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Override1.xml" ContentType="application/vnd.openxmlformats-officedocument.themeOverride+xml"/>
  <Override PartName="/ppt/notesSlides/notesSlide1.xml" ContentType="application/vnd.openxmlformats-officedocument.presentationml.notesSlide+xml"/>
  <Override PartName="/ppt/charts/chart1.xml" ContentType="application/vnd.openxmlformats-officedocument.drawingml.chart+xml"/>
  <Override PartName="/ppt/drawings/drawing1.xml" ContentType="application/vnd.openxmlformats-officedocument.drawingml.chartshapes+xml"/>
  <Override PartName="/ppt/charts/chart2.xml" ContentType="application/vnd.openxmlformats-officedocument.drawingml.chart+xml"/>
  <Override PartName="/ppt/drawings/drawing2.xml" ContentType="application/vnd.openxmlformats-officedocument.drawingml.chartshapes+xml"/>
  <Override PartName="/ppt/charts/chart3.xml" ContentType="application/vnd.openxmlformats-officedocument.drawingml.chart+xml"/>
  <Override PartName="/ppt/drawings/drawing3.xml" ContentType="application/vnd.openxmlformats-officedocument.drawingml.chartshapes+xml"/>
  <Override PartName="/ppt/charts/chart4.xml" ContentType="application/vnd.openxmlformats-officedocument.drawingml.chart+xml"/>
  <Override PartName="/ppt/drawings/drawing4.xml" ContentType="application/vnd.openxmlformats-officedocument.drawingml.chartshapes+xml"/>
  <Override PartName="/ppt/charts/chart5.xml" ContentType="application/vnd.openxmlformats-officedocument.drawingml.chart+xml"/>
  <Override PartName="/ppt/drawings/drawing5.xml" ContentType="application/vnd.openxmlformats-officedocument.drawingml.chartshapes+xml"/>
  <Override PartName="/ppt/charts/chart6.xml" ContentType="application/vnd.openxmlformats-officedocument.drawingml.chart+xml"/>
  <Override PartName="/ppt/drawings/drawing6.xml" ContentType="application/vnd.openxmlformats-officedocument.drawingml.chartshapes+xml"/>
  <Override PartName="/ppt/charts/chart7.xml" ContentType="application/vnd.openxmlformats-officedocument.drawingml.chart+xml"/>
  <Override PartName="/ppt/drawings/drawing7.xml" ContentType="application/vnd.openxmlformats-officedocument.drawingml.chartshapes+xml"/>
  <Override PartName="/ppt/charts/chart8.xml" ContentType="application/vnd.openxmlformats-officedocument.drawingml.chart+xml"/>
  <Override PartName="/ppt/drawings/drawing8.xml" ContentType="application/vnd.openxmlformats-officedocument.drawingml.chartshapes+xml"/>
  <Override PartName="/ppt/charts/chart9.xml" ContentType="application/vnd.openxmlformats-officedocument.drawingml.chart+xml"/>
  <Override PartName="/ppt/drawings/drawing9.xml" ContentType="application/vnd.openxmlformats-officedocument.drawingml.chartshapes+xml"/>
  <Override PartName="/ppt/charts/chart10.xml" ContentType="application/vnd.openxmlformats-officedocument.drawingml.chart+xml"/>
  <Override PartName="/ppt/drawings/drawing10.xml" ContentType="application/vnd.openxmlformats-officedocument.drawingml.chartshapes+xml"/>
  <Override PartName="/ppt/charts/chart11.xml" ContentType="application/vnd.openxmlformats-officedocument.drawingml.chart+xml"/>
  <Override PartName="/ppt/drawings/drawing11.xml" ContentType="application/vnd.openxmlformats-officedocument.drawingml.chartshapes+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2" r:id="rId2"/>
    <p:sldMasterId id="2147483684" r:id="rId3"/>
  </p:sldMasterIdLst>
  <p:notesMasterIdLst>
    <p:notesMasterId r:id="rId20"/>
  </p:notesMasterIdLst>
  <p:sldIdLst>
    <p:sldId id="1001" r:id="rId4"/>
    <p:sldId id="1013" r:id="rId5"/>
    <p:sldId id="1014" r:id="rId6"/>
    <p:sldId id="1002" r:id="rId7"/>
    <p:sldId id="1003" r:id="rId8"/>
    <p:sldId id="1004" r:id="rId9"/>
    <p:sldId id="1005" r:id="rId10"/>
    <p:sldId id="1006" r:id="rId11"/>
    <p:sldId id="1007" r:id="rId12"/>
    <p:sldId id="1008" r:id="rId13"/>
    <p:sldId id="1009" r:id="rId14"/>
    <p:sldId id="1010" r:id="rId15"/>
    <p:sldId id="1011" r:id="rId16"/>
    <p:sldId id="1012" r:id="rId17"/>
    <p:sldId id="994" r:id="rId18"/>
    <p:sldId id="995" r:id="rId19"/>
  </p:sldIdLst>
  <p:sldSz cx="12192000" cy="6858000"/>
  <p:notesSz cx="6858000" cy="9144000"/>
  <p:defaultTex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021" autoAdjust="0"/>
    <p:restoredTop sz="94660"/>
  </p:normalViewPr>
  <p:slideViewPr>
    <p:cSldViewPr snapToGrid="0">
      <p:cViewPr varScale="1">
        <p:scale>
          <a:sx n="104" d="100"/>
          <a:sy n="104" d="100"/>
        </p:scale>
        <p:origin x="144" y="12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3" Type="http://schemas.openxmlformats.org/officeDocument/2006/relationships/slideMaster" Target="slideMasters/slideMaster3.xml"/><Relationship Id="rId21" Type="http://schemas.openxmlformats.org/officeDocument/2006/relationships/presProps" Target="presProps.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tableStyles" Target="tableStyle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theme" Target="theme/theme1.xml"/><Relationship Id="rId10" Type="http://schemas.openxmlformats.org/officeDocument/2006/relationships/slide" Target="slides/slide7.xml"/><Relationship Id="rId19" Type="http://schemas.openxmlformats.org/officeDocument/2006/relationships/slide" Target="slides/slide16.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viewProps" Target="viewProps.xml"/></Relationships>
</file>

<file path=ppt/charts/_rels/chart1.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oleObject" Target="file:///\\ASBU-0624-1\Swap%20Space\Jack%20Swap\SEAF\Jack%20SEAF%20Rainbow%20Charts.xlsx" TargetMode="External"/></Relationships>
</file>

<file path=ppt/charts/_rels/chart10.xml.rels><?xml version="1.0" encoding="UTF-8" standalone="yes"?>
<Relationships xmlns="http://schemas.openxmlformats.org/package/2006/relationships"><Relationship Id="rId2" Type="http://schemas.openxmlformats.org/officeDocument/2006/relationships/chartUserShapes" Target="../drawings/drawing10.xml"/><Relationship Id="rId1" Type="http://schemas.openxmlformats.org/officeDocument/2006/relationships/oleObject" Target="file:///\\ASBU-0624-1\Swap%20Space\Jack%20Swap\SEAF\Jack%20SEAF%20Rainbow%20Charts.xlsx" TargetMode="External"/></Relationships>
</file>

<file path=ppt/charts/_rels/chart11.xml.rels><?xml version="1.0" encoding="UTF-8" standalone="yes"?>
<Relationships xmlns="http://schemas.openxmlformats.org/package/2006/relationships"><Relationship Id="rId2" Type="http://schemas.openxmlformats.org/officeDocument/2006/relationships/chartUserShapes" Target="../drawings/drawing11.xml"/><Relationship Id="rId1" Type="http://schemas.openxmlformats.org/officeDocument/2006/relationships/oleObject" Target="file:///\\ASBU-0624-1\Swap%20Space\Jack%20Swap\SEAF\Jack%20SEAF%20Rainbow%20Charts.xlsx" TargetMode="External"/></Relationships>
</file>

<file path=ppt/charts/_rels/chart2.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oleObject" Target="file:///\\ASBU-0624-1\Swap%20Space\Jack%20Swap\SEAF\Jack%20SEAF%20Rainbow%20Charts.xlsx" TargetMode="External"/></Relationships>
</file>

<file path=ppt/charts/_rels/chart3.xml.rels><?xml version="1.0" encoding="UTF-8" standalone="yes"?>
<Relationships xmlns="http://schemas.openxmlformats.org/package/2006/relationships"><Relationship Id="rId2" Type="http://schemas.openxmlformats.org/officeDocument/2006/relationships/chartUserShapes" Target="../drawings/drawing3.xml"/><Relationship Id="rId1" Type="http://schemas.openxmlformats.org/officeDocument/2006/relationships/oleObject" Target="file:///\\ASBU-0624-1\Swap%20Space\Jack%20Swap\SEAF\Jack%20SEAF%20Rainbow%20Charts.xlsx" TargetMode="External"/></Relationships>
</file>

<file path=ppt/charts/_rels/chart4.xml.rels><?xml version="1.0" encoding="UTF-8" standalone="yes"?>
<Relationships xmlns="http://schemas.openxmlformats.org/package/2006/relationships"><Relationship Id="rId2" Type="http://schemas.openxmlformats.org/officeDocument/2006/relationships/chartUserShapes" Target="../drawings/drawing4.xml"/><Relationship Id="rId1" Type="http://schemas.openxmlformats.org/officeDocument/2006/relationships/oleObject" Target="file:///\\ASBU-0624-1\Swap%20Space\Jack%20Swap\SEAF\Jack%20SEAF%20Rainbow%20Charts.xlsx" TargetMode="External"/></Relationships>
</file>

<file path=ppt/charts/_rels/chart5.xml.rels><?xml version="1.0" encoding="UTF-8" standalone="yes"?>
<Relationships xmlns="http://schemas.openxmlformats.org/package/2006/relationships"><Relationship Id="rId2" Type="http://schemas.openxmlformats.org/officeDocument/2006/relationships/chartUserShapes" Target="../drawings/drawing5.xml"/><Relationship Id="rId1" Type="http://schemas.openxmlformats.org/officeDocument/2006/relationships/oleObject" Target="file:///\\ASBU-0624-1\Swap%20Space\Jack%20Swap\SEAF\Jack%20SEAF%20Rainbow%20Charts.xlsx" TargetMode="External"/></Relationships>
</file>

<file path=ppt/charts/_rels/chart6.xml.rels><?xml version="1.0" encoding="UTF-8" standalone="yes"?>
<Relationships xmlns="http://schemas.openxmlformats.org/package/2006/relationships"><Relationship Id="rId2" Type="http://schemas.openxmlformats.org/officeDocument/2006/relationships/chartUserShapes" Target="../drawings/drawing6.xml"/><Relationship Id="rId1" Type="http://schemas.openxmlformats.org/officeDocument/2006/relationships/oleObject" Target="file:///\\ASBU-0624-1\Swap%20Space\Jack%20Swap\SEAF\Jack%20SEAF%20Rainbow%20Charts.xlsx" TargetMode="External"/></Relationships>
</file>

<file path=ppt/charts/_rels/chart7.xml.rels><?xml version="1.0" encoding="UTF-8" standalone="yes"?>
<Relationships xmlns="http://schemas.openxmlformats.org/package/2006/relationships"><Relationship Id="rId2" Type="http://schemas.openxmlformats.org/officeDocument/2006/relationships/chartUserShapes" Target="../drawings/drawing7.xml"/><Relationship Id="rId1" Type="http://schemas.openxmlformats.org/officeDocument/2006/relationships/oleObject" Target="file:///\\ASBU-0624-1\Swap%20Space\Jack%20Swap\SEAF\Jack%20SEAF%20Rainbow%20Charts.xlsx" TargetMode="External"/></Relationships>
</file>

<file path=ppt/charts/_rels/chart8.xml.rels><?xml version="1.0" encoding="UTF-8" standalone="yes"?>
<Relationships xmlns="http://schemas.openxmlformats.org/package/2006/relationships"><Relationship Id="rId2" Type="http://schemas.openxmlformats.org/officeDocument/2006/relationships/chartUserShapes" Target="../drawings/drawing8.xml"/><Relationship Id="rId1" Type="http://schemas.openxmlformats.org/officeDocument/2006/relationships/oleObject" Target="file:///\\ASBU-0624-1\Swap%20Space\Jack%20Swap\SEAF\Jack%20SEAF%20Rainbow%20Charts.xlsx" TargetMode="External"/></Relationships>
</file>

<file path=ppt/charts/_rels/chart9.xml.rels><?xml version="1.0" encoding="UTF-8" standalone="yes"?>
<Relationships xmlns="http://schemas.openxmlformats.org/package/2006/relationships"><Relationship Id="rId2" Type="http://schemas.openxmlformats.org/officeDocument/2006/relationships/chartUserShapes" Target="../drawings/drawing9.xml"/><Relationship Id="rId1" Type="http://schemas.openxmlformats.org/officeDocument/2006/relationships/oleObject" Target="file:///\\ASBU-0624-1\Swap%20Space\Jack%20Swap\SEAF\Jack%20SEAF%20Rainbow%20Charts.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3600" b="1" i="0" u="none" strike="noStrike" kern="1200" cap="none" spc="0" baseline="0">
                <a:ln/>
                <a:solidFill>
                  <a:schemeClr val="tx1"/>
                </a:solidFill>
                <a:effectLst/>
                <a:latin typeface="+mn-lt"/>
                <a:ea typeface="+mn-ea"/>
                <a:cs typeface="+mn-cs"/>
              </a:defRPr>
            </a:pPr>
            <a:r>
              <a:rPr lang="en-US" sz="2400" b="1" cap="none" spc="0" baseline="0" dirty="0">
                <a:ln/>
                <a:solidFill>
                  <a:schemeClr val="tx1"/>
                </a:solidFill>
                <a:effectLst/>
              </a:rPr>
              <a:t>Financials (XLF) - SEAF Model Ranking &amp; Relative Performance vs SPY</a:t>
            </a:r>
          </a:p>
        </c:rich>
      </c:tx>
      <c:layout>
        <c:manualLayout>
          <c:xMode val="edge"/>
          <c:yMode val="edge"/>
          <c:x val="0.14006266404199474"/>
          <c:y val="1.8518518518518517E-2"/>
        </c:manualLayout>
      </c:layout>
      <c:overlay val="0"/>
      <c:spPr>
        <a:noFill/>
        <a:ln>
          <a:noFill/>
        </a:ln>
        <a:effectLst/>
      </c:spPr>
    </c:title>
    <c:autoTitleDeleted val="0"/>
    <c:plotArea>
      <c:layout>
        <c:manualLayout>
          <c:layoutTarget val="inner"/>
          <c:xMode val="edge"/>
          <c:yMode val="edge"/>
          <c:x val="4.4901609839016102E-2"/>
          <c:y val="7.8676294474355049E-2"/>
          <c:w val="0.92466063393660636"/>
          <c:h val="0.82359161410645754"/>
        </c:manualLayout>
      </c:layout>
      <c:barChart>
        <c:barDir val="col"/>
        <c:grouping val="clustered"/>
        <c:varyColors val="0"/>
        <c:dLbls>
          <c:showLegendKey val="0"/>
          <c:showVal val="0"/>
          <c:showCatName val="0"/>
          <c:showSerName val="0"/>
          <c:showPercent val="0"/>
          <c:showBubbleSize val="0"/>
        </c:dLbls>
        <c:gapWidth val="0"/>
        <c:overlap val="100"/>
        <c:axId val="335051952"/>
        <c:axId val="335056752"/>
        <c:extLst>
          <c:ext xmlns:c15="http://schemas.microsoft.com/office/drawing/2012/chart" uri="{02D57815-91ED-43cb-92C2-25804820EDAC}">
            <c15:filteredBarSeries>
              <c15:ser>
                <c:idx val="3"/>
                <c:order val="3"/>
                <c:tx>
                  <c:strRef>
                    <c:extLst>
                      <c:ext uri="{02D57815-91ED-43cb-92C2-25804820EDAC}">
                        <c15:formulaRef>
                          <c15:sqref>Percentages!$FQ$1</c15:sqref>
                        </c15:formulaRef>
                      </c:ext>
                    </c:extLst>
                    <c:strCache>
                      <c:ptCount val="1"/>
                      <c:pt idx="0">
                        <c:v>Energy</c:v>
                      </c:pt>
                    </c:strCache>
                  </c:strRef>
                </c:tx>
                <c:spPr>
                  <a:solidFill>
                    <a:schemeClr val="bg1">
                      <a:lumMod val="75000"/>
                      <a:alpha val="75000"/>
                    </a:schemeClr>
                  </a:solidFill>
                  <a:ln>
                    <a:noFill/>
                  </a:ln>
                  <a:effectLst/>
                </c:spPr>
                <c:invertIfNegative val="0"/>
                <c:cat>
                  <c:numRef>
                    <c:extLst>
                      <c:ext uri="{02D57815-91ED-43cb-92C2-25804820EDAC}">
                        <c15:formulaRef>
                          <c15:sqref>Percentages!$FA$2:$FA$4319</c15:sqref>
                        </c15:formulaRef>
                      </c:ext>
                    </c:extLst>
                    <c:numCache>
                      <c:formatCode>mm/dd/yy;@</c:formatCode>
                      <c:ptCount val="431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numCache>
                  </c:numRef>
                </c:cat>
                <c:val>
                  <c:numRef>
                    <c:extLst>
                      <c:ext uri="{02D57815-91ED-43cb-92C2-25804820EDAC}">
                        <c15:formulaRef>
                          <c15:sqref>Percentages!$FQ$2:$FQ$4319</c15:sqref>
                        </c15:formulaRef>
                      </c:ext>
                    </c:extLst>
                    <c:numCache>
                      <c:formatCode>General</c:formatCode>
                      <c:ptCount val="4318"/>
                      <c:pt idx="0">
                        <c:v>55.55</c:v>
                      </c:pt>
                      <c:pt idx="1">
                        <c:v>55.7</c:v>
                      </c:pt>
                      <c:pt idx="2">
                        <c:v>56.53</c:v>
                      </c:pt>
                      <c:pt idx="3">
                        <c:v>54.75</c:v>
                      </c:pt>
                      <c:pt idx="4">
                        <c:v>54.7</c:v>
                      </c:pt>
                      <c:pt idx="5">
                        <c:v>52.6</c:v>
                      </c:pt>
                      <c:pt idx="6">
                        <c:v>53.34</c:v>
                      </c:pt>
                      <c:pt idx="7">
                        <c:v>52.8</c:v>
                      </c:pt>
                      <c:pt idx="8">
                        <c:v>51.72</c:v>
                      </c:pt>
                      <c:pt idx="9">
                        <c:v>50.19</c:v>
                      </c:pt>
                      <c:pt idx="10">
                        <c:v>51.48</c:v>
                      </c:pt>
                      <c:pt idx="11">
                        <c:v>53.44</c:v>
                      </c:pt>
                      <c:pt idx="12">
                        <c:v>53.1</c:v>
                      </c:pt>
                      <c:pt idx="13">
                        <c:v>51.1</c:v>
                      </c:pt>
                      <c:pt idx="14">
                        <c:v>50.86</c:v>
                      </c:pt>
                      <c:pt idx="15">
                        <c:v>52</c:v>
                      </c:pt>
                      <c:pt idx="16">
                        <c:v>52.22</c:v>
                      </c:pt>
                      <c:pt idx="17">
                        <c:v>53.38</c:v>
                      </c:pt>
                      <c:pt idx="18">
                        <c:v>53.97</c:v>
                      </c:pt>
                      <c:pt idx="19">
                        <c:v>54.07</c:v>
                      </c:pt>
                      <c:pt idx="20">
                        <c:v>55</c:v>
                      </c:pt>
                      <c:pt idx="21">
                        <c:v>56.56</c:v>
                      </c:pt>
                      <c:pt idx="22">
                        <c:v>56.75</c:v>
                      </c:pt>
                      <c:pt idx="23">
                        <c:v>57.36</c:v>
                      </c:pt>
                      <c:pt idx="24">
                        <c:v>57.62</c:v>
                      </c:pt>
                      <c:pt idx="25">
                        <c:v>57.47</c:v>
                      </c:pt>
                      <c:pt idx="26">
                        <c:v>56.69</c:v>
                      </c:pt>
                      <c:pt idx="27">
                        <c:v>56.86</c:v>
                      </c:pt>
                      <c:pt idx="28">
                        <c:v>57.9</c:v>
                      </c:pt>
                      <c:pt idx="29">
                        <c:v>57.7</c:v>
                      </c:pt>
                      <c:pt idx="30">
                        <c:v>57.15</c:v>
                      </c:pt>
                      <c:pt idx="31">
                        <c:v>57.82</c:v>
                      </c:pt>
                      <c:pt idx="32">
                        <c:v>55.95</c:v>
                      </c:pt>
                      <c:pt idx="33">
                        <c:v>56.02</c:v>
                      </c:pt>
                      <c:pt idx="34">
                        <c:v>56.6</c:v>
                      </c:pt>
                      <c:pt idx="35">
                        <c:v>55.23</c:v>
                      </c:pt>
                      <c:pt idx="36">
                        <c:v>54.48</c:v>
                      </c:pt>
                      <c:pt idx="37">
                        <c:v>56.12</c:v>
                      </c:pt>
                      <c:pt idx="38">
                        <c:v>57.1</c:v>
                      </c:pt>
                      <c:pt idx="39">
                        <c:v>58.25</c:v>
                      </c:pt>
                      <c:pt idx="40">
                        <c:v>57.75</c:v>
                      </c:pt>
                      <c:pt idx="41">
                        <c:v>57.77</c:v>
                      </c:pt>
                      <c:pt idx="42">
                        <c:v>58.65</c:v>
                      </c:pt>
                      <c:pt idx="43">
                        <c:v>58.72</c:v>
                      </c:pt>
                      <c:pt idx="44">
                        <c:v>58.84</c:v>
                      </c:pt>
                      <c:pt idx="45">
                        <c:v>58.33</c:v>
                      </c:pt>
                      <c:pt idx="46">
                        <c:v>57.84</c:v>
                      </c:pt>
                      <c:pt idx="47">
                        <c:v>58.45</c:v>
                      </c:pt>
                      <c:pt idx="48">
                        <c:v>58.11</c:v>
                      </c:pt>
                      <c:pt idx="49">
                        <c:v>58.6</c:v>
                      </c:pt>
                      <c:pt idx="50">
                        <c:v>58.12</c:v>
                      </c:pt>
                      <c:pt idx="51">
                        <c:v>58.15</c:v>
                      </c:pt>
                      <c:pt idx="52">
                        <c:v>56.95</c:v>
                      </c:pt>
                      <c:pt idx="53">
                        <c:v>57.24</c:v>
                      </c:pt>
                      <c:pt idx="54">
                        <c:v>57</c:v>
                      </c:pt>
                      <c:pt idx="55">
                        <c:v>56.6</c:v>
                      </c:pt>
                      <c:pt idx="56">
                        <c:v>57.48</c:v>
                      </c:pt>
                      <c:pt idx="57">
                        <c:v>57.86</c:v>
                      </c:pt>
                      <c:pt idx="58">
                        <c:v>58.25</c:v>
                      </c:pt>
                      <c:pt idx="59">
                        <c:v>57.03</c:v>
                      </c:pt>
                      <c:pt idx="60">
                        <c:v>57.77</c:v>
                      </c:pt>
                      <c:pt idx="61">
                        <c:v>58.22</c:v>
                      </c:pt>
                      <c:pt idx="62">
                        <c:v>57.38</c:v>
                      </c:pt>
                      <c:pt idx="63">
                        <c:v>57.02</c:v>
                      </c:pt>
                      <c:pt idx="64">
                        <c:v>56.06</c:v>
                      </c:pt>
                      <c:pt idx="65">
                        <c:v>55.67</c:v>
                      </c:pt>
                      <c:pt idx="66">
                        <c:v>56.5</c:v>
                      </c:pt>
                      <c:pt idx="67">
                        <c:v>57.24</c:v>
                      </c:pt>
                      <c:pt idx="68">
                        <c:v>55.3</c:v>
                      </c:pt>
                      <c:pt idx="69">
                        <c:v>55.35</c:v>
                      </c:pt>
                      <c:pt idx="70">
                        <c:v>53.95</c:v>
                      </c:pt>
                      <c:pt idx="71">
                        <c:v>52.28</c:v>
                      </c:pt>
                      <c:pt idx="72">
                        <c:v>51.95</c:v>
                      </c:pt>
                      <c:pt idx="73">
                        <c:v>53.03</c:v>
                      </c:pt>
                      <c:pt idx="74">
                        <c:v>51.85</c:v>
                      </c:pt>
                      <c:pt idx="75">
                        <c:v>51.85</c:v>
                      </c:pt>
                      <c:pt idx="76">
                        <c:v>53.1</c:v>
                      </c:pt>
                      <c:pt idx="77">
                        <c:v>52.3</c:v>
                      </c:pt>
                      <c:pt idx="78">
                        <c:v>50.9</c:v>
                      </c:pt>
                      <c:pt idx="79">
                        <c:v>51.55</c:v>
                      </c:pt>
                      <c:pt idx="80">
                        <c:v>51.33</c:v>
                      </c:pt>
                      <c:pt idx="81">
                        <c:v>51.4</c:v>
                      </c:pt>
                      <c:pt idx="82">
                        <c:v>52.53</c:v>
                      </c:pt>
                      <c:pt idx="83">
                        <c:v>53.4</c:v>
                      </c:pt>
                      <c:pt idx="84">
                        <c:v>53.23</c:v>
                      </c:pt>
                      <c:pt idx="85">
                        <c:v>53.45</c:v>
                      </c:pt>
                      <c:pt idx="86">
                        <c:v>52.84</c:v>
                      </c:pt>
                      <c:pt idx="87">
                        <c:v>50.9</c:v>
                      </c:pt>
                      <c:pt idx="88">
                        <c:v>51.65</c:v>
                      </c:pt>
                      <c:pt idx="89">
                        <c:v>52.64</c:v>
                      </c:pt>
                      <c:pt idx="90">
                        <c:v>52.69</c:v>
                      </c:pt>
                      <c:pt idx="91">
                        <c:v>51.9</c:v>
                      </c:pt>
                      <c:pt idx="92">
                        <c:v>52.87</c:v>
                      </c:pt>
                      <c:pt idx="93">
                        <c:v>52.03</c:v>
                      </c:pt>
                      <c:pt idx="94">
                        <c:v>53.25</c:v>
                      </c:pt>
                      <c:pt idx="95">
                        <c:v>53.98</c:v>
                      </c:pt>
                      <c:pt idx="96">
                        <c:v>55.25</c:v>
                      </c:pt>
                      <c:pt idx="97">
                        <c:v>54.65</c:v>
                      </c:pt>
                      <c:pt idx="98">
                        <c:v>54.3</c:v>
                      </c:pt>
                      <c:pt idx="99">
                        <c:v>55.42</c:v>
                      </c:pt>
                      <c:pt idx="100">
                        <c:v>54.7</c:v>
                      </c:pt>
                      <c:pt idx="101">
                        <c:v>54.8</c:v>
                      </c:pt>
                      <c:pt idx="102">
                        <c:v>55.8</c:v>
                      </c:pt>
                      <c:pt idx="103">
                        <c:v>56.76</c:v>
                      </c:pt>
                      <c:pt idx="104">
                        <c:v>56.63</c:v>
                      </c:pt>
                      <c:pt idx="105">
                        <c:v>56.17</c:v>
                      </c:pt>
                      <c:pt idx="106">
                        <c:v>55.16</c:v>
                      </c:pt>
                      <c:pt idx="107">
                        <c:v>55.73</c:v>
                      </c:pt>
                      <c:pt idx="108">
                        <c:v>55.16</c:v>
                      </c:pt>
                      <c:pt idx="109">
                        <c:v>55.38</c:v>
                      </c:pt>
                      <c:pt idx="110">
                        <c:v>56.6</c:v>
                      </c:pt>
                      <c:pt idx="111">
                        <c:v>57.01</c:v>
                      </c:pt>
                      <c:pt idx="112">
                        <c:v>56.57</c:v>
                      </c:pt>
                      <c:pt idx="113">
                        <c:v>57.52</c:v>
                      </c:pt>
                      <c:pt idx="114">
                        <c:v>58</c:v>
                      </c:pt>
                      <c:pt idx="115">
                        <c:v>57.45</c:v>
                      </c:pt>
                      <c:pt idx="116">
                        <c:v>57.35</c:v>
                      </c:pt>
                      <c:pt idx="117">
                        <c:v>57.69</c:v>
                      </c:pt>
                      <c:pt idx="118">
                        <c:v>58.23</c:v>
                      </c:pt>
                      <c:pt idx="119">
                        <c:v>56.63</c:v>
                      </c:pt>
                      <c:pt idx="120">
                        <c:v>57.1</c:v>
                      </c:pt>
                      <c:pt idx="121">
                        <c:v>56.95</c:v>
                      </c:pt>
                      <c:pt idx="122">
                        <c:v>58</c:v>
                      </c:pt>
                      <c:pt idx="123">
                        <c:v>57.66</c:v>
                      </c:pt>
                      <c:pt idx="124">
                        <c:v>57.54</c:v>
                      </c:pt>
                      <c:pt idx="125">
                        <c:v>57.28</c:v>
                      </c:pt>
                      <c:pt idx="126">
                        <c:v>58.2</c:v>
                      </c:pt>
                      <c:pt idx="127">
                        <c:v>60.05</c:v>
                      </c:pt>
                      <c:pt idx="128">
                        <c:v>60.51</c:v>
                      </c:pt>
                      <c:pt idx="129">
                        <c:v>60.72</c:v>
                      </c:pt>
                      <c:pt idx="130">
                        <c:v>60.63</c:v>
                      </c:pt>
                      <c:pt idx="131">
                        <c:v>60.87</c:v>
                      </c:pt>
                      <c:pt idx="132">
                        <c:v>60.7</c:v>
                      </c:pt>
                      <c:pt idx="133">
                        <c:v>60.34</c:v>
                      </c:pt>
                      <c:pt idx="134">
                        <c:v>60.27</c:v>
                      </c:pt>
                      <c:pt idx="135">
                        <c:v>60.12</c:v>
                      </c:pt>
                      <c:pt idx="136">
                        <c:v>60.26</c:v>
                      </c:pt>
                      <c:pt idx="137">
                        <c:v>60.87</c:v>
                      </c:pt>
                      <c:pt idx="138">
                        <c:v>61.75</c:v>
                      </c:pt>
                      <c:pt idx="139">
                        <c:v>61.01</c:v>
                      </c:pt>
                      <c:pt idx="140">
                        <c:v>59.25</c:v>
                      </c:pt>
                      <c:pt idx="141">
                        <c:v>60.26</c:v>
                      </c:pt>
                      <c:pt idx="142">
                        <c:v>59.44</c:v>
                      </c:pt>
                      <c:pt idx="143">
                        <c:v>59.16</c:v>
                      </c:pt>
                      <c:pt idx="144">
                        <c:v>58.59</c:v>
                      </c:pt>
                      <c:pt idx="145">
                        <c:v>58.66</c:v>
                      </c:pt>
                      <c:pt idx="146">
                        <c:v>59.35</c:v>
                      </c:pt>
                      <c:pt idx="147">
                        <c:v>59.22</c:v>
                      </c:pt>
                      <c:pt idx="148">
                        <c:v>58.63</c:v>
                      </c:pt>
                      <c:pt idx="149">
                        <c:v>58.63</c:v>
                      </c:pt>
                      <c:pt idx="150">
                        <c:v>56.58</c:v>
                      </c:pt>
                      <c:pt idx="151">
                        <c:v>55.55</c:v>
                      </c:pt>
                      <c:pt idx="152">
                        <c:v>55.92</c:v>
                      </c:pt>
                      <c:pt idx="153">
                        <c:v>55.92</c:v>
                      </c:pt>
                      <c:pt idx="154">
                        <c:v>55.44</c:v>
                      </c:pt>
                      <c:pt idx="155">
                        <c:v>54.37</c:v>
                      </c:pt>
                      <c:pt idx="156">
                        <c:v>54.06</c:v>
                      </c:pt>
                      <c:pt idx="157">
                        <c:v>55.44</c:v>
                      </c:pt>
                      <c:pt idx="158">
                        <c:v>54.87</c:v>
                      </c:pt>
                      <c:pt idx="159">
                        <c:v>55.48</c:v>
                      </c:pt>
                      <c:pt idx="160">
                        <c:v>55.07</c:v>
                      </c:pt>
                      <c:pt idx="161">
                        <c:v>56.58</c:v>
                      </c:pt>
                      <c:pt idx="162">
                        <c:v>56.19</c:v>
                      </c:pt>
                      <c:pt idx="163">
                        <c:v>57.65</c:v>
                      </c:pt>
                      <c:pt idx="164">
                        <c:v>57.9</c:v>
                      </c:pt>
                      <c:pt idx="165">
                        <c:v>56.71</c:v>
                      </c:pt>
                      <c:pt idx="166">
                        <c:v>56.85</c:v>
                      </c:pt>
                      <c:pt idx="167">
                        <c:v>56.58</c:v>
                      </c:pt>
                      <c:pt idx="168">
                        <c:v>57.72</c:v>
                      </c:pt>
                      <c:pt idx="169">
                        <c:v>58.09</c:v>
                      </c:pt>
                      <c:pt idx="170">
                        <c:v>58.3</c:v>
                      </c:pt>
                      <c:pt idx="171">
                        <c:v>58.63</c:v>
                      </c:pt>
                      <c:pt idx="172">
                        <c:v>58.57</c:v>
                      </c:pt>
                      <c:pt idx="173">
                        <c:v>58.39</c:v>
                      </c:pt>
                      <c:pt idx="174">
                        <c:v>58.04</c:v>
                      </c:pt>
                      <c:pt idx="175">
                        <c:v>58.63</c:v>
                      </c:pt>
                      <c:pt idx="176">
                        <c:v>58.39</c:v>
                      </c:pt>
                      <c:pt idx="177">
                        <c:v>57.58</c:v>
                      </c:pt>
                      <c:pt idx="178">
                        <c:v>58.37</c:v>
                      </c:pt>
                      <c:pt idx="179">
                        <c:v>58.43</c:v>
                      </c:pt>
                      <c:pt idx="180">
                        <c:v>57.99</c:v>
                      </c:pt>
                      <c:pt idx="181">
                        <c:v>58</c:v>
                      </c:pt>
                      <c:pt idx="182">
                        <c:v>57.35</c:v>
                      </c:pt>
                      <c:pt idx="183">
                        <c:v>57.98</c:v>
                      </c:pt>
                      <c:pt idx="184">
                        <c:v>58.5</c:v>
                      </c:pt>
                      <c:pt idx="185">
                        <c:v>58.65</c:v>
                      </c:pt>
                      <c:pt idx="186">
                        <c:v>59</c:v>
                      </c:pt>
                      <c:pt idx="187">
                        <c:v>56.65</c:v>
                      </c:pt>
                      <c:pt idx="188">
                        <c:v>56.9</c:v>
                      </c:pt>
                      <c:pt idx="189">
                        <c:v>56.72</c:v>
                      </c:pt>
                      <c:pt idx="190">
                        <c:v>56.05</c:v>
                      </c:pt>
                      <c:pt idx="191">
                        <c:v>55.4</c:v>
                      </c:pt>
                      <c:pt idx="192">
                        <c:v>56.45</c:v>
                      </c:pt>
                      <c:pt idx="193">
                        <c:v>57.15</c:v>
                      </c:pt>
                      <c:pt idx="194">
                        <c:v>57.65</c:v>
                      </c:pt>
                      <c:pt idx="195">
                        <c:v>57.4</c:v>
                      </c:pt>
                      <c:pt idx="196">
                        <c:v>57.32</c:v>
                      </c:pt>
                      <c:pt idx="197">
                        <c:v>56.55</c:v>
                      </c:pt>
                      <c:pt idx="198">
                        <c:v>57.2</c:v>
                      </c:pt>
                      <c:pt idx="199">
                        <c:v>57.19</c:v>
                      </c:pt>
                      <c:pt idx="200">
                        <c:v>56.39</c:v>
                      </c:pt>
                      <c:pt idx="201">
                        <c:v>57.29</c:v>
                      </c:pt>
                      <c:pt idx="202">
                        <c:v>57.7</c:v>
                      </c:pt>
                      <c:pt idx="203">
                        <c:v>58.74</c:v>
                      </c:pt>
                      <c:pt idx="204">
                        <c:v>59.92</c:v>
                      </c:pt>
                      <c:pt idx="205">
                        <c:v>60.22</c:v>
                      </c:pt>
                      <c:pt idx="206">
                        <c:v>60.64</c:v>
                      </c:pt>
                      <c:pt idx="207">
                        <c:v>60.75</c:v>
                      </c:pt>
                      <c:pt idx="208">
                        <c:v>60.74</c:v>
                      </c:pt>
                      <c:pt idx="209">
                        <c:v>61.12</c:v>
                      </c:pt>
                      <c:pt idx="210">
                        <c:v>60.28</c:v>
                      </c:pt>
                      <c:pt idx="211">
                        <c:v>60.87</c:v>
                      </c:pt>
                      <c:pt idx="212">
                        <c:v>61.25</c:v>
                      </c:pt>
                      <c:pt idx="213">
                        <c:v>61.35</c:v>
                      </c:pt>
                      <c:pt idx="214">
                        <c:v>61.75</c:v>
                      </c:pt>
                      <c:pt idx="215">
                        <c:v>61.52</c:v>
                      </c:pt>
                      <c:pt idx="216">
                        <c:v>62.45</c:v>
                      </c:pt>
                      <c:pt idx="217">
                        <c:v>62.07</c:v>
                      </c:pt>
                      <c:pt idx="218">
                        <c:v>63.02</c:v>
                      </c:pt>
                      <c:pt idx="219">
                        <c:v>63.05</c:v>
                      </c:pt>
                      <c:pt idx="220">
                        <c:v>63.42</c:v>
                      </c:pt>
                      <c:pt idx="221">
                        <c:v>63.06</c:v>
                      </c:pt>
                      <c:pt idx="222">
                        <c:v>62.84</c:v>
                      </c:pt>
                      <c:pt idx="223">
                        <c:v>61.96</c:v>
                      </c:pt>
                      <c:pt idx="224">
                        <c:v>63.1</c:v>
                      </c:pt>
                      <c:pt idx="225">
                        <c:v>63.17</c:v>
                      </c:pt>
                      <c:pt idx="226">
                        <c:v>62.98</c:v>
                      </c:pt>
                      <c:pt idx="227">
                        <c:v>64.16</c:v>
                      </c:pt>
                      <c:pt idx="228">
                        <c:v>64.14</c:v>
                      </c:pt>
                      <c:pt idx="229">
                        <c:v>64.13</c:v>
                      </c:pt>
                      <c:pt idx="230">
                        <c:v>63.37</c:v>
                      </c:pt>
                      <c:pt idx="231">
                        <c:v>63.65</c:v>
                      </c:pt>
                      <c:pt idx="232">
                        <c:v>64.180000000000007</c:v>
                      </c:pt>
                      <c:pt idx="233">
                        <c:v>64.7</c:v>
                      </c:pt>
                      <c:pt idx="234">
                        <c:v>64.650000000000006</c:v>
                      </c:pt>
                      <c:pt idx="235">
                        <c:v>64.819999999999993</c:v>
                      </c:pt>
                      <c:pt idx="236">
                        <c:v>64.83</c:v>
                      </c:pt>
                      <c:pt idx="237">
                        <c:v>64.8</c:v>
                      </c:pt>
                      <c:pt idx="238">
                        <c:v>63.75</c:v>
                      </c:pt>
                      <c:pt idx="239">
                        <c:v>65.209999999999994</c:v>
                      </c:pt>
                      <c:pt idx="240">
                        <c:v>65.23</c:v>
                      </c:pt>
                      <c:pt idx="241">
                        <c:v>65.45</c:v>
                      </c:pt>
                      <c:pt idx="242">
                        <c:v>65.7</c:v>
                      </c:pt>
                      <c:pt idx="243">
                        <c:v>66.75</c:v>
                      </c:pt>
                      <c:pt idx="244">
                        <c:v>67.83</c:v>
                      </c:pt>
                      <c:pt idx="245">
                        <c:v>68.400000000000006</c:v>
                      </c:pt>
                      <c:pt idx="246">
                        <c:v>67.760000000000005</c:v>
                      </c:pt>
                      <c:pt idx="247">
                        <c:v>67.900000000000006</c:v>
                      </c:pt>
                      <c:pt idx="248">
                        <c:v>66.66</c:v>
                      </c:pt>
                      <c:pt idx="249">
                        <c:v>67.7</c:v>
                      </c:pt>
                      <c:pt idx="250">
                        <c:v>67.25</c:v>
                      </c:pt>
                      <c:pt idx="251">
                        <c:v>68.66</c:v>
                      </c:pt>
                      <c:pt idx="252">
                        <c:v>68.3</c:v>
                      </c:pt>
                      <c:pt idx="253">
                        <c:v>68.92</c:v>
                      </c:pt>
                      <c:pt idx="254">
                        <c:v>70</c:v>
                      </c:pt>
                      <c:pt idx="255">
                        <c:v>69.75</c:v>
                      </c:pt>
                      <c:pt idx="256">
                        <c:v>68.86</c:v>
                      </c:pt>
                      <c:pt idx="257">
                        <c:v>67.64</c:v>
                      </c:pt>
                      <c:pt idx="258">
                        <c:v>67.92</c:v>
                      </c:pt>
                      <c:pt idx="259">
                        <c:v>68.44</c:v>
                      </c:pt>
                      <c:pt idx="260">
                        <c:v>67.599999999999994</c:v>
                      </c:pt>
                      <c:pt idx="261">
                        <c:v>68.95</c:v>
                      </c:pt>
                      <c:pt idx="262">
                        <c:v>70.11</c:v>
                      </c:pt>
                      <c:pt idx="263">
                        <c:v>70.98</c:v>
                      </c:pt>
                      <c:pt idx="264">
                        <c:v>71.06</c:v>
                      </c:pt>
                      <c:pt idx="265">
                        <c:v>71.14</c:v>
                      </c:pt>
                      <c:pt idx="266">
                        <c:v>69.069999999999993</c:v>
                      </c:pt>
                      <c:pt idx="267">
                        <c:v>70.45</c:v>
                      </c:pt>
                      <c:pt idx="268">
                        <c:v>69.75</c:v>
                      </c:pt>
                      <c:pt idx="269">
                        <c:v>69.19</c:v>
                      </c:pt>
                      <c:pt idx="270">
                        <c:v>67.7</c:v>
                      </c:pt>
                      <c:pt idx="271">
                        <c:v>68.75</c:v>
                      </c:pt>
                      <c:pt idx="272">
                        <c:v>68.75</c:v>
                      </c:pt>
                      <c:pt idx="273">
                        <c:v>68.989999999999995</c:v>
                      </c:pt>
                      <c:pt idx="274">
                        <c:v>70.209999999999994</c:v>
                      </c:pt>
                      <c:pt idx="275">
                        <c:v>70.75</c:v>
                      </c:pt>
                      <c:pt idx="276">
                        <c:v>70.58</c:v>
                      </c:pt>
                      <c:pt idx="277">
                        <c:v>71.540000000000006</c:v>
                      </c:pt>
                      <c:pt idx="278">
                        <c:v>72.209999999999994</c:v>
                      </c:pt>
                      <c:pt idx="279">
                        <c:v>71.569999999999993</c:v>
                      </c:pt>
                      <c:pt idx="280">
                        <c:v>71.84</c:v>
                      </c:pt>
                      <c:pt idx="281">
                        <c:v>73.23</c:v>
                      </c:pt>
                      <c:pt idx="282">
                        <c:v>73.95</c:v>
                      </c:pt>
                      <c:pt idx="283">
                        <c:v>73</c:v>
                      </c:pt>
                      <c:pt idx="284">
                        <c:v>72.05</c:v>
                      </c:pt>
                      <c:pt idx="285">
                        <c:v>73.680000000000007</c:v>
                      </c:pt>
                      <c:pt idx="286">
                        <c:v>74.349999999999994</c:v>
                      </c:pt>
                      <c:pt idx="287">
                        <c:v>74</c:v>
                      </c:pt>
                      <c:pt idx="288">
                        <c:v>74.3</c:v>
                      </c:pt>
                      <c:pt idx="289">
                        <c:v>72.150000000000006</c:v>
                      </c:pt>
                      <c:pt idx="290">
                        <c:v>73.3</c:v>
                      </c:pt>
                      <c:pt idx="291">
                        <c:v>70.540000000000006</c:v>
                      </c:pt>
                      <c:pt idx="292">
                        <c:v>68.5</c:v>
                      </c:pt>
                      <c:pt idx="293">
                        <c:v>69.680000000000007</c:v>
                      </c:pt>
                      <c:pt idx="294">
                        <c:v>69</c:v>
                      </c:pt>
                      <c:pt idx="295">
                        <c:v>68.819999999999993</c:v>
                      </c:pt>
                      <c:pt idx="296">
                        <c:v>68.349999999999994</c:v>
                      </c:pt>
                      <c:pt idx="297">
                        <c:v>66.12</c:v>
                      </c:pt>
                      <c:pt idx="298">
                        <c:v>66.5</c:v>
                      </c:pt>
                      <c:pt idx="299">
                        <c:v>68.06</c:v>
                      </c:pt>
                      <c:pt idx="300">
                        <c:v>69.349999999999994</c:v>
                      </c:pt>
                      <c:pt idx="301">
                        <c:v>67.36</c:v>
                      </c:pt>
                      <c:pt idx="302">
                        <c:v>67.72</c:v>
                      </c:pt>
                      <c:pt idx="303">
                        <c:v>67.8</c:v>
                      </c:pt>
                      <c:pt idx="304">
                        <c:v>67.349999999999994</c:v>
                      </c:pt>
                      <c:pt idx="305">
                        <c:v>65.5</c:v>
                      </c:pt>
                      <c:pt idx="306">
                        <c:v>65.099999999999994</c:v>
                      </c:pt>
                      <c:pt idx="307">
                        <c:v>67.5</c:v>
                      </c:pt>
                      <c:pt idx="308">
                        <c:v>67.349999999999994</c:v>
                      </c:pt>
                      <c:pt idx="309">
                        <c:v>66.400000000000006</c:v>
                      </c:pt>
                      <c:pt idx="310">
                        <c:v>67.2</c:v>
                      </c:pt>
                      <c:pt idx="311">
                        <c:v>67.8</c:v>
                      </c:pt>
                      <c:pt idx="312">
                        <c:v>69.25</c:v>
                      </c:pt>
                      <c:pt idx="313">
                        <c:v>68.400000000000006</c:v>
                      </c:pt>
                      <c:pt idx="314">
                        <c:v>66.75</c:v>
                      </c:pt>
                      <c:pt idx="315">
                        <c:v>68.959999999999994</c:v>
                      </c:pt>
                      <c:pt idx="316">
                        <c:v>68.92</c:v>
                      </c:pt>
                      <c:pt idx="317">
                        <c:v>69.83</c:v>
                      </c:pt>
                      <c:pt idx="318">
                        <c:v>71.099999999999994</c:v>
                      </c:pt>
                      <c:pt idx="319">
                        <c:v>70.72</c:v>
                      </c:pt>
                      <c:pt idx="320">
                        <c:v>71.8</c:v>
                      </c:pt>
                      <c:pt idx="321">
                        <c:v>70.260000000000005</c:v>
                      </c:pt>
                      <c:pt idx="322">
                        <c:v>70.150000000000006</c:v>
                      </c:pt>
                      <c:pt idx="323">
                        <c:v>71.349999999999994</c:v>
                      </c:pt>
                      <c:pt idx="324">
                        <c:v>71.849999999999994</c:v>
                      </c:pt>
                      <c:pt idx="325">
                        <c:v>72.3</c:v>
                      </c:pt>
                      <c:pt idx="326">
                        <c:v>72.5</c:v>
                      </c:pt>
                      <c:pt idx="327">
                        <c:v>72.650000000000006</c:v>
                      </c:pt>
                      <c:pt idx="328">
                        <c:v>74.849999999999994</c:v>
                      </c:pt>
                      <c:pt idx="329">
                        <c:v>75.5</c:v>
                      </c:pt>
                      <c:pt idx="330">
                        <c:v>75.45</c:v>
                      </c:pt>
                      <c:pt idx="331">
                        <c:v>75.7</c:v>
                      </c:pt>
                      <c:pt idx="332">
                        <c:v>75.56</c:v>
                      </c:pt>
                      <c:pt idx="333">
                        <c:v>74.319999999999993</c:v>
                      </c:pt>
                      <c:pt idx="334">
                        <c:v>74.53</c:v>
                      </c:pt>
                      <c:pt idx="335">
                        <c:v>75.5</c:v>
                      </c:pt>
                      <c:pt idx="336">
                        <c:v>74.8</c:v>
                      </c:pt>
                      <c:pt idx="337">
                        <c:v>76.099999999999994</c:v>
                      </c:pt>
                      <c:pt idx="338">
                        <c:v>74.91</c:v>
                      </c:pt>
                      <c:pt idx="339">
                        <c:v>74.47</c:v>
                      </c:pt>
                      <c:pt idx="340">
                        <c:v>74.75</c:v>
                      </c:pt>
                      <c:pt idx="341">
                        <c:v>75.11</c:v>
                      </c:pt>
                      <c:pt idx="342">
                        <c:v>74.349999999999994</c:v>
                      </c:pt>
                      <c:pt idx="343">
                        <c:v>75.849999999999994</c:v>
                      </c:pt>
                      <c:pt idx="344">
                        <c:v>76.83</c:v>
                      </c:pt>
                      <c:pt idx="345">
                        <c:v>76.45</c:v>
                      </c:pt>
                      <c:pt idx="346">
                        <c:v>77.17</c:v>
                      </c:pt>
                      <c:pt idx="347">
                        <c:v>77.8</c:v>
                      </c:pt>
                      <c:pt idx="348">
                        <c:v>78</c:v>
                      </c:pt>
                      <c:pt idx="349">
                        <c:v>77.5</c:v>
                      </c:pt>
                      <c:pt idx="350">
                        <c:v>78.099999999999994</c:v>
                      </c:pt>
                      <c:pt idx="351">
                        <c:v>74.400000000000006</c:v>
                      </c:pt>
                      <c:pt idx="352">
                        <c:v>73.55</c:v>
                      </c:pt>
                      <c:pt idx="353">
                        <c:v>74.599999999999994</c:v>
                      </c:pt>
                      <c:pt idx="354">
                        <c:v>75.09</c:v>
                      </c:pt>
                      <c:pt idx="355">
                        <c:v>75.8</c:v>
                      </c:pt>
                      <c:pt idx="356">
                        <c:v>76.95</c:v>
                      </c:pt>
                      <c:pt idx="357">
                        <c:v>77.319999999999993</c:v>
                      </c:pt>
                      <c:pt idx="358">
                        <c:v>74.69</c:v>
                      </c:pt>
                      <c:pt idx="359">
                        <c:v>76.7</c:v>
                      </c:pt>
                      <c:pt idx="360">
                        <c:v>74.45</c:v>
                      </c:pt>
                      <c:pt idx="361">
                        <c:v>75.849999999999994</c:v>
                      </c:pt>
                      <c:pt idx="362">
                        <c:v>75.239999999999995</c:v>
                      </c:pt>
                      <c:pt idx="363">
                        <c:v>77.75</c:v>
                      </c:pt>
                      <c:pt idx="364">
                        <c:v>74.55</c:v>
                      </c:pt>
                      <c:pt idx="365">
                        <c:v>75.849999999999994</c:v>
                      </c:pt>
                      <c:pt idx="366">
                        <c:v>74.45</c:v>
                      </c:pt>
                      <c:pt idx="367">
                        <c:v>70.849999999999994</c:v>
                      </c:pt>
                      <c:pt idx="368">
                        <c:v>73.349999999999994</c:v>
                      </c:pt>
                      <c:pt idx="369">
                        <c:v>73.239999999999995</c:v>
                      </c:pt>
                      <c:pt idx="370">
                        <c:v>70.8</c:v>
                      </c:pt>
                      <c:pt idx="371">
                        <c:v>72.66</c:v>
                      </c:pt>
                      <c:pt idx="372">
                        <c:v>71.45</c:v>
                      </c:pt>
                      <c:pt idx="373">
                        <c:v>73.75</c:v>
                      </c:pt>
                      <c:pt idx="374">
                        <c:v>72.150000000000006</c:v>
                      </c:pt>
                      <c:pt idx="375">
                        <c:v>74.05</c:v>
                      </c:pt>
                      <c:pt idx="376">
                        <c:v>71.489999999999995</c:v>
                      </c:pt>
                      <c:pt idx="377">
                        <c:v>70.7</c:v>
                      </c:pt>
                      <c:pt idx="378">
                        <c:v>72.45</c:v>
                      </c:pt>
                      <c:pt idx="379">
                        <c:v>73.25</c:v>
                      </c:pt>
                      <c:pt idx="380">
                        <c:v>73.47</c:v>
                      </c:pt>
                      <c:pt idx="381">
                        <c:v>73.75</c:v>
                      </c:pt>
                      <c:pt idx="382">
                        <c:v>73</c:v>
                      </c:pt>
                      <c:pt idx="383">
                        <c:v>74.61</c:v>
                      </c:pt>
                      <c:pt idx="384">
                        <c:v>76.260000000000005</c:v>
                      </c:pt>
                      <c:pt idx="385">
                        <c:v>76.180000000000007</c:v>
                      </c:pt>
                      <c:pt idx="386">
                        <c:v>76.95</c:v>
                      </c:pt>
                      <c:pt idx="387">
                        <c:v>75.05</c:v>
                      </c:pt>
                      <c:pt idx="388">
                        <c:v>77.5</c:v>
                      </c:pt>
                      <c:pt idx="389">
                        <c:v>77.69</c:v>
                      </c:pt>
                      <c:pt idx="390">
                        <c:v>76.45</c:v>
                      </c:pt>
                      <c:pt idx="391">
                        <c:v>75.08</c:v>
                      </c:pt>
                      <c:pt idx="392">
                        <c:v>75.8</c:v>
                      </c:pt>
                      <c:pt idx="393">
                        <c:v>76.53</c:v>
                      </c:pt>
                      <c:pt idx="394">
                        <c:v>77.5</c:v>
                      </c:pt>
                      <c:pt idx="395">
                        <c:v>79.3</c:v>
                      </c:pt>
                      <c:pt idx="396">
                        <c:v>79.66</c:v>
                      </c:pt>
                      <c:pt idx="397">
                        <c:v>80.55</c:v>
                      </c:pt>
                      <c:pt idx="398">
                        <c:v>79.7</c:v>
                      </c:pt>
                      <c:pt idx="399">
                        <c:v>80.37</c:v>
                      </c:pt>
                      <c:pt idx="400">
                        <c:v>79.349999999999994</c:v>
                      </c:pt>
                      <c:pt idx="401">
                        <c:v>79.5</c:v>
                      </c:pt>
                      <c:pt idx="402">
                        <c:v>80.44</c:v>
                      </c:pt>
                      <c:pt idx="403">
                        <c:v>77.8</c:v>
                      </c:pt>
                      <c:pt idx="404">
                        <c:v>77.2</c:v>
                      </c:pt>
                      <c:pt idx="405">
                        <c:v>75.849999999999994</c:v>
                      </c:pt>
                      <c:pt idx="406">
                        <c:v>76.849999999999994</c:v>
                      </c:pt>
                      <c:pt idx="407">
                        <c:v>76.53</c:v>
                      </c:pt>
                      <c:pt idx="408">
                        <c:v>75.599999999999994</c:v>
                      </c:pt>
                      <c:pt idx="409">
                        <c:v>77.099999999999994</c:v>
                      </c:pt>
                      <c:pt idx="410">
                        <c:v>73.91</c:v>
                      </c:pt>
                      <c:pt idx="411">
                        <c:v>71.45</c:v>
                      </c:pt>
                      <c:pt idx="412">
                        <c:v>68.75</c:v>
                      </c:pt>
                      <c:pt idx="413">
                        <c:v>68.900000000000006</c:v>
                      </c:pt>
                      <c:pt idx="414">
                        <c:v>66.95</c:v>
                      </c:pt>
                      <c:pt idx="415">
                        <c:v>67.569999999999993</c:v>
                      </c:pt>
                      <c:pt idx="416">
                        <c:v>69.95</c:v>
                      </c:pt>
                      <c:pt idx="417">
                        <c:v>68.7</c:v>
                      </c:pt>
                      <c:pt idx="418">
                        <c:v>70.260000000000005</c:v>
                      </c:pt>
                      <c:pt idx="419">
                        <c:v>71.05</c:v>
                      </c:pt>
                      <c:pt idx="420">
                        <c:v>70.16</c:v>
                      </c:pt>
                      <c:pt idx="421">
                        <c:v>69.599999999999994</c:v>
                      </c:pt>
                      <c:pt idx="422">
                        <c:v>71.349999999999994</c:v>
                      </c:pt>
                      <c:pt idx="423">
                        <c:v>71.400000000000006</c:v>
                      </c:pt>
                      <c:pt idx="424">
                        <c:v>68.45</c:v>
                      </c:pt>
                      <c:pt idx="425">
                        <c:v>67.510000000000005</c:v>
                      </c:pt>
                      <c:pt idx="426">
                        <c:v>68.84</c:v>
                      </c:pt>
                      <c:pt idx="427">
                        <c:v>69.849999999999994</c:v>
                      </c:pt>
                      <c:pt idx="428">
                        <c:v>71.650000000000006</c:v>
                      </c:pt>
                      <c:pt idx="429">
                        <c:v>71.61</c:v>
                      </c:pt>
                      <c:pt idx="430">
                        <c:v>73.349999999999994</c:v>
                      </c:pt>
                      <c:pt idx="431">
                        <c:v>72.72</c:v>
                      </c:pt>
                      <c:pt idx="432">
                        <c:v>72.849999999999994</c:v>
                      </c:pt>
                      <c:pt idx="433">
                        <c:v>75.25</c:v>
                      </c:pt>
                      <c:pt idx="434">
                        <c:v>76.150000000000006</c:v>
                      </c:pt>
                      <c:pt idx="435">
                        <c:v>74.06</c:v>
                      </c:pt>
                      <c:pt idx="436">
                        <c:v>74.900000000000006</c:v>
                      </c:pt>
                      <c:pt idx="437">
                        <c:v>77.040000000000006</c:v>
                      </c:pt>
                      <c:pt idx="438">
                        <c:v>78.349999999999994</c:v>
                      </c:pt>
                      <c:pt idx="439">
                        <c:v>77.33</c:v>
                      </c:pt>
                      <c:pt idx="440">
                        <c:v>78.66</c:v>
                      </c:pt>
                      <c:pt idx="441">
                        <c:v>76.05</c:v>
                      </c:pt>
                      <c:pt idx="442">
                        <c:v>77</c:v>
                      </c:pt>
                      <c:pt idx="443">
                        <c:v>75.5</c:v>
                      </c:pt>
                      <c:pt idx="444">
                        <c:v>77.400000000000006</c:v>
                      </c:pt>
                      <c:pt idx="445">
                        <c:v>75.849999999999994</c:v>
                      </c:pt>
                      <c:pt idx="446">
                        <c:v>73.760000000000005</c:v>
                      </c:pt>
                      <c:pt idx="447">
                        <c:v>72.849999999999994</c:v>
                      </c:pt>
                      <c:pt idx="448">
                        <c:v>76.599999999999994</c:v>
                      </c:pt>
                      <c:pt idx="449">
                        <c:v>74.900000000000006</c:v>
                      </c:pt>
                      <c:pt idx="450">
                        <c:v>76.150000000000006</c:v>
                      </c:pt>
                      <c:pt idx="451">
                        <c:v>74.760000000000005</c:v>
                      </c:pt>
                      <c:pt idx="452">
                        <c:v>72.150000000000006</c:v>
                      </c:pt>
                      <c:pt idx="453">
                        <c:v>75.3</c:v>
                      </c:pt>
                      <c:pt idx="454">
                        <c:v>72.959999999999994</c:v>
                      </c:pt>
                      <c:pt idx="455">
                        <c:v>70.81</c:v>
                      </c:pt>
                      <c:pt idx="456">
                        <c:v>72.05</c:v>
                      </c:pt>
                      <c:pt idx="457">
                        <c:v>72.77</c:v>
                      </c:pt>
                      <c:pt idx="458">
                        <c:v>74.349999999999994</c:v>
                      </c:pt>
                      <c:pt idx="459">
                        <c:v>73.599999999999994</c:v>
                      </c:pt>
                      <c:pt idx="460">
                        <c:v>73.400000000000006</c:v>
                      </c:pt>
                      <c:pt idx="461">
                        <c:v>74.06</c:v>
                      </c:pt>
                      <c:pt idx="462">
                        <c:v>75.45</c:v>
                      </c:pt>
                      <c:pt idx="463">
                        <c:v>76.5</c:v>
                      </c:pt>
                      <c:pt idx="464">
                        <c:v>76.680000000000007</c:v>
                      </c:pt>
                      <c:pt idx="465">
                        <c:v>77.31</c:v>
                      </c:pt>
                      <c:pt idx="466">
                        <c:v>77.72</c:v>
                      </c:pt>
                      <c:pt idx="467">
                        <c:v>78.599999999999994</c:v>
                      </c:pt>
                      <c:pt idx="468">
                        <c:v>78.75</c:v>
                      </c:pt>
                      <c:pt idx="469">
                        <c:v>78.599999999999994</c:v>
                      </c:pt>
                      <c:pt idx="470">
                        <c:v>77.5</c:v>
                      </c:pt>
                      <c:pt idx="471">
                        <c:v>79.28</c:v>
                      </c:pt>
                      <c:pt idx="472">
                        <c:v>79.7</c:v>
                      </c:pt>
                      <c:pt idx="473">
                        <c:v>82.4</c:v>
                      </c:pt>
                      <c:pt idx="474">
                        <c:v>82.33</c:v>
                      </c:pt>
                      <c:pt idx="475">
                        <c:v>83.59</c:v>
                      </c:pt>
                      <c:pt idx="476">
                        <c:v>84.54</c:v>
                      </c:pt>
                      <c:pt idx="477">
                        <c:v>84.58</c:v>
                      </c:pt>
                      <c:pt idx="478">
                        <c:v>83.92</c:v>
                      </c:pt>
                      <c:pt idx="479">
                        <c:v>81.72</c:v>
                      </c:pt>
                      <c:pt idx="480">
                        <c:v>82.88</c:v>
                      </c:pt>
                      <c:pt idx="481">
                        <c:v>83.02</c:v>
                      </c:pt>
                      <c:pt idx="482">
                        <c:v>81.150000000000006</c:v>
                      </c:pt>
                      <c:pt idx="483">
                        <c:v>81.75</c:v>
                      </c:pt>
                      <c:pt idx="484">
                        <c:v>79.959999999999994</c:v>
                      </c:pt>
                      <c:pt idx="485">
                        <c:v>81.47</c:v>
                      </c:pt>
                      <c:pt idx="486">
                        <c:v>82.65</c:v>
                      </c:pt>
                      <c:pt idx="487">
                        <c:v>84.84</c:v>
                      </c:pt>
                      <c:pt idx="488">
                        <c:v>83.26</c:v>
                      </c:pt>
                      <c:pt idx="489">
                        <c:v>84.93</c:v>
                      </c:pt>
                      <c:pt idx="490">
                        <c:v>84.77</c:v>
                      </c:pt>
                      <c:pt idx="491">
                        <c:v>84.3</c:v>
                      </c:pt>
                      <c:pt idx="492">
                        <c:v>85.68</c:v>
                      </c:pt>
                      <c:pt idx="493">
                        <c:v>84.7</c:v>
                      </c:pt>
                      <c:pt idx="494">
                        <c:v>85.82</c:v>
                      </c:pt>
                      <c:pt idx="495">
                        <c:v>88.95</c:v>
                      </c:pt>
                      <c:pt idx="496">
                        <c:v>89.5</c:v>
                      </c:pt>
                      <c:pt idx="497">
                        <c:v>90.39</c:v>
                      </c:pt>
                      <c:pt idx="498">
                        <c:v>89.05</c:v>
                      </c:pt>
                      <c:pt idx="499">
                        <c:v>87.75</c:v>
                      </c:pt>
                      <c:pt idx="500">
                        <c:v>86.26</c:v>
                      </c:pt>
                      <c:pt idx="501">
                        <c:v>85.7</c:v>
                      </c:pt>
                      <c:pt idx="502">
                        <c:v>87.51</c:v>
                      </c:pt>
                      <c:pt idx="503">
                        <c:v>85.12</c:v>
                      </c:pt>
                      <c:pt idx="504">
                        <c:v>86</c:v>
                      </c:pt>
                      <c:pt idx="505">
                        <c:v>86.51</c:v>
                      </c:pt>
                      <c:pt idx="506">
                        <c:v>84.65</c:v>
                      </c:pt>
                      <c:pt idx="507">
                        <c:v>83.39</c:v>
                      </c:pt>
                      <c:pt idx="508">
                        <c:v>87.74</c:v>
                      </c:pt>
                      <c:pt idx="509">
                        <c:v>86.02</c:v>
                      </c:pt>
                      <c:pt idx="510">
                        <c:v>88.55</c:v>
                      </c:pt>
                      <c:pt idx="511">
                        <c:v>86.37</c:v>
                      </c:pt>
                      <c:pt idx="512">
                        <c:v>86.9</c:v>
                      </c:pt>
                      <c:pt idx="513">
                        <c:v>85.58</c:v>
                      </c:pt>
                      <c:pt idx="514">
                        <c:v>86.6</c:v>
                      </c:pt>
                      <c:pt idx="515">
                        <c:v>86.91</c:v>
                      </c:pt>
                      <c:pt idx="516">
                        <c:v>88.35</c:v>
                      </c:pt>
                      <c:pt idx="517">
                        <c:v>88.69</c:v>
                      </c:pt>
                      <c:pt idx="518">
                        <c:v>86.56</c:v>
                      </c:pt>
                      <c:pt idx="519">
                        <c:v>85.75</c:v>
                      </c:pt>
                      <c:pt idx="520">
                        <c:v>89.14</c:v>
                      </c:pt>
                      <c:pt idx="521">
                        <c:v>87.45</c:v>
                      </c:pt>
                      <c:pt idx="522">
                        <c:v>87.12</c:v>
                      </c:pt>
                      <c:pt idx="523">
                        <c:v>86.49</c:v>
                      </c:pt>
                      <c:pt idx="524">
                        <c:v>87.25</c:v>
                      </c:pt>
                      <c:pt idx="525">
                        <c:v>88.48</c:v>
                      </c:pt>
                      <c:pt idx="526">
                        <c:v>88.85</c:v>
                      </c:pt>
                      <c:pt idx="527">
                        <c:v>86.17</c:v>
                      </c:pt>
                      <c:pt idx="528">
                        <c:v>84.86</c:v>
                      </c:pt>
                      <c:pt idx="529">
                        <c:v>82.77</c:v>
                      </c:pt>
                      <c:pt idx="530">
                        <c:v>81.400000000000006</c:v>
                      </c:pt>
                      <c:pt idx="531">
                        <c:v>79.849999999999994</c:v>
                      </c:pt>
                      <c:pt idx="532">
                        <c:v>82.3</c:v>
                      </c:pt>
                      <c:pt idx="533">
                        <c:v>81.8</c:v>
                      </c:pt>
                      <c:pt idx="534">
                        <c:v>82.34</c:v>
                      </c:pt>
                      <c:pt idx="535">
                        <c:v>78.87</c:v>
                      </c:pt>
                      <c:pt idx="536">
                        <c:v>76.84</c:v>
                      </c:pt>
                      <c:pt idx="537">
                        <c:v>75.58</c:v>
                      </c:pt>
                      <c:pt idx="538">
                        <c:v>76.900000000000006</c:v>
                      </c:pt>
                      <c:pt idx="539">
                        <c:v>79.2</c:v>
                      </c:pt>
                      <c:pt idx="540">
                        <c:v>76.569999999999993</c:v>
                      </c:pt>
                      <c:pt idx="541">
                        <c:v>73.790000000000006</c:v>
                      </c:pt>
                      <c:pt idx="542">
                        <c:v>73.61</c:v>
                      </c:pt>
                      <c:pt idx="543">
                        <c:v>73.81</c:v>
                      </c:pt>
                      <c:pt idx="544">
                        <c:v>74.099999999999994</c:v>
                      </c:pt>
                      <c:pt idx="545">
                        <c:v>73.400000000000006</c:v>
                      </c:pt>
                      <c:pt idx="546">
                        <c:v>77.58</c:v>
                      </c:pt>
                      <c:pt idx="547">
                        <c:v>74.400000000000006</c:v>
                      </c:pt>
                      <c:pt idx="548">
                        <c:v>74.39</c:v>
                      </c:pt>
                      <c:pt idx="549">
                        <c:v>70.89</c:v>
                      </c:pt>
                      <c:pt idx="550">
                        <c:v>71.42</c:v>
                      </c:pt>
                      <c:pt idx="551">
                        <c:v>73.05</c:v>
                      </c:pt>
                      <c:pt idx="552">
                        <c:v>72.2</c:v>
                      </c:pt>
                      <c:pt idx="553">
                        <c:v>70.98</c:v>
                      </c:pt>
                      <c:pt idx="554">
                        <c:v>70.95</c:v>
                      </c:pt>
                      <c:pt idx="555">
                        <c:v>70.989999999999995</c:v>
                      </c:pt>
                      <c:pt idx="556">
                        <c:v>73.5</c:v>
                      </c:pt>
                      <c:pt idx="557">
                        <c:v>72.150000000000006</c:v>
                      </c:pt>
                      <c:pt idx="558">
                        <c:v>70.8</c:v>
                      </c:pt>
                      <c:pt idx="559">
                        <c:v>69.900000000000006</c:v>
                      </c:pt>
                      <c:pt idx="560">
                        <c:v>72.41</c:v>
                      </c:pt>
                      <c:pt idx="561">
                        <c:v>74.5</c:v>
                      </c:pt>
                      <c:pt idx="562">
                        <c:v>76.37</c:v>
                      </c:pt>
                      <c:pt idx="563">
                        <c:v>74.62</c:v>
                      </c:pt>
                      <c:pt idx="564">
                        <c:v>73.650000000000006</c:v>
                      </c:pt>
                      <c:pt idx="565">
                        <c:v>75.150000000000006</c:v>
                      </c:pt>
                      <c:pt idx="566">
                        <c:v>76.34</c:v>
                      </c:pt>
                      <c:pt idx="567">
                        <c:v>75</c:v>
                      </c:pt>
                      <c:pt idx="568">
                        <c:v>74.650000000000006</c:v>
                      </c:pt>
                      <c:pt idx="569">
                        <c:v>70.55</c:v>
                      </c:pt>
                      <c:pt idx="570">
                        <c:v>70.28</c:v>
                      </c:pt>
                      <c:pt idx="571">
                        <c:v>68.7</c:v>
                      </c:pt>
                      <c:pt idx="572">
                        <c:v>68.42</c:v>
                      </c:pt>
                      <c:pt idx="573">
                        <c:v>67.95</c:v>
                      </c:pt>
                      <c:pt idx="574">
                        <c:v>63.25</c:v>
                      </c:pt>
                      <c:pt idx="575">
                        <c:v>65.739999999999995</c:v>
                      </c:pt>
                      <c:pt idx="576">
                        <c:v>66.680000000000007</c:v>
                      </c:pt>
                      <c:pt idx="577">
                        <c:v>68.930000000000007</c:v>
                      </c:pt>
                      <c:pt idx="578">
                        <c:v>63.65</c:v>
                      </c:pt>
                      <c:pt idx="579">
                        <c:v>66.34</c:v>
                      </c:pt>
                      <c:pt idx="580">
                        <c:v>64.95</c:v>
                      </c:pt>
                      <c:pt idx="581">
                        <c:v>66.89</c:v>
                      </c:pt>
                      <c:pt idx="582">
                        <c:v>71.25</c:v>
                      </c:pt>
                      <c:pt idx="583">
                        <c:v>70</c:v>
                      </c:pt>
                      <c:pt idx="584">
                        <c:v>67.69</c:v>
                      </c:pt>
                      <c:pt idx="585">
                        <c:v>67.89</c:v>
                      </c:pt>
                      <c:pt idx="586">
                        <c:v>69.55</c:v>
                      </c:pt>
                      <c:pt idx="587">
                        <c:v>67.7</c:v>
                      </c:pt>
                      <c:pt idx="588">
                        <c:v>59.65</c:v>
                      </c:pt>
                      <c:pt idx="589">
                        <c:v>63.3</c:v>
                      </c:pt>
                      <c:pt idx="590">
                        <c:v>62.26</c:v>
                      </c:pt>
                      <c:pt idx="591">
                        <c:v>58.71</c:v>
                      </c:pt>
                      <c:pt idx="592">
                        <c:v>58.01</c:v>
                      </c:pt>
                      <c:pt idx="593">
                        <c:v>54.89</c:v>
                      </c:pt>
                      <c:pt idx="594">
                        <c:v>51.88</c:v>
                      </c:pt>
                      <c:pt idx="595">
                        <c:v>52.86</c:v>
                      </c:pt>
                      <c:pt idx="596">
                        <c:v>45.25</c:v>
                      </c:pt>
                      <c:pt idx="597">
                        <c:v>43.4</c:v>
                      </c:pt>
                      <c:pt idx="598">
                        <c:v>50.55</c:v>
                      </c:pt>
                      <c:pt idx="599">
                        <c:v>50.61</c:v>
                      </c:pt>
                      <c:pt idx="600">
                        <c:v>43.3</c:v>
                      </c:pt>
                      <c:pt idx="601">
                        <c:v>44.95</c:v>
                      </c:pt>
                      <c:pt idx="602">
                        <c:v>45.94</c:v>
                      </c:pt>
                      <c:pt idx="603">
                        <c:v>51.29</c:v>
                      </c:pt>
                      <c:pt idx="604">
                        <c:v>48.96</c:v>
                      </c:pt>
                      <c:pt idx="605">
                        <c:v>44.2</c:v>
                      </c:pt>
                      <c:pt idx="606">
                        <c:v>46.55</c:v>
                      </c:pt>
                      <c:pt idx="607">
                        <c:v>43.65</c:v>
                      </c:pt>
                      <c:pt idx="608">
                        <c:v>40.86</c:v>
                      </c:pt>
                      <c:pt idx="609">
                        <c:v>47.09</c:v>
                      </c:pt>
                      <c:pt idx="610">
                        <c:v>48.13</c:v>
                      </c:pt>
                      <c:pt idx="611">
                        <c:v>50.35</c:v>
                      </c:pt>
                      <c:pt idx="612">
                        <c:v>51.4</c:v>
                      </c:pt>
                      <c:pt idx="613">
                        <c:v>49.81</c:v>
                      </c:pt>
                      <c:pt idx="614">
                        <c:v>53.02</c:v>
                      </c:pt>
                      <c:pt idx="615">
                        <c:v>50.65</c:v>
                      </c:pt>
                      <c:pt idx="616">
                        <c:v>47.6</c:v>
                      </c:pt>
                      <c:pt idx="617">
                        <c:v>49.85</c:v>
                      </c:pt>
                      <c:pt idx="618">
                        <c:v>50.02</c:v>
                      </c:pt>
                      <c:pt idx="619">
                        <c:v>48.58</c:v>
                      </c:pt>
                      <c:pt idx="620">
                        <c:v>44.6</c:v>
                      </c:pt>
                      <c:pt idx="621">
                        <c:v>49.84</c:v>
                      </c:pt>
                      <c:pt idx="622">
                        <c:v>47.77</c:v>
                      </c:pt>
                      <c:pt idx="623">
                        <c:v>46.78</c:v>
                      </c:pt>
                      <c:pt idx="624">
                        <c:v>48.09</c:v>
                      </c:pt>
                      <c:pt idx="625">
                        <c:v>45.6</c:v>
                      </c:pt>
                      <c:pt idx="626">
                        <c:v>39.96</c:v>
                      </c:pt>
                      <c:pt idx="627">
                        <c:v>44.42</c:v>
                      </c:pt>
                      <c:pt idx="628">
                        <c:v>47.63</c:v>
                      </c:pt>
                      <c:pt idx="629">
                        <c:v>48.39</c:v>
                      </c:pt>
                      <c:pt idx="630">
                        <c:v>51.1</c:v>
                      </c:pt>
                      <c:pt idx="631">
                        <c:v>50.28</c:v>
                      </c:pt>
                      <c:pt idx="632">
                        <c:v>44.93</c:v>
                      </c:pt>
                      <c:pt idx="633">
                        <c:v>46.45</c:v>
                      </c:pt>
                      <c:pt idx="634">
                        <c:v>46.48</c:v>
                      </c:pt>
                      <c:pt idx="635">
                        <c:v>43.26</c:v>
                      </c:pt>
                      <c:pt idx="636">
                        <c:v>44.16</c:v>
                      </c:pt>
                      <c:pt idx="637">
                        <c:v>46.12</c:v>
                      </c:pt>
                      <c:pt idx="638">
                        <c:v>46.58</c:v>
                      </c:pt>
                      <c:pt idx="639">
                        <c:v>48.99</c:v>
                      </c:pt>
                      <c:pt idx="640">
                        <c:v>48.76</c:v>
                      </c:pt>
                      <c:pt idx="641">
                        <c:v>48.28</c:v>
                      </c:pt>
                      <c:pt idx="642">
                        <c:v>48</c:v>
                      </c:pt>
                      <c:pt idx="643">
                        <c:v>49.49</c:v>
                      </c:pt>
                      <c:pt idx="644">
                        <c:v>49.17</c:v>
                      </c:pt>
                      <c:pt idx="645">
                        <c:v>46.31</c:v>
                      </c:pt>
                      <c:pt idx="646">
                        <c:v>46</c:v>
                      </c:pt>
                      <c:pt idx="647">
                        <c:v>44.63</c:v>
                      </c:pt>
                      <c:pt idx="648">
                        <c:v>44.73</c:v>
                      </c:pt>
                      <c:pt idx="649">
                        <c:v>44.56</c:v>
                      </c:pt>
                      <c:pt idx="650">
                        <c:v>45.16</c:v>
                      </c:pt>
                      <c:pt idx="651">
                        <c:v>46.15</c:v>
                      </c:pt>
                      <c:pt idx="652">
                        <c:v>47.27</c:v>
                      </c:pt>
                      <c:pt idx="653">
                        <c:v>47.77</c:v>
                      </c:pt>
                      <c:pt idx="654">
                        <c:v>50.15</c:v>
                      </c:pt>
                      <c:pt idx="655">
                        <c:v>51.33</c:v>
                      </c:pt>
                      <c:pt idx="656">
                        <c:v>51.89</c:v>
                      </c:pt>
                      <c:pt idx="657">
                        <c:v>49.69</c:v>
                      </c:pt>
                      <c:pt idx="658">
                        <c:v>50.33</c:v>
                      </c:pt>
                      <c:pt idx="659">
                        <c:v>48.64</c:v>
                      </c:pt>
                      <c:pt idx="660">
                        <c:v>46.72</c:v>
                      </c:pt>
                      <c:pt idx="661">
                        <c:v>47.89</c:v>
                      </c:pt>
                      <c:pt idx="662">
                        <c:v>45.6</c:v>
                      </c:pt>
                      <c:pt idx="663">
                        <c:v>46.17</c:v>
                      </c:pt>
                      <c:pt idx="664">
                        <c:v>46.54</c:v>
                      </c:pt>
                      <c:pt idx="665">
                        <c:v>44.06</c:v>
                      </c:pt>
                      <c:pt idx="666">
                        <c:v>47.02</c:v>
                      </c:pt>
                      <c:pt idx="667">
                        <c:v>45.73</c:v>
                      </c:pt>
                      <c:pt idx="668">
                        <c:v>47.06</c:v>
                      </c:pt>
                      <c:pt idx="669">
                        <c:v>47.93</c:v>
                      </c:pt>
                      <c:pt idx="670">
                        <c:v>48.01</c:v>
                      </c:pt>
                      <c:pt idx="671">
                        <c:v>49.32</c:v>
                      </c:pt>
                      <c:pt idx="672">
                        <c:v>47.58</c:v>
                      </c:pt>
                      <c:pt idx="673">
                        <c:v>46.92</c:v>
                      </c:pt>
                      <c:pt idx="674">
                        <c:v>46.17</c:v>
                      </c:pt>
                      <c:pt idx="675">
                        <c:v>46.97</c:v>
                      </c:pt>
                      <c:pt idx="676">
                        <c:v>47.41</c:v>
                      </c:pt>
                      <c:pt idx="677">
                        <c:v>48.57</c:v>
                      </c:pt>
                      <c:pt idx="678">
                        <c:v>49.47</c:v>
                      </c:pt>
                      <c:pt idx="679">
                        <c:v>49.65</c:v>
                      </c:pt>
                      <c:pt idx="680">
                        <c:v>47.34</c:v>
                      </c:pt>
                      <c:pt idx="681">
                        <c:v>46.8</c:v>
                      </c:pt>
                      <c:pt idx="682">
                        <c:v>46.88</c:v>
                      </c:pt>
                      <c:pt idx="683">
                        <c:v>46.99</c:v>
                      </c:pt>
                      <c:pt idx="684">
                        <c:v>43.74</c:v>
                      </c:pt>
                      <c:pt idx="685">
                        <c:v>43.49</c:v>
                      </c:pt>
                      <c:pt idx="686">
                        <c:v>43.5</c:v>
                      </c:pt>
                      <c:pt idx="687">
                        <c:v>42.38</c:v>
                      </c:pt>
                      <c:pt idx="688">
                        <c:v>40.4</c:v>
                      </c:pt>
                      <c:pt idx="689">
                        <c:v>42.3</c:v>
                      </c:pt>
                      <c:pt idx="690">
                        <c:v>42.05</c:v>
                      </c:pt>
                      <c:pt idx="691">
                        <c:v>42.15</c:v>
                      </c:pt>
                      <c:pt idx="692">
                        <c:v>41.13</c:v>
                      </c:pt>
                      <c:pt idx="693">
                        <c:v>38.119999999999997</c:v>
                      </c:pt>
                      <c:pt idx="694">
                        <c:v>38.31</c:v>
                      </c:pt>
                      <c:pt idx="695">
                        <c:v>40.14</c:v>
                      </c:pt>
                      <c:pt idx="696">
                        <c:v>38.369999999999997</c:v>
                      </c:pt>
                      <c:pt idx="697">
                        <c:v>38.79</c:v>
                      </c:pt>
                      <c:pt idx="698">
                        <c:v>38.86</c:v>
                      </c:pt>
                      <c:pt idx="699">
                        <c:v>40.83</c:v>
                      </c:pt>
                      <c:pt idx="700">
                        <c:v>40.659999999999997</c:v>
                      </c:pt>
                      <c:pt idx="701">
                        <c:v>41.88</c:v>
                      </c:pt>
                      <c:pt idx="702">
                        <c:v>41.5</c:v>
                      </c:pt>
                      <c:pt idx="703">
                        <c:v>42.03</c:v>
                      </c:pt>
                      <c:pt idx="704">
                        <c:v>43.48</c:v>
                      </c:pt>
                      <c:pt idx="705">
                        <c:v>43.92</c:v>
                      </c:pt>
                      <c:pt idx="706">
                        <c:v>44.98</c:v>
                      </c:pt>
                      <c:pt idx="707">
                        <c:v>43</c:v>
                      </c:pt>
                      <c:pt idx="708">
                        <c:v>46.54</c:v>
                      </c:pt>
                      <c:pt idx="709">
                        <c:v>45.66</c:v>
                      </c:pt>
                      <c:pt idx="710">
                        <c:v>45.44</c:v>
                      </c:pt>
                      <c:pt idx="711">
                        <c:v>45.83</c:v>
                      </c:pt>
                      <c:pt idx="712">
                        <c:v>44.47</c:v>
                      </c:pt>
                      <c:pt idx="713">
                        <c:v>42.82</c:v>
                      </c:pt>
                      <c:pt idx="714">
                        <c:v>42.46</c:v>
                      </c:pt>
                      <c:pt idx="715">
                        <c:v>43.36</c:v>
                      </c:pt>
                      <c:pt idx="716">
                        <c:v>45.14</c:v>
                      </c:pt>
                      <c:pt idx="717">
                        <c:v>46.02</c:v>
                      </c:pt>
                      <c:pt idx="718">
                        <c:v>45.09</c:v>
                      </c:pt>
                      <c:pt idx="719">
                        <c:v>43.74</c:v>
                      </c:pt>
                      <c:pt idx="720">
                        <c:v>44.3</c:v>
                      </c:pt>
                      <c:pt idx="721">
                        <c:v>45.6</c:v>
                      </c:pt>
                      <c:pt idx="722">
                        <c:v>45.1</c:v>
                      </c:pt>
                      <c:pt idx="723">
                        <c:v>44.98</c:v>
                      </c:pt>
                      <c:pt idx="724">
                        <c:v>45.04</c:v>
                      </c:pt>
                      <c:pt idx="725">
                        <c:v>45.25</c:v>
                      </c:pt>
                      <c:pt idx="726">
                        <c:v>45.78</c:v>
                      </c:pt>
                      <c:pt idx="727">
                        <c:v>43.56</c:v>
                      </c:pt>
                      <c:pt idx="728">
                        <c:v>44.42</c:v>
                      </c:pt>
                      <c:pt idx="729">
                        <c:v>43.95</c:v>
                      </c:pt>
                      <c:pt idx="730">
                        <c:v>44.77</c:v>
                      </c:pt>
                      <c:pt idx="731">
                        <c:v>46.07</c:v>
                      </c:pt>
                      <c:pt idx="732">
                        <c:v>45.2</c:v>
                      </c:pt>
                      <c:pt idx="733">
                        <c:v>45.3</c:v>
                      </c:pt>
                      <c:pt idx="734">
                        <c:v>46.55</c:v>
                      </c:pt>
                      <c:pt idx="735">
                        <c:v>45.78</c:v>
                      </c:pt>
                      <c:pt idx="736">
                        <c:v>47.26</c:v>
                      </c:pt>
                      <c:pt idx="737">
                        <c:v>49.15</c:v>
                      </c:pt>
                      <c:pt idx="738">
                        <c:v>48.49</c:v>
                      </c:pt>
                      <c:pt idx="739">
                        <c:v>50.37</c:v>
                      </c:pt>
                      <c:pt idx="740">
                        <c:v>49.72</c:v>
                      </c:pt>
                      <c:pt idx="741">
                        <c:v>51.84</c:v>
                      </c:pt>
                      <c:pt idx="742">
                        <c:v>50.26</c:v>
                      </c:pt>
                      <c:pt idx="743">
                        <c:v>50.58</c:v>
                      </c:pt>
                      <c:pt idx="744">
                        <c:v>48.91</c:v>
                      </c:pt>
                      <c:pt idx="745">
                        <c:v>49.05</c:v>
                      </c:pt>
                      <c:pt idx="746">
                        <c:v>48</c:v>
                      </c:pt>
                      <c:pt idx="747">
                        <c:v>49.66</c:v>
                      </c:pt>
                      <c:pt idx="748">
                        <c:v>49.9</c:v>
                      </c:pt>
                      <c:pt idx="749">
                        <c:v>50.07</c:v>
                      </c:pt>
                      <c:pt idx="750">
                        <c:v>48.59</c:v>
                      </c:pt>
                      <c:pt idx="751">
                        <c:v>48.61</c:v>
                      </c:pt>
                      <c:pt idx="752">
                        <c:v>49.64</c:v>
                      </c:pt>
                      <c:pt idx="753">
                        <c:v>49.1</c:v>
                      </c:pt>
                      <c:pt idx="754">
                        <c:v>50.73</c:v>
                      </c:pt>
                      <c:pt idx="755">
                        <c:v>51.68</c:v>
                      </c:pt>
                      <c:pt idx="756">
                        <c:v>53.58</c:v>
                      </c:pt>
                      <c:pt idx="757">
                        <c:v>53.44</c:v>
                      </c:pt>
                      <c:pt idx="758">
                        <c:v>51.38</c:v>
                      </c:pt>
                      <c:pt idx="759">
                        <c:v>52.54</c:v>
                      </c:pt>
                      <c:pt idx="760">
                        <c:v>52.11</c:v>
                      </c:pt>
                      <c:pt idx="761">
                        <c:v>51.99</c:v>
                      </c:pt>
                      <c:pt idx="762">
                        <c:v>52.5</c:v>
                      </c:pt>
                      <c:pt idx="763">
                        <c:v>52.97</c:v>
                      </c:pt>
                      <c:pt idx="764">
                        <c:v>54.03</c:v>
                      </c:pt>
                      <c:pt idx="765">
                        <c:v>53.51</c:v>
                      </c:pt>
                      <c:pt idx="766">
                        <c:v>52.09</c:v>
                      </c:pt>
                      <c:pt idx="767">
                        <c:v>50.98</c:v>
                      </c:pt>
                      <c:pt idx="768">
                        <c:v>50.15</c:v>
                      </c:pt>
                      <c:pt idx="769">
                        <c:v>49.96</c:v>
                      </c:pt>
                      <c:pt idx="770">
                        <c:v>49.21</c:v>
                      </c:pt>
                      <c:pt idx="771">
                        <c:v>46.75</c:v>
                      </c:pt>
                      <c:pt idx="772">
                        <c:v>47.03</c:v>
                      </c:pt>
                      <c:pt idx="773">
                        <c:v>47.22</c:v>
                      </c:pt>
                      <c:pt idx="774">
                        <c:v>48.21</c:v>
                      </c:pt>
                      <c:pt idx="775">
                        <c:v>47.89</c:v>
                      </c:pt>
                      <c:pt idx="776">
                        <c:v>48.34</c:v>
                      </c:pt>
                      <c:pt idx="777">
                        <c:v>48.05</c:v>
                      </c:pt>
                      <c:pt idx="778">
                        <c:v>48.09</c:v>
                      </c:pt>
                      <c:pt idx="779">
                        <c:v>46.16</c:v>
                      </c:pt>
                      <c:pt idx="780">
                        <c:v>45.69</c:v>
                      </c:pt>
                      <c:pt idx="781">
                        <c:v>44.52</c:v>
                      </c:pt>
                      <c:pt idx="782">
                        <c:v>44.53</c:v>
                      </c:pt>
                      <c:pt idx="783">
                        <c:v>44.99</c:v>
                      </c:pt>
                      <c:pt idx="784">
                        <c:v>44.67</c:v>
                      </c:pt>
                      <c:pt idx="785">
                        <c:v>45.35</c:v>
                      </c:pt>
                      <c:pt idx="786">
                        <c:v>45.96</c:v>
                      </c:pt>
                      <c:pt idx="787">
                        <c:v>47.59</c:v>
                      </c:pt>
                      <c:pt idx="788">
                        <c:v>48.17</c:v>
                      </c:pt>
                      <c:pt idx="789">
                        <c:v>48.45</c:v>
                      </c:pt>
                      <c:pt idx="790">
                        <c:v>49.28</c:v>
                      </c:pt>
                      <c:pt idx="791">
                        <c:v>49.71</c:v>
                      </c:pt>
                      <c:pt idx="792">
                        <c:v>49.26</c:v>
                      </c:pt>
                      <c:pt idx="793">
                        <c:v>50.66</c:v>
                      </c:pt>
                      <c:pt idx="794">
                        <c:v>51.19</c:v>
                      </c:pt>
                      <c:pt idx="795">
                        <c:v>51.36</c:v>
                      </c:pt>
                      <c:pt idx="796">
                        <c:v>50.61</c:v>
                      </c:pt>
                      <c:pt idx="797">
                        <c:v>49.44</c:v>
                      </c:pt>
                      <c:pt idx="798">
                        <c:v>50.13</c:v>
                      </c:pt>
                      <c:pt idx="799">
                        <c:v>50.62</c:v>
                      </c:pt>
                      <c:pt idx="800">
                        <c:v>51.92</c:v>
                      </c:pt>
                      <c:pt idx="801">
                        <c:v>51.83</c:v>
                      </c:pt>
                      <c:pt idx="802">
                        <c:v>51.31</c:v>
                      </c:pt>
                      <c:pt idx="803">
                        <c:v>50.89</c:v>
                      </c:pt>
                      <c:pt idx="804">
                        <c:v>50.83</c:v>
                      </c:pt>
                      <c:pt idx="805">
                        <c:v>51.05</c:v>
                      </c:pt>
                      <c:pt idx="806">
                        <c:v>50.31</c:v>
                      </c:pt>
                      <c:pt idx="807">
                        <c:v>50.85</c:v>
                      </c:pt>
                      <c:pt idx="808">
                        <c:v>51.47</c:v>
                      </c:pt>
                      <c:pt idx="809">
                        <c:v>50.71</c:v>
                      </c:pt>
                      <c:pt idx="810">
                        <c:v>49.07</c:v>
                      </c:pt>
                      <c:pt idx="811">
                        <c:v>49.56</c:v>
                      </c:pt>
                      <c:pt idx="812">
                        <c:v>50.48</c:v>
                      </c:pt>
                      <c:pt idx="813">
                        <c:v>50.91</c:v>
                      </c:pt>
                      <c:pt idx="814">
                        <c:v>52.35</c:v>
                      </c:pt>
                      <c:pt idx="815">
                        <c:v>53.02</c:v>
                      </c:pt>
                      <c:pt idx="816">
                        <c:v>52.21</c:v>
                      </c:pt>
                      <c:pt idx="817">
                        <c:v>52.45</c:v>
                      </c:pt>
                      <c:pt idx="818">
                        <c:v>52.29</c:v>
                      </c:pt>
                      <c:pt idx="819">
                        <c:v>52.18</c:v>
                      </c:pt>
                      <c:pt idx="820">
                        <c:v>51.17</c:v>
                      </c:pt>
                      <c:pt idx="821">
                        <c:v>50.28</c:v>
                      </c:pt>
                      <c:pt idx="822">
                        <c:v>49.91</c:v>
                      </c:pt>
                      <c:pt idx="823">
                        <c:v>50.26</c:v>
                      </c:pt>
                      <c:pt idx="824">
                        <c:v>50.96</c:v>
                      </c:pt>
                      <c:pt idx="825">
                        <c:v>52.36</c:v>
                      </c:pt>
                      <c:pt idx="826">
                        <c:v>52.48</c:v>
                      </c:pt>
                      <c:pt idx="827">
                        <c:v>53.39</c:v>
                      </c:pt>
                      <c:pt idx="828">
                        <c:v>53.6</c:v>
                      </c:pt>
                      <c:pt idx="829">
                        <c:v>54</c:v>
                      </c:pt>
                      <c:pt idx="830">
                        <c:v>54.54</c:v>
                      </c:pt>
                      <c:pt idx="831">
                        <c:v>55.89</c:v>
                      </c:pt>
                      <c:pt idx="832">
                        <c:v>55.62</c:v>
                      </c:pt>
                      <c:pt idx="833">
                        <c:v>55.18</c:v>
                      </c:pt>
                      <c:pt idx="834">
                        <c:v>54.71</c:v>
                      </c:pt>
                      <c:pt idx="835">
                        <c:v>55.57</c:v>
                      </c:pt>
                      <c:pt idx="836">
                        <c:v>54.41</c:v>
                      </c:pt>
                      <c:pt idx="837">
                        <c:v>53.63</c:v>
                      </c:pt>
                      <c:pt idx="838">
                        <c:v>53.56</c:v>
                      </c:pt>
                      <c:pt idx="839">
                        <c:v>54.42</c:v>
                      </c:pt>
                      <c:pt idx="840">
                        <c:v>54.27</c:v>
                      </c:pt>
                      <c:pt idx="841">
                        <c:v>53.92</c:v>
                      </c:pt>
                      <c:pt idx="842">
                        <c:v>52.24</c:v>
                      </c:pt>
                      <c:pt idx="843">
                        <c:v>51.97</c:v>
                      </c:pt>
                      <c:pt idx="844">
                        <c:v>53.12</c:v>
                      </c:pt>
                      <c:pt idx="845">
                        <c:v>54.38</c:v>
                      </c:pt>
                      <c:pt idx="846">
                        <c:v>54.8</c:v>
                      </c:pt>
                      <c:pt idx="847">
                        <c:v>56.21</c:v>
                      </c:pt>
                      <c:pt idx="848">
                        <c:v>56.16</c:v>
                      </c:pt>
                      <c:pt idx="849">
                        <c:v>56.92</c:v>
                      </c:pt>
                      <c:pt idx="850">
                        <c:v>57.01</c:v>
                      </c:pt>
                      <c:pt idx="851">
                        <c:v>57.96</c:v>
                      </c:pt>
                      <c:pt idx="852">
                        <c:v>59.17</c:v>
                      </c:pt>
                      <c:pt idx="853">
                        <c:v>58.99</c:v>
                      </c:pt>
                      <c:pt idx="854">
                        <c:v>59.76</c:v>
                      </c:pt>
                      <c:pt idx="855">
                        <c:v>59.38</c:v>
                      </c:pt>
                      <c:pt idx="856">
                        <c:v>59.22</c:v>
                      </c:pt>
                      <c:pt idx="857">
                        <c:v>59.45</c:v>
                      </c:pt>
                      <c:pt idx="858">
                        <c:v>58.3</c:v>
                      </c:pt>
                      <c:pt idx="859">
                        <c:v>57.34</c:v>
                      </c:pt>
                      <c:pt idx="860">
                        <c:v>57.85</c:v>
                      </c:pt>
                      <c:pt idx="861">
                        <c:v>55.94</c:v>
                      </c:pt>
                      <c:pt idx="862">
                        <c:v>57.43</c:v>
                      </c:pt>
                      <c:pt idx="863">
                        <c:v>55.25</c:v>
                      </c:pt>
                      <c:pt idx="864">
                        <c:v>55.6</c:v>
                      </c:pt>
                      <c:pt idx="865">
                        <c:v>56.32</c:v>
                      </c:pt>
                      <c:pt idx="866">
                        <c:v>56.27</c:v>
                      </c:pt>
                      <c:pt idx="867">
                        <c:v>57.23</c:v>
                      </c:pt>
                      <c:pt idx="868">
                        <c:v>57.08</c:v>
                      </c:pt>
                      <c:pt idx="869">
                        <c:v>58.17</c:v>
                      </c:pt>
                      <c:pt idx="870">
                        <c:v>58.21</c:v>
                      </c:pt>
                      <c:pt idx="871">
                        <c:v>58.19</c:v>
                      </c:pt>
                      <c:pt idx="872">
                        <c:v>56.91</c:v>
                      </c:pt>
                      <c:pt idx="873">
                        <c:v>57.27</c:v>
                      </c:pt>
                      <c:pt idx="874">
                        <c:v>58.77</c:v>
                      </c:pt>
                      <c:pt idx="875">
                        <c:v>58.67</c:v>
                      </c:pt>
                      <c:pt idx="876">
                        <c:v>58.44</c:v>
                      </c:pt>
                      <c:pt idx="877">
                        <c:v>57.13</c:v>
                      </c:pt>
                      <c:pt idx="878">
                        <c:v>56.6</c:v>
                      </c:pt>
                      <c:pt idx="879">
                        <c:v>57.33</c:v>
                      </c:pt>
                      <c:pt idx="880">
                        <c:v>57.66</c:v>
                      </c:pt>
                      <c:pt idx="881">
                        <c:v>58.11</c:v>
                      </c:pt>
                      <c:pt idx="882">
                        <c:v>57.02</c:v>
                      </c:pt>
                      <c:pt idx="883">
                        <c:v>56.82</c:v>
                      </c:pt>
                      <c:pt idx="884">
                        <c:v>57.57</c:v>
                      </c:pt>
                      <c:pt idx="885">
                        <c:v>57.23</c:v>
                      </c:pt>
                      <c:pt idx="886">
                        <c:v>56.31</c:v>
                      </c:pt>
                      <c:pt idx="887">
                        <c:v>55.9</c:v>
                      </c:pt>
                      <c:pt idx="888">
                        <c:v>55.77</c:v>
                      </c:pt>
                      <c:pt idx="889">
                        <c:v>54.82</c:v>
                      </c:pt>
                      <c:pt idx="890">
                        <c:v>54.82</c:v>
                      </c:pt>
                      <c:pt idx="891">
                        <c:v>55.5</c:v>
                      </c:pt>
                      <c:pt idx="892">
                        <c:v>55.53</c:v>
                      </c:pt>
                      <c:pt idx="893">
                        <c:v>56.1</c:v>
                      </c:pt>
                      <c:pt idx="894">
                        <c:v>56.28</c:v>
                      </c:pt>
                      <c:pt idx="895">
                        <c:v>56.64</c:v>
                      </c:pt>
                      <c:pt idx="896">
                        <c:v>56.16</c:v>
                      </c:pt>
                      <c:pt idx="897">
                        <c:v>56.15</c:v>
                      </c:pt>
                      <c:pt idx="898">
                        <c:v>56.82</c:v>
                      </c:pt>
                      <c:pt idx="899">
                        <c:v>57.09</c:v>
                      </c:pt>
                      <c:pt idx="900">
                        <c:v>57.54</c:v>
                      </c:pt>
                      <c:pt idx="901">
                        <c:v>57.81</c:v>
                      </c:pt>
                      <c:pt idx="902">
                        <c:v>57.91</c:v>
                      </c:pt>
                      <c:pt idx="903">
                        <c:v>57.53</c:v>
                      </c:pt>
                      <c:pt idx="904">
                        <c:v>57.47</c:v>
                      </c:pt>
                      <c:pt idx="905">
                        <c:v>57.01</c:v>
                      </c:pt>
                      <c:pt idx="906">
                        <c:v>58.81</c:v>
                      </c:pt>
                      <c:pt idx="907">
                        <c:v>59.29</c:v>
                      </c:pt>
                      <c:pt idx="908">
                        <c:v>60</c:v>
                      </c:pt>
                      <c:pt idx="909">
                        <c:v>59.91</c:v>
                      </c:pt>
                      <c:pt idx="910">
                        <c:v>60.3</c:v>
                      </c:pt>
                      <c:pt idx="911">
                        <c:v>60.22</c:v>
                      </c:pt>
                      <c:pt idx="912">
                        <c:v>59.35</c:v>
                      </c:pt>
                      <c:pt idx="913">
                        <c:v>59.57</c:v>
                      </c:pt>
                      <c:pt idx="914">
                        <c:v>59.74</c:v>
                      </c:pt>
                      <c:pt idx="915">
                        <c:v>59.26</c:v>
                      </c:pt>
                      <c:pt idx="916">
                        <c:v>59.8</c:v>
                      </c:pt>
                      <c:pt idx="917">
                        <c:v>58.87</c:v>
                      </c:pt>
                      <c:pt idx="918">
                        <c:v>57.67</c:v>
                      </c:pt>
                      <c:pt idx="919">
                        <c:v>56.3</c:v>
                      </c:pt>
                      <c:pt idx="920">
                        <c:v>56.67</c:v>
                      </c:pt>
                      <c:pt idx="921">
                        <c:v>56.31</c:v>
                      </c:pt>
                      <c:pt idx="922">
                        <c:v>56.09</c:v>
                      </c:pt>
                      <c:pt idx="923">
                        <c:v>55.5</c:v>
                      </c:pt>
                      <c:pt idx="924">
                        <c:v>54.5</c:v>
                      </c:pt>
                      <c:pt idx="925">
                        <c:v>56.3</c:v>
                      </c:pt>
                      <c:pt idx="926">
                        <c:v>57.04</c:v>
                      </c:pt>
                      <c:pt idx="927">
                        <c:v>56.55</c:v>
                      </c:pt>
                      <c:pt idx="928">
                        <c:v>54.23</c:v>
                      </c:pt>
                      <c:pt idx="929">
                        <c:v>54.24</c:v>
                      </c:pt>
                      <c:pt idx="930">
                        <c:v>53.74</c:v>
                      </c:pt>
                      <c:pt idx="931">
                        <c:v>54.87</c:v>
                      </c:pt>
                      <c:pt idx="932">
                        <c:v>54.64</c:v>
                      </c:pt>
                      <c:pt idx="933">
                        <c:v>55.57</c:v>
                      </c:pt>
                      <c:pt idx="934">
                        <c:v>55.59</c:v>
                      </c:pt>
                      <c:pt idx="935">
                        <c:v>56.9</c:v>
                      </c:pt>
                      <c:pt idx="936">
                        <c:v>56.82</c:v>
                      </c:pt>
                      <c:pt idx="937">
                        <c:v>57.14</c:v>
                      </c:pt>
                      <c:pt idx="938">
                        <c:v>57.36</c:v>
                      </c:pt>
                      <c:pt idx="939">
                        <c:v>56.57</c:v>
                      </c:pt>
                      <c:pt idx="940">
                        <c:v>55.63</c:v>
                      </c:pt>
                      <c:pt idx="941">
                        <c:v>55.98</c:v>
                      </c:pt>
                      <c:pt idx="942">
                        <c:v>56.01</c:v>
                      </c:pt>
                      <c:pt idx="943">
                        <c:v>56.14</c:v>
                      </c:pt>
                      <c:pt idx="944">
                        <c:v>56.66</c:v>
                      </c:pt>
                      <c:pt idx="945">
                        <c:v>57.13</c:v>
                      </c:pt>
                      <c:pt idx="946">
                        <c:v>57.38</c:v>
                      </c:pt>
                      <c:pt idx="947">
                        <c:v>57.08</c:v>
                      </c:pt>
                      <c:pt idx="948">
                        <c:v>58.15</c:v>
                      </c:pt>
                      <c:pt idx="949">
                        <c:v>58.06</c:v>
                      </c:pt>
                      <c:pt idx="950">
                        <c:v>58.06</c:v>
                      </c:pt>
                      <c:pt idx="951">
                        <c:v>58.57</c:v>
                      </c:pt>
                      <c:pt idx="952">
                        <c:v>58.47</c:v>
                      </c:pt>
                      <c:pt idx="953">
                        <c:v>58.5</c:v>
                      </c:pt>
                      <c:pt idx="954">
                        <c:v>57.9</c:v>
                      </c:pt>
                      <c:pt idx="955">
                        <c:v>58.42</c:v>
                      </c:pt>
                      <c:pt idx="956">
                        <c:v>59.06</c:v>
                      </c:pt>
                      <c:pt idx="957">
                        <c:v>58.18</c:v>
                      </c:pt>
                      <c:pt idx="958">
                        <c:v>57.28</c:v>
                      </c:pt>
                      <c:pt idx="959">
                        <c:v>57.13</c:v>
                      </c:pt>
                      <c:pt idx="960">
                        <c:v>57.35</c:v>
                      </c:pt>
                      <c:pt idx="961">
                        <c:v>57.02</c:v>
                      </c:pt>
                      <c:pt idx="962">
                        <c:v>56.06</c:v>
                      </c:pt>
                      <c:pt idx="963">
                        <c:v>56.08</c:v>
                      </c:pt>
                      <c:pt idx="964">
                        <c:v>57.17</c:v>
                      </c:pt>
                      <c:pt idx="965">
                        <c:v>57.26</c:v>
                      </c:pt>
                      <c:pt idx="966">
                        <c:v>57.52</c:v>
                      </c:pt>
                      <c:pt idx="967">
                        <c:v>58.54</c:v>
                      </c:pt>
                      <c:pt idx="968">
                        <c:v>59.58</c:v>
                      </c:pt>
                      <c:pt idx="969">
                        <c:v>59.58</c:v>
                      </c:pt>
                      <c:pt idx="970">
                        <c:v>58.99</c:v>
                      </c:pt>
                      <c:pt idx="971">
                        <c:v>59.2</c:v>
                      </c:pt>
                      <c:pt idx="972">
                        <c:v>59.83</c:v>
                      </c:pt>
                      <c:pt idx="973">
                        <c:v>59.97</c:v>
                      </c:pt>
                      <c:pt idx="974">
                        <c:v>59.76</c:v>
                      </c:pt>
                      <c:pt idx="975">
                        <c:v>60.33</c:v>
                      </c:pt>
                      <c:pt idx="976">
                        <c:v>60.32</c:v>
                      </c:pt>
                      <c:pt idx="977">
                        <c:v>59.3</c:v>
                      </c:pt>
                      <c:pt idx="978">
                        <c:v>59.38</c:v>
                      </c:pt>
                      <c:pt idx="979">
                        <c:v>60.54</c:v>
                      </c:pt>
                      <c:pt idx="980">
                        <c:v>60.48</c:v>
                      </c:pt>
                      <c:pt idx="981">
                        <c:v>60.63</c:v>
                      </c:pt>
                      <c:pt idx="982">
                        <c:v>62.09</c:v>
                      </c:pt>
                      <c:pt idx="983">
                        <c:v>61.88</c:v>
                      </c:pt>
                      <c:pt idx="984">
                        <c:v>59.98</c:v>
                      </c:pt>
                      <c:pt idx="985">
                        <c:v>60.59</c:v>
                      </c:pt>
                      <c:pt idx="986">
                        <c:v>60.66</c:v>
                      </c:pt>
                      <c:pt idx="987">
                        <c:v>59.91</c:v>
                      </c:pt>
                      <c:pt idx="988">
                        <c:v>60.59</c:v>
                      </c:pt>
                      <c:pt idx="989">
                        <c:v>58.97</c:v>
                      </c:pt>
                      <c:pt idx="990">
                        <c:v>58.04</c:v>
                      </c:pt>
                      <c:pt idx="991">
                        <c:v>56.05</c:v>
                      </c:pt>
                      <c:pt idx="992">
                        <c:v>54.99</c:v>
                      </c:pt>
                      <c:pt idx="993">
                        <c:v>57.34</c:v>
                      </c:pt>
                      <c:pt idx="994">
                        <c:v>56.96</c:v>
                      </c:pt>
                      <c:pt idx="995">
                        <c:v>57.75</c:v>
                      </c:pt>
                      <c:pt idx="996">
                        <c:v>57.38</c:v>
                      </c:pt>
                      <c:pt idx="997">
                        <c:v>56.24</c:v>
                      </c:pt>
                      <c:pt idx="998">
                        <c:v>55.66</c:v>
                      </c:pt>
                      <c:pt idx="999">
                        <c:v>55.23</c:v>
                      </c:pt>
                      <c:pt idx="1000">
                        <c:v>54.6</c:v>
                      </c:pt>
                      <c:pt idx="1001">
                        <c:v>52.16</c:v>
                      </c:pt>
                      <c:pt idx="1002">
                        <c:v>53.07</c:v>
                      </c:pt>
                      <c:pt idx="1003">
                        <c:v>51.86</c:v>
                      </c:pt>
                      <c:pt idx="1004">
                        <c:v>51.98</c:v>
                      </c:pt>
                      <c:pt idx="1005">
                        <c:v>51.87</c:v>
                      </c:pt>
                      <c:pt idx="1006">
                        <c:v>54.07</c:v>
                      </c:pt>
                      <c:pt idx="1007">
                        <c:v>53.05</c:v>
                      </c:pt>
                      <c:pt idx="1008">
                        <c:v>50.53</c:v>
                      </c:pt>
                      <c:pt idx="1009">
                        <c:v>52.72</c:v>
                      </c:pt>
                      <c:pt idx="1010">
                        <c:v>53.43</c:v>
                      </c:pt>
                      <c:pt idx="1011">
                        <c:v>51.55</c:v>
                      </c:pt>
                      <c:pt idx="1012">
                        <c:v>51.1</c:v>
                      </c:pt>
                      <c:pt idx="1013">
                        <c:v>51.95</c:v>
                      </c:pt>
                      <c:pt idx="1014">
                        <c:v>51.41</c:v>
                      </c:pt>
                      <c:pt idx="1015">
                        <c:v>53.99</c:v>
                      </c:pt>
                      <c:pt idx="1016">
                        <c:v>54.32</c:v>
                      </c:pt>
                      <c:pt idx="1017">
                        <c:v>54.04</c:v>
                      </c:pt>
                      <c:pt idx="1018">
                        <c:v>55.62</c:v>
                      </c:pt>
                      <c:pt idx="1019">
                        <c:v>55.58</c:v>
                      </c:pt>
                      <c:pt idx="1020">
                        <c:v>55.52</c:v>
                      </c:pt>
                      <c:pt idx="1021">
                        <c:v>55.61</c:v>
                      </c:pt>
                      <c:pt idx="1022">
                        <c:v>55.49</c:v>
                      </c:pt>
                      <c:pt idx="1023">
                        <c:v>53.87</c:v>
                      </c:pt>
                      <c:pt idx="1024">
                        <c:v>53.46</c:v>
                      </c:pt>
                      <c:pt idx="1025">
                        <c:v>52.34</c:v>
                      </c:pt>
                      <c:pt idx="1026">
                        <c:v>52.49</c:v>
                      </c:pt>
                      <c:pt idx="1027">
                        <c:v>51.78</c:v>
                      </c:pt>
                      <c:pt idx="1028">
                        <c:v>50.07</c:v>
                      </c:pt>
                      <c:pt idx="1029">
                        <c:v>49.68</c:v>
                      </c:pt>
                      <c:pt idx="1030">
                        <c:v>49.5</c:v>
                      </c:pt>
                      <c:pt idx="1031">
                        <c:v>49.38</c:v>
                      </c:pt>
                      <c:pt idx="1032">
                        <c:v>49.86</c:v>
                      </c:pt>
                      <c:pt idx="1033">
                        <c:v>51.62</c:v>
                      </c:pt>
                      <c:pt idx="1034">
                        <c:v>52.35</c:v>
                      </c:pt>
                      <c:pt idx="1035">
                        <c:v>52.62</c:v>
                      </c:pt>
                      <c:pt idx="1036">
                        <c:v>52.48</c:v>
                      </c:pt>
                      <c:pt idx="1037">
                        <c:v>53.11</c:v>
                      </c:pt>
                      <c:pt idx="1038">
                        <c:v>53.05</c:v>
                      </c:pt>
                      <c:pt idx="1039">
                        <c:v>52.99</c:v>
                      </c:pt>
                      <c:pt idx="1040">
                        <c:v>51.73</c:v>
                      </c:pt>
                      <c:pt idx="1041">
                        <c:v>52.06</c:v>
                      </c:pt>
                      <c:pt idx="1042">
                        <c:v>53.25</c:v>
                      </c:pt>
                      <c:pt idx="1043">
                        <c:v>52.38</c:v>
                      </c:pt>
                      <c:pt idx="1044">
                        <c:v>53.54</c:v>
                      </c:pt>
                      <c:pt idx="1045">
                        <c:v>53.78</c:v>
                      </c:pt>
                      <c:pt idx="1046">
                        <c:v>54.25</c:v>
                      </c:pt>
                      <c:pt idx="1047">
                        <c:v>53.99</c:v>
                      </c:pt>
                      <c:pt idx="1048">
                        <c:v>53.87</c:v>
                      </c:pt>
                      <c:pt idx="1049">
                        <c:v>53.95</c:v>
                      </c:pt>
                      <c:pt idx="1050">
                        <c:v>53.84</c:v>
                      </c:pt>
                      <c:pt idx="1051">
                        <c:v>55.72</c:v>
                      </c:pt>
                      <c:pt idx="1052">
                        <c:v>55.7</c:v>
                      </c:pt>
                      <c:pt idx="1053">
                        <c:v>56.13</c:v>
                      </c:pt>
                      <c:pt idx="1054">
                        <c:v>56.31</c:v>
                      </c:pt>
                      <c:pt idx="1055">
                        <c:v>55.64</c:v>
                      </c:pt>
                      <c:pt idx="1056">
                        <c:v>55.87</c:v>
                      </c:pt>
                      <c:pt idx="1057">
                        <c:v>55.41</c:v>
                      </c:pt>
                      <c:pt idx="1058">
                        <c:v>53.76</c:v>
                      </c:pt>
                      <c:pt idx="1059">
                        <c:v>53.44</c:v>
                      </c:pt>
                      <c:pt idx="1060">
                        <c:v>53.35</c:v>
                      </c:pt>
                      <c:pt idx="1061">
                        <c:v>53.34</c:v>
                      </c:pt>
                      <c:pt idx="1062">
                        <c:v>54.23</c:v>
                      </c:pt>
                      <c:pt idx="1063">
                        <c:v>53.71</c:v>
                      </c:pt>
                      <c:pt idx="1064">
                        <c:v>52.84</c:v>
                      </c:pt>
                      <c:pt idx="1065">
                        <c:v>52.19</c:v>
                      </c:pt>
                      <c:pt idx="1066">
                        <c:v>52.21</c:v>
                      </c:pt>
                      <c:pt idx="1067">
                        <c:v>51.4</c:v>
                      </c:pt>
                      <c:pt idx="1068">
                        <c:v>51.24</c:v>
                      </c:pt>
                      <c:pt idx="1069">
                        <c:v>50.78</c:v>
                      </c:pt>
                      <c:pt idx="1070">
                        <c:v>52.1</c:v>
                      </c:pt>
                      <c:pt idx="1071">
                        <c:v>51.34</c:v>
                      </c:pt>
                      <c:pt idx="1072">
                        <c:v>51.2</c:v>
                      </c:pt>
                      <c:pt idx="1073">
                        <c:v>53.11</c:v>
                      </c:pt>
                      <c:pt idx="1074">
                        <c:v>53.55</c:v>
                      </c:pt>
                      <c:pt idx="1075">
                        <c:v>54.2</c:v>
                      </c:pt>
                      <c:pt idx="1076">
                        <c:v>53.39</c:v>
                      </c:pt>
                      <c:pt idx="1077">
                        <c:v>53.85</c:v>
                      </c:pt>
                      <c:pt idx="1078">
                        <c:v>53.96</c:v>
                      </c:pt>
                      <c:pt idx="1079">
                        <c:v>54.52</c:v>
                      </c:pt>
                      <c:pt idx="1080">
                        <c:v>54.96</c:v>
                      </c:pt>
                      <c:pt idx="1081">
                        <c:v>54.77</c:v>
                      </c:pt>
                      <c:pt idx="1082">
                        <c:v>54.66</c:v>
                      </c:pt>
                      <c:pt idx="1083">
                        <c:v>54.41</c:v>
                      </c:pt>
                      <c:pt idx="1084">
                        <c:v>53.89</c:v>
                      </c:pt>
                      <c:pt idx="1085">
                        <c:v>54.8</c:v>
                      </c:pt>
                      <c:pt idx="1086">
                        <c:v>54.84</c:v>
                      </c:pt>
                      <c:pt idx="1087">
                        <c:v>54.44</c:v>
                      </c:pt>
                      <c:pt idx="1088">
                        <c:v>54.1</c:v>
                      </c:pt>
                      <c:pt idx="1089">
                        <c:v>55.27</c:v>
                      </c:pt>
                      <c:pt idx="1090">
                        <c:v>55.06</c:v>
                      </c:pt>
                      <c:pt idx="1091">
                        <c:v>55.45</c:v>
                      </c:pt>
                      <c:pt idx="1092">
                        <c:v>56.04</c:v>
                      </c:pt>
                      <c:pt idx="1093">
                        <c:v>56.06</c:v>
                      </c:pt>
                      <c:pt idx="1094">
                        <c:v>56.81</c:v>
                      </c:pt>
                      <c:pt idx="1095">
                        <c:v>56.1</c:v>
                      </c:pt>
                      <c:pt idx="1096">
                        <c:v>57.42</c:v>
                      </c:pt>
                      <c:pt idx="1097">
                        <c:v>57.93</c:v>
                      </c:pt>
                      <c:pt idx="1098">
                        <c:v>57.64</c:v>
                      </c:pt>
                      <c:pt idx="1099">
                        <c:v>58.36</c:v>
                      </c:pt>
                      <c:pt idx="1100">
                        <c:v>58.52</c:v>
                      </c:pt>
                      <c:pt idx="1101">
                        <c:v>58.43</c:v>
                      </c:pt>
                      <c:pt idx="1102">
                        <c:v>59.14</c:v>
                      </c:pt>
                      <c:pt idx="1103">
                        <c:v>59.05</c:v>
                      </c:pt>
                      <c:pt idx="1104">
                        <c:v>59.21</c:v>
                      </c:pt>
                      <c:pt idx="1105">
                        <c:v>59.37</c:v>
                      </c:pt>
                      <c:pt idx="1106">
                        <c:v>58.19</c:v>
                      </c:pt>
                      <c:pt idx="1107">
                        <c:v>58.94</c:v>
                      </c:pt>
                      <c:pt idx="1108">
                        <c:v>58.91</c:v>
                      </c:pt>
                      <c:pt idx="1109">
                        <c:v>59.3</c:v>
                      </c:pt>
                      <c:pt idx="1110">
                        <c:v>59.46</c:v>
                      </c:pt>
                      <c:pt idx="1111">
                        <c:v>59.58</c:v>
                      </c:pt>
                      <c:pt idx="1112">
                        <c:v>59.33</c:v>
                      </c:pt>
                      <c:pt idx="1113">
                        <c:v>59.2</c:v>
                      </c:pt>
                      <c:pt idx="1114">
                        <c:v>59.24</c:v>
                      </c:pt>
                      <c:pt idx="1115">
                        <c:v>59.31</c:v>
                      </c:pt>
                      <c:pt idx="1116">
                        <c:v>59.96</c:v>
                      </c:pt>
                      <c:pt idx="1117">
                        <c:v>60.09</c:v>
                      </c:pt>
                      <c:pt idx="1118">
                        <c:v>62</c:v>
                      </c:pt>
                      <c:pt idx="1119">
                        <c:v>62.31</c:v>
                      </c:pt>
                      <c:pt idx="1120">
                        <c:v>62.5</c:v>
                      </c:pt>
                      <c:pt idx="1121">
                        <c:v>62.38</c:v>
                      </c:pt>
                      <c:pt idx="1122">
                        <c:v>63.18</c:v>
                      </c:pt>
                      <c:pt idx="1123">
                        <c:v>63.88</c:v>
                      </c:pt>
                      <c:pt idx="1124">
                        <c:v>62.94</c:v>
                      </c:pt>
                      <c:pt idx="1125">
                        <c:v>62.62</c:v>
                      </c:pt>
                      <c:pt idx="1126">
                        <c:v>61.45</c:v>
                      </c:pt>
                      <c:pt idx="1127">
                        <c:v>61.7</c:v>
                      </c:pt>
                      <c:pt idx="1128">
                        <c:v>63.06</c:v>
                      </c:pt>
                      <c:pt idx="1129">
                        <c:v>63.59</c:v>
                      </c:pt>
                      <c:pt idx="1130">
                        <c:v>63.39</c:v>
                      </c:pt>
                      <c:pt idx="1131">
                        <c:v>62.15</c:v>
                      </c:pt>
                      <c:pt idx="1132">
                        <c:v>63.27</c:v>
                      </c:pt>
                      <c:pt idx="1133">
                        <c:v>62.51</c:v>
                      </c:pt>
                      <c:pt idx="1134">
                        <c:v>62.93</c:v>
                      </c:pt>
                      <c:pt idx="1135">
                        <c:v>62.71</c:v>
                      </c:pt>
                      <c:pt idx="1136">
                        <c:v>64.569999999999993</c:v>
                      </c:pt>
                      <c:pt idx="1137">
                        <c:v>65.53</c:v>
                      </c:pt>
                      <c:pt idx="1138">
                        <c:v>65.819999999999993</c:v>
                      </c:pt>
                      <c:pt idx="1139">
                        <c:v>66.040000000000006</c:v>
                      </c:pt>
                      <c:pt idx="1140">
                        <c:v>65.790000000000006</c:v>
                      </c:pt>
                      <c:pt idx="1141">
                        <c:v>65.48</c:v>
                      </c:pt>
                      <c:pt idx="1142">
                        <c:v>65.63</c:v>
                      </c:pt>
                      <c:pt idx="1143">
                        <c:v>65.900000000000006</c:v>
                      </c:pt>
                      <c:pt idx="1144">
                        <c:v>66.459999999999994</c:v>
                      </c:pt>
                      <c:pt idx="1145">
                        <c:v>66.150000000000006</c:v>
                      </c:pt>
                      <c:pt idx="1146">
                        <c:v>65.790000000000006</c:v>
                      </c:pt>
                      <c:pt idx="1147">
                        <c:v>66.16</c:v>
                      </c:pt>
                      <c:pt idx="1148">
                        <c:v>65.89</c:v>
                      </c:pt>
                      <c:pt idx="1149">
                        <c:v>66.319999999999993</c:v>
                      </c:pt>
                      <c:pt idx="1150">
                        <c:v>66.989999999999995</c:v>
                      </c:pt>
                      <c:pt idx="1151">
                        <c:v>67.22</c:v>
                      </c:pt>
                      <c:pt idx="1152">
                        <c:v>67.41</c:v>
                      </c:pt>
                      <c:pt idx="1153">
                        <c:v>67.17</c:v>
                      </c:pt>
                      <c:pt idx="1154">
                        <c:v>67.42</c:v>
                      </c:pt>
                      <c:pt idx="1155">
                        <c:v>68.09</c:v>
                      </c:pt>
                      <c:pt idx="1156">
                        <c:v>68.150000000000006</c:v>
                      </c:pt>
                      <c:pt idx="1157">
                        <c:v>68.25</c:v>
                      </c:pt>
                      <c:pt idx="1158">
                        <c:v>68.760000000000005</c:v>
                      </c:pt>
                      <c:pt idx="1159">
                        <c:v>68.17</c:v>
                      </c:pt>
                      <c:pt idx="1160">
                        <c:v>68.44</c:v>
                      </c:pt>
                      <c:pt idx="1161">
                        <c:v>67.790000000000006</c:v>
                      </c:pt>
                      <c:pt idx="1162">
                        <c:v>68.28</c:v>
                      </c:pt>
                      <c:pt idx="1163">
                        <c:v>68.010000000000005</c:v>
                      </c:pt>
                      <c:pt idx="1164">
                        <c:v>69.14</c:v>
                      </c:pt>
                      <c:pt idx="1165">
                        <c:v>70.09</c:v>
                      </c:pt>
                      <c:pt idx="1166">
                        <c:v>69.89</c:v>
                      </c:pt>
                      <c:pt idx="1167">
                        <c:v>70.650000000000006</c:v>
                      </c:pt>
                      <c:pt idx="1168">
                        <c:v>71.09</c:v>
                      </c:pt>
                      <c:pt idx="1169">
                        <c:v>70.23</c:v>
                      </c:pt>
                      <c:pt idx="1170">
                        <c:v>69.73</c:v>
                      </c:pt>
                      <c:pt idx="1171">
                        <c:v>70.099999999999994</c:v>
                      </c:pt>
                      <c:pt idx="1172">
                        <c:v>70.36</c:v>
                      </c:pt>
                      <c:pt idx="1173">
                        <c:v>70.16</c:v>
                      </c:pt>
                      <c:pt idx="1174">
                        <c:v>71.84</c:v>
                      </c:pt>
                      <c:pt idx="1175">
                        <c:v>71.42</c:v>
                      </c:pt>
                      <c:pt idx="1176">
                        <c:v>71.11</c:v>
                      </c:pt>
                      <c:pt idx="1177">
                        <c:v>73.150000000000006</c:v>
                      </c:pt>
                      <c:pt idx="1178">
                        <c:v>74.34</c:v>
                      </c:pt>
                      <c:pt idx="1179">
                        <c:v>74.28</c:v>
                      </c:pt>
                      <c:pt idx="1180">
                        <c:v>74.319999999999993</c:v>
                      </c:pt>
                      <c:pt idx="1181">
                        <c:v>74.13</c:v>
                      </c:pt>
                      <c:pt idx="1182">
                        <c:v>74.56</c:v>
                      </c:pt>
                      <c:pt idx="1183">
                        <c:v>74.31</c:v>
                      </c:pt>
                      <c:pt idx="1184">
                        <c:v>73.37</c:v>
                      </c:pt>
                      <c:pt idx="1185">
                        <c:v>74.12</c:v>
                      </c:pt>
                      <c:pt idx="1186">
                        <c:v>74.11</c:v>
                      </c:pt>
                      <c:pt idx="1187">
                        <c:v>75.739999999999995</c:v>
                      </c:pt>
                      <c:pt idx="1188">
                        <c:v>74.95</c:v>
                      </c:pt>
                      <c:pt idx="1189">
                        <c:v>75.95</c:v>
                      </c:pt>
                      <c:pt idx="1190">
                        <c:v>76.7</c:v>
                      </c:pt>
                      <c:pt idx="1191">
                        <c:v>77.02</c:v>
                      </c:pt>
                      <c:pt idx="1192">
                        <c:v>76.27</c:v>
                      </c:pt>
                      <c:pt idx="1193">
                        <c:v>77.819999999999993</c:v>
                      </c:pt>
                      <c:pt idx="1194">
                        <c:v>76.72</c:v>
                      </c:pt>
                      <c:pt idx="1195">
                        <c:v>77.94</c:v>
                      </c:pt>
                      <c:pt idx="1196">
                        <c:v>78.540000000000006</c:v>
                      </c:pt>
                      <c:pt idx="1197">
                        <c:v>77.069999999999993</c:v>
                      </c:pt>
                      <c:pt idx="1198">
                        <c:v>77.510000000000005</c:v>
                      </c:pt>
                      <c:pt idx="1199">
                        <c:v>78.84</c:v>
                      </c:pt>
                      <c:pt idx="1200">
                        <c:v>78.34</c:v>
                      </c:pt>
                      <c:pt idx="1201">
                        <c:v>77.790000000000006</c:v>
                      </c:pt>
                      <c:pt idx="1202">
                        <c:v>77.150000000000006</c:v>
                      </c:pt>
                      <c:pt idx="1203">
                        <c:v>76.62</c:v>
                      </c:pt>
                      <c:pt idx="1204">
                        <c:v>73.83</c:v>
                      </c:pt>
                      <c:pt idx="1205">
                        <c:v>75.11</c:v>
                      </c:pt>
                      <c:pt idx="1206">
                        <c:v>75.52</c:v>
                      </c:pt>
                      <c:pt idx="1207">
                        <c:v>74.95</c:v>
                      </c:pt>
                      <c:pt idx="1208">
                        <c:v>73.75</c:v>
                      </c:pt>
                      <c:pt idx="1209">
                        <c:v>76</c:v>
                      </c:pt>
                      <c:pt idx="1210">
                        <c:v>75.39</c:v>
                      </c:pt>
                      <c:pt idx="1211">
                        <c:v>77.680000000000007</c:v>
                      </c:pt>
                      <c:pt idx="1212">
                        <c:v>77.510000000000005</c:v>
                      </c:pt>
                      <c:pt idx="1213">
                        <c:v>77.709999999999994</c:v>
                      </c:pt>
                      <c:pt idx="1214">
                        <c:v>77.989999999999995</c:v>
                      </c:pt>
                      <c:pt idx="1215">
                        <c:v>78.69</c:v>
                      </c:pt>
                      <c:pt idx="1216">
                        <c:v>78.5</c:v>
                      </c:pt>
                      <c:pt idx="1217">
                        <c:v>79.459999999999994</c:v>
                      </c:pt>
                      <c:pt idx="1218">
                        <c:v>80.010000000000005</c:v>
                      </c:pt>
                      <c:pt idx="1219">
                        <c:v>79.75</c:v>
                      </c:pt>
                      <c:pt idx="1220">
                        <c:v>79.989999999999995</c:v>
                      </c:pt>
                      <c:pt idx="1221">
                        <c:v>80.040000000000006</c:v>
                      </c:pt>
                      <c:pt idx="1222">
                        <c:v>80.28</c:v>
                      </c:pt>
                      <c:pt idx="1223">
                        <c:v>79.44</c:v>
                      </c:pt>
                      <c:pt idx="1224">
                        <c:v>79.44</c:v>
                      </c:pt>
                      <c:pt idx="1225">
                        <c:v>79.72</c:v>
                      </c:pt>
                      <c:pt idx="1226">
                        <c:v>78.150000000000006</c:v>
                      </c:pt>
                      <c:pt idx="1227">
                        <c:v>75.73</c:v>
                      </c:pt>
                      <c:pt idx="1228">
                        <c:v>76.040000000000006</c:v>
                      </c:pt>
                      <c:pt idx="1229">
                        <c:v>76.56</c:v>
                      </c:pt>
                      <c:pt idx="1230">
                        <c:v>77.19</c:v>
                      </c:pt>
                      <c:pt idx="1231">
                        <c:v>76.040000000000006</c:v>
                      </c:pt>
                      <c:pt idx="1232">
                        <c:v>76.81</c:v>
                      </c:pt>
                      <c:pt idx="1233">
                        <c:v>78.62</c:v>
                      </c:pt>
                      <c:pt idx="1234">
                        <c:v>78.98</c:v>
                      </c:pt>
                      <c:pt idx="1235">
                        <c:v>78.569999999999993</c:v>
                      </c:pt>
                      <c:pt idx="1236">
                        <c:v>79.349999999999994</c:v>
                      </c:pt>
                      <c:pt idx="1237">
                        <c:v>79.31</c:v>
                      </c:pt>
                      <c:pt idx="1238">
                        <c:v>79.3</c:v>
                      </c:pt>
                      <c:pt idx="1239">
                        <c:v>80.48</c:v>
                      </c:pt>
                      <c:pt idx="1240">
                        <c:v>79.41</c:v>
                      </c:pt>
                      <c:pt idx="1241">
                        <c:v>77.42</c:v>
                      </c:pt>
                      <c:pt idx="1242">
                        <c:v>76.05</c:v>
                      </c:pt>
                      <c:pt idx="1243">
                        <c:v>74.47</c:v>
                      </c:pt>
                      <c:pt idx="1244">
                        <c:v>74.8</c:v>
                      </c:pt>
                      <c:pt idx="1245">
                        <c:v>76.11</c:v>
                      </c:pt>
                      <c:pt idx="1246">
                        <c:v>76.47</c:v>
                      </c:pt>
                      <c:pt idx="1247">
                        <c:v>74.260000000000005</c:v>
                      </c:pt>
                      <c:pt idx="1248">
                        <c:v>74.150000000000006</c:v>
                      </c:pt>
                      <c:pt idx="1249">
                        <c:v>73.790000000000006</c:v>
                      </c:pt>
                      <c:pt idx="1250">
                        <c:v>73.23</c:v>
                      </c:pt>
                      <c:pt idx="1251">
                        <c:v>73.23</c:v>
                      </c:pt>
                      <c:pt idx="1252">
                        <c:v>74.709999999999994</c:v>
                      </c:pt>
                      <c:pt idx="1253">
                        <c:v>74.72</c:v>
                      </c:pt>
                      <c:pt idx="1254">
                        <c:v>74.63</c:v>
                      </c:pt>
                      <c:pt idx="1255">
                        <c:v>73.47</c:v>
                      </c:pt>
                      <c:pt idx="1256">
                        <c:v>74.510000000000005</c:v>
                      </c:pt>
                      <c:pt idx="1257">
                        <c:v>75.77</c:v>
                      </c:pt>
                      <c:pt idx="1258">
                        <c:v>76.150000000000006</c:v>
                      </c:pt>
                      <c:pt idx="1259">
                        <c:v>76.34</c:v>
                      </c:pt>
                      <c:pt idx="1260">
                        <c:v>77.11</c:v>
                      </c:pt>
                      <c:pt idx="1261">
                        <c:v>76.459999999999994</c:v>
                      </c:pt>
                      <c:pt idx="1262">
                        <c:v>75.239999999999995</c:v>
                      </c:pt>
                      <c:pt idx="1263">
                        <c:v>75.260000000000005</c:v>
                      </c:pt>
                      <c:pt idx="1264">
                        <c:v>73.56</c:v>
                      </c:pt>
                      <c:pt idx="1265">
                        <c:v>73.56</c:v>
                      </c:pt>
                      <c:pt idx="1266">
                        <c:v>73.78</c:v>
                      </c:pt>
                      <c:pt idx="1267">
                        <c:v>74.78</c:v>
                      </c:pt>
                      <c:pt idx="1268">
                        <c:v>73.33</c:v>
                      </c:pt>
                      <c:pt idx="1269">
                        <c:v>72.17</c:v>
                      </c:pt>
                      <c:pt idx="1270">
                        <c:v>73.709999999999994</c:v>
                      </c:pt>
                      <c:pt idx="1271">
                        <c:v>72.02</c:v>
                      </c:pt>
                      <c:pt idx="1272">
                        <c:v>72.13</c:v>
                      </c:pt>
                      <c:pt idx="1273">
                        <c:v>71.69</c:v>
                      </c:pt>
                      <c:pt idx="1274">
                        <c:v>71.88</c:v>
                      </c:pt>
                      <c:pt idx="1275">
                        <c:v>73.31</c:v>
                      </c:pt>
                      <c:pt idx="1276">
                        <c:v>73.099999999999994</c:v>
                      </c:pt>
                      <c:pt idx="1277">
                        <c:v>72.3</c:v>
                      </c:pt>
                      <c:pt idx="1278">
                        <c:v>70.930000000000007</c:v>
                      </c:pt>
                      <c:pt idx="1279">
                        <c:v>71.31</c:v>
                      </c:pt>
                      <c:pt idx="1280">
                        <c:v>73.39</c:v>
                      </c:pt>
                      <c:pt idx="1281">
                        <c:v>74.25</c:v>
                      </c:pt>
                      <c:pt idx="1282">
                        <c:v>75.349999999999994</c:v>
                      </c:pt>
                      <c:pt idx="1283">
                        <c:v>76.06</c:v>
                      </c:pt>
                      <c:pt idx="1284">
                        <c:v>76.53</c:v>
                      </c:pt>
                      <c:pt idx="1285">
                        <c:v>76.39</c:v>
                      </c:pt>
                      <c:pt idx="1286">
                        <c:v>77.540000000000006</c:v>
                      </c:pt>
                      <c:pt idx="1287">
                        <c:v>76.89</c:v>
                      </c:pt>
                      <c:pt idx="1288">
                        <c:v>75.069999999999993</c:v>
                      </c:pt>
                      <c:pt idx="1289">
                        <c:v>74.790000000000006</c:v>
                      </c:pt>
                      <c:pt idx="1290">
                        <c:v>75.349999999999994</c:v>
                      </c:pt>
                      <c:pt idx="1291">
                        <c:v>74.849999999999994</c:v>
                      </c:pt>
                      <c:pt idx="1292">
                        <c:v>76.86</c:v>
                      </c:pt>
                      <c:pt idx="1293">
                        <c:v>76.599999999999994</c:v>
                      </c:pt>
                      <c:pt idx="1294">
                        <c:v>78</c:v>
                      </c:pt>
                      <c:pt idx="1295">
                        <c:v>77.8</c:v>
                      </c:pt>
                      <c:pt idx="1296">
                        <c:v>79.33</c:v>
                      </c:pt>
                      <c:pt idx="1297">
                        <c:v>79.73</c:v>
                      </c:pt>
                      <c:pt idx="1298">
                        <c:v>79.41</c:v>
                      </c:pt>
                      <c:pt idx="1299">
                        <c:v>79.03</c:v>
                      </c:pt>
                      <c:pt idx="1300">
                        <c:v>77.540000000000006</c:v>
                      </c:pt>
                      <c:pt idx="1301">
                        <c:v>77.22</c:v>
                      </c:pt>
                      <c:pt idx="1302">
                        <c:v>76.45</c:v>
                      </c:pt>
                      <c:pt idx="1303">
                        <c:v>76.34</c:v>
                      </c:pt>
                      <c:pt idx="1304">
                        <c:v>74.209999999999994</c:v>
                      </c:pt>
                      <c:pt idx="1305">
                        <c:v>73.790000000000006</c:v>
                      </c:pt>
                      <c:pt idx="1306">
                        <c:v>68.73</c:v>
                      </c:pt>
                      <c:pt idx="1307">
                        <c:v>68.069999999999993</c:v>
                      </c:pt>
                      <c:pt idx="1308">
                        <c:v>62.28</c:v>
                      </c:pt>
                      <c:pt idx="1309">
                        <c:v>65.45</c:v>
                      </c:pt>
                      <c:pt idx="1310">
                        <c:v>63.19</c:v>
                      </c:pt>
                      <c:pt idx="1311">
                        <c:v>66.47</c:v>
                      </c:pt>
                      <c:pt idx="1312">
                        <c:v>66.959999999999994</c:v>
                      </c:pt>
                      <c:pt idx="1313">
                        <c:v>69.22</c:v>
                      </c:pt>
                      <c:pt idx="1314">
                        <c:v>68.069999999999993</c:v>
                      </c:pt>
                      <c:pt idx="1315">
                        <c:v>68.34</c:v>
                      </c:pt>
                      <c:pt idx="1316">
                        <c:v>64.38</c:v>
                      </c:pt>
                      <c:pt idx="1317">
                        <c:v>63.24</c:v>
                      </c:pt>
                      <c:pt idx="1318">
                        <c:v>62.73</c:v>
                      </c:pt>
                      <c:pt idx="1319">
                        <c:v>65.56</c:v>
                      </c:pt>
                      <c:pt idx="1320">
                        <c:v>65.95</c:v>
                      </c:pt>
                      <c:pt idx="1321">
                        <c:v>64.56</c:v>
                      </c:pt>
                      <c:pt idx="1322">
                        <c:v>65.81</c:v>
                      </c:pt>
                      <c:pt idx="1323">
                        <c:v>67.73</c:v>
                      </c:pt>
                      <c:pt idx="1324">
                        <c:v>68.13</c:v>
                      </c:pt>
                      <c:pt idx="1325">
                        <c:v>68.64</c:v>
                      </c:pt>
                      <c:pt idx="1326">
                        <c:v>68.12</c:v>
                      </c:pt>
                      <c:pt idx="1327">
                        <c:v>66.22</c:v>
                      </c:pt>
                      <c:pt idx="1328">
                        <c:v>65.5</c:v>
                      </c:pt>
                      <c:pt idx="1329">
                        <c:v>67.900000000000006</c:v>
                      </c:pt>
                      <c:pt idx="1330">
                        <c:v>67.11</c:v>
                      </c:pt>
                      <c:pt idx="1331">
                        <c:v>64.89</c:v>
                      </c:pt>
                      <c:pt idx="1332">
                        <c:v>65.19</c:v>
                      </c:pt>
                      <c:pt idx="1333">
                        <c:v>65.38</c:v>
                      </c:pt>
                      <c:pt idx="1334">
                        <c:v>66.19</c:v>
                      </c:pt>
                      <c:pt idx="1335">
                        <c:v>67.5</c:v>
                      </c:pt>
                      <c:pt idx="1336">
                        <c:v>67.09</c:v>
                      </c:pt>
                      <c:pt idx="1337">
                        <c:v>66.03</c:v>
                      </c:pt>
                      <c:pt idx="1338">
                        <c:v>65.62</c:v>
                      </c:pt>
                      <c:pt idx="1339">
                        <c:v>62.89</c:v>
                      </c:pt>
                      <c:pt idx="1340">
                        <c:v>59.34</c:v>
                      </c:pt>
                      <c:pt idx="1341">
                        <c:v>58.7</c:v>
                      </c:pt>
                      <c:pt idx="1342">
                        <c:v>60.84</c:v>
                      </c:pt>
                      <c:pt idx="1343">
                        <c:v>61.73</c:v>
                      </c:pt>
                      <c:pt idx="1344">
                        <c:v>59.71</c:v>
                      </c:pt>
                      <c:pt idx="1345">
                        <c:v>60.28</c:v>
                      </c:pt>
                      <c:pt idx="1346">
                        <c:v>58.51</c:v>
                      </c:pt>
                      <c:pt idx="1347">
                        <c:v>56.52</c:v>
                      </c:pt>
                      <c:pt idx="1348">
                        <c:v>58.37</c:v>
                      </c:pt>
                      <c:pt idx="1349">
                        <c:v>60.52</c:v>
                      </c:pt>
                      <c:pt idx="1350">
                        <c:v>61.66</c:v>
                      </c:pt>
                      <c:pt idx="1351">
                        <c:v>60.9</c:v>
                      </c:pt>
                      <c:pt idx="1352">
                        <c:v>63.66</c:v>
                      </c:pt>
                      <c:pt idx="1353">
                        <c:v>63.79</c:v>
                      </c:pt>
                      <c:pt idx="1354">
                        <c:v>64.13</c:v>
                      </c:pt>
                      <c:pt idx="1355">
                        <c:v>64.040000000000006</c:v>
                      </c:pt>
                      <c:pt idx="1356">
                        <c:v>66.599999999999994</c:v>
                      </c:pt>
                      <c:pt idx="1357">
                        <c:v>65.39</c:v>
                      </c:pt>
                      <c:pt idx="1358">
                        <c:v>67.489999999999995</c:v>
                      </c:pt>
                      <c:pt idx="1359">
                        <c:v>66.790000000000006</c:v>
                      </c:pt>
                      <c:pt idx="1360">
                        <c:v>67.31</c:v>
                      </c:pt>
                      <c:pt idx="1361">
                        <c:v>68.55</c:v>
                      </c:pt>
                      <c:pt idx="1362">
                        <c:v>69.38</c:v>
                      </c:pt>
                      <c:pt idx="1363">
                        <c:v>68</c:v>
                      </c:pt>
                      <c:pt idx="1364">
                        <c:v>69.47</c:v>
                      </c:pt>
                      <c:pt idx="1365">
                        <c:v>72.55</c:v>
                      </c:pt>
                      <c:pt idx="1366">
                        <c:v>73.040000000000006</c:v>
                      </c:pt>
                      <c:pt idx="1367">
                        <c:v>69.709999999999994</c:v>
                      </c:pt>
                      <c:pt idx="1368">
                        <c:v>67.459999999999994</c:v>
                      </c:pt>
                      <c:pt idx="1369">
                        <c:v>69.489999999999995</c:v>
                      </c:pt>
                      <c:pt idx="1370">
                        <c:v>71.319999999999993</c:v>
                      </c:pt>
                      <c:pt idx="1371">
                        <c:v>71.260000000000005</c:v>
                      </c:pt>
                      <c:pt idx="1372">
                        <c:v>71.650000000000006</c:v>
                      </c:pt>
                      <c:pt idx="1373">
                        <c:v>72.819999999999993</c:v>
                      </c:pt>
                      <c:pt idx="1374">
                        <c:v>69.599999999999994</c:v>
                      </c:pt>
                      <c:pt idx="1375">
                        <c:v>70.81</c:v>
                      </c:pt>
                      <c:pt idx="1376">
                        <c:v>72.260000000000005</c:v>
                      </c:pt>
                      <c:pt idx="1377">
                        <c:v>71.31</c:v>
                      </c:pt>
                      <c:pt idx="1378">
                        <c:v>71.23</c:v>
                      </c:pt>
                      <c:pt idx="1379">
                        <c:v>70.16</c:v>
                      </c:pt>
                      <c:pt idx="1380">
                        <c:v>68.56</c:v>
                      </c:pt>
                      <c:pt idx="1381">
                        <c:v>68.150000000000006</c:v>
                      </c:pt>
                      <c:pt idx="1382">
                        <c:v>66.930000000000007</c:v>
                      </c:pt>
                      <c:pt idx="1383">
                        <c:v>66.3</c:v>
                      </c:pt>
                      <c:pt idx="1384">
                        <c:v>64.290000000000006</c:v>
                      </c:pt>
                      <c:pt idx="1385">
                        <c:v>63.83</c:v>
                      </c:pt>
                      <c:pt idx="1386">
                        <c:v>66.22</c:v>
                      </c:pt>
                      <c:pt idx="1387">
                        <c:v>67.17</c:v>
                      </c:pt>
                      <c:pt idx="1388">
                        <c:v>70.87</c:v>
                      </c:pt>
                      <c:pt idx="1389">
                        <c:v>70.48</c:v>
                      </c:pt>
                      <c:pt idx="1390">
                        <c:v>70.42</c:v>
                      </c:pt>
                      <c:pt idx="1391">
                        <c:v>71.290000000000006</c:v>
                      </c:pt>
                      <c:pt idx="1392">
                        <c:v>71.28</c:v>
                      </c:pt>
                      <c:pt idx="1393">
                        <c:v>70.599999999999994</c:v>
                      </c:pt>
                      <c:pt idx="1394">
                        <c:v>68.63</c:v>
                      </c:pt>
                      <c:pt idx="1395">
                        <c:v>70.19</c:v>
                      </c:pt>
                      <c:pt idx="1396">
                        <c:v>68.55</c:v>
                      </c:pt>
                      <c:pt idx="1397">
                        <c:v>67.91</c:v>
                      </c:pt>
                      <c:pt idx="1398">
                        <c:v>66</c:v>
                      </c:pt>
                      <c:pt idx="1399">
                        <c:v>65.72</c:v>
                      </c:pt>
                      <c:pt idx="1400">
                        <c:v>66.14</c:v>
                      </c:pt>
                      <c:pt idx="1401">
                        <c:v>64.98</c:v>
                      </c:pt>
                      <c:pt idx="1402">
                        <c:v>67.650000000000006</c:v>
                      </c:pt>
                      <c:pt idx="1403">
                        <c:v>68.400000000000006</c:v>
                      </c:pt>
                      <c:pt idx="1404">
                        <c:v>69.2</c:v>
                      </c:pt>
                      <c:pt idx="1405">
                        <c:v>69.599999999999994</c:v>
                      </c:pt>
                      <c:pt idx="1406">
                        <c:v>69.78</c:v>
                      </c:pt>
                      <c:pt idx="1407">
                        <c:v>68.45</c:v>
                      </c:pt>
                      <c:pt idx="1408">
                        <c:v>69.16</c:v>
                      </c:pt>
                      <c:pt idx="1409">
                        <c:v>69.13</c:v>
                      </c:pt>
                      <c:pt idx="1410">
                        <c:v>71.05</c:v>
                      </c:pt>
                      <c:pt idx="1411">
                        <c:v>71.2</c:v>
                      </c:pt>
                      <c:pt idx="1412">
                        <c:v>70.86</c:v>
                      </c:pt>
                      <c:pt idx="1413">
                        <c:v>70.44</c:v>
                      </c:pt>
                      <c:pt idx="1414">
                        <c:v>70.78</c:v>
                      </c:pt>
                      <c:pt idx="1415">
                        <c:v>71.41</c:v>
                      </c:pt>
                      <c:pt idx="1416">
                        <c:v>70.45</c:v>
                      </c:pt>
                      <c:pt idx="1417">
                        <c:v>69.790000000000006</c:v>
                      </c:pt>
                      <c:pt idx="1418">
                        <c:v>69.44</c:v>
                      </c:pt>
                      <c:pt idx="1419">
                        <c:v>69.930000000000007</c:v>
                      </c:pt>
                      <c:pt idx="1420">
                        <c:v>71.08</c:v>
                      </c:pt>
                      <c:pt idx="1421">
                        <c:v>71.37</c:v>
                      </c:pt>
                      <c:pt idx="1422">
                        <c:v>71.38</c:v>
                      </c:pt>
                      <c:pt idx="1423">
                        <c:v>71.95</c:v>
                      </c:pt>
                      <c:pt idx="1424">
                        <c:v>71.739999999999995</c:v>
                      </c:pt>
                      <c:pt idx="1425">
                        <c:v>72.62</c:v>
                      </c:pt>
                      <c:pt idx="1426">
                        <c:v>71.63</c:v>
                      </c:pt>
                      <c:pt idx="1427">
                        <c:v>71.48</c:v>
                      </c:pt>
                      <c:pt idx="1428">
                        <c:v>71.14</c:v>
                      </c:pt>
                      <c:pt idx="1429">
                        <c:v>70.69</c:v>
                      </c:pt>
                      <c:pt idx="1430">
                        <c:v>70.97</c:v>
                      </c:pt>
                      <c:pt idx="1431">
                        <c:v>71.510000000000005</c:v>
                      </c:pt>
                      <c:pt idx="1432">
                        <c:v>72.77</c:v>
                      </c:pt>
                      <c:pt idx="1433">
                        <c:v>73.64</c:v>
                      </c:pt>
                      <c:pt idx="1434">
                        <c:v>74.02</c:v>
                      </c:pt>
                      <c:pt idx="1435">
                        <c:v>73.77</c:v>
                      </c:pt>
                      <c:pt idx="1436">
                        <c:v>73.78</c:v>
                      </c:pt>
                      <c:pt idx="1437">
                        <c:v>73.040000000000006</c:v>
                      </c:pt>
                      <c:pt idx="1438">
                        <c:v>73.62</c:v>
                      </c:pt>
                      <c:pt idx="1439">
                        <c:v>73.75</c:v>
                      </c:pt>
                      <c:pt idx="1440">
                        <c:v>73.63</c:v>
                      </c:pt>
                      <c:pt idx="1441">
                        <c:v>74.59</c:v>
                      </c:pt>
                      <c:pt idx="1442">
                        <c:v>74.87</c:v>
                      </c:pt>
                      <c:pt idx="1443">
                        <c:v>75.38</c:v>
                      </c:pt>
                      <c:pt idx="1444">
                        <c:v>75.55</c:v>
                      </c:pt>
                      <c:pt idx="1445">
                        <c:v>75.930000000000007</c:v>
                      </c:pt>
                      <c:pt idx="1446">
                        <c:v>76.23</c:v>
                      </c:pt>
                      <c:pt idx="1447">
                        <c:v>75.989999999999995</c:v>
                      </c:pt>
                      <c:pt idx="1448">
                        <c:v>75.739999999999995</c:v>
                      </c:pt>
                      <c:pt idx="1449">
                        <c:v>74.88</c:v>
                      </c:pt>
                      <c:pt idx="1450">
                        <c:v>75.599999999999994</c:v>
                      </c:pt>
                      <c:pt idx="1451">
                        <c:v>74.739999999999995</c:v>
                      </c:pt>
                      <c:pt idx="1452">
                        <c:v>74.260000000000005</c:v>
                      </c:pt>
                      <c:pt idx="1453">
                        <c:v>73.05</c:v>
                      </c:pt>
                      <c:pt idx="1454">
                        <c:v>73.66</c:v>
                      </c:pt>
                      <c:pt idx="1455">
                        <c:v>74.260000000000005</c:v>
                      </c:pt>
                      <c:pt idx="1456">
                        <c:v>74.19</c:v>
                      </c:pt>
                      <c:pt idx="1457">
                        <c:v>73.78</c:v>
                      </c:pt>
                      <c:pt idx="1458">
                        <c:v>74.67</c:v>
                      </c:pt>
                      <c:pt idx="1459">
                        <c:v>73.95</c:v>
                      </c:pt>
                      <c:pt idx="1460">
                        <c:v>74.069999999999993</c:v>
                      </c:pt>
                      <c:pt idx="1461">
                        <c:v>74.8</c:v>
                      </c:pt>
                      <c:pt idx="1462">
                        <c:v>75.14</c:v>
                      </c:pt>
                      <c:pt idx="1463">
                        <c:v>74.010000000000005</c:v>
                      </c:pt>
                      <c:pt idx="1464">
                        <c:v>73.13</c:v>
                      </c:pt>
                      <c:pt idx="1465">
                        <c:v>71.48</c:v>
                      </c:pt>
                      <c:pt idx="1466">
                        <c:v>72.260000000000005</c:v>
                      </c:pt>
                      <c:pt idx="1467">
                        <c:v>72.8</c:v>
                      </c:pt>
                      <c:pt idx="1468">
                        <c:v>72.069999999999993</c:v>
                      </c:pt>
                      <c:pt idx="1469">
                        <c:v>71.17</c:v>
                      </c:pt>
                      <c:pt idx="1470">
                        <c:v>71.17</c:v>
                      </c:pt>
                      <c:pt idx="1471">
                        <c:v>71.75</c:v>
                      </c:pt>
                      <c:pt idx="1472">
                        <c:v>72.45</c:v>
                      </c:pt>
                      <c:pt idx="1473">
                        <c:v>71.819999999999993</c:v>
                      </c:pt>
                      <c:pt idx="1474">
                        <c:v>70.900000000000006</c:v>
                      </c:pt>
                      <c:pt idx="1475">
                        <c:v>70.5</c:v>
                      </c:pt>
                      <c:pt idx="1476">
                        <c:v>69.61</c:v>
                      </c:pt>
                      <c:pt idx="1477">
                        <c:v>68.239999999999995</c:v>
                      </c:pt>
                      <c:pt idx="1478">
                        <c:v>68.260000000000005</c:v>
                      </c:pt>
                      <c:pt idx="1479">
                        <c:v>69.75</c:v>
                      </c:pt>
                      <c:pt idx="1480">
                        <c:v>68.7</c:v>
                      </c:pt>
                      <c:pt idx="1481">
                        <c:v>68.239999999999995</c:v>
                      </c:pt>
                      <c:pt idx="1482">
                        <c:v>69.349999999999994</c:v>
                      </c:pt>
                      <c:pt idx="1483">
                        <c:v>69.209999999999994</c:v>
                      </c:pt>
                      <c:pt idx="1484">
                        <c:v>69.12</c:v>
                      </c:pt>
                      <c:pt idx="1485">
                        <c:v>68.959999999999994</c:v>
                      </c:pt>
                      <c:pt idx="1486">
                        <c:v>68.89</c:v>
                      </c:pt>
                      <c:pt idx="1487">
                        <c:v>69.400000000000006</c:v>
                      </c:pt>
                      <c:pt idx="1488">
                        <c:v>70.09</c:v>
                      </c:pt>
                      <c:pt idx="1489">
                        <c:v>70.83</c:v>
                      </c:pt>
                      <c:pt idx="1490">
                        <c:v>70.8</c:v>
                      </c:pt>
                      <c:pt idx="1491">
                        <c:v>71.239999999999995</c:v>
                      </c:pt>
                      <c:pt idx="1492">
                        <c:v>72.260000000000005</c:v>
                      </c:pt>
                      <c:pt idx="1493">
                        <c:v>71.08</c:v>
                      </c:pt>
                      <c:pt idx="1494">
                        <c:v>69.900000000000006</c:v>
                      </c:pt>
                      <c:pt idx="1495">
                        <c:v>68.3</c:v>
                      </c:pt>
                      <c:pt idx="1496">
                        <c:v>68.099999999999994</c:v>
                      </c:pt>
                      <c:pt idx="1497">
                        <c:v>67.88</c:v>
                      </c:pt>
                      <c:pt idx="1498">
                        <c:v>67.55</c:v>
                      </c:pt>
                      <c:pt idx="1499">
                        <c:v>67.84</c:v>
                      </c:pt>
                      <c:pt idx="1500">
                        <c:v>67.34</c:v>
                      </c:pt>
                      <c:pt idx="1501">
                        <c:v>66.22</c:v>
                      </c:pt>
                      <c:pt idx="1502">
                        <c:v>65.12</c:v>
                      </c:pt>
                      <c:pt idx="1503">
                        <c:v>64.75</c:v>
                      </c:pt>
                      <c:pt idx="1504">
                        <c:v>64.34</c:v>
                      </c:pt>
                      <c:pt idx="1505">
                        <c:v>63.94</c:v>
                      </c:pt>
                      <c:pt idx="1506">
                        <c:v>65.41</c:v>
                      </c:pt>
                      <c:pt idx="1507">
                        <c:v>65.25</c:v>
                      </c:pt>
                      <c:pt idx="1508">
                        <c:v>65.489999999999995</c:v>
                      </c:pt>
                      <c:pt idx="1509">
                        <c:v>65.44</c:v>
                      </c:pt>
                      <c:pt idx="1510">
                        <c:v>65.13</c:v>
                      </c:pt>
                      <c:pt idx="1511">
                        <c:v>66.22</c:v>
                      </c:pt>
                      <c:pt idx="1512">
                        <c:v>64.19</c:v>
                      </c:pt>
                      <c:pt idx="1513">
                        <c:v>63.63</c:v>
                      </c:pt>
                      <c:pt idx="1514">
                        <c:v>62.04</c:v>
                      </c:pt>
                      <c:pt idx="1515">
                        <c:v>61.99</c:v>
                      </c:pt>
                      <c:pt idx="1516">
                        <c:v>62.52</c:v>
                      </c:pt>
                      <c:pt idx="1517">
                        <c:v>64.45</c:v>
                      </c:pt>
                      <c:pt idx="1518">
                        <c:v>64.489999999999995</c:v>
                      </c:pt>
                      <c:pt idx="1519">
                        <c:v>64.5</c:v>
                      </c:pt>
                      <c:pt idx="1520">
                        <c:v>63.62</c:v>
                      </c:pt>
                      <c:pt idx="1521">
                        <c:v>64.52</c:v>
                      </c:pt>
                      <c:pt idx="1522">
                        <c:v>63.7</c:v>
                      </c:pt>
                      <c:pt idx="1523">
                        <c:v>64.7</c:v>
                      </c:pt>
                      <c:pt idx="1524">
                        <c:v>65.62</c:v>
                      </c:pt>
                      <c:pt idx="1525">
                        <c:v>65.03</c:v>
                      </c:pt>
                      <c:pt idx="1526">
                        <c:v>65.97</c:v>
                      </c:pt>
                      <c:pt idx="1527">
                        <c:v>65.709999999999994</c:v>
                      </c:pt>
                      <c:pt idx="1528">
                        <c:v>63.02</c:v>
                      </c:pt>
                      <c:pt idx="1529">
                        <c:v>63.44</c:v>
                      </c:pt>
                      <c:pt idx="1530">
                        <c:v>62.02</c:v>
                      </c:pt>
                      <c:pt idx="1531">
                        <c:v>62.69</c:v>
                      </c:pt>
                      <c:pt idx="1532">
                        <c:v>63.99</c:v>
                      </c:pt>
                      <c:pt idx="1533">
                        <c:v>64.430000000000007</c:v>
                      </c:pt>
                      <c:pt idx="1534">
                        <c:v>66.37</c:v>
                      </c:pt>
                      <c:pt idx="1535">
                        <c:v>66.400000000000006</c:v>
                      </c:pt>
                      <c:pt idx="1536">
                        <c:v>67.989999999999995</c:v>
                      </c:pt>
                      <c:pt idx="1537">
                        <c:v>67.099999999999994</c:v>
                      </c:pt>
                      <c:pt idx="1538">
                        <c:v>66.290000000000006</c:v>
                      </c:pt>
                      <c:pt idx="1539">
                        <c:v>65.989999999999995</c:v>
                      </c:pt>
                      <c:pt idx="1540">
                        <c:v>64.959999999999994</c:v>
                      </c:pt>
                      <c:pt idx="1541">
                        <c:v>65.84</c:v>
                      </c:pt>
                      <c:pt idx="1542">
                        <c:v>65.62</c:v>
                      </c:pt>
                      <c:pt idx="1543">
                        <c:v>66.77</c:v>
                      </c:pt>
                      <c:pt idx="1544">
                        <c:v>66.989999999999995</c:v>
                      </c:pt>
                      <c:pt idx="1545">
                        <c:v>67.83</c:v>
                      </c:pt>
                      <c:pt idx="1546">
                        <c:v>68.42</c:v>
                      </c:pt>
                      <c:pt idx="1547">
                        <c:v>68.63</c:v>
                      </c:pt>
                      <c:pt idx="1548">
                        <c:v>68.790000000000006</c:v>
                      </c:pt>
                      <c:pt idx="1549">
                        <c:v>68.13</c:v>
                      </c:pt>
                      <c:pt idx="1550">
                        <c:v>67.040000000000006</c:v>
                      </c:pt>
                      <c:pt idx="1551">
                        <c:v>67.09</c:v>
                      </c:pt>
                      <c:pt idx="1552">
                        <c:v>69</c:v>
                      </c:pt>
                      <c:pt idx="1553">
                        <c:v>70.22</c:v>
                      </c:pt>
                      <c:pt idx="1554">
                        <c:v>70.42</c:v>
                      </c:pt>
                      <c:pt idx="1555">
                        <c:v>69.650000000000006</c:v>
                      </c:pt>
                      <c:pt idx="1556">
                        <c:v>69.989999999999995</c:v>
                      </c:pt>
                      <c:pt idx="1557">
                        <c:v>68.819999999999993</c:v>
                      </c:pt>
                      <c:pt idx="1558">
                        <c:v>70.44</c:v>
                      </c:pt>
                      <c:pt idx="1559">
                        <c:v>70.63</c:v>
                      </c:pt>
                      <c:pt idx="1560">
                        <c:v>71.69</c:v>
                      </c:pt>
                      <c:pt idx="1561">
                        <c:v>71.75</c:v>
                      </c:pt>
                      <c:pt idx="1562">
                        <c:v>72.239999999999995</c:v>
                      </c:pt>
                      <c:pt idx="1563">
                        <c:v>72.37</c:v>
                      </c:pt>
                      <c:pt idx="1564">
                        <c:v>72.099999999999994</c:v>
                      </c:pt>
                      <c:pt idx="1565">
                        <c:v>71.97</c:v>
                      </c:pt>
                      <c:pt idx="1566">
                        <c:v>71.959999999999994</c:v>
                      </c:pt>
                      <c:pt idx="1567">
                        <c:v>72.599999999999994</c:v>
                      </c:pt>
                      <c:pt idx="1568">
                        <c:v>72.569999999999993</c:v>
                      </c:pt>
                      <c:pt idx="1569">
                        <c:v>72.319999999999993</c:v>
                      </c:pt>
                      <c:pt idx="1570">
                        <c:v>72.09</c:v>
                      </c:pt>
                      <c:pt idx="1571">
                        <c:v>72.36</c:v>
                      </c:pt>
                      <c:pt idx="1572">
                        <c:v>71.56</c:v>
                      </c:pt>
                      <c:pt idx="1573">
                        <c:v>71.98</c:v>
                      </c:pt>
                      <c:pt idx="1574">
                        <c:v>72.010000000000005</c:v>
                      </c:pt>
                      <c:pt idx="1575">
                        <c:v>72.06</c:v>
                      </c:pt>
                      <c:pt idx="1576">
                        <c:v>71.58</c:v>
                      </c:pt>
                      <c:pt idx="1577">
                        <c:v>70.819999999999993</c:v>
                      </c:pt>
                      <c:pt idx="1578">
                        <c:v>71.53</c:v>
                      </c:pt>
                      <c:pt idx="1579">
                        <c:v>70.98</c:v>
                      </c:pt>
                      <c:pt idx="1580">
                        <c:v>70.709999999999994</c:v>
                      </c:pt>
                      <c:pt idx="1581">
                        <c:v>72.2</c:v>
                      </c:pt>
                      <c:pt idx="1582">
                        <c:v>73.45</c:v>
                      </c:pt>
                      <c:pt idx="1583">
                        <c:v>73.13</c:v>
                      </c:pt>
                      <c:pt idx="1584">
                        <c:v>73.91</c:v>
                      </c:pt>
                      <c:pt idx="1585">
                        <c:v>74.36</c:v>
                      </c:pt>
                      <c:pt idx="1586">
                        <c:v>75.569999999999993</c:v>
                      </c:pt>
                      <c:pt idx="1587">
                        <c:v>76.569999999999993</c:v>
                      </c:pt>
                      <c:pt idx="1588">
                        <c:v>75.989999999999995</c:v>
                      </c:pt>
                      <c:pt idx="1589">
                        <c:v>75.45</c:v>
                      </c:pt>
                      <c:pt idx="1590">
                        <c:v>74.72</c:v>
                      </c:pt>
                      <c:pt idx="1591">
                        <c:v>74.930000000000007</c:v>
                      </c:pt>
                      <c:pt idx="1592">
                        <c:v>74.680000000000007</c:v>
                      </c:pt>
                      <c:pt idx="1593">
                        <c:v>74.3</c:v>
                      </c:pt>
                      <c:pt idx="1594">
                        <c:v>73.489999999999995</c:v>
                      </c:pt>
                      <c:pt idx="1595">
                        <c:v>72.790000000000006</c:v>
                      </c:pt>
                      <c:pt idx="1596">
                        <c:v>73.78</c:v>
                      </c:pt>
                      <c:pt idx="1597">
                        <c:v>73.430000000000007</c:v>
                      </c:pt>
                      <c:pt idx="1598">
                        <c:v>73.8</c:v>
                      </c:pt>
                      <c:pt idx="1599">
                        <c:v>73.930000000000007</c:v>
                      </c:pt>
                      <c:pt idx="1600">
                        <c:v>73.02</c:v>
                      </c:pt>
                      <c:pt idx="1601">
                        <c:v>73.75</c:v>
                      </c:pt>
                      <c:pt idx="1602">
                        <c:v>73.58</c:v>
                      </c:pt>
                      <c:pt idx="1603">
                        <c:v>73.7</c:v>
                      </c:pt>
                      <c:pt idx="1604">
                        <c:v>73.8</c:v>
                      </c:pt>
                      <c:pt idx="1605">
                        <c:v>72.42</c:v>
                      </c:pt>
                      <c:pt idx="1606">
                        <c:v>72.959999999999994</c:v>
                      </c:pt>
                      <c:pt idx="1607">
                        <c:v>72.56</c:v>
                      </c:pt>
                      <c:pt idx="1608">
                        <c:v>72.930000000000007</c:v>
                      </c:pt>
                      <c:pt idx="1609">
                        <c:v>74.09</c:v>
                      </c:pt>
                      <c:pt idx="1610">
                        <c:v>75.02</c:v>
                      </c:pt>
                      <c:pt idx="1611">
                        <c:v>75.010000000000005</c:v>
                      </c:pt>
                      <c:pt idx="1612">
                        <c:v>73.83</c:v>
                      </c:pt>
                      <c:pt idx="1613">
                        <c:v>73.459999999999994</c:v>
                      </c:pt>
                      <c:pt idx="1614">
                        <c:v>71.75</c:v>
                      </c:pt>
                      <c:pt idx="1615">
                        <c:v>71.2</c:v>
                      </c:pt>
                      <c:pt idx="1616">
                        <c:v>71.87</c:v>
                      </c:pt>
                      <c:pt idx="1617">
                        <c:v>71.959999999999994</c:v>
                      </c:pt>
                      <c:pt idx="1618">
                        <c:v>71.959999999999994</c:v>
                      </c:pt>
                      <c:pt idx="1619">
                        <c:v>71.959999999999994</c:v>
                      </c:pt>
                      <c:pt idx="1620">
                        <c:v>71.94</c:v>
                      </c:pt>
                      <c:pt idx="1621">
                        <c:v>72.25</c:v>
                      </c:pt>
                      <c:pt idx="1622">
                        <c:v>71.06</c:v>
                      </c:pt>
                      <c:pt idx="1623">
                        <c:v>71.599999999999994</c:v>
                      </c:pt>
                      <c:pt idx="1624">
                        <c:v>72.75</c:v>
                      </c:pt>
                      <c:pt idx="1625">
                        <c:v>70.849999999999994</c:v>
                      </c:pt>
                      <c:pt idx="1626">
                        <c:v>69.569999999999993</c:v>
                      </c:pt>
                      <c:pt idx="1627">
                        <c:v>69.55</c:v>
                      </c:pt>
                      <c:pt idx="1628">
                        <c:v>69.69</c:v>
                      </c:pt>
                      <c:pt idx="1629">
                        <c:v>69.400000000000006</c:v>
                      </c:pt>
                      <c:pt idx="1630">
                        <c:v>68.56</c:v>
                      </c:pt>
                      <c:pt idx="1631">
                        <c:v>68.650000000000006</c:v>
                      </c:pt>
                      <c:pt idx="1632">
                        <c:v>68.92</c:v>
                      </c:pt>
                      <c:pt idx="1633">
                        <c:v>70.510000000000005</c:v>
                      </c:pt>
                      <c:pt idx="1634">
                        <c:v>70.23</c:v>
                      </c:pt>
                      <c:pt idx="1635">
                        <c:v>70.61</c:v>
                      </c:pt>
                      <c:pt idx="1636">
                        <c:v>71.61</c:v>
                      </c:pt>
                      <c:pt idx="1637">
                        <c:v>70.91</c:v>
                      </c:pt>
                      <c:pt idx="1638">
                        <c:v>70.319999999999993</c:v>
                      </c:pt>
                      <c:pt idx="1639">
                        <c:v>70.959999999999994</c:v>
                      </c:pt>
                      <c:pt idx="1640">
                        <c:v>71.12</c:v>
                      </c:pt>
                      <c:pt idx="1641">
                        <c:v>71.06</c:v>
                      </c:pt>
                      <c:pt idx="1642">
                        <c:v>70.67</c:v>
                      </c:pt>
                      <c:pt idx="1643">
                        <c:v>70.41</c:v>
                      </c:pt>
                      <c:pt idx="1644">
                        <c:v>70.900000000000006</c:v>
                      </c:pt>
                      <c:pt idx="1645">
                        <c:v>71.13</c:v>
                      </c:pt>
                      <c:pt idx="1646">
                        <c:v>71.56</c:v>
                      </c:pt>
                      <c:pt idx="1647">
                        <c:v>71.48</c:v>
                      </c:pt>
                      <c:pt idx="1648">
                        <c:v>71.900000000000006</c:v>
                      </c:pt>
                      <c:pt idx="1649">
                        <c:v>72.16</c:v>
                      </c:pt>
                      <c:pt idx="1650">
                        <c:v>71.489999999999995</c:v>
                      </c:pt>
                      <c:pt idx="1651">
                        <c:v>71.22</c:v>
                      </c:pt>
                      <c:pt idx="1652">
                        <c:v>71.87</c:v>
                      </c:pt>
                      <c:pt idx="1653">
                        <c:v>73.19</c:v>
                      </c:pt>
                      <c:pt idx="1654">
                        <c:v>72.69</c:v>
                      </c:pt>
                      <c:pt idx="1655">
                        <c:v>73.180000000000007</c:v>
                      </c:pt>
                      <c:pt idx="1656">
                        <c:v>72.069999999999993</c:v>
                      </c:pt>
                      <c:pt idx="1657">
                        <c:v>71.52</c:v>
                      </c:pt>
                      <c:pt idx="1658">
                        <c:v>71.2</c:v>
                      </c:pt>
                      <c:pt idx="1659">
                        <c:v>71.069999999999993</c:v>
                      </c:pt>
                      <c:pt idx="1660">
                        <c:v>69.83</c:v>
                      </c:pt>
                      <c:pt idx="1661">
                        <c:v>71.42</c:v>
                      </c:pt>
                      <c:pt idx="1662">
                        <c:v>73</c:v>
                      </c:pt>
                      <c:pt idx="1663">
                        <c:v>72.98</c:v>
                      </c:pt>
                      <c:pt idx="1664">
                        <c:v>73.790000000000006</c:v>
                      </c:pt>
                      <c:pt idx="1665">
                        <c:v>73.22</c:v>
                      </c:pt>
                      <c:pt idx="1666">
                        <c:v>72.98</c:v>
                      </c:pt>
                      <c:pt idx="1667">
                        <c:v>72.86</c:v>
                      </c:pt>
                      <c:pt idx="1668">
                        <c:v>73.52</c:v>
                      </c:pt>
                      <c:pt idx="1669">
                        <c:v>73.61</c:v>
                      </c:pt>
                      <c:pt idx="1670">
                        <c:v>73.62</c:v>
                      </c:pt>
                      <c:pt idx="1671">
                        <c:v>73.95</c:v>
                      </c:pt>
                      <c:pt idx="1672">
                        <c:v>74.28</c:v>
                      </c:pt>
                      <c:pt idx="1673">
                        <c:v>74.75</c:v>
                      </c:pt>
                      <c:pt idx="1674">
                        <c:v>75.489999999999995</c:v>
                      </c:pt>
                      <c:pt idx="1675">
                        <c:v>76.209999999999994</c:v>
                      </c:pt>
                      <c:pt idx="1676">
                        <c:v>75.95</c:v>
                      </c:pt>
                      <c:pt idx="1677">
                        <c:v>76.17</c:v>
                      </c:pt>
                      <c:pt idx="1678">
                        <c:v>76.89</c:v>
                      </c:pt>
                      <c:pt idx="1679">
                        <c:v>76.760000000000005</c:v>
                      </c:pt>
                      <c:pt idx="1680">
                        <c:v>78</c:v>
                      </c:pt>
                      <c:pt idx="1681">
                        <c:v>77.61</c:v>
                      </c:pt>
                      <c:pt idx="1682">
                        <c:v>77.349999999999994</c:v>
                      </c:pt>
                      <c:pt idx="1683">
                        <c:v>78.069999999999993</c:v>
                      </c:pt>
                      <c:pt idx="1684">
                        <c:v>77.33</c:v>
                      </c:pt>
                      <c:pt idx="1685">
                        <c:v>78</c:v>
                      </c:pt>
                      <c:pt idx="1686">
                        <c:v>78.05</c:v>
                      </c:pt>
                      <c:pt idx="1687">
                        <c:v>77.849999999999994</c:v>
                      </c:pt>
                      <c:pt idx="1688">
                        <c:v>78.58</c:v>
                      </c:pt>
                      <c:pt idx="1689">
                        <c:v>78.19</c:v>
                      </c:pt>
                      <c:pt idx="1690">
                        <c:v>78.400000000000006</c:v>
                      </c:pt>
                      <c:pt idx="1691">
                        <c:v>78.680000000000007</c:v>
                      </c:pt>
                      <c:pt idx="1692">
                        <c:v>79.36</c:v>
                      </c:pt>
                      <c:pt idx="1693">
                        <c:v>78.45</c:v>
                      </c:pt>
                      <c:pt idx="1694">
                        <c:v>79.36</c:v>
                      </c:pt>
                      <c:pt idx="1695">
                        <c:v>77.7</c:v>
                      </c:pt>
                      <c:pt idx="1696">
                        <c:v>77.16</c:v>
                      </c:pt>
                      <c:pt idx="1697">
                        <c:v>77.97</c:v>
                      </c:pt>
                      <c:pt idx="1698">
                        <c:v>75.930000000000007</c:v>
                      </c:pt>
                      <c:pt idx="1699">
                        <c:v>76.680000000000007</c:v>
                      </c:pt>
                      <c:pt idx="1700">
                        <c:v>77.849999999999994</c:v>
                      </c:pt>
                      <c:pt idx="1701">
                        <c:v>77.69</c:v>
                      </c:pt>
                      <c:pt idx="1702">
                        <c:v>77.790000000000006</c:v>
                      </c:pt>
                      <c:pt idx="1703">
                        <c:v>77.62</c:v>
                      </c:pt>
                      <c:pt idx="1704">
                        <c:v>78.12</c:v>
                      </c:pt>
                      <c:pt idx="1705">
                        <c:v>78.209999999999994</c:v>
                      </c:pt>
                      <c:pt idx="1706">
                        <c:v>78.61</c:v>
                      </c:pt>
                      <c:pt idx="1707">
                        <c:v>78.989999999999995</c:v>
                      </c:pt>
                      <c:pt idx="1708">
                        <c:v>79.03</c:v>
                      </c:pt>
                      <c:pt idx="1709">
                        <c:v>79.12</c:v>
                      </c:pt>
                      <c:pt idx="1710">
                        <c:v>78.94</c:v>
                      </c:pt>
                      <c:pt idx="1711">
                        <c:v>80.02</c:v>
                      </c:pt>
                      <c:pt idx="1712">
                        <c:v>79.599999999999994</c:v>
                      </c:pt>
                      <c:pt idx="1713">
                        <c:v>78.959999999999994</c:v>
                      </c:pt>
                      <c:pt idx="1714">
                        <c:v>78.09</c:v>
                      </c:pt>
                      <c:pt idx="1715">
                        <c:v>78.53</c:v>
                      </c:pt>
                      <c:pt idx="1716">
                        <c:v>78.13</c:v>
                      </c:pt>
                      <c:pt idx="1717">
                        <c:v>78.75</c:v>
                      </c:pt>
                      <c:pt idx="1718">
                        <c:v>78.45</c:v>
                      </c:pt>
                      <c:pt idx="1719">
                        <c:v>79.28</c:v>
                      </c:pt>
                      <c:pt idx="1720">
                        <c:v>79.540000000000006</c:v>
                      </c:pt>
                      <c:pt idx="1721">
                        <c:v>79.31</c:v>
                      </c:pt>
                      <c:pt idx="1722">
                        <c:v>79.150000000000006</c:v>
                      </c:pt>
                      <c:pt idx="1723">
                        <c:v>78.7</c:v>
                      </c:pt>
                      <c:pt idx="1724">
                        <c:v>77.23</c:v>
                      </c:pt>
                      <c:pt idx="1725">
                        <c:v>77.13</c:v>
                      </c:pt>
                      <c:pt idx="1726">
                        <c:v>77.3</c:v>
                      </c:pt>
                      <c:pt idx="1727">
                        <c:v>77.819999999999993</c:v>
                      </c:pt>
                      <c:pt idx="1728">
                        <c:v>78.48</c:v>
                      </c:pt>
                      <c:pt idx="1729">
                        <c:v>78.900000000000006</c:v>
                      </c:pt>
                      <c:pt idx="1730">
                        <c:v>79.239999999999995</c:v>
                      </c:pt>
                      <c:pt idx="1731">
                        <c:v>78</c:v>
                      </c:pt>
                      <c:pt idx="1732">
                        <c:v>74.819999999999993</c:v>
                      </c:pt>
                      <c:pt idx="1733">
                        <c:v>75.739999999999995</c:v>
                      </c:pt>
                      <c:pt idx="1734">
                        <c:v>74.08</c:v>
                      </c:pt>
                      <c:pt idx="1735">
                        <c:v>74.709999999999994</c:v>
                      </c:pt>
                      <c:pt idx="1736">
                        <c:v>74.56</c:v>
                      </c:pt>
                      <c:pt idx="1737">
                        <c:v>75.36</c:v>
                      </c:pt>
                      <c:pt idx="1738">
                        <c:v>76.23</c:v>
                      </c:pt>
                      <c:pt idx="1739">
                        <c:v>77.25</c:v>
                      </c:pt>
                      <c:pt idx="1740">
                        <c:v>77.31</c:v>
                      </c:pt>
                      <c:pt idx="1741">
                        <c:v>77.180000000000007</c:v>
                      </c:pt>
                      <c:pt idx="1742">
                        <c:v>77.959999999999994</c:v>
                      </c:pt>
                      <c:pt idx="1743">
                        <c:v>78.27</c:v>
                      </c:pt>
                      <c:pt idx="1744">
                        <c:v>77.05</c:v>
                      </c:pt>
                      <c:pt idx="1745">
                        <c:v>78.06</c:v>
                      </c:pt>
                      <c:pt idx="1746">
                        <c:v>79.47</c:v>
                      </c:pt>
                      <c:pt idx="1747">
                        <c:v>80.010000000000005</c:v>
                      </c:pt>
                      <c:pt idx="1748">
                        <c:v>80.63</c:v>
                      </c:pt>
                      <c:pt idx="1749">
                        <c:v>80.760000000000005</c:v>
                      </c:pt>
                      <c:pt idx="1750">
                        <c:v>80.69</c:v>
                      </c:pt>
                      <c:pt idx="1751">
                        <c:v>80.27</c:v>
                      </c:pt>
                      <c:pt idx="1752">
                        <c:v>80.260000000000005</c:v>
                      </c:pt>
                      <c:pt idx="1753">
                        <c:v>81.400000000000006</c:v>
                      </c:pt>
                      <c:pt idx="1754">
                        <c:v>81.17</c:v>
                      </c:pt>
                      <c:pt idx="1755">
                        <c:v>80.77</c:v>
                      </c:pt>
                      <c:pt idx="1756">
                        <c:v>82.12</c:v>
                      </c:pt>
                      <c:pt idx="1757">
                        <c:v>83.28</c:v>
                      </c:pt>
                      <c:pt idx="1758">
                        <c:v>83.11</c:v>
                      </c:pt>
                      <c:pt idx="1759">
                        <c:v>82.15</c:v>
                      </c:pt>
                      <c:pt idx="1760">
                        <c:v>82.19</c:v>
                      </c:pt>
                      <c:pt idx="1761">
                        <c:v>81.709999999999994</c:v>
                      </c:pt>
                      <c:pt idx="1762">
                        <c:v>82.57</c:v>
                      </c:pt>
                      <c:pt idx="1763">
                        <c:v>82.39</c:v>
                      </c:pt>
                      <c:pt idx="1764">
                        <c:v>82.2</c:v>
                      </c:pt>
                      <c:pt idx="1765">
                        <c:v>80.5</c:v>
                      </c:pt>
                      <c:pt idx="1766">
                        <c:v>81.28</c:v>
                      </c:pt>
                      <c:pt idx="1767">
                        <c:v>80.64</c:v>
                      </c:pt>
                      <c:pt idx="1768">
                        <c:v>79.7</c:v>
                      </c:pt>
                      <c:pt idx="1769">
                        <c:v>80.3</c:v>
                      </c:pt>
                      <c:pt idx="1770">
                        <c:v>81.31</c:v>
                      </c:pt>
                      <c:pt idx="1771">
                        <c:v>81.08</c:v>
                      </c:pt>
                      <c:pt idx="1772">
                        <c:v>79.849999999999994</c:v>
                      </c:pt>
                      <c:pt idx="1773">
                        <c:v>79.36</c:v>
                      </c:pt>
                      <c:pt idx="1774">
                        <c:v>80.69</c:v>
                      </c:pt>
                      <c:pt idx="1775">
                        <c:v>79.91</c:v>
                      </c:pt>
                      <c:pt idx="1776">
                        <c:v>81.06</c:v>
                      </c:pt>
                      <c:pt idx="1777">
                        <c:v>81.52</c:v>
                      </c:pt>
                      <c:pt idx="1778">
                        <c:v>80.77</c:v>
                      </c:pt>
                      <c:pt idx="1779">
                        <c:v>78.41</c:v>
                      </c:pt>
                      <c:pt idx="1780">
                        <c:v>78.17</c:v>
                      </c:pt>
                      <c:pt idx="1781">
                        <c:v>77.010000000000005</c:v>
                      </c:pt>
                      <c:pt idx="1782">
                        <c:v>78</c:v>
                      </c:pt>
                      <c:pt idx="1783">
                        <c:v>78.48</c:v>
                      </c:pt>
                      <c:pt idx="1784">
                        <c:v>78.63</c:v>
                      </c:pt>
                      <c:pt idx="1785">
                        <c:v>78.3</c:v>
                      </c:pt>
                      <c:pt idx="1786">
                        <c:v>78.86</c:v>
                      </c:pt>
                      <c:pt idx="1787">
                        <c:v>79.03</c:v>
                      </c:pt>
                      <c:pt idx="1788">
                        <c:v>78.98</c:v>
                      </c:pt>
                      <c:pt idx="1789">
                        <c:v>79.959999999999994</c:v>
                      </c:pt>
                      <c:pt idx="1790">
                        <c:v>80.48</c:v>
                      </c:pt>
                      <c:pt idx="1791">
                        <c:v>81.3</c:v>
                      </c:pt>
                      <c:pt idx="1792">
                        <c:v>80.8</c:v>
                      </c:pt>
                      <c:pt idx="1793">
                        <c:v>81.45</c:v>
                      </c:pt>
                      <c:pt idx="1794">
                        <c:v>81.91</c:v>
                      </c:pt>
                      <c:pt idx="1795">
                        <c:v>81.84</c:v>
                      </c:pt>
                      <c:pt idx="1796">
                        <c:v>81.34</c:v>
                      </c:pt>
                      <c:pt idx="1797">
                        <c:v>81.7</c:v>
                      </c:pt>
                      <c:pt idx="1798">
                        <c:v>82.57</c:v>
                      </c:pt>
                      <c:pt idx="1799">
                        <c:v>83.72</c:v>
                      </c:pt>
                      <c:pt idx="1800">
                        <c:v>83.45</c:v>
                      </c:pt>
                      <c:pt idx="1801">
                        <c:v>83.59</c:v>
                      </c:pt>
                      <c:pt idx="1802">
                        <c:v>82.66</c:v>
                      </c:pt>
                      <c:pt idx="1803">
                        <c:v>83.21</c:v>
                      </c:pt>
                      <c:pt idx="1804">
                        <c:v>83</c:v>
                      </c:pt>
                      <c:pt idx="1805">
                        <c:v>82.31</c:v>
                      </c:pt>
                      <c:pt idx="1806">
                        <c:v>82.15</c:v>
                      </c:pt>
                      <c:pt idx="1807">
                        <c:v>82.42</c:v>
                      </c:pt>
                      <c:pt idx="1808">
                        <c:v>83.76</c:v>
                      </c:pt>
                      <c:pt idx="1809">
                        <c:v>83.39</c:v>
                      </c:pt>
                      <c:pt idx="1810">
                        <c:v>83.19</c:v>
                      </c:pt>
                      <c:pt idx="1811">
                        <c:v>82.68</c:v>
                      </c:pt>
                      <c:pt idx="1812">
                        <c:v>82.39</c:v>
                      </c:pt>
                      <c:pt idx="1813">
                        <c:v>82.84</c:v>
                      </c:pt>
                      <c:pt idx="1814">
                        <c:v>82.59</c:v>
                      </c:pt>
                      <c:pt idx="1815">
                        <c:v>82.24</c:v>
                      </c:pt>
                      <c:pt idx="1816">
                        <c:v>82.39</c:v>
                      </c:pt>
                      <c:pt idx="1817">
                        <c:v>82.01</c:v>
                      </c:pt>
                      <c:pt idx="1818">
                        <c:v>81.56</c:v>
                      </c:pt>
                      <c:pt idx="1819">
                        <c:v>81.23</c:v>
                      </c:pt>
                      <c:pt idx="1820">
                        <c:v>79.94</c:v>
                      </c:pt>
                      <c:pt idx="1821">
                        <c:v>80.430000000000007</c:v>
                      </c:pt>
                      <c:pt idx="1822">
                        <c:v>79.989999999999995</c:v>
                      </c:pt>
                      <c:pt idx="1823">
                        <c:v>81.180000000000007</c:v>
                      </c:pt>
                      <c:pt idx="1824">
                        <c:v>81.760000000000005</c:v>
                      </c:pt>
                      <c:pt idx="1825">
                        <c:v>81.62</c:v>
                      </c:pt>
                      <c:pt idx="1826">
                        <c:v>81.11</c:v>
                      </c:pt>
                      <c:pt idx="1827">
                        <c:v>82.46</c:v>
                      </c:pt>
                      <c:pt idx="1828">
                        <c:v>81.599999999999994</c:v>
                      </c:pt>
                      <c:pt idx="1829">
                        <c:v>81.569999999999993</c:v>
                      </c:pt>
                      <c:pt idx="1830">
                        <c:v>82.17</c:v>
                      </c:pt>
                      <c:pt idx="1831">
                        <c:v>82.61</c:v>
                      </c:pt>
                      <c:pt idx="1832">
                        <c:v>82.89</c:v>
                      </c:pt>
                      <c:pt idx="1833">
                        <c:v>82.88</c:v>
                      </c:pt>
                      <c:pt idx="1834">
                        <c:v>83.81</c:v>
                      </c:pt>
                      <c:pt idx="1835">
                        <c:v>83.84</c:v>
                      </c:pt>
                      <c:pt idx="1836">
                        <c:v>84.48</c:v>
                      </c:pt>
                      <c:pt idx="1837">
                        <c:v>83.98</c:v>
                      </c:pt>
                      <c:pt idx="1838">
                        <c:v>83.95</c:v>
                      </c:pt>
                      <c:pt idx="1839">
                        <c:v>83.93</c:v>
                      </c:pt>
                      <c:pt idx="1840">
                        <c:v>84.31</c:v>
                      </c:pt>
                      <c:pt idx="1841">
                        <c:v>85.33</c:v>
                      </c:pt>
                      <c:pt idx="1842">
                        <c:v>85.12</c:v>
                      </c:pt>
                      <c:pt idx="1843">
                        <c:v>84.04</c:v>
                      </c:pt>
                      <c:pt idx="1844">
                        <c:v>83.63</c:v>
                      </c:pt>
                      <c:pt idx="1845">
                        <c:v>83.71</c:v>
                      </c:pt>
                      <c:pt idx="1846">
                        <c:v>83.69</c:v>
                      </c:pt>
                      <c:pt idx="1847">
                        <c:v>83.84</c:v>
                      </c:pt>
                      <c:pt idx="1848">
                        <c:v>83.55</c:v>
                      </c:pt>
                      <c:pt idx="1849">
                        <c:v>82.91</c:v>
                      </c:pt>
                      <c:pt idx="1850">
                        <c:v>83.44</c:v>
                      </c:pt>
                      <c:pt idx="1851">
                        <c:v>83.63</c:v>
                      </c:pt>
                      <c:pt idx="1852">
                        <c:v>82.9</c:v>
                      </c:pt>
                      <c:pt idx="1853">
                        <c:v>83.74</c:v>
                      </c:pt>
                      <c:pt idx="1854">
                        <c:v>83.05</c:v>
                      </c:pt>
                      <c:pt idx="1855">
                        <c:v>82.16</c:v>
                      </c:pt>
                      <c:pt idx="1856">
                        <c:v>81.87</c:v>
                      </c:pt>
                      <c:pt idx="1857">
                        <c:v>83.39</c:v>
                      </c:pt>
                      <c:pt idx="1858">
                        <c:v>84.29</c:v>
                      </c:pt>
                      <c:pt idx="1859">
                        <c:v>84.86</c:v>
                      </c:pt>
                      <c:pt idx="1860">
                        <c:v>84.55</c:v>
                      </c:pt>
                      <c:pt idx="1861">
                        <c:v>85.82</c:v>
                      </c:pt>
                      <c:pt idx="1862">
                        <c:v>86</c:v>
                      </c:pt>
                      <c:pt idx="1863">
                        <c:v>86.94</c:v>
                      </c:pt>
                      <c:pt idx="1864">
                        <c:v>86.55</c:v>
                      </c:pt>
                      <c:pt idx="1865">
                        <c:v>87.03</c:v>
                      </c:pt>
                      <c:pt idx="1866">
                        <c:v>85.67</c:v>
                      </c:pt>
                      <c:pt idx="1867">
                        <c:v>86.08</c:v>
                      </c:pt>
                      <c:pt idx="1868">
                        <c:v>86.6</c:v>
                      </c:pt>
                      <c:pt idx="1869">
                        <c:v>86.67</c:v>
                      </c:pt>
                      <c:pt idx="1870">
                        <c:v>87.28</c:v>
                      </c:pt>
                      <c:pt idx="1871">
                        <c:v>86.69</c:v>
                      </c:pt>
                      <c:pt idx="1872">
                        <c:v>86.39</c:v>
                      </c:pt>
                      <c:pt idx="1873">
                        <c:v>86.08</c:v>
                      </c:pt>
                      <c:pt idx="1874">
                        <c:v>87.15</c:v>
                      </c:pt>
                      <c:pt idx="1875">
                        <c:v>86.36</c:v>
                      </c:pt>
                      <c:pt idx="1876">
                        <c:v>86.61</c:v>
                      </c:pt>
                      <c:pt idx="1877">
                        <c:v>85.28</c:v>
                      </c:pt>
                      <c:pt idx="1878">
                        <c:v>86.55</c:v>
                      </c:pt>
                      <c:pt idx="1879">
                        <c:v>86.71</c:v>
                      </c:pt>
                      <c:pt idx="1880">
                        <c:v>85.91</c:v>
                      </c:pt>
                      <c:pt idx="1881">
                        <c:v>86.66</c:v>
                      </c:pt>
                      <c:pt idx="1882">
                        <c:v>87.18</c:v>
                      </c:pt>
                      <c:pt idx="1883">
                        <c:v>87.66</c:v>
                      </c:pt>
                      <c:pt idx="1884">
                        <c:v>86.99</c:v>
                      </c:pt>
                      <c:pt idx="1885">
                        <c:v>87.14</c:v>
                      </c:pt>
                      <c:pt idx="1886">
                        <c:v>86.93</c:v>
                      </c:pt>
                      <c:pt idx="1887">
                        <c:v>87.76</c:v>
                      </c:pt>
                      <c:pt idx="1888">
                        <c:v>88.23</c:v>
                      </c:pt>
                      <c:pt idx="1889">
                        <c:v>87.43</c:v>
                      </c:pt>
                      <c:pt idx="1890">
                        <c:v>87.21</c:v>
                      </c:pt>
                      <c:pt idx="1891">
                        <c:v>86.62</c:v>
                      </c:pt>
                      <c:pt idx="1892">
                        <c:v>86.44</c:v>
                      </c:pt>
                      <c:pt idx="1893">
                        <c:v>86.5</c:v>
                      </c:pt>
                      <c:pt idx="1894">
                        <c:v>86.71</c:v>
                      </c:pt>
                      <c:pt idx="1895">
                        <c:v>86.43</c:v>
                      </c:pt>
                      <c:pt idx="1896">
                        <c:v>86.14</c:v>
                      </c:pt>
                      <c:pt idx="1897">
                        <c:v>86.41</c:v>
                      </c:pt>
                      <c:pt idx="1898">
                        <c:v>86.53</c:v>
                      </c:pt>
                      <c:pt idx="1899">
                        <c:v>86.27</c:v>
                      </c:pt>
                      <c:pt idx="1900">
                        <c:v>85.05</c:v>
                      </c:pt>
                      <c:pt idx="1901">
                        <c:v>85.41</c:v>
                      </c:pt>
                      <c:pt idx="1902">
                        <c:v>85.13</c:v>
                      </c:pt>
                      <c:pt idx="1903">
                        <c:v>85.87</c:v>
                      </c:pt>
                      <c:pt idx="1904">
                        <c:v>85.38</c:v>
                      </c:pt>
                      <c:pt idx="1905">
                        <c:v>86.67</c:v>
                      </c:pt>
                      <c:pt idx="1906">
                        <c:v>86.92</c:v>
                      </c:pt>
                      <c:pt idx="1907">
                        <c:v>86.67</c:v>
                      </c:pt>
                      <c:pt idx="1908">
                        <c:v>86.76</c:v>
                      </c:pt>
                      <c:pt idx="1909">
                        <c:v>87.24</c:v>
                      </c:pt>
                      <c:pt idx="1910">
                        <c:v>87.86</c:v>
                      </c:pt>
                      <c:pt idx="1911">
                        <c:v>88.29</c:v>
                      </c:pt>
                      <c:pt idx="1912">
                        <c:v>87.66</c:v>
                      </c:pt>
                      <c:pt idx="1913">
                        <c:v>88.51</c:v>
                      </c:pt>
                      <c:pt idx="1914">
                        <c:v>87.25</c:v>
                      </c:pt>
                      <c:pt idx="1915">
                        <c:v>86.93</c:v>
                      </c:pt>
                      <c:pt idx="1916">
                        <c:v>87.05</c:v>
                      </c:pt>
                      <c:pt idx="1917">
                        <c:v>87.71</c:v>
                      </c:pt>
                      <c:pt idx="1918">
                        <c:v>87.1</c:v>
                      </c:pt>
                      <c:pt idx="1919">
                        <c:v>86.83</c:v>
                      </c:pt>
                      <c:pt idx="1920">
                        <c:v>86.9</c:v>
                      </c:pt>
                      <c:pt idx="1921">
                        <c:v>85.17</c:v>
                      </c:pt>
                      <c:pt idx="1922">
                        <c:v>86.28</c:v>
                      </c:pt>
                      <c:pt idx="1923">
                        <c:v>86.03</c:v>
                      </c:pt>
                      <c:pt idx="1924">
                        <c:v>86.15</c:v>
                      </c:pt>
                      <c:pt idx="1925">
                        <c:v>86.01</c:v>
                      </c:pt>
                      <c:pt idx="1926">
                        <c:v>86.72</c:v>
                      </c:pt>
                      <c:pt idx="1927">
                        <c:v>87.12</c:v>
                      </c:pt>
                      <c:pt idx="1928">
                        <c:v>86.13</c:v>
                      </c:pt>
                      <c:pt idx="1929">
                        <c:v>84.33</c:v>
                      </c:pt>
                      <c:pt idx="1930">
                        <c:v>84.03</c:v>
                      </c:pt>
                      <c:pt idx="1931">
                        <c:v>84.67</c:v>
                      </c:pt>
                      <c:pt idx="1932">
                        <c:v>84.2</c:v>
                      </c:pt>
                      <c:pt idx="1933">
                        <c:v>84.47</c:v>
                      </c:pt>
                      <c:pt idx="1934">
                        <c:v>83.38</c:v>
                      </c:pt>
                      <c:pt idx="1935">
                        <c:v>81.89</c:v>
                      </c:pt>
                      <c:pt idx="1936">
                        <c:v>82.73</c:v>
                      </c:pt>
                      <c:pt idx="1937">
                        <c:v>81.92</c:v>
                      </c:pt>
                      <c:pt idx="1938">
                        <c:v>83.14</c:v>
                      </c:pt>
                      <c:pt idx="1939">
                        <c:v>84.04</c:v>
                      </c:pt>
                      <c:pt idx="1940">
                        <c:v>83.63</c:v>
                      </c:pt>
                      <c:pt idx="1941">
                        <c:v>84.72</c:v>
                      </c:pt>
                      <c:pt idx="1942">
                        <c:v>84.52</c:v>
                      </c:pt>
                      <c:pt idx="1943">
                        <c:v>84.92</c:v>
                      </c:pt>
                      <c:pt idx="1944">
                        <c:v>86.03</c:v>
                      </c:pt>
                      <c:pt idx="1945">
                        <c:v>86.42</c:v>
                      </c:pt>
                      <c:pt idx="1946">
                        <c:v>86.53</c:v>
                      </c:pt>
                      <c:pt idx="1947">
                        <c:v>87.1</c:v>
                      </c:pt>
                      <c:pt idx="1948">
                        <c:v>86.41</c:v>
                      </c:pt>
                      <c:pt idx="1949">
                        <c:v>87.71</c:v>
                      </c:pt>
                      <c:pt idx="1950">
                        <c:v>87.67</c:v>
                      </c:pt>
                      <c:pt idx="1951">
                        <c:v>87.12</c:v>
                      </c:pt>
                      <c:pt idx="1952">
                        <c:v>87.21</c:v>
                      </c:pt>
                      <c:pt idx="1953">
                        <c:v>87.65</c:v>
                      </c:pt>
                      <c:pt idx="1954">
                        <c:v>87.09</c:v>
                      </c:pt>
                      <c:pt idx="1955">
                        <c:v>88.04</c:v>
                      </c:pt>
                      <c:pt idx="1956">
                        <c:v>87.22</c:v>
                      </c:pt>
                      <c:pt idx="1957">
                        <c:v>87.85</c:v>
                      </c:pt>
                      <c:pt idx="1958">
                        <c:v>88.02</c:v>
                      </c:pt>
                      <c:pt idx="1959">
                        <c:v>88.16</c:v>
                      </c:pt>
                      <c:pt idx="1960">
                        <c:v>87.16</c:v>
                      </c:pt>
                      <c:pt idx="1961">
                        <c:v>87.17</c:v>
                      </c:pt>
                      <c:pt idx="1962">
                        <c:v>86.3</c:v>
                      </c:pt>
                      <c:pt idx="1963">
                        <c:v>86.38</c:v>
                      </c:pt>
                      <c:pt idx="1964">
                        <c:v>86.84</c:v>
                      </c:pt>
                      <c:pt idx="1965">
                        <c:v>87.57</c:v>
                      </c:pt>
                      <c:pt idx="1966">
                        <c:v>86.91</c:v>
                      </c:pt>
                      <c:pt idx="1967">
                        <c:v>87.25</c:v>
                      </c:pt>
                      <c:pt idx="1968">
                        <c:v>87.06</c:v>
                      </c:pt>
                      <c:pt idx="1969">
                        <c:v>86.88</c:v>
                      </c:pt>
                      <c:pt idx="1970">
                        <c:v>87.66</c:v>
                      </c:pt>
                      <c:pt idx="1971">
                        <c:v>87.25</c:v>
                      </c:pt>
                      <c:pt idx="1972">
                        <c:v>87.96</c:v>
                      </c:pt>
                      <c:pt idx="1973">
                        <c:v>89.06</c:v>
                      </c:pt>
                      <c:pt idx="1974">
                        <c:v>89.06</c:v>
                      </c:pt>
                      <c:pt idx="1975">
                        <c:v>89.59</c:v>
                      </c:pt>
                      <c:pt idx="1976">
                        <c:v>89.91</c:v>
                      </c:pt>
                      <c:pt idx="1977">
                        <c:v>90.49</c:v>
                      </c:pt>
                      <c:pt idx="1978">
                        <c:v>90.16</c:v>
                      </c:pt>
                      <c:pt idx="1979">
                        <c:v>88.65</c:v>
                      </c:pt>
                      <c:pt idx="1980">
                        <c:v>89.54</c:v>
                      </c:pt>
                      <c:pt idx="1981">
                        <c:v>89.95</c:v>
                      </c:pt>
                      <c:pt idx="1982">
                        <c:v>88.7</c:v>
                      </c:pt>
                      <c:pt idx="1983">
                        <c:v>88.45</c:v>
                      </c:pt>
                      <c:pt idx="1984">
                        <c:v>89.66</c:v>
                      </c:pt>
                      <c:pt idx="1985">
                        <c:v>90.86</c:v>
                      </c:pt>
                      <c:pt idx="1986">
                        <c:v>91.95</c:v>
                      </c:pt>
                      <c:pt idx="1987">
                        <c:v>92.79</c:v>
                      </c:pt>
                      <c:pt idx="1988">
                        <c:v>93.42</c:v>
                      </c:pt>
                      <c:pt idx="1989">
                        <c:v>93.27</c:v>
                      </c:pt>
                      <c:pt idx="1990">
                        <c:v>93.76</c:v>
                      </c:pt>
                      <c:pt idx="1991">
                        <c:v>93.79</c:v>
                      </c:pt>
                      <c:pt idx="1992">
                        <c:v>93.23</c:v>
                      </c:pt>
                      <c:pt idx="1993">
                        <c:v>93.39</c:v>
                      </c:pt>
                      <c:pt idx="1994">
                        <c:v>93.82</c:v>
                      </c:pt>
                      <c:pt idx="1995">
                        <c:v>93.74</c:v>
                      </c:pt>
                      <c:pt idx="1996">
                        <c:v>93.53</c:v>
                      </c:pt>
                      <c:pt idx="1997">
                        <c:v>93.72</c:v>
                      </c:pt>
                      <c:pt idx="1998">
                        <c:v>94.16</c:v>
                      </c:pt>
                      <c:pt idx="1999">
                        <c:v>94.3</c:v>
                      </c:pt>
                      <c:pt idx="2000">
                        <c:v>95.12</c:v>
                      </c:pt>
                      <c:pt idx="2001">
                        <c:v>93.76</c:v>
                      </c:pt>
                      <c:pt idx="2002">
                        <c:v>93.67</c:v>
                      </c:pt>
                      <c:pt idx="2003">
                        <c:v>94.33</c:v>
                      </c:pt>
                      <c:pt idx="2004">
                        <c:v>94.68</c:v>
                      </c:pt>
                      <c:pt idx="2005">
                        <c:v>94.72</c:v>
                      </c:pt>
                      <c:pt idx="2006">
                        <c:v>93.64</c:v>
                      </c:pt>
                      <c:pt idx="2007">
                        <c:v>93.4</c:v>
                      </c:pt>
                      <c:pt idx="2008">
                        <c:v>93.69</c:v>
                      </c:pt>
                      <c:pt idx="2009">
                        <c:v>93.42</c:v>
                      </c:pt>
                      <c:pt idx="2010">
                        <c:v>94.43</c:v>
                      </c:pt>
                      <c:pt idx="2011">
                        <c:v>94.34</c:v>
                      </c:pt>
                      <c:pt idx="2012">
                        <c:v>94.15</c:v>
                      </c:pt>
                      <c:pt idx="2013">
                        <c:v>94.41</c:v>
                      </c:pt>
                      <c:pt idx="2014">
                        <c:v>94.57</c:v>
                      </c:pt>
                      <c:pt idx="2015">
                        <c:v>95.38</c:v>
                      </c:pt>
                      <c:pt idx="2016">
                        <c:v>95.31</c:v>
                      </c:pt>
                      <c:pt idx="2017">
                        <c:v>95.19</c:v>
                      </c:pt>
                      <c:pt idx="2018">
                        <c:v>95.52</c:v>
                      </c:pt>
                      <c:pt idx="2019">
                        <c:v>95.47</c:v>
                      </c:pt>
                      <c:pt idx="2020">
                        <c:v>96.02</c:v>
                      </c:pt>
                      <c:pt idx="2021">
                        <c:v>96.81</c:v>
                      </c:pt>
                      <c:pt idx="2022">
                        <c:v>96.96</c:v>
                      </c:pt>
                      <c:pt idx="2023">
                        <c:v>96.8</c:v>
                      </c:pt>
                      <c:pt idx="2024">
                        <c:v>97.17</c:v>
                      </c:pt>
                      <c:pt idx="2025">
                        <c:v>97.49</c:v>
                      </c:pt>
                      <c:pt idx="2026">
                        <c:v>98.42</c:v>
                      </c:pt>
                      <c:pt idx="2027">
                        <c:v>99.01</c:v>
                      </c:pt>
                      <c:pt idx="2028">
                        <c:v>98.94</c:v>
                      </c:pt>
                      <c:pt idx="2029">
                        <c:v>99.69</c:v>
                      </c:pt>
                      <c:pt idx="2030">
                        <c:v>100.4</c:v>
                      </c:pt>
                      <c:pt idx="2031">
                        <c:v>100.93</c:v>
                      </c:pt>
                      <c:pt idx="2032">
                        <c:v>101.29</c:v>
                      </c:pt>
                      <c:pt idx="2033">
                        <c:v>99.16</c:v>
                      </c:pt>
                      <c:pt idx="2034">
                        <c:v>99.91</c:v>
                      </c:pt>
                      <c:pt idx="2035">
                        <c:v>100.02</c:v>
                      </c:pt>
                      <c:pt idx="2036">
                        <c:v>100.02</c:v>
                      </c:pt>
                      <c:pt idx="2037">
                        <c:v>100.1</c:v>
                      </c:pt>
                      <c:pt idx="2038">
                        <c:v>100.16</c:v>
                      </c:pt>
                      <c:pt idx="2039">
                        <c:v>100.01</c:v>
                      </c:pt>
                      <c:pt idx="2040">
                        <c:v>100.39</c:v>
                      </c:pt>
                      <c:pt idx="2041">
                        <c:v>99.62</c:v>
                      </c:pt>
                      <c:pt idx="2042">
                        <c:v>99.46</c:v>
                      </c:pt>
                      <c:pt idx="2043">
                        <c:v>100.12</c:v>
                      </c:pt>
                      <c:pt idx="2044">
                        <c:v>99.16</c:v>
                      </c:pt>
                      <c:pt idx="2045">
                        <c:v>98.4</c:v>
                      </c:pt>
                      <c:pt idx="2046">
                        <c:v>99.25</c:v>
                      </c:pt>
                      <c:pt idx="2047">
                        <c:v>98.82</c:v>
                      </c:pt>
                      <c:pt idx="2048">
                        <c:v>100.32</c:v>
                      </c:pt>
                      <c:pt idx="2049">
                        <c:v>98.7</c:v>
                      </c:pt>
                      <c:pt idx="2050">
                        <c:v>98.99</c:v>
                      </c:pt>
                      <c:pt idx="2051">
                        <c:v>99.14</c:v>
                      </c:pt>
                      <c:pt idx="2052">
                        <c:v>99.85</c:v>
                      </c:pt>
                      <c:pt idx="2053">
                        <c:v>100.49</c:v>
                      </c:pt>
                      <c:pt idx="2054">
                        <c:v>100.58</c:v>
                      </c:pt>
                      <c:pt idx="2055">
                        <c:v>99.84</c:v>
                      </c:pt>
                      <c:pt idx="2056">
                        <c:v>99.6</c:v>
                      </c:pt>
                      <c:pt idx="2057">
                        <c:v>99.35</c:v>
                      </c:pt>
                      <c:pt idx="2058">
                        <c:v>98.76</c:v>
                      </c:pt>
                      <c:pt idx="2059">
                        <c:v>96.63</c:v>
                      </c:pt>
                      <c:pt idx="2060">
                        <c:v>95.85</c:v>
                      </c:pt>
                      <c:pt idx="2061">
                        <c:v>97.46</c:v>
                      </c:pt>
                      <c:pt idx="2062">
                        <c:v>95.33</c:v>
                      </c:pt>
                      <c:pt idx="2063">
                        <c:v>95.61</c:v>
                      </c:pt>
                      <c:pt idx="2064">
                        <c:v>95.01</c:v>
                      </c:pt>
                      <c:pt idx="2065">
                        <c:v>96.6</c:v>
                      </c:pt>
                      <c:pt idx="2066">
                        <c:v>96.61</c:v>
                      </c:pt>
                      <c:pt idx="2067">
                        <c:v>95.9</c:v>
                      </c:pt>
                      <c:pt idx="2068">
                        <c:v>96.21</c:v>
                      </c:pt>
                      <c:pt idx="2069">
                        <c:v>95.66</c:v>
                      </c:pt>
                      <c:pt idx="2070">
                        <c:v>96.37</c:v>
                      </c:pt>
                      <c:pt idx="2071">
                        <c:v>96.63</c:v>
                      </c:pt>
                      <c:pt idx="2072">
                        <c:v>97.37</c:v>
                      </c:pt>
                      <c:pt idx="2073">
                        <c:v>97.58</c:v>
                      </c:pt>
                      <c:pt idx="2074">
                        <c:v>97.66</c:v>
                      </c:pt>
                      <c:pt idx="2075">
                        <c:v>97.01</c:v>
                      </c:pt>
                      <c:pt idx="2076">
                        <c:v>97.87</c:v>
                      </c:pt>
                      <c:pt idx="2077">
                        <c:v>98.37</c:v>
                      </c:pt>
                      <c:pt idx="2078">
                        <c:v>98.17</c:v>
                      </c:pt>
                      <c:pt idx="2079">
                        <c:v>98.19</c:v>
                      </c:pt>
                      <c:pt idx="2080">
                        <c:v>98.74</c:v>
                      </c:pt>
                      <c:pt idx="2081">
                        <c:v>97.49</c:v>
                      </c:pt>
                      <c:pt idx="2082">
                        <c:v>97.75</c:v>
                      </c:pt>
                      <c:pt idx="2083">
                        <c:v>96.43</c:v>
                      </c:pt>
                      <c:pt idx="2084">
                        <c:v>97.08</c:v>
                      </c:pt>
                      <c:pt idx="2085">
                        <c:v>95.57</c:v>
                      </c:pt>
                      <c:pt idx="2086">
                        <c:v>95.15</c:v>
                      </c:pt>
                      <c:pt idx="2087">
                        <c:v>94.92</c:v>
                      </c:pt>
                      <c:pt idx="2088">
                        <c:v>94.98</c:v>
                      </c:pt>
                      <c:pt idx="2089">
                        <c:v>93.56</c:v>
                      </c:pt>
                      <c:pt idx="2090">
                        <c:v>94.22</c:v>
                      </c:pt>
                      <c:pt idx="2091">
                        <c:v>95.36</c:v>
                      </c:pt>
                      <c:pt idx="2092">
                        <c:v>94.84</c:v>
                      </c:pt>
                      <c:pt idx="2093">
                        <c:v>94.35</c:v>
                      </c:pt>
                      <c:pt idx="2094">
                        <c:v>93.79</c:v>
                      </c:pt>
                      <c:pt idx="2095">
                        <c:v>92.41</c:v>
                      </c:pt>
                      <c:pt idx="2096">
                        <c:v>92.14</c:v>
                      </c:pt>
                      <c:pt idx="2097">
                        <c:v>92.22</c:v>
                      </c:pt>
                      <c:pt idx="2098">
                        <c:v>90.81</c:v>
                      </c:pt>
                      <c:pt idx="2099">
                        <c:v>91.98</c:v>
                      </c:pt>
                      <c:pt idx="2100">
                        <c:v>91.77</c:v>
                      </c:pt>
                      <c:pt idx="2101">
                        <c:v>90.62</c:v>
                      </c:pt>
                      <c:pt idx="2102">
                        <c:v>88.77</c:v>
                      </c:pt>
                      <c:pt idx="2103">
                        <c:v>88.31</c:v>
                      </c:pt>
                      <c:pt idx="2104">
                        <c:v>88.17</c:v>
                      </c:pt>
                      <c:pt idx="2105">
                        <c:v>88.27</c:v>
                      </c:pt>
                      <c:pt idx="2106">
                        <c:v>87.12</c:v>
                      </c:pt>
                      <c:pt idx="2107">
                        <c:v>87.97</c:v>
                      </c:pt>
                      <c:pt idx="2108">
                        <c:v>84.74</c:v>
                      </c:pt>
                      <c:pt idx="2109">
                        <c:v>83.55</c:v>
                      </c:pt>
                      <c:pt idx="2110">
                        <c:v>80.97</c:v>
                      </c:pt>
                      <c:pt idx="2111">
                        <c:v>79.95</c:v>
                      </c:pt>
                      <c:pt idx="2112">
                        <c:v>80.56</c:v>
                      </c:pt>
                      <c:pt idx="2113">
                        <c:v>82</c:v>
                      </c:pt>
                      <c:pt idx="2114">
                        <c:v>82.7</c:v>
                      </c:pt>
                      <c:pt idx="2115">
                        <c:v>83.42</c:v>
                      </c:pt>
                      <c:pt idx="2116">
                        <c:v>85.96</c:v>
                      </c:pt>
                      <c:pt idx="2117">
                        <c:v>84.33</c:v>
                      </c:pt>
                      <c:pt idx="2118">
                        <c:v>85.9</c:v>
                      </c:pt>
                      <c:pt idx="2119">
                        <c:v>85.6</c:v>
                      </c:pt>
                      <c:pt idx="2120">
                        <c:v>83.8</c:v>
                      </c:pt>
                      <c:pt idx="2121">
                        <c:v>85.71</c:v>
                      </c:pt>
                      <c:pt idx="2122">
                        <c:v>85.99</c:v>
                      </c:pt>
                      <c:pt idx="2123">
                        <c:v>85.68</c:v>
                      </c:pt>
                      <c:pt idx="2124">
                        <c:v>87.42</c:v>
                      </c:pt>
                      <c:pt idx="2125">
                        <c:v>86.04</c:v>
                      </c:pt>
                      <c:pt idx="2126">
                        <c:v>84.27</c:v>
                      </c:pt>
                      <c:pt idx="2127">
                        <c:v>85.75</c:v>
                      </c:pt>
                      <c:pt idx="2128">
                        <c:v>86.83</c:v>
                      </c:pt>
                      <c:pt idx="2129">
                        <c:v>87.79</c:v>
                      </c:pt>
                      <c:pt idx="2130">
                        <c:v>87</c:v>
                      </c:pt>
                      <c:pt idx="2131">
                        <c:v>87.26</c:v>
                      </c:pt>
                      <c:pt idx="2132">
                        <c:v>86.49</c:v>
                      </c:pt>
                      <c:pt idx="2133">
                        <c:v>85.34</c:v>
                      </c:pt>
                      <c:pt idx="2134">
                        <c:v>86.21</c:v>
                      </c:pt>
                      <c:pt idx="2135">
                        <c:v>85.76</c:v>
                      </c:pt>
                      <c:pt idx="2136">
                        <c:v>85.83</c:v>
                      </c:pt>
                      <c:pt idx="2137">
                        <c:v>86.28</c:v>
                      </c:pt>
                      <c:pt idx="2138">
                        <c:v>87.36</c:v>
                      </c:pt>
                      <c:pt idx="2139">
                        <c:v>88.5</c:v>
                      </c:pt>
                      <c:pt idx="2140">
                        <c:v>87.82</c:v>
                      </c:pt>
                      <c:pt idx="2141">
                        <c:v>86.39</c:v>
                      </c:pt>
                      <c:pt idx="2142">
                        <c:v>85.3</c:v>
                      </c:pt>
                      <c:pt idx="2143">
                        <c:v>79.819999999999993</c:v>
                      </c:pt>
                      <c:pt idx="2144">
                        <c:v>80.099999999999994</c:v>
                      </c:pt>
                      <c:pt idx="2145">
                        <c:v>80.97</c:v>
                      </c:pt>
                      <c:pt idx="2146">
                        <c:v>81.96</c:v>
                      </c:pt>
                      <c:pt idx="2147">
                        <c:v>81.25</c:v>
                      </c:pt>
                      <c:pt idx="2148">
                        <c:v>80.28</c:v>
                      </c:pt>
                      <c:pt idx="2149">
                        <c:v>77.03</c:v>
                      </c:pt>
                      <c:pt idx="2150">
                        <c:v>77.87</c:v>
                      </c:pt>
                      <c:pt idx="2151">
                        <c:v>75.47</c:v>
                      </c:pt>
                      <c:pt idx="2152">
                        <c:v>75.42</c:v>
                      </c:pt>
                      <c:pt idx="2153">
                        <c:v>74.02</c:v>
                      </c:pt>
                      <c:pt idx="2154">
                        <c:v>73.36</c:v>
                      </c:pt>
                      <c:pt idx="2155">
                        <c:v>74.209999999999994</c:v>
                      </c:pt>
                      <c:pt idx="2156">
                        <c:v>77.08</c:v>
                      </c:pt>
                      <c:pt idx="2157">
                        <c:v>78.56</c:v>
                      </c:pt>
                      <c:pt idx="2158">
                        <c:v>80.569999999999993</c:v>
                      </c:pt>
                      <c:pt idx="2159">
                        <c:v>79.75</c:v>
                      </c:pt>
                      <c:pt idx="2160">
                        <c:v>80.72</c:v>
                      </c:pt>
                      <c:pt idx="2161">
                        <c:v>80.13</c:v>
                      </c:pt>
                      <c:pt idx="2162">
                        <c:v>80.11</c:v>
                      </c:pt>
                      <c:pt idx="2163">
                        <c:v>80.400000000000006</c:v>
                      </c:pt>
                      <c:pt idx="2164">
                        <c:v>79.760000000000005</c:v>
                      </c:pt>
                      <c:pt idx="2165">
                        <c:v>79.16</c:v>
                      </c:pt>
                      <c:pt idx="2166">
                        <c:v>79.53</c:v>
                      </c:pt>
                      <c:pt idx="2167">
                        <c:v>76.239999999999995</c:v>
                      </c:pt>
                      <c:pt idx="2168">
                        <c:v>75.12</c:v>
                      </c:pt>
                      <c:pt idx="2169">
                        <c:v>75.28</c:v>
                      </c:pt>
                      <c:pt idx="2170">
                        <c:v>76.97</c:v>
                      </c:pt>
                      <c:pt idx="2171">
                        <c:v>76.36</c:v>
                      </c:pt>
                      <c:pt idx="2172">
                        <c:v>74.16</c:v>
                      </c:pt>
                      <c:pt idx="2173">
                        <c:v>73.569999999999993</c:v>
                      </c:pt>
                      <c:pt idx="2174">
                        <c:v>73.8</c:v>
                      </c:pt>
                      <c:pt idx="2175">
                        <c:v>72.86</c:v>
                      </c:pt>
                      <c:pt idx="2176">
                        <c:v>75.23</c:v>
                      </c:pt>
                      <c:pt idx="2177">
                        <c:v>75.319999999999993</c:v>
                      </c:pt>
                      <c:pt idx="2178">
                        <c:v>76.849999999999994</c:v>
                      </c:pt>
                      <c:pt idx="2179">
                        <c:v>77.209999999999994</c:v>
                      </c:pt>
                      <c:pt idx="2180">
                        <c:v>76.66</c:v>
                      </c:pt>
                      <c:pt idx="2181">
                        <c:v>77.760000000000005</c:v>
                      </c:pt>
                      <c:pt idx="2182">
                        <c:v>77.709999999999994</c:v>
                      </c:pt>
                      <c:pt idx="2183">
                        <c:v>74.650000000000006</c:v>
                      </c:pt>
                      <c:pt idx="2184">
                        <c:v>74.900000000000006</c:v>
                      </c:pt>
                      <c:pt idx="2185">
                        <c:v>75.55</c:v>
                      </c:pt>
                      <c:pt idx="2186">
                        <c:v>77.86</c:v>
                      </c:pt>
                      <c:pt idx="2187">
                        <c:v>79.989999999999995</c:v>
                      </c:pt>
                      <c:pt idx="2188">
                        <c:v>78.67</c:v>
                      </c:pt>
                      <c:pt idx="2189">
                        <c:v>79.8</c:v>
                      </c:pt>
                      <c:pt idx="2190">
                        <c:v>79.819999999999993</c:v>
                      </c:pt>
                      <c:pt idx="2191">
                        <c:v>79.900000000000006</c:v>
                      </c:pt>
                      <c:pt idx="2192">
                        <c:v>79.86</c:v>
                      </c:pt>
                      <c:pt idx="2193">
                        <c:v>79.3</c:v>
                      </c:pt>
                      <c:pt idx="2194">
                        <c:v>80.34</c:v>
                      </c:pt>
                      <c:pt idx="2195">
                        <c:v>82.04</c:v>
                      </c:pt>
                      <c:pt idx="2196">
                        <c:v>82.29</c:v>
                      </c:pt>
                      <c:pt idx="2197">
                        <c:v>81.31</c:v>
                      </c:pt>
                      <c:pt idx="2198">
                        <c:v>80.930000000000007</c:v>
                      </c:pt>
                      <c:pt idx="2199">
                        <c:v>80.540000000000006</c:v>
                      </c:pt>
                      <c:pt idx="2200">
                        <c:v>80.209999999999994</c:v>
                      </c:pt>
                      <c:pt idx="2201">
                        <c:v>80.430000000000007</c:v>
                      </c:pt>
                      <c:pt idx="2202">
                        <c:v>80.87</c:v>
                      </c:pt>
                      <c:pt idx="2203">
                        <c:v>79.37</c:v>
                      </c:pt>
                      <c:pt idx="2204">
                        <c:v>79.02</c:v>
                      </c:pt>
                      <c:pt idx="2205">
                        <c:v>78.47</c:v>
                      </c:pt>
                      <c:pt idx="2206">
                        <c:v>78.760000000000005</c:v>
                      </c:pt>
                      <c:pt idx="2207">
                        <c:v>78.650000000000006</c:v>
                      </c:pt>
                      <c:pt idx="2208">
                        <c:v>78.180000000000007</c:v>
                      </c:pt>
                      <c:pt idx="2209">
                        <c:v>76.78</c:v>
                      </c:pt>
                      <c:pt idx="2210">
                        <c:v>76.23</c:v>
                      </c:pt>
                      <c:pt idx="2211">
                        <c:v>75.17</c:v>
                      </c:pt>
                      <c:pt idx="2212">
                        <c:v>75.39</c:v>
                      </c:pt>
                      <c:pt idx="2213">
                        <c:v>74.91</c:v>
                      </c:pt>
                      <c:pt idx="2214">
                        <c:v>74.63</c:v>
                      </c:pt>
                      <c:pt idx="2215">
                        <c:v>75.64</c:v>
                      </c:pt>
                      <c:pt idx="2216">
                        <c:v>75.349999999999994</c:v>
                      </c:pt>
                      <c:pt idx="2217">
                        <c:v>77.540000000000006</c:v>
                      </c:pt>
                      <c:pt idx="2218">
                        <c:v>76.31</c:v>
                      </c:pt>
                      <c:pt idx="2219">
                        <c:v>76.91</c:v>
                      </c:pt>
                      <c:pt idx="2220">
                        <c:v>76.64</c:v>
                      </c:pt>
                      <c:pt idx="2221">
                        <c:v>76.13</c:v>
                      </c:pt>
                      <c:pt idx="2222">
                        <c:v>77.12</c:v>
                      </c:pt>
                      <c:pt idx="2223">
                        <c:v>77.03</c:v>
                      </c:pt>
                      <c:pt idx="2224">
                        <c:v>76.400000000000006</c:v>
                      </c:pt>
                      <c:pt idx="2225">
                        <c:v>78.040000000000006</c:v>
                      </c:pt>
                      <c:pt idx="2226">
                        <c:v>77.58</c:v>
                      </c:pt>
                      <c:pt idx="2227">
                        <c:v>77.56</c:v>
                      </c:pt>
                      <c:pt idx="2228">
                        <c:v>77.72</c:v>
                      </c:pt>
                      <c:pt idx="2229">
                        <c:v>79.12</c:v>
                      </c:pt>
                      <c:pt idx="2230">
                        <c:v>79.17</c:v>
                      </c:pt>
                      <c:pt idx="2231">
                        <c:v>78.53</c:v>
                      </c:pt>
                      <c:pt idx="2232">
                        <c:v>79.790000000000006</c:v>
                      </c:pt>
                      <c:pt idx="2233">
                        <c:v>80.14</c:v>
                      </c:pt>
                      <c:pt idx="2234">
                        <c:v>79.34</c:v>
                      </c:pt>
                      <c:pt idx="2235">
                        <c:v>80.77</c:v>
                      </c:pt>
                      <c:pt idx="2236">
                        <c:v>82.7</c:v>
                      </c:pt>
                      <c:pt idx="2237">
                        <c:v>82.51</c:v>
                      </c:pt>
                      <c:pt idx="2238">
                        <c:v>81.91</c:v>
                      </c:pt>
                      <c:pt idx="2239">
                        <c:v>82.22</c:v>
                      </c:pt>
                      <c:pt idx="2240">
                        <c:v>81.349999999999994</c:v>
                      </c:pt>
                      <c:pt idx="2241">
                        <c:v>81.89</c:v>
                      </c:pt>
                      <c:pt idx="2242">
                        <c:v>82.45</c:v>
                      </c:pt>
                      <c:pt idx="2243">
                        <c:v>81.98</c:v>
                      </c:pt>
                      <c:pt idx="2244">
                        <c:v>81.89</c:v>
                      </c:pt>
                      <c:pt idx="2245">
                        <c:v>82.3</c:v>
                      </c:pt>
                      <c:pt idx="2246">
                        <c:v>82.94</c:v>
                      </c:pt>
                      <c:pt idx="2247">
                        <c:v>82.68</c:v>
                      </c:pt>
                      <c:pt idx="2248">
                        <c:v>82.87</c:v>
                      </c:pt>
                      <c:pt idx="2249">
                        <c:v>82.66</c:v>
                      </c:pt>
                      <c:pt idx="2250">
                        <c:v>81.64</c:v>
                      </c:pt>
                      <c:pt idx="2251">
                        <c:v>81.319999999999993</c:v>
                      </c:pt>
                      <c:pt idx="2252">
                        <c:v>80.44</c:v>
                      </c:pt>
                      <c:pt idx="2253">
                        <c:v>81.760000000000005</c:v>
                      </c:pt>
                      <c:pt idx="2254">
                        <c:v>80.22</c:v>
                      </c:pt>
                      <c:pt idx="2255">
                        <c:v>80.59</c:v>
                      </c:pt>
                      <c:pt idx="2256">
                        <c:v>80.38</c:v>
                      </c:pt>
                      <c:pt idx="2257">
                        <c:v>80.349999999999994</c:v>
                      </c:pt>
                      <c:pt idx="2258">
                        <c:v>80.67</c:v>
                      </c:pt>
                      <c:pt idx="2259">
                        <c:v>80.739999999999995</c:v>
                      </c:pt>
                      <c:pt idx="2260">
                        <c:v>79.59</c:v>
                      </c:pt>
                      <c:pt idx="2261">
                        <c:v>79.739999999999995</c:v>
                      </c:pt>
                      <c:pt idx="2262">
                        <c:v>80.489999999999995</c:v>
                      </c:pt>
                      <c:pt idx="2263">
                        <c:v>80.2</c:v>
                      </c:pt>
                      <c:pt idx="2264">
                        <c:v>78.930000000000007</c:v>
                      </c:pt>
                      <c:pt idx="2265">
                        <c:v>78.790000000000006</c:v>
                      </c:pt>
                      <c:pt idx="2266">
                        <c:v>78.48</c:v>
                      </c:pt>
                      <c:pt idx="2267">
                        <c:v>78.39</c:v>
                      </c:pt>
                      <c:pt idx="2268">
                        <c:v>78.19</c:v>
                      </c:pt>
                      <c:pt idx="2269">
                        <c:v>78.73</c:v>
                      </c:pt>
                      <c:pt idx="2270">
                        <c:v>78.19</c:v>
                      </c:pt>
                      <c:pt idx="2271">
                        <c:v>77.13</c:v>
                      </c:pt>
                      <c:pt idx="2272">
                        <c:v>77.67</c:v>
                      </c:pt>
                      <c:pt idx="2273">
                        <c:v>77.23</c:v>
                      </c:pt>
                      <c:pt idx="2274">
                        <c:v>77.22</c:v>
                      </c:pt>
                      <c:pt idx="2275">
                        <c:v>78.17</c:v>
                      </c:pt>
                      <c:pt idx="2276">
                        <c:v>77.819999999999993</c:v>
                      </c:pt>
                      <c:pt idx="2277">
                        <c:v>76.95</c:v>
                      </c:pt>
                      <c:pt idx="2278">
                        <c:v>76.77</c:v>
                      </c:pt>
                      <c:pt idx="2279">
                        <c:v>77.37</c:v>
                      </c:pt>
                      <c:pt idx="2280">
                        <c:v>77.180000000000007</c:v>
                      </c:pt>
                      <c:pt idx="2281">
                        <c:v>77.13</c:v>
                      </c:pt>
                      <c:pt idx="2282">
                        <c:v>75.91</c:v>
                      </c:pt>
                      <c:pt idx="2283">
                        <c:v>76.84</c:v>
                      </c:pt>
                      <c:pt idx="2284">
                        <c:v>77.09</c:v>
                      </c:pt>
                      <c:pt idx="2285">
                        <c:v>76.61</c:v>
                      </c:pt>
                      <c:pt idx="2286">
                        <c:v>75.83</c:v>
                      </c:pt>
                      <c:pt idx="2287">
                        <c:v>76.08</c:v>
                      </c:pt>
                      <c:pt idx="2288">
                        <c:v>74.64</c:v>
                      </c:pt>
                      <c:pt idx="2289">
                        <c:v>75.16</c:v>
                      </c:pt>
                      <c:pt idx="2290">
                        <c:v>74.2</c:v>
                      </c:pt>
                      <c:pt idx="2291">
                        <c:v>74.53</c:v>
                      </c:pt>
                      <c:pt idx="2292">
                        <c:v>73.55</c:v>
                      </c:pt>
                      <c:pt idx="2293">
                        <c:v>74.22</c:v>
                      </c:pt>
                      <c:pt idx="2294">
                        <c:v>72.72</c:v>
                      </c:pt>
                      <c:pt idx="2295">
                        <c:v>73.09</c:v>
                      </c:pt>
                      <c:pt idx="2296">
                        <c:v>73.489999999999995</c:v>
                      </c:pt>
                      <c:pt idx="2297">
                        <c:v>74.010000000000005</c:v>
                      </c:pt>
                      <c:pt idx="2298">
                        <c:v>74.540000000000006</c:v>
                      </c:pt>
                      <c:pt idx="2299">
                        <c:v>73.23</c:v>
                      </c:pt>
                      <c:pt idx="2300">
                        <c:v>73.33</c:v>
                      </c:pt>
                      <c:pt idx="2301">
                        <c:v>72.44</c:v>
                      </c:pt>
                      <c:pt idx="2302">
                        <c:v>71.48</c:v>
                      </c:pt>
                      <c:pt idx="2303">
                        <c:v>71.510000000000005</c:v>
                      </c:pt>
                      <c:pt idx="2304">
                        <c:v>70.930000000000007</c:v>
                      </c:pt>
                      <c:pt idx="2305">
                        <c:v>70.87</c:v>
                      </c:pt>
                      <c:pt idx="2306">
                        <c:v>69.510000000000005</c:v>
                      </c:pt>
                      <c:pt idx="2307">
                        <c:v>68.510000000000005</c:v>
                      </c:pt>
                      <c:pt idx="2308">
                        <c:v>70.47</c:v>
                      </c:pt>
                      <c:pt idx="2309">
                        <c:v>71.430000000000007</c:v>
                      </c:pt>
                      <c:pt idx="2310">
                        <c:v>70.930000000000007</c:v>
                      </c:pt>
                      <c:pt idx="2311">
                        <c:v>69.38</c:v>
                      </c:pt>
                      <c:pt idx="2312">
                        <c:v>67.92</c:v>
                      </c:pt>
                      <c:pt idx="2313">
                        <c:v>67.69</c:v>
                      </c:pt>
                      <c:pt idx="2314">
                        <c:v>67.180000000000007</c:v>
                      </c:pt>
                      <c:pt idx="2315">
                        <c:v>68.25</c:v>
                      </c:pt>
                      <c:pt idx="2316">
                        <c:v>67.03</c:v>
                      </c:pt>
                      <c:pt idx="2317">
                        <c:v>69.17</c:v>
                      </c:pt>
                      <c:pt idx="2318">
                        <c:v>69.3</c:v>
                      </c:pt>
                      <c:pt idx="2319">
                        <c:v>70.56</c:v>
                      </c:pt>
                      <c:pt idx="2320">
                        <c:v>69.489999999999995</c:v>
                      </c:pt>
                      <c:pt idx="2321">
                        <c:v>69.34</c:v>
                      </c:pt>
                      <c:pt idx="2322">
                        <c:v>69.489999999999995</c:v>
                      </c:pt>
                      <c:pt idx="2323">
                        <c:v>69.23</c:v>
                      </c:pt>
                      <c:pt idx="2324">
                        <c:v>67.319999999999993</c:v>
                      </c:pt>
                      <c:pt idx="2325">
                        <c:v>65.8</c:v>
                      </c:pt>
                      <c:pt idx="2326">
                        <c:v>63.5</c:v>
                      </c:pt>
                      <c:pt idx="2327">
                        <c:v>60.09</c:v>
                      </c:pt>
                      <c:pt idx="2328">
                        <c:v>59.22</c:v>
                      </c:pt>
                      <c:pt idx="2329">
                        <c:v>61.3</c:v>
                      </c:pt>
                      <c:pt idx="2330">
                        <c:v>64.290000000000006</c:v>
                      </c:pt>
                      <c:pt idx="2331">
                        <c:v>65.75</c:v>
                      </c:pt>
                      <c:pt idx="2332">
                        <c:v>66.430000000000007</c:v>
                      </c:pt>
                      <c:pt idx="2333">
                        <c:v>64.09</c:v>
                      </c:pt>
                      <c:pt idx="2334">
                        <c:v>64.680000000000007</c:v>
                      </c:pt>
                      <c:pt idx="2335">
                        <c:v>64.86</c:v>
                      </c:pt>
                      <c:pt idx="2336">
                        <c:v>63.79</c:v>
                      </c:pt>
                      <c:pt idx="2337">
                        <c:v>64.790000000000006</c:v>
                      </c:pt>
                      <c:pt idx="2338">
                        <c:v>63.57</c:v>
                      </c:pt>
                      <c:pt idx="2339">
                        <c:v>63.94</c:v>
                      </c:pt>
                      <c:pt idx="2340">
                        <c:v>63.37</c:v>
                      </c:pt>
                      <c:pt idx="2341">
                        <c:v>62.82</c:v>
                      </c:pt>
                      <c:pt idx="2342">
                        <c:v>63.52</c:v>
                      </c:pt>
                      <c:pt idx="2343">
                        <c:v>65.319999999999993</c:v>
                      </c:pt>
                      <c:pt idx="2344">
                        <c:v>65.28</c:v>
                      </c:pt>
                      <c:pt idx="2345">
                        <c:v>63.1</c:v>
                      </c:pt>
                      <c:pt idx="2346">
                        <c:v>63.46</c:v>
                      </c:pt>
                      <c:pt idx="2347">
                        <c:v>62.79</c:v>
                      </c:pt>
                      <c:pt idx="2348">
                        <c:v>61.98</c:v>
                      </c:pt>
                      <c:pt idx="2349">
                        <c:v>62.25</c:v>
                      </c:pt>
                      <c:pt idx="2350">
                        <c:v>62.37</c:v>
                      </c:pt>
                      <c:pt idx="2351">
                        <c:v>59.88</c:v>
                      </c:pt>
                      <c:pt idx="2352">
                        <c:v>59.79</c:v>
                      </c:pt>
                      <c:pt idx="2353">
                        <c:v>61.2</c:v>
                      </c:pt>
                      <c:pt idx="2354">
                        <c:v>61.32</c:v>
                      </c:pt>
                      <c:pt idx="2355">
                        <c:v>63.85</c:v>
                      </c:pt>
                      <c:pt idx="2356">
                        <c:v>65.78</c:v>
                      </c:pt>
                      <c:pt idx="2357">
                        <c:v>67.239999999999995</c:v>
                      </c:pt>
                      <c:pt idx="2358">
                        <c:v>68.09</c:v>
                      </c:pt>
                      <c:pt idx="2359">
                        <c:v>69.39</c:v>
                      </c:pt>
                      <c:pt idx="2360">
                        <c:v>68.94</c:v>
                      </c:pt>
                      <c:pt idx="2361">
                        <c:v>68.05</c:v>
                      </c:pt>
                      <c:pt idx="2362">
                        <c:v>67.34</c:v>
                      </c:pt>
                      <c:pt idx="2363">
                        <c:v>67.92</c:v>
                      </c:pt>
                      <c:pt idx="2364">
                        <c:v>69.14</c:v>
                      </c:pt>
                      <c:pt idx="2365">
                        <c:v>69.23</c:v>
                      </c:pt>
                      <c:pt idx="2366">
                        <c:v>67.86</c:v>
                      </c:pt>
                      <c:pt idx="2367">
                        <c:v>68.05</c:v>
                      </c:pt>
                      <c:pt idx="2368">
                        <c:v>67.209999999999994</c:v>
                      </c:pt>
                      <c:pt idx="2369">
                        <c:v>68.42</c:v>
                      </c:pt>
                      <c:pt idx="2370">
                        <c:v>68.260000000000005</c:v>
                      </c:pt>
                      <c:pt idx="2371">
                        <c:v>66.59</c:v>
                      </c:pt>
                      <c:pt idx="2372">
                        <c:v>65.790000000000006</c:v>
                      </c:pt>
                      <c:pt idx="2373">
                        <c:v>67.25</c:v>
                      </c:pt>
                      <c:pt idx="2374">
                        <c:v>67.59</c:v>
                      </c:pt>
                      <c:pt idx="2375">
                        <c:v>68.03</c:v>
                      </c:pt>
                      <c:pt idx="2376">
                        <c:v>69.62</c:v>
                      </c:pt>
                      <c:pt idx="2377">
                        <c:v>71.400000000000006</c:v>
                      </c:pt>
                      <c:pt idx="2378">
                        <c:v>70.760000000000005</c:v>
                      </c:pt>
                      <c:pt idx="2379">
                        <c:v>70.16</c:v>
                      </c:pt>
                      <c:pt idx="2380">
                        <c:v>69.8</c:v>
                      </c:pt>
                      <c:pt idx="2381">
                        <c:v>69.11</c:v>
                      </c:pt>
                      <c:pt idx="2382">
                        <c:v>69.260000000000005</c:v>
                      </c:pt>
                      <c:pt idx="2383">
                        <c:v>67.790000000000006</c:v>
                      </c:pt>
                      <c:pt idx="2384">
                        <c:v>66.25</c:v>
                      </c:pt>
                      <c:pt idx="2385">
                        <c:v>65.98</c:v>
                      </c:pt>
                      <c:pt idx="2386">
                        <c:v>68.180000000000007</c:v>
                      </c:pt>
                      <c:pt idx="2387">
                        <c:v>67.430000000000007</c:v>
                      </c:pt>
                      <c:pt idx="2388">
                        <c:v>68.540000000000006</c:v>
                      </c:pt>
                      <c:pt idx="2389">
                        <c:v>67.62</c:v>
                      </c:pt>
                      <c:pt idx="2390">
                        <c:v>66.900000000000006</c:v>
                      </c:pt>
                      <c:pt idx="2391">
                        <c:v>67.38</c:v>
                      </c:pt>
                      <c:pt idx="2392">
                        <c:v>68.819999999999993</c:v>
                      </c:pt>
                      <c:pt idx="2393">
                        <c:v>68.260000000000005</c:v>
                      </c:pt>
                      <c:pt idx="2394">
                        <c:v>67.77</c:v>
                      </c:pt>
                      <c:pt idx="2395">
                        <c:v>68.02</c:v>
                      </c:pt>
                      <c:pt idx="2396">
                        <c:v>68.56</c:v>
                      </c:pt>
                      <c:pt idx="2397">
                        <c:v>66.44</c:v>
                      </c:pt>
                      <c:pt idx="2398">
                        <c:v>65.11</c:v>
                      </c:pt>
                      <c:pt idx="2399">
                        <c:v>64.7</c:v>
                      </c:pt>
                      <c:pt idx="2400">
                        <c:v>62.24</c:v>
                      </c:pt>
                      <c:pt idx="2401">
                        <c:v>61.6</c:v>
                      </c:pt>
                      <c:pt idx="2402">
                        <c:v>62.41</c:v>
                      </c:pt>
                      <c:pt idx="2403">
                        <c:v>62.81</c:v>
                      </c:pt>
                      <c:pt idx="2404">
                        <c:v>60.46</c:v>
                      </c:pt>
                      <c:pt idx="2405">
                        <c:v>60.78</c:v>
                      </c:pt>
                      <c:pt idx="2406">
                        <c:v>62.31</c:v>
                      </c:pt>
                      <c:pt idx="2407">
                        <c:v>61.9</c:v>
                      </c:pt>
                      <c:pt idx="2408">
                        <c:v>60.38</c:v>
                      </c:pt>
                      <c:pt idx="2409">
                        <c:v>58.79</c:v>
                      </c:pt>
                      <c:pt idx="2410">
                        <c:v>58.85</c:v>
                      </c:pt>
                      <c:pt idx="2411">
                        <c:v>59.54</c:v>
                      </c:pt>
                      <c:pt idx="2412">
                        <c:v>62.13</c:v>
                      </c:pt>
                      <c:pt idx="2413">
                        <c:v>61.57</c:v>
                      </c:pt>
                      <c:pt idx="2414">
                        <c:v>60.45</c:v>
                      </c:pt>
                      <c:pt idx="2415">
                        <c:v>60.87</c:v>
                      </c:pt>
                      <c:pt idx="2416">
                        <c:v>60.05</c:v>
                      </c:pt>
                      <c:pt idx="2417">
                        <c:v>60.32</c:v>
                      </c:pt>
                      <c:pt idx="2418">
                        <c:v>60.3</c:v>
                      </c:pt>
                      <c:pt idx="2419">
                        <c:v>60.53</c:v>
                      </c:pt>
                      <c:pt idx="2420">
                        <c:v>58.2</c:v>
                      </c:pt>
                      <c:pt idx="2421">
                        <c:v>56.78</c:v>
                      </c:pt>
                      <c:pt idx="2422">
                        <c:v>56.05</c:v>
                      </c:pt>
                      <c:pt idx="2423">
                        <c:v>54.85</c:v>
                      </c:pt>
                      <c:pt idx="2424">
                        <c:v>54.98</c:v>
                      </c:pt>
                      <c:pt idx="2425">
                        <c:v>53.66</c:v>
                      </c:pt>
                      <c:pt idx="2426">
                        <c:v>55.97</c:v>
                      </c:pt>
                      <c:pt idx="2427">
                        <c:v>54.35</c:v>
                      </c:pt>
                      <c:pt idx="2428">
                        <c:v>53.18</c:v>
                      </c:pt>
                      <c:pt idx="2429">
                        <c:v>51.77</c:v>
                      </c:pt>
                      <c:pt idx="2430">
                        <c:v>53.38</c:v>
                      </c:pt>
                      <c:pt idx="2431">
                        <c:v>55.74</c:v>
                      </c:pt>
                      <c:pt idx="2432">
                        <c:v>53.14</c:v>
                      </c:pt>
                      <c:pt idx="2433">
                        <c:v>55.15</c:v>
                      </c:pt>
                      <c:pt idx="2434">
                        <c:v>54.89</c:v>
                      </c:pt>
                      <c:pt idx="2435">
                        <c:v>56.56</c:v>
                      </c:pt>
                      <c:pt idx="2436">
                        <c:v>58.21</c:v>
                      </c:pt>
                      <c:pt idx="2437">
                        <c:v>57.24</c:v>
                      </c:pt>
                      <c:pt idx="2438">
                        <c:v>55.33</c:v>
                      </c:pt>
                      <c:pt idx="2439">
                        <c:v>57.3</c:v>
                      </c:pt>
                      <c:pt idx="2440">
                        <c:v>57.27</c:v>
                      </c:pt>
                      <c:pt idx="2441">
                        <c:v>55.94</c:v>
                      </c:pt>
                      <c:pt idx="2442">
                        <c:v>55.65</c:v>
                      </c:pt>
                      <c:pt idx="2443">
                        <c:v>54.31</c:v>
                      </c:pt>
                      <c:pt idx="2444">
                        <c:v>54.09</c:v>
                      </c:pt>
                      <c:pt idx="2445">
                        <c:v>53.86</c:v>
                      </c:pt>
                      <c:pt idx="2446">
                        <c:v>55.28</c:v>
                      </c:pt>
                      <c:pt idx="2447">
                        <c:v>55.83</c:v>
                      </c:pt>
                      <c:pt idx="2448">
                        <c:v>57.66</c:v>
                      </c:pt>
                      <c:pt idx="2449">
                        <c:v>56.94</c:v>
                      </c:pt>
                      <c:pt idx="2450">
                        <c:v>56.81</c:v>
                      </c:pt>
                      <c:pt idx="2451">
                        <c:v>58.26</c:v>
                      </c:pt>
                      <c:pt idx="2452">
                        <c:v>56.27</c:v>
                      </c:pt>
                      <c:pt idx="2453">
                        <c:v>56.84</c:v>
                      </c:pt>
                      <c:pt idx="2454">
                        <c:v>56.89</c:v>
                      </c:pt>
                      <c:pt idx="2455">
                        <c:v>57.23</c:v>
                      </c:pt>
                      <c:pt idx="2456">
                        <c:v>56.58</c:v>
                      </c:pt>
                      <c:pt idx="2457">
                        <c:v>58.06</c:v>
                      </c:pt>
                      <c:pt idx="2458">
                        <c:v>59.48</c:v>
                      </c:pt>
                      <c:pt idx="2459">
                        <c:v>60.38</c:v>
                      </c:pt>
                      <c:pt idx="2460">
                        <c:v>60.96</c:v>
                      </c:pt>
                      <c:pt idx="2461">
                        <c:v>62.39</c:v>
                      </c:pt>
                      <c:pt idx="2462">
                        <c:v>59.77</c:v>
                      </c:pt>
                      <c:pt idx="2463">
                        <c:v>60.74</c:v>
                      </c:pt>
                      <c:pt idx="2464">
                        <c:v>60.79</c:v>
                      </c:pt>
                      <c:pt idx="2465">
                        <c:v>62.36</c:v>
                      </c:pt>
                      <c:pt idx="2466">
                        <c:v>61.95</c:v>
                      </c:pt>
                      <c:pt idx="2467">
                        <c:v>61.83</c:v>
                      </c:pt>
                      <c:pt idx="2468">
                        <c:v>62.9</c:v>
                      </c:pt>
                      <c:pt idx="2469">
                        <c:v>63.76</c:v>
                      </c:pt>
                      <c:pt idx="2470">
                        <c:v>63.49</c:v>
                      </c:pt>
                      <c:pt idx="2471">
                        <c:v>63.27</c:v>
                      </c:pt>
                      <c:pt idx="2472">
                        <c:v>62.92</c:v>
                      </c:pt>
                      <c:pt idx="2473">
                        <c:v>61.54</c:v>
                      </c:pt>
                      <c:pt idx="2474">
                        <c:v>61.84</c:v>
                      </c:pt>
                      <c:pt idx="2475">
                        <c:v>61.51</c:v>
                      </c:pt>
                      <c:pt idx="2476">
                        <c:v>61.8</c:v>
                      </c:pt>
                      <c:pt idx="2477">
                        <c:v>61.92</c:v>
                      </c:pt>
                      <c:pt idx="2478">
                        <c:v>61.89</c:v>
                      </c:pt>
                      <c:pt idx="2479">
                        <c:v>61.06</c:v>
                      </c:pt>
                      <c:pt idx="2480">
                        <c:v>60.61</c:v>
                      </c:pt>
                      <c:pt idx="2481">
                        <c:v>60.2</c:v>
                      </c:pt>
                      <c:pt idx="2482">
                        <c:v>61.5</c:v>
                      </c:pt>
                      <c:pt idx="2483">
                        <c:v>61.14</c:v>
                      </c:pt>
                      <c:pt idx="2484">
                        <c:v>62.37</c:v>
                      </c:pt>
                      <c:pt idx="2485">
                        <c:v>62.11</c:v>
                      </c:pt>
                      <c:pt idx="2486">
                        <c:v>63.96</c:v>
                      </c:pt>
                      <c:pt idx="2487">
                        <c:v>64.260000000000005</c:v>
                      </c:pt>
                      <c:pt idx="2488">
                        <c:v>64.41</c:v>
                      </c:pt>
                      <c:pt idx="2489">
                        <c:v>63.54</c:v>
                      </c:pt>
                      <c:pt idx="2490">
                        <c:v>64.59</c:v>
                      </c:pt>
                      <c:pt idx="2491">
                        <c:v>65.88</c:v>
                      </c:pt>
                      <c:pt idx="2492">
                        <c:v>66.47</c:v>
                      </c:pt>
                      <c:pt idx="2493">
                        <c:v>66.08</c:v>
                      </c:pt>
                      <c:pt idx="2494">
                        <c:v>67.040000000000006</c:v>
                      </c:pt>
                      <c:pt idx="2495">
                        <c:v>66.290000000000006</c:v>
                      </c:pt>
                      <c:pt idx="2496">
                        <c:v>67.349999999999994</c:v>
                      </c:pt>
                      <c:pt idx="2497">
                        <c:v>68.63</c:v>
                      </c:pt>
                      <c:pt idx="2498">
                        <c:v>67.61</c:v>
                      </c:pt>
                      <c:pt idx="2499">
                        <c:v>67.5</c:v>
                      </c:pt>
                      <c:pt idx="2500">
                        <c:v>67.430000000000007</c:v>
                      </c:pt>
                      <c:pt idx="2501">
                        <c:v>65.84</c:v>
                      </c:pt>
                      <c:pt idx="2502">
                        <c:v>64.89</c:v>
                      </c:pt>
                      <c:pt idx="2503">
                        <c:v>65.42</c:v>
                      </c:pt>
                      <c:pt idx="2504">
                        <c:v>65.27</c:v>
                      </c:pt>
                      <c:pt idx="2505">
                        <c:v>64.319999999999993</c:v>
                      </c:pt>
                      <c:pt idx="2506">
                        <c:v>65.45</c:v>
                      </c:pt>
                      <c:pt idx="2507">
                        <c:v>65.650000000000006</c:v>
                      </c:pt>
                      <c:pt idx="2508">
                        <c:v>65.83</c:v>
                      </c:pt>
                      <c:pt idx="2509">
                        <c:v>64.989999999999995</c:v>
                      </c:pt>
                      <c:pt idx="2510">
                        <c:v>66.09</c:v>
                      </c:pt>
                      <c:pt idx="2511">
                        <c:v>66.400000000000006</c:v>
                      </c:pt>
                      <c:pt idx="2512">
                        <c:v>65.760000000000005</c:v>
                      </c:pt>
                      <c:pt idx="2513">
                        <c:v>65.77</c:v>
                      </c:pt>
                      <c:pt idx="2514">
                        <c:v>66.16</c:v>
                      </c:pt>
                      <c:pt idx="2515">
                        <c:v>65.989999999999995</c:v>
                      </c:pt>
                      <c:pt idx="2516">
                        <c:v>66.319999999999993</c:v>
                      </c:pt>
                      <c:pt idx="2517">
                        <c:v>67.37</c:v>
                      </c:pt>
                      <c:pt idx="2518">
                        <c:v>67.09</c:v>
                      </c:pt>
                      <c:pt idx="2519">
                        <c:v>67.13</c:v>
                      </c:pt>
                      <c:pt idx="2520">
                        <c:v>66.87</c:v>
                      </c:pt>
                      <c:pt idx="2521">
                        <c:v>66.89</c:v>
                      </c:pt>
                      <c:pt idx="2522">
                        <c:v>66.8</c:v>
                      </c:pt>
                      <c:pt idx="2523">
                        <c:v>66.540000000000006</c:v>
                      </c:pt>
                      <c:pt idx="2524">
                        <c:v>68.010000000000005</c:v>
                      </c:pt>
                      <c:pt idx="2525">
                        <c:v>69.55</c:v>
                      </c:pt>
                      <c:pt idx="2526">
                        <c:v>69.39</c:v>
                      </c:pt>
                      <c:pt idx="2527">
                        <c:v>68.86</c:v>
                      </c:pt>
                      <c:pt idx="2528">
                        <c:v>67.37</c:v>
                      </c:pt>
                      <c:pt idx="2529">
                        <c:v>67.17</c:v>
                      </c:pt>
                      <c:pt idx="2530">
                        <c:v>67.13</c:v>
                      </c:pt>
                      <c:pt idx="2531">
                        <c:v>66.97</c:v>
                      </c:pt>
                      <c:pt idx="2532">
                        <c:v>66.650000000000006</c:v>
                      </c:pt>
                      <c:pt idx="2533">
                        <c:v>66.89</c:v>
                      </c:pt>
                      <c:pt idx="2534">
                        <c:v>67.47</c:v>
                      </c:pt>
                      <c:pt idx="2535">
                        <c:v>68.27</c:v>
                      </c:pt>
                      <c:pt idx="2536">
                        <c:v>67.89</c:v>
                      </c:pt>
                      <c:pt idx="2537">
                        <c:v>69.010000000000005</c:v>
                      </c:pt>
                      <c:pt idx="2538">
                        <c:v>66.540000000000006</c:v>
                      </c:pt>
                      <c:pt idx="2539">
                        <c:v>64.64</c:v>
                      </c:pt>
                      <c:pt idx="2540">
                        <c:v>66.44</c:v>
                      </c:pt>
                      <c:pt idx="2541">
                        <c:v>67.7</c:v>
                      </c:pt>
                      <c:pt idx="2542">
                        <c:v>68.239999999999995</c:v>
                      </c:pt>
                      <c:pt idx="2543">
                        <c:v>68.599999999999994</c:v>
                      </c:pt>
                      <c:pt idx="2544">
                        <c:v>67.22</c:v>
                      </c:pt>
                      <c:pt idx="2545">
                        <c:v>67.510000000000005</c:v>
                      </c:pt>
                      <c:pt idx="2546">
                        <c:v>66.819999999999993</c:v>
                      </c:pt>
                      <c:pt idx="2547">
                        <c:v>67.709999999999994</c:v>
                      </c:pt>
                      <c:pt idx="2548">
                        <c:v>67.84</c:v>
                      </c:pt>
                      <c:pt idx="2549">
                        <c:v>69.52</c:v>
                      </c:pt>
                      <c:pt idx="2550">
                        <c:v>68.92</c:v>
                      </c:pt>
                      <c:pt idx="2551">
                        <c:v>69.27</c:v>
                      </c:pt>
                      <c:pt idx="2552">
                        <c:v>69.23</c:v>
                      </c:pt>
                      <c:pt idx="2553">
                        <c:v>69.28</c:v>
                      </c:pt>
                      <c:pt idx="2554">
                        <c:v>68.89</c:v>
                      </c:pt>
                      <c:pt idx="2555">
                        <c:v>68.790000000000006</c:v>
                      </c:pt>
                      <c:pt idx="2556">
                        <c:v>68.11</c:v>
                      </c:pt>
                      <c:pt idx="2557">
                        <c:v>68.319999999999993</c:v>
                      </c:pt>
                      <c:pt idx="2558">
                        <c:v>66.959999999999994</c:v>
                      </c:pt>
                      <c:pt idx="2559">
                        <c:v>67.349999999999994</c:v>
                      </c:pt>
                      <c:pt idx="2560">
                        <c:v>66.69</c:v>
                      </c:pt>
                      <c:pt idx="2561">
                        <c:v>66.7</c:v>
                      </c:pt>
                      <c:pt idx="2562">
                        <c:v>67.38</c:v>
                      </c:pt>
                      <c:pt idx="2563">
                        <c:v>65.16</c:v>
                      </c:pt>
                      <c:pt idx="2564">
                        <c:v>65.75</c:v>
                      </c:pt>
                      <c:pt idx="2565">
                        <c:v>67.02</c:v>
                      </c:pt>
                      <c:pt idx="2566">
                        <c:v>66.92</c:v>
                      </c:pt>
                      <c:pt idx="2567">
                        <c:v>67.53</c:v>
                      </c:pt>
                      <c:pt idx="2568">
                        <c:v>68.430000000000007</c:v>
                      </c:pt>
                      <c:pt idx="2569">
                        <c:v>68.069999999999993</c:v>
                      </c:pt>
                      <c:pt idx="2570">
                        <c:v>67.33</c:v>
                      </c:pt>
                      <c:pt idx="2571">
                        <c:v>68.319999999999993</c:v>
                      </c:pt>
                      <c:pt idx="2572">
                        <c:v>68.7</c:v>
                      </c:pt>
                      <c:pt idx="2573">
                        <c:v>69.25</c:v>
                      </c:pt>
                      <c:pt idx="2574">
                        <c:v>69.36</c:v>
                      </c:pt>
                      <c:pt idx="2575">
                        <c:v>69.569999999999993</c:v>
                      </c:pt>
                      <c:pt idx="2576">
                        <c:v>71</c:v>
                      </c:pt>
                      <c:pt idx="2577">
                        <c:v>70.41</c:v>
                      </c:pt>
                      <c:pt idx="2578">
                        <c:v>69.599999999999994</c:v>
                      </c:pt>
                      <c:pt idx="2579">
                        <c:v>70.09</c:v>
                      </c:pt>
                      <c:pt idx="2580">
                        <c:v>69.81</c:v>
                      </c:pt>
                      <c:pt idx="2581">
                        <c:v>69.62</c:v>
                      </c:pt>
                      <c:pt idx="2582">
                        <c:v>69.38</c:v>
                      </c:pt>
                      <c:pt idx="2583">
                        <c:v>69.849999999999994</c:v>
                      </c:pt>
                      <c:pt idx="2584">
                        <c:v>69.61</c:v>
                      </c:pt>
                      <c:pt idx="2585">
                        <c:v>68.510000000000005</c:v>
                      </c:pt>
                      <c:pt idx="2586">
                        <c:v>68.31</c:v>
                      </c:pt>
                      <c:pt idx="2587">
                        <c:v>69.08</c:v>
                      </c:pt>
                      <c:pt idx="2588">
                        <c:v>70.12</c:v>
                      </c:pt>
                      <c:pt idx="2589">
                        <c:v>70.52</c:v>
                      </c:pt>
                      <c:pt idx="2590">
                        <c:v>71.84</c:v>
                      </c:pt>
                      <c:pt idx="2591">
                        <c:v>69.7</c:v>
                      </c:pt>
                      <c:pt idx="2592">
                        <c:v>70.39</c:v>
                      </c:pt>
                      <c:pt idx="2593">
                        <c:v>68.38</c:v>
                      </c:pt>
                      <c:pt idx="2594">
                        <c:v>67.569999999999993</c:v>
                      </c:pt>
                      <c:pt idx="2595">
                        <c:v>68.41</c:v>
                      </c:pt>
                      <c:pt idx="2596">
                        <c:v>67.45</c:v>
                      </c:pt>
                      <c:pt idx="2597">
                        <c:v>67.41</c:v>
                      </c:pt>
                      <c:pt idx="2598">
                        <c:v>66.92</c:v>
                      </c:pt>
                      <c:pt idx="2599">
                        <c:v>68.47</c:v>
                      </c:pt>
                      <c:pt idx="2600">
                        <c:v>68.55</c:v>
                      </c:pt>
                      <c:pt idx="2601">
                        <c:v>67.64</c:v>
                      </c:pt>
                      <c:pt idx="2602">
                        <c:v>67.34</c:v>
                      </c:pt>
                      <c:pt idx="2603">
                        <c:v>66.89</c:v>
                      </c:pt>
                      <c:pt idx="2604">
                        <c:v>69.78</c:v>
                      </c:pt>
                      <c:pt idx="2605">
                        <c:v>69.66</c:v>
                      </c:pt>
                      <c:pt idx="2606">
                        <c:v>70.61</c:v>
                      </c:pt>
                      <c:pt idx="2607">
                        <c:v>70.56</c:v>
                      </c:pt>
                      <c:pt idx="2608">
                        <c:v>69.84</c:v>
                      </c:pt>
                      <c:pt idx="2609">
                        <c:v>70.91</c:v>
                      </c:pt>
                      <c:pt idx="2610">
                        <c:v>71.02</c:v>
                      </c:pt>
                      <c:pt idx="2611">
                        <c:v>70.61</c:v>
                      </c:pt>
                      <c:pt idx="2612">
                        <c:v>71.72</c:v>
                      </c:pt>
                      <c:pt idx="2613">
                        <c:v>70.900000000000006</c:v>
                      </c:pt>
                      <c:pt idx="2614">
                        <c:v>70.599999999999994</c:v>
                      </c:pt>
                      <c:pt idx="2615">
                        <c:v>70.209999999999994</c:v>
                      </c:pt>
                      <c:pt idx="2616">
                        <c:v>69.8</c:v>
                      </c:pt>
                      <c:pt idx="2617">
                        <c:v>69.459999999999994</c:v>
                      </c:pt>
                      <c:pt idx="2618">
                        <c:v>69.739999999999995</c:v>
                      </c:pt>
                      <c:pt idx="2619">
                        <c:v>70.73</c:v>
                      </c:pt>
                      <c:pt idx="2620">
                        <c:v>70.650000000000006</c:v>
                      </c:pt>
                      <c:pt idx="2621">
                        <c:v>70.19</c:v>
                      </c:pt>
                      <c:pt idx="2622">
                        <c:v>69.98</c:v>
                      </c:pt>
                      <c:pt idx="2623">
                        <c:v>69.66</c:v>
                      </c:pt>
                      <c:pt idx="2624">
                        <c:v>69.819999999999993</c:v>
                      </c:pt>
                      <c:pt idx="2625">
                        <c:v>69.56</c:v>
                      </c:pt>
                      <c:pt idx="2626">
                        <c:v>69.37</c:v>
                      </c:pt>
                      <c:pt idx="2627">
                        <c:v>68.62</c:v>
                      </c:pt>
                      <c:pt idx="2628">
                        <c:v>68.63</c:v>
                      </c:pt>
                      <c:pt idx="2629">
                        <c:v>67.87</c:v>
                      </c:pt>
                      <c:pt idx="2630">
                        <c:v>68.14</c:v>
                      </c:pt>
                      <c:pt idx="2631">
                        <c:v>67.77</c:v>
                      </c:pt>
                      <c:pt idx="2632">
                        <c:v>69.23</c:v>
                      </c:pt>
                      <c:pt idx="2633">
                        <c:v>69.319999999999993</c:v>
                      </c:pt>
                      <c:pt idx="2634">
                        <c:v>70.45</c:v>
                      </c:pt>
                      <c:pt idx="2635">
                        <c:v>70.75</c:v>
                      </c:pt>
                      <c:pt idx="2636">
                        <c:v>69.459999999999994</c:v>
                      </c:pt>
                      <c:pt idx="2637">
                        <c:v>69.849999999999994</c:v>
                      </c:pt>
                      <c:pt idx="2638">
                        <c:v>71.819999999999993</c:v>
                      </c:pt>
                      <c:pt idx="2639">
                        <c:v>71.319999999999993</c:v>
                      </c:pt>
                      <c:pt idx="2640">
                        <c:v>70.84</c:v>
                      </c:pt>
                      <c:pt idx="2641">
                        <c:v>71.13</c:v>
                      </c:pt>
                      <c:pt idx="2642">
                        <c:v>72.819999999999993</c:v>
                      </c:pt>
                      <c:pt idx="2643">
                        <c:v>72.78</c:v>
                      </c:pt>
                      <c:pt idx="2644">
                        <c:v>73.08</c:v>
                      </c:pt>
                      <c:pt idx="2645">
                        <c:v>72.72</c:v>
                      </c:pt>
                      <c:pt idx="2646">
                        <c:v>71.709999999999994</c:v>
                      </c:pt>
                      <c:pt idx="2647">
                        <c:v>70.83</c:v>
                      </c:pt>
                      <c:pt idx="2648">
                        <c:v>74.430000000000007</c:v>
                      </c:pt>
                      <c:pt idx="2649">
                        <c:v>74.61</c:v>
                      </c:pt>
                      <c:pt idx="2650">
                        <c:v>74.83</c:v>
                      </c:pt>
                      <c:pt idx="2651">
                        <c:v>75.489999999999995</c:v>
                      </c:pt>
                      <c:pt idx="2652">
                        <c:v>75.349999999999994</c:v>
                      </c:pt>
                      <c:pt idx="2653">
                        <c:v>75.95</c:v>
                      </c:pt>
                      <c:pt idx="2654">
                        <c:v>76.36</c:v>
                      </c:pt>
                      <c:pt idx="2655">
                        <c:v>76.599999999999994</c:v>
                      </c:pt>
                      <c:pt idx="2656">
                        <c:v>76.959999999999994</c:v>
                      </c:pt>
                      <c:pt idx="2657">
                        <c:v>77.83</c:v>
                      </c:pt>
                      <c:pt idx="2658">
                        <c:v>76.27</c:v>
                      </c:pt>
                      <c:pt idx="2659">
                        <c:v>76.44</c:v>
                      </c:pt>
                      <c:pt idx="2660">
                        <c:v>76.510000000000005</c:v>
                      </c:pt>
                      <c:pt idx="2661">
                        <c:v>76.16</c:v>
                      </c:pt>
                      <c:pt idx="2662">
                        <c:v>75.989999999999995</c:v>
                      </c:pt>
                      <c:pt idx="2663">
                        <c:v>76.11</c:v>
                      </c:pt>
                      <c:pt idx="2664">
                        <c:v>76.42</c:v>
                      </c:pt>
                      <c:pt idx="2665">
                        <c:v>76.349999999999994</c:v>
                      </c:pt>
                      <c:pt idx="2666">
                        <c:v>76.52</c:v>
                      </c:pt>
                      <c:pt idx="2667">
                        <c:v>75.69</c:v>
                      </c:pt>
                      <c:pt idx="2668">
                        <c:v>75.540000000000006</c:v>
                      </c:pt>
                      <c:pt idx="2669">
                        <c:v>75.319999999999993</c:v>
                      </c:pt>
                      <c:pt idx="2670">
                        <c:v>76.17</c:v>
                      </c:pt>
                      <c:pt idx="2671">
                        <c:v>76.010000000000005</c:v>
                      </c:pt>
                      <c:pt idx="2672">
                        <c:v>75.819999999999993</c:v>
                      </c:pt>
                      <c:pt idx="2673">
                        <c:v>75.89</c:v>
                      </c:pt>
                      <c:pt idx="2674">
                        <c:v>74.790000000000006</c:v>
                      </c:pt>
                      <c:pt idx="2675">
                        <c:v>74.11</c:v>
                      </c:pt>
                      <c:pt idx="2676">
                        <c:v>74.91</c:v>
                      </c:pt>
                      <c:pt idx="2677">
                        <c:v>74.599999999999994</c:v>
                      </c:pt>
                      <c:pt idx="2678">
                        <c:v>74.38</c:v>
                      </c:pt>
                      <c:pt idx="2679">
                        <c:v>74.84</c:v>
                      </c:pt>
                      <c:pt idx="2680">
                        <c:v>74.67</c:v>
                      </c:pt>
                      <c:pt idx="2681">
                        <c:v>74.260000000000005</c:v>
                      </c:pt>
                      <c:pt idx="2682">
                        <c:v>74.540000000000006</c:v>
                      </c:pt>
                      <c:pt idx="2683">
                        <c:v>73.75</c:v>
                      </c:pt>
                      <c:pt idx="2684">
                        <c:v>74.56</c:v>
                      </c:pt>
                      <c:pt idx="2685">
                        <c:v>74.95</c:v>
                      </c:pt>
                      <c:pt idx="2686">
                        <c:v>75.010000000000005</c:v>
                      </c:pt>
                      <c:pt idx="2687">
                        <c:v>74.23</c:v>
                      </c:pt>
                      <c:pt idx="2688">
                        <c:v>72.87</c:v>
                      </c:pt>
                      <c:pt idx="2689">
                        <c:v>72.900000000000006</c:v>
                      </c:pt>
                      <c:pt idx="2690">
                        <c:v>72.36</c:v>
                      </c:pt>
                      <c:pt idx="2691">
                        <c:v>72.77</c:v>
                      </c:pt>
                      <c:pt idx="2692">
                        <c:v>73.400000000000006</c:v>
                      </c:pt>
                      <c:pt idx="2693">
                        <c:v>72.78</c:v>
                      </c:pt>
                      <c:pt idx="2694">
                        <c:v>71.75</c:v>
                      </c:pt>
                      <c:pt idx="2695">
                        <c:v>71.92</c:v>
                      </c:pt>
                      <c:pt idx="2696">
                        <c:v>72.73</c:v>
                      </c:pt>
                      <c:pt idx="2697">
                        <c:v>73.28</c:v>
                      </c:pt>
                      <c:pt idx="2698">
                        <c:v>73.42</c:v>
                      </c:pt>
                      <c:pt idx="2699">
                        <c:v>73.66</c:v>
                      </c:pt>
                      <c:pt idx="2700">
                        <c:v>73.37</c:v>
                      </c:pt>
                      <c:pt idx="2701">
                        <c:v>72.37</c:v>
                      </c:pt>
                      <c:pt idx="2702">
                        <c:v>71.97</c:v>
                      </c:pt>
                      <c:pt idx="2703">
                        <c:v>72.459999999999994</c:v>
                      </c:pt>
                      <c:pt idx="2704">
                        <c:v>71.36</c:v>
                      </c:pt>
                      <c:pt idx="2705">
                        <c:v>71.66</c:v>
                      </c:pt>
                      <c:pt idx="2706">
                        <c:v>70.989999999999995</c:v>
                      </c:pt>
                      <c:pt idx="2707">
                        <c:v>71.599999999999994</c:v>
                      </c:pt>
                      <c:pt idx="2708">
                        <c:v>71.38</c:v>
                      </c:pt>
                      <c:pt idx="2709">
                        <c:v>72.81</c:v>
                      </c:pt>
                      <c:pt idx="2710">
                        <c:v>72.12</c:v>
                      </c:pt>
                      <c:pt idx="2711">
                        <c:v>71.989999999999995</c:v>
                      </c:pt>
                      <c:pt idx="2712">
                        <c:v>72.150000000000006</c:v>
                      </c:pt>
                      <c:pt idx="2713">
                        <c:v>71.510000000000005</c:v>
                      </c:pt>
                      <c:pt idx="2714">
                        <c:v>69.650000000000006</c:v>
                      </c:pt>
                      <c:pt idx="2715">
                        <c:v>70.11</c:v>
                      </c:pt>
                      <c:pt idx="2716">
                        <c:v>70.010000000000005</c:v>
                      </c:pt>
                      <c:pt idx="2717">
                        <c:v>70.02</c:v>
                      </c:pt>
                      <c:pt idx="2718">
                        <c:v>69.23</c:v>
                      </c:pt>
                      <c:pt idx="2719">
                        <c:v>70.77</c:v>
                      </c:pt>
                      <c:pt idx="2720">
                        <c:v>70.27</c:v>
                      </c:pt>
                      <c:pt idx="2721">
                        <c:v>69.8</c:v>
                      </c:pt>
                      <c:pt idx="2722">
                        <c:v>69.7</c:v>
                      </c:pt>
                      <c:pt idx="2723">
                        <c:v>69.209999999999994</c:v>
                      </c:pt>
                      <c:pt idx="2724">
                        <c:v>69.11</c:v>
                      </c:pt>
                      <c:pt idx="2725">
                        <c:v>68.83</c:v>
                      </c:pt>
                      <c:pt idx="2726">
                        <c:v>68.56</c:v>
                      </c:pt>
                      <c:pt idx="2727">
                        <c:v>68.239999999999995</c:v>
                      </c:pt>
                      <c:pt idx="2728">
                        <c:v>69.209999999999994</c:v>
                      </c:pt>
                      <c:pt idx="2729">
                        <c:v>70.16</c:v>
                      </c:pt>
                      <c:pt idx="2730">
                        <c:v>70.14</c:v>
                      </c:pt>
                      <c:pt idx="2731">
                        <c:v>69.900000000000006</c:v>
                      </c:pt>
                      <c:pt idx="2732">
                        <c:v>69.78</c:v>
                      </c:pt>
                      <c:pt idx="2733">
                        <c:v>70.290000000000006</c:v>
                      </c:pt>
                      <c:pt idx="2734">
                        <c:v>70.069999999999993</c:v>
                      </c:pt>
                      <c:pt idx="2735">
                        <c:v>70.63</c:v>
                      </c:pt>
                      <c:pt idx="2736">
                        <c:v>70.36</c:v>
                      </c:pt>
                      <c:pt idx="2737">
                        <c:v>70.89</c:v>
                      </c:pt>
                      <c:pt idx="2738">
                        <c:v>70.900000000000006</c:v>
                      </c:pt>
                      <c:pt idx="2739">
                        <c:v>70.599999999999994</c:v>
                      </c:pt>
                      <c:pt idx="2740">
                        <c:v>69.31</c:v>
                      </c:pt>
                      <c:pt idx="2741">
                        <c:v>69.459999999999994</c:v>
                      </c:pt>
                      <c:pt idx="2742">
                        <c:v>68.81</c:v>
                      </c:pt>
                      <c:pt idx="2743">
                        <c:v>67.8</c:v>
                      </c:pt>
                      <c:pt idx="2744">
                        <c:v>68.13</c:v>
                      </c:pt>
                      <c:pt idx="2745">
                        <c:v>67.790000000000006</c:v>
                      </c:pt>
                      <c:pt idx="2746">
                        <c:v>68.19</c:v>
                      </c:pt>
                      <c:pt idx="2747">
                        <c:v>68.77</c:v>
                      </c:pt>
                      <c:pt idx="2748">
                        <c:v>68.540000000000006</c:v>
                      </c:pt>
                      <c:pt idx="2749">
                        <c:v>67.790000000000006</c:v>
                      </c:pt>
                      <c:pt idx="2750">
                        <c:v>67.84</c:v>
                      </c:pt>
                      <c:pt idx="2751">
                        <c:v>67.650000000000006</c:v>
                      </c:pt>
                      <c:pt idx="2752">
                        <c:v>67.31</c:v>
                      </c:pt>
                      <c:pt idx="2753">
                        <c:v>67.5</c:v>
                      </c:pt>
                      <c:pt idx="2754">
                        <c:v>66.260000000000005</c:v>
                      </c:pt>
                      <c:pt idx="2755">
                        <c:v>67.31</c:v>
                      </c:pt>
                      <c:pt idx="2756">
                        <c:v>67.790000000000006</c:v>
                      </c:pt>
                      <c:pt idx="2757">
                        <c:v>67.23</c:v>
                      </c:pt>
                      <c:pt idx="2758">
                        <c:v>68.12</c:v>
                      </c:pt>
                      <c:pt idx="2759">
                        <c:v>67.98</c:v>
                      </c:pt>
                      <c:pt idx="2760">
                        <c:v>67.75</c:v>
                      </c:pt>
                      <c:pt idx="2761">
                        <c:v>68.28</c:v>
                      </c:pt>
                      <c:pt idx="2762">
                        <c:v>67.94</c:v>
                      </c:pt>
                      <c:pt idx="2763">
                        <c:v>67.27</c:v>
                      </c:pt>
                      <c:pt idx="2764">
                        <c:v>67.25</c:v>
                      </c:pt>
                      <c:pt idx="2765">
                        <c:v>68.08</c:v>
                      </c:pt>
                      <c:pt idx="2766">
                        <c:v>67.930000000000007</c:v>
                      </c:pt>
                      <c:pt idx="2767">
                        <c:v>68.09</c:v>
                      </c:pt>
                      <c:pt idx="2768">
                        <c:v>67.73</c:v>
                      </c:pt>
                      <c:pt idx="2769">
                        <c:v>66.5</c:v>
                      </c:pt>
                      <c:pt idx="2770">
                        <c:v>66.61</c:v>
                      </c:pt>
                      <c:pt idx="2771">
                        <c:v>65.72</c:v>
                      </c:pt>
                      <c:pt idx="2772">
                        <c:v>65.44</c:v>
                      </c:pt>
                      <c:pt idx="2773">
                        <c:v>65.849999999999994</c:v>
                      </c:pt>
                      <c:pt idx="2774">
                        <c:v>65.09</c:v>
                      </c:pt>
                      <c:pt idx="2775">
                        <c:v>65.209999999999994</c:v>
                      </c:pt>
                      <c:pt idx="2776">
                        <c:v>65.98</c:v>
                      </c:pt>
                      <c:pt idx="2777">
                        <c:v>65.05</c:v>
                      </c:pt>
                      <c:pt idx="2778">
                        <c:v>64.86</c:v>
                      </c:pt>
                      <c:pt idx="2779">
                        <c:v>66.42</c:v>
                      </c:pt>
                      <c:pt idx="2780">
                        <c:v>66.89</c:v>
                      </c:pt>
                      <c:pt idx="2781">
                        <c:v>67.39</c:v>
                      </c:pt>
                      <c:pt idx="2782">
                        <c:v>66.17</c:v>
                      </c:pt>
                      <c:pt idx="2783">
                        <c:v>65.67</c:v>
                      </c:pt>
                      <c:pt idx="2784">
                        <c:v>66.3</c:v>
                      </c:pt>
                      <c:pt idx="2785">
                        <c:v>65.88</c:v>
                      </c:pt>
                      <c:pt idx="2786">
                        <c:v>65.040000000000006</c:v>
                      </c:pt>
                      <c:pt idx="2787">
                        <c:v>63.99</c:v>
                      </c:pt>
                      <c:pt idx="2788">
                        <c:v>63.95</c:v>
                      </c:pt>
                      <c:pt idx="2789">
                        <c:v>64.38</c:v>
                      </c:pt>
                      <c:pt idx="2790">
                        <c:v>64.239999999999995</c:v>
                      </c:pt>
                      <c:pt idx="2791">
                        <c:v>64.14</c:v>
                      </c:pt>
                      <c:pt idx="2792">
                        <c:v>64.489999999999995</c:v>
                      </c:pt>
                      <c:pt idx="2793">
                        <c:v>64.63</c:v>
                      </c:pt>
                      <c:pt idx="2794">
                        <c:v>64.92</c:v>
                      </c:pt>
                      <c:pt idx="2795">
                        <c:v>66.17</c:v>
                      </c:pt>
                      <c:pt idx="2796">
                        <c:v>64.83</c:v>
                      </c:pt>
                      <c:pt idx="2797">
                        <c:v>64.11</c:v>
                      </c:pt>
                      <c:pt idx="2798">
                        <c:v>64.010000000000005</c:v>
                      </c:pt>
                      <c:pt idx="2799">
                        <c:v>64.22</c:v>
                      </c:pt>
                      <c:pt idx="2800">
                        <c:v>64.569999999999993</c:v>
                      </c:pt>
                      <c:pt idx="2801">
                        <c:v>64.75</c:v>
                      </c:pt>
                      <c:pt idx="2802">
                        <c:v>65.010000000000005</c:v>
                      </c:pt>
                      <c:pt idx="2803">
                        <c:v>65.400000000000006</c:v>
                      </c:pt>
                      <c:pt idx="2804">
                        <c:v>65.319999999999993</c:v>
                      </c:pt>
                      <c:pt idx="2805">
                        <c:v>65.010000000000005</c:v>
                      </c:pt>
                      <c:pt idx="2806">
                        <c:v>65.959999999999994</c:v>
                      </c:pt>
                      <c:pt idx="2807">
                        <c:v>65.760000000000005</c:v>
                      </c:pt>
                      <c:pt idx="2808">
                        <c:v>65.11</c:v>
                      </c:pt>
                      <c:pt idx="2809">
                        <c:v>64.989999999999995</c:v>
                      </c:pt>
                      <c:pt idx="2810">
                        <c:v>65.81</c:v>
                      </c:pt>
                      <c:pt idx="2811">
                        <c:v>65.88</c:v>
                      </c:pt>
                      <c:pt idx="2812">
                        <c:v>66.55</c:v>
                      </c:pt>
                      <c:pt idx="2813">
                        <c:v>66.47</c:v>
                      </c:pt>
                      <c:pt idx="2814">
                        <c:v>66.62</c:v>
                      </c:pt>
                      <c:pt idx="2815">
                        <c:v>66.61</c:v>
                      </c:pt>
                      <c:pt idx="2816">
                        <c:v>66.36</c:v>
                      </c:pt>
                      <c:pt idx="2817">
                        <c:v>65.430000000000007</c:v>
                      </c:pt>
                      <c:pt idx="2818">
                        <c:v>65.64</c:v>
                      </c:pt>
                      <c:pt idx="2819">
                        <c:v>65.14</c:v>
                      </c:pt>
                      <c:pt idx="2820">
                        <c:v>64.989999999999995</c:v>
                      </c:pt>
                      <c:pt idx="2821">
                        <c:v>65.05</c:v>
                      </c:pt>
                      <c:pt idx="2822">
                        <c:v>64.36</c:v>
                      </c:pt>
                      <c:pt idx="2823">
                        <c:v>63.94</c:v>
                      </c:pt>
                      <c:pt idx="2824">
                        <c:v>63.75</c:v>
                      </c:pt>
                      <c:pt idx="2825">
                        <c:v>63.51</c:v>
                      </c:pt>
                      <c:pt idx="2826">
                        <c:v>62.9</c:v>
                      </c:pt>
                      <c:pt idx="2827">
                        <c:v>62.01</c:v>
                      </c:pt>
                      <c:pt idx="2828">
                        <c:v>62.32</c:v>
                      </c:pt>
                      <c:pt idx="2829">
                        <c:v>62</c:v>
                      </c:pt>
                      <c:pt idx="2830">
                        <c:v>62.41</c:v>
                      </c:pt>
                      <c:pt idx="2831">
                        <c:v>62.68</c:v>
                      </c:pt>
                      <c:pt idx="2832">
                        <c:v>62.72</c:v>
                      </c:pt>
                      <c:pt idx="2833">
                        <c:v>63</c:v>
                      </c:pt>
                      <c:pt idx="2834">
                        <c:v>62.72</c:v>
                      </c:pt>
                      <c:pt idx="2835">
                        <c:v>62.64</c:v>
                      </c:pt>
                      <c:pt idx="2836">
                        <c:v>62.67</c:v>
                      </c:pt>
                      <c:pt idx="2837">
                        <c:v>62.97</c:v>
                      </c:pt>
                      <c:pt idx="2838">
                        <c:v>63.58</c:v>
                      </c:pt>
                      <c:pt idx="2839">
                        <c:v>63.93</c:v>
                      </c:pt>
                      <c:pt idx="2840">
                        <c:v>64.97</c:v>
                      </c:pt>
                      <c:pt idx="2841">
                        <c:v>65.09</c:v>
                      </c:pt>
                      <c:pt idx="2842">
                        <c:v>64.400000000000006</c:v>
                      </c:pt>
                      <c:pt idx="2843">
                        <c:v>65.010000000000005</c:v>
                      </c:pt>
                      <c:pt idx="2844">
                        <c:v>65.41</c:v>
                      </c:pt>
                      <c:pt idx="2845">
                        <c:v>66.23</c:v>
                      </c:pt>
                      <c:pt idx="2846">
                        <c:v>66.55</c:v>
                      </c:pt>
                      <c:pt idx="2847">
                        <c:v>65.84</c:v>
                      </c:pt>
                      <c:pt idx="2848">
                        <c:v>66.12</c:v>
                      </c:pt>
                      <c:pt idx="2849">
                        <c:v>66.39</c:v>
                      </c:pt>
                      <c:pt idx="2850">
                        <c:v>66.84</c:v>
                      </c:pt>
                      <c:pt idx="2851">
                        <c:v>66.86</c:v>
                      </c:pt>
                      <c:pt idx="2852">
                        <c:v>67.2</c:v>
                      </c:pt>
                      <c:pt idx="2853">
                        <c:v>68.17</c:v>
                      </c:pt>
                      <c:pt idx="2854">
                        <c:v>68.14</c:v>
                      </c:pt>
                      <c:pt idx="2855">
                        <c:v>68.430000000000007</c:v>
                      </c:pt>
                      <c:pt idx="2856">
                        <c:v>68.489999999999995</c:v>
                      </c:pt>
                      <c:pt idx="2857">
                        <c:v>68.48</c:v>
                      </c:pt>
                      <c:pt idx="2858">
                        <c:v>68.459999999999994</c:v>
                      </c:pt>
                      <c:pt idx="2859">
                        <c:v>68.39</c:v>
                      </c:pt>
                      <c:pt idx="2860">
                        <c:v>68.34</c:v>
                      </c:pt>
                      <c:pt idx="2861">
                        <c:v>68.650000000000006</c:v>
                      </c:pt>
                      <c:pt idx="2862">
                        <c:v>68.069999999999993</c:v>
                      </c:pt>
                      <c:pt idx="2863">
                        <c:v>68.209999999999994</c:v>
                      </c:pt>
                      <c:pt idx="2864">
                        <c:v>68.27</c:v>
                      </c:pt>
                      <c:pt idx="2865">
                        <c:v>68.430000000000007</c:v>
                      </c:pt>
                      <c:pt idx="2866">
                        <c:v>68.180000000000007</c:v>
                      </c:pt>
                      <c:pt idx="2867">
                        <c:v>68.14</c:v>
                      </c:pt>
                      <c:pt idx="2868">
                        <c:v>68.290000000000006</c:v>
                      </c:pt>
                      <c:pt idx="2869">
                        <c:v>68.33</c:v>
                      </c:pt>
                      <c:pt idx="2870">
                        <c:v>67.849999999999994</c:v>
                      </c:pt>
                      <c:pt idx="2871">
                        <c:v>67.64</c:v>
                      </c:pt>
                      <c:pt idx="2872">
                        <c:v>67.77</c:v>
                      </c:pt>
                      <c:pt idx="2873">
                        <c:v>67.42</c:v>
                      </c:pt>
                      <c:pt idx="2874">
                        <c:v>67.55</c:v>
                      </c:pt>
                      <c:pt idx="2875">
                        <c:v>67.08</c:v>
                      </c:pt>
                      <c:pt idx="2876">
                        <c:v>67.22</c:v>
                      </c:pt>
                      <c:pt idx="2877">
                        <c:v>67.34</c:v>
                      </c:pt>
                      <c:pt idx="2878">
                        <c:v>67.69</c:v>
                      </c:pt>
                      <c:pt idx="2879">
                        <c:v>67.91</c:v>
                      </c:pt>
                      <c:pt idx="2880">
                        <c:v>68.680000000000007</c:v>
                      </c:pt>
                      <c:pt idx="2881">
                        <c:v>68.48</c:v>
                      </c:pt>
                      <c:pt idx="2882">
                        <c:v>68.680000000000007</c:v>
                      </c:pt>
                      <c:pt idx="2883">
                        <c:v>70.25</c:v>
                      </c:pt>
                      <c:pt idx="2884">
                        <c:v>70.16</c:v>
                      </c:pt>
                      <c:pt idx="2885">
                        <c:v>69.819999999999993</c:v>
                      </c:pt>
                      <c:pt idx="2886">
                        <c:v>70.03</c:v>
                      </c:pt>
                      <c:pt idx="2887">
                        <c:v>69.66</c:v>
                      </c:pt>
                      <c:pt idx="2888">
                        <c:v>69.260000000000005</c:v>
                      </c:pt>
                      <c:pt idx="2889">
                        <c:v>68.14</c:v>
                      </c:pt>
                      <c:pt idx="2890">
                        <c:v>67.37</c:v>
                      </c:pt>
                      <c:pt idx="2891">
                        <c:v>67.099999999999994</c:v>
                      </c:pt>
                      <c:pt idx="2892">
                        <c:v>67.430000000000007</c:v>
                      </c:pt>
                      <c:pt idx="2893">
                        <c:v>67.27</c:v>
                      </c:pt>
                      <c:pt idx="2894">
                        <c:v>67.42</c:v>
                      </c:pt>
                      <c:pt idx="2895">
                        <c:v>67.69</c:v>
                      </c:pt>
                      <c:pt idx="2896">
                        <c:v>67.88</c:v>
                      </c:pt>
                      <c:pt idx="2897">
                        <c:v>67.19</c:v>
                      </c:pt>
                      <c:pt idx="2898">
                        <c:v>67.709999999999994</c:v>
                      </c:pt>
                      <c:pt idx="2899">
                        <c:v>68.08</c:v>
                      </c:pt>
                      <c:pt idx="2900">
                        <c:v>69.099999999999994</c:v>
                      </c:pt>
                      <c:pt idx="2901">
                        <c:v>69.680000000000007</c:v>
                      </c:pt>
                      <c:pt idx="2902">
                        <c:v>69.650000000000006</c:v>
                      </c:pt>
                      <c:pt idx="2903">
                        <c:v>69.349999999999994</c:v>
                      </c:pt>
                      <c:pt idx="2904">
                        <c:v>68.45</c:v>
                      </c:pt>
                      <c:pt idx="2905">
                        <c:v>68.650000000000006</c:v>
                      </c:pt>
                      <c:pt idx="2906">
                        <c:v>69.28</c:v>
                      </c:pt>
                      <c:pt idx="2907">
                        <c:v>69.78</c:v>
                      </c:pt>
                      <c:pt idx="2908">
                        <c:v>69.59</c:v>
                      </c:pt>
                      <c:pt idx="2909">
                        <c:v>69.489999999999995</c:v>
                      </c:pt>
                      <c:pt idx="2910">
                        <c:v>69.239999999999995</c:v>
                      </c:pt>
                      <c:pt idx="2911">
                        <c:v>68.72</c:v>
                      </c:pt>
                      <c:pt idx="2912">
                        <c:v>69.25</c:v>
                      </c:pt>
                      <c:pt idx="2913">
                        <c:v>69.349999999999994</c:v>
                      </c:pt>
                      <c:pt idx="2914">
                        <c:v>70.33</c:v>
                      </c:pt>
                      <c:pt idx="2915">
                        <c:v>71.819999999999993</c:v>
                      </c:pt>
                      <c:pt idx="2916">
                        <c:v>71.97</c:v>
                      </c:pt>
                      <c:pt idx="2917">
                        <c:v>72.599999999999994</c:v>
                      </c:pt>
                      <c:pt idx="2918">
                        <c:v>72.36</c:v>
                      </c:pt>
                      <c:pt idx="2919">
                        <c:v>72.47</c:v>
                      </c:pt>
                      <c:pt idx="2920">
                        <c:v>72.260000000000005</c:v>
                      </c:pt>
                      <c:pt idx="2921">
                        <c:v>73.45</c:v>
                      </c:pt>
                      <c:pt idx="2922">
                        <c:v>74.55</c:v>
                      </c:pt>
                      <c:pt idx="2923">
                        <c:v>75</c:v>
                      </c:pt>
                      <c:pt idx="2924">
                        <c:v>74.97</c:v>
                      </c:pt>
                      <c:pt idx="2925">
                        <c:v>75.42</c:v>
                      </c:pt>
                      <c:pt idx="2926">
                        <c:v>75.23</c:v>
                      </c:pt>
                      <c:pt idx="2927">
                        <c:v>75.14</c:v>
                      </c:pt>
                      <c:pt idx="2928">
                        <c:v>76.680000000000007</c:v>
                      </c:pt>
                      <c:pt idx="2929">
                        <c:v>77.42</c:v>
                      </c:pt>
                      <c:pt idx="2930">
                        <c:v>76.44</c:v>
                      </c:pt>
                      <c:pt idx="2931">
                        <c:v>77.11</c:v>
                      </c:pt>
                      <c:pt idx="2932">
                        <c:v>76.48</c:v>
                      </c:pt>
                      <c:pt idx="2933">
                        <c:v>76.38</c:v>
                      </c:pt>
                      <c:pt idx="2934">
                        <c:v>78.03</c:v>
                      </c:pt>
                      <c:pt idx="2935">
                        <c:v>77.91</c:v>
                      </c:pt>
                      <c:pt idx="2936">
                        <c:v>77.7</c:v>
                      </c:pt>
                      <c:pt idx="2937">
                        <c:v>77.09</c:v>
                      </c:pt>
                      <c:pt idx="2938">
                        <c:v>77.510000000000005</c:v>
                      </c:pt>
                      <c:pt idx="2939">
                        <c:v>76.34</c:v>
                      </c:pt>
                      <c:pt idx="2940">
                        <c:v>74.8</c:v>
                      </c:pt>
                      <c:pt idx="2941">
                        <c:v>74.849999999999994</c:v>
                      </c:pt>
                      <c:pt idx="2942">
                        <c:v>75.62</c:v>
                      </c:pt>
                      <c:pt idx="2943">
                        <c:v>72.459999999999994</c:v>
                      </c:pt>
                      <c:pt idx="2944">
                        <c:v>69.42</c:v>
                      </c:pt>
                      <c:pt idx="2945">
                        <c:v>69.97</c:v>
                      </c:pt>
                      <c:pt idx="2946">
                        <c:v>68.8</c:v>
                      </c:pt>
                      <c:pt idx="2947">
                        <c:v>66.72</c:v>
                      </c:pt>
                      <c:pt idx="2948">
                        <c:v>66.67</c:v>
                      </c:pt>
                      <c:pt idx="2949">
                        <c:v>67.760000000000005</c:v>
                      </c:pt>
                      <c:pt idx="2950">
                        <c:v>67.48</c:v>
                      </c:pt>
                      <c:pt idx="2951">
                        <c:v>68.459999999999994</c:v>
                      </c:pt>
                      <c:pt idx="2952">
                        <c:v>68.290000000000006</c:v>
                      </c:pt>
                      <c:pt idx="2953">
                        <c:v>68.12</c:v>
                      </c:pt>
                      <c:pt idx="2954">
                        <c:v>67.75</c:v>
                      </c:pt>
                      <c:pt idx="2955">
                        <c:v>66.61</c:v>
                      </c:pt>
                      <c:pt idx="2956">
                        <c:v>67.34</c:v>
                      </c:pt>
                      <c:pt idx="2957">
                        <c:v>68.8</c:v>
                      </c:pt>
                      <c:pt idx="2958">
                        <c:v>69.209999999999994</c:v>
                      </c:pt>
                      <c:pt idx="2959">
                        <c:v>68.31</c:v>
                      </c:pt>
                      <c:pt idx="2960">
                        <c:v>66.739999999999995</c:v>
                      </c:pt>
                      <c:pt idx="2961">
                        <c:v>66.64</c:v>
                      </c:pt>
                      <c:pt idx="2962">
                        <c:v>66.95</c:v>
                      </c:pt>
                      <c:pt idx="2963">
                        <c:v>67.66</c:v>
                      </c:pt>
                      <c:pt idx="2964">
                        <c:v>67.7</c:v>
                      </c:pt>
                      <c:pt idx="2965">
                        <c:v>67.19</c:v>
                      </c:pt>
                      <c:pt idx="2966">
                        <c:v>67.17</c:v>
                      </c:pt>
                      <c:pt idx="2967">
                        <c:v>68.45</c:v>
                      </c:pt>
                      <c:pt idx="2968">
                        <c:v>68.430000000000007</c:v>
                      </c:pt>
                      <c:pt idx="2969">
                        <c:v>67.94</c:v>
                      </c:pt>
                      <c:pt idx="2970">
                        <c:v>67.540000000000006</c:v>
                      </c:pt>
                      <c:pt idx="2971">
                        <c:v>67.19</c:v>
                      </c:pt>
                      <c:pt idx="2972">
                        <c:v>67.31</c:v>
                      </c:pt>
                      <c:pt idx="2973">
                        <c:v>66.27</c:v>
                      </c:pt>
                      <c:pt idx="2974">
                        <c:v>66.83</c:v>
                      </c:pt>
                      <c:pt idx="2975">
                        <c:v>68.58</c:v>
                      </c:pt>
                      <c:pt idx="2976">
                        <c:v>67.180000000000007</c:v>
                      </c:pt>
                      <c:pt idx="2977">
                        <c:v>66.77</c:v>
                      </c:pt>
                      <c:pt idx="2978">
                        <c:v>67.97</c:v>
                      </c:pt>
                      <c:pt idx="2979">
                        <c:v>67.33</c:v>
                      </c:pt>
                      <c:pt idx="2980">
                        <c:v>66.02</c:v>
                      </c:pt>
                      <c:pt idx="2981">
                        <c:v>67.41</c:v>
                      </c:pt>
                      <c:pt idx="2982">
                        <c:v>66.06</c:v>
                      </c:pt>
                      <c:pt idx="2983">
                        <c:v>67.47</c:v>
                      </c:pt>
                      <c:pt idx="2984">
                        <c:v>67.38</c:v>
                      </c:pt>
                      <c:pt idx="2985">
                        <c:v>68.59</c:v>
                      </c:pt>
                      <c:pt idx="2986">
                        <c:v>67.349999999999994</c:v>
                      </c:pt>
                      <c:pt idx="2987">
                        <c:v>67.67</c:v>
                      </c:pt>
                      <c:pt idx="2988">
                        <c:v>69.91</c:v>
                      </c:pt>
                      <c:pt idx="2989">
                        <c:v>70.64</c:v>
                      </c:pt>
                      <c:pt idx="2990">
                        <c:v>70.63</c:v>
                      </c:pt>
                      <c:pt idx="2991">
                        <c:v>71.41</c:v>
                      </c:pt>
                      <c:pt idx="2992">
                        <c:v>72.14</c:v>
                      </c:pt>
                      <c:pt idx="2993">
                        <c:v>72.42</c:v>
                      </c:pt>
                      <c:pt idx="2994">
                        <c:v>73.56</c:v>
                      </c:pt>
                      <c:pt idx="2995">
                        <c:v>73.650000000000006</c:v>
                      </c:pt>
                      <c:pt idx="2996">
                        <c:v>73.3</c:v>
                      </c:pt>
                      <c:pt idx="2997">
                        <c:v>73.75</c:v>
                      </c:pt>
                      <c:pt idx="2998">
                        <c:v>72.959999999999994</c:v>
                      </c:pt>
                      <c:pt idx="2999">
                        <c:v>73.540000000000006</c:v>
                      </c:pt>
                      <c:pt idx="3000">
                        <c:v>74.61</c:v>
                      </c:pt>
                      <c:pt idx="3001">
                        <c:v>73.819999999999993</c:v>
                      </c:pt>
                      <c:pt idx="3002">
                        <c:v>73.81</c:v>
                      </c:pt>
                      <c:pt idx="3003">
                        <c:v>73.36</c:v>
                      </c:pt>
                      <c:pt idx="3004">
                        <c:v>73.66</c:v>
                      </c:pt>
                      <c:pt idx="3005">
                        <c:v>73.489999999999995</c:v>
                      </c:pt>
                      <c:pt idx="3006">
                        <c:v>73.849999999999994</c:v>
                      </c:pt>
                      <c:pt idx="3007">
                        <c:v>73.95</c:v>
                      </c:pt>
                      <c:pt idx="3008">
                        <c:v>74.53</c:v>
                      </c:pt>
                      <c:pt idx="3009">
                        <c:v>76.05</c:v>
                      </c:pt>
                      <c:pt idx="3010">
                        <c:v>76.62</c:v>
                      </c:pt>
                      <c:pt idx="3011">
                        <c:v>76.73</c:v>
                      </c:pt>
                      <c:pt idx="3012">
                        <c:v>77.28</c:v>
                      </c:pt>
                      <c:pt idx="3013">
                        <c:v>77.260000000000005</c:v>
                      </c:pt>
                      <c:pt idx="3014">
                        <c:v>77.55</c:v>
                      </c:pt>
                      <c:pt idx="3015">
                        <c:v>78.72</c:v>
                      </c:pt>
                      <c:pt idx="3016">
                        <c:v>78.11</c:v>
                      </c:pt>
                      <c:pt idx="3017">
                        <c:v>78.91</c:v>
                      </c:pt>
                      <c:pt idx="3018">
                        <c:v>77.86</c:v>
                      </c:pt>
                      <c:pt idx="3019">
                        <c:v>77.849999999999994</c:v>
                      </c:pt>
                      <c:pt idx="3020">
                        <c:v>76.569999999999993</c:v>
                      </c:pt>
                      <c:pt idx="3021">
                        <c:v>74.58</c:v>
                      </c:pt>
                      <c:pt idx="3022">
                        <c:v>74.349999999999994</c:v>
                      </c:pt>
                      <c:pt idx="3023">
                        <c:v>76.599999999999994</c:v>
                      </c:pt>
                      <c:pt idx="3024">
                        <c:v>76.02</c:v>
                      </c:pt>
                      <c:pt idx="3025">
                        <c:v>76.38</c:v>
                      </c:pt>
                      <c:pt idx="3026">
                        <c:v>75.72</c:v>
                      </c:pt>
                      <c:pt idx="3027">
                        <c:v>75.540000000000006</c:v>
                      </c:pt>
                      <c:pt idx="3028">
                        <c:v>75.900000000000006</c:v>
                      </c:pt>
                      <c:pt idx="3029">
                        <c:v>77.05</c:v>
                      </c:pt>
                      <c:pt idx="3030">
                        <c:v>76.900000000000006</c:v>
                      </c:pt>
                      <c:pt idx="3031">
                        <c:v>77.3</c:v>
                      </c:pt>
                      <c:pt idx="3032">
                        <c:v>76.709999999999994</c:v>
                      </c:pt>
                      <c:pt idx="3033">
                        <c:v>76.42</c:v>
                      </c:pt>
                      <c:pt idx="3034">
                        <c:v>76.31</c:v>
                      </c:pt>
                      <c:pt idx="3035">
                        <c:v>74.17</c:v>
                      </c:pt>
                      <c:pt idx="3036">
                        <c:v>74.91</c:v>
                      </c:pt>
                      <c:pt idx="3037">
                        <c:v>74.739999999999995</c:v>
                      </c:pt>
                      <c:pt idx="3038">
                        <c:v>75.069999999999993</c:v>
                      </c:pt>
                      <c:pt idx="3039">
                        <c:v>73.680000000000007</c:v>
                      </c:pt>
                      <c:pt idx="3040">
                        <c:v>75.150000000000006</c:v>
                      </c:pt>
                      <c:pt idx="3041">
                        <c:v>73.64</c:v>
                      </c:pt>
                      <c:pt idx="3042">
                        <c:v>74.569999999999993</c:v>
                      </c:pt>
                      <c:pt idx="3043">
                        <c:v>75.569999999999993</c:v>
                      </c:pt>
                      <c:pt idx="3044">
                        <c:v>75.47</c:v>
                      </c:pt>
                      <c:pt idx="3045">
                        <c:v>75.94</c:v>
                      </c:pt>
                      <c:pt idx="3046">
                        <c:v>74.819999999999993</c:v>
                      </c:pt>
                      <c:pt idx="3047">
                        <c:v>75.290000000000006</c:v>
                      </c:pt>
                      <c:pt idx="3048">
                        <c:v>75.209999999999994</c:v>
                      </c:pt>
                      <c:pt idx="3049">
                        <c:v>75.67</c:v>
                      </c:pt>
                      <c:pt idx="3050">
                        <c:v>76.8</c:v>
                      </c:pt>
                      <c:pt idx="3051">
                        <c:v>77.37</c:v>
                      </c:pt>
                      <c:pt idx="3052">
                        <c:v>75.73</c:v>
                      </c:pt>
                      <c:pt idx="3053">
                        <c:v>75.86</c:v>
                      </c:pt>
                      <c:pt idx="3054">
                        <c:v>76.260000000000005</c:v>
                      </c:pt>
                      <c:pt idx="3055">
                        <c:v>75.38</c:v>
                      </c:pt>
                      <c:pt idx="3056">
                        <c:v>75.08</c:v>
                      </c:pt>
                      <c:pt idx="3057">
                        <c:v>75.13</c:v>
                      </c:pt>
                      <c:pt idx="3058">
                        <c:v>75.150000000000006</c:v>
                      </c:pt>
                      <c:pt idx="3059">
                        <c:v>74.89</c:v>
                      </c:pt>
                      <c:pt idx="3060">
                        <c:v>74.56</c:v>
                      </c:pt>
                      <c:pt idx="3061">
                        <c:v>75.5</c:v>
                      </c:pt>
                      <c:pt idx="3062">
                        <c:v>76.13</c:v>
                      </c:pt>
                      <c:pt idx="3063">
                        <c:v>76.959999999999994</c:v>
                      </c:pt>
                      <c:pt idx="3064">
                        <c:v>76.63</c:v>
                      </c:pt>
                      <c:pt idx="3065">
                        <c:v>77.260000000000005</c:v>
                      </c:pt>
                      <c:pt idx="3066">
                        <c:v>77.12</c:v>
                      </c:pt>
                      <c:pt idx="3067">
                        <c:v>76.05</c:v>
                      </c:pt>
                      <c:pt idx="3068">
                        <c:v>75.63</c:v>
                      </c:pt>
                      <c:pt idx="3069">
                        <c:v>75.239999999999995</c:v>
                      </c:pt>
                      <c:pt idx="3070">
                        <c:v>75.52</c:v>
                      </c:pt>
                      <c:pt idx="3071">
                        <c:v>76.08</c:v>
                      </c:pt>
                      <c:pt idx="3072">
                        <c:v>75.53</c:v>
                      </c:pt>
                      <c:pt idx="3073">
                        <c:v>74.83</c:v>
                      </c:pt>
                      <c:pt idx="3074">
                        <c:v>75.290000000000006</c:v>
                      </c:pt>
                      <c:pt idx="3075">
                        <c:v>74.33</c:v>
                      </c:pt>
                      <c:pt idx="3076">
                        <c:v>74.510000000000005</c:v>
                      </c:pt>
                      <c:pt idx="3077">
                        <c:v>71.91</c:v>
                      </c:pt>
                      <c:pt idx="3078">
                        <c:v>72.430000000000007</c:v>
                      </c:pt>
                      <c:pt idx="3079">
                        <c:v>72.61</c:v>
                      </c:pt>
                      <c:pt idx="3080">
                        <c:v>73.099999999999994</c:v>
                      </c:pt>
                      <c:pt idx="3081">
                        <c:v>73.47</c:v>
                      </c:pt>
                      <c:pt idx="3082">
                        <c:v>74.349999999999994</c:v>
                      </c:pt>
                      <c:pt idx="3083">
                        <c:v>74</c:v>
                      </c:pt>
                      <c:pt idx="3084">
                        <c:v>74.540000000000006</c:v>
                      </c:pt>
                      <c:pt idx="3085">
                        <c:v>75.09</c:v>
                      </c:pt>
                      <c:pt idx="3086">
                        <c:v>74.77</c:v>
                      </c:pt>
                      <c:pt idx="3087">
                        <c:v>75.23</c:v>
                      </c:pt>
                      <c:pt idx="3088">
                        <c:v>75.02</c:v>
                      </c:pt>
                      <c:pt idx="3089">
                        <c:v>74.44</c:v>
                      </c:pt>
                      <c:pt idx="3090">
                        <c:v>74.28</c:v>
                      </c:pt>
                      <c:pt idx="3091">
                        <c:v>74.180000000000007</c:v>
                      </c:pt>
                      <c:pt idx="3092">
                        <c:v>72.81</c:v>
                      </c:pt>
                      <c:pt idx="3093">
                        <c:v>72.8</c:v>
                      </c:pt>
                      <c:pt idx="3094">
                        <c:v>72.77</c:v>
                      </c:pt>
                      <c:pt idx="3095">
                        <c:v>73.459999999999994</c:v>
                      </c:pt>
                      <c:pt idx="3096">
                        <c:v>73.84</c:v>
                      </c:pt>
                      <c:pt idx="3097">
                        <c:v>73.87</c:v>
                      </c:pt>
                      <c:pt idx="3098">
                        <c:v>74.260000000000005</c:v>
                      </c:pt>
                      <c:pt idx="3099">
                        <c:v>74.38</c:v>
                      </c:pt>
                      <c:pt idx="3100">
                        <c:v>74.87</c:v>
                      </c:pt>
                      <c:pt idx="3101">
                        <c:v>75.099999999999994</c:v>
                      </c:pt>
                      <c:pt idx="3102">
                        <c:v>75.12</c:v>
                      </c:pt>
                      <c:pt idx="3103">
                        <c:v>75.099999999999994</c:v>
                      </c:pt>
                      <c:pt idx="3104">
                        <c:v>76.2</c:v>
                      </c:pt>
                      <c:pt idx="3105">
                        <c:v>76.69</c:v>
                      </c:pt>
                      <c:pt idx="3106">
                        <c:v>75.95</c:v>
                      </c:pt>
                      <c:pt idx="3107">
                        <c:v>75.95</c:v>
                      </c:pt>
                      <c:pt idx="3108">
                        <c:v>75.739999999999995</c:v>
                      </c:pt>
                      <c:pt idx="3109">
                        <c:v>76.790000000000006</c:v>
                      </c:pt>
                      <c:pt idx="3110">
                        <c:v>76.87</c:v>
                      </c:pt>
                      <c:pt idx="3111">
                        <c:v>77.489999999999995</c:v>
                      </c:pt>
                      <c:pt idx="3112">
                        <c:v>77.17</c:v>
                      </c:pt>
                      <c:pt idx="3113">
                        <c:v>77.16</c:v>
                      </c:pt>
                      <c:pt idx="3114">
                        <c:v>77.099999999999994</c:v>
                      </c:pt>
                      <c:pt idx="3115">
                        <c:v>77.790000000000006</c:v>
                      </c:pt>
                      <c:pt idx="3116">
                        <c:v>75.349999999999994</c:v>
                      </c:pt>
                      <c:pt idx="3117">
                        <c:v>72.8</c:v>
                      </c:pt>
                      <c:pt idx="3118">
                        <c:v>73</c:v>
                      </c:pt>
                      <c:pt idx="3119">
                        <c:v>72.39</c:v>
                      </c:pt>
                      <c:pt idx="3120">
                        <c:v>72.989999999999995</c:v>
                      </c:pt>
                      <c:pt idx="3121">
                        <c:v>72.53</c:v>
                      </c:pt>
                      <c:pt idx="3122">
                        <c:v>72.17</c:v>
                      </c:pt>
                      <c:pt idx="3123">
                        <c:v>71.53</c:v>
                      </c:pt>
                      <c:pt idx="3124">
                        <c:v>70.739999999999995</c:v>
                      </c:pt>
                      <c:pt idx="3125">
                        <c:v>68.89</c:v>
                      </c:pt>
                      <c:pt idx="3126">
                        <c:v>66.17</c:v>
                      </c:pt>
                      <c:pt idx="3127">
                        <c:v>66.98</c:v>
                      </c:pt>
                      <c:pt idx="3128">
                        <c:v>66.48</c:v>
                      </c:pt>
                      <c:pt idx="3129">
                        <c:v>65.239999999999995</c:v>
                      </c:pt>
                      <c:pt idx="3130">
                        <c:v>66.75</c:v>
                      </c:pt>
                      <c:pt idx="3131">
                        <c:v>67.16</c:v>
                      </c:pt>
                      <c:pt idx="3132">
                        <c:v>67.73</c:v>
                      </c:pt>
                      <c:pt idx="3133">
                        <c:v>67.56</c:v>
                      </c:pt>
                      <c:pt idx="3134">
                        <c:v>68.69</c:v>
                      </c:pt>
                      <c:pt idx="3135">
                        <c:v>69.010000000000005</c:v>
                      </c:pt>
                      <c:pt idx="3136">
                        <c:v>70.14</c:v>
                      </c:pt>
                      <c:pt idx="3137">
                        <c:v>68.62</c:v>
                      </c:pt>
                      <c:pt idx="3138">
                        <c:v>68.5</c:v>
                      </c:pt>
                      <c:pt idx="3139">
                        <c:v>67.08</c:v>
                      </c:pt>
                      <c:pt idx="3140">
                        <c:v>65.540000000000006</c:v>
                      </c:pt>
                      <c:pt idx="3141">
                        <c:v>65.430000000000007</c:v>
                      </c:pt>
                      <c:pt idx="3142">
                        <c:v>66.39</c:v>
                      </c:pt>
                      <c:pt idx="3143">
                        <c:v>67.180000000000007</c:v>
                      </c:pt>
                      <c:pt idx="3144">
                        <c:v>67.16</c:v>
                      </c:pt>
                      <c:pt idx="3145">
                        <c:v>64.959999999999994</c:v>
                      </c:pt>
                      <c:pt idx="3146">
                        <c:v>65.98</c:v>
                      </c:pt>
                      <c:pt idx="3147">
                        <c:v>63.91</c:v>
                      </c:pt>
                      <c:pt idx="3148">
                        <c:v>64.87</c:v>
                      </c:pt>
                      <c:pt idx="3149">
                        <c:v>64.69</c:v>
                      </c:pt>
                      <c:pt idx="3150">
                        <c:v>65.8</c:v>
                      </c:pt>
                      <c:pt idx="3151">
                        <c:v>66.23</c:v>
                      </c:pt>
                      <c:pt idx="3152">
                        <c:v>66.11</c:v>
                      </c:pt>
                      <c:pt idx="3153">
                        <c:v>67.58</c:v>
                      </c:pt>
                      <c:pt idx="3154">
                        <c:v>65.64</c:v>
                      </c:pt>
                      <c:pt idx="3155">
                        <c:v>64.430000000000007</c:v>
                      </c:pt>
                      <c:pt idx="3156">
                        <c:v>64.069999999999993</c:v>
                      </c:pt>
                      <c:pt idx="3157">
                        <c:v>63.07</c:v>
                      </c:pt>
                      <c:pt idx="3158">
                        <c:v>63.09</c:v>
                      </c:pt>
                      <c:pt idx="3159">
                        <c:v>63.34</c:v>
                      </c:pt>
                      <c:pt idx="3160">
                        <c:v>63.54</c:v>
                      </c:pt>
                      <c:pt idx="3161">
                        <c:v>62.09</c:v>
                      </c:pt>
                      <c:pt idx="3162">
                        <c:v>60.96</c:v>
                      </c:pt>
                      <c:pt idx="3163">
                        <c:v>59.52</c:v>
                      </c:pt>
                      <c:pt idx="3164">
                        <c:v>58.82</c:v>
                      </c:pt>
                      <c:pt idx="3165">
                        <c:v>57.19</c:v>
                      </c:pt>
                      <c:pt idx="3166">
                        <c:v>56.11</c:v>
                      </c:pt>
                      <c:pt idx="3167">
                        <c:v>53.84</c:v>
                      </c:pt>
                      <c:pt idx="3168">
                        <c:v>57.19</c:v>
                      </c:pt>
                      <c:pt idx="3169">
                        <c:v>57.49</c:v>
                      </c:pt>
                      <c:pt idx="3170">
                        <c:v>57.05</c:v>
                      </c:pt>
                      <c:pt idx="3171">
                        <c:v>57.35</c:v>
                      </c:pt>
                      <c:pt idx="3172">
                        <c:v>58.48</c:v>
                      </c:pt>
                      <c:pt idx="3173">
                        <c:v>57.9</c:v>
                      </c:pt>
                      <c:pt idx="3174">
                        <c:v>59.87</c:v>
                      </c:pt>
                      <c:pt idx="3175">
                        <c:v>60.76</c:v>
                      </c:pt>
                      <c:pt idx="3176">
                        <c:v>61.23</c:v>
                      </c:pt>
                      <c:pt idx="3177">
                        <c:v>62.2</c:v>
                      </c:pt>
                      <c:pt idx="3178">
                        <c:v>62.38</c:v>
                      </c:pt>
                      <c:pt idx="3179">
                        <c:v>62.01</c:v>
                      </c:pt>
                      <c:pt idx="3180">
                        <c:v>61.86</c:v>
                      </c:pt>
                      <c:pt idx="3181">
                        <c:v>62.08</c:v>
                      </c:pt>
                      <c:pt idx="3182">
                        <c:v>62</c:v>
                      </c:pt>
                      <c:pt idx="3183">
                        <c:v>62.57</c:v>
                      </c:pt>
                      <c:pt idx="3184">
                        <c:v>63.84</c:v>
                      </c:pt>
                      <c:pt idx="3185">
                        <c:v>62.45</c:v>
                      </c:pt>
                      <c:pt idx="3186">
                        <c:v>61.81</c:v>
                      </c:pt>
                      <c:pt idx="3187">
                        <c:v>62.14</c:v>
                      </c:pt>
                      <c:pt idx="3188">
                        <c:v>62.93</c:v>
                      </c:pt>
                      <c:pt idx="3189">
                        <c:v>62.3</c:v>
                      </c:pt>
                      <c:pt idx="3190">
                        <c:v>62.49</c:v>
                      </c:pt>
                      <c:pt idx="3191">
                        <c:v>63.37</c:v>
                      </c:pt>
                      <c:pt idx="3192">
                        <c:v>63.78</c:v>
                      </c:pt>
                      <c:pt idx="3193">
                        <c:v>64.89</c:v>
                      </c:pt>
                      <c:pt idx="3194">
                        <c:v>65.040000000000006</c:v>
                      </c:pt>
                      <c:pt idx="3195">
                        <c:v>65.14</c:v>
                      </c:pt>
                      <c:pt idx="3196">
                        <c:v>64.66</c:v>
                      </c:pt>
                      <c:pt idx="3197">
                        <c:v>63.23</c:v>
                      </c:pt>
                      <c:pt idx="3198">
                        <c:v>62.94</c:v>
                      </c:pt>
                      <c:pt idx="3199">
                        <c:v>63.24</c:v>
                      </c:pt>
                      <c:pt idx="3200">
                        <c:v>64.040000000000006</c:v>
                      </c:pt>
                      <c:pt idx="3201">
                        <c:v>64.84</c:v>
                      </c:pt>
                      <c:pt idx="3202">
                        <c:v>65.069999999999993</c:v>
                      </c:pt>
                      <c:pt idx="3203">
                        <c:v>66.12</c:v>
                      </c:pt>
                      <c:pt idx="3204">
                        <c:v>66.319999999999993</c:v>
                      </c:pt>
                      <c:pt idx="3205">
                        <c:v>66.599999999999994</c:v>
                      </c:pt>
                      <c:pt idx="3206">
                        <c:v>65.569999999999993</c:v>
                      </c:pt>
                      <c:pt idx="3207">
                        <c:v>65.760000000000005</c:v>
                      </c:pt>
                      <c:pt idx="3208">
                        <c:v>65.87</c:v>
                      </c:pt>
                      <c:pt idx="3209">
                        <c:v>65.66</c:v>
                      </c:pt>
                      <c:pt idx="3210">
                        <c:v>65.91</c:v>
                      </c:pt>
                      <c:pt idx="3211">
                        <c:v>65.25</c:v>
                      </c:pt>
                      <c:pt idx="3212">
                        <c:v>66.45</c:v>
                      </c:pt>
                      <c:pt idx="3213">
                        <c:v>66.569999999999993</c:v>
                      </c:pt>
                      <c:pt idx="3214">
                        <c:v>66.349999999999994</c:v>
                      </c:pt>
                      <c:pt idx="3215">
                        <c:v>65.510000000000005</c:v>
                      </c:pt>
                      <c:pt idx="3216">
                        <c:v>65.12</c:v>
                      </c:pt>
                      <c:pt idx="3217">
                        <c:v>63.9</c:v>
                      </c:pt>
                      <c:pt idx="3218">
                        <c:v>64.900000000000006</c:v>
                      </c:pt>
                      <c:pt idx="3219">
                        <c:v>65.319999999999993</c:v>
                      </c:pt>
                      <c:pt idx="3220">
                        <c:v>65.98</c:v>
                      </c:pt>
                      <c:pt idx="3221">
                        <c:v>66.05</c:v>
                      </c:pt>
                      <c:pt idx="3222">
                        <c:v>65.510000000000005</c:v>
                      </c:pt>
                      <c:pt idx="3223">
                        <c:v>66.42</c:v>
                      </c:pt>
                      <c:pt idx="3224">
                        <c:v>66.239999999999995</c:v>
                      </c:pt>
                      <c:pt idx="3225">
                        <c:v>66.819999999999993</c:v>
                      </c:pt>
                      <c:pt idx="3226">
                        <c:v>67.290000000000006</c:v>
                      </c:pt>
                      <c:pt idx="3227">
                        <c:v>65.47</c:v>
                      </c:pt>
                      <c:pt idx="3228">
                        <c:v>65.5</c:v>
                      </c:pt>
                      <c:pt idx="3229">
                        <c:v>66.44</c:v>
                      </c:pt>
                      <c:pt idx="3230">
                        <c:v>65.97</c:v>
                      </c:pt>
                      <c:pt idx="3231">
                        <c:v>66.22</c:v>
                      </c:pt>
                      <c:pt idx="3232">
                        <c:v>66.12</c:v>
                      </c:pt>
                      <c:pt idx="3233">
                        <c:v>66.989999999999995</c:v>
                      </c:pt>
                      <c:pt idx="3234">
                        <c:v>66.53</c:v>
                      </c:pt>
                      <c:pt idx="3235">
                        <c:v>65.89</c:v>
                      </c:pt>
                      <c:pt idx="3236">
                        <c:v>66.44</c:v>
                      </c:pt>
                      <c:pt idx="3237">
                        <c:v>67.61</c:v>
                      </c:pt>
                      <c:pt idx="3238">
                        <c:v>67.91</c:v>
                      </c:pt>
                      <c:pt idx="3239">
                        <c:v>67.08</c:v>
                      </c:pt>
                      <c:pt idx="3240">
                        <c:v>67.33</c:v>
                      </c:pt>
                      <c:pt idx="3241">
                        <c:v>67.38</c:v>
                      </c:pt>
                      <c:pt idx="3242">
                        <c:v>67.56</c:v>
                      </c:pt>
                      <c:pt idx="3243">
                        <c:v>67.16</c:v>
                      </c:pt>
                      <c:pt idx="3244">
                        <c:v>67.599999999999994</c:v>
                      </c:pt>
                      <c:pt idx="3245">
                        <c:v>67.510000000000005</c:v>
                      </c:pt>
                      <c:pt idx="3246">
                        <c:v>67.19</c:v>
                      </c:pt>
                      <c:pt idx="3247">
                        <c:v>68.61</c:v>
                      </c:pt>
                      <c:pt idx="3248">
                        <c:v>68.5</c:v>
                      </c:pt>
                      <c:pt idx="3249">
                        <c:v>67.3</c:v>
                      </c:pt>
                      <c:pt idx="3250">
                        <c:v>67.09</c:v>
                      </c:pt>
                      <c:pt idx="3251">
                        <c:v>66.22</c:v>
                      </c:pt>
                      <c:pt idx="3252">
                        <c:v>66.16</c:v>
                      </c:pt>
                      <c:pt idx="3253">
                        <c:v>66.11</c:v>
                      </c:pt>
                      <c:pt idx="3254">
                        <c:v>64.790000000000006</c:v>
                      </c:pt>
                      <c:pt idx="3255">
                        <c:v>63.66</c:v>
                      </c:pt>
                      <c:pt idx="3256">
                        <c:v>64.25</c:v>
                      </c:pt>
                      <c:pt idx="3257">
                        <c:v>64.31</c:v>
                      </c:pt>
                      <c:pt idx="3258">
                        <c:v>63.75</c:v>
                      </c:pt>
                      <c:pt idx="3259">
                        <c:v>63.75</c:v>
                      </c:pt>
                      <c:pt idx="3260">
                        <c:v>63.75</c:v>
                      </c:pt>
                      <c:pt idx="3261">
                        <c:v>64.05</c:v>
                      </c:pt>
                      <c:pt idx="3262">
                        <c:v>62.95</c:v>
                      </c:pt>
                      <c:pt idx="3263">
                        <c:v>63.72</c:v>
                      </c:pt>
                      <c:pt idx="3264">
                        <c:v>64.05</c:v>
                      </c:pt>
                      <c:pt idx="3265">
                        <c:v>64.400000000000006</c:v>
                      </c:pt>
                      <c:pt idx="3266">
                        <c:v>63.75</c:v>
                      </c:pt>
                      <c:pt idx="3267">
                        <c:v>63.78</c:v>
                      </c:pt>
                      <c:pt idx="3268">
                        <c:v>64.52</c:v>
                      </c:pt>
                      <c:pt idx="3269">
                        <c:v>63.52</c:v>
                      </c:pt>
                      <c:pt idx="3270">
                        <c:v>61.39</c:v>
                      </c:pt>
                      <c:pt idx="3271">
                        <c:v>61.62</c:v>
                      </c:pt>
                      <c:pt idx="3272">
                        <c:v>60.98</c:v>
                      </c:pt>
                      <c:pt idx="3273">
                        <c:v>60.59</c:v>
                      </c:pt>
                      <c:pt idx="3274">
                        <c:v>59.82</c:v>
                      </c:pt>
                      <c:pt idx="3275">
                        <c:v>58.77</c:v>
                      </c:pt>
                      <c:pt idx="3276">
                        <c:v>59.52</c:v>
                      </c:pt>
                      <c:pt idx="3277">
                        <c:v>60.55</c:v>
                      </c:pt>
                      <c:pt idx="3278">
                        <c:v>59.88</c:v>
                      </c:pt>
                      <c:pt idx="3279">
                        <c:v>60.99</c:v>
                      </c:pt>
                      <c:pt idx="3280">
                        <c:v>61.27</c:v>
                      </c:pt>
                      <c:pt idx="3281">
                        <c:v>61.45</c:v>
                      </c:pt>
                      <c:pt idx="3282">
                        <c:v>61.57</c:v>
                      </c:pt>
                      <c:pt idx="3283">
                        <c:v>60.7</c:v>
                      </c:pt>
                      <c:pt idx="3284">
                        <c:v>61.41</c:v>
                      </c:pt>
                      <c:pt idx="3285">
                        <c:v>61.01</c:v>
                      </c:pt>
                      <c:pt idx="3286">
                        <c:v>61.52</c:v>
                      </c:pt>
                      <c:pt idx="3287">
                        <c:v>62.37</c:v>
                      </c:pt>
                      <c:pt idx="3288">
                        <c:v>62.3</c:v>
                      </c:pt>
                      <c:pt idx="3289">
                        <c:v>63.68</c:v>
                      </c:pt>
                      <c:pt idx="3290">
                        <c:v>63.56</c:v>
                      </c:pt>
                      <c:pt idx="3291">
                        <c:v>62.99</c:v>
                      </c:pt>
                      <c:pt idx="3292">
                        <c:v>62.49</c:v>
                      </c:pt>
                      <c:pt idx="3293">
                        <c:v>63.45</c:v>
                      </c:pt>
                      <c:pt idx="3294">
                        <c:v>62.98</c:v>
                      </c:pt>
                      <c:pt idx="3295">
                        <c:v>63.71</c:v>
                      </c:pt>
                      <c:pt idx="3296">
                        <c:v>63.77</c:v>
                      </c:pt>
                      <c:pt idx="3297">
                        <c:v>62.75</c:v>
                      </c:pt>
                      <c:pt idx="3298">
                        <c:v>63</c:v>
                      </c:pt>
                      <c:pt idx="3299">
                        <c:v>63.09</c:v>
                      </c:pt>
                      <c:pt idx="3300">
                        <c:v>63.18</c:v>
                      </c:pt>
                      <c:pt idx="3301">
                        <c:v>63.23</c:v>
                      </c:pt>
                      <c:pt idx="3302">
                        <c:v>64.040000000000006</c:v>
                      </c:pt>
                      <c:pt idx="3303">
                        <c:v>64.17</c:v>
                      </c:pt>
                      <c:pt idx="3304">
                        <c:v>64.44</c:v>
                      </c:pt>
                      <c:pt idx="3305">
                        <c:v>63.86</c:v>
                      </c:pt>
                      <c:pt idx="3306">
                        <c:v>63.18</c:v>
                      </c:pt>
                      <c:pt idx="3307">
                        <c:v>62.46</c:v>
                      </c:pt>
                      <c:pt idx="3308">
                        <c:v>62.47</c:v>
                      </c:pt>
                      <c:pt idx="3309">
                        <c:v>62.76</c:v>
                      </c:pt>
                      <c:pt idx="3310">
                        <c:v>63.05</c:v>
                      </c:pt>
                      <c:pt idx="3311">
                        <c:v>63.22</c:v>
                      </c:pt>
                      <c:pt idx="3312">
                        <c:v>63.49</c:v>
                      </c:pt>
                      <c:pt idx="3313">
                        <c:v>62.77</c:v>
                      </c:pt>
                      <c:pt idx="3314">
                        <c:v>62.45</c:v>
                      </c:pt>
                      <c:pt idx="3315">
                        <c:v>62.2</c:v>
                      </c:pt>
                      <c:pt idx="3316">
                        <c:v>62.9</c:v>
                      </c:pt>
                      <c:pt idx="3317">
                        <c:v>62.7</c:v>
                      </c:pt>
                      <c:pt idx="3318">
                        <c:v>61.28</c:v>
                      </c:pt>
                      <c:pt idx="3319">
                        <c:v>60.4</c:v>
                      </c:pt>
                      <c:pt idx="3320">
                        <c:v>58.6</c:v>
                      </c:pt>
                      <c:pt idx="3321">
                        <c:v>58.53</c:v>
                      </c:pt>
                      <c:pt idx="3322">
                        <c:v>58.09</c:v>
                      </c:pt>
                      <c:pt idx="3323">
                        <c:v>59.76</c:v>
                      </c:pt>
                      <c:pt idx="3324">
                        <c:v>59.1</c:v>
                      </c:pt>
                      <c:pt idx="3325">
                        <c:v>58.37</c:v>
                      </c:pt>
                      <c:pt idx="3326">
                        <c:v>58.94</c:v>
                      </c:pt>
                      <c:pt idx="3327">
                        <c:v>56.63</c:v>
                      </c:pt>
                      <c:pt idx="3328">
                        <c:v>56.28</c:v>
                      </c:pt>
                      <c:pt idx="3329">
                        <c:v>57.02</c:v>
                      </c:pt>
                      <c:pt idx="3330">
                        <c:v>58.28</c:v>
                      </c:pt>
                      <c:pt idx="3331">
                        <c:v>57.79</c:v>
                      </c:pt>
                      <c:pt idx="3332">
                        <c:v>58.16</c:v>
                      </c:pt>
                      <c:pt idx="3333">
                        <c:v>57.9</c:v>
                      </c:pt>
                      <c:pt idx="3334">
                        <c:v>55.96</c:v>
                      </c:pt>
                      <c:pt idx="3335">
                        <c:v>56.2</c:v>
                      </c:pt>
                      <c:pt idx="3336">
                        <c:v>55.85</c:v>
                      </c:pt>
                      <c:pt idx="3337">
                        <c:v>56.65</c:v>
                      </c:pt>
                      <c:pt idx="3338">
                        <c:v>57.48</c:v>
                      </c:pt>
                      <c:pt idx="3339">
                        <c:v>57.48</c:v>
                      </c:pt>
                      <c:pt idx="3340">
                        <c:v>57.2</c:v>
                      </c:pt>
                      <c:pt idx="3341">
                        <c:v>58</c:v>
                      </c:pt>
                      <c:pt idx="3342">
                        <c:v>58.72</c:v>
                      </c:pt>
                      <c:pt idx="3343">
                        <c:v>59.03</c:v>
                      </c:pt>
                      <c:pt idx="3344">
                        <c:v>60.21</c:v>
                      </c:pt>
                      <c:pt idx="3345">
                        <c:v>60.92</c:v>
                      </c:pt>
                      <c:pt idx="3346">
                        <c:v>60.98</c:v>
                      </c:pt>
                      <c:pt idx="3347">
                        <c:v>60.6</c:v>
                      </c:pt>
                      <c:pt idx="3348">
                        <c:v>61.08</c:v>
                      </c:pt>
                      <c:pt idx="3349">
                        <c:v>63.13</c:v>
                      </c:pt>
                      <c:pt idx="3350">
                        <c:v>62.25</c:v>
                      </c:pt>
                      <c:pt idx="3351">
                        <c:v>61.95</c:v>
                      </c:pt>
                      <c:pt idx="3352">
                        <c:v>61.79</c:v>
                      </c:pt>
                      <c:pt idx="3353">
                        <c:v>61.28</c:v>
                      </c:pt>
                      <c:pt idx="3354">
                        <c:v>61.3</c:v>
                      </c:pt>
                      <c:pt idx="3355">
                        <c:v>60.33</c:v>
                      </c:pt>
                      <c:pt idx="3356">
                        <c:v>60.43</c:v>
                      </c:pt>
                      <c:pt idx="3357">
                        <c:v>59.64</c:v>
                      </c:pt>
                      <c:pt idx="3358">
                        <c:v>59.63</c:v>
                      </c:pt>
                      <c:pt idx="3359">
                        <c:v>59.2</c:v>
                      </c:pt>
                      <c:pt idx="3360">
                        <c:v>57.83</c:v>
                      </c:pt>
                      <c:pt idx="3361">
                        <c:v>56.41</c:v>
                      </c:pt>
                      <c:pt idx="3362">
                        <c:v>57.02</c:v>
                      </c:pt>
                      <c:pt idx="3363">
                        <c:v>57.38</c:v>
                      </c:pt>
                      <c:pt idx="3364">
                        <c:v>56.87</c:v>
                      </c:pt>
                      <c:pt idx="3365">
                        <c:v>55.9</c:v>
                      </c:pt>
                      <c:pt idx="3366">
                        <c:v>56.41</c:v>
                      </c:pt>
                      <c:pt idx="3367">
                        <c:v>57.12</c:v>
                      </c:pt>
                      <c:pt idx="3368">
                        <c:v>57.89</c:v>
                      </c:pt>
                      <c:pt idx="3369">
                        <c:v>57.86</c:v>
                      </c:pt>
                      <c:pt idx="3370">
                        <c:v>58.1</c:v>
                      </c:pt>
                      <c:pt idx="3371">
                        <c:v>57.29</c:v>
                      </c:pt>
                      <c:pt idx="3372">
                        <c:v>57.33</c:v>
                      </c:pt>
                      <c:pt idx="3373">
                        <c:v>57.03</c:v>
                      </c:pt>
                      <c:pt idx="3374">
                        <c:v>58.05</c:v>
                      </c:pt>
                      <c:pt idx="3375">
                        <c:v>58.8</c:v>
                      </c:pt>
                      <c:pt idx="3376">
                        <c:v>59.29</c:v>
                      </c:pt>
                      <c:pt idx="3377">
                        <c:v>59.04</c:v>
                      </c:pt>
                      <c:pt idx="3378">
                        <c:v>59.52</c:v>
                      </c:pt>
                      <c:pt idx="3379">
                        <c:v>59.18</c:v>
                      </c:pt>
                      <c:pt idx="3380">
                        <c:v>59.42</c:v>
                      </c:pt>
                      <c:pt idx="3381">
                        <c:v>58.21</c:v>
                      </c:pt>
                      <c:pt idx="3382">
                        <c:v>57.96</c:v>
                      </c:pt>
                      <c:pt idx="3383">
                        <c:v>59.28</c:v>
                      </c:pt>
                      <c:pt idx="3384">
                        <c:v>61.21</c:v>
                      </c:pt>
                      <c:pt idx="3385">
                        <c:v>61.29</c:v>
                      </c:pt>
                      <c:pt idx="3386">
                        <c:v>60.04</c:v>
                      </c:pt>
                      <c:pt idx="3387">
                        <c:v>60.94</c:v>
                      </c:pt>
                      <c:pt idx="3388">
                        <c:v>60.69</c:v>
                      </c:pt>
                      <c:pt idx="3389">
                        <c:v>60.35</c:v>
                      </c:pt>
                      <c:pt idx="3390">
                        <c:v>60.04</c:v>
                      </c:pt>
                      <c:pt idx="3391">
                        <c:v>59.78</c:v>
                      </c:pt>
                      <c:pt idx="3392">
                        <c:v>59.62</c:v>
                      </c:pt>
                      <c:pt idx="3393">
                        <c:v>60.08</c:v>
                      </c:pt>
                      <c:pt idx="3394">
                        <c:v>59.35</c:v>
                      </c:pt>
                      <c:pt idx="3395">
                        <c:v>58.47</c:v>
                      </c:pt>
                      <c:pt idx="3396">
                        <c:v>59.06</c:v>
                      </c:pt>
                      <c:pt idx="3397">
                        <c:v>60.03</c:v>
                      </c:pt>
                      <c:pt idx="3398">
                        <c:v>59.83</c:v>
                      </c:pt>
                      <c:pt idx="3399">
                        <c:v>59.89</c:v>
                      </c:pt>
                      <c:pt idx="3400">
                        <c:v>59.34</c:v>
                      </c:pt>
                      <c:pt idx="3401">
                        <c:v>59.49</c:v>
                      </c:pt>
                      <c:pt idx="3402">
                        <c:v>58.89</c:v>
                      </c:pt>
                      <c:pt idx="3403">
                        <c:v>58.89</c:v>
                      </c:pt>
                      <c:pt idx="3404">
                        <c:v>58.01</c:v>
                      </c:pt>
                      <c:pt idx="3405">
                        <c:v>58.88</c:v>
                      </c:pt>
                      <c:pt idx="3406">
                        <c:v>58.6</c:v>
                      </c:pt>
                      <c:pt idx="3407">
                        <c:v>59.72</c:v>
                      </c:pt>
                      <c:pt idx="3408">
                        <c:v>59.65</c:v>
                      </c:pt>
                      <c:pt idx="3409">
                        <c:v>59.77</c:v>
                      </c:pt>
                      <c:pt idx="3410">
                        <c:v>59.67</c:v>
                      </c:pt>
                      <c:pt idx="3411">
                        <c:v>60.77</c:v>
                      </c:pt>
                      <c:pt idx="3412">
                        <c:v>60.31</c:v>
                      </c:pt>
                      <c:pt idx="3413">
                        <c:v>61.12</c:v>
                      </c:pt>
                      <c:pt idx="3414">
                        <c:v>61.16</c:v>
                      </c:pt>
                      <c:pt idx="3415">
                        <c:v>61.39</c:v>
                      </c:pt>
                      <c:pt idx="3416">
                        <c:v>61.37</c:v>
                      </c:pt>
                      <c:pt idx="3417">
                        <c:v>61.36</c:v>
                      </c:pt>
                      <c:pt idx="3418">
                        <c:v>61.99</c:v>
                      </c:pt>
                      <c:pt idx="3419">
                        <c:v>61.96</c:v>
                      </c:pt>
                      <c:pt idx="3420">
                        <c:v>61.94</c:v>
                      </c:pt>
                      <c:pt idx="3421">
                        <c:v>61.68</c:v>
                      </c:pt>
                      <c:pt idx="3422">
                        <c:v>59.7</c:v>
                      </c:pt>
                      <c:pt idx="3423">
                        <c:v>60.04</c:v>
                      </c:pt>
                      <c:pt idx="3424">
                        <c:v>60.58</c:v>
                      </c:pt>
                      <c:pt idx="3425">
                        <c:v>60.4</c:v>
                      </c:pt>
                      <c:pt idx="3426">
                        <c:v>60.87</c:v>
                      </c:pt>
                      <c:pt idx="3427">
                        <c:v>60.71</c:v>
                      </c:pt>
                      <c:pt idx="3428">
                        <c:v>59.71</c:v>
                      </c:pt>
                      <c:pt idx="3429">
                        <c:v>60.15</c:v>
                      </c:pt>
                      <c:pt idx="3430">
                        <c:v>59.81</c:v>
                      </c:pt>
                      <c:pt idx="3431">
                        <c:v>59.83</c:v>
                      </c:pt>
                      <c:pt idx="3432">
                        <c:v>59.84</c:v>
                      </c:pt>
                      <c:pt idx="3433">
                        <c:v>59.4</c:v>
                      </c:pt>
                      <c:pt idx="3434">
                        <c:v>59.5</c:v>
                      </c:pt>
                      <c:pt idx="3435">
                        <c:v>59.5</c:v>
                      </c:pt>
                      <c:pt idx="3436">
                        <c:v>58.06</c:v>
                      </c:pt>
                      <c:pt idx="3437">
                        <c:v>57.5</c:v>
                      </c:pt>
                      <c:pt idx="3438">
                        <c:v>57.28</c:v>
                      </c:pt>
                      <c:pt idx="3439">
                        <c:v>56.62</c:v>
                      </c:pt>
                      <c:pt idx="3440">
                        <c:v>55.05</c:v>
                      </c:pt>
                      <c:pt idx="3441">
                        <c:v>55.3</c:v>
                      </c:pt>
                      <c:pt idx="3442">
                        <c:v>54.72</c:v>
                      </c:pt>
                      <c:pt idx="3443">
                        <c:v>55.16</c:v>
                      </c:pt>
                      <c:pt idx="3444">
                        <c:v>53.44</c:v>
                      </c:pt>
                      <c:pt idx="3445">
                        <c:v>52.74</c:v>
                      </c:pt>
                      <c:pt idx="3446">
                        <c:v>52.93</c:v>
                      </c:pt>
                      <c:pt idx="3447">
                        <c:v>54.92</c:v>
                      </c:pt>
                      <c:pt idx="3448">
                        <c:v>54.36</c:v>
                      </c:pt>
                      <c:pt idx="3449">
                        <c:v>53.98</c:v>
                      </c:pt>
                      <c:pt idx="3450">
                        <c:v>53.71</c:v>
                      </c:pt>
                      <c:pt idx="3451">
                        <c:v>54.31</c:v>
                      </c:pt>
                      <c:pt idx="3452">
                        <c:v>55.04</c:v>
                      </c:pt>
                      <c:pt idx="3453">
                        <c:v>54.87</c:v>
                      </c:pt>
                      <c:pt idx="3454">
                        <c:v>54.58</c:v>
                      </c:pt>
                      <c:pt idx="3455">
                        <c:v>54.13</c:v>
                      </c:pt>
                      <c:pt idx="3456">
                        <c:v>54.85</c:v>
                      </c:pt>
                      <c:pt idx="3457">
                        <c:v>54.79</c:v>
                      </c:pt>
                      <c:pt idx="3458">
                        <c:v>54.14</c:v>
                      </c:pt>
                      <c:pt idx="3459">
                        <c:v>51.64</c:v>
                      </c:pt>
                      <c:pt idx="3460">
                        <c:v>49.36</c:v>
                      </c:pt>
                      <c:pt idx="3461">
                        <c:v>47.87</c:v>
                      </c:pt>
                      <c:pt idx="3462">
                        <c:v>45.31</c:v>
                      </c:pt>
                      <c:pt idx="3463">
                        <c:v>45.27</c:v>
                      </c:pt>
                      <c:pt idx="3464">
                        <c:v>47.1</c:v>
                      </c:pt>
                      <c:pt idx="3465">
                        <c:v>45.66</c:v>
                      </c:pt>
                      <c:pt idx="3466">
                        <c:v>46.74</c:v>
                      </c:pt>
                      <c:pt idx="3467">
                        <c:v>45.03</c:v>
                      </c:pt>
                      <c:pt idx="3468">
                        <c:v>42.5</c:v>
                      </c:pt>
                      <c:pt idx="3469">
                        <c:v>33.94</c:v>
                      </c:pt>
                      <c:pt idx="3470">
                        <c:v>35.549999999999997</c:v>
                      </c:pt>
                      <c:pt idx="3471">
                        <c:v>33.67</c:v>
                      </c:pt>
                      <c:pt idx="3472">
                        <c:v>29.47</c:v>
                      </c:pt>
                      <c:pt idx="3473">
                        <c:v>32.19</c:v>
                      </c:pt>
                      <c:pt idx="3474">
                        <c:v>27.81</c:v>
                      </c:pt>
                      <c:pt idx="3475">
                        <c:v>28</c:v>
                      </c:pt>
                      <c:pt idx="3476">
                        <c:v>23.98</c:v>
                      </c:pt>
                      <c:pt idx="3477">
                        <c:v>25.61</c:v>
                      </c:pt>
                      <c:pt idx="3478">
                        <c:v>25.94</c:v>
                      </c:pt>
                      <c:pt idx="3479">
                        <c:v>23.57</c:v>
                      </c:pt>
                      <c:pt idx="3480">
                        <c:v>27.35</c:v>
                      </c:pt>
                      <c:pt idx="3481">
                        <c:v>28.64</c:v>
                      </c:pt>
                      <c:pt idx="3482">
                        <c:v>30.39</c:v>
                      </c:pt>
                      <c:pt idx="3483">
                        <c:v>28.33</c:v>
                      </c:pt>
                      <c:pt idx="3484">
                        <c:v>28.62</c:v>
                      </c:pt>
                      <c:pt idx="3485">
                        <c:v>29.06</c:v>
                      </c:pt>
                      <c:pt idx="3486">
                        <c:v>27.62</c:v>
                      </c:pt>
                      <c:pt idx="3487">
                        <c:v>30.15</c:v>
                      </c:pt>
                      <c:pt idx="3488">
                        <c:v>29.83</c:v>
                      </c:pt>
                      <c:pt idx="3489">
                        <c:v>31.41</c:v>
                      </c:pt>
                      <c:pt idx="3490">
                        <c:v>32.08</c:v>
                      </c:pt>
                      <c:pt idx="3491">
                        <c:v>34.22</c:v>
                      </c:pt>
                      <c:pt idx="3492">
                        <c:v>33.909999999999997</c:v>
                      </c:pt>
                      <c:pt idx="3493">
                        <c:v>33.799999999999997</c:v>
                      </c:pt>
                      <c:pt idx="3494">
                        <c:v>33.64</c:v>
                      </c:pt>
                      <c:pt idx="3495">
                        <c:v>32.06</c:v>
                      </c:pt>
                      <c:pt idx="3496">
                        <c:v>30.69</c:v>
                      </c:pt>
                      <c:pt idx="3497">
                        <c:v>33.950000000000003</c:v>
                      </c:pt>
                      <c:pt idx="3498">
                        <c:v>32.89</c:v>
                      </c:pt>
                      <c:pt idx="3499">
                        <c:v>32.31</c:v>
                      </c:pt>
                      <c:pt idx="3500">
                        <c:v>33.46</c:v>
                      </c:pt>
                      <c:pt idx="3501">
                        <c:v>34.54</c:v>
                      </c:pt>
                      <c:pt idx="3502">
                        <c:v>34.619999999999997</c:v>
                      </c:pt>
                      <c:pt idx="3503">
                        <c:v>35.369999999999997</c:v>
                      </c:pt>
                      <c:pt idx="3504">
                        <c:v>36.18</c:v>
                      </c:pt>
                      <c:pt idx="3505">
                        <c:v>38.86</c:v>
                      </c:pt>
                      <c:pt idx="3506">
                        <c:v>38</c:v>
                      </c:pt>
                      <c:pt idx="3507">
                        <c:v>35.85</c:v>
                      </c:pt>
                      <c:pt idx="3508">
                        <c:v>37.090000000000003</c:v>
                      </c:pt>
                      <c:pt idx="3509">
                        <c:v>37.119999999999997</c:v>
                      </c:pt>
                      <c:pt idx="3510">
                        <c:v>36.15</c:v>
                      </c:pt>
                      <c:pt idx="3511">
                        <c:v>37.090000000000003</c:v>
                      </c:pt>
                      <c:pt idx="3512">
                        <c:v>38.78</c:v>
                      </c:pt>
                      <c:pt idx="3513">
                        <c:v>38.1</c:v>
                      </c:pt>
                      <c:pt idx="3514">
                        <c:v>37.43</c:v>
                      </c:pt>
                      <c:pt idx="3515">
                        <c:v>35.729999999999997</c:v>
                      </c:pt>
                      <c:pt idx="3516">
                        <c:v>36.130000000000003</c:v>
                      </c:pt>
                      <c:pt idx="3517">
                        <c:v>35.99</c:v>
                      </c:pt>
                      <c:pt idx="3518">
                        <c:v>38.93</c:v>
                      </c:pt>
                      <c:pt idx="3519">
                        <c:v>37.840000000000003</c:v>
                      </c:pt>
                      <c:pt idx="3520">
                        <c:v>39.35</c:v>
                      </c:pt>
                      <c:pt idx="3521">
                        <c:v>38.72</c:v>
                      </c:pt>
                      <c:pt idx="3522">
                        <c:v>38.479999999999997</c:v>
                      </c:pt>
                      <c:pt idx="3523">
                        <c:v>39.549999999999997</c:v>
                      </c:pt>
                      <c:pt idx="3524">
                        <c:v>40.06</c:v>
                      </c:pt>
                      <c:pt idx="3525">
                        <c:v>38.94</c:v>
                      </c:pt>
                      <c:pt idx="3526">
                        <c:v>38.76</c:v>
                      </c:pt>
                      <c:pt idx="3527">
                        <c:v>39.44</c:v>
                      </c:pt>
                      <c:pt idx="3528">
                        <c:v>40.54</c:v>
                      </c:pt>
                      <c:pt idx="3529">
                        <c:v>41.73</c:v>
                      </c:pt>
                      <c:pt idx="3530">
                        <c:v>41.74</c:v>
                      </c:pt>
                      <c:pt idx="3531">
                        <c:v>44.84</c:v>
                      </c:pt>
                      <c:pt idx="3532">
                        <c:v>46.86</c:v>
                      </c:pt>
                      <c:pt idx="3533">
                        <c:v>45.1</c:v>
                      </c:pt>
                      <c:pt idx="3534">
                        <c:v>42.88</c:v>
                      </c:pt>
                      <c:pt idx="3535">
                        <c:v>38.840000000000003</c:v>
                      </c:pt>
                      <c:pt idx="3536">
                        <c:v>39.82</c:v>
                      </c:pt>
                      <c:pt idx="3537">
                        <c:v>39.94</c:v>
                      </c:pt>
                      <c:pt idx="3538">
                        <c:v>41.09</c:v>
                      </c:pt>
                      <c:pt idx="3539">
                        <c:v>39.69</c:v>
                      </c:pt>
                      <c:pt idx="3540">
                        <c:v>40.18</c:v>
                      </c:pt>
                      <c:pt idx="3541">
                        <c:v>39.57</c:v>
                      </c:pt>
                      <c:pt idx="3542">
                        <c:v>39.25</c:v>
                      </c:pt>
                      <c:pt idx="3543">
                        <c:v>39.29</c:v>
                      </c:pt>
                      <c:pt idx="3544">
                        <c:v>37.11</c:v>
                      </c:pt>
                      <c:pt idx="3545">
                        <c:v>37.82</c:v>
                      </c:pt>
                      <c:pt idx="3546">
                        <c:v>36.51</c:v>
                      </c:pt>
                      <c:pt idx="3547">
                        <c:v>37</c:v>
                      </c:pt>
                      <c:pt idx="3548">
                        <c:v>37.85</c:v>
                      </c:pt>
                      <c:pt idx="3549">
                        <c:v>36.93</c:v>
                      </c:pt>
                      <c:pt idx="3550">
                        <c:v>37.340000000000003</c:v>
                      </c:pt>
                      <c:pt idx="3551">
                        <c:v>37.340000000000003</c:v>
                      </c:pt>
                      <c:pt idx="3552">
                        <c:v>37.450000000000003</c:v>
                      </c:pt>
                      <c:pt idx="3553">
                        <c:v>36.26</c:v>
                      </c:pt>
                      <c:pt idx="3554">
                        <c:v>36.229999999999997</c:v>
                      </c:pt>
                      <c:pt idx="3555">
                        <c:v>34.44</c:v>
                      </c:pt>
                      <c:pt idx="3556">
                        <c:v>35.54</c:v>
                      </c:pt>
                      <c:pt idx="3557">
                        <c:v>35.35</c:v>
                      </c:pt>
                      <c:pt idx="3558">
                        <c:v>36.590000000000003</c:v>
                      </c:pt>
                      <c:pt idx="3559">
                        <c:v>37.380000000000003</c:v>
                      </c:pt>
                      <c:pt idx="3560">
                        <c:v>37.21</c:v>
                      </c:pt>
                      <c:pt idx="3561">
                        <c:v>36.69</c:v>
                      </c:pt>
                      <c:pt idx="3562">
                        <c:v>36.08</c:v>
                      </c:pt>
                      <c:pt idx="3563">
                        <c:v>38.26</c:v>
                      </c:pt>
                      <c:pt idx="3564">
                        <c:v>37.79</c:v>
                      </c:pt>
                      <c:pt idx="3565">
                        <c:v>37.72</c:v>
                      </c:pt>
                      <c:pt idx="3566">
                        <c:v>37.51</c:v>
                      </c:pt>
                      <c:pt idx="3567">
                        <c:v>37.549999999999997</c:v>
                      </c:pt>
                      <c:pt idx="3568">
                        <c:v>36.909999999999997</c:v>
                      </c:pt>
                      <c:pt idx="3569">
                        <c:v>37.68</c:v>
                      </c:pt>
                      <c:pt idx="3570">
                        <c:v>36.200000000000003</c:v>
                      </c:pt>
                      <c:pt idx="3571">
                        <c:v>36.03</c:v>
                      </c:pt>
                      <c:pt idx="3572">
                        <c:v>36.159999999999997</c:v>
                      </c:pt>
                      <c:pt idx="3573">
                        <c:v>37.04</c:v>
                      </c:pt>
                      <c:pt idx="3574">
                        <c:v>37.43</c:v>
                      </c:pt>
                      <c:pt idx="3575">
                        <c:v>37.130000000000003</c:v>
                      </c:pt>
                      <c:pt idx="3576">
                        <c:v>37.18</c:v>
                      </c:pt>
                      <c:pt idx="3577">
                        <c:v>38.33</c:v>
                      </c:pt>
                      <c:pt idx="3578">
                        <c:v>38.200000000000003</c:v>
                      </c:pt>
                      <c:pt idx="3579">
                        <c:v>38.58</c:v>
                      </c:pt>
                      <c:pt idx="3580">
                        <c:v>37.83</c:v>
                      </c:pt>
                      <c:pt idx="3581">
                        <c:v>38.19</c:v>
                      </c:pt>
                      <c:pt idx="3582">
                        <c:v>37.97</c:v>
                      </c:pt>
                      <c:pt idx="3583">
                        <c:v>37.49</c:v>
                      </c:pt>
                      <c:pt idx="3584">
                        <c:v>37.06</c:v>
                      </c:pt>
                      <c:pt idx="3585">
                        <c:v>36.26</c:v>
                      </c:pt>
                      <c:pt idx="3586">
                        <c:v>36.03</c:v>
                      </c:pt>
                      <c:pt idx="3587">
                        <c:v>37.020000000000003</c:v>
                      </c:pt>
                      <c:pt idx="3588">
                        <c:v>36.5</c:v>
                      </c:pt>
                      <c:pt idx="3589">
                        <c:v>35.729999999999997</c:v>
                      </c:pt>
                      <c:pt idx="3590">
                        <c:v>35.799999999999997</c:v>
                      </c:pt>
                      <c:pt idx="3591">
                        <c:v>36.44</c:v>
                      </c:pt>
                      <c:pt idx="3592">
                        <c:v>35.65</c:v>
                      </c:pt>
                      <c:pt idx="3593">
                        <c:v>35.409999999999997</c:v>
                      </c:pt>
                      <c:pt idx="3594">
                        <c:v>35.24</c:v>
                      </c:pt>
                      <c:pt idx="3595">
                        <c:v>34.979999999999997</c:v>
                      </c:pt>
                      <c:pt idx="3596">
                        <c:v>34.869999999999997</c:v>
                      </c:pt>
                      <c:pt idx="3597">
                        <c:v>33.6</c:v>
                      </c:pt>
                      <c:pt idx="3598">
                        <c:v>33.83</c:v>
                      </c:pt>
                      <c:pt idx="3599">
                        <c:v>32.590000000000003</c:v>
                      </c:pt>
                      <c:pt idx="3600">
                        <c:v>32.619999999999997</c:v>
                      </c:pt>
                      <c:pt idx="3601">
                        <c:v>32.869999999999997</c:v>
                      </c:pt>
                      <c:pt idx="3602">
                        <c:v>32.630000000000003</c:v>
                      </c:pt>
                      <c:pt idx="3603">
                        <c:v>33.94</c:v>
                      </c:pt>
                      <c:pt idx="3604">
                        <c:v>33.99</c:v>
                      </c:pt>
                      <c:pt idx="3605">
                        <c:v>33.61</c:v>
                      </c:pt>
                      <c:pt idx="3606">
                        <c:v>31.97</c:v>
                      </c:pt>
                      <c:pt idx="3607">
                        <c:v>31.64</c:v>
                      </c:pt>
                      <c:pt idx="3608">
                        <c:v>30.21</c:v>
                      </c:pt>
                      <c:pt idx="3609">
                        <c:v>30.2</c:v>
                      </c:pt>
                      <c:pt idx="3610">
                        <c:v>30.18</c:v>
                      </c:pt>
                      <c:pt idx="3611">
                        <c:v>30.89</c:v>
                      </c:pt>
                      <c:pt idx="3612">
                        <c:v>30.04</c:v>
                      </c:pt>
                      <c:pt idx="3613">
                        <c:v>29.95</c:v>
                      </c:pt>
                      <c:pt idx="3614">
                        <c:v>29.03</c:v>
                      </c:pt>
                      <c:pt idx="3615">
                        <c:v>29.31</c:v>
                      </c:pt>
                      <c:pt idx="3616">
                        <c:v>30.19</c:v>
                      </c:pt>
                      <c:pt idx="3617">
                        <c:v>29.74</c:v>
                      </c:pt>
                      <c:pt idx="3618">
                        <c:v>30.16</c:v>
                      </c:pt>
                      <c:pt idx="3619">
                        <c:v>31.29</c:v>
                      </c:pt>
                      <c:pt idx="3620">
                        <c:v>30.79</c:v>
                      </c:pt>
                      <c:pt idx="3621">
                        <c:v>30.87</c:v>
                      </c:pt>
                      <c:pt idx="3622">
                        <c:v>30.39</c:v>
                      </c:pt>
                      <c:pt idx="3623">
                        <c:v>30.52</c:v>
                      </c:pt>
                      <c:pt idx="3624">
                        <c:v>30.89</c:v>
                      </c:pt>
                      <c:pt idx="3625">
                        <c:v>30.19</c:v>
                      </c:pt>
                      <c:pt idx="3626">
                        <c:v>29.55</c:v>
                      </c:pt>
                      <c:pt idx="3627">
                        <c:v>29.9</c:v>
                      </c:pt>
                      <c:pt idx="3628">
                        <c:v>29.33</c:v>
                      </c:pt>
                      <c:pt idx="3629">
                        <c:v>30.54</c:v>
                      </c:pt>
                      <c:pt idx="3630">
                        <c:v>30.39</c:v>
                      </c:pt>
                      <c:pt idx="3631">
                        <c:v>29.3</c:v>
                      </c:pt>
                      <c:pt idx="3632">
                        <c:v>28.92</c:v>
                      </c:pt>
                      <c:pt idx="3633">
                        <c:v>27.71</c:v>
                      </c:pt>
                      <c:pt idx="3634">
                        <c:v>28.56</c:v>
                      </c:pt>
                      <c:pt idx="3635">
                        <c:v>28.72</c:v>
                      </c:pt>
                      <c:pt idx="3636">
                        <c:v>29.7</c:v>
                      </c:pt>
                      <c:pt idx="3637">
                        <c:v>29.53</c:v>
                      </c:pt>
                      <c:pt idx="3638">
                        <c:v>29.57</c:v>
                      </c:pt>
                      <c:pt idx="3639">
                        <c:v>29.57</c:v>
                      </c:pt>
                      <c:pt idx="3640">
                        <c:v>28.93</c:v>
                      </c:pt>
                      <c:pt idx="3641">
                        <c:v>33.06</c:v>
                      </c:pt>
                      <c:pt idx="3642">
                        <c:v>34.130000000000003</c:v>
                      </c:pt>
                      <c:pt idx="3643">
                        <c:v>33.78</c:v>
                      </c:pt>
                      <c:pt idx="3644">
                        <c:v>32.69</c:v>
                      </c:pt>
                      <c:pt idx="3645">
                        <c:v>33.880000000000003</c:v>
                      </c:pt>
                      <c:pt idx="3646">
                        <c:v>36.11</c:v>
                      </c:pt>
                      <c:pt idx="3647">
                        <c:v>36.479999999999997</c:v>
                      </c:pt>
                      <c:pt idx="3648">
                        <c:v>35.42</c:v>
                      </c:pt>
                      <c:pt idx="3649">
                        <c:v>36</c:v>
                      </c:pt>
                      <c:pt idx="3650">
                        <c:v>35.81</c:v>
                      </c:pt>
                      <c:pt idx="3651">
                        <c:v>38.340000000000003</c:v>
                      </c:pt>
                      <c:pt idx="3652">
                        <c:v>40.31</c:v>
                      </c:pt>
                      <c:pt idx="3653">
                        <c:v>39.369999999999997</c:v>
                      </c:pt>
                      <c:pt idx="3654">
                        <c:v>38.909999999999997</c:v>
                      </c:pt>
                      <c:pt idx="3655">
                        <c:v>36.76</c:v>
                      </c:pt>
                      <c:pt idx="3656">
                        <c:v>36.93</c:v>
                      </c:pt>
                      <c:pt idx="3657">
                        <c:v>38.130000000000003</c:v>
                      </c:pt>
                      <c:pt idx="3658">
                        <c:v>38.53</c:v>
                      </c:pt>
                      <c:pt idx="3659">
                        <c:v>40.630000000000003</c:v>
                      </c:pt>
                      <c:pt idx="3660">
                        <c:v>39.68</c:v>
                      </c:pt>
                      <c:pt idx="3661">
                        <c:v>40.270000000000003</c:v>
                      </c:pt>
                      <c:pt idx="3662">
                        <c:v>40.36</c:v>
                      </c:pt>
                      <c:pt idx="3663">
                        <c:v>41.6</c:v>
                      </c:pt>
                      <c:pt idx="3664">
                        <c:v>41.12</c:v>
                      </c:pt>
                      <c:pt idx="3665">
                        <c:v>39.68</c:v>
                      </c:pt>
                      <c:pt idx="3666">
                        <c:v>40.46</c:v>
                      </c:pt>
                      <c:pt idx="3667">
                        <c:v>40.26</c:v>
                      </c:pt>
                      <c:pt idx="3668">
                        <c:v>40.07</c:v>
                      </c:pt>
                      <c:pt idx="3669">
                        <c:v>39.4</c:v>
                      </c:pt>
                      <c:pt idx="3670">
                        <c:v>38.130000000000003</c:v>
                      </c:pt>
                      <c:pt idx="3671">
                        <c:v>37.49</c:v>
                      </c:pt>
                      <c:pt idx="3672">
                        <c:v>38.32</c:v>
                      </c:pt>
                      <c:pt idx="3673">
                        <c:v>38.119999999999997</c:v>
                      </c:pt>
                      <c:pt idx="3674">
                        <c:v>37.880000000000003</c:v>
                      </c:pt>
                      <c:pt idx="3675">
                        <c:v>37.630000000000003</c:v>
                      </c:pt>
                      <c:pt idx="3676">
                        <c:v>38.22</c:v>
                      </c:pt>
                      <c:pt idx="3677">
                        <c:v>37.9</c:v>
                      </c:pt>
                      <c:pt idx="3678">
                        <c:v>37.96</c:v>
                      </c:pt>
                      <c:pt idx="3679">
                        <c:v>39.659999999999997</c:v>
                      </c:pt>
                      <c:pt idx="3680">
                        <c:v>40.869999999999997</c:v>
                      </c:pt>
                      <c:pt idx="3681">
                        <c:v>41.47</c:v>
                      </c:pt>
                      <c:pt idx="3682">
                        <c:v>41.42</c:v>
                      </c:pt>
                      <c:pt idx="3683">
                        <c:v>42.07</c:v>
                      </c:pt>
                      <c:pt idx="3684">
                        <c:v>43.54</c:v>
                      </c:pt>
                      <c:pt idx="3685">
                        <c:v>43.2</c:v>
                      </c:pt>
                      <c:pt idx="3686">
                        <c:v>44.48</c:v>
                      </c:pt>
                      <c:pt idx="3687">
                        <c:v>42.75</c:v>
                      </c:pt>
                      <c:pt idx="3688">
                        <c:v>43.61</c:v>
                      </c:pt>
                      <c:pt idx="3689">
                        <c:v>43.77</c:v>
                      </c:pt>
                      <c:pt idx="3690">
                        <c:v>42.29</c:v>
                      </c:pt>
                      <c:pt idx="3691">
                        <c:v>42.07</c:v>
                      </c:pt>
                      <c:pt idx="3692">
                        <c:v>41.64</c:v>
                      </c:pt>
                      <c:pt idx="3693">
                        <c:v>40.75</c:v>
                      </c:pt>
                      <c:pt idx="3694">
                        <c:v>40.200000000000003</c:v>
                      </c:pt>
                      <c:pt idx="3695">
                        <c:v>40.67</c:v>
                      </c:pt>
                      <c:pt idx="3696">
                        <c:v>39.32</c:v>
                      </c:pt>
                      <c:pt idx="3697">
                        <c:v>39.6</c:v>
                      </c:pt>
                      <c:pt idx="3698">
                        <c:v>40.03</c:v>
                      </c:pt>
                      <c:pt idx="3699">
                        <c:v>41.74</c:v>
                      </c:pt>
                      <c:pt idx="3700">
                        <c:v>42.2</c:v>
                      </c:pt>
                      <c:pt idx="3701">
                        <c:v>42.56</c:v>
                      </c:pt>
                      <c:pt idx="3702">
                        <c:v>44.34</c:v>
                      </c:pt>
                      <c:pt idx="3703">
                        <c:v>43.87</c:v>
                      </c:pt>
                      <c:pt idx="3704">
                        <c:v>44.71</c:v>
                      </c:pt>
                      <c:pt idx="3705">
                        <c:v>44.02</c:v>
                      </c:pt>
                      <c:pt idx="3706">
                        <c:v>44.67</c:v>
                      </c:pt>
                      <c:pt idx="3707">
                        <c:v>45.79</c:v>
                      </c:pt>
                      <c:pt idx="3708">
                        <c:v>46.47</c:v>
                      </c:pt>
                      <c:pt idx="3709">
                        <c:v>45.42</c:v>
                      </c:pt>
                      <c:pt idx="3710">
                        <c:v>46.18</c:v>
                      </c:pt>
                      <c:pt idx="3711">
                        <c:v>47.78</c:v>
                      </c:pt>
                      <c:pt idx="3712">
                        <c:v>48.57</c:v>
                      </c:pt>
                      <c:pt idx="3713">
                        <c:v>50.29</c:v>
                      </c:pt>
                      <c:pt idx="3714">
                        <c:v>49.32</c:v>
                      </c:pt>
                      <c:pt idx="3715">
                        <c:v>48.15</c:v>
                      </c:pt>
                      <c:pt idx="3716">
                        <c:v>49.4</c:v>
                      </c:pt>
                      <c:pt idx="3717">
                        <c:v>49.13</c:v>
                      </c:pt>
                      <c:pt idx="3718">
                        <c:v>49.85</c:v>
                      </c:pt>
                      <c:pt idx="3719">
                        <c:v>51.04</c:v>
                      </c:pt>
                      <c:pt idx="3720">
                        <c:v>52.95</c:v>
                      </c:pt>
                      <c:pt idx="3721">
                        <c:v>53.05</c:v>
                      </c:pt>
                      <c:pt idx="3722">
                        <c:v>52.12</c:v>
                      </c:pt>
                      <c:pt idx="3723">
                        <c:v>53.44</c:v>
                      </c:pt>
                      <c:pt idx="3724">
                        <c:v>53.46</c:v>
                      </c:pt>
                      <c:pt idx="3725">
                        <c:v>53.57</c:v>
                      </c:pt>
                      <c:pt idx="3726">
                        <c:v>52.96</c:v>
                      </c:pt>
                      <c:pt idx="3727">
                        <c:v>51.45</c:v>
                      </c:pt>
                      <c:pt idx="3728">
                        <c:v>51.85</c:v>
                      </c:pt>
                      <c:pt idx="3729">
                        <c:v>49.52</c:v>
                      </c:pt>
                      <c:pt idx="3730">
                        <c:v>49.53</c:v>
                      </c:pt>
                      <c:pt idx="3731">
                        <c:v>48.54</c:v>
                      </c:pt>
                      <c:pt idx="3732">
                        <c:v>47.83</c:v>
                      </c:pt>
                      <c:pt idx="3733">
                        <c:v>49.03</c:v>
                      </c:pt>
                      <c:pt idx="3734">
                        <c:v>49.21</c:v>
                      </c:pt>
                      <c:pt idx="3735">
                        <c:v>50.43</c:v>
                      </c:pt>
                      <c:pt idx="3736">
                        <c:v>49.83</c:v>
                      </c:pt>
                      <c:pt idx="3737">
                        <c:v>49.4</c:v>
                      </c:pt>
                      <c:pt idx="3738">
                        <c:v>49.06</c:v>
                      </c:pt>
                      <c:pt idx="3739">
                        <c:v>50.31</c:v>
                      </c:pt>
                      <c:pt idx="3740">
                        <c:v>49.11</c:v>
                      </c:pt>
                      <c:pt idx="3741">
                        <c:v>48.98</c:v>
                      </c:pt>
                      <c:pt idx="3742">
                        <c:v>49.15</c:v>
                      </c:pt>
                      <c:pt idx="3743">
                        <c:v>48.51</c:v>
                      </c:pt>
                      <c:pt idx="3744">
                        <c:v>48.19</c:v>
                      </c:pt>
                      <c:pt idx="3745">
                        <c:v>47.81</c:v>
                      </c:pt>
                      <c:pt idx="3746">
                        <c:v>47.86</c:v>
                      </c:pt>
                      <c:pt idx="3747">
                        <c:v>49.19</c:v>
                      </c:pt>
                      <c:pt idx="3748">
                        <c:v>48.79</c:v>
                      </c:pt>
                      <c:pt idx="3749">
                        <c:v>48.4</c:v>
                      </c:pt>
                      <c:pt idx="3750">
                        <c:v>48.35</c:v>
                      </c:pt>
                      <c:pt idx="3751">
                        <c:v>47.07</c:v>
                      </c:pt>
                      <c:pt idx="3752">
                        <c:v>47.67</c:v>
                      </c:pt>
                      <c:pt idx="3753">
                        <c:v>47.11</c:v>
                      </c:pt>
                      <c:pt idx="3754">
                        <c:v>47.54</c:v>
                      </c:pt>
                      <c:pt idx="3755">
                        <c:v>47.86</c:v>
                      </c:pt>
                      <c:pt idx="3756">
                        <c:v>48.44</c:v>
                      </c:pt>
                      <c:pt idx="3757">
                        <c:v>50.11</c:v>
                      </c:pt>
                      <c:pt idx="3758">
                        <c:v>50.67</c:v>
                      </c:pt>
                      <c:pt idx="3759">
                        <c:v>49.39</c:v>
                      </c:pt>
                      <c:pt idx="3760">
                        <c:v>50.75</c:v>
                      </c:pt>
                      <c:pt idx="3761">
                        <c:v>50.78</c:v>
                      </c:pt>
                      <c:pt idx="3762">
                        <c:v>52.42</c:v>
                      </c:pt>
                      <c:pt idx="3763">
                        <c:v>52.69</c:v>
                      </c:pt>
                      <c:pt idx="3764">
                        <c:v>53.63</c:v>
                      </c:pt>
                      <c:pt idx="3765">
                        <c:v>53.65</c:v>
                      </c:pt>
                      <c:pt idx="3766">
                        <c:v>52.27</c:v>
                      </c:pt>
                      <c:pt idx="3767">
                        <c:v>52.52</c:v>
                      </c:pt>
                      <c:pt idx="3768">
                        <c:v>51.88</c:v>
                      </c:pt>
                      <c:pt idx="3769">
                        <c:v>53.49</c:v>
                      </c:pt>
                      <c:pt idx="3770">
                        <c:v>54.73</c:v>
                      </c:pt>
                      <c:pt idx="3771">
                        <c:v>53.46</c:v>
                      </c:pt>
                      <c:pt idx="3772">
                        <c:v>52.13</c:v>
                      </c:pt>
                      <c:pt idx="3773">
                        <c:v>52.05</c:v>
                      </c:pt>
                      <c:pt idx="3774">
                        <c:v>52.16</c:v>
                      </c:pt>
                      <c:pt idx="3775">
                        <c:v>52.68</c:v>
                      </c:pt>
                      <c:pt idx="3776">
                        <c:v>51.61</c:v>
                      </c:pt>
                      <c:pt idx="3777">
                        <c:v>52.07</c:v>
                      </c:pt>
                      <c:pt idx="3778">
                        <c:v>52.11</c:v>
                      </c:pt>
                      <c:pt idx="3779">
                        <c:v>52.21</c:v>
                      </c:pt>
                      <c:pt idx="3780">
                        <c:v>54.22</c:v>
                      </c:pt>
                      <c:pt idx="3781">
                        <c:v>55.23</c:v>
                      </c:pt>
                      <c:pt idx="3782">
                        <c:v>55.38</c:v>
                      </c:pt>
                      <c:pt idx="3783">
                        <c:v>55.75</c:v>
                      </c:pt>
                      <c:pt idx="3784">
                        <c:v>55.51</c:v>
                      </c:pt>
                      <c:pt idx="3785">
                        <c:v>55.99</c:v>
                      </c:pt>
                      <c:pt idx="3786">
                        <c:v>55.64</c:v>
                      </c:pt>
                      <c:pt idx="3787">
                        <c:v>55.57</c:v>
                      </c:pt>
                      <c:pt idx="3788">
                        <c:v>55.38</c:v>
                      </c:pt>
                      <c:pt idx="3789">
                        <c:v>55.14</c:v>
                      </c:pt>
                      <c:pt idx="3790">
                        <c:v>56.19</c:v>
                      </c:pt>
                      <c:pt idx="3791">
                        <c:v>55.89</c:v>
                      </c:pt>
                      <c:pt idx="3792">
                        <c:v>53.99</c:v>
                      </c:pt>
                      <c:pt idx="3793">
                        <c:v>52.39</c:v>
                      </c:pt>
                      <c:pt idx="3794">
                        <c:v>54.07</c:v>
                      </c:pt>
                      <c:pt idx="3795">
                        <c:v>54.43</c:v>
                      </c:pt>
                      <c:pt idx="3796">
                        <c:v>54.58</c:v>
                      </c:pt>
                      <c:pt idx="3797">
                        <c:v>55.05</c:v>
                      </c:pt>
                      <c:pt idx="3798">
                        <c:v>55.34</c:v>
                      </c:pt>
                      <c:pt idx="3799">
                        <c:v>53.47</c:v>
                      </c:pt>
                      <c:pt idx="3800">
                        <c:v>53.21</c:v>
                      </c:pt>
                      <c:pt idx="3801">
                        <c:v>53.87</c:v>
                      </c:pt>
                      <c:pt idx="3802">
                        <c:v>54.81</c:v>
                      </c:pt>
                      <c:pt idx="3803">
                        <c:v>54.69</c:v>
                      </c:pt>
                      <c:pt idx="3804">
                        <c:v>52.91</c:v>
                      </c:pt>
                      <c:pt idx="3805">
                        <c:v>52.05</c:v>
                      </c:pt>
                      <c:pt idx="3806">
                        <c:v>51.75</c:v>
                      </c:pt>
                      <c:pt idx="3807">
                        <c:v>52.85</c:v>
                      </c:pt>
                      <c:pt idx="3808">
                        <c:v>52.77</c:v>
                      </c:pt>
                      <c:pt idx="3809">
                        <c:v>52.37</c:v>
                      </c:pt>
                      <c:pt idx="3810">
                        <c:v>50.81</c:v>
                      </c:pt>
                      <c:pt idx="3811">
                        <c:v>50.1</c:v>
                      </c:pt>
                      <c:pt idx="3812">
                        <c:v>48.68</c:v>
                      </c:pt>
                      <c:pt idx="3813">
                        <c:v>46.96</c:v>
                      </c:pt>
                      <c:pt idx="3814">
                        <c:v>47.59</c:v>
                      </c:pt>
                      <c:pt idx="3815">
                        <c:v>49.25</c:v>
                      </c:pt>
                      <c:pt idx="3816">
                        <c:v>48.7</c:v>
                      </c:pt>
                      <c:pt idx="3817">
                        <c:v>48.52</c:v>
                      </c:pt>
                      <c:pt idx="3818">
                        <c:v>49.72</c:v>
                      </c:pt>
                      <c:pt idx="3819">
                        <c:v>49.26</c:v>
                      </c:pt>
                      <c:pt idx="3820">
                        <c:v>49.71</c:v>
                      </c:pt>
                      <c:pt idx="3821">
                        <c:v>50.19</c:v>
                      </c:pt>
                      <c:pt idx="3822">
                        <c:v>49.39</c:v>
                      </c:pt>
                      <c:pt idx="3823">
                        <c:v>49.02</c:v>
                      </c:pt>
                      <c:pt idx="3824">
                        <c:v>49.86</c:v>
                      </c:pt>
                      <c:pt idx="3825">
                        <c:v>48.51</c:v>
                      </c:pt>
                      <c:pt idx="3826">
                        <c:v>49.06</c:v>
                      </c:pt>
                      <c:pt idx="3827">
                        <c:v>49.51</c:v>
                      </c:pt>
                      <c:pt idx="3828">
                        <c:v>48.81</c:v>
                      </c:pt>
                      <c:pt idx="3829">
                        <c:v>49.67</c:v>
                      </c:pt>
                      <c:pt idx="3830">
                        <c:v>50.06</c:v>
                      </c:pt>
                      <c:pt idx="3831">
                        <c:v>50.01</c:v>
                      </c:pt>
                      <c:pt idx="3832">
                        <c:v>49.42</c:v>
                      </c:pt>
                      <c:pt idx="3833">
                        <c:v>48.51</c:v>
                      </c:pt>
                      <c:pt idx="3834">
                        <c:v>48.01</c:v>
                      </c:pt>
                      <c:pt idx="3835">
                        <c:v>47.01</c:v>
                      </c:pt>
                      <c:pt idx="3836">
                        <c:v>45.79</c:v>
                      </c:pt>
                      <c:pt idx="3837">
                        <c:v>45.89</c:v>
                      </c:pt>
                      <c:pt idx="3838">
                        <c:v>47.61</c:v>
                      </c:pt>
                      <c:pt idx="3839">
                        <c:v>48.4</c:v>
                      </c:pt>
                      <c:pt idx="3840">
                        <c:v>48.77</c:v>
                      </c:pt>
                      <c:pt idx="3841">
                        <c:v>48.03</c:v>
                      </c:pt>
                      <c:pt idx="3842">
                        <c:v>49.31</c:v>
                      </c:pt>
                      <c:pt idx="3843">
                        <c:v>48.73</c:v>
                      </c:pt>
                      <c:pt idx="3844">
                        <c:v>48.4</c:v>
                      </c:pt>
                      <c:pt idx="3845">
                        <c:v>47.69</c:v>
                      </c:pt>
                      <c:pt idx="3846">
                        <c:v>48.9</c:v>
                      </c:pt>
                      <c:pt idx="3847">
                        <c:v>48.62</c:v>
                      </c:pt>
                      <c:pt idx="3848">
                        <c:v>48.33</c:v>
                      </c:pt>
                      <c:pt idx="3849">
                        <c:v>47.71</c:v>
                      </c:pt>
                      <c:pt idx="3850">
                        <c:v>47.81</c:v>
                      </c:pt>
                      <c:pt idx="3851">
                        <c:v>47.79</c:v>
                      </c:pt>
                      <c:pt idx="3852">
                        <c:v>49.16</c:v>
                      </c:pt>
                      <c:pt idx="3853">
                        <c:v>48.45</c:v>
                      </c:pt>
                      <c:pt idx="3854">
                        <c:v>50.26</c:v>
                      </c:pt>
                      <c:pt idx="3855">
                        <c:v>49.69</c:v>
                      </c:pt>
                      <c:pt idx="3856">
                        <c:v>49.32</c:v>
                      </c:pt>
                      <c:pt idx="3857">
                        <c:v>47.24</c:v>
                      </c:pt>
                      <c:pt idx="3858">
                        <c:v>47.35</c:v>
                      </c:pt>
                      <c:pt idx="3859">
                        <c:v>48.81</c:v>
                      </c:pt>
                      <c:pt idx="3860">
                        <c:v>50.52</c:v>
                      </c:pt>
                      <c:pt idx="3861">
                        <c:v>50.9</c:v>
                      </c:pt>
                      <c:pt idx="3862">
                        <c:v>52.71</c:v>
                      </c:pt>
                      <c:pt idx="3863">
                        <c:v>52.89</c:v>
                      </c:pt>
                      <c:pt idx="3864">
                        <c:v>52.89</c:v>
                      </c:pt>
                      <c:pt idx="3865">
                        <c:v>52.09</c:v>
                      </c:pt>
                      <c:pt idx="3866">
                        <c:v>53.84</c:v>
                      </c:pt>
                      <c:pt idx="3867">
                        <c:v>54.72</c:v>
                      </c:pt>
                      <c:pt idx="3868">
                        <c:v>55.04</c:v>
                      </c:pt>
                      <c:pt idx="3869">
                        <c:v>54.46</c:v>
                      </c:pt>
                      <c:pt idx="3870">
                        <c:v>54.88</c:v>
                      </c:pt>
                      <c:pt idx="3871">
                        <c:v>56.57</c:v>
                      </c:pt>
                      <c:pt idx="3872">
                        <c:v>56.36</c:v>
                      </c:pt>
                      <c:pt idx="3873">
                        <c:v>56.41</c:v>
                      </c:pt>
                      <c:pt idx="3874">
                        <c:v>56.36</c:v>
                      </c:pt>
                      <c:pt idx="3875">
                        <c:v>57.05</c:v>
                      </c:pt>
                      <c:pt idx="3876">
                        <c:v>57.33</c:v>
                      </c:pt>
                      <c:pt idx="3877">
                        <c:v>57.37</c:v>
                      </c:pt>
                      <c:pt idx="3878">
                        <c:v>58.02</c:v>
                      </c:pt>
                      <c:pt idx="3879">
                        <c:v>58.49</c:v>
                      </c:pt>
                      <c:pt idx="3880">
                        <c:v>57.41</c:v>
                      </c:pt>
                      <c:pt idx="3881">
                        <c:v>57.95</c:v>
                      </c:pt>
                      <c:pt idx="3882">
                        <c:v>58.8</c:v>
                      </c:pt>
                      <c:pt idx="3883">
                        <c:v>59.14</c:v>
                      </c:pt>
                      <c:pt idx="3884">
                        <c:v>57.44</c:v>
                      </c:pt>
                      <c:pt idx="3885">
                        <c:v>57.85</c:v>
                      </c:pt>
                      <c:pt idx="3886">
                        <c:v>57.47</c:v>
                      </c:pt>
                      <c:pt idx="3887">
                        <c:v>58.46</c:v>
                      </c:pt>
                      <c:pt idx="3888">
                        <c:v>57.91</c:v>
                      </c:pt>
                      <c:pt idx="3889">
                        <c:v>57.43</c:v>
                      </c:pt>
                      <c:pt idx="3890">
                        <c:v>57.51</c:v>
                      </c:pt>
                      <c:pt idx="3891">
                        <c:v>58.26</c:v>
                      </c:pt>
                      <c:pt idx="3892">
                        <c:v>58.79</c:v>
                      </c:pt>
                      <c:pt idx="3893">
                        <c:v>59.03</c:v>
                      </c:pt>
                      <c:pt idx="3894">
                        <c:v>57.47</c:v>
                      </c:pt>
                      <c:pt idx="3895">
                        <c:v>57.69</c:v>
                      </c:pt>
                      <c:pt idx="3896">
                        <c:v>57.55</c:v>
                      </c:pt>
                      <c:pt idx="3897">
                        <c:v>58.03</c:v>
                      </c:pt>
                      <c:pt idx="3898">
                        <c:v>58.12</c:v>
                      </c:pt>
                      <c:pt idx="3899">
                        <c:v>57.23</c:v>
                      </c:pt>
                      <c:pt idx="3900">
                        <c:v>56.89</c:v>
                      </c:pt>
                      <c:pt idx="3901">
                        <c:v>54.67</c:v>
                      </c:pt>
                      <c:pt idx="3902">
                        <c:v>55.64</c:v>
                      </c:pt>
                      <c:pt idx="3903">
                        <c:v>57.35</c:v>
                      </c:pt>
                      <c:pt idx="3904">
                        <c:v>57.91</c:v>
                      </c:pt>
                      <c:pt idx="3905">
                        <c:v>55.58</c:v>
                      </c:pt>
                      <c:pt idx="3906">
                        <c:v>55.9</c:v>
                      </c:pt>
                      <c:pt idx="3907">
                        <c:v>54.59</c:v>
                      </c:pt>
                      <c:pt idx="3908">
                        <c:v>54.01</c:v>
                      </c:pt>
                      <c:pt idx="3909">
                        <c:v>55.58</c:v>
                      </c:pt>
                      <c:pt idx="3910">
                        <c:v>55.14</c:v>
                      </c:pt>
                      <c:pt idx="3911">
                        <c:v>55.96</c:v>
                      </c:pt>
                      <c:pt idx="3912">
                        <c:v>57.27</c:v>
                      </c:pt>
                      <c:pt idx="3913">
                        <c:v>57.26</c:v>
                      </c:pt>
                      <c:pt idx="3914">
                        <c:v>56.82</c:v>
                      </c:pt>
                      <c:pt idx="3915">
                        <c:v>57.24</c:v>
                      </c:pt>
                      <c:pt idx="3916">
                        <c:v>55.65</c:v>
                      </c:pt>
                      <c:pt idx="3917">
                        <c:v>55.42</c:v>
                      </c:pt>
                      <c:pt idx="3918">
                        <c:v>55.15</c:v>
                      </c:pt>
                      <c:pt idx="3919">
                        <c:v>55.5</c:v>
                      </c:pt>
                      <c:pt idx="3920">
                        <c:v>54.37</c:v>
                      </c:pt>
                      <c:pt idx="3921">
                        <c:v>53.01</c:v>
                      </c:pt>
                      <c:pt idx="3922">
                        <c:v>54.52</c:v>
                      </c:pt>
                      <c:pt idx="3923">
                        <c:v>54.87</c:v>
                      </c:pt>
                      <c:pt idx="3924">
                        <c:v>54.9</c:v>
                      </c:pt>
                      <c:pt idx="3925">
                        <c:v>56.1</c:v>
                      </c:pt>
                      <c:pt idx="3926">
                        <c:v>56.06</c:v>
                      </c:pt>
                      <c:pt idx="3927">
                        <c:v>55.7</c:v>
                      </c:pt>
                      <c:pt idx="3928">
                        <c:v>55.36</c:v>
                      </c:pt>
                      <c:pt idx="3929">
                        <c:v>55.5</c:v>
                      </c:pt>
                      <c:pt idx="3930">
                        <c:v>57.22</c:v>
                      </c:pt>
                      <c:pt idx="3931">
                        <c:v>59.2</c:v>
                      </c:pt>
                      <c:pt idx="3932">
                        <c:v>59.19</c:v>
                      </c:pt>
                      <c:pt idx="3933">
                        <c:v>60.51</c:v>
                      </c:pt>
                      <c:pt idx="3934">
                        <c:v>61.34</c:v>
                      </c:pt>
                      <c:pt idx="3935">
                        <c:v>61.15</c:v>
                      </c:pt>
                      <c:pt idx="3936">
                        <c:v>63.23</c:v>
                      </c:pt>
                      <c:pt idx="3937">
                        <c:v>63.35</c:v>
                      </c:pt>
                      <c:pt idx="3938">
                        <c:v>63.03</c:v>
                      </c:pt>
                      <c:pt idx="3939">
                        <c:v>64.510000000000005</c:v>
                      </c:pt>
                      <c:pt idx="3940">
                        <c:v>64.77</c:v>
                      </c:pt>
                      <c:pt idx="3941">
                        <c:v>64.3</c:v>
                      </c:pt>
                      <c:pt idx="3942">
                        <c:v>63.71</c:v>
                      </c:pt>
                      <c:pt idx="3943">
                        <c:v>62.45</c:v>
                      </c:pt>
                      <c:pt idx="3944">
                        <c:v>62.87</c:v>
                      </c:pt>
                      <c:pt idx="3945">
                        <c:v>65.31</c:v>
                      </c:pt>
                      <c:pt idx="3946">
                        <c:v>65.2</c:v>
                      </c:pt>
                      <c:pt idx="3947">
                        <c:v>65.91</c:v>
                      </c:pt>
                      <c:pt idx="3948">
                        <c:v>65.63</c:v>
                      </c:pt>
                      <c:pt idx="3949">
                        <c:v>65.92</c:v>
                      </c:pt>
                      <c:pt idx="3950">
                        <c:v>68.27</c:v>
                      </c:pt>
                      <c:pt idx="3951">
                        <c:v>68.489999999999995</c:v>
                      </c:pt>
                      <c:pt idx="3952">
                        <c:v>67.84</c:v>
                      </c:pt>
                      <c:pt idx="3953">
                        <c:v>68.900000000000006</c:v>
                      </c:pt>
                      <c:pt idx="3954">
                        <c:v>69.78</c:v>
                      </c:pt>
                      <c:pt idx="3955">
                        <c:v>68.28</c:v>
                      </c:pt>
                      <c:pt idx="3956">
                        <c:v>68.849999999999994</c:v>
                      </c:pt>
                      <c:pt idx="3957">
                        <c:v>68.42</c:v>
                      </c:pt>
                      <c:pt idx="3958">
                        <c:v>70.41</c:v>
                      </c:pt>
                      <c:pt idx="3959">
                        <c:v>68.75</c:v>
                      </c:pt>
                      <c:pt idx="3960">
                        <c:v>68.03</c:v>
                      </c:pt>
                      <c:pt idx="3961">
                        <c:v>68.58</c:v>
                      </c:pt>
                      <c:pt idx="3962">
                        <c:v>68.47</c:v>
                      </c:pt>
                      <c:pt idx="3963">
                        <c:v>68.05</c:v>
                      </c:pt>
                      <c:pt idx="3964">
                        <c:v>66.95</c:v>
                      </c:pt>
                      <c:pt idx="3965">
                        <c:v>67.64</c:v>
                      </c:pt>
                      <c:pt idx="3966">
                        <c:v>67.11</c:v>
                      </c:pt>
                      <c:pt idx="3967">
                        <c:v>68.88</c:v>
                      </c:pt>
                      <c:pt idx="3968">
                        <c:v>70.58</c:v>
                      </c:pt>
                      <c:pt idx="3969">
                        <c:v>71.290000000000006</c:v>
                      </c:pt>
                      <c:pt idx="3970">
                        <c:v>72.92</c:v>
                      </c:pt>
                      <c:pt idx="3971">
                        <c:v>73.12</c:v>
                      </c:pt>
                      <c:pt idx="3972">
                        <c:v>75.23</c:v>
                      </c:pt>
                      <c:pt idx="3973">
                        <c:v>76.34</c:v>
                      </c:pt>
                      <c:pt idx="3974">
                        <c:v>77.540000000000006</c:v>
                      </c:pt>
                      <c:pt idx="3975">
                        <c:v>75.17</c:v>
                      </c:pt>
                      <c:pt idx="3976">
                        <c:v>77.47</c:v>
                      </c:pt>
                      <c:pt idx="3977">
                        <c:v>76.849999999999994</c:v>
                      </c:pt>
                      <c:pt idx="3978">
                        <c:v>74.55</c:v>
                      </c:pt>
                      <c:pt idx="3979">
                        <c:v>71.819999999999993</c:v>
                      </c:pt>
                      <c:pt idx="3980">
                        <c:v>71.489999999999995</c:v>
                      </c:pt>
                      <c:pt idx="3981">
                        <c:v>73.95</c:v>
                      </c:pt>
                      <c:pt idx="3982">
                        <c:v>73.88</c:v>
                      </c:pt>
                      <c:pt idx="3983">
                        <c:v>76.13</c:v>
                      </c:pt>
                      <c:pt idx="3984">
                        <c:v>75.569999999999993</c:v>
                      </c:pt>
                      <c:pt idx="3985">
                        <c:v>76.87</c:v>
                      </c:pt>
                      <c:pt idx="3986">
                        <c:v>77.06</c:v>
                      </c:pt>
                      <c:pt idx="3987">
                        <c:v>78.75</c:v>
                      </c:pt>
                      <c:pt idx="3988">
                        <c:v>76.8</c:v>
                      </c:pt>
                      <c:pt idx="3989">
                        <c:v>76.599999999999994</c:v>
                      </c:pt>
                      <c:pt idx="3990">
                        <c:v>77.489999999999995</c:v>
                      </c:pt>
                      <c:pt idx="3991">
                        <c:v>76.44</c:v>
                      </c:pt>
                      <c:pt idx="3992">
                        <c:v>77.06</c:v>
                      </c:pt>
                      <c:pt idx="3993">
                        <c:v>77.16</c:v>
                      </c:pt>
                      <c:pt idx="3994">
                        <c:v>75.95</c:v>
                      </c:pt>
                      <c:pt idx="3995">
                        <c:v>76.400000000000006</c:v>
                      </c:pt>
                      <c:pt idx="3996">
                        <c:v>77.400000000000006</c:v>
                      </c:pt>
                      <c:pt idx="3997">
                        <c:v>79.53</c:v>
                      </c:pt>
                      <c:pt idx="3998">
                        <c:v>77.14</c:v>
                      </c:pt>
                      <c:pt idx="3999">
                        <c:v>78.42</c:v>
                      </c:pt>
                      <c:pt idx="4000">
                        <c:v>79.59</c:v>
                      </c:pt>
                      <c:pt idx="4001">
                        <c:v>79.849999999999994</c:v>
                      </c:pt>
                      <c:pt idx="4002">
                        <c:v>81.02</c:v>
                      </c:pt>
                      <c:pt idx="4003">
                        <c:v>80.36</c:v>
                      </c:pt>
                      <c:pt idx="4004">
                        <c:v>80.67</c:v>
                      </c:pt>
                      <c:pt idx="4005">
                        <c:v>78.11</c:v>
                      </c:pt>
                      <c:pt idx="4006">
                        <c:v>76.2</c:v>
                      </c:pt>
                      <c:pt idx="4007">
                        <c:v>73.680000000000007</c:v>
                      </c:pt>
                      <c:pt idx="4008">
                        <c:v>73.78</c:v>
                      </c:pt>
                      <c:pt idx="4009">
                        <c:v>74.86</c:v>
                      </c:pt>
                      <c:pt idx="4010">
                        <c:v>77.13</c:v>
                      </c:pt>
                      <c:pt idx="4011">
                        <c:v>75.150000000000006</c:v>
                      </c:pt>
                      <c:pt idx="4012">
                        <c:v>76.349999999999994</c:v>
                      </c:pt>
                      <c:pt idx="4013">
                        <c:v>78.489999999999995</c:v>
                      </c:pt>
                      <c:pt idx="4014">
                        <c:v>81.75</c:v>
                      </c:pt>
                      <c:pt idx="4015">
                        <c:v>80.52</c:v>
                      </c:pt>
                      <c:pt idx="4016">
                        <c:v>82.92</c:v>
                      </c:pt>
                      <c:pt idx="4017">
                        <c:v>76.06</c:v>
                      </c:pt>
                      <c:pt idx="4018">
                        <c:v>76.75</c:v>
                      </c:pt>
                      <c:pt idx="4019">
                        <c:v>77.78</c:v>
                      </c:pt>
                      <c:pt idx="4020">
                        <c:v>78.11</c:v>
                      </c:pt>
                      <c:pt idx="4021">
                        <c:v>80.78</c:v>
                      </c:pt>
                      <c:pt idx="4022">
                        <c:v>82.91</c:v>
                      </c:pt>
                      <c:pt idx="4023">
                        <c:v>83.87</c:v>
                      </c:pt>
                      <c:pt idx="4024">
                        <c:v>81.72</c:v>
                      </c:pt>
                      <c:pt idx="4025">
                        <c:v>81.42</c:v>
                      </c:pt>
                      <c:pt idx="4026">
                        <c:v>81.77</c:v>
                      </c:pt>
                      <c:pt idx="4027">
                        <c:v>83.93</c:v>
                      </c:pt>
                      <c:pt idx="4028">
                        <c:v>84.25</c:v>
                      </c:pt>
                      <c:pt idx="4029">
                        <c:v>85.99</c:v>
                      </c:pt>
                      <c:pt idx="4030">
                        <c:v>86.94</c:v>
                      </c:pt>
                      <c:pt idx="4031">
                        <c:v>88.53</c:v>
                      </c:pt>
                      <c:pt idx="4032">
                        <c:v>87.2</c:v>
                      </c:pt>
                      <c:pt idx="4033">
                        <c:v>88.62</c:v>
                      </c:pt>
                      <c:pt idx="4034">
                        <c:v>88.34</c:v>
                      </c:pt>
                      <c:pt idx="4035">
                        <c:v>89.51</c:v>
                      </c:pt>
                      <c:pt idx="4036">
                        <c:v>89.41</c:v>
                      </c:pt>
                      <c:pt idx="4037">
                        <c:v>92.08</c:v>
                      </c:pt>
                      <c:pt idx="4038">
                        <c:v>92.28</c:v>
                      </c:pt>
                      <c:pt idx="4039">
                        <c:v>90.24</c:v>
                      </c:pt>
                      <c:pt idx="4040">
                        <c:v>88.71</c:v>
                      </c:pt>
                      <c:pt idx="4041">
                        <c:v>84.08</c:v>
                      </c:pt>
                      <c:pt idx="4042">
                        <c:v>84.24</c:v>
                      </c:pt>
                      <c:pt idx="4043">
                        <c:v>82.38</c:v>
                      </c:pt>
                      <c:pt idx="4044">
                        <c:v>77.739999999999995</c:v>
                      </c:pt>
                      <c:pt idx="4045">
                        <c:v>73.489999999999995</c:v>
                      </c:pt>
                      <c:pt idx="4046">
                        <c:v>76.44</c:v>
                      </c:pt>
                      <c:pt idx="4047">
                        <c:v>73.38</c:v>
                      </c:pt>
                      <c:pt idx="4048">
                        <c:v>70.66</c:v>
                      </c:pt>
                      <c:pt idx="4049">
                        <c:v>71.59</c:v>
                      </c:pt>
                      <c:pt idx="4050">
                        <c:v>73.69</c:v>
                      </c:pt>
                      <c:pt idx="4051">
                        <c:v>75.680000000000007</c:v>
                      </c:pt>
                      <c:pt idx="4052">
                        <c:v>73.05</c:v>
                      </c:pt>
                      <c:pt idx="4053">
                        <c:v>71.510000000000005</c:v>
                      </c:pt>
                      <c:pt idx="4054">
                        <c:v>72.58</c:v>
                      </c:pt>
                      <c:pt idx="4055">
                        <c:v>69.7</c:v>
                      </c:pt>
                      <c:pt idx="4056">
                        <c:v>68.510000000000005</c:v>
                      </c:pt>
                      <c:pt idx="4057">
                        <c:v>70.98</c:v>
                      </c:pt>
                      <c:pt idx="4058">
                        <c:v>70.95</c:v>
                      </c:pt>
                      <c:pt idx="4059">
                        <c:v>70.27</c:v>
                      </c:pt>
                      <c:pt idx="4060">
                        <c:v>68.900000000000006</c:v>
                      </c:pt>
                      <c:pt idx="4061">
                        <c:v>68.790000000000006</c:v>
                      </c:pt>
                      <c:pt idx="4062">
                        <c:v>67.489999999999995</c:v>
                      </c:pt>
                      <c:pt idx="4063">
                        <c:v>68.59</c:v>
                      </c:pt>
                      <c:pt idx="4064">
                        <c:v>70.16</c:v>
                      </c:pt>
                      <c:pt idx="4065">
                        <c:v>72.319999999999993</c:v>
                      </c:pt>
                      <c:pt idx="4066">
                        <c:v>73.02</c:v>
                      </c:pt>
                      <c:pt idx="4067">
                        <c:v>71.739999999999995</c:v>
                      </c:pt>
                      <c:pt idx="4068">
                        <c:v>71.150000000000006</c:v>
                      </c:pt>
                      <c:pt idx="4069">
                        <c:v>73.760000000000005</c:v>
                      </c:pt>
                      <c:pt idx="4070">
                        <c:v>73.09</c:v>
                      </c:pt>
                      <c:pt idx="4071">
                        <c:v>74.739999999999995</c:v>
                      </c:pt>
                      <c:pt idx="4072">
                        <c:v>75.16</c:v>
                      </c:pt>
                      <c:pt idx="4073">
                        <c:v>78.42</c:v>
                      </c:pt>
                      <c:pt idx="4074">
                        <c:v>76.8</c:v>
                      </c:pt>
                      <c:pt idx="4075">
                        <c:v>76.62</c:v>
                      </c:pt>
                      <c:pt idx="4076">
                        <c:v>74.42</c:v>
                      </c:pt>
                      <c:pt idx="4077">
                        <c:v>71.66</c:v>
                      </c:pt>
                      <c:pt idx="4078">
                        <c:v>73.08</c:v>
                      </c:pt>
                      <c:pt idx="4079">
                        <c:v>73.459999999999994</c:v>
                      </c:pt>
                      <c:pt idx="4080">
                        <c:v>74.75</c:v>
                      </c:pt>
                      <c:pt idx="4081">
                        <c:v>75.290000000000006</c:v>
                      </c:pt>
                      <c:pt idx="4082">
                        <c:v>77.88</c:v>
                      </c:pt>
                      <c:pt idx="4083">
                        <c:v>78.47</c:v>
                      </c:pt>
                      <c:pt idx="4084">
                        <c:v>76.94</c:v>
                      </c:pt>
                      <c:pt idx="4085">
                        <c:v>76.760000000000005</c:v>
                      </c:pt>
                      <c:pt idx="4086">
                        <c:v>77.400000000000006</c:v>
                      </c:pt>
                      <c:pt idx="4087">
                        <c:v>79.48</c:v>
                      </c:pt>
                      <c:pt idx="4088">
                        <c:v>79.459999999999994</c:v>
                      </c:pt>
                      <c:pt idx="4089">
                        <c:v>79.31</c:v>
                      </c:pt>
                      <c:pt idx="4090">
                        <c:v>82.17</c:v>
                      </c:pt>
                      <c:pt idx="4091">
                        <c:v>83.18</c:v>
                      </c:pt>
                      <c:pt idx="4092">
                        <c:v>83.82</c:v>
                      </c:pt>
                      <c:pt idx="4093">
                        <c:v>82.84</c:v>
                      </c:pt>
                      <c:pt idx="4094">
                        <c:v>84.09</c:v>
                      </c:pt>
                      <c:pt idx="4095">
                        <c:v>81.239999999999995</c:v>
                      </c:pt>
                      <c:pt idx="4096">
                        <c:v>80.5</c:v>
                      </c:pt>
                      <c:pt idx="4097">
                        <c:v>78.52</c:v>
                      </c:pt>
                      <c:pt idx="4098">
                        <c:v>79.959999999999994</c:v>
                      </c:pt>
                      <c:pt idx="4099">
                        <c:v>79.22</c:v>
                      </c:pt>
                      <c:pt idx="4100">
                        <c:v>78.3</c:v>
                      </c:pt>
                      <c:pt idx="4101">
                        <c:v>78.64</c:v>
                      </c:pt>
                      <c:pt idx="4102">
                        <c:v>80.599999999999994</c:v>
                      </c:pt>
                      <c:pt idx="4103">
                        <c:v>82.08</c:v>
                      </c:pt>
                      <c:pt idx="4104">
                        <c:v>80.010000000000005</c:v>
                      </c:pt>
                      <c:pt idx="4105">
                        <c:v>82.27</c:v>
                      </c:pt>
                      <c:pt idx="4106">
                        <c:v>80.150000000000006</c:v>
                      </c:pt>
                      <c:pt idx="4107">
                        <c:v>78.44</c:v>
                      </c:pt>
                      <c:pt idx="4108">
                        <c:v>77.64</c:v>
                      </c:pt>
                      <c:pt idx="4109">
                        <c:v>77.099999999999994</c:v>
                      </c:pt>
                      <c:pt idx="4110">
                        <c:v>75.97</c:v>
                      </c:pt>
                      <c:pt idx="4111">
                        <c:v>75.7</c:v>
                      </c:pt>
                      <c:pt idx="4112">
                        <c:v>70.48</c:v>
                      </c:pt>
                      <c:pt idx="4113">
                        <c:v>68.75</c:v>
                      </c:pt>
                      <c:pt idx="4114">
                        <c:v>69.52</c:v>
                      </c:pt>
                      <c:pt idx="4115">
                        <c:v>72.599999999999994</c:v>
                      </c:pt>
                      <c:pt idx="4116">
                        <c:v>72.599999999999994</c:v>
                      </c:pt>
                      <c:pt idx="4117">
                        <c:v>72.02</c:v>
                      </c:pt>
                      <c:pt idx="4118">
                        <c:v>76.09</c:v>
                      </c:pt>
                      <c:pt idx="4119">
                        <c:v>79.36</c:v>
                      </c:pt>
                      <c:pt idx="4120">
                        <c:v>81</c:v>
                      </c:pt>
                      <c:pt idx="4121">
                        <c:v>82.44</c:v>
                      </c:pt>
                      <c:pt idx="4122">
                        <c:v>81.8</c:v>
                      </c:pt>
                      <c:pt idx="4123">
                        <c:v>80.12</c:v>
                      </c:pt>
                      <c:pt idx="4124">
                        <c:v>79.48</c:v>
                      </c:pt>
                      <c:pt idx="4125">
                        <c:v>80.12</c:v>
                      </c:pt>
                      <c:pt idx="4126">
                        <c:v>83.39</c:v>
                      </c:pt>
                      <c:pt idx="4127">
                        <c:v>80.28</c:v>
                      </c:pt>
                      <c:pt idx="4128">
                        <c:v>81.28</c:v>
                      </c:pt>
                      <c:pt idx="4129">
                        <c:v>81.99</c:v>
                      </c:pt>
                      <c:pt idx="4130">
                        <c:v>84.41</c:v>
                      </c:pt>
                      <c:pt idx="4131">
                        <c:v>84.49</c:v>
                      </c:pt>
                      <c:pt idx="4132">
                        <c:v>86.93</c:v>
                      </c:pt>
                      <c:pt idx="4133">
                        <c:v>87.34</c:v>
                      </c:pt>
                      <c:pt idx="4134">
                        <c:v>87.43</c:v>
                      </c:pt>
                      <c:pt idx="4135">
                        <c:v>88.62</c:v>
                      </c:pt>
                      <c:pt idx="4136">
                        <c:v>88.94</c:v>
                      </c:pt>
                      <c:pt idx="4137">
                        <c:v>89.25</c:v>
                      </c:pt>
                      <c:pt idx="4138">
                        <c:v>90</c:v>
                      </c:pt>
                      <c:pt idx="4139">
                        <c:v>90.87</c:v>
                      </c:pt>
                      <c:pt idx="4140">
                        <c:v>88.68</c:v>
                      </c:pt>
                      <c:pt idx="4141">
                        <c:v>90.32</c:v>
                      </c:pt>
                      <c:pt idx="4142">
                        <c:v>91.42</c:v>
                      </c:pt>
                      <c:pt idx="4143">
                        <c:v>92.99</c:v>
                      </c:pt>
                      <c:pt idx="4144">
                        <c:v>93.08</c:v>
                      </c:pt>
                      <c:pt idx="4145">
                        <c:v>88.53</c:v>
                      </c:pt>
                      <c:pt idx="4146">
                        <c:v>90.5</c:v>
                      </c:pt>
                      <c:pt idx="4147">
                        <c:v>93.13</c:v>
                      </c:pt>
                      <c:pt idx="4148">
                        <c:v>93.1</c:v>
                      </c:pt>
                      <c:pt idx="4149">
                        <c:v>94.08</c:v>
                      </c:pt>
                      <c:pt idx="4150">
                        <c:v>92.16</c:v>
                      </c:pt>
                      <c:pt idx="4151">
                        <c:v>92.36</c:v>
                      </c:pt>
                      <c:pt idx="4152">
                        <c:v>91.63</c:v>
                      </c:pt>
                      <c:pt idx="4153">
                        <c:v>90.39</c:v>
                      </c:pt>
                      <c:pt idx="4154">
                        <c:v>93.22</c:v>
                      </c:pt>
                      <c:pt idx="4155">
                        <c:v>92.21</c:v>
                      </c:pt>
                      <c:pt idx="4156">
                        <c:v>91.87</c:v>
                      </c:pt>
                      <c:pt idx="4157">
                        <c:v>89.35</c:v>
                      </c:pt>
                      <c:pt idx="4158">
                        <c:v>90.7</c:v>
                      </c:pt>
                      <c:pt idx="4159">
                        <c:v>91.15</c:v>
                      </c:pt>
                      <c:pt idx="4160">
                        <c:v>90.85</c:v>
                      </c:pt>
                      <c:pt idx="4161">
                        <c:v>90.31</c:v>
                      </c:pt>
                      <c:pt idx="4162">
                        <c:v>87.63</c:v>
                      </c:pt>
                      <c:pt idx="4163">
                        <c:v>85.32</c:v>
                      </c:pt>
                      <c:pt idx="4164">
                        <c:v>85.12</c:v>
                      </c:pt>
                      <c:pt idx="4165">
                        <c:v>84.74</c:v>
                      </c:pt>
                      <c:pt idx="4166">
                        <c:v>82.68</c:v>
                      </c:pt>
                      <c:pt idx="4167">
                        <c:v>84.85</c:v>
                      </c:pt>
                      <c:pt idx="4168">
                        <c:v>86.46</c:v>
                      </c:pt>
                      <c:pt idx="4169">
                        <c:v>85.93</c:v>
                      </c:pt>
                      <c:pt idx="4170">
                        <c:v>85.41</c:v>
                      </c:pt>
                      <c:pt idx="4171">
                        <c:v>84.36</c:v>
                      </c:pt>
                      <c:pt idx="4172">
                        <c:v>83.49</c:v>
                      </c:pt>
                      <c:pt idx="4173">
                        <c:v>84.75</c:v>
                      </c:pt>
                      <c:pt idx="4174">
                        <c:v>86.36</c:v>
                      </c:pt>
                      <c:pt idx="4175">
                        <c:v>84.37</c:v>
                      </c:pt>
                      <c:pt idx="4176">
                        <c:v>87.06</c:v>
                      </c:pt>
                      <c:pt idx="4177">
                        <c:v>87.99</c:v>
                      </c:pt>
                      <c:pt idx="4178">
                        <c:v>86.02</c:v>
                      </c:pt>
                      <c:pt idx="4179">
                        <c:v>86.92</c:v>
                      </c:pt>
                      <c:pt idx="4180">
                        <c:v>87.47</c:v>
                      </c:pt>
                      <c:pt idx="4181">
                        <c:v>84.4</c:v>
                      </c:pt>
                      <c:pt idx="4182">
                        <c:v>84.39</c:v>
                      </c:pt>
                      <c:pt idx="4183">
                        <c:v>85.93</c:v>
                      </c:pt>
                      <c:pt idx="4184">
                        <c:v>87.56</c:v>
                      </c:pt>
                      <c:pt idx="4185">
                        <c:v>87.25</c:v>
                      </c:pt>
                      <c:pt idx="4186">
                        <c:v>87.87</c:v>
                      </c:pt>
                      <c:pt idx="4187">
                        <c:v>88.14</c:v>
                      </c:pt>
                      <c:pt idx="4188">
                        <c:v>89.82</c:v>
                      </c:pt>
                      <c:pt idx="4189">
                        <c:v>89.95</c:v>
                      </c:pt>
                      <c:pt idx="4190">
                        <c:v>90.14</c:v>
                      </c:pt>
                      <c:pt idx="4191">
                        <c:v>88.49</c:v>
                      </c:pt>
                      <c:pt idx="4192">
                        <c:v>89.59</c:v>
                      </c:pt>
                      <c:pt idx="4193">
                        <c:v>90.48</c:v>
                      </c:pt>
                      <c:pt idx="4194">
                        <c:v>90.6</c:v>
                      </c:pt>
                      <c:pt idx="4195">
                        <c:v>90.25</c:v>
                      </c:pt>
                      <c:pt idx="4196">
                        <c:v>90.26</c:v>
                      </c:pt>
                      <c:pt idx="4197">
                        <c:v>93.11</c:v>
                      </c:pt>
                      <c:pt idx="4198">
                        <c:v>91.23</c:v>
                      </c:pt>
                      <c:pt idx="4199">
                        <c:v>89.14</c:v>
                      </c:pt>
                      <c:pt idx="4200">
                        <c:v>89.93</c:v>
                      </c:pt>
                      <c:pt idx="4201">
                        <c:v>88.16</c:v>
                      </c:pt>
                      <c:pt idx="4202">
                        <c:v>86.15</c:v>
                      </c:pt>
                      <c:pt idx="4203">
                        <c:v>85.96</c:v>
                      </c:pt>
                      <c:pt idx="4204">
                        <c:v>85.57</c:v>
                      </c:pt>
                      <c:pt idx="4205">
                        <c:v>88.35</c:v>
                      </c:pt>
                      <c:pt idx="4206">
                        <c:v>87.56</c:v>
                      </c:pt>
                      <c:pt idx="4207">
                        <c:v>86.81</c:v>
                      </c:pt>
                      <c:pt idx="4208">
                        <c:v>90.21</c:v>
                      </c:pt>
                      <c:pt idx="4209">
                        <c:v>89.98</c:v>
                      </c:pt>
                      <c:pt idx="4210">
                        <c:v>90.01</c:v>
                      </c:pt>
                      <c:pt idx="4211">
                        <c:v>88.48</c:v>
                      </c:pt>
                      <c:pt idx="4212">
                        <c:v>87.61</c:v>
                      </c:pt>
                      <c:pt idx="4213">
                        <c:v>84.49</c:v>
                      </c:pt>
                      <c:pt idx="4214">
                        <c:v>84.07</c:v>
                      </c:pt>
                      <c:pt idx="4215">
                        <c:v>83.51</c:v>
                      </c:pt>
                      <c:pt idx="4216">
                        <c:v>84.77</c:v>
                      </c:pt>
                      <c:pt idx="4217">
                        <c:v>84.66</c:v>
                      </c:pt>
                      <c:pt idx="4218">
                        <c:v>84.91</c:v>
                      </c:pt>
                      <c:pt idx="4219">
                        <c:v>83.69</c:v>
                      </c:pt>
                      <c:pt idx="4220">
                        <c:v>85.34</c:v>
                      </c:pt>
                      <c:pt idx="4221">
                        <c:v>86.09</c:v>
                      </c:pt>
                      <c:pt idx="4222">
                        <c:v>87.26</c:v>
                      </c:pt>
                      <c:pt idx="4223">
                        <c:v>87.3</c:v>
                      </c:pt>
                      <c:pt idx="4224">
                        <c:v>85.78</c:v>
                      </c:pt>
                      <c:pt idx="4225">
                        <c:v>84.9</c:v>
                      </c:pt>
                      <c:pt idx="4226">
                        <c:v>83.7</c:v>
                      </c:pt>
                      <c:pt idx="4227">
                        <c:v>82.63</c:v>
                      </c:pt>
                      <c:pt idx="4228">
                        <c:v>80.95</c:v>
                      </c:pt>
                      <c:pt idx="4229">
                        <c:v>81.75</c:v>
                      </c:pt>
                      <c:pt idx="4230">
                        <c:v>77.36</c:v>
                      </c:pt>
                      <c:pt idx="4231">
                        <c:v>78.2</c:v>
                      </c:pt>
                      <c:pt idx="4232">
                        <c:v>76.97</c:v>
                      </c:pt>
                      <c:pt idx="4233">
                        <c:v>77.7</c:v>
                      </c:pt>
                      <c:pt idx="4234">
                        <c:v>80.39</c:v>
                      </c:pt>
                      <c:pt idx="4235">
                        <c:v>78.680000000000007</c:v>
                      </c:pt>
                      <c:pt idx="4236">
                        <c:v>77.59</c:v>
                      </c:pt>
                      <c:pt idx="4237">
                        <c:v>77.89</c:v>
                      </c:pt>
                      <c:pt idx="4238">
                        <c:v>79.55</c:v>
                      </c:pt>
                      <c:pt idx="4239">
                        <c:v>80.78</c:v>
                      </c:pt>
                      <c:pt idx="4240">
                        <c:v>81.900000000000006</c:v>
                      </c:pt>
                      <c:pt idx="4241">
                        <c:v>82.26</c:v>
                      </c:pt>
                      <c:pt idx="4242">
                        <c:v>82.83</c:v>
                      </c:pt>
                      <c:pt idx="4243">
                        <c:v>86.58</c:v>
                      </c:pt>
                      <c:pt idx="4244">
                        <c:v>85.01</c:v>
                      </c:pt>
                      <c:pt idx="4245">
                        <c:v>86.29</c:v>
                      </c:pt>
                      <c:pt idx="4246">
                        <c:v>84.98</c:v>
                      </c:pt>
                      <c:pt idx="4247">
                        <c:v>85.66</c:v>
                      </c:pt>
                      <c:pt idx="4248">
                        <c:v>86.47</c:v>
                      </c:pt>
                      <c:pt idx="4249">
                        <c:v>86.53</c:v>
                      </c:pt>
                      <c:pt idx="4250">
                        <c:v>87.07</c:v>
                      </c:pt>
                      <c:pt idx="4251">
                        <c:v>87.23</c:v>
                      </c:pt>
                      <c:pt idx="4252">
                        <c:v>86.2</c:v>
                      </c:pt>
                      <c:pt idx="4253">
                        <c:v>86.54</c:v>
                      </c:pt>
                      <c:pt idx="4254">
                        <c:v>86.24</c:v>
                      </c:pt>
                      <c:pt idx="4255">
                        <c:v>85.48</c:v>
                      </c:pt>
                      <c:pt idx="4256">
                        <c:v>84.98</c:v>
                      </c:pt>
                      <c:pt idx="4257">
                        <c:v>86.28</c:v>
                      </c:pt>
                      <c:pt idx="4258">
                        <c:v>84.66</c:v>
                      </c:pt>
                      <c:pt idx="4259">
                        <c:v>83.53</c:v>
                      </c:pt>
                      <c:pt idx="4260">
                        <c:v>83.83</c:v>
                      </c:pt>
                      <c:pt idx="4261">
                        <c:v>85.13</c:v>
                      </c:pt>
                      <c:pt idx="4262">
                        <c:v>84.17</c:v>
                      </c:pt>
                      <c:pt idx="4263">
                        <c:v>80.510000000000005</c:v>
                      </c:pt>
                      <c:pt idx="4264">
                        <c:v>78.989999999999995</c:v>
                      </c:pt>
                      <c:pt idx="4265">
                        <c:v>78.11</c:v>
                      </c:pt>
                      <c:pt idx="4266">
                        <c:v>80.23</c:v>
                      </c:pt>
                      <c:pt idx="4267">
                        <c:v>80.23</c:v>
                      </c:pt>
                      <c:pt idx="4268">
                        <c:v>80.260000000000005</c:v>
                      </c:pt>
                      <c:pt idx="4269">
                        <c:v>79.349999999999994</c:v>
                      </c:pt>
                      <c:pt idx="4270">
                        <c:v>78.400000000000006</c:v>
                      </c:pt>
                      <c:pt idx="4271">
                        <c:v>78.52</c:v>
                      </c:pt>
                      <c:pt idx="4272">
                        <c:v>78.92</c:v>
                      </c:pt>
                      <c:pt idx="4273">
                        <c:v>76.98</c:v>
                      </c:pt>
                      <c:pt idx="4274">
                        <c:v>78.459999999999994</c:v>
                      </c:pt>
                      <c:pt idx="4275">
                        <c:v>79.03</c:v>
                      </c:pt>
                      <c:pt idx="4276">
                        <c:v>79.64</c:v>
                      </c:pt>
                      <c:pt idx="4277">
                        <c:v>79.31</c:v>
                      </c:pt>
                      <c:pt idx="4278">
                        <c:v>80.16</c:v>
                      </c:pt>
                      <c:pt idx="4279">
                        <c:v>80.510000000000005</c:v>
                      </c:pt>
                      <c:pt idx="4280">
                        <c:v>79.08</c:v>
                      </c:pt>
                      <c:pt idx="4281">
                        <c:v>78.77</c:v>
                      </c:pt>
                      <c:pt idx="4282">
                        <c:v>77.959999999999994</c:v>
                      </c:pt>
                      <c:pt idx="4283">
                        <c:v>76.59</c:v>
                      </c:pt>
                      <c:pt idx="4284">
                        <c:v>77.540000000000006</c:v>
                      </c:pt>
                      <c:pt idx="4285">
                        <c:v>79.900000000000006</c:v>
                      </c:pt>
                      <c:pt idx="4286">
                        <c:v>79.37</c:v>
                      </c:pt>
                      <c:pt idx="4287">
                        <c:v>80.010000000000005</c:v>
                      </c:pt>
                      <c:pt idx="4288">
                        <c:v>82.13</c:v>
                      </c:pt>
                      <c:pt idx="4289">
                        <c:v>81.78</c:v>
                      </c:pt>
                      <c:pt idx="4290">
                        <c:v>81.33</c:v>
                      </c:pt>
                      <c:pt idx="4291">
                        <c:v>80.55</c:v>
                      </c:pt>
                      <c:pt idx="4292">
                        <c:v>80.930000000000007</c:v>
                      </c:pt>
                      <c:pt idx="4293">
                        <c:v>80.099999999999994</c:v>
                      </c:pt>
                      <c:pt idx="4294">
                        <c:v>80.98</c:v>
                      </c:pt>
                      <c:pt idx="4295">
                        <c:v>80.86</c:v>
                      </c:pt>
                      <c:pt idx="4296">
                        <c:v>78.36</c:v>
                      </c:pt>
                      <c:pt idx="4297">
                        <c:v>78.98</c:v>
                      </c:pt>
                      <c:pt idx="4298">
                        <c:v>77.92</c:v>
                      </c:pt>
                      <c:pt idx="4299">
                        <c:v>77.36</c:v>
                      </c:pt>
                      <c:pt idx="4300">
                        <c:v>78.75</c:v>
                      </c:pt>
                      <c:pt idx="4301">
                        <c:v>78.930000000000007</c:v>
                      </c:pt>
                      <c:pt idx="4302">
                        <c:v>79.73</c:v>
                      </c:pt>
                      <c:pt idx="4303">
                        <c:v>80.650000000000006</c:v>
                      </c:pt>
                      <c:pt idx="4304">
                        <c:v>81.17</c:v>
                      </c:pt>
                      <c:pt idx="4305">
                        <c:v>81.36</c:v>
                      </c:pt>
                      <c:pt idx="4306">
                        <c:v>80.91</c:v>
                      </c:pt>
                      <c:pt idx="4307">
                        <c:v>79.09</c:v>
                      </c:pt>
                      <c:pt idx="4308">
                        <c:v>80.790000000000006</c:v>
                      </c:pt>
                      <c:pt idx="4309">
                        <c:v>81.42</c:v>
                      </c:pt>
                      <c:pt idx="4310">
                        <c:v>83.21</c:v>
                      </c:pt>
                      <c:pt idx="4311">
                        <c:v>83.98</c:v>
                      </c:pt>
                      <c:pt idx="4312">
                        <c:v>83.66</c:v>
                      </c:pt>
                      <c:pt idx="4313">
                        <c:v>81.45</c:v>
                      </c:pt>
                      <c:pt idx="4314">
                        <c:v>81.290000000000006</c:v>
                      </c:pt>
                      <c:pt idx="4315">
                        <c:v>82.11</c:v>
                      </c:pt>
                      <c:pt idx="4316">
                        <c:v>82.59</c:v>
                      </c:pt>
                      <c:pt idx="4317">
                        <c:v>83.56</c:v>
                      </c:pt>
                    </c:numCache>
                  </c:numRef>
                </c:val>
                <c:extLst>
                  <c:ext xmlns:c16="http://schemas.microsoft.com/office/drawing/2014/chart" uri="{C3380CC4-5D6E-409C-BE32-E72D297353CC}">
                    <c16:uniqueId val="{00000003-01C3-4F50-B9B1-AA145BF72014}"/>
                  </c:ext>
                </c:extLst>
              </c15:ser>
            </c15:filteredBarSeries>
          </c:ext>
        </c:extLst>
      </c:barChart>
      <c:lineChart>
        <c:grouping val="standard"/>
        <c:varyColors val="0"/>
        <c:ser>
          <c:idx val="2"/>
          <c:order val="2"/>
          <c:tx>
            <c:strRef>
              <c:f>Percentages!$FP$1</c:f>
              <c:strCache>
                <c:ptCount val="1"/>
                <c:pt idx="0">
                  <c:v>REL PERF</c:v>
                </c:pt>
              </c:strCache>
            </c:strRef>
          </c:tx>
          <c:spPr>
            <a:ln w="28575" cap="rnd">
              <a:solidFill>
                <a:srgbClr val="006699"/>
              </a:solidFill>
              <a:round/>
            </a:ln>
            <a:effectLst/>
          </c:spPr>
          <c:marker>
            <c:symbol val="none"/>
          </c:marker>
          <c:cat>
            <c:numRef>
              <c:f>Percentages!$FM$2:$FM$4639</c:f>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f>Percentages!$FP$2:$FP$4639</c:f>
              <c:numCache>
                <c:formatCode>General</c:formatCode>
                <c:ptCount val="4638"/>
                <c:pt idx="0">
                  <c:v>0.20790526233236609</c:v>
                </c:pt>
                <c:pt idx="1">
                  <c:v>0.20834304357958519</c:v>
                </c:pt>
                <c:pt idx="2">
                  <c:v>0.20906976744186045</c:v>
                </c:pt>
                <c:pt idx="3">
                  <c:v>0.20870044052863437</c:v>
                </c:pt>
                <c:pt idx="4">
                  <c:v>0.2087374812711931</c:v>
                </c:pt>
                <c:pt idx="5">
                  <c:v>0.2110281264897505</c:v>
                </c:pt>
                <c:pt idx="6">
                  <c:v>0.211610337972167</c:v>
                </c:pt>
                <c:pt idx="7">
                  <c:v>0.21156761069006783</c:v>
                </c:pt>
                <c:pt idx="8">
                  <c:v>0.2115493184934269</c:v>
                </c:pt>
                <c:pt idx="9">
                  <c:v>0.20979192166462671</c:v>
                </c:pt>
                <c:pt idx="10">
                  <c:v>0.20696356275303643</c:v>
                </c:pt>
                <c:pt idx="11">
                  <c:v>0.2071836346336822</c:v>
                </c:pt>
                <c:pt idx="12">
                  <c:v>0.20705976734857598</c:v>
                </c:pt>
                <c:pt idx="13">
                  <c:v>0.20724508773348427</c:v>
                </c:pt>
                <c:pt idx="14">
                  <c:v>0.20718833105004433</c:v>
                </c:pt>
                <c:pt idx="15">
                  <c:v>0.20734341252699784</c:v>
                </c:pt>
                <c:pt idx="16">
                  <c:v>0.20745621083078902</c:v>
                </c:pt>
                <c:pt idx="17">
                  <c:v>0.20612343297974928</c:v>
                </c:pt>
                <c:pt idx="18">
                  <c:v>0.20705656452516202</c:v>
                </c:pt>
                <c:pt idx="19">
                  <c:v>0.20684367686223873</c:v>
                </c:pt>
                <c:pt idx="20">
                  <c:v>0.2064929859719439</c:v>
                </c:pt>
                <c:pt idx="21">
                  <c:v>0.20672585841125166</c:v>
                </c:pt>
                <c:pt idx="22">
                  <c:v>0.2061620686944903</c:v>
                </c:pt>
                <c:pt idx="23">
                  <c:v>0.20766823161189357</c:v>
                </c:pt>
                <c:pt idx="24">
                  <c:v>0.20689383804202408</c:v>
                </c:pt>
                <c:pt idx="25">
                  <c:v>0.20692090395480228</c:v>
                </c:pt>
                <c:pt idx="26">
                  <c:v>0.20725061211594659</c:v>
                </c:pt>
                <c:pt idx="27">
                  <c:v>0.2082774931020891</c:v>
                </c:pt>
                <c:pt idx="28">
                  <c:v>0.20744054626795386</c:v>
                </c:pt>
                <c:pt idx="29">
                  <c:v>0.20761602538675131</c:v>
                </c:pt>
                <c:pt idx="30">
                  <c:v>0.20774193548387099</c:v>
                </c:pt>
                <c:pt idx="31">
                  <c:v>0.20765867875647667</c:v>
                </c:pt>
                <c:pt idx="32">
                  <c:v>0.20836711529106533</c:v>
                </c:pt>
                <c:pt idx="33">
                  <c:v>0.20779220779220781</c:v>
                </c:pt>
                <c:pt idx="34">
                  <c:v>0.21035881931736813</c:v>
                </c:pt>
                <c:pt idx="35">
                  <c:v>0.21092686053032123</c:v>
                </c:pt>
                <c:pt idx="36">
                  <c:v>0.21129487696651877</c:v>
                </c:pt>
                <c:pt idx="37">
                  <c:v>0.21020521353300056</c:v>
                </c:pt>
                <c:pt idx="38">
                  <c:v>0.20993210168956261</c:v>
                </c:pt>
                <c:pt idx="39">
                  <c:v>0.20941417645667429</c:v>
                </c:pt>
                <c:pt idx="40">
                  <c:v>0.20834977507694735</c:v>
                </c:pt>
                <c:pt idx="41">
                  <c:v>0.20995468041881543</c:v>
                </c:pt>
                <c:pt idx="42">
                  <c:v>0.20985529917872506</c:v>
                </c:pt>
                <c:pt idx="43">
                  <c:v>0.21026568149662003</c:v>
                </c:pt>
                <c:pt idx="44">
                  <c:v>0.20924422236102436</c:v>
                </c:pt>
                <c:pt idx="45">
                  <c:v>0.20962466905466443</c:v>
                </c:pt>
                <c:pt idx="46">
                  <c:v>0.21037441497659906</c:v>
                </c:pt>
                <c:pt idx="47">
                  <c:v>0.21039468542399375</c:v>
                </c:pt>
                <c:pt idx="48">
                  <c:v>0.20971666274232792</c:v>
                </c:pt>
                <c:pt idx="49">
                  <c:v>0.20790675696960148</c:v>
                </c:pt>
                <c:pt idx="50">
                  <c:v>0.20829080631231844</c:v>
                </c:pt>
                <c:pt idx="51">
                  <c:v>0.20825131879379574</c:v>
                </c:pt>
                <c:pt idx="52">
                  <c:v>0.20840217134765163</c:v>
                </c:pt>
                <c:pt idx="53">
                  <c:v>0.20936018036227941</c:v>
                </c:pt>
                <c:pt idx="54">
                  <c:v>0.20864473380075507</c:v>
                </c:pt>
                <c:pt idx="55">
                  <c:v>0.20895178035837886</c:v>
                </c:pt>
                <c:pt idx="56">
                  <c:v>0.20820261687963884</c:v>
                </c:pt>
                <c:pt idx="57">
                  <c:v>0.20825328517636213</c:v>
                </c:pt>
                <c:pt idx="58">
                  <c:v>0.20819243774976945</c:v>
                </c:pt>
                <c:pt idx="59">
                  <c:v>0.2081535141800247</c:v>
                </c:pt>
                <c:pt idx="60">
                  <c:v>0.20902429618202853</c:v>
                </c:pt>
                <c:pt idx="61">
                  <c:v>0.2076881596179031</c:v>
                </c:pt>
                <c:pt idx="62">
                  <c:v>0.20815763244652302</c:v>
                </c:pt>
                <c:pt idx="63">
                  <c:v>0.20707612191759839</c:v>
                </c:pt>
                <c:pt idx="64">
                  <c:v>0.2075616102862391</c:v>
                </c:pt>
                <c:pt idx="65">
                  <c:v>0.20782302510716474</c:v>
                </c:pt>
                <c:pt idx="66">
                  <c:v>0.20689392786486077</c:v>
                </c:pt>
                <c:pt idx="67">
                  <c:v>0.20726057568162834</c:v>
                </c:pt>
                <c:pt idx="68">
                  <c:v>0.20841314841774577</c:v>
                </c:pt>
                <c:pt idx="69">
                  <c:v>0.20775921792009852</c:v>
                </c:pt>
                <c:pt idx="70">
                  <c:v>0.20832054037457784</c:v>
                </c:pt>
                <c:pt idx="71">
                  <c:v>0.20826623725174451</c:v>
                </c:pt>
                <c:pt idx="72">
                  <c:v>0.20889968866276865</c:v>
                </c:pt>
                <c:pt idx="73">
                  <c:v>0.20957495083950992</c:v>
                </c:pt>
                <c:pt idx="74">
                  <c:v>0.2100884821901233</c:v>
                </c:pt>
                <c:pt idx="75">
                  <c:v>0.20991209457411336</c:v>
                </c:pt>
                <c:pt idx="76">
                  <c:v>0.20939912214318152</c:v>
                </c:pt>
                <c:pt idx="77">
                  <c:v>0.21030270844397236</c:v>
                </c:pt>
                <c:pt idx="78">
                  <c:v>0.21055014715870501</c:v>
                </c:pt>
                <c:pt idx="79">
                  <c:v>0.21013118980814438</c:v>
                </c:pt>
                <c:pt idx="80">
                  <c:v>0.21115083288963263</c:v>
                </c:pt>
                <c:pt idx="81">
                  <c:v>0.21165458937198067</c:v>
                </c:pt>
                <c:pt idx="82">
                  <c:v>0.21110944752208413</c:v>
                </c:pt>
                <c:pt idx="83">
                  <c:v>0.2098848512038283</c:v>
                </c:pt>
                <c:pt idx="84">
                  <c:v>0.21063654723614333</c:v>
                </c:pt>
                <c:pt idx="85">
                  <c:v>0.21021110944752205</c:v>
                </c:pt>
                <c:pt idx="86">
                  <c:v>0.21055004508566275</c:v>
                </c:pt>
                <c:pt idx="87">
                  <c:v>0.2121325734853029</c:v>
                </c:pt>
                <c:pt idx="88">
                  <c:v>0.21219982211680996</c:v>
                </c:pt>
                <c:pt idx="89">
                  <c:v>0.21171770972037282</c:v>
                </c:pt>
                <c:pt idx="90">
                  <c:v>0.21124361158432708</c:v>
                </c:pt>
                <c:pt idx="91">
                  <c:v>0.21171071137760011</c:v>
                </c:pt>
                <c:pt idx="92">
                  <c:v>0.21142899386412359</c:v>
                </c:pt>
                <c:pt idx="93">
                  <c:v>0.2111612759973355</c:v>
                </c:pt>
                <c:pt idx="94">
                  <c:v>0.2104490754329322</c:v>
                </c:pt>
                <c:pt idx="95">
                  <c:v>0.21071506989680158</c:v>
                </c:pt>
                <c:pt idx="96">
                  <c:v>0.2092224495761473</c:v>
                </c:pt>
                <c:pt idx="97">
                  <c:v>0.20988197346235613</c:v>
                </c:pt>
                <c:pt idx="98">
                  <c:v>0.21026429460429019</c:v>
                </c:pt>
                <c:pt idx="99">
                  <c:v>0.20853738761786419</c:v>
                </c:pt>
                <c:pt idx="100">
                  <c:v>0.20827243496053785</c:v>
                </c:pt>
                <c:pt idx="101">
                  <c:v>0.20862733687349969</c:v>
                </c:pt>
                <c:pt idx="102">
                  <c:v>0.20800696257615317</c:v>
                </c:pt>
                <c:pt idx="103">
                  <c:v>0.20816769063968199</c:v>
                </c:pt>
                <c:pt idx="104">
                  <c:v>0.20896382764087043</c:v>
                </c:pt>
                <c:pt idx="105">
                  <c:v>0.20868682474077299</c:v>
                </c:pt>
                <c:pt idx="106">
                  <c:v>0.20891081924388649</c:v>
                </c:pt>
                <c:pt idx="107">
                  <c:v>0.20857827128238624</c:v>
                </c:pt>
                <c:pt idx="108">
                  <c:v>0.20868040333187196</c:v>
                </c:pt>
                <c:pt idx="109">
                  <c:v>0.20821757566895746</c:v>
                </c:pt>
                <c:pt idx="110">
                  <c:v>0.20858356525560276</c:v>
                </c:pt>
                <c:pt idx="111">
                  <c:v>0.20864716106604864</c:v>
                </c:pt>
                <c:pt idx="112">
                  <c:v>0.208354375586177</c:v>
                </c:pt>
                <c:pt idx="113">
                  <c:v>0.20876826722338204</c:v>
                </c:pt>
                <c:pt idx="114">
                  <c:v>0.20849616442321608</c:v>
                </c:pt>
                <c:pt idx="115">
                  <c:v>0.21006944444444442</c:v>
                </c:pt>
                <c:pt idx="116">
                  <c:v>0.20933756674844856</c:v>
                </c:pt>
                <c:pt idx="117">
                  <c:v>0.20899584586735423</c:v>
                </c:pt>
                <c:pt idx="118">
                  <c:v>0.20811312669618626</c:v>
                </c:pt>
                <c:pt idx="119">
                  <c:v>0.20957401339222112</c:v>
                </c:pt>
                <c:pt idx="120">
                  <c:v>0.20794758581398662</c:v>
                </c:pt>
                <c:pt idx="121">
                  <c:v>0.20918149466192171</c:v>
                </c:pt>
                <c:pt idx="122">
                  <c:v>0.20861774744027306</c:v>
                </c:pt>
                <c:pt idx="123">
                  <c:v>0.20841612262276471</c:v>
                </c:pt>
                <c:pt idx="124">
                  <c:v>0.20826505165657286</c:v>
                </c:pt>
                <c:pt idx="125">
                  <c:v>0.20784568703944517</c:v>
                </c:pt>
                <c:pt idx="126">
                  <c:v>0.20730830096389008</c:v>
                </c:pt>
                <c:pt idx="127">
                  <c:v>0.2064497757528298</c:v>
                </c:pt>
                <c:pt idx="128">
                  <c:v>0.20593467586992101</c:v>
                </c:pt>
                <c:pt idx="129">
                  <c:v>0.20517757809157039</c:v>
                </c:pt>
                <c:pt idx="130">
                  <c:v>0.20652558567485316</c:v>
                </c:pt>
                <c:pt idx="131">
                  <c:v>0.20662438336856942</c:v>
                </c:pt>
                <c:pt idx="132">
                  <c:v>0.20708139370856254</c:v>
                </c:pt>
                <c:pt idx="133">
                  <c:v>0.20742419948994051</c:v>
                </c:pt>
                <c:pt idx="134">
                  <c:v>0.2076792532880781</c:v>
                </c:pt>
                <c:pt idx="135">
                  <c:v>0.20827751533526051</c:v>
                </c:pt>
                <c:pt idx="136">
                  <c:v>0.2085802991814846</c:v>
                </c:pt>
                <c:pt idx="137">
                  <c:v>0.2085712271798125</c:v>
                </c:pt>
                <c:pt idx="138">
                  <c:v>0.20849636668529903</c:v>
                </c:pt>
                <c:pt idx="139">
                  <c:v>0.20858507798229592</c:v>
                </c:pt>
                <c:pt idx="140">
                  <c:v>0.21021486438886933</c:v>
                </c:pt>
                <c:pt idx="141">
                  <c:v>0.20960483757558712</c:v>
                </c:pt>
                <c:pt idx="142">
                  <c:v>0.21042634022794429</c:v>
                </c:pt>
                <c:pt idx="143">
                  <c:v>0.21028103375229487</c:v>
                </c:pt>
                <c:pt idx="144">
                  <c:v>0.21051509769094137</c:v>
                </c:pt>
                <c:pt idx="145">
                  <c:v>0.21118802090690772</c:v>
                </c:pt>
                <c:pt idx="146">
                  <c:v>0.21128341870745915</c:v>
                </c:pt>
                <c:pt idx="147">
                  <c:v>0.21074467337036776</c:v>
                </c:pt>
                <c:pt idx="148">
                  <c:v>0.21042225674339782</c:v>
                </c:pt>
                <c:pt idx="149">
                  <c:v>0.21042225674339782</c:v>
                </c:pt>
                <c:pt idx="150">
                  <c:v>0.21185541486878404</c:v>
                </c:pt>
                <c:pt idx="151">
                  <c:v>0.2107009246841251</c:v>
                </c:pt>
                <c:pt idx="152">
                  <c:v>0.21061619467767187</c:v>
                </c:pt>
                <c:pt idx="153">
                  <c:v>0.21070897372335151</c:v>
                </c:pt>
                <c:pt idx="154">
                  <c:v>0.21053377755724109</c:v>
                </c:pt>
                <c:pt idx="155">
                  <c:v>0.21047053836371343</c:v>
                </c:pt>
                <c:pt idx="156">
                  <c:v>0.21088913899831177</c:v>
                </c:pt>
                <c:pt idx="157">
                  <c:v>0.20950851717397376</c:v>
                </c:pt>
                <c:pt idx="158">
                  <c:v>0.21054840514829323</c:v>
                </c:pt>
                <c:pt idx="159">
                  <c:v>0.20983079289609843</c:v>
                </c:pt>
                <c:pt idx="160">
                  <c:v>0.20969552406342082</c:v>
                </c:pt>
                <c:pt idx="161">
                  <c:v>0.20991457779022546</c:v>
                </c:pt>
                <c:pt idx="162">
                  <c:v>0.21042281219272371</c:v>
                </c:pt>
                <c:pt idx="163">
                  <c:v>0.20966386554621849</c:v>
                </c:pt>
                <c:pt idx="164">
                  <c:v>0.21014241055922198</c:v>
                </c:pt>
                <c:pt idx="165">
                  <c:v>0.20954590186981584</c:v>
                </c:pt>
                <c:pt idx="166">
                  <c:v>0.21011536297129996</c:v>
                </c:pt>
                <c:pt idx="167">
                  <c:v>0.20922210489264342</c:v>
                </c:pt>
                <c:pt idx="168">
                  <c:v>0.20897821976328876</c:v>
                </c:pt>
                <c:pt idx="169">
                  <c:v>0.20925217391304346</c:v>
                </c:pt>
                <c:pt idx="170">
                  <c:v>0.20932162367747734</c:v>
                </c:pt>
                <c:pt idx="171">
                  <c:v>0.20944686140459912</c:v>
                </c:pt>
                <c:pt idx="172">
                  <c:v>0.20931998619261305</c:v>
                </c:pt>
                <c:pt idx="173">
                  <c:v>0.21022844916833464</c:v>
                </c:pt>
                <c:pt idx="174">
                  <c:v>0.21052269127470558</c:v>
                </c:pt>
                <c:pt idx="175">
                  <c:v>0.21017790649565576</c:v>
                </c:pt>
                <c:pt idx="176">
                  <c:v>0.20946227594831179</c:v>
                </c:pt>
                <c:pt idx="177">
                  <c:v>0.20968978738236319</c:v>
                </c:pt>
                <c:pt idx="178">
                  <c:v>0.20980229503663764</c:v>
                </c:pt>
                <c:pt idx="179">
                  <c:v>0.21008172515623924</c:v>
                </c:pt>
                <c:pt idx="180">
                  <c:v>0.2101508916323731</c:v>
                </c:pt>
                <c:pt idx="181">
                  <c:v>0.2101832155355795</c:v>
                </c:pt>
                <c:pt idx="182">
                  <c:v>0.21083264858942755</c:v>
                </c:pt>
                <c:pt idx="183">
                  <c:v>0.21002877106452941</c:v>
                </c:pt>
                <c:pt idx="184">
                  <c:v>0.20936450263933637</c:v>
                </c:pt>
                <c:pt idx="185">
                  <c:v>0.20825877494838266</c:v>
                </c:pt>
                <c:pt idx="186">
                  <c:v>0.20692980643383621</c:v>
                </c:pt>
                <c:pt idx="187">
                  <c:v>0.20523297491039424</c:v>
                </c:pt>
                <c:pt idx="188">
                  <c:v>0.20691123252678634</c:v>
                </c:pt>
                <c:pt idx="189">
                  <c:v>0.20731620525229522</c:v>
                </c:pt>
                <c:pt idx="190">
                  <c:v>0.20768731520876904</c:v>
                </c:pt>
                <c:pt idx="191">
                  <c:v>0.20633418274481252</c:v>
                </c:pt>
                <c:pt idx="192">
                  <c:v>0.20715819613457412</c:v>
                </c:pt>
                <c:pt idx="193">
                  <c:v>0.20607623961020349</c:v>
                </c:pt>
                <c:pt idx="194">
                  <c:v>0.20619582208327411</c:v>
                </c:pt>
                <c:pt idx="195">
                  <c:v>0.20670549794004831</c:v>
                </c:pt>
                <c:pt idx="196">
                  <c:v>0.20639761685225902</c:v>
                </c:pt>
                <c:pt idx="197">
                  <c:v>0.20419529837251357</c:v>
                </c:pt>
                <c:pt idx="198">
                  <c:v>0.20311602527283171</c:v>
                </c:pt>
                <c:pt idx="199">
                  <c:v>0.20527712052771205</c:v>
                </c:pt>
                <c:pt idx="200">
                  <c:v>0.20508193171154263</c:v>
                </c:pt>
                <c:pt idx="201">
                  <c:v>0.20392296718972897</c:v>
                </c:pt>
                <c:pt idx="202">
                  <c:v>0.20465347237000781</c:v>
                </c:pt>
                <c:pt idx="203">
                  <c:v>0.2059459836694815</c:v>
                </c:pt>
                <c:pt idx="204">
                  <c:v>0.20484704567677048</c:v>
                </c:pt>
                <c:pt idx="205">
                  <c:v>0.20475625915335799</c:v>
                </c:pt>
                <c:pt idx="206">
                  <c:v>0.20405027932960895</c:v>
                </c:pt>
                <c:pt idx="207">
                  <c:v>0.20327593448131034</c:v>
                </c:pt>
                <c:pt idx="208">
                  <c:v>0.20222817656183895</c:v>
                </c:pt>
                <c:pt idx="209">
                  <c:v>0.20300063393674719</c:v>
                </c:pt>
                <c:pt idx="210">
                  <c:v>0.20352112676056336</c:v>
                </c:pt>
                <c:pt idx="211">
                  <c:v>0.20139279684862127</c:v>
                </c:pt>
                <c:pt idx="212">
                  <c:v>0.20175377548889969</c:v>
                </c:pt>
                <c:pt idx="213">
                  <c:v>0.20152937087243655</c:v>
                </c:pt>
                <c:pt idx="214">
                  <c:v>0.20112312811980032</c:v>
                </c:pt>
                <c:pt idx="215">
                  <c:v>0.20077540847410691</c:v>
                </c:pt>
                <c:pt idx="216">
                  <c:v>0.20143835142797867</c:v>
                </c:pt>
                <c:pt idx="217">
                  <c:v>0.20059713928621023</c:v>
                </c:pt>
                <c:pt idx="218">
                  <c:v>0.19936402599198119</c:v>
                </c:pt>
                <c:pt idx="219">
                  <c:v>0.19928433801266174</c:v>
                </c:pt>
                <c:pt idx="220">
                  <c:v>0.20224948875255627</c:v>
                </c:pt>
                <c:pt idx="221">
                  <c:v>0.20164525120674417</c:v>
                </c:pt>
                <c:pt idx="222">
                  <c:v>0.20370747606437156</c:v>
                </c:pt>
                <c:pt idx="223">
                  <c:v>0.20349113631732665</c:v>
                </c:pt>
                <c:pt idx="224">
                  <c:v>0.20259722782936346</c:v>
                </c:pt>
                <c:pt idx="225">
                  <c:v>0.20282317979197623</c:v>
                </c:pt>
                <c:pt idx="226">
                  <c:v>0.20213340534701593</c:v>
                </c:pt>
                <c:pt idx="227">
                  <c:v>0.20303719561145306</c:v>
                </c:pt>
                <c:pt idx="228">
                  <c:v>0.20247243568326093</c:v>
                </c:pt>
                <c:pt idx="229">
                  <c:v>0.20236741790944962</c:v>
                </c:pt>
                <c:pt idx="230">
                  <c:v>0.20244116258682313</c:v>
                </c:pt>
                <c:pt idx="231">
                  <c:v>0.20232730207842875</c:v>
                </c:pt>
                <c:pt idx="232">
                  <c:v>0.20201952654808081</c:v>
                </c:pt>
                <c:pt idx="233">
                  <c:v>0.20279348187562354</c:v>
                </c:pt>
                <c:pt idx="234">
                  <c:v>0.2027564272462232</c:v>
                </c:pt>
                <c:pt idx="235">
                  <c:v>0.20298111957601858</c:v>
                </c:pt>
                <c:pt idx="236">
                  <c:v>0.20278606965174129</c:v>
                </c:pt>
                <c:pt idx="237">
                  <c:v>0.20336067742789096</c:v>
                </c:pt>
                <c:pt idx="238">
                  <c:v>0.20256718812675489</c:v>
                </c:pt>
                <c:pt idx="239">
                  <c:v>0.20296964072650139</c:v>
                </c:pt>
                <c:pt idx="240">
                  <c:v>0.2024845545738391</c:v>
                </c:pt>
                <c:pt idx="241">
                  <c:v>0.20189944876137345</c:v>
                </c:pt>
                <c:pt idx="242">
                  <c:v>0.2028364116094987</c:v>
                </c:pt>
                <c:pt idx="243">
                  <c:v>0.20224719101123595</c:v>
                </c:pt>
                <c:pt idx="244">
                  <c:v>0.20102214650766609</c:v>
                </c:pt>
                <c:pt idx="245">
                  <c:v>0.20132424282155501</c:v>
                </c:pt>
                <c:pt idx="246">
                  <c:v>0.20167956961028738</c:v>
                </c:pt>
                <c:pt idx="247">
                  <c:v>0.20145631067961167</c:v>
                </c:pt>
                <c:pt idx="248">
                  <c:v>0.20150933403945454</c:v>
                </c:pt>
                <c:pt idx="249">
                  <c:v>0.20100204364163754</c:v>
                </c:pt>
                <c:pt idx="250">
                  <c:v>0.20112979506043088</c:v>
                </c:pt>
                <c:pt idx="251">
                  <c:v>0.20087307792546261</c:v>
                </c:pt>
                <c:pt idx="252">
                  <c:v>0.20049569527785024</c:v>
                </c:pt>
                <c:pt idx="253">
                  <c:v>0.20015576323987538</c:v>
                </c:pt>
                <c:pt idx="254">
                  <c:v>0.19987021414665804</c:v>
                </c:pt>
                <c:pt idx="255">
                  <c:v>0.19942667274741024</c:v>
                </c:pt>
                <c:pt idx="256">
                  <c:v>0.1998814541622761</c:v>
                </c:pt>
                <c:pt idx="257">
                  <c:v>0.20013413816230718</c:v>
                </c:pt>
                <c:pt idx="258">
                  <c:v>0.19988082627118645</c:v>
                </c:pt>
                <c:pt idx="259">
                  <c:v>0.2004626569729015</c:v>
                </c:pt>
                <c:pt idx="260">
                  <c:v>0.19993317741396593</c:v>
                </c:pt>
                <c:pt idx="261">
                  <c:v>0.20067153861347028</c:v>
                </c:pt>
                <c:pt idx="262">
                  <c:v>0.19913646473897684</c:v>
                </c:pt>
                <c:pt idx="263">
                  <c:v>0.19847128764617494</c:v>
                </c:pt>
                <c:pt idx="264">
                  <c:v>0.19863954477075024</c:v>
                </c:pt>
                <c:pt idx="265">
                  <c:v>0.19899523716317608</c:v>
                </c:pt>
                <c:pt idx="266">
                  <c:v>0.19829297340214372</c:v>
                </c:pt>
                <c:pt idx="267">
                  <c:v>0.19746019213054353</c:v>
                </c:pt>
                <c:pt idx="268">
                  <c:v>0.19681169046828295</c:v>
                </c:pt>
                <c:pt idx="269">
                  <c:v>0.19622238537008607</c:v>
                </c:pt>
                <c:pt idx="270">
                  <c:v>0.19637197383505295</c:v>
                </c:pt>
                <c:pt idx="271">
                  <c:v>0.19654255319148933</c:v>
                </c:pt>
                <c:pt idx="272">
                  <c:v>0.1962362016225562</c:v>
                </c:pt>
                <c:pt idx="273">
                  <c:v>0.19510735890447384</c:v>
                </c:pt>
                <c:pt idx="274">
                  <c:v>0.1950062586468147</c:v>
                </c:pt>
                <c:pt idx="275">
                  <c:v>0.19600892739923853</c:v>
                </c:pt>
                <c:pt idx="276">
                  <c:v>0.19457221711131553</c:v>
                </c:pt>
                <c:pt idx="277">
                  <c:v>0.19446986534187477</c:v>
                </c:pt>
                <c:pt idx="278">
                  <c:v>0.19366013071895424</c:v>
                </c:pt>
                <c:pt idx="279">
                  <c:v>0.19222104426186062</c:v>
                </c:pt>
                <c:pt idx="280">
                  <c:v>0.1915257582735706</c:v>
                </c:pt>
                <c:pt idx="281">
                  <c:v>0.19198134594209471</c:v>
                </c:pt>
                <c:pt idx="282">
                  <c:v>0.19212140781401357</c:v>
                </c:pt>
                <c:pt idx="283">
                  <c:v>0.19150035522831491</c:v>
                </c:pt>
                <c:pt idx="284">
                  <c:v>0.19224555735056542</c:v>
                </c:pt>
                <c:pt idx="285">
                  <c:v>0.19006926911374378</c:v>
                </c:pt>
                <c:pt idx="286">
                  <c:v>0.18875346617656544</c:v>
                </c:pt>
                <c:pt idx="287">
                  <c:v>0.18736156351791533</c:v>
                </c:pt>
                <c:pt idx="288">
                  <c:v>0.18665973891017729</c:v>
                </c:pt>
                <c:pt idx="289">
                  <c:v>0.18519497686715133</c:v>
                </c:pt>
                <c:pt idx="290">
                  <c:v>0.18567376822109358</c:v>
                </c:pt>
                <c:pt idx="291">
                  <c:v>0.18565058775841101</c:v>
                </c:pt>
                <c:pt idx="292">
                  <c:v>0.18641030942043965</c:v>
                </c:pt>
                <c:pt idx="293">
                  <c:v>0.18699959288913015</c:v>
                </c:pt>
                <c:pt idx="294">
                  <c:v>0.1831594839418062</c:v>
                </c:pt>
                <c:pt idx="295">
                  <c:v>0.1843201529741173</c:v>
                </c:pt>
                <c:pt idx="296">
                  <c:v>0.18407859078590788</c:v>
                </c:pt>
                <c:pt idx="297">
                  <c:v>0.18087621696801112</c:v>
                </c:pt>
                <c:pt idx="298">
                  <c:v>0.18699131386362081</c:v>
                </c:pt>
                <c:pt idx="299">
                  <c:v>0.186303038505786</c:v>
                </c:pt>
                <c:pt idx="300">
                  <c:v>0.188146566108256</c:v>
                </c:pt>
                <c:pt idx="301">
                  <c:v>0.18687667652520809</c:v>
                </c:pt>
                <c:pt idx="302">
                  <c:v>0.18692557528850803</c:v>
                </c:pt>
                <c:pt idx="303">
                  <c:v>0.18460373201129243</c:v>
                </c:pt>
                <c:pt idx="304">
                  <c:v>0.18418292427103</c:v>
                </c:pt>
                <c:pt idx="305">
                  <c:v>0.18505388542257517</c:v>
                </c:pt>
                <c:pt idx="306">
                  <c:v>0.18923293455313162</c:v>
                </c:pt>
                <c:pt idx="307">
                  <c:v>0.19342132540943954</c:v>
                </c:pt>
                <c:pt idx="308">
                  <c:v>0.19088772123893807</c:v>
                </c:pt>
                <c:pt idx="309">
                  <c:v>0.19188573794245495</c:v>
                </c:pt>
                <c:pt idx="310">
                  <c:v>0.19011251278554381</c:v>
                </c:pt>
                <c:pt idx="311">
                  <c:v>0.19055419055419054</c:v>
                </c:pt>
                <c:pt idx="312">
                  <c:v>0.18890312141845883</c:v>
                </c:pt>
                <c:pt idx="313">
                  <c:v>0.18843143926505618</c:v>
                </c:pt>
                <c:pt idx="314">
                  <c:v>0.18696075702755358</c:v>
                </c:pt>
                <c:pt idx="315">
                  <c:v>0.18554660843455714</c:v>
                </c:pt>
                <c:pt idx="316">
                  <c:v>0.18487854943551146</c:v>
                </c:pt>
                <c:pt idx="317">
                  <c:v>0.18551392370756825</c:v>
                </c:pt>
                <c:pt idx="318">
                  <c:v>0.18506841964046147</c:v>
                </c:pt>
                <c:pt idx="319">
                  <c:v>0.18445091007510658</c:v>
                </c:pt>
                <c:pt idx="320">
                  <c:v>0.18260986970903936</c:v>
                </c:pt>
                <c:pt idx="321">
                  <c:v>0.18333675634969537</c:v>
                </c:pt>
                <c:pt idx="322">
                  <c:v>0.18307154125797381</c:v>
                </c:pt>
                <c:pt idx="323">
                  <c:v>0.18279205369855583</c:v>
                </c:pt>
                <c:pt idx="324">
                  <c:v>0.18272807195509569</c:v>
                </c:pt>
                <c:pt idx="325">
                  <c:v>0.18447384326103014</c:v>
                </c:pt>
                <c:pt idx="326">
                  <c:v>0.18509066487575551</c:v>
                </c:pt>
                <c:pt idx="327">
                  <c:v>0.18433490884537476</c:v>
                </c:pt>
                <c:pt idx="328">
                  <c:v>0.1858192312737767</c:v>
                </c:pt>
                <c:pt idx="329">
                  <c:v>0.18590245174752215</c:v>
                </c:pt>
                <c:pt idx="330">
                  <c:v>0.18492251116364591</c:v>
                </c:pt>
                <c:pt idx="331">
                  <c:v>0.18470750806080147</c:v>
                </c:pt>
                <c:pt idx="332">
                  <c:v>0.18247742105610126</c:v>
                </c:pt>
                <c:pt idx="333">
                  <c:v>0.18244269766827401</c:v>
                </c:pt>
                <c:pt idx="334">
                  <c:v>0.18154937906564164</c:v>
                </c:pt>
                <c:pt idx="335">
                  <c:v>0.18257234306617021</c:v>
                </c:pt>
                <c:pt idx="336">
                  <c:v>0.18246165945733384</c:v>
                </c:pt>
                <c:pt idx="337">
                  <c:v>0.18386260531432275</c:v>
                </c:pt>
                <c:pt idx="338">
                  <c:v>0.18618988902589395</c:v>
                </c:pt>
                <c:pt idx="339">
                  <c:v>0.18617505527376771</c:v>
                </c:pt>
                <c:pt idx="340">
                  <c:v>0.18698870276587456</c:v>
                </c:pt>
                <c:pt idx="341">
                  <c:v>0.18678216233557909</c:v>
                </c:pt>
                <c:pt idx="342">
                  <c:v>0.1852664172364856</c:v>
                </c:pt>
                <c:pt idx="343">
                  <c:v>0.18507157464212681</c:v>
                </c:pt>
                <c:pt idx="344">
                  <c:v>0.18435539623607733</c:v>
                </c:pt>
                <c:pt idx="345">
                  <c:v>0.18421560429664888</c:v>
                </c:pt>
                <c:pt idx="346">
                  <c:v>0.1844175781999616</c:v>
                </c:pt>
                <c:pt idx="347">
                  <c:v>0.18224630668989097</c:v>
                </c:pt>
                <c:pt idx="348">
                  <c:v>0.18025751072961371</c:v>
                </c:pt>
                <c:pt idx="349">
                  <c:v>0.17957860615883306</c:v>
                </c:pt>
                <c:pt idx="350">
                  <c:v>0.17795562495933373</c:v>
                </c:pt>
                <c:pt idx="351">
                  <c:v>0.17665530834502574</c:v>
                </c:pt>
                <c:pt idx="352">
                  <c:v>0.17782649129799388</c:v>
                </c:pt>
                <c:pt idx="353">
                  <c:v>0.17738534528202426</c:v>
                </c:pt>
                <c:pt idx="354">
                  <c:v>0.17632690784261951</c:v>
                </c:pt>
                <c:pt idx="355">
                  <c:v>0.17577713382507903</c:v>
                </c:pt>
                <c:pt idx="356">
                  <c:v>0.17797161827886993</c:v>
                </c:pt>
                <c:pt idx="357">
                  <c:v>0.17790177123207684</c:v>
                </c:pt>
                <c:pt idx="358">
                  <c:v>0.17640141121128969</c:v>
                </c:pt>
                <c:pt idx="359">
                  <c:v>0.17691561590688651</c:v>
                </c:pt>
                <c:pt idx="360">
                  <c:v>0.17188638018936636</c:v>
                </c:pt>
                <c:pt idx="361">
                  <c:v>0.17083333333333334</c:v>
                </c:pt>
                <c:pt idx="362">
                  <c:v>0.16907697434188604</c:v>
                </c:pt>
                <c:pt idx="363">
                  <c:v>0.16965870980469522</c:v>
                </c:pt>
                <c:pt idx="364">
                  <c:v>0.16482996416739909</c:v>
                </c:pt>
                <c:pt idx="365">
                  <c:v>0.16743680347920631</c:v>
                </c:pt>
                <c:pt idx="366">
                  <c:v>0.16845804051260851</c:v>
                </c:pt>
                <c:pt idx="367">
                  <c:v>0.17077244258872651</c:v>
                </c:pt>
                <c:pt idx="368">
                  <c:v>0.17348730415991356</c:v>
                </c:pt>
                <c:pt idx="369">
                  <c:v>0.17329179928218327</c:v>
                </c:pt>
                <c:pt idx="370">
                  <c:v>0.1713618249278549</c:v>
                </c:pt>
                <c:pt idx="371">
                  <c:v>0.16976473009122711</c:v>
                </c:pt>
                <c:pt idx="372">
                  <c:v>0.16750139120756816</c:v>
                </c:pt>
                <c:pt idx="373">
                  <c:v>0.16288716814159293</c:v>
                </c:pt>
                <c:pt idx="374">
                  <c:v>0.16367871259175606</c:v>
                </c:pt>
                <c:pt idx="375">
                  <c:v>0.16471241240546727</c:v>
                </c:pt>
                <c:pt idx="376">
                  <c:v>0.16282369634622207</c:v>
                </c:pt>
                <c:pt idx="377">
                  <c:v>0.16384933716770708</c:v>
                </c:pt>
                <c:pt idx="378">
                  <c:v>0.1682865493101339</c:v>
                </c:pt>
                <c:pt idx="379">
                  <c:v>0.16673461068079901</c:v>
                </c:pt>
                <c:pt idx="380">
                  <c:v>0.1691779900443966</c:v>
                </c:pt>
                <c:pt idx="381">
                  <c:v>0.1688786565547129</c:v>
                </c:pt>
                <c:pt idx="382">
                  <c:v>0.16725881388357475</c:v>
                </c:pt>
                <c:pt idx="383">
                  <c:v>0.16699146562730999</c:v>
                </c:pt>
                <c:pt idx="384">
                  <c:v>0.16967006757652048</c:v>
                </c:pt>
                <c:pt idx="385">
                  <c:v>0.16771585713339077</c:v>
                </c:pt>
                <c:pt idx="386">
                  <c:v>0.16991057338243029</c:v>
                </c:pt>
                <c:pt idx="387">
                  <c:v>0.16591170306267325</c:v>
                </c:pt>
                <c:pt idx="388">
                  <c:v>0.1630180089710116</c:v>
                </c:pt>
                <c:pt idx="389">
                  <c:v>0.16328995035556151</c:v>
                </c:pt>
                <c:pt idx="390">
                  <c:v>0.16178569001834614</c:v>
                </c:pt>
                <c:pt idx="391">
                  <c:v>0.16240435651754326</c:v>
                </c:pt>
                <c:pt idx="392">
                  <c:v>0.16157115437345765</c:v>
                </c:pt>
                <c:pt idx="393">
                  <c:v>0.1625308472717302</c:v>
                </c:pt>
                <c:pt idx="394">
                  <c:v>0.16035422343324249</c:v>
                </c:pt>
                <c:pt idx="395">
                  <c:v>0.16039964895699724</c:v>
                </c:pt>
                <c:pt idx="396">
                  <c:v>0.16209877370501913</c:v>
                </c:pt>
                <c:pt idx="397">
                  <c:v>0.16061517886994314</c:v>
                </c:pt>
                <c:pt idx="398">
                  <c:v>0.15934177558068668</c:v>
                </c:pt>
                <c:pt idx="399">
                  <c:v>0.15940257976917854</c:v>
                </c:pt>
                <c:pt idx="400">
                  <c:v>0.1605225360782436</c:v>
                </c:pt>
                <c:pt idx="401">
                  <c:v>0.15876630097288347</c:v>
                </c:pt>
                <c:pt idx="402">
                  <c:v>0.15780753831285377</c:v>
                </c:pt>
                <c:pt idx="403">
                  <c:v>0.15717217465147548</c:v>
                </c:pt>
                <c:pt idx="404">
                  <c:v>0.15773071747290884</c:v>
                </c:pt>
                <c:pt idx="405">
                  <c:v>0.15448851774530273</c:v>
                </c:pt>
                <c:pt idx="406">
                  <c:v>0.15573128161288025</c:v>
                </c:pt>
                <c:pt idx="407">
                  <c:v>0.15733597565291246</c:v>
                </c:pt>
                <c:pt idx="408">
                  <c:v>0.15918658580092757</c:v>
                </c:pt>
                <c:pt idx="409">
                  <c:v>0.16010758776896944</c:v>
                </c:pt>
                <c:pt idx="410">
                  <c:v>0.15690815661865817</c:v>
                </c:pt>
                <c:pt idx="411">
                  <c:v>0.16097240473061764</c:v>
                </c:pt>
                <c:pt idx="412">
                  <c:v>0.15686127557520796</c:v>
                </c:pt>
                <c:pt idx="413">
                  <c:v>0.15667121005603515</c:v>
                </c:pt>
                <c:pt idx="414">
                  <c:v>0.16164320685434516</c:v>
                </c:pt>
                <c:pt idx="415">
                  <c:v>0.16801135514716867</c:v>
                </c:pt>
                <c:pt idx="416">
                  <c:v>0.16771612712052744</c:v>
                </c:pt>
                <c:pt idx="417">
                  <c:v>0.16573962717979557</c:v>
                </c:pt>
                <c:pt idx="418">
                  <c:v>0.16881100266193433</c:v>
                </c:pt>
                <c:pt idx="419">
                  <c:v>0.17055404311676844</c:v>
                </c:pt>
                <c:pt idx="420">
                  <c:v>0.16781558075754208</c:v>
                </c:pt>
                <c:pt idx="421">
                  <c:v>0.17208997597728762</c:v>
                </c:pt>
                <c:pt idx="422">
                  <c:v>0.17251755265797389</c:v>
                </c:pt>
                <c:pt idx="423">
                  <c:v>0.16964156145697287</c:v>
                </c:pt>
                <c:pt idx="424">
                  <c:v>0.16722582569149333</c:v>
                </c:pt>
                <c:pt idx="425">
                  <c:v>0.16662908680947011</c:v>
                </c:pt>
                <c:pt idx="426">
                  <c:v>0.16702755170611513</c:v>
                </c:pt>
                <c:pt idx="427">
                  <c:v>0.16532651987675659</c:v>
                </c:pt>
                <c:pt idx="428">
                  <c:v>0.16082242990654208</c:v>
                </c:pt>
                <c:pt idx="429">
                  <c:v>0.16371583080228164</c:v>
                </c:pt>
                <c:pt idx="430">
                  <c:v>0.1614724646183178</c:v>
                </c:pt>
                <c:pt idx="431">
                  <c:v>0.15846711548420511</c:v>
                </c:pt>
                <c:pt idx="432">
                  <c:v>0.16101820334467962</c:v>
                </c:pt>
                <c:pt idx="433">
                  <c:v>0.1603453364817001</c:v>
                </c:pt>
                <c:pt idx="434">
                  <c:v>0.16171277221895233</c:v>
                </c:pt>
                <c:pt idx="435">
                  <c:v>0.16017508717263892</c:v>
                </c:pt>
                <c:pt idx="436">
                  <c:v>0.16266037457602123</c:v>
                </c:pt>
                <c:pt idx="437">
                  <c:v>0.16063496686812784</c:v>
                </c:pt>
                <c:pt idx="438">
                  <c:v>0.1608846487424111</c:v>
                </c:pt>
                <c:pt idx="439">
                  <c:v>0.16177108956735639</c:v>
                </c:pt>
                <c:pt idx="440">
                  <c:v>0.15825235625045664</c:v>
                </c:pt>
                <c:pt idx="441">
                  <c:v>0.15655357943506201</c:v>
                </c:pt>
                <c:pt idx="442">
                  <c:v>0.15483146067415732</c:v>
                </c:pt>
                <c:pt idx="443">
                  <c:v>0.15459809008196104</c:v>
                </c:pt>
                <c:pt idx="444">
                  <c:v>0.15235746843009787</c:v>
                </c:pt>
                <c:pt idx="445">
                  <c:v>0.15000763009308712</c:v>
                </c:pt>
                <c:pt idx="446">
                  <c:v>0.15210854984195513</c:v>
                </c:pt>
                <c:pt idx="447">
                  <c:v>0.14976562500000001</c:v>
                </c:pt>
                <c:pt idx="448">
                  <c:v>0.15407239819004526</c:v>
                </c:pt>
                <c:pt idx="449">
                  <c:v>0.15286236297198535</c:v>
                </c:pt>
                <c:pt idx="450">
                  <c:v>0.15222180022787693</c:v>
                </c:pt>
                <c:pt idx="451">
                  <c:v>0.15021989044055239</c:v>
                </c:pt>
                <c:pt idx="452">
                  <c:v>0.14824629773967263</c:v>
                </c:pt>
                <c:pt idx="453">
                  <c:v>0.15430666766444662</c:v>
                </c:pt>
                <c:pt idx="454">
                  <c:v>0.15500306936771024</c:v>
                </c:pt>
                <c:pt idx="455">
                  <c:v>0.16164445790430043</c:v>
                </c:pt>
                <c:pt idx="456">
                  <c:v>0.16055522565320665</c:v>
                </c:pt>
                <c:pt idx="457">
                  <c:v>0.15988134964775677</c:v>
                </c:pt>
                <c:pt idx="458">
                  <c:v>0.15600600600600603</c:v>
                </c:pt>
                <c:pt idx="459">
                  <c:v>0.15408947130591957</c:v>
                </c:pt>
                <c:pt idx="460">
                  <c:v>0.15207968975743291</c:v>
                </c:pt>
                <c:pt idx="461">
                  <c:v>0.15283776615897554</c:v>
                </c:pt>
                <c:pt idx="462">
                  <c:v>0.1580411390088573</c:v>
                </c:pt>
                <c:pt idx="463">
                  <c:v>0.1578639356254572</c:v>
                </c:pt>
                <c:pt idx="464">
                  <c:v>0.15812901342673674</c:v>
                </c:pt>
                <c:pt idx="465">
                  <c:v>0.15618379720943823</c:v>
                </c:pt>
                <c:pt idx="466">
                  <c:v>0.15705315420560748</c:v>
                </c:pt>
                <c:pt idx="467">
                  <c:v>0.15545972810992545</c:v>
                </c:pt>
                <c:pt idx="468">
                  <c:v>0.15394242803504379</c:v>
                </c:pt>
                <c:pt idx="469">
                  <c:v>0.15277165122776062</c:v>
                </c:pt>
                <c:pt idx="470">
                  <c:v>0.15287149497675814</c:v>
                </c:pt>
                <c:pt idx="471">
                  <c:v>0.14977807868803128</c:v>
                </c:pt>
                <c:pt idx="472">
                  <c:v>0.15093065145601919</c:v>
                </c:pt>
                <c:pt idx="473">
                  <c:v>0.15089514066496162</c:v>
                </c:pt>
                <c:pt idx="474">
                  <c:v>0.15322874863188615</c:v>
                </c:pt>
                <c:pt idx="475">
                  <c:v>0.15504043905257078</c:v>
                </c:pt>
                <c:pt idx="476">
                  <c:v>0.15221941537351136</c:v>
                </c:pt>
                <c:pt idx="477">
                  <c:v>0.15115267507612007</c:v>
                </c:pt>
                <c:pt idx="478">
                  <c:v>0.15037757769387164</c:v>
                </c:pt>
                <c:pt idx="479">
                  <c:v>0.15514748409485252</c:v>
                </c:pt>
                <c:pt idx="480">
                  <c:v>0.15659025787965616</c:v>
                </c:pt>
                <c:pt idx="481">
                  <c:v>0.15698632099119103</c:v>
                </c:pt>
                <c:pt idx="482">
                  <c:v>0.155665803853897</c:v>
                </c:pt>
                <c:pt idx="483">
                  <c:v>0.15615507015767396</c:v>
                </c:pt>
                <c:pt idx="484">
                  <c:v>0.15816326530612246</c:v>
                </c:pt>
                <c:pt idx="485">
                  <c:v>0.15885803123454173</c:v>
                </c:pt>
                <c:pt idx="486">
                  <c:v>0.15685578356884186</c:v>
                </c:pt>
                <c:pt idx="487">
                  <c:v>0.15712777191129884</c:v>
                </c:pt>
                <c:pt idx="488">
                  <c:v>0.15424311926605502</c:v>
                </c:pt>
                <c:pt idx="489">
                  <c:v>0.15148031043403276</c:v>
                </c:pt>
                <c:pt idx="490">
                  <c:v>0.15176385889128868</c:v>
                </c:pt>
                <c:pt idx="491">
                  <c:v>0.15185818026484407</c:v>
                </c:pt>
                <c:pt idx="492">
                  <c:v>0.15048405466970388</c:v>
                </c:pt>
                <c:pt idx="493">
                  <c:v>0.15123961071250974</c:v>
                </c:pt>
                <c:pt idx="494">
                  <c:v>0.15084543604855119</c:v>
                </c:pt>
                <c:pt idx="495">
                  <c:v>0.15007710640684144</c:v>
                </c:pt>
                <c:pt idx="496">
                  <c:v>0.14819993009437257</c:v>
                </c:pt>
                <c:pt idx="497">
                  <c:v>0.14595813658467829</c:v>
                </c:pt>
                <c:pt idx="498">
                  <c:v>0.14466986880779983</c:v>
                </c:pt>
                <c:pt idx="499">
                  <c:v>0.14550928248871051</c:v>
                </c:pt>
                <c:pt idx="500">
                  <c:v>0.14530659691950015</c:v>
                </c:pt>
                <c:pt idx="501">
                  <c:v>0.14495889225443531</c:v>
                </c:pt>
                <c:pt idx="502">
                  <c:v>0.14350323043790378</c:v>
                </c:pt>
                <c:pt idx="503">
                  <c:v>0.1452857142857143</c:v>
                </c:pt>
                <c:pt idx="504">
                  <c:v>0.14307089419308869</c:v>
                </c:pt>
                <c:pt idx="505">
                  <c:v>0.14240460763138948</c:v>
                </c:pt>
                <c:pt idx="506">
                  <c:v>0.14280541675718733</c:v>
                </c:pt>
                <c:pt idx="507">
                  <c:v>0.14200840457904651</c:v>
                </c:pt>
                <c:pt idx="508">
                  <c:v>0.14199460150589571</c:v>
                </c:pt>
                <c:pt idx="509">
                  <c:v>0.13882163034705411</c:v>
                </c:pt>
                <c:pt idx="510">
                  <c:v>0.13665641926511493</c:v>
                </c:pt>
                <c:pt idx="511">
                  <c:v>0.13770781227011916</c:v>
                </c:pt>
                <c:pt idx="512">
                  <c:v>0.13573241750037329</c:v>
                </c:pt>
                <c:pt idx="513">
                  <c:v>0.13886203049460769</c:v>
                </c:pt>
                <c:pt idx="514">
                  <c:v>0.13933161953727505</c:v>
                </c:pt>
                <c:pt idx="515">
                  <c:v>0.1404976877339793</c:v>
                </c:pt>
                <c:pt idx="516">
                  <c:v>0.13705096997860883</c:v>
                </c:pt>
                <c:pt idx="517">
                  <c:v>0.13616387337057728</c:v>
                </c:pt>
                <c:pt idx="518">
                  <c:v>0.13740514804344592</c:v>
                </c:pt>
                <c:pt idx="519">
                  <c:v>0.13672290621675023</c:v>
                </c:pt>
                <c:pt idx="520">
                  <c:v>0.13252187143400534</c:v>
                </c:pt>
                <c:pt idx="521">
                  <c:v>0.13438524277765074</c:v>
                </c:pt>
                <c:pt idx="522">
                  <c:v>0.13344966239283818</c:v>
                </c:pt>
                <c:pt idx="523">
                  <c:v>0.13218435623489044</c:v>
                </c:pt>
                <c:pt idx="524">
                  <c:v>0.1308711675684153</c:v>
                </c:pt>
                <c:pt idx="525">
                  <c:v>0.12837943428660728</c:v>
                </c:pt>
                <c:pt idx="526">
                  <c:v>0.12836890481383395</c:v>
                </c:pt>
                <c:pt idx="527">
                  <c:v>0.12862577270565859</c:v>
                </c:pt>
                <c:pt idx="528">
                  <c:v>0.12833504868973161</c:v>
                </c:pt>
                <c:pt idx="529">
                  <c:v>0.12509998400255959</c:v>
                </c:pt>
                <c:pt idx="530">
                  <c:v>0.13085507701980509</c:v>
                </c:pt>
                <c:pt idx="531">
                  <c:v>0.12581136308999116</c:v>
                </c:pt>
                <c:pt idx="532">
                  <c:v>0.12442138866719872</c:v>
                </c:pt>
                <c:pt idx="533">
                  <c:v>0.12233527131782945</c:v>
                </c:pt>
                <c:pt idx="534">
                  <c:v>0.11709582790091264</c:v>
                </c:pt>
                <c:pt idx="535">
                  <c:v>0.11513348210595917</c:v>
                </c:pt>
                <c:pt idx="536">
                  <c:v>0.12705711519845111</c:v>
                </c:pt>
                <c:pt idx="537">
                  <c:v>0.13123003194888178</c:v>
                </c:pt>
                <c:pt idx="538">
                  <c:v>0.13311636767740911</c:v>
                </c:pt>
                <c:pt idx="539">
                  <c:v>0.13351844506148353</c:v>
                </c:pt>
                <c:pt idx="540">
                  <c:v>0.1430812676498274</c:v>
                </c:pt>
                <c:pt idx="541">
                  <c:v>0.14215495045642507</c:v>
                </c:pt>
                <c:pt idx="542">
                  <c:v>0.13536769978487767</c:v>
                </c:pt>
                <c:pt idx="543">
                  <c:v>0.13492189990436723</c:v>
                </c:pt>
                <c:pt idx="544">
                  <c:v>0.13045939825299255</c:v>
                </c:pt>
                <c:pt idx="545">
                  <c:v>0.13810579664238201</c:v>
                </c:pt>
                <c:pt idx="546">
                  <c:v>0.13778884307165642</c:v>
                </c:pt>
                <c:pt idx="547">
                  <c:v>0.13837420168729797</c:v>
                </c:pt>
                <c:pt idx="548">
                  <c:v>0.13910906785034877</c:v>
                </c:pt>
                <c:pt idx="549">
                  <c:v>0.13921113689095127</c:v>
                </c:pt>
                <c:pt idx="550">
                  <c:v>0.14241196634465564</c:v>
                </c:pt>
                <c:pt idx="551">
                  <c:v>0.14038625610796557</c:v>
                </c:pt>
                <c:pt idx="552">
                  <c:v>0.13550114164239035</c:v>
                </c:pt>
                <c:pt idx="553">
                  <c:v>0.13758985854525779</c:v>
                </c:pt>
                <c:pt idx="554">
                  <c:v>0.13847448550225691</c:v>
                </c:pt>
                <c:pt idx="555">
                  <c:v>0.13281793583301121</c:v>
                </c:pt>
                <c:pt idx="556">
                  <c:v>0.12981255347281639</c:v>
                </c:pt>
                <c:pt idx="557">
                  <c:v>0.13285471668982554</c:v>
                </c:pt>
                <c:pt idx="558">
                  <c:v>0.13313359453022969</c:v>
                </c:pt>
                <c:pt idx="559">
                  <c:v>0.12976088480411249</c:v>
                </c:pt>
                <c:pt idx="560">
                  <c:v>0.12741160721316638</c:v>
                </c:pt>
                <c:pt idx="561">
                  <c:v>0.1294089982755918</c:v>
                </c:pt>
                <c:pt idx="562">
                  <c:v>0.12683881064162755</c:v>
                </c:pt>
                <c:pt idx="563">
                  <c:v>0.12973389895873505</c:v>
                </c:pt>
                <c:pt idx="564">
                  <c:v>0.12777515351913085</c:v>
                </c:pt>
                <c:pt idx="565">
                  <c:v>0.12842452311798414</c:v>
                </c:pt>
                <c:pt idx="566">
                  <c:v>0.12967425950400374</c:v>
                </c:pt>
                <c:pt idx="567">
                  <c:v>0.13326676396036563</c:v>
                </c:pt>
                <c:pt idx="568">
                  <c:v>0.13494836555633202</c:v>
                </c:pt>
                <c:pt idx="569">
                  <c:v>0.13766700523478398</c:v>
                </c:pt>
                <c:pt idx="570">
                  <c:v>0.13989677822959026</c:v>
                </c:pt>
                <c:pt idx="571">
                  <c:v>0.13722486495202774</c:v>
                </c:pt>
                <c:pt idx="572">
                  <c:v>0.14177784922038258</c:v>
                </c:pt>
                <c:pt idx="573">
                  <c:v>0.14489329868493581</c:v>
                </c:pt>
                <c:pt idx="574">
                  <c:v>0.13975004057782828</c:v>
                </c:pt>
                <c:pt idx="575">
                  <c:v>0.1374878758486906</c:v>
                </c:pt>
                <c:pt idx="576">
                  <c:v>0.13863437176320612</c:v>
                </c:pt>
                <c:pt idx="577">
                  <c:v>0.13609326671425173</c:v>
                </c:pt>
                <c:pt idx="578">
                  <c:v>0.1289865933882921</c:v>
                </c:pt>
                <c:pt idx="579">
                  <c:v>0.13636363636363635</c:v>
                </c:pt>
                <c:pt idx="580">
                  <c:v>0.12906268759111569</c:v>
                </c:pt>
                <c:pt idx="581">
                  <c:v>0.13517115016240527</c:v>
                </c:pt>
                <c:pt idx="582">
                  <c:v>0.14622945536577503</c:v>
                </c:pt>
                <c:pt idx="583">
                  <c:v>0.13741653614706126</c:v>
                </c:pt>
                <c:pt idx="584">
                  <c:v>0.14019401096583722</c:v>
                </c:pt>
                <c:pt idx="585">
                  <c:v>0.13814849070882029</c:v>
                </c:pt>
                <c:pt idx="586">
                  <c:v>0.13982945608080138</c:v>
                </c:pt>
                <c:pt idx="587">
                  <c:v>0.14356640463384363</c:v>
                </c:pt>
                <c:pt idx="588">
                  <c:v>0.13521278506015444</c:v>
                </c:pt>
                <c:pt idx="589">
                  <c:v>0.13906371238899906</c:v>
                </c:pt>
                <c:pt idx="590">
                  <c:v>0.14449422712390142</c:v>
                </c:pt>
                <c:pt idx="591">
                  <c:v>0.14242288779615558</c:v>
                </c:pt>
                <c:pt idx="592">
                  <c:v>0.1380279137212253</c:v>
                </c:pt>
                <c:pt idx="593">
                  <c:v>0.13789152024446141</c:v>
                </c:pt>
                <c:pt idx="594">
                  <c:v>0.12906128161551533</c:v>
                </c:pt>
                <c:pt idx="595">
                  <c:v>0.12706389088298636</c:v>
                </c:pt>
                <c:pt idx="596">
                  <c:v>0.12249173098125687</c:v>
                </c:pt>
                <c:pt idx="597">
                  <c:v>0.1384180790960452</c:v>
                </c:pt>
                <c:pt idx="598">
                  <c:v>0.13034040453872719</c:v>
                </c:pt>
                <c:pt idx="599">
                  <c:v>0.14081121682523787</c:v>
                </c:pt>
                <c:pt idx="600">
                  <c:v>0.13919129082426127</c:v>
                </c:pt>
                <c:pt idx="601">
                  <c:v>0.13671750026660981</c:v>
                </c:pt>
                <c:pt idx="602">
                  <c:v>0.13356935951078211</c:v>
                </c:pt>
                <c:pt idx="603">
                  <c:v>0.13227406132982492</c:v>
                </c:pt>
                <c:pt idx="604">
                  <c:v>0.13217191737951178</c:v>
                </c:pt>
                <c:pt idx="605">
                  <c:v>0.13106796116504854</c:v>
                </c:pt>
                <c:pt idx="606">
                  <c:v>0.12814919838586541</c:v>
                </c:pt>
                <c:pt idx="607">
                  <c:v>0.12626378676470587</c:v>
                </c:pt>
                <c:pt idx="608">
                  <c:v>0.12733770101250744</c:v>
                </c:pt>
                <c:pt idx="609">
                  <c:v>0.13193259385665526</c:v>
                </c:pt>
                <c:pt idx="610">
                  <c:v>0.12473141383755909</c:v>
                </c:pt>
                <c:pt idx="611">
                  <c:v>0.12471443406022846</c:v>
                </c:pt>
                <c:pt idx="612">
                  <c:v>0.13012496127233295</c:v>
                </c:pt>
                <c:pt idx="613">
                  <c:v>0.13047060035011843</c:v>
                </c:pt>
                <c:pt idx="614">
                  <c:v>0.1332536599940245</c:v>
                </c:pt>
                <c:pt idx="615">
                  <c:v>0.12641646740825449</c:v>
                </c:pt>
                <c:pt idx="616">
                  <c:v>0.12458727712965001</c:v>
                </c:pt>
                <c:pt idx="617">
                  <c:v>0.12294907308757723</c:v>
                </c:pt>
                <c:pt idx="618">
                  <c:v>0.12080319550901436</c:v>
                </c:pt>
                <c:pt idx="619">
                  <c:v>0.12041884816753928</c:v>
                </c:pt>
                <c:pt idx="620">
                  <c:v>0.11815427639244933</c:v>
                </c:pt>
                <c:pt idx="621">
                  <c:v>0.11933750137106505</c:v>
                </c:pt>
                <c:pt idx="622">
                  <c:v>0.11925652274301546</c:v>
                </c:pt>
                <c:pt idx="623">
                  <c:v>0.11313911313911314</c:v>
                </c:pt>
                <c:pt idx="624">
                  <c:v>0.10943959577400092</c:v>
                </c:pt>
                <c:pt idx="625">
                  <c:v>0.10466257668711655</c:v>
                </c:pt>
                <c:pt idx="626">
                  <c:v>0.10099403578528827</c:v>
                </c:pt>
                <c:pt idx="627">
                  <c:v>9.8717303822937627E-2</c:v>
                </c:pt>
                <c:pt idx="628">
                  <c:v>0.10631541808773373</c:v>
                </c:pt>
                <c:pt idx="629">
                  <c:v>0.11172075647910344</c:v>
                </c:pt>
                <c:pt idx="630">
                  <c:v>0.11262223221310554</c:v>
                </c:pt>
                <c:pt idx="631">
                  <c:v>0.11399711399711399</c:v>
                </c:pt>
                <c:pt idx="632">
                  <c:v>0.10425039581049812</c:v>
                </c:pt>
                <c:pt idx="633">
                  <c:v>0.10859622375982174</c:v>
                </c:pt>
                <c:pt idx="634">
                  <c:v>0.11142922583600551</c:v>
                </c:pt>
                <c:pt idx="635">
                  <c:v>0.11289566236811256</c:v>
                </c:pt>
                <c:pt idx="636">
                  <c:v>0.1181621744569544</c:v>
                </c:pt>
                <c:pt idx="637">
                  <c:v>0.12186813186813186</c:v>
                </c:pt>
                <c:pt idx="638">
                  <c:v>0.11888268156424582</c:v>
                </c:pt>
                <c:pt idx="639">
                  <c:v>0.1160803462434802</c:v>
                </c:pt>
                <c:pt idx="640">
                  <c:v>0.10973390948373891</c:v>
                </c:pt>
                <c:pt idx="641">
                  <c:v>0.1105742218226767</c:v>
                </c:pt>
                <c:pt idx="642">
                  <c:v>0.10746438746438747</c:v>
                </c:pt>
                <c:pt idx="643">
                  <c:v>0.11417065737919026</c:v>
                </c:pt>
                <c:pt idx="644">
                  <c:v>0.11418837234860975</c:v>
                </c:pt>
                <c:pt idx="645">
                  <c:v>0.11300257587635792</c:v>
                </c:pt>
                <c:pt idx="646">
                  <c:v>0.11248440866311374</c:v>
                </c:pt>
                <c:pt idx="647">
                  <c:v>0.10992419021364576</c:v>
                </c:pt>
                <c:pt idx="648">
                  <c:v>0.1084029712163417</c:v>
                </c:pt>
                <c:pt idx="649">
                  <c:v>0.1102007846757443</c:v>
                </c:pt>
                <c:pt idx="650">
                  <c:v>0.10968334098210189</c:v>
                </c:pt>
                <c:pt idx="651">
                  <c:v>0.10896329536301923</c:v>
                </c:pt>
                <c:pt idx="652">
                  <c:v>0.11059907834101382</c:v>
                </c:pt>
                <c:pt idx="653">
                  <c:v>0.11258865248226951</c:v>
                </c:pt>
                <c:pt idx="654">
                  <c:v>0.11047762478485371</c:v>
                </c:pt>
                <c:pt idx="655">
                  <c:v>0.10877759827679052</c:v>
                </c:pt>
                <c:pt idx="656">
                  <c:v>0.10976783994864663</c:v>
                </c:pt>
                <c:pt idx="657">
                  <c:v>0.10731223116797177</c:v>
                </c:pt>
                <c:pt idx="658">
                  <c:v>0.10643673110720561</c:v>
                </c:pt>
                <c:pt idx="659">
                  <c:v>0.10528678864070042</c:v>
                </c:pt>
                <c:pt idx="660">
                  <c:v>0.10212765957446809</c:v>
                </c:pt>
                <c:pt idx="661">
                  <c:v>0.10331764435770864</c:v>
                </c:pt>
                <c:pt idx="662">
                  <c:v>0.10062818537394809</c:v>
                </c:pt>
                <c:pt idx="663">
                  <c:v>9.5971563981042646E-2</c:v>
                </c:pt>
                <c:pt idx="664">
                  <c:v>9.2287796849282858E-2</c:v>
                </c:pt>
                <c:pt idx="665">
                  <c:v>8.129576765545489E-2</c:v>
                </c:pt>
                <c:pt idx="666">
                  <c:v>8.9470553242117778E-2</c:v>
                </c:pt>
                <c:pt idx="667">
                  <c:v>8.5317220543806638E-2</c:v>
                </c:pt>
                <c:pt idx="668">
                  <c:v>8.7715076404764766E-2</c:v>
                </c:pt>
                <c:pt idx="669">
                  <c:v>8.5564053537284884E-2</c:v>
                </c:pt>
                <c:pt idx="670">
                  <c:v>8.7661185377972323E-2</c:v>
                </c:pt>
                <c:pt idx="671">
                  <c:v>9.5663119350040043E-2</c:v>
                </c:pt>
                <c:pt idx="672">
                  <c:v>9.1188645771732704E-2</c:v>
                </c:pt>
                <c:pt idx="673">
                  <c:v>9.0546903295907283E-2</c:v>
                </c:pt>
                <c:pt idx="674">
                  <c:v>9.0821022039234686E-2</c:v>
                </c:pt>
                <c:pt idx="675">
                  <c:v>8.7891091473608796E-2</c:v>
                </c:pt>
                <c:pt idx="676">
                  <c:v>8.7363494539781594E-2</c:v>
                </c:pt>
                <c:pt idx="677">
                  <c:v>8.7383232824878795E-2</c:v>
                </c:pt>
                <c:pt idx="678">
                  <c:v>9.1285352954702234E-2</c:v>
                </c:pt>
                <c:pt idx="679">
                  <c:v>9.2192881745120553E-2</c:v>
                </c:pt>
                <c:pt idx="680">
                  <c:v>8.6752496691132233E-2</c:v>
                </c:pt>
                <c:pt idx="681">
                  <c:v>9.0430622009569375E-2</c:v>
                </c:pt>
                <c:pt idx="682">
                  <c:v>8.9170451828830988E-2</c:v>
                </c:pt>
                <c:pt idx="683">
                  <c:v>8.6756887385210243E-2</c:v>
                </c:pt>
                <c:pt idx="684">
                  <c:v>8.1671295127493049E-2</c:v>
                </c:pt>
                <c:pt idx="685">
                  <c:v>8.1867645198026057E-2</c:v>
                </c:pt>
                <c:pt idx="686">
                  <c:v>7.8280890253261695E-2</c:v>
                </c:pt>
                <c:pt idx="687">
                  <c:v>7.8016016533195551E-2</c:v>
                </c:pt>
                <c:pt idx="688">
                  <c:v>7.7963831212324183E-2</c:v>
                </c:pt>
                <c:pt idx="689">
                  <c:v>8.4279814145585955E-2</c:v>
                </c:pt>
                <c:pt idx="690">
                  <c:v>8.4428255496292445E-2</c:v>
                </c:pt>
                <c:pt idx="691">
                  <c:v>8.7146257603808508E-2</c:v>
                </c:pt>
                <c:pt idx="692">
                  <c:v>8.3457324496144999E-2</c:v>
                </c:pt>
                <c:pt idx="693">
                  <c:v>8.1869688385269132E-2</c:v>
                </c:pt>
                <c:pt idx="694">
                  <c:v>8.0776366490652216E-2</c:v>
                </c:pt>
                <c:pt idx="695">
                  <c:v>7.7931130628746681E-2</c:v>
                </c:pt>
                <c:pt idx="696">
                  <c:v>7.3546511627906971E-2</c:v>
                </c:pt>
                <c:pt idx="697">
                  <c:v>7.2692977365060932E-2</c:v>
                </c:pt>
                <c:pt idx="698">
                  <c:v>7.4585229775363387E-2</c:v>
                </c:pt>
                <c:pt idx="699">
                  <c:v>8.0781488152972147E-2</c:v>
                </c:pt>
                <c:pt idx="700">
                  <c:v>8.2461453744493388E-2</c:v>
                </c:pt>
                <c:pt idx="701">
                  <c:v>8.7417218543046349E-2</c:v>
                </c:pt>
                <c:pt idx="702">
                  <c:v>8.7265080825338404E-2</c:v>
                </c:pt>
                <c:pt idx="703">
                  <c:v>8.5815976799367255E-2</c:v>
                </c:pt>
                <c:pt idx="704">
                  <c:v>8.8769506267587617E-2</c:v>
                </c:pt>
                <c:pt idx="705">
                  <c:v>9.5458526210434116E-2</c:v>
                </c:pt>
                <c:pt idx="706">
                  <c:v>8.9054978464656709E-2</c:v>
                </c:pt>
                <c:pt idx="707">
                  <c:v>8.6038326163472817E-2</c:v>
                </c:pt>
                <c:pt idx="708">
                  <c:v>9.352955485283386E-2</c:v>
                </c:pt>
                <c:pt idx="709">
                  <c:v>9.0818858560794052E-2</c:v>
                </c:pt>
                <c:pt idx="710">
                  <c:v>9.281767955801104E-2</c:v>
                </c:pt>
                <c:pt idx="711">
                  <c:v>9.2046685116111179E-2</c:v>
                </c:pt>
                <c:pt idx="712">
                  <c:v>9.0797696360740102E-2</c:v>
                </c:pt>
                <c:pt idx="713">
                  <c:v>8.5924609722045936E-2</c:v>
                </c:pt>
                <c:pt idx="714">
                  <c:v>8.9914486921529188E-2</c:v>
                </c:pt>
                <c:pt idx="715">
                  <c:v>9.0673575129533668E-2</c:v>
                </c:pt>
                <c:pt idx="716">
                  <c:v>9.0495025770106666E-2</c:v>
                </c:pt>
                <c:pt idx="717">
                  <c:v>9.3282696415855682E-2</c:v>
                </c:pt>
                <c:pt idx="718">
                  <c:v>9.1507177033492829E-2</c:v>
                </c:pt>
                <c:pt idx="719">
                  <c:v>9.0875688916105327E-2</c:v>
                </c:pt>
                <c:pt idx="720">
                  <c:v>9.0391372834120923E-2</c:v>
                </c:pt>
                <c:pt idx="721">
                  <c:v>0.10045449248339353</c:v>
                </c:pt>
                <c:pt idx="722">
                  <c:v>0.1047419317255039</c:v>
                </c:pt>
                <c:pt idx="723">
                  <c:v>9.9585062240663907E-2</c:v>
                </c:pt>
                <c:pt idx="724">
                  <c:v>0.10322580645161292</c:v>
                </c:pt>
                <c:pt idx="725">
                  <c:v>0.10289017341040463</c:v>
                </c:pt>
                <c:pt idx="726">
                  <c:v>0.1034680753330271</c:v>
                </c:pt>
                <c:pt idx="727">
                  <c:v>9.6008629989212502E-2</c:v>
                </c:pt>
                <c:pt idx="728">
                  <c:v>0.101105102280743</c:v>
                </c:pt>
                <c:pt idx="729">
                  <c:v>9.8060089898272987E-2</c:v>
                </c:pt>
                <c:pt idx="730">
                  <c:v>0.101675061497013</c:v>
                </c:pt>
                <c:pt idx="731">
                  <c:v>0.10235402723286406</c:v>
                </c:pt>
                <c:pt idx="732">
                  <c:v>0.10170083876980429</c:v>
                </c:pt>
                <c:pt idx="733">
                  <c:v>9.8866425149000833E-2</c:v>
                </c:pt>
                <c:pt idx="734">
                  <c:v>0.10104130907426478</c:v>
                </c:pt>
                <c:pt idx="735">
                  <c:v>9.9519560741249138E-2</c:v>
                </c:pt>
                <c:pt idx="736">
                  <c:v>9.830469905563774E-2</c:v>
                </c:pt>
                <c:pt idx="737">
                  <c:v>0.10475352112676056</c:v>
                </c:pt>
                <c:pt idx="738">
                  <c:v>0.1035663023076074</c:v>
                </c:pt>
                <c:pt idx="739">
                  <c:v>0.10983286303451269</c:v>
                </c:pt>
                <c:pt idx="740">
                  <c:v>0.10818842174774378</c:v>
                </c:pt>
                <c:pt idx="741">
                  <c:v>0.11357281135728113</c:v>
                </c:pt>
                <c:pt idx="742">
                  <c:v>0.10905304690925033</c:v>
                </c:pt>
                <c:pt idx="743">
                  <c:v>0.10695833791359789</c:v>
                </c:pt>
                <c:pt idx="744">
                  <c:v>0.10419485791610283</c:v>
                </c:pt>
                <c:pt idx="745">
                  <c:v>0.10677549194991057</c:v>
                </c:pt>
                <c:pt idx="746">
                  <c:v>0.10539961672866645</c:v>
                </c:pt>
                <c:pt idx="747">
                  <c:v>0.10928422667982024</c:v>
                </c:pt>
                <c:pt idx="748">
                  <c:v>0.10722124670763827</c:v>
                </c:pt>
                <c:pt idx="749">
                  <c:v>0.10507126284388464</c:v>
                </c:pt>
                <c:pt idx="750">
                  <c:v>0.10671449389081941</c:v>
                </c:pt>
                <c:pt idx="751">
                  <c:v>0.10626825432487083</c:v>
                </c:pt>
                <c:pt idx="752">
                  <c:v>0.10700985761226725</c:v>
                </c:pt>
                <c:pt idx="753">
                  <c:v>0.10560945689751311</c:v>
                </c:pt>
                <c:pt idx="754">
                  <c:v>0.10712714474263088</c:v>
                </c:pt>
                <c:pt idx="755">
                  <c:v>0.10720847292769912</c:v>
                </c:pt>
                <c:pt idx="756">
                  <c:v>0.10583517990925398</c:v>
                </c:pt>
                <c:pt idx="757">
                  <c:v>0.10395361096468107</c:v>
                </c:pt>
                <c:pt idx="758">
                  <c:v>0.10389749065670048</c:v>
                </c:pt>
                <c:pt idx="759">
                  <c:v>0.10663281497937163</c:v>
                </c:pt>
                <c:pt idx="760">
                  <c:v>0.1056583818085669</c:v>
                </c:pt>
                <c:pt idx="761">
                  <c:v>0.10694562446898896</c:v>
                </c:pt>
                <c:pt idx="762">
                  <c:v>0.10714285714285715</c:v>
                </c:pt>
                <c:pt idx="763">
                  <c:v>0.10582627118644067</c:v>
                </c:pt>
                <c:pt idx="764">
                  <c:v>0.10620122337059693</c:v>
                </c:pt>
                <c:pt idx="765">
                  <c:v>0.10654185948674801</c:v>
                </c:pt>
                <c:pt idx="766">
                  <c:v>0.10624327233584498</c:v>
                </c:pt>
                <c:pt idx="767">
                  <c:v>0.10584897424705368</c:v>
                </c:pt>
                <c:pt idx="768">
                  <c:v>0.10289459311851447</c:v>
                </c:pt>
                <c:pt idx="769">
                  <c:v>0.10464107568857081</c:v>
                </c:pt>
                <c:pt idx="770">
                  <c:v>0.10614950021729681</c:v>
                </c:pt>
                <c:pt idx="771">
                  <c:v>0.10304659498207884</c:v>
                </c:pt>
                <c:pt idx="772">
                  <c:v>0.10408505875769447</c:v>
                </c:pt>
                <c:pt idx="773">
                  <c:v>0.10452729693741677</c:v>
                </c:pt>
                <c:pt idx="774">
                  <c:v>0.10447437011294526</c:v>
                </c:pt>
                <c:pt idx="775">
                  <c:v>0.10529181184668988</c:v>
                </c:pt>
                <c:pt idx="776">
                  <c:v>0.10560949298813375</c:v>
                </c:pt>
                <c:pt idx="777">
                  <c:v>0.10538336052202282</c:v>
                </c:pt>
                <c:pt idx="778">
                  <c:v>0.10440810137550093</c:v>
                </c:pt>
                <c:pt idx="779">
                  <c:v>0.10355194299075828</c:v>
                </c:pt>
                <c:pt idx="780">
                  <c:v>0.1036748329621381</c:v>
                </c:pt>
                <c:pt idx="781">
                  <c:v>0.1041335453100159</c:v>
                </c:pt>
                <c:pt idx="782">
                  <c:v>0.10238636363636364</c:v>
                </c:pt>
                <c:pt idx="783">
                  <c:v>0.10354996030395827</c:v>
                </c:pt>
                <c:pt idx="784">
                  <c:v>0.10231923601637108</c:v>
                </c:pt>
                <c:pt idx="785">
                  <c:v>0.10632630410654828</c:v>
                </c:pt>
                <c:pt idx="786">
                  <c:v>0.10528639223043813</c:v>
                </c:pt>
                <c:pt idx="787">
                  <c:v>0.10669097147758952</c:v>
                </c:pt>
                <c:pt idx="788">
                  <c:v>0.10643325099344861</c:v>
                </c:pt>
                <c:pt idx="789">
                  <c:v>0.10464251566981833</c:v>
                </c:pt>
                <c:pt idx="790">
                  <c:v>0.1043834752444024</c:v>
                </c:pt>
                <c:pt idx="791">
                  <c:v>0.10296118028670086</c:v>
                </c:pt>
                <c:pt idx="792">
                  <c:v>0.10308738880167452</c:v>
                </c:pt>
                <c:pt idx="793">
                  <c:v>0.10372721687487202</c:v>
                </c:pt>
                <c:pt idx="794">
                  <c:v>0.10269222924739956</c:v>
                </c:pt>
                <c:pt idx="795">
                  <c:v>0.10411794611082868</c:v>
                </c:pt>
                <c:pt idx="796">
                  <c:v>0.10430074573500869</c:v>
                </c:pt>
                <c:pt idx="797">
                  <c:v>0.10455709165386586</c:v>
                </c:pt>
                <c:pt idx="798">
                  <c:v>0.10590858416945373</c:v>
                </c:pt>
                <c:pt idx="799">
                  <c:v>0.10677056978038661</c:v>
                </c:pt>
                <c:pt idx="800">
                  <c:v>0.10772600557546795</c:v>
                </c:pt>
                <c:pt idx="801">
                  <c:v>0.1096325719960278</c:v>
                </c:pt>
                <c:pt idx="802">
                  <c:v>0.11373369186336023</c:v>
                </c:pt>
                <c:pt idx="803">
                  <c:v>0.11352487736510161</c:v>
                </c:pt>
                <c:pt idx="804">
                  <c:v>0.1150197628458498</c:v>
                </c:pt>
                <c:pt idx="805">
                  <c:v>0.11476383800376275</c:v>
                </c:pt>
                <c:pt idx="806">
                  <c:v>0.11190213576656974</c:v>
                </c:pt>
                <c:pt idx="807">
                  <c:v>0.11299603174603176</c:v>
                </c:pt>
                <c:pt idx="808">
                  <c:v>0.11440385940730531</c:v>
                </c:pt>
                <c:pt idx="809">
                  <c:v>0.11459470185534279</c:v>
                </c:pt>
                <c:pt idx="810">
                  <c:v>0.11250127148814973</c:v>
                </c:pt>
                <c:pt idx="811">
                  <c:v>0.11393682510848722</c:v>
                </c:pt>
                <c:pt idx="812">
                  <c:v>0.11284513805522209</c:v>
                </c:pt>
                <c:pt idx="813">
                  <c:v>0.11466481829884148</c:v>
                </c:pt>
                <c:pt idx="814">
                  <c:v>0.11459648441293581</c:v>
                </c:pt>
                <c:pt idx="815">
                  <c:v>0.11373348873348875</c:v>
                </c:pt>
                <c:pt idx="816">
                  <c:v>0.11496704148894921</c:v>
                </c:pt>
                <c:pt idx="817">
                  <c:v>0.11466511582824464</c:v>
                </c:pt>
                <c:pt idx="818">
                  <c:v>0.11557059961315279</c:v>
                </c:pt>
                <c:pt idx="819">
                  <c:v>0.11578641903656414</c:v>
                </c:pt>
                <c:pt idx="820">
                  <c:v>0.11633808315440172</c:v>
                </c:pt>
                <c:pt idx="821">
                  <c:v>0.11257485029940119</c:v>
                </c:pt>
                <c:pt idx="822">
                  <c:v>0.11210178320977761</c:v>
                </c:pt>
                <c:pt idx="823">
                  <c:v>0.11336313959264778</c:v>
                </c:pt>
                <c:pt idx="824">
                  <c:v>0.11307074270037232</c:v>
                </c:pt>
                <c:pt idx="825">
                  <c:v>0.11249271420244802</c:v>
                </c:pt>
                <c:pt idx="826">
                  <c:v>0.11337125228959799</c:v>
                </c:pt>
                <c:pt idx="827">
                  <c:v>0.11317873842923942</c:v>
                </c:pt>
                <c:pt idx="828">
                  <c:v>0.1125322134198721</c:v>
                </c:pt>
                <c:pt idx="829">
                  <c:v>0.11341185410334347</c:v>
                </c:pt>
                <c:pt idx="830">
                  <c:v>0.11322360953461975</c:v>
                </c:pt>
                <c:pt idx="831">
                  <c:v>0.11535594483786807</c:v>
                </c:pt>
                <c:pt idx="832">
                  <c:v>0.11515490854796566</c:v>
                </c:pt>
                <c:pt idx="833">
                  <c:v>0.11506746626686656</c:v>
                </c:pt>
                <c:pt idx="834">
                  <c:v>0.11432597463597934</c:v>
                </c:pt>
                <c:pt idx="835">
                  <c:v>0.11618567292425516</c:v>
                </c:pt>
                <c:pt idx="836">
                  <c:v>0.11480504803164436</c:v>
                </c:pt>
                <c:pt idx="837">
                  <c:v>0.11379868583944384</c:v>
                </c:pt>
                <c:pt idx="838">
                  <c:v>0.11335567257060794</c:v>
                </c:pt>
                <c:pt idx="839">
                  <c:v>0.11503009781790821</c:v>
                </c:pt>
                <c:pt idx="840">
                  <c:v>0.11490566037735848</c:v>
                </c:pt>
                <c:pt idx="841">
                  <c:v>0.11478359693152759</c:v>
                </c:pt>
                <c:pt idx="842">
                  <c:v>0.11242718446601942</c:v>
                </c:pt>
                <c:pt idx="843">
                  <c:v>0.11308420333691092</c:v>
                </c:pt>
                <c:pt idx="844">
                  <c:v>0.11497788886752548</c:v>
                </c:pt>
                <c:pt idx="845">
                  <c:v>0.114775850630272</c:v>
                </c:pt>
                <c:pt idx="846">
                  <c:v>0.11568998109640832</c:v>
                </c:pt>
                <c:pt idx="847">
                  <c:v>0.1149985930025326</c:v>
                </c:pt>
                <c:pt idx="848">
                  <c:v>0.11523401081484243</c:v>
                </c:pt>
                <c:pt idx="849">
                  <c:v>0.11571322436849926</c:v>
                </c:pt>
                <c:pt idx="850">
                  <c:v>0.11483342639121534</c:v>
                </c:pt>
                <c:pt idx="851">
                  <c:v>0.11673222943920958</c:v>
                </c:pt>
                <c:pt idx="852">
                  <c:v>0.11530398322851154</c:v>
                </c:pt>
                <c:pt idx="853">
                  <c:v>0.11341721002846909</c:v>
                </c:pt>
                <c:pt idx="854">
                  <c:v>0.11294289097367702</c:v>
                </c:pt>
                <c:pt idx="855">
                  <c:v>0.11271861551140007</c:v>
                </c:pt>
                <c:pt idx="856">
                  <c:v>0.11152175921648341</c:v>
                </c:pt>
                <c:pt idx="857">
                  <c:v>0.11369249062471416</c:v>
                </c:pt>
                <c:pt idx="858">
                  <c:v>0.1133419689119171</c:v>
                </c:pt>
                <c:pt idx="859">
                  <c:v>0.11158918716677579</c:v>
                </c:pt>
                <c:pt idx="860">
                  <c:v>0.11125728246570193</c:v>
                </c:pt>
                <c:pt idx="861">
                  <c:v>0.10995115410401303</c:v>
                </c:pt>
                <c:pt idx="862">
                  <c:v>0.11214252226910455</c:v>
                </c:pt>
                <c:pt idx="863">
                  <c:v>0.1100811123986095</c:v>
                </c:pt>
                <c:pt idx="864">
                  <c:v>0.11014187116564418</c:v>
                </c:pt>
                <c:pt idx="865">
                  <c:v>0.11017677974199712</c:v>
                </c:pt>
                <c:pt idx="866">
                  <c:v>0.10827296988181472</c:v>
                </c:pt>
                <c:pt idx="867">
                  <c:v>0.10912494150678521</c:v>
                </c:pt>
                <c:pt idx="868">
                  <c:v>0.10837300476057127</c:v>
                </c:pt>
                <c:pt idx="869">
                  <c:v>0.10970156064616228</c:v>
                </c:pt>
                <c:pt idx="870">
                  <c:v>0.10931654348024455</c:v>
                </c:pt>
                <c:pt idx="871">
                  <c:v>0.11021334543803904</c:v>
                </c:pt>
                <c:pt idx="872">
                  <c:v>0.10932770797028341</c:v>
                </c:pt>
                <c:pt idx="873">
                  <c:v>0.10846560846560846</c:v>
                </c:pt>
                <c:pt idx="874">
                  <c:v>0.10808380541318227</c:v>
                </c:pt>
                <c:pt idx="875">
                  <c:v>0.10822705227231903</c:v>
                </c:pt>
                <c:pt idx="876">
                  <c:v>0.10919385279050958</c:v>
                </c:pt>
                <c:pt idx="877">
                  <c:v>0.1085412493170643</c:v>
                </c:pt>
                <c:pt idx="878">
                  <c:v>0.10819702092661974</c:v>
                </c:pt>
                <c:pt idx="879">
                  <c:v>0.10837393972207184</c:v>
                </c:pt>
                <c:pt idx="880">
                  <c:v>0.10739706279845032</c:v>
                </c:pt>
                <c:pt idx="881">
                  <c:v>0.10684144370623093</c:v>
                </c:pt>
                <c:pt idx="882">
                  <c:v>0.10568586291868212</c:v>
                </c:pt>
                <c:pt idx="883">
                  <c:v>0.10814989994542479</c:v>
                </c:pt>
                <c:pt idx="884">
                  <c:v>0.1069182389937107</c:v>
                </c:pt>
                <c:pt idx="885">
                  <c:v>0.10687640449438203</c:v>
                </c:pt>
                <c:pt idx="886">
                  <c:v>0.10554448269614061</c:v>
                </c:pt>
                <c:pt idx="887">
                  <c:v>0.1069273038465003</c:v>
                </c:pt>
                <c:pt idx="888">
                  <c:v>0.10528690003608805</c:v>
                </c:pt>
                <c:pt idx="889">
                  <c:v>0.10555606240306542</c:v>
                </c:pt>
                <c:pt idx="890">
                  <c:v>0.10552626795128159</c:v>
                </c:pt>
                <c:pt idx="891">
                  <c:v>0.10475415762834418</c:v>
                </c:pt>
                <c:pt idx="892">
                  <c:v>0.10503105031050311</c:v>
                </c:pt>
                <c:pt idx="893">
                  <c:v>0.10494323768660052</c:v>
                </c:pt>
                <c:pt idx="894">
                  <c:v>0.10372698697799732</c:v>
                </c:pt>
                <c:pt idx="895">
                  <c:v>0.10419655667144906</c:v>
                </c:pt>
                <c:pt idx="896">
                  <c:v>0.10355781448538755</c:v>
                </c:pt>
                <c:pt idx="897">
                  <c:v>0.10470919154341711</c:v>
                </c:pt>
                <c:pt idx="898">
                  <c:v>0.10518278990388935</c:v>
                </c:pt>
                <c:pt idx="899">
                  <c:v>0.10498523225633223</c:v>
                </c:pt>
                <c:pt idx="900">
                  <c:v>0.1043322912014292</c:v>
                </c:pt>
                <c:pt idx="901">
                  <c:v>0.10481863442389756</c:v>
                </c:pt>
                <c:pt idx="902">
                  <c:v>0.10424059616749468</c:v>
                </c:pt>
                <c:pt idx="903">
                  <c:v>0.10394456289978678</c:v>
                </c:pt>
                <c:pt idx="904">
                  <c:v>0.10407038748666905</c:v>
                </c:pt>
                <c:pt idx="905">
                  <c:v>0.10480976310122039</c:v>
                </c:pt>
                <c:pt idx="906">
                  <c:v>0.10517956410482661</c:v>
                </c:pt>
                <c:pt idx="907">
                  <c:v>0.10683798292704393</c:v>
                </c:pt>
                <c:pt idx="908">
                  <c:v>0.10693870371998945</c:v>
                </c:pt>
                <c:pt idx="909">
                  <c:v>0.10876609160171644</c:v>
                </c:pt>
                <c:pt idx="910">
                  <c:v>0.10779436152570482</c:v>
                </c:pt>
                <c:pt idx="911">
                  <c:v>0.10764403381853045</c:v>
                </c:pt>
                <c:pt idx="912">
                  <c:v>0.10716171036424424</c:v>
                </c:pt>
                <c:pt idx="913">
                  <c:v>0.10739835979759205</c:v>
                </c:pt>
                <c:pt idx="914">
                  <c:v>0.10763073174976071</c:v>
                </c:pt>
                <c:pt idx="915">
                  <c:v>0.10665258711721225</c:v>
                </c:pt>
                <c:pt idx="916">
                  <c:v>0.10664001390578828</c:v>
                </c:pt>
                <c:pt idx="917">
                  <c:v>0.10747212222319782</c:v>
                </c:pt>
                <c:pt idx="918">
                  <c:v>0.10644583706356311</c:v>
                </c:pt>
                <c:pt idx="919">
                  <c:v>0.10530171229740867</c:v>
                </c:pt>
                <c:pt idx="920">
                  <c:v>0.10540220460963834</c:v>
                </c:pt>
                <c:pt idx="921">
                  <c:v>0.10392461805873204</c:v>
                </c:pt>
                <c:pt idx="922">
                  <c:v>0.10598197213875991</c:v>
                </c:pt>
                <c:pt idx="923">
                  <c:v>0.10665929814865986</c:v>
                </c:pt>
                <c:pt idx="924">
                  <c:v>0.10708632088648849</c:v>
                </c:pt>
                <c:pt idx="925">
                  <c:v>0.10728039611223179</c:v>
                </c:pt>
                <c:pt idx="926">
                  <c:v>0.10699402065591594</c:v>
                </c:pt>
                <c:pt idx="927">
                  <c:v>0.10634617135573159</c:v>
                </c:pt>
                <c:pt idx="928">
                  <c:v>0.10503570086433671</c:v>
                </c:pt>
                <c:pt idx="929">
                  <c:v>0.10603787736733547</c:v>
                </c:pt>
                <c:pt idx="930">
                  <c:v>0.10463688733591463</c:v>
                </c:pt>
                <c:pt idx="931">
                  <c:v>0.10436485730274202</c:v>
                </c:pt>
                <c:pt idx="932">
                  <c:v>0.10541070927950658</c:v>
                </c:pt>
                <c:pt idx="933">
                  <c:v>0.10459631924535283</c:v>
                </c:pt>
                <c:pt idx="934">
                  <c:v>0.10477600888559792</c:v>
                </c:pt>
                <c:pt idx="935">
                  <c:v>0.10524876981957355</c:v>
                </c:pt>
                <c:pt idx="936">
                  <c:v>0.10511518229639034</c:v>
                </c:pt>
                <c:pt idx="937">
                  <c:v>0.10513028581732937</c:v>
                </c:pt>
                <c:pt idx="938">
                  <c:v>0.10554255893467698</c:v>
                </c:pt>
                <c:pt idx="939">
                  <c:v>0.10687297589060814</c:v>
                </c:pt>
                <c:pt idx="940">
                  <c:v>0.10618340770421637</c:v>
                </c:pt>
                <c:pt idx="941">
                  <c:v>0.10711062985020754</c:v>
                </c:pt>
                <c:pt idx="942">
                  <c:v>0.10698472937562122</c:v>
                </c:pt>
                <c:pt idx="943">
                  <c:v>0.1075492143760159</c:v>
                </c:pt>
                <c:pt idx="944">
                  <c:v>0.10671194923585664</c:v>
                </c:pt>
                <c:pt idx="945">
                  <c:v>0.10677361853832443</c:v>
                </c:pt>
                <c:pt idx="946">
                  <c:v>0.10676758682101514</c:v>
                </c:pt>
                <c:pt idx="947">
                  <c:v>0.1075106534090909</c:v>
                </c:pt>
                <c:pt idx="948">
                  <c:v>0.10809628008752735</c:v>
                </c:pt>
                <c:pt idx="949">
                  <c:v>0.10825238470289665</c:v>
                </c:pt>
                <c:pt idx="950">
                  <c:v>0.10842215621177705</c:v>
                </c:pt>
                <c:pt idx="951">
                  <c:v>0.10915891102026616</c:v>
                </c:pt>
                <c:pt idx="952">
                  <c:v>0.10957124296232135</c:v>
                </c:pt>
                <c:pt idx="953">
                  <c:v>0.1092153126623939</c:v>
                </c:pt>
                <c:pt idx="954">
                  <c:v>0.10918694259243225</c:v>
                </c:pt>
                <c:pt idx="955">
                  <c:v>0.10961257623915471</c:v>
                </c:pt>
                <c:pt idx="956">
                  <c:v>0.1102476515798463</c:v>
                </c:pt>
                <c:pt idx="957">
                  <c:v>0.1097060833902939</c:v>
                </c:pt>
                <c:pt idx="958">
                  <c:v>0.10976976804345952</c:v>
                </c:pt>
                <c:pt idx="959">
                  <c:v>0.10970066043399948</c:v>
                </c:pt>
                <c:pt idx="960">
                  <c:v>0.10987139085256793</c:v>
                </c:pt>
                <c:pt idx="961">
                  <c:v>0.11049298185552893</c:v>
                </c:pt>
                <c:pt idx="962">
                  <c:v>0.11110158594084869</c:v>
                </c:pt>
                <c:pt idx="963">
                  <c:v>0.11133985246182879</c:v>
                </c:pt>
                <c:pt idx="964">
                  <c:v>0.11080804636890557</c:v>
                </c:pt>
                <c:pt idx="965">
                  <c:v>0.10996592844974445</c:v>
                </c:pt>
                <c:pt idx="966">
                  <c:v>0.1105982905982906</c:v>
                </c:pt>
                <c:pt idx="967">
                  <c:v>0.11069609507640067</c:v>
                </c:pt>
                <c:pt idx="968">
                  <c:v>0.11089592455372178</c:v>
                </c:pt>
                <c:pt idx="969">
                  <c:v>0.1118111559139785</c:v>
                </c:pt>
                <c:pt idx="970">
                  <c:v>0.11203109158499493</c:v>
                </c:pt>
                <c:pt idx="971">
                  <c:v>0.11257051443967332</c:v>
                </c:pt>
                <c:pt idx="972">
                  <c:v>0.112254286909243</c:v>
                </c:pt>
                <c:pt idx="973">
                  <c:v>0.11249373642892936</c:v>
                </c:pt>
                <c:pt idx="974">
                  <c:v>0.1124926979888175</c:v>
                </c:pt>
                <c:pt idx="975">
                  <c:v>0.11411832659460351</c:v>
                </c:pt>
                <c:pt idx="976">
                  <c:v>0.11352955725946079</c:v>
                </c:pt>
                <c:pt idx="977">
                  <c:v>0.11117627345844504</c:v>
                </c:pt>
                <c:pt idx="978">
                  <c:v>0.11184375260829647</c:v>
                </c:pt>
                <c:pt idx="979">
                  <c:v>0.11234281932495037</c:v>
                </c:pt>
                <c:pt idx="980">
                  <c:v>0.11188463451019394</c:v>
                </c:pt>
                <c:pt idx="981">
                  <c:v>0.11213022640885804</c:v>
                </c:pt>
                <c:pt idx="982">
                  <c:v>0.11173138494376487</c:v>
                </c:pt>
                <c:pt idx="983">
                  <c:v>0.1104243922538113</c:v>
                </c:pt>
                <c:pt idx="984">
                  <c:v>0.10930114787305874</c:v>
                </c:pt>
                <c:pt idx="985">
                  <c:v>0.10998492209750378</c:v>
                </c:pt>
                <c:pt idx="986">
                  <c:v>0.11112030448452755</c:v>
                </c:pt>
                <c:pt idx="987">
                  <c:v>0.11034424711724601</c:v>
                </c:pt>
                <c:pt idx="988">
                  <c:v>0.11100955546323224</c:v>
                </c:pt>
                <c:pt idx="989">
                  <c:v>0.11061946902654868</c:v>
                </c:pt>
                <c:pt idx="990">
                  <c:v>0.11059750042800891</c:v>
                </c:pt>
                <c:pt idx="991">
                  <c:v>0.1096157251638038</c:v>
                </c:pt>
                <c:pt idx="992">
                  <c:v>0.11001258313859429</c:v>
                </c:pt>
                <c:pt idx="993">
                  <c:v>0.11122589531680441</c:v>
                </c:pt>
                <c:pt idx="994">
                  <c:v>0.1111111111111111</c:v>
                </c:pt>
                <c:pt idx="995">
                  <c:v>0.11085568326947637</c:v>
                </c:pt>
                <c:pt idx="996">
                  <c:v>0.11018191223381325</c:v>
                </c:pt>
                <c:pt idx="997">
                  <c:v>0.10931600667310562</c:v>
                </c:pt>
                <c:pt idx="998">
                  <c:v>0.10934620447564722</c:v>
                </c:pt>
                <c:pt idx="999">
                  <c:v>0.10765124555160141</c:v>
                </c:pt>
                <c:pt idx="1000">
                  <c:v>0.10844667143879741</c:v>
                </c:pt>
                <c:pt idx="1001">
                  <c:v>0.10749488562395387</c:v>
                </c:pt>
                <c:pt idx="1002">
                  <c:v>0.10969574780058651</c:v>
                </c:pt>
                <c:pt idx="1003">
                  <c:v>0.1078822764831492</c:v>
                </c:pt>
                <c:pt idx="1004">
                  <c:v>0.10879243183082916</c:v>
                </c:pt>
                <c:pt idx="1005">
                  <c:v>0.10870579453205188</c:v>
                </c:pt>
                <c:pt idx="1006">
                  <c:v>0.10996749729144095</c:v>
                </c:pt>
                <c:pt idx="1007">
                  <c:v>0.10889640669287738</c:v>
                </c:pt>
                <c:pt idx="1008">
                  <c:v>0.10843485538919372</c:v>
                </c:pt>
                <c:pt idx="1009">
                  <c:v>0.10894588960391552</c:v>
                </c:pt>
                <c:pt idx="1010">
                  <c:v>0.10802998825760998</c:v>
                </c:pt>
                <c:pt idx="1011">
                  <c:v>0.10747051114023592</c:v>
                </c:pt>
                <c:pt idx="1012">
                  <c:v>0.10664517963788037</c:v>
                </c:pt>
                <c:pt idx="1013">
                  <c:v>0.10776589758019132</c:v>
                </c:pt>
                <c:pt idx="1014">
                  <c:v>0.10711928335690711</c:v>
                </c:pt>
                <c:pt idx="1015">
                  <c:v>0.10755840586349061</c:v>
                </c:pt>
                <c:pt idx="1016">
                  <c:v>0.1073121808898614</c:v>
                </c:pt>
                <c:pt idx="1017">
                  <c:v>0.10702218975436033</c:v>
                </c:pt>
                <c:pt idx="1018">
                  <c:v>0.10714285714285714</c:v>
                </c:pt>
                <c:pt idx="1019">
                  <c:v>0.10727045373347624</c:v>
                </c:pt>
                <c:pt idx="1020">
                  <c:v>0.1069199215266631</c:v>
                </c:pt>
                <c:pt idx="1021">
                  <c:v>0.10767027655956322</c:v>
                </c:pt>
                <c:pt idx="1022">
                  <c:v>0.1078000179517099</c:v>
                </c:pt>
                <c:pt idx="1023">
                  <c:v>0.10787624349730766</c:v>
                </c:pt>
                <c:pt idx="1024">
                  <c:v>0.10775427995971802</c:v>
                </c:pt>
                <c:pt idx="1025">
                  <c:v>0.10761496927946379</c:v>
                </c:pt>
                <c:pt idx="1026">
                  <c:v>0.11003986279781217</c:v>
                </c:pt>
                <c:pt idx="1027">
                  <c:v>0.10936482841997582</c:v>
                </c:pt>
                <c:pt idx="1028">
                  <c:v>0.10881873140773439</c:v>
                </c:pt>
                <c:pt idx="1029">
                  <c:v>0.10850610346832008</c:v>
                </c:pt>
                <c:pt idx="1030">
                  <c:v>0.10801868431296223</c:v>
                </c:pt>
                <c:pt idx="1031">
                  <c:v>0.10733855185909981</c:v>
                </c:pt>
                <c:pt idx="1032">
                  <c:v>0.10722270827257703</c:v>
                </c:pt>
                <c:pt idx="1033">
                  <c:v>0.1085665818490246</c:v>
                </c:pt>
                <c:pt idx="1034">
                  <c:v>0.10834266517357223</c:v>
                </c:pt>
                <c:pt idx="1035">
                  <c:v>0.10902185994812894</c:v>
                </c:pt>
                <c:pt idx="1036">
                  <c:v>0.10913635101360732</c:v>
                </c:pt>
                <c:pt idx="1037">
                  <c:v>0.11015867225971183</c:v>
                </c:pt>
                <c:pt idx="1038">
                  <c:v>0.10934792521659827</c:v>
                </c:pt>
                <c:pt idx="1039">
                  <c:v>0.10913566739606127</c:v>
                </c:pt>
                <c:pt idx="1040">
                  <c:v>0.10744421526345398</c:v>
                </c:pt>
                <c:pt idx="1041">
                  <c:v>0.10672010438997109</c:v>
                </c:pt>
                <c:pt idx="1042">
                  <c:v>0.10674778761061947</c:v>
                </c:pt>
                <c:pt idx="1043">
                  <c:v>0.10637900438965164</c:v>
                </c:pt>
                <c:pt idx="1044">
                  <c:v>0.10707107619221634</c:v>
                </c:pt>
                <c:pt idx="1045">
                  <c:v>0.106964948827099</c:v>
                </c:pt>
                <c:pt idx="1046">
                  <c:v>0.10729652205091431</c:v>
                </c:pt>
                <c:pt idx="1047">
                  <c:v>0.1076647243388615</c:v>
                </c:pt>
                <c:pt idx="1048">
                  <c:v>0.10737165027519625</c:v>
                </c:pt>
                <c:pt idx="1049">
                  <c:v>0.10826004170822376</c:v>
                </c:pt>
                <c:pt idx="1050">
                  <c:v>0.10818899065929083</c:v>
                </c:pt>
                <c:pt idx="1051">
                  <c:v>0.10846044696700957</c:v>
                </c:pt>
                <c:pt idx="1052">
                  <c:v>0.10773480662983426</c:v>
                </c:pt>
                <c:pt idx="1053">
                  <c:v>0.1074621580950695</c:v>
                </c:pt>
                <c:pt idx="1054">
                  <c:v>0.1071333628710678</c:v>
                </c:pt>
                <c:pt idx="1055">
                  <c:v>0.10668208915383931</c:v>
                </c:pt>
                <c:pt idx="1056">
                  <c:v>0.10664660589432694</c:v>
                </c:pt>
                <c:pt idx="1057">
                  <c:v>0.10633564691226197</c:v>
                </c:pt>
                <c:pt idx="1058">
                  <c:v>0.10548947849954254</c:v>
                </c:pt>
                <c:pt idx="1059">
                  <c:v>0.10540366381294301</c:v>
                </c:pt>
                <c:pt idx="1060">
                  <c:v>0.10534576678053735</c:v>
                </c:pt>
                <c:pt idx="1061">
                  <c:v>0.10511731017919823</c:v>
                </c:pt>
                <c:pt idx="1062">
                  <c:v>0.10466283420020076</c:v>
                </c:pt>
                <c:pt idx="1063">
                  <c:v>0.1049275890336096</c:v>
                </c:pt>
                <c:pt idx="1064">
                  <c:v>0.10428253615127921</c:v>
                </c:pt>
                <c:pt idx="1065">
                  <c:v>0.10434297405375245</c:v>
                </c:pt>
                <c:pt idx="1066">
                  <c:v>0.10408887229275579</c:v>
                </c:pt>
                <c:pt idx="1067">
                  <c:v>0.10385672320667109</c:v>
                </c:pt>
                <c:pt idx="1068">
                  <c:v>0.10373796488578441</c:v>
                </c:pt>
                <c:pt idx="1069">
                  <c:v>0.10358262852798632</c:v>
                </c:pt>
                <c:pt idx="1070">
                  <c:v>0.10424854950402396</c:v>
                </c:pt>
                <c:pt idx="1071">
                  <c:v>0.10350394074636787</c:v>
                </c:pt>
                <c:pt idx="1072">
                  <c:v>0.10445351818440794</c:v>
                </c:pt>
                <c:pt idx="1073">
                  <c:v>0.10529227364927163</c:v>
                </c:pt>
                <c:pt idx="1074">
                  <c:v>0.10541700922627203</c:v>
                </c:pt>
                <c:pt idx="1075">
                  <c:v>0.10623140048696907</c:v>
                </c:pt>
                <c:pt idx="1076">
                  <c:v>0.1049799343305363</c:v>
                </c:pt>
                <c:pt idx="1077">
                  <c:v>0.10524409020922018</c:v>
                </c:pt>
                <c:pt idx="1078">
                  <c:v>0.10611251352326</c:v>
                </c:pt>
                <c:pt idx="1079">
                  <c:v>0.1057588805166846</c:v>
                </c:pt>
                <c:pt idx="1080">
                  <c:v>0.10681334279630943</c:v>
                </c:pt>
                <c:pt idx="1081">
                  <c:v>0.10590324012427874</c:v>
                </c:pt>
                <c:pt idx="1082">
                  <c:v>0.10585426246904847</c:v>
                </c:pt>
                <c:pt idx="1083">
                  <c:v>0.10561698363555949</c:v>
                </c:pt>
                <c:pt idx="1084">
                  <c:v>0.10534269712863366</c:v>
                </c:pt>
                <c:pt idx="1085">
                  <c:v>0.1056825146659662</c:v>
                </c:pt>
                <c:pt idx="1086">
                  <c:v>0.10501842428496228</c:v>
                </c:pt>
                <c:pt idx="1087">
                  <c:v>0.10377358490566037</c:v>
                </c:pt>
                <c:pt idx="1088">
                  <c:v>0.10257777777777777</c:v>
                </c:pt>
                <c:pt idx="1089">
                  <c:v>0.10320501654763979</c:v>
                </c:pt>
                <c:pt idx="1090">
                  <c:v>0.10256410256410257</c:v>
                </c:pt>
                <c:pt idx="1091">
                  <c:v>0.10246795151303741</c:v>
                </c:pt>
                <c:pt idx="1092">
                  <c:v>0.10186074954136455</c:v>
                </c:pt>
                <c:pt idx="1093">
                  <c:v>0.1019889599579427</c:v>
                </c:pt>
                <c:pt idx="1094">
                  <c:v>0.10260884739551522</c:v>
                </c:pt>
                <c:pt idx="1095">
                  <c:v>0.10268131868131868</c:v>
                </c:pt>
                <c:pt idx="1096">
                  <c:v>0.10298173043778007</c:v>
                </c:pt>
                <c:pt idx="1097">
                  <c:v>0.1029044212703611</c:v>
                </c:pt>
                <c:pt idx="1098">
                  <c:v>0.10259729053412719</c:v>
                </c:pt>
                <c:pt idx="1099">
                  <c:v>0.10228247811910073</c:v>
                </c:pt>
                <c:pt idx="1100">
                  <c:v>0.10210030004286326</c:v>
                </c:pt>
                <c:pt idx="1101">
                  <c:v>0.10289718827450645</c:v>
                </c:pt>
                <c:pt idx="1102">
                  <c:v>0.10218792401628222</c:v>
                </c:pt>
                <c:pt idx="1103">
                  <c:v>0.10080027243316875</c:v>
                </c:pt>
                <c:pt idx="1104">
                  <c:v>9.8895497026338153E-2</c:v>
                </c:pt>
                <c:pt idx="1105">
                  <c:v>0.1006087250591816</c:v>
                </c:pt>
                <c:pt idx="1106">
                  <c:v>0.10048830634798252</c:v>
                </c:pt>
                <c:pt idx="1107">
                  <c:v>0.1005344871468567</c:v>
                </c:pt>
                <c:pt idx="1108">
                  <c:v>0.10031321425548125</c:v>
                </c:pt>
                <c:pt idx="1109">
                  <c:v>0.10004224757076469</c:v>
                </c:pt>
                <c:pt idx="1110">
                  <c:v>9.9410278011794445E-2</c:v>
                </c:pt>
                <c:pt idx="1111">
                  <c:v>9.9561994609164428E-2</c:v>
                </c:pt>
                <c:pt idx="1112">
                  <c:v>9.9932421017063691E-2</c:v>
                </c:pt>
                <c:pt idx="1113">
                  <c:v>9.9831081081081074E-2</c:v>
                </c:pt>
                <c:pt idx="1114">
                  <c:v>9.9670858300278511E-2</c:v>
                </c:pt>
                <c:pt idx="1115">
                  <c:v>9.9637222644056361E-2</c:v>
                </c:pt>
                <c:pt idx="1116">
                  <c:v>9.9096083026447943E-2</c:v>
                </c:pt>
                <c:pt idx="1117">
                  <c:v>9.9708211754897885E-2</c:v>
                </c:pt>
                <c:pt idx="1118">
                  <c:v>0.10109602486504171</c:v>
                </c:pt>
                <c:pt idx="1119">
                  <c:v>0.10299030391917217</c:v>
                </c:pt>
                <c:pt idx="1120">
                  <c:v>0.1023757041391134</c:v>
                </c:pt>
                <c:pt idx="1121">
                  <c:v>0.10122522818847135</c:v>
                </c:pt>
                <c:pt idx="1122">
                  <c:v>0.10188370188370188</c:v>
                </c:pt>
                <c:pt idx="1123">
                  <c:v>0.10128247287076619</c:v>
                </c:pt>
                <c:pt idx="1124">
                  <c:v>0.10083194675540764</c:v>
                </c:pt>
                <c:pt idx="1125">
                  <c:v>0.10139131883695743</c:v>
                </c:pt>
                <c:pt idx="1126">
                  <c:v>0.10130331753554503</c:v>
                </c:pt>
                <c:pt idx="1127">
                  <c:v>0.100575198781932</c:v>
                </c:pt>
                <c:pt idx="1128">
                  <c:v>0.10045015005001669</c:v>
                </c:pt>
                <c:pt idx="1129">
                  <c:v>0.10017457810291795</c:v>
                </c:pt>
                <c:pt idx="1130">
                  <c:v>9.8843497795157678E-2</c:v>
                </c:pt>
                <c:pt idx="1131">
                  <c:v>9.8691430983537345E-2</c:v>
                </c:pt>
                <c:pt idx="1132">
                  <c:v>9.8752079866888512E-2</c:v>
                </c:pt>
                <c:pt idx="1133">
                  <c:v>9.8484848484848481E-2</c:v>
                </c:pt>
                <c:pt idx="1134">
                  <c:v>9.8942598187311173E-2</c:v>
                </c:pt>
                <c:pt idx="1135">
                  <c:v>9.8995695839311337E-2</c:v>
                </c:pt>
                <c:pt idx="1136">
                  <c:v>9.8917444839269481E-2</c:v>
                </c:pt>
                <c:pt idx="1137">
                  <c:v>0.10011422976501305</c:v>
                </c:pt>
                <c:pt idx="1138">
                  <c:v>0.10017088453088129</c:v>
                </c:pt>
                <c:pt idx="1139">
                  <c:v>0.10011404366243075</c:v>
                </c:pt>
                <c:pt idx="1140">
                  <c:v>0.10021981600586176</c:v>
                </c:pt>
                <c:pt idx="1141">
                  <c:v>0.10147631408176508</c:v>
                </c:pt>
                <c:pt idx="1142">
                  <c:v>0.10237556561085973</c:v>
                </c:pt>
                <c:pt idx="1143">
                  <c:v>0.10266709511568123</c:v>
                </c:pt>
                <c:pt idx="1144">
                  <c:v>0.10252087347463069</c:v>
                </c:pt>
                <c:pt idx="1145">
                  <c:v>0.1015480869495468</c:v>
                </c:pt>
                <c:pt idx="1146">
                  <c:v>0.10120870265914586</c:v>
                </c:pt>
                <c:pt idx="1147">
                  <c:v>0.10070501522191957</c:v>
                </c:pt>
                <c:pt idx="1148">
                  <c:v>0.10136765888978279</c:v>
                </c:pt>
                <c:pt idx="1149">
                  <c:v>0.10120385232744783</c:v>
                </c:pt>
                <c:pt idx="1150">
                  <c:v>0.10224100805486881</c:v>
                </c:pt>
                <c:pt idx="1151">
                  <c:v>0.10311655271108285</c:v>
                </c:pt>
                <c:pt idx="1152">
                  <c:v>0.10246815286624204</c:v>
                </c:pt>
                <c:pt idx="1153">
                  <c:v>0.10338241146040589</c:v>
                </c:pt>
                <c:pt idx="1154">
                  <c:v>0.10323452276881508</c:v>
                </c:pt>
                <c:pt idx="1155">
                  <c:v>0.10292249047013978</c:v>
                </c:pt>
                <c:pt idx="1156">
                  <c:v>0.10276805599745466</c:v>
                </c:pt>
                <c:pt idx="1157">
                  <c:v>0.10290258449304175</c:v>
                </c:pt>
                <c:pt idx="1158">
                  <c:v>0.10405352223534042</c:v>
                </c:pt>
                <c:pt idx="1159">
                  <c:v>0.10395337848480074</c:v>
                </c:pt>
                <c:pt idx="1160">
                  <c:v>0.10466938263867126</c:v>
                </c:pt>
                <c:pt idx="1161">
                  <c:v>0.10416830206452625</c:v>
                </c:pt>
                <c:pt idx="1162">
                  <c:v>0.10342929054585497</c:v>
                </c:pt>
                <c:pt idx="1163">
                  <c:v>0.10332335800913529</c:v>
                </c:pt>
                <c:pt idx="1164">
                  <c:v>0.10335085929529937</c:v>
                </c:pt>
                <c:pt idx="1165">
                  <c:v>0.10421527453725306</c:v>
                </c:pt>
                <c:pt idx="1166">
                  <c:v>0.10399626080860014</c:v>
                </c:pt>
                <c:pt idx="1167">
                  <c:v>0.1048723897911833</c:v>
                </c:pt>
                <c:pt idx="1168">
                  <c:v>0.10407659048795552</c:v>
                </c:pt>
                <c:pt idx="1169">
                  <c:v>0.10276803118908381</c:v>
                </c:pt>
                <c:pt idx="1170">
                  <c:v>0.10345096814490942</c:v>
                </c:pt>
                <c:pt idx="1171">
                  <c:v>0.10399626080860014</c:v>
                </c:pt>
                <c:pt idx="1172">
                  <c:v>0.10333075135553835</c:v>
                </c:pt>
                <c:pt idx="1173">
                  <c:v>0.10304250212897734</c:v>
                </c:pt>
                <c:pt idx="1174">
                  <c:v>0.10256805737641707</c:v>
                </c:pt>
                <c:pt idx="1175">
                  <c:v>0.10323871067005154</c:v>
                </c:pt>
                <c:pt idx="1176">
                  <c:v>0.10319448794237394</c:v>
                </c:pt>
                <c:pt idx="1177">
                  <c:v>0.10335716506061549</c:v>
                </c:pt>
                <c:pt idx="1178">
                  <c:v>0.10387027688542144</c:v>
                </c:pt>
                <c:pt idx="1179">
                  <c:v>0.10322630086596674</c:v>
                </c:pt>
                <c:pt idx="1180">
                  <c:v>0.10307386450527604</c:v>
                </c:pt>
                <c:pt idx="1181">
                  <c:v>0.10270682424704537</c:v>
                </c:pt>
                <c:pt idx="1182">
                  <c:v>0.10358414791240433</c:v>
                </c:pt>
                <c:pt idx="1183">
                  <c:v>0.10386965376782077</c:v>
                </c:pt>
                <c:pt idx="1184">
                  <c:v>0.10334920994934603</c:v>
                </c:pt>
                <c:pt idx="1185">
                  <c:v>0.10331015719467956</c:v>
                </c:pt>
                <c:pt idx="1186">
                  <c:v>0.10412440838404326</c:v>
                </c:pt>
                <c:pt idx="1187">
                  <c:v>0.10387469084913437</c:v>
                </c:pt>
                <c:pt idx="1188">
                  <c:v>0.10405232689271483</c:v>
                </c:pt>
                <c:pt idx="1189">
                  <c:v>0.10399701158012702</c:v>
                </c:pt>
                <c:pt idx="1190">
                  <c:v>0.10353817504655494</c:v>
                </c:pt>
                <c:pt idx="1191">
                  <c:v>0.10354567754404222</c:v>
                </c:pt>
                <c:pt idx="1192">
                  <c:v>0.10248046726845178</c:v>
                </c:pt>
                <c:pt idx="1193">
                  <c:v>0.10265608304075713</c:v>
                </c:pt>
                <c:pt idx="1194">
                  <c:v>0.10249751775758038</c:v>
                </c:pt>
                <c:pt idx="1195">
                  <c:v>0.1027733696062873</c:v>
                </c:pt>
                <c:pt idx="1196">
                  <c:v>0.10266616597822005</c:v>
                </c:pt>
                <c:pt idx="1197">
                  <c:v>0.10219201099824334</c:v>
                </c:pt>
                <c:pt idx="1198">
                  <c:v>0.10136422528770674</c:v>
                </c:pt>
                <c:pt idx="1199">
                  <c:v>0.10167078744287106</c:v>
                </c:pt>
                <c:pt idx="1200">
                  <c:v>0.10115497848569488</c:v>
                </c:pt>
                <c:pt idx="1201">
                  <c:v>0.10127063836262649</c:v>
                </c:pt>
                <c:pt idx="1202">
                  <c:v>0.10257957459647005</c:v>
                </c:pt>
                <c:pt idx="1203">
                  <c:v>0.10272679205378051</c:v>
                </c:pt>
                <c:pt idx="1204">
                  <c:v>0.10258580883484686</c:v>
                </c:pt>
                <c:pt idx="1205">
                  <c:v>0.10256802201161724</c:v>
                </c:pt>
                <c:pt idx="1206">
                  <c:v>0.10226835832372164</c:v>
                </c:pt>
                <c:pt idx="1207">
                  <c:v>0.10220908525202241</c:v>
                </c:pt>
                <c:pt idx="1208">
                  <c:v>0.10223490252020923</c:v>
                </c:pt>
                <c:pt idx="1209">
                  <c:v>0.10207274149393822</c:v>
                </c:pt>
                <c:pt idx="1210">
                  <c:v>0.10331872260488414</c:v>
                </c:pt>
                <c:pt idx="1211">
                  <c:v>0.10220440881763526</c:v>
                </c:pt>
                <c:pt idx="1212">
                  <c:v>0.10201871761157089</c:v>
                </c:pt>
                <c:pt idx="1213">
                  <c:v>0.10141909609748574</c:v>
                </c:pt>
                <c:pt idx="1214">
                  <c:v>0.10099312452253628</c:v>
                </c:pt>
                <c:pt idx="1215">
                  <c:v>0.1009139375476009</c:v>
                </c:pt>
                <c:pt idx="1216">
                  <c:v>0.10085509238051613</c:v>
                </c:pt>
                <c:pt idx="1217">
                  <c:v>0.10040952525405733</c:v>
                </c:pt>
                <c:pt idx="1218">
                  <c:v>0.10047450478270693</c:v>
                </c:pt>
                <c:pt idx="1219">
                  <c:v>0.10030922392337281</c:v>
                </c:pt>
                <c:pt idx="1220">
                  <c:v>0.10071348103642508</c:v>
                </c:pt>
                <c:pt idx="1221">
                  <c:v>0.10048026414527991</c:v>
                </c:pt>
                <c:pt idx="1222">
                  <c:v>0.10042029420594416</c:v>
                </c:pt>
                <c:pt idx="1223">
                  <c:v>0.10130181056411791</c:v>
                </c:pt>
                <c:pt idx="1224">
                  <c:v>0.10103510351035104</c:v>
                </c:pt>
                <c:pt idx="1225">
                  <c:v>0.10048171007075116</c:v>
                </c:pt>
                <c:pt idx="1226">
                  <c:v>0.10078514268458402</c:v>
                </c:pt>
                <c:pt idx="1227">
                  <c:v>0.10116376359625771</c:v>
                </c:pt>
                <c:pt idx="1228">
                  <c:v>0.1004107713372889</c:v>
                </c:pt>
                <c:pt idx="1229">
                  <c:v>9.9422316813621167E-2</c:v>
                </c:pt>
                <c:pt idx="1230">
                  <c:v>9.9136625265071193E-2</c:v>
                </c:pt>
                <c:pt idx="1231">
                  <c:v>9.8881740196078427E-2</c:v>
                </c:pt>
                <c:pt idx="1232">
                  <c:v>9.8621582514659953E-2</c:v>
                </c:pt>
                <c:pt idx="1233">
                  <c:v>9.7595792637114959E-2</c:v>
                </c:pt>
                <c:pt idx="1234">
                  <c:v>9.7622963073703092E-2</c:v>
                </c:pt>
                <c:pt idx="1235">
                  <c:v>9.7575576174797965E-2</c:v>
                </c:pt>
                <c:pt idx="1236">
                  <c:v>9.741078715038208E-2</c:v>
                </c:pt>
                <c:pt idx="1237">
                  <c:v>9.7368615021743959E-2</c:v>
                </c:pt>
                <c:pt idx="1238">
                  <c:v>9.7788553375945914E-2</c:v>
                </c:pt>
                <c:pt idx="1239">
                  <c:v>9.7412592538298023E-2</c:v>
                </c:pt>
                <c:pt idx="1240">
                  <c:v>9.7122302158273388E-2</c:v>
                </c:pt>
                <c:pt idx="1241">
                  <c:v>9.7914978265674496E-2</c:v>
                </c:pt>
                <c:pt idx="1242">
                  <c:v>9.7678558184380315E-2</c:v>
                </c:pt>
                <c:pt idx="1243">
                  <c:v>9.7298106429159481E-2</c:v>
                </c:pt>
                <c:pt idx="1244">
                  <c:v>9.7391952309985111E-2</c:v>
                </c:pt>
                <c:pt idx="1245">
                  <c:v>9.679334916864607E-2</c:v>
                </c:pt>
                <c:pt idx="1246">
                  <c:v>9.6857290056671819E-2</c:v>
                </c:pt>
                <c:pt idx="1247">
                  <c:v>9.6548646236239224E-2</c:v>
                </c:pt>
                <c:pt idx="1248">
                  <c:v>9.6091205211726385E-2</c:v>
                </c:pt>
                <c:pt idx="1249">
                  <c:v>9.5419277827514179E-2</c:v>
                </c:pt>
                <c:pt idx="1250">
                  <c:v>9.5953149635858548E-2</c:v>
                </c:pt>
                <c:pt idx="1251">
                  <c:v>9.6643388150484344E-2</c:v>
                </c:pt>
                <c:pt idx="1252">
                  <c:v>9.6233998213754085E-2</c:v>
                </c:pt>
                <c:pt idx="1253">
                  <c:v>9.6005346005345993E-2</c:v>
                </c:pt>
                <c:pt idx="1254">
                  <c:v>9.542698899782949E-2</c:v>
                </c:pt>
                <c:pt idx="1255">
                  <c:v>9.5184007269422985E-2</c:v>
                </c:pt>
                <c:pt idx="1256">
                  <c:v>9.5187571049640027E-2</c:v>
                </c:pt>
                <c:pt idx="1257">
                  <c:v>9.4946748243825069E-2</c:v>
                </c:pt>
                <c:pt idx="1258">
                  <c:v>9.4962406015037595E-2</c:v>
                </c:pt>
                <c:pt idx="1259">
                  <c:v>9.5273762264998882E-2</c:v>
                </c:pt>
                <c:pt idx="1260">
                  <c:v>9.5255744996293551E-2</c:v>
                </c:pt>
                <c:pt idx="1261">
                  <c:v>9.4183665731402133E-2</c:v>
                </c:pt>
                <c:pt idx="1262">
                  <c:v>9.4359675092993242E-2</c:v>
                </c:pt>
                <c:pt idx="1263">
                  <c:v>9.4694065327403779E-2</c:v>
                </c:pt>
                <c:pt idx="1264">
                  <c:v>9.3839597055404872E-2</c:v>
                </c:pt>
                <c:pt idx="1265">
                  <c:v>9.3672456575682378E-2</c:v>
                </c:pt>
                <c:pt idx="1266">
                  <c:v>9.3209780408036139E-2</c:v>
                </c:pt>
                <c:pt idx="1267">
                  <c:v>9.3585780525502316E-2</c:v>
                </c:pt>
                <c:pt idx="1268">
                  <c:v>9.427899686520376E-2</c:v>
                </c:pt>
                <c:pt idx="1269">
                  <c:v>9.5144870790916214E-2</c:v>
                </c:pt>
                <c:pt idx="1270">
                  <c:v>9.4416950201051661E-2</c:v>
                </c:pt>
                <c:pt idx="1271">
                  <c:v>9.4079672492520861E-2</c:v>
                </c:pt>
                <c:pt idx="1272">
                  <c:v>9.4344069128043995E-2</c:v>
                </c:pt>
                <c:pt idx="1273">
                  <c:v>9.5080676898858726E-2</c:v>
                </c:pt>
                <c:pt idx="1274">
                  <c:v>9.4518402505873136E-2</c:v>
                </c:pt>
                <c:pt idx="1275">
                  <c:v>9.4553881807647747E-2</c:v>
                </c:pt>
                <c:pt idx="1276">
                  <c:v>9.4583041890106481E-2</c:v>
                </c:pt>
                <c:pt idx="1277">
                  <c:v>9.3920498830865159E-2</c:v>
                </c:pt>
                <c:pt idx="1278">
                  <c:v>9.4393186657203698E-2</c:v>
                </c:pt>
                <c:pt idx="1279">
                  <c:v>9.4497420665937165E-2</c:v>
                </c:pt>
                <c:pt idx="1280">
                  <c:v>9.3742766761823929E-2</c:v>
                </c:pt>
                <c:pt idx="1281">
                  <c:v>9.4859241126070998E-2</c:v>
                </c:pt>
                <c:pt idx="1282">
                  <c:v>9.4339622641509427E-2</c:v>
                </c:pt>
                <c:pt idx="1283">
                  <c:v>9.4683393070489855E-2</c:v>
                </c:pt>
                <c:pt idx="1284">
                  <c:v>9.3939167476272331E-2</c:v>
                </c:pt>
                <c:pt idx="1285">
                  <c:v>9.3304471150257515E-2</c:v>
                </c:pt>
                <c:pt idx="1286">
                  <c:v>9.3823877068557909E-2</c:v>
                </c:pt>
                <c:pt idx="1287">
                  <c:v>9.3303571428571416E-2</c:v>
                </c:pt>
                <c:pt idx="1288">
                  <c:v>9.2445252708949002E-2</c:v>
                </c:pt>
                <c:pt idx="1289">
                  <c:v>9.2465753424657529E-2</c:v>
                </c:pt>
                <c:pt idx="1290">
                  <c:v>9.2233009708737865E-2</c:v>
                </c:pt>
                <c:pt idx="1291">
                  <c:v>9.2186664629954937E-2</c:v>
                </c:pt>
                <c:pt idx="1292">
                  <c:v>9.1502771660718366E-2</c:v>
                </c:pt>
                <c:pt idx="1293">
                  <c:v>9.0957813337416732E-2</c:v>
                </c:pt>
                <c:pt idx="1294">
                  <c:v>9.0635123935809539E-2</c:v>
                </c:pt>
                <c:pt idx="1295">
                  <c:v>9.1745194119864301E-2</c:v>
                </c:pt>
                <c:pt idx="1296">
                  <c:v>9.26462934047141E-2</c:v>
                </c:pt>
                <c:pt idx="1297">
                  <c:v>9.2361420716302559E-2</c:v>
                </c:pt>
                <c:pt idx="1298">
                  <c:v>9.2206530673242165E-2</c:v>
                </c:pt>
                <c:pt idx="1299">
                  <c:v>9.2402310057751444E-2</c:v>
                </c:pt>
                <c:pt idx="1300">
                  <c:v>9.2113323124042884E-2</c:v>
                </c:pt>
                <c:pt idx="1301">
                  <c:v>9.2458915681154968E-2</c:v>
                </c:pt>
                <c:pt idx="1302">
                  <c:v>9.2785896543725349E-2</c:v>
                </c:pt>
                <c:pt idx="1303">
                  <c:v>9.2949215716726208E-2</c:v>
                </c:pt>
                <c:pt idx="1304">
                  <c:v>9.2756394931867089E-2</c:v>
                </c:pt>
                <c:pt idx="1305">
                  <c:v>9.2732028215899182E-2</c:v>
                </c:pt>
                <c:pt idx="1306">
                  <c:v>9.238316979876933E-2</c:v>
                </c:pt>
                <c:pt idx="1307">
                  <c:v>9.0689540306462368E-2</c:v>
                </c:pt>
                <c:pt idx="1308">
                  <c:v>8.7831818991626578E-2</c:v>
                </c:pt>
                <c:pt idx="1309">
                  <c:v>9.0483486550902284E-2</c:v>
                </c:pt>
                <c:pt idx="1310">
                  <c:v>8.8075518746103837E-2</c:v>
                </c:pt>
                <c:pt idx="1311">
                  <c:v>8.8979800562515976E-2</c:v>
                </c:pt>
                <c:pt idx="1312">
                  <c:v>8.7792075855062643E-2</c:v>
                </c:pt>
                <c:pt idx="1313">
                  <c:v>8.8708340242082559E-2</c:v>
                </c:pt>
                <c:pt idx="1314">
                  <c:v>8.7716364244502049E-2</c:v>
                </c:pt>
                <c:pt idx="1315">
                  <c:v>8.8159104203225536E-2</c:v>
                </c:pt>
                <c:pt idx="1316">
                  <c:v>8.7677932058335503E-2</c:v>
                </c:pt>
                <c:pt idx="1317">
                  <c:v>8.7357954545454544E-2</c:v>
                </c:pt>
                <c:pt idx="1318">
                  <c:v>8.6223720393861447E-2</c:v>
                </c:pt>
                <c:pt idx="1319">
                  <c:v>8.6138783923050494E-2</c:v>
                </c:pt>
                <c:pt idx="1320">
                  <c:v>8.7228997289972909E-2</c:v>
                </c:pt>
                <c:pt idx="1321">
                  <c:v>8.8321293429652559E-2</c:v>
                </c:pt>
                <c:pt idx="1322">
                  <c:v>8.7818937017885901E-2</c:v>
                </c:pt>
                <c:pt idx="1323">
                  <c:v>8.8909030982201709E-2</c:v>
                </c:pt>
                <c:pt idx="1324">
                  <c:v>8.8099934253780404E-2</c:v>
                </c:pt>
                <c:pt idx="1325">
                  <c:v>8.8774341351660943E-2</c:v>
                </c:pt>
                <c:pt idx="1326">
                  <c:v>8.7729452621134449E-2</c:v>
                </c:pt>
                <c:pt idx="1327">
                  <c:v>8.629613915994909E-2</c:v>
                </c:pt>
                <c:pt idx="1328">
                  <c:v>8.5391913838789649E-2</c:v>
                </c:pt>
                <c:pt idx="1329">
                  <c:v>8.703965416909136E-2</c:v>
                </c:pt>
                <c:pt idx="1330">
                  <c:v>8.6105510752688172E-2</c:v>
                </c:pt>
                <c:pt idx="1331">
                  <c:v>8.5576259489302961E-2</c:v>
                </c:pt>
                <c:pt idx="1332">
                  <c:v>8.5968972315076705E-2</c:v>
                </c:pt>
                <c:pt idx="1333">
                  <c:v>8.5782232036691011E-2</c:v>
                </c:pt>
                <c:pt idx="1334">
                  <c:v>8.5616151461841331E-2</c:v>
                </c:pt>
                <c:pt idx="1335">
                  <c:v>8.6304867001564686E-2</c:v>
                </c:pt>
                <c:pt idx="1336">
                  <c:v>8.6076366030283097E-2</c:v>
                </c:pt>
                <c:pt idx="1337">
                  <c:v>8.469786385171639E-2</c:v>
                </c:pt>
                <c:pt idx="1338">
                  <c:v>8.4546891903137217E-2</c:v>
                </c:pt>
                <c:pt idx="1339">
                  <c:v>8.2740289805367406E-2</c:v>
                </c:pt>
                <c:pt idx="1340">
                  <c:v>8.311181995392522E-2</c:v>
                </c:pt>
                <c:pt idx="1341">
                  <c:v>8.3406728906112379E-2</c:v>
                </c:pt>
                <c:pt idx="1342">
                  <c:v>8.516861665519615E-2</c:v>
                </c:pt>
                <c:pt idx="1343">
                  <c:v>8.4652033350348807E-2</c:v>
                </c:pt>
                <c:pt idx="1344">
                  <c:v>8.3803734259661311E-2</c:v>
                </c:pt>
                <c:pt idx="1345">
                  <c:v>8.5566566135286515E-2</c:v>
                </c:pt>
                <c:pt idx="1346">
                  <c:v>8.4666372072470172E-2</c:v>
                </c:pt>
                <c:pt idx="1347">
                  <c:v>8.3234785772764483E-2</c:v>
                </c:pt>
                <c:pt idx="1348">
                  <c:v>8.4742745237671349E-2</c:v>
                </c:pt>
                <c:pt idx="1349">
                  <c:v>8.4338402377206786E-2</c:v>
                </c:pt>
                <c:pt idx="1350">
                  <c:v>8.5415057086445187E-2</c:v>
                </c:pt>
                <c:pt idx="1351">
                  <c:v>8.2966035779102928E-2</c:v>
                </c:pt>
                <c:pt idx="1352">
                  <c:v>8.4378658638568318E-2</c:v>
                </c:pt>
                <c:pt idx="1353">
                  <c:v>8.4210526315789472E-2</c:v>
                </c:pt>
                <c:pt idx="1354">
                  <c:v>8.5548654244306424E-2</c:v>
                </c:pt>
                <c:pt idx="1355">
                  <c:v>8.3810472159986715E-2</c:v>
                </c:pt>
                <c:pt idx="1356">
                  <c:v>8.3380925185608232E-2</c:v>
                </c:pt>
                <c:pt idx="1357">
                  <c:v>8.2342177493138158E-2</c:v>
                </c:pt>
                <c:pt idx="1358">
                  <c:v>8.4679393049437113E-2</c:v>
                </c:pt>
                <c:pt idx="1359">
                  <c:v>8.4454718071493448E-2</c:v>
                </c:pt>
                <c:pt idx="1360">
                  <c:v>8.5319743547591656E-2</c:v>
                </c:pt>
                <c:pt idx="1361">
                  <c:v>8.5907880938936837E-2</c:v>
                </c:pt>
                <c:pt idx="1362">
                  <c:v>8.6779823093473596E-2</c:v>
                </c:pt>
                <c:pt idx="1363">
                  <c:v>8.5818772856562378E-2</c:v>
                </c:pt>
                <c:pt idx="1364">
                  <c:v>8.6484312148028958E-2</c:v>
                </c:pt>
                <c:pt idx="1365">
                  <c:v>8.8548550104952189E-2</c:v>
                </c:pt>
                <c:pt idx="1366">
                  <c:v>8.8646967340590993E-2</c:v>
                </c:pt>
                <c:pt idx="1367">
                  <c:v>8.7171314741035857E-2</c:v>
                </c:pt>
                <c:pt idx="1368">
                  <c:v>8.5491803278688522E-2</c:v>
                </c:pt>
                <c:pt idx="1369">
                  <c:v>8.6619888700701669E-2</c:v>
                </c:pt>
                <c:pt idx="1370">
                  <c:v>8.6574257425742568E-2</c:v>
                </c:pt>
                <c:pt idx="1371">
                  <c:v>8.5830411220911687E-2</c:v>
                </c:pt>
                <c:pt idx="1372">
                  <c:v>8.5854585775384129E-2</c:v>
                </c:pt>
                <c:pt idx="1373">
                  <c:v>8.6330935251798552E-2</c:v>
                </c:pt>
                <c:pt idx="1374">
                  <c:v>8.4767781747320553E-2</c:v>
                </c:pt>
                <c:pt idx="1375">
                  <c:v>8.4379021879021882E-2</c:v>
                </c:pt>
                <c:pt idx="1376">
                  <c:v>8.4714984999210485E-2</c:v>
                </c:pt>
                <c:pt idx="1377">
                  <c:v>8.3851426749561614E-2</c:v>
                </c:pt>
                <c:pt idx="1378">
                  <c:v>8.3835659898477161E-2</c:v>
                </c:pt>
                <c:pt idx="1379">
                  <c:v>8.3091553836234691E-2</c:v>
                </c:pt>
                <c:pt idx="1380">
                  <c:v>8.2794201949062313E-2</c:v>
                </c:pt>
                <c:pt idx="1381">
                  <c:v>8.3128381701918344E-2</c:v>
                </c:pt>
                <c:pt idx="1382">
                  <c:v>8.2650844058164807E-2</c:v>
                </c:pt>
                <c:pt idx="1383">
                  <c:v>8.2221662891182157E-2</c:v>
                </c:pt>
                <c:pt idx="1384">
                  <c:v>8.1760466712422777E-2</c:v>
                </c:pt>
                <c:pt idx="1385">
                  <c:v>8.2172941378717557E-2</c:v>
                </c:pt>
                <c:pt idx="1386">
                  <c:v>8.2198646729596522E-2</c:v>
                </c:pt>
                <c:pt idx="1387">
                  <c:v>8.1466055810079124E-2</c:v>
                </c:pt>
                <c:pt idx="1388">
                  <c:v>8.3126650132010566E-2</c:v>
                </c:pt>
                <c:pt idx="1389">
                  <c:v>8.2659838361206689E-2</c:v>
                </c:pt>
                <c:pt idx="1390">
                  <c:v>8.3853916386352714E-2</c:v>
                </c:pt>
                <c:pt idx="1391">
                  <c:v>8.4614165742354613E-2</c:v>
                </c:pt>
                <c:pt idx="1392">
                  <c:v>8.4666561064470139E-2</c:v>
                </c:pt>
                <c:pt idx="1393">
                  <c:v>8.5378363449854014E-2</c:v>
                </c:pt>
                <c:pt idx="1394">
                  <c:v>8.3904800322710776E-2</c:v>
                </c:pt>
                <c:pt idx="1395">
                  <c:v>8.43316144387148E-2</c:v>
                </c:pt>
                <c:pt idx="1396">
                  <c:v>8.3568150712503037E-2</c:v>
                </c:pt>
                <c:pt idx="1397">
                  <c:v>8.3136936204794801E-2</c:v>
                </c:pt>
                <c:pt idx="1398">
                  <c:v>8.3702973550188922E-2</c:v>
                </c:pt>
                <c:pt idx="1399">
                  <c:v>8.3476552909403381E-2</c:v>
                </c:pt>
                <c:pt idx="1400">
                  <c:v>8.3641746854182089E-2</c:v>
                </c:pt>
                <c:pt idx="1401">
                  <c:v>8.271676781112311E-2</c:v>
                </c:pt>
                <c:pt idx="1402">
                  <c:v>8.3272815298959094E-2</c:v>
                </c:pt>
                <c:pt idx="1403">
                  <c:v>8.3595071273254412E-2</c:v>
                </c:pt>
                <c:pt idx="1404">
                  <c:v>8.4537399217689796E-2</c:v>
                </c:pt>
                <c:pt idx="1405">
                  <c:v>8.4421235857267185E-2</c:v>
                </c:pt>
                <c:pt idx="1406">
                  <c:v>8.38010909953356E-2</c:v>
                </c:pt>
                <c:pt idx="1407">
                  <c:v>8.3553632940799483E-2</c:v>
                </c:pt>
                <c:pt idx="1408">
                  <c:v>8.4046939422771957E-2</c:v>
                </c:pt>
                <c:pt idx="1409">
                  <c:v>8.4063745019920325E-2</c:v>
                </c:pt>
                <c:pt idx="1410">
                  <c:v>8.4862745098039219E-2</c:v>
                </c:pt>
                <c:pt idx="1411">
                  <c:v>8.4494909945184021E-2</c:v>
                </c:pt>
                <c:pt idx="1412">
                  <c:v>8.5363948766010625E-2</c:v>
                </c:pt>
                <c:pt idx="1413">
                  <c:v>8.511471302168977E-2</c:v>
                </c:pt>
                <c:pt idx="1414">
                  <c:v>8.5377284799250108E-2</c:v>
                </c:pt>
                <c:pt idx="1415">
                  <c:v>8.6114768063192126E-2</c:v>
                </c:pt>
                <c:pt idx="1416">
                  <c:v>8.6996904024767813E-2</c:v>
                </c:pt>
                <c:pt idx="1417">
                  <c:v>8.7174735541657014E-2</c:v>
                </c:pt>
                <c:pt idx="1418">
                  <c:v>8.6929524992238424E-2</c:v>
                </c:pt>
                <c:pt idx="1419">
                  <c:v>8.5974949744858503E-2</c:v>
                </c:pt>
                <c:pt idx="1420">
                  <c:v>8.6334786265963123E-2</c:v>
                </c:pt>
                <c:pt idx="1421">
                  <c:v>8.6718393427658608E-2</c:v>
                </c:pt>
                <c:pt idx="1422">
                  <c:v>8.7197810551923383E-2</c:v>
                </c:pt>
                <c:pt idx="1423">
                  <c:v>8.7455360534913748E-2</c:v>
                </c:pt>
                <c:pt idx="1424">
                  <c:v>8.7403012323140114E-2</c:v>
                </c:pt>
                <c:pt idx="1425">
                  <c:v>8.6904043452021726E-2</c:v>
                </c:pt>
                <c:pt idx="1426">
                  <c:v>8.6593873218077044E-2</c:v>
                </c:pt>
                <c:pt idx="1427">
                  <c:v>8.6936731907146125E-2</c:v>
                </c:pt>
                <c:pt idx="1428">
                  <c:v>8.6473319631574938E-2</c:v>
                </c:pt>
                <c:pt idx="1429">
                  <c:v>8.6886993603411525E-2</c:v>
                </c:pt>
                <c:pt idx="1430">
                  <c:v>8.7416018721219901E-2</c:v>
                </c:pt>
                <c:pt idx="1431">
                  <c:v>8.7729876394332232E-2</c:v>
                </c:pt>
                <c:pt idx="1432">
                  <c:v>8.8821168425746985E-2</c:v>
                </c:pt>
                <c:pt idx="1433">
                  <c:v>8.8434362216437343E-2</c:v>
                </c:pt>
                <c:pt idx="1434">
                  <c:v>8.8211291638845626E-2</c:v>
                </c:pt>
                <c:pt idx="1435">
                  <c:v>8.8616021895110586E-2</c:v>
                </c:pt>
                <c:pt idx="1436">
                  <c:v>8.8135342789598101E-2</c:v>
                </c:pt>
                <c:pt idx="1437">
                  <c:v>8.7898183983328368E-2</c:v>
                </c:pt>
                <c:pt idx="1438">
                  <c:v>8.8061465721040177E-2</c:v>
                </c:pt>
                <c:pt idx="1439">
                  <c:v>8.7358532435831054E-2</c:v>
                </c:pt>
                <c:pt idx="1440">
                  <c:v>8.7247324613555291E-2</c:v>
                </c:pt>
                <c:pt idx="1441">
                  <c:v>8.7614847482543182E-2</c:v>
                </c:pt>
                <c:pt idx="1442">
                  <c:v>8.797009016934243E-2</c:v>
                </c:pt>
                <c:pt idx="1443">
                  <c:v>8.7784861141642856E-2</c:v>
                </c:pt>
                <c:pt idx="1444">
                  <c:v>8.703962361243843E-2</c:v>
                </c:pt>
                <c:pt idx="1445">
                  <c:v>8.7389299568176829E-2</c:v>
                </c:pt>
                <c:pt idx="1446">
                  <c:v>8.6905718250200825E-2</c:v>
                </c:pt>
                <c:pt idx="1447">
                  <c:v>8.7416156313794111E-2</c:v>
                </c:pt>
                <c:pt idx="1448">
                  <c:v>8.7380052340796738E-2</c:v>
                </c:pt>
                <c:pt idx="1449">
                  <c:v>8.7359509560648085E-2</c:v>
                </c:pt>
                <c:pt idx="1450">
                  <c:v>8.7853045814274305E-2</c:v>
                </c:pt>
                <c:pt idx="1451">
                  <c:v>8.7757628723326778E-2</c:v>
                </c:pt>
                <c:pt idx="1452">
                  <c:v>8.7824497257769654E-2</c:v>
                </c:pt>
                <c:pt idx="1453">
                  <c:v>8.6901669758812625E-2</c:v>
                </c:pt>
                <c:pt idx="1454">
                  <c:v>8.7478811997936473E-2</c:v>
                </c:pt>
                <c:pt idx="1455">
                  <c:v>8.7419731465265618E-2</c:v>
                </c:pt>
                <c:pt idx="1456">
                  <c:v>8.7809842262121102E-2</c:v>
                </c:pt>
                <c:pt idx="1457">
                  <c:v>8.7585404855356874E-2</c:v>
                </c:pt>
                <c:pt idx="1458">
                  <c:v>8.9318863344281019E-2</c:v>
                </c:pt>
                <c:pt idx="1459">
                  <c:v>8.9486098205989559E-2</c:v>
                </c:pt>
                <c:pt idx="1460">
                  <c:v>9.0534394542353611E-2</c:v>
                </c:pt>
                <c:pt idx="1461">
                  <c:v>9.0876692801140413E-2</c:v>
                </c:pt>
                <c:pt idx="1462">
                  <c:v>9.1018814341498055E-2</c:v>
                </c:pt>
                <c:pt idx="1463">
                  <c:v>9.1711763030475651E-2</c:v>
                </c:pt>
                <c:pt idx="1464">
                  <c:v>9.1434277155695021E-2</c:v>
                </c:pt>
                <c:pt idx="1465">
                  <c:v>9.0876436781609199E-2</c:v>
                </c:pt>
                <c:pt idx="1466">
                  <c:v>9.1371285356247764E-2</c:v>
                </c:pt>
                <c:pt idx="1467">
                  <c:v>9.151896052538662E-2</c:v>
                </c:pt>
                <c:pt idx="1468">
                  <c:v>9.0954168732733584E-2</c:v>
                </c:pt>
                <c:pt idx="1469">
                  <c:v>9.1620986687548936E-2</c:v>
                </c:pt>
                <c:pt idx="1470">
                  <c:v>9.0850745204307221E-2</c:v>
                </c:pt>
                <c:pt idx="1471">
                  <c:v>9.1044670122860591E-2</c:v>
                </c:pt>
                <c:pt idx="1472">
                  <c:v>9.1018048505358148E-2</c:v>
                </c:pt>
                <c:pt idx="1473">
                  <c:v>9.089621973665582E-2</c:v>
                </c:pt>
                <c:pt idx="1474">
                  <c:v>9.0376090376090373E-2</c:v>
                </c:pt>
                <c:pt idx="1475">
                  <c:v>9.013520280420631E-2</c:v>
                </c:pt>
                <c:pt idx="1476">
                  <c:v>8.9784401678483575E-2</c:v>
                </c:pt>
                <c:pt idx="1477">
                  <c:v>8.9330389992641646E-2</c:v>
                </c:pt>
                <c:pt idx="1478">
                  <c:v>0.09</c:v>
                </c:pt>
                <c:pt idx="1479">
                  <c:v>9.0568484761149939E-2</c:v>
                </c:pt>
                <c:pt idx="1480">
                  <c:v>8.9470613971124408E-2</c:v>
                </c:pt>
                <c:pt idx="1481">
                  <c:v>9.0186063480481568E-2</c:v>
                </c:pt>
                <c:pt idx="1482">
                  <c:v>9.0020132297957994E-2</c:v>
                </c:pt>
                <c:pt idx="1483">
                  <c:v>8.9748214414544392E-2</c:v>
                </c:pt>
                <c:pt idx="1484">
                  <c:v>8.9965146674411856E-2</c:v>
                </c:pt>
                <c:pt idx="1485">
                  <c:v>8.9307720188474091E-2</c:v>
                </c:pt>
                <c:pt idx="1486">
                  <c:v>8.9407120403538279E-2</c:v>
                </c:pt>
                <c:pt idx="1487">
                  <c:v>9.0088121768261586E-2</c:v>
                </c:pt>
                <c:pt idx="1488">
                  <c:v>8.9661613621668232E-2</c:v>
                </c:pt>
                <c:pt idx="1489">
                  <c:v>8.9754566210045669E-2</c:v>
                </c:pt>
                <c:pt idx="1490">
                  <c:v>8.9678752047866669E-2</c:v>
                </c:pt>
                <c:pt idx="1491">
                  <c:v>8.9511689425895463E-2</c:v>
                </c:pt>
                <c:pt idx="1492">
                  <c:v>8.9882052010800059E-2</c:v>
                </c:pt>
                <c:pt idx="1493">
                  <c:v>8.9432053017886412E-2</c:v>
                </c:pt>
                <c:pt idx="1494">
                  <c:v>8.9335727109515262E-2</c:v>
                </c:pt>
                <c:pt idx="1495">
                  <c:v>8.9416058394160586E-2</c:v>
                </c:pt>
                <c:pt idx="1496">
                  <c:v>8.9861415025528815E-2</c:v>
                </c:pt>
                <c:pt idx="1497">
                  <c:v>8.9637495422922001E-2</c:v>
                </c:pt>
                <c:pt idx="1498">
                  <c:v>8.9141004862236625E-2</c:v>
                </c:pt>
                <c:pt idx="1499">
                  <c:v>8.9325099250110271E-2</c:v>
                </c:pt>
                <c:pt idx="1500">
                  <c:v>8.8562790354693596E-2</c:v>
                </c:pt>
                <c:pt idx="1501">
                  <c:v>8.7763776004772184E-2</c:v>
                </c:pt>
                <c:pt idx="1502">
                  <c:v>8.7820608969551531E-2</c:v>
                </c:pt>
                <c:pt idx="1503">
                  <c:v>8.6877964315290213E-2</c:v>
                </c:pt>
                <c:pt idx="1504">
                  <c:v>8.6351826379336694E-2</c:v>
                </c:pt>
                <c:pt idx="1505">
                  <c:v>8.6095267457992897E-2</c:v>
                </c:pt>
                <c:pt idx="1506">
                  <c:v>8.5473971357126616E-2</c:v>
                </c:pt>
                <c:pt idx="1507">
                  <c:v>8.593040847201211E-2</c:v>
                </c:pt>
                <c:pt idx="1508">
                  <c:v>8.6262947002343687E-2</c:v>
                </c:pt>
                <c:pt idx="1509">
                  <c:v>8.6093714630649659E-2</c:v>
                </c:pt>
                <c:pt idx="1510">
                  <c:v>8.6071158213474636E-2</c:v>
                </c:pt>
                <c:pt idx="1511">
                  <c:v>8.6312640239341806E-2</c:v>
                </c:pt>
                <c:pt idx="1512">
                  <c:v>8.5534304796599875E-2</c:v>
                </c:pt>
                <c:pt idx="1513">
                  <c:v>8.6407545447630629E-2</c:v>
                </c:pt>
                <c:pt idx="1514">
                  <c:v>8.5362047440699126E-2</c:v>
                </c:pt>
                <c:pt idx="1515">
                  <c:v>8.4621389539422331E-2</c:v>
                </c:pt>
                <c:pt idx="1516">
                  <c:v>8.5380026342294885E-2</c:v>
                </c:pt>
                <c:pt idx="1517">
                  <c:v>8.5928620140941117E-2</c:v>
                </c:pt>
                <c:pt idx="1518">
                  <c:v>8.5800833017796285E-2</c:v>
                </c:pt>
                <c:pt idx="1519">
                  <c:v>8.6175807663410972E-2</c:v>
                </c:pt>
                <c:pt idx="1520">
                  <c:v>8.5686020850772399E-2</c:v>
                </c:pt>
                <c:pt idx="1521">
                  <c:v>8.599157387902498E-2</c:v>
                </c:pt>
                <c:pt idx="1522">
                  <c:v>8.624214431740744E-2</c:v>
                </c:pt>
                <c:pt idx="1523">
                  <c:v>8.6311530681051921E-2</c:v>
                </c:pt>
                <c:pt idx="1524">
                  <c:v>8.6700462203667825E-2</c:v>
                </c:pt>
                <c:pt idx="1525">
                  <c:v>8.6086309523809523E-2</c:v>
                </c:pt>
                <c:pt idx="1526">
                  <c:v>8.6661753868828309E-2</c:v>
                </c:pt>
                <c:pt idx="1527">
                  <c:v>8.7023914968999111E-2</c:v>
                </c:pt>
                <c:pt idx="1528">
                  <c:v>8.6982784657203258E-2</c:v>
                </c:pt>
                <c:pt idx="1529">
                  <c:v>8.7142214895848946E-2</c:v>
                </c:pt>
                <c:pt idx="1530">
                  <c:v>8.6734693877551033E-2</c:v>
                </c:pt>
                <c:pt idx="1531">
                  <c:v>8.6755569025609935E-2</c:v>
                </c:pt>
                <c:pt idx="1532">
                  <c:v>8.6956521739130446E-2</c:v>
                </c:pt>
                <c:pt idx="1533">
                  <c:v>8.7205361849536867E-2</c:v>
                </c:pt>
                <c:pt idx="1534">
                  <c:v>8.7282345162001326E-2</c:v>
                </c:pt>
                <c:pt idx="1535">
                  <c:v>8.7539374404805512E-2</c:v>
                </c:pt>
                <c:pt idx="1536">
                  <c:v>8.7402663561603963E-2</c:v>
                </c:pt>
                <c:pt idx="1537">
                  <c:v>8.6556034797865347E-2</c:v>
                </c:pt>
                <c:pt idx="1538">
                  <c:v>8.6648461141043617E-2</c:v>
                </c:pt>
                <c:pt idx="1539">
                  <c:v>8.6609518179130957E-2</c:v>
                </c:pt>
                <c:pt idx="1540">
                  <c:v>8.6700462203667825E-2</c:v>
                </c:pt>
                <c:pt idx="1541">
                  <c:v>8.7432915921288018E-2</c:v>
                </c:pt>
                <c:pt idx="1542">
                  <c:v>8.6959778293760767E-2</c:v>
                </c:pt>
                <c:pt idx="1543">
                  <c:v>8.7808471454880299E-2</c:v>
                </c:pt>
                <c:pt idx="1544">
                  <c:v>8.7942110315292032E-2</c:v>
                </c:pt>
                <c:pt idx="1545">
                  <c:v>8.7782340862422994E-2</c:v>
                </c:pt>
                <c:pt idx="1546">
                  <c:v>8.6772948969935204E-2</c:v>
                </c:pt>
                <c:pt idx="1547">
                  <c:v>8.5965294416612215E-2</c:v>
                </c:pt>
                <c:pt idx="1548">
                  <c:v>8.5440023448376937E-2</c:v>
                </c:pt>
                <c:pt idx="1549">
                  <c:v>8.5646605966392772E-2</c:v>
                </c:pt>
                <c:pt idx="1550">
                  <c:v>8.6164414246248031E-2</c:v>
                </c:pt>
                <c:pt idx="1551">
                  <c:v>8.6443714541654226E-2</c:v>
                </c:pt>
                <c:pt idx="1552">
                  <c:v>8.6289197326870834E-2</c:v>
                </c:pt>
                <c:pt idx="1553">
                  <c:v>8.6313815979232766E-2</c:v>
                </c:pt>
                <c:pt idx="1554">
                  <c:v>8.6169599077011813E-2</c:v>
                </c:pt>
                <c:pt idx="1555">
                  <c:v>8.6340861230121274E-2</c:v>
                </c:pt>
                <c:pt idx="1556">
                  <c:v>8.605276546260629E-2</c:v>
                </c:pt>
                <c:pt idx="1557">
                  <c:v>8.5992388758782207E-2</c:v>
                </c:pt>
                <c:pt idx="1558">
                  <c:v>8.6257624686042339E-2</c:v>
                </c:pt>
                <c:pt idx="1559">
                  <c:v>8.64489328176479E-2</c:v>
                </c:pt>
                <c:pt idx="1560">
                  <c:v>8.637400228050171E-2</c:v>
                </c:pt>
                <c:pt idx="1561">
                  <c:v>8.6269485372624369E-2</c:v>
                </c:pt>
                <c:pt idx="1562">
                  <c:v>8.6124742194722978E-2</c:v>
                </c:pt>
                <c:pt idx="1563">
                  <c:v>8.6055097983527395E-2</c:v>
                </c:pt>
                <c:pt idx="1564">
                  <c:v>8.6168928038644593E-2</c:v>
                </c:pt>
                <c:pt idx="1565">
                  <c:v>8.6014631721002918E-2</c:v>
                </c:pt>
                <c:pt idx="1566">
                  <c:v>8.6200780418588155E-2</c:v>
                </c:pt>
                <c:pt idx="1567">
                  <c:v>8.6132826255370096E-2</c:v>
                </c:pt>
                <c:pt idx="1568">
                  <c:v>8.6299057532705017E-2</c:v>
                </c:pt>
                <c:pt idx="1569">
                  <c:v>8.6574301990294686E-2</c:v>
                </c:pt>
                <c:pt idx="1570">
                  <c:v>8.7119074492099324E-2</c:v>
                </c:pt>
                <c:pt idx="1571">
                  <c:v>8.6941193061627425E-2</c:v>
                </c:pt>
                <c:pt idx="1572">
                  <c:v>8.6805061851272583E-2</c:v>
                </c:pt>
                <c:pt idx="1573">
                  <c:v>8.6707653169387319E-2</c:v>
                </c:pt>
                <c:pt idx="1574">
                  <c:v>8.6689275116574815E-2</c:v>
                </c:pt>
                <c:pt idx="1575">
                  <c:v>8.6633663366336627E-2</c:v>
                </c:pt>
                <c:pt idx="1576">
                  <c:v>8.6707653169387319E-2</c:v>
                </c:pt>
                <c:pt idx="1577">
                  <c:v>8.6910100363015164E-2</c:v>
                </c:pt>
                <c:pt idx="1578">
                  <c:v>8.7135165769339759E-2</c:v>
                </c:pt>
                <c:pt idx="1579">
                  <c:v>8.7215486066794301E-2</c:v>
                </c:pt>
                <c:pt idx="1580">
                  <c:v>8.728975942090697E-2</c:v>
                </c:pt>
                <c:pt idx="1581">
                  <c:v>8.7570424984349998E-2</c:v>
                </c:pt>
                <c:pt idx="1582">
                  <c:v>8.8131365620453123E-2</c:v>
                </c:pt>
                <c:pt idx="1583">
                  <c:v>8.786844122360811E-2</c:v>
                </c:pt>
                <c:pt idx="1584">
                  <c:v>8.8388576193454249E-2</c:v>
                </c:pt>
                <c:pt idx="1585">
                  <c:v>8.8441027772006381E-2</c:v>
                </c:pt>
                <c:pt idx="1586">
                  <c:v>8.9364895286172308E-2</c:v>
                </c:pt>
                <c:pt idx="1587">
                  <c:v>8.9717468079326276E-2</c:v>
                </c:pt>
                <c:pt idx="1588">
                  <c:v>8.9137249557039652E-2</c:v>
                </c:pt>
                <c:pt idx="1589">
                  <c:v>8.8800982130677941E-2</c:v>
                </c:pt>
                <c:pt idx="1590">
                  <c:v>8.8684389911383776E-2</c:v>
                </c:pt>
                <c:pt idx="1591">
                  <c:v>8.8201213277895166E-2</c:v>
                </c:pt>
                <c:pt idx="1592">
                  <c:v>8.802358264207856E-2</c:v>
                </c:pt>
                <c:pt idx="1593">
                  <c:v>8.822519739100583E-2</c:v>
                </c:pt>
                <c:pt idx="1594">
                  <c:v>8.778625954198474E-2</c:v>
                </c:pt>
                <c:pt idx="1595">
                  <c:v>8.7718073970690855E-2</c:v>
                </c:pt>
                <c:pt idx="1596">
                  <c:v>8.7735066371681422E-2</c:v>
                </c:pt>
                <c:pt idx="1597">
                  <c:v>8.7865527540459815E-2</c:v>
                </c:pt>
                <c:pt idx="1598">
                  <c:v>8.7980602701766539E-2</c:v>
                </c:pt>
                <c:pt idx="1599">
                  <c:v>8.8096885813148798E-2</c:v>
                </c:pt>
                <c:pt idx="1600">
                  <c:v>8.8496795092701072E-2</c:v>
                </c:pt>
                <c:pt idx="1601">
                  <c:v>8.923561212618901E-2</c:v>
                </c:pt>
                <c:pt idx="1602">
                  <c:v>8.9161078417955383E-2</c:v>
                </c:pt>
                <c:pt idx="1603">
                  <c:v>8.9398516890964022E-2</c:v>
                </c:pt>
                <c:pt idx="1604">
                  <c:v>8.9736477115117896E-2</c:v>
                </c:pt>
                <c:pt idx="1605">
                  <c:v>9.0242881072026798E-2</c:v>
                </c:pt>
                <c:pt idx="1606">
                  <c:v>9.0680803571428562E-2</c:v>
                </c:pt>
                <c:pt idx="1607">
                  <c:v>8.9719364546154395E-2</c:v>
                </c:pt>
                <c:pt idx="1608">
                  <c:v>9.0019433647973351E-2</c:v>
                </c:pt>
                <c:pt idx="1609">
                  <c:v>8.9666071183179888E-2</c:v>
                </c:pt>
                <c:pt idx="1610">
                  <c:v>9.0424076607387147E-2</c:v>
                </c:pt>
                <c:pt idx="1611">
                  <c:v>9.0865450555479357E-2</c:v>
                </c:pt>
                <c:pt idx="1612">
                  <c:v>9.1150010460980549E-2</c:v>
                </c:pt>
                <c:pt idx="1613">
                  <c:v>9.1137298654208221E-2</c:v>
                </c:pt>
                <c:pt idx="1614">
                  <c:v>9.0864092773299404E-2</c:v>
                </c:pt>
                <c:pt idx="1615">
                  <c:v>9.1121826691249463E-2</c:v>
                </c:pt>
                <c:pt idx="1616">
                  <c:v>9.1069787173866934E-2</c:v>
                </c:pt>
                <c:pt idx="1617">
                  <c:v>9.0696851786345956E-2</c:v>
                </c:pt>
                <c:pt idx="1618">
                  <c:v>9.0696851786345956E-2</c:v>
                </c:pt>
                <c:pt idx="1619">
                  <c:v>9.0696851786345956E-2</c:v>
                </c:pt>
                <c:pt idx="1620">
                  <c:v>9.1262822780332514E-2</c:v>
                </c:pt>
                <c:pt idx="1621">
                  <c:v>9.1367359798361691E-2</c:v>
                </c:pt>
                <c:pt idx="1622">
                  <c:v>9.1692568522181411E-2</c:v>
                </c:pt>
                <c:pt idx="1623">
                  <c:v>9.1293620021149102E-2</c:v>
                </c:pt>
                <c:pt idx="1624">
                  <c:v>9.1634023503077783E-2</c:v>
                </c:pt>
                <c:pt idx="1625">
                  <c:v>9.0609791010592619E-2</c:v>
                </c:pt>
                <c:pt idx="1626">
                  <c:v>9.0988119385685323E-2</c:v>
                </c:pt>
                <c:pt idx="1627">
                  <c:v>9.0981470758540822E-2</c:v>
                </c:pt>
                <c:pt idx="1628">
                  <c:v>9.1053735445143558E-2</c:v>
                </c:pt>
                <c:pt idx="1629">
                  <c:v>9.0790333115610716E-2</c:v>
                </c:pt>
                <c:pt idx="1630">
                  <c:v>9.0414183771058629E-2</c:v>
                </c:pt>
                <c:pt idx="1631">
                  <c:v>9.0714812085482696E-2</c:v>
                </c:pt>
                <c:pt idx="1632">
                  <c:v>9.0855760064530319E-2</c:v>
                </c:pt>
                <c:pt idx="1633">
                  <c:v>9.0778408682527137E-2</c:v>
                </c:pt>
                <c:pt idx="1634">
                  <c:v>9.1242186938716857E-2</c:v>
                </c:pt>
                <c:pt idx="1635">
                  <c:v>9.1072068841878809E-2</c:v>
                </c:pt>
                <c:pt idx="1636">
                  <c:v>9.0909090909090912E-2</c:v>
                </c:pt>
                <c:pt idx="1637">
                  <c:v>9.0747961715703651E-2</c:v>
                </c:pt>
                <c:pt idx="1638">
                  <c:v>9.0429701418085928E-2</c:v>
                </c:pt>
                <c:pt idx="1639">
                  <c:v>9.0060794570903435E-2</c:v>
                </c:pt>
                <c:pt idx="1640">
                  <c:v>9.0064734027582333E-2</c:v>
                </c:pt>
                <c:pt idx="1641">
                  <c:v>8.9898705683736632E-2</c:v>
                </c:pt>
                <c:pt idx="1642">
                  <c:v>9.0067161541180635E-2</c:v>
                </c:pt>
                <c:pt idx="1643">
                  <c:v>8.9911504424778757E-2</c:v>
                </c:pt>
                <c:pt idx="1644">
                  <c:v>9.0883392226148399E-2</c:v>
                </c:pt>
                <c:pt idx="1645">
                  <c:v>9.0857867305254275E-2</c:v>
                </c:pt>
                <c:pt idx="1646">
                  <c:v>9.1285724317112571E-2</c:v>
                </c:pt>
                <c:pt idx="1647">
                  <c:v>9.1036709482698111E-2</c:v>
                </c:pt>
                <c:pt idx="1648">
                  <c:v>9.0909090909090898E-2</c:v>
                </c:pt>
                <c:pt idx="1649">
                  <c:v>9.1213155877639188E-2</c:v>
                </c:pt>
                <c:pt idx="1650">
                  <c:v>9.1355254855219795E-2</c:v>
                </c:pt>
                <c:pt idx="1651">
                  <c:v>9.1337696150869035E-2</c:v>
                </c:pt>
                <c:pt idx="1652">
                  <c:v>9.2161090630868747E-2</c:v>
                </c:pt>
                <c:pt idx="1653">
                  <c:v>9.2453738735640084E-2</c:v>
                </c:pt>
                <c:pt idx="1654">
                  <c:v>9.2591309169034589E-2</c:v>
                </c:pt>
                <c:pt idx="1655">
                  <c:v>9.3371003307607503E-2</c:v>
                </c:pt>
                <c:pt idx="1656">
                  <c:v>9.3143777575460482E-2</c:v>
                </c:pt>
                <c:pt idx="1657">
                  <c:v>9.3291183702142608E-2</c:v>
                </c:pt>
                <c:pt idx="1658">
                  <c:v>9.3615520282186948E-2</c:v>
                </c:pt>
                <c:pt idx="1659">
                  <c:v>9.3458604125459172E-2</c:v>
                </c:pt>
                <c:pt idx="1660">
                  <c:v>9.3765621652503045E-2</c:v>
                </c:pt>
                <c:pt idx="1661">
                  <c:v>9.3392317955199783E-2</c:v>
                </c:pt>
                <c:pt idx="1662">
                  <c:v>9.3660139668629322E-2</c:v>
                </c:pt>
                <c:pt idx="1663">
                  <c:v>9.3803609414670974E-2</c:v>
                </c:pt>
                <c:pt idx="1664">
                  <c:v>9.4486575117852023E-2</c:v>
                </c:pt>
                <c:pt idx="1665">
                  <c:v>9.4539973967253554E-2</c:v>
                </c:pt>
                <c:pt idx="1666">
                  <c:v>9.4537959464101678E-2</c:v>
                </c:pt>
                <c:pt idx="1667">
                  <c:v>9.409265350877194E-2</c:v>
                </c:pt>
                <c:pt idx="1668">
                  <c:v>9.4574381289094359E-2</c:v>
                </c:pt>
                <c:pt idx="1669">
                  <c:v>9.437682736112056E-2</c:v>
                </c:pt>
                <c:pt idx="1670">
                  <c:v>9.4168878002313397E-2</c:v>
                </c:pt>
                <c:pt idx="1671">
                  <c:v>9.451281702590604E-2</c:v>
                </c:pt>
                <c:pt idx="1672">
                  <c:v>9.4525671540292414E-2</c:v>
                </c:pt>
                <c:pt idx="1673">
                  <c:v>9.3918918918918917E-2</c:v>
                </c:pt>
                <c:pt idx="1674">
                  <c:v>9.3777388255915861E-2</c:v>
                </c:pt>
                <c:pt idx="1675">
                  <c:v>9.4146047073023528E-2</c:v>
                </c:pt>
                <c:pt idx="1676">
                  <c:v>9.3927830220258413E-2</c:v>
                </c:pt>
                <c:pt idx="1677">
                  <c:v>9.4438123284920683E-2</c:v>
                </c:pt>
                <c:pt idx="1678">
                  <c:v>9.4309484193011647E-2</c:v>
                </c:pt>
                <c:pt idx="1679">
                  <c:v>9.4022789364963014E-2</c:v>
                </c:pt>
                <c:pt idx="1680">
                  <c:v>9.4052834196203375E-2</c:v>
                </c:pt>
                <c:pt idx="1681">
                  <c:v>9.4022789364963014E-2</c:v>
                </c:pt>
                <c:pt idx="1682">
                  <c:v>9.4188376753507025E-2</c:v>
                </c:pt>
                <c:pt idx="1683">
                  <c:v>9.4485585823856105E-2</c:v>
                </c:pt>
                <c:pt idx="1684">
                  <c:v>9.4422896883776919E-2</c:v>
                </c:pt>
                <c:pt idx="1685">
                  <c:v>9.4405825885468378E-2</c:v>
                </c:pt>
                <c:pt idx="1686">
                  <c:v>9.4535591426303245E-2</c:v>
                </c:pt>
                <c:pt idx="1687">
                  <c:v>9.4329623741388438E-2</c:v>
                </c:pt>
                <c:pt idx="1688">
                  <c:v>9.4071146245059273E-2</c:v>
                </c:pt>
                <c:pt idx="1689">
                  <c:v>9.448507610199644E-2</c:v>
                </c:pt>
                <c:pt idx="1690">
                  <c:v>9.511906328114722E-2</c:v>
                </c:pt>
                <c:pt idx="1691">
                  <c:v>9.4774893197502458E-2</c:v>
                </c:pt>
                <c:pt idx="1692">
                  <c:v>9.5016087727362281E-2</c:v>
                </c:pt>
                <c:pt idx="1693">
                  <c:v>9.4734074025376369E-2</c:v>
                </c:pt>
                <c:pt idx="1694">
                  <c:v>9.4877650897226745E-2</c:v>
                </c:pt>
                <c:pt idx="1695">
                  <c:v>9.4687458702259808E-2</c:v>
                </c:pt>
                <c:pt idx="1696">
                  <c:v>9.4468820635553799E-2</c:v>
                </c:pt>
                <c:pt idx="1697">
                  <c:v>9.473961419448286E-2</c:v>
                </c:pt>
                <c:pt idx="1698">
                  <c:v>9.3959731543624164E-2</c:v>
                </c:pt>
                <c:pt idx="1699">
                  <c:v>9.3787495000666576E-2</c:v>
                </c:pt>
                <c:pt idx="1700">
                  <c:v>9.4068856559805139E-2</c:v>
                </c:pt>
                <c:pt idx="1701">
                  <c:v>9.412307895257567E-2</c:v>
                </c:pt>
                <c:pt idx="1702">
                  <c:v>9.4076655052264799E-2</c:v>
                </c:pt>
                <c:pt idx="1703">
                  <c:v>9.4363065655244577E-2</c:v>
                </c:pt>
                <c:pt idx="1704">
                  <c:v>9.4302936029554738E-2</c:v>
                </c:pt>
                <c:pt idx="1705">
                  <c:v>9.4822006472491907E-2</c:v>
                </c:pt>
                <c:pt idx="1706">
                  <c:v>9.5361157772322E-2</c:v>
                </c:pt>
                <c:pt idx="1707">
                  <c:v>9.5213587236232633E-2</c:v>
                </c:pt>
                <c:pt idx="1708">
                  <c:v>9.5558546433378203E-2</c:v>
                </c:pt>
                <c:pt idx="1709">
                  <c:v>9.525950668036999E-2</c:v>
                </c:pt>
                <c:pt idx="1710">
                  <c:v>9.5375537168879476E-2</c:v>
                </c:pt>
                <c:pt idx="1711">
                  <c:v>9.5514579212658726E-2</c:v>
                </c:pt>
                <c:pt idx="1712">
                  <c:v>9.600205351986138E-2</c:v>
                </c:pt>
                <c:pt idx="1713">
                  <c:v>9.563141253145771E-2</c:v>
                </c:pt>
                <c:pt idx="1714">
                  <c:v>9.5336653515296549E-2</c:v>
                </c:pt>
                <c:pt idx="1715">
                  <c:v>9.5317618344145413E-2</c:v>
                </c:pt>
                <c:pt idx="1716">
                  <c:v>9.4972790878465913E-2</c:v>
                </c:pt>
                <c:pt idx="1717">
                  <c:v>9.4730077120822626E-2</c:v>
                </c:pt>
                <c:pt idx="1718">
                  <c:v>9.4933849628912562E-2</c:v>
                </c:pt>
                <c:pt idx="1719">
                  <c:v>9.4756386452397728E-2</c:v>
                </c:pt>
                <c:pt idx="1720">
                  <c:v>9.4308214354312053E-2</c:v>
                </c:pt>
                <c:pt idx="1721">
                  <c:v>9.4274589902342512E-2</c:v>
                </c:pt>
                <c:pt idx="1722">
                  <c:v>9.420057673822492E-2</c:v>
                </c:pt>
                <c:pt idx="1723">
                  <c:v>9.4311950006376738E-2</c:v>
                </c:pt>
                <c:pt idx="1724">
                  <c:v>9.3667461186626291E-2</c:v>
                </c:pt>
                <c:pt idx="1725">
                  <c:v>9.4122930835365062E-2</c:v>
                </c:pt>
                <c:pt idx="1726">
                  <c:v>9.4289765403454504E-2</c:v>
                </c:pt>
                <c:pt idx="1727">
                  <c:v>9.455220536457333E-2</c:v>
                </c:pt>
                <c:pt idx="1728">
                  <c:v>9.4481658692185014E-2</c:v>
                </c:pt>
                <c:pt idx="1729">
                  <c:v>9.4598852965273844E-2</c:v>
                </c:pt>
                <c:pt idx="1730">
                  <c:v>9.454111439160752E-2</c:v>
                </c:pt>
                <c:pt idx="1731">
                  <c:v>9.4332493702770776E-2</c:v>
                </c:pt>
                <c:pt idx="1732">
                  <c:v>9.4571944301186178E-2</c:v>
                </c:pt>
                <c:pt idx="1733">
                  <c:v>9.4593736103170067E-2</c:v>
                </c:pt>
                <c:pt idx="1734">
                  <c:v>9.4191219134807547E-2</c:v>
                </c:pt>
                <c:pt idx="1735">
                  <c:v>9.3810821331257316E-2</c:v>
                </c:pt>
                <c:pt idx="1736">
                  <c:v>9.4352971443272454E-2</c:v>
                </c:pt>
                <c:pt idx="1737">
                  <c:v>9.400012806556958E-2</c:v>
                </c:pt>
                <c:pt idx="1738">
                  <c:v>9.4688807199898584E-2</c:v>
                </c:pt>
                <c:pt idx="1739">
                  <c:v>9.5262224474284257E-2</c:v>
                </c:pt>
                <c:pt idx="1740">
                  <c:v>9.5445369669442337E-2</c:v>
                </c:pt>
                <c:pt idx="1741">
                  <c:v>9.5171890798786657E-2</c:v>
                </c:pt>
                <c:pt idx="1742">
                  <c:v>9.4978028876333956E-2</c:v>
                </c:pt>
                <c:pt idx="1743">
                  <c:v>9.5002505010020041E-2</c:v>
                </c:pt>
                <c:pt idx="1744">
                  <c:v>9.4768764215314633E-2</c:v>
                </c:pt>
                <c:pt idx="1745">
                  <c:v>9.4710485133020356E-2</c:v>
                </c:pt>
                <c:pt idx="1746">
                  <c:v>9.4751192910702109E-2</c:v>
                </c:pt>
                <c:pt idx="1747">
                  <c:v>9.5500061812337736E-2</c:v>
                </c:pt>
                <c:pt idx="1748">
                  <c:v>9.5510455104551042E-2</c:v>
                </c:pt>
                <c:pt idx="1749">
                  <c:v>9.5873637810701601E-2</c:v>
                </c:pt>
                <c:pt idx="1750">
                  <c:v>9.5469056974459732E-2</c:v>
                </c:pt>
                <c:pt idx="1751">
                  <c:v>9.5587785325255484E-2</c:v>
                </c:pt>
                <c:pt idx="1752">
                  <c:v>9.5756389874036937E-2</c:v>
                </c:pt>
                <c:pt idx="1753">
                  <c:v>9.6411063366216798E-2</c:v>
                </c:pt>
                <c:pt idx="1754">
                  <c:v>9.6797495786178647E-2</c:v>
                </c:pt>
                <c:pt idx="1755">
                  <c:v>9.6588847223902263E-2</c:v>
                </c:pt>
                <c:pt idx="1756">
                  <c:v>9.6921049478854673E-2</c:v>
                </c:pt>
                <c:pt idx="1757">
                  <c:v>9.7166476966393092E-2</c:v>
                </c:pt>
                <c:pt idx="1758">
                  <c:v>9.7266255907160398E-2</c:v>
                </c:pt>
                <c:pt idx="1759">
                  <c:v>9.6968601217380823E-2</c:v>
                </c:pt>
                <c:pt idx="1760">
                  <c:v>9.6645512239347239E-2</c:v>
                </c:pt>
                <c:pt idx="1761">
                  <c:v>9.6787853124432888E-2</c:v>
                </c:pt>
                <c:pt idx="1762">
                  <c:v>9.7233914612146727E-2</c:v>
                </c:pt>
                <c:pt idx="1763">
                  <c:v>9.7869507323568583E-2</c:v>
                </c:pt>
                <c:pt idx="1764">
                  <c:v>9.8655249351745758E-2</c:v>
                </c:pt>
                <c:pt idx="1765">
                  <c:v>9.8439889874579384E-2</c:v>
                </c:pt>
                <c:pt idx="1766">
                  <c:v>9.8022512929723152E-2</c:v>
                </c:pt>
                <c:pt idx="1767">
                  <c:v>9.7578870139398394E-2</c:v>
                </c:pt>
                <c:pt idx="1768">
                  <c:v>9.7352266385564573E-2</c:v>
                </c:pt>
                <c:pt idx="1769">
                  <c:v>9.7830762612917108E-2</c:v>
                </c:pt>
                <c:pt idx="1770">
                  <c:v>9.8300970873786392E-2</c:v>
                </c:pt>
                <c:pt idx="1771">
                  <c:v>9.8361650485436894E-2</c:v>
                </c:pt>
                <c:pt idx="1772">
                  <c:v>9.7731453096259968E-2</c:v>
                </c:pt>
                <c:pt idx="1773">
                  <c:v>9.7496136012364759E-2</c:v>
                </c:pt>
                <c:pt idx="1774">
                  <c:v>9.7862493149016502E-2</c:v>
                </c:pt>
                <c:pt idx="1775">
                  <c:v>9.7193283490623839E-2</c:v>
                </c:pt>
                <c:pt idx="1776">
                  <c:v>9.7360739479445402E-2</c:v>
                </c:pt>
                <c:pt idx="1777">
                  <c:v>9.720043441534934E-2</c:v>
                </c:pt>
                <c:pt idx="1778">
                  <c:v>9.7277454879167946E-2</c:v>
                </c:pt>
                <c:pt idx="1779">
                  <c:v>9.7553324968632366E-2</c:v>
                </c:pt>
                <c:pt idx="1780">
                  <c:v>9.7441378009681279E-2</c:v>
                </c:pt>
                <c:pt idx="1781">
                  <c:v>9.696931109130269E-2</c:v>
                </c:pt>
                <c:pt idx="1782">
                  <c:v>9.7805524025728327E-2</c:v>
                </c:pt>
                <c:pt idx="1783">
                  <c:v>9.7851879605345332E-2</c:v>
                </c:pt>
                <c:pt idx="1784">
                  <c:v>9.8522473305189956E-2</c:v>
                </c:pt>
                <c:pt idx="1785">
                  <c:v>9.8304450816606409E-2</c:v>
                </c:pt>
                <c:pt idx="1786">
                  <c:v>9.8103619236489831E-2</c:v>
                </c:pt>
                <c:pt idx="1787">
                  <c:v>9.8256931952112145E-2</c:v>
                </c:pt>
                <c:pt idx="1788">
                  <c:v>9.7904265873015872E-2</c:v>
                </c:pt>
                <c:pt idx="1789">
                  <c:v>9.8638203901361785E-2</c:v>
                </c:pt>
                <c:pt idx="1790">
                  <c:v>9.8810612991765787E-2</c:v>
                </c:pt>
                <c:pt idx="1791">
                  <c:v>9.895234058014897E-2</c:v>
                </c:pt>
                <c:pt idx="1792">
                  <c:v>9.8311035776984065E-2</c:v>
                </c:pt>
                <c:pt idx="1793">
                  <c:v>9.7885809842331584E-2</c:v>
                </c:pt>
                <c:pt idx="1794">
                  <c:v>9.8561279923586667E-2</c:v>
                </c:pt>
                <c:pt idx="1795">
                  <c:v>9.8596574690770683E-2</c:v>
                </c:pt>
                <c:pt idx="1796">
                  <c:v>9.8609204321614033E-2</c:v>
                </c:pt>
                <c:pt idx="1797">
                  <c:v>9.8719857100327477E-2</c:v>
                </c:pt>
                <c:pt idx="1798">
                  <c:v>9.9544027950494454E-2</c:v>
                </c:pt>
                <c:pt idx="1799">
                  <c:v>9.9426612283501817E-2</c:v>
                </c:pt>
                <c:pt idx="1800">
                  <c:v>9.9882005899705015E-2</c:v>
                </c:pt>
                <c:pt idx="1801">
                  <c:v>9.9680737850301529E-2</c:v>
                </c:pt>
                <c:pt idx="1802">
                  <c:v>9.9335390458105854E-2</c:v>
                </c:pt>
                <c:pt idx="1803">
                  <c:v>9.9212691647427936E-2</c:v>
                </c:pt>
                <c:pt idx="1804">
                  <c:v>9.8988823842469376E-2</c:v>
                </c:pt>
                <c:pt idx="1805">
                  <c:v>9.8582359570555791E-2</c:v>
                </c:pt>
                <c:pt idx="1806">
                  <c:v>9.852304407141585E-2</c:v>
                </c:pt>
                <c:pt idx="1807">
                  <c:v>9.8512239938355756E-2</c:v>
                </c:pt>
                <c:pt idx="1808">
                  <c:v>9.8968709715223258E-2</c:v>
                </c:pt>
                <c:pt idx="1809">
                  <c:v>9.8742322316466805E-2</c:v>
                </c:pt>
                <c:pt idx="1810">
                  <c:v>9.8652606912712368E-2</c:v>
                </c:pt>
                <c:pt idx="1811">
                  <c:v>9.8332645967124266E-2</c:v>
                </c:pt>
                <c:pt idx="1812">
                  <c:v>9.8002127911100592E-2</c:v>
                </c:pt>
                <c:pt idx="1813">
                  <c:v>9.7879858657243815E-2</c:v>
                </c:pt>
                <c:pt idx="1814">
                  <c:v>9.7808753174650043E-2</c:v>
                </c:pt>
                <c:pt idx="1815">
                  <c:v>9.7569629235408892E-2</c:v>
                </c:pt>
                <c:pt idx="1816">
                  <c:v>9.7753670184540994E-2</c:v>
                </c:pt>
                <c:pt idx="1817">
                  <c:v>9.790209790209789E-2</c:v>
                </c:pt>
                <c:pt idx="1818">
                  <c:v>9.7788195696598149E-2</c:v>
                </c:pt>
                <c:pt idx="1819">
                  <c:v>9.7931616715913869E-2</c:v>
                </c:pt>
                <c:pt idx="1820">
                  <c:v>9.7287127511076044E-2</c:v>
                </c:pt>
                <c:pt idx="1821">
                  <c:v>9.7717115593670731E-2</c:v>
                </c:pt>
                <c:pt idx="1822">
                  <c:v>9.7654350996596986E-2</c:v>
                </c:pt>
                <c:pt idx="1823">
                  <c:v>9.7916415753342173E-2</c:v>
                </c:pt>
                <c:pt idx="1824">
                  <c:v>9.7647341255551551E-2</c:v>
                </c:pt>
                <c:pt idx="1825">
                  <c:v>9.7409638554216874E-2</c:v>
                </c:pt>
                <c:pt idx="1826">
                  <c:v>9.6614216616665638E-2</c:v>
                </c:pt>
                <c:pt idx="1827">
                  <c:v>9.6455371850405716E-2</c:v>
                </c:pt>
                <c:pt idx="1828">
                  <c:v>9.6485350551257842E-2</c:v>
                </c:pt>
                <c:pt idx="1829">
                  <c:v>9.6364191872899477E-2</c:v>
                </c:pt>
                <c:pt idx="1830">
                  <c:v>9.6721211752539699E-2</c:v>
                </c:pt>
                <c:pt idx="1831">
                  <c:v>9.6651583710407232E-2</c:v>
                </c:pt>
                <c:pt idx="1832">
                  <c:v>9.6770306097854891E-2</c:v>
                </c:pt>
                <c:pt idx="1833">
                  <c:v>9.6723681040713078E-2</c:v>
                </c:pt>
                <c:pt idx="1834">
                  <c:v>9.6939688599892618E-2</c:v>
                </c:pt>
                <c:pt idx="1835">
                  <c:v>9.7293776277609989E-2</c:v>
                </c:pt>
                <c:pt idx="1836">
                  <c:v>9.7166469893742627E-2</c:v>
                </c:pt>
                <c:pt idx="1837">
                  <c:v>9.6774193548387108E-2</c:v>
                </c:pt>
                <c:pt idx="1838">
                  <c:v>9.673418768085984E-2</c:v>
                </c:pt>
                <c:pt idx="1839">
                  <c:v>9.723445481768539E-2</c:v>
                </c:pt>
                <c:pt idx="1840">
                  <c:v>9.732857894429181E-2</c:v>
                </c:pt>
                <c:pt idx="1841">
                  <c:v>9.7023981508234602E-2</c:v>
                </c:pt>
                <c:pt idx="1842">
                  <c:v>9.6839546191247988E-2</c:v>
                </c:pt>
                <c:pt idx="1843">
                  <c:v>9.7000937207122773E-2</c:v>
                </c:pt>
                <c:pt idx="1844">
                  <c:v>9.6157241216971695E-2</c:v>
                </c:pt>
                <c:pt idx="1845">
                  <c:v>9.5735268094142636E-2</c:v>
                </c:pt>
                <c:pt idx="1846">
                  <c:v>9.6545196403218181E-2</c:v>
                </c:pt>
                <c:pt idx="1847">
                  <c:v>9.6175378631622371E-2</c:v>
                </c:pt>
                <c:pt idx="1848">
                  <c:v>9.6264282754129432E-2</c:v>
                </c:pt>
                <c:pt idx="1849">
                  <c:v>9.6125230641033274E-2</c:v>
                </c:pt>
                <c:pt idx="1850">
                  <c:v>9.6019841738514244E-2</c:v>
                </c:pt>
                <c:pt idx="1851">
                  <c:v>9.6110651377231363E-2</c:v>
                </c:pt>
                <c:pt idx="1852">
                  <c:v>9.6229566877460912E-2</c:v>
                </c:pt>
                <c:pt idx="1853">
                  <c:v>9.6275682396826351E-2</c:v>
                </c:pt>
                <c:pt idx="1854">
                  <c:v>9.6040136176312477E-2</c:v>
                </c:pt>
                <c:pt idx="1855">
                  <c:v>9.5902828136330678E-2</c:v>
                </c:pt>
                <c:pt idx="1856">
                  <c:v>9.6195652173913043E-2</c:v>
                </c:pt>
                <c:pt idx="1857">
                  <c:v>9.682567831175741E-2</c:v>
                </c:pt>
                <c:pt idx="1858">
                  <c:v>9.6793139903676731E-2</c:v>
                </c:pt>
                <c:pt idx="1859">
                  <c:v>9.687609687609687E-2</c:v>
                </c:pt>
                <c:pt idx="1860">
                  <c:v>9.6817913965822039E-2</c:v>
                </c:pt>
                <c:pt idx="1861">
                  <c:v>9.7518451792875008E-2</c:v>
                </c:pt>
                <c:pt idx="1862">
                  <c:v>9.773698187276296E-2</c:v>
                </c:pt>
                <c:pt idx="1863">
                  <c:v>9.7253282871724314E-2</c:v>
                </c:pt>
                <c:pt idx="1864">
                  <c:v>9.7075688073394492E-2</c:v>
                </c:pt>
                <c:pt idx="1865">
                  <c:v>9.6687760104897102E-2</c:v>
                </c:pt>
                <c:pt idx="1866">
                  <c:v>9.6351033969181418E-2</c:v>
                </c:pt>
                <c:pt idx="1867">
                  <c:v>9.6203254353411372E-2</c:v>
                </c:pt>
                <c:pt idx="1868">
                  <c:v>9.6163682864450151E-2</c:v>
                </c:pt>
                <c:pt idx="1869">
                  <c:v>9.5783918742552349E-2</c:v>
                </c:pt>
                <c:pt idx="1870">
                  <c:v>9.5557938702940687E-2</c:v>
                </c:pt>
                <c:pt idx="1871">
                  <c:v>9.5637869419706173E-2</c:v>
                </c:pt>
                <c:pt idx="1872">
                  <c:v>9.4942829512486504E-2</c:v>
                </c:pt>
                <c:pt idx="1873">
                  <c:v>9.4943533284149589E-2</c:v>
                </c:pt>
                <c:pt idx="1874">
                  <c:v>9.4610642990442792E-2</c:v>
                </c:pt>
                <c:pt idx="1875">
                  <c:v>9.4457366539967086E-2</c:v>
                </c:pt>
                <c:pt idx="1876">
                  <c:v>9.4372636450866396E-2</c:v>
                </c:pt>
                <c:pt idx="1877">
                  <c:v>9.4552106556908475E-2</c:v>
                </c:pt>
                <c:pt idx="1878">
                  <c:v>9.5436854870551091E-2</c:v>
                </c:pt>
                <c:pt idx="1879">
                  <c:v>9.542070832393415E-2</c:v>
                </c:pt>
                <c:pt idx="1880">
                  <c:v>9.4767179023508133E-2</c:v>
                </c:pt>
                <c:pt idx="1881">
                  <c:v>9.4797623051911653E-2</c:v>
                </c:pt>
                <c:pt idx="1882">
                  <c:v>9.5163719529201746E-2</c:v>
                </c:pt>
                <c:pt idx="1883">
                  <c:v>9.5195778950291576E-2</c:v>
                </c:pt>
                <c:pt idx="1884">
                  <c:v>9.5474306097425035E-2</c:v>
                </c:pt>
                <c:pt idx="1885">
                  <c:v>9.5849857565771093E-2</c:v>
                </c:pt>
                <c:pt idx="1886">
                  <c:v>9.5814422592032281E-2</c:v>
                </c:pt>
                <c:pt idx="1887">
                  <c:v>9.6437107442610207E-2</c:v>
                </c:pt>
                <c:pt idx="1888">
                  <c:v>9.6399535423925667E-2</c:v>
                </c:pt>
                <c:pt idx="1889">
                  <c:v>9.6661684105630308E-2</c:v>
                </c:pt>
                <c:pt idx="1890">
                  <c:v>9.6524241753376136E-2</c:v>
                </c:pt>
                <c:pt idx="1891">
                  <c:v>9.6565812720848049E-2</c:v>
                </c:pt>
                <c:pt idx="1892">
                  <c:v>9.6243093922651943E-2</c:v>
                </c:pt>
                <c:pt idx="1893">
                  <c:v>9.6493657563839819E-2</c:v>
                </c:pt>
                <c:pt idx="1894">
                  <c:v>9.5910987482614729E-2</c:v>
                </c:pt>
                <c:pt idx="1895">
                  <c:v>9.6144216324486748E-2</c:v>
                </c:pt>
                <c:pt idx="1896">
                  <c:v>9.5674527774673085E-2</c:v>
                </c:pt>
                <c:pt idx="1897">
                  <c:v>9.5888139714822601E-2</c:v>
                </c:pt>
                <c:pt idx="1898">
                  <c:v>9.6030871003307608E-2</c:v>
                </c:pt>
                <c:pt idx="1899">
                  <c:v>9.6044260027662517E-2</c:v>
                </c:pt>
                <c:pt idx="1900">
                  <c:v>9.5792300805729633E-2</c:v>
                </c:pt>
                <c:pt idx="1901">
                  <c:v>9.6109582888901368E-2</c:v>
                </c:pt>
                <c:pt idx="1902">
                  <c:v>9.6232665206894608E-2</c:v>
                </c:pt>
                <c:pt idx="1903">
                  <c:v>9.6250418480080355E-2</c:v>
                </c:pt>
                <c:pt idx="1904">
                  <c:v>9.5885810243492853E-2</c:v>
                </c:pt>
                <c:pt idx="1905">
                  <c:v>9.6477710511832709E-2</c:v>
                </c:pt>
                <c:pt idx="1906">
                  <c:v>9.6479144856465929E-2</c:v>
                </c:pt>
                <c:pt idx="1907">
                  <c:v>9.6497025776602768E-2</c:v>
                </c:pt>
                <c:pt idx="1908">
                  <c:v>9.6477291404152732E-2</c:v>
                </c:pt>
                <c:pt idx="1909">
                  <c:v>9.6430328540971957E-2</c:v>
                </c:pt>
                <c:pt idx="1910">
                  <c:v>9.6160121831828552E-2</c:v>
                </c:pt>
                <c:pt idx="1911">
                  <c:v>9.616535218928475E-2</c:v>
                </c:pt>
                <c:pt idx="1912">
                  <c:v>9.5963442498095963E-2</c:v>
                </c:pt>
                <c:pt idx="1913">
                  <c:v>9.59987005252044E-2</c:v>
                </c:pt>
                <c:pt idx="1914">
                  <c:v>9.6435600262409812E-2</c:v>
                </c:pt>
                <c:pt idx="1915">
                  <c:v>9.7107550986932051E-2</c:v>
                </c:pt>
                <c:pt idx="1916">
                  <c:v>9.7444615047159455E-2</c:v>
                </c:pt>
                <c:pt idx="1917">
                  <c:v>9.6904294746021372E-2</c:v>
                </c:pt>
                <c:pt idx="1918">
                  <c:v>9.7210113339145587E-2</c:v>
                </c:pt>
                <c:pt idx="1919">
                  <c:v>9.747331736005227E-2</c:v>
                </c:pt>
                <c:pt idx="1920">
                  <c:v>9.704572607798416E-2</c:v>
                </c:pt>
                <c:pt idx="1921">
                  <c:v>9.6868292145962917E-2</c:v>
                </c:pt>
                <c:pt idx="1922">
                  <c:v>9.6640714324603916E-2</c:v>
                </c:pt>
                <c:pt idx="1923">
                  <c:v>9.725982887468862E-2</c:v>
                </c:pt>
                <c:pt idx="1924">
                  <c:v>9.6789936015616543E-2</c:v>
                </c:pt>
                <c:pt idx="1925">
                  <c:v>9.6874319320409505E-2</c:v>
                </c:pt>
                <c:pt idx="1926">
                  <c:v>9.6698881528939074E-2</c:v>
                </c:pt>
                <c:pt idx="1927">
                  <c:v>9.6635919696147571E-2</c:v>
                </c:pt>
                <c:pt idx="1928">
                  <c:v>9.584769407516823E-2</c:v>
                </c:pt>
                <c:pt idx="1929">
                  <c:v>9.5701268936217804E-2</c:v>
                </c:pt>
                <c:pt idx="1930">
                  <c:v>9.5612606033368908E-2</c:v>
                </c:pt>
                <c:pt idx="1931">
                  <c:v>9.6331043725917248E-2</c:v>
                </c:pt>
                <c:pt idx="1932">
                  <c:v>9.6081195376374398E-2</c:v>
                </c:pt>
                <c:pt idx="1933">
                  <c:v>9.6468225185515816E-2</c:v>
                </c:pt>
                <c:pt idx="1934">
                  <c:v>9.5858121001234697E-2</c:v>
                </c:pt>
                <c:pt idx="1935">
                  <c:v>9.5596256530975476E-2</c:v>
                </c:pt>
                <c:pt idx="1936">
                  <c:v>9.590056445635442E-2</c:v>
                </c:pt>
                <c:pt idx="1937">
                  <c:v>9.5906833361877039E-2</c:v>
                </c:pt>
                <c:pt idx="1938">
                  <c:v>9.612350687401397E-2</c:v>
                </c:pt>
                <c:pt idx="1939">
                  <c:v>9.6115316117542288E-2</c:v>
                </c:pt>
                <c:pt idx="1940">
                  <c:v>9.6050219432253767E-2</c:v>
                </c:pt>
                <c:pt idx="1941">
                  <c:v>9.5944609297725039E-2</c:v>
                </c:pt>
                <c:pt idx="1942">
                  <c:v>9.5897182402372716E-2</c:v>
                </c:pt>
                <c:pt idx="1943">
                  <c:v>9.5787115458171701E-2</c:v>
                </c:pt>
                <c:pt idx="1944">
                  <c:v>9.5370068470818387E-2</c:v>
                </c:pt>
                <c:pt idx="1945">
                  <c:v>9.5473295701259217E-2</c:v>
                </c:pt>
                <c:pt idx="1946">
                  <c:v>9.4743743853130793E-2</c:v>
                </c:pt>
                <c:pt idx="1947">
                  <c:v>9.4459532862574691E-2</c:v>
                </c:pt>
                <c:pt idx="1948">
                  <c:v>9.4730545434770802E-2</c:v>
                </c:pt>
                <c:pt idx="1949">
                  <c:v>9.4911037802174039E-2</c:v>
                </c:pt>
                <c:pt idx="1950">
                  <c:v>9.4405972733174637E-2</c:v>
                </c:pt>
                <c:pt idx="1951">
                  <c:v>9.4238571814985142E-2</c:v>
                </c:pt>
                <c:pt idx="1952">
                  <c:v>9.4230976213539999E-2</c:v>
                </c:pt>
                <c:pt idx="1953">
                  <c:v>9.4476354071608787E-2</c:v>
                </c:pt>
                <c:pt idx="1954">
                  <c:v>9.438858254946482E-2</c:v>
                </c:pt>
                <c:pt idx="1955">
                  <c:v>9.4999466894125167E-2</c:v>
                </c:pt>
                <c:pt idx="1956">
                  <c:v>9.592543275632491E-2</c:v>
                </c:pt>
                <c:pt idx="1957">
                  <c:v>9.6025082367945588E-2</c:v>
                </c:pt>
                <c:pt idx="1958">
                  <c:v>9.6409221289705721E-2</c:v>
                </c:pt>
                <c:pt idx="1959">
                  <c:v>9.6460459183673464E-2</c:v>
                </c:pt>
                <c:pt idx="1960">
                  <c:v>9.6298670084922294E-2</c:v>
                </c:pt>
                <c:pt idx="1961">
                  <c:v>9.6112772319521575E-2</c:v>
                </c:pt>
                <c:pt idx="1962">
                  <c:v>9.6122691435360189E-2</c:v>
                </c:pt>
                <c:pt idx="1963">
                  <c:v>9.5743528647243586E-2</c:v>
                </c:pt>
                <c:pt idx="1964">
                  <c:v>9.5905114581656195E-2</c:v>
                </c:pt>
                <c:pt idx="1965">
                  <c:v>9.5704998401364177E-2</c:v>
                </c:pt>
                <c:pt idx="1966">
                  <c:v>9.6164148719597123E-2</c:v>
                </c:pt>
                <c:pt idx="1967">
                  <c:v>9.7150466045272957E-2</c:v>
                </c:pt>
                <c:pt idx="1968">
                  <c:v>9.7583243823845339E-2</c:v>
                </c:pt>
                <c:pt idx="1969">
                  <c:v>9.7934530550612089E-2</c:v>
                </c:pt>
                <c:pt idx="1970">
                  <c:v>9.7418281359025277E-2</c:v>
                </c:pt>
                <c:pt idx="1971">
                  <c:v>9.7096826512407419E-2</c:v>
                </c:pt>
                <c:pt idx="1972">
                  <c:v>9.6760212374038354E-2</c:v>
                </c:pt>
                <c:pt idx="1973">
                  <c:v>9.6716804140384929E-2</c:v>
                </c:pt>
                <c:pt idx="1974">
                  <c:v>9.6893214266616762E-2</c:v>
                </c:pt>
                <c:pt idx="1975">
                  <c:v>9.6414342629482064E-2</c:v>
                </c:pt>
                <c:pt idx="1976">
                  <c:v>9.6304531977975449E-2</c:v>
                </c:pt>
                <c:pt idx="1977">
                  <c:v>9.6273127286221713E-2</c:v>
                </c:pt>
                <c:pt idx="1978">
                  <c:v>9.6459227467811159E-2</c:v>
                </c:pt>
                <c:pt idx="1979">
                  <c:v>9.6072474774872518E-2</c:v>
                </c:pt>
                <c:pt idx="1980">
                  <c:v>9.578606158833064E-2</c:v>
                </c:pt>
                <c:pt idx="1981">
                  <c:v>9.5622427708589447E-2</c:v>
                </c:pt>
                <c:pt idx="1982">
                  <c:v>9.5381087573706044E-2</c:v>
                </c:pt>
                <c:pt idx="1983">
                  <c:v>9.5091179549336144E-2</c:v>
                </c:pt>
                <c:pt idx="1984">
                  <c:v>9.5113151853066569E-2</c:v>
                </c:pt>
                <c:pt idx="1985">
                  <c:v>9.5331161780673176E-2</c:v>
                </c:pt>
                <c:pt idx="1986">
                  <c:v>9.5094826196744212E-2</c:v>
                </c:pt>
                <c:pt idx="1987">
                  <c:v>9.5123128923225497E-2</c:v>
                </c:pt>
                <c:pt idx="1988">
                  <c:v>9.4739093242087249E-2</c:v>
                </c:pt>
                <c:pt idx="1989">
                  <c:v>9.4949172388099426E-2</c:v>
                </c:pt>
                <c:pt idx="1990">
                  <c:v>9.5385436116297684E-2</c:v>
                </c:pt>
                <c:pt idx="1991">
                  <c:v>9.513922163658628E-2</c:v>
                </c:pt>
                <c:pt idx="1992">
                  <c:v>9.5120511031187932E-2</c:v>
                </c:pt>
                <c:pt idx="1993">
                  <c:v>9.428510273972604E-2</c:v>
                </c:pt>
                <c:pt idx="1994">
                  <c:v>9.475366178428761E-2</c:v>
                </c:pt>
                <c:pt idx="1995">
                  <c:v>9.4578089320800793E-2</c:v>
                </c:pt>
                <c:pt idx="1996">
                  <c:v>9.478043859183348E-2</c:v>
                </c:pt>
                <c:pt idx="1997">
                  <c:v>9.4863341486759539E-2</c:v>
                </c:pt>
                <c:pt idx="1998">
                  <c:v>9.4257509818490626E-2</c:v>
                </c:pt>
                <c:pt idx="1999">
                  <c:v>9.3746653817325207E-2</c:v>
                </c:pt>
                <c:pt idx="2000">
                  <c:v>9.4475196934213329E-2</c:v>
                </c:pt>
                <c:pt idx="2001">
                  <c:v>9.4842284739982949E-2</c:v>
                </c:pt>
                <c:pt idx="2002">
                  <c:v>9.464779740370291E-2</c:v>
                </c:pt>
                <c:pt idx="2003">
                  <c:v>9.4683597660572216E-2</c:v>
                </c:pt>
                <c:pt idx="2004">
                  <c:v>9.4493577595283207E-2</c:v>
                </c:pt>
                <c:pt idx="2005">
                  <c:v>9.4255791812123138E-2</c:v>
                </c:pt>
                <c:pt idx="2006">
                  <c:v>9.4023479188900749E-2</c:v>
                </c:pt>
                <c:pt idx="2007">
                  <c:v>9.3804839138526983E-2</c:v>
                </c:pt>
                <c:pt idx="2008">
                  <c:v>9.3938751721945532E-2</c:v>
                </c:pt>
                <c:pt idx="2009">
                  <c:v>9.4001599573447073E-2</c:v>
                </c:pt>
                <c:pt idx="2010">
                  <c:v>9.3797916776820173E-2</c:v>
                </c:pt>
                <c:pt idx="2011">
                  <c:v>9.3992299171897248E-2</c:v>
                </c:pt>
                <c:pt idx="2012">
                  <c:v>9.3932230102442865E-2</c:v>
                </c:pt>
                <c:pt idx="2013">
                  <c:v>9.4141604010025068E-2</c:v>
                </c:pt>
                <c:pt idx="2014">
                  <c:v>9.4053715121747317E-2</c:v>
                </c:pt>
                <c:pt idx="2015">
                  <c:v>9.377761605239901E-2</c:v>
                </c:pt>
                <c:pt idx="2016">
                  <c:v>9.383433672410213E-2</c:v>
                </c:pt>
                <c:pt idx="2017">
                  <c:v>9.3986521513737681E-2</c:v>
                </c:pt>
                <c:pt idx="2018">
                  <c:v>9.4139004149377578E-2</c:v>
                </c:pt>
                <c:pt idx="2019">
                  <c:v>9.4207774729540866E-2</c:v>
                </c:pt>
                <c:pt idx="2020">
                  <c:v>9.4471586526099272E-2</c:v>
                </c:pt>
                <c:pt idx="2021">
                  <c:v>9.4687276077387653E-2</c:v>
                </c:pt>
                <c:pt idx="2022">
                  <c:v>9.499948870027608E-2</c:v>
                </c:pt>
                <c:pt idx="2023">
                  <c:v>9.4938650306748473E-2</c:v>
                </c:pt>
                <c:pt idx="2024">
                  <c:v>9.4654217114713737E-2</c:v>
                </c:pt>
                <c:pt idx="2025">
                  <c:v>9.4709104061175983E-2</c:v>
                </c:pt>
                <c:pt idx="2026">
                  <c:v>9.4472775974862214E-2</c:v>
                </c:pt>
                <c:pt idx="2027">
                  <c:v>9.3931751505481498E-2</c:v>
                </c:pt>
                <c:pt idx="2028">
                  <c:v>9.4646614997690295E-2</c:v>
                </c:pt>
                <c:pt idx="2029">
                  <c:v>9.4466523998777127E-2</c:v>
                </c:pt>
                <c:pt idx="2030">
                  <c:v>9.4258957654723127E-2</c:v>
                </c:pt>
                <c:pt idx="2031">
                  <c:v>9.4518730223537822E-2</c:v>
                </c:pt>
                <c:pt idx="2032">
                  <c:v>9.4751888911578513E-2</c:v>
                </c:pt>
                <c:pt idx="2033">
                  <c:v>9.4709809964047265E-2</c:v>
                </c:pt>
                <c:pt idx="2034">
                  <c:v>9.4334799059208496E-2</c:v>
                </c:pt>
                <c:pt idx="2035">
                  <c:v>9.409537453950062E-2</c:v>
                </c:pt>
                <c:pt idx="2036">
                  <c:v>9.427024818711062E-2</c:v>
                </c:pt>
                <c:pt idx="2037">
                  <c:v>9.4267320662170445E-2</c:v>
                </c:pt>
                <c:pt idx="2038">
                  <c:v>9.4198852966553309E-2</c:v>
                </c:pt>
                <c:pt idx="2039">
                  <c:v>9.4001926684581461E-2</c:v>
                </c:pt>
                <c:pt idx="2040">
                  <c:v>9.4298688193743707E-2</c:v>
                </c:pt>
                <c:pt idx="2041">
                  <c:v>9.4223077312541134E-2</c:v>
                </c:pt>
                <c:pt idx="2042">
                  <c:v>9.4017529555646143E-2</c:v>
                </c:pt>
                <c:pt idx="2043">
                  <c:v>9.385146103896104E-2</c:v>
                </c:pt>
                <c:pt idx="2044">
                  <c:v>9.3562188041153099E-2</c:v>
                </c:pt>
                <c:pt idx="2045">
                  <c:v>9.3637149687197996E-2</c:v>
                </c:pt>
                <c:pt idx="2046">
                  <c:v>9.3724696356275311E-2</c:v>
                </c:pt>
                <c:pt idx="2047">
                  <c:v>9.4559651168686309E-2</c:v>
                </c:pt>
                <c:pt idx="2048">
                  <c:v>9.405940594059406E-2</c:v>
                </c:pt>
                <c:pt idx="2049">
                  <c:v>9.3863369270859948E-2</c:v>
                </c:pt>
                <c:pt idx="2050">
                  <c:v>9.397602549188204E-2</c:v>
                </c:pt>
                <c:pt idx="2051">
                  <c:v>9.3949528732137425E-2</c:v>
                </c:pt>
                <c:pt idx="2052">
                  <c:v>9.37941473259334E-2</c:v>
                </c:pt>
                <c:pt idx="2053">
                  <c:v>9.3787756745871934E-2</c:v>
                </c:pt>
                <c:pt idx="2054">
                  <c:v>9.3984394663981882E-2</c:v>
                </c:pt>
                <c:pt idx="2055">
                  <c:v>9.3920695933643536E-2</c:v>
                </c:pt>
                <c:pt idx="2056">
                  <c:v>9.3933265925176937E-2</c:v>
                </c:pt>
                <c:pt idx="2057">
                  <c:v>9.3830921553693838E-2</c:v>
                </c:pt>
                <c:pt idx="2058">
                  <c:v>9.4222763732358619E-2</c:v>
                </c:pt>
                <c:pt idx="2059">
                  <c:v>9.4152985654358062E-2</c:v>
                </c:pt>
                <c:pt idx="2060">
                  <c:v>9.3610389610389602E-2</c:v>
                </c:pt>
                <c:pt idx="2061">
                  <c:v>9.3712930011862414E-2</c:v>
                </c:pt>
                <c:pt idx="2062">
                  <c:v>9.3640956200197911E-2</c:v>
                </c:pt>
                <c:pt idx="2063">
                  <c:v>9.4028218878533867E-2</c:v>
                </c:pt>
                <c:pt idx="2064">
                  <c:v>9.412134219756059E-2</c:v>
                </c:pt>
                <c:pt idx="2065">
                  <c:v>9.3924653280894208E-2</c:v>
                </c:pt>
                <c:pt idx="2066">
                  <c:v>9.3756449948400419E-2</c:v>
                </c:pt>
                <c:pt idx="2067">
                  <c:v>9.4093938924197804E-2</c:v>
                </c:pt>
                <c:pt idx="2068">
                  <c:v>9.3871894888113316E-2</c:v>
                </c:pt>
                <c:pt idx="2069">
                  <c:v>9.4043727012668582E-2</c:v>
                </c:pt>
                <c:pt idx="2070">
                  <c:v>9.3603106478642964E-2</c:v>
                </c:pt>
                <c:pt idx="2071">
                  <c:v>9.3838670449939182E-2</c:v>
                </c:pt>
                <c:pt idx="2072">
                  <c:v>9.350269670850346E-2</c:v>
                </c:pt>
                <c:pt idx="2073">
                  <c:v>9.3504926603659777E-2</c:v>
                </c:pt>
                <c:pt idx="2074">
                  <c:v>9.4335839598997495E-2</c:v>
                </c:pt>
                <c:pt idx="2075">
                  <c:v>9.4131231487524475E-2</c:v>
                </c:pt>
                <c:pt idx="2076">
                  <c:v>9.4505494505494517E-2</c:v>
                </c:pt>
                <c:pt idx="2077">
                  <c:v>9.4643837667848049E-2</c:v>
                </c:pt>
                <c:pt idx="2078">
                  <c:v>9.448189762796505E-2</c:v>
                </c:pt>
                <c:pt idx="2079">
                  <c:v>9.4234036174677724E-2</c:v>
                </c:pt>
                <c:pt idx="2080">
                  <c:v>9.4414827362861831E-2</c:v>
                </c:pt>
                <c:pt idx="2081">
                  <c:v>9.4810826977717949E-2</c:v>
                </c:pt>
                <c:pt idx="2082">
                  <c:v>9.4713216957605983E-2</c:v>
                </c:pt>
                <c:pt idx="2083">
                  <c:v>9.4950302182708154E-2</c:v>
                </c:pt>
                <c:pt idx="2084">
                  <c:v>9.4624832181393267E-2</c:v>
                </c:pt>
                <c:pt idx="2085">
                  <c:v>9.4919986041178517E-2</c:v>
                </c:pt>
                <c:pt idx="2086">
                  <c:v>9.4521372667068032E-2</c:v>
                </c:pt>
                <c:pt idx="2087">
                  <c:v>9.4666866596691171E-2</c:v>
                </c:pt>
                <c:pt idx="2088">
                  <c:v>9.4807788317523706E-2</c:v>
                </c:pt>
                <c:pt idx="2089">
                  <c:v>9.526440014061166E-2</c:v>
                </c:pt>
                <c:pt idx="2090">
                  <c:v>9.5336214694944216E-2</c:v>
                </c:pt>
                <c:pt idx="2091">
                  <c:v>9.5021947326416611E-2</c:v>
                </c:pt>
                <c:pt idx="2092">
                  <c:v>9.5292652552926516E-2</c:v>
                </c:pt>
                <c:pt idx="2093">
                  <c:v>9.5679318204340502E-2</c:v>
                </c:pt>
                <c:pt idx="2094">
                  <c:v>9.5565520677628302E-2</c:v>
                </c:pt>
                <c:pt idx="2095">
                  <c:v>9.5656540296259099E-2</c:v>
                </c:pt>
                <c:pt idx="2096">
                  <c:v>9.5550729761123193E-2</c:v>
                </c:pt>
                <c:pt idx="2097">
                  <c:v>9.535979154139107E-2</c:v>
                </c:pt>
                <c:pt idx="2098">
                  <c:v>9.5293877966792298E-2</c:v>
                </c:pt>
                <c:pt idx="2099">
                  <c:v>9.5452248610409296E-2</c:v>
                </c:pt>
                <c:pt idx="2100">
                  <c:v>9.5322466335931957E-2</c:v>
                </c:pt>
                <c:pt idx="2101">
                  <c:v>9.5421784590396908E-2</c:v>
                </c:pt>
                <c:pt idx="2102">
                  <c:v>9.5549266786724985E-2</c:v>
                </c:pt>
                <c:pt idx="2103">
                  <c:v>9.5791748122234802E-2</c:v>
                </c:pt>
                <c:pt idx="2104">
                  <c:v>9.607164665174027E-2</c:v>
                </c:pt>
                <c:pt idx="2105">
                  <c:v>9.5929492078047782E-2</c:v>
                </c:pt>
                <c:pt idx="2106">
                  <c:v>9.5777708786091292E-2</c:v>
                </c:pt>
                <c:pt idx="2107">
                  <c:v>9.5911310008136699E-2</c:v>
                </c:pt>
                <c:pt idx="2108">
                  <c:v>9.5776693991906192E-2</c:v>
                </c:pt>
                <c:pt idx="2109">
                  <c:v>9.6147790490185792E-2</c:v>
                </c:pt>
                <c:pt idx="2110">
                  <c:v>9.6846486313430444E-2</c:v>
                </c:pt>
                <c:pt idx="2111">
                  <c:v>9.7123068726691533E-2</c:v>
                </c:pt>
                <c:pt idx="2112">
                  <c:v>9.5907311055087693E-2</c:v>
                </c:pt>
                <c:pt idx="2113">
                  <c:v>9.5989692382026079E-2</c:v>
                </c:pt>
                <c:pt idx="2114">
                  <c:v>9.6089563325728225E-2</c:v>
                </c:pt>
                <c:pt idx="2115">
                  <c:v>9.5691014188124007E-2</c:v>
                </c:pt>
                <c:pt idx="2116">
                  <c:v>9.558406760447262E-2</c:v>
                </c:pt>
                <c:pt idx="2117">
                  <c:v>9.538637189267736E-2</c:v>
                </c:pt>
                <c:pt idx="2118">
                  <c:v>9.5213666444364631E-2</c:v>
                </c:pt>
                <c:pt idx="2119">
                  <c:v>9.540294252405436E-2</c:v>
                </c:pt>
                <c:pt idx="2120">
                  <c:v>9.563621533442089E-2</c:v>
                </c:pt>
                <c:pt idx="2121">
                  <c:v>9.561010029736404E-2</c:v>
                </c:pt>
                <c:pt idx="2122">
                  <c:v>9.5956791681389125E-2</c:v>
                </c:pt>
                <c:pt idx="2123">
                  <c:v>9.5897281572875928E-2</c:v>
                </c:pt>
                <c:pt idx="2124">
                  <c:v>9.5903996826341362E-2</c:v>
                </c:pt>
                <c:pt idx="2125">
                  <c:v>9.6198642018139463E-2</c:v>
                </c:pt>
                <c:pt idx="2126">
                  <c:v>9.658327945491621E-2</c:v>
                </c:pt>
                <c:pt idx="2127">
                  <c:v>9.6619551250370667E-2</c:v>
                </c:pt>
                <c:pt idx="2128">
                  <c:v>9.6381983755845418E-2</c:v>
                </c:pt>
                <c:pt idx="2129">
                  <c:v>9.6341103570374745E-2</c:v>
                </c:pt>
                <c:pt idx="2130">
                  <c:v>9.657809589175409E-2</c:v>
                </c:pt>
                <c:pt idx="2131">
                  <c:v>9.6140660201782732E-2</c:v>
                </c:pt>
                <c:pt idx="2132">
                  <c:v>9.6048244753873302E-2</c:v>
                </c:pt>
                <c:pt idx="2133">
                  <c:v>9.5891081835545317E-2</c:v>
                </c:pt>
                <c:pt idx="2134">
                  <c:v>9.5573834704269486E-2</c:v>
                </c:pt>
                <c:pt idx="2135">
                  <c:v>9.5513040074374903E-2</c:v>
                </c:pt>
                <c:pt idx="2136">
                  <c:v>9.5256628557528575E-2</c:v>
                </c:pt>
                <c:pt idx="2137">
                  <c:v>9.521489133612708E-2</c:v>
                </c:pt>
                <c:pt idx="2138">
                  <c:v>9.5048156435450906E-2</c:v>
                </c:pt>
                <c:pt idx="2139">
                  <c:v>9.5026127346622802E-2</c:v>
                </c:pt>
                <c:pt idx="2140">
                  <c:v>9.538743607063592E-2</c:v>
                </c:pt>
                <c:pt idx="2141">
                  <c:v>9.5359953647819989E-2</c:v>
                </c:pt>
                <c:pt idx="2142">
                  <c:v>9.5261028703525347E-2</c:v>
                </c:pt>
                <c:pt idx="2143">
                  <c:v>9.5511583011583009E-2</c:v>
                </c:pt>
                <c:pt idx="2144">
                  <c:v>9.5548211508553665E-2</c:v>
                </c:pt>
                <c:pt idx="2145">
                  <c:v>9.5755468636824562E-2</c:v>
                </c:pt>
                <c:pt idx="2146">
                  <c:v>9.5868007119149556E-2</c:v>
                </c:pt>
                <c:pt idx="2147">
                  <c:v>9.6118655494558419E-2</c:v>
                </c:pt>
                <c:pt idx="2148">
                  <c:v>9.6778846153846146E-2</c:v>
                </c:pt>
                <c:pt idx="2149">
                  <c:v>9.7913944145975498E-2</c:v>
                </c:pt>
                <c:pt idx="2150">
                  <c:v>9.7738170194217072E-2</c:v>
                </c:pt>
                <c:pt idx="2151">
                  <c:v>9.8050797401063206E-2</c:v>
                </c:pt>
                <c:pt idx="2152">
                  <c:v>9.7801067633086824E-2</c:v>
                </c:pt>
                <c:pt idx="2153">
                  <c:v>9.7466275075912184E-2</c:v>
                </c:pt>
                <c:pt idx="2154">
                  <c:v>9.723823367249762E-2</c:v>
                </c:pt>
                <c:pt idx="2155">
                  <c:v>9.7114850184427268E-2</c:v>
                </c:pt>
                <c:pt idx="2156">
                  <c:v>9.7428019227910209E-2</c:v>
                </c:pt>
                <c:pt idx="2157">
                  <c:v>9.7253119257181539E-2</c:v>
                </c:pt>
                <c:pt idx="2158">
                  <c:v>9.6939763703273285E-2</c:v>
                </c:pt>
                <c:pt idx="2159">
                  <c:v>9.7170675278353505E-2</c:v>
                </c:pt>
                <c:pt idx="2160">
                  <c:v>9.7569193742478938E-2</c:v>
                </c:pt>
                <c:pt idx="2161">
                  <c:v>9.7415411272079686E-2</c:v>
                </c:pt>
                <c:pt idx="2162">
                  <c:v>9.7102283630781036E-2</c:v>
                </c:pt>
                <c:pt idx="2163">
                  <c:v>9.7307397470295126E-2</c:v>
                </c:pt>
                <c:pt idx="2164">
                  <c:v>9.7736030828516382E-2</c:v>
                </c:pt>
                <c:pt idx="2165">
                  <c:v>9.7596574875936551E-2</c:v>
                </c:pt>
                <c:pt idx="2166">
                  <c:v>9.7648834152752759E-2</c:v>
                </c:pt>
                <c:pt idx="2167">
                  <c:v>9.7362680943882618E-2</c:v>
                </c:pt>
                <c:pt idx="2168">
                  <c:v>9.6787108397557803E-2</c:v>
                </c:pt>
                <c:pt idx="2169">
                  <c:v>9.65844496070387E-2</c:v>
                </c:pt>
                <c:pt idx="2170">
                  <c:v>9.6308887809616314E-2</c:v>
                </c:pt>
                <c:pt idx="2171">
                  <c:v>9.58139534883721E-2</c:v>
                </c:pt>
                <c:pt idx="2172">
                  <c:v>9.5731556871453238E-2</c:v>
                </c:pt>
                <c:pt idx="2173">
                  <c:v>9.5704671417260481E-2</c:v>
                </c:pt>
                <c:pt idx="2174">
                  <c:v>9.489196455242456E-2</c:v>
                </c:pt>
                <c:pt idx="2175">
                  <c:v>9.4613606672696193E-2</c:v>
                </c:pt>
                <c:pt idx="2176">
                  <c:v>9.4479988097009374E-2</c:v>
                </c:pt>
                <c:pt idx="2177">
                  <c:v>9.3883005048005536E-2</c:v>
                </c:pt>
                <c:pt idx="2178">
                  <c:v>9.3657671853456761E-2</c:v>
                </c:pt>
                <c:pt idx="2179">
                  <c:v>9.4565744784085387E-2</c:v>
                </c:pt>
                <c:pt idx="2180">
                  <c:v>9.4062545738400741E-2</c:v>
                </c:pt>
                <c:pt idx="2181">
                  <c:v>9.4329520564614258E-2</c:v>
                </c:pt>
                <c:pt idx="2182">
                  <c:v>9.4554601953240613E-2</c:v>
                </c:pt>
                <c:pt idx="2183">
                  <c:v>9.4034176076746287E-2</c:v>
                </c:pt>
                <c:pt idx="2184">
                  <c:v>9.3915540373285797E-2</c:v>
                </c:pt>
                <c:pt idx="2185">
                  <c:v>9.3607420406116831E-2</c:v>
                </c:pt>
                <c:pt idx="2186">
                  <c:v>9.3948098256735335E-2</c:v>
                </c:pt>
                <c:pt idx="2187">
                  <c:v>9.4122241749658275E-2</c:v>
                </c:pt>
                <c:pt idx="2188">
                  <c:v>9.4236989120846812E-2</c:v>
                </c:pt>
                <c:pt idx="2189">
                  <c:v>9.4265476421502029E-2</c:v>
                </c:pt>
                <c:pt idx="2190">
                  <c:v>9.5256628557528575E-2</c:v>
                </c:pt>
                <c:pt idx="2191">
                  <c:v>9.5196207789669168E-2</c:v>
                </c:pt>
                <c:pt idx="2192">
                  <c:v>9.4966394274938346E-2</c:v>
                </c:pt>
                <c:pt idx="2193">
                  <c:v>9.4911322669501766E-2</c:v>
                </c:pt>
                <c:pt idx="2194">
                  <c:v>9.4916714531878235E-2</c:v>
                </c:pt>
                <c:pt idx="2195">
                  <c:v>9.4479931356659358E-2</c:v>
                </c:pt>
                <c:pt idx="2196">
                  <c:v>9.4617105325781728E-2</c:v>
                </c:pt>
                <c:pt idx="2197">
                  <c:v>9.4037024698995872E-2</c:v>
                </c:pt>
                <c:pt idx="2198">
                  <c:v>9.3723211734450904E-2</c:v>
                </c:pt>
                <c:pt idx="2199">
                  <c:v>9.3874266237455012E-2</c:v>
                </c:pt>
                <c:pt idx="2200">
                  <c:v>9.3650868803560439E-2</c:v>
                </c:pt>
                <c:pt idx="2201">
                  <c:v>9.3810490533969129E-2</c:v>
                </c:pt>
                <c:pt idx="2202">
                  <c:v>9.3890280206019944E-2</c:v>
                </c:pt>
                <c:pt idx="2203">
                  <c:v>9.3812091967073505E-2</c:v>
                </c:pt>
                <c:pt idx="2204">
                  <c:v>9.3752966866040066E-2</c:v>
                </c:pt>
                <c:pt idx="2205">
                  <c:v>9.3872352469456091E-2</c:v>
                </c:pt>
                <c:pt idx="2206">
                  <c:v>9.3974990526714666E-2</c:v>
                </c:pt>
                <c:pt idx="2207">
                  <c:v>9.3802026352090562E-2</c:v>
                </c:pt>
                <c:pt idx="2208">
                  <c:v>9.4079635085051794E-2</c:v>
                </c:pt>
                <c:pt idx="2209">
                  <c:v>9.4746987951807235E-2</c:v>
                </c:pt>
                <c:pt idx="2210">
                  <c:v>9.4739873296218066E-2</c:v>
                </c:pt>
                <c:pt idx="2211">
                  <c:v>9.4253097863206167E-2</c:v>
                </c:pt>
                <c:pt idx="2212">
                  <c:v>9.5061124694376539E-2</c:v>
                </c:pt>
                <c:pt idx="2213">
                  <c:v>9.5943988411395467E-2</c:v>
                </c:pt>
                <c:pt idx="2214">
                  <c:v>9.5855803332847489E-2</c:v>
                </c:pt>
                <c:pt idx="2215">
                  <c:v>9.5742640713395333E-2</c:v>
                </c:pt>
                <c:pt idx="2216">
                  <c:v>9.5787651471436822E-2</c:v>
                </c:pt>
                <c:pt idx="2217">
                  <c:v>9.5219994298203922E-2</c:v>
                </c:pt>
                <c:pt idx="2218">
                  <c:v>9.4749403341288785E-2</c:v>
                </c:pt>
                <c:pt idx="2219">
                  <c:v>9.5242621548405487E-2</c:v>
                </c:pt>
                <c:pt idx="2220">
                  <c:v>9.4904761904761908E-2</c:v>
                </c:pt>
                <c:pt idx="2221">
                  <c:v>9.4674839574753381E-2</c:v>
                </c:pt>
                <c:pt idx="2222">
                  <c:v>9.4527604976671856E-2</c:v>
                </c:pt>
                <c:pt idx="2223">
                  <c:v>9.4704535489842645E-2</c:v>
                </c:pt>
                <c:pt idx="2224">
                  <c:v>9.4342373869932925E-2</c:v>
                </c:pt>
                <c:pt idx="2225">
                  <c:v>9.4597839135654255E-2</c:v>
                </c:pt>
                <c:pt idx="2226">
                  <c:v>9.4753669524778372E-2</c:v>
                </c:pt>
                <c:pt idx="2227">
                  <c:v>9.4992707826932421E-2</c:v>
                </c:pt>
                <c:pt idx="2228">
                  <c:v>9.5136601433830653E-2</c:v>
                </c:pt>
                <c:pt idx="2229">
                  <c:v>9.4644661502189295E-2</c:v>
                </c:pt>
                <c:pt idx="2230">
                  <c:v>9.4413353917406406E-2</c:v>
                </c:pt>
                <c:pt idx="2231">
                  <c:v>9.4432156938167144E-2</c:v>
                </c:pt>
                <c:pt idx="2232">
                  <c:v>9.4159885112494027E-2</c:v>
                </c:pt>
                <c:pt idx="2233">
                  <c:v>9.3601218815463724E-2</c:v>
                </c:pt>
                <c:pt idx="2234">
                  <c:v>9.4409106126548362E-2</c:v>
                </c:pt>
                <c:pt idx="2235">
                  <c:v>9.4228841472146635E-2</c:v>
                </c:pt>
                <c:pt idx="2236">
                  <c:v>9.4140569310459526E-2</c:v>
                </c:pt>
                <c:pt idx="2237">
                  <c:v>9.4262489898749816E-2</c:v>
                </c:pt>
                <c:pt idx="2238">
                  <c:v>9.4109160855974996E-2</c:v>
                </c:pt>
                <c:pt idx="2239">
                  <c:v>9.3685966166309267E-2</c:v>
                </c:pt>
                <c:pt idx="2240">
                  <c:v>9.3320610687022895E-2</c:v>
                </c:pt>
                <c:pt idx="2241">
                  <c:v>9.3528936998528225E-2</c:v>
                </c:pt>
                <c:pt idx="2242">
                  <c:v>9.3436256866830839E-2</c:v>
                </c:pt>
                <c:pt idx="2243">
                  <c:v>9.3078195133475067E-2</c:v>
                </c:pt>
                <c:pt idx="2244">
                  <c:v>9.3087251506381363E-2</c:v>
                </c:pt>
                <c:pt idx="2245">
                  <c:v>9.3359818388195223E-2</c:v>
                </c:pt>
                <c:pt idx="2246">
                  <c:v>9.3698057653037001E-2</c:v>
                </c:pt>
                <c:pt idx="2247">
                  <c:v>9.3878921615657682E-2</c:v>
                </c:pt>
                <c:pt idx="2248">
                  <c:v>9.367881548974942E-2</c:v>
                </c:pt>
                <c:pt idx="2249">
                  <c:v>9.4359265568805611E-2</c:v>
                </c:pt>
                <c:pt idx="2250">
                  <c:v>9.4590713259932985E-2</c:v>
                </c:pt>
                <c:pt idx="2251">
                  <c:v>9.450105748894444E-2</c:v>
                </c:pt>
                <c:pt idx="2252">
                  <c:v>9.4795806003734384E-2</c:v>
                </c:pt>
                <c:pt idx="2253">
                  <c:v>9.488706171439372E-2</c:v>
                </c:pt>
                <c:pt idx="2254">
                  <c:v>9.5014245014245019E-2</c:v>
                </c:pt>
                <c:pt idx="2255">
                  <c:v>9.4961424897609309E-2</c:v>
                </c:pt>
                <c:pt idx="2256">
                  <c:v>9.4990953242548318E-2</c:v>
                </c:pt>
                <c:pt idx="2257">
                  <c:v>9.4858866217426133E-2</c:v>
                </c:pt>
                <c:pt idx="2258">
                  <c:v>9.433251741668236E-2</c:v>
                </c:pt>
                <c:pt idx="2259">
                  <c:v>9.4556546222430773E-2</c:v>
                </c:pt>
                <c:pt idx="2260">
                  <c:v>9.5103975965826412E-2</c:v>
                </c:pt>
                <c:pt idx="2261">
                  <c:v>9.4936114242765879E-2</c:v>
                </c:pt>
                <c:pt idx="2262">
                  <c:v>9.4426229508196721E-2</c:v>
                </c:pt>
                <c:pt idx="2263">
                  <c:v>9.4699281656415793E-2</c:v>
                </c:pt>
                <c:pt idx="2264">
                  <c:v>9.4636924537256778E-2</c:v>
                </c:pt>
                <c:pt idx="2265">
                  <c:v>9.4781382228490835E-2</c:v>
                </c:pt>
                <c:pt idx="2266">
                  <c:v>9.4747246540525271E-2</c:v>
                </c:pt>
                <c:pt idx="2267">
                  <c:v>9.4534432130340074E-2</c:v>
                </c:pt>
                <c:pt idx="2268">
                  <c:v>9.4389563737770008E-2</c:v>
                </c:pt>
                <c:pt idx="2269">
                  <c:v>9.4625283875851618E-2</c:v>
                </c:pt>
                <c:pt idx="2270">
                  <c:v>9.5177425443563626E-2</c:v>
                </c:pt>
                <c:pt idx="2271">
                  <c:v>9.5179174796554522E-2</c:v>
                </c:pt>
                <c:pt idx="2272">
                  <c:v>9.5866901844877714E-2</c:v>
                </c:pt>
                <c:pt idx="2273">
                  <c:v>9.5884497313891023E-2</c:v>
                </c:pt>
                <c:pt idx="2274">
                  <c:v>9.6138162628927798E-2</c:v>
                </c:pt>
                <c:pt idx="2275">
                  <c:v>9.6326143635932698E-2</c:v>
                </c:pt>
                <c:pt idx="2276">
                  <c:v>9.6394651041912763E-2</c:v>
                </c:pt>
                <c:pt idx="2277">
                  <c:v>9.6709680491405173E-2</c:v>
                </c:pt>
                <c:pt idx="2278">
                  <c:v>9.6695519104777375E-2</c:v>
                </c:pt>
                <c:pt idx="2279">
                  <c:v>9.6741973840665879E-2</c:v>
                </c:pt>
                <c:pt idx="2280">
                  <c:v>9.6443325893917076E-2</c:v>
                </c:pt>
                <c:pt idx="2281">
                  <c:v>9.6343641319672907E-2</c:v>
                </c:pt>
                <c:pt idx="2282">
                  <c:v>9.5204212323893547E-2</c:v>
                </c:pt>
                <c:pt idx="2283">
                  <c:v>9.618198121666903E-2</c:v>
                </c:pt>
                <c:pt idx="2284">
                  <c:v>9.6298042914406981E-2</c:v>
                </c:pt>
                <c:pt idx="2285">
                  <c:v>9.6199524940617578E-2</c:v>
                </c:pt>
                <c:pt idx="2286">
                  <c:v>9.5921090250643271E-2</c:v>
                </c:pt>
                <c:pt idx="2287">
                  <c:v>9.6225336002287679E-2</c:v>
                </c:pt>
                <c:pt idx="2288">
                  <c:v>9.5901080712686201E-2</c:v>
                </c:pt>
                <c:pt idx="2289">
                  <c:v>9.6089385474860345E-2</c:v>
                </c:pt>
                <c:pt idx="2290">
                  <c:v>9.6771084337349392E-2</c:v>
                </c:pt>
                <c:pt idx="2291">
                  <c:v>9.642564275722347E-2</c:v>
                </c:pt>
                <c:pt idx="2292">
                  <c:v>9.6313854489164089E-2</c:v>
                </c:pt>
                <c:pt idx="2293">
                  <c:v>9.5904239976925293E-2</c:v>
                </c:pt>
                <c:pt idx="2294">
                  <c:v>9.5829462670512885E-2</c:v>
                </c:pt>
                <c:pt idx="2295">
                  <c:v>9.6388482186432409E-2</c:v>
                </c:pt>
                <c:pt idx="2296">
                  <c:v>9.6346635820320034E-2</c:v>
                </c:pt>
                <c:pt idx="2297">
                  <c:v>9.6438956952853122E-2</c:v>
                </c:pt>
                <c:pt idx="2298">
                  <c:v>9.6259730396810336E-2</c:v>
                </c:pt>
                <c:pt idx="2299">
                  <c:v>9.7098903185983562E-2</c:v>
                </c:pt>
                <c:pt idx="2300">
                  <c:v>9.7268016957136119E-2</c:v>
                </c:pt>
                <c:pt idx="2301">
                  <c:v>9.6950301204819289E-2</c:v>
                </c:pt>
                <c:pt idx="2302">
                  <c:v>9.6994214215155944E-2</c:v>
                </c:pt>
                <c:pt idx="2303">
                  <c:v>9.7284533648170024E-2</c:v>
                </c:pt>
                <c:pt idx="2304">
                  <c:v>9.8169087382315376E-2</c:v>
                </c:pt>
                <c:pt idx="2305">
                  <c:v>9.7868493672090592E-2</c:v>
                </c:pt>
                <c:pt idx="2306">
                  <c:v>9.7980769230769232E-2</c:v>
                </c:pt>
                <c:pt idx="2307">
                  <c:v>9.7828715121620974E-2</c:v>
                </c:pt>
                <c:pt idx="2308">
                  <c:v>9.7023837959203163E-2</c:v>
                </c:pt>
                <c:pt idx="2309">
                  <c:v>9.7309863832613752E-2</c:v>
                </c:pt>
                <c:pt idx="2310">
                  <c:v>9.7286784935015663E-2</c:v>
                </c:pt>
                <c:pt idx="2311">
                  <c:v>9.7149643705463182E-2</c:v>
                </c:pt>
                <c:pt idx="2312">
                  <c:v>9.7383097383097389E-2</c:v>
                </c:pt>
                <c:pt idx="2313">
                  <c:v>9.7382749068678956E-2</c:v>
                </c:pt>
                <c:pt idx="2314">
                  <c:v>9.7443709239777215E-2</c:v>
                </c:pt>
                <c:pt idx="2315">
                  <c:v>9.7912167026637867E-2</c:v>
                </c:pt>
                <c:pt idx="2316">
                  <c:v>9.8292858860302965E-2</c:v>
                </c:pt>
                <c:pt idx="2317">
                  <c:v>9.8019660920359034E-2</c:v>
                </c:pt>
                <c:pt idx="2318">
                  <c:v>9.8001629366943024E-2</c:v>
                </c:pt>
                <c:pt idx="2319">
                  <c:v>9.6974918629140358E-2</c:v>
                </c:pt>
                <c:pt idx="2320">
                  <c:v>9.74791526885843E-2</c:v>
                </c:pt>
                <c:pt idx="2321">
                  <c:v>9.7793906981186146E-2</c:v>
                </c:pt>
                <c:pt idx="2322">
                  <c:v>9.744052424141697E-2</c:v>
                </c:pt>
                <c:pt idx="2323">
                  <c:v>9.7675969139918106E-2</c:v>
                </c:pt>
                <c:pt idx="2324">
                  <c:v>9.7542242703533025E-2</c:v>
                </c:pt>
                <c:pt idx="2325">
                  <c:v>9.7514340344168268E-2</c:v>
                </c:pt>
                <c:pt idx="2326">
                  <c:v>9.7050043009664522E-2</c:v>
                </c:pt>
                <c:pt idx="2327">
                  <c:v>9.6913743075705619E-2</c:v>
                </c:pt>
                <c:pt idx="2328">
                  <c:v>9.6705291824638218E-2</c:v>
                </c:pt>
                <c:pt idx="2329">
                  <c:v>9.6568728169303467E-2</c:v>
                </c:pt>
                <c:pt idx="2330">
                  <c:v>9.6652782656696953E-2</c:v>
                </c:pt>
                <c:pt idx="2331">
                  <c:v>9.6196306704134898E-2</c:v>
                </c:pt>
                <c:pt idx="2332">
                  <c:v>9.6170384985076157E-2</c:v>
                </c:pt>
                <c:pt idx="2333">
                  <c:v>9.5896125567085572E-2</c:v>
                </c:pt>
                <c:pt idx="2334">
                  <c:v>9.5389181720485133E-2</c:v>
                </c:pt>
                <c:pt idx="2335">
                  <c:v>9.5883405778573252E-2</c:v>
                </c:pt>
                <c:pt idx="2336">
                  <c:v>9.538397632275819E-2</c:v>
                </c:pt>
                <c:pt idx="2337">
                  <c:v>9.5426227017170642E-2</c:v>
                </c:pt>
                <c:pt idx="2338">
                  <c:v>9.5384773345654289E-2</c:v>
                </c:pt>
                <c:pt idx="2339">
                  <c:v>9.532805718662242E-2</c:v>
                </c:pt>
                <c:pt idx="2340">
                  <c:v>9.5303446172613604E-2</c:v>
                </c:pt>
                <c:pt idx="2341">
                  <c:v>9.5454313555430853E-2</c:v>
                </c:pt>
                <c:pt idx="2342">
                  <c:v>9.5636400282172726E-2</c:v>
                </c:pt>
                <c:pt idx="2343">
                  <c:v>9.5414127285443101E-2</c:v>
                </c:pt>
                <c:pt idx="2344">
                  <c:v>9.4327341911580639E-2</c:v>
                </c:pt>
                <c:pt idx="2345">
                  <c:v>9.4039396265029426E-2</c:v>
                </c:pt>
                <c:pt idx="2346">
                  <c:v>9.4624860022396409E-2</c:v>
                </c:pt>
                <c:pt idx="2347">
                  <c:v>9.468310040740549E-2</c:v>
                </c:pt>
                <c:pt idx="2348">
                  <c:v>9.4886363636363644E-2</c:v>
                </c:pt>
                <c:pt idx="2349">
                  <c:v>9.455676516329703E-2</c:v>
                </c:pt>
                <c:pt idx="2350">
                  <c:v>9.5929478869587761E-2</c:v>
                </c:pt>
                <c:pt idx="2351">
                  <c:v>9.6111908941013777E-2</c:v>
                </c:pt>
                <c:pt idx="2352">
                  <c:v>9.6268339357856683E-2</c:v>
                </c:pt>
                <c:pt idx="2353">
                  <c:v>9.5914000939310129E-2</c:v>
                </c:pt>
                <c:pt idx="2354">
                  <c:v>9.571644199240098E-2</c:v>
                </c:pt>
                <c:pt idx="2355">
                  <c:v>9.441025641025641E-2</c:v>
                </c:pt>
                <c:pt idx="2356">
                  <c:v>9.4724643522950583E-2</c:v>
                </c:pt>
                <c:pt idx="2357">
                  <c:v>9.459527781991002E-2</c:v>
                </c:pt>
                <c:pt idx="2358">
                  <c:v>9.4579008073817764E-2</c:v>
                </c:pt>
                <c:pt idx="2359">
                  <c:v>9.4279608369365331E-2</c:v>
                </c:pt>
                <c:pt idx="2360">
                  <c:v>9.362737793672081E-2</c:v>
                </c:pt>
                <c:pt idx="2361">
                  <c:v>9.3638348551012301E-2</c:v>
                </c:pt>
                <c:pt idx="2362">
                  <c:v>9.3483146067415729E-2</c:v>
                </c:pt>
                <c:pt idx="2363">
                  <c:v>9.3180791810928809E-2</c:v>
                </c:pt>
                <c:pt idx="2364">
                  <c:v>9.3847294292068187E-2</c:v>
                </c:pt>
                <c:pt idx="2365">
                  <c:v>9.3963693609484922E-2</c:v>
                </c:pt>
                <c:pt idx="2366">
                  <c:v>9.3868318827752373E-2</c:v>
                </c:pt>
                <c:pt idx="2367">
                  <c:v>9.4530057604253842E-2</c:v>
                </c:pt>
                <c:pt idx="2368">
                  <c:v>9.4426554372058449E-2</c:v>
                </c:pt>
                <c:pt idx="2369">
                  <c:v>9.4368118483874122E-2</c:v>
                </c:pt>
                <c:pt idx="2370">
                  <c:v>9.4356898462724687E-2</c:v>
                </c:pt>
                <c:pt idx="2371">
                  <c:v>9.420289855072464E-2</c:v>
                </c:pt>
                <c:pt idx="2372">
                  <c:v>9.3852855759922554E-2</c:v>
                </c:pt>
                <c:pt idx="2373">
                  <c:v>9.4950945202201487E-2</c:v>
                </c:pt>
                <c:pt idx="2374">
                  <c:v>9.4909735191303926E-2</c:v>
                </c:pt>
                <c:pt idx="2375">
                  <c:v>9.3925840427066809E-2</c:v>
                </c:pt>
                <c:pt idx="2376">
                  <c:v>9.4110936831598463E-2</c:v>
                </c:pt>
                <c:pt idx="2377">
                  <c:v>9.3981042654028429E-2</c:v>
                </c:pt>
                <c:pt idx="2378">
                  <c:v>9.4029283133675604E-2</c:v>
                </c:pt>
                <c:pt idx="2379">
                  <c:v>9.4503925767309066E-2</c:v>
                </c:pt>
                <c:pt idx="2380">
                  <c:v>9.5505617977528087E-2</c:v>
                </c:pt>
                <c:pt idx="2381">
                  <c:v>9.5347943098808147E-2</c:v>
                </c:pt>
                <c:pt idx="2382">
                  <c:v>9.5560030686612965E-2</c:v>
                </c:pt>
                <c:pt idx="2383">
                  <c:v>9.5648406662173877E-2</c:v>
                </c:pt>
                <c:pt idx="2384">
                  <c:v>9.5537980863112673E-2</c:v>
                </c:pt>
                <c:pt idx="2385">
                  <c:v>9.5783548928606688E-2</c:v>
                </c:pt>
                <c:pt idx="2386">
                  <c:v>9.5516000389067213E-2</c:v>
                </c:pt>
                <c:pt idx="2387">
                  <c:v>9.5391054655180815E-2</c:v>
                </c:pt>
                <c:pt idx="2388">
                  <c:v>9.5578019450965362E-2</c:v>
                </c:pt>
                <c:pt idx="2389">
                  <c:v>9.5804363461999512E-2</c:v>
                </c:pt>
                <c:pt idx="2390">
                  <c:v>9.5599828006306439E-2</c:v>
                </c:pt>
                <c:pt idx="2391">
                  <c:v>9.5326923996747498E-2</c:v>
                </c:pt>
                <c:pt idx="2392">
                  <c:v>9.4912825411989504E-2</c:v>
                </c:pt>
                <c:pt idx="2393">
                  <c:v>9.502197592203325E-2</c:v>
                </c:pt>
                <c:pt idx="2394">
                  <c:v>9.5151746516510788E-2</c:v>
                </c:pt>
                <c:pt idx="2395">
                  <c:v>9.5452585174181814E-2</c:v>
                </c:pt>
                <c:pt idx="2396">
                  <c:v>9.559521549269033E-2</c:v>
                </c:pt>
                <c:pt idx="2397">
                  <c:v>9.5477868891766168E-2</c:v>
                </c:pt>
                <c:pt idx="2398">
                  <c:v>9.5228831282525156E-2</c:v>
                </c:pt>
                <c:pt idx="2399">
                  <c:v>9.5887796965938368E-2</c:v>
                </c:pt>
                <c:pt idx="2400">
                  <c:v>9.5560355171586273E-2</c:v>
                </c:pt>
                <c:pt idx="2401">
                  <c:v>9.4998791978738825E-2</c:v>
                </c:pt>
                <c:pt idx="2402">
                  <c:v>9.4672250900944777E-2</c:v>
                </c:pt>
                <c:pt idx="2403">
                  <c:v>9.4477097197260398E-2</c:v>
                </c:pt>
                <c:pt idx="2404">
                  <c:v>9.4214384783039423E-2</c:v>
                </c:pt>
                <c:pt idx="2405">
                  <c:v>9.3937900443568256E-2</c:v>
                </c:pt>
                <c:pt idx="2406">
                  <c:v>9.5156806321026202E-2</c:v>
                </c:pt>
                <c:pt idx="2407">
                  <c:v>9.5322789982214093E-2</c:v>
                </c:pt>
                <c:pt idx="2408">
                  <c:v>9.5382212242507064E-2</c:v>
                </c:pt>
                <c:pt idx="2409">
                  <c:v>9.4490550944905494E-2</c:v>
                </c:pt>
                <c:pt idx="2410">
                  <c:v>9.4659592403431358E-2</c:v>
                </c:pt>
                <c:pt idx="2411">
                  <c:v>9.4692874692874685E-2</c:v>
                </c:pt>
                <c:pt idx="2412">
                  <c:v>9.460246578002135E-2</c:v>
                </c:pt>
                <c:pt idx="2413">
                  <c:v>9.471022948269156E-2</c:v>
                </c:pt>
                <c:pt idx="2414">
                  <c:v>9.4829686662443347E-2</c:v>
                </c:pt>
                <c:pt idx="2415">
                  <c:v>9.479267116682738E-2</c:v>
                </c:pt>
                <c:pt idx="2416">
                  <c:v>9.4838051765162926E-2</c:v>
                </c:pt>
                <c:pt idx="2417">
                  <c:v>9.4815323490459597E-2</c:v>
                </c:pt>
                <c:pt idx="2418">
                  <c:v>9.431897323649388E-2</c:v>
                </c:pt>
                <c:pt idx="2419">
                  <c:v>9.4507350019864919E-2</c:v>
                </c:pt>
                <c:pt idx="2420">
                  <c:v>9.4256111055225827E-2</c:v>
                </c:pt>
                <c:pt idx="2421">
                  <c:v>9.3841793352228808E-2</c:v>
                </c:pt>
                <c:pt idx="2422">
                  <c:v>9.3424343476448526E-2</c:v>
                </c:pt>
                <c:pt idx="2423">
                  <c:v>9.343605226172505E-2</c:v>
                </c:pt>
                <c:pt idx="2424">
                  <c:v>9.3411132913353304E-2</c:v>
                </c:pt>
                <c:pt idx="2425">
                  <c:v>9.3311444156119264E-2</c:v>
                </c:pt>
                <c:pt idx="2426">
                  <c:v>9.2585838586984839E-2</c:v>
                </c:pt>
                <c:pt idx="2427">
                  <c:v>9.2540333315584894E-2</c:v>
                </c:pt>
                <c:pt idx="2428">
                  <c:v>9.236413910454111E-2</c:v>
                </c:pt>
                <c:pt idx="2429">
                  <c:v>9.1731753299218968E-2</c:v>
                </c:pt>
                <c:pt idx="2430">
                  <c:v>9.0792222400771325E-2</c:v>
                </c:pt>
                <c:pt idx="2431">
                  <c:v>9.0594163342431241E-2</c:v>
                </c:pt>
                <c:pt idx="2432">
                  <c:v>9.0119377531443196E-2</c:v>
                </c:pt>
                <c:pt idx="2433">
                  <c:v>9.0431125131440596E-2</c:v>
                </c:pt>
                <c:pt idx="2434">
                  <c:v>9.1054058363897308E-2</c:v>
                </c:pt>
                <c:pt idx="2435">
                  <c:v>9.0635080112104069E-2</c:v>
                </c:pt>
                <c:pt idx="2436">
                  <c:v>9.0956018996489779E-2</c:v>
                </c:pt>
                <c:pt idx="2437">
                  <c:v>9.0627420604182801E-2</c:v>
                </c:pt>
                <c:pt idx="2438">
                  <c:v>8.9713925115692039E-2</c:v>
                </c:pt>
                <c:pt idx="2439">
                  <c:v>8.9283847360167257E-2</c:v>
                </c:pt>
                <c:pt idx="2440">
                  <c:v>8.9874739039665974E-2</c:v>
                </c:pt>
                <c:pt idx="2441">
                  <c:v>9.0396382016493748E-2</c:v>
                </c:pt>
                <c:pt idx="2442">
                  <c:v>8.9310753963973685E-2</c:v>
                </c:pt>
                <c:pt idx="2443">
                  <c:v>8.9198080138057481E-2</c:v>
                </c:pt>
                <c:pt idx="2444">
                  <c:v>8.8789334484805957E-2</c:v>
                </c:pt>
                <c:pt idx="2445">
                  <c:v>8.7225199606256146E-2</c:v>
                </c:pt>
                <c:pt idx="2446">
                  <c:v>8.9053206879922853E-2</c:v>
                </c:pt>
                <c:pt idx="2447">
                  <c:v>8.8997786911160295E-2</c:v>
                </c:pt>
                <c:pt idx="2448">
                  <c:v>8.8759850684363345E-2</c:v>
                </c:pt>
                <c:pt idx="2449">
                  <c:v>8.8604300067676611E-2</c:v>
                </c:pt>
                <c:pt idx="2450">
                  <c:v>8.8645833333333326E-2</c:v>
                </c:pt>
                <c:pt idx="2451">
                  <c:v>8.87668138412568E-2</c:v>
                </c:pt>
                <c:pt idx="2452">
                  <c:v>8.8290349417637276E-2</c:v>
                </c:pt>
                <c:pt idx="2453">
                  <c:v>8.7681159420289867E-2</c:v>
                </c:pt>
                <c:pt idx="2454">
                  <c:v>8.7808121100542105E-2</c:v>
                </c:pt>
                <c:pt idx="2455">
                  <c:v>8.8625762468604222E-2</c:v>
                </c:pt>
                <c:pt idx="2456">
                  <c:v>8.8396362884893567E-2</c:v>
                </c:pt>
                <c:pt idx="2457">
                  <c:v>8.9243349654232487E-2</c:v>
                </c:pt>
                <c:pt idx="2458">
                  <c:v>8.9849246231155769E-2</c:v>
                </c:pt>
                <c:pt idx="2459">
                  <c:v>9.0099109019921908E-2</c:v>
                </c:pt>
                <c:pt idx="2460">
                  <c:v>9.015616424686923E-2</c:v>
                </c:pt>
                <c:pt idx="2461">
                  <c:v>9.0084251458198317E-2</c:v>
                </c:pt>
                <c:pt idx="2462">
                  <c:v>8.9566532258064505E-2</c:v>
                </c:pt>
                <c:pt idx="2463">
                  <c:v>8.9276757949643903E-2</c:v>
                </c:pt>
                <c:pt idx="2464">
                  <c:v>8.9104941365139828E-2</c:v>
                </c:pt>
                <c:pt idx="2465">
                  <c:v>8.995857171039652E-2</c:v>
                </c:pt>
                <c:pt idx="2466">
                  <c:v>8.9827160493827163E-2</c:v>
                </c:pt>
                <c:pt idx="2467">
                  <c:v>8.9924321115892575E-2</c:v>
                </c:pt>
                <c:pt idx="2468">
                  <c:v>8.9210189829841649E-2</c:v>
                </c:pt>
                <c:pt idx="2469">
                  <c:v>8.972291452866149E-2</c:v>
                </c:pt>
                <c:pt idx="2470">
                  <c:v>9.0224092376944912E-2</c:v>
                </c:pt>
                <c:pt idx="2471">
                  <c:v>8.9949675086724981E-2</c:v>
                </c:pt>
                <c:pt idx="2472">
                  <c:v>8.9704732107939E-2</c:v>
                </c:pt>
                <c:pt idx="2473">
                  <c:v>8.9611731706116832E-2</c:v>
                </c:pt>
                <c:pt idx="2474">
                  <c:v>8.9109885781803871E-2</c:v>
                </c:pt>
                <c:pt idx="2475">
                  <c:v>8.9303286754575856E-2</c:v>
                </c:pt>
                <c:pt idx="2476">
                  <c:v>8.8679797191887677E-2</c:v>
                </c:pt>
                <c:pt idx="2477">
                  <c:v>8.8777788564217058E-2</c:v>
                </c:pt>
                <c:pt idx="2478">
                  <c:v>8.8799143635655886E-2</c:v>
                </c:pt>
                <c:pt idx="2479">
                  <c:v>8.8971583220568348E-2</c:v>
                </c:pt>
                <c:pt idx="2480">
                  <c:v>8.8824242424242431E-2</c:v>
                </c:pt>
                <c:pt idx="2481">
                  <c:v>8.8496008619423083E-2</c:v>
                </c:pt>
                <c:pt idx="2482">
                  <c:v>8.797597132060847E-2</c:v>
                </c:pt>
                <c:pt idx="2483">
                  <c:v>8.7374356459916647E-2</c:v>
                </c:pt>
                <c:pt idx="2484">
                  <c:v>8.7481662591687048E-2</c:v>
                </c:pt>
                <c:pt idx="2485">
                  <c:v>8.8030585236741496E-2</c:v>
                </c:pt>
                <c:pt idx="2486">
                  <c:v>8.8335275835275853E-2</c:v>
                </c:pt>
                <c:pt idx="2487">
                  <c:v>8.9423076923076925E-2</c:v>
                </c:pt>
                <c:pt idx="2488">
                  <c:v>8.9611076390558153E-2</c:v>
                </c:pt>
                <c:pt idx="2489">
                  <c:v>8.9421503513331405E-2</c:v>
                </c:pt>
                <c:pt idx="2490">
                  <c:v>8.9418849168419037E-2</c:v>
                </c:pt>
                <c:pt idx="2491">
                  <c:v>9.0281086231538826E-2</c:v>
                </c:pt>
                <c:pt idx="2492">
                  <c:v>9.0909090909090912E-2</c:v>
                </c:pt>
                <c:pt idx="2493">
                  <c:v>9.0539311862946836E-2</c:v>
                </c:pt>
                <c:pt idx="2494">
                  <c:v>9.1400679523376563E-2</c:v>
                </c:pt>
                <c:pt idx="2495">
                  <c:v>9.1366665068788641E-2</c:v>
                </c:pt>
                <c:pt idx="2496">
                  <c:v>9.1805475780202955E-2</c:v>
                </c:pt>
                <c:pt idx="2497">
                  <c:v>9.1807977071889174E-2</c:v>
                </c:pt>
                <c:pt idx="2498">
                  <c:v>9.1636538925042185E-2</c:v>
                </c:pt>
                <c:pt idx="2499">
                  <c:v>9.1649299665584258E-2</c:v>
                </c:pt>
                <c:pt idx="2500">
                  <c:v>9.1744001538683451E-2</c:v>
                </c:pt>
                <c:pt idx="2501">
                  <c:v>9.1385331781140861E-2</c:v>
                </c:pt>
                <c:pt idx="2502">
                  <c:v>9.1166284571484332E-2</c:v>
                </c:pt>
                <c:pt idx="2503">
                  <c:v>9.1135288090940139E-2</c:v>
                </c:pt>
                <c:pt idx="2504">
                  <c:v>9.1191911335796239E-2</c:v>
                </c:pt>
                <c:pt idx="2505">
                  <c:v>9.0873767545776876E-2</c:v>
                </c:pt>
                <c:pt idx="2506">
                  <c:v>9.1053010314224039E-2</c:v>
                </c:pt>
                <c:pt idx="2507">
                  <c:v>9.0944309927360786E-2</c:v>
                </c:pt>
                <c:pt idx="2508">
                  <c:v>9.0966305189775359E-2</c:v>
                </c:pt>
                <c:pt idx="2509">
                  <c:v>9.0642703653057238E-2</c:v>
                </c:pt>
                <c:pt idx="2510">
                  <c:v>9.0240835670761202E-2</c:v>
                </c:pt>
                <c:pt idx="2511">
                  <c:v>9.0554063949231156E-2</c:v>
                </c:pt>
                <c:pt idx="2512">
                  <c:v>9.2138011810062953E-2</c:v>
                </c:pt>
                <c:pt idx="2513">
                  <c:v>9.1576885406464248E-2</c:v>
                </c:pt>
                <c:pt idx="2514">
                  <c:v>9.1634629422356312E-2</c:v>
                </c:pt>
                <c:pt idx="2515">
                  <c:v>9.166219969787047E-2</c:v>
                </c:pt>
                <c:pt idx="2516">
                  <c:v>9.1884350796170688E-2</c:v>
                </c:pt>
                <c:pt idx="2517">
                  <c:v>9.222094801223242E-2</c:v>
                </c:pt>
                <c:pt idx="2518">
                  <c:v>9.1621285946307446E-2</c:v>
                </c:pt>
                <c:pt idx="2519">
                  <c:v>9.1847412480974111E-2</c:v>
                </c:pt>
                <c:pt idx="2520">
                  <c:v>9.1831871902401829E-2</c:v>
                </c:pt>
                <c:pt idx="2521">
                  <c:v>9.1834308270319104E-2</c:v>
                </c:pt>
                <c:pt idx="2522">
                  <c:v>9.1745294201318106E-2</c:v>
                </c:pt>
                <c:pt idx="2523">
                  <c:v>9.0688605668632294E-2</c:v>
                </c:pt>
                <c:pt idx="2524">
                  <c:v>9.0749940856399341E-2</c:v>
                </c:pt>
                <c:pt idx="2525">
                  <c:v>9.0419501133786842E-2</c:v>
                </c:pt>
                <c:pt idx="2526">
                  <c:v>9.0219899232471631E-2</c:v>
                </c:pt>
                <c:pt idx="2527">
                  <c:v>8.968313843832515E-2</c:v>
                </c:pt>
                <c:pt idx="2528">
                  <c:v>8.9446375017851187E-2</c:v>
                </c:pt>
                <c:pt idx="2529">
                  <c:v>8.9517869992804033E-2</c:v>
                </c:pt>
                <c:pt idx="2530">
                  <c:v>8.8348394539511627E-2</c:v>
                </c:pt>
                <c:pt idx="2531">
                  <c:v>8.8616125150421179E-2</c:v>
                </c:pt>
                <c:pt idx="2532">
                  <c:v>8.8544416182751828E-2</c:v>
                </c:pt>
                <c:pt idx="2533">
                  <c:v>8.8804958357544053E-2</c:v>
                </c:pt>
                <c:pt idx="2534">
                  <c:v>8.8765936973779172E-2</c:v>
                </c:pt>
                <c:pt idx="2535">
                  <c:v>8.8994434849357137E-2</c:v>
                </c:pt>
                <c:pt idx="2536">
                  <c:v>8.9091782796732341E-2</c:v>
                </c:pt>
                <c:pt idx="2537">
                  <c:v>8.9749063137422327E-2</c:v>
                </c:pt>
                <c:pt idx="2538">
                  <c:v>8.8170137350465222E-2</c:v>
                </c:pt>
                <c:pt idx="2539">
                  <c:v>8.717434869739478E-2</c:v>
                </c:pt>
                <c:pt idx="2540">
                  <c:v>8.7844488188976388E-2</c:v>
                </c:pt>
                <c:pt idx="2541">
                  <c:v>8.8309300300009677E-2</c:v>
                </c:pt>
                <c:pt idx="2542">
                  <c:v>8.8504869199923619E-2</c:v>
                </c:pt>
                <c:pt idx="2543">
                  <c:v>8.7890625E-2</c:v>
                </c:pt>
                <c:pt idx="2544">
                  <c:v>8.7183916318794699E-2</c:v>
                </c:pt>
                <c:pt idx="2545">
                  <c:v>8.6902604216350279E-2</c:v>
                </c:pt>
                <c:pt idx="2546">
                  <c:v>8.7051973464420368E-2</c:v>
                </c:pt>
                <c:pt idx="2547">
                  <c:v>8.7420644251116855E-2</c:v>
                </c:pt>
                <c:pt idx="2548">
                  <c:v>8.7628865979381437E-2</c:v>
                </c:pt>
                <c:pt idx="2549">
                  <c:v>8.8066992323796237E-2</c:v>
                </c:pt>
                <c:pt idx="2550">
                  <c:v>8.807928531546623E-2</c:v>
                </c:pt>
                <c:pt idx="2551">
                  <c:v>8.8423098278734027E-2</c:v>
                </c:pt>
                <c:pt idx="2552">
                  <c:v>8.8402909697447046E-2</c:v>
                </c:pt>
                <c:pt idx="2553">
                  <c:v>8.8443232752645443E-2</c:v>
                </c:pt>
                <c:pt idx="2554">
                  <c:v>8.8579490263194408E-2</c:v>
                </c:pt>
                <c:pt idx="2555">
                  <c:v>8.8350453728868211E-2</c:v>
                </c:pt>
                <c:pt idx="2556">
                  <c:v>8.8269293013362921E-2</c:v>
                </c:pt>
                <c:pt idx="2557">
                  <c:v>8.8427545571717919E-2</c:v>
                </c:pt>
                <c:pt idx="2558">
                  <c:v>8.8483729517655207E-2</c:v>
                </c:pt>
                <c:pt idx="2559">
                  <c:v>8.8489042675893886E-2</c:v>
                </c:pt>
                <c:pt idx="2560">
                  <c:v>8.8583040827637169E-2</c:v>
                </c:pt>
                <c:pt idx="2561">
                  <c:v>8.8665405729575111E-2</c:v>
                </c:pt>
                <c:pt idx="2562">
                  <c:v>8.8338246131171694E-2</c:v>
                </c:pt>
                <c:pt idx="2563">
                  <c:v>8.8227159583294926E-2</c:v>
                </c:pt>
                <c:pt idx="2564">
                  <c:v>8.8007422871723487E-2</c:v>
                </c:pt>
                <c:pt idx="2565">
                  <c:v>8.8676103247293928E-2</c:v>
                </c:pt>
                <c:pt idx="2566">
                  <c:v>8.8350815581535055E-2</c:v>
                </c:pt>
                <c:pt idx="2567">
                  <c:v>8.9284077367311393E-2</c:v>
                </c:pt>
                <c:pt idx="2568">
                  <c:v>8.9474891080027513E-2</c:v>
                </c:pt>
                <c:pt idx="2569">
                  <c:v>8.9513245943716194E-2</c:v>
                </c:pt>
                <c:pt idx="2570">
                  <c:v>8.9000183789744544E-2</c:v>
                </c:pt>
                <c:pt idx="2571">
                  <c:v>8.8772010061742512E-2</c:v>
                </c:pt>
                <c:pt idx="2572">
                  <c:v>8.8574567426531178E-2</c:v>
                </c:pt>
                <c:pt idx="2573">
                  <c:v>8.8913232005112058E-2</c:v>
                </c:pt>
                <c:pt idx="2574">
                  <c:v>8.9190677188474954E-2</c:v>
                </c:pt>
                <c:pt idx="2575">
                  <c:v>8.9297980491825801E-2</c:v>
                </c:pt>
                <c:pt idx="2576">
                  <c:v>8.9006670931188886E-2</c:v>
                </c:pt>
                <c:pt idx="2577">
                  <c:v>8.9137000091516427E-2</c:v>
                </c:pt>
                <c:pt idx="2578">
                  <c:v>8.9141079028051073E-2</c:v>
                </c:pt>
                <c:pt idx="2579">
                  <c:v>8.9053294971913957E-2</c:v>
                </c:pt>
                <c:pt idx="2580">
                  <c:v>8.9465228368143218E-2</c:v>
                </c:pt>
                <c:pt idx="2581">
                  <c:v>8.9710610932475898E-2</c:v>
                </c:pt>
                <c:pt idx="2582">
                  <c:v>9.0017948363937589E-2</c:v>
                </c:pt>
                <c:pt idx="2583">
                  <c:v>9.0355376442571897E-2</c:v>
                </c:pt>
                <c:pt idx="2584">
                  <c:v>9.1330275229357799E-2</c:v>
                </c:pt>
                <c:pt idx="2585">
                  <c:v>9.1636765111785826E-2</c:v>
                </c:pt>
                <c:pt idx="2586">
                  <c:v>9.1264547587285527E-2</c:v>
                </c:pt>
                <c:pt idx="2587">
                  <c:v>9.1267115446260927E-2</c:v>
                </c:pt>
                <c:pt idx="2588">
                  <c:v>9.0855133999908688E-2</c:v>
                </c:pt>
                <c:pt idx="2589">
                  <c:v>9.0817770878042103E-2</c:v>
                </c:pt>
                <c:pt idx="2590">
                  <c:v>9.0934053361402228E-2</c:v>
                </c:pt>
                <c:pt idx="2591">
                  <c:v>9.1429107276819202E-2</c:v>
                </c:pt>
                <c:pt idx="2592">
                  <c:v>9.1152815013404817E-2</c:v>
                </c:pt>
                <c:pt idx="2593">
                  <c:v>9.0840876049336411E-2</c:v>
                </c:pt>
                <c:pt idx="2594">
                  <c:v>9.0640394088669946E-2</c:v>
                </c:pt>
                <c:pt idx="2595">
                  <c:v>9.0301003344481615E-2</c:v>
                </c:pt>
                <c:pt idx="2596">
                  <c:v>8.9797066129259029E-2</c:v>
                </c:pt>
                <c:pt idx="2597">
                  <c:v>9.048310763319431E-2</c:v>
                </c:pt>
                <c:pt idx="2598">
                  <c:v>9.0525723924655618E-2</c:v>
                </c:pt>
                <c:pt idx="2599">
                  <c:v>9.0075062552126786E-2</c:v>
                </c:pt>
                <c:pt idx="2600">
                  <c:v>8.9695183718574448E-2</c:v>
                </c:pt>
                <c:pt idx="2601">
                  <c:v>8.972637622112134E-2</c:v>
                </c:pt>
                <c:pt idx="2602">
                  <c:v>8.9012322628827481E-2</c:v>
                </c:pt>
                <c:pt idx="2603">
                  <c:v>8.9158973883193396E-2</c:v>
                </c:pt>
                <c:pt idx="2604">
                  <c:v>8.9134047267355979E-2</c:v>
                </c:pt>
                <c:pt idx="2605">
                  <c:v>8.8690143469349725E-2</c:v>
                </c:pt>
                <c:pt idx="2606">
                  <c:v>8.9227924179380483E-2</c:v>
                </c:pt>
                <c:pt idx="2607">
                  <c:v>8.9025859671888044E-2</c:v>
                </c:pt>
                <c:pt idx="2608">
                  <c:v>8.9854667411961978E-2</c:v>
                </c:pt>
                <c:pt idx="2609">
                  <c:v>9.0896442981032333E-2</c:v>
                </c:pt>
                <c:pt idx="2610">
                  <c:v>9.0972286588191675E-2</c:v>
                </c:pt>
                <c:pt idx="2611">
                  <c:v>9.1238839285714288E-2</c:v>
                </c:pt>
                <c:pt idx="2612">
                  <c:v>9.1228719467061431E-2</c:v>
                </c:pt>
                <c:pt idx="2613">
                  <c:v>9.1552265379749795E-2</c:v>
                </c:pt>
                <c:pt idx="2614">
                  <c:v>9.1338730054747075E-2</c:v>
                </c:pt>
                <c:pt idx="2615">
                  <c:v>9.0746913290455838E-2</c:v>
                </c:pt>
                <c:pt idx="2616">
                  <c:v>9.1122372372372376E-2</c:v>
                </c:pt>
                <c:pt idx="2617">
                  <c:v>9.1016103211225149E-2</c:v>
                </c:pt>
                <c:pt idx="2618">
                  <c:v>9.119835290814654E-2</c:v>
                </c:pt>
                <c:pt idx="2619">
                  <c:v>9.1749113309688254E-2</c:v>
                </c:pt>
                <c:pt idx="2620">
                  <c:v>9.1920703198054982E-2</c:v>
                </c:pt>
                <c:pt idx="2621">
                  <c:v>9.1831012244134966E-2</c:v>
                </c:pt>
                <c:pt idx="2622">
                  <c:v>9.1721345804830393E-2</c:v>
                </c:pt>
                <c:pt idx="2623">
                  <c:v>9.1936312275295334E-2</c:v>
                </c:pt>
                <c:pt idx="2624">
                  <c:v>9.2682698605782723E-2</c:v>
                </c:pt>
                <c:pt idx="2625">
                  <c:v>9.3165079514002908E-2</c:v>
                </c:pt>
                <c:pt idx="2626">
                  <c:v>9.3017784887550581E-2</c:v>
                </c:pt>
                <c:pt idx="2627">
                  <c:v>9.2872265349329561E-2</c:v>
                </c:pt>
                <c:pt idx="2628">
                  <c:v>9.3170939765887875E-2</c:v>
                </c:pt>
                <c:pt idx="2629">
                  <c:v>9.3115285591684943E-2</c:v>
                </c:pt>
                <c:pt idx="2630">
                  <c:v>9.363923747485392E-2</c:v>
                </c:pt>
                <c:pt idx="2631">
                  <c:v>9.3454807000719245E-2</c:v>
                </c:pt>
                <c:pt idx="2632">
                  <c:v>9.3736805066854334E-2</c:v>
                </c:pt>
                <c:pt idx="2633">
                  <c:v>9.336322451076548E-2</c:v>
                </c:pt>
                <c:pt idx="2634">
                  <c:v>9.6312043626952587E-2</c:v>
                </c:pt>
                <c:pt idx="2635">
                  <c:v>9.9621980453623457E-2</c:v>
                </c:pt>
                <c:pt idx="2636">
                  <c:v>0.10012937806117736</c:v>
                </c:pt>
                <c:pt idx="2637">
                  <c:v>0.10249780691629345</c:v>
                </c:pt>
                <c:pt idx="2638">
                  <c:v>0.10161260765988639</c:v>
                </c:pt>
                <c:pt idx="2639">
                  <c:v>0.1003350621930509</c:v>
                </c:pt>
                <c:pt idx="2640">
                  <c:v>0.10119183524361842</c:v>
                </c:pt>
                <c:pt idx="2641">
                  <c:v>0.1014187643020595</c:v>
                </c:pt>
                <c:pt idx="2642">
                  <c:v>0.10102203043379512</c:v>
                </c:pt>
                <c:pt idx="2643">
                  <c:v>0.10087043249614652</c:v>
                </c:pt>
                <c:pt idx="2644">
                  <c:v>0.10140462165835977</c:v>
                </c:pt>
                <c:pt idx="2645">
                  <c:v>0.1011646803900325</c:v>
                </c:pt>
                <c:pt idx="2646">
                  <c:v>0.10046262699564586</c:v>
                </c:pt>
                <c:pt idx="2647">
                  <c:v>0.10053868091077815</c:v>
                </c:pt>
                <c:pt idx="2648">
                  <c:v>0.10214175515019512</c:v>
                </c:pt>
                <c:pt idx="2649">
                  <c:v>0.10429475793596575</c:v>
                </c:pt>
                <c:pt idx="2650">
                  <c:v>0.10310451565914056</c:v>
                </c:pt>
                <c:pt idx="2651">
                  <c:v>0.10371040723981902</c:v>
                </c:pt>
                <c:pt idx="2652">
                  <c:v>0.10428506991429862</c:v>
                </c:pt>
                <c:pt idx="2653">
                  <c:v>0.10454140694568122</c:v>
                </c:pt>
                <c:pt idx="2654">
                  <c:v>0.10526315789473684</c:v>
                </c:pt>
                <c:pt idx="2655">
                  <c:v>0.10485188291907642</c:v>
                </c:pt>
                <c:pt idx="2656">
                  <c:v>0.10395580110497238</c:v>
                </c:pt>
                <c:pt idx="2657">
                  <c:v>0.10353003161222339</c:v>
                </c:pt>
                <c:pt idx="2658">
                  <c:v>0.10390472817425181</c:v>
                </c:pt>
                <c:pt idx="2659">
                  <c:v>0.10436047793307174</c:v>
                </c:pt>
                <c:pt idx="2660">
                  <c:v>0.10380376821898329</c:v>
                </c:pt>
                <c:pt idx="2661">
                  <c:v>0.10362257792754845</c:v>
                </c:pt>
                <c:pt idx="2662">
                  <c:v>0.10450530035335689</c:v>
                </c:pt>
                <c:pt idx="2663">
                  <c:v>0.10453116003011916</c:v>
                </c:pt>
                <c:pt idx="2664">
                  <c:v>0.10444582482917739</c:v>
                </c:pt>
                <c:pt idx="2665">
                  <c:v>0.10447033804439324</c:v>
                </c:pt>
                <c:pt idx="2666">
                  <c:v>0.10434436734874264</c:v>
                </c:pt>
                <c:pt idx="2667">
                  <c:v>0.10414438502673797</c:v>
                </c:pt>
                <c:pt idx="2668">
                  <c:v>0.10340985067974147</c:v>
                </c:pt>
                <c:pt idx="2669">
                  <c:v>0.10401288417662059</c:v>
                </c:pt>
                <c:pt idx="2670">
                  <c:v>0.10437755283253419</c:v>
                </c:pt>
                <c:pt idx="2671">
                  <c:v>0.10459881719480978</c:v>
                </c:pt>
                <c:pt idx="2672">
                  <c:v>0.10362190812720848</c:v>
                </c:pt>
                <c:pt idx="2673">
                  <c:v>0.10360459486818362</c:v>
                </c:pt>
                <c:pt idx="2674">
                  <c:v>0.10324119049721804</c:v>
                </c:pt>
                <c:pt idx="2675">
                  <c:v>0.10346198004062528</c:v>
                </c:pt>
                <c:pt idx="2676">
                  <c:v>0.10383091149273448</c:v>
                </c:pt>
                <c:pt idx="2677">
                  <c:v>0.1032092879530305</c:v>
                </c:pt>
                <c:pt idx="2678">
                  <c:v>0.10354547456507378</c:v>
                </c:pt>
                <c:pt idx="2679">
                  <c:v>0.10143646408839779</c:v>
                </c:pt>
                <c:pt idx="2680">
                  <c:v>0.10205071664829107</c:v>
                </c:pt>
                <c:pt idx="2681">
                  <c:v>0.10198751715284848</c:v>
                </c:pt>
                <c:pt idx="2682">
                  <c:v>0.10209932080797388</c:v>
                </c:pt>
                <c:pt idx="2683">
                  <c:v>0.10170240990493035</c:v>
                </c:pt>
                <c:pt idx="2684">
                  <c:v>0.1023286467486819</c:v>
                </c:pt>
                <c:pt idx="2685">
                  <c:v>0.10314936620638586</c:v>
                </c:pt>
                <c:pt idx="2686">
                  <c:v>0.10351894649631534</c:v>
                </c:pt>
                <c:pt idx="2687">
                  <c:v>0.10328864043324452</c:v>
                </c:pt>
                <c:pt idx="2688">
                  <c:v>0.10309822017139091</c:v>
                </c:pt>
                <c:pt idx="2689">
                  <c:v>0.10244802883136289</c:v>
                </c:pt>
                <c:pt idx="2690">
                  <c:v>0.10253931991916351</c:v>
                </c:pt>
                <c:pt idx="2691">
                  <c:v>0.10207665627606796</c:v>
                </c:pt>
                <c:pt idx="2692">
                  <c:v>0.10342722595273393</c:v>
                </c:pt>
                <c:pt idx="2693">
                  <c:v>0.10313196173502817</c:v>
                </c:pt>
                <c:pt idx="2694">
                  <c:v>0.10286537957543461</c:v>
                </c:pt>
                <c:pt idx="2695">
                  <c:v>0.10203280404815913</c:v>
                </c:pt>
                <c:pt idx="2696">
                  <c:v>0.1028187337380746</c:v>
                </c:pt>
                <c:pt idx="2697">
                  <c:v>0.10271694527234246</c:v>
                </c:pt>
                <c:pt idx="2698">
                  <c:v>0.10332087468316363</c:v>
                </c:pt>
                <c:pt idx="2699">
                  <c:v>0.10410783055198973</c:v>
                </c:pt>
                <c:pt idx="2700">
                  <c:v>0.10437595777285885</c:v>
                </c:pt>
                <c:pt idx="2701">
                  <c:v>0.10420927062031357</c:v>
                </c:pt>
                <c:pt idx="2702">
                  <c:v>0.10408779616317154</c:v>
                </c:pt>
                <c:pt idx="2703">
                  <c:v>0.10397902659731913</c:v>
                </c:pt>
                <c:pt idx="2704">
                  <c:v>0.10415608599966142</c:v>
                </c:pt>
                <c:pt idx="2705">
                  <c:v>0.10408560311284047</c:v>
                </c:pt>
                <c:pt idx="2706">
                  <c:v>0.10315113626763539</c:v>
                </c:pt>
                <c:pt idx="2707">
                  <c:v>0.10353844207329931</c:v>
                </c:pt>
                <c:pt idx="2708">
                  <c:v>0.10377637755317799</c:v>
                </c:pt>
                <c:pt idx="2709">
                  <c:v>0.10526315789473684</c:v>
                </c:pt>
                <c:pt idx="2710">
                  <c:v>0.1042934486087212</c:v>
                </c:pt>
                <c:pt idx="2711">
                  <c:v>0.10473114671587955</c:v>
                </c:pt>
                <c:pt idx="2712">
                  <c:v>0.10424466787261789</c:v>
                </c:pt>
                <c:pt idx="2713">
                  <c:v>0.10426160337552742</c:v>
                </c:pt>
                <c:pt idx="2714">
                  <c:v>0.10449780182617517</c:v>
                </c:pt>
                <c:pt idx="2715">
                  <c:v>0.10474541923499112</c:v>
                </c:pt>
                <c:pt idx="2716">
                  <c:v>0.10429551095965332</c:v>
                </c:pt>
                <c:pt idx="2717">
                  <c:v>0.10449518523190783</c:v>
                </c:pt>
                <c:pt idx="2718">
                  <c:v>0.10460109750949768</c:v>
                </c:pt>
                <c:pt idx="2719">
                  <c:v>0.10353630466624816</c:v>
                </c:pt>
                <c:pt idx="2720">
                  <c:v>0.10390808453539081</c:v>
                </c:pt>
                <c:pt idx="2721">
                  <c:v>0.10315149981015061</c:v>
                </c:pt>
                <c:pt idx="2722">
                  <c:v>0.10242007011023356</c:v>
                </c:pt>
                <c:pt idx="2723">
                  <c:v>0.10084285286441622</c:v>
                </c:pt>
                <c:pt idx="2724">
                  <c:v>0.10039269250469524</c:v>
                </c:pt>
                <c:pt idx="2725">
                  <c:v>0.1007135837285818</c:v>
                </c:pt>
                <c:pt idx="2726">
                  <c:v>0.10065851364063969</c:v>
                </c:pt>
                <c:pt idx="2727">
                  <c:v>0.10037668007876037</c:v>
                </c:pt>
                <c:pt idx="2728">
                  <c:v>0.10101138874723781</c:v>
                </c:pt>
                <c:pt idx="2729">
                  <c:v>0.10028020718349326</c:v>
                </c:pt>
                <c:pt idx="2730">
                  <c:v>0.10127385839434594</c:v>
                </c:pt>
                <c:pt idx="2731">
                  <c:v>0.10066174599134639</c:v>
                </c:pt>
                <c:pt idx="2732">
                  <c:v>0.10062465474015211</c:v>
                </c:pt>
                <c:pt idx="2733">
                  <c:v>0.10043315780533378</c:v>
                </c:pt>
                <c:pt idx="2734">
                  <c:v>9.9965925547320894E-2</c:v>
                </c:pt>
                <c:pt idx="2735">
                  <c:v>0.10032279986408427</c:v>
                </c:pt>
                <c:pt idx="2736">
                  <c:v>0.1</c:v>
                </c:pt>
                <c:pt idx="2737">
                  <c:v>9.9685561315543472E-2</c:v>
                </c:pt>
                <c:pt idx="2738">
                  <c:v>9.9506508976431554E-2</c:v>
                </c:pt>
                <c:pt idx="2739">
                  <c:v>9.9132589838909532E-2</c:v>
                </c:pt>
                <c:pt idx="2740">
                  <c:v>9.8490387510214605E-2</c:v>
                </c:pt>
                <c:pt idx="2741">
                  <c:v>9.9330690199087704E-2</c:v>
                </c:pt>
                <c:pt idx="2742">
                  <c:v>9.8687304912985843E-2</c:v>
                </c:pt>
                <c:pt idx="2743">
                  <c:v>9.8569225496915699E-2</c:v>
                </c:pt>
                <c:pt idx="2744">
                  <c:v>9.9430611030848978E-2</c:v>
                </c:pt>
                <c:pt idx="2745">
                  <c:v>9.8725435866831496E-2</c:v>
                </c:pt>
                <c:pt idx="2746">
                  <c:v>9.9843993759750393E-2</c:v>
                </c:pt>
                <c:pt idx="2747">
                  <c:v>0.10014671976524837</c:v>
                </c:pt>
                <c:pt idx="2748">
                  <c:v>0.10012583892617449</c:v>
                </c:pt>
                <c:pt idx="2749">
                  <c:v>9.9580888516345362E-2</c:v>
                </c:pt>
                <c:pt idx="2750">
                  <c:v>9.8832325268817203E-2</c:v>
                </c:pt>
                <c:pt idx="2751">
                  <c:v>9.9212334506452143E-2</c:v>
                </c:pt>
                <c:pt idx="2752">
                  <c:v>9.9049294299953919E-2</c:v>
                </c:pt>
                <c:pt idx="2753">
                  <c:v>9.9966454209996655E-2</c:v>
                </c:pt>
                <c:pt idx="2754">
                  <c:v>0.10001675322499581</c:v>
                </c:pt>
                <c:pt idx="2755">
                  <c:v>9.9457655402586567E-2</c:v>
                </c:pt>
                <c:pt idx="2756">
                  <c:v>9.939080363848786E-2</c:v>
                </c:pt>
                <c:pt idx="2757">
                  <c:v>9.910624791179419E-2</c:v>
                </c:pt>
                <c:pt idx="2758">
                  <c:v>9.926210030433151E-2</c:v>
                </c:pt>
                <c:pt idx="2759">
                  <c:v>9.8838666555267782E-2</c:v>
                </c:pt>
                <c:pt idx="2760">
                  <c:v>9.8585655703406147E-2</c:v>
                </c:pt>
                <c:pt idx="2761">
                  <c:v>9.8793175197669572E-2</c:v>
                </c:pt>
                <c:pt idx="2762">
                  <c:v>9.9175274908363864E-2</c:v>
                </c:pt>
                <c:pt idx="2763">
                  <c:v>9.7786447290306167E-2</c:v>
                </c:pt>
                <c:pt idx="2764">
                  <c:v>9.7774211259872443E-2</c:v>
                </c:pt>
                <c:pt idx="2765">
                  <c:v>9.7981620578238435E-2</c:v>
                </c:pt>
                <c:pt idx="2766">
                  <c:v>9.7737140948563797E-2</c:v>
                </c:pt>
                <c:pt idx="2767">
                  <c:v>9.8271193501353882E-2</c:v>
                </c:pt>
                <c:pt idx="2768">
                  <c:v>9.8000914342712256E-2</c:v>
                </c:pt>
                <c:pt idx="2769">
                  <c:v>9.7700198544010602E-2</c:v>
                </c:pt>
                <c:pt idx="2770">
                  <c:v>9.7679036862355711E-2</c:v>
                </c:pt>
                <c:pt idx="2771">
                  <c:v>9.7101449275362323E-2</c:v>
                </c:pt>
                <c:pt idx="2772">
                  <c:v>9.6297216699801194E-2</c:v>
                </c:pt>
                <c:pt idx="2773">
                  <c:v>9.6729125575279407E-2</c:v>
                </c:pt>
                <c:pt idx="2774">
                  <c:v>9.6039644509972558E-2</c:v>
                </c:pt>
                <c:pt idx="2775">
                  <c:v>9.6274437476945765E-2</c:v>
                </c:pt>
                <c:pt idx="2776">
                  <c:v>9.6172032399983551E-2</c:v>
                </c:pt>
                <c:pt idx="2777">
                  <c:v>9.6733152753837315E-2</c:v>
                </c:pt>
                <c:pt idx="2778">
                  <c:v>9.7793092132250389E-2</c:v>
                </c:pt>
                <c:pt idx="2779">
                  <c:v>9.9790476973008496E-2</c:v>
                </c:pt>
                <c:pt idx="2780">
                  <c:v>0.10001643655489809</c:v>
                </c:pt>
                <c:pt idx="2781">
                  <c:v>0.10006133714986709</c:v>
                </c:pt>
                <c:pt idx="2782">
                  <c:v>0.10035211267605634</c:v>
                </c:pt>
                <c:pt idx="2783">
                  <c:v>0.10013537350781473</c:v>
                </c:pt>
                <c:pt idx="2784">
                  <c:v>0.10010715463237718</c:v>
                </c:pt>
                <c:pt idx="2785">
                  <c:v>0.10030246055750838</c:v>
                </c:pt>
                <c:pt idx="2786">
                  <c:v>0.10011933665281264</c:v>
                </c:pt>
                <c:pt idx="2787">
                  <c:v>9.9320847911092816E-2</c:v>
                </c:pt>
                <c:pt idx="2788">
                  <c:v>9.8748146928018449E-2</c:v>
                </c:pt>
                <c:pt idx="2789">
                  <c:v>9.8260190021799046E-2</c:v>
                </c:pt>
                <c:pt idx="2790">
                  <c:v>9.8729910806033952E-2</c:v>
                </c:pt>
                <c:pt idx="2791">
                  <c:v>0.10002900592549621</c:v>
                </c:pt>
                <c:pt idx="2792">
                  <c:v>0.10070228756827795</c:v>
                </c:pt>
                <c:pt idx="2793">
                  <c:v>0.10229956494717217</c:v>
                </c:pt>
                <c:pt idx="2794">
                  <c:v>0.10202646815550041</c:v>
                </c:pt>
                <c:pt idx="2795">
                  <c:v>0.10334007679286569</c:v>
                </c:pt>
                <c:pt idx="2796">
                  <c:v>0.10326646620257857</c:v>
                </c:pt>
                <c:pt idx="2797">
                  <c:v>0.1034296404073997</c:v>
                </c:pt>
                <c:pt idx="2798">
                  <c:v>0.10346536698195034</c:v>
                </c:pt>
                <c:pt idx="2799">
                  <c:v>0.1032305978462681</c:v>
                </c:pt>
                <c:pt idx="2800">
                  <c:v>0.10239894297865312</c:v>
                </c:pt>
                <c:pt idx="2801">
                  <c:v>0.10196303430187287</c:v>
                </c:pt>
                <c:pt idx="2802">
                  <c:v>0.10240569511496606</c:v>
                </c:pt>
                <c:pt idx="2803">
                  <c:v>0.10148232611174458</c:v>
                </c:pt>
                <c:pt idx="2804">
                  <c:v>0.10116889993076203</c:v>
                </c:pt>
                <c:pt idx="2805">
                  <c:v>0.10095253602540097</c:v>
                </c:pt>
                <c:pt idx="2806">
                  <c:v>0.10044941090732418</c:v>
                </c:pt>
                <c:pt idx="2807">
                  <c:v>0.10036422501011737</c:v>
                </c:pt>
                <c:pt idx="2808">
                  <c:v>0.10045366169799093</c:v>
                </c:pt>
                <c:pt idx="2809">
                  <c:v>0.10092375010128839</c:v>
                </c:pt>
                <c:pt idx="2810">
                  <c:v>0.10193193759599062</c:v>
                </c:pt>
                <c:pt idx="2811">
                  <c:v>0.10124075496099907</c:v>
                </c:pt>
                <c:pt idx="2812">
                  <c:v>0.10076860841423949</c:v>
                </c:pt>
                <c:pt idx="2813">
                  <c:v>0.10088696286096148</c:v>
                </c:pt>
                <c:pt idx="2814">
                  <c:v>0.10167362321189771</c:v>
                </c:pt>
                <c:pt idx="2815">
                  <c:v>0.10217531942422772</c:v>
                </c:pt>
                <c:pt idx="2816">
                  <c:v>0.10228742321370837</c:v>
                </c:pt>
                <c:pt idx="2817">
                  <c:v>0.10212180110139293</c:v>
                </c:pt>
                <c:pt idx="2818">
                  <c:v>0.10262317610444202</c:v>
                </c:pt>
                <c:pt idx="2819">
                  <c:v>0.1022713519183443</c:v>
                </c:pt>
                <c:pt idx="2820">
                  <c:v>0.10224055649923158</c:v>
                </c:pt>
                <c:pt idx="2821">
                  <c:v>0.10224469160768454</c:v>
                </c:pt>
                <c:pt idx="2822">
                  <c:v>0.1018624876928126</c:v>
                </c:pt>
                <c:pt idx="2823">
                  <c:v>0.1013026380468622</c:v>
                </c:pt>
                <c:pt idx="2824">
                  <c:v>0.1016873529650361</c:v>
                </c:pt>
                <c:pt idx="2825">
                  <c:v>0.10178086081700539</c:v>
                </c:pt>
                <c:pt idx="2826">
                  <c:v>0.10140115007694177</c:v>
                </c:pt>
                <c:pt idx="2827">
                  <c:v>0.10123822452589576</c:v>
                </c:pt>
                <c:pt idx="2828">
                  <c:v>0.10143793003996539</c:v>
                </c:pt>
                <c:pt idx="2829">
                  <c:v>0.10107039934129271</c:v>
                </c:pt>
                <c:pt idx="2830">
                  <c:v>0.1011245110821382</c:v>
                </c:pt>
                <c:pt idx="2831">
                  <c:v>0.10116126921818776</c:v>
                </c:pt>
                <c:pt idx="2832">
                  <c:v>0.10139759826222385</c:v>
                </c:pt>
                <c:pt idx="2833">
                  <c:v>0.10144749754661432</c:v>
                </c:pt>
                <c:pt idx="2834">
                  <c:v>0.10078914012348203</c:v>
                </c:pt>
                <c:pt idx="2835">
                  <c:v>0.10034715131713294</c:v>
                </c:pt>
                <c:pt idx="2836">
                  <c:v>0.10028047640339825</c:v>
                </c:pt>
                <c:pt idx="2837">
                  <c:v>9.9802012202513224E-2</c:v>
                </c:pt>
                <c:pt idx="2838">
                  <c:v>9.9943511943189151E-2</c:v>
                </c:pt>
                <c:pt idx="2839">
                  <c:v>9.8512557912704204E-2</c:v>
                </c:pt>
                <c:pt idx="2840">
                  <c:v>9.8420413122721748E-2</c:v>
                </c:pt>
                <c:pt idx="2841">
                  <c:v>9.6731073034390561E-2</c:v>
                </c:pt>
                <c:pt idx="2842">
                  <c:v>9.7737042744748162E-2</c:v>
                </c:pt>
                <c:pt idx="2843">
                  <c:v>9.8390915292323744E-2</c:v>
                </c:pt>
                <c:pt idx="2844">
                  <c:v>9.9220155968806234E-2</c:v>
                </c:pt>
                <c:pt idx="2845">
                  <c:v>9.9332453931326711E-2</c:v>
                </c:pt>
                <c:pt idx="2846">
                  <c:v>9.9164300851693393E-2</c:v>
                </c:pt>
                <c:pt idx="2847">
                  <c:v>9.940206268309322E-2</c:v>
                </c:pt>
                <c:pt idx="2848">
                  <c:v>0.10035239468204389</c:v>
                </c:pt>
                <c:pt idx="2849">
                  <c:v>0.10101212145457455</c:v>
                </c:pt>
                <c:pt idx="2850">
                  <c:v>0.10157562185075582</c:v>
                </c:pt>
                <c:pt idx="2851">
                  <c:v>0.10208909739765028</c:v>
                </c:pt>
                <c:pt idx="2852">
                  <c:v>0.10194836433611289</c:v>
                </c:pt>
                <c:pt idx="2853">
                  <c:v>0.10203671714939942</c:v>
                </c:pt>
                <c:pt idx="2854">
                  <c:v>0.10193512124618596</c:v>
                </c:pt>
                <c:pt idx="2855">
                  <c:v>0.10277944411117776</c:v>
                </c:pt>
                <c:pt idx="2856">
                  <c:v>0.10281605751947273</c:v>
                </c:pt>
                <c:pt idx="2857">
                  <c:v>0.10293356685109263</c:v>
                </c:pt>
                <c:pt idx="2858">
                  <c:v>0.10336081166772353</c:v>
                </c:pt>
                <c:pt idx="2859">
                  <c:v>0.1034960056948509</c:v>
                </c:pt>
                <c:pt idx="2860">
                  <c:v>0.1028993521883394</c:v>
                </c:pt>
                <c:pt idx="2861">
                  <c:v>0.10335349092908191</c:v>
                </c:pt>
                <c:pt idx="2862">
                  <c:v>0.10358925973974918</c:v>
                </c:pt>
                <c:pt idx="2863">
                  <c:v>0.10336680448907265</c:v>
                </c:pt>
                <c:pt idx="2864">
                  <c:v>0.10356609849972508</c:v>
                </c:pt>
                <c:pt idx="2865">
                  <c:v>0.10320759156144615</c:v>
                </c:pt>
                <c:pt idx="2866">
                  <c:v>0.10257618598806159</c:v>
                </c:pt>
                <c:pt idx="2867">
                  <c:v>0.10249068444793097</c:v>
                </c:pt>
                <c:pt idx="2868">
                  <c:v>0.10302009479415568</c:v>
                </c:pt>
                <c:pt idx="2869">
                  <c:v>0.10243864250205505</c:v>
                </c:pt>
                <c:pt idx="2870">
                  <c:v>0.10288596902862505</c:v>
                </c:pt>
                <c:pt idx="2871">
                  <c:v>0.1029360021892959</c:v>
                </c:pt>
                <c:pt idx="2872">
                  <c:v>0.10361323946948776</c:v>
                </c:pt>
                <c:pt idx="2873">
                  <c:v>0.10393971340439655</c:v>
                </c:pt>
                <c:pt idx="2874">
                  <c:v>0.10449797318366073</c:v>
                </c:pt>
                <c:pt idx="2875">
                  <c:v>0.10439108464883073</c:v>
                </c:pt>
                <c:pt idx="2876">
                  <c:v>0.10484312651592208</c:v>
                </c:pt>
                <c:pt idx="2877">
                  <c:v>0.10391525357960499</c:v>
                </c:pt>
                <c:pt idx="2878">
                  <c:v>0.10387536514118793</c:v>
                </c:pt>
                <c:pt idx="2879">
                  <c:v>0.10344157106747036</c:v>
                </c:pt>
                <c:pt idx="2880">
                  <c:v>0.10346032855644879</c:v>
                </c:pt>
                <c:pt idx="2881">
                  <c:v>0.1043906983966769</c:v>
                </c:pt>
                <c:pt idx="2882">
                  <c:v>0.10361772102921263</c:v>
                </c:pt>
                <c:pt idx="2883">
                  <c:v>0.10334170368939539</c:v>
                </c:pt>
                <c:pt idx="2884">
                  <c:v>0.1019832218656976</c:v>
                </c:pt>
                <c:pt idx="2885">
                  <c:v>0.10130832464976264</c:v>
                </c:pt>
                <c:pt idx="2886">
                  <c:v>0.10132858194213115</c:v>
                </c:pt>
                <c:pt idx="2887">
                  <c:v>0.1010500213103956</c:v>
                </c:pt>
                <c:pt idx="2888">
                  <c:v>0.10111098207718811</c:v>
                </c:pt>
                <c:pt idx="2889">
                  <c:v>0.10130756993753151</c:v>
                </c:pt>
                <c:pt idx="2890">
                  <c:v>0.10209015754172517</c:v>
                </c:pt>
                <c:pt idx="2891">
                  <c:v>0.10126827004872013</c:v>
                </c:pt>
                <c:pt idx="2892">
                  <c:v>0.10145039944155743</c:v>
                </c:pt>
                <c:pt idx="2893">
                  <c:v>0.10174216027874565</c:v>
                </c:pt>
                <c:pt idx="2894">
                  <c:v>0.10138851494288241</c:v>
                </c:pt>
                <c:pt idx="2895">
                  <c:v>0.10097782568524792</c:v>
                </c:pt>
                <c:pt idx="2896">
                  <c:v>0.10070671378091872</c:v>
                </c:pt>
                <c:pt idx="2897">
                  <c:v>0.1006801675440956</c:v>
                </c:pt>
                <c:pt idx="2898">
                  <c:v>0.10225586791950393</c:v>
                </c:pt>
                <c:pt idx="2899">
                  <c:v>0.10406912565185947</c:v>
                </c:pt>
                <c:pt idx="2900">
                  <c:v>0.1038451379193238</c:v>
                </c:pt>
                <c:pt idx="2901">
                  <c:v>0.10428798305982001</c:v>
                </c:pt>
                <c:pt idx="2902">
                  <c:v>0.10600439161050958</c:v>
                </c:pt>
                <c:pt idx="2903">
                  <c:v>0.10581709031498159</c:v>
                </c:pt>
                <c:pt idx="2904">
                  <c:v>0.10541710986172313</c:v>
                </c:pt>
                <c:pt idx="2905">
                  <c:v>0.10542659143408944</c:v>
                </c:pt>
                <c:pt idx="2906">
                  <c:v>0.10549508493088773</c:v>
                </c:pt>
                <c:pt idx="2907">
                  <c:v>0.10491532424617926</c:v>
                </c:pt>
                <c:pt idx="2908">
                  <c:v>0.10578004348152036</c:v>
                </c:pt>
                <c:pt idx="2909">
                  <c:v>0.10447985004686036</c:v>
                </c:pt>
                <c:pt idx="2910">
                  <c:v>0.10423097191899419</c:v>
                </c:pt>
                <c:pt idx="2911">
                  <c:v>0.1043488049228922</c:v>
                </c:pt>
                <c:pt idx="2912">
                  <c:v>0.1046234153616704</c:v>
                </c:pt>
                <c:pt idx="2913">
                  <c:v>0.10457760976157503</c:v>
                </c:pt>
                <c:pt idx="2914">
                  <c:v>0.10444519342395987</c:v>
                </c:pt>
                <c:pt idx="2915">
                  <c:v>0.10512743852305853</c:v>
                </c:pt>
                <c:pt idx="2916">
                  <c:v>0.10485589323763599</c:v>
                </c:pt>
                <c:pt idx="2917">
                  <c:v>0.10468206145439575</c:v>
                </c:pt>
                <c:pt idx="2918">
                  <c:v>0.10474337872213078</c:v>
                </c:pt>
                <c:pt idx="2919">
                  <c:v>0.10493896292977936</c:v>
                </c:pt>
                <c:pt idx="2920">
                  <c:v>0.10458667466087086</c:v>
                </c:pt>
                <c:pt idx="2921">
                  <c:v>0.10388064144063699</c:v>
                </c:pt>
                <c:pt idx="2922">
                  <c:v>0.10378230487669611</c:v>
                </c:pt>
                <c:pt idx="2923">
                  <c:v>0.10430396524428408</c:v>
                </c:pt>
                <c:pt idx="2924">
                  <c:v>0.10390607856045643</c:v>
                </c:pt>
                <c:pt idx="2925">
                  <c:v>0.10357038551401869</c:v>
                </c:pt>
                <c:pt idx="2926">
                  <c:v>0.10413783055292489</c:v>
                </c:pt>
                <c:pt idx="2927">
                  <c:v>0.10517291697066977</c:v>
                </c:pt>
                <c:pt idx="2928">
                  <c:v>0.10491815152832101</c:v>
                </c:pt>
                <c:pt idx="2929">
                  <c:v>0.10517415083477259</c:v>
                </c:pt>
                <c:pt idx="2930">
                  <c:v>0.10524605552947972</c:v>
                </c:pt>
                <c:pt idx="2931">
                  <c:v>0.10503916168949608</c:v>
                </c:pt>
                <c:pt idx="2932">
                  <c:v>0.1050727233646199</c:v>
                </c:pt>
                <c:pt idx="2933">
                  <c:v>0.10534574373239185</c:v>
                </c:pt>
                <c:pt idx="2934">
                  <c:v>0.10534507764689235</c:v>
                </c:pt>
                <c:pt idx="2935">
                  <c:v>0.1052278583783402</c:v>
                </c:pt>
                <c:pt idx="2936">
                  <c:v>0.10597499823433859</c:v>
                </c:pt>
                <c:pt idx="2937">
                  <c:v>0.10571831980232968</c:v>
                </c:pt>
                <c:pt idx="2938">
                  <c:v>0.10527601367855399</c:v>
                </c:pt>
                <c:pt idx="2939">
                  <c:v>0.10555711676268091</c:v>
                </c:pt>
                <c:pt idx="2940">
                  <c:v>0.10526689381033504</c:v>
                </c:pt>
                <c:pt idx="2941">
                  <c:v>0.10549840368925151</c:v>
                </c:pt>
                <c:pt idx="2942">
                  <c:v>0.10661268556005399</c:v>
                </c:pt>
                <c:pt idx="2943">
                  <c:v>0.10658921764385551</c:v>
                </c:pt>
                <c:pt idx="2944">
                  <c:v>0.10563406963967718</c:v>
                </c:pt>
                <c:pt idx="2945">
                  <c:v>0.10548805410024896</c:v>
                </c:pt>
                <c:pt idx="2946">
                  <c:v>0.1061381551910935</c:v>
                </c:pt>
                <c:pt idx="2947">
                  <c:v>0.10542250514303458</c:v>
                </c:pt>
                <c:pt idx="2948">
                  <c:v>0.10585086042065009</c:v>
                </c:pt>
                <c:pt idx="2949">
                  <c:v>0.1057887992764001</c:v>
                </c:pt>
                <c:pt idx="2950">
                  <c:v>0.10597744360902256</c:v>
                </c:pt>
                <c:pt idx="2951">
                  <c:v>0.10705144849586409</c:v>
                </c:pt>
                <c:pt idx="2952">
                  <c:v>0.10628868622495698</c:v>
                </c:pt>
                <c:pt idx="2953">
                  <c:v>0.1061110907692871</c:v>
                </c:pt>
                <c:pt idx="2954">
                  <c:v>0.10644804716285926</c:v>
                </c:pt>
                <c:pt idx="2955">
                  <c:v>0.10712830957230142</c:v>
                </c:pt>
                <c:pt idx="2956">
                  <c:v>0.10610207100591718</c:v>
                </c:pt>
                <c:pt idx="2957">
                  <c:v>0.1060026937497725</c:v>
                </c:pt>
                <c:pt idx="2958">
                  <c:v>0.10636919755307665</c:v>
                </c:pt>
                <c:pt idx="2959">
                  <c:v>0.1066938745763947</c:v>
                </c:pt>
                <c:pt idx="2960">
                  <c:v>0.10627645867844654</c:v>
                </c:pt>
                <c:pt idx="2961">
                  <c:v>0.10597683974598432</c:v>
                </c:pt>
                <c:pt idx="2962">
                  <c:v>0.10569347405975919</c:v>
                </c:pt>
                <c:pt idx="2963">
                  <c:v>0.10595539880230721</c:v>
                </c:pt>
                <c:pt idx="2964">
                  <c:v>0.10612723541483436</c:v>
                </c:pt>
                <c:pt idx="2965">
                  <c:v>0.10598284331695873</c:v>
                </c:pt>
                <c:pt idx="2966">
                  <c:v>0.10580080262677855</c:v>
                </c:pt>
                <c:pt idx="2967">
                  <c:v>0.10650123713558288</c:v>
                </c:pt>
                <c:pt idx="2968">
                  <c:v>0.10627603044664657</c:v>
                </c:pt>
                <c:pt idx="2969">
                  <c:v>0.10577479040185023</c:v>
                </c:pt>
                <c:pt idx="2970">
                  <c:v>0.10512168543407192</c:v>
                </c:pt>
                <c:pt idx="2971">
                  <c:v>0.10527272727272727</c:v>
                </c:pt>
                <c:pt idx="2972">
                  <c:v>0.10528811086797958</c:v>
                </c:pt>
                <c:pt idx="2973">
                  <c:v>0.10595585788753743</c:v>
                </c:pt>
                <c:pt idx="2974">
                  <c:v>0.10603432367595499</c:v>
                </c:pt>
                <c:pt idx="2975">
                  <c:v>0.10620123507007358</c:v>
                </c:pt>
                <c:pt idx="2976">
                  <c:v>0.10490385709409489</c:v>
                </c:pt>
                <c:pt idx="2977">
                  <c:v>0.1039333462507266</c:v>
                </c:pt>
                <c:pt idx="2978">
                  <c:v>0.10444721059182981</c:v>
                </c:pt>
                <c:pt idx="2979">
                  <c:v>0.10418265541059094</c:v>
                </c:pt>
                <c:pt idx="2980">
                  <c:v>0.10468383173613517</c:v>
                </c:pt>
                <c:pt idx="2981">
                  <c:v>0.10476914307429223</c:v>
                </c:pt>
                <c:pt idx="2982">
                  <c:v>0.1047112284926399</c:v>
                </c:pt>
                <c:pt idx="2983">
                  <c:v>0.10480500057521955</c:v>
                </c:pt>
                <c:pt idx="2984">
                  <c:v>0.10479587190772501</c:v>
                </c:pt>
                <c:pt idx="2985">
                  <c:v>0.10480349344978167</c:v>
                </c:pt>
                <c:pt idx="2986">
                  <c:v>0.10461265978746342</c:v>
                </c:pt>
                <c:pt idx="2987">
                  <c:v>0.10467432950191571</c:v>
                </c:pt>
                <c:pt idx="2988">
                  <c:v>0.10458231189892515</c:v>
                </c:pt>
                <c:pt idx="2989">
                  <c:v>0.10388231725811344</c:v>
                </c:pt>
                <c:pt idx="2990">
                  <c:v>0.10483961944872711</c:v>
                </c:pt>
                <c:pt idx="2991">
                  <c:v>0.10356402036583068</c:v>
                </c:pt>
                <c:pt idx="2992">
                  <c:v>0.10316836868290129</c:v>
                </c:pt>
                <c:pt idx="2993">
                  <c:v>0.10207631666604981</c:v>
                </c:pt>
                <c:pt idx="2994">
                  <c:v>0.10152002662820371</c:v>
                </c:pt>
                <c:pt idx="2995">
                  <c:v>0.10364833203168583</c:v>
                </c:pt>
                <c:pt idx="2996">
                  <c:v>0.10457222159708937</c:v>
                </c:pt>
                <c:pt idx="2997">
                  <c:v>0.1044753723224669</c:v>
                </c:pt>
                <c:pt idx="2998">
                  <c:v>0.10521712677770173</c:v>
                </c:pt>
                <c:pt idx="2999">
                  <c:v>0.10488184197549595</c:v>
                </c:pt>
                <c:pt idx="3000">
                  <c:v>0.10386391799031204</c:v>
                </c:pt>
                <c:pt idx="3001">
                  <c:v>0.10391656662665065</c:v>
                </c:pt>
                <c:pt idx="3002">
                  <c:v>0.10377679482817286</c:v>
                </c:pt>
                <c:pt idx="3003">
                  <c:v>0.10363046267642841</c:v>
                </c:pt>
                <c:pt idx="3004">
                  <c:v>0.10315349544072948</c:v>
                </c:pt>
                <c:pt idx="3005">
                  <c:v>0.10250552128550758</c:v>
                </c:pt>
                <c:pt idx="3006">
                  <c:v>0.10251108939177506</c:v>
                </c:pt>
                <c:pt idx="3007">
                  <c:v>0.10283980218792146</c:v>
                </c:pt>
                <c:pt idx="3008">
                  <c:v>0.10355162595534242</c:v>
                </c:pt>
                <c:pt idx="3009">
                  <c:v>0.10408163265306122</c:v>
                </c:pt>
                <c:pt idx="3010">
                  <c:v>0.10396294390118374</c:v>
                </c:pt>
                <c:pt idx="3011">
                  <c:v>0.10357339197361187</c:v>
                </c:pt>
                <c:pt idx="3012">
                  <c:v>0.10398376982663224</c:v>
                </c:pt>
                <c:pt idx="3013">
                  <c:v>0.10345080225657556</c:v>
                </c:pt>
                <c:pt idx="3014">
                  <c:v>0.10373200117543344</c:v>
                </c:pt>
                <c:pt idx="3015">
                  <c:v>0.1035991323848388</c:v>
                </c:pt>
                <c:pt idx="3016">
                  <c:v>0.10301109350237718</c:v>
                </c:pt>
                <c:pt idx="3017">
                  <c:v>0.10297399129385082</c:v>
                </c:pt>
                <c:pt idx="3018">
                  <c:v>0.10395803528850739</c:v>
                </c:pt>
                <c:pt idx="3019">
                  <c:v>0.10301434006438395</c:v>
                </c:pt>
                <c:pt idx="3020">
                  <c:v>0.10241935483870968</c:v>
                </c:pt>
                <c:pt idx="3021">
                  <c:v>0.102333272092596</c:v>
                </c:pt>
                <c:pt idx="3022">
                  <c:v>0.10006690952345552</c:v>
                </c:pt>
                <c:pt idx="3023">
                  <c:v>0.10054656835772716</c:v>
                </c:pt>
                <c:pt idx="3024">
                  <c:v>0.1003174134494722</c:v>
                </c:pt>
                <c:pt idx="3025">
                  <c:v>0.10043859649122806</c:v>
                </c:pt>
                <c:pt idx="3026">
                  <c:v>0.10029101491451438</c:v>
                </c:pt>
                <c:pt idx="3027">
                  <c:v>9.9781897491821148E-2</c:v>
                </c:pt>
                <c:pt idx="3028">
                  <c:v>0.10075702956020188</c:v>
                </c:pt>
                <c:pt idx="3029">
                  <c:v>0.10109240364855608</c:v>
                </c:pt>
                <c:pt idx="3030">
                  <c:v>0.10093820769977353</c:v>
                </c:pt>
                <c:pt idx="3031">
                  <c:v>0.10058874210224009</c:v>
                </c:pt>
                <c:pt idx="3032">
                  <c:v>0.10020794493044599</c:v>
                </c:pt>
                <c:pt idx="3033">
                  <c:v>0.10016904650577277</c:v>
                </c:pt>
                <c:pt idx="3034">
                  <c:v>9.8984680515193907E-2</c:v>
                </c:pt>
                <c:pt idx="3035">
                  <c:v>9.9123155197921545E-2</c:v>
                </c:pt>
                <c:pt idx="3036">
                  <c:v>9.9146658952849298E-2</c:v>
                </c:pt>
                <c:pt idx="3037">
                  <c:v>9.9274047186932848E-2</c:v>
                </c:pt>
                <c:pt idx="3038">
                  <c:v>9.885132441932093E-2</c:v>
                </c:pt>
                <c:pt idx="3039">
                  <c:v>9.9183197199533252E-2</c:v>
                </c:pt>
                <c:pt idx="3040">
                  <c:v>9.8529518817791359E-2</c:v>
                </c:pt>
                <c:pt idx="3041">
                  <c:v>9.8819188191881929E-2</c:v>
                </c:pt>
                <c:pt idx="3042">
                  <c:v>9.8269513991163474E-2</c:v>
                </c:pt>
                <c:pt idx="3043">
                  <c:v>9.7865231111936138E-2</c:v>
                </c:pt>
                <c:pt idx="3044">
                  <c:v>9.8157923880541925E-2</c:v>
                </c:pt>
                <c:pt idx="3045">
                  <c:v>9.8016809200825727E-2</c:v>
                </c:pt>
                <c:pt idx="3046">
                  <c:v>9.8285882439490907E-2</c:v>
                </c:pt>
                <c:pt idx="3047">
                  <c:v>9.7748246585455903E-2</c:v>
                </c:pt>
                <c:pt idx="3048">
                  <c:v>9.7176961663798467E-2</c:v>
                </c:pt>
                <c:pt idx="3049">
                  <c:v>9.6833926367003123E-2</c:v>
                </c:pt>
                <c:pt idx="3050">
                  <c:v>9.816480748470674E-2</c:v>
                </c:pt>
                <c:pt idx="3051">
                  <c:v>9.7454284689852996E-2</c:v>
                </c:pt>
                <c:pt idx="3052">
                  <c:v>9.7702810084519254E-2</c:v>
                </c:pt>
                <c:pt idx="3053">
                  <c:v>9.7003973225471607E-2</c:v>
                </c:pt>
                <c:pt idx="3054">
                  <c:v>9.6498444150363044E-2</c:v>
                </c:pt>
                <c:pt idx="3055">
                  <c:v>9.8303143123075837E-2</c:v>
                </c:pt>
                <c:pt idx="3056">
                  <c:v>9.8014047848254696E-2</c:v>
                </c:pt>
                <c:pt idx="3057">
                  <c:v>9.9373799188785306E-2</c:v>
                </c:pt>
                <c:pt idx="3058">
                  <c:v>9.8250000000000004E-2</c:v>
                </c:pt>
                <c:pt idx="3059">
                  <c:v>9.8541189931350109E-2</c:v>
                </c:pt>
                <c:pt idx="3060">
                  <c:v>9.971448965024983E-2</c:v>
                </c:pt>
                <c:pt idx="3061">
                  <c:v>9.9499307552998822E-2</c:v>
                </c:pt>
                <c:pt idx="3062">
                  <c:v>9.8869758107108907E-2</c:v>
                </c:pt>
                <c:pt idx="3063">
                  <c:v>9.9068257217477251E-2</c:v>
                </c:pt>
                <c:pt idx="3064">
                  <c:v>9.9957359107383972E-2</c:v>
                </c:pt>
                <c:pt idx="3065">
                  <c:v>0.10055367029826755</c:v>
                </c:pt>
                <c:pt idx="3066">
                  <c:v>9.9349518359222275E-2</c:v>
                </c:pt>
                <c:pt idx="3067">
                  <c:v>9.9515772982980838E-2</c:v>
                </c:pt>
                <c:pt idx="3068">
                  <c:v>9.9012004674386492E-2</c:v>
                </c:pt>
                <c:pt idx="3069">
                  <c:v>9.915373765867419E-2</c:v>
                </c:pt>
                <c:pt idx="3070">
                  <c:v>9.9318437324339523E-2</c:v>
                </c:pt>
                <c:pt idx="3071">
                  <c:v>9.9446739967784858E-2</c:v>
                </c:pt>
                <c:pt idx="3072">
                  <c:v>9.9733763049113716E-2</c:v>
                </c:pt>
                <c:pt idx="3073">
                  <c:v>9.9273862560072965E-2</c:v>
                </c:pt>
                <c:pt idx="3074">
                  <c:v>9.8778075999434931E-2</c:v>
                </c:pt>
                <c:pt idx="3075">
                  <c:v>9.8192130450194953E-2</c:v>
                </c:pt>
                <c:pt idx="3076">
                  <c:v>9.848538217682283E-2</c:v>
                </c:pt>
                <c:pt idx="3077">
                  <c:v>9.8445595854922283E-2</c:v>
                </c:pt>
                <c:pt idx="3078">
                  <c:v>9.8957966626768992E-2</c:v>
                </c:pt>
                <c:pt idx="3079">
                  <c:v>9.8821300778783414E-2</c:v>
                </c:pt>
                <c:pt idx="3080">
                  <c:v>9.8925333426681139E-2</c:v>
                </c:pt>
                <c:pt idx="3081">
                  <c:v>9.90780191380876E-2</c:v>
                </c:pt>
                <c:pt idx="3082">
                  <c:v>9.8787434042701877E-2</c:v>
                </c:pt>
                <c:pt idx="3083">
                  <c:v>9.8463907064627862E-2</c:v>
                </c:pt>
                <c:pt idx="3084">
                  <c:v>9.8222670515808144E-2</c:v>
                </c:pt>
                <c:pt idx="3085">
                  <c:v>9.8764580026226803E-2</c:v>
                </c:pt>
                <c:pt idx="3086">
                  <c:v>9.8613410596026491E-2</c:v>
                </c:pt>
                <c:pt idx="3087">
                  <c:v>9.8051324276108132E-2</c:v>
                </c:pt>
                <c:pt idx="3088">
                  <c:v>9.7692042714433339E-2</c:v>
                </c:pt>
                <c:pt idx="3089">
                  <c:v>9.7585339809169502E-2</c:v>
                </c:pt>
                <c:pt idx="3090">
                  <c:v>9.8236775818639793E-2</c:v>
                </c:pt>
                <c:pt idx="3091">
                  <c:v>9.8571082586582717E-2</c:v>
                </c:pt>
                <c:pt idx="3092">
                  <c:v>9.8417545807884504E-2</c:v>
                </c:pt>
                <c:pt idx="3093">
                  <c:v>9.8504867872044488E-2</c:v>
                </c:pt>
                <c:pt idx="3094">
                  <c:v>9.8229781325928495E-2</c:v>
                </c:pt>
                <c:pt idx="3095">
                  <c:v>9.8010724788098941E-2</c:v>
                </c:pt>
                <c:pt idx="3096">
                  <c:v>9.7087714443829548E-2</c:v>
                </c:pt>
                <c:pt idx="3097">
                  <c:v>9.6379328129835309E-2</c:v>
                </c:pt>
                <c:pt idx="3098">
                  <c:v>9.7050330033003299E-2</c:v>
                </c:pt>
                <c:pt idx="3099">
                  <c:v>9.715213935162785E-2</c:v>
                </c:pt>
                <c:pt idx="3100">
                  <c:v>9.710907153415145E-2</c:v>
                </c:pt>
                <c:pt idx="3101">
                  <c:v>9.8653938603117913E-2</c:v>
                </c:pt>
                <c:pt idx="3102">
                  <c:v>9.8712446351931341E-2</c:v>
                </c:pt>
                <c:pt idx="3103">
                  <c:v>9.8428028357135516E-2</c:v>
                </c:pt>
                <c:pt idx="3104">
                  <c:v>9.7656518452340052E-2</c:v>
                </c:pt>
                <c:pt idx="3105">
                  <c:v>9.7368873602751496E-2</c:v>
                </c:pt>
                <c:pt idx="3106">
                  <c:v>9.6488202014626739E-2</c:v>
                </c:pt>
                <c:pt idx="3107">
                  <c:v>9.5875331108741274E-2</c:v>
                </c:pt>
                <c:pt idx="3108">
                  <c:v>9.486791414419371E-2</c:v>
                </c:pt>
                <c:pt idx="3109">
                  <c:v>9.4916532410105239E-2</c:v>
                </c:pt>
                <c:pt idx="3110">
                  <c:v>9.4971875428728231E-2</c:v>
                </c:pt>
                <c:pt idx="3111">
                  <c:v>9.581105169340462E-2</c:v>
                </c:pt>
                <c:pt idx="3112">
                  <c:v>9.7222222222222224E-2</c:v>
                </c:pt>
                <c:pt idx="3113">
                  <c:v>9.7283024112292407E-2</c:v>
                </c:pt>
                <c:pt idx="3114">
                  <c:v>9.7943158918768689E-2</c:v>
                </c:pt>
                <c:pt idx="3115">
                  <c:v>9.7703549060542794E-2</c:v>
                </c:pt>
                <c:pt idx="3116">
                  <c:v>9.7772188286022271E-2</c:v>
                </c:pt>
                <c:pt idx="3117">
                  <c:v>9.6998199654627609E-2</c:v>
                </c:pt>
                <c:pt idx="3118">
                  <c:v>9.5778220692154373E-2</c:v>
                </c:pt>
                <c:pt idx="3119">
                  <c:v>9.5881924198250729E-2</c:v>
                </c:pt>
                <c:pt idx="3120">
                  <c:v>9.5399429386590587E-2</c:v>
                </c:pt>
                <c:pt idx="3121">
                  <c:v>9.634515956498485E-2</c:v>
                </c:pt>
                <c:pt idx="3122">
                  <c:v>9.6128798842257612E-2</c:v>
                </c:pt>
                <c:pt idx="3123">
                  <c:v>9.6542986425339372E-2</c:v>
                </c:pt>
                <c:pt idx="3124">
                  <c:v>9.4905639794916563E-2</c:v>
                </c:pt>
                <c:pt idx="3125">
                  <c:v>9.4623734512627455E-2</c:v>
                </c:pt>
                <c:pt idx="3126">
                  <c:v>9.5130408563244381E-2</c:v>
                </c:pt>
                <c:pt idx="3127">
                  <c:v>9.4897808056872035E-2</c:v>
                </c:pt>
                <c:pt idx="3128">
                  <c:v>9.5202201032676306E-2</c:v>
                </c:pt>
                <c:pt idx="3129">
                  <c:v>9.65663609489881E-2</c:v>
                </c:pt>
                <c:pt idx="3130">
                  <c:v>9.6799492101430351E-2</c:v>
                </c:pt>
                <c:pt idx="3131">
                  <c:v>9.7106750914532761E-2</c:v>
                </c:pt>
                <c:pt idx="3132">
                  <c:v>9.6522979050126134E-2</c:v>
                </c:pt>
                <c:pt idx="3133">
                  <c:v>9.7024531979844786E-2</c:v>
                </c:pt>
                <c:pt idx="3134">
                  <c:v>9.8028457514905451E-2</c:v>
                </c:pt>
                <c:pt idx="3135">
                  <c:v>9.792090724047689E-2</c:v>
                </c:pt>
                <c:pt idx="3136">
                  <c:v>9.7113981708835978E-2</c:v>
                </c:pt>
                <c:pt idx="3137">
                  <c:v>9.757575757575758E-2</c:v>
                </c:pt>
                <c:pt idx="3138">
                  <c:v>9.7638248847926268E-2</c:v>
                </c:pt>
                <c:pt idx="3139">
                  <c:v>9.7516234361815307E-2</c:v>
                </c:pt>
                <c:pt idx="3140">
                  <c:v>9.8250385944276999E-2</c:v>
                </c:pt>
                <c:pt idx="3141">
                  <c:v>9.7594374537379722E-2</c:v>
                </c:pt>
                <c:pt idx="3142">
                  <c:v>9.8014797450736227E-2</c:v>
                </c:pt>
                <c:pt idx="3143">
                  <c:v>9.7870164030248771E-2</c:v>
                </c:pt>
                <c:pt idx="3144">
                  <c:v>9.9516908212560387E-2</c:v>
                </c:pt>
                <c:pt idx="3145">
                  <c:v>9.9159472966833265E-2</c:v>
                </c:pt>
                <c:pt idx="3146">
                  <c:v>9.8898196362538687E-2</c:v>
                </c:pt>
                <c:pt idx="3147">
                  <c:v>9.8765432098765427E-2</c:v>
                </c:pt>
                <c:pt idx="3148">
                  <c:v>9.9177570093457942E-2</c:v>
                </c:pt>
                <c:pt idx="3149">
                  <c:v>9.8919523099850984E-2</c:v>
                </c:pt>
                <c:pt idx="3150">
                  <c:v>9.855051351154491E-2</c:v>
                </c:pt>
                <c:pt idx="3151">
                  <c:v>9.7926855974888663E-2</c:v>
                </c:pt>
                <c:pt idx="3152">
                  <c:v>9.7841465626700527E-2</c:v>
                </c:pt>
                <c:pt idx="3153">
                  <c:v>9.7171500179018974E-2</c:v>
                </c:pt>
                <c:pt idx="3154">
                  <c:v>9.6059204440333029E-2</c:v>
                </c:pt>
                <c:pt idx="3155">
                  <c:v>9.4871034687222078E-2</c:v>
                </c:pt>
                <c:pt idx="3156">
                  <c:v>9.5268809045035471E-2</c:v>
                </c:pt>
                <c:pt idx="3157">
                  <c:v>9.376301738175484E-2</c:v>
                </c:pt>
                <c:pt idx="3158">
                  <c:v>9.2833074622345052E-2</c:v>
                </c:pt>
                <c:pt idx="3159">
                  <c:v>9.289535146538086E-2</c:v>
                </c:pt>
                <c:pt idx="3160">
                  <c:v>9.2248558616271625E-2</c:v>
                </c:pt>
                <c:pt idx="3161">
                  <c:v>9.3062540791645859E-2</c:v>
                </c:pt>
                <c:pt idx="3162">
                  <c:v>9.3984962406015032E-2</c:v>
                </c:pt>
                <c:pt idx="3163">
                  <c:v>9.3735298729810249E-2</c:v>
                </c:pt>
                <c:pt idx="3164">
                  <c:v>9.3966409297142409E-2</c:v>
                </c:pt>
                <c:pt idx="3165">
                  <c:v>9.4671683456730188E-2</c:v>
                </c:pt>
                <c:pt idx="3166">
                  <c:v>9.4682176983797259E-2</c:v>
                </c:pt>
                <c:pt idx="3167">
                  <c:v>9.5203550396859252E-2</c:v>
                </c:pt>
                <c:pt idx="3168">
                  <c:v>9.472743521000894E-2</c:v>
                </c:pt>
                <c:pt idx="3169">
                  <c:v>9.5134437860281376E-2</c:v>
                </c:pt>
                <c:pt idx="3170">
                  <c:v>9.5216952573158431E-2</c:v>
                </c:pt>
                <c:pt idx="3171">
                  <c:v>9.5310499359795145E-2</c:v>
                </c:pt>
                <c:pt idx="3172">
                  <c:v>9.6010872172036132E-2</c:v>
                </c:pt>
                <c:pt idx="3173">
                  <c:v>9.6146758936980464E-2</c:v>
                </c:pt>
                <c:pt idx="3174">
                  <c:v>9.6121082451761181E-2</c:v>
                </c:pt>
                <c:pt idx="3175">
                  <c:v>9.5487066593285638E-2</c:v>
                </c:pt>
                <c:pt idx="3176">
                  <c:v>9.4676169334423799E-2</c:v>
                </c:pt>
                <c:pt idx="3177">
                  <c:v>9.4700934217157029E-2</c:v>
                </c:pt>
                <c:pt idx="3178">
                  <c:v>9.4406674907292959E-2</c:v>
                </c:pt>
                <c:pt idx="3179">
                  <c:v>9.4601899760599267E-2</c:v>
                </c:pt>
                <c:pt idx="3180">
                  <c:v>9.5843045843045857E-2</c:v>
                </c:pt>
                <c:pt idx="3181">
                  <c:v>9.560207413097753E-2</c:v>
                </c:pt>
                <c:pt idx="3182">
                  <c:v>9.7402099777760751E-2</c:v>
                </c:pt>
                <c:pt idx="3183">
                  <c:v>9.7201095223608161E-2</c:v>
                </c:pt>
                <c:pt idx="3184">
                  <c:v>9.7575621106357438E-2</c:v>
                </c:pt>
                <c:pt idx="3185">
                  <c:v>9.7770676405691231E-2</c:v>
                </c:pt>
                <c:pt idx="3186">
                  <c:v>9.7680422155574945E-2</c:v>
                </c:pt>
                <c:pt idx="3187">
                  <c:v>9.7856194270536892E-2</c:v>
                </c:pt>
                <c:pt idx="3188">
                  <c:v>9.7825269019489819E-2</c:v>
                </c:pt>
                <c:pt idx="3189">
                  <c:v>9.8271155595996376E-2</c:v>
                </c:pt>
                <c:pt idx="3190">
                  <c:v>9.8060058463991476E-2</c:v>
                </c:pt>
                <c:pt idx="3191">
                  <c:v>9.7092458330219011E-2</c:v>
                </c:pt>
                <c:pt idx="3192">
                  <c:v>9.6098988626680995E-2</c:v>
                </c:pt>
                <c:pt idx="3193">
                  <c:v>9.6460045915722437E-2</c:v>
                </c:pt>
                <c:pt idx="3194">
                  <c:v>9.6190616267098114E-2</c:v>
                </c:pt>
                <c:pt idx="3195">
                  <c:v>9.5532771878432801E-2</c:v>
                </c:pt>
                <c:pt idx="3196">
                  <c:v>9.5548874385861987E-2</c:v>
                </c:pt>
                <c:pt idx="3197">
                  <c:v>9.5506033908343835E-2</c:v>
                </c:pt>
                <c:pt idx="3198">
                  <c:v>9.4908862350722809E-2</c:v>
                </c:pt>
                <c:pt idx="3199">
                  <c:v>9.5151873475722418E-2</c:v>
                </c:pt>
                <c:pt idx="3200">
                  <c:v>9.5330171470266317E-2</c:v>
                </c:pt>
                <c:pt idx="3201">
                  <c:v>9.5276191861522225E-2</c:v>
                </c:pt>
                <c:pt idx="3202">
                  <c:v>9.4321743567315403E-2</c:v>
                </c:pt>
                <c:pt idx="3203">
                  <c:v>9.5287882611673938E-2</c:v>
                </c:pt>
                <c:pt idx="3204">
                  <c:v>9.5267230520064777E-2</c:v>
                </c:pt>
                <c:pt idx="3205">
                  <c:v>9.5686218167450876E-2</c:v>
                </c:pt>
                <c:pt idx="3206">
                  <c:v>9.552303366736356E-2</c:v>
                </c:pt>
                <c:pt idx="3207">
                  <c:v>9.4791144228702454E-2</c:v>
                </c:pt>
                <c:pt idx="3208">
                  <c:v>9.505580995993132E-2</c:v>
                </c:pt>
                <c:pt idx="3209">
                  <c:v>9.4837462408706857E-2</c:v>
                </c:pt>
                <c:pt idx="3210">
                  <c:v>9.5236389684813752E-2</c:v>
                </c:pt>
                <c:pt idx="3211">
                  <c:v>9.5162910865508821E-2</c:v>
                </c:pt>
                <c:pt idx="3212">
                  <c:v>9.5178660580557739E-2</c:v>
                </c:pt>
                <c:pt idx="3213">
                  <c:v>9.4917680744452407E-2</c:v>
                </c:pt>
                <c:pt idx="3214">
                  <c:v>9.4688552791914571E-2</c:v>
                </c:pt>
                <c:pt idx="3215">
                  <c:v>9.4652579958893743E-2</c:v>
                </c:pt>
                <c:pt idx="3216">
                  <c:v>9.4469292025744528E-2</c:v>
                </c:pt>
                <c:pt idx="3217">
                  <c:v>9.4622167164614149E-2</c:v>
                </c:pt>
                <c:pt idx="3218">
                  <c:v>9.423933342910501E-2</c:v>
                </c:pt>
                <c:pt idx="3219">
                  <c:v>9.40999677984901E-2</c:v>
                </c:pt>
                <c:pt idx="3220">
                  <c:v>9.4120992393545183E-2</c:v>
                </c:pt>
                <c:pt idx="3221">
                  <c:v>9.4536918480580434E-2</c:v>
                </c:pt>
                <c:pt idx="3222">
                  <c:v>9.4664249404571466E-2</c:v>
                </c:pt>
                <c:pt idx="3223">
                  <c:v>9.5278574717529138E-2</c:v>
                </c:pt>
                <c:pt idx="3224">
                  <c:v>9.451133144475922E-2</c:v>
                </c:pt>
                <c:pt idx="3225">
                  <c:v>9.2843189486769673E-2</c:v>
                </c:pt>
                <c:pt idx="3226">
                  <c:v>9.1525304674603999E-2</c:v>
                </c:pt>
                <c:pt idx="3227">
                  <c:v>9.0743061772605188E-2</c:v>
                </c:pt>
                <c:pt idx="3228">
                  <c:v>9.0417144495412841E-2</c:v>
                </c:pt>
                <c:pt idx="3229">
                  <c:v>9.0815310187820145E-2</c:v>
                </c:pt>
                <c:pt idx="3230">
                  <c:v>9.0899338458787782E-2</c:v>
                </c:pt>
                <c:pt idx="3231">
                  <c:v>9.1339816892878775E-2</c:v>
                </c:pt>
                <c:pt idx="3232">
                  <c:v>9.1015293118096849E-2</c:v>
                </c:pt>
                <c:pt idx="3233">
                  <c:v>9.2152678165343047E-2</c:v>
                </c:pt>
                <c:pt idx="3234">
                  <c:v>9.2037626324439625E-2</c:v>
                </c:pt>
                <c:pt idx="3235">
                  <c:v>9.2172334334194528E-2</c:v>
                </c:pt>
                <c:pt idx="3236">
                  <c:v>9.2485549132947972E-2</c:v>
                </c:pt>
                <c:pt idx="3237">
                  <c:v>9.2178674151852241E-2</c:v>
                </c:pt>
                <c:pt idx="3238">
                  <c:v>9.2212334222099096E-2</c:v>
                </c:pt>
                <c:pt idx="3239">
                  <c:v>9.1921617764783678E-2</c:v>
                </c:pt>
                <c:pt idx="3240">
                  <c:v>9.1886641923063575E-2</c:v>
                </c:pt>
                <c:pt idx="3241">
                  <c:v>9.2467298150654034E-2</c:v>
                </c:pt>
                <c:pt idx="3242">
                  <c:v>9.3534601599117723E-2</c:v>
                </c:pt>
                <c:pt idx="3243">
                  <c:v>9.3009621685001889E-2</c:v>
                </c:pt>
                <c:pt idx="3244">
                  <c:v>9.4258340226082163E-2</c:v>
                </c:pt>
                <c:pt idx="3245">
                  <c:v>9.473138711349112E-2</c:v>
                </c:pt>
                <c:pt idx="3246">
                  <c:v>9.4269360733742508E-2</c:v>
                </c:pt>
                <c:pt idx="3247">
                  <c:v>9.3912564164398679E-2</c:v>
                </c:pt>
                <c:pt idx="3248">
                  <c:v>9.3656104889374495E-2</c:v>
                </c:pt>
                <c:pt idx="3249">
                  <c:v>9.3761762994901271E-2</c:v>
                </c:pt>
                <c:pt idx="3250">
                  <c:v>9.3990755007704152E-2</c:v>
                </c:pt>
                <c:pt idx="3251">
                  <c:v>9.4407143587471445E-2</c:v>
                </c:pt>
                <c:pt idx="3252">
                  <c:v>9.5212168645999934E-2</c:v>
                </c:pt>
                <c:pt idx="3253">
                  <c:v>9.5299639480307466E-2</c:v>
                </c:pt>
                <c:pt idx="3254">
                  <c:v>9.5233199684726363E-2</c:v>
                </c:pt>
                <c:pt idx="3255">
                  <c:v>9.5542276255237313E-2</c:v>
                </c:pt>
                <c:pt idx="3256">
                  <c:v>9.5466449001802553E-2</c:v>
                </c:pt>
                <c:pt idx="3257">
                  <c:v>9.5212075677890848E-2</c:v>
                </c:pt>
                <c:pt idx="3258">
                  <c:v>9.5231479873580382E-2</c:v>
                </c:pt>
                <c:pt idx="3259">
                  <c:v>9.515528814384587E-2</c:v>
                </c:pt>
                <c:pt idx="3260">
                  <c:v>9.523477290169538E-2</c:v>
                </c:pt>
                <c:pt idx="3261">
                  <c:v>9.538354737938215E-2</c:v>
                </c:pt>
                <c:pt idx="3262">
                  <c:v>9.4993947162287248E-2</c:v>
                </c:pt>
                <c:pt idx="3263">
                  <c:v>9.488355681016232E-2</c:v>
                </c:pt>
                <c:pt idx="3264">
                  <c:v>9.398021469164386E-2</c:v>
                </c:pt>
                <c:pt idx="3265">
                  <c:v>9.4056308654848805E-2</c:v>
                </c:pt>
                <c:pt idx="3266">
                  <c:v>9.4038623005877425E-2</c:v>
                </c:pt>
                <c:pt idx="3267">
                  <c:v>9.4770206022187012E-2</c:v>
                </c:pt>
                <c:pt idx="3268">
                  <c:v>9.4900701546193858E-2</c:v>
                </c:pt>
                <c:pt idx="3269">
                  <c:v>9.4632916710429588E-2</c:v>
                </c:pt>
                <c:pt idx="3270">
                  <c:v>9.4456652725597223E-2</c:v>
                </c:pt>
                <c:pt idx="3271">
                  <c:v>9.4985501096258584E-2</c:v>
                </c:pt>
                <c:pt idx="3272">
                  <c:v>9.4770658575763E-2</c:v>
                </c:pt>
                <c:pt idx="3273">
                  <c:v>9.5231250224602007E-2</c:v>
                </c:pt>
                <c:pt idx="3274">
                  <c:v>9.4649320861556113E-2</c:v>
                </c:pt>
                <c:pt idx="3275">
                  <c:v>9.4489047117375685E-2</c:v>
                </c:pt>
                <c:pt idx="3276">
                  <c:v>9.5349091306406383E-2</c:v>
                </c:pt>
                <c:pt idx="3277">
                  <c:v>9.5854275835026564E-2</c:v>
                </c:pt>
                <c:pt idx="3278">
                  <c:v>9.5631891433418159E-2</c:v>
                </c:pt>
                <c:pt idx="3279">
                  <c:v>9.5365168539325834E-2</c:v>
                </c:pt>
                <c:pt idx="3280">
                  <c:v>9.4281244568051467E-2</c:v>
                </c:pt>
                <c:pt idx="3281">
                  <c:v>9.4646503097207318E-2</c:v>
                </c:pt>
                <c:pt idx="3282">
                  <c:v>9.4704049844236762E-2</c:v>
                </c:pt>
                <c:pt idx="3283">
                  <c:v>9.3935295953396447E-2</c:v>
                </c:pt>
                <c:pt idx="3284">
                  <c:v>9.38600732094758E-2</c:v>
                </c:pt>
                <c:pt idx="3285">
                  <c:v>9.4171333748185024E-2</c:v>
                </c:pt>
                <c:pt idx="3286">
                  <c:v>9.327159000587483E-2</c:v>
                </c:pt>
                <c:pt idx="3287">
                  <c:v>9.3536251709986334E-2</c:v>
                </c:pt>
                <c:pt idx="3288">
                  <c:v>9.3154985327236747E-2</c:v>
                </c:pt>
                <c:pt idx="3289">
                  <c:v>9.267896978300548E-2</c:v>
                </c:pt>
                <c:pt idx="3290">
                  <c:v>9.2585034013605433E-2</c:v>
                </c:pt>
                <c:pt idx="3291">
                  <c:v>9.2323934068927943E-2</c:v>
                </c:pt>
                <c:pt idx="3292">
                  <c:v>9.2928876048975095E-2</c:v>
                </c:pt>
                <c:pt idx="3293">
                  <c:v>9.2849519743863379E-2</c:v>
                </c:pt>
                <c:pt idx="3294">
                  <c:v>9.3344768439108064E-2</c:v>
                </c:pt>
                <c:pt idx="3295">
                  <c:v>9.4197952218430039E-2</c:v>
                </c:pt>
                <c:pt idx="3296">
                  <c:v>9.4466617060136635E-2</c:v>
                </c:pt>
                <c:pt idx="3297">
                  <c:v>9.3985089228485641E-2</c:v>
                </c:pt>
                <c:pt idx="3298">
                  <c:v>9.3975903614457817E-2</c:v>
                </c:pt>
                <c:pt idx="3299">
                  <c:v>9.4351001809287682E-2</c:v>
                </c:pt>
                <c:pt idx="3300">
                  <c:v>9.4400646856680814E-2</c:v>
                </c:pt>
                <c:pt idx="3301">
                  <c:v>9.4451361082136004E-2</c:v>
                </c:pt>
                <c:pt idx="3302">
                  <c:v>9.3667325273768448E-2</c:v>
                </c:pt>
                <c:pt idx="3303">
                  <c:v>9.3982827169155722E-2</c:v>
                </c:pt>
                <c:pt idx="3304">
                  <c:v>9.4195908864127736E-2</c:v>
                </c:pt>
                <c:pt idx="3305">
                  <c:v>9.3632585203657526E-2</c:v>
                </c:pt>
                <c:pt idx="3306">
                  <c:v>9.3723933135364187E-2</c:v>
                </c:pt>
                <c:pt idx="3307">
                  <c:v>9.3537986162423592E-2</c:v>
                </c:pt>
                <c:pt idx="3308">
                  <c:v>9.3899541545360232E-2</c:v>
                </c:pt>
                <c:pt idx="3309">
                  <c:v>9.402025776491571E-2</c:v>
                </c:pt>
                <c:pt idx="3310">
                  <c:v>9.3991272239006385E-2</c:v>
                </c:pt>
                <c:pt idx="3311">
                  <c:v>9.4290570942905716E-2</c:v>
                </c:pt>
                <c:pt idx="3312">
                  <c:v>9.4811571125265393E-2</c:v>
                </c:pt>
                <c:pt idx="3313">
                  <c:v>9.4600000000000004E-2</c:v>
                </c:pt>
                <c:pt idx="3314">
                  <c:v>9.4996854408794421E-2</c:v>
                </c:pt>
                <c:pt idx="3315">
                  <c:v>9.4440390101506011E-2</c:v>
                </c:pt>
                <c:pt idx="3316">
                  <c:v>9.440675711625432E-2</c:v>
                </c:pt>
                <c:pt idx="3317">
                  <c:v>9.4980331506572979E-2</c:v>
                </c:pt>
                <c:pt idx="3318">
                  <c:v>9.3644010310676984E-2</c:v>
                </c:pt>
                <c:pt idx="3319">
                  <c:v>9.4320278859954892E-2</c:v>
                </c:pt>
                <c:pt idx="3320">
                  <c:v>9.4003241491085895E-2</c:v>
                </c:pt>
                <c:pt idx="3321">
                  <c:v>9.4197359277275877E-2</c:v>
                </c:pt>
                <c:pt idx="3322">
                  <c:v>9.2891620654929327E-2</c:v>
                </c:pt>
                <c:pt idx="3323">
                  <c:v>9.2841087119406043E-2</c:v>
                </c:pt>
                <c:pt idx="3324">
                  <c:v>9.3169192785131333E-2</c:v>
                </c:pt>
                <c:pt idx="3325">
                  <c:v>9.2417719761144282E-2</c:v>
                </c:pt>
                <c:pt idx="3326">
                  <c:v>9.2223551529653044E-2</c:v>
                </c:pt>
                <c:pt idx="3327">
                  <c:v>9.1511095456146538E-2</c:v>
                </c:pt>
                <c:pt idx="3328">
                  <c:v>9.1726681890040407E-2</c:v>
                </c:pt>
                <c:pt idx="3329">
                  <c:v>9.1985459581097453E-2</c:v>
                </c:pt>
                <c:pt idx="3330">
                  <c:v>9.1814045770191227E-2</c:v>
                </c:pt>
                <c:pt idx="3331">
                  <c:v>9.1282015926091906E-2</c:v>
                </c:pt>
                <c:pt idx="3332">
                  <c:v>9.0955718926312198E-2</c:v>
                </c:pt>
                <c:pt idx="3333">
                  <c:v>9.1599398002462723E-2</c:v>
                </c:pt>
                <c:pt idx="3334">
                  <c:v>9.1627172195892573E-2</c:v>
                </c:pt>
                <c:pt idx="3335">
                  <c:v>9.1493055555555564E-2</c:v>
                </c:pt>
                <c:pt idx="3336">
                  <c:v>9.1295708857670729E-2</c:v>
                </c:pt>
                <c:pt idx="3337">
                  <c:v>9.1488109661116687E-2</c:v>
                </c:pt>
                <c:pt idx="3338">
                  <c:v>9.1701414997607492E-2</c:v>
                </c:pt>
                <c:pt idx="3339">
                  <c:v>9.2049923063771591E-2</c:v>
                </c:pt>
                <c:pt idx="3340">
                  <c:v>9.1628258925500444E-2</c:v>
                </c:pt>
                <c:pt idx="3341">
                  <c:v>9.148415181607944E-2</c:v>
                </c:pt>
                <c:pt idx="3342">
                  <c:v>9.2169766973339604E-2</c:v>
                </c:pt>
                <c:pt idx="3343">
                  <c:v>9.2065089750041934E-2</c:v>
                </c:pt>
                <c:pt idx="3344">
                  <c:v>9.3427230046948362E-2</c:v>
                </c:pt>
                <c:pt idx="3345">
                  <c:v>9.3784590614832464E-2</c:v>
                </c:pt>
                <c:pt idx="3346">
                  <c:v>9.3655287260616157E-2</c:v>
                </c:pt>
                <c:pt idx="3347">
                  <c:v>9.3829864914202254E-2</c:v>
                </c:pt>
                <c:pt idx="3348">
                  <c:v>9.4622870238134774E-2</c:v>
                </c:pt>
                <c:pt idx="3349">
                  <c:v>9.4582889125799569E-2</c:v>
                </c:pt>
                <c:pt idx="3350">
                  <c:v>9.4443705968363684E-2</c:v>
                </c:pt>
                <c:pt idx="3351">
                  <c:v>9.4719362338093652E-2</c:v>
                </c:pt>
                <c:pt idx="3352">
                  <c:v>9.4293875381958284E-2</c:v>
                </c:pt>
                <c:pt idx="3353">
                  <c:v>9.4139734477671988E-2</c:v>
                </c:pt>
                <c:pt idx="3354">
                  <c:v>9.4329499346098383E-2</c:v>
                </c:pt>
                <c:pt idx="3355">
                  <c:v>9.4162976983134486E-2</c:v>
                </c:pt>
                <c:pt idx="3356">
                  <c:v>9.4382097977286472E-2</c:v>
                </c:pt>
                <c:pt idx="3357">
                  <c:v>9.4141414141414151E-2</c:v>
                </c:pt>
                <c:pt idx="3358">
                  <c:v>9.5023696682464465E-2</c:v>
                </c:pt>
                <c:pt idx="3359">
                  <c:v>9.4349159281598552E-2</c:v>
                </c:pt>
                <c:pt idx="3360">
                  <c:v>9.347292320283726E-2</c:v>
                </c:pt>
                <c:pt idx="3361">
                  <c:v>9.3209747969173098E-2</c:v>
                </c:pt>
                <c:pt idx="3362">
                  <c:v>9.2831072240203844E-2</c:v>
                </c:pt>
                <c:pt idx="3363">
                  <c:v>9.3290300662476636E-2</c:v>
                </c:pt>
                <c:pt idx="3364">
                  <c:v>9.3216869114235032E-2</c:v>
                </c:pt>
                <c:pt idx="3365">
                  <c:v>9.2815305167573581E-2</c:v>
                </c:pt>
                <c:pt idx="3366">
                  <c:v>9.2800494386651569E-2</c:v>
                </c:pt>
                <c:pt idx="3367">
                  <c:v>9.3131905606329279E-2</c:v>
                </c:pt>
                <c:pt idx="3368">
                  <c:v>9.3323882813554748E-2</c:v>
                </c:pt>
                <c:pt idx="3369">
                  <c:v>9.3563101875316787E-2</c:v>
                </c:pt>
                <c:pt idx="3370">
                  <c:v>9.3984207708779438E-2</c:v>
                </c:pt>
                <c:pt idx="3371">
                  <c:v>9.390080428954424E-2</c:v>
                </c:pt>
                <c:pt idx="3372">
                  <c:v>9.3691526329858332E-2</c:v>
                </c:pt>
                <c:pt idx="3373">
                  <c:v>9.433835621035673E-2</c:v>
                </c:pt>
                <c:pt idx="3374">
                  <c:v>9.5003166772225742E-2</c:v>
                </c:pt>
                <c:pt idx="3375">
                  <c:v>9.504698839503696E-2</c:v>
                </c:pt>
                <c:pt idx="3376">
                  <c:v>9.5171401894090971E-2</c:v>
                </c:pt>
                <c:pt idx="3377">
                  <c:v>9.488297766088491E-2</c:v>
                </c:pt>
                <c:pt idx="3378">
                  <c:v>9.496021220159151E-2</c:v>
                </c:pt>
                <c:pt idx="3379">
                  <c:v>9.4922518958127255E-2</c:v>
                </c:pt>
                <c:pt idx="3380">
                  <c:v>9.5181557336499467E-2</c:v>
                </c:pt>
                <c:pt idx="3381">
                  <c:v>9.4824751759058329E-2</c:v>
                </c:pt>
                <c:pt idx="3382">
                  <c:v>9.461642435631161E-2</c:v>
                </c:pt>
                <c:pt idx="3383">
                  <c:v>9.5119879793558515E-2</c:v>
                </c:pt>
                <c:pt idx="3384">
                  <c:v>9.5552591339428047E-2</c:v>
                </c:pt>
                <c:pt idx="3385">
                  <c:v>9.6013548723293374E-2</c:v>
                </c:pt>
                <c:pt idx="3386">
                  <c:v>9.6483230218169971E-2</c:v>
                </c:pt>
                <c:pt idx="3387">
                  <c:v>9.6858978519047317E-2</c:v>
                </c:pt>
                <c:pt idx="3388">
                  <c:v>9.6588334304395673E-2</c:v>
                </c:pt>
                <c:pt idx="3389">
                  <c:v>9.6513701962056109E-2</c:v>
                </c:pt>
                <c:pt idx="3390">
                  <c:v>9.6440129449838194E-2</c:v>
                </c:pt>
                <c:pt idx="3391">
                  <c:v>9.5794241345842759E-2</c:v>
                </c:pt>
                <c:pt idx="3392">
                  <c:v>9.5848812792763693E-2</c:v>
                </c:pt>
                <c:pt idx="3393">
                  <c:v>9.5416786939927514E-2</c:v>
                </c:pt>
                <c:pt idx="3394">
                  <c:v>9.5538747516184866E-2</c:v>
                </c:pt>
                <c:pt idx="3395">
                  <c:v>9.575866380277627E-2</c:v>
                </c:pt>
                <c:pt idx="3396">
                  <c:v>9.566560478810697E-2</c:v>
                </c:pt>
                <c:pt idx="3397">
                  <c:v>9.5723079898153221E-2</c:v>
                </c:pt>
                <c:pt idx="3398">
                  <c:v>9.6218163107795227E-2</c:v>
                </c:pt>
                <c:pt idx="3399">
                  <c:v>9.6084500749912247E-2</c:v>
                </c:pt>
                <c:pt idx="3400">
                  <c:v>9.5771777890983192E-2</c:v>
                </c:pt>
                <c:pt idx="3401">
                  <c:v>9.5727145936350955E-2</c:v>
                </c:pt>
                <c:pt idx="3402">
                  <c:v>9.59244058413668E-2</c:v>
                </c:pt>
                <c:pt idx="3403">
                  <c:v>9.6136567834681053E-2</c:v>
                </c:pt>
                <c:pt idx="3404">
                  <c:v>9.542884832821838E-2</c:v>
                </c:pt>
                <c:pt idx="3405">
                  <c:v>9.5742631477557322E-2</c:v>
                </c:pt>
                <c:pt idx="3406">
                  <c:v>9.6019485930389087E-2</c:v>
                </c:pt>
                <c:pt idx="3407">
                  <c:v>9.6420745069393715E-2</c:v>
                </c:pt>
                <c:pt idx="3408">
                  <c:v>9.6501847839938829E-2</c:v>
                </c:pt>
                <c:pt idx="3409">
                  <c:v>9.6641469715816677E-2</c:v>
                </c:pt>
                <c:pt idx="3410">
                  <c:v>9.6145283378919907E-2</c:v>
                </c:pt>
                <c:pt idx="3411">
                  <c:v>9.7184120076940064E-2</c:v>
                </c:pt>
                <c:pt idx="3412">
                  <c:v>9.6779276440186565E-2</c:v>
                </c:pt>
                <c:pt idx="3413">
                  <c:v>9.6463223787167457E-2</c:v>
                </c:pt>
                <c:pt idx="3414">
                  <c:v>9.6817598648183498E-2</c:v>
                </c:pt>
                <c:pt idx="3415">
                  <c:v>9.6404768609781283E-2</c:v>
                </c:pt>
                <c:pt idx="3416">
                  <c:v>9.5980056092240584E-2</c:v>
                </c:pt>
                <c:pt idx="3417">
                  <c:v>9.5656782963863679E-2</c:v>
                </c:pt>
                <c:pt idx="3418">
                  <c:v>9.5292945644729454E-2</c:v>
                </c:pt>
                <c:pt idx="3419">
                  <c:v>9.5507891541885867E-2</c:v>
                </c:pt>
                <c:pt idx="3420">
                  <c:v>9.5528581160587114E-2</c:v>
                </c:pt>
                <c:pt idx="3421">
                  <c:v>9.5304466332156348E-2</c:v>
                </c:pt>
                <c:pt idx="3422">
                  <c:v>9.5552510277812391E-2</c:v>
                </c:pt>
                <c:pt idx="3423">
                  <c:v>9.5631641086186533E-2</c:v>
                </c:pt>
                <c:pt idx="3424">
                  <c:v>9.5669036845507427E-2</c:v>
                </c:pt>
                <c:pt idx="3425">
                  <c:v>9.5375453614962302E-2</c:v>
                </c:pt>
                <c:pt idx="3426">
                  <c:v>9.4951180323816595E-2</c:v>
                </c:pt>
                <c:pt idx="3427">
                  <c:v>9.459920057013603E-2</c:v>
                </c:pt>
                <c:pt idx="3428">
                  <c:v>9.4714131607335494E-2</c:v>
                </c:pt>
                <c:pt idx="3429">
                  <c:v>9.4657890708709641E-2</c:v>
                </c:pt>
                <c:pt idx="3430">
                  <c:v>9.4224924012158068E-2</c:v>
                </c:pt>
                <c:pt idx="3431">
                  <c:v>9.4221680134166791E-2</c:v>
                </c:pt>
                <c:pt idx="3432">
                  <c:v>9.4182317911131477E-2</c:v>
                </c:pt>
                <c:pt idx="3433">
                  <c:v>9.3451963801456484E-2</c:v>
                </c:pt>
                <c:pt idx="3434">
                  <c:v>9.3496917684032399E-2</c:v>
                </c:pt>
                <c:pt idx="3435">
                  <c:v>9.3206808254255161E-2</c:v>
                </c:pt>
                <c:pt idx="3436">
                  <c:v>9.2876546936311491E-2</c:v>
                </c:pt>
                <c:pt idx="3437">
                  <c:v>9.3136959014909163E-2</c:v>
                </c:pt>
                <c:pt idx="3438">
                  <c:v>9.2789099240323164E-2</c:v>
                </c:pt>
                <c:pt idx="3439">
                  <c:v>9.2435441189889597E-2</c:v>
                </c:pt>
                <c:pt idx="3440">
                  <c:v>9.248840803709428E-2</c:v>
                </c:pt>
                <c:pt idx="3441">
                  <c:v>9.2599957172137412E-2</c:v>
                </c:pt>
                <c:pt idx="3442">
                  <c:v>9.2523421713305978E-2</c:v>
                </c:pt>
                <c:pt idx="3443">
                  <c:v>9.33837890625E-2</c:v>
                </c:pt>
                <c:pt idx="3444">
                  <c:v>9.3121561557827984E-2</c:v>
                </c:pt>
                <c:pt idx="3445">
                  <c:v>9.3082808836233502E-2</c:v>
                </c:pt>
                <c:pt idx="3446">
                  <c:v>9.2566705160153168E-2</c:v>
                </c:pt>
                <c:pt idx="3447">
                  <c:v>9.3342546415910596E-2</c:v>
                </c:pt>
                <c:pt idx="3448">
                  <c:v>9.2909755075154199E-2</c:v>
                </c:pt>
                <c:pt idx="3449">
                  <c:v>9.3076459963877187E-2</c:v>
                </c:pt>
                <c:pt idx="3450">
                  <c:v>9.2655671088801239E-2</c:v>
                </c:pt>
                <c:pt idx="3451">
                  <c:v>9.2823480283958718E-2</c:v>
                </c:pt>
                <c:pt idx="3452">
                  <c:v>9.2288542469326065E-2</c:v>
                </c:pt>
                <c:pt idx="3453">
                  <c:v>9.2357443778555745E-2</c:v>
                </c:pt>
                <c:pt idx="3454">
                  <c:v>9.2328199052132701E-2</c:v>
                </c:pt>
                <c:pt idx="3455">
                  <c:v>9.1764915510943471E-2</c:v>
                </c:pt>
                <c:pt idx="3456">
                  <c:v>9.2008039250458126E-2</c:v>
                </c:pt>
                <c:pt idx="3457">
                  <c:v>9.2209526635999406E-2</c:v>
                </c:pt>
                <c:pt idx="3458">
                  <c:v>9.2269401463356118E-2</c:v>
                </c:pt>
                <c:pt idx="3459">
                  <c:v>9.2332981824948812E-2</c:v>
                </c:pt>
                <c:pt idx="3460">
                  <c:v>9.1987845833999687E-2</c:v>
                </c:pt>
                <c:pt idx="3461">
                  <c:v>9.1653290529695022E-2</c:v>
                </c:pt>
                <c:pt idx="3462">
                  <c:v>9.1862458404759498E-2</c:v>
                </c:pt>
                <c:pt idx="3463">
                  <c:v>8.9752244649969629E-2</c:v>
                </c:pt>
                <c:pt idx="3464">
                  <c:v>9.0426736549225145E-2</c:v>
                </c:pt>
                <c:pt idx="3465">
                  <c:v>8.9594990674127351E-2</c:v>
                </c:pt>
                <c:pt idx="3466">
                  <c:v>8.8825672824905708E-2</c:v>
                </c:pt>
                <c:pt idx="3467">
                  <c:v>8.7449580109766584E-2</c:v>
                </c:pt>
                <c:pt idx="3468">
                  <c:v>8.5893901701069059E-2</c:v>
                </c:pt>
                <c:pt idx="3469">
                  <c:v>8.3178353936476671E-2</c:v>
                </c:pt>
                <c:pt idx="3470">
                  <c:v>8.3732057416267935E-2</c:v>
                </c:pt>
                <c:pt idx="3471">
                  <c:v>8.3248286922291873E-2</c:v>
                </c:pt>
                <c:pt idx="3472">
                  <c:v>8.2100681149490151E-2</c:v>
                </c:pt>
                <c:pt idx="3473">
                  <c:v>8.558592009505421E-2</c:v>
                </c:pt>
                <c:pt idx="3474">
                  <c:v>8.2926829268292687E-2</c:v>
                </c:pt>
                <c:pt idx="3475">
                  <c:v>8.2950949367088606E-2</c:v>
                </c:pt>
                <c:pt idx="3476">
                  <c:v>7.9208333333333339E-2</c:v>
                </c:pt>
                <c:pt idx="3477">
                  <c:v>8.1535071306806373E-2</c:v>
                </c:pt>
                <c:pt idx="3478">
                  <c:v>8.264860139860139E-2</c:v>
                </c:pt>
                <c:pt idx="3479">
                  <c:v>7.9210585333034322E-2</c:v>
                </c:pt>
                <c:pt idx="3480">
                  <c:v>8.1636849681266707E-2</c:v>
                </c:pt>
                <c:pt idx="3481">
                  <c:v>8.2620851736294021E-2</c:v>
                </c:pt>
                <c:pt idx="3482">
                  <c:v>8.2963246554364475E-2</c:v>
                </c:pt>
                <c:pt idx="3483">
                  <c:v>8.2905847999368648E-2</c:v>
                </c:pt>
                <c:pt idx="3484">
                  <c:v>8.1826867953372837E-2</c:v>
                </c:pt>
                <c:pt idx="3485">
                  <c:v>8.0775945683802142E-2</c:v>
                </c:pt>
                <c:pt idx="3486">
                  <c:v>7.9423115986187287E-2</c:v>
                </c:pt>
                <c:pt idx="3487">
                  <c:v>7.9577492753047679E-2</c:v>
                </c:pt>
                <c:pt idx="3488">
                  <c:v>7.9132922357870991E-2</c:v>
                </c:pt>
                <c:pt idx="3489">
                  <c:v>7.9475949558257195E-2</c:v>
                </c:pt>
                <c:pt idx="3490">
                  <c:v>8.0187078037189316E-2</c:v>
                </c:pt>
                <c:pt idx="3491">
                  <c:v>8.09765354158304E-2</c:v>
                </c:pt>
                <c:pt idx="3492">
                  <c:v>8.4040258806613949E-2</c:v>
                </c:pt>
                <c:pt idx="3493">
                  <c:v>8.1731118043967196E-2</c:v>
                </c:pt>
                <c:pt idx="3494">
                  <c:v>7.974206279291024E-2</c:v>
                </c:pt>
                <c:pt idx="3495">
                  <c:v>7.7944988479262664E-2</c:v>
                </c:pt>
                <c:pt idx="3496">
                  <c:v>7.6209243998566809E-2</c:v>
                </c:pt>
                <c:pt idx="3497">
                  <c:v>7.8111917387663973E-2</c:v>
                </c:pt>
                <c:pt idx="3498">
                  <c:v>7.8127774423807667E-2</c:v>
                </c:pt>
                <c:pt idx="3499">
                  <c:v>7.7973923234690878E-2</c:v>
                </c:pt>
                <c:pt idx="3500">
                  <c:v>7.7104980293801501E-2</c:v>
                </c:pt>
                <c:pt idx="3501">
                  <c:v>7.6788017772681669E-2</c:v>
                </c:pt>
                <c:pt idx="3502">
                  <c:v>7.6827932289641993E-2</c:v>
                </c:pt>
                <c:pt idx="3503">
                  <c:v>7.8313882598850373E-2</c:v>
                </c:pt>
                <c:pt idx="3504">
                  <c:v>7.9515626640534756E-2</c:v>
                </c:pt>
                <c:pt idx="3505">
                  <c:v>7.973807168923297E-2</c:v>
                </c:pt>
                <c:pt idx="3506">
                  <c:v>7.8456348113467356E-2</c:v>
                </c:pt>
                <c:pt idx="3507">
                  <c:v>7.800841613918455E-2</c:v>
                </c:pt>
                <c:pt idx="3508">
                  <c:v>7.7088549564481426E-2</c:v>
                </c:pt>
                <c:pt idx="3509">
                  <c:v>7.6138229847304242E-2</c:v>
                </c:pt>
                <c:pt idx="3510">
                  <c:v>7.5004397537379072E-2</c:v>
                </c:pt>
                <c:pt idx="3511">
                  <c:v>7.584816462736374E-2</c:v>
                </c:pt>
                <c:pt idx="3512">
                  <c:v>7.6220763233483785E-2</c:v>
                </c:pt>
                <c:pt idx="3513">
                  <c:v>7.4735042735042737E-2</c:v>
                </c:pt>
                <c:pt idx="3514">
                  <c:v>7.426657829560121E-2</c:v>
                </c:pt>
                <c:pt idx="3515">
                  <c:v>7.3366477272727271E-2</c:v>
                </c:pt>
                <c:pt idx="3516">
                  <c:v>7.4358704425027192E-2</c:v>
                </c:pt>
                <c:pt idx="3517">
                  <c:v>7.3529411764705899E-2</c:v>
                </c:pt>
                <c:pt idx="3518">
                  <c:v>7.5016949152542367E-2</c:v>
                </c:pt>
                <c:pt idx="3519">
                  <c:v>7.3945953351371704E-2</c:v>
                </c:pt>
                <c:pt idx="3520">
                  <c:v>7.4327282524500729E-2</c:v>
                </c:pt>
                <c:pt idx="3521">
                  <c:v>7.4606619641888222E-2</c:v>
                </c:pt>
                <c:pt idx="3522">
                  <c:v>7.419442187923099E-2</c:v>
                </c:pt>
                <c:pt idx="3523">
                  <c:v>7.710311622308412E-2</c:v>
                </c:pt>
                <c:pt idx="3524">
                  <c:v>7.9267288241689451E-2</c:v>
                </c:pt>
                <c:pt idx="3525">
                  <c:v>7.8159553751196487E-2</c:v>
                </c:pt>
                <c:pt idx="3526">
                  <c:v>7.6925604626708735E-2</c:v>
                </c:pt>
                <c:pt idx="3527">
                  <c:v>7.749959090165276E-2</c:v>
                </c:pt>
                <c:pt idx="3528">
                  <c:v>7.7479875357050129E-2</c:v>
                </c:pt>
                <c:pt idx="3529">
                  <c:v>7.9313216733935557E-2</c:v>
                </c:pt>
                <c:pt idx="3530">
                  <c:v>8.1256423432682426E-2</c:v>
                </c:pt>
                <c:pt idx="3531">
                  <c:v>8.2169474541241308E-2</c:v>
                </c:pt>
                <c:pt idx="3532">
                  <c:v>8.2735148514851489E-2</c:v>
                </c:pt>
                <c:pt idx="3533">
                  <c:v>8.1579849745939709E-2</c:v>
                </c:pt>
                <c:pt idx="3534">
                  <c:v>7.8965517241379318E-2</c:v>
                </c:pt>
                <c:pt idx="3535">
                  <c:v>7.6943548118825048E-2</c:v>
                </c:pt>
                <c:pt idx="3536">
                  <c:v>7.8334045560632462E-2</c:v>
                </c:pt>
                <c:pt idx="3537">
                  <c:v>7.8684253378928509E-2</c:v>
                </c:pt>
                <c:pt idx="3538">
                  <c:v>7.841257668711657E-2</c:v>
                </c:pt>
                <c:pt idx="3539">
                  <c:v>7.7552461015208879E-2</c:v>
                </c:pt>
                <c:pt idx="3540">
                  <c:v>7.7426390403489642E-2</c:v>
                </c:pt>
                <c:pt idx="3541">
                  <c:v>7.769569725246242E-2</c:v>
                </c:pt>
                <c:pt idx="3542">
                  <c:v>7.6331208550640656E-2</c:v>
                </c:pt>
                <c:pt idx="3543">
                  <c:v>7.6333920846018269E-2</c:v>
                </c:pt>
                <c:pt idx="3544">
                  <c:v>7.5569732644940657E-2</c:v>
                </c:pt>
                <c:pt idx="3545">
                  <c:v>7.6752887587441018E-2</c:v>
                </c:pt>
                <c:pt idx="3546">
                  <c:v>7.5254124312614551E-2</c:v>
                </c:pt>
                <c:pt idx="3547">
                  <c:v>7.4985219733298303E-2</c:v>
                </c:pt>
                <c:pt idx="3548">
                  <c:v>7.5042158516020238E-2</c:v>
                </c:pt>
                <c:pt idx="3549">
                  <c:v>7.3876078835501749E-2</c:v>
                </c:pt>
                <c:pt idx="3550">
                  <c:v>7.3567562373891032E-2</c:v>
                </c:pt>
                <c:pt idx="3551">
                  <c:v>7.3567562373891032E-2</c:v>
                </c:pt>
                <c:pt idx="3552">
                  <c:v>7.3836934237501969E-2</c:v>
                </c:pt>
                <c:pt idx="3553">
                  <c:v>7.3076677927210149E-2</c:v>
                </c:pt>
                <c:pt idx="3554">
                  <c:v>7.3281042444177366E-2</c:v>
                </c:pt>
                <c:pt idx="3555">
                  <c:v>7.2141993765506715E-2</c:v>
                </c:pt>
                <c:pt idx="3556">
                  <c:v>7.3868824585156978E-2</c:v>
                </c:pt>
                <c:pt idx="3557">
                  <c:v>7.4831660525981447E-2</c:v>
                </c:pt>
                <c:pt idx="3558">
                  <c:v>7.4250595760692331E-2</c:v>
                </c:pt>
                <c:pt idx="3559">
                  <c:v>7.5034954171197751E-2</c:v>
                </c:pt>
                <c:pt idx="3560">
                  <c:v>7.5282895352099491E-2</c:v>
                </c:pt>
                <c:pt idx="3561">
                  <c:v>7.4443615566330959E-2</c:v>
                </c:pt>
                <c:pt idx="3562">
                  <c:v>7.3507646768623577E-2</c:v>
                </c:pt>
                <c:pt idx="3563">
                  <c:v>7.4797698532352852E-2</c:v>
                </c:pt>
                <c:pt idx="3564">
                  <c:v>7.4374349874564025E-2</c:v>
                </c:pt>
                <c:pt idx="3565">
                  <c:v>7.5334406737676496E-2</c:v>
                </c:pt>
                <c:pt idx="3566">
                  <c:v>7.5635751682872107E-2</c:v>
                </c:pt>
                <c:pt idx="3567">
                  <c:v>7.4469401645937752E-2</c:v>
                </c:pt>
                <c:pt idx="3568">
                  <c:v>7.4757916368278485E-2</c:v>
                </c:pt>
                <c:pt idx="3569">
                  <c:v>7.523375984251969E-2</c:v>
                </c:pt>
                <c:pt idx="3570">
                  <c:v>7.4144956167428083E-2</c:v>
                </c:pt>
                <c:pt idx="3571">
                  <c:v>7.3594266813671455E-2</c:v>
                </c:pt>
                <c:pt idx="3572">
                  <c:v>7.3299066273305152E-2</c:v>
                </c:pt>
                <c:pt idx="3573">
                  <c:v>7.2714051990547174E-2</c:v>
                </c:pt>
                <c:pt idx="3574">
                  <c:v>7.3258860016259669E-2</c:v>
                </c:pt>
                <c:pt idx="3575">
                  <c:v>7.274249992522358E-2</c:v>
                </c:pt>
                <c:pt idx="3576">
                  <c:v>7.424455270944795E-2</c:v>
                </c:pt>
                <c:pt idx="3577">
                  <c:v>7.4559704383586139E-2</c:v>
                </c:pt>
                <c:pt idx="3578">
                  <c:v>7.6051682692307693E-2</c:v>
                </c:pt>
                <c:pt idx="3579">
                  <c:v>7.4798482693219537E-2</c:v>
                </c:pt>
                <c:pt idx="3580">
                  <c:v>7.4458925867648365E-2</c:v>
                </c:pt>
                <c:pt idx="3581">
                  <c:v>7.4753592209951314E-2</c:v>
                </c:pt>
                <c:pt idx="3582">
                  <c:v>7.3273948684560983E-2</c:v>
                </c:pt>
                <c:pt idx="3583">
                  <c:v>7.264351523742027E-2</c:v>
                </c:pt>
                <c:pt idx="3584">
                  <c:v>7.2917593333926389E-2</c:v>
                </c:pt>
                <c:pt idx="3585">
                  <c:v>7.2011351543100399E-2</c:v>
                </c:pt>
                <c:pt idx="3586">
                  <c:v>7.1609520443030511E-2</c:v>
                </c:pt>
                <c:pt idx="3587">
                  <c:v>7.2582526536801584E-2</c:v>
                </c:pt>
                <c:pt idx="3588">
                  <c:v>7.2532837382308493E-2</c:v>
                </c:pt>
                <c:pt idx="3589">
                  <c:v>7.1467618033777366E-2</c:v>
                </c:pt>
                <c:pt idx="3590">
                  <c:v>7.2517440358280949E-2</c:v>
                </c:pt>
                <c:pt idx="3591">
                  <c:v>7.2337269667408291E-2</c:v>
                </c:pt>
                <c:pt idx="3592">
                  <c:v>7.1741433110990238E-2</c:v>
                </c:pt>
                <c:pt idx="3593">
                  <c:v>7.1270561542824726E-2</c:v>
                </c:pt>
                <c:pt idx="3594">
                  <c:v>7.1260833100363435E-2</c:v>
                </c:pt>
                <c:pt idx="3595">
                  <c:v>7.2671472827817843E-2</c:v>
                </c:pt>
                <c:pt idx="3596">
                  <c:v>7.3824327874594975E-2</c:v>
                </c:pt>
                <c:pt idx="3597">
                  <c:v>7.3947360523393665E-2</c:v>
                </c:pt>
                <c:pt idx="3598">
                  <c:v>7.3251125695282374E-2</c:v>
                </c:pt>
                <c:pt idx="3599">
                  <c:v>7.349725957650724E-2</c:v>
                </c:pt>
                <c:pt idx="3600">
                  <c:v>7.396874812907861E-2</c:v>
                </c:pt>
                <c:pt idx="3601">
                  <c:v>7.401170005318207E-2</c:v>
                </c:pt>
                <c:pt idx="3602">
                  <c:v>7.2640150512978799E-2</c:v>
                </c:pt>
                <c:pt idx="3603">
                  <c:v>7.3755976624756511E-2</c:v>
                </c:pt>
                <c:pt idx="3604">
                  <c:v>7.3636255359695105E-2</c:v>
                </c:pt>
                <c:pt idx="3605">
                  <c:v>7.4640858914259797E-2</c:v>
                </c:pt>
                <c:pt idx="3606">
                  <c:v>7.3187142551304388E-2</c:v>
                </c:pt>
                <c:pt idx="3607">
                  <c:v>7.1843778383287912E-2</c:v>
                </c:pt>
                <c:pt idx="3608">
                  <c:v>7.190676915447558E-2</c:v>
                </c:pt>
                <c:pt idx="3609">
                  <c:v>7.1870170015455953E-2</c:v>
                </c:pt>
                <c:pt idx="3610">
                  <c:v>7.145681866577433E-2</c:v>
                </c:pt>
                <c:pt idx="3611">
                  <c:v>7.1965049821957575E-2</c:v>
                </c:pt>
                <c:pt idx="3612">
                  <c:v>7.1456509311911429E-2</c:v>
                </c:pt>
                <c:pt idx="3613">
                  <c:v>7.1874346800441941E-2</c:v>
                </c:pt>
                <c:pt idx="3614">
                  <c:v>7.1534535960123422E-2</c:v>
                </c:pt>
                <c:pt idx="3615">
                  <c:v>7.2789360172537745E-2</c:v>
                </c:pt>
                <c:pt idx="3616">
                  <c:v>7.2698375323757947E-2</c:v>
                </c:pt>
                <c:pt idx="3617">
                  <c:v>7.3000328426835459E-2</c:v>
                </c:pt>
                <c:pt idx="3618">
                  <c:v>7.2954572132879453E-2</c:v>
                </c:pt>
                <c:pt idx="3619">
                  <c:v>7.3302693583105483E-2</c:v>
                </c:pt>
                <c:pt idx="3620">
                  <c:v>7.2740377684878191E-2</c:v>
                </c:pt>
                <c:pt idx="3621">
                  <c:v>7.2383168288738198E-2</c:v>
                </c:pt>
                <c:pt idx="3622">
                  <c:v>7.1459172307428667E-2</c:v>
                </c:pt>
                <c:pt idx="3623">
                  <c:v>7.122122265973041E-2</c:v>
                </c:pt>
                <c:pt idx="3624">
                  <c:v>7.1856115107913662E-2</c:v>
                </c:pt>
                <c:pt idx="3625">
                  <c:v>7.1957153963546308E-2</c:v>
                </c:pt>
                <c:pt idx="3626">
                  <c:v>7.1956960322797581E-2</c:v>
                </c:pt>
                <c:pt idx="3627">
                  <c:v>7.2252315219290583E-2</c:v>
                </c:pt>
                <c:pt idx="3628">
                  <c:v>7.2010037055408038E-2</c:v>
                </c:pt>
                <c:pt idx="3629">
                  <c:v>7.3039087664316188E-2</c:v>
                </c:pt>
                <c:pt idx="3630">
                  <c:v>7.3023309618832785E-2</c:v>
                </c:pt>
                <c:pt idx="3631">
                  <c:v>7.2718701199210353E-2</c:v>
                </c:pt>
                <c:pt idx="3632">
                  <c:v>7.1639761102241142E-2</c:v>
                </c:pt>
                <c:pt idx="3633">
                  <c:v>7.2276985244596817E-2</c:v>
                </c:pt>
                <c:pt idx="3634">
                  <c:v>7.2095278501727367E-2</c:v>
                </c:pt>
                <c:pt idx="3635">
                  <c:v>7.3069149261958719E-2</c:v>
                </c:pt>
                <c:pt idx="3636">
                  <c:v>7.3622047244094491E-2</c:v>
                </c:pt>
                <c:pt idx="3637">
                  <c:v>7.3951730500252957E-2</c:v>
                </c:pt>
                <c:pt idx="3638">
                  <c:v>7.1490947196832966E-2</c:v>
                </c:pt>
                <c:pt idx="3639">
                  <c:v>7.1836455002284152E-2</c:v>
                </c:pt>
                <c:pt idx="3640">
                  <c:v>7.1281699794379705E-2</c:v>
                </c:pt>
                <c:pt idx="3641">
                  <c:v>7.6178925992779783E-2</c:v>
                </c:pt>
                <c:pt idx="3642">
                  <c:v>7.6686250141226972E-2</c:v>
                </c:pt>
                <c:pt idx="3643">
                  <c:v>7.5812375585274899E-2</c:v>
                </c:pt>
                <c:pt idx="3644">
                  <c:v>7.5280994309334395E-2</c:v>
                </c:pt>
                <c:pt idx="3645">
                  <c:v>7.5481709019826856E-2</c:v>
                </c:pt>
                <c:pt idx="3646">
                  <c:v>7.6205974018810158E-2</c:v>
                </c:pt>
                <c:pt idx="3647">
                  <c:v>7.6507126615273688E-2</c:v>
                </c:pt>
                <c:pt idx="3648">
                  <c:v>7.670932974065342E-2</c:v>
                </c:pt>
                <c:pt idx="3649">
                  <c:v>7.6639275532450118E-2</c:v>
                </c:pt>
                <c:pt idx="3650">
                  <c:v>7.6492274786817888E-2</c:v>
                </c:pt>
                <c:pt idx="3651">
                  <c:v>7.7463212667151574E-2</c:v>
                </c:pt>
                <c:pt idx="3652">
                  <c:v>7.8905346621882047E-2</c:v>
                </c:pt>
                <c:pt idx="3653">
                  <c:v>7.8751447636905086E-2</c:v>
                </c:pt>
                <c:pt idx="3654">
                  <c:v>7.828525861357824E-2</c:v>
                </c:pt>
                <c:pt idx="3655">
                  <c:v>7.7003811522951993E-2</c:v>
                </c:pt>
                <c:pt idx="3656">
                  <c:v>7.7345500245888196E-2</c:v>
                </c:pt>
                <c:pt idx="3657">
                  <c:v>7.8028299571962154E-2</c:v>
                </c:pt>
                <c:pt idx="3658">
                  <c:v>7.8076849655021957E-2</c:v>
                </c:pt>
                <c:pt idx="3659">
                  <c:v>7.8356090306881163E-2</c:v>
                </c:pt>
                <c:pt idx="3660">
                  <c:v>7.7975561516161376E-2</c:v>
                </c:pt>
                <c:pt idx="3661">
                  <c:v>7.7721047086473774E-2</c:v>
                </c:pt>
                <c:pt idx="3662">
                  <c:v>7.8233610467493525E-2</c:v>
                </c:pt>
                <c:pt idx="3663">
                  <c:v>7.8395549859569702E-2</c:v>
                </c:pt>
                <c:pt idx="3664">
                  <c:v>7.7695877695877699E-2</c:v>
                </c:pt>
                <c:pt idx="3665">
                  <c:v>7.7140349914989303E-2</c:v>
                </c:pt>
                <c:pt idx="3666">
                  <c:v>7.7410103087204737E-2</c:v>
                </c:pt>
                <c:pt idx="3667">
                  <c:v>7.7423886322500468E-2</c:v>
                </c:pt>
                <c:pt idx="3668">
                  <c:v>7.7208252740167627E-2</c:v>
                </c:pt>
                <c:pt idx="3669">
                  <c:v>7.717102768297307E-2</c:v>
                </c:pt>
                <c:pt idx="3670">
                  <c:v>7.807318001413581E-2</c:v>
                </c:pt>
                <c:pt idx="3671">
                  <c:v>7.7442544385143239E-2</c:v>
                </c:pt>
                <c:pt idx="3672">
                  <c:v>7.8651685393258425E-2</c:v>
                </c:pt>
                <c:pt idx="3673">
                  <c:v>7.8455284552845533E-2</c:v>
                </c:pt>
                <c:pt idx="3674">
                  <c:v>7.8163204986968313E-2</c:v>
                </c:pt>
                <c:pt idx="3675">
                  <c:v>7.8043396328003015E-2</c:v>
                </c:pt>
                <c:pt idx="3676">
                  <c:v>7.8281674238554796E-2</c:v>
                </c:pt>
                <c:pt idx="3677">
                  <c:v>7.8848828501123361E-2</c:v>
                </c:pt>
                <c:pt idx="3678">
                  <c:v>7.8852463461590597E-2</c:v>
                </c:pt>
                <c:pt idx="3679">
                  <c:v>7.8663183691056474E-2</c:v>
                </c:pt>
                <c:pt idx="3680">
                  <c:v>8.1649042966135718E-2</c:v>
                </c:pt>
                <c:pt idx="3681">
                  <c:v>8.1614349775784759E-2</c:v>
                </c:pt>
                <c:pt idx="3682">
                  <c:v>8.1099512143943772E-2</c:v>
                </c:pt>
                <c:pt idx="3683">
                  <c:v>8.1913966568961424E-2</c:v>
                </c:pt>
                <c:pt idx="3684">
                  <c:v>8.2741505399054838E-2</c:v>
                </c:pt>
                <c:pt idx="3685">
                  <c:v>8.2466626293477965E-2</c:v>
                </c:pt>
                <c:pt idx="3686">
                  <c:v>8.3126354172171443E-2</c:v>
                </c:pt>
                <c:pt idx="3687">
                  <c:v>8.2352941176470601E-2</c:v>
                </c:pt>
                <c:pt idx="3688">
                  <c:v>8.1922619833619439E-2</c:v>
                </c:pt>
                <c:pt idx="3689">
                  <c:v>8.046575842038084E-2</c:v>
                </c:pt>
                <c:pt idx="3690">
                  <c:v>7.9533624817822196E-2</c:v>
                </c:pt>
                <c:pt idx="3691">
                  <c:v>7.92415378186377E-2</c:v>
                </c:pt>
                <c:pt idx="3692">
                  <c:v>7.835791773979553E-2</c:v>
                </c:pt>
                <c:pt idx="3693">
                  <c:v>7.7855076995231767E-2</c:v>
                </c:pt>
                <c:pt idx="3694">
                  <c:v>7.7455196175315821E-2</c:v>
                </c:pt>
                <c:pt idx="3695">
                  <c:v>7.8224717315891215E-2</c:v>
                </c:pt>
                <c:pt idx="3696">
                  <c:v>7.8228443267489928E-2</c:v>
                </c:pt>
                <c:pt idx="3697">
                  <c:v>7.7957632299391316E-2</c:v>
                </c:pt>
                <c:pt idx="3698">
                  <c:v>7.8731489975101557E-2</c:v>
                </c:pt>
                <c:pt idx="3699">
                  <c:v>7.9114835668456202E-2</c:v>
                </c:pt>
                <c:pt idx="3700">
                  <c:v>7.9960641135192523E-2</c:v>
                </c:pt>
                <c:pt idx="3701">
                  <c:v>7.9672951432771921E-2</c:v>
                </c:pt>
                <c:pt idx="3702">
                  <c:v>8.012598909118844E-2</c:v>
                </c:pt>
                <c:pt idx="3703">
                  <c:v>8.0204996796925054E-2</c:v>
                </c:pt>
                <c:pt idx="3704">
                  <c:v>8.0239950779327329E-2</c:v>
                </c:pt>
                <c:pt idx="3705">
                  <c:v>7.9854623633897268E-2</c:v>
                </c:pt>
                <c:pt idx="3706">
                  <c:v>8.0277098614506923E-2</c:v>
                </c:pt>
                <c:pt idx="3707">
                  <c:v>8.1723171042569459E-2</c:v>
                </c:pt>
                <c:pt idx="3708">
                  <c:v>8.2112184306429831E-2</c:v>
                </c:pt>
                <c:pt idx="3709">
                  <c:v>8.197686322686322E-2</c:v>
                </c:pt>
                <c:pt idx="3710">
                  <c:v>8.3096172089326459E-2</c:v>
                </c:pt>
                <c:pt idx="3711">
                  <c:v>8.4515412241945073E-2</c:v>
                </c:pt>
                <c:pt idx="3712">
                  <c:v>8.4929032258064502E-2</c:v>
                </c:pt>
                <c:pt idx="3713">
                  <c:v>8.5636980881639735E-2</c:v>
                </c:pt>
                <c:pt idx="3714">
                  <c:v>8.6155938587084452E-2</c:v>
                </c:pt>
                <c:pt idx="3715">
                  <c:v>8.4945840782416654E-2</c:v>
                </c:pt>
                <c:pt idx="3716">
                  <c:v>8.5528004517685718E-2</c:v>
                </c:pt>
                <c:pt idx="3717">
                  <c:v>8.5890205412117768E-2</c:v>
                </c:pt>
                <c:pt idx="3718">
                  <c:v>8.7724817786167475E-2</c:v>
                </c:pt>
                <c:pt idx="3719">
                  <c:v>8.7815237589593836E-2</c:v>
                </c:pt>
                <c:pt idx="3720">
                  <c:v>8.7871125824362017E-2</c:v>
                </c:pt>
                <c:pt idx="3721">
                  <c:v>8.9437283872995904E-2</c:v>
                </c:pt>
                <c:pt idx="3722">
                  <c:v>8.7377637730196037E-2</c:v>
                </c:pt>
                <c:pt idx="3723">
                  <c:v>8.8608244776425912E-2</c:v>
                </c:pt>
                <c:pt idx="3724">
                  <c:v>8.7464742205168616E-2</c:v>
                </c:pt>
                <c:pt idx="3725">
                  <c:v>8.8235294117647065E-2</c:v>
                </c:pt>
                <c:pt idx="3726">
                  <c:v>8.7207689008854464E-2</c:v>
                </c:pt>
                <c:pt idx="3727">
                  <c:v>8.6408527190523096E-2</c:v>
                </c:pt>
                <c:pt idx="3728">
                  <c:v>8.6693852892312337E-2</c:v>
                </c:pt>
                <c:pt idx="3729">
                  <c:v>8.8433636456523954E-2</c:v>
                </c:pt>
                <c:pt idx="3730">
                  <c:v>8.7860737393447672E-2</c:v>
                </c:pt>
                <c:pt idx="3731">
                  <c:v>8.5661886446419935E-2</c:v>
                </c:pt>
                <c:pt idx="3732">
                  <c:v>8.5134788189987154E-2</c:v>
                </c:pt>
                <c:pt idx="3733">
                  <c:v>8.5879438480594553E-2</c:v>
                </c:pt>
                <c:pt idx="3734">
                  <c:v>8.6836027713625877E-2</c:v>
                </c:pt>
                <c:pt idx="3735">
                  <c:v>8.6797312995605821E-2</c:v>
                </c:pt>
                <c:pt idx="3736">
                  <c:v>8.6083177522866247E-2</c:v>
                </c:pt>
                <c:pt idx="3737">
                  <c:v>8.6920173283003568E-2</c:v>
                </c:pt>
                <c:pt idx="3738">
                  <c:v>8.5913254106426459E-2</c:v>
                </c:pt>
                <c:pt idx="3739">
                  <c:v>8.6043783230573365E-2</c:v>
                </c:pt>
                <c:pt idx="3740">
                  <c:v>8.5490697903336951E-2</c:v>
                </c:pt>
                <c:pt idx="3741">
                  <c:v>8.5368856495617068E-2</c:v>
                </c:pt>
                <c:pt idx="3742">
                  <c:v>8.5688285496446068E-2</c:v>
                </c:pt>
                <c:pt idx="3743">
                  <c:v>8.5307940859688638E-2</c:v>
                </c:pt>
                <c:pt idx="3744">
                  <c:v>8.5421273907020825E-2</c:v>
                </c:pt>
                <c:pt idx="3745">
                  <c:v>8.5754542804392181E-2</c:v>
                </c:pt>
                <c:pt idx="3746">
                  <c:v>8.470183597345346E-2</c:v>
                </c:pt>
                <c:pt idx="3747">
                  <c:v>8.5502491189694982E-2</c:v>
                </c:pt>
                <c:pt idx="3748">
                  <c:v>8.4521605309351475E-2</c:v>
                </c:pt>
                <c:pt idx="3749">
                  <c:v>8.4839188994871306E-2</c:v>
                </c:pt>
                <c:pt idx="3750">
                  <c:v>8.5017220201825575E-2</c:v>
                </c:pt>
                <c:pt idx="3751">
                  <c:v>8.4042991969333042E-2</c:v>
                </c:pt>
                <c:pt idx="3752">
                  <c:v>8.4408873506861826E-2</c:v>
                </c:pt>
                <c:pt idx="3753">
                  <c:v>8.4240910083197895E-2</c:v>
                </c:pt>
                <c:pt idx="3754">
                  <c:v>8.4897058117771276E-2</c:v>
                </c:pt>
                <c:pt idx="3755">
                  <c:v>8.5055434496300375E-2</c:v>
                </c:pt>
                <c:pt idx="3756">
                  <c:v>8.5744395478060925E-2</c:v>
                </c:pt>
                <c:pt idx="3757">
                  <c:v>8.6104456157163389E-2</c:v>
                </c:pt>
                <c:pt idx="3758">
                  <c:v>8.7082797695567302E-2</c:v>
                </c:pt>
                <c:pt idx="3759">
                  <c:v>8.6891924275101839E-2</c:v>
                </c:pt>
                <c:pt idx="3760">
                  <c:v>8.7135341941654704E-2</c:v>
                </c:pt>
                <c:pt idx="3761">
                  <c:v>8.837399547663731E-2</c:v>
                </c:pt>
                <c:pt idx="3762">
                  <c:v>8.9067949488875531E-2</c:v>
                </c:pt>
                <c:pt idx="3763">
                  <c:v>8.9674756007349601E-2</c:v>
                </c:pt>
                <c:pt idx="3764">
                  <c:v>8.9500615938595665E-2</c:v>
                </c:pt>
                <c:pt idx="3765">
                  <c:v>9.0323969947839408E-2</c:v>
                </c:pt>
                <c:pt idx="3766">
                  <c:v>8.9519808792641417E-2</c:v>
                </c:pt>
                <c:pt idx="3767">
                  <c:v>9.0525640709405289E-2</c:v>
                </c:pt>
                <c:pt idx="3768">
                  <c:v>9.0889148873939757E-2</c:v>
                </c:pt>
                <c:pt idx="3769">
                  <c:v>9.0930913630035054E-2</c:v>
                </c:pt>
                <c:pt idx="3770">
                  <c:v>9.1331343858298053E-2</c:v>
                </c:pt>
                <c:pt idx="3771">
                  <c:v>9.0838471622080891E-2</c:v>
                </c:pt>
                <c:pt idx="3772">
                  <c:v>9.0517451199922105E-2</c:v>
                </c:pt>
                <c:pt idx="3773">
                  <c:v>8.9602196108649598E-2</c:v>
                </c:pt>
                <c:pt idx="3774">
                  <c:v>9.0567310936520942E-2</c:v>
                </c:pt>
                <c:pt idx="3775">
                  <c:v>9.0082782641887529E-2</c:v>
                </c:pt>
                <c:pt idx="3776">
                  <c:v>8.9374521805661827E-2</c:v>
                </c:pt>
                <c:pt idx="3777">
                  <c:v>8.9459994750280394E-2</c:v>
                </c:pt>
                <c:pt idx="3778">
                  <c:v>9.0438598583319416E-2</c:v>
                </c:pt>
                <c:pt idx="3779">
                  <c:v>9.0443767260260932E-2</c:v>
                </c:pt>
                <c:pt idx="3780">
                  <c:v>9.1071556222746444E-2</c:v>
                </c:pt>
                <c:pt idx="3781">
                  <c:v>9.1071301120548148E-2</c:v>
                </c:pt>
                <c:pt idx="3782">
                  <c:v>9.1625474604198009E-2</c:v>
                </c:pt>
                <c:pt idx="3783">
                  <c:v>9.1031708471367712E-2</c:v>
                </c:pt>
                <c:pt idx="3784">
                  <c:v>9.0527961344418387E-2</c:v>
                </c:pt>
                <c:pt idx="3785">
                  <c:v>9.0271857535284647E-2</c:v>
                </c:pt>
                <c:pt idx="3786">
                  <c:v>8.9552946756788807E-2</c:v>
                </c:pt>
                <c:pt idx="3787">
                  <c:v>8.8099903212860889E-2</c:v>
                </c:pt>
                <c:pt idx="3788">
                  <c:v>8.8520185713275676E-2</c:v>
                </c:pt>
                <c:pt idx="3789">
                  <c:v>8.7405352019940749E-2</c:v>
                </c:pt>
                <c:pt idx="3790">
                  <c:v>8.7730870712401057E-2</c:v>
                </c:pt>
                <c:pt idx="3791">
                  <c:v>8.8128686835185141E-2</c:v>
                </c:pt>
                <c:pt idx="3792">
                  <c:v>8.5551105528829066E-2</c:v>
                </c:pt>
                <c:pt idx="3793">
                  <c:v>8.4907934059577736E-2</c:v>
                </c:pt>
                <c:pt idx="3794">
                  <c:v>8.5325286318490692E-2</c:v>
                </c:pt>
                <c:pt idx="3795">
                  <c:v>8.5013353501453517E-2</c:v>
                </c:pt>
                <c:pt idx="3796">
                  <c:v>8.5281590156176049E-2</c:v>
                </c:pt>
                <c:pt idx="3797">
                  <c:v>8.5838626205598678E-2</c:v>
                </c:pt>
                <c:pt idx="3798">
                  <c:v>8.6566184571388385E-2</c:v>
                </c:pt>
                <c:pt idx="3799">
                  <c:v>8.5760404238893945E-2</c:v>
                </c:pt>
                <c:pt idx="3800">
                  <c:v>8.5410334346504566E-2</c:v>
                </c:pt>
                <c:pt idx="3801">
                  <c:v>8.5712283324767546E-2</c:v>
                </c:pt>
                <c:pt idx="3802">
                  <c:v>8.5914085914085905E-2</c:v>
                </c:pt>
                <c:pt idx="3803">
                  <c:v>8.5170155860924093E-2</c:v>
                </c:pt>
                <c:pt idx="3804">
                  <c:v>8.398586376550482E-2</c:v>
                </c:pt>
                <c:pt idx="3805">
                  <c:v>8.380518344611701E-2</c:v>
                </c:pt>
                <c:pt idx="3806">
                  <c:v>8.2799591571521391E-2</c:v>
                </c:pt>
                <c:pt idx="3807">
                  <c:v>8.4290044085231455E-2</c:v>
                </c:pt>
                <c:pt idx="3808">
                  <c:v>8.4812848906378704E-2</c:v>
                </c:pt>
                <c:pt idx="3809">
                  <c:v>8.4184669069537879E-2</c:v>
                </c:pt>
                <c:pt idx="3810">
                  <c:v>8.3669539702915824E-2</c:v>
                </c:pt>
                <c:pt idx="3811">
                  <c:v>8.4232317423806782E-2</c:v>
                </c:pt>
                <c:pt idx="3812">
                  <c:v>8.3739045764362224E-2</c:v>
                </c:pt>
                <c:pt idx="3813">
                  <c:v>8.2617596536226079E-2</c:v>
                </c:pt>
                <c:pt idx="3814">
                  <c:v>8.346865865540759E-2</c:v>
                </c:pt>
                <c:pt idx="3815">
                  <c:v>8.422506040731792E-2</c:v>
                </c:pt>
                <c:pt idx="3816">
                  <c:v>8.3130482707941045E-2</c:v>
                </c:pt>
                <c:pt idx="3817">
                  <c:v>8.2420330045006138E-2</c:v>
                </c:pt>
                <c:pt idx="3818">
                  <c:v>8.2694662373588496E-2</c:v>
                </c:pt>
                <c:pt idx="3819">
                  <c:v>8.3050499988610735E-2</c:v>
                </c:pt>
                <c:pt idx="3820">
                  <c:v>8.2970626438484144E-2</c:v>
                </c:pt>
                <c:pt idx="3821">
                  <c:v>8.3535685918529459E-2</c:v>
                </c:pt>
                <c:pt idx="3822">
                  <c:v>8.3282023214978004E-2</c:v>
                </c:pt>
                <c:pt idx="3823">
                  <c:v>8.347996983477686E-2</c:v>
                </c:pt>
                <c:pt idx="3824">
                  <c:v>8.373569080811516E-2</c:v>
                </c:pt>
                <c:pt idx="3825">
                  <c:v>8.3443437058635925E-2</c:v>
                </c:pt>
                <c:pt idx="3826">
                  <c:v>8.4004889532777974E-2</c:v>
                </c:pt>
                <c:pt idx="3827">
                  <c:v>8.5561255621595972E-2</c:v>
                </c:pt>
                <c:pt idx="3828">
                  <c:v>8.5857100852690382E-2</c:v>
                </c:pt>
                <c:pt idx="3829">
                  <c:v>8.6654016445287793E-2</c:v>
                </c:pt>
                <c:pt idx="3830">
                  <c:v>8.7430708909820173E-2</c:v>
                </c:pt>
                <c:pt idx="3831">
                  <c:v>8.7326728224483827E-2</c:v>
                </c:pt>
                <c:pt idx="3832">
                  <c:v>8.6517761033369209E-2</c:v>
                </c:pt>
                <c:pt idx="3833">
                  <c:v>8.6090789090990438E-2</c:v>
                </c:pt>
                <c:pt idx="3834">
                  <c:v>8.6050806233672644E-2</c:v>
                </c:pt>
                <c:pt idx="3835">
                  <c:v>8.5932874903228748E-2</c:v>
                </c:pt>
                <c:pt idx="3836">
                  <c:v>8.5163461101259497E-2</c:v>
                </c:pt>
                <c:pt idx="3837">
                  <c:v>8.5009924215084798E-2</c:v>
                </c:pt>
                <c:pt idx="3838">
                  <c:v>8.4961767204757857E-2</c:v>
                </c:pt>
                <c:pt idx="3839">
                  <c:v>8.5340536196620298E-2</c:v>
                </c:pt>
                <c:pt idx="3840">
                  <c:v>8.6164264551914629E-2</c:v>
                </c:pt>
                <c:pt idx="3841">
                  <c:v>8.6250168063460766E-2</c:v>
                </c:pt>
                <c:pt idx="3842">
                  <c:v>8.661854525263743E-2</c:v>
                </c:pt>
                <c:pt idx="3843">
                  <c:v>8.5023107710678197E-2</c:v>
                </c:pt>
                <c:pt idx="3844">
                  <c:v>8.5038533085304277E-2</c:v>
                </c:pt>
                <c:pt idx="3845">
                  <c:v>8.4506418769366973E-2</c:v>
                </c:pt>
                <c:pt idx="3846">
                  <c:v>8.4534080628433997E-2</c:v>
                </c:pt>
                <c:pt idx="3847">
                  <c:v>8.4024896265560173E-2</c:v>
                </c:pt>
                <c:pt idx="3848">
                  <c:v>8.3816949452886202E-2</c:v>
                </c:pt>
                <c:pt idx="3849">
                  <c:v>8.3719589275021614E-2</c:v>
                </c:pt>
                <c:pt idx="3850">
                  <c:v>8.4324468795937454E-2</c:v>
                </c:pt>
                <c:pt idx="3851">
                  <c:v>8.4366020114942528E-2</c:v>
                </c:pt>
                <c:pt idx="3852">
                  <c:v>8.5113529490796716E-2</c:v>
                </c:pt>
                <c:pt idx="3853">
                  <c:v>8.4427133755093767E-2</c:v>
                </c:pt>
                <c:pt idx="3854">
                  <c:v>8.4531570956506208E-2</c:v>
                </c:pt>
                <c:pt idx="3855">
                  <c:v>8.4419795603461772E-2</c:v>
                </c:pt>
                <c:pt idx="3856">
                  <c:v>8.5138196647032177E-2</c:v>
                </c:pt>
                <c:pt idx="3857">
                  <c:v>8.4208828679384382E-2</c:v>
                </c:pt>
                <c:pt idx="3858">
                  <c:v>8.4173143002098563E-2</c:v>
                </c:pt>
                <c:pt idx="3859">
                  <c:v>8.4753117434796507E-2</c:v>
                </c:pt>
                <c:pt idx="3860">
                  <c:v>8.5789069903876539E-2</c:v>
                </c:pt>
                <c:pt idx="3861">
                  <c:v>8.6098533486517526E-2</c:v>
                </c:pt>
                <c:pt idx="3862">
                  <c:v>8.7520332550153637E-2</c:v>
                </c:pt>
                <c:pt idx="3863">
                  <c:v>8.7844692428294749E-2</c:v>
                </c:pt>
                <c:pt idx="3864">
                  <c:v>8.7766141097939926E-2</c:v>
                </c:pt>
                <c:pt idx="3865">
                  <c:v>8.7453977722887641E-2</c:v>
                </c:pt>
                <c:pt idx="3866">
                  <c:v>8.7854642593957255E-2</c:v>
                </c:pt>
                <c:pt idx="3867">
                  <c:v>8.8232549458753265E-2</c:v>
                </c:pt>
                <c:pt idx="3868">
                  <c:v>8.9032555991687828E-2</c:v>
                </c:pt>
                <c:pt idx="3869">
                  <c:v>8.8756035870315025E-2</c:v>
                </c:pt>
                <c:pt idx="3870">
                  <c:v>8.8519582364473617E-2</c:v>
                </c:pt>
                <c:pt idx="3871">
                  <c:v>8.9115242314895177E-2</c:v>
                </c:pt>
                <c:pt idx="3872">
                  <c:v>8.8867928868849075E-2</c:v>
                </c:pt>
                <c:pt idx="3873">
                  <c:v>8.8810479221438116E-2</c:v>
                </c:pt>
                <c:pt idx="3874">
                  <c:v>8.7986580265637201E-2</c:v>
                </c:pt>
                <c:pt idx="3875">
                  <c:v>8.7977401129943497E-2</c:v>
                </c:pt>
                <c:pt idx="3876">
                  <c:v>8.8613272927086359E-2</c:v>
                </c:pt>
                <c:pt idx="3877">
                  <c:v>8.8374069187593648E-2</c:v>
                </c:pt>
                <c:pt idx="3878">
                  <c:v>8.8562932717912296E-2</c:v>
                </c:pt>
                <c:pt idx="3879">
                  <c:v>8.89237638425322E-2</c:v>
                </c:pt>
                <c:pt idx="3880">
                  <c:v>8.8317643687030142E-2</c:v>
                </c:pt>
                <c:pt idx="3881">
                  <c:v>8.9645127118644058E-2</c:v>
                </c:pt>
                <c:pt idx="3882">
                  <c:v>8.9057183624190531E-2</c:v>
                </c:pt>
                <c:pt idx="3883">
                  <c:v>8.904289849986842E-2</c:v>
                </c:pt>
                <c:pt idx="3884">
                  <c:v>8.7963166938361897E-2</c:v>
                </c:pt>
                <c:pt idx="3885">
                  <c:v>8.819165648455228E-2</c:v>
                </c:pt>
                <c:pt idx="3886">
                  <c:v>8.7664670658682636E-2</c:v>
                </c:pt>
                <c:pt idx="3887">
                  <c:v>8.755760368663594E-2</c:v>
                </c:pt>
                <c:pt idx="3888">
                  <c:v>8.7421519809482581E-2</c:v>
                </c:pt>
                <c:pt idx="3889">
                  <c:v>8.7213806162850752E-2</c:v>
                </c:pt>
                <c:pt idx="3890">
                  <c:v>8.5669615129254029E-2</c:v>
                </c:pt>
                <c:pt idx="3891">
                  <c:v>8.5416088617591202E-2</c:v>
                </c:pt>
                <c:pt idx="3892">
                  <c:v>8.5812381378883848E-2</c:v>
                </c:pt>
                <c:pt idx="3893">
                  <c:v>8.5626257007146225E-2</c:v>
                </c:pt>
                <c:pt idx="3894">
                  <c:v>8.6169707950476696E-2</c:v>
                </c:pt>
                <c:pt idx="3895">
                  <c:v>8.6379024085214667E-2</c:v>
                </c:pt>
                <c:pt idx="3896">
                  <c:v>8.5924626019218006E-2</c:v>
                </c:pt>
                <c:pt idx="3897">
                  <c:v>8.5895214256680147E-2</c:v>
                </c:pt>
                <c:pt idx="3898">
                  <c:v>8.547136038186158E-2</c:v>
                </c:pt>
                <c:pt idx="3899">
                  <c:v>8.4696885547058579E-2</c:v>
                </c:pt>
                <c:pt idx="3900">
                  <c:v>8.3984416579737292E-2</c:v>
                </c:pt>
                <c:pt idx="3901">
                  <c:v>8.3217812280065695E-2</c:v>
                </c:pt>
                <c:pt idx="3902">
                  <c:v>8.4629039502106637E-2</c:v>
                </c:pt>
                <c:pt idx="3903">
                  <c:v>8.5841218308806255E-2</c:v>
                </c:pt>
                <c:pt idx="3904">
                  <c:v>8.542092706203136E-2</c:v>
                </c:pt>
                <c:pt idx="3905">
                  <c:v>8.4471751966359462E-2</c:v>
                </c:pt>
                <c:pt idx="3906">
                  <c:v>8.3706414119672834E-2</c:v>
                </c:pt>
                <c:pt idx="3907">
                  <c:v>8.3326016331547986E-2</c:v>
                </c:pt>
                <c:pt idx="3908">
                  <c:v>8.3329633740288567E-2</c:v>
                </c:pt>
                <c:pt idx="3909">
                  <c:v>8.4521206821163097E-2</c:v>
                </c:pt>
                <c:pt idx="3910">
                  <c:v>8.3873671209915748E-2</c:v>
                </c:pt>
                <c:pt idx="3911">
                  <c:v>8.4156149872490676E-2</c:v>
                </c:pt>
                <c:pt idx="3912">
                  <c:v>8.392414794567353E-2</c:v>
                </c:pt>
                <c:pt idx="3913">
                  <c:v>8.3255239393423081E-2</c:v>
                </c:pt>
                <c:pt idx="3914">
                  <c:v>8.3649619384582388E-2</c:v>
                </c:pt>
                <c:pt idx="3915">
                  <c:v>8.2954497174661163E-2</c:v>
                </c:pt>
                <c:pt idx="3916">
                  <c:v>8.2795721970979716E-2</c:v>
                </c:pt>
                <c:pt idx="3917">
                  <c:v>8.3865676795580102E-2</c:v>
                </c:pt>
                <c:pt idx="3918">
                  <c:v>8.2809179770505725E-2</c:v>
                </c:pt>
                <c:pt idx="3919">
                  <c:v>8.4596419766320083E-2</c:v>
                </c:pt>
                <c:pt idx="3920">
                  <c:v>8.3915019462021886E-2</c:v>
                </c:pt>
                <c:pt idx="3921">
                  <c:v>8.2772869137104924E-2</c:v>
                </c:pt>
                <c:pt idx="3922">
                  <c:v>8.3013000475100407E-2</c:v>
                </c:pt>
                <c:pt idx="3923">
                  <c:v>8.2576065342427674E-2</c:v>
                </c:pt>
                <c:pt idx="3924">
                  <c:v>8.2490437739056524E-2</c:v>
                </c:pt>
                <c:pt idx="3925">
                  <c:v>8.217742949335792E-2</c:v>
                </c:pt>
                <c:pt idx="3926">
                  <c:v>8.2286577054543175E-2</c:v>
                </c:pt>
                <c:pt idx="3927">
                  <c:v>8.20767361983748E-2</c:v>
                </c:pt>
                <c:pt idx="3928">
                  <c:v>8.2157258064516125E-2</c:v>
                </c:pt>
                <c:pt idx="3929">
                  <c:v>8.2217449890517089E-2</c:v>
                </c:pt>
                <c:pt idx="3930">
                  <c:v>8.2748948106591877E-2</c:v>
                </c:pt>
                <c:pt idx="3931">
                  <c:v>8.4954455030886819E-2</c:v>
                </c:pt>
                <c:pt idx="3932">
                  <c:v>8.561424484393014E-2</c:v>
                </c:pt>
                <c:pt idx="3933">
                  <c:v>8.6955592597341536E-2</c:v>
                </c:pt>
                <c:pt idx="3934">
                  <c:v>8.8330579930914643E-2</c:v>
                </c:pt>
                <c:pt idx="3935">
                  <c:v>8.8139889583467593E-2</c:v>
                </c:pt>
                <c:pt idx="3936">
                  <c:v>8.8110697179350717E-2</c:v>
                </c:pt>
                <c:pt idx="3937">
                  <c:v>8.7936817969512984E-2</c:v>
                </c:pt>
                <c:pt idx="3938">
                  <c:v>8.8820958818590839E-2</c:v>
                </c:pt>
                <c:pt idx="3939">
                  <c:v>8.785935617145807E-2</c:v>
                </c:pt>
                <c:pt idx="3940">
                  <c:v>8.7449889373261189E-2</c:v>
                </c:pt>
                <c:pt idx="3941">
                  <c:v>8.6884338682899839E-2</c:v>
                </c:pt>
                <c:pt idx="3942">
                  <c:v>8.7297146054840513E-2</c:v>
                </c:pt>
                <c:pt idx="3943">
                  <c:v>8.7218594456367871E-2</c:v>
                </c:pt>
                <c:pt idx="3944">
                  <c:v>8.7099854492542747E-2</c:v>
                </c:pt>
                <c:pt idx="3945">
                  <c:v>8.8544663613137842E-2</c:v>
                </c:pt>
                <c:pt idx="3946">
                  <c:v>8.8998107896072737E-2</c:v>
                </c:pt>
                <c:pt idx="3947">
                  <c:v>8.862814210184583E-2</c:v>
                </c:pt>
                <c:pt idx="3948">
                  <c:v>8.761172078289399E-2</c:v>
                </c:pt>
                <c:pt idx="3949">
                  <c:v>8.6817363472694545E-2</c:v>
                </c:pt>
                <c:pt idx="3950">
                  <c:v>8.7426868307760239E-2</c:v>
                </c:pt>
                <c:pt idx="3951">
                  <c:v>8.7176123319121016E-2</c:v>
                </c:pt>
                <c:pt idx="3952">
                  <c:v>8.8289296909986562E-2</c:v>
                </c:pt>
                <c:pt idx="3953">
                  <c:v>8.9369289057276577E-2</c:v>
                </c:pt>
                <c:pt idx="3954">
                  <c:v>8.992532307829898E-2</c:v>
                </c:pt>
                <c:pt idx="3955">
                  <c:v>9.0433317071007227E-2</c:v>
                </c:pt>
                <c:pt idx="3956">
                  <c:v>8.9697075665515574E-2</c:v>
                </c:pt>
                <c:pt idx="3957">
                  <c:v>9.0536811181340687E-2</c:v>
                </c:pt>
                <c:pt idx="3958">
                  <c:v>9.1063887753712033E-2</c:v>
                </c:pt>
                <c:pt idx="3959">
                  <c:v>9.0337570042367088E-2</c:v>
                </c:pt>
                <c:pt idx="3960">
                  <c:v>9.0114324142568938E-2</c:v>
                </c:pt>
                <c:pt idx="3961">
                  <c:v>9.0080609046126275E-2</c:v>
                </c:pt>
                <c:pt idx="3962">
                  <c:v>8.9758843179426159E-2</c:v>
                </c:pt>
                <c:pt idx="3963">
                  <c:v>9.0320797733919808E-2</c:v>
                </c:pt>
                <c:pt idx="3964">
                  <c:v>9.0835021067579222E-2</c:v>
                </c:pt>
                <c:pt idx="3965">
                  <c:v>9.0863846427301817E-2</c:v>
                </c:pt>
                <c:pt idx="3966">
                  <c:v>8.8442680364230683E-2</c:v>
                </c:pt>
                <c:pt idx="3967">
                  <c:v>8.9320388349514571E-2</c:v>
                </c:pt>
                <c:pt idx="3968">
                  <c:v>8.822114834070037E-2</c:v>
                </c:pt>
                <c:pt idx="3969">
                  <c:v>8.6283082934089955E-2</c:v>
                </c:pt>
                <c:pt idx="3970">
                  <c:v>8.6916805590445095E-2</c:v>
                </c:pt>
                <c:pt idx="3971">
                  <c:v>8.7076266323931048E-2</c:v>
                </c:pt>
                <c:pt idx="3972">
                  <c:v>8.614665525140569E-2</c:v>
                </c:pt>
                <c:pt idx="3973">
                  <c:v>8.5520825882745621E-2</c:v>
                </c:pt>
                <c:pt idx="3974">
                  <c:v>8.5669669669669657E-2</c:v>
                </c:pt>
                <c:pt idx="3975">
                  <c:v>8.649774221473526E-2</c:v>
                </c:pt>
                <c:pt idx="3976">
                  <c:v>8.6161511704427929E-2</c:v>
                </c:pt>
                <c:pt idx="3977">
                  <c:v>8.6652224629228461E-2</c:v>
                </c:pt>
                <c:pt idx="3978">
                  <c:v>8.8393285371702643E-2</c:v>
                </c:pt>
                <c:pt idx="3979">
                  <c:v>8.7711476640777164E-2</c:v>
                </c:pt>
                <c:pt idx="3980">
                  <c:v>8.8219090032597217E-2</c:v>
                </c:pt>
                <c:pt idx="3981">
                  <c:v>8.8217289772598448E-2</c:v>
                </c:pt>
                <c:pt idx="3982">
                  <c:v>8.7735085035543961E-2</c:v>
                </c:pt>
                <c:pt idx="3983">
                  <c:v>8.7333198316793814E-2</c:v>
                </c:pt>
                <c:pt idx="3984">
                  <c:v>8.7724371093663114E-2</c:v>
                </c:pt>
                <c:pt idx="3985">
                  <c:v>8.7223974763406945E-2</c:v>
                </c:pt>
                <c:pt idx="3986">
                  <c:v>8.6616795045395018E-2</c:v>
                </c:pt>
                <c:pt idx="3987">
                  <c:v>8.7300360069804947E-2</c:v>
                </c:pt>
                <c:pt idx="3988">
                  <c:v>8.6442499616152302E-2</c:v>
                </c:pt>
                <c:pt idx="3989">
                  <c:v>8.5581193803488248E-2</c:v>
                </c:pt>
                <c:pt idx="3990">
                  <c:v>8.5502507085240903E-2</c:v>
                </c:pt>
                <c:pt idx="3991">
                  <c:v>8.4846337791161103E-2</c:v>
                </c:pt>
                <c:pt idx="3992">
                  <c:v>8.43857634902411E-2</c:v>
                </c:pt>
                <c:pt idx="3993">
                  <c:v>8.3296847635726784E-2</c:v>
                </c:pt>
                <c:pt idx="3994">
                  <c:v>8.3830343879564562E-2</c:v>
                </c:pt>
                <c:pt idx="3995">
                  <c:v>8.4094777389590605E-2</c:v>
                </c:pt>
                <c:pt idx="3996">
                  <c:v>8.3584018539563695E-2</c:v>
                </c:pt>
                <c:pt idx="3997">
                  <c:v>8.4657148602453255E-2</c:v>
                </c:pt>
                <c:pt idx="3998">
                  <c:v>8.574286233860702E-2</c:v>
                </c:pt>
                <c:pt idx="3999">
                  <c:v>8.5126286248830688E-2</c:v>
                </c:pt>
                <c:pt idx="4000">
                  <c:v>8.4162324332859625E-2</c:v>
                </c:pt>
                <c:pt idx="4001">
                  <c:v>8.4264144909659874E-2</c:v>
                </c:pt>
                <c:pt idx="4002">
                  <c:v>8.4731830947325157E-2</c:v>
                </c:pt>
                <c:pt idx="4003">
                  <c:v>8.4531727485169864E-2</c:v>
                </c:pt>
                <c:pt idx="4004">
                  <c:v>8.5179105484473036E-2</c:v>
                </c:pt>
                <c:pt idx="4005">
                  <c:v>8.5102497374788838E-2</c:v>
                </c:pt>
                <c:pt idx="4006">
                  <c:v>8.489813163083279E-2</c:v>
                </c:pt>
                <c:pt idx="4007">
                  <c:v>8.45487853258967E-2</c:v>
                </c:pt>
                <c:pt idx="4008">
                  <c:v>8.4883441480413352E-2</c:v>
                </c:pt>
                <c:pt idx="4009">
                  <c:v>8.4573537517674408E-2</c:v>
                </c:pt>
                <c:pt idx="4010">
                  <c:v>8.354175919216475E-2</c:v>
                </c:pt>
                <c:pt idx="4011">
                  <c:v>8.3762135922330089E-2</c:v>
                </c:pt>
                <c:pt idx="4012">
                  <c:v>8.3285080100366726E-2</c:v>
                </c:pt>
                <c:pt idx="4013">
                  <c:v>8.3985782218166091E-2</c:v>
                </c:pt>
                <c:pt idx="4014">
                  <c:v>8.3997576096583232E-2</c:v>
                </c:pt>
                <c:pt idx="4015">
                  <c:v>8.4555713975012686E-2</c:v>
                </c:pt>
                <c:pt idx="4016">
                  <c:v>8.445568143141928E-2</c:v>
                </c:pt>
                <c:pt idx="4017">
                  <c:v>8.5164628173895557E-2</c:v>
                </c:pt>
                <c:pt idx="4018">
                  <c:v>8.421659274850285E-2</c:v>
                </c:pt>
                <c:pt idx="4019">
                  <c:v>8.4786760025461483E-2</c:v>
                </c:pt>
                <c:pt idx="4020">
                  <c:v>8.4238160778916243E-2</c:v>
                </c:pt>
                <c:pt idx="4021">
                  <c:v>8.3466095788111122E-2</c:v>
                </c:pt>
                <c:pt idx="4022">
                  <c:v>8.3106301082256501E-2</c:v>
                </c:pt>
                <c:pt idx="4023">
                  <c:v>8.3610893416927901E-2</c:v>
                </c:pt>
                <c:pt idx="4024">
                  <c:v>8.4724136171081516E-2</c:v>
                </c:pt>
                <c:pt idx="4025">
                  <c:v>8.4681353669182974E-2</c:v>
                </c:pt>
                <c:pt idx="4026">
                  <c:v>8.4490413982496224E-2</c:v>
                </c:pt>
                <c:pt idx="4027">
                  <c:v>8.5634384762672586E-2</c:v>
                </c:pt>
                <c:pt idx="4028">
                  <c:v>8.6115412932544627E-2</c:v>
                </c:pt>
                <c:pt idx="4029">
                  <c:v>8.604071771900243E-2</c:v>
                </c:pt>
                <c:pt idx="4030">
                  <c:v>8.6304310281019453E-2</c:v>
                </c:pt>
                <c:pt idx="4031">
                  <c:v>8.5657178635072009E-2</c:v>
                </c:pt>
                <c:pt idx="4032">
                  <c:v>8.5898336279756862E-2</c:v>
                </c:pt>
                <c:pt idx="4033">
                  <c:v>8.5207158377890085E-2</c:v>
                </c:pt>
                <c:pt idx="4034">
                  <c:v>8.4764848223484041E-2</c:v>
                </c:pt>
                <c:pt idx="4035">
                  <c:v>8.4936912359331596E-2</c:v>
                </c:pt>
                <c:pt idx="4036">
                  <c:v>8.4921926224531916E-2</c:v>
                </c:pt>
                <c:pt idx="4037">
                  <c:v>8.4764516284216093E-2</c:v>
                </c:pt>
                <c:pt idx="4038">
                  <c:v>8.4188512231895329E-2</c:v>
                </c:pt>
                <c:pt idx="4039">
                  <c:v>8.407233957752093E-2</c:v>
                </c:pt>
                <c:pt idx="4040">
                  <c:v>8.3453052847614159E-2</c:v>
                </c:pt>
                <c:pt idx="4041">
                  <c:v>8.4159999999999999E-2</c:v>
                </c:pt>
                <c:pt idx="4042">
                  <c:v>8.3692192473319604E-2</c:v>
                </c:pt>
                <c:pt idx="4043">
                  <c:v>8.3438818565400849E-2</c:v>
                </c:pt>
                <c:pt idx="4044">
                  <c:v>8.4112914223373789E-2</c:v>
                </c:pt>
                <c:pt idx="4045">
                  <c:v>8.4540534630733064E-2</c:v>
                </c:pt>
                <c:pt idx="4046">
                  <c:v>8.3664382648572261E-2</c:v>
                </c:pt>
                <c:pt idx="4047">
                  <c:v>8.3629370442586601E-2</c:v>
                </c:pt>
                <c:pt idx="4048">
                  <c:v>8.250013225413956E-2</c:v>
                </c:pt>
                <c:pt idx="4049">
                  <c:v>8.2906070549630853E-2</c:v>
                </c:pt>
                <c:pt idx="4050">
                  <c:v>8.2940888854576802E-2</c:v>
                </c:pt>
                <c:pt idx="4051">
                  <c:v>8.3830290292920009E-2</c:v>
                </c:pt>
                <c:pt idx="4052">
                  <c:v>8.3425356260188266E-2</c:v>
                </c:pt>
                <c:pt idx="4053">
                  <c:v>8.3366467859509602E-2</c:v>
                </c:pt>
                <c:pt idx="4054">
                  <c:v>8.3621865491553871E-2</c:v>
                </c:pt>
                <c:pt idx="4055">
                  <c:v>8.3176248821866167E-2</c:v>
                </c:pt>
                <c:pt idx="4056">
                  <c:v>8.2687540769732559E-2</c:v>
                </c:pt>
                <c:pt idx="4057">
                  <c:v>8.2649939587135915E-2</c:v>
                </c:pt>
                <c:pt idx="4058">
                  <c:v>8.2537885609900427E-2</c:v>
                </c:pt>
                <c:pt idx="4059">
                  <c:v>8.2814980610571784E-2</c:v>
                </c:pt>
                <c:pt idx="4060">
                  <c:v>8.3029173121865404E-2</c:v>
                </c:pt>
                <c:pt idx="4061">
                  <c:v>8.2728400601853075E-2</c:v>
                </c:pt>
                <c:pt idx="4062">
                  <c:v>8.1342118493821267E-2</c:v>
                </c:pt>
                <c:pt idx="4063">
                  <c:v>8.2517591462623011E-2</c:v>
                </c:pt>
                <c:pt idx="4064">
                  <c:v>8.2890430684644592E-2</c:v>
                </c:pt>
                <c:pt idx="4065">
                  <c:v>8.3131516557473167E-2</c:v>
                </c:pt>
                <c:pt idx="4066">
                  <c:v>8.2909035641006157E-2</c:v>
                </c:pt>
                <c:pt idx="4067">
                  <c:v>8.2599864590385902E-2</c:v>
                </c:pt>
                <c:pt idx="4068">
                  <c:v>8.2892505505074793E-2</c:v>
                </c:pt>
                <c:pt idx="4069">
                  <c:v>8.3322800010111997E-2</c:v>
                </c:pt>
                <c:pt idx="4070">
                  <c:v>8.3143595384890898E-2</c:v>
                </c:pt>
                <c:pt idx="4071">
                  <c:v>8.2286056253740275E-2</c:v>
                </c:pt>
                <c:pt idx="4072">
                  <c:v>8.185780776713375E-2</c:v>
                </c:pt>
                <c:pt idx="4073">
                  <c:v>8.1822374329474021E-2</c:v>
                </c:pt>
                <c:pt idx="4074">
                  <c:v>8.1383742727073549E-2</c:v>
                </c:pt>
                <c:pt idx="4075">
                  <c:v>8.1017497426848994E-2</c:v>
                </c:pt>
                <c:pt idx="4076">
                  <c:v>8.0974785860779358E-2</c:v>
                </c:pt>
                <c:pt idx="4077">
                  <c:v>8.076393751358138E-2</c:v>
                </c:pt>
                <c:pt idx="4078">
                  <c:v>8.1481123177014045E-2</c:v>
                </c:pt>
                <c:pt idx="4079">
                  <c:v>8.1527397757814965E-2</c:v>
                </c:pt>
                <c:pt idx="4080">
                  <c:v>8.2265710465540293E-2</c:v>
                </c:pt>
                <c:pt idx="4081">
                  <c:v>8.2382913878901884E-2</c:v>
                </c:pt>
                <c:pt idx="4082">
                  <c:v>8.3359127598276142E-2</c:v>
                </c:pt>
                <c:pt idx="4083">
                  <c:v>8.3259189885272769E-2</c:v>
                </c:pt>
                <c:pt idx="4084">
                  <c:v>8.2894184582381181E-2</c:v>
                </c:pt>
                <c:pt idx="4085">
                  <c:v>8.3337212008377945E-2</c:v>
                </c:pt>
                <c:pt idx="4086">
                  <c:v>8.3511074651353573E-2</c:v>
                </c:pt>
                <c:pt idx="4087">
                  <c:v>8.3362546448853686E-2</c:v>
                </c:pt>
                <c:pt idx="4088">
                  <c:v>8.2816127351115751E-2</c:v>
                </c:pt>
                <c:pt idx="4089">
                  <c:v>8.2714406677150104E-2</c:v>
                </c:pt>
                <c:pt idx="4090">
                  <c:v>8.2575481993452146E-2</c:v>
                </c:pt>
                <c:pt idx="4091">
                  <c:v>8.2747117267387038E-2</c:v>
                </c:pt>
                <c:pt idx="4092">
                  <c:v>8.2858573097184807E-2</c:v>
                </c:pt>
                <c:pt idx="4093">
                  <c:v>8.3195578692852379E-2</c:v>
                </c:pt>
                <c:pt idx="4094">
                  <c:v>8.315326726771477E-2</c:v>
                </c:pt>
                <c:pt idx="4095">
                  <c:v>8.3624218377238144E-2</c:v>
                </c:pt>
                <c:pt idx="4096">
                  <c:v>8.3632774938002932E-2</c:v>
                </c:pt>
                <c:pt idx="4097">
                  <c:v>8.3623429695777199E-2</c:v>
                </c:pt>
                <c:pt idx="4098">
                  <c:v>8.3851723434631861E-2</c:v>
                </c:pt>
                <c:pt idx="4099">
                  <c:v>8.3964581840515931E-2</c:v>
                </c:pt>
                <c:pt idx="4100">
                  <c:v>8.4116848509226211E-2</c:v>
                </c:pt>
                <c:pt idx="4101">
                  <c:v>8.5044208002397717E-2</c:v>
                </c:pt>
                <c:pt idx="4102">
                  <c:v>8.4505656665027046E-2</c:v>
                </c:pt>
                <c:pt idx="4103">
                  <c:v>8.4288390880112904E-2</c:v>
                </c:pt>
                <c:pt idx="4104">
                  <c:v>8.4838463495293823E-2</c:v>
                </c:pt>
                <c:pt idx="4105">
                  <c:v>8.4262544348707544E-2</c:v>
                </c:pt>
                <c:pt idx="4106">
                  <c:v>8.5512150107659182E-2</c:v>
                </c:pt>
                <c:pt idx="4107">
                  <c:v>8.5745409274821049E-2</c:v>
                </c:pt>
                <c:pt idx="4108">
                  <c:v>8.5600308840561051E-2</c:v>
                </c:pt>
                <c:pt idx="4109">
                  <c:v>8.5318545132651219E-2</c:v>
                </c:pt>
                <c:pt idx="4110">
                  <c:v>8.5031399878110189E-2</c:v>
                </c:pt>
                <c:pt idx="4111">
                  <c:v>8.4308695419806526E-2</c:v>
                </c:pt>
                <c:pt idx="4112">
                  <c:v>8.438646555238484E-2</c:v>
                </c:pt>
                <c:pt idx="4113">
                  <c:v>8.3884603771513272E-2</c:v>
                </c:pt>
                <c:pt idx="4114">
                  <c:v>8.3741537784137815E-2</c:v>
                </c:pt>
                <c:pt idx="4115">
                  <c:v>8.3744905945537476E-2</c:v>
                </c:pt>
                <c:pt idx="4116">
                  <c:v>8.4456572672896163E-2</c:v>
                </c:pt>
                <c:pt idx="4117">
                  <c:v>8.4999160087350908E-2</c:v>
                </c:pt>
                <c:pt idx="4118">
                  <c:v>8.5049507651182452E-2</c:v>
                </c:pt>
                <c:pt idx="4119">
                  <c:v>8.5562346217953805E-2</c:v>
                </c:pt>
                <c:pt idx="4120">
                  <c:v>8.5099047972632541E-2</c:v>
                </c:pt>
                <c:pt idx="4121">
                  <c:v>8.4780278670953918E-2</c:v>
                </c:pt>
                <c:pt idx="4122">
                  <c:v>8.5145676562198513E-2</c:v>
                </c:pt>
                <c:pt idx="4123">
                  <c:v>8.541192155991334E-2</c:v>
                </c:pt>
                <c:pt idx="4124">
                  <c:v>8.4866103874322127E-2</c:v>
                </c:pt>
                <c:pt idx="4125">
                  <c:v>8.495063944357191E-2</c:v>
                </c:pt>
                <c:pt idx="4126">
                  <c:v>8.6181927480394563E-2</c:v>
                </c:pt>
                <c:pt idx="4127">
                  <c:v>8.6709727931101988E-2</c:v>
                </c:pt>
                <c:pt idx="4128">
                  <c:v>8.6663758791777984E-2</c:v>
                </c:pt>
                <c:pt idx="4129">
                  <c:v>8.7031498396788184E-2</c:v>
                </c:pt>
                <c:pt idx="4130">
                  <c:v>8.6214382632293085E-2</c:v>
                </c:pt>
                <c:pt idx="4131">
                  <c:v>8.5547740893790539E-2</c:v>
                </c:pt>
                <c:pt idx="4132">
                  <c:v>8.6002832028640883E-2</c:v>
                </c:pt>
                <c:pt idx="4133">
                  <c:v>8.609813392456514E-2</c:v>
                </c:pt>
                <c:pt idx="4134">
                  <c:v>8.5758079600956036E-2</c:v>
                </c:pt>
                <c:pt idx="4135">
                  <c:v>8.6618501649128335E-2</c:v>
                </c:pt>
                <c:pt idx="4136">
                  <c:v>8.7794094426022415E-2</c:v>
                </c:pt>
                <c:pt idx="4137">
                  <c:v>8.7887512210169147E-2</c:v>
                </c:pt>
                <c:pt idx="4138">
                  <c:v>8.7983221563398148E-2</c:v>
                </c:pt>
                <c:pt idx="4139">
                  <c:v>8.8603973785498807E-2</c:v>
                </c:pt>
                <c:pt idx="4140">
                  <c:v>8.9737775762264257E-2</c:v>
                </c:pt>
                <c:pt idx="4141">
                  <c:v>8.9754993126869895E-2</c:v>
                </c:pt>
                <c:pt idx="4142">
                  <c:v>9.0102298392453817E-2</c:v>
                </c:pt>
                <c:pt idx="4143">
                  <c:v>9.0143439926306093E-2</c:v>
                </c:pt>
                <c:pt idx="4144">
                  <c:v>9.0183246073298431E-2</c:v>
                </c:pt>
                <c:pt idx="4145">
                  <c:v>9.0530029668831682E-2</c:v>
                </c:pt>
                <c:pt idx="4146">
                  <c:v>9.0146697408092419E-2</c:v>
                </c:pt>
                <c:pt idx="4147">
                  <c:v>9.0010288324006926E-2</c:v>
                </c:pt>
                <c:pt idx="4148">
                  <c:v>8.9491799959505972E-2</c:v>
                </c:pt>
                <c:pt idx="4149">
                  <c:v>8.8935732389771385E-2</c:v>
                </c:pt>
                <c:pt idx="4150">
                  <c:v>8.9189530914148454E-2</c:v>
                </c:pt>
                <c:pt idx="4151">
                  <c:v>8.8981331168831168E-2</c:v>
                </c:pt>
                <c:pt idx="4152">
                  <c:v>8.9311415801833188E-2</c:v>
                </c:pt>
                <c:pt idx="4153">
                  <c:v>8.9916115461618387E-2</c:v>
                </c:pt>
                <c:pt idx="4154">
                  <c:v>8.9622405601400362E-2</c:v>
                </c:pt>
                <c:pt idx="4155">
                  <c:v>8.9433924755230848E-2</c:v>
                </c:pt>
                <c:pt idx="4156">
                  <c:v>8.9752193473019659E-2</c:v>
                </c:pt>
                <c:pt idx="4157">
                  <c:v>8.9641585208759561E-2</c:v>
                </c:pt>
                <c:pt idx="4158">
                  <c:v>9.0327151279002107E-2</c:v>
                </c:pt>
                <c:pt idx="4159">
                  <c:v>8.9064952904238617E-2</c:v>
                </c:pt>
                <c:pt idx="4160">
                  <c:v>8.861505228533556E-2</c:v>
                </c:pt>
                <c:pt idx="4161">
                  <c:v>8.829962399547811E-2</c:v>
                </c:pt>
                <c:pt idx="4162">
                  <c:v>8.7689882129182412E-2</c:v>
                </c:pt>
                <c:pt idx="4163">
                  <c:v>8.8185257598456177E-2</c:v>
                </c:pt>
                <c:pt idx="4164">
                  <c:v>8.797944857055652E-2</c:v>
                </c:pt>
                <c:pt idx="4165">
                  <c:v>8.7371290127195633E-2</c:v>
                </c:pt>
                <c:pt idx="4166">
                  <c:v>8.7800040683482516E-2</c:v>
                </c:pt>
                <c:pt idx="4167">
                  <c:v>8.7705226218824428E-2</c:v>
                </c:pt>
                <c:pt idx="4168">
                  <c:v>8.7270194293106437E-2</c:v>
                </c:pt>
                <c:pt idx="4169">
                  <c:v>8.6730095142714084E-2</c:v>
                </c:pt>
                <c:pt idx="4170">
                  <c:v>8.7159612966147368E-2</c:v>
                </c:pt>
                <c:pt idx="4171">
                  <c:v>8.7927570642106101E-2</c:v>
                </c:pt>
                <c:pt idx="4172">
                  <c:v>8.7890111046787012E-2</c:v>
                </c:pt>
                <c:pt idx="4173">
                  <c:v>8.8137909286802957E-2</c:v>
                </c:pt>
                <c:pt idx="4174">
                  <c:v>8.8185796028273311E-2</c:v>
                </c:pt>
                <c:pt idx="4175">
                  <c:v>8.8674091195629329E-2</c:v>
                </c:pt>
                <c:pt idx="4176">
                  <c:v>8.8663132328745661E-2</c:v>
                </c:pt>
                <c:pt idx="4177">
                  <c:v>8.8987939171473518E-2</c:v>
                </c:pt>
                <c:pt idx="4178">
                  <c:v>8.9789199808846171E-2</c:v>
                </c:pt>
                <c:pt idx="4179">
                  <c:v>8.9427289797621531E-2</c:v>
                </c:pt>
                <c:pt idx="4180">
                  <c:v>8.9428130638286751E-2</c:v>
                </c:pt>
                <c:pt idx="4181">
                  <c:v>9.0121317157712308E-2</c:v>
                </c:pt>
                <c:pt idx="4182">
                  <c:v>9.0864081717740255E-2</c:v>
                </c:pt>
                <c:pt idx="4183">
                  <c:v>9.122779271442881E-2</c:v>
                </c:pt>
                <c:pt idx="4184">
                  <c:v>9.1166769738198317E-2</c:v>
                </c:pt>
                <c:pt idx="4185">
                  <c:v>9.0883308410251121E-2</c:v>
                </c:pt>
                <c:pt idx="4186">
                  <c:v>9.0762455834912187E-2</c:v>
                </c:pt>
                <c:pt idx="4187">
                  <c:v>9.0463187702265385E-2</c:v>
                </c:pt>
                <c:pt idx="4188">
                  <c:v>9.0311366384522376E-2</c:v>
                </c:pt>
                <c:pt idx="4189">
                  <c:v>9.0639899623588455E-2</c:v>
                </c:pt>
                <c:pt idx="4190">
                  <c:v>9.0202881061920218E-2</c:v>
                </c:pt>
                <c:pt idx="4191">
                  <c:v>8.9938440317760354E-2</c:v>
                </c:pt>
                <c:pt idx="4192">
                  <c:v>8.9543021819678881E-2</c:v>
                </c:pt>
                <c:pt idx="4193">
                  <c:v>8.929473577851875E-2</c:v>
                </c:pt>
                <c:pt idx="4194">
                  <c:v>8.9259416419139856E-2</c:v>
                </c:pt>
                <c:pt idx="4195">
                  <c:v>8.9405297351324339E-2</c:v>
                </c:pt>
                <c:pt idx="4196">
                  <c:v>9.0071187710753092E-2</c:v>
                </c:pt>
                <c:pt idx="4197">
                  <c:v>8.9561457689932053E-2</c:v>
                </c:pt>
                <c:pt idx="4198">
                  <c:v>8.9356142772628669E-2</c:v>
                </c:pt>
                <c:pt idx="4199">
                  <c:v>9.0042187773034785E-2</c:v>
                </c:pt>
                <c:pt idx="4200">
                  <c:v>8.9942924621137579E-2</c:v>
                </c:pt>
                <c:pt idx="4201">
                  <c:v>8.8997078870496599E-2</c:v>
                </c:pt>
                <c:pt idx="4202">
                  <c:v>8.7960074859638179E-2</c:v>
                </c:pt>
                <c:pt idx="4203">
                  <c:v>8.8735297684006315E-2</c:v>
                </c:pt>
                <c:pt idx="4204">
                  <c:v>8.9256520996510741E-2</c:v>
                </c:pt>
                <c:pt idx="4205">
                  <c:v>8.9115826489077288E-2</c:v>
                </c:pt>
                <c:pt idx="4206">
                  <c:v>8.9565323267989785E-2</c:v>
                </c:pt>
                <c:pt idx="4207">
                  <c:v>8.934142327249503E-2</c:v>
                </c:pt>
                <c:pt idx="4208">
                  <c:v>8.9427507107146365E-2</c:v>
                </c:pt>
                <c:pt idx="4209">
                  <c:v>8.9407262069132562E-2</c:v>
                </c:pt>
                <c:pt idx="4210">
                  <c:v>8.8963745637844135E-2</c:v>
                </c:pt>
                <c:pt idx="4211">
                  <c:v>8.8772404463983767E-2</c:v>
                </c:pt>
                <c:pt idx="4212">
                  <c:v>8.9105515822474779E-2</c:v>
                </c:pt>
                <c:pt idx="4213">
                  <c:v>8.9353238717281347E-2</c:v>
                </c:pt>
                <c:pt idx="4214">
                  <c:v>8.9303164699691809E-2</c:v>
                </c:pt>
                <c:pt idx="4215">
                  <c:v>8.9326040046168509E-2</c:v>
                </c:pt>
                <c:pt idx="4216">
                  <c:v>8.8928268357210599E-2</c:v>
                </c:pt>
                <c:pt idx="4217">
                  <c:v>8.9964175790907708E-2</c:v>
                </c:pt>
                <c:pt idx="4218">
                  <c:v>8.9633671083398272E-2</c:v>
                </c:pt>
                <c:pt idx="4219">
                  <c:v>9.0142835512037556E-2</c:v>
                </c:pt>
                <c:pt idx="4220">
                  <c:v>9.0185945179105234E-2</c:v>
                </c:pt>
                <c:pt idx="4221">
                  <c:v>8.9062617832633667E-2</c:v>
                </c:pt>
                <c:pt idx="4222">
                  <c:v>8.9042282095054312E-2</c:v>
                </c:pt>
                <c:pt idx="4223">
                  <c:v>8.9054812470640593E-2</c:v>
                </c:pt>
                <c:pt idx="4224">
                  <c:v>8.810605870389436E-2</c:v>
                </c:pt>
                <c:pt idx="4225">
                  <c:v>8.7636618870951574E-2</c:v>
                </c:pt>
                <c:pt idx="4226">
                  <c:v>8.565737051792828E-2</c:v>
                </c:pt>
                <c:pt idx="4227">
                  <c:v>8.5330776605944389E-2</c:v>
                </c:pt>
                <c:pt idx="4228">
                  <c:v>8.2079094872327174E-2</c:v>
                </c:pt>
                <c:pt idx="4229">
                  <c:v>8.2378168636560903E-2</c:v>
                </c:pt>
                <c:pt idx="4230">
                  <c:v>8.0687422934648589E-2</c:v>
                </c:pt>
                <c:pt idx="4231">
                  <c:v>8.0810885865037485E-2</c:v>
                </c:pt>
                <c:pt idx="4232">
                  <c:v>7.9437934306007846E-2</c:v>
                </c:pt>
                <c:pt idx="4233">
                  <c:v>7.916391527403871E-2</c:v>
                </c:pt>
                <c:pt idx="4234">
                  <c:v>8.011832242861798E-2</c:v>
                </c:pt>
                <c:pt idx="4235">
                  <c:v>7.9620514651500843E-2</c:v>
                </c:pt>
                <c:pt idx="4236">
                  <c:v>7.887173487295572E-2</c:v>
                </c:pt>
                <c:pt idx="4237">
                  <c:v>7.8307012002526849E-2</c:v>
                </c:pt>
                <c:pt idx="4238">
                  <c:v>7.9245378193649268E-2</c:v>
                </c:pt>
                <c:pt idx="4239">
                  <c:v>7.9398382204246706E-2</c:v>
                </c:pt>
                <c:pt idx="4240">
                  <c:v>7.9407001370374986E-2</c:v>
                </c:pt>
                <c:pt idx="4241">
                  <c:v>7.8771364874907115E-2</c:v>
                </c:pt>
                <c:pt idx="4242">
                  <c:v>7.8531473655927109E-2</c:v>
                </c:pt>
                <c:pt idx="4243">
                  <c:v>7.83793648862392E-2</c:v>
                </c:pt>
                <c:pt idx="4244">
                  <c:v>7.8082560501137835E-2</c:v>
                </c:pt>
                <c:pt idx="4245">
                  <c:v>7.8189401373895975E-2</c:v>
                </c:pt>
                <c:pt idx="4246">
                  <c:v>7.8178841125149681E-2</c:v>
                </c:pt>
                <c:pt idx="4247">
                  <c:v>7.826957349674081E-2</c:v>
                </c:pt>
                <c:pt idx="4248">
                  <c:v>7.8931953529239485E-2</c:v>
                </c:pt>
                <c:pt idx="4249">
                  <c:v>7.9083445656169593E-2</c:v>
                </c:pt>
                <c:pt idx="4250">
                  <c:v>7.8748155851694202E-2</c:v>
                </c:pt>
                <c:pt idx="4251">
                  <c:v>7.9716821025069107E-2</c:v>
                </c:pt>
                <c:pt idx="4252">
                  <c:v>8.0349809151084695E-2</c:v>
                </c:pt>
                <c:pt idx="4253">
                  <c:v>8.0538857101470268E-2</c:v>
                </c:pt>
                <c:pt idx="4254">
                  <c:v>8.0745641570483404E-2</c:v>
                </c:pt>
                <c:pt idx="4255">
                  <c:v>8.0945906574730511E-2</c:v>
                </c:pt>
                <c:pt idx="4256">
                  <c:v>8.0591945657447844E-2</c:v>
                </c:pt>
                <c:pt idx="4257">
                  <c:v>8.0314082834500644E-2</c:v>
                </c:pt>
                <c:pt idx="4258">
                  <c:v>8.0205870764381404E-2</c:v>
                </c:pt>
                <c:pt idx="4259">
                  <c:v>7.9780393708576508E-2</c:v>
                </c:pt>
                <c:pt idx="4260">
                  <c:v>7.9484008632186409E-2</c:v>
                </c:pt>
                <c:pt idx="4261">
                  <c:v>7.9748996225326385E-2</c:v>
                </c:pt>
                <c:pt idx="4262">
                  <c:v>7.9613005703833839E-2</c:v>
                </c:pt>
                <c:pt idx="4263">
                  <c:v>7.8692435011196576E-2</c:v>
                </c:pt>
                <c:pt idx="4264">
                  <c:v>7.8329493652271959E-2</c:v>
                </c:pt>
                <c:pt idx="4265">
                  <c:v>7.7876237257176711E-2</c:v>
                </c:pt>
                <c:pt idx="4266">
                  <c:v>7.8351065118871618E-2</c:v>
                </c:pt>
                <c:pt idx="4267">
                  <c:v>7.8451325289528515E-2</c:v>
                </c:pt>
                <c:pt idx="4268">
                  <c:v>7.8504854841457181E-2</c:v>
                </c:pt>
                <c:pt idx="4269">
                  <c:v>7.7703766501150531E-2</c:v>
                </c:pt>
                <c:pt idx="4270">
                  <c:v>7.7718195714944316E-2</c:v>
                </c:pt>
                <c:pt idx="4271">
                  <c:v>7.7504312544036544E-2</c:v>
                </c:pt>
                <c:pt idx="4272">
                  <c:v>7.7867363986344154E-2</c:v>
                </c:pt>
                <c:pt idx="4273">
                  <c:v>7.76599634369287E-2</c:v>
                </c:pt>
                <c:pt idx="4274">
                  <c:v>7.8269874527370373E-2</c:v>
                </c:pt>
                <c:pt idx="4275">
                  <c:v>7.8095556138635114E-2</c:v>
                </c:pt>
                <c:pt idx="4276">
                  <c:v>7.7874922363957766E-2</c:v>
                </c:pt>
                <c:pt idx="4277">
                  <c:v>7.7986580386351145E-2</c:v>
                </c:pt>
                <c:pt idx="4278">
                  <c:v>7.7954067956241407E-2</c:v>
                </c:pt>
                <c:pt idx="4279">
                  <c:v>7.7501277092607457E-2</c:v>
                </c:pt>
                <c:pt idx="4280">
                  <c:v>7.6811768961774995E-2</c:v>
                </c:pt>
                <c:pt idx="4281">
                  <c:v>7.6448740536164947E-2</c:v>
                </c:pt>
                <c:pt idx="4282">
                  <c:v>7.6395830358417821E-2</c:v>
                </c:pt>
                <c:pt idx="4283">
                  <c:v>7.6008136891228914E-2</c:v>
                </c:pt>
                <c:pt idx="4284">
                  <c:v>7.6098809918922775E-2</c:v>
                </c:pt>
                <c:pt idx="4285">
                  <c:v>7.6649841091792847E-2</c:v>
                </c:pt>
                <c:pt idx="4286">
                  <c:v>7.6398969796300634E-2</c:v>
                </c:pt>
                <c:pt idx="4287">
                  <c:v>7.719085110856716E-2</c:v>
                </c:pt>
                <c:pt idx="4288">
                  <c:v>7.776345094361739E-2</c:v>
                </c:pt>
                <c:pt idx="4289">
                  <c:v>7.7226015426560712E-2</c:v>
                </c:pt>
                <c:pt idx="4290">
                  <c:v>7.7110956036287509E-2</c:v>
                </c:pt>
                <c:pt idx="4291">
                  <c:v>7.6394651913324119E-2</c:v>
                </c:pt>
                <c:pt idx="4292">
                  <c:v>7.63523107223011E-2</c:v>
                </c:pt>
                <c:pt idx="4293">
                  <c:v>7.5964133766412006E-2</c:v>
                </c:pt>
                <c:pt idx="4294">
                  <c:v>7.6028016267510157E-2</c:v>
                </c:pt>
                <c:pt idx="4295">
                  <c:v>7.6411960132890366E-2</c:v>
                </c:pt>
                <c:pt idx="4296">
                  <c:v>7.58955121460268E-2</c:v>
                </c:pt>
                <c:pt idx="4297">
                  <c:v>7.619441762082127E-2</c:v>
                </c:pt>
                <c:pt idx="4298">
                  <c:v>7.5324734828526266E-2</c:v>
                </c:pt>
                <c:pt idx="4299">
                  <c:v>7.5575356062879448E-2</c:v>
                </c:pt>
                <c:pt idx="4300">
                  <c:v>7.5723159651399974E-2</c:v>
                </c:pt>
                <c:pt idx="4301">
                  <c:v>7.5498085608822249E-2</c:v>
                </c:pt>
                <c:pt idx="4302">
                  <c:v>7.5276702032585532E-2</c:v>
                </c:pt>
                <c:pt idx="4303">
                  <c:v>7.6282212229805302E-2</c:v>
                </c:pt>
                <c:pt idx="4304">
                  <c:v>7.6046742465258985E-2</c:v>
                </c:pt>
                <c:pt idx="4305">
                  <c:v>7.6387480565132157E-2</c:v>
                </c:pt>
                <c:pt idx="4306">
                  <c:v>7.6343285266174704E-2</c:v>
                </c:pt>
                <c:pt idx="4307">
                  <c:v>7.6286221170904778E-2</c:v>
                </c:pt>
                <c:pt idx="4308">
                  <c:v>7.6593318891802542E-2</c:v>
                </c:pt>
                <c:pt idx="4309">
                  <c:v>7.6741118136742031E-2</c:v>
                </c:pt>
                <c:pt idx="4310">
                  <c:v>7.7159517244496684E-2</c:v>
                </c:pt>
                <c:pt idx="4311">
                  <c:v>7.7036904174700688E-2</c:v>
                </c:pt>
                <c:pt idx="4312">
                  <c:v>7.6697215054720158E-2</c:v>
                </c:pt>
                <c:pt idx="4313">
                  <c:v>7.6233084045584057E-2</c:v>
                </c:pt>
                <c:pt idx="4314">
                  <c:v>7.6701268742791234E-2</c:v>
                </c:pt>
                <c:pt idx="4315">
                  <c:v>7.6994209471806949E-2</c:v>
                </c:pt>
                <c:pt idx="4316">
                  <c:v>7.7152899824253066E-2</c:v>
                </c:pt>
                <c:pt idx="4317">
                  <c:v>7.8243177495687558E-2</c:v>
                </c:pt>
                <c:pt idx="4318">
                  <c:v>7.7977796452740056E-2</c:v>
                </c:pt>
                <c:pt idx="4319">
                  <c:v>7.8379568472038752E-2</c:v>
                </c:pt>
                <c:pt idx="4320">
                  <c:v>7.7661162831547503E-2</c:v>
                </c:pt>
                <c:pt idx="4321">
                  <c:v>7.8110250049395175E-2</c:v>
                </c:pt>
                <c:pt idx="4322">
                  <c:v>7.7637074852482932E-2</c:v>
                </c:pt>
                <c:pt idx="4323">
                  <c:v>7.7037555808456629E-2</c:v>
                </c:pt>
                <c:pt idx="4324">
                  <c:v>7.7175123965136844E-2</c:v>
                </c:pt>
                <c:pt idx="4325">
                  <c:v>7.7396600070101643E-2</c:v>
                </c:pt>
                <c:pt idx="4326">
                  <c:v>7.7821962544153911E-2</c:v>
                </c:pt>
                <c:pt idx="4327">
                  <c:v>7.8090188040281616E-2</c:v>
                </c:pt>
                <c:pt idx="4328">
                  <c:v>7.8131644323090346E-2</c:v>
                </c:pt>
                <c:pt idx="4329">
                  <c:v>7.8542743671096718E-2</c:v>
                </c:pt>
                <c:pt idx="4330">
                  <c:v>7.8172701949860715E-2</c:v>
                </c:pt>
                <c:pt idx="4331">
                  <c:v>7.811553561413348E-2</c:v>
                </c:pt>
                <c:pt idx="4332">
                  <c:v>7.8154784597788796E-2</c:v>
                </c:pt>
                <c:pt idx="4333">
                  <c:v>7.8357455402221485E-2</c:v>
                </c:pt>
                <c:pt idx="4334">
                  <c:v>7.7771082993015106E-2</c:v>
                </c:pt>
                <c:pt idx="4335">
                  <c:v>7.7242656190024614E-2</c:v>
                </c:pt>
                <c:pt idx="4336">
                  <c:v>7.7699936311527606E-2</c:v>
                </c:pt>
                <c:pt idx="4337">
                  <c:v>7.7906896788833113E-2</c:v>
                </c:pt>
                <c:pt idx="4338">
                  <c:v>7.784650630011454E-2</c:v>
                </c:pt>
                <c:pt idx="4339">
                  <c:v>7.7252241999362675E-2</c:v>
                </c:pt>
                <c:pt idx="4340">
                  <c:v>7.6731712883715622E-2</c:v>
                </c:pt>
                <c:pt idx="4341">
                  <c:v>7.6631379364828583E-2</c:v>
                </c:pt>
                <c:pt idx="4342">
                  <c:v>7.7433678958090141E-2</c:v>
                </c:pt>
                <c:pt idx="4343">
                  <c:v>7.7255267404595762E-2</c:v>
                </c:pt>
                <c:pt idx="4344">
                  <c:v>7.719757882374198E-2</c:v>
                </c:pt>
                <c:pt idx="4345">
                  <c:v>7.6787781636833197E-2</c:v>
                </c:pt>
                <c:pt idx="4346">
                  <c:v>7.6517150395778361E-2</c:v>
                </c:pt>
                <c:pt idx="4347">
                  <c:v>7.6340623959142886E-2</c:v>
                </c:pt>
                <c:pt idx="4348">
                  <c:v>7.6885569272368615E-2</c:v>
                </c:pt>
                <c:pt idx="4349">
                  <c:v>7.644021013266851E-2</c:v>
                </c:pt>
                <c:pt idx="4350">
                  <c:v>7.6912733629151533E-2</c:v>
                </c:pt>
                <c:pt idx="4351">
                  <c:v>7.6947285601888266E-2</c:v>
                </c:pt>
                <c:pt idx="4352">
                  <c:v>7.6988687376548751E-2</c:v>
                </c:pt>
                <c:pt idx="4353">
                  <c:v>7.6842457353105145E-2</c:v>
                </c:pt>
                <c:pt idx="4354">
                  <c:v>7.7782013049619944E-2</c:v>
                </c:pt>
                <c:pt idx="4355">
                  <c:v>7.7691429083335192E-2</c:v>
                </c:pt>
                <c:pt idx="4356">
                  <c:v>7.7737809752198239E-2</c:v>
                </c:pt>
                <c:pt idx="4357">
                  <c:v>7.8557412544827121E-2</c:v>
                </c:pt>
                <c:pt idx="4358">
                  <c:v>7.8376124247683893E-2</c:v>
                </c:pt>
                <c:pt idx="4359">
                  <c:v>7.8448645840392128E-2</c:v>
                </c:pt>
                <c:pt idx="4360">
                  <c:v>7.8629399963523625E-2</c:v>
                </c:pt>
                <c:pt idx="4361">
                  <c:v>7.8629546350170387E-2</c:v>
                </c:pt>
                <c:pt idx="4362">
                  <c:v>7.8202685748803485E-2</c:v>
                </c:pt>
                <c:pt idx="4363">
                  <c:v>7.8060291974180421E-2</c:v>
                </c:pt>
                <c:pt idx="4364">
                  <c:v>7.8167558936789699E-2</c:v>
                </c:pt>
                <c:pt idx="4365">
                  <c:v>7.8019011853068893E-2</c:v>
                </c:pt>
                <c:pt idx="4366">
                  <c:v>7.8129375525063008E-2</c:v>
                </c:pt>
                <c:pt idx="4367">
                  <c:v>7.759427341630018E-2</c:v>
                </c:pt>
                <c:pt idx="4368">
                  <c:v>7.6969881350775787E-2</c:v>
                </c:pt>
                <c:pt idx="4369">
                  <c:v>7.6780758556891759E-2</c:v>
                </c:pt>
                <c:pt idx="4370">
                  <c:v>7.6790844440258077E-2</c:v>
                </c:pt>
                <c:pt idx="4371">
                  <c:v>7.7173144876325081E-2</c:v>
                </c:pt>
                <c:pt idx="4372">
                  <c:v>7.6919495274014052E-2</c:v>
                </c:pt>
                <c:pt idx="4373">
                  <c:v>7.6476439427236351E-2</c:v>
                </c:pt>
                <c:pt idx="4374">
                  <c:v>7.663276108068301E-2</c:v>
                </c:pt>
                <c:pt idx="4375">
                  <c:v>7.6434726806013945E-2</c:v>
                </c:pt>
                <c:pt idx="4376">
                  <c:v>7.6419314670479174E-2</c:v>
                </c:pt>
                <c:pt idx="4377">
                  <c:v>7.6964078794901511E-2</c:v>
                </c:pt>
                <c:pt idx="4378">
                  <c:v>7.6965416016879187E-2</c:v>
                </c:pt>
                <c:pt idx="4379">
                  <c:v>7.7335902022842989E-2</c:v>
                </c:pt>
                <c:pt idx="4380">
                  <c:v>7.7032147090955586E-2</c:v>
                </c:pt>
                <c:pt idx="4381">
                  <c:v>7.6683160190418126E-2</c:v>
                </c:pt>
                <c:pt idx="4382">
                  <c:v>7.6450058168522531E-2</c:v>
                </c:pt>
                <c:pt idx="4383">
                  <c:v>7.6107120772487283E-2</c:v>
                </c:pt>
                <c:pt idx="4384">
                  <c:v>7.6056936477586573E-2</c:v>
                </c:pt>
                <c:pt idx="4385">
                  <c:v>7.6877020716081906E-2</c:v>
                </c:pt>
                <c:pt idx="4386">
                  <c:v>7.7639074051630105E-2</c:v>
                </c:pt>
                <c:pt idx="4387">
                  <c:v>7.6580305834226162E-2</c:v>
                </c:pt>
                <c:pt idx="4388">
                  <c:v>7.7023027503067928E-2</c:v>
                </c:pt>
                <c:pt idx="4389">
                  <c:v>7.7379244380679099E-2</c:v>
                </c:pt>
                <c:pt idx="4390">
                  <c:v>7.7059575072162018E-2</c:v>
                </c:pt>
                <c:pt idx="4391">
                  <c:v>7.7398087101866478E-2</c:v>
                </c:pt>
                <c:pt idx="4392">
                  <c:v>7.771055234765005E-2</c:v>
                </c:pt>
                <c:pt idx="4393">
                  <c:v>7.7302669329110146E-2</c:v>
                </c:pt>
                <c:pt idx="4394">
                  <c:v>7.6968850845673231E-2</c:v>
                </c:pt>
                <c:pt idx="4395">
                  <c:v>7.7004002287021159E-2</c:v>
                </c:pt>
                <c:pt idx="4396">
                  <c:v>7.7286557256131302E-2</c:v>
                </c:pt>
                <c:pt idx="4397">
                  <c:v>7.6961485213681027E-2</c:v>
                </c:pt>
                <c:pt idx="4398">
                  <c:v>7.6921329425929705E-2</c:v>
                </c:pt>
                <c:pt idx="4399">
                  <c:v>7.6883649410558683E-2</c:v>
                </c:pt>
                <c:pt idx="4400">
                  <c:v>7.7143746664294605E-2</c:v>
                </c:pt>
                <c:pt idx="4401">
                  <c:v>7.7360460209226392E-2</c:v>
                </c:pt>
                <c:pt idx="4402">
                  <c:v>7.7663657135251446E-2</c:v>
                </c:pt>
                <c:pt idx="4403">
                  <c:v>7.7378593756879319E-2</c:v>
                </c:pt>
                <c:pt idx="4404">
                  <c:v>7.7503474750148932E-2</c:v>
                </c:pt>
                <c:pt idx="4405">
                  <c:v>7.7513076348292395E-2</c:v>
                </c:pt>
                <c:pt idx="4406">
                  <c:v>7.7707006369426762E-2</c:v>
                </c:pt>
                <c:pt idx="4407">
                  <c:v>7.7583171976764648E-2</c:v>
                </c:pt>
                <c:pt idx="4408">
                  <c:v>7.7484448156859301E-2</c:v>
                </c:pt>
                <c:pt idx="4409">
                  <c:v>7.8088911374584805E-2</c:v>
                </c:pt>
                <c:pt idx="4410">
                  <c:v>7.8659070990359334E-2</c:v>
                </c:pt>
                <c:pt idx="4411">
                  <c:v>7.8784578523197563E-2</c:v>
                </c:pt>
                <c:pt idx="4412">
                  <c:v>7.9112746064069719E-2</c:v>
                </c:pt>
                <c:pt idx="4413">
                  <c:v>7.8734121769601401E-2</c:v>
                </c:pt>
                <c:pt idx="4414">
                  <c:v>7.865687395549302E-2</c:v>
                </c:pt>
                <c:pt idx="4415">
                  <c:v>7.8432228356938652E-2</c:v>
                </c:pt>
                <c:pt idx="4416">
                  <c:v>7.8509343763581055E-2</c:v>
                </c:pt>
                <c:pt idx="4417">
                  <c:v>7.868135673932336E-2</c:v>
                </c:pt>
                <c:pt idx="4418">
                  <c:v>7.8883861236802411E-2</c:v>
                </c:pt>
                <c:pt idx="4419">
                  <c:v>7.9064824654622751E-2</c:v>
                </c:pt>
                <c:pt idx="4420">
                  <c:v>7.959577127603229E-2</c:v>
                </c:pt>
                <c:pt idx="4421">
                  <c:v>7.9581531118828971E-2</c:v>
                </c:pt>
                <c:pt idx="4422">
                  <c:v>7.9009259063076043E-2</c:v>
                </c:pt>
                <c:pt idx="4423">
                  <c:v>7.9121388257097136E-2</c:v>
                </c:pt>
                <c:pt idx="4424">
                  <c:v>7.8802374749071022E-2</c:v>
                </c:pt>
                <c:pt idx="4425">
                  <c:v>7.8823778294901628E-2</c:v>
                </c:pt>
                <c:pt idx="4426">
                  <c:v>7.8834582497624844E-2</c:v>
                </c:pt>
                <c:pt idx="4427">
                  <c:v>7.881845895090929E-2</c:v>
                </c:pt>
                <c:pt idx="4428">
                  <c:v>7.8928039285639337E-2</c:v>
                </c:pt>
                <c:pt idx="4429">
                  <c:v>7.9128993685623775E-2</c:v>
                </c:pt>
                <c:pt idx="4430">
                  <c:v>7.9106267488586401E-2</c:v>
                </c:pt>
                <c:pt idx="4431">
                  <c:v>7.988998201629112E-2</c:v>
                </c:pt>
                <c:pt idx="4432">
                  <c:v>7.9865184837560527E-2</c:v>
                </c:pt>
                <c:pt idx="4433">
                  <c:v>8.0444273240883421E-2</c:v>
                </c:pt>
                <c:pt idx="4434">
                  <c:v>8.0676183963070608E-2</c:v>
                </c:pt>
                <c:pt idx="4435">
                  <c:v>8.0046354825115892E-2</c:v>
                </c:pt>
                <c:pt idx="4436">
                  <c:v>7.9661517683801808E-2</c:v>
                </c:pt>
                <c:pt idx="4437">
                  <c:v>7.933943260030217E-2</c:v>
                </c:pt>
                <c:pt idx="4438">
                  <c:v>7.9080508029810009E-2</c:v>
                </c:pt>
                <c:pt idx="4439">
                  <c:v>7.8878912477972643E-2</c:v>
                </c:pt>
                <c:pt idx="4440">
                  <c:v>7.8622112732402674E-2</c:v>
                </c:pt>
                <c:pt idx="4441">
                  <c:v>7.8913379491414179E-2</c:v>
                </c:pt>
                <c:pt idx="4442">
                  <c:v>7.8343721798988436E-2</c:v>
                </c:pt>
                <c:pt idx="4443">
                  <c:v>7.8622805381091551E-2</c:v>
                </c:pt>
                <c:pt idx="4444">
                  <c:v>7.8829248112524564E-2</c:v>
                </c:pt>
                <c:pt idx="4445">
                  <c:v>7.8723755310811369E-2</c:v>
                </c:pt>
                <c:pt idx="4446">
                  <c:v>7.894682626341705E-2</c:v>
                </c:pt>
                <c:pt idx="4447">
                  <c:v>7.8909083457984142E-2</c:v>
                </c:pt>
                <c:pt idx="4448">
                  <c:v>7.9296690671098249E-2</c:v>
                </c:pt>
                <c:pt idx="4449">
                  <c:v>7.8877195839355138E-2</c:v>
                </c:pt>
                <c:pt idx="4450">
                  <c:v>7.9936441972743397E-2</c:v>
                </c:pt>
                <c:pt idx="4451">
                  <c:v>8.0268389662027831E-2</c:v>
                </c:pt>
                <c:pt idx="4452">
                  <c:v>7.9354047424366317E-2</c:v>
                </c:pt>
                <c:pt idx="4453">
                  <c:v>7.8851016486295125E-2</c:v>
                </c:pt>
                <c:pt idx="4454">
                  <c:v>7.8672216018678298E-2</c:v>
                </c:pt>
                <c:pt idx="4455">
                  <c:v>7.8606421312603744E-2</c:v>
                </c:pt>
                <c:pt idx="4456">
                  <c:v>7.8538446095161599E-2</c:v>
                </c:pt>
                <c:pt idx="4457">
                  <c:v>7.8202761277893718E-2</c:v>
                </c:pt>
                <c:pt idx="4458">
                  <c:v>7.7972865123703106E-2</c:v>
                </c:pt>
                <c:pt idx="4459">
                  <c:v>7.8366401852369344E-2</c:v>
                </c:pt>
                <c:pt idx="4460">
                  <c:v>7.8388115284974094E-2</c:v>
                </c:pt>
                <c:pt idx="4461">
                  <c:v>7.8424293479350954E-2</c:v>
                </c:pt>
                <c:pt idx="4462">
                  <c:v>7.9221529451604558E-2</c:v>
                </c:pt>
                <c:pt idx="4463">
                  <c:v>7.9337750995976064E-2</c:v>
                </c:pt>
                <c:pt idx="4464">
                  <c:v>7.9555519768097271E-2</c:v>
                </c:pt>
                <c:pt idx="4465">
                  <c:v>7.9724864745278665E-2</c:v>
                </c:pt>
                <c:pt idx="4466">
                  <c:v>7.9014778325123158E-2</c:v>
                </c:pt>
                <c:pt idx="4467">
                  <c:v>7.9354140001969081E-2</c:v>
                </c:pt>
                <c:pt idx="4468">
                  <c:v>7.9250578074665512E-2</c:v>
                </c:pt>
                <c:pt idx="4469">
                  <c:v>7.9320616258655038E-2</c:v>
                </c:pt>
                <c:pt idx="4470">
                  <c:v>7.9721882036898034E-2</c:v>
                </c:pt>
                <c:pt idx="4471">
                  <c:v>7.9396945362934984E-2</c:v>
                </c:pt>
                <c:pt idx="4472">
                  <c:v>7.8560982743492241E-2</c:v>
                </c:pt>
                <c:pt idx="4473">
                  <c:v>7.8840523130977946E-2</c:v>
                </c:pt>
                <c:pt idx="4474">
                  <c:v>7.9656137860325715E-2</c:v>
                </c:pt>
                <c:pt idx="4475">
                  <c:v>7.9666503187837176E-2</c:v>
                </c:pt>
                <c:pt idx="4476">
                  <c:v>7.8766923719430476E-2</c:v>
                </c:pt>
                <c:pt idx="4477">
                  <c:v>7.9379348080981779E-2</c:v>
                </c:pt>
                <c:pt idx="4478">
                  <c:v>7.9584572054451574E-2</c:v>
                </c:pt>
                <c:pt idx="4479">
                  <c:v>7.906652734238942E-2</c:v>
                </c:pt>
                <c:pt idx="4480">
                  <c:v>7.9772079772079757E-2</c:v>
                </c:pt>
                <c:pt idx="4481">
                  <c:v>7.9289251383629467E-2</c:v>
                </c:pt>
                <c:pt idx="4482">
                  <c:v>8.0007061177255159E-2</c:v>
                </c:pt>
                <c:pt idx="4483">
                  <c:v>7.9690363841984163E-2</c:v>
                </c:pt>
                <c:pt idx="4484">
                  <c:v>7.9637780923387164E-2</c:v>
                </c:pt>
                <c:pt idx="4485">
                  <c:v>7.9849369812480794E-2</c:v>
                </c:pt>
                <c:pt idx="4486">
                  <c:v>8.0237456913060126E-2</c:v>
                </c:pt>
                <c:pt idx="4487">
                  <c:v>7.9468928071218886E-2</c:v>
                </c:pt>
                <c:pt idx="4488">
                  <c:v>7.9381264790195666E-2</c:v>
                </c:pt>
                <c:pt idx="4489">
                  <c:v>7.9797999267554598E-2</c:v>
                </c:pt>
                <c:pt idx="4490">
                  <c:v>8.0069575854884653E-2</c:v>
                </c:pt>
                <c:pt idx="4491">
                  <c:v>8.0524610573080191E-2</c:v>
                </c:pt>
                <c:pt idx="4492">
                  <c:v>8.0224452275164712E-2</c:v>
                </c:pt>
                <c:pt idx="4493">
                  <c:v>8.0313776886901542E-2</c:v>
                </c:pt>
                <c:pt idx="4494">
                  <c:v>8.0187135403631052E-2</c:v>
                </c:pt>
                <c:pt idx="4495">
                  <c:v>8.0261952560079508E-2</c:v>
                </c:pt>
                <c:pt idx="4496">
                  <c:v>8.0184387442010022E-2</c:v>
                </c:pt>
                <c:pt idx="4497">
                  <c:v>8.0486582356570011E-2</c:v>
                </c:pt>
                <c:pt idx="4498">
                  <c:v>7.9931448817684658E-2</c:v>
                </c:pt>
                <c:pt idx="4499">
                  <c:v>7.9533960942970508E-2</c:v>
                </c:pt>
                <c:pt idx="4500">
                  <c:v>7.8378378378378383E-2</c:v>
                </c:pt>
                <c:pt idx="4501">
                  <c:v>7.841832240383674E-2</c:v>
                </c:pt>
                <c:pt idx="4502">
                  <c:v>7.9016750916840128E-2</c:v>
                </c:pt>
                <c:pt idx="4503">
                  <c:v>7.8624908148471798E-2</c:v>
                </c:pt>
                <c:pt idx="4504">
                  <c:v>7.9292777944261303E-2</c:v>
                </c:pt>
                <c:pt idx="4505">
                  <c:v>7.9736547085201795E-2</c:v>
                </c:pt>
                <c:pt idx="4506">
                  <c:v>8.1549398174327492E-2</c:v>
                </c:pt>
                <c:pt idx="4507">
                  <c:v>8.178580004802688E-2</c:v>
                </c:pt>
                <c:pt idx="4508">
                  <c:v>8.1340848412933861E-2</c:v>
                </c:pt>
                <c:pt idx="4509">
                  <c:v>8.1359688173957764E-2</c:v>
                </c:pt>
                <c:pt idx="4510">
                  <c:v>8.1193270968638903E-2</c:v>
                </c:pt>
                <c:pt idx="4511">
                  <c:v>8.0313225514500458E-2</c:v>
                </c:pt>
                <c:pt idx="4512">
                  <c:v>7.9912167196016154E-2</c:v>
                </c:pt>
                <c:pt idx="4513">
                  <c:v>8.0401609625881498E-2</c:v>
                </c:pt>
                <c:pt idx="4514">
                  <c:v>8.0663535525132404E-2</c:v>
                </c:pt>
                <c:pt idx="4515">
                  <c:v>8.0114052630536808E-2</c:v>
                </c:pt>
                <c:pt idx="4516">
                  <c:v>7.9309198302333309E-2</c:v>
                </c:pt>
                <c:pt idx="4517">
                  <c:v>7.950519774667518E-2</c:v>
                </c:pt>
                <c:pt idx="4518">
                  <c:v>7.968828557063852E-2</c:v>
                </c:pt>
                <c:pt idx="4519">
                  <c:v>7.9970610413967774E-2</c:v>
                </c:pt>
                <c:pt idx="4520">
                  <c:v>8.0108426091470106E-2</c:v>
                </c:pt>
                <c:pt idx="4521">
                  <c:v>8.0312571999078403E-2</c:v>
                </c:pt>
                <c:pt idx="4522">
                  <c:v>7.997542761705477E-2</c:v>
                </c:pt>
                <c:pt idx="4523">
                  <c:v>8.0011465698452133E-2</c:v>
                </c:pt>
                <c:pt idx="4524">
                  <c:v>7.961795462267357E-2</c:v>
                </c:pt>
                <c:pt idx="4525">
                  <c:v>7.9782102933666221E-2</c:v>
                </c:pt>
                <c:pt idx="4526">
                  <c:v>8.0253092832184333E-2</c:v>
                </c:pt>
                <c:pt idx="4527">
                  <c:v>7.9066520771233453E-2</c:v>
                </c:pt>
                <c:pt idx="4528">
                  <c:v>7.9381210478771447E-2</c:v>
                </c:pt>
                <c:pt idx="4529">
                  <c:v>7.9157465602174265E-2</c:v>
                </c:pt>
                <c:pt idx="4530">
                  <c:v>7.8637158719294234E-2</c:v>
                </c:pt>
                <c:pt idx="4531">
                  <c:v>7.8592475067996367E-2</c:v>
                </c:pt>
                <c:pt idx="4532">
                  <c:v>7.7669353164341939E-2</c:v>
                </c:pt>
                <c:pt idx="4533">
                  <c:v>7.7589811822847368E-2</c:v>
                </c:pt>
                <c:pt idx="4534">
                  <c:v>7.8528922140793322E-2</c:v>
                </c:pt>
                <c:pt idx="4535">
                  <c:v>7.8957847431594522E-2</c:v>
                </c:pt>
                <c:pt idx="4536">
                  <c:v>7.8400909435392199E-2</c:v>
                </c:pt>
                <c:pt idx="4537">
                  <c:v>7.7953784136717191E-2</c:v>
                </c:pt>
                <c:pt idx="4538">
                  <c:v>7.7262610582228303E-2</c:v>
                </c:pt>
                <c:pt idx="4539">
                  <c:v>7.7226648711330573E-2</c:v>
                </c:pt>
                <c:pt idx="4540">
                  <c:v>7.7676448006591639E-2</c:v>
                </c:pt>
                <c:pt idx="4541">
                  <c:v>7.7138483366314459E-2</c:v>
                </c:pt>
                <c:pt idx="4542">
                  <c:v>7.6077847099357485E-2</c:v>
                </c:pt>
                <c:pt idx="4543">
                  <c:v>7.5384217526230243E-2</c:v>
                </c:pt>
                <c:pt idx="4544">
                  <c:v>7.5177435708360218E-2</c:v>
                </c:pt>
                <c:pt idx="4545">
                  <c:v>7.4892221526216884E-2</c:v>
                </c:pt>
                <c:pt idx="4546">
                  <c:v>7.4958874063242545E-2</c:v>
                </c:pt>
                <c:pt idx="4547">
                  <c:v>7.5242925989001452E-2</c:v>
                </c:pt>
                <c:pt idx="4548">
                  <c:v>7.5850091407678247E-2</c:v>
                </c:pt>
                <c:pt idx="4549">
                  <c:v>7.590310554443444E-2</c:v>
                </c:pt>
                <c:pt idx="4550">
                  <c:v>7.6629679656985E-2</c:v>
                </c:pt>
                <c:pt idx="4551">
                  <c:v>7.5766752932107259E-2</c:v>
                </c:pt>
                <c:pt idx="4552">
                  <c:v>7.5195688438342109E-2</c:v>
                </c:pt>
                <c:pt idx="4553">
                  <c:v>7.498580174866816E-2</c:v>
                </c:pt>
                <c:pt idx="4554">
                  <c:v>7.5539303957958173E-2</c:v>
                </c:pt>
                <c:pt idx="4555">
                  <c:v>7.5549198665052997E-2</c:v>
                </c:pt>
                <c:pt idx="4556">
                  <c:v>7.5918471430392889E-2</c:v>
                </c:pt>
                <c:pt idx="4557">
                  <c:v>7.5345446632575336E-2</c:v>
                </c:pt>
                <c:pt idx="4558">
                  <c:v>7.4895427664791583E-2</c:v>
                </c:pt>
                <c:pt idx="4559">
                  <c:v>7.4611007059501522E-2</c:v>
                </c:pt>
                <c:pt idx="4560">
                  <c:v>7.5114245619085307E-2</c:v>
                </c:pt>
                <c:pt idx="4561">
                  <c:v>7.4663293664932642E-2</c:v>
                </c:pt>
                <c:pt idx="4562">
                  <c:v>7.5905692926969526E-2</c:v>
                </c:pt>
                <c:pt idx="4563">
                  <c:v>7.5679909341254431E-2</c:v>
                </c:pt>
                <c:pt idx="4564">
                  <c:v>7.6576496358164312E-2</c:v>
                </c:pt>
                <c:pt idx="4565">
                  <c:v>7.6992529122260386E-2</c:v>
                </c:pt>
                <c:pt idx="4566">
                  <c:v>7.8679929615398422E-2</c:v>
                </c:pt>
                <c:pt idx="4567">
                  <c:v>7.8330257301053086E-2</c:v>
                </c:pt>
                <c:pt idx="4568">
                  <c:v>7.8052409323956851E-2</c:v>
                </c:pt>
                <c:pt idx="4569">
                  <c:v>7.7688632470927624E-2</c:v>
                </c:pt>
                <c:pt idx="4570">
                  <c:v>7.7955144642276722E-2</c:v>
                </c:pt>
                <c:pt idx="4571">
                  <c:v>7.8672653031058873E-2</c:v>
                </c:pt>
                <c:pt idx="4572">
                  <c:v>7.9381883694582198E-2</c:v>
                </c:pt>
                <c:pt idx="4573">
                  <c:v>7.9733303945338313E-2</c:v>
                </c:pt>
                <c:pt idx="4574">
                  <c:v>7.957632718995522E-2</c:v>
                </c:pt>
                <c:pt idx="4575">
                  <c:v>8.0904059040590406E-2</c:v>
                </c:pt>
                <c:pt idx="4576">
                  <c:v>7.9410322978885658E-2</c:v>
                </c:pt>
                <c:pt idx="4577">
                  <c:v>7.9409218983075819E-2</c:v>
                </c:pt>
                <c:pt idx="4578">
                  <c:v>7.8926627885156697E-2</c:v>
                </c:pt>
                <c:pt idx="4579">
                  <c:v>7.8936178437512092E-2</c:v>
                </c:pt>
                <c:pt idx="4580">
                  <c:v>7.9479076893612943E-2</c:v>
                </c:pt>
                <c:pt idx="4581">
                  <c:v>8.0110284193884246E-2</c:v>
                </c:pt>
                <c:pt idx="4582">
                  <c:v>7.9562800339206638E-2</c:v>
                </c:pt>
                <c:pt idx="4583">
                  <c:v>7.9551196166683019E-2</c:v>
                </c:pt>
                <c:pt idx="4584">
                  <c:v>7.9096892756014781E-2</c:v>
                </c:pt>
                <c:pt idx="4585">
                  <c:v>7.8462844070548307E-2</c:v>
                </c:pt>
                <c:pt idx="4586">
                  <c:v>7.9172413793103441E-2</c:v>
                </c:pt>
                <c:pt idx="4587">
                  <c:v>7.8561484079772897E-2</c:v>
                </c:pt>
                <c:pt idx="4588">
                  <c:v>7.8963035124749698E-2</c:v>
                </c:pt>
                <c:pt idx="4589">
                  <c:v>7.8644055681635419E-2</c:v>
                </c:pt>
                <c:pt idx="4590">
                  <c:v>7.8521567925541422E-2</c:v>
                </c:pt>
                <c:pt idx="4591">
                  <c:v>7.8127773156902502E-2</c:v>
                </c:pt>
                <c:pt idx="4592">
                  <c:v>7.9195282442199116E-2</c:v>
                </c:pt>
                <c:pt idx="4593">
                  <c:v>7.9038656538523114E-2</c:v>
                </c:pt>
                <c:pt idx="4594">
                  <c:v>7.9477166140623057E-2</c:v>
                </c:pt>
                <c:pt idx="4595">
                  <c:v>7.977776194885676E-2</c:v>
                </c:pt>
                <c:pt idx="4596">
                  <c:v>8.0440623320795268E-2</c:v>
                </c:pt>
                <c:pt idx="4597">
                  <c:v>8.114981642339035E-2</c:v>
                </c:pt>
                <c:pt idx="4598">
                  <c:v>8.1145316288440905E-2</c:v>
                </c:pt>
                <c:pt idx="4599">
                  <c:v>8.2234458774090705E-2</c:v>
                </c:pt>
                <c:pt idx="4600">
                  <c:v>8.2493874217261093E-2</c:v>
                </c:pt>
                <c:pt idx="4601">
                  <c:v>8.1785265915831226E-2</c:v>
                </c:pt>
                <c:pt idx="4602">
                  <c:v>8.1963875934562141E-2</c:v>
                </c:pt>
                <c:pt idx="4603">
                  <c:v>8.2264233817097063E-2</c:v>
                </c:pt>
                <c:pt idx="4604">
                  <c:v>8.1069261466134593E-2</c:v>
                </c:pt>
                <c:pt idx="4605">
                  <c:v>7.9867248656253387E-2</c:v>
                </c:pt>
                <c:pt idx="4606">
                  <c:v>7.9378990860147741E-2</c:v>
                </c:pt>
                <c:pt idx="4607">
                  <c:v>7.91978790412982E-2</c:v>
                </c:pt>
                <c:pt idx="4608">
                  <c:v>8.0111577002345252E-2</c:v>
                </c:pt>
                <c:pt idx="4609">
                  <c:v>8.0505088177313638E-2</c:v>
                </c:pt>
                <c:pt idx="4610">
                  <c:v>8.0495190594941216E-2</c:v>
                </c:pt>
                <c:pt idx="4611">
                  <c:v>8.0020315948019186E-2</c:v>
                </c:pt>
                <c:pt idx="4612">
                  <c:v>8.0351957765068191E-2</c:v>
                </c:pt>
                <c:pt idx="4613">
                  <c:v>7.9765478259343131E-2</c:v>
                </c:pt>
                <c:pt idx="4614">
                  <c:v>7.8872746367932789E-2</c:v>
                </c:pt>
                <c:pt idx="4615">
                  <c:v>7.8573433443267143E-2</c:v>
                </c:pt>
                <c:pt idx="4616">
                  <c:v>7.8665035820373944E-2</c:v>
                </c:pt>
                <c:pt idx="4617">
                  <c:v>7.9006772009029336E-2</c:v>
                </c:pt>
                <c:pt idx="4618">
                  <c:v>7.8987730061349695E-2</c:v>
                </c:pt>
                <c:pt idx="4619">
                  <c:v>7.9279659526573107E-2</c:v>
                </c:pt>
                <c:pt idx="4620">
                  <c:v>7.9334106810111452E-2</c:v>
                </c:pt>
                <c:pt idx="4621">
                  <c:v>7.9056743334155188E-2</c:v>
                </c:pt>
                <c:pt idx="4622">
                  <c:v>7.9753315047432688E-2</c:v>
                </c:pt>
                <c:pt idx="4623">
                  <c:v>7.8925258183091207E-2</c:v>
                </c:pt>
                <c:pt idx="4624">
                  <c:v>7.949446080493619E-2</c:v>
                </c:pt>
                <c:pt idx="4625">
                  <c:v>7.9851358188384305E-2</c:v>
                </c:pt>
                <c:pt idx="4626">
                  <c:v>7.9236619508462072E-2</c:v>
                </c:pt>
              </c:numCache>
            </c:numRef>
          </c:val>
          <c:smooth val="0"/>
          <c:extLst>
            <c:ext xmlns:c16="http://schemas.microsoft.com/office/drawing/2014/chart" uri="{C3380CC4-5D6E-409C-BE32-E72D297353CC}">
              <c16:uniqueId val="{00000000-01C3-4F50-B9B1-AA145BF72014}"/>
            </c:ext>
          </c:extLst>
        </c:ser>
        <c:dLbls>
          <c:showLegendKey val="0"/>
          <c:showVal val="0"/>
          <c:showCatName val="0"/>
          <c:showSerName val="0"/>
          <c:showPercent val="0"/>
          <c:showBubbleSize val="0"/>
        </c:dLbls>
        <c:marker val="1"/>
        <c:smooth val="0"/>
        <c:axId val="335052912"/>
        <c:axId val="335062512"/>
        <c:extLst>
          <c:ext xmlns:c15="http://schemas.microsoft.com/office/drawing/2012/chart" uri="{02D57815-91ED-43cb-92C2-25804820EDAC}">
            <c15:filteredLineSeries>
              <c15:ser>
                <c:idx val="1"/>
                <c:order val="1"/>
                <c:tx>
                  <c:strRef>
                    <c:extLst>
                      <c:ext uri="{02D57815-91ED-43cb-92C2-25804820EDAC}">
                        <c15:formulaRef>
                          <c15:sqref>Percentages!$FO$1</c15:sqref>
                        </c15:formulaRef>
                      </c:ext>
                    </c:extLst>
                    <c:strCache>
                      <c:ptCount val="1"/>
                      <c:pt idx="0">
                        <c:v>Financial Close</c:v>
                      </c:pt>
                    </c:strCache>
                  </c:strRef>
                </c:tx>
                <c:spPr>
                  <a:ln w="28575" cap="rnd">
                    <a:solidFill>
                      <a:schemeClr val="accent2"/>
                    </a:solidFill>
                    <a:round/>
                  </a:ln>
                  <a:effectLst/>
                </c:spPr>
                <c:marker>
                  <c:symbol val="none"/>
                </c:marker>
                <c:cat>
                  <c:numRef>
                    <c:extLst>
                      <c:ext uri="{02D57815-91ED-43cb-92C2-25804820EDAC}">
                        <c15:formulaRef>
                          <c15:sqref>Percentages!$FM$2:$FM$4639</c15:sqref>
                        </c15:formulaRef>
                      </c:ext>
                    </c:extLst>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extLst>
                      <c:ext uri="{02D57815-91ED-43cb-92C2-25804820EDAC}">
                        <c15:formulaRef>
                          <c15:sqref>Percentages!$FO$2:$FO$4319</c15:sqref>
                        </c15:formulaRef>
                      </c:ext>
                    </c:extLst>
                    <c:numCache>
                      <c:formatCode>General</c:formatCode>
                      <c:ptCount val="4318"/>
                      <c:pt idx="0">
                        <c:v>26.51</c:v>
                      </c:pt>
                      <c:pt idx="1">
                        <c:v>26.82</c:v>
                      </c:pt>
                      <c:pt idx="2">
                        <c:v>26.97</c:v>
                      </c:pt>
                      <c:pt idx="3">
                        <c:v>26.53</c:v>
                      </c:pt>
                      <c:pt idx="4">
                        <c:v>26.47</c:v>
                      </c:pt>
                      <c:pt idx="5">
                        <c:v>26.56</c:v>
                      </c:pt>
                      <c:pt idx="6">
                        <c:v>26.61</c:v>
                      </c:pt>
                      <c:pt idx="7">
                        <c:v>26.52</c:v>
                      </c:pt>
                      <c:pt idx="8">
                        <c:v>26.23</c:v>
                      </c:pt>
                      <c:pt idx="9">
                        <c:v>25.71</c:v>
                      </c:pt>
                      <c:pt idx="10">
                        <c:v>25.56</c:v>
                      </c:pt>
                      <c:pt idx="11">
                        <c:v>26.13</c:v>
                      </c:pt>
                      <c:pt idx="12">
                        <c:v>25.81</c:v>
                      </c:pt>
                      <c:pt idx="13">
                        <c:v>25.63</c:v>
                      </c:pt>
                      <c:pt idx="14">
                        <c:v>25.71</c:v>
                      </c:pt>
                      <c:pt idx="15">
                        <c:v>25.92</c:v>
                      </c:pt>
                      <c:pt idx="16">
                        <c:v>25.82</c:v>
                      </c:pt>
                      <c:pt idx="17">
                        <c:v>25.65</c:v>
                      </c:pt>
                      <c:pt idx="18">
                        <c:v>25.88</c:v>
                      </c:pt>
                      <c:pt idx="19">
                        <c:v>25.63</c:v>
                      </c:pt>
                      <c:pt idx="20">
                        <c:v>25.76</c:v>
                      </c:pt>
                      <c:pt idx="21">
                        <c:v>26.31</c:v>
                      </c:pt>
                      <c:pt idx="22">
                        <c:v>26.23</c:v>
                      </c:pt>
                      <c:pt idx="23">
                        <c:v>26.54</c:v>
                      </c:pt>
                      <c:pt idx="24">
                        <c:v>26.29</c:v>
                      </c:pt>
                      <c:pt idx="25">
                        <c:v>26.37</c:v>
                      </c:pt>
                      <c:pt idx="26">
                        <c:v>26.24</c:v>
                      </c:pt>
                      <c:pt idx="27">
                        <c:v>26.42</c:v>
                      </c:pt>
                      <c:pt idx="28">
                        <c:v>26.43</c:v>
                      </c:pt>
                      <c:pt idx="29">
                        <c:v>26.17</c:v>
                      </c:pt>
                      <c:pt idx="30">
                        <c:v>25.76</c:v>
                      </c:pt>
                      <c:pt idx="31">
                        <c:v>25.65</c:v>
                      </c:pt>
                      <c:pt idx="32">
                        <c:v>25.7</c:v>
                      </c:pt>
                      <c:pt idx="33">
                        <c:v>25.76</c:v>
                      </c:pt>
                      <c:pt idx="34">
                        <c:v>26.44</c:v>
                      </c:pt>
                      <c:pt idx="35">
                        <c:v>26.33</c:v>
                      </c:pt>
                      <c:pt idx="36">
                        <c:v>26.19</c:v>
                      </c:pt>
                      <c:pt idx="37">
                        <c:v>26.53</c:v>
                      </c:pt>
                      <c:pt idx="38">
                        <c:v>26.59</c:v>
                      </c:pt>
                      <c:pt idx="39">
                        <c:v>26.56</c:v>
                      </c:pt>
                      <c:pt idx="40">
                        <c:v>26.4</c:v>
                      </c:pt>
                      <c:pt idx="41">
                        <c:v>26.87</c:v>
                      </c:pt>
                      <c:pt idx="42">
                        <c:v>26.83</c:v>
                      </c:pt>
                      <c:pt idx="43">
                        <c:v>26.75</c:v>
                      </c:pt>
                      <c:pt idx="44">
                        <c:v>26.8</c:v>
                      </c:pt>
                      <c:pt idx="45">
                        <c:v>26.92</c:v>
                      </c:pt>
                      <c:pt idx="46">
                        <c:v>26.97</c:v>
                      </c:pt>
                      <c:pt idx="47">
                        <c:v>26.92</c:v>
                      </c:pt>
                      <c:pt idx="48">
                        <c:v>26.72</c:v>
                      </c:pt>
                      <c:pt idx="49">
                        <c:v>26.4</c:v>
                      </c:pt>
                      <c:pt idx="50">
                        <c:v>26.53</c:v>
                      </c:pt>
                      <c:pt idx="51">
                        <c:v>26.45</c:v>
                      </c:pt>
                      <c:pt idx="52">
                        <c:v>26.49</c:v>
                      </c:pt>
                      <c:pt idx="53">
                        <c:v>26.93</c:v>
                      </c:pt>
                      <c:pt idx="54">
                        <c:v>27.08</c:v>
                      </c:pt>
                      <c:pt idx="55">
                        <c:v>27.17</c:v>
                      </c:pt>
                      <c:pt idx="56">
                        <c:v>27.21</c:v>
                      </c:pt>
                      <c:pt idx="57">
                        <c:v>27.1</c:v>
                      </c:pt>
                      <c:pt idx="58">
                        <c:v>27.09</c:v>
                      </c:pt>
                      <c:pt idx="59">
                        <c:v>27.01</c:v>
                      </c:pt>
                      <c:pt idx="60">
                        <c:v>27.1</c:v>
                      </c:pt>
                      <c:pt idx="61">
                        <c:v>26.96</c:v>
                      </c:pt>
                      <c:pt idx="62">
                        <c:v>27.15</c:v>
                      </c:pt>
                      <c:pt idx="63">
                        <c:v>27.04</c:v>
                      </c:pt>
                      <c:pt idx="64">
                        <c:v>27.12</c:v>
                      </c:pt>
                      <c:pt idx="65">
                        <c:v>27.15</c:v>
                      </c:pt>
                      <c:pt idx="66">
                        <c:v>27.19</c:v>
                      </c:pt>
                      <c:pt idx="67">
                        <c:v>27.29</c:v>
                      </c:pt>
                      <c:pt idx="68">
                        <c:v>27.2</c:v>
                      </c:pt>
                      <c:pt idx="69">
                        <c:v>26.99</c:v>
                      </c:pt>
                      <c:pt idx="70">
                        <c:v>27.14</c:v>
                      </c:pt>
                      <c:pt idx="71">
                        <c:v>27.16</c:v>
                      </c:pt>
                      <c:pt idx="72">
                        <c:v>27.51</c:v>
                      </c:pt>
                      <c:pt idx="73">
                        <c:v>27.71</c:v>
                      </c:pt>
                      <c:pt idx="74">
                        <c:v>27.78</c:v>
                      </c:pt>
                      <c:pt idx="75">
                        <c:v>27.7</c:v>
                      </c:pt>
                      <c:pt idx="76">
                        <c:v>27.67</c:v>
                      </c:pt>
                      <c:pt idx="77">
                        <c:v>27.72</c:v>
                      </c:pt>
                      <c:pt idx="78">
                        <c:v>27.9</c:v>
                      </c:pt>
                      <c:pt idx="79">
                        <c:v>27.71</c:v>
                      </c:pt>
                      <c:pt idx="80">
                        <c:v>27.76</c:v>
                      </c:pt>
                      <c:pt idx="81">
                        <c:v>28.04</c:v>
                      </c:pt>
                      <c:pt idx="82">
                        <c:v>28.2</c:v>
                      </c:pt>
                      <c:pt idx="83">
                        <c:v>28.07</c:v>
                      </c:pt>
                      <c:pt idx="84">
                        <c:v>28.16</c:v>
                      </c:pt>
                      <c:pt idx="85">
                        <c:v>28.08</c:v>
                      </c:pt>
                      <c:pt idx="86">
                        <c:v>28.02</c:v>
                      </c:pt>
                      <c:pt idx="87">
                        <c:v>28.29</c:v>
                      </c:pt>
                      <c:pt idx="88">
                        <c:v>28.63</c:v>
                      </c:pt>
                      <c:pt idx="89">
                        <c:v>28.62</c:v>
                      </c:pt>
                      <c:pt idx="90">
                        <c:v>28.52</c:v>
                      </c:pt>
                      <c:pt idx="91">
                        <c:v>28.6</c:v>
                      </c:pt>
                      <c:pt idx="92">
                        <c:v>28.6</c:v>
                      </c:pt>
                      <c:pt idx="93">
                        <c:v>28.53</c:v>
                      </c:pt>
                      <c:pt idx="94">
                        <c:v>28.68</c:v>
                      </c:pt>
                      <c:pt idx="95">
                        <c:v>28.79</c:v>
                      </c:pt>
                      <c:pt idx="96">
                        <c:v>28.63</c:v>
                      </c:pt>
                      <c:pt idx="97">
                        <c:v>28.63</c:v>
                      </c:pt>
                      <c:pt idx="98">
                        <c:v>28.72</c:v>
                      </c:pt>
                      <c:pt idx="99">
                        <c:v>28.53</c:v>
                      </c:pt>
                      <c:pt idx="100">
                        <c:v>28.5</c:v>
                      </c:pt>
                      <c:pt idx="101">
                        <c:v>28.68</c:v>
                      </c:pt>
                      <c:pt idx="102">
                        <c:v>28.68</c:v>
                      </c:pt>
                      <c:pt idx="103">
                        <c:v>28.8</c:v>
                      </c:pt>
                      <c:pt idx="104">
                        <c:v>29</c:v>
                      </c:pt>
                      <c:pt idx="105">
                        <c:v>28.78</c:v>
                      </c:pt>
                      <c:pt idx="106">
                        <c:v>28.79</c:v>
                      </c:pt>
                      <c:pt idx="107">
                        <c:v>28.74</c:v>
                      </c:pt>
                      <c:pt idx="108">
                        <c:v>28.56</c:v>
                      </c:pt>
                      <c:pt idx="109">
                        <c:v>28.48</c:v>
                      </c:pt>
                      <c:pt idx="110">
                        <c:v>28.48</c:v>
                      </c:pt>
                      <c:pt idx="111">
                        <c:v>28.81</c:v>
                      </c:pt>
                      <c:pt idx="112">
                        <c:v>28.88</c:v>
                      </c:pt>
                      <c:pt idx="113">
                        <c:v>29</c:v>
                      </c:pt>
                      <c:pt idx="114">
                        <c:v>28.81</c:v>
                      </c:pt>
                      <c:pt idx="115">
                        <c:v>29.04</c:v>
                      </c:pt>
                      <c:pt idx="116">
                        <c:v>29.01</c:v>
                      </c:pt>
                      <c:pt idx="117">
                        <c:v>29.18</c:v>
                      </c:pt>
                      <c:pt idx="118">
                        <c:v>29.14</c:v>
                      </c:pt>
                      <c:pt idx="119">
                        <c:v>29.42</c:v>
                      </c:pt>
                      <c:pt idx="120">
                        <c:v>29.2</c:v>
                      </c:pt>
                      <c:pt idx="121">
                        <c:v>29.39</c:v>
                      </c:pt>
                      <c:pt idx="122">
                        <c:v>29.34</c:v>
                      </c:pt>
                      <c:pt idx="123">
                        <c:v>29.37</c:v>
                      </c:pt>
                      <c:pt idx="124">
                        <c:v>29.23</c:v>
                      </c:pt>
                      <c:pt idx="125">
                        <c:v>28.77</c:v>
                      </c:pt>
                      <c:pt idx="126">
                        <c:v>28.82</c:v>
                      </c:pt>
                      <c:pt idx="127">
                        <c:v>29</c:v>
                      </c:pt>
                      <c:pt idx="128">
                        <c:v>28.94</c:v>
                      </c:pt>
                      <c:pt idx="129">
                        <c:v>28.77</c:v>
                      </c:pt>
                      <c:pt idx="130">
                        <c:v>29.18</c:v>
                      </c:pt>
                      <c:pt idx="131">
                        <c:v>29.32</c:v>
                      </c:pt>
                      <c:pt idx="132">
                        <c:v>29.36</c:v>
                      </c:pt>
                      <c:pt idx="133">
                        <c:v>29.28</c:v>
                      </c:pt>
                      <c:pt idx="134">
                        <c:v>29.37</c:v>
                      </c:pt>
                      <c:pt idx="135">
                        <c:v>29.54</c:v>
                      </c:pt>
                      <c:pt idx="136">
                        <c:v>29.56</c:v>
                      </c:pt>
                      <c:pt idx="137">
                        <c:v>29.59</c:v>
                      </c:pt>
                      <c:pt idx="138">
                        <c:v>29.84</c:v>
                      </c:pt>
                      <c:pt idx="139">
                        <c:v>29.69</c:v>
                      </c:pt>
                      <c:pt idx="140">
                        <c:v>29.84</c:v>
                      </c:pt>
                      <c:pt idx="141">
                        <c:v>29.81</c:v>
                      </c:pt>
                      <c:pt idx="142">
                        <c:v>29.91</c:v>
                      </c:pt>
                      <c:pt idx="143">
                        <c:v>29.78</c:v>
                      </c:pt>
                      <c:pt idx="144">
                        <c:v>29.63</c:v>
                      </c:pt>
                      <c:pt idx="145">
                        <c:v>29.9</c:v>
                      </c:pt>
                      <c:pt idx="146">
                        <c:v>30.11</c:v>
                      </c:pt>
                      <c:pt idx="147">
                        <c:v>29.97</c:v>
                      </c:pt>
                      <c:pt idx="148">
                        <c:v>29.8</c:v>
                      </c:pt>
                      <c:pt idx="149">
                        <c:v>29.8</c:v>
                      </c:pt>
                      <c:pt idx="150">
                        <c:v>29.95</c:v>
                      </c:pt>
                      <c:pt idx="151">
                        <c:v>29.85</c:v>
                      </c:pt>
                      <c:pt idx="152">
                        <c:v>29.6</c:v>
                      </c:pt>
                      <c:pt idx="153">
                        <c:v>29.75</c:v>
                      </c:pt>
                      <c:pt idx="154">
                        <c:v>29.7</c:v>
                      </c:pt>
                      <c:pt idx="155">
                        <c:v>29.79</c:v>
                      </c:pt>
                      <c:pt idx="156">
                        <c:v>29.98</c:v>
                      </c:pt>
                      <c:pt idx="157">
                        <c:v>30.01</c:v>
                      </c:pt>
                      <c:pt idx="158">
                        <c:v>30.1</c:v>
                      </c:pt>
                      <c:pt idx="159">
                        <c:v>30.01</c:v>
                      </c:pt>
                      <c:pt idx="160">
                        <c:v>29.89</c:v>
                      </c:pt>
                      <c:pt idx="161">
                        <c:v>29.98</c:v>
                      </c:pt>
                      <c:pt idx="162">
                        <c:v>29.96</c:v>
                      </c:pt>
                      <c:pt idx="163">
                        <c:v>29.94</c:v>
                      </c:pt>
                      <c:pt idx="164">
                        <c:v>30.25</c:v>
                      </c:pt>
                      <c:pt idx="165">
                        <c:v>29.81</c:v>
                      </c:pt>
                      <c:pt idx="166">
                        <c:v>29.87</c:v>
                      </c:pt>
                      <c:pt idx="167">
                        <c:v>29.72</c:v>
                      </c:pt>
                      <c:pt idx="168">
                        <c:v>29.84</c:v>
                      </c:pt>
                      <c:pt idx="169">
                        <c:v>30.08</c:v>
                      </c:pt>
                      <c:pt idx="170">
                        <c:v>30.27</c:v>
                      </c:pt>
                      <c:pt idx="171">
                        <c:v>30.33</c:v>
                      </c:pt>
                      <c:pt idx="172">
                        <c:v>30.32</c:v>
                      </c:pt>
                      <c:pt idx="173">
                        <c:v>30.46</c:v>
                      </c:pt>
                      <c:pt idx="174">
                        <c:v>30.57</c:v>
                      </c:pt>
                      <c:pt idx="175">
                        <c:v>30.48</c:v>
                      </c:pt>
                      <c:pt idx="176">
                        <c:v>30.15</c:v>
                      </c:pt>
                      <c:pt idx="177">
                        <c:v>30.08</c:v>
                      </c:pt>
                      <c:pt idx="178">
                        <c:v>30.35</c:v>
                      </c:pt>
                      <c:pt idx="179">
                        <c:v>30.59</c:v>
                      </c:pt>
                      <c:pt idx="180">
                        <c:v>30.64</c:v>
                      </c:pt>
                      <c:pt idx="181">
                        <c:v>30.63</c:v>
                      </c:pt>
                      <c:pt idx="182">
                        <c:v>30.79</c:v>
                      </c:pt>
                      <c:pt idx="183">
                        <c:v>30.66</c:v>
                      </c:pt>
                      <c:pt idx="184">
                        <c:v>30.54</c:v>
                      </c:pt>
                      <c:pt idx="185">
                        <c:v>30.26</c:v>
                      </c:pt>
                      <c:pt idx="186">
                        <c:v>30.04</c:v>
                      </c:pt>
                      <c:pt idx="187">
                        <c:v>28.63</c:v>
                      </c:pt>
                      <c:pt idx="188">
                        <c:v>29.16</c:v>
                      </c:pt>
                      <c:pt idx="189">
                        <c:v>29.13</c:v>
                      </c:pt>
                      <c:pt idx="190">
                        <c:v>28.8</c:v>
                      </c:pt>
                      <c:pt idx="191">
                        <c:v>28.34</c:v>
                      </c:pt>
                      <c:pt idx="192">
                        <c:v>28.94</c:v>
                      </c:pt>
                      <c:pt idx="193">
                        <c:v>28.76</c:v>
                      </c:pt>
                      <c:pt idx="194">
                        <c:v>29.02</c:v>
                      </c:pt>
                      <c:pt idx="195">
                        <c:v>29.1</c:v>
                      </c:pt>
                      <c:pt idx="196">
                        <c:v>29.1</c:v>
                      </c:pt>
                      <c:pt idx="197">
                        <c:v>28.23</c:v>
                      </c:pt>
                      <c:pt idx="198">
                        <c:v>28.29</c:v>
                      </c:pt>
                      <c:pt idx="199">
                        <c:v>28.63</c:v>
                      </c:pt>
                      <c:pt idx="200">
                        <c:v>28.41</c:v>
                      </c:pt>
                      <c:pt idx="201">
                        <c:v>28.59</c:v>
                      </c:pt>
                      <c:pt idx="202">
                        <c:v>28.85</c:v>
                      </c:pt>
                      <c:pt idx="203">
                        <c:v>29.51</c:v>
                      </c:pt>
                      <c:pt idx="204">
                        <c:v>29.33</c:v>
                      </c:pt>
                      <c:pt idx="205">
                        <c:v>29.36</c:v>
                      </c:pt>
                      <c:pt idx="206">
                        <c:v>29.22</c:v>
                      </c:pt>
                      <c:pt idx="207">
                        <c:v>29.04</c:v>
                      </c:pt>
                      <c:pt idx="208">
                        <c:v>28.68</c:v>
                      </c:pt>
                      <c:pt idx="209">
                        <c:v>28.82</c:v>
                      </c:pt>
                      <c:pt idx="210">
                        <c:v>28.9</c:v>
                      </c:pt>
                      <c:pt idx="211">
                        <c:v>28.63</c:v>
                      </c:pt>
                      <c:pt idx="212">
                        <c:v>28.99</c:v>
                      </c:pt>
                      <c:pt idx="213">
                        <c:v>28.99</c:v>
                      </c:pt>
                      <c:pt idx="214">
                        <c:v>29.01</c:v>
                      </c:pt>
                      <c:pt idx="215">
                        <c:v>29</c:v>
                      </c:pt>
                      <c:pt idx="216">
                        <c:v>29.13</c:v>
                      </c:pt>
                      <c:pt idx="217">
                        <c:v>28.89</c:v>
                      </c:pt>
                      <c:pt idx="218">
                        <c:v>28.84</c:v>
                      </c:pt>
                      <c:pt idx="219">
                        <c:v>28.96</c:v>
                      </c:pt>
                      <c:pt idx="220">
                        <c:v>29.67</c:v>
                      </c:pt>
                      <c:pt idx="221">
                        <c:v>29.66</c:v>
                      </c:pt>
                      <c:pt idx="222">
                        <c:v>30</c:v>
                      </c:pt>
                      <c:pt idx="223">
                        <c:v>29.96</c:v>
                      </c:pt>
                      <c:pt idx="224">
                        <c:v>30.11</c:v>
                      </c:pt>
                      <c:pt idx="225">
                        <c:v>30.03</c:v>
                      </c:pt>
                      <c:pt idx="226">
                        <c:v>29.94</c:v>
                      </c:pt>
                      <c:pt idx="227">
                        <c:v>30.35</c:v>
                      </c:pt>
                      <c:pt idx="228">
                        <c:v>30.3</c:v>
                      </c:pt>
                      <c:pt idx="229">
                        <c:v>30.26</c:v>
                      </c:pt>
                      <c:pt idx="230">
                        <c:v>30.02</c:v>
                      </c:pt>
                      <c:pt idx="231">
                        <c:v>30.08</c:v>
                      </c:pt>
                      <c:pt idx="232">
                        <c:v>30.21</c:v>
                      </c:pt>
                      <c:pt idx="233">
                        <c:v>30.49</c:v>
                      </c:pt>
                      <c:pt idx="234">
                        <c:v>30.6</c:v>
                      </c:pt>
                      <c:pt idx="235">
                        <c:v>30.64</c:v>
                      </c:pt>
                      <c:pt idx="236">
                        <c:v>30.57</c:v>
                      </c:pt>
                      <c:pt idx="237">
                        <c:v>30.74</c:v>
                      </c:pt>
                      <c:pt idx="238">
                        <c:v>30.3</c:v>
                      </c:pt>
                      <c:pt idx="239">
                        <c:v>30.62</c:v>
                      </c:pt>
                      <c:pt idx="240">
                        <c:v>30.48</c:v>
                      </c:pt>
                      <c:pt idx="241">
                        <c:v>30.4</c:v>
                      </c:pt>
                      <c:pt idx="242">
                        <c:v>30.75</c:v>
                      </c:pt>
                      <c:pt idx="243">
                        <c:v>30.6</c:v>
                      </c:pt>
                      <c:pt idx="244">
                        <c:v>30.68</c:v>
                      </c:pt>
                      <c:pt idx="245">
                        <c:v>30.71</c:v>
                      </c:pt>
                      <c:pt idx="246">
                        <c:v>30.74</c:v>
                      </c:pt>
                      <c:pt idx="247">
                        <c:v>30.71</c:v>
                      </c:pt>
                      <c:pt idx="248">
                        <c:v>30.44</c:v>
                      </c:pt>
                      <c:pt idx="249">
                        <c:v>30.49</c:v>
                      </c:pt>
                      <c:pt idx="250">
                        <c:v>30.62</c:v>
                      </c:pt>
                      <c:pt idx="251">
                        <c:v>30.83</c:v>
                      </c:pt>
                      <c:pt idx="252">
                        <c:v>30.74</c:v>
                      </c:pt>
                      <c:pt idx="253">
                        <c:v>30.84</c:v>
                      </c:pt>
                      <c:pt idx="254">
                        <c:v>30.8</c:v>
                      </c:pt>
                      <c:pt idx="255">
                        <c:v>30.61</c:v>
                      </c:pt>
                      <c:pt idx="256">
                        <c:v>30.35</c:v>
                      </c:pt>
                      <c:pt idx="257">
                        <c:v>29.84</c:v>
                      </c:pt>
                      <c:pt idx="258">
                        <c:v>30.19</c:v>
                      </c:pt>
                      <c:pt idx="259">
                        <c:v>30.33</c:v>
                      </c:pt>
                      <c:pt idx="260">
                        <c:v>29.92</c:v>
                      </c:pt>
                      <c:pt idx="261">
                        <c:v>30.48</c:v>
                      </c:pt>
                      <c:pt idx="262">
                        <c:v>30.44</c:v>
                      </c:pt>
                      <c:pt idx="263">
                        <c:v>30.38</c:v>
                      </c:pt>
                      <c:pt idx="264">
                        <c:v>30.37</c:v>
                      </c:pt>
                      <c:pt idx="265">
                        <c:v>30.5</c:v>
                      </c:pt>
                      <c:pt idx="266">
                        <c:v>29.97</c:v>
                      </c:pt>
                      <c:pt idx="267">
                        <c:v>30.01</c:v>
                      </c:pt>
                      <c:pt idx="268">
                        <c:v>29.63</c:v>
                      </c:pt>
                      <c:pt idx="269">
                        <c:v>29.4</c:v>
                      </c:pt>
                      <c:pt idx="270">
                        <c:v>29.12</c:v>
                      </c:pt>
                      <c:pt idx="271">
                        <c:v>29.56</c:v>
                      </c:pt>
                      <c:pt idx="272">
                        <c:v>29.51</c:v>
                      </c:pt>
                      <c:pt idx="273">
                        <c:v>29.35</c:v>
                      </c:pt>
                      <c:pt idx="274">
                        <c:v>29.6</c:v>
                      </c:pt>
                      <c:pt idx="275">
                        <c:v>29.86</c:v>
                      </c:pt>
                      <c:pt idx="276">
                        <c:v>29.61</c:v>
                      </c:pt>
                      <c:pt idx="277">
                        <c:v>29.75</c:v>
                      </c:pt>
                      <c:pt idx="278">
                        <c:v>29.63</c:v>
                      </c:pt>
                      <c:pt idx="279">
                        <c:v>29.01</c:v>
                      </c:pt>
                      <c:pt idx="280">
                        <c:v>29.11</c:v>
                      </c:pt>
                      <c:pt idx="281">
                        <c:v>29.64</c:v>
                      </c:pt>
                      <c:pt idx="282">
                        <c:v>29.75</c:v>
                      </c:pt>
                      <c:pt idx="283">
                        <c:v>29.65</c:v>
                      </c:pt>
                      <c:pt idx="284">
                        <c:v>29.75</c:v>
                      </c:pt>
                      <c:pt idx="285">
                        <c:v>29.36</c:v>
                      </c:pt>
                      <c:pt idx="286">
                        <c:v>29.27</c:v>
                      </c:pt>
                      <c:pt idx="287">
                        <c:v>28.76</c:v>
                      </c:pt>
                      <c:pt idx="288">
                        <c:v>28.74</c:v>
                      </c:pt>
                      <c:pt idx="289">
                        <c:v>28.02</c:v>
                      </c:pt>
                      <c:pt idx="290">
                        <c:v>28.15</c:v>
                      </c:pt>
                      <c:pt idx="291">
                        <c:v>27.48</c:v>
                      </c:pt>
                      <c:pt idx="292">
                        <c:v>27.05</c:v>
                      </c:pt>
                      <c:pt idx="293">
                        <c:v>27.56</c:v>
                      </c:pt>
                      <c:pt idx="294">
                        <c:v>26.69</c:v>
                      </c:pt>
                      <c:pt idx="295">
                        <c:v>26.99</c:v>
                      </c:pt>
                      <c:pt idx="296">
                        <c:v>27.17</c:v>
                      </c:pt>
                      <c:pt idx="297">
                        <c:v>26.01</c:v>
                      </c:pt>
                      <c:pt idx="298">
                        <c:v>27.34</c:v>
                      </c:pt>
                      <c:pt idx="299">
                        <c:v>27.53</c:v>
                      </c:pt>
                      <c:pt idx="300">
                        <c:v>28.19</c:v>
                      </c:pt>
                      <c:pt idx="301">
                        <c:v>27.17</c:v>
                      </c:pt>
                      <c:pt idx="302">
                        <c:v>27.05</c:v>
                      </c:pt>
                      <c:pt idx="303">
                        <c:v>26.81</c:v>
                      </c:pt>
                      <c:pt idx="304">
                        <c:v>26.34</c:v>
                      </c:pt>
                      <c:pt idx="305">
                        <c:v>26.1</c:v>
                      </c:pt>
                      <c:pt idx="306">
                        <c:v>26.89</c:v>
                      </c:pt>
                      <c:pt idx="307">
                        <c:v>27.99</c:v>
                      </c:pt>
                      <c:pt idx="308">
                        <c:v>27.61</c:v>
                      </c:pt>
                      <c:pt idx="309">
                        <c:v>27.81</c:v>
                      </c:pt>
                      <c:pt idx="310">
                        <c:v>27.88</c:v>
                      </c:pt>
                      <c:pt idx="311">
                        <c:v>27.92</c:v>
                      </c:pt>
                      <c:pt idx="312">
                        <c:v>28.02</c:v>
                      </c:pt>
                      <c:pt idx="313">
                        <c:v>27.69</c:v>
                      </c:pt>
                      <c:pt idx="314">
                        <c:v>26.87</c:v>
                      </c:pt>
                      <c:pt idx="315">
                        <c:v>27.19</c:v>
                      </c:pt>
                      <c:pt idx="316">
                        <c:v>27.02</c:v>
                      </c:pt>
                      <c:pt idx="317">
                        <c:v>27.38</c:v>
                      </c:pt>
                      <c:pt idx="318">
                        <c:v>27.59</c:v>
                      </c:pt>
                      <c:pt idx="319">
                        <c:v>27.26</c:v>
                      </c:pt>
                      <c:pt idx="320">
                        <c:v>27.05</c:v>
                      </c:pt>
                      <c:pt idx="321">
                        <c:v>26.78</c:v>
                      </c:pt>
                      <c:pt idx="322">
                        <c:v>26.69</c:v>
                      </c:pt>
                      <c:pt idx="323">
                        <c:v>26.96</c:v>
                      </c:pt>
                      <c:pt idx="324">
                        <c:v>27.02</c:v>
                      </c:pt>
                      <c:pt idx="325">
                        <c:v>27.47</c:v>
                      </c:pt>
                      <c:pt idx="326">
                        <c:v>27.56</c:v>
                      </c:pt>
                      <c:pt idx="327">
                        <c:v>27.3</c:v>
                      </c:pt>
                      <c:pt idx="328">
                        <c:v>28.33</c:v>
                      </c:pt>
                      <c:pt idx="329">
                        <c:v>28.51</c:v>
                      </c:pt>
                      <c:pt idx="330">
                        <c:v>28.16</c:v>
                      </c:pt>
                      <c:pt idx="331">
                        <c:v>28.07</c:v>
                      </c:pt>
                      <c:pt idx="332">
                        <c:v>27.68</c:v>
                      </c:pt>
                      <c:pt idx="333">
                        <c:v>27.62</c:v>
                      </c:pt>
                      <c:pt idx="334">
                        <c:v>27.63</c:v>
                      </c:pt>
                      <c:pt idx="335">
                        <c:v>27.95</c:v>
                      </c:pt>
                      <c:pt idx="336">
                        <c:v>27.84</c:v>
                      </c:pt>
                      <c:pt idx="337">
                        <c:v>28.37</c:v>
                      </c:pt>
                      <c:pt idx="338">
                        <c:v>28.69</c:v>
                      </c:pt>
                      <c:pt idx="339">
                        <c:v>28.63</c:v>
                      </c:pt>
                      <c:pt idx="340">
                        <c:v>28.8</c:v>
                      </c:pt>
                      <c:pt idx="341">
                        <c:v>29.11</c:v>
                      </c:pt>
                      <c:pt idx="342">
                        <c:v>28.72</c:v>
                      </c:pt>
                      <c:pt idx="343">
                        <c:v>28.96</c:v>
                      </c:pt>
                      <c:pt idx="344">
                        <c:v>28.8</c:v>
                      </c:pt>
                      <c:pt idx="345">
                        <c:v>28.64</c:v>
                      </c:pt>
                      <c:pt idx="346">
                        <c:v>28.83</c:v>
                      </c:pt>
                      <c:pt idx="347">
                        <c:v>28.25</c:v>
                      </c:pt>
                      <c:pt idx="348">
                        <c:v>27.72</c:v>
                      </c:pt>
                      <c:pt idx="349">
                        <c:v>27.7</c:v>
                      </c:pt>
                      <c:pt idx="350">
                        <c:v>27.35</c:v>
                      </c:pt>
                      <c:pt idx="351">
                        <c:v>26.44</c:v>
                      </c:pt>
                      <c:pt idx="352">
                        <c:v>26.77</c:v>
                      </c:pt>
                      <c:pt idx="353">
                        <c:v>26.92</c:v>
                      </c:pt>
                      <c:pt idx="354">
                        <c:v>26.71</c:v>
                      </c:pt>
                      <c:pt idx="355">
                        <c:v>26.69</c:v>
                      </c:pt>
                      <c:pt idx="356">
                        <c:v>27.34</c:v>
                      </c:pt>
                      <c:pt idx="357">
                        <c:v>27.42</c:v>
                      </c:pt>
                      <c:pt idx="358">
                        <c:v>27</c:v>
                      </c:pt>
                      <c:pt idx="359">
                        <c:v>27.36</c:v>
                      </c:pt>
                      <c:pt idx="360">
                        <c:v>25.96</c:v>
                      </c:pt>
                      <c:pt idx="361">
                        <c:v>25.83</c:v>
                      </c:pt>
                      <c:pt idx="362">
                        <c:v>25.37</c:v>
                      </c:pt>
                      <c:pt idx="363">
                        <c:v>25.8</c:v>
                      </c:pt>
                      <c:pt idx="364">
                        <c:v>24.38</c:v>
                      </c:pt>
                      <c:pt idx="365">
                        <c:v>24.64</c:v>
                      </c:pt>
                      <c:pt idx="366">
                        <c:v>24.45</c:v>
                      </c:pt>
                      <c:pt idx="367">
                        <c:v>24.54</c:v>
                      </c:pt>
                      <c:pt idx="368">
                        <c:v>25.69</c:v>
                      </c:pt>
                      <c:pt idx="369">
                        <c:v>25.59</c:v>
                      </c:pt>
                      <c:pt idx="370">
                        <c:v>24.94</c:v>
                      </c:pt>
                      <c:pt idx="371">
                        <c:v>24.75</c:v>
                      </c:pt>
                      <c:pt idx="372">
                        <c:v>24.08</c:v>
                      </c:pt>
                      <c:pt idx="373">
                        <c:v>23.56</c:v>
                      </c:pt>
                      <c:pt idx="374">
                        <c:v>23.19</c:v>
                      </c:pt>
                      <c:pt idx="375">
                        <c:v>23.74</c:v>
                      </c:pt>
                      <c:pt idx="376">
                        <c:v>22.95</c:v>
                      </c:pt>
                      <c:pt idx="377">
                        <c:v>23.36</c:v>
                      </c:pt>
                      <c:pt idx="378">
                        <c:v>24.76</c:v>
                      </c:pt>
                      <c:pt idx="379">
                        <c:v>24.54</c:v>
                      </c:pt>
                      <c:pt idx="380">
                        <c:v>25.15</c:v>
                      </c:pt>
                      <c:pt idx="381">
                        <c:v>24.94</c:v>
                      </c:pt>
                      <c:pt idx="382">
                        <c:v>24.48</c:v>
                      </c:pt>
                      <c:pt idx="383">
                        <c:v>24.85</c:v>
                      </c:pt>
                      <c:pt idx="384">
                        <c:v>25.61</c:v>
                      </c:pt>
                      <c:pt idx="385">
                        <c:v>25.31</c:v>
                      </c:pt>
                      <c:pt idx="386">
                        <c:v>25.84</c:v>
                      </c:pt>
                      <c:pt idx="387">
                        <c:v>24.54</c:v>
                      </c:pt>
                      <c:pt idx="388">
                        <c:v>24.35</c:v>
                      </c:pt>
                      <c:pt idx="389">
                        <c:v>24.34</c:v>
                      </c:pt>
                      <c:pt idx="390">
                        <c:v>23.81</c:v>
                      </c:pt>
                      <c:pt idx="391">
                        <c:v>23.56</c:v>
                      </c:pt>
                      <c:pt idx="392">
                        <c:v>23.57</c:v>
                      </c:pt>
                      <c:pt idx="393">
                        <c:v>23.71</c:v>
                      </c:pt>
                      <c:pt idx="394">
                        <c:v>23.54</c:v>
                      </c:pt>
                      <c:pt idx="395">
                        <c:v>23.76</c:v>
                      </c:pt>
                      <c:pt idx="396">
                        <c:v>24.19</c:v>
                      </c:pt>
                      <c:pt idx="397">
                        <c:v>24.02</c:v>
                      </c:pt>
                      <c:pt idx="398">
                        <c:v>23.53</c:v>
                      </c:pt>
                      <c:pt idx="399">
                        <c:v>23.48</c:v>
                      </c:pt>
                      <c:pt idx="400">
                        <c:v>23.47</c:v>
                      </c:pt>
                      <c:pt idx="401">
                        <c:v>23.01</c:v>
                      </c:pt>
                      <c:pt idx="402">
                        <c:v>22.86</c:v>
                      </c:pt>
                      <c:pt idx="403">
                        <c:v>22.21</c:v>
                      </c:pt>
                      <c:pt idx="404">
                        <c:v>22.27</c:v>
                      </c:pt>
                      <c:pt idx="405">
                        <c:v>21.46</c:v>
                      </c:pt>
                      <c:pt idx="406">
                        <c:v>21.86</c:v>
                      </c:pt>
                      <c:pt idx="407">
                        <c:v>22.23</c:v>
                      </c:pt>
                      <c:pt idx="408">
                        <c:v>22.31</c:v>
                      </c:pt>
                      <c:pt idx="409">
                        <c:v>22.62</c:v>
                      </c:pt>
                      <c:pt idx="410">
                        <c:v>21.68</c:v>
                      </c:pt>
                      <c:pt idx="411">
                        <c:v>22.05</c:v>
                      </c:pt>
                      <c:pt idx="412">
                        <c:v>20.93</c:v>
                      </c:pt>
                      <c:pt idx="413">
                        <c:v>20.69</c:v>
                      </c:pt>
                      <c:pt idx="414">
                        <c:v>21.13</c:v>
                      </c:pt>
                      <c:pt idx="415">
                        <c:v>22.49</c:v>
                      </c:pt>
                      <c:pt idx="416">
                        <c:v>22.64</c:v>
                      </c:pt>
                      <c:pt idx="417">
                        <c:v>22.05</c:v>
                      </c:pt>
                      <c:pt idx="418">
                        <c:v>22.83</c:v>
                      </c:pt>
                      <c:pt idx="419">
                        <c:v>23.18</c:v>
                      </c:pt>
                      <c:pt idx="420">
                        <c:v>22.64</c:v>
                      </c:pt>
                      <c:pt idx="421">
                        <c:v>23.64</c:v>
                      </c:pt>
                      <c:pt idx="422">
                        <c:v>24.08</c:v>
                      </c:pt>
                      <c:pt idx="423">
                        <c:v>23.38</c:v>
                      </c:pt>
                      <c:pt idx="424">
                        <c:v>22.43</c:v>
                      </c:pt>
                      <c:pt idx="425">
                        <c:v>22.17</c:v>
                      </c:pt>
                      <c:pt idx="426">
                        <c:v>22.37</c:v>
                      </c:pt>
                      <c:pt idx="427">
                        <c:v>22</c:v>
                      </c:pt>
                      <c:pt idx="428">
                        <c:v>21.51</c:v>
                      </c:pt>
                      <c:pt idx="429">
                        <c:v>22.1</c:v>
                      </c:pt>
                      <c:pt idx="430">
                        <c:v>22.02</c:v>
                      </c:pt>
                      <c:pt idx="431">
                        <c:v>21.42</c:v>
                      </c:pt>
                      <c:pt idx="432">
                        <c:v>21.76</c:v>
                      </c:pt>
                      <c:pt idx="433">
                        <c:v>21.73</c:v>
                      </c:pt>
                      <c:pt idx="434">
                        <c:v>21.98</c:v>
                      </c:pt>
                      <c:pt idx="435">
                        <c:v>21.59</c:v>
                      </c:pt>
                      <c:pt idx="436">
                        <c:v>22.06</c:v>
                      </c:pt>
                      <c:pt idx="437">
                        <c:v>22.06</c:v>
                      </c:pt>
                      <c:pt idx="438">
                        <c:v>22.26</c:v>
                      </c:pt>
                      <c:pt idx="439">
                        <c:v>22.36</c:v>
                      </c:pt>
                      <c:pt idx="440">
                        <c:v>21.66</c:v>
                      </c:pt>
                      <c:pt idx="441">
                        <c:v>20.95</c:v>
                      </c:pt>
                      <c:pt idx="442">
                        <c:v>20.67</c:v>
                      </c:pt>
                      <c:pt idx="443">
                        <c:v>20.56</c:v>
                      </c:pt>
                      <c:pt idx="444">
                        <c:v>20.39</c:v>
                      </c:pt>
                      <c:pt idx="445">
                        <c:v>19.66</c:v>
                      </c:pt>
                      <c:pt idx="446">
                        <c:v>19.73</c:v>
                      </c:pt>
                      <c:pt idx="447">
                        <c:v>19.170000000000002</c:v>
                      </c:pt>
                      <c:pt idx="448">
                        <c:v>20.43</c:v>
                      </c:pt>
                      <c:pt idx="449">
                        <c:v>20.079999999999998</c:v>
                      </c:pt>
                      <c:pt idx="450">
                        <c:v>20.04</c:v>
                      </c:pt>
                      <c:pt idx="451">
                        <c:v>19.47</c:v>
                      </c:pt>
                      <c:pt idx="452">
                        <c:v>19.02</c:v>
                      </c:pt>
                      <c:pt idx="453">
                        <c:v>20.62</c:v>
                      </c:pt>
                      <c:pt idx="454">
                        <c:v>20.2</c:v>
                      </c:pt>
                      <c:pt idx="455">
                        <c:v>21.35</c:v>
                      </c:pt>
                      <c:pt idx="456">
                        <c:v>21.63</c:v>
                      </c:pt>
                      <c:pt idx="457">
                        <c:v>21.56</c:v>
                      </c:pt>
                      <c:pt idx="458">
                        <c:v>20.78</c:v>
                      </c:pt>
                      <c:pt idx="459">
                        <c:v>20.46</c:v>
                      </c:pt>
                      <c:pt idx="460">
                        <c:v>20</c:v>
                      </c:pt>
                      <c:pt idx="461">
                        <c:v>20.170000000000002</c:v>
                      </c:pt>
                      <c:pt idx="462">
                        <c:v>21.59</c:v>
                      </c:pt>
                      <c:pt idx="463">
                        <c:v>21.58</c:v>
                      </c:pt>
                      <c:pt idx="464">
                        <c:v>21.67</c:v>
                      </c:pt>
                      <c:pt idx="465">
                        <c:v>21.38</c:v>
                      </c:pt>
                      <c:pt idx="466">
                        <c:v>21.51</c:v>
                      </c:pt>
                      <c:pt idx="467">
                        <c:v>21.27</c:v>
                      </c:pt>
                      <c:pt idx="468">
                        <c:v>20.91</c:v>
                      </c:pt>
                      <c:pt idx="469">
                        <c:v>20.78</c:v>
                      </c:pt>
                      <c:pt idx="470">
                        <c:v>20.39</c:v>
                      </c:pt>
                      <c:pt idx="471">
                        <c:v>19.91</c:v>
                      </c:pt>
                      <c:pt idx="472">
                        <c:v>20.11</c:v>
                      </c:pt>
                      <c:pt idx="473">
                        <c:v>20.65</c:v>
                      </c:pt>
                      <c:pt idx="474">
                        <c:v>21</c:v>
                      </c:pt>
                      <c:pt idx="475">
                        <c:v>21.47</c:v>
                      </c:pt>
                      <c:pt idx="476">
                        <c:v>21.09</c:v>
                      </c:pt>
                      <c:pt idx="477">
                        <c:v>20.85</c:v>
                      </c:pt>
                      <c:pt idx="478">
                        <c:v>20.71</c:v>
                      </c:pt>
                      <c:pt idx="479">
                        <c:v>21.46</c:v>
                      </c:pt>
                      <c:pt idx="480">
                        <c:v>21.86</c:v>
                      </c:pt>
                      <c:pt idx="481">
                        <c:v>21.92</c:v>
                      </c:pt>
                      <c:pt idx="482">
                        <c:v>21.65</c:v>
                      </c:pt>
                      <c:pt idx="483">
                        <c:v>21.59</c:v>
                      </c:pt>
                      <c:pt idx="484">
                        <c:v>22.32</c:v>
                      </c:pt>
                      <c:pt idx="485">
                        <c:v>22.48</c:v>
                      </c:pt>
                      <c:pt idx="486">
                        <c:v>22.09</c:v>
                      </c:pt>
                      <c:pt idx="487">
                        <c:v>22.32</c:v>
                      </c:pt>
                      <c:pt idx="488">
                        <c:v>21.52</c:v>
                      </c:pt>
                      <c:pt idx="489">
                        <c:v>21.08</c:v>
                      </c:pt>
                      <c:pt idx="490">
                        <c:v>21.08</c:v>
                      </c:pt>
                      <c:pt idx="491">
                        <c:v>21.33</c:v>
                      </c:pt>
                      <c:pt idx="492">
                        <c:v>21.14</c:v>
                      </c:pt>
                      <c:pt idx="493">
                        <c:v>21.29</c:v>
                      </c:pt>
                      <c:pt idx="494">
                        <c:v>21.5</c:v>
                      </c:pt>
                      <c:pt idx="495">
                        <c:v>21.41</c:v>
                      </c:pt>
                      <c:pt idx="496">
                        <c:v>21.2</c:v>
                      </c:pt>
                      <c:pt idx="497">
                        <c:v>20.71</c:v>
                      </c:pt>
                      <c:pt idx="498">
                        <c:v>20.18</c:v>
                      </c:pt>
                      <c:pt idx="499">
                        <c:v>20.3</c:v>
                      </c:pt>
                      <c:pt idx="500">
                        <c:v>20</c:v>
                      </c:pt>
                      <c:pt idx="501">
                        <c:v>20.100000000000001</c:v>
                      </c:pt>
                      <c:pt idx="502">
                        <c:v>19.989999999999998</c:v>
                      </c:pt>
                      <c:pt idx="503">
                        <c:v>20.34</c:v>
                      </c:pt>
                      <c:pt idx="504">
                        <c:v>20.079999999999998</c:v>
                      </c:pt>
                      <c:pt idx="505">
                        <c:v>19.78</c:v>
                      </c:pt>
                      <c:pt idx="506">
                        <c:v>19.72</c:v>
                      </c:pt>
                      <c:pt idx="507">
                        <c:v>19.600000000000001</c:v>
                      </c:pt>
                      <c:pt idx="508">
                        <c:v>19.989999999999998</c:v>
                      </c:pt>
                      <c:pt idx="509">
                        <c:v>18.920000000000002</c:v>
                      </c:pt>
                      <c:pt idx="510">
                        <c:v>18.670000000000002</c:v>
                      </c:pt>
                      <c:pt idx="511">
                        <c:v>18.72</c:v>
                      </c:pt>
                      <c:pt idx="512">
                        <c:v>18.18</c:v>
                      </c:pt>
                      <c:pt idx="513">
                        <c:v>18.670000000000002</c:v>
                      </c:pt>
                      <c:pt idx="514">
                        <c:v>18.97</c:v>
                      </c:pt>
                      <c:pt idx="515">
                        <c:v>19.14</c:v>
                      </c:pt>
                      <c:pt idx="516">
                        <c:v>18.579999999999998</c:v>
                      </c:pt>
                      <c:pt idx="517">
                        <c:v>18.28</c:v>
                      </c:pt>
                      <c:pt idx="518">
                        <c:v>18.47</c:v>
                      </c:pt>
                      <c:pt idx="519">
                        <c:v>17.989999999999998</c:v>
                      </c:pt>
                      <c:pt idx="520">
                        <c:v>17.420000000000002</c:v>
                      </c:pt>
                      <c:pt idx="521">
                        <c:v>17.63</c:v>
                      </c:pt>
                      <c:pt idx="522">
                        <c:v>17.59</c:v>
                      </c:pt>
                      <c:pt idx="523">
                        <c:v>16.95</c:v>
                      </c:pt>
                      <c:pt idx="524">
                        <c:v>16.690000000000001</c:v>
                      </c:pt>
                      <c:pt idx="525">
                        <c:v>16.43</c:v>
                      </c:pt>
                      <c:pt idx="526">
                        <c:v>16.48</c:v>
                      </c:pt>
                      <c:pt idx="527">
                        <c:v>16.23</c:v>
                      </c:pt>
                      <c:pt idx="528">
                        <c:v>16.21</c:v>
                      </c:pt>
                      <c:pt idx="529">
                        <c:v>15.64</c:v>
                      </c:pt>
                      <c:pt idx="530">
                        <c:v>16.649999999999999</c:v>
                      </c:pt>
                      <c:pt idx="531">
                        <c:v>15.7</c:v>
                      </c:pt>
                      <c:pt idx="532">
                        <c:v>15.59</c:v>
                      </c:pt>
                      <c:pt idx="533">
                        <c:v>15.15</c:v>
                      </c:pt>
                      <c:pt idx="534">
                        <c:v>14.37</c:v>
                      </c:pt>
                      <c:pt idx="535">
                        <c:v>13.93</c:v>
                      </c:pt>
                      <c:pt idx="536">
                        <c:v>15.75</c:v>
                      </c:pt>
                      <c:pt idx="537">
                        <c:v>16.43</c:v>
                      </c:pt>
                      <c:pt idx="538">
                        <c:v>16.77</c:v>
                      </c:pt>
                      <c:pt idx="539">
                        <c:v>16.829999999999998</c:v>
                      </c:pt>
                      <c:pt idx="540">
                        <c:v>18.239999999999998</c:v>
                      </c:pt>
                      <c:pt idx="541">
                        <c:v>18.22</c:v>
                      </c:pt>
                      <c:pt idx="542">
                        <c:v>16.989999999999998</c:v>
                      </c:pt>
                      <c:pt idx="543">
                        <c:v>16.93</c:v>
                      </c:pt>
                      <c:pt idx="544">
                        <c:v>16.13</c:v>
                      </c:pt>
                      <c:pt idx="545">
                        <c:v>17.440000000000001</c:v>
                      </c:pt>
                      <c:pt idx="546">
                        <c:v>17.71</c:v>
                      </c:pt>
                      <c:pt idx="547">
                        <c:v>17.55</c:v>
                      </c:pt>
                      <c:pt idx="548">
                        <c:v>17.55</c:v>
                      </c:pt>
                      <c:pt idx="549">
                        <c:v>17.399999999999999</c:v>
                      </c:pt>
                      <c:pt idx="550">
                        <c:v>18.28</c:v>
                      </c:pt>
                      <c:pt idx="551">
                        <c:v>18.100000000000001</c:v>
                      </c:pt>
                      <c:pt idx="552">
                        <c:v>17.21</c:v>
                      </c:pt>
                      <c:pt idx="553">
                        <c:v>17.8</c:v>
                      </c:pt>
                      <c:pt idx="554">
                        <c:v>18.100000000000001</c:v>
                      </c:pt>
                      <c:pt idx="555">
                        <c:v>17.18</c:v>
                      </c:pt>
                      <c:pt idx="556">
                        <c:v>16.690000000000001</c:v>
                      </c:pt>
                      <c:pt idx="557">
                        <c:v>17.21</c:v>
                      </c:pt>
                      <c:pt idx="558">
                        <c:v>17.329999999999998</c:v>
                      </c:pt>
                      <c:pt idx="559">
                        <c:v>16.66</c:v>
                      </c:pt>
                      <c:pt idx="560">
                        <c:v>16.18</c:v>
                      </c:pt>
                      <c:pt idx="561">
                        <c:v>16.510000000000002</c:v>
                      </c:pt>
                      <c:pt idx="562">
                        <c:v>16.21</c:v>
                      </c:pt>
                      <c:pt idx="563">
                        <c:v>16.82</c:v>
                      </c:pt>
                      <c:pt idx="564">
                        <c:v>16.23</c:v>
                      </c:pt>
                      <c:pt idx="565">
                        <c:v>16.36</c:v>
                      </c:pt>
                      <c:pt idx="566">
                        <c:v>16.68</c:v>
                      </c:pt>
                      <c:pt idx="567">
                        <c:v>17.350000000000001</c:v>
                      </c:pt>
                      <c:pt idx="568">
                        <c:v>17.38</c:v>
                      </c:pt>
                      <c:pt idx="569">
                        <c:v>17.62</c:v>
                      </c:pt>
                      <c:pt idx="570">
                        <c:v>17.89</c:v>
                      </c:pt>
                      <c:pt idx="571">
                        <c:v>17.02</c:v>
                      </c:pt>
                      <c:pt idx="572">
                        <c:v>17.64</c:v>
                      </c:pt>
                      <c:pt idx="573">
                        <c:v>18.399999999999999</c:v>
                      </c:pt>
                      <c:pt idx="574">
                        <c:v>17.22</c:v>
                      </c:pt>
                      <c:pt idx="575">
                        <c:v>17.010000000000002</c:v>
                      </c:pt>
                      <c:pt idx="576">
                        <c:v>17.399999999999999</c:v>
                      </c:pt>
                      <c:pt idx="577">
                        <c:v>17.16</c:v>
                      </c:pt>
                      <c:pt idx="578">
                        <c:v>15.49</c:v>
                      </c:pt>
                      <c:pt idx="579">
                        <c:v>16.649999999999999</c:v>
                      </c:pt>
                      <c:pt idx="580">
                        <c:v>15.05</c:v>
                      </c:pt>
                      <c:pt idx="581">
                        <c:v>16.23</c:v>
                      </c:pt>
                      <c:pt idx="582">
                        <c:v>18.149999999999999</c:v>
                      </c:pt>
                      <c:pt idx="583">
                        <c:v>16.670000000000002</c:v>
                      </c:pt>
                      <c:pt idx="584">
                        <c:v>16.62</c:v>
                      </c:pt>
                      <c:pt idx="585">
                        <c:v>16.43</c:v>
                      </c:pt>
                      <c:pt idx="586">
                        <c:v>16.89</c:v>
                      </c:pt>
                      <c:pt idx="587">
                        <c:v>17.350000000000001</c:v>
                      </c:pt>
                      <c:pt idx="588">
                        <c:v>15.06</c:v>
                      </c:pt>
                      <c:pt idx="589">
                        <c:v>16.13</c:v>
                      </c:pt>
                      <c:pt idx="590">
                        <c:v>16.77</c:v>
                      </c:pt>
                      <c:pt idx="591">
                        <c:v>15.93</c:v>
                      </c:pt>
                      <c:pt idx="592">
                        <c:v>15.23</c:v>
                      </c:pt>
                      <c:pt idx="593">
                        <c:v>14.44</c:v>
                      </c:pt>
                      <c:pt idx="594">
                        <c:v>12.91</c:v>
                      </c:pt>
                      <c:pt idx="595">
                        <c:v>12.39</c:v>
                      </c:pt>
                      <c:pt idx="596">
                        <c:v>11.11</c:v>
                      </c:pt>
                      <c:pt idx="597">
                        <c:v>12.25</c:v>
                      </c:pt>
                      <c:pt idx="598">
                        <c:v>13.21</c:v>
                      </c:pt>
                      <c:pt idx="599">
                        <c:v>14.06</c:v>
                      </c:pt>
                      <c:pt idx="600">
                        <c:v>12.53</c:v>
                      </c:pt>
                      <c:pt idx="601">
                        <c:v>12.82</c:v>
                      </c:pt>
                      <c:pt idx="602">
                        <c:v>12.45</c:v>
                      </c:pt>
                      <c:pt idx="603">
                        <c:v>13.07</c:v>
                      </c:pt>
                      <c:pt idx="604">
                        <c:v>12.67</c:v>
                      </c:pt>
                      <c:pt idx="605">
                        <c:v>11.88</c:v>
                      </c:pt>
                      <c:pt idx="606">
                        <c:v>11.75</c:v>
                      </c:pt>
                      <c:pt idx="607">
                        <c:v>10.99</c:v>
                      </c:pt>
                      <c:pt idx="608">
                        <c:v>10.69</c:v>
                      </c:pt>
                      <c:pt idx="609">
                        <c:v>12.37</c:v>
                      </c:pt>
                      <c:pt idx="610">
                        <c:v>11.61</c:v>
                      </c:pt>
                      <c:pt idx="611">
                        <c:v>12.01</c:v>
                      </c:pt>
                      <c:pt idx="612">
                        <c:v>12.6</c:v>
                      </c:pt>
                      <c:pt idx="613">
                        <c:v>12.67</c:v>
                      </c:pt>
                      <c:pt idx="614">
                        <c:v>13.38</c:v>
                      </c:pt>
                      <c:pt idx="615">
                        <c:v>12.16</c:v>
                      </c:pt>
                      <c:pt idx="616">
                        <c:v>11.32</c:v>
                      </c:pt>
                      <c:pt idx="617">
                        <c:v>11.54</c:v>
                      </c:pt>
                      <c:pt idx="618">
                        <c:v>11.19</c:v>
                      </c:pt>
                      <c:pt idx="619">
                        <c:v>10.81</c:v>
                      </c:pt>
                      <c:pt idx="620">
                        <c:v>10.14</c:v>
                      </c:pt>
                      <c:pt idx="621">
                        <c:v>10.88</c:v>
                      </c:pt>
                      <c:pt idx="622">
                        <c:v>10.33</c:v>
                      </c:pt>
                      <c:pt idx="623">
                        <c:v>9.67</c:v>
                      </c:pt>
                      <c:pt idx="624">
                        <c:v>9.5299999999999994</c:v>
                      </c:pt>
                      <c:pt idx="625">
                        <c:v>8.5299999999999994</c:v>
                      </c:pt>
                      <c:pt idx="626">
                        <c:v>7.62</c:v>
                      </c:pt>
                      <c:pt idx="627">
                        <c:v>7.85</c:v>
                      </c:pt>
                      <c:pt idx="628">
                        <c:v>9.0399999999999991</c:v>
                      </c:pt>
                      <c:pt idx="629">
                        <c:v>9.57</c:v>
                      </c:pt>
                      <c:pt idx="630">
                        <c:v>10.02</c:v>
                      </c:pt>
                      <c:pt idx="631">
                        <c:v>10.27</c:v>
                      </c:pt>
                      <c:pt idx="632">
                        <c:v>8.56</c:v>
                      </c:pt>
                      <c:pt idx="633">
                        <c:v>9.26</c:v>
                      </c:pt>
                      <c:pt idx="634">
                        <c:v>9.73</c:v>
                      </c:pt>
                      <c:pt idx="635">
                        <c:v>9.6300000000000008</c:v>
                      </c:pt>
                      <c:pt idx="636">
                        <c:v>10.39</c:v>
                      </c:pt>
                      <c:pt idx="637">
                        <c:v>11.09</c:v>
                      </c:pt>
                      <c:pt idx="638">
                        <c:v>10.64</c:v>
                      </c:pt>
                      <c:pt idx="639">
                        <c:v>10.46</c:v>
                      </c:pt>
                      <c:pt idx="640">
                        <c:v>9.65</c:v>
                      </c:pt>
                      <c:pt idx="641">
                        <c:v>9.84</c:v>
                      </c:pt>
                      <c:pt idx="642">
                        <c:v>9.43</c:v>
                      </c:pt>
                      <c:pt idx="643">
                        <c:v>10.49</c:v>
                      </c:pt>
                      <c:pt idx="644">
                        <c:v>10.39</c:v>
                      </c:pt>
                      <c:pt idx="645">
                        <c:v>10.09</c:v>
                      </c:pt>
                      <c:pt idx="646">
                        <c:v>9.92</c:v>
                      </c:pt>
                      <c:pt idx="647">
                        <c:v>9.57</c:v>
                      </c:pt>
                      <c:pt idx="648">
                        <c:v>9.34</c:v>
                      </c:pt>
                      <c:pt idx="649">
                        <c:v>9.5500000000000007</c:v>
                      </c:pt>
                      <c:pt idx="650">
                        <c:v>9.56</c:v>
                      </c:pt>
                      <c:pt idx="651">
                        <c:v>9.4700000000000006</c:v>
                      </c:pt>
                      <c:pt idx="652">
                        <c:v>9.84</c:v>
                      </c:pt>
                      <c:pt idx="653">
                        <c:v>10.16</c:v>
                      </c:pt>
                      <c:pt idx="654">
                        <c:v>10.27</c:v>
                      </c:pt>
                      <c:pt idx="655">
                        <c:v>10.1</c:v>
                      </c:pt>
                      <c:pt idx="656">
                        <c:v>10.26</c:v>
                      </c:pt>
                      <c:pt idx="657">
                        <c:v>9.73</c:v>
                      </c:pt>
                      <c:pt idx="658">
                        <c:v>9.69</c:v>
                      </c:pt>
                      <c:pt idx="659">
                        <c:v>9.3800000000000008</c:v>
                      </c:pt>
                      <c:pt idx="660">
                        <c:v>8.8800000000000008</c:v>
                      </c:pt>
                      <c:pt idx="661">
                        <c:v>9</c:v>
                      </c:pt>
                      <c:pt idx="662">
                        <c:v>8.49</c:v>
                      </c:pt>
                      <c:pt idx="663">
                        <c:v>8.1</c:v>
                      </c:pt>
                      <c:pt idx="664">
                        <c:v>7.85</c:v>
                      </c:pt>
                      <c:pt idx="665">
                        <c:v>6.55</c:v>
                      </c:pt>
                      <c:pt idx="666">
                        <c:v>7.52</c:v>
                      </c:pt>
                      <c:pt idx="667">
                        <c:v>7.06</c:v>
                      </c:pt>
                      <c:pt idx="668">
                        <c:v>7.29</c:v>
                      </c:pt>
                      <c:pt idx="669">
                        <c:v>7.16</c:v>
                      </c:pt>
                      <c:pt idx="670">
                        <c:v>7.41</c:v>
                      </c:pt>
                      <c:pt idx="671">
                        <c:v>8.36</c:v>
                      </c:pt>
                      <c:pt idx="672">
                        <c:v>7.71</c:v>
                      </c:pt>
                      <c:pt idx="673">
                        <c:v>7.5</c:v>
                      </c:pt>
                      <c:pt idx="674">
                        <c:v>7.5</c:v>
                      </c:pt>
                      <c:pt idx="675">
                        <c:v>7.36</c:v>
                      </c:pt>
                      <c:pt idx="676">
                        <c:v>7.28</c:v>
                      </c:pt>
                      <c:pt idx="677">
                        <c:v>7.39</c:v>
                      </c:pt>
                      <c:pt idx="678">
                        <c:v>7.94</c:v>
                      </c:pt>
                      <c:pt idx="679">
                        <c:v>8.0299999999999994</c:v>
                      </c:pt>
                      <c:pt idx="680">
                        <c:v>7.21</c:v>
                      </c:pt>
                      <c:pt idx="681">
                        <c:v>7.56</c:v>
                      </c:pt>
                      <c:pt idx="682">
                        <c:v>7.46</c:v>
                      </c:pt>
                      <c:pt idx="683">
                        <c:v>7.18</c:v>
                      </c:pt>
                      <c:pt idx="684">
                        <c:v>6.47</c:v>
                      </c:pt>
                      <c:pt idx="685">
                        <c:v>6.47</c:v>
                      </c:pt>
                      <c:pt idx="686">
                        <c:v>6.12</c:v>
                      </c:pt>
                      <c:pt idx="687">
                        <c:v>6.04</c:v>
                      </c:pt>
                      <c:pt idx="688">
                        <c:v>5.82</c:v>
                      </c:pt>
                      <c:pt idx="689">
                        <c:v>6.53</c:v>
                      </c:pt>
                      <c:pt idx="690">
                        <c:v>6.49</c:v>
                      </c:pt>
                      <c:pt idx="691">
                        <c:v>6.59</c:v>
                      </c:pt>
                      <c:pt idx="692">
                        <c:v>6.17</c:v>
                      </c:pt>
                      <c:pt idx="693">
                        <c:v>5.78</c:v>
                      </c:pt>
                      <c:pt idx="694">
                        <c:v>5.66</c:v>
                      </c:pt>
                      <c:pt idx="695">
                        <c:v>5.59</c:v>
                      </c:pt>
                      <c:pt idx="696">
                        <c:v>5.0599999999999996</c:v>
                      </c:pt>
                      <c:pt idx="697">
                        <c:v>5.01</c:v>
                      </c:pt>
                      <c:pt idx="698">
                        <c:v>5.08</c:v>
                      </c:pt>
                      <c:pt idx="699">
                        <c:v>5.83</c:v>
                      </c:pt>
                      <c:pt idx="700">
                        <c:v>5.99</c:v>
                      </c:pt>
                      <c:pt idx="701">
                        <c:v>6.6</c:v>
                      </c:pt>
                      <c:pt idx="702">
                        <c:v>6.64</c:v>
                      </c:pt>
                      <c:pt idx="703">
                        <c:v>6.51</c:v>
                      </c:pt>
                      <c:pt idx="704">
                        <c:v>6.94</c:v>
                      </c:pt>
                      <c:pt idx="705">
                        <c:v>7.63</c:v>
                      </c:pt>
                      <c:pt idx="706">
                        <c:v>7.03</c:v>
                      </c:pt>
                      <c:pt idx="707">
                        <c:v>6.6</c:v>
                      </c:pt>
                      <c:pt idx="708">
                        <c:v>7.69</c:v>
                      </c:pt>
                      <c:pt idx="709">
                        <c:v>7.32</c:v>
                      </c:pt>
                      <c:pt idx="710">
                        <c:v>7.56</c:v>
                      </c:pt>
                      <c:pt idx="711">
                        <c:v>7.65</c:v>
                      </c:pt>
                      <c:pt idx="712">
                        <c:v>7.41</c:v>
                      </c:pt>
                      <c:pt idx="713">
                        <c:v>6.77</c:v>
                      </c:pt>
                      <c:pt idx="714">
                        <c:v>7.15</c:v>
                      </c:pt>
                      <c:pt idx="715">
                        <c:v>7.35</c:v>
                      </c:pt>
                      <c:pt idx="716">
                        <c:v>7.55</c:v>
                      </c:pt>
                      <c:pt idx="717">
                        <c:v>7.86</c:v>
                      </c:pt>
                      <c:pt idx="718">
                        <c:v>7.65</c:v>
                      </c:pt>
                      <c:pt idx="719">
                        <c:v>7.42</c:v>
                      </c:pt>
                      <c:pt idx="720">
                        <c:v>7.46</c:v>
                      </c:pt>
                      <c:pt idx="721">
                        <c:v>8.6199999999999992</c:v>
                      </c:pt>
                      <c:pt idx="722">
                        <c:v>8.99</c:v>
                      </c:pt>
                      <c:pt idx="723">
                        <c:v>8.4</c:v>
                      </c:pt>
                      <c:pt idx="724">
                        <c:v>8.8000000000000007</c:v>
                      </c:pt>
                      <c:pt idx="725">
                        <c:v>8.9</c:v>
                      </c:pt>
                      <c:pt idx="726">
                        <c:v>9.01</c:v>
                      </c:pt>
                      <c:pt idx="727">
                        <c:v>8.01</c:v>
                      </c:pt>
                      <c:pt idx="728">
                        <c:v>8.6</c:v>
                      </c:pt>
                      <c:pt idx="729">
                        <c:v>8.2899999999999991</c:v>
                      </c:pt>
                      <c:pt idx="730">
                        <c:v>8.68</c:v>
                      </c:pt>
                      <c:pt idx="731">
                        <c:v>8.8699999999999992</c:v>
                      </c:pt>
                      <c:pt idx="732">
                        <c:v>8.73</c:v>
                      </c:pt>
                      <c:pt idx="733">
                        <c:v>8.4600000000000009</c:v>
                      </c:pt>
                      <c:pt idx="734">
                        <c:v>8.83</c:v>
                      </c:pt>
                      <c:pt idx="735">
                        <c:v>8.6999999999999993</c:v>
                      </c:pt>
                      <c:pt idx="736">
                        <c:v>8.64</c:v>
                      </c:pt>
                      <c:pt idx="737">
                        <c:v>9.52</c:v>
                      </c:pt>
                      <c:pt idx="738">
                        <c:v>9.3800000000000008</c:v>
                      </c:pt>
                      <c:pt idx="739">
                        <c:v>10.119999999999999</c:v>
                      </c:pt>
                      <c:pt idx="740">
                        <c:v>9.83</c:v>
                      </c:pt>
                      <c:pt idx="741">
                        <c:v>10.56</c:v>
                      </c:pt>
                      <c:pt idx="742">
                        <c:v>9.9499999999999993</c:v>
                      </c:pt>
                      <c:pt idx="743">
                        <c:v>9.73</c:v>
                      </c:pt>
                      <c:pt idx="744">
                        <c:v>9.24</c:v>
                      </c:pt>
                      <c:pt idx="745">
                        <c:v>9.5500000000000007</c:v>
                      </c:pt>
                      <c:pt idx="746">
                        <c:v>9.35</c:v>
                      </c:pt>
                      <c:pt idx="747">
                        <c:v>9.9700000000000006</c:v>
                      </c:pt>
                      <c:pt idx="748">
                        <c:v>9.77</c:v>
                      </c:pt>
                      <c:pt idx="749">
                        <c:v>9.51</c:v>
                      </c:pt>
                      <c:pt idx="750">
                        <c:v>9.52</c:v>
                      </c:pt>
                      <c:pt idx="751">
                        <c:v>9.4600000000000009</c:v>
                      </c:pt>
                      <c:pt idx="752">
                        <c:v>9.77</c:v>
                      </c:pt>
                      <c:pt idx="753">
                        <c:v>9.4700000000000006</c:v>
                      </c:pt>
                      <c:pt idx="754">
                        <c:v>9.74</c:v>
                      </c:pt>
                      <c:pt idx="755">
                        <c:v>9.92</c:v>
                      </c:pt>
                      <c:pt idx="756">
                        <c:v>10.029999999999999</c:v>
                      </c:pt>
                      <c:pt idx="757">
                        <c:v>9.86</c:v>
                      </c:pt>
                      <c:pt idx="758">
                        <c:v>9.73</c:v>
                      </c:pt>
                      <c:pt idx="759">
                        <c:v>10.08</c:v>
                      </c:pt>
                      <c:pt idx="760">
                        <c:v>9.99</c:v>
                      </c:pt>
                      <c:pt idx="761">
                        <c:v>10.07</c:v>
                      </c:pt>
                      <c:pt idx="762">
                        <c:v>10.14</c:v>
                      </c:pt>
                      <c:pt idx="763">
                        <c:v>9.99</c:v>
                      </c:pt>
                      <c:pt idx="764">
                        <c:v>10.07</c:v>
                      </c:pt>
                      <c:pt idx="765">
                        <c:v>10.130000000000001</c:v>
                      </c:pt>
                      <c:pt idx="766">
                        <c:v>9.8699999999999992</c:v>
                      </c:pt>
                      <c:pt idx="767">
                        <c:v>9.6999999999999993</c:v>
                      </c:pt>
                      <c:pt idx="768">
                        <c:v>9.42</c:v>
                      </c:pt>
                      <c:pt idx="769">
                        <c:v>9.65</c:v>
                      </c:pt>
                      <c:pt idx="770">
                        <c:v>9.77</c:v>
                      </c:pt>
                      <c:pt idx="771">
                        <c:v>9.1999999999999993</c:v>
                      </c:pt>
                      <c:pt idx="772">
                        <c:v>9.3000000000000007</c:v>
                      </c:pt>
                      <c:pt idx="773">
                        <c:v>9.42</c:v>
                      </c:pt>
                      <c:pt idx="774">
                        <c:v>9.6199999999999992</c:v>
                      </c:pt>
                      <c:pt idx="775">
                        <c:v>9.67</c:v>
                      </c:pt>
                      <c:pt idx="776">
                        <c:v>9.7899999999999991</c:v>
                      </c:pt>
                      <c:pt idx="777">
                        <c:v>9.69</c:v>
                      </c:pt>
                      <c:pt idx="778">
                        <c:v>9.64</c:v>
                      </c:pt>
                      <c:pt idx="779">
                        <c:v>9.3000000000000007</c:v>
                      </c:pt>
                      <c:pt idx="780">
                        <c:v>9.31</c:v>
                      </c:pt>
                      <c:pt idx="781">
                        <c:v>9.17</c:v>
                      </c:pt>
                      <c:pt idx="782">
                        <c:v>9.01</c:v>
                      </c:pt>
                      <c:pt idx="783">
                        <c:v>9.1300000000000008</c:v>
                      </c:pt>
                      <c:pt idx="784">
                        <c:v>9</c:v>
                      </c:pt>
                      <c:pt idx="785">
                        <c:v>9.58</c:v>
                      </c:pt>
                      <c:pt idx="786">
                        <c:v>9.5399999999999991</c:v>
                      </c:pt>
                      <c:pt idx="787">
                        <c:v>9.9499999999999993</c:v>
                      </c:pt>
                      <c:pt idx="788">
                        <c:v>9.91</c:v>
                      </c:pt>
                      <c:pt idx="789">
                        <c:v>9.85</c:v>
                      </c:pt>
                      <c:pt idx="790">
                        <c:v>9.93</c:v>
                      </c:pt>
                      <c:pt idx="791">
                        <c:v>9.84</c:v>
                      </c:pt>
                      <c:pt idx="792">
                        <c:v>9.85</c:v>
                      </c:pt>
                      <c:pt idx="793">
                        <c:v>10.130000000000001</c:v>
                      </c:pt>
                      <c:pt idx="794">
                        <c:v>10.07</c:v>
                      </c:pt>
                      <c:pt idx="795">
                        <c:v>10.24</c:v>
                      </c:pt>
                      <c:pt idx="796">
                        <c:v>10.210000000000001</c:v>
                      </c:pt>
                      <c:pt idx="797">
                        <c:v>10.210000000000001</c:v>
                      </c:pt>
                      <c:pt idx="798">
                        <c:v>10.45</c:v>
                      </c:pt>
                      <c:pt idx="799">
                        <c:v>10.55</c:v>
                      </c:pt>
                      <c:pt idx="800">
                        <c:v>10.82</c:v>
                      </c:pt>
                      <c:pt idx="801">
                        <c:v>11.04</c:v>
                      </c:pt>
                      <c:pt idx="802">
                        <c:v>11.42</c:v>
                      </c:pt>
                      <c:pt idx="803">
                        <c:v>11.34</c:v>
                      </c:pt>
                      <c:pt idx="804">
                        <c:v>11.64</c:v>
                      </c:pt>
                      <c:pt idx="805">
                        <c:v>11.59</c:v>
                      </c:pt>
                      <c:pt idx="806">
                        <c:v>11.16</c:v>
                      </c:pt>
                      <c:pt idx="807">
                        <c:v>11.39</c:v>
                      </c:pt>
                      <c:pt idx="808">
                        <c:v>11.62</c:v>
                      </c:pt>
                      <c:pt idx="809">
                        <c:v>11.55</c:v>
                      </c:pt>
                      <c:pt idx="810">
                        <c:v>11.06</c:v>
                      </c:pt>
                      <c:pt idx="811">
                        <c:v>11.29</c:v>
                      </c:pt>
                      <c:pt idx="812">
                        <c:v>11.28</c:v>
                      </c:pt>
                      <c:pt idx="813">
                        <c:v>11.58</c:v>
                      </c:pt>
                      <c:pt idx="814">
                        <c:v>11.8</c:v>
                      </c:pt>
                      <c:pt idx="815">
                        <c:v>11.71</c:v>
                      </c:pt>
                      <c:pt idx="816">
                        <c:v>11.86</c:v>
                      </c:pt>
                      <c:pt idx="817">
                        <c:v>11.83</c:v>
                      </c:pt>
                      <c:pt idx="818">
                        <c:v>11.95</c:v>
                      </c:pt>
                      <c:pt idx="819">
                        <c:v>11.97</c:v>
                      </c:pt>
                      <c:pt idx="820">
                        <c:v>11.92</c:v>
                      </c:pt>
                      <c:pt idx="821">
                        <c:v>11.28</c:v>
                      </c:pt>
                      <c:pt idx="822">
                        <c:v>11.19</c:v>
                      </c:pt>
                      <c:pt idx="823">
                        <c:v>11.41</c:v>
                      </c:pt>
                      <c:pt idx="824">
                        <c:v>11.54</c:v>
                      </c:pt>
                      <c:pt idx="825">
                        <c:v>11.58</c:v>
                      </c:pt>
                      <c:pt idx="826">
                        <c:v>11.76</c:v>
                      </c:pt>
                      <c:pt idx="827">
                        <c:v>11.86</c:v>
                      </c:pt>
                      <c:pt idx="828">
                        <c:v>11.79</c:v>
                      </c:pt>
                      <c:pt idx="829">
                        <c:v>11.94</c:v>
                      </c:pt>
                      <c:pt idx="830">
                        <c:v>11.97</c:v>
                      </c:pt>
                      <c:pt idx="831">
                        <c:v>12.38</c:v>
                      </c:pt>
                      <c:pt idx="832">
                        <c:v>12.34</c:v>
                      </c:pt>
                      <c:pt idx="833">
                        <c:v>12.28</c:v>
                      </c:pt>
                      <c:pt idx="834">
                        <c:v>12.17</c:v>
                      </c:pt>
                      <c:pt idx="835">
                        <c:v>12.44</c:v>
                      </c:pt>
                      <c:pt idx="836">
                        <c:v>12.19</c:v>
                      </c:pt>
                      <c:pt idx="837">
                        <c:v>11.95</c:v>
                      </c:pt>
                      <c:pt idx="838">
                        <c:v>11.84</c:v>
                      </c:pt>
                      <c:pt idx="839">
                        <c:v>12.23</c:v>
                      </c:pt>
                      <c:pt idx="840">
                        <c:v>12.18</c:v>
                      </c:pt>
                      <c:pt idx="841">
                        <c:v>12.12</c:v>
                      </c:pt>
                      <c:pt idx="842">
                        <c:v>11.58</c:v>
                      </c:pt>
                      <c:pt idx="843">
                        <c:v>11.59</c:v>
                      </c:pt>
                      <c:pt idx="844">
                        <c:v>11.96</c:v>
                      </c:pt>
                      <c:pt idx="845">
                        <c:v>12.11</c:v>
                      </c:pt>
                      <c:pt idx="846">
                        <c:v>12.24</c:v>
                      </c:pt>
                      <c:pt idx="847">
                        <c:v>12.26</c:v>
                      </c:pt>
                      <c:pt idx="848">
                        <c:v>12.36</c:v>
                      </c:pt>
                      <c:pt idx="849">
                        <c:v>12.46</c:v>
                      </c:pt>
                      <c:pt idx="850">
                        <c:v>12.34</c:v>
                      </c:pt>
                      <c:pt idx="851">
                        <c:v>12.76</c:v>
                      </c:pt>
                      <c:pt idx="852">
                        <c:v>12.65</c:v>
                      </c:pt>
                      <c:pt idx="853">
                        <c:v>12.35</c:v>
                      </c:pt>
                      <c:pt idx="854">
                        <c:v>12.4</c:v>
                      </c:pt>
                      <c:pt idx="855">
                        <c:v>12.31</c:v>
                      </c:pt>
                      <c:pt idx="856">
                        <c:v>12.07</c:v>
                      </c:pt>
                      <c:pt idx="857">
                        <c:v>12.43</c:v>
                      </c:pt>
                      <c:pt idx="858">
                        <c:v>12.25</c:v>
                      </c:pt>
                      <c:pt idx="859">
                        <c:v>11.93</c:v>
                      </c:pt>
                      <c:pt idx="860">
                        <c:v>11.84</c:v>
                      </c:pt>
                      <c:pt idx="861">
                        <c:v>11.48</c:v>
                      </c:pt>
                      <c:pt idx="862">
                        <c:v>11.96</c:v>
                      </c:pt>
                      <c:pt idx="863">
                        <c:v>11.4</c:v>
                      </c:pt>
                      <c:pt idx="864">
                        <c:v>11.49</c:v>
                      </c:pt>
                      <c:pt idx="865">
                        <c:v>11.53</c:v>
                      </c:pt>
                      <c:pt idx="866">
                        <c:v>11.36</c:v>
                      </c:pt>
                      <c:pt idx="867">
                        <c:v>11.66</c:v>
                      </c:pt>
                      <c:pt idx="868">
                        <c:v>11.61</c:v>
                      </c:pt>
                      <c:pt idx="869">
                        <c:v>12.02</c:v>
                      </c:pt>
                      <c:pt idx="870">
                        <c:v>11.98</c:v>
                      </c:pt>
                      <c:pt idx="871">
                        <c:v>12.14</c:v>
                      </c:pt>
                      <c:pt idx="872">
                        <c:v>11.92</c:v>
                      </c:pt>
                      <c:pt idx="873">
                        <c:v>11.89</c:v>
                      </c:pt>
                      <c:pt idx="874">
                        <c:v>12.02</c:v>
                      </c:pt>
                      <c:pt idx="875">
                        <c:v>12.05</c:v>
                      </c:pt>
                      <c:pt idx="876">
                        <c:v>12.15</c:v>
                      </c:pt>
                      <c:pt idx="877">
                        <c:v>11.92</c:v>
                      </c:pt>
                      <c:pt idx="878">
                        <c:v>11.84</c:v>
                      </c:pt>
                      <c:pt idx="879">
                        <c:v>12.01</c:v>
                      </c:pt>
                      <c:pt idx="880">
                        <c:v>11.92</c:v>
                      </c:pt>
                      <c:pt idx="881">
                        <c:v>11.9</c:v>
                      </c:pt>
                      <c:pt idx="882">
                        <c:v>11.58</c:v>
                      </c:pt>
                      <c:pt idx="883">
                        <c:v>11.89</c:v>
                      </c:pt>
                      <c:pt idx="884">
                        <c:v>11.9</c:v>
                      </c:pt>
                      <c:pt idx="885">
                        <c:v>11.89</c:v>
                      </c:pt>
                      <c:pt idx="886">
                        <c:v>11.65</c:v>
                      </c:pt>
                      <c:pt idx="887">
                        <c:v>11.87</c:v>
                      </c:pt>
                      <c:pt idx="888">
                        <c:v>11.67</c:v>
                      </c:pt>
                      <c:pt idx="889">
                        <c:v>11.57</c:v>
                      </c:pt>
                      <c:pt idx="890">
                        <c:v>11.61</c:v>
                      </c:pt>
                      <c:pt idx="891">
                        <c:v>11.59</c:v>
                      </c:pt>
                      <c:pt idx="892">
                        <c:v>11.67</c:v>
                      </c:pt>
                      <c:pt idx="893">
                        <c:v>11.74</c:v>
                      </c:pt>
                      <c:pt idx="894">
                        <c:v>11.55</c:v>
                      </c:pt>
                      <c:pt idx="895">
                        <c:v>11.62</c:v>
                      </c:pt>
                      <c:pt idx="896">
                        <c:v>11.41</c:v>
                      </c:pt>
                      <c:pt idx="897">
                        <c:v>11.54</c:v>
                      </c:pt>
                      <c:pt idx="898">
                        <c:v>11.71</c:v>
                      </c:pt>
                      <c:pt idx="899">
                        <c:v>11.73</c:v>
                      </c:pt>
                      <c:pt idx="900">
                        <c:v>11.68</c:v>
                      </c:pt>
                      <c:pt idx="901">
                        <c:v>11.79</c:v>
                      </c:pt>
                      <c:pt idx="902">
                        <c:v>11.75</c:v>
                      </c:pt>
                      <c:pt idx="903">
                        <c:v>11.7</c:v>
                      </c:pt>
                      <c:pt idx="904">
                        <c:v>11.71</c:v>
                      </c:pt>
                      <c:pt idx="905">
                        <c:v>11.68</c:v>
                      </c:pt>
                      <c:pt idx="906">
                        <c:v>11.92</c:v>
                      </c:pt>
                      <c:pt idx="907">
                        <c:v>12.14</c:v>
                      </c:pt>
                      <c:pt idx="908">
                        <c:v>12.16</c:v>
                      </c:pt>
                      <c:pt idx="909">
                        <c:v>12.42</c:v>
                      </c:pt>
                      <c:pt idx="910">
                        <c:v>12.35</c:v>
                      </c:pt>
                      <c:pt idx="911">
                        <c:v>12.35</c:v>
                      </c:pt>
                      <c:pt idx="912">
                        <c:v>12.18</c:v>
                      </c:pt>
                      <c:pt idx="913">
                        <c:v>12.31</c:v>
                      </c:pt>
                      <c:pt idx="914">
                        <c:v>12.37</c:v>
                      </c:pt>
                      <c:pt idx="915">
                        <c:v>12.12</c:v>
                      </c:pt>
                      <c:pt idx="916">
                        <c:v>12.27</c:v>
                      </c:pt>
                      <c:pt idx="917">
                        <c:v>12.24</c:v>
                      </c:pt>
                      <c:pt idx="918">
                        <c:v>11.89</c:v>
                      </c:pt>
                      <c:pt idx="919">
                        <c:v>11.5</c:v>
                      </c:pt>
                      <c:pt idx="920">
                        <c:v>11.57</c:v>
                      </c:pt>
                      <c:pt idx="921">
                        <c:v>11.36</c:v>
                      </c:pt>
                      <c:pt idx="922">
                        <c:v>11.64</c:v>
                      </c:pt>
                      <c:pt idx="923">
                        <c:v>11.58</c:v>
                      </c:pt>
                      <c:pt idx="924">
                        <c:v>11.5</c:v>
                      </c:pt>
                      <c:pt idx="925">
                        <c:v>11.7</c:v>
                      </c:pt>
                      <c:pt idx="926">
                        <c:v>11.81</c:v>
                      </c:pt>
                      <c:pt idx="927">
                        <c:v>11.68</c:v>
                      </c:pt>
                      <c:pt idx="928">
                        <c:v>11.18</c:v>
                      </c:pt>
                      <c:pt idx="929">
                        <c:v>11.31</c:v>
                      </c:pt>
                      <c:pt idx="930">
                        <c:v>11.08</c:v>
                      </c:pt>
                      <c:pt idx="931">
                        <c:v>11.19</c:v>
                      </c:pt>
                      <c:pt idx="932">
                        <c:v>11.28</c:v>
                      </c:pt>
                      <c:pt idx="933">
                        <c:v>11.31</c:v>
                      </c:pt>
                      <c:pt idx="934">
                        <c:v>11.32</c:v>
                      </c:pt>
                      <c:pt idx="935">
                        <c:v>11.55</c:v>
                      </c:pt>
                      <c:pt idx="936">
                        <c:v>11.59</c:v>
                      </c:pt>
                      <c:pt idx="937">
                        <c:v>11.66</c:v>
                      </c:pt>
                      <c:pt idx="938">
                        <c:v>11.73</c:v>
                      </c:pt>
                      <c:pt idx="939">
                        <c:v>11.88</c:v>
                      </c:pt>
                      <c:pt idx="940">
                        <c:v>11.66</c:v>
                      </c:pt>
                      <c:pt idx="941">
                        <c:v>11.87</c:v>
                      </c:pt>
                      <c:pt idx="942">
                        <c:v>11.84</c:v>
                      </c:pt>
                      <c:pt idx="943">
                        <c:v>11.91</c:v>
                      </c:pt>
                      <c:pt idx="944">
                        <c:v>11.94</c:v>
                      </c:pt>
                      <c:pt idx="945">
                        <c:v>11.98</c:v>
                      </c:pt>
                      <c:pt idx="946">
                        <c:v>11.99</c:v>
                      </c:pt>
                      <c:pt idx="947">
                        <c:v>12.11</c:v>
                      </c:pt>
                      <c:pt idx="948">
                        <c:v>12.35</c:v>
                      </c:pt>
                      <c:pt idx="949">
                        <c:v>12.37</c:v>
                      </c:pt>
                      <c:pt idx="950">
                        <c:v>12.41</c:v>
                      </c:pt>
                      <c:pt idx="951">
                        <c:v>12.55</c:v>
                      </c:pt>
                      <c:pt idx="952">
                        <c:v>12.65</c:v>
                      </c:pt>
                      <c:pt idx="953">
                        <c:v>12.61</c:v>
                      </c:pt>
                      <c:pt idx="954">
                        <c:v>12.61</c:v>
                      </c:pt>
                      <c:pt idx="955">
                        <c:v>12.76</c:v>
                      </c:pt>
                      <c:pt idx="956">
                        <c:v>12.91</c:v>
                      </c:pt>
                      <c:pt idx="957">
                        <c:v>12.84</c:v>
                      </c:pt>
                      <c:pt idx="958">
                        <c:v>12.73</c:v>
                      </c:pt>
                      <c:pt idx="959">
                        <c:v>12.79</c:v>
                      </c:pt>
                      <c:pt idx="960">
                        <c:v>12.9</c:v>
                      </c:pt>
                      <c:pt idx="961">
                        <c:v>12.91</c:v>
                      </c:pt>
                      <c:pt idx="962">
                        <c:v>12.96</c:v>
                      </c:pt>
                      <c:pt idx="963">
                        <c:v>12.98</c:v>
                      </c:pt>
                      <c:pt idx="964">
                        <c:v>13</c:v>
                      </c:pt>
                      <c:pt idx="965">
                        <c:v>12.91</c:v>
                      </c:pt>
                      <c:pt idx="966">
                        <c:v>12.94</c:v>
                      </c:pt>
                      <c:pt idx="967">
                        <c:v>13.04</c:v>
                      </c:pt>
                      <c:pt idx="968">
                        <c:v>13.17</c:v>
                      </c:pt>
                      <c:pt idx="969">
                        <c:v>13.31</c:v>
                      </c:pt>
                      <c:pt idx="970">
                        <c:v>13.26</c:v>
                      </c:pt>
                      <c:pt idx="971">
                        <c:v>13.37</c:v>
                      </c:pt>
                      <c:pt idx="972">
                        <c:v>13.42</c:v>
                      </c:pt>
                      <c:pt idx="973">
                        <c:v>13.47</c:v>
                      </c:pt>
                      <c:pt idx="974">
                        <c:v>13.48</c:v>
                      </c:pt>
                      <c:pt idx="975">
                        <c:v>13.83</c:v>
                      </c:pt>
                      <c:pt idx="976">
                        <c:v>13.77</c:v>
                      </c:pt>
                      <c:pt idx="977">
                        <c:v>13.27</c:v>
                      </c:pt>
                      <c:pt idx="978">
                        <c:v>13.4</c:v>
                      </c:pt>
                      <c:pt idx="979">
                        <c:v>13.58</c:v>
                      </c:pt>
                      <c:pt idx="980">
                        <c:v>13.5</c:v>
                      </c:pt>
                      <c:pt idx="981">
                        <c:v>13.57</c:v>
                      </c:pt>
                      <c:pt idx="982">
                        <c:v>13.61</c:v>
                      </c:pt>
                      <c:pt idx="983">
                        <c:v>13.4</c:v>
                      </c:pt>
                      <c:pt idx="984">
                        <c:v>12.95</c:v>
                      </c:pt>
                      <c:pt idx="985">
                        <c:v>13.13</c:v>
                      </c:pt>
                      <c:pt idx="986">
                        <c:v>13.43</c:v>
                      </c:pt>
                      <c:pt idx="987">
                        <c:v>13.11</c:v>
                      </c:pt>
                      <c:pt idx="988">
                        <c:v>13.36</c:v>
                      </c:pt>
                      <c:pt idx="989">
                        <c:v>13</c:v>
                      </c:pt>
                      <c:pt idx="990">
                        <c:v>12.92</c:v>
                      </c:pt>
                      <c:pt idx="991">
                        <c:v>12.38</c:v>
                      </c:pt>
                      <c:pt idx="992">
                        <c:v>12.24</c:v>
                      </c:pt>
                      <c:pt idx="993">
                        <c:v>12.92</c:v>
                      </c:pt>
                      <c:pt idx="994">
                        <c:v>12.87</c:v>
                      </c:pt>
                      <c:pt idx="995">
                        <c:v>13.02</c:v>
                      </c:pt>
                      <c:pt idx="996">
                        <c:v>12.78</c:v>
                      </c:pt>
                      <c:pt idx="997">
                        <c:v>12.45</c:v>
                      </c:pt>
                      <c:pt idx="998">
                        <c:v>12.46</c:v>
                      </c:pt>
                      <c:pt idx="999">
                        <c:v>12.1</c:v>
                      </c:pt>
                      <c:pt idx="1000">
                        <c:v>12.12</c:v>
                      </c:pt>
                      <c:pt idx="1001">
                        <c:v>11.56</c:v>
                      </c:pt>
                      <c:pt idx="1002">
                        <c:v>11.97</c:v>
                      </c:pt>
                      <c:pt idx="1003">
                        <c:v>11.62</c:v>
                      </c:pt>
                      <c:pt idx="1004">
                        <c:v>11.73</c:v>
                      </c:pt>
                      <c:pt idx="1005">
                        <c:v>11.65</c:v>
                      </c:pt>
                      <c:pt idx="1006">
                        <c:v>12.18</c:v>
                      </c:pt>
                      <c:pt idx="1007">
                        <c:v>11.91</c:v>
                      </c:pt>
                      <c:pt idx="1008">
                        <c:v>11.66</c:v>
                      </c:pt>
                      <c:pt idx="1009">
                        <c:v>12.02</c:v>
                      </c:pt>
                      <c:pt idx="1010">
                        <c:v>11.96</c:v>
                      </c:pt>
                      <c:pt idx="1011">
                        <c:v>11.48</c:v>
                      </c:pt>
                      <c:pt idx="1012">
                        <c:v>11.25</c:v>
                      </c:pt>
                      <c:pt idx="1013">
                        <c:v>11.49</c:v>
                      </c:pt>
                      <c:pt idx="1014">
                        <c:v>11.36</c:v>
                      </c:pt>
                      <c:pt idx="1015">
                        <c:v>11.74</c:v>
                      </c:pt>
                      <c:pt idx="1016">
                        <c:v>11.77</c:v>
                      </c:pt>
                      <c:pt idx="1017">
                        <c:v>11.72</c:v>
                      </c:pt>
                      <c:pt idx="1018">
                        <c:v>12</c:v>
                      </c:pt>
                      <c:pt idx="1019">
                        <c:v>12.01</c:v>
                      </c:pt>
                      <c:pt idx="1020">
                        <c:v>11.99</c:v>
                      </c:pt>
                      <c:pt idx="1021">
                        <c:v>12.03</c:v>
                      </c:pt>
                      <c:pt idx="1022">
                        <c:v>12.01</c:v>
                      </c:pt>
                      <c:pt idx="1023">
                        <c:v>11.82</c:v>
                      </c:pt>
                      <c:pt idx="1024">
                        <c:v>11.77</c:v>
                      </c:pt>
                      <c:pt idx="1025">
                        <c:v>11.56</c:v>
                      </c:pt>
                      <c:pt idx="1026">
                        <c:v>11.87</c:v>
                      </c:pt>
                      <c:pt idx="1027">
                        <c:v>11.76</c:v>
                      </c:pt>
                      <c:pt idx="1028">
                        <c:v>11.34</c:v>
                      </c:pt>
                      <c:pt idx="1029">
                        <c:v>11.2</c:v>
                      </c:pt>
                      <c:pt idx="1030">
                        <c:v>11.1</c:v>
                      </c:pt>
                      <c:pt idx="1031">
                        <c:v>10.97</c:v>
                      </c:pt>
                      <c:pt idx="1032">
                        <c:v>11.03</c:v>
                      </c:pt>
                      <c:pt idx="1033">
                        <c:v>11.52</c:v>
                      </c:pt>
                      <c:pt idx="1034">
                        <c:v>11.61</c:v>
                      </c:pt>
                      <c:pt idx="1035">
                        <c:v>11.77</c:v>
                      </c:pt>
                      <c:pt idx="1036">
                        <c:v>11.79</c:v>
                      </c:pt>
                      <c:pt idx="1037">
                        <c:v>12.08</c:v>
                      </c:pt>
                      <c:pt idx="1038">
                        <c:v>11.99</c:v>
                      </c:pt>
                      <c:pt idx="1039">
                        <c:v>11.97</c:v>
                      </c:pt>
                      <c:pt idx="1040">
                        <c:v>11.46</c:v>
                      </c:pt>
                      <c:pt idx="1041">
                        <c:v>11.45</c:v>
                      </c:pt>
                      <c:pt idx="1042">
                        <c:v>11.58</c:v>
                      </c:pt>
                      <c:pt idx="1043">
                        <c:v>11.39</c:v>
                      </c:pt>
                      <c:pt idx="1044">
                        <c:v>11.72</c:v>
                      </c:pt>
                      <c:pt idx="1045">
                        <c:v>11.81</c:v>
                      </c:pt>
                      <c:pt idx="1046">
                        <c:v>11.97</c:v>
                      </c:pt>
                      <c:pt idx="1047">
                        <c:v>12.01</c:v>
                      </c:pt>
                      <c:pt idx="1048">
                        <c:v>11.9</c:v>
                      </c:pt>
                      <c:pt idx="1049">
                        <c:v>11.94</c:v>
                      </c:pt>
                      <c:pt idx="1050">
                        <c:v>11.93</c:v>
                      </c:pt>
                      <c:pt idx="1051">
                        <c:v>12.23</c:v>
                      </c:pt>
                      <c:pt idx="1052">
                        <c:v>12.09</c:v>
                      </c:pt>
                      <c:pt idx="1053">
                        <c:v>12.14</c:v>
                      </c:pt>
                      <c:pt idx="1054">
                        <c:v>12.09</c:v>
                      </c:pt>
                      <c:pt idx="1055">
                        <c:v>11.99</c:v>
                      </c:pt>
                      <c:pt idx="1056">
                        <c:v>12.05</c:v>
                      </c:pt>
                      <c:pt idx="1057">
                        <c:v>11.95</c:v>
                      </c:pt>
                      <c:pt idx="1058">
                        <c:v>11.53</c:v>
                      </c:pt>
                      <c:pt idx="1059">
                        <c:v>11.45</c:v>
                      </c:pt>
                      <c:pt idx="1060">
                        <c:v>11.41</c:v>
                      </c:pt>
                      <c:pt idx="1061">
                        <c:v>11.38</c:v>
                      </c:pt>
                      <c:pt idx="1062">
                        <c:v>11.47</c:v>
                      </c:pt>
                      <c:pt idx="1063">
                        <c:v>11.52</c:v>
                      </c:pt>
                      <c:pt idx="1064">
                        <c:v>11.25</c:v>
                      </c:pt>
                      <c:pt idx="1065">
                        <c:v>11.22</c:v>
                      </c:pt>
                      <c:pt idx="1066">
                        <c:v>11.15</c:v>
                      </c:pt>
                      <c:pt idx="1067">
                        <c:v>10.96</c:v>
                      </c:pt>
                      <c:pt idx="1068">
                        <c:v>10.99</c:v>
                      </c:pt>
                      <c:pt idx="1069">
                        <c:v>10.9</c:v>
                      </c:pt>
                      <c:pt idx="1070">
                        <c:v>11.14</c:v>
                      </c:pt>
                      <c:pt idx="1071">
                        <c:v>10.9</c:v>
                      </c:pt>
                      <c:pt idx="1072">
                        <c:v>11</c:v>
                      </c:pt>
                      <c:pt idx="1073">
                        <c:v>11.42</c:v>
                      </c:pt>
                      <c:pt idx="1074">
                        <c:v>11.54</c:v>
                      </c:pt>
                      <c:pt idx="1075">
                        <c:v>11.78</c:v>
                      </c:pt>
                      <c:pt idx="1076">
                        <c:v>11.51</c:v>
                      </c:pt>
                      <c:pt idx="1077">
                        <c:v>11.62</c:v>
                      </c:pt>
                      <c:pt idx="1078">
                        <c:v>11.77</c:v>
                      </c:pt>
                      <c:pt idx="1079">
                        <c:v>11.79</c:v>
                      </c:pt>
                      <c:pt idx="1080">
                        <c:v>12.04</c:v>
                      </c:pt>
                      <c:pt idx="1081">
                        <c:v>11.93</c:v>
                      </c:pt>
                      <c:pt idx="1082">
                        <c:v>11.97</c:v>
                      </c:pt>
                      <c:pt idx="1083">
                        <c:v>11.94</c:v>
                      </c:pt>
                      <c:pt idx="1084">
                        <c:v>11.85</c:v>
                      </c:pt>
                      <c:pt idx="1085">
                        <c:v>12.07</c:v>
                      </c:pt>
                      <c:pt idx="1086">
                        <c:v>11.97</c:v>
                      </c:pt>
                      <c:pt idx="1087">
                        <c:v>11.77</c:v>
                      </c:pt>
                      <c:pt idx="1088">
                        <c:v>11.54</c:v>
                      </c:pt>
                      <c:pt idx="1089">
                        <c:v>11.85</c:v>
                      </c:pt>
                      <c:pt idx="1090">
                        <c:v>11.72</c:v>
                      </c:pt>
                      <c:pt idx="1091">
                        <c:v>11.75</c:v>
                      </c:pt>
                      <c:pt idx="1092">
                        <c:v>11.66</c:v>
                      </c:pt>
                      <c:pt idx="1093">
                        <c:v>11.64</c:v>
                      </c:pt>
                      <c:pt idx="1094">
                        <c:v>11.76</c:v>
                      </c:pt>
                      <c:pt idx="1095">
                        <c:v>11.68</c:v>
                      </c:pt>
                      <c:pt idx="1096">
                        <c:v>11.95</c:v>
                      </c:pt>
                      <c:pt idx="1097">
                        <c:v>11.94</c:v>
                      </c:pt>
                      <c:pt idx="1098">
                        <c:v>11.89</c:v>
                      </c:pt>
                      <c:pt idx="1099">
                        <c:v>11.92</c:v>
                      </c:pt>
                      <c:pt idx="1100">
                        <c:v>11.91</c:v>
                      </c:pt>
                      <c:pt idx="1101">
                        <c:v>12.04</c:v>
                      </c:pt>
                      <c:pt idx="1102">
                        <c:v>12.05</c:v>
                      </c:pt>
                      <c:pt idx="1103">
                        <c:v>11.84</c:v>
                      </c:pt>
                      <c:pt idx="1104">
                        <c:v>11.64</c:v>
                      </c:pt>
                      <c:pt idx="1105">
                        <c:v>11.9</c:v>
                      </c:pt>
                      <c:pt idx="1106">
                        <c:v>11.73</c:v>
                      </c:pt>
                      <c:pt idx="1107">
                        <c:v>11.85</c:v>
                      </c:pt>
                      <c:pt idx="1108">
                        <c:v>11.85</c:v>
                      </c:pt>
                      <c:pt idx="1109">
                        <c:v>11.84</c:v>
                      </c:pt>
                      <c:pt idx="1110">
                        <c:v>11.8</c:v>
                      </c:pt>
                      <c:pt idx="1111">
                        <c:v>11.82</c:v>
                      </c:pt>
                      <c:pt idx="1112">
                        <c:v>11.83</c:v>
                      </c:pt>
                      <c:pt idx="1113">
                        <c:v>11.82</c:v>
                      </c:pt>
                      <c:pt idx="1114">
                        <c:v>11.81</c:v>
                      </c:pt>
                      <c:pt idx="1115">
                        <c:v>11.81</c:v>
                      </c:pt>
                      <c:pt idx="1116">
                        <c:v>11.84</c:v>
                      </c:pt>
                      <c:pt idx="1117">
                        <c:v>11.96</c:v>
                      </c:pt>
                      <c:pt idx="1118">
                        <c:v>12.36</c:v>
                      </c:pt>
                      <c:pt idx="1119">
                        <c:v>12.64</c:v>
                      </c:pt>
                      <c:pt idx="1120">
                        <c:v>12.54</c:v>
                      </c:pt>
                      <c:pt idx="1121">
                        <c:v>12.31</c:v>
                      </c:pt>
                      <c:pt idx="1122">
                        <c:v>12.44</c:v>
                      </c:pt>
                      <c:pt idx="1123">
                        <c:v>12.32</c:v>
                      </c:pt>
                      <c:pt idx="1124">
                        <c:v>12.12</c:v>
                      </c:pt>
                      <c:pt idx="1125">
                        <c:v>12.17</c:v>
                      </c:pt>
                      <c:pt idx="1126">
                        <c:v>11.97</c:v>
                      </c:pt>
                      <c:pt idx="1127">
                        <c:v>11.89</c:v>
                      </c:pt>
                      <c:pt idx="1128">
                        <c:v>12.05</c:v>
                      </c:pt>
                      <c:pt idx="1129">
                        <c:v>12.05</c:v>
                      </c:pt>
                      <c:pt idx="1130">
                        <c:v>11.88</c:v>
                      </c:pt>
                      <c:pt idx="1131">
                        <c:v>11.69</c:v>
                      </c:pt>
                      <c:pt idx="1132">
                        <c:v>11.87</c:v>
                      </c:pt>
                      <c:pt idx="1133">
                        <c:v>11.7</c:v>
                      </c:pt>
                      <c:pt idx="1134">
                        <c:v>11.79</c:v>
                      </c:pt>
                      <c:pt idx="1135">
                        <c:v>11.73</c:v>
                      </c:pt>
                      <c:pt idx="1136">
                        <c:v>11.97</c:v>
                      </c:pt>
                      <c:pt idx="1137">
                        <c:v>12.27</c:v>
                      </c:pt>
                      <c:pt idx="1138">
                        <c:v>12.31</c:v>
                      </c:pt>
                      <c:pt idx="1139">
                        <c:v>12.29</c:v>
                      </c:pt>
                      <c:pt idx="1140">
                        <c:v>12.31</c:v>
                      </c:pt>
                      <c:pt idx="1141">
                        <c:v>12.51</c:v>
                      </c:pt>
                      <c:pt idx="1142">
                        <c:v>12.67</c:v>
                      </c:pt>
                      <c:pt idx="1143">
                        <c:v>12.78</c:v>
                      </c:pt>
                      <c:pt idx="1144">
                        <c:v>12.77</c:v>
                      </c:pt>
                      <c:pt idx="1145">
                        <c:v>12.66</c:v>
                      </c:pt>
                      <c:pt idx="1146">
                        <c:v>12.56</c:v>
                      </c:pt>
                      <c:pt idx="1147">
                        <c:v>12.57</c:v>
                      </c:pt>
                      <c:pt idx="1148">
                        <c:v>12.6</c:v>
                      </c:pt>
                      <c:pt idx="1149">
                        <c:v>12.61</c:v>
                      </c:pt>
                      <c:pt idx="1150">
                        <c:v>12.82</c:v>
                      </c:pt>
                      <c:pt idx="1151">
                        <c:v>12.97</c:v>
                      </c:pt>
                      <c:pt idx="1152">
                        <c:v>12.87</c:v>
                      </c:pt>
                      <c:pt idx="1153">
                        <c:v>12.99</c:v>
                      </c:pt>
                      <c:pt idx="1154">
                        <c:v>12.99</c:v>
                      </c:pt>
                      <c:pt idx="1155">
                        <c:v>12.96</c:v>
                      </c:pt>
                      <c:pt idx="1156">
                        <c:v>12.92</c:v>
                      </c:pt>
                      <c:pt idx="1157">
                        <c:v>12.94</c:v>
                      </c:pt>
                      <c:pt idx="1158">
                        <c:v>13.22</c:v>
                      </c:pt>
                      <c:pt idx="1159">
                        <c:v>13.2</c:v>
                      </c:pt>
                      <c:pt idx="1160">
                        <c:v>13.36</c:v>
                      </c:pt>
                      <c:pt idx="1161">
                        <c:v>13.27</c:v>
                      </c:pt>
                      <c:pt idx="1162">
                        <c:v>13.15</c:v>
                      </c:pt>
                      <c:pt idx="1163">
                        <c:v>13.12</c:v>
                      </c:pt>
                      <c:pt idx="1164">
                        <c:v>13.17</c:v>
                      </c:pt>
                      <c:pt idx="1165">
                        <c:v>13.4</c:v>
                      </c:pt>
                      <c:pt idx="1166">
                        <c:v>13.35</c:v>
                      </c:pt>
                      <c:pt idx="1167">
                        <c:v>13.56</c:v>
                      </c:pt>
                      <c:pt idx="1168">
                        <c:v>13.48</c:v>
                      </c:pt>
                      <c:pt idx="1169">
                        <c:v>13.18</c:v>
                      </c:pt>
                      <c:pt idx="1170">
                        <c:v>13.25</c:v>
                      </c:pt>
                      <c:pt idx="1171">
                        <c:v>13.35</c:v>
                      </c:pt>
                      <c:pt idx="1172">
                        <c:v>13.34</c:v>
                      </c:pt>
                      <c:pt idx="1173">
                        <c:v>13.31</c:v>
                      </c:pt>
                      <c:pt idx="1174">
                        <c:v>13.3</c:v>
                      </c:pt>
                      <c:pt idx="1175">
                        <c:v>13.42</c:v>
                      </c:pt>
                      <c:pt idx="1176">
                        <c:v>13.18</c:v>
                      </c:pt>
                      <c:pt idx="1177">
                        <c:v>13.3</c:v>
                      </c:pt>
                      <c:pt idx="1178">
                        <c:v>13.58</c:v>
                      </c:pt>
                      <c:pt idx="1179">
                        <c:v>13.47</c:v>
                      </c:pt>
                      <c:pt idx="1180">
                        <c:v>13.48</c:v>
                      </c:pt>
                      <c:pt idx="1181">
                        <c:v>13.47</c:v>
                      </c:pt>
                      <c:pt idx="1182">
                        <c:v>13.67</c:v>
                      </c:pt>
                      <c:pt idx="1183">
                        <c:v>13.77</c:v>
                      </c:pt>
                      <c:pt idx="1184">
                        <c:v>13.67</c:v>
                      </c:pt>
                      <c:pt idx="1185">
                        <c:v>13.67</c:v>
                      </c:pt>
                      <c:pt idx="1186">
                        <c:v>13.86</c:v>
                      </c:pt>
                      <c:pt idx="1187">
                        <c:v>13.86</c:v>
                      </c:pt>
                      <c:pt idx="1188">
                        <c:v>13.84</c:v>
                      </c:pt>
                      <c:pt idx="1189">
                        <c:v>13.92</c:v>
                      </c:pt>
                      <c:pt idx="1190">
                        <c:v>13.9</c:v>
                      </c:pt>
                      <c:pt idx="1191">
                        <c:v>13.93</c:v>
                      </c:pt>
                      <c:pt idx="1192">
                        <c:v>13.51</c:v>
                      </c:pt>
                      <c:pt idx="1193">
                        <c:v>13.45</c:v>
                      </c:pt>
                      <c:pt idx="1194">
                        <c:v>13.42</c:v>
                      </c:pt>
                      <c:pt idx="1195">
                        <c:v>13.6</c:v>
                      </c:pt>
                      <c:pt idx="1196">
                        <c:v>13.67</c:v>
                      </c:pt>
                      <c:pt idx="1197">
                        <c:v>13.38</c:v>
                      </c:pt>
                      <c:pt idx="1198">
                        <c:v>13.3</c:v>
                      </c:pt>
                      <c:pt idx="1199">
                        <c:v>13.57</c:v>
                      </c:pt>
                      <c:pt idx="1200">
                        <c:v>13.4</c:v>
                      </c:pt>
                      <c:pt idx="1201">
                        <c:v>13.31</c:v>
                      </c:pt>
                      <c:pt idx="1202">
                        <c:v>13.6</c:v>
                      </c:pt>
                      <c:pt idx="1203">
                        <c:v>13.6</c:v>
                      </c:pt>
                      <c:pt idx="1204">
                        <c:v>13.33</c:v>
                      </c:pt>
                      <c:pt idx="1205">
                        <c:v>13.42</c:v>
                      </c:pt>
                      <c:pt idx="1206">
                        <c:v>13.3</c:v>
                      </c:pt>
                      <c:pt idx="1207">
                        <c:v>13.14</c:v>
                      </c:pt>
                      <c:pt idx="1208">
                        <c:v>12.9</c:v>
                      </c:pt>
                      <c:pt idx="1209">
                        <c:v>13.05</c:v>
                      </c:pt>
                      <c:pt idx="1210">
                        <c:v>13.2</c:v>
                      </c:pt>
                      <c:pt idx="1211">
                        <c:v>13.26</c:v>
                      </c:pt>
                      <c:pt idx="1212">
                        <c:v>13.19</c:v>
                      </c:pt>
                      <c:pt idx="1213">
                        <c:v>13.15</c:v>
                      </c:pt>
                      <c:pt idx="1214">
                        <c:v>13.22</c:v>
                      </c:pt>
                      <c:pt idx="1215">
                        <c:v>13.25</c:v>
                      </c:pt>
                      <c:pt idx="1216">
                        <c:v>13.21</c:v>
                      </c:pt>
                      <c:pt idx="1217">
                        <c:v>13.24</c:v>
                      </c:pt>
                      <c:pt idx="1218">
                        <c:v>13.34</c:v>
                      </c:pt>
                      <c:pt idx="1219">
                        <c:v>13.3</c:v>
                      </c:pt>
                      <c:pt idx="1220">
                        <c:v>13.41</c:v>
                      </c:pt>
                      <c:pt idx="1221">
                        <c:v>13.39</c:v>
                      </c:pt>
                      <c:pt idx="1222">
                        <c:v>13.38</c:v>
                      </c:pt>
                      <c:pt idx="1223">
                        <c:v>13.54</c:v>
                      </c:pt>
                      <c:pt idx="1224">
                        <c:v>13.47</c:v>
                      </c:pt>
                      <c:pt idx="1225">
                        <c:v>13.35</c:v>
                      </c:pt>
                      <c:pt idx="1226">
                        <c:v>13.35</c:v>
                      </c:pt>
                      <c:pt idx="1227">
                        <c:v>13.3</c:v>
                      </c:pt>
                      <c:pt idx="1228">
                        <c:v>13.2</c:v>
                      </c:pt>
                      <c:pt idx="1229">
                        <c:v>13.08</c:v>
                      </c:pt>
                      <c:pt idx="1230">
                        <c:v>13.09</c:v>
                      </c:pt>
                      <c:pt idx="1231">
                        <c:v>12.91</c:v>
                      </c:pt>
                      <c:pt idx="1232">
                        <c:v>12.95</c:v>
                      </c:pt>
                      <c:pt idx="1233">
                        <c:v>12.99</c:v>
                      </c:pt>
                      <c:pt idx="1234">
                        <c:v>13.06</c:v>
                      </c:pt>
                      <c:pt idx="1235">
                        <c:v>13.04</c:v>
                      </c:pt>
                      <c:pt idx="1236">
                        <c:v>13.13</c:v>
                      </c:pt>
                      <c:pt idx="1237">
                        <c:v>13.21</c:v>
                      </c:pt>
                      <c:pt idx="1238">
                        <c:v>13.31</c:v>
                      </c:pt>
                      <c:pt idx="1239">
                        <c:v>13.29</c:v>
                      </c:pt>
                      <c:pt idx="1240">
                        <c:v>13.23</c:v>
                      </c:pt>
                      <c:pt idx="1241">
                        <c:v>13.29</c:v>
                      </c:pt>
                      <c:pt idx="1242">
                        <c:v>13.17</c:v>
                      </c:pt>
                      <c:pt idx="1243">
                        <c:v>13</c:v>
                      </c:pt>
                      <c:pt idx="1244">
                        <c:v>13.07</c:v>
                      </c:pt>
                      <c:pt idx="1245">
                        <c:v>13.04</c:v>
                      </c:pt>
                      <c:pt idx="1246">
                        <c:v>13.16</c:v>
                      </c:pt>
                      <c:pt idx="1247">
                        <c:v>12.98</c:v>
                      </c:pt>
                      <c:pt idx="1248">
                        <c:v>12.98</c:v>
                      </c:pt>
                      <c:pt idx="1249">
                        <c:v>12.79</c:v>
                      </c:pt>
                      <c:pt idx="1250">
                        <c:v>12.78</c:v>
                      </c:pt>
                      <c:pt idx="1251">
                        <c:v>12.87</c:v>
                      </c:pt>
                      <c:pt idx="1252">
                        <c:v>12.93</c:v>
                      </c:pt>
                      <c:pt idx="1253">
                        <c:v>12.93</c:v>
                      </c:pt>
                      <c:pt idx="1254">
                        <c:v>12.75</c:v>
                      </c:pt>
                      <c:pt idx="1255">
                        <c:v>12.57</c:v>
                      </c:pt>
                      <c:pt idx="1256">
                        <c:v>12.56</c:v>
                      </c:pt>
                      <c:pt idx="1257">
                        <c:v>12.57</c:v>
                      </c:pt>
                      <c:pt idx="1258">
                        <c:v>12.63</c:v>
                      </c:pt>
                      <c:pt idx="1259">
                        <c:v>12.72</c:v>
                      </c:pt>
                      <c:pt idx="1260">
                        <c:v>12.85</c:v>
                      </c:pt>
                      <c:pt idx="1261">
                        <c:v>12.42</c:v>
                      </c:pt>
                      <c:pt idx="1262">
                        <c:v>12.43</c:v>
                      </c:pt>
                      <c:pt idx="1263">
                        <c:v>12.35</c:v>
                      </c:pt>
                      <c:pt idx="1264">
                        <c:v>12.11</c:v>
                      </c:pt>
                      <c:pt idx="1265">
                        <c:v>12.08</c:v>
                      </c:pt>
                      <c:pt idx="1266">
                        <c:v>11.97</c:v>
                      </c:pt>
                      <c:pt idx="1267">
                        <c:v>12.11</c:v>
                      </c:pt>
                      <c:pt idx="1268">
                        <c:v>12.03</c:v>
                      </c:pt>
                      <c:pt idx="1269">
                        <c:v>12.15</c:v>
                      </c:pt>
                      <c:pt idx="1270">
                        <c:v>12.21</c:v>
                      </c:pt>
                      <c:pt idx="1271">
                        <c:v>11.95</c:v>
                      </c:pt>
                      <c:pt idx="1272">
                        <c:v>12.01</c:v>
                      </c:pt>
                      <c:pt idx="1273">
                        <c:v>12.08</c:v>
                      </c:pt>
                      <c:pt idx="1274">
                        <c:v>12.07</c:v>
                      </c:pt>
                      <c:pt idx="1275">
                        <c:v>12.24</c:v>
                      </c:pt>
                      <c:pt idx="1276">
                        <c:v>12.17</c:v>
                      </c:pt>
                      <c:pt idx="1277">
                        <c:v>12.05</c:v>
                      </c:pt>
                      <c:pt idx="1278">
                        <c:v>11.97</c:v>
                      </c:pt>
                      <c:pt idx="1279">
                        <c:v>12.09</c:v>
                      </c:pt>
                      <c:pt idx="1280">
                        <c:v>12.15</c:v>
                      </c:pt>
                      <c:pt idx="1281">
                        <c:v>12.4</c:v>
                      </c:pt>
                      <c:pt idx="1282">
                        <c:v>12.45</c:v>
                      </c:pt>
                      <c:pt idx="1283">
                        <c:v>12.68</c:v>
                      </c:pt>
                      <c:pt idx="1284">
                        <c:v>12.57</c:v>
                      </c:pt>
                      <c:pt idx="1285">
                        <c:v>12.5</c:v>
                      </c:pt>
                      <c:pt idx="1286">
                        <c:v>12.7</c:v>
                      </c:pt>
                      <c:pt idx="1287">
                        <c:v>12.54</c:v>
                      </c:pt>
                      <c:pt idx="1288">
                        <c:v>12.2</c:v>
                      </c:pt>
                      <c:pt idx="1289">
                        <c:v>12.15</c:v>
                      </c:pt>
                      <c:pt idx="1290">
                        <c:v>12.16</c:v>
                      </c:pt>
                      <c:pt idx="1291">
                        <c:v>12.07</c:v>
                      </c:pt>
                      <c:pt idx="1292">
                        <c:v>12.05</c:v>
                      </c:pt>
                      <c:pt idx="1293">
                        <c:v>11.88</c:v>
                      </c:pt>
                      <c:pt idx="1294">
                        <c:v>12.03</c:v>
                      </c:pt>
                      <c:pt idx="1295">
                        <c:v>12.17</c:v>
                      </c:pt>
                      <c:pt idx="1296">
                        <c:v>12.46</c:v>
                      </c:pt>
                      <c:pt idx="1297">
                        <c:v>12.43</c:v>
                      </c:pt>
                      <c:pt idx="1298">
                        <c:v>12.34</c:v>
                      </c:pt>
                      <c:pt idx="1299">
                        <c:v>12.32</c:v>
                      </c:pt>
                      <c:pt idx="1300">
                        <c:v>12.03</c:v>
                      </c:pt>
                      <c:pt idx="1301">
                        <c:v>12.04</c:v>
                      </c:pt>
                      <c:pt idx="1302">
                        <c:v>12</c:v>
                      </c:pt>
                      <c:pt idx="1303">
                        <c:v>11.97</c:v>
                      </c:pt>
                      <c:pt idx="1304">
                        <c:v>11.64</c:v>
                      </c:pt>
                      <c:pt idx="1305">
                        <c:v>11.7</c:v>
                      </c:pt>
                      <c:pt idx="1306">
                        <c:v>11.11</c:v>
                      </c:pt>
                      <c:pt idx="1307">
                        <c:v>10.89</c:v>
                      </c:pt>
                      <c:pt idx="1308">
                        <c:v>9.86</c:v>
                      </c:pt>
                      <c:pt idx="1309">
                        <c:v>10.63</c:v>
                      </c:pt>
                      <c:pt idx="1310">
                        <c:v>9.89</c:v>
                      </c:pt>
                      <c:pt idx="1311">
                        <c:v>10.44</c:v>
                      </c:pt>
                      <c:pt idx="1312">
                        <c:v>10.37</c:v>
                      </c:pt>
                      <c:pt idx="1313">
                        <c:v>10.7</c:v>
                      </c:pt>
                      <c:pt idx="1314">
                        <c:v>10.49</c:v>
                      </c:pt>
                      <c:pt idx="1315">
                        <c:v>10.55</c:v>
                      </c:pt>
                      <c:pt idx="1316">
                        <c:v>10.039999999999999</c:v>
                      </c:pt>
                      <c:pt idx="1317">
                        <c:v>9.84</c:v>
                      </c:pt>
                      <c:pt idx="1318">
                        <c:v>9.7200000000000006</c:v>
                      </c:pt>
                      <c:pt idx="1319">
                        <c:v>10.029999999999999</c:v>
                      </c:pt>
                      <c:pt idx="1320">
                        <c:v>10.3</c:v>
                      </c:pt>
                      <c:pt idx="1321">
                        <c:v>10.27</c:v>
                      </c:pt>
                      <c:pt idx="1322">
                        <c:v>10.36</c:v>
                      </c:pt>
                      <c:pt idx="1323">
                        <c:v>10.79</c:v>
                      </c:pt>
                      <c:pt idx="1324">
                        <c:v>10.72</c:v>
                      </c:pt>
                      <c:pt idx="1325">
                        <c:v>10.85</c:v>
                      </c:pt>
                      <c:pt idx="1326">
                        <c:v>10.61</c:v>
                      </c:pt>
                      <c:pt idx="1327">
                        <c:v>10.17</c:v>
                      </c:pt>
                      <c:pt idx="1328">
                        <c:v>9.99</c:v>
                      </c:pt>
                      <c:pt idx="1329">
                        <c:v>10.47</c:v>
                      </c:pt>
                      <c:pt idx="1330">
                        <c:v>10.25</c:v>
                      </c:pt>
                      <c:pt idx="1331">
                        <c:v>9.92</c:v>
                      </c:pt>
                      <c:pt idx="1332">
                        <c:v>10.029999999999999</c:v>
                      </c:pt>
                      <c:pt idx="1333">
                        <c:v>10.1</c:v>
                      </c:pt>
                      <c:pt idx="1334">
                        <c:v>10.220000000000001</c:v>
                      </c:pt>
                      <c:pt idx="1335">
                        <c:v>10.48</c:v>
                      </c:pt>
                      <c:pt idx="1336">
                        <c:v>10.46</c:v>
                      </c:pt>
                      <c:pt idx="1337">
                        <c:v>10.19</c:v>
                      </c:pt>
                      <c:pt idx="1338">
                        <c:v>10.16</c:v>
                      </c:pt>
                      <c:pt idx="1339">
                        <c:v>9.65</c:v>
                      </c:pt>
                      <c:pt idx="1340">
                        <c:v>9.3800000000000008</c:v>
                      </c:pt>
                      <c:pt idx="1341">
                        <c:v>9.4700000000000006</c:v>
                      </c:pt>
                      <c:pt idx="1342">
                        <c:v>9.9</c:v>
                      </c:pt>
                      <c:pt idx="1343">
                        <c:v>9.9499999999999993</c:v>
                      </c:pt>
                      <c:pt idx="1344">
                        <c:v>9.65</c:v>
                      </c:pt>
                      <c:pt idx="1345">
                        <c:v>9.93</c:v>
                      </c:pt>
                      <c:pt idx="1346">
                        <c:v>9.58</c:v>
                      </c:pt>
                      <c:pt idx="1347">
                        <c:v>9.15</c:v>
                      </c:pt>
                      <c:pt idx="1348">
                        <c:v>9.52</c:v>
                      </c:pt>
                      <c:pt idx="1349">
                        <c:v>9.65</c:v>
                      </c:pt>
                      <c:pt idx="1350">
                        <c:v>9.9499999999999993</c:v>
                      </c:pt>
                      <c:pt idx="1351">
                        <c:v>9.6</c:v>
                      </c:pt>
                      <c:pt idx="1352">
                        <c:v>10.09</c:v>
                      </c:pt>
                      <c:pt idx="1353">
                        <c:v>10.08</c:v>
                      </c:pt>
                      <c:pt idx="1354">
                        <c:v>10.33</c:v>
                      </c:pt>
                      <c:pt idx="1355">
                        <c:v>10.1</c:v>
                      </c:pt>
                      <c:pt idx="1356">
                        <c:v>10.220000000000001</c:v>
                      </c:pt>
                      <c:pt idx="1357">
                        <c:v>9.9</c:v>
                      </c:pt>
                      <c:pt idx="1358">
                        <c:v>10.38</c:v>
                      </c:pt>
                      <c:pt idx="1359">
                        <c:v>10.23</c:v>
                      </c:pt>
                      <c:pt idx="1360">
                        <c:v>10.38</c:v>
                      </c:pt>
                      <c:pt idx="1361">
                        <c:v>10.65</c:v>
                      </c:pt>
                      <c:pt idx="1362">
                        <c:v>10.89</c:v>
                      </c:pt>
                      <c:pt idx="1363">
                        <c:v>10.56</c:v>
                      </c:pt>
                      <c:pt idx="1364">
                        <c:v>10.75</c:v>
                      </c:pt>
                      <c:pt idx="1365">
                        <c:v>11.39</c:v>
                      </c:pt>
                      <c:pt idx="1366">
                        <c:v>11.4</c:v>
                      </c:pt>
                      <c:pt idx="1367">
                        <c:v>10.94</c:v>
                      </c:pt>
                      <c:pt idx="1368">
                        <c:v>10.43</c:v>
                      </c:pt>
                      <c:pt idx="1369">
                        <c:v>10.74</c:v>
                      </c:pt>
                      <c:pt idx="1370">
                        <c:v>10.93</c:v>
                      </c:pt>
                      <c:pt idx="1371">
                        <c:v>10.77</c:v>
                      </c:pt>
                      <c:pt idx="1372">
                        <c:v>10.84</c:v>
                      </c:pt>
                      <c:pt idx="1373">
                        <c:v>11.04</c:v>
                      </c:pt>
                      <c:pt idx="1374">
                        <c:v>10.44</c:v>
                      </c:pt>
                      <c:pt idx="1375">
                        <c:v>10.49</c:v>
                      </c:pt>
                      <c:pt idx="1376">
                        <c:v>10.73</c:v>
                      </c:pt>
                      <c:pt idx="1377">
                        <c:v>10.52</c:v>
                      </c:pt>
                      <c:pt idx="1378">
                        <c:v>10.57</c:v>
                      </c:pt>
                      <c:pt idx="1379">
                        <c:v>10.31</c:v>
                      </c:pt>
                      <c:pt idx="1380">
                        <c:v>10.11</c:v>
                      </c:pt>
                      <c:pt idx="1381">
                        <c:v>10.14</c:v>
                      </c:pt>
                      <c:pt idx="1382">
                        <c:v>9.89</c:v>
                      </c:pt>
                      <c:pt idx="1383">
                        <c:v>9.8000000000000007</c:v>
                      </c:pt>
                      <c:pt idx="1384">
                        <c:v>9.5299999999999994</c:v>
                      </c:pt>
                      <c:pt idx="1385">
                        <c:v>9.56</c:v>
                      </c:pt>
                      <c:pt idx="1386">
                        <c:v>9.84</c:v>
                      </c:pt>
                      <c:pt idx="1387">
                        <c:v>9.7799999999999994</c:v>
                      </c:pt>
                      <c:pt idx="1388">
                        <c:v>10.39</c:v>
                      </c:pt>
                      <c:pt idx="1389">
                        <c:v>10.33</c:v>
                      </c:pt>
                      <c:pt idx="1390">
                        <c:v>10.47</c:v>
                      </c:pt>
                      <c:pt idx="1391">
                        <c:v>10.68</c:v>
                      </c:pt>
                      <c:pt idx="1392">
                        <c:v>10.69</c:v>
                      </c:pt>
                      <c:pt idx="1393">
                        <c:v>10.82</c:v>
                      </c:pt>
                      <c:pt idx="1394">
                        <c:v>10.4</c:v>
                      </c:pt>
                      <c:pt idx="1395">
                        <c:v>10.63</c:v>
                      </c:pt>
                      <c:pt idx="1396">
                        <c:v>10.38</c:v>
                      </c:pt>
                      <c:pt idx="1397">
                        <c:v>10.23</c:v>
                      </c:pt>
                      <c:pt idx="1398">
                        <c:v>10.19</c:v>
                      </c:pt>
                      <c:pt idx="1399">
                        <c:v>10.199999999999999</c:v>
                      </c:pt>
                      <c:pt idx="1400">
                        <c:v>10.17</c:v>
                      </c:pt>
                      <c:pt idx="1401">
                        <c:v>9.9499999999999993</c:v>
                      </c:pt>
                      <c:pt idx="1402">
                        <c:v>10.32</c:v>
                      </c:pt>
                      <c:pt idx="1403">
                        <c:v>10.38</c:v>
                      </c:pt>
                      <c:pt idx="1404">
                        <c:v>10.59</c:v>
                      </c:pt>
                      <c:pt idx="1405">
                        <c:v>10.67</c:v>
                      </c:pt>
                      <c:pt idx="1406">
                        <c:v>10.6</c:v>
                      </c:pt>
                      <c:pt idx="1407">
                        <c:v>10.43</c:v>
                      </c:pt>
                      <c:pt idx="1408">
                        <c:v>10.6</c:v>
                      </c:pt>
                      <c:pt idx="1409">
                        <c:v>10.55</c:v>
                      </c:pt>
                      <c:pt idx="1410">
                        <c:v>10.82</c:v>
                      </c:pt>
                      <c:pt idx="1411">
                        <c:v>10.79</c:v>
                      </c:pt>
                      <c:pt idx="1412">
                        <c:v>10.93</c:v>
                      </c:pt>
                      <c:pt idx="1413">
                        <c:v>10.87</c:v>
                      </c:pt>
                      <c:pt idx="1414">
                        <c:v>10.93</c:v>
                      </c:pt>
                      <c:pt idx="1415">
                        <c:v>11.12</c:v>
                      </c:pt>
                      <c:pt idx="1416">
                        <c:v>11.24</c:v>
                      </c:pt>
                      <c:pt idx="1417">
                        <c:v>11.29</c:v>
                      </c:pt>
                      <c:pt idx="1418">
                        <c:v>11.2</c:v>
                      </c:pt>
                      <c:pt idx="1419">
                        <c:v>11.12</c:v>
                      </c:pt>
                      <c:pt idx="1420">
                        <c:v>11.29</c:v>
                      </c:pt>
                      <c:pt idx="1421">
                        <c:v>11.4</c:v>
                      </c:pt>
                      <c:pt idx="1422">
                        <c:v>11.47</c:v>
                      </c:pt>
                      <c:pt idx="1423">
                        <c:v>11.51</c:v>
                      </c:pt>
                      <c:pt idx="1424">
                        <c:v>11.49</c:v>
                      </c:pt>
                      <c:pt idx="1425">
                        <c:v>11.52</c:v>
                      </c:pt>
                      <c:pt idx="1426">
                        <c:v>11.42</c:v>
                      </c:pt>
                      <c:pt idx="1427">
                        <c:v>11.46</c:v>
                      </c:pt>
                      <c:pt idx="1428">
                        <c:v>11.36</c:v>
                      </c:pt>
                      <c:pt idx="1429">
                        <c:v>11.41</c:v>
                      </c:pt>
                      <c:pt idx="1430">
                        <c:v>11.58</c:v>
                      </c:pt>
                      <c:pt idx="1431">
                        <c:v>11.64</c:v>
                      </c:pt>
                      <c:pt idx="1432">
                        <c:v>11.95</c:v>
                      </c:pt>
                      <c:pt idx="1433">
                        <c:v>11.89</c:v>
                      </c:pt>
                      <c:pt idx="1434">
                        <c:v>11.89</c:v>
                      </c:pt>
                      <c:pt idx="1435">
                        <c:v>11.98</c:v>
                      </c:pt>
                      <c:pt idx="1436">
                        <c:v>11.93</c:v>
                      </c:pt>
                      <c:pt idx="1437">
                        <c:v>11.81</c:v>
                      </c:pt>
                      <c:pt idx="1438">
                        <c:v>11.92</c:v>
                      </c:pt>
                      <c:pt idx="1439">
                        <c:v>11.81</c:v>
                      </c:pt>
                      <c:pt idx="1440">
                        <c:v>11.74</c:v>
                      </c:pt>
                      <c:pt idx="1441">
                        <c:v>11.92</c:v>
                      </c:pt>
                      <c:pt idx="1442">
                        <c:v>12</c:v>
                      </c:pt>
                      <c:pt idx="1443">
                        <c:v>11.98</c:v>
                      </c:pt>
                      <c:pt idx="1444">
                        <c:v>11.84</c:v>
                      </c:pt>
                      <c:pt idx="1445">
                        <c:v>11.94</c:v>
                      </c:pt>
                      <c:pt idx="1446">
                        <c:v>11.9</c:v>
                      </c:pt>
                      <c:pt idx="1447">
                        <c:v>11.99</c:v>
                      </c:pt>
                      <c:pt idx="1448">
                        <c:v>12.02</c:v>
                      </c:pt>
                      <c:pt idx="1449">
                        <c:v>11.97</c:v>
                      </c:pt>
                      <c:pt idx="1450">
                        <c:v>12.1</c:v>
                      </c:pt>
                      <c:pt idx="1451">
                        <c:v>12.05</c:v>
                      </c:pt>
                      <c:pt idx="1452">
                        <c:v>12.01</c:v>
                      </c:pt>
                      <c:pt idx="1453">
                        <c:v>11.71</c:v>
                      </c:pt>
                      <c:pt idx="1454">
                        <c:v>11.87</c:v>
                      </c:pt>
                      <c:pt idx="1455">
                        <c:v>11.98</c:v>
                      </c:pt>
                      <c:pt idx="1456">
                        <c:v>12.08</c:v>
                      </c:pt>
                      <c:pt idx="1457">
                        <c:v>12.05</c:v>
                      </c:pt>
                      <c:pt idx="1458">
                        <c:v>12.51</c:v>
                      </c:pt>
                      <c:pt idx="1459">
                        <c:v>12.52</c:v>
                      </c:pt>
                      <c:pt idx="1460">
                        <c:v>12.74</c:v>
                      </c:pt>
                      <c:pt idx="1461">
                        <c:v>12.75</c:v>
                      </c:pt>
                      <c:pt idx="1462">
                        <c:v>12.82</c:v>
                      </c:pt>
                      <c:pt idx="1463">
                        <c:v>12.88</c:v>
                      </c:pt>
                      <c:pt idx="1464">
                        <c:v>12.82</c:v>
                      </c:pt>
                      <c:pt idx="1465">
                        <c:v>12.65</c:v>
                      </c:pt>
                      <c:pt idx="1466">
                        <c:v>12.76</c:v>
                      </c:pt>
                      <c:pt idx="1467">
                        <c:v>12.96</c:v>
                      </c:pt>
                      <c:pt idx="1468">
                        <c:v>12.84</c:v>
                      </c:pt>
                      <c:pt idx="1469">
                        <c:v>12.87</c:v>
                      </c:pt>
                      <c:pt idx="1470">
                        <c:v>12.74</c:v>
                      </c:pt>
                      <c:pt idx="1471">
                        <c:v>12.82</c:v>
                      </c:pt>
                      <c:pt idx="1472">
                        <c:v>12.91</c:v>
                      </c:pt>
                      <c:pt idx="1473">
                        <c:v>12.84</c:v>
                      </c:pt>
                      <c:pt idx="1474">
                        <c:v>12.64</c:v>
                      </c:pt>
                      <c:pt idx="1475">
                        <c:v>12.6</c:v>
                      </c:pt>
                      <c:pt idx="1476">
                        <c:v>12.41</c:v>
                      </c:pt>
                      <c:pt idx="1477">
                        <c:v>12.14</c:v>
                      </c:pt>
                      <c:pt idx="1478">
                        <c:v>12.33</c:v>
                      </c:pt>
                      <c:pt idx="1479">
                        <c:v>12.57</c:v>
                      </c:pt>
                      <c:pt idx="1480">
                        <c:v>12.27</c:v>
                      </c:pt>
                      <c:pt idx="1481">
                        <c:v>12.36</c:v>
                      </c:pt>
                      <c:pt idx="1482">
                        <c:v>12.52</c:v>
                      </c:pt>
                      <c:pt idx="1483">
                        <c:v>12.44</c:v>
                      </c:pt>
                      <c:pt idx="1484">
                        <c:v>12.39</c:v>
                      </c:pt>
                      <c:pt idx="1485">
                        <c:v>12.32</c:v>
                      </c:pt>
                      <c:pt idx="1486">
                        <c:v>12.23</c:v>
                      </c:pt>
                      <c:pt idx="1487">
                        <c:v>12.37</c:v>
                      </c:pt>
                      <c:pt idx="1488">
                        <c:v>12.48</c:v>
                      </c:pt>
                      <c:pt idx="1489">
                        <c:v>12.58</c:v>
                      </c:pt>
                      <c:pt idx="1490">
                        <c:v>12.59</c:v>
                      </c:pt>
                      <c:pt idx="1491">
                        <c:v>12.52</c:v>
                      </c:pt>
                      <c:pt idx="1492">
                        <c:v>12.65</c:v>
                      </c:pt>
                      <c:pt idx="1493">
                        <c:v>12.55</c:v>
                      </c:pt>
                      <c:pt idx="1494">
                        <c:v>12.44</c:v>
                      </c:pt>
                      <c:pt idx="1495">
                        <c:v>12.25</c:v>
                      </c:pt>
                      <c:pt idx="1496">
                        <c:v>12.32</c:v>
                      </c:pt>
                      <c:pt idx="1497">
                        <c:v>12.24</c:v>
                      </c:pt>
                      <c:pt idx="1498">
                        <c:v>12.1</c:v>
                      </c:pt>
                      <c:pt idx="1499">
                        <c:v>12.15</c:v>
                      </c:pt>
                      <c:pt idx="1500">
                        <c:v>12.01</c:v>
                      </c:pt>
                      <c:pt idx="1501">
                        <c:v>11.77</c:v>
                      </c:pt>
                      <c:pt idx="1502">
                        <c:v>11.71</c:v>
                      </c:pt>
                      <c:pt idx="1503">
                        <c:v>11.54</c:v>
                      </c:pt>
                      <c:pt idx="1504">
                        <c:v>11.3</c:v>
                      </c:pt>
                      <c:pt idx="1505">
                        <c:v>11.17</c:v>
                      </c:pt>
                      <c:pt idx="1506">
                        <c:v>11.28</c:v>
                      </c:pt>
                      <c:pt idx="1507">
                        <c:v>11.36</c:v>
                      </c:pt>
                      <c:pt idx="1508">
                        <c:v>11.41</c:v>
                      </c:pt>
                      <c:pt idx="1509">
                        <c:v>11.41</c:v>
                      </c:pt>
                      <c:pt idx="1510">
                        <c:v>11.37</c:v>
                      </c:pt>
                      <c:pt idx="1511">
                        <c:v>11.54</c:v>
                      </c:pt>
                      <c:pt idx="1512">
                        <c:v>11.27</c:v>
                      </c:pt>
                      <c:pt idx="1513">
                        <c:v>11.36</c:v>
                      </c:pt>
                      <c:pt idx="1514">
                        <c:v>10.94</c:v>
                      </c:pt>
                      <c:pt idx="1515">
                        <c:v>10.84</c:v>
                      </c:pt>
                      <c:pt idx="1516">
                        <c:v>11.02</c:v>
                      </c:pt>
                      <c:pt idx="1517">
                        <c:v>11.34</c:v>
                      </c:pt>
                      <c:pt idx="1518">
                        <c:v>11.33</c:v>
                      </c:pt>
                      <c:pt idx="1519">
                        <c:v>11.47</c:v>
                      </c:pt>
                      <c:pt idx="1520">
                        <c:v>11.26</c:v>
                      </c:pt>
                      <c:pt idx="1521">
                        <c:v>11.43</c:v>
                      </c:pt>
                      <c:pt idx="1522">
                        <c:v>11.39</c:v>
                      </c:pt>
                      <c:pt idx="1523">
                        <c:v>11.52</c:v>
                      </c:pt>
                      <c:pt idx="1524">
                        <c:v>11.63</c:v>
                      </c:pt>
                      <c:pt idx="1525">
                        <c:v>11.57</c:v>
                      </c:pt>
                      <c:pt idx="1526">
                        <c:v>11.76</c:v>
                      </c:pt>
                      <c:pt idx="1527">
                        <c:v>11.79</c:v>
                      </c:pt>
                      <c:pt idx="1528">
                        <c:v>11.52</c:v>
                      </c:pt>
                      <c:pt idx="1529">
                        <c:v>11.63</c:v>
                      </c:pt>
                      <c:pt idx="1530">
                        <c:v>11.39</c:v>
                      </c:pt>
                      <c:pt idx="1531">
                        <c:v>11.45</c:v>
                      </c:pt>
                      <c:pt idx="1532">
                        <c:v>11.58</c:v>
                      </c:pt>
                      <c:pt idx="1533">
                        <c:v>11.58</c:v>
                      </c:pt>
                      <c:pt idx="1534">
                        <c:v>11.88</c:v>
                      </c:pt>
                      <c:pt idx="1535">
                        <c:v>11.95</c:v>
                      </c:pt>
                      <c:pt idx="1536">
                        <c:v>12.01</c:v>
                      </c:pt>
                      <c:pt idx="1537">
                        <c:v>11.84</c:v>
                      </c:pt>
                      <c:pt idx="1538">
                        <c:v>11.74</c:v>
                      </c:pt>
                      <c:pt idx="1539">
                        <c:v>11.72</c:v>
                      </c:pt>
                      <c:pt idx="1540">
                        <c:v>11.63</c:v>
                      </c:pt>
                      <c:pt idx="1541">
                        <c:v>11.73</c:v>
                      </c:pt>
                      <c:pt idx="1542">
                        <c:v>11.61</c:v>
                      </c:pt>
                      <c:pt idx="1543">
                        <c:v>11.92</c:v>
                      </c:pt>
                      <c:pt idx="1544">
                        <c:v>11.91</c:v>
                      </c:pt>
                      <c:pt idx="1545">
                        <c:v>11.97</c:v>
                      </c:pt>
                      <c:pt idx="1546">
                        <c:v>11.92</c:v>
                      </c:pt>
                      <c:pt idx="1547">
                        <c:v>11.84</c:v>
                      </c:pt>
                      <c:pt idx="1548">
                        <c:v>11.66</c:v>
                      </c:pt>
                      <c:pt idx="1549">
                        <c:v>11.57</c:v>
                      </c:pt>
                      <c:pt idx="1550">
                        <c:v>11.54</c:v>
                      </c:pt>
                      <c:pt idx="1551">
                        <c:v>11.58</c:v>
                      </c:pt>
                      <c:pt idx="1552">
                        <c:v>11.75</c:v>
                      </c:pt>
                      <c:pt idx="1553">
                        <c:v>11.97</c:v>
                      </c:pt>
                      <c:pt idx="1554">
                        <c:v>11.95</c:v>
                      </c:pt>
                      <c:pt idx="1555">
                        <c:v>11.89</c:v>
                      </c:pt>
                      <c:pt idx="1556">
                        <c:v>11.84</c:v>
                      </c:pt>
                      <c:pt idx="1557">
                        <c:v>11.75</c:v>
                      </c:pt>
                      <c:pt idx="1558">
                        <c:v>12.02</c:v>
                      </c:pt>
                      <c:pt idx="1559">
                        <c:v>12.07</c:v>
                      </c:pt>
                      <c:pt idx="1560">
                        <c:v>12.12</c:v>
                      </c:pt>
                      <c:pt idx="1561">
                        <c:v>12.12</c:v>
                      </c:pt>
                      <c:pt idx="1562">
                        <c:v>12.11</c:v>
                      </c:pt>
                      <c:pt idx="1563">
                        <c:v>12.12</c:v>
                      </c:pt>
                      <c:pt idx="1564">
                        <c:v>12.13</c:v>
                      </c:pt>
                      <c:pt idx="1565">
                        <c:v>12.11</c:v>
                      </c:pt>
                      <c:pt idx="1566">
                        <c:v>12.15</c:v>
                      </c:pt>
                      <c:pt idx="1567">
                        <c:v>12.23</c:v>
                      </c:pt>
                      <c:pt idx="1568">
                        <c:v>12.27</c:v>
                      </c:pt>
                      <c:pt idx="1569">
                        <c:v>12.31</c:v>
                      </c:pt>
                      <c:pt idx="1570">
                        <c:v>12.35</c:v>
                      </c:pt>
                      <c:pt idx="1571">
                        <c:v>12.33</c:v>
                      </c:pt>
                      <c:pt idx="1572">
                        <c:v>12.21</c:v>
                      </c:pt>
                      <c:pt idx="1573">
                        <c:v>12.27</c:v>
                      </c:pt>
                      <c:pt idx="1574">
                        <c:v>12.27</c:v>
                      </c:pt>
                      <c:pt idx="1575">
                        <c:v>12.25</c:v>
                      </c:pt>
                      <c:pt idx="1576">
                        <c:v>12.27</c:v>
                      </c:pt>
                      <c:pt idx="1577">
                        <c:v>12.21</c:v>
                      </c:pt>
                      <c:pt idx="1578">
                        <c:v>12.3</c:v>
                      </c:pt>
                      <c:pt idx="1579">
                        <c:v>12.3</c:v>
                      </c:pt>
                      <c:pt idx="1580">
                        <c:v>12.3</c:v>
                      </c:pt>
                      <c:pt idx="1581">
                        <c:v>12.59</c:v>
                      </c:pt>
                      <c:pt idx="1582">
                        <c:v>12.72</c:v>
                      </c:pt>
                      <c:pt idx="1583">
                        <c:v>12.61</c:v>
                      </c:pt>
                      <c:pt idx="1584">
                        <c:v>12.72</c:v>
                      </c:pt>
                      <c:pt idx="1585">
                        <c:v>12.77</c:v>
                      </c:pt>
                      <c:pt idx="1586">
                        <c:v>13.1</c:v>
                      </c:pt>
                      <c:pt idx="1587">
                        <c:v>13.21</c:v>
                      </c:pt>
                      <c:pt idx="1588">
                        <c:v>13.08</c:v>
                      </c:pt>
                      <c:pt idx="1589">
                        <c:v>13.02</c:v>
                      </c:pt>
                      <c:pt idx="1590">
                        <c:v>13.01</c:v>
                      </c:pt>
                      <c:pt idx="1591">
                        <c:v>12.94</c:v>
                      </c:pt>
                      <c:pt idx="1592">
                        <c:v>12.84</c:v>
                      </c:pt>
                      <c:pt idx="1593">
                        <c:v>12.85</c:v>
                      </c:pt>
                      <c:pt idx="1594">
                        <c:v>12.65</c:v>
                      </c:pt>
                      <c:pt idx="1595">
                        <c:v>12.57</c:v>
                      </c:pt>
                      <c:pt idx="1596">
                        <c:v>12.69</c:v>
                      </c:pt>
                      <c:pt idx="1597">
                        <c:v>12.65</c:v>
                      </c:pt>
                      <c:pt idx="1598">
                        <c:v>12.7</c:v>
                      </c:pt>
                      <c:pt idx="1599">
                        <c:v>12.73</c:v>
                      </c:pt>
                      <c:pt idx="1600">
                        <c:v>12.84</c:v>
                      </c:pt>
                      <c:pt idx="1601">
                        <c:v>13.04</c:v>
                      </c:pt>
                      <c:pt idx="1602">
                        <c:v>13.03</c:v>
                      </c:pt>
                      <c:pt idx="1603">
                        <c:v>13.02</c:v>
                      </c:pt>
                      <c:pt idx="1604">
                        <c:v>12.94</c:v>
                      </c:pt>
                      <c:pt idx="1605">
                        <c:v>12.93</c:v>
                      </c:pt>
                      <c:pt idx="1606">
                        <c:v>13</c:v>
                      </c:pt>
                      <c:pt idx="1607">
                        <c:v>12.82</c:v>
                      </c:pt>
                      <c:pt idx="1608">
                        <c:v>12.97</c:v>
                      </c:pt>
                      <c:pt idx="1609">
                        <c:v>13.05</c:v>
                      </c:pt>
                      <c:pt idx="1610">
                        <c:v>13.22</c:v>
                      </c:pt>
                      <c:pt idx="1611">
                        <c:v>13.25</c:v>
                      </c:pt>
                      <c:pt idx="1612">
                        <c:v>13.07</c:v>
                      </c:pt>
                      <c:pt idx="1613">
                        <c:v>13.07</c:v>
                      </c:pt>
                      <c:pt idx="1614">
                        <c:v>12.85</c:v>
                      </c:pt>
                      <c:pt idx="1615">
                        <c:v>12.85</c:v>
                      </c:pt>
                      <c:pt idx="1616">
                        <c:v>12.88</c:v>
                      </c:pt>
                      <c:pt idx="1617">
                        <c:v>12.82</c:v>
                      </c:pt>
                      <c:pt idx="1618">
                        <c:v>12.82</c:v>
                      </c:pt>
                      <c:pt idx="1619">
                        <c:v>12.82</c:v>
                      </c:pt>
                      <c:pt idx="1620">
                        <c:v>12.9</c:v>
                      </c:pt>
                      <c:pt idx="1621">
                        <c:v>13.05</c:v>
                      </c:pt>
                      <c:pt idx="1622">
                        <c:v>12.98</c:v>
                      </c:pt>
                      <c:pt idx="1623">
                        <c:v>12.95</c:v>
                      </c:pt>
                      <c:pt idx="1624">
                        <c:v>13.1</c:v>
                      </c:pt>
                      <c:pt idx="1625">
                        <c:v>12.66</c:v>
                      </c:pt>
                      <c:pt idx="1626">
                        <c:v>12.56</c:v>
                      </c:pt>
                      <c:pt idx="1627">
                        <c:v>12.57</c:v>
                      </c:pt>
                      <c:pt idx="1628">
                        <c:v>12.59</c:v>
                      </c:pt>
                      <c:pt idx="1629">
                        <c:v>12.51</c:v>
                      </c:pt>
                      <c:pt idx="1630">
                        <c:v>12.29</c:v>
                      </c:pt>
                      <c:pt idx="1631">
                        <c:v>12.31</c:v>
                      </c:pt>
                      <c:pt idx="1632">
                        <c:v>12.39</c:v>
                      </c:pt>
                      <c:pt idx="1633">
                        <c:v>12.63</c:v>
                      </c:pt>
                      <c:pt idx="1634">
                        <c:v>12.7</c:v>
                      </c:pt>
                      <c:pt idx="1635">
                        <c:v>12.7</c:v>
                      </c:pt>
                      <c:pt idx="1636">
                        <c:v>12.85</c:v>
                      </c:pt>
                      <c:pt idx="1637">
                        <c:v>12.8</c:v>
                      </c:pt>
                      <c:pt idx="1638">
                        <c:v>12.69</c:v>
                      </c:pt>
                      <c:pt idx="1639">
                        <c:v>12.74</c:v>
                      </c:pt>
                      <c:pt idx="1640">
                        <c:v>12.8</c:v>
                      </c:pt>
                      <c:pt idx="1641">
                        <c:v>12.78</c:v>
                      </c:pt>
                      <c:pt idx="1642">
                        <c:v>12.74</c:v>
                      </c:pt>
                      <c:pt idx="1643">
                        <c:v>12.7</c:v>
                      </c:pt>
                      <c:pt idx="1644">
                        <c:v>12.86</c:v>
                      </c:pt>
                      <c:pt idx="1645">
                        <c:v>12.9</c:v>
                      </c:pt>
                      <c:pt idx="1646">
                        <c:v>13</c:v>
                      </c:pt>
                      <c:pt idx="1647">
                        <c:v>12.97</c:v>
                      </c:pt>
                      <c:pt idx="1648">
                        <c:v>13.04</c:v>
                      </c:pt>
                      <c:pt idx="1649">
                        <c:v>13.09</c:v>
                      </c:pt>
                      <c:pt idx="1650">
                        <c:v>13.03</c:v>
                      </c:pt>
                      <c:pt idx="1651">
                        <c:v>12.98</c:v>
                      </c:pt>
                      <c:pt idx="1652">
                        <c:v>13.25</c:v>
                      </c:pt>
                      <c:pt idx="1653">
                        <c:v>13.44</c:v>
                      </c:pt>
                      <c:pt idx="1654">
                        <c:v>13.36</c:v>
                      </c:pt>
                      <c:pt idx="1655">
                        <c:v>13.55</c:v>
                      </c:pt>
                      <c:pt idx="1656">
                        <c:v>13.3</c:v>
                      </c:pt>
                      <c:pt idx="1657">
                        <c:v>13.28</c:v>
                      </c:pt>
                      <c:pt idx="1658">
                        <c:v>13.27</c:v>
                      </c:pt>
                      <c:pt idx="1659">
                        <c:v>13.23</c:v>
                      </c:pt>
                      <c:pt idx="1660">
                        <c:v>13.13</c:v>
                      </c:pt>
                      <c:pt idx="1661">
                        <c:v>13.3</c:v>
                      </c:pt>
                      <c:pt idx="1662">
                        <c:v>13.68</c:v>
                      </c:pt>
                      <c:pt idx="1663">
                        <c:v>13.67</c:v>
                      </c:pt>
                      <c:pt idx="1664">
                        <c:v>13.83</c:v>
                      </c:pt>
                      <c:pt idx="1665">
                        <c:v>13.8</c:v>
                      </c:pt>
                      <c:pt idx="1666">
                        <c:v>13.76</c:v>
                      </c:pt>
                      <c:pt idx="1667">
                        <c:v>13.73</c:v>
                      </c:pt>
                      <c:pt idx="1668">
                        <c:v>13.91</c:v>
                      </c:pt>
                      <c:pt idx="1669">
                        <c:v>13.88</c:v>
                      </c:pt>
                      <c:pt idx="1670">
                        <c:v>13.84</c:v>
                      </c:pt>
                      <c:pt idx="1671">
                        <c:v>13.9</c:v>
                      </c:pt>
                      <c:pt idx="1672">
                        <c:v>13.9</c:v>
                      </c:pt>
                      <c:pt idx="1673">
                        <c:v>13.9</c:v>
                      </c:pt>
                      <c:pt idx="1674">
                        <c:v>13.91</c:v>
                      </c:pt>
                      <c:pt idx="1675">
                        <c:v>14.04</c:v>
                      </c:pt>
                      <c:pt idx="1676">
                        <c:v>14.03</c:v>
                      </c:pt>
                      <c:pt idx="1677">
                        <c:v>14.11</c:v>
                      </c:pt>
                      <c:pt idx="1678">
                        <c:v>14.17</c:v>
                      </c:pt>
                      <c:pt idx="1679">
                        <c:v>14.11</c:v>
                      </c:pt>
                      <c:pt idx="1680">
                        <c:v>14.17</c:v>
                      </c:pt>
                      <c:pt idx="1681">
                        <c:v>14.11</c:v>
                      </c:pt>
                      <c:pt idx="1682">
                        <c:v>14.1</c:v>
                      </c:pt>
                      <c:pt idx="1683">
                        <c:v>14.29</c:v>
                      </c:pt>
                      <c:pt idx="1684">
                        <c:v>14.12</c:v>
                      </c:pt>
                      <c:pt idx="1685">
                        <c:v>14.26</c:v>
                      </c:pt>
                      <c:pt idx="1686">
                        <c:v>14.29</c:v>
                      </c:pt>
                      <c:pt idx="1687">
                        <c:v>14.24</c:v>
                      </c:pt>
                      <c:pt idx="1688">
                        <c:v>14.28</c:v>
                      </c:pt>
                      <c:pt idx="1689">
                        <c:v>14.34</c:v>
                      </c:pt>
                      <c:pt idx="1690">
                        <c:v>14.46</c:v>
                      </c:pt>
                      <c:pt idx="1691">
                        <c:v>14.42</c:v>
                      </c:pt>
                      <c:pt idx="1692">
                        <c:v>14.47</c:v>
                      </c:pt>
                      <c:pt idx="1693">
                        <c:v>14.41</c:v>
                      </c:pt>
                      <c:pt idx="1694">
                        <c:v>14.54</c:v>
                      </c:pt>
                      <c:pt idx="1695">
                        <c:v>14.33</c:v>
                      </c:pt>
                      <c:pt idx="1696">
                        <c:v>14.21</c:v>
                      </c:pt>
                      <c:pt idx="1697">
                        <c:v>14.39</c:v>
                      </c:pt>
                      <c:pt idx="1698">
                        <c:v>14</c:v>
                      </c:pt>
                      <c:pt idx="1699">
                        <c:v>14.07</c:v>
                      </c:pt>
                      <c:pt idx="1700">
                        <c:v>14.29</c:v>
                      </c:pt>
                      <c:pt idx="1701">
                        <c:v>14.27</c:v>
                      </c:pt>
                      <c:pt idx="1702">
                        <c:v>14.31</c:v>
                      </c:pt>
                      <c:pt idx="1703">
                        <c:v>14.43</c:v>
                      </c:pt>
                      <c:pt idx="1704">
                        <c:v>14.55</c:v>
                      </c:pt>
                      <c:pt idx="1705">
                        <c:v>14.65</c:v>
                      </c:pt>
                      <c:pt idx="1706">
                        <c:v>14.76</c:v>
                      </c:pt>
                      <c:pt idx="1707">
                        <c:v>14.8</c:v>
                      </c:pt>
                      <c:pt idx="1708">
                        <c:v>14.91</c:v>
                      </c:pt>
                      <c:pt idx="1709">
                        <c:v>14.83</c:v>
                      </c:pt>
                      <c:pt idx="1710">
                        <c:v>14.87</c:v>
                      </c:pt>
                      <c:pt idx="1711">
                        <c:v>14.97</c:v>
                      </c:pt>
                      <c:pt idx="1712">
                        <c:v>14.96</c:v>
                      </c:pt>
                      <c:pt idx="1713">
                        <c:v>14.82</c:v>
                      </c:pt>
                      <c:pt idx="1714">
                        <c:v>14.74</c:v>
                      </c:pt>
                      <c:pt idx="1715">
                        <c:v>14.84</c:v>
                      </c:pt>
                      <c:pt idx="1716">
                        <c:v>14.66</c:v>
                      </c:pt>
                      <c:pt idx="1717">
                        <c:v>14.74</c:v>
                      </c:pt>
                      <c:pt idx="1718">
                        <c:v>14.71</c:v>
                      </c:pt>
                      <c:pt idx="1719">
                        <c:v>14.8</c:v>
                      </c:pt>
                      <c:pt idx="1720">
                        <c:v>14.73</c:v>
                      </c:pt>
                      <c:pt idx="1721">
                        <c:v>14.77</c:v>
                      </c:pt>
                      <c:pt idx="1722">
                        <c:v>14.7</c:v>
                      </c:pt>
                      <c:pt idx="1723">
                        <c:v>14.79</c:v>
                      </c:pt>
                      <c:pt idx="1724">
                        <c:v>14.54</c:v>
                      </c:pt>
                      <c:pt idx="1725">
                        <c:v>14.67</c:v>
                      </c:pt>
                      <c:pt idx="1726">
                        <c:v>14.63</c:v>
                      </c:pt>
                      <c:pt idx="1727">
                        <c:v>14.77</c:v>
                      </c:pt>
                      <c:pt idx="1728">
                        <c:v>14.81</c:v>
                      </c:pt>
                      <c:pt idx="1729">
                        <c:v>15.01</c:v>
                      </c:pt>
                      <c:pt idx="1730">
                        <c:v>15.05</c:v>
                      </c:pt>
                      <c:pt idx="1731">
                        <c:v>14.98</c:v>
                      </c:pt>
                      <c:pt idx="1732">
                        <c:v>14.67</c:v>
                      </c:pt>
                      <c:pt idx="1733">
                        <c:v>14.89</c:v>
                      </c:pt>
                      <c:pt idx="1734">
                        <c:v>14.61</c:v>
                      </c:pt>
                      <c:pt idx="1735">
                        <c:v>14.46</c:v>
                      </c:pt>
                      <c:pt idx="1736">
                        <c:v>14.67</c:v>
                      </c:pt>
                      <c:pt idx="1737">
                        <c:v>14.68</c:v>
                      </c:pt>
                      <c:pt idx="1738">
                        <c:v>14.94</c:v>
                      </c:pt>
                      <c:pt idx="1739">
                        <c:v>15.04</c:v>
                      </c:pt>
                      <c:pt idx="1740">
                        <c:v>15.13</c:v>
                      </c:pt>
                      <c:pt idx="1741">
                        <c:v>15.06</c:v>
                      </c:pt>
                      <c:pt idx="1742">
                        <c:v>15.13</c:v>
                      </c:pt>
                      <c:pt idx="1743">
                        <c:v>15.17</c:v>
                      </c:pt>
                      <c:pt idx="1744">
                        <c:v>15</c:v>
                      </c:pt>
                      <c:pt idx="1745">
                        <c:v>15.13</c:v>
                      </c:pt>
                      <c:pt idx="1746">
                        <c:v>15.29</c:v>
                      </c:pt>
                      <c:pt idx="1747">
                        <c:v>15.45</c:v>
                      </c:pt>
                      <c:pt idx="1748">
                        <c:v>15.53</c:v>
                      </c:pt>
                      <c:pt idx="1749">
                        <c:v>15.66</c:v>
                      </c:pt>
                      <c:pt idx="1750">
                        <c:v>15.55</c:v>
                      </c:pt>
                      <c:pt idx="1751">
                        <c:v>15.62</c:v>
                      </c:pt>
                      <c:pt idx="1752">
                        <c:v>15.66</c:v>
                      </c:pt>
                      <c:pt idx="1753">
                        <c:v>15.93</c:v>
                      </c:pt>
                      <c:pt idx="1754">
                        <c:v>16.079999999999998</c:v>
                      </c:pt>
                      <c:pt idx="1755">
                        <c:v>15.97</c:v>
                      </c:pt>
                      <c:pt idx="1756">
                        <c:v>16.18</c:v>
                      </c:pt>
                      <c:pt idx="1757">
                        <c:v>16.22</c:v>
                      </c:pt>
                      <c:pt idx="1758">
                        <c:v>16.260000000000002</c:v>
                      </c:pt>
                      <c:pt idx="1759">
                        <c:v>16.09</c:v>
                      </c:pt>
                      <c:pt idx="1760">
                        <c:v>15.99</c:v>
                      </c:pt>
                      <c:pt idx="1761">
                        <c:v>16</c:v>
                      </c:pt>
                      <c:pt idx="1762">
                        <c:v>16.170000000000002</c:v>
                      </c:pt>
                      <c:pt idx="1763">
                        <c:v>16.170000000000002</c:v>
                      </c:pt>
                      <c:pt idx="1764">
                        <c:v>16.36</c:v>
                      </c:pt>
                      <c:pt idx="1765">
                        <c:v>16.09</c:v>
                      </c:pt>
                      <c:pt idx="1766">
                        <c:v>16.11</c:v>
                      </c:pt>
                      <c:pt idx="1767">
                        <c:v>15.96</c:v>
                      </c:pt>
                      <c:pt idx="1768">
                        <c:v>15.7</c:v>
                      </c:pt>
                      <c:pt idx="1769">
                        <c:v>15.92</c:v>
                      </c:pt>
                      <c:pt idx="1770">
                        <c:v>16.2</c:v>
                      </c:pt>
                      <c:pt idx="1771">
                        <c:v>16.21</c:v>
                      </c:pt>
                      <c:pt idx="1772">
                        <c:v>15.94</c:v>
                      </c:pt>
                      <c:pt idx="1773">
                        <c:v>15.77</c:v>
                      </c:pt>
                      <c:pt idx="1774">
                        <c:v>16.07</c:v>
                      </c:pt>
                      <c:pt idx="1775">
                        <c:v>15.86</c:v>
                      </c:pt>
                      <c:pt idx="1776">
                        <c:v>16.010000000000002</c:v>
                      </c:pt>
                      <c:pt idx="1777">
                        <c:v>16.11</c:v>
                      </c:pt>
                      <c:pt idx="1778">
                        <c:v>15.9</c:v>
                      </c:pt>
                      <c:pt idx="1779">
                        <c:v>15.55</c:v>
                      </c:pt>
                      <c:pt idx="1780">
                        <c:v>15.5</c:v>
                      </c:pt>
                      <c:pt idx="1781">
                        <c:v>15.23</c:v>
                      </c:pt>
                      <c:pt idx="1782">
                        <c:v>15.51</c:v>
                      </c:pt>
                      <c:pt idx="1783">
                        <c:v>15.67</c:v>
                      </c:pt>
                      <c:pt idx="1784">
                        <c:v>15.87</c:v>
                      </c:pt>
                      <c:pt idx="1785">
                        <c:v>15.77</c:v>
                      </c:pt>
                      <c:pt idx="1786">
                        <c:v>15.83</c:v>
                      </c:pt>
                      <c:pt idx="1787">
                        <c:v>15.84</c:v>
                      </c:pt>
                      <c:pt idx="1788">
                        <c:v>15.79</c:v>
                      </c:pt>
                      <c:pt idx="1789">
                        <c:v>16.079999999999998</c:v>
                      </c:pt>
                      <c:pt idx="1790">
                        <c:v>16.2</c:v>
                      </c:pt>
                      <c:pt idx="1791">
                        <c:v>16.34</c:v>
                      </c:pt>
                      <c:pt idx="1792">
                        <c:v>16.239999999999998</c:v>
                      </c:pt>
                      <c:pt idx="1793">
                        <c:v>16.39</c:v>
                      </c:pt>
                      <c:pt idx="1794">
                        <c:v>16.510000000000002</c:v>
                      </c:pt>
                      <c:pt idx="1795">
                        <c:v>16.579999999999998</c:v>
                      </c:pt>
                      <c:pt idx="1796">
                        <c:v>16.52</c:v>
                      </c:pt>
                      <c:pt idx="1797">
                        <c:v>16.579999999999998</c:v>
                      </c:pt>
                      <c:pt idx="1798">
                        <c:v>16.809999999999999</c:v>
                      </c:pt>
                      <c:pt idx="1799">
                        <c:v>16.82</c:v>
                      </c:pt>
                      <c:pt idx="1800">
                        <c:v>16.93</c:v>
                      </c:pt>
                      <c:pt idx="1801">
                        <c:v>16.86</c:v>
                      </c:pt>
                      <c:pt idx="1802">
                        <c:v>16.739999999999998</c:v>
                      </c:pt>
                      <c:pt idx="1803">
                        <c:v>16.760000000000002</c:v>
                      </c:pt>
                      <c:pt idx="1804">
                        <c:v>16.739999999999998</c:v>
                      </c:pt>
                      <c:pt idx="1805">
                        <c:v>16.62</c:v>
                      </c:pt>
                      <c:pt idx="1806">
                        <c:v>16.61</c:v>
                      </c:pt>
                      <c:pt idx="1807">
                        <c:v>16.62</c:v>
                      </c:pt>
                      <c:pt idx="1808">
                        <c:v>16.89</c:v>
                      </c:pt>
                      <c:pt idx="1809">
                        <c:v>16.88</c:v>
                      </c:pt>
                      <c:pt idx="1810">
                        <c:v>16.84</c:v>
                      </c:pt>
                      <c:pt idx="1811">
                        <c:v>16.690000000000001</c:v>
                      </c:pt>
                      <c:pt idx="1812">
                        <c:v>16.579999999999998</c:v>
                      </c:pt>
                      <c:pt idx="1813">
                        <c:v>16.62</c:v>
                      </c:pt>
                      <c:pt idx="1814">
                        <c:v>16.559999999999999</c:v>
                      </c:pt>
                      <c:pt idx="1815">
                        <c:v>16.5</c:v>
                      </c:pt>
                      <c:pt idx="1816">
                        <c:v>16.579999999999998</c:v>
                      </c:pt>
                      <c:pt idx="1817">
                        <c:v>16.52</c:v>
                      </c:pt>
                      <c:pt idx="1818">
                        <c:v>16.27</c:v>
                      </c:pt>
                      <c:pt idx="1819">
                        <c:v>16.239999999999998</c:v>
                      </c:pt>
                      <c:pt idx="1820">
                        <c:v>16.03</c:v>
                      </c:pt>
                      <c:pt idx="1821">
                        <c:v>16.18</c:v>
                      </c:pt>
                      <c:pt idx="1822">
                        <c:v>16.07</c:v>
                      </c:pt>
                      <c:pt idx="1823">
                        <c:v>16.260000000000002</c:v>
                      </c:pt>
                      <c:pt idx="1824">
                        <c:v>16.27</c:v>
                      </c:pt>
                      <c:pt idx="1825">
                        <c:v>16.170000000000002</c:v>
                      </c:pt>
                      <c:pt idx="1826">
                        <c:v>15.78</c:v>
                      </c:pt>
                      <c:pt idx="1827">
                        <c:v>15.81</c:v>
                      </c:pt>
                      <c:pt idx="1828">
                        <c:v>15.84</c:v>
                      </c:pt>
                      <c:pt idx="1829">
                        <c:v>15.77</c:v>
                      </c:pt>
                      <c:pt idx="1830">
                        <c:v>15.9</c:v>
                      </c:pt>
                      <c:pt idx="1831">
                        <c:v>16.02</c:v>
                      </c:pt>
                      <c:pt idx="1832">
                        <c:v>16.059999999999999</c:v>
                      </c:pt>
                      <c:pt idx="1833">
                        <c:v>16.059999999999999</c:v>
                      </c:pt>
                      <c:pt idx="1834">
                        <c:v>16.25</c:v>
                      </c:pt>
                      <c:pt idx="1835">
                        <c:v>16.43</c:v>
                      </c:pt>
                      <c:pt idx="1836">
                        <c:v>16.46</c:v>
                      </c:pt>
                      <c:pt idx="1837">
                        <c:v>16.350000000000001</c:v>
                      </c:pt>
                      <c:pt idx="1838">
                        <c:v>16.38</c:v>
                      </c:pt>
                      <c:pt idx="1839">
                        <c:v>16.559999999999999</c:v>
                      </c:pt>
                      <c:pt idx="1840">
                        <c:v>16.649999999999999</c:v>
                      </c:pt>
                      <c:pt idx="1841">
                        <c:v>16.79</c:v>
                      </c:pt>
                      <c:pt idx="1842">
                        <c:v>16.73</c:v>
                      </c:pt>
                      <c:pt idx="1843">
                        <c:v>16.559999999999999</c:v>
                      </c:pt>
                      <c:pt idx="1844">
                        <c:v>16.34</c:v>
                      </c:pt>
                      <c:pt idx="1845">
                        <c:v>16.23</c:v>
                      </c:pt>
                      <c:pt idx="1846">
                        <c:v>16.32</c:v>
                      </c:pt>
                      <c:pt idx="1847">
                        <c:v>16.32</c:v>
                      </c:pt>
                      <c:pt idx="1848">
                        <c:v>16.260000000000002</c:v>
                      </c:pt>
                      <c:pt idx="1849">
                        <c:v>16.149999999999999</c:v>
                      </c:pt>
                      <c:pt idx="1850">
                        <c:v>16.260000000000002</c:v>
                      </c:pt>
                      <c:pt idx="1851">
                        <c:v>16.260000000000002</c:v>
                      </c:pt>
                      <c:pt idx="1852">
                        <c:v>16.13</c:v>
                      </c:pt>
                      <c:pt idx="1853">
                        <c:v>16.260000000000002</c:v>
                      </c:pt>
                      <c:pt idx="1854">
                        <c:v>16.079999999999998</c:v>
                      </c:pt>
                      <c:pt idx="1855">
                        <c:v>15.87</c:v>
                      </c:pt>
                      <c:pt idx="1856">
                        <c:v>15.93</c:v>
                      </c:pt>
                      <c:pt idx="1857">
                        <c:v>16.38</c:v>
                      </c:pt>
                      <c:pt idx="1858">
                        <c:v>16.48</c:v>
                      </c:pt>
                      <c:pt idx="1859">
                        <c:v>16.559999999999999</c:v>
                      </c:pt>
                      <c:pt idx="1860">
                        <c:v>16.43</c:v>
                      </c:pt>
                      <c:pt idx="1861">
                        <c:v>16.78</c:v>
                      </c:pt>
                      <c:pt idx="1862">
                        <c:v>16.93</c:v>
                      </c:pt>
                      <c:pt idx="1863">
                        <c:v>16.96</c:v>
                      </c:pt>
                      <c:pt idx="1864">
                        <c:v>16.93</c:v>
                      </c:pt>
                      <c:pt idx="1865">
                        <c:v>16.96</c:v>
                      </c:pt>
                      <c:pt idx="1866">
                        <c:v>16.82</c:v>
                      </c:pt>
                      <c:pt idx="1867">
                        <c:v>16.850000000000001</c:v>
                      </c:pt>
                      <c:pt idx="1868">
                        <c:v>16.920000000000002</c:v>
                      </c:pt>
                      <c:pt idx="1869">
                        <c:v>16.88</c:v>
                      </c:pt>
                      <c:pt idx="1870">
                        <c:v>16.93</c:v>
                      </c:pt>
                      <c:pt idx="1871">
                        <c:v>16.86</c:v>
                      </c:pt>
                      <c:pt idx="1872">
                        <c:v>16.690000000000001</c:v>
                      </c:pt>
                      <c:pt idx="1873">
                        <c:v>16.73</c:v>
                      </c:pt>
                      <c:pt idx="1874">
                        <c:v>16.73</c:v>
                      </c:pt>
                      <c:pt idx="1875">
                        <c:v>16.649999999999999</c:v>
                      </c:pt>
                      <c:pt idx="1876">
                        <c:v>16.72</c:v>
                      </c:pt>
                      <c:pt idx="1877">
                        <c:v>16.54</c:v>
                      </c:pt>
                      <c:pt idx="1878">
                        <c:v>16.920000000000002</c:v>
                      </c:pt>
                      <c:pt idx="1879">
                        <c:v>16.920000000000002</c:v>
                      </c:pt>
                      <c:pt idx="1880">
                        <c:v>16.77</c:v>
                      </c:pt>
                      <c:pt idx="1881">
                        <c:v>16.91</c:v>
                      </c:pt>
                      <c:pt idx="1882">
                        <c:v>17.059999999999999</c:v>
                      </c:pt>
                      <c:pt idx="1883">
                        <c:v>17.14</c:v>
                      </c:pt>
                      <c:pt idx="1884">
                        <c:v>17.13</c:v>
                      </c:pt>
                      <c:pt idx="1885">
                        <c:v>17.16</c:v>
                      </c:pt>
                      <c:pt idx="1886">
                        <c:v>17.100000000000001</c:v>
                      </c:pt>
                      <c:pt idx="1887">
                        <c:v>17.350000000000001</c:v>
                      </c:pt>
                      <c:pt idx="1888">
                        <c:v>17.43</c:v>
                      </c:pt>
                      <c:pt idx="1889">
                        <c:v>17.46</c:v>
                      </c:pt>
                      <c:pt idx="1890">
                        <c:v>17.440000000000001</c:v>
                      </c:pt>
                      <c:pt idx="1891">
                        <c:v>17.489999999999998</c:v>
                      </c:pt>
                      <c:pt idx="1892">
                        <c:v>17.420000000000002</c:v>
                      </c:pt>
                      <c:pt idx="1893">
                        <c:v>17.420000000000002</c:v>
                      </c:pt>
                      <c:pt idx="1894">
                        <c:v>17.239999999999998</c:v>
                      </c:pt>
                      <c:pt idx="1895">
                        <c:v>17.28</c:v>
                      </c:pt>
                      <c:pt idx="1896">
                        <c:v>17.12</c:v>
                      </c:pt>
                      <c:pt idx="1897">
                        <c:v>17.350000000000001</c:v>
                      </c:pt>
                      <c:pt idx="1898">
                        <c:v>17.420000000000002</c:v>
                      </c:pt>
                      <c:pt idx="1899">
                        <c:v>17.36</c:v>
                      </c:pt>
                      <c:pt idx="1900">
                        <c:v>17.12</c:v>
                      </c:pt>
                      <c:pt idx="1901">
                        <c:v>17.12</c:v>
                      </c:pt>
                      <c:pt idx="1902">
                        <c:v>17.14</c:v>
                      </c:pt>
                      <c:pt idx="1903">
                        <c:v>17.25</c:v>
                      </c:pt>
                      <c:pt idx="1904">
                        <c:v>17.13</c:v>
                      </c:pt>
                      <c:pt idx="1905">
                        <c:v>17.53</c:v>
                      </c:pt>
                      <c:pt idx="1906">
                        <c:v>17.510000000000002</c:v>
                      </c:pt>
                      <c:pt idx="1907">
                        <c:v>17.52</c:v>
                      </c:pt>
                      <c:pt idx="1908">
                        <c:v>17.61</c:v>
                      </c:pt>
                      <c:pt idx="1909">
                        <c:v>17.64</c:v>
                      </c:pt>
                      <c:pt idx="1910">
                        <c:v>17.68</c:v>
                      </c:pt>
                      <c:pt idx="1911">
                        <c:v>17.68</c:v>
                      </c:pt>
                      <c:pt idx="1912">
                        <c:v>17.64</c:v>
                      </c:pt>
                      <c:pt idx="1913">
                        <c:v>17.73</c:v>
                      </c:pt>
                      <c:pt idx="1914">
                        <c:v>17.64</c:v>
                      </c:pt>
                      <c:pt idx="1915">
                        <c:v>17.760000000000002</c:v>
                      </c:pt>
                      <c:pt idx="1916">
                        <c:v>17.77</c:v>
                      </c:pt>
                      <c:pt idx="1917">
                        <c:v>17.78</c:v>
                      </c:pt>
                      <c:pt idx="1918">
                        <c:v>17.84</c:v>
                      </c:pt>
                      <c:pt idx="1919">
                        <c:v>17.899999999999999</c:v>
                      </c:pt>
                      <c:pt idx="1920">
                        <c:v>17.87</c:v>
                      </c:pt>
                      <c:pt idx="1921">
                        <c:v>17.600000000000001</c:v>
                      </c:pt>
                      <c:pt idx="1922">
                        <c:v>17.75</c:v>
                      </c:pt>
                      <c:pt idx="1923">
                        <c:v>17.96</c:v>
                      </c:pt>
                      <c:pt idx="1924">
                        <c:v>17.850000000000001</c:v>
                      </c:pt>
                      <c:pt idx="1925">
                        <c:v>17.79</c:v>
                      </c:pt>
                      <c:pt idx="1926">
                        <c:v>17.809999999999999</c:v>
                      </c:pt>
                      <c:pt idx="1927">
                        <c:v>17.809999999999999</c:v>
                      </c:pt>
                      <c:pt idx="1928">
                        <c:v>17.52</c:v>
                      </c:pt>
                      <c:pt idx="1929">
                        <c:v>17.12</c:v>
                      </c:pt>
                      <c:pt idx="1930">
                        <c:v>17.02</c:v>
                      </c:pt>
                      <c:pt idx="1931">
                        <c:v>17.25</c:v>
                      </c:pt>
                      <c:pt idx="1932">
                        <c:v>17.04</c:v>
                      </c:pt>
                      <c:pt idx="1933">
                        <c:v>17.29</c:v>
                      </c:pt>
                      <c:pt idx="1934">
                        <c:v>17.079999999999998</c:v>
                      </c:pt>
                      <c:pt idx="1935">
                        <c:v>16.649999999999999</c:v>
                      </c:pt>
                      <c:pt idx="1936">
                        <c:v>16.82</c:v>
                      </c:pt>
                      <c:pt idx="1937">
                        <c:v>16.8</c:v>
                      </c:pt>
                      <c:pt idx="1938">
                        <c:v>17.059999999999999</c:v>
                      </c:pt>
                      <c:pt idx="1939">
                        <c:v>17.27</c:v>
                      </c:pt>
                      <c:pt idx="1940">
                        <c:v>17.29</c:v>
                      </c:pt>
                      <c:pt idx="1941">
                        <c:v>17.46</c:v>
                      </c:pt>
                      <c:pt idx="1942">
                        <c:v>17.46</c:v>
                      </c:pt>
                      <c:pt idx="1943">
                        <c:v>17.53</c:v>
                      </c:pt>
                      <c:pt idx="1944">
                        <c:v>17.55</c:v>
                      </c:pt>
                      <c:pt idx="1945">
                        <c:v>17.59</c:v>
                      </c:pt>
                      <c:pt idx="1946">
                        <c:v>17.34</c:v>
                      </c:pt>
                      <c:pt idx="1947">
                        <c:v>17.39</c:v>
                      </c:pt>
                      <c:pt idx="1948">
                        <c:v>17.420000000000002</c:v>
                      </c:pt>
                      <c:pt idx="1949">
                        <c:v>17.55</c:v>
                      </c:pt>
                      <c:pt idx="1950">
                        <c:v>17.45</c:v>
                      </c:pt>
                      <c:pt idx="1951">
                        <c:v>17.420000000000002</c:v>
                      </c:pt>
                      <c:pt idx="1952">
                        <c:v>17.510000000000002</c:v>
                      </c:pt>
                      <c:pt idx="1953">
                        <c:v>17.600000000000001</c:v>
                      </c:pt>
                      <c:pt idx="1954">
                        <c:v>17.46</c:v>
                      </c:pt>
                      <c:pt idx="1955">
                        <c:v>17.82</c:v>
                      </c:pt>
                      <c:pt idx="1956">
                        <c:v>18.010000000000002</c:v>
                      </c:pt>
                      <c:pt idx="1957">
                        <c:v>18.07</c:v>
                      </c:pt>
                      <c:pt idx="1958">
                        <c:v>18.149999999999999</c:v>
                      </c:pt>
                      <c:pt idx="1959">
                        <c:v>18.149999999999999</c:v>
                      </c:pt>
                      <c:pt idx="1960">
                        <c:v>18.03</c:v>
                      </c:pt>
                      <c:pt idx="1961">
                        <c:v>18</c:v>
                      </c:pt>
                      <c:pt idx="1962">
                        <c:v>17.8</c:v>
                      </c:pt>
                      <c:pt idx="1963">
                        <c:v>17.68</c:v>
                      </c:pt>
                      <c:pt idx="1964">
                        <c:v>17.87</c:v>
                      </c:pt>
                      <c:pt idx="1965">
                        <c:v>17.96</c:v>
                      </c:pt>
                      <c:pt idx="1966">
                        <c:v>17.95</c:v>
                      </c:pt>
                      <c:pt idx="1967">
                        <c:v>18.239999999999998</c:v>
                      </c:pt>
                      <c:pt idx="1968">
                        <c:v>18.170000000000002</c:v>
                      </c:pt>
                      <c:pt idx="1969">
                        <c:v>18.16</c:v>
                      </c:pt>
                      <c:pt idx="1970">
                        <c:v>18.149999999999999</c:v>
                      </c:pt>
                      <c:pt idx="1971">
                        <c:v>17.96</c:v>
                      </c:pt>
                      <c:pt idx="1972">
                        <c:v>17.86</c:v>
                      </c:pt>
                      <c:pt idx="1973">
                        <c:v>17.940000000000001</c:v>
                      </c:pt>
                      <c:pt idx="1974">
                        <c:v>18.12</c:v>
                      </c:pt>
                      <c:pt idx="1975">
                        <c:v>18.149999999999999</c:v>
                      </c:pt>
                      <c:pt idx="1976">
                        <c:v>18.190000000000001</c:v>
                      </c:pt>
                      <c:pt idx="1977">
                        <c:v>18.16</c:v>
                      </c:pt>
                      <c:pt idx="1978">
                        <c:v>17.98</c:v>
                      </c:pt>
                      <c:pt idx="1979">
                        <c:v>17.71</c:v>
                      </c:pt>
                      <c:pt idx="1980">
                        <c:v>17.73</c:v>
                      </c:pt>
                      <c:pt idx="1981">
                        <c:v>17.89</c:v>
                      </c:pt>
                      <c:pt idx="1982">
                        <c:v>17.47</c:v>
                      </c:pt>
                      <c:pt idx="1983">
                        <c:v>17.260000000000002</c:v>
                      </c:pt>
                      <c:pt idx="1984">
                        <c:v>17.399999999999999</c:v>
                      </c:pt>
                      <c:pt idx="1985">
                        <c:v>17.559999999999999</c:v>
                      </c:pt>
                      <c:pt idx="1986">
                        <c:v>17.7</c:v>
                      </c:pt>
                      <c:pt idx="1987">
                        <c:v>17.73</c:v>
                      </c:pt>
                      <c:pt idx="1988">
                        <c:v>17.72</c:v>
                      </c:pt>
                      <c:pt idx="1989">
                        <c:v>17.84</c:v>
                      </c:pt>
                      <c:pt idx="1990">
                        <c:v>17.88</c:v>
                      </c:pt>
                      <c:pt idx="1991">
                        <c:v>17.87</c:v>
                      </c:pt>
                      <c:pt idx="1992">
                        <c:v>17.72</c:v>
                      </c:pt>
                      <c:pt idx="1993">
                        <c:v>17.62</c:v>
                      </c:pt>
                      <c:pt idx="1994">
                        <c:v>17.79</c:v>
                      </c:pt>
                      <c:pt idx="1995">
                        <c:v>17.809999999999999</c:v>
                      </c:pt>
                      <c:pt idx="1996">
                        <c:v>17.850000000000001</c:v>
                      </c:pt>
                      <c:pt idx="1997">
                        <c:v>17.84</c:v>
                      </c:pt>
                      <c:pt idx="1998">
                        <c:v>17.760000000000002</c:v>
                      </c:pt>
                      <c:pt idx="1999">
                        <c:v>17.510000000000002</c:v>
                      </c:pt>
                      <c:pt idx="2000">
                        <c:v>17.75</c:v>
                      </c:pt>
                      <c:pt idx="2001">
                        <c:v>17.8</c:v>
                      </c:pt>
                      <c:pt idx="2002">
                        <c:v>17.79</c:v>
                      </c:pt>
                      <c:pt idx="2003">
                        <c:v>17.97</c:v>
                      </c:pt>
                      <c:pt idx="2004">
                        <c:v>17.95</c:v>
                      </c:pt>
                      <c:pt idx="2005">
                        <c:v>17.82</c:v>
                      </c:pt>
                      <c:pt idx="2006">
                        <c:v>17.62</c:v>
                      </c:pt>
                      <c:pt idx="2007">
                        <c:v>17.64</c:v>
                      </c:pt>
                      <c:pt idx="2008">
                        <c:v>17.73</c:v>
                      </c:pt>
                      <c:pt idx="2009">
                        <c:v>17.63</c:v>
                      </c:pt>
                      <c:pt idx="2010">
                        <c:v>17.739999999999998</c:v>
                      </c:pt>
                      <c:pt idx="2011">
                        <c:v>17.82</c:v>
                      </c:pt>
                      <c:pt idx="2012">
                        <c:v>17.88</c:v>
                      </c:pt>
                      <c:pt idx="2013">
                        <c:v>18.03</c:v>
                      </c:pt>
                      <c:pt idx="2014">
                        <c:v>18</c:v>
                      </c:pt>
                      <c:pt idx="2015">
                        <c:v>18.04</c:v>
                      </c:pt>
                      <c:pt idx="2016">
                        <c:v>18.079999999999998</c:v>
                      </c:pt>
                      <c:pt idx="2017">
                        <c:v>18.13</c:v>
                      </c:pt>
                      <c:pt idx="2018">
                        <c:v>18.149999999999999</c:v>
                      </c:pt>
                      <c:pt idx="2019">
                        <c:v>18.2</c:v>
                      </c:pt>
                      <c:pt idx="2020">
                        <c:v>18.37</c:v>
                      </c:pt>
                      <c:pt idx="2021">
                        <c:v>18.5</c:v>
                      </c:pt>
                      <c:pt idx="2022">
                        <c:v>18.579999999999998</c:v>
                      </c:pt>
                      <c:pt idx="2023">
                        <c:v>18.57</c:v>
                      </c:pt>
                      <c:pt idx="2024">
                        <c:v>18.45</c:v>
                      </c:pt>
                      <c:pt idx="2025">
                        <c:v>18.329999999999998</c:v>
                      </c:pt>
                      <c:pt idx="2026">
                        <c:v>18.34</c:v>
                      </c:pt>
                      <c:pt idx="2027">
                        <c:v>18.25</c:v>
                      </c:pt>
                      <c:pt idx="2028">
                        <c:v>18.440000000000001</c:v>
                      </c:pt>
                      <c:pt idx="2029">
                        <c:v>18.54</c:v>
                      </c:pt>
                      <c:pt idx="2030">
                        <c:v>18.52</c:v>
                      </c:pt>
                      <c:pt idx="2031">
                        <c:v>18.52</c:v>
                      </c:pt>
                      <c:pt idx="2032">
                        <c:v>18.559999999999999</c:v>
                      </c:pt>
                      <c:pt idx="2033">
                        <c:v>18.440000000000001</c:v>
                      </c:pt>
                      <c:pt idx="2034">
                        <c:v>18.45</c:v>
                      </c:pt>
                      <c:pt idx="2035">
                        <c:v>18.39</c:v>
                      </c:pt>
                      <c:pt idx="2036">
                        <c:v>18.46</c:v>
                      </c:pt>
                      <c:pt idx="2037">
                        <c:v>18.45</c:v>
                      </c:pt>
                      <c:pt idx="2038">
                        <c:v>18.559999999999999</c:v>
                      </c:pt>
                      <c:pt idx="2039">
                        <c:v>18.54</c:v>
                      </c:pt>
                      <c:pt idx="2040">
                        <c:v>18.690000000000001</c:v>
                      </c:pt>
                      <c:pt idx="2041">
                        <c:v>18.61</c:v>
                      </c:pt>
                      <c:pt idx="2042">
                        <c:v>18.45</c:v>
                      </c:pt>
                      <c:pt idx="2043">
                        <c:v>18.5</c:v>
                      </c:pt>
                      <c:pt idx="2044">
                        <c:v>18.37</c:v>
                      </c:pt>
                      <c:pt idx="2045">
                        <c:v>18.41</c:v>
                      </c:pt>
                      <c:pt idx="2046">
                        <c:v>18.52</c:v>
                      </c:pt>
                      <c:pt idx="2047">
                        <c:v>18.649999999999999</c:v>
                      </c:pt>
                      <c:pt idx="2048">
                        <c:v>18.62</c:v>
                      </c:pt>
                      <c:pt idx="2049">
                        <c:v>18.37</c:v>
                      </c:pt>
                      <c:pt idx="2050">
                        <c:v>18.579999999999998</c:v>
                      </c:pt>
                      <c:pt idx="2051">
                        <c:v>18.54</c:v>
                      </c:pt>
                      <c:pt idx="2052">
                        <c:v>18.59</c:v>
                      </c:pt>
                      <c:pt idx="2053">
                        <c:v>18.63</c:v>
                      </c:pt>
                      <c:pt idx="2054">
                        <c:v>18.670000000000002</c:v>
                      </c:pt>
                      <c:pt idx="2055">
                        <c:v>18.57</c:v>
                      </c:pt>
                      <c:pt idx="2056">
                        <c:v>18.579999999999998</c:v>
                      </c:pt>
                      <c:pt idx="2057">
                        <c:v>18.48</c:v>
                      </c:pt>
                      <c:pt idx="2058">
                        <c:v>18.559999999999999</c:v>
                      </c:pt>
                      <c:pt idx="2059">
                        <c:v>18.18</c:v>
                      </c:pt>
                      <c:pt idx="2060">
                        <c:v>18.02</c:v>
                      </c:pt>
                      <c:pt idx="2061">
                        <c:v>18.170000000000002</c:v>
                      </c:pt>
                      <c:pt idx="2062">
                        <c:v>17.98</c:v>
                      </c:pt>
                      <c:pt idx="2063">
                        <c:v>18.059999999999999</c:v>
                      </c:pt>
                      <c:pt idx="2064">
                        <c:v>17.98</c:v>
                      </c:pt>
                      <c:pt idx="2065">
                        <c:v>18.149999999999999</c:v>
                      </c:pt>
                      <c:pt idx="2066">
                        <c:v>18.170000000000002</c:v>
                      </c:pt>
                      <c:pt idx="2067">
                        <c:v>18.21</c:v>
                      </c:pt>
                      <c:pt idx="2068">
                        <c:v>18.29</c:v>
                      </c:pt>
                      <c:pt idx="2069">
                        <c:v>18.41</c:v>
                      </c:pt>
                      <c:pt idx="2070">
                        <c:v>18.32</c:v>
                      </c:pt>
                      <c:pt idx="2071">
                        <c:v>18.52</c:v>
                      </c:pt>
                      <c:pt idx="2072">
                        <c:v>18.55</c:v>
                      </c:pt>
                      <c:pt idx="2073">
                        <c:v>18.600000000000001</c:v>
                      </c:pt>
                      <c:pt idx="2074">
                        <c:v>18.82</c:v>
                      </c:pt>
                      <c:pt idx="2075">
                        <c:v>18.75</c:v>
                      </c:pt>
                      <c:pt idx="2076">
                        <c:v>18.920000000000002</c:v>
                      </c:pt>
                      <c:pt idx="2077">
                        <c:v>18.96</c:v>
                      </c:pt>
                      <c:pt idx="2078">
                        <c:v>18.920000000000002</c:v>
                      </c:pt>
                      <c:pt idx="2079">
                        <c:v>18.86</c:v>
                      </c:pt>
                      <c:pt idx="2080">
                        <c:v>18.95</c:v>
                      </c:pt>
                      <c:pt idx="2081">
                        <c:v>19.02</c:v>
                      </c:pt>
                      <c:pt idx="2082">
                        <c:v>18.989999999999998</c:v>
                      </c:pt>
                      <c:pt idx="2083">
                        <c:v>19.010000000000002</c:v>
                      </c:pt>
                      <c:pt idx="2084">
                        <c:v>19.03</c:v>
                      </c:pt>
                      <c:pt idx="2085">
                        <c:v>19.04</c:v>
                      </c:pt>
                      <c:pt idx="2086">
                        <c:v>18.84</c:v>
                      </c:pt>
                      <c:pt idx="2087">
                        <c:v>18.940000000000001</c:v>
                      </c:pt>
                      <c:pt idx="2088">
                        <c:v>18.989999999999998</c:v>
                      </c:pt>
                      <c:pt idx="2089">
                        <c:v>18.97</c:v>
                      </c:pt>
                      <c:pt idx="2090">
                        <c:v>18.97</c:v>
                      </c:pt>
                      <c:pt idx="2091">
                        <c:v>19.05</c:v>
                      </c:pt>
                      <c:pt idx="2092">
                        <c:v>19.13</c:v>
                      </c:pt>
                      <c:pt idx="2093">
                        <c:v>19.309999999999999</c:v>
                      </c:pt>
                      <c:pt idx="2094">
                        <c:v>19.18</c:v>
                      </c:pt>
                      <c:pt idx="2095">
                        <c:v>19.05</c:v>
                      </c:pt>
                      <c:pt idx="2096">
                        <c:v>18.920000000000002</c:v>
                      </c:pt>
                      <c:pt idx="2097">
                        <c:v>19.03</c:v>
                      </c:pt>
                      <c:pt idx="2098">
                        <c:v>18.71</c:v>
                      </c:pt>
                      <c:pt idx="2099">
                        <c:v>18.89</c:v>
                      </c:pt>
                      <c:pt idx="2100">
                        <c:v>18.829999999999998</c:v>
                      </c:pt>
                      <c:pt idx="2101">
                        <c:v>18.8</c:v>
                      </c:pt>
                      <c:pt idx="2102">
                        <c:v>18.57</c:v>
                      </c:pt>
                      <c:pt idx="2103">
                        <c:v>18.62</c:v>
                      </c:pt>
                      <c:pt idx="2104">
                        <c:v>18.88</c:v>
                      </c:pt>
                      <c:pt idx="2105">
                        <c:v>18.829999999999998</c:v>
                      </c:pt>
                      <c:pt idx="2106">
                        <c:v>18.510000000000002</c:v>
                      </c:pt>
                      <c:pt idx="2107">
                        <c:v>18.86</c:v>
                      </c:pt>
                      <c:pt idx="2108">
                        <c:v>18.46</c:v>
                      </c:pt>
                      <c:pt idx="2109">
                        <c:v>18.32</c:v>
                      </c:pt>
                      <c:pt idx="2110">
                        <c:v>18.149999999999999</c:v>
                      </c:pt>
                      <c:pt idx="2111">
                        <c:v>18.23</c:v>
                      </c:pt>
                      <c:pt idx="2112">
                        <c:v>17.88</c:v>
                      </c:pt>
                      <c:pt idx="2113">
                        <c:v>17.88</c:v>
                      </c:pt>
                      <c:pt idx="2114">
                        <c:v>18.11</c:v>
                      </c:pt>
                      <c:pt idx="2115">
                        <c:v>18.21</c:v>
                      </c:pt>
                      <c:pt idx="2116">
                        <c:v>18.55</c:v>
                      </c:pt>
                      <c:pt idx="2117">
                        <c:v>18.38</c:v>
                      </c:pt>
                      <c:pt idx="2118">
                        <c:v>18.559999999999999</c:v>
                      </c:pt>
                      <c:pt idx="2119">
                        <c:v>18.739999999999998</c:v>
                      </c:pt>
                      <c:pt idx="2120">
                        <c:v>18.760000000000002</c:v>
                      </c:pt>
                      <c:pt idx="2121">
                        <c:v>18.97</c:v>
                      </c:pt>
                      <c:pt idx="2122">
                        <c:v>19.010000000000002</c:v>
                      </c:pt>
                      <c:pt idx="2123">
                        <c:v>19.12</c:v>
                      </c:pt>
                      <c:pt idx="2124">
                        <c:v>19.34</c:v>
                      </c:pt>
                      <c:pt idx="2125">
                        <c:v>19.41</c:v>
                      </c:pt>
                      <c:pt idx="2126">
                        <c:v>19.420000000000002</c:v>
                      </c:pt>
                      <c:pt idx="2127">
                        <c:v>19.55</c:v>
                      </c:pt>
                      <c:pt idx="2128">
                        <c:v>19.579999999999998</c:v>
                      </c:pt>
                      <c:pt idx="2129">
                        <c:v>19.59</c:v>
                      </c:pt>
                      <c:pt idx="2130">
                        <c:v>19.7</c:v>
                      </c:pt>
                      <c:pt idx="2131">
                        <c:v>19.63</c:v>
                      </c:pt>
                      <c:pt idx="2132">
                        <c:v>19.59</c:v>
                      </c:pt>
                      <c:pt idx="2133">
                        <c:v>19.579999999999998</c:v>
                      </c:pt>
                      <c:pt idx="2134">
                        <c:v>19.52</c:v>
                      </c:pt>
                      <c:pt idx="2135">
                        <c:v>19.52</c:v>
                      </c:pt>
                      <c:pt idx="2136">
                        <c:v>19.579999999999998</c:v>
                      </c:pt>
                      <c:pt idx="2137">
                        <c:v>19.54</c:v>
                      </c:pt>
                      <c:pt idx="2138">
                        <c:v>19.54</c:v>
                      </c:pt>
                      <c:pt idx="2139">
                        <c:v>19.64</c:v>
                      </c:pt>
                      <c:pt idx="2140">
                        <c:v>19.77</c:v>
                      </c:pt>
                      <c:pt idx="2141">
                        <c:v>19.75</c:v>
                      </c:pt>
                      <c:pt idx="2142">
                        <c:v>19.78</c:v>
                      </c:pt>
                      <c:pt idx="2143">
                        <c:v>19.79</c:v>
                      </c:pt>
                      <c:pt idx="2144">
                        <c:v>19.66</c:v>
                      </c:pt>
                      <c:pt idx="2145">
                        <c:v>19.829999999999998</c:v>
                      </c:pt>
                      <c:pt idx="2146">
                        <c:v>19.93</c:v>
                      </c:pt>
                      <c:pt idx="2147">
                        <c:v>19.96</c:v>
                      </c:pt>
                      <c:pt idx="2148">
                        <c:v>20.13</c:v>
                      </c:pt>
                      <c:pt idx="2149">
                        <c:v>20.23</c:v>
                      </c:pt>
                      <c:pt idx="2150">
                        <c:v>20.18</c:v>
                      </c:pt>
                      <c:pt idx="2151">
                        <c:v>19.920000000000002</c:v>
                      </c:pt>
                      <c:pt idx="2152">
                        <c:v>19.97</c:v>
                      </c:pt>
                      <c:pt idx="2153">
                        <c:v>19.579999999999998</c:v>
                      </c:pt>
                      <c:pt idx="2154">
                        <c:v>19.399999999999999</c:v>
                      </c:pt>
                      <c:pt idx="2155">
                        <c:v>19.22</c:v>
                      </c:pt>
                      <c:pt idx="2156">
                        <c:v>19.66</c:v>
                      </c:pt>
                      <c:pt idx="2157">
                        <c:v>20.11</c:v>
                      </c:pt>
                      <c:pt idx="2158">
                        <c:v>20.02</c:v>
                      </c:pt>
                      <c:pt idx="2159">
                        <c:v>20.16</c:v>
                      </c:pt>
                      <c:pt idx="2160">
                        <c:v>20.27</c:v>
                      </c:pt>
                      <c:pt idx="2161">
                        <c:v>20.239999999999998</c:v>
                      </c:pt>
                      <c:pt idx="2162">
                        <c:v>20.239999999999998</c:v>
                      </c:pt>
                      <c:pt idx="2163">
                        <c:v>20.309999999999999</c:v>
                      </c:pt>
                      <c:pt idx="2164">
                        <c:v>20.29</c:v>
                      </c:pt>
                      <c:pt idx="2165">
                        <c:v>20.059999999999999</c:v>
                      </c:pt>
                      <c:pt idx="2166">
                        <c:v>20.059999999999999</c:v>
                      </c:pt>
                      <c:pt idx="2167">
                        <c:v>19.64</c:v>
                      </c:pt>
                      <c:pt idx="2168">
                        <c:v>19.34</c:v>
                      </c:pt>
                      <c:pt idx="2169">
                        <c:v>19.54</c:v>
                      </c:pt>
                      <c:pt idx="2170">
                        <c:v>19.829999999999998</c:v>
                      </c:pt>
                      <c:pt idx="2171">
                        <c:v>19.57</c:v>
                      </c:pt>
                      <c:pt idx="2172">
                        <c:v>19.399999999999999</c:v>
                      </c:pt>
                      <c:pt idx="2173">
                        <c:v>19.34</c:v>
                      </c:pt>
                      <c:pt idx="2174">
                        <c:v>19.059999999999999</c:v>
                      </c:pt>
                      <c:pt idx="2175">
                        <c:v>18.829999999999998</c:v>
                      </c:pt>
                      <c:pt idx="2176">
                        <c:v>19.05</c:v>
                      </c:pt>
                      <c:pt idx="2177">
                        <c:v>18.97</c:v>
                      </c:pt>
                      <c:pt idx="2178">
                        <c:v>19.02</c:v>
                      </c:pt>
                      <c:pt idx="2179">
                        <c:v>19.489999999999998</c:v>
                      </c:pt>
                      <c:pt idx="2180">
                        <c:v>19.28</c:v>
                      </c:pt>
                      <c:pt idx="2181">
                        <c:v>19.38</c:v>
                      </c:pt>
                      <c:pt idx="2182">
                        <c:v>19.170000000000002</c:v>
                      </c:pt>
                      <c:pt idx="2183">
                        <c:v>18.82</c:v>
                      </c:pt>
                      <c:pt idx="2184">
                        <c:v>18.97</c:v>
                      </c:pt>
                      <c:pt idx="2185">
                        <c:v>18.670000000000002</c:v>
                      </c:pt>
                      <c:pt idx="2186">
                        <c:v>18.97</c:v>
                      </c:pt>
                      <c:pt idx="2187">
                        <c:v>19.28</c:v>
                      </c:pt>
                      <c:pt idx="2188">
                        <c:v>19.23</c:v>
                      </c:pt>
                      <c:pt idx="2189">
                        <c:v>19.43</c:v>
                      </c:pt>
                      <c:pt idx="2190">
                        <c:v>19.579999999999998</c:v>
                      </c:pt>
                      <c:pt idx="2191">
                        <c:v>19.48</c:v>
                      </c:pt>
                      <c:pt idx="2192">
                        <c:v>19.64</c:v>
                      </c:pt>
                      <c:pt idx="2193">
                        <c:v>19.64</c:v>
                      </c:pt>
                      <c:pt idx="2194">
                        <c:v>19.829999999999998</c:v>
                      </c:pt>
                      <c:pt idx="2195">
                        <c:v>19.82</c:v>
                      </c:pt>
                      <c:pt idx="2196">
                        <c:v>19.88</c:v>
                      </c:pt>
                      <c:pt idx="2197">
                        <c:v>19.760000000000002</c:v>
                      </c:pt>
                      <c:pt idx="2198">
                        <c:v>19.68</c:v>
                      </c:pt>
                      <c:pt idx="2199">
                        <c:v>19.829999999999998</c:v>
                      </c:pt>
                      <c:pt idx="2200">
                        <c:v>19.78</c:v>
                      </c:pt>
                      <c:pt idx="2201">
                        <c:v>19.87</c:v>
                      </c:pt>
                      <c:pt idx="2202">
                        <c:v>19.87</c:v>
                      </c:pt>
                      <c:pt idx="2203">
                        <c:v>19.829999999999998</c:v>
                      </c:pt>
                      <c:pt idx="2204">
                        <c:v>19.75</c:v>
                      </c:pt>
                      <c:pt idx="2205">
                        <c:v>19.899999999999999</c:v>
                      </c:pt>
                      <c:pt idx="2206">
                        <c:v>19.84</c:v>
                      </c:pt>
                      <c:pt idx="2207">
                        <c:v>19.72</c:v>
                      </c:pt>
                      <c:pt idx="2208">
                        <c:v>19.8</c:v>
                      </c:pt>
                      <c:pt idx="2209">
                        <c:v>19.66</c:v>
                      </c:pt>
                      <c:pt idx="2210">
                        <c:v>19.739999999999998</c:v>
                      </c:pt>
                      <c:pt idx="2211">
                        <c:v>19.32</c:v>
                      </c:pt>
                      <c:pt idx="2212">
                        <c:v>19.440000000000001</c:v>
                      </c:pt>
                      <c:pt idx="2213">
                        <c:v>19.87</c:v>
                      </c:pt>
                      <c:pt idx="2214">
                        <c:v>19.73</c:v>
                      </c:pt>
                      <c:pt idx="2215">
                        <c:v>19.97</c:v>
                      </c:pt>
                      <c:pt idx="2216">
                        <c:v>19.920000000000002</c:v>
                      </c:pt>
                      <c:pt idx="2217">
                        <c:v>20.04</c:v>
                      </c:pt>
                      <c:pt idx="2218">
                        <c:v>19.850000000000001</c:v>
                      </c:pt>
                      <c:pt idx="2219">
                        <c:v>20.04</c:v>
                      </c:pt>
                      <c:pt idx="2220">
                        <c:v>19.93</c:v>
                      </c:pt>
                      <c:pt idx="2221">
                        <c:v>19.77</c:v>
                      </c:pt>
                      <c:pt idx="2222">
                        <c:v>19.45</c:v>
                      </c:pt>
                      <c:pt idx="2223">
                        <c:v>19.440000000000001</c:v>
                      </c:pt>
                      <c:pt idx="2224">
                        <c:v>19.41</c:v>
                      </c:pt>
                      <c:pt idx="2225">
                        <c:v>19.7</c:v>
                      </c:pt>
                      <c:pt idx="2226">
                        <c:v>19.559999999999999</c:v>
                      </c:pt>
                      <c:pt idx="2227">
                        <c:v>19.54</c:v>
                      </c:pt>
                      <c:pt idx="2228">
                        <c:v>19.64</c:v>
                      </c:pt>
                      <c:pt idx="2229">
                        <c:v>19.670000000000002</c:v>
                      </c:pt>
                      <c:pt idx="2230">
                        <c:v>19.57</c:v>
                      </c:pt>
                      <c:pt idx="2231">
                        <c:v>19.64</c:v>
                      </c:pt>
                      <c:pt idx="2232">
                        <c:v>19.670000000000002</c:v>
                      </c:pt>
                      <c:pt idx="2233">
                        <c:v>19.66</c:v>
                      </c:pt>
                      <c:pt idx="2234">
                        <c:v>19.739999999999998</c:v>
                      </c:pt>
                      <c:pt idx="2235">
                        <c:v>19.739999999999998</c:v>
                      </c:pt>
                      <c:pt idx="2236">
                        <c:v>19.809999999999999</c:v>
                      </c:pt>
                      <c:pt idx="2237">
                        <c:v>19.829999999999998</c:v>
                      </c:pt>
                      <c:pt idx="2238">
                        <c:v>19.57</c:v>
                      </c:pt>
                      <c:pt idx="2239">
                        <c:v>19.66</c:v>
                      </c:pt>
                      <c:pt idx="2240">
                        <c:v>19.559999999999999</c:v>
                      </c:pt>
                      <c:pt idx="2241">
                        <c:v>19.7</c:v>
                      </c:pt>
                      <c:pt idx="2242">
                        <c:v>19.73</c:v>
                      </c:pt>
                      <c:pt idx="2243">
                        <c:v>19.7</c:v>
                      </c:pt>
                      <c:pt idx="2244">
                        <c:v>19.62</c:v>
                      </c:pt>
                      <c:pt idx="2245">
                        <c:v>19.739999999999998</c:v>
                      </c:pt>
                      <c:pt idx="2246">
                        <c:v>19.73</c:v>
                      </c:pt>
                      <c:pt idx="2247">
                        <c:v>19.57</c:v>
                      </c:pt>
                      <c:pt idx="2248">
                        <c:v>19.739999999999998</c:v>
                      </c:pt>
                      <c:pt idx="2249">
                        <c:v>19.940000000000001</c:v>
                      </c:pt>
                      <c:pt idx="2250">
                        <c:v>19.760000000000002</c:v>
                      </c:pt>
                      <c:pt idx="2251">
                        <c:v>19.66</c:v>
                      </c:pt>
                      <c:pt idx="2252">
                        <c:v>19.8</c:v>
                      </c:pt>
                      <c:pt idx="2253">
                        <c:v>20.079999999999998</c:v>
                      </c:pt>
                      <c:pt idx="2254">
                        <c:v>20.010000000000002</c:v>
                      </c:pt>
                      <c:pt idx="2255">
                        <c:v>19.940000000000001</c:v>
                      </c:pt>
                      <c:pt idx="2256">
                        <c:v>19.95</c:v>
                      </c:pt>
                      <c:pt idx="2257">
                        <c:v>20.13</c:v>
                      </c:pt>
                      <c:pt idx="2258">
                        <c:v>20.04</c:v>
                      </c:pt>
                      <c:pt idx="2259">
                        <c:v>20.149999999999999</c:v>
                      </c:pt>
                      <c:pt idx="2260">
                        <c:v>20.260000000000002</c:v>
                      </c:pt>
                      <c:pt idx="2261">
                        <c:v>20.21</c:v>
                      </c:pt>
                      <c:pt idx="2262">
                        <c:v>20.16</c:v>
                      </c:pt>
                      <c:pt idx="2263">
                        <c:v>20.170000000000002</c:v>
                      </c:pt>
                      <c:pt idx="2264">
                        <c:v>19.940000000000001</c:v>
                      </c:pt>
                      <c:pt idx="2265">
                        <c:v>20.16</c:v>
                      </c:pt>
                      <c:pt idx="2266">
                        <c:v>20.13</c:v>
                      </c:pt>
                      <c:pt idx="2267">
                        <c:v>19.96</c:v>
                      </c:pt>
                      <c:pt idx="2268">
                        <c:v>19.97</c:v>
                      </c:pt>
                      <c:pt idx="2269">
                        <c:v>20</c:v>
                      </c:pt>
                      <c:pt idx="2270">
                        <c:v>20.170000000000002</c:v>
                      </c:pt>
                      <c:pt idx="2271">
                        <c:v>20</c:v>
                      </c:pt>
                      <c:pt idx="2272">
                        <c:v>20.11</c:v>
                      </c:pt>
                      <c:pt idx="2273">
                        <c:v>19.989999999999998</c:v>
                      </c:pt>
                      <c:pt idx="2274">
                        <c:v>20.04</c:v>
                      </c:pt>
                      <c:pt idx="2275">
                        <c:v>20.32</c:v>
                      </c:pt>
                      <c:pt idx="2276">
                        <c:v>20.399999999999999</c:v>
                      </c:pt>
                      <c:pt idx="2277">
                        <c:v>20.309999999999999</c:v>
                      </c:pt>
                      <c:pt idx="2278">
                        <c:v>20.22</c:v>
                      </c:pt>
                      <c:pt idx="2279">
                        <c:v>20.34</c:v>
                      </c:pt>
                      <c:pt idx="2280">
                        <c:v>20.309999999999999</c:v>
                      </c:pt>
                      <c:pt idx="2281">
                        <c:v>20.5</c:v>
                      </c:pt>
                      <c:pt idx="2282">
                        <c:v>20.07</c:v>
                      </c:pt>
                      <c:pt idx="2283">
                        <c:v>20.38</c:v>
                      </c:pt>
                      <c:pt idx="2284">
                        <c:v>20.420000000000002</c:v>
                      </c:pt>
                      <c:pt idx="2285">
                        <c:v>20.25</c:v>
                      </c:pt>
                      <c:pt idx="2286">
                        <c:v>20.13</c:v>
                      </c:pt>
                      <c:pt idx="2287">
                        <c:v>20.190000000000001</c:v>
                      </c:pt>
                      <c:pt idx="2288">
                        <c:v>19.7</c:v>
                      </c:pt>
                      <c:pt idx="2289">
                        <c:v>19.78</c:v>
                      </c:pt>
                      <c:pt idx="2290">
                        <c:v>20.079999999999998</c:v>
                      </c:pt>
                      <c:pt idx="2291">
                        <c:v>19.989999999999998</c:v>
                      </c:pt>
                      <c:pt idx="2292">
                        <c:v>19.91</c:v>
                      </c:pt>
                      <c:pt idx="2293">
                        <c:v>19.95</c:v>
                      </c:pt>
                      <c:pt idx="2294">
                        <c:v>19.600000000000001</c:v>
                      </c:pt>
                      <c:pt idx="2295">
                        <c:v>19.75</c:v>
                      </c:pt>
                      <c:pt idx="2296">
                        <c:v>19.989999999999998</c:v>
                      </c:pt>
                      <c:pt idx="2297">
                        <c:v>20.23</c:v>
                      </c:pt>
                      <c:pt idx="2298">
                        <c:v>20.28</c:v>
                      </c:pt>
                      <c:pt idx="2299">
                        <c:v>20.45</c:v>
                      </c:pt>
                      <c:pt idx="2300">
                        <c:v>20.65</c:v>
                      </c:pt>
                      <c:pt idx="2301">
                        <c:v>20.6</c:v>
                      </c:pt>
                      <c:pt idx="2302">
                        <c:v>20.62</c:v>
                      </c:pt>
                      <c:pt idx="2303">
                        <c:v>20.6</c:v>
                      </c:pt>
                      <c:pt idx="2304">
                        <c:v>20.75</c:v>
                      </c:pt>
                      <c:pt idx="2305">
                        <c:v>20.57</c:v>
                      </c:pt>
                      <c:pt idx="2306">
                        <c:v>20.38</c:v>
                      </c:pt>
                      <c:pt idx="2307">
                        <c:v>20.23</c:v>
                      </c:pt>
                      <c:pt idx="2308">
                        <c:v>20.309999999999999</c:v>
                      </c:pt>
                      <c:pt idx="2309">
                        <c:v>20.51</c:v>
                      </c:pt>
                      <c:pt idx="2310">
                        <c:v>20.51</c:v>
                      </c:pt>
                      <c:pt idx="2311">
                        <c:v>20.45</c:v>
                      </c:pt>
                      <c:pt idx="2312">
                        <c:v>20.43</c:v>
                      </c:pt>
                      <c:pt idx="2313">
                        <c:v>20.39</c:v>
                      </c:pt>
                      <c:pt idx="2314">
                        <c:v>20.47</c:v>
                      </c:pt>
                      <c:pt idx="2315">
                        <c:v>20.399999999999999</c:v>
                      </c:pt>
                      <c:pt idx="2316">
                        <c:v>20.440000000000001</c:v>
                      </c:pt>
                      <c:pt idx="2317">
                        <c:v>20.64</c:v>
                      </c:pt>
                      <c:pt idx="2318">
                        <c:v>20.45</c:v>
                      </c:pt>
                      <c:pt idx="2319">
                        <c:v>20.260000000000002</c:v>
                      </c:pt>
                      <c:pt idx="2320">
                        <c:v>20.34</c:v>
                      </c:pt>
                      <c:pt idx="2321">
                        <c:v>20.48</c:v>
                      </c:pt>
                      <c:pt idx="2322">
                        <c:v>20.52</c:v>
                      </c:pt>
                      <c:pt idx="2323">
                        <c:v>20.51</c:v>
                      </c:pt>
                      <c:pt idx="2324">
                        <c:v>20.32</c:v>
                      </c:pt>
                      <c:pt idx="2325">
                        <c:v>19.89</c:v>
                      </c:pt>
                      <c:pt idx="2326">
                        <c:v>19.18</c:v>
                      </c:pt>
                      <c:pt idx="2327">
                        <c:v>18.37</c:v>
                      </c:pt>
                      <c:pt idx="2328">
                        <c:v>18.11</c:v>
                      </c:pt>
                      <c:pt idx="2329">
                        <c:v>18.8</c:v>
                      </c:pt>
                      <c:pt idx="2330">
                        <c:v>19.260000000000002</c:v>
                      </c:pt>
                      <c:pt idx="2331">
                        <c:v>19.170000000000002</c:v>
                      </c:pt>
                      <c:pt idx="2332">
                        <c:v>19.010000000000002</c:v>
                      </c:pt>
                      <c:pt idx="2333">
                        <c:v>18.39</c:v>
                      </c:pt>
                      <c:pt idx="2334">
                        <c:v>18.64</c:v>
                      </c:pt>
                      <c:pt idx="2335">
                        <c:v>18.75</c:v>
                      </c:pt>
                      <c:pt idx="2336">
                        <c:v>18.37</c:v>
                      </c:pt>
                      <c:pt idx="2337">
                        <c:v>18.84</c:v>
                      </c:pt>
                      <c:pt idx="2338">
                        <c:v>18.579999999999998</c:v>
                      </c:pt>
                      <c:pt idx="2339">
                        <c:v>18.670000000000002</c:v>
                      </c:pt>
                      <c:pt idx="2340">
                        <c:v>18.75</c:v>
                      </c:pt>
                      <c:pt idx="2341">
                        <c:v>18.71</c:v>
                      </c:pt>
                      <c:pt idx="2342">
                        <c:v>18.98</c:v>
                      </c:pt>
                      <c:pt idx="2343">
                        <c:v>19.100000000000001</c:v>
                      </c:pt>
                      <c:pt idx="2344">
                        <c:v>18.84</c:v>
                      </c:pt>
                      <c:pt idx="2345">
                        <c:v>18.38</c:v>
                      </c:pt>
                      <c:pt idx="2346">
                        <c:v>18.59</c:v>
                      </c:pt>
                      <c:pt idx="2347">
                        <c:v>18.36</c:v>
                      </c:pt>
                      <c:pt idx="2348">
                        <c:v>18.37</c:v>
                      </c:pt>
                      <c:pt idx="2349">
                        <c:v>18.239999999999998</c:v>
                      </c:pt>
                      <c:pt idx="2350">
                        <c:v>18.5</c:v>
                      </c:pt>
                      <c:pt idx="2351">
                        <c:v>18.07</c:v>
                      </c:pt>
                      <c:pt idx="2352">
                        <c:v>18.11</c:v>
                      </c:pt>
                      <c:pt idx="2353">
                        <c:v>18.38</c:v>
                      </c:pt>
                      <c:pt idx="2354">
                        <c:v>18.39</c:v>
                      </c:pt>
                      <c:pt idx="2355">
                        <c:v>18.41</c:v>
                      </c:pt>
                      <c:pt idx="2356">
                        <c:v>18.8</c:v>
                      </c:pt>
                      <c:pt idx="2357">
                        <c:v>18.71</c:v>
                      </c:pt>
                      <c:pt idx="2358">
                        <c:v>18.86</c:v>
                      </c:pt>
                      <c:pt idx="2359">
                        <c:v>18.97</c:v>
                      </c:pt>
                      <c:pt idx="2360">
                        <c:v>18.850000000000001</c:v>
                      </c:pt>
                      <c:pt idx="2361">
                        <c:v>18.87</c:v>
                      </c:pt>
                      <c:pt idx="2362">
                        <c:v>18.72</c:v>
                      </c:pt>
                      <c:pt idx="2363">
                        <c:v>18.57</c:v>
                      </c:pt>
                      <c:pt idx="2364">
                        <c:v>18.989999999999998</c:v>
                      </c:pt>
                      <c:pt idx="2365">
                        <c:v>19.100000000000001</c:v>
                      </c:pt>
                      <c:pt idx="2366">
                        <c:v>19.09</c:v>
                      </c:pt>
                      <c:pt idx="2367">
                        <c:v>19.2</c:v>
                      </c:pt>
                      <c:pt idx="2368">
                        <c:v>19.059999999999999</c:v>
                      </c:pt>
                      <c:pt idx="2369">
                        <c:v>19.37</c:v>
                      </c:pt>
                      <c:pt idx="2370">
                        <c:v>19.579999999999998</c:v>
                      </c:pt>
                      <c:pt idx="2371">
                        <c:v>19.5</c:v>
                      </c:pt>
                      <c:pt idx="2372">
                        <c:v>19.39</c:v>
                      </c:pt>
                      <c:pt idx="2373">
                        <c:v>19.84</c:v>
                      </c:pt>
                      <c:pt idx="2374">
                        <c:v>19.82</c:v>
                      </c:pt>
                      <c:pt idx="2375">
                        <c:v>19.53</c:v>
                      </c:pt>
                      <c:pt idx="2376">
                        <c:v>19.8</c:v>
                      </c:pt>
                      <c:pt idx="2377">
                        <c:v>19.829999999999998</c:v>
                      </c:pt>
                      <c:pt idx="2378">
                        <c:v>19.78</c:v>
                      </c:pt>
                      <c:pt idx="2379">
                        <c:v>19.86</c:v>
                      </c:pt>
                      <c:pt idx="2380">
                        <c:v>20.059999999999999</c:v>
                      </c:pt>
                      <c:pt idx="2381">
                        <c:v>19.84</c:v>
                      </c:pt>
                      <c:pt idx="2382">
                        <c:v>19.93</c:v>
                      </c:pt>
                      <c:pt idx="2383">
                        <c:v>19.87</c:v>
                      </c:pt>
                      <c:pt idx="2384">
                        <c:v>19.57</c:v>
                      </c:pt>
                      <c:pt idx="2385">
                        <c:v>19.399999999999999</c:v>
                      </c:pt>
                      <c:pt idx="2386">
                        <c:v>19.64</c:v>
                      </c:pt>
                      <c:pt idx="2387">
                        <c:v>19.600000000000001</c:v>
                      </c:pt>
                      <c:pt idx="2388">
                        <c:v>19.95</c:v>
                      </c:pt>
                      <c:pt idx="2389">
                        <c:v>19.98</c:v>
                      </c:pt>
                      <c:pt idx="2390">
                        <c:v>20.010000000000002</c:v>
                      </c:pt>
                      <c:pt idx="2391">
                        <c:v>19.93</c:v>
                      </c:pt>
                      <c:pt idx="2392">
                        <c:v>19.87</c:v>
                      </c:pt>
                      <c:pt idx="2393">
                        <c:v>19.89</c:v>
                      </c:pt>
                      <c:pt idx="2394">
                        <c:v>19.940000000000001</c:v>
                      </c:pt>
                      <c:pt idx="2395">
                        <c:v>19.920000000000002</c:v>
                      </c:pt>
                      <c:pt idx="2396">
                        <c:v>20.14</c:v>
                      </c:pt>
                      <c:pt idx="2397">
                        <c:v>19.91</c:v>
                      </c:pt>
                      <c:pt idx="2398">
                        <c:v>19.579999999999998</c:v>
                      </c:pt>
                      <c:pt idx="2399">
                        <c:v>20.100000000000001</c:v>
                      </c:pt>
                      <c:pt idx="2400">
                        <c:v>19.91</c:v>
                      </c:pt>
                      <c:pt idx="2401">
                        <c:v>19.66</c:v>
                      </c:pt>
                      <c:pt idx="2402">
                        <c:v>19.440000000000001</c:v>
                      </c:pt>
                      <c:pt idx="2403">
                        <c:v>19.45</c:v>
                      </c:pt>
                      <c:pt idx="2404">
                        <c:v>19.02</c:v>
                      </c:pt>
                      <c:pt idx="2405">
                        <c:v>19.059999999999999</c:v>
                      </c:pt>
                      <c:pt idx="2406">
                        <c:v>19.510000000000002</c:v>
                      </c:pt>
                      <c:pt idx="2407">
                        <c:v>19.829999999999998</c:v>
                      </c:pt>
                      <c:pt idx="2408">
                        <c:v>19.54</c:v>
                      </c:pt>
                      <c:pt idx="2409">
                        <c:v>18.899999999999999</c:v>
                      </c:pt>
                      <c:pt idx="2410">
                        <c:v>19.09</c:v>
                      </c:pt>
                      <c:pt idx="2411">
                        <c:v>19.27</c:v>
                      </c:pt>
                      <c:pt idx="2412">
                        <c:v>19.489999999999998</c:v>
                      </c:pt>
                      <c:pt idx="2413">
                        <c:v>19.48</c:v>
                      </c:pt>
                      <c:pt idx="2414">
                        <c:v>19.46</c:v>
                      </c:pt>
                      <c:pt idx="2415">
                        <c:v>19.66</c:v>
                      </c:pt>
                      <c:pt idx="2416">
                        <c:v>19.53</c:v>
                      </c:pt>
                      <c:pt idx="2417">
                        <c:v>19.329999999999998</c:v>
                      </c:pt>
                      <c:pt idx="2418">
                        <c:v>18.96</c:v>
                      </c:pt>
                      <c:pt idx="2419">
                        <c:v>19.03</c:v>
                      </c:pt>
                      <c:pt idx="2420">
                        <c:v>18.739999999999998</c:v>
                      </c:pt>
                      <c:pt idx="2421">
                        <c:v>18.21</c:v>
                      </c:pt>
                      <c:pt idx="2422">
                        <c:v>17.93</c:v>
                      </c:pt>
                      <c:pt idx="2423">
                        <c:v>17.95</c:v>
                      </c:pt>
                      <c:pt idx="2424">
                        <c:v>18.09</c:v>
                      </c:pt>
                      <c:pt idx="2425">
                        <c:v>17.62</c:v>
                      </c:pt>
                      <c:pt idx="2426">
                        <c:v>17.77</c:v>
                      </c:pt>
                      <c:pt idx="2427">
                        <c:v>17.38</c:v>
                      </c:pt>
                      <c:pt idx="2428">
                        <c:v>17.37</c:v>
                      </c:pt>
                      <c:pt idx="2429">
                        <c:v>17.03</c:v>
                      </c:pt>
                      <c:pt idx="2430">
                        <c:v>16.95</c:v>
                      </c:pt>
                      <c:pt idx="2431">
                        <c:v>17.260000000000002</c:v>
                      </c:pt>
                      <c:pt idx="2432">
                        <c:v>16.91</c:v>
                      </c:pt>
                      <c:pt idx="2433">
                        <c:v>17.2</c:v>
                      </c:pt>
                      <c:pt idx="2434">
                        <c:v>17.13</c:v>
                      </c:pt>
                      <c:pt idx="2435">
                        <c:v>17.14</c:v>
                      </c:pt>
                      <c:pt idx="2436">
                        <c:v>17.62</c:v>
                      </c:pt>
                      <c:pt idx="2437">
                        <c:v>17.55</c:v>
                      </c:pt>
                      <c:pt idx="2438">
                        <c:v>17.059999999999999</c:v>
                      </c:pt>
                      <c:pt idx="2439">
                        <c:v>17.079999999999998</c:v>
                      </c:pt>
                      <c:pt idx="2440">
                        <c:v>17.22</c:v>
                      </c:pt>
                      <c:pt idx="2441">
                        <c:v>16.989999999999998</c:v>
                      </c:pt>
                      <c:pt idx="2442">
                        <c:v>16.559999999999999</c:v>
                      </c:pt>
                      <c:pt idx="2443">
                        <c:v>16.54</c:v>
                      </c:pt>
                      <c:pt idx="2444">
                        <c:v>16.45</c:v>
                      </c:pt>
                      <c:pt idx="2445">
                        <c:v>15.95</c:v>
                      </c:pt>
                      <c:pt idx="2446">
                        <c:v>16.62</c:v>
                      </c:pt>
                      <c:pt idx="2447">
                        <c:v>16.89</c:v>
                      </c:pt>
                      <c:pt idx="2448">
                        <c:v>17.12</c:v>
                      </c:pt>
                      <c:pt idx="2449">
                        <c:v>17.02</c:v>
                      </c:pt>
                      <c:pt idx="2450">
                        <c:v>17.02</c:v>
                      </c:pt>
                      <c:pt idx="2451">
                        <c:v>17.29</c:v>
                      </c:pt>
                      <c:pt idx="2452">
                        <c:v>16.98</c:v>
                      </c:pt>
                      <c:pt idx="2453">
                        <c:v>16.940000000000001</c:v>
                      </c:pt>
                      <c:pt idx="2454">
                        <c:v>17.170000000000002</c:v>
                      </c:pt>
                      <c:pt idx="2455">
                        <c:v>17.29</c:v>
                      </c:pt>
                      <c:pt idx="2456">
                        <c:v>17.11</c:v>
                      </c:pt>
                      <c:pt idx="2457">
                        <c:v>17.68</c:v>
                      </c:pt>
                      <c:pt idx="2458">
                        <c:v>17.88</c:v>
                      </c:pt>
                      <c:pt idx="2459">
                        <c:v>18</c:v>
                      </c:pt>
                      <c:pt idx="2460">
                        <c:v>18.07</c:v>
                      </c:pt>
                      <c:pt idx="2461">
                        <c:v>18.07</c:v>
                      </c:pt>
                      <c:pt idx="2462">
                        <c:v>17.77</c:v>
                      </c:pt>
                      <c:pt idx="2463">
                        <c:v>17.8</c:v>
                      </c:pt>
                      <c:pt idx="2464">
                        <c:v>17.78</c:v>
                      </c:pt>
                      <c:pt idx="2465">
                        <c:v>18.239999999999998</c:v>
                      </c:pt>
                      <c:pt idx="2466">
                        <c:v>18.190000000000001</c:v>
                      </c:pt>
                      <c:pt idx="2467">
                        <c:v>18.18</c:v>
                      </c:pt>
                      <c:pt idx="2468">
                        <c:v>18.14</c:v>
                      </c:pt>
                      <c:pt idx="2469">
                        <c:v>18.36</c:v>
                      </c:pt>
                      <c:pt idx="2470">
                        <c:v>18.440000000000001</c:v>
                      </c:pt>
                      <c:pt idx="2471">
                        <c:v>18.41</c:v>
                      </c:pt>
                      <c:pt idx="2472">
                        <c:v>18.350000000000001</c:v>
                      </c:pt>
                      <c:pt idx="2473">
                        <c:v>18.21</c:v>
                      </c:pt>
                      <c:pt idx="2474">
                        <c:v>18.100000000000001</c:v>
                      </c:pt>
                      <c:pt idx="2475">
                        <c:v>18.149999999999999</c:v>
                      </c:pt>
                      <c:pt idx="2476">
                        <c:v>18.190000000000001</c:v>
                      </c:pt>
                      <c:pt idx="2477">
                        <c:v>18.29</c:v>
                      </c:pt>
                      <c:pt idx="2478">
                        <c:v>18.25</c:v>
                      </c:pt>
                      <c:pt idx="2479">
                        <c:v>18.41</c:v>
                      </c:pt>
                      <c:pt idx="2480">
                        <c:v>18.32</c:v>
                      </c:pt>
                      <c:pt idx="2481">
                        <c:v>18.07</c:v>
                      </c:pt>
                      <c:pt idx="2482">
                        <c:v>18.16</c:v>
                      </c:pt>
                      <c:pt idx="2483">
                        <c:v>17.82</c:v>
                      </c:pt>
                      <c:pt idx="2484">
                        <c:v>17.89</c:v>
                      </c:pt>
                      <c:pt idx="2485">
                        <c:v>17.96</c:v>
                      </c:pt>
                      <c:pt idx="2486">
                        <c:v>18.190000000000001</c:v>
                      </c:pt>
                      <c:pt idx="2487">
                        <c:v>18.600000000000001</c:v>
                      </c:pt>
                      <c:pt idx="2488">
                        <c:v>18.64</c:v>
                      </c:pt>
                      <c:pt idx="2489">
                        <c:v>18.579999999999998</c:v>
                      </c:pt>
                      <c:pt idx="2490">
                        <c:v>18.71</c:v>
                      </c:pt>
                      <c:pt idx="2491">
                        <c:v>18.95</c:v>
                      </c:pt>
                      <c:pt idx="2492">
                        <c:v>19.100000000000001</c:v>
                      </c:pt>
                      <c:pt idx="2493">
                        <c:v>18.920000000000002</c:v>
                      </c:pt>
                      <c:pt idx="2494">
                        <c:v>19.100000000000001</c:v>
                      </c:pt>
                      <c:pt idx="2495">
                        <c:v>19.059999999999999</c:v>
                      </c:pt>
                      <c:pt idx="2496">
                        <c:v>19.18</c:v>
                      </c:pt>
                      <c:pt idx="2497">
                        <c:v>19.22</c:v>
                      </c:pt>
                      <c:pt idx="2498">
                        <c:v>19.010000000000002</c:v>
                      </c:pt>
                      <c:pt idx="2499">
                        <c:v>18.91</c:v>
                      </c:pt>
                      <c:pt idx="2500">
                        <c:v>19.079999999999998</c:v>
                      </c:pt>
                      <c:pt idx="2501">
                        <c:v>18.84</c:v>
                      </c:pt>
                      <c:pt idx="2502">
                        <c:v>18.690000000000001</c:v>
                      </c:pt>
                      <c:pt idx="2503">
                        <c:v>18.68</c:v>
                      </c:pt>
                      <c:pt idx="2504">
                        <c:v>18.760000000000002</c:v>
                      </c:pt>
                      <c:pt idx="2505">
                        <c:v>18.71</c:v>
                      </c:pt>
                      <c:pt idx="2506">
                        <c:v>18.98</c:v>
                      </c:pt>
                      <c:pt idx="2507">
                        <c:v>18.78</c:v>
                      </c:pt>
                      <c:pt idx="2508">
                        <c:v>18.79</c:v>
                      </c:pt>
                      <c:pt idx="2509">
                        <c:v>18.559999999999999</c:v>
                      </c:pt>
                      <c:pt idx="2510">
                        <c:v>18.66</c:v>
                      </c:pt>
                      <c:pt idx="2511">
                        <c:v>18.55</c:v>
                      </c:pt>
                      <c:pt idx="2512">
                        <c:v>18.88</c:v>
                      </c:pt>
                      <c:pt idx="2513">
                        <c:v>18.7</c:v>
                      </c:pt>
                      <c:pt idx="2514">
                        <c:v>18.829999999999998</c:v>
                      </c:pt>
                      <c:pt idx="2515">
                        <c:v>18.809999999999999</c:v>
                      </c:pt>
                      <c:pt idx="2516">
                        <c:v>19.100000000000001</c:v>
                      </c:pt>
                      <c:pt idx="2517">
                        <c:v>19.3</c:v>
                      </c:pt>
                      <c:pt idx="2518">
                        <c:v>19.18</c:v>
                      </c:pt>
                      <c:pt idx="2519">
                        <c:v>19.309999999999999</c:v>
                      </c:pt>
                      <c:pt idx="2520">
                        <c:v>19.27</c:v>
                      </c:pt>
                      <c:pt idx="2521">
                        <c:v>19.309999999999999</c:v>
                      </c:pt>
                      <c:pt idx="2522">
                        <c:v>19.350000000000001</c:v>
                      </c:pt>
                      <c:pt idx="2523">
                        <c:v>19.07</c:v>
                      </c:pt>
                      <c:pt idx="2524">
                        <c:v>19.18</c:v>
                      </c:pt>
                      <c:pt idx="2525">
                        <c:v>19.14</c:v>
                      </c:pt>
                      <c:pt idx="2526">
                        <c:v>19.16</c:v>
                      </c:pt>
                      <c:pt idx="2527">
                        <c:v>19.02</c:v>
                      </c:pt>
                      <c:pt idx="2528">
                        <c:v>18.79</c:v>
                      </c:pt>
                      <c:pt idx="2529">
                        <c:v>18.66</c:v>
                      </c:pt>
                      <c:pt idx="2530">
                        <c:v>18.38</c:v>
                      </c:pt>
                      <c:pt idx="2531">
                        <c:v>18.41</c:v>
                      </c:pt>
                      <c:pt idx="2532">
                        <c:v>18.45</c:v>
                      </c:pt>
                      <c:pt idx="2533">
                        <c:v>18.34</c:v>
                      </c:pt>
                      <c:pt idx="2534">
                        <c:v>18.45</c:v>
                      </c:pt>
                      <c:pt idx="2535">
                        <c:v>18.55</c:v>
                      </c:pt>
                      <c:pt idx="2536">
                        <c:v>18.54</c:v>
                      </c:pt>
                      <c:pt idx="2537">
                        <c:v>18.920000000000002</c:v>
                      </c:pt>
                      <c:pt idx="2538">
                        <c:v>17.91</c:v>
                      </c:pt>
                      <c:pt idx="2539">
                        <c:v>17.399999999999999</c:v>
                      </c:pt>
                      <c:pt idx="2540">
                        <c:v>17.850000000000001</c:v>
                      </c:pt>
                      <c:pt idx="2541">
                        <c:v>18.25</c:v>
                      </c:pt>
                      <c:pt idx="2542">
                        <c:v>18.54</c:v>
                      </c:pt>
                      <c:pt idx="2543">
                        <c:v>18.45</c:v>
                      </c:pt>
                      <c:pt idx="2544">
                        <c:v>18.170000000000002</c:v>
                      </c:pt>
                      <c:pt idx="2545">
                        <c:v>18.22</c:v>
                      </c:pt>
                      <c:pt idx="2546">
                        <c:v>18.239999999999998</c:v>
                      </c:pt>
                      <c:pt idx="2547">
                        <c:v>18.59</c:v>
                      </c:pt>
                      <c:pt idx="2548">
                        <c:v>18.7</c:v>
                      </c:pt>
                      <c:pt idx="2549">
                        <c:v>18.93</c:v>
                      </c:pt>
                      <c:pt idx="2550">
                        <c:v>18.93</c:v>
                      </c:pt>
                      <c:pt idx="2551">
                        <c:v>19.11</c:v>
                      </c:pt>
                      <c:pt idx="2552">
                        <c:v>19.079999999999998</c:v>
                      </c:pt>
                      <c:pt idx="2553">
                        <c:v>19.14</c:v>
                      </c:pt>
                      <c:pt idx="2554">
                        <c:v>19.149999999999999</c:v>
                      </c:pt>
                      <c:pt idx="2555">
                        <c:v>19.18</c:v>
                      </c:pt>
                      <c:pt idx="2556">
                        <c:v>19.09</c:v>
                      </c:pt>
                      <c:pt idx="2557">
                        <c:v>19.21</c:v>
                      </c:pt>
                      <c:pt idx="2558">
                        <c:v>19.170000000000002</c:v>
                      </c:pt>
                      <c:pt idx="2559">
                        <c:v>19.18</c:v>
                      </c:pt>
                      <c:pt idx="2560">
                        <c:v>19.18</c:v>
                      </c:pt>
                      <c:pt idx="2561">
                        <c:v>19.22</c:v>
                      </c:pt>
                      <c:pt idx="2562">
                        <c:v>19.18</c:v>
                      </c:pt>
                      <c:pt idx="2563">
                        <c:v>19.14</c:v>
                      </c:pt>
                      <c:pt idx="2564">
                        <c:v>18.97</c:v>
                      </c:pt>
                      <c:pt idx="2565">
                        <c:v>19.170000000000002</c:v>
                      </c:pt>
                      <c:pt idx="2566">
                        <c:v>19.12</c:v>
                      </c:pt>
                      <c:pt idx="2567">
                        <c:v>19.48</c:v>
                      </c:pt>
                      <c:pt idx="2568">
                        <c:v>19.510000000000002</c:v>
                      </c:pt>
                      <c:pt idx="2569">
                        <c:v>19.53</c:v>
                      </c:pt>
                      <c:pt idx="2570">
                        <c:v>19.37</c:v>
                      </c:pt>
                      <c:pt idx="2571">
                        <c:v>19.41</c:v>
                      </c:pt>
                      <c:pt idx="2572">
                        <c:v>19.350000000000001</c:v>
                      </c:pt>
                      <c:pt idx="2573">
                        <c:v>19.48</c:v>
                      </c:pt>
                      <c:pt idx="2574">
                        <c:v>19.440000000000001</c:v>
                      </c:pt>
                      <c:pt idx="2575">
                        <c:v>19.5</c:v>
                      </c:pt>
                      <c:pt idx="2576">
                        <c:v>19.48</c:v>
                      </c:pt>
                      <c:pt idx="2577">
                        <c:v>19.48</c:v>
                      </c:pt>
                      <c:pt idx="2578">
                        <c:v>19.48</c:v>
                      </c:pt>
                      <c:pt idx="2579">
                        <c:v>19.5</c:v>
                      </c:pt>
                      <c:pt idx="2580">
                        <c:v>19.489999999999998</c:v>
                      </c:pt>
                      <c:pt idx="2581">
                        <c:v>19.53</c:v>
                      </c:pt>
                      <c:pt idx="2582">
                        <c:v>19.559999999999999</c:v>
                      </c:pt>
                      <c:pt idx="2583">
                        <c:v>19.73</c:v>
                      </c:pt>
                      <c:pt idx="2584">
                        <c:v>19.91</c:v>
                      </c:pt>
                      <c:pt idx="2585">
                        <c:v>19.920000000000002</c:v>
                      </c:pt>
                      <c:pt idx="2586">
                        <c:v>19.84</c:v>
                      </c:pt>
                      <c:pt idx="2587">
                        <c:v>19.93</c:v>
                      </c:pt>
                      <c:pt idx="2588">
                        <c:v>19.899999999999999</c:v>
                      </c:pt>
                      <c:pt idx="2589">
                        <c:v>19.89</c:v>
                      </c:pt>
                      <c:pt idx="2590">
                        <c:v>19.87</c:v>
                      </c:pt>
                      <c:pt idx="2591">
                        <c:v>19.5</c:v>
                      </c:pt>
                      <c:pt idx="2592">
                        <c:v>19.72</c:v>
                      </c:pt>
                      <c:pt idx="2593">
                        <c:v>19.37</c:v>
                      </c:pt>
                      <c:pt idx="2594">
                        <c:v>19.32</c:v>
                      </c:pt>
                      <c:pt idx="2595">
                        <c:v>19.440000000000001</c:v>
                      </c:pt>
                      <c:pt idx="2596">
                        <c:v>19.16</c:v>
                      </c:pt>
                      <c:pt idx="2597">
                        <c:v>19.309999999999999</c:v>
                      </c:pt>
                      <c:pt idx="2598">
                        <c:v>19.32</c:v>
                      </c:pt>
                      <c:pt idx="2599">
                        <c:v>19.440000000000001</c:v>
                      </c:pt>
                      <c:pt idx="2600">
                        <c:v>19.48</c:v>
                      </c:pt>
                      <c:pt idx="2601">
                        <c:v>19.38</c:v>
                      </c:pt>
                      <c:pt idx="2602">
                        <c:v>19.07</c:v>
                      </c:pt>
                      <c:pt idx="2603">
                        <c:v>19.22</c:v>
                      </c:pt>
                      <c:pt idx="2604">
                        <c:v>19.309999999999999</c:v>
                      </c:pt>
                      <c:pt idx="2605">
                        <c:v>19.04</c:v>
                      </c:pt>
                      <c:pt idx="2606">
                        <c:v>19.3</c:v>
                      </c:pt>
                      <c:pt idx="2607">
                        <c:v>19.21</c:v>
                      </c:pt>
                      <c:pt idx="2608">
                        <c:v>19.29</c:v>
                      </c:pt>
                      <c:pt idx="2609">
                        <c:v>19.600000000000001</c:v>
                      </c:pt>
                      <c:pt idx="2610">
                        <c:v>19.63</c:v>
                      </c:pt>
                      <c:pt idx="2611">
                        <c:v>19.62</c:v>
                      </c:pt>
                      <c:pt idx="2612">
                        <c:v>19.72</c:v>
                      </c:pt>
                      <c:pt idx="2613">
                        <c:v>19.54</c:v>
                      </c:pt>
                      <c:pt idx="2614">
                        <c:v>19.52</c:v>
                      </c:pt>
                      <c:pt idx="2615">
                        <c:v>19.329999999999998</c:v>
                      </c:pt>
                      <c:pt idx="2616">
                        <c:v>19.420000000000002</c:v>
                      </c:pt>
                      <c:pt idx="2617">
                        <c:v>19.329999999999998</c:v>
                      </c:pt>
                      <c:pt idx="2618">
                        <c:v>19.489999999999998</c:v>
                      </c:pt>
                      <c:pt idx="2619">
                        <c:v>19.66</c:v>
                      </c:pt>
                      <c:pt idx="2620">
                        <c:v>19.66</c:v>
                      </c:pt>
                      <c:pt idx="2621">
                        <c:v>19.649999999999999</c:v>
                      </c:pt>
                      <c:pt idx="2622">
                        <c:v>19.71</c:v>
                      </c:pt>
                      <c:pt idx="2623">
                        <c:v>19.690000000000001</c:v>
                      </c:pt>
                      <c:pt idx="2624">
                        <c:v>19.809999999999999</c:v>
                      </c:pt>
                      <c:pt idx="2625">
                        <c:v>19.86</c:v>
                      </c:pt>
                      <c:pt idx="2626">
                        <c:v>19.77</c:v>
                      </c:pt>
                      <c:pt idx="2627">
                        <c:v>19.739999999999998</c:v>
                      </c:pt>
                      <c:pt idx="2628">
                        <c:v>19.66</c:v>
                      </c:pt>
                      <c:pt idx="2629">
                        <c:v>19.53</c:v>
                      </c:pt>
                      <c:pt idx="2630">
                        <c:v>19.55</c:v>
                      </c:pt>
                      <c:pt idx="2631">
                        <c:v>19.489999999999998</c:v>
                      </c:pt>
                      <c:pt idx="2632">
                        <c:v>19.98</c:v>
                      </c:pt>
                      <c:pt idx="2633">
                        <c:v>19.989999999999998</c:v>
                      </c:pt>
                      <c:pt idx="2634">
                        <c:v>20.84</c:v>
                      </c:pt>
                      <c:pt idx="2635">
                        <c:v>21.61</c:v>
                      </c:pt>
                      <c:pt idx="2636">
                        <c:v>21.67</c:v>
                      </c:pt>
                      <c:pt idx="2637">
                        <c:v>22.2</c:v>
                      </c:pt>
                      <c:pt idx="2638">
                        <c:v>22.18</c:v>
                      </c:pt>
                      <c:pt idx="2639">
                        <c:v>21.86</c:v>
                      </c:pt>
                      <c:pt idx="2640">
                        <c:v>22.16</c:v>
                      </c:pt>
                      <c:pt idx="2641">
                        <c:v>22.16</c:v>
                      </c:pt>
                      <c:pt idx="2642">
                        <c:v>22.24</c:v>
                      </c:pt>
                      <c:pt idx="2643">
                        <c:v>22.25</c:v>
                      </c:pt>
                      <c:pt idx="2644">
                        <c:v>22.38</c:v>
                      </c:pt>
                      <c:pt idx="2645">
                        <c:v>22.41</c:v>
                      </c:pt>
                      <c:pt idx="2646">
                        <c:v>22.15</c:v>
                      </c:pt>
                      <c:pt idx="2647">
                        <c:v>22.21</c:v>
                      </c:pt>
                      <c:pt idx="2648">
                        <c:v>22.51</c:v>
                      </c:pt>
                      <c:pt idx="2649">
                        <c:v>22.9</c:v>
                      </c:pt>
                      <c:pt idx="2650">
                        <c:v>22.65</c:v>
                      </c:pt>
                      <c:pt idx="2651">
                        <c:v>22.92</c:v>
                      </c:pt>
                      <c:pt idx="2652">
                        <c:v>23.12</c:v>
                      </c:pt>
                      <c:pt idx="2653">
                        <c:v>23.48</c:v>
                      </c:pt>
                      <c:pt idx="2654">
                        <c:v>23.7</c:v>
                      </c:pt>
                      <c:pt idx="2655">
                        <c:v>23.75</c:v>
                      </c:pt>
                      <c:pt idx="2656">
                        <c:v>23.52</c:v>
                      </c:pt>
                      <c:pt idx="2657">
                        <c:v>23.58</c:v>
                      </c:pt>
                      <c:pt idx="2658">
                        <c:v>23.47</c:v>
                      </c:pt>
                      <c:pt idx="2659">
                        <c:v>23.67</c:v>
                      </c:pt>
                      <c:pt idx="2660">
                        <c:v>23.36</c:v>
                      </c:pt>
                      <c:pt idx="2661">
                        <c:v>23.37</c:v>
                      </c:pt>
                      <c:pt idx="2662">
                        <c:v>23.66</c:v>
                      </c:pt>
                      <c:pt idx="2663">
                        <c:v>23.6</c:v>
                      </c:pt>
                      <c:pt idx="2664">
                        <c:v>23.54</c:v>
                      </c:pt>
                      <c:pt idx="2665">
                        <c:v>23.58</c:v>
                      </c:pt>
                      <c:pt idx="2666">
                        <c:v>23.61</c:v>
                      </c:pt>
                      <c:pt idx="2667">
                        <c:v>23.37</c:v>
                      </c:pt>
                      <c:pt idx="2668">
                        <c:v>23.2</c:v>
                      </c:pt>
                      <c:pt idx="2669">
                        <c:v>23.25</c:v>
                      </c:pt>
                      <c:pt idx="2670">
                        <c:v>23.51</c:v>
                      </c:pt>
                      <c:pt idx="2671">
                        <c:v>23.7</c:v>
                      </c:pt>
                      <c:pt idx="2672">
                        <c:v>23.46</c:v>
                      </c:pt>
                      <c:pt idx="2673">
                        <c:v>23.54</c:v>
                      </c:pt>
                      <c:pt idx="2674">
                        <c:v>23.38</c:v>
                      </c:pt>
                      <c:pt idx="2675">
                        <c:v>23.43</c:v>
                      </c:pt>
                      <c:pt idx="2676">
                        <c:v>23.58</c:v>
                      </c:pt>
                      <c:pt idx="2677">
                        <c:v>23.38</c:v>
                      </c:pt>
                      <c:pt idx="2678">
                        <c:v>23.51</c:v>
                      </c:pt>
                      <c:pt idx="2679">
                        <c:v>22.95</c:v>
                      </c:pt>
                      <c:pt idx="2680">
                        <c:v>23.14</c:v>
                      </c:pt>
                      <c:pt idx="2681">
                        <c:v>23.04</c:v>
                      </c:pt>
                      <c:pt idx="2682">
                        <c:v>23.15</c:v>
                      </c:pt>
                      <c:pt idx="2683">
                        <c:v>23</c:v>
                      </c:pt>
                      <c:pt idx="2684">
                        <c:v>23.29</c:v>
                      </c:pt>
                      <c:pt idx="2685">
                        <c:v>23.68</c:v>
                      </c:pt>
                      <c:pt idx="2686">
                        <c:v>23.74</c:v>
                      </c:pt>
                      <c:pt idx="2687">
                        <c:v>23.65</c:v>
                      </c:pt>
                      <c:pt idx="2688">
                        <c:v>23.46</c:v>
                      </c:pt>
                      <c:pt idx="2689">
                        <c:v>23.31</c:v>
                      </c:pt>
                      <c:pt idx="2690">
                        <c:v>23.34</c:v>
                      </c:pt>
                      <c:pt idx="2691">
                        <c:v>23.25</c:v>
                      </c:pt>
                      <c:pt idx="2692">
                        <c:v>23.72</c:v>
                      </c:pt>
                      <c:pt idx="2693">
                        <c:v>23.61</c:v>
                      </c:pt>
                      <c:pt idx="2694">
                        <c:v>23.55</c:v>
                      </c:pt>
                      <c:pt idx="2695">
                        <c:v>23.39</c:v>
                      </c:pt>
                      <c:pt idx="2696">
                        <c:v>23.71</c:v>
                      </c:pt>
                      <c:pt idx="2697">
                        <c:v>23.78</c:v>
                      </c:pt>
                      <c:pt idx="2698">
                        <c:v>24.05</c:v>
                      </c:pt>
                      <c:pt idx="2699">
                        <c:v>24.33</c:v>
                      </c:pt>
                      <c:pt idx="2700">
                        <c:v>24.52</c:v>
                      </c:pt>
                      <c:pt idx="2701">
                        <c:v>24.46</c:v>
                      </c:pt>
                      <c:pt idx="2702">
                        <c:v>24.47</c:v>
                      </c:pt>
                      <c:pt idx="2703">
                        <c:v>24.59</c:v>
                      </c:pt>
                      <c:pt idx="2704">
                        <c:v>24.61</c:v>
                      </c:pt>
                      <c:pt idx="2705">
                        <c:v>24.61</c:v>
                      </c:pt>
                      <c:pt idx="2706">
                        <c:v>24.42</c:v>
                      </c:pt>
                      <c:pt idx="2707">
                        <c:v>24.55</c:v>
                      </c:pt>
                      <c:pt idx="2708">
                        <c:v>24.54</c:v>
                      </c:pt>
                      <c:pt idx="2709">
                        <c:v>25.24</c:v>
                      </c:pt>
                      <c:pt idx="2710">
                        <c:v>24.85</c:v>
                      </c:pt>
                      <c:pt idx="2711">
                        <c:v>24.97</c:v>
                      </c:pt>
                      <c:pt idx="2712">
                        <c:v>24.78</c:v>
                      </c:pt>
                      <c:pt idx="2713">
                        <c:v>24.71</c:v>
                      </c:pt>
                      <c:pt idx="2714">
                        <c:v>24.72</c:v>
                      </c:pt>
                      <c:pt idx="2715">
                        <c:v>24.81</c:v>
                      </c:pt>
                      <c:pt idx="2716">
                        <c:v>24.79</c:v>
                      </c:pt>
                      <c:pt idx="2717">
                        <c:v>24.85</c:v>
                      </c:pt>
                      <c:pt idx="2718">
                        <c:v>24.78</c:v>
                      </c:pt>
                      <c:pt idx="2719">
                        <c:v>24.74</c:v>
                      </c:pt>
                      <c:pt idx="2720">
                        <c:v>24.78</c:v>
                      </c:pt>
                      <c:pt idx="2721">
                        <c:v>24.45</c:v>
                      </c:pt>
                      <c:pt idx="2722">
                        <c:v>24.25</c:v>
                      </c:pt>
                      <c:pt idx="2723">
                        <c:v>23.57</c:v>
                      </c:pt>
                      <c:pt idx="2724">
                        <c:v>23.52</c:v>
                      </c:pt>
                      <c:pt idx="2725">
                        <c:v>23.57</c:v>
                      </c:pt>
                      <c:pt idx="2726">
                        <c:v>23.54</c:v>
                      </c:pt>
                      <c:pt idx="2727">
                        <c:v>23.45</c:v>
                      </c:pt>
                      <c:pt idx="2728">
                        <c:v>23.77</c:v>
                      </c:pt>
                      <c:pt idx="2729">
                        <c:v>23.62</c:v>
                      </c:pt>
                      <c:pt idx="2730">
                        <c:v>23.93</c:v>
                      </c:pt>
                      <c:pt idx="2731">
                        <c:v>23.73</c:v>
                      </c:pt>
                      <c:pt idx="2732">
                        <c:v>23.68</c:v>
                      </c:pt>
                      <c:pt idx="2733">
                        <c:v>23.65</c:v>
                      </c:pt>
                      <c:pt idx="2734">
                        <c:v>23.47</c:v>
                      </c:pt>
                      <c:pt idx="2735">
                        <c:v>23.62</c:v>
                      </c:pt>
                      <c:pt idx="2736">
                        <c:v>23.52</c:v>
                      </c:pt>
                      <c:pt idx="2737">
                        <c:v>23.46</c:v>
                      </c:pt>
                      <c:pt idx="2738">
                        <c:v>23.39</c:v>
                      </c:pt>
                      <c:pt idx="2739">
                        <c:v>23.2</c:v>
                      </c:pt>
                      <c:pt idx="2740">
                        <c:v>22.9</c:v>
                      </c:pt>
                      <c:pt idx="2741">
                        <c:v>23.3</c:v>
                      </c:pt>
                      <c:pt idx="2742">
                        <c:v>23.08</c:v>
                      </c:pt>
                      <c:pt idx="2743">
                        <c:v>23.01</c:v>
                      </c:pt>
                      <c:pt idx="2744">
                        <c:v>23.4</c:v>
                      </c:pt>
                      <c:pt idx="2745">
                        <c:v>23.16</c:v>
                      </c:pt>
                      <c:pt idx="2746">
                        <c:v>23.68</c:v>
                      </c:pt>
                      <c:pt idx="2747">
                        <c:v>23.89</c:v>
                      </c:pt>
                      <c:pt idx="2748">
                        <c:v>23.87</c:v>
                      </c:pt>
                      <c:pt idx="2749">
                        <c:v>23.76</c:v>
                      </c:pt>
                      <c:pt idx="2750">
                        <c:v>23.53</c:v>
                      </c:pt>
                      <c:pt idx="2751">
                        <c:v>23.68</c:v>
                      </c:pt>
                      <c:pt idx="2752">
                        <c:v>23.65</c:v>
                      </c:pt>
                      <c:pt idx="2753">
                        <c:v>23.84</c:v>
                      </c:pt>
                      <c:pt idx="2754">
                        <c:v>23.88</c:v>
                      </c:pt>
                      <c:pt idx="2755">
                        <c:v>23.84</c:v>
                      </c:pt>
                      <c:pt idx="2756">
                        <c:v>23.82</c:v>
                      </c:pt>
                      <c:pt idx="2757">
                        <c:v>23.73</c:v>
                      </c:pt>
                      <c:pt idx="2758">
                        <c:v>23.81</c:v>
                      </c:pt>
                      <c:pt idx="2759">
                        <c:v>23.66</c:v>
                      </c:pt>
                      <c:pt idx="2760">
                        <c:v>23.56</c:v>
                      </c:pt>
                      <c:pt idx="2761">
                        <c:v>23.74</c:v>
                      </c:pt>
                      <c:pt idx="2762">
                        <c:v>23.81</c:v>
                      </c:pt>
                      <c:pt idx="2763">
                        <c:v>23.06</c:v>
                      </c:pt>
                      <c:pt idx="2764">
                        <c:v>23.15</c:v>
                      </c:pt>
                      <c:pt idx="2765">
                        <c:v>23.35</c:v>
                      </c:pt>
                      <c:pt idx="2766">
                        <c:v>23.41</c:v>
                      </c:pt>
                      <c:pt idx="2767">
                        <c:v>23.59</c:v>
                      </c:pt>
                      <c:pt idx="2768">
                        <c:v>23.58</c:v>
                      </c:pt>
                      <c:pt idx="2769">
                        <c:v>23.62</c:v>
                      </c:pt>
                      <c:pt idx="2770">
                        <c:v>23.61</c:v>
                      </c:pt>
                      <c:pt idx="2771">
                        <c:v>23.45</c:v>
                      </c:pt>
                      <c:pt idx="2772">
                        <c:v>23.25</c:v>
                      </c:pt>
                      <c:pt idx="2773">
                        <c:v>23.54</c:v>
                      </c:pt>
                      <c:pt idx="2774">
                        <c:v>23.45</c:v>
                      </c:pt>
                      <c:pt idx="2775">
                        <c:v>23.49</c:v>
                      </c:pt>
                      <c:pt idx="2776">
                        <c:v>23.39</c:v>
                      </c:pt>
                      <c:pt idx="2777">
                        <c:v>23.57</c:v>
                      </c:pt>
                      <c:pt idx="2778">
                        <c:v>23.84</c:v>
                      </c:pt>
                      <c:pt idx="2779">
                        <c:v>24.29</c:v>
                      </c:pt>
                      <c:pt idx="2780">
                        <c:v>24.34</c:v>
                      </c:pt>
                      <c:pt idx="2781">
                        <c:v>24.47</c:v>
                      </c:pt>
                      <c:pt idx="2782">
                        <c:v>24.51</c:v>
                      </c:pt>
                      <c:pt idx="2783">
                        <c:v>24.41</c:v>
                      </c:pt>
                      <c:pt idx="2784">
                        <c:v>24.29</c:v>
                      </c:pt>
                      <c:pt idx="2785">
                        <c:v>24.54</c:v>
                      </c:pt>
                      <c:pt idx="2786">
                        <c:v>24.33</c:v>
                      </c:pt>
                      <c:pt idx="2787">
                        <c:v>24.13</c:v>
                      </c:pt>
                      <c:pt idx="2788">
                        <c:v>23.98</c:v>
                      </c:pt>
                      <c:pt idx="2789">
                        <c:v>23.89</c:v>
                      </c:pt>
                      <c:pt idx="2790">
                        <c:v>24.02</c:v>
                      </c:pt>
                      <c:pt idx="2791">
                        <c:v>24.14</c:v>
                      </c:pt>
                      <c:pt idx="2792">
                        <c:v>24.52</c:v>
                      </c:pt>
                      <c:pt idx="2793">
                        <c:v>24.69</c:v>
                      </c:pt>
                      <c:pt idx="2794">
                        <c:v>24.67</c:v>
                      </c:pt>
                      <c:pt idx="2795">
                        <c:v>25.03</c:v>
                      </c:pt>
                      <c:pt idx="2796">
                        <c:v>25.07</c:v>
                      </c:pt>
                      <c:pt idx="2797">
                        <c:v>24.88</c:v>
                      </c:pt>
                      <c:pt idx="2798">
                        <c:v>25.05</c:v>
                      </c:pt>
                      <c:pt idx="2799">
                        <c:v>25.02</c:v>
                      </c:pt>
                      <c:pt idx="2800">
                        <c:v>24.8</c:v>
                      </c:pt>
                      <c:pt idx="2801">
                        <c:v>24.88</c:v>
                      </c:pt>
                      <c:pt idx="2802">
                        <c:v>25.03</c:v>
                      </c:pt>
                      <c:pt idx="2803">
                        <c:v>24.92</c:v>
                      </c:pt>
                      <c:pt idx="2804">
                        <c:v>24.84</c:v>
                      </c:pt>
                      <c:pt idx="2805">
                        <c:v>24.8</c:v>
                      </c:pt>
                      <c:pt idx="2806">
                        <c:v>24.81</c:v>
                      </c:pt>
                      <c:pt idx="2807">
                        <c:v>24.8</c:v>
                      </c:pt>
                      <c:pt idx="2808">
                        <c:v>24.8</c:v>
                      </c:pt>
                      <c:pt idx="2809">
                        <c:v>24.91</c:v>
                      </c:pt>
                      <c:pt idx="2810">
                        <c:v>25.22</c:v>
                      </c:pt>
                      <c:pt idx="2811">
                        <c:v>25.05</c:v>
                      </c:pt>
                      <c:pt idx="2812">
                        <c:v>24.91</c:v>
                      </c:pt>
                      <c:pt idx="2813">
                        <c:v>24.91</c:v>
                      </c:pt>
                      <c:pt idx="2814">
                        <c:v>25.09</c:v>
                      </c:pt>
                      <c:pt idx="2815">
                        <c:v>25.27</c:v>
                      </c:pt>
                      <c:pt idx="2816">
                        <c:v>25.31</c:v>
                      </c:pt>
                      <c:pt idx="2817">
                        <c:v>25.22</c:v>
                      </c:pt>
                      <c:pt idx="2818">
                        <c:v>25.39</c:v>
                      </c:pt>
                      <c:pt idx="2819">
                        <c:v>25.35</c:v>
                      </c:pt>
                      <c:pt idx="2820">
                        <c:v>25.28</c:v>
                      </c:pt>
                      <c:pt idx="2821">
                        <c:v>25.28</c:v>
                      </c:pt>
                      <c:pt idx="2822">
                        <c:v>24.83</c:v>
                      </c:pt>
                      <c:pt idx="2823">
                        <c:v>24.73</c:v>
                      </c:pt>
                      <c:pt idx="2824">
                        <c:v>25.07</c:v>
                      </c:pt>
                      <c:pt idx="2825">
                        <c:v>25.09</c:v>
                      </c:pt>
                      <c:pt idx="2826">
                        <c:v>25.04</c:v>
                      </c:pt>
                      <c:pt idx="2827">
                        <c:v>24.61</c:v>
                      </c:pt>
                      <c:pt idx="2828">
                        <c:v>24.62</c:v>
                      </c:pt>
                      <c:pt idx="2829">
                        <c:v>24.55</c:v>
                      </c:pt>
                      <c:pt idx="2830">
                        <c:v>24.82</c:v>
                      </c:pt>
                      <c:pt idx="2831">
                        <c:v>24.74</c:v>
                      </c:pt>
                      <c:pt idx="2832">
                        <c:v>24.74</c:v>
                      </c:pt>
                      <c:pt idx="2833">
                        <c:v>24.81</c:v>
                      </c:pt>
                      <c:pt idx="2834">
                        <c:v>24.65</c:v>
                      </c:pt>
                      <c:pt idx="2835">
                        <c:v>24.57</c:v>
                      </c:pt>
                      <c:pt idx="2836">
                        <c:v>24.67</c:v>
                      </c:pt>
                      <c:pt idx="2837">
                        <c:v>24.7</c:v>
                      </c:pt>
                      <c:pt idx="2838">
                        <c:v>24.77</c:v>
                      </c:pt>
                      <c:pt idx="2839">
                        <c:v>24.24</c:v>
                      </c:pt>
                      <c:pt idx="2840">
                        <c:v>24.3</c:v>
                      </c:pt>
                      <c:pt idx="2841">
                        <c:v>23.88</c:v>
                      </c:pt>
                      <c:pt idx="2842">
                        <c:v>24.1</c:v>
                      </c:pt>
                      <c:pt idx="2843">
                        <c:v>24.52</c:v>
                      </c:pt>
                      <c:pt idx="2844">
                        <c:v>24.81</c:v>
                      </c:pt>
                      <c:pt idx="2845">
                        <c:v>24.85</c:v>
                      </c:pt>
                      <c:pt idx="2846">
                        <c:v>24.8</c:v>
                      </c:pt>
                      <c:pt idx="2847">
                        <c:v>24.77</c:v>
                      </c:pt>
                      <c:pt idx="2848">
                        <c:v>25.06</c:v>
                      </c:pt>
                      <c:pt idx="2849">
                        <c:v>25.25</c:v>
                      </c:pt>
                      <c:pt idx="2850">
                        <c:v>25.4</c:v>
                      </c:pt>
                      <c:pt idx="2851">
                        <c:v>25.46</c:v>
                      </c:pt>
                      <c:pt idx="2852">
                        <c:v>25.43</c:v>
                      </c:pt>
                      <c:pt idx="2853">
                        <c:v>25.4</c:v>
                      </c:pt>
                      <c:pt idx="2854">
                        <c:v>25.39</c:v>
                      </c:pt>
                      <c:pt idx="2855">
                        <c:v>25.7</c:v>
                      </c:pt>
                      <c:pt idx="2856">
                        <c:v>25.74</c:v>
                      </c:pt>
                      <c:pt idx="2857">
                        <c:v>25.86</c:v>
                      </c:pt>
                      <c:pt idx="2858">
                        <c:v>26.08</c:v>
                      </c:pt>
                      <c:pt idx="2859">
                        <c:v>26.17</c:v>
                      </c:pt>
                      <c:pt idx="2860">
                        <c:v>26.05</c:v>
                      </c:pt>
                      <c:pt idx="2861">
                        <c:v>26.32</c:v>
                      </c:pt>
                      <c:pt idx="2862">
                        <c:v>26.35</c:v>
                      </c:pt>
                      <c:pt idx="2863">
                        <c:v>26.25</c:v>
                      </c:pt>
                      <c:pt idx="2864">
                        <c:v>26.37</c:v>
                      </c:pt>
                      <c:pt idx="2865">
                        <c:v>26.32</c:v>
                      </c:pt>
                      <c:pt idx="2866">
                        <c:v>26.12</c:v>
                      </c:pt>
                      <c:pt idx="2867">
                        <c:v>26.13</c:v>
                      </c:pt>
                      <c:pt idx="2868">
                        <c:v>26.3</c:v>
                      </c:pt>
                      <c:pt idx="2869">
                        <c:v>26.17</c:v>
                      </c:pt>
                      <c:pt idx="2870">
                        <c:v>26.31</c:v>
                      </c:pt>
                      <c:pt idx="2871">
                        <c:v>26.33</c:v>
                      </c:pt>
                      <c:pt idx="2872">
                        <c:v>26.64</c:v>
                      </c:pt>
                      <c:pt idx="2873">
                        <c:v>26.62</c:v>
                      </c:pt>
                      <c:pt idx="2874">
                        <c:v>26.81</c:v>
                      </c:pt>
                      <c:pt idx="2875">
                        <c:v>26.65</c:v>
                      </c:pt>
                      <c:pt idx="2876">
                        <c:v>26.8</c:v>
                      </c:pt>
                      <c:pt idx="2877">
                        <c:v>26.78</c:v>
                      </c:pt>
                      <c:pt idx="2878">
                        <c:v>26.67</c:v>
                      </c:pt>
                      <c:pt idx="2879">
                        <c:v>26.6</c:v>
                      </c:pt>
                      <c:pt idx="2880">
                        <c:v>26.64</c:v>
                      </c:pt>
                      <c:pt idx="2881">
                        <c:v>26.89</c:v>
                      </c:pt>
                      <c:pt idx="2882">
                        <c:v>26.78</c:v>
                      </c:pt>
                      <c:pt idx="2883">
                        <c:v>26.75</c:v>
                      </c:pt>
                      <c:pt idx="2884">
                        <c:v>26.38</c:v>
                      </c:pt>
                      <c:pt idx="2885">
                        <c:v>26.25</c:v>
                      </c:pt>
                      <c:pt idx="2886">
                        <c:v>26.16</c:v>
                      </c:pt>
                      <c:pt idx="2887">
                        <c:v>26.08</c:v>
                      </c:pt>
                      <c:pt idx="2888">
                        <c:v>26.12</c:v>
                      </c:pt>
                      <c:pt idx="2889">
                        <c:v>26.11</c:v>
                      </c:pt>
                      <c:pt idx="2890">
                        <c:v>26.18</c:v>
                      </c:pt>
                      <c:pt idx="2891">
                        <c:v>26.19</c:v>
                      </c:pt>
                      <c:pt idx="2892">
                        <c:v>26.16</c:v>
                      </c:pt>
                      <c:pt idx="2893">
                        <c:v>26.28</c:v>
                      </c:pt>
                      <c:pt idx="2894">
                        <c:v>26.36</c:v>
                      </c:pt>
                      <c:pt idx="2895">
                        <c:v>26.23</c:v>
                      </c:pt>
                      <c:pt idx="2896">
                        <c:v>26.22</c:v>
                      </c:pt>
                      <c:pt idx="2897">
                        <c:v>26.2</c:v>
                      </c:pt>
                      <c:pt idx="2898">
                        <c:v>26.88</c:v>
                      </c:pt>
                      <c:pt idx="2899">
                        <c:v>27.34</c:v>
                      </c:pt>
                      <c:pt idx="2900">
                        <c:v>27.52</c:v>
                      </c:pt>
                      <c:pt idx="2901">
                        <c:v>27.58</c:v>
                      </c:pt>
                      <c:pt idx="2902">
                        <c:v>28</c:v>
                      </c:pt>
                      <c:pt idx="2903">
                        <c:v>27.85</c:v>
                      </c:pt>
                      <c:pt idx="2904">
                        <c:v>27.75</c:v>
                      </c:pt>
                      <c:pt idx="2905">
                        <c:v>27.84</c:v>
                      </c:pt>
                      <c:pt idx="2906">
                        <c:v>28.01</c:v>
                      </c:pt>
                      <c:pt idx="2907">
                        <c:v>27.94</c:v>
                      </c:pt>
                      <c:pt idx="2908">
                        <c:v>28.22</c:v>
                      </c:pt>
                      <c:pt idx="2909">
                        <c:v>27.87</c:v>
                      </c:pt>
                      <c:pt idx="2910">
                        <c:v>27.69</c:v>
                      </c:pt>
                      <c:pt idx="2911">
                        <c:v>27.81</c:v>
                      </c:pt>
                      <c:pt idx="2912">
                        <c:v>28.06</c:v>
                      </c:pt>
                      <c:pt idx="2913">
                        <c:v>27.94</c:v>
                      </c:pt>
                      <c:pt idx="2914">
                        <c:v>27.89</c:v>
                      </c:pt>
                      <c:pt idx="2915">
                        <c:v>28.13</c:v>
                      </c:pt>
                      <c:pt idx="2916">
                        <c:v>28.05</c:v>
                      </c:pt>
                      <c:pt idx="2917">
                        <c:v>27.97</c:v>
                      </c:pt>
                      <c:pt idx="2918">
                        <c:v>28</c:v>
                      </c:pt>
                      <c:pt idx="2919">
                        <c:v>28.11</c:v>
                      </c:pt>
                      <c:pt idx="2920">
                        <c:v>27.91</c:v>
                      </c:pt>
                      <c:pt idx="2921">
                        <c:v>27.92</c:v>
                      </c:pt>
                      <c:pt idx="2922">
                        <c:v>28.07</c:v>
                      </c:pt>
                      <c:pt idx="2923">
                        <c:v>28.33</c:v>
                      </c:pt>
                      <c:pt idx="2924">
                        <c:v>28.41</c:v>
                      </c:pt>
                      <c:pt idx="2925">
                        <c:v>28.37</c:v>
                      </c:pt>
                      <c:pt idx="2926">
                        <c:v>28.59</c:v>
                      </c:pt>
                      <c:pt idx="2927">
                        <c:v>28.83</c:v>
                      </c:pt>
                      <c:pt idx="2928">
                        <c:v>28.97</c:v>
                      </c:pt>
                      <c:pt idx="2929">
                        <c:v>29.23</c:v>
                      </c:pt>
                      <c:pt idx="2930">
                        <c:v>29.15</c:v>
                      </c:pt>
                      <c:pt idx="2931">
                        <c:v>29.37</c:v>
                      </c:pt>
                      <c:pt idx="2932">
                        <c:v>29.33</c:v>
                      </c:pt>
                      <c:pt idx="2933">
                        <c:v>29.54</c:v>
                      </c:pt>
                      <c:pt idx="2934">
                        <c:v>29.78</c:v>
                      </c:pt>
                      <c:pt idx="2935">
                        <c:v>29.81</c:v>
                      </c:pt>
                      <c:pt idx="2936">
                        <c:v>30.01</c:v>
                      </c:pt>
                      <c:pt idx="2937">
                        <c:v>29.95</c:v>
                      </c:pt>
                      <c:pt idx="2938">
                        <c:v>30.17</c:v>
                      </c:pt>
                      <c:pt idx="2939">
                        <c:v>30.05</c:v>
                      </c:pt>
                      <c:pt idx="2940">
                        <c:v>29.66</c:v>
                      </c:pt>
                      <c:pt idx="2941">
                        <c:v>29.74</c:v>
                      </c:pt>
                      <c:pt idx="2942">
                        <c:v>30.02</c:v>
                      </c:pt>
                      <c:pt idx="2943">
                        <c:v>29.36</c:v>
                      </c:pt>
                      <c:pt idx="2944">
                        <c:v>27.88</c:v>
                      </c:pt>
                      <c:pt idx="2945">
                        <c:v>28.39</c:v>
                      </c:pt>
                      <c:pt idx="2946">
                        <c:v>28.41</c:v>
                      </c:pt>
                      <c:pt idx="2947">
                        <c:v>27.16</c:v>
                      </c:pt>
                      <c:pt idx="2948">
                        <c:v>27.68</c:v>
                      </c:pt>
                      <c:pt idx="2949">
                        <c:v>28.07</c:v>
                      </c:pt>
                      <c:pt idx="2950">
                        <c:v>28.19</c:v>
                      </c:pt>
                      <c:pt idx="2951">
                        <c:v>28.86</c:v>
                      </c:pt>
                      <c:pt idx="2952">
                        <c:v>29.02</c:v>
                      </c:pt>
                      <c:pt idx="2953">
                        <c:v>28.98</c:v>
                      </c:pt>
                      <c:pt idx="2954">
                        <c:v>28.89</c:v>
                      </c:pt>
                      <c:pt idx="2955">
                        <c:v>28.93</c:v>
                      </c:pt>
                      <c:pt idx="2956">
                        <c:v>28.69</c:v>
                      </c:pt>
                      <c:pt idx="2957">
                        <c:v>29.12</c:v>
                      </c:pt>
                      <c:pt idx="2958">
                        <c:v>29.56</c:v>
                      </c:pt>
                      <c:pt idx="2959">
                        <c:v>29.28</c:v>
                      </c:pt>
                      <c:pt idx="2960">
                        <c:v>28.87</c:v>
                      </c:pt>
                      <c:pt idx="2961">
                        <c:v>28.37</c:v>
                      </c:pt>
                      <c:pt idx="2962">
                        <c:v>28.44</c:v>
                      </c:pt>
                      <c:pt idx="2963">
                        <c:v>28.84</c:v>
                      </c:pt>
                      <c:pt idx="2964">
                        <c:v>28.96</c:v>
                      </c:pt>
                      <c:pt idx="2965">
                        <c:v>28.91</c:v>
                      </c:pt>
                      <c:pt idx="2966">
                        <c:v>29</c:v>
                      </c:pt>
                      <c:pt idx="2967">
                        <c:v>29.7</c:v>
                      </c:pt>
                      <c:pt idx="2968">
                        <c:v>29.6</c:v>
                      </c:pt>
                      <c:pt idx="2969">
                        <c:v>29.27</c:v>
                      </c:pt>
                      <c:pt idx="2970">
                        <c:v>28.94</c:v>
                      </c:pt>
                      <c:pt idx="2971">
                        <c:v>28.95</c:v>
                      </c:pt>
                      <c:pt idx="2972">
                        <c:v>28.87</c:v>
                      </c:pt>
                      <c:pt idx="2973">
                        <c:v>28.66</c:v>
                      </c:pt>
                      <c:pt idx="2974">
                        <c:v>28.73</c:v>
                      </c:pt>
                      <c:pt idx="2975">
                        <c:v>28.72</c:v>
                      </c:pt>
                      <c:pt idx="2976">
                        <c:v>27.66</c:v>
                      </c:pt>
                      <c:pt idx="2977">
                        <c:v>26.82</c:v>
                      </c:pt>
                      <c:pt idx="2978">
                        <c:v>27.69</c:v>
                      </c:pt>
                      <c:pt idx="2979">
                        <c:v>27.15</c:v>
                      </c:pt>
                      <c:pt idx="2980">
                        <c:v>27.2</c:v>
                      </c:pt>
                      <c:pt idx="2981">
                        <c:v>27.57</c:v>
                      </c:pt>
                      <c:pt idx="2982">
                        <c:v>26.96</c:v>
                      </c:pt>
                      <c:pt idx="2983">
                        <c:v>27.33</c:v>
                      </c:pt>
                      <c:pt idx="2984">
                        <c:v>27.62</c:v>
                      </c:pt>
                      <c:pt idx="2985">
                        <c:v>27.84</c:v>
                      </c:pt>
                      <c:pt idx="2986">
                        <c:v>27.17</c:v>
                      </c:pt>
                      <c:pt idx="2987">
                        <c:v>27.32</c:v>
                      </c:pt>
                      <c:pt idx="2988">
                        <c:v>27.73</c:v>
                      </c:pt>
                      <c:pt idx="2989">
                        <c:v>27.4</c:v>
                      </c:pt>
                      <c:pt idx="2990">
                        <c:v>27.88</c:v>
                      </c:pt>
                      <c:pt idx="2991">
                        <c:v>27.46</c:v>
                      </c:pt>
                      <c:pt idx="2992">
                        <c:v>27.58</c:v>
                      </c:pt>
                      <c:pt idx="2993">
                        <c:v>27.58</c:v>
                      </c:pt>
                      <c:pt idx="2994">
                        <c:v>27.45</c:v>
                      </c:pt>
                      <c:pt idx="2995">
                        <c:v>27.87</c:v>
                      </c:pt>
                      <c:pt idx="2996">
                        <c:v>27.88</c:v>
                      </c:pt>
                      <c:pt idx="2997">
                        <c:v>27.85</c:v>
                      </c:pt>
                      <c:pt idx="2998">
                        <c:v>27.67</c:v>
                      </c:pt>
                      <c:pt idx="2999">
                        <c:v>27.65</c:v>
                      </c:pt>
                      <c:pt idx="3000">
                        <c:v>27.66</c:v>
                      </c:pt>
                      <c:pt idx="3001">
                        <c:v>27.7</c:v>
                      </c:pt>
                      <c:pt idx="3002">
                        <c:v>27.45</c:v>
                      </c:pt>
                      <c:pt idx="3003">
                        <c:v>27.46</c:v>
                      </c:pt>
                      <c:pt idx="3004">
                        <c:v>27.15</c:v>
                      </c:pt>
                      <c:pt idx="3005">
                        <c:v>26.92</c:v>
                      </c:pt>
                      <c:pt idx="3006">
                        <c:v>27.27</c:v>
                      </c:pt>
                      <c:pt idx="3007">
                        <c:v>27.45</c:v>
                      </c:pt>
                      <c:pt idx="3008">
                        <c:v>27.64</c:v>
                      </c:pt>
                      <c:pt idx="3009">
                        <c:v>28.05</c:v>
                      </c:pt>
                      <c:pt idx="3010">
                        <c:v>28.28</c:v>
                      </c:pt>
                      <c:pt idx="3011">
                        <c:v>28.26</c:v>
                      </c:pt>
                      <c:pt idx="3012">
                        <c:v>28.19</c:v>
                      </c:pt>
                      <c:pt idx="3013">
                        <c:v>28.24</c:v>
                      </c:pt>
                      <c:pt idx="3014">
                        <c:v>28.24</c:v>
                      </c:pt>
                      <c:pt idx="3015">
                        <c:v>28.18</c:v>
                      </c:pt>
                      <c:pt idx="3016">
                        <c:v>27.95</c:v>
                      </c:pt>
                      <c:pt idx="3017">
                        <c:v>28.15</c:v>
                      </c:pt>
                      <c:pt idx="3018">
                        <c:v>28.34</c:v>
                      </c:pt>
                      <c:pt idx="3019">
                        <c:v>28.16</c:v>
                      </c:pt>
                      <c:pt idx="3020">
                        <c:v>27.94</c:v>
                      </c:pt>
                      <c:pt idx="3021">
                        <c:v>27.85</c:v>
                      </c:pt>
                      <c:pt idx="3022">
                        <c:v>26.92</c:v>
                      </c:pt>
                      <c:pt idx="3023">
                        <c:v>27.41</c:v>
                      </c:pt>
                      <c:pt idx="3024">
                        <c:v>27.18</c:v>
                      </c:pt>
                      <c:pt idx="3025">
                        <c:v>27.48</c:v>
                      </c:pt>
                      <c:pt idx="3026">
                        <c:v>27.57</c:v>
                      </c:pt>
                      <c:pt idx="3027">
                        <c:v>27.45</c:v>
                      </c:pt>
                      <c:pt idx="3028">
                        <c:v>27.95</c:v>
                      </c:pt>
                      <c:pt idx="3029">
                        <c:v>28.04</c:v>
                      </c:pt>
                      <c:pt idx="3030">
                        <c:v>28.08</c:v>
                      </c:pt>
                      <c:pt idx="3031">
                        <c:v>28.02</c:v>
                      </c:pt>
                      <c:pt idx="3032">
                        <c:v>27.95</c:v>
                      </c:pt>
                      <c:pt idx="3033">
                        <c:v>27.85</c:v>
                      </c:pt>
                      <c:pt idx="3034">
                        <c:v>27.59</c:v>
                      </c:pt>
                      <c:pt idx="3035">
                        <c:v>27.47</c:v>
                      </c:pt>
                      <c:pt idx="3036">
                        <c:v>27.42</c:v>
                      </c:pt>
                      <c:pt idx="3037">
                        <c:v>27.35</c:v>
                      </c:pt>
                      <c:pt idx="3038">
                        <c:v>27.28</c:v>
                      </c:pt>
                      <c:pt idx="3039">
                        <c:v>27.2</c:v>
                      </c:pt>
                      <c:pt idx="3040">
                        <c:v>27.07</c:v>
                      </c:pt>
                      <c:pt idx="3041">
                        <c:v>26.78</c:v>
                      </c:pt>
                      <c:pt idx="3042">
                        <c:v>26.69</c:v>
                      </c:pt>
                      <c:pt idx="3043">
                        <c:v>26.36</c:v>
                      </c:pt>
                      <c:pt idx="3044">
                        <c:v>26.59</c:v>
                      </c:pt>
                      <c:pt idx="3045">
                        <c:v>26.59</c:v>
                      </c:pt>
                      <c:pt idx="3046">
                        <c:v>26.72</c:v>
                      </c:pt>
                      <c:pt idx="3047">
                        <c:v>26.48</c:v>
                      </c:pt>
                      <c:pt idx="3048">
                        <c:v>26.54</c:v>
                      </c:pt>
                      <c:pt idx="3049">
                        <c:v>26.67</c:v>
                      </c:pt>
                      <c:pt idx="3050">
                        <c:v>27.28</c:v>
                      </c:pt>
                      <c:pt idx="3051">
                        <c:v>27.18</c:v>
                      </c:pt>
                      <c:pt idx="3052">
                        <c:v>27.05</c:v>
                      </c:pt>
                      <c:pt idx="3053">
                        <c:v>27.1</c:v>
                      </c:pt>
                      <c:pt idx="3054">
                        <c:v>26.98</c:v>
                      </c:pt>
                      <c:pt idx="3055">
                        <c:v>27.46</c:v>
                      </c:pt>
                      <c:pt idx="3056">
                        <c:v>27.49</c:v>
                      </c:pt>
                      <c:pt idx="3057">
                        <c:v>27.93</c:v>
                      </c:pt>
                      <c:pt idx="3058">
                        <c:v>27.51</c:v>
                      </c:pt>
                      <c:pt idx="3059">
                        <c:v>27.56</c:v>
                      </c:pt>
                      <c:pt idx="3060">
                        <c:v>27.94</c:v>
                      </c:pt>
                      <c:pt idx="3061">
                        <c:v>28.02</c:v>
                      </c:pt>
                      <c:pt idx="3062">
                        <c:v>28.08</c:v>
                      </c:pt>
                      <c:pt idx="3063">
                        <c:v>28.07</c:v>
                      </c:pt>
                      <c:pt idx="3064">
                        <c:v>28.13</c:v>
                      </c:pt>
                      <c:pt idx="3065">
                        <c:v>28.15</c:v>
                      </c:pt>
                      <c:pt idx="3066">
                        <c:v>27.95</c:v>
                      </c:pt>
                      <c:pt idx="3067">
                        <c:v>27.95</c:v>
                      </c:pt>
                      <c:pt idx="3068">
                        <c:v>27.96</c:v>
                      </c:pt>
                      <c:pt idx="3069">
                        <c:v>28.12</c:v>
                      </c:pt>
                      <c:pt idx="3070">
                        <c:v>28.27</c:v>
                      </c:pt>
                      <c:pt idx="3071">
                        <c:v>28.4</c:v>
                      </c:pt>
                      <c:pt idx="3072">
                        <c:v>28.47</c:v>
                      </c:pt>
                      <c:pt idx="3073">
                        <c:v>28.3</c:v>
                      </c:pt>
                      <c:pt idx="3074">
                        <c:v>27.97</c:v>
                      </c:pt>
                      <c:pt idx="3075">
                        <c:v>27.7</c:v>
                      </c:pt>
                      <c:pt idx="3076">
                        <c:v>27.96</c:v>
                      </c:pt>
                      <c:pt idx="3077">
                        <c:v>27.74</c:v>
                      </c:pt>
                      <c:pt idx="3078">
                        <c:v>28.11</c:v>
                      </c:pt>
                      <c:pt idx="3079">
                        <c:v>28.17</c:v>
                      </c:pt>
                      <c:pt idx="3080">
                        <c:v>28.26</c:v>
                      </c:pt>
                      <c:pt idx="3081">
                        <c:v>28.37</c:v>
                      </c:pt>
                      <c:pt idx="3082">
                        <c:v>28.27</c:v>
                      </c:pt>
                      <c:pt idx="3083">
                        <c:v>28.14</c:v>
                      </c:pt>
                      <c:pt idx="3084">
                        <c:v>28.24</c:v>
                      </c:pt>
                      <c:pt idx="3085">
                        <c:v>28.62</c:v>
                      </c:pt>
                      <c:pt idx="3086">
                        <c:v>28.59</c:v>
                      </c:pt>
                      <c:pt idx="3087">
                        <c:v>28.58</c:v>
                      </c:pt>
                      <c:pt idx="3088">
                        <c:v>28.36</c:v>
                      </c:pt>
                      <c:pt idx="3089">
                        <c:v>28.33</c:v>
                      </c:pt>
                      <c:pt idx="3090">
                        <c:v>28.47</c:v>
                      </c:pt>
                      <c:pt idx="3091">
                        <c:v>28.49</c:v>
                      </c:pt>
                      <c:pt idx="3092">
                        <c:v>28.36</c:v>
                      </c:pt>
                      <c:pt idx="3093">
                        <c:v>28.33</c:v>
                      </c:pt>
                      <c:pt idx="3094">
                        <c:v>28.3</c:v>
                      </c:pt>
                      <c:pt idx="3095">
                        <c:v>28.33</c:v>
                      </c:pt>
                      <c:pt idx="3096">
                        <c:v>28.07</c:v>
                      </c:pt>
                      <c:pt idx="3097">
                        <c:v>28.03</c:v>
                      </c:pt>
                      <c:pt idx="3098">
                        <c:v>28.23</c:v>
                      </c:pt>
                      <c:pt idx="3099">
                        <c:v>28.11</c:v>
                      </c:pt>
                      <c:pt idx="3100">
                        <c:v>28.25</c:v>
                      </c:pt>
                      <c:pt idx="3101">
                        <c:v>28.73</c:v>
                      </c:pt>
                      <c:pt idx="3102">
                        <c:v>28.98</c:v>
                      </c:pt>
                      <c:pt idx="3103">
                        <c:v>28.74</c:v>
                      </c:pt>
                      <c:pt idx="3104">
                        <c:v>28.42</c:v>
                      </c:pt>
                      <c:pt idx="3105">
                        <c:v>28.31</c:v>
                      </c:pt>
                      <c:pt idx="3106">
                        <c:v>27.97</c:v>
                      </c:pt>
                      <c:pt idx="3107">
                        <c:v>27.87</c:v>
                      </c:pt>
                      <c:pt idx="3108">
                        <c:v>27.58</c:v>
                      </c:pt>
                      <c:pt idx="3109">
                        <c:v>27.69</c:v>
                      </c:pt>
                      <c:pt idx="3110">
                        <c:v>27.69</c:v>
                      </c:pt>
                      <c:pt idx="3111">
                        <c:v>27.95</c:v>
                      </c:pt>
                      <c:pt idx="3112">
                        <c:v>28.14</c:v>
                      </c:pt>
                      <c:pt idx="3113">
                        <c:v>28</c:v>
                      </c:pt>
                      <c:pt idx="3114">
                        <c:v>28.19</c:v>
                      </c:pt>
                      <c:pt idx="3115">
                        <c:v>28.08</c:v>
                      </c:pt>
                      <c:pt idx="3116">
                        <c:v>27.21</c:v>
                      </c:pt>
                      <c:pt idx="3117">
                        <c:v>26.4</c:v>
                      </c:pt>
                      <c:pt idx="3118">
                        <c:v>26.43</c:v>
                      </c:pt>
                      <c:pt idx="3119">
                        <c:v>26.31</c:v>
                      </c:pt>
                      <c:pt idx="3120">
                        <c:v>26.75</c:v>
                      </c:pt>
                      <c:pt idx="3121">
                        <c:v>27.02</c:v>
                      </c:pt>
                      <c:pt idx="3122">
                        <c:v>26.57</c:v>
                      </c:pt>
                      <c:pt idx="3123">
                        <c:v>26.67</c:v>
                      </c:pt>
                      <c:pt idx="3124">
                        <c:v>26.1</c:v>
                      </c:pt>
                      <c:pt idx="3125">
                        <c:v>25.89</c:v>
                      </c:pt>
                      <c:pt idx="3126">
                        <c:v>25.24</c:v>
                      </c:pt>
                      <c:pt idx="3127">
                        <c:v>25.63</c:v>
                      </c:pt>
                      <c:pt idx="3128">
                        <c:v>25.26</c:v>
                      </c:pt>
                      <c:pt idx="3129">
                        <c:v>25.48</c:v>
                      </c:pt>
                      <c:pt idx="3130">
                        <c:v>25.92</c:v>
                      </c:pt>
                      <c:pt idx="3131">
                        <c:v>26.28</c:v>
                      </c:pt>
                      <c:pt idx="3132">
                        <c:v>26.4</c:v>
                      </c:pt>
                      <c:pt idx="3133">
                        <c:v>26.38</c:v>
                      </c:pt>
                      <c:pt idx="3134">
                        <c:v>26.8</c:v>
                      </c:pt>
                      <c:pt idx="3135">
                        <c:v>26.94</c:v>
                      </c:pt>
                      <c:pt idx="3136">
                        <c:v>27.29</c:v>
                      </c:pt>
                      <c:pt idx="3137">
                        <c:v>27.37</c:v>
                      </c:pt>
                      <c:pt idx="3138">
                        <c:v>27.12</c:v>
                      </c:pt>
                      <c:pt idx="3139">
                        <c:v>26.58</c:v>
                      </c:pt>
                      <c:pt idx="3140">
                        <c:v>26.73</c:v>
                      </c:pt>
                      <c:pt idx="3141">
                        <c:v>26.37</c:v>
                      </c:pt>
                      <c:pt idx="3142">
                        <c:v>26.76</c:v>
                      </c:pt>
                      <c:pt idx="3143">
                        <c:v>26.79</c:v>
                      </c:pt>
                      <c:pt idx="3144">
                        <c:v>26.78</c:v>
                      </c:pt>
                      <c:pt idx="3145">
                        <c:v>26.19</c:v>
                      </c:pt>
                      <c:pt idx="3146">
                        <c:v>26.21</c:v>
                      </c:pt>
                      <c:pt idx="3147">
                        <c:v>26</c:v>
                      </c:pt>
                      <c:pt idx="3148">
                        <c:v>26.53</c:v>
                      </c:pt>
                      <c:pt idx="3149">
                        <c:v>26.55</c:v>
                      </c:pt>
                      <c:pt idx="3150">
                        <c:v>27.06</c:v>
                      </c:pt>
                      <c:pt idx="3151">
                        <c:v>26.83</c:v>
                      </c:pt>
                      <c:pt idx="3152">
                        <c:v>26.97</c:v>
                      </c:pt>
                      <c:pt idx="3153">
                        <c:v>27.14</c:v>
                      </c:pt>
                      <c:pt idx="3154">
                        <c:v>25.96</c:v>
                      </c:pt>
                      <c:pt idx="3155">
                        <c:v>25.6</c:v>
                      </c:pt>
                      <c:pt idx="3156">
                        <c:v>25.11</c:v>
                      </c:pt>
                      <c:pt idx="3157">
                        <c:v>24.76</c:v>
                      </c:pt>
                      <c:pt idx="3158">
                        <c:v>24.52</c:v>
                      </c:pt>
                      <c:pt idx="3159">
                        <c:v>24.66</c:v>
                      </c:pt>
                      <c:pt idx="3160">
                        <c:v>24.48</c:v>
                      </c:pt>
                      <c:pt idx="3161">
                        <c:v>24.24</c:v>
                      </c:pt>
                      <c:pt idx="3162">
                        <c:v>24</c:v>
                      </c:pt>
                      <c:pt idx="3163">
                        <c:v>23.91</c:v>
                      </c:pt>
                      <c:pt idx="3164">
                        <c:v>23.61</c:v>
                      </c:pt>
                      <c:pt idx="3165">
                        <c:v>23.4</c:v>
                      </c:pt>
                      <c:pt idx="3166">
                        <c:v>22.79</c:v>
                      </c:pt>
                      <c:pt idx="3167">
                        <c:v>22.31</c:v>
                      </c:pt>
                      <c:pt idx="3168">
                        <c:v>23.32</c:v>
                      </c:pt>
                      <c:pt idx="3169">
                        <c:v>23.6</c:v>
                      </c:pt>
                      <c:pt idx="3170">
                        <c:v>23.59</c:v>
                      </c:pt>
                      <c:pt idx="3171">
                        <c:v>23.82</c:v>
                      </c:pt>
                      <c:pt idx="3172">
                        <c:v>24.02</c:v>
                      </c:pt>
                      <c:pt idx="3173">
                        <c:v>23.48</c:v>
                      </c:pt>
                      <c:pt idx="3174">
                        <c:v>24.26</c:v>
                      </c:pt>
                      <c:pt idx="3175">
                        <c:v>24.29</c:v>
                      </c:pt>
                      <c:pt idx="3176">
                        <c:v>24.31</c:v>
                      </c:pt>
                      <c:pt idx="3177">
                        <c:v>24.43</c:v>
                      </c:pt>
                      <c:pt idx="3178">
                        <c:v>24.44</c:v>
                      </c:pt>
                      <c:pt idx="3179">
                        <c:v>24.5</c:v>
                      </c:pt>
                      <c:pt idx="3180">
                        <c:v>24.67</c:v>
                      </c:pt>
                      <c:pt idx="3181">
                        <c:v>24.89</c:v>
                      </c:pt>
                      <c:pt idx="3182">
                        <c:v>25.42</c:v>
                      </c:pt>
                      <c:pt idx="3183">
                        <c:v>25.56</c:v>
                      </c:pt>
                      <c:pt idx="3184">
                        <c:v>26</c:v>
                      </c:pt>
                      <c:pt idx="3185">
                        <c:v>25.7</c:v>
                      </c:pt>
                      <c:pt idx="3186">
                        <c:v>25.73</c:v>
                      </c:pt>
                      <c:pt idx="3187">
                        <c:v>25.79</c:v>
                      </c:pt>
                      <c:pt idx="3188">
                        <c:v>26</c:v>
                      </c:pt>
                      <c:pt idx="3189">
                        <c:v>25.92</c:v>
                      </c:pt>
                      <c:pt idx="3190">
                        <c:v>25.83</c:v>
                      </c:pt>
                      <c:pt idx="3191">
                        <c:v>25.98</c:v>
                      </c:pt>
                      <c:pt idx="3192">
                        <c:v>25.94</c:v>
                      </c:pt>
                      <c:pt idx="3193">
                        <c:v>26.05</c:v>
                      </c:pt>
                      <c:pt idx="3194">
                        <c:v>26.16</c:v>
                      </c:pt>
                      <c:pt idx="3195">
                        <c:v>26.09</c:v>
                      </c:pt>
                      <c:pt idx="3196">
                        <c:v>26.06</c:v>
                      </c:pt>
                      <c:pt idx="3197">
                        <c:v>25.8</c:v>
                      </c:pt>
                      <c:pt idx="3198">
                        <c:v>25.67</c:v>
                      </c:pt>
                      <c:pt idx="3199">
                        <c:v>25.75</c:v>
                      </c:pt>
                      <c:pt idx="3200">
                        <c:v>26.13</c:v>
                      </c:pt>
                      <c:pt idx="3201">
                        <c:v>26.2</c:v>
                      </c:pt>
                      <c:pt idx="3202">
                        <c:v>25.88</c:v>
                      </c:pt>
                      <c:pt idx="3203">
                        <c:v>26.43</c:v>
                      </c:pt>
                      <c:pt idx="3204">
                        <c:v>26.47</c:v>
                      </c:pt>
                      <c:pt idx="3205">
                        <c:v>26.64</c:v>
                      </c:pt>
                      <c:pt idx="3206">
                        <c:v>26.5</c:v>
                      </c:pt>
                      <c:pt idx="3207">
                        <c:v>26.46</c:v>
                      </c:pt>
                      <c:pt idx="3208">
                        <c:v>26.57</c:v>
                      </c:pt>
                      <c:pt idx="3209">
                        <c:v>26.49</c:v>
                      </c:pt>
                      <c:pt idx="3210">
                        <c:v>26.59</c:v>
                      </c:pt>
                      <c:pt idx="3211">
                        <c:v>26.52</c:v>
                      </c:pt>
                      <c:pt idx="3212">
                        <c:v>26.69</c:v>
                      </c:pt>
                      <c:pt idx="3213">
                        <c:v>26.52</c:v>
                      </c:pt>
                      <c:pt idx="3214">
                        <c:v>26.42</c:v>
                      </c:pt>
                      <c:pt idx="3215">
                        <c:v>26.25</c:v>
                      </c:pt>
                      <c:pt idx="3216">
                        <c:v>25.98</c:v>
                      </c:pt>
                      <c:pt idx="3217">
                        <c:v>25.97</c:v>
                      </c:pt>
                      <c:pt idx="3218">
                        <c:v>26.24</c:v>
                      </c:pt>
                      <c:pt idx="3219">
                        <c:v>26.3</c:v>
                      </c:pt>
                      <c:pt idx="3220">
                        <c:v>26.48</c:v>
                      </c:pt>
                      <c:pt idx="3221">
                        <c:v>26.58</c:v>
                      </c:pt>
                      <c:pt idx="3222">
                        <c:v>26.63</c:v>
                      </c:pt>
                      <c:pt idx="3223">
                        <c:v>26.9</c:v>
                      </c:pt>
                      <c:pt idx="3224">
                        <c:v>26.69</c:v>
                      </c:pt>
                      <c:pt idx="3225">
                        <c:v>26.14</c:v>
                      </c:pt>
                      <c:pt idx="3226">
                        <c:v>26.06</c:v>
                      </c:pt>
                      <c:pt idx="3227">
                        <c:v>25.34</c:v>
                      </c:pt>
                      <c:pt idx="3228">
                        <c:v>25.23</c:v>
                      </c:pt>
                      <c:pt idx="3229">
                        <c:v>25.53</c:v>
                      </c:pt>
                      <c:pt idx="3230">
                        <c:v>25.42</c:v>
                      </c:pt>
                      <c:pt idx="3231">
                        <c:v>25.64</c:v>
                      </c:pt>
                      <c:pt idx="3232">
                        <c:v>25.71</c:v>
                      </c:pt>
                      <c:pt idx="3233">
                        <c:v>26.34</c:v>
                      </c:pt>
                      <c:pt idx="3234">
                        <c:v>26.32</c:v>
                      </c:pt>
                      <c:pt idx="3235">
                        <c:v>26.4</c:v>
                      </c:pt>
                      <c:pt idx="3236">
                        <c:v>26.56</c:v>
                      </c:pt>
                      <c:pt idx="3237">
                        <c:v>26.6</c:v>
                      </c:pt>
                      <c:pt idx="3238">
                        <c:v>26.63</c:v>
                      </c:pt>
                      <c:pt idx="3239">
                        <c:v>26.41</c:v>
                      </c:pt>
                      <c:pt idx="3240">
                        <c:v>26.49</c:v>
                      </c:pt>
                      <c:pt idx="3241">
                        <c:v>26.65</c:v>
                      </c:pt>
                      <c:pt idx="3242">
                        <c:v>27.14</c:v>
                      </c:pt>
                      <c:pt idx="3243">
                        <c:v>26.97</c:v>
                      </c:pt>
                      <c:pt idx="3244">
                        <c:v>27.35</c:v>
                      </c:pt>
                      <c:pt idx="3245">
                        <c:v>27.42</c:v>
                      </c:pt>
                      <c:pt idx="3246">
                        <c:v>27.34</c:v>
                      </c:pt>
                      <c:pt idx="3247">
                        <c:v>27.26</c:v>
                      </c:pt>
                      <c:pt idx="3248">
                        <c:v>27.43</c:v>
                      </c:pt>
                      <c:pt idx="3249">
                        <c:v>27.4</c:v>
                      </c:pt>
                      <c:pt idx="3250">
                        <c:v>27.45</c:v>
                      </c:pt>
                      <c:pt idx="3251">
                        <c:v>27.7</c:v>
                      </c:pt>
                      <c:pt idx="3252">
                        <c:v>27.98</c:v>
                      </c:pt>
                      <c:pt idx="3253">
                        <c:v>28.02</c:v>
                      </c:pt>
                      <c:pt idx="3254">
                        <c:v>27.79</c:v>
                      </c:pt>
                      <c:pt idx="3255">
                        <c:v>27.82</c:v>
                      </c:pt>
                      <c:pt idx="3256">
                        <c:v>28.07</c:v>
                      </c:pt>
                      <c:pt idx="3257">
                        <c:v>27.88</c:v>
                      </c:pt>
                      <c:pt idx="3258">
                        <c:v>27.42</c:v>
                      </c:pt>
                      <c:pt idx="3259">
                        <c:v>27.36</c:v>
                      </c:pt>
                      <c:pt idx="3260">
                        <c:v>27.3</c:v>
                      </c:pt>
                      <c:pt idx="3261">
                        <c:v>27.48</c:v>
                      </c:pt>
                      <c:pt idx="3262">
                        <c:v>26.68</c:v>
                      </c:pt>
                      <c:pt idx="3263">
                        <c:v>26.89</c:v>
                      </c:pt>
                      <c:pt idx="3264">
                        <c:v>26.79</c:v>
                      </c:pt>
                      <c:pt idx="3265">
                        <c:v>27.06</c:v>
                      </c:pt>
                      <c:pt idx="3266">
                        <c:v>26.88</c:v>
                      </c:pt>
                      <c:pt idx="3267">
                        <c:v>26.91</c:v>
                      </c:pt>
                      <c:pt idx="3268">
                        <c:v>27.19</c:v>
                      </c:pt>
                      <c:pt idx="3269">
                        <c:v>27.03</c:v>
                      </c:pt>
                      <c:pt idx="3270">
                        <c:v>26.65</c:v>
                      </c:pt>
                      <c:pt idx="3271">
                        <c:v>26.86</c:v>
                      </c:pt>
                      <c:pt idx="3272">
                        <c:v>26.55</c:v>
                      </c:pt>
                      <c:pt idx="3273">
                        <c:v>26.5</c:v>
                      </c:pt>
                      <c:pt idx="3274">
                        <c:v>26.41</c:v>
                      </c:pt>
                      <c:pt idx="3275">
                        <c:v>26.01</c:v>
                      </c:pt>
                      <c:pt idx="3276">
                        <c:v>26.18</c:v>
                      </c:pt>
                      <c:pt idx="3277">
                        <c:v>26.89</c:v>
                      </c:pt>
                      <c:pt idx="3278">
                        <c:v>27.06</c:v>
                      </c:pt>
                      <c:pt idx="3279">
                        <c:v>27.16</c:v>
                      </c:pt>
                      <c:pt idx="3280">
                        <c:v>27.12</c:v>
                      </c:pt>
                      <c:pt idx="3281">
                        <c:v>27.35</c:v>
                      </c:pt>
                      <c:pt idx="3282">
                        <c:v>27.36</c:v>
                      </c:pt>
                      <c:pt idx="3283">
                        <c:v>27.09</c:v>
                      </c:pt>
                      <c:pt idx="3284">
                        <c:v>27.18</c:v>
                      </c:pt>
                      <c:pt idx="3285">
                        <c:v>27.24</c:v>
                      </c:pt>
                      <c:pt idx="3286">
                        <c:v>26.99</c:v>
                      </c:pt>
                      <c:pt idx="3287">
                        <c:v>27.35</c:v>
                      </c:pt>
                      <c:pt idx="3288">
                        <c:v>27.3</c:v>
                      </c:pt>
                      <c:pt idx="3289">
                        <c:v>27.42</c:v>
                      </c:pt>
                      <c:pt idx="3290">
                        <c:v>27.22</c:v>
                      </c:pt>
                      <c:pt idx="3291">
                        <c:v>27.11</c:v>
                      </c:pt>
                      <c:pt idx="3292">
                        <c:v>27.02</c:v>
                      </c:pt>
                      <c:pt idx="3293">
                        <c:v>26.97</c:v>
                      </c:pt>
                      <c:pt idx="3294">
                        <c:v>27.21</c:v>
                      </c:pt>
                      <c:pt idx="3295">
                        <c:v>27.6</c:v>
                      </c:pt>
                      <c:pt idx="3296">
                        <c:v>27.93</c:v>
                      </c:pt>
                      <c:pt idx="3297">
                        <c:v>27.86</c:v>
                      </c:pt>
                      <c:pt idx="3298">
                        <c:v>28.08</c:v>
                      </c:pt>
                      <c:pt idx="3299">
                        <c:v>28.16</c:v>
                      </c:pt>
                      <c:pt idx="3300">
                        <c:v>28.02</c:v>
                      </c:pt>
                      <c:pt idx="3301">
                        <c:v>28.07</c:v>
                      </c:pt>
                      <c:pt idx="3302">
                        <c:v>27.97</c:v>
                      </c:pt>
                      <c:pt idx="3303">
                        <c:v>28.13</c:v>
                      </c:pt>
                      <c:pt idx="3304">
                        <c:v>28.32</c:v>
                      </c:pt>
                      <c:pt idx="3305">
                        <c:v>28.16</c:v>
                      </c:pt>
                      <c:pt idx="3306">
                        <c:v>28.09</c:v>
                      </c:pt>
                      <c:pt idx="3307">
                        <c:v>27.85</c:v>
                      </c:pt>
                      <c:pt idx="3308">
                        <c:v>28.06</c:v>
                      </c:pt>
                      <c:pt idx="3309">
                        <c:v>27.94</c:v>
                      </c:pt>
                      <c:pt idx="3310">
                        <c:v>28</c:v>
                      </c:pt>
                      <c:pt idx="3311">
                        <c:v>28.29</c:v>
                      </c:pt>
                      <c:pt idx="3312">
                        <c:v>28.58</c:v>
                      </c:pt>
                      <c:pt idx="3313">
                        <c:v>28.38</c:v>
                      </c:pt>
                      <c:pt idx="3314">
                        <c:v>28.69</c:v>
                      </c:pt>
                      <c:pt idx="3315">
                        <c:v>28.47</c:v>
                      </c:pt>
                      <c:pt idx="3316">
                        <c:v>28.39</c:v>
                      </c:pt>
                      <c:pt idx="3317">
                        <c:v>28.25</c:v>
                      </c:pt>
                      <c:pt idx="3318">
                        <c:v>27.61</c:v>
                      </c:pt>
                      <c:pt idx="3319">
                        <c:v>27.6</c:v>
                      </c:pt>
                      <c:pt idx="3320">
                        <c:v>26.68</c:v>
                      </c:pt>
                      <c:pt idx="3321">
                        <c:v>27.11</c:v>
                      </c:pt>
                      <c:pt idx="3322">
                        <c:v>26.75</c:v>
                      </c:pt>
                      <c:pt idx="3323">
                        <c:v>27.26</c:v>
                      </c:pt>
                      <c:pt idx="3324">
                        <c:v>27.17</c:v>
                      </c:pt>
                      <c:pt idx="3325">
                        <c:v>26.62</c:v>
                      </c:pt>
                      <c:pt idx="3326">
                        <c:v>26.98</c:v>
                      </c:pt>
                      <c:pt idx="3327">
                        <c:v>25.98</c:v>
                      </c:pt>
                      <c:pt idx="3328">
                        <c:v>26.11</c:v>
                      </c:pt>
                      <c:pt idx="3329">
                        <c:v>26.57</c:v>
                      </c:pt>
                      <c:pt idx="3330">
                        <c:v>26.84</c:v>
                      </c:pt>
                      <c:pt idx="3331">
                        <c:v>26.48</c:v>
                      </c:pt>
                      <c:pt idx="3332">
                        <c:v>26.6</c:v>
                      </c:pt>
                      <c:pt idx="3333">
                        <c:v>26.78</c:v>
                      </c:pt>
                      <c:pt idx="3334">
                        <c:v>26.1</c:v>
                      </c:pt>
                      <c:pt idx="3335">
                        <c:v>26.35</c:v>
                      </c:pt>
                      <c:pt idx="3336">
                        <c:v>26.19</c:v>
                      </c:pt>
                      <c:pt idx="3337">
                        <c:v>26.43</c:v>
                      </c:pt>
                      <c:pt idx="3338">
                        <c:v>26.83</c:v>
                      </c:pt>
                      <c:pt idx="3339">
                        <c:v>26.92</c:v>
                      </c:pt>
                      <c:pt idx="3340">
                        <c:v>26.64</c:v>
                      </c:pt>
                      <c:pt idx="3341">
                        <c:v>26.9</c:v>
                      </c:pt>
                      <c:pt idx="3342">
                        <c:v>27.45</c:v>
                      </c:pt>
                      <c:pt idx="3343">
                        <c:v>27.44</c:v>
                      </c:pt>
                      <c:pt idx="3344">
                        <c:v>27.86</c:v>
                      </c:pt>
                      <c:pt idx="3345">
                        <c:v>27.96</c:v>
                      </c:pt>
                      <c:pt idx="3346">
                        <c:v>28.12</c:v>
                      </c:pt>
                      <c:pt idx="3347">
                        <c:v>28.27</c:v>
                      </c:pt>
                      <c:pt idx="3348">
                        <c:v>28.49</c:v>
                      </c:pt>
                      <c:pt idx="3349">
                        <c:v>28.39</c:v>
                      </c:pt>
                      <c:pt idx="3350">
                        <c:v>28.42</c:v>
                      </c:pt>
                      <c:pt idx="3351">
                        <c:v>28.52</c:v>
                      </c:pt>
                      <c:pt idx="3352">
                        <c:v>28.39</c:v>
                      </c:pt>
                      <c:pt idx="3353">
                        <c:v>28.08</c:v>
                      </c:pt>
                      <c:pt idx="3354">
                        <c:v>28.13</c:v>
                      </c:pt>
                      <c:pt idx="3355">
                        <c:v>27.86</c:v>
                      </c:pt>
                      <c:pt idx="3356">
                        <c:v>28.09</c:v>
                      </c:pt>
                      <c:pt idx="3357">
                        <c:v>27.96</c:v>
                      </c:pt>
                      <c:pt idx="3358">
                        <c:v>28.07</c:v>
                      </c:pt>
                      <c:pt idx="3359">
                        <c:v>28</c:v>
                      </c:pt>
                      <c:pt idx="3360">
                        <c:v>27.41</c:v>
                      </c:pt>
                      <c:pt idx="3361">
                        <c:v>26.85</c:v>
                      </c:pt>
                      <c:pt idx="3362">
                        <c:v>26.96</c:v>
                      </c:pt>
                      <c:pt idx="3363">
                        <c:v>27.46</c:v>
                      </c:pt>
                      <c:pt idx="3364">
                        <c:v>27.32</c:v>
                      </c:pt>
                      <c:pt idx="3365">
                        <c:v>26.78</c:v>
                      </c:pt>
                      <c:pt idx="3366">
                        <c:v>27.03</c:v>
                      </c:pt>
                      <c:pt idx="3367">
                        <c:v>27.31</c:v>
                      </c:pt>
                      <c:pt idx="3368">
                        <c:v>27.65</c:v>
                      </c:pt>
                      <c:pt idx="3369">
                        <c:v>27.69</c:v>
                      </c:pt>
                      <c:pt idx="3370">
                        <c:v>28.09</c:v>
                      </c:pt>
                      <c:pt idx="3371">
                        <c:v>28.02</c:v>
                      </c:pt>
                      <c:pt idx="3372">
                        <c:v>28.04</c:v>
                      </c:pt>
                      <c:pt idx="3373">
                        <c:v>28.11</c:v>
                      </c:pt>
                      <c:pt idx="3374">
                        <c:v>28.5</c:v>
                      </c:pt>
                      <c:pt idx="3375">
                        <c:v>28.42</c:v>
                      </c:pt>
                      <c:pt idx="3376">
                        <c:v>28.54</c:v>
                      </c:pt>
                      <c:pt idx="3377">
                        <c:v>28.5</c:v>
                      </c:pt>
                      <c:pt idx="3378">
                        <c:v>28.64</c:v>
                      </c:pt>
                      <c:pt idx="3379">
                        <c:v>28.79</c:v>
                      </c:pt>
                      <c:pt idx="3380">
                        <c:v>28.86</c:v>
                      </c:pt>
                      <c:pt idx="3381">
                        <c:v>28.84</c:v>
                      </c:pt>
                      <c:pt idx="3382">
                        <c:v>28.7</c:v>
                      </c:pt>
                      <c:pt idx="3383">
                        <c:v>29.12</c:v>
                      </c:pt>
                      <c:pt idx="3384">
                        <c:v>29.37</c:v>
                      </c:pt>
                      <c:pt idx="3385">
                        <c:v>29.48</c:v>
                      </c:pt>
                      <c:pt idx="3386">
                        <c:v>29.63</c:v>
                      </c:pt>
                      <c:pt idx="3387">
                        <c:v>29.85</c:v>
                      </c:pt>
                      <c:pt idx="3388">
                        <c:v>29.84</c:v>
                      </c:pt>
                      <c:pt idx="3389">
                        <c:v>29.76</c:v>
                      </c:pt>
                      <c:pt idx="3390">
                        <c:v>29.8</c:v>
                      </c:pt>
                      <c:pt idx="3391">
                        <c:v>29.61</c:v>
                      </c:pt>
                      <c:pt idx="3392">
                        <c:v>29.67</c:v>
                      </c:pt>
                      <c:pt idx="3393">
                        <c:v>29.75</c:v>
                      </c:pt>
                      <c:pt idx="3394">
                        <c:v>29.81</c:v>
                      </c:pt>
                      <c:pt idx="3395">
                        <c:v>29.87</c:v>
                      </c:pt>
                      <c:pt idx="3396">
                        <c:v>29.73</c:v>
                      </c:pt>
                      <c:pt idx="3397">
                        <c:v>29.7</c:v>
                      </c:pt>
                      <c:pt idx="3398">
                        <c:v>29.92</c:v>
                      </c:pt>
                      <c:pt idx="3399">
                        <c:v>30.11</c:v>
                      </c:pt>
                      <c:pt idx="3400">
                        <c:v>30.08</c:v>
                      </c:pt>
                      <c:pt idx="3401">
                        <c:v>30.2</c:v>
                      </c:pt>
                      <c:pt idx="3402">
                        <c:v>30.15</c:v>
                      </c:pt>
                      <c:pt idx="3403">
                        <c:v>29.96</c:v>
                      </c:pt>
                      <c:pt idx="3404">
                        <c:v>29.54</c:v>
                      </c:pt>
                      <c:pt idx="3405">
                        <c:v>29.82</c:v>
                      </c:pt>
                      <c:pt idx="3406">
                        <c:v>29.96</c:v>
                      </c:pt>
                      <c:pt idx="3407">
                        <c:v>30.36</c:v>
                      </c:pt>
                      <c:pt idx="3408">
                        <c:v>30.29</c:v>
                      </c:pt>
                      <c:pt idx="3409">
                        <c:v>30.3</c:v>
                      </c:pt>
                      <c:pt idx="3410">
                        <c:v>30.23</c:v>
                      </c:pt>
                      <c:pt idx="3411">
                        <c:v>30.82</c:v>
                      </c:pt>
                      <c:pt idx="3412">
                        <c:v>30.71</c:v>
                      </c:pt>
                      <c:pt idx="3413">
                        <c:v>30.82</c:v>
                      </c:pt>
                      <c:pt idx="3414">
                        <c:v>30.94</c:v>
                      </c:pt>
                      <c:pt idx="3415">
                        <c:v>30.81</c:v>
                      </c:pt>
                      <c:pt idx="3416">
                        <c:v>30.8</c:v>
                      </c:pt>
                      <c:pt idx="3417">
                        <c:v>30.68</c:v>
                      </c:pt>
                      <c:pt idx="3418">
                        <c:v>30.61</c:v>
                      </c:pt>
                      <c:pt idx="3419">
                        <c:v>30.68</c:v>
                      </c:pt>
                      <c:pt idx="3420">
                        <c:v>30.85</c:v>
                      </c:pt>
                      <c:pt idx="3421">
                        <c:v>30.77</c:v>
                      </c:pt>
                      <c:pt idx="3422">
                        <c:v>30.68</c:v>
                      </c:pt>
                      <c:pt idx="3423">
                        <c:v>30.78</c:v>
                      </c:pt>
                      <c:pt idx="3424">
                        <c:v>31.08</c:v>
                      </c:pt>
                      <c:pt idx="3425">
                        <c:v>30.75</c:v>
                      </c:pt>
                      <c:pt idx="3426">
                        <c:v>30.73</c:v>
                      </c:pt>
                      <c:pt idx="3427">
                        <c:v>30.53</c:v>
                      </c:pt>
                      <c:pt idx="3428">
                        <c:v>30.73</c:v>
                      </c:pt>
                      <c:pt idx="3429">
                        <c:v>30.92</c:v>
                      </c:pt>
                      <c:pt idx="3430">
                        <c:v>30.69</c:v>
                      </c:pt>
                      <c:pt idx="3431">
                        <c:v>30.9</c:v>
                      </c:pt>
                      <c:pt idx="3432">
                        <c:v>30.84</c:v>
                      </c:pt>
                      <c:pt idx="3433">
                        <c:v>30.67</c:v>
                      </c:pt>
                      <c:pt idx="3434">
                        <c:v>30.94</c:v>
                      </c:pt>
                      <c:pt idx="3435">
                        <c:v>30.94</c:v>
                      </c:pt>
                      <c:pt idx="3436">
                        <c:v>30.77</c:v>
                      </c:pt>
                      <c:pt idx="3437">
                        <c:v>30.86</c:v>
                      </c:pt>
                      <c:pt idx="3438">
                        <c:v>30.78</c:v>
                      </c:pt>
                      <c:pt idx="3439">
                        <c:v>30.39</c:v>
                      </c:pt>
                      <c:pt idx="3440">
                        <c:v>29.92</c:v>
                      </c:pt>
                      <c:pt idx="3441">
                        <c:v>30.27</c:v>
                      </c:pt>
                      <c:pt idx="3442">
                        <c:v>30.22</c:v>
                      </c:pt>
                      <c:pt idx="3443">
                        <c:v>30.6</c:v>
                      </c:pt>
                      <c:pt idx="3444">
                        <c:v>29.96</c:v>
                      </c:pt>
                      <c:pt idx="3445">
                        <c:v>30.17</c:v>
                      </c:pt>
                      <c:pt idx="3446">
                        <c:v>30.46</c:v>
                      </c:pt>
                      <c:pt idx="3447">
                        <c:v>31.07</c:v>
                      </c:pt>
                      <c:pt idx="3448">
                        <c:v>31.03</c:v>
                      </c:pt>
                      <c:pt idx="3449">
                        <c:v>30.92</c:v>
                      </c:pt>
                      <c:pt idx="3450">
                        <c:v>31.01</c:v>
                      </c:pt>
                      <c:pt idx="3451">
                        <c:v>31.12</c:v>
                      </c:pt>
                      <c:pt idx="3452">
                        <c:v>31.14</c:v>
                      </c:pt>
                      <c:pt idx="3453">
                        <c:v>31.13</c:v>
                      </c:pt>
                      <c:pt idx="3454">
                        <c:v>31.17</c:v>
                      </c:pt>
                      <c:pt idx="3455">
                        <c:v>30.9</c:v>
                      </c:pt>
                      <c:pt idx="3456">
                        <c:v>31.13</c:v>
                      </c:pt>
                      <c:pt idx="3457">
                        <c:v>31.07</c:v>
                      </c:pt>
                      <c:pt idx="3458">
                        <c:v>30.77</c:v>
                      </c:pt>
                      <c:pt idx="3459">
                        <c:v>29.77</c:v>
                      </c:pt>
                      <c:pt idx="3460">
                        <c:v>28.76</c:v>
                      </c:pt>
                      <c:pt idx="3461">
                        <c:v>28.55</c:v>
                      </c:pt>
                      <c:pt idx="3462">
                        <c:v>27.33</c:v>
                      </c:pt>
                      <c:pt idx="3463">
                        <c:v>26.59</c:v>
                      </c:pt>
                      <c:pt idx="3464">
                        <c:v>27.95</c:v>
                      </c:pt>
                      <c:pt idx="3465">
                        <c:v>26.9</c:v>
                      </c:pt>
                      <c:pt idx="3466">
                        <c:v>27.79</c:v>
                      </c:pt>
                      <c:pt idx="3467">
                        <c:v>26.45</c:v>
                      </c:pt>
                      <c:pt idx="3468">
                        <c:v>25.55</c:v>
                      </c:pt>
                      <c:pt idx="3469">
                        <c:v>22.81</c:v>
                      </c:pt>
                      <c:pt idx="3470">
                        <c:v>24.15</c:v>
                      </c:pt>
                      <c:pt idx="3471">
                        <c:v>22.84</c:v>
                      </c:pt>
                      <c:pt idx="3472">
                        <c:v>20.37</c:v>
                      </c:pt>
                      <c:pt idx="3473">
                        <c:v>23.05</c:v>
                      </c:pt>
                      <c:pt idx="3474">
                        <c:v>19.89</c:v>
                      </c:pt>
                      <c:pt idx="3475">
                        <c:v>20.97</c:v>
                      </c:pt>
                      <c:pt idx="3476">
                        <c:v>19.010000000000002</c:v>
                      </c:pt>
                      <c:pt idx="3477">
                        <c:v>19.61</c:v>
                      </c:pt>
                      <c:pt idx="3478">
                        <c:v>18.91</c:v>
                      </c:pt>
                      <c:pt idx="3479">
                        <c:v>17.66</c:v>
                      </c:pt>
                      <c:pt idx="3480">
                        <c:v>19.850000000000001</c:v>
                      </c:pt>
                      <c:pt idx="3481">
                        <c:v>20.39</c:v>
                      </c:pt>
                      <c:pt idx="3482">
                        <c:v>21.67</c:v>
                      </c:pt>
                      <c:pt idx="3483">
                        <c:v>21.01</c:v>
                      </c:pt>
                      <c:pt idx="3484">
                        <c:v>21.41</c:v>
                      </c:pt>
                      <c:pt idx="3485">
                        <c:v>20.82</c:v>
                      </c:pt>
                      <c:pt idx="3486">
                        <c:v>19.55</c:v>
                      </c:pt>
                      <c:pt idx="3487">
                        <c:v>20.04</c:v>
                      </c:pt>
                      <c:pt idx="3488">
                        <c:v>19.64</c:v>
                      </c:pt>
                      <c:pt idx="3489">
                        <c:v>21.05</c:v>
                      </c:pt>
                      <c:pt idx="3490">
                        <c:v>21.26</c:v>
                      </c:pt>
                      <c:pt idx="3491">
                        <c:v>22.19</c:v>
                      </c:pt>
                      <c:pt idx="3492">
                        <c:v>23.38</c:v>
                      </c:pt>
                      <c:pt idx="3493">
                        <c:v>22.53</c:v>
                      </c:pt>
                      <c:pt idx="3494">
                        <c:v>22.63</c:v>
                      </c:pt>
                      <c:pt idx="3495">
                        <c:v>21.65</c:v>
                      </c:pt>
                      <c:pt idx="3496">
                        <c:v>21.27</c:v>
                      </c:pt>
                      <c:pt idx="3497">
                        <c:v>22.39</c:v>
                      </c:pt>
                      <c:pt idx="3498">
                        <c:v>22</c:v>
                      </c:pt>
                      <c:pt idx="3499">
                        <c:v>21.29</c:v>
                      </c:pt>
                      <c:pt idx="3500">
                        <c:v>21.52</c:v>
                      </c:pt>
                      <c:pt idx="3501">
                        <c:v>21.43</c:v>
                      </c:pt>
                      <c:pt idx="3502">
                        <c:v>21.74</c:v>
                      </c:pt>
                      <c:pt idx="3503">
                        <c:v>22.48</c:v>
                      </c:pt>
                      <c:pt idx="3504">
                        <c:v>22.72</c:v>
                      </c:pt>
                      <c:pt idx="3505">
                        <c:v>23.38</c:v>
                      </c:pt>
                      <c:pt idx="3506">
                        <c:v>22.79</c:v>
                      </c:pt>
                      <c:pt idx="3507">
                        <c:v>22.06</c:v>
                      </c:pt>
                      <c:pt idx="3508">
                        <c:v>21.86</c:v>
                      </c:pt>
                      <c:pt idx="3509">
                        <c:v>21.79</c:v>
                      </c:pt>
                      <c:pt idx="3510">
                        <c:v>21.32</c:v>
                      </c:pt>
                      <c:pt idx="3511">
                        <c:v>21.82</c:v>
                      </c:pt>
                      <c:pt idx="3512">
                        <c:v>22.29</c:v>
                      </c:pt>
                      <c:pt idx="3513">
                        <c:v>21.86</c:v>
                      </c:pt>
                      <c:pt idx="3514">
                        <c:v>21.29</c:v>
                      </c:pt>
                      <c:pt idx="3515">
                        <c:v>20.66</c:v>
                      </c:pt>
                      <c:pt idx="3516">
                        <c:v>21.19</c:v>
                      </c:pt>
                      <c:pt idx="3517">
                        <c:v>21.05</c:v>
                      </c:pt>
                      <c:pt idx="3518">
                        <c:v>22.13</c:v>
                      </c:pt>
                      <c:pt idx="3519">
                        <c:v>21.59</c:v>
                      </c:pt>
                      <c:pt idx="3520">
                        <c:v>22.07</c:v>
                      </c:pt>
                      <c:pt idx="3521">
                        <c:v>22</c:v>
                      </c:pt>
                      <c:pt idx="3522">
                        <c:v>21.92</c:v>
                      </c:pt>
                      <c:pt idx="3523">
                        <c:v>23.06</c:v>
                      </c:pt>
                      <c:pt idx="3524">
                        <c:v>24.06</c:v>
                      </c:pt>
                      <c:pt idx="3525">
                        <c:v>23.68</c:v>
                      </c:pt>
                      <c:pt idx="3526">
                        <c:v>23.41</c:v>
                      </c:pt>
                      <c:pt idx="3527">
                        <c:v>23.68</c:v>
                      </c:pt>
                      <c:pt idx="3528">
                        <c:v>23.87</c:v>
                      </c:pt>
                      <c:pt idx="3529">
                        <c:v>24.76</c:v>
                      </c:pt>
                      <c:pt idx="3530">
                        <c:v>25.3</c:v>
                      </c:pt>
                      <c:pt idx="3531">
                        <c:v>26.24</c:v>
                      </c:pt>
                      <c:pt idx="3532">
                        <c:v>26.74</c:v>
                      </c:pt>
                      <c:pt idx="3533">
                        <c:v>26.17</c:v>
                      </c:pt>
                      <c:pt idx="3534">
                        <c:v>25.19</c:v>
                      </c:pt>
                      <c:pt idx="3535">
                        <c:v>23.13</c:v>
                      </c:pt>
                      <c:pt idx="3536">
                        <c:v>23.83</c:v>
                      </c:pt>
                      <c:pt idx="3537">
                        <c:v>24.16</c:v>
                      </c:pt>
                      <c:pt idx="3538">
                        <c:v>24.54</c:v>
                      </c:pt>
                      <c:pt idx="3539">
                        <c:v>24.17</c:v>
                      </c:pt>
                      <c:pt idx="3540">
                        <c:v>24.14</c:v>
                      </c:pt>
                      <c:pt idx="3541">
                        <c:v>23.98</c:v>
                      </c:pt>
                      <c:pt idx="3542">
                        <c:v>23.71</c:v>
                      </c:pt>
                      <c:pt idx="3543">
                        <c:v>23.82</c:v>
                      </c:pt>
                      <c:pt idx="3544">
                        <c:v>22.98</c:v>
                      </c:pt>
                      <c:pt idx="3545">
                        <c:v>23.59</c:v>
                      </c:pt>
                      <c:pt idx="3546">
                        <c:v>22.58</c:v>
                      </c:pt>
                      <c:pt idx="3547">
                        <c:v>22.83</c:v>
                      </c:pt>
                      <c:pt idx="3548">
                        <c:v>23.14</c:v>
                      </c:pt>
                      <c:pt idx="3549">
                        <c:v>22.94</c:v>
                      </c:pt>
                      <c:pt idx="3550">
                        <c:v>22.97</c:v>
                      </c:pt>
                      <c:pt idx="3551">
                        <c:v>22.97</c:v>
                      </c:pt>
                      <c:pt idx="3552">
                        <c:v>23.41</c:v>
                      </c:pt>
                      <c:pt idx="3553">
                        <c:v>22.93</c:v>
                      </c:pt>
                      <c:pt idx="3554">
                        <c:v>23.17</c:v>
                      </c:pt>
                      <c:pt idx="3555">
                        <c:v>22.68</c:v>
                      </c:pt>
                      <c:pt idx="3556">
                        <c:v>23.46</c:v>
                      </c:pt>
                      <c:pt idx="3557">
                        <c:v>23.56</c:v>
                      </c:pt>
                      <c:pt idx="3558">
                        <c:v>23.68</c:v>
                      </c:pt>
                      <c:pt idx="3559">
                        <c:v>24.15</c:v>
                      </c:pt>
                      <c:pt idx="3560">
                        <c:v>24.15</c:v>
                      </c:pt>
                      <c:pt idx="3561">
                        <c:v>23.95</c:v>
                      </c:pt>
                      <c:pt idx="3562">
                        <c:v>23.84</c:v>
                      </c:pt>
                      <c:pt idx="3563">
                        <c:v>24.31</c:v>
                      </c:pt>
                      <c:pt idx="3564">
                        <c:v>24.31</c:v>
                      </c:pt>
                      <c:pt idx="3565">
                        <c:v>24.33</c:v>
                      </c:pt>
                      <c:pt idx="3566">
                        <c:v>24.27</c:v>
                      </c:pt>
                      <c:pt idx="3567">
                        <c:v>24.07</c:v>
                      </c:pt>
                      <c:pt idx="3568">
                        <c:v>24.01</c:v>
                      </c:pt>
                      <c:pt idx="3569">
                        <c:v>24.46</c:v>
                      </c:pt>
                      <c:pt idx="3570">
                        <c:v>24.02</c:v>
                      </c:pt>
                      <c:pt idx="3571">
                        <c:v>24.03</c:v>
                      </c:pt>
                      <c:pt idx="3572">
                        <c:v>24.1</c:v>
                      </c:pt>
                      <c:pt idx="3573">
                        <c:v>24</c:v>
                      </c:pt>
                      <c:pt idx="3574">
                        <c:v>24.33</c:v>
                      </c:pt>
                      <c:pt idx="3575">
                        <c:v>24.32</c:v>
                      </c:pt>
                      <c:pt idx="3576">
                        <c:v>24.84</c:v>
                      </c:pt>
                      <c:pt idx="3577">
                        <c:v>25.02</c:v>
                      </c:pt>
                      <c:pt idx="3578">
                        <c:v>25.31</c:v>
                      </c:pt>
                      <c:pt idx="3579">
                        <c:v>25.24</c:v>
                      </c:pt>
                      <c:pt idx="3580">
                        <c:v>25.08</c:v>
                      </c:pt>
                      <c:pt idx="3581">
                        <c:v>25.18</c:v>
                      </c:pt>
                      <c:pt idx="3582">
                        <c:v>24.76</c:v>
                      </c:pt>
                      <c:pt idx="3583">
                        <c:v>24.6</c:v>
                      </c:pt>
                      <c:pt idx="3584">
                        <c:v>24.59</c:v>
                      </c:pt>
                      <c:pt idx="3585">
                        <c:v>24.36</c:v>
                      </c:pt>
                      <c:pt idx="3586">
                        <c:v>24.31</c:v>
                      </c:pt>
                      <c:pt idx="3587">
                        <c:v>24.89</c:v>
                      </c:pt>
                      <c:pt idx="3588">
                        <c:v>24.96</c:v>
                      </c:pt>
                      <c:pt idx="3589">
                        <c:v>24.84</c:v>
                      </c:pt>
                      <c:pt idx="3590">
                        <c:v>25.26</c:v>
                      </c:pt>
                      <c:pt idx="3591">
                        <c:v>25.36</c:v>
                      </c:pt>
                      <c:pt idx="3592">
                        <c:v>25.06</c:v>
                      </c:pt>
                      <c:pt idx="3593">
                        <c:v>25.13</c:v>
                      </c:pt>
                      <c:pt idx="3594">
                        <c:v>25.49</c:v>
                      </c:pt>
                      <c:pt idx="3595">
                        <c:v>25.1</c:v>
                      </c:pt>
                      <c:pt idx="3596">
                        <c:v>25.29</c:v>
                      </c:pt>
                      <c:pt idx="3597">
                        <c:v>24.64</c:v>
                      </c:pt>
                      <c:pt idx="3598">
                        <c:v>24.89</c:v>
                      </c:pt>
                      <c:pt idx="3599">
                        <c:v>24.54</c:v>
                      </c:pt>
                      <c:pt idx="3600">
                        <c:v>24.71</c:v>
                      </c:pt>
                      <c:pt idx="3601">
                        <c:v>25.05</c:v>
                      </c:pt>
                      <c:pt idx="3602">
                        <c:v>24.71</c:v>
                      </c:pt>
                      <c:pt idx="3603">
                        <c:v>24.99</c:v>
                      </c:pt>
                      <c:pt idx="3604">
                        <c:v>24.73</c:v>
                      </c:pt>
                      <c:pt idx="3605">
                        <c:v>24.68</c:v>
                      </c:pt>
                      <c:pt idx="3606">
                        <c:v>23.93</c:v>
                      </c:pt>
                      <c:pt idx="3607">
                        <c:v>23.73</c:v>
                      </c:pt>
                      <c:pt idx="3608">
                        <c:v>23.2</c:v>
                      </c:pt>
                      <c:pt idx="3609">
                        <c:v>23.25</c:v>
                      </c:pt>
                      <c:pt idx="3610">
                        <c:v>23.49</c:v>
                      </c:pt>
                      <c:pt idx="3611">
                        <c:v>24.05</c:v>
                      </c:pt>
                      <c:pt idx="3612">
                        <c:v>23.75</c:v>
                      </c:pt>
                      <c:pt idx="3613">
                        <c:v>24.07</c:v>
                      </c:pt>
                      <c:pt idx="3614">
                        <c:v>24.11</c:v>
                      </c:pt>
                      <c:pt idx="3615">
                        <c:v>24.3</c:v>
                      </c:pt>
                      <c:pt idx="3616">
                        <c:v>24.7</c:v>
                      </c:pt>
                      <c:pt idx="3617">
                        <c:v>24.45</c:v>
                      </c:pt>
                      <c:pt idx="3618">
                        <c:v>24.86</c:v>
                      </c:pt>
                      <c:pt idx="3619">
                        <c:v>25.2</c:v>
                      </c:pt>
                      <c:pt idx="3620">
                        <c:v>25.23</c:v>
                      </c:pt>
                      <c:pt idx="3621">
                        <c:v>25.51</c:v>
                      </c:pt>
                      <c:pt idx="3622">
                        <c:v>25.02</c:v>
                      </c:pt>
                      <c:pt idx="3623">
                        <c:v>24.78</c:v>
                      </c:pt>
                      <c:pt idx="3624">
                        <c:v>24.97</c:v>
                      </c:pt>
                      <c:pt idx="3625">
                        <c:v>24.99</c:v>
                      </c:pt>
                      <c:pt idx="3626">
                        <c:v>24.61</c:v>
                      </c:pt>
                      <c:pt idx="3627">
                        <c:v>24.81</c:v>
                      </c:pt>
                      <c:pt idx="3628">
                        <c:v>24.68</c:v>
                      </c:pt>
                      <c:pt idx="3629">
                        <c:v>25.17</c:v>
                      </c:pt>
                      <c:pt idx="3630">
                        <c:v>25.25</c:v>
                      </c:pt>
                      <c:pt idx="3631">
                        <c:v>24.68</c:v>
                      </c:pt>
                      <c:pt idx="3632">
                        <c:v>24.23</c:v>
                      </c:pt>
                      <c:pt idx="3633">
                        <c:v>23.61</c:v>
                      </c:pt>
                      <c:pt idx="3634">
                        <c:v>23.79</c:v>
                      </c:pt>
                      <c:pt idx="3635">
                        <c:v>23.86</c:v>
                      </c:pt>
                      <c:pt idx="3636">
                        <c:v>24.31</c:v>
                      </c:pt>
                      <c:pt idx="3637">
                        <c:v>24.85</c:v>
                      </c:pt>
                      <c:pt idx="3638">
                        <c:v>24.56</c:v>
                      </c:pt>
                      <c:pt idx="3639">
                        <c:v>25.16</c:v>
                      </c:pt>
                      <c:pt idx="3640">
                        <c:v>24.96</c:v>
                      </c:pt>
                      <c:pt idx="3641">
                        <c:v>27.01</c:v>
                      </c:pt>
                      <c:pt idx="3642">
                        <c:v>27.15</c:v>
                      </c:pt>
                      <c:pt idx="3643">
                        <c:v>27.04</c:v>
                      </c:pt>
                      <c:pt idx="3644">
                        <c:v>26.59</c:v>
                      </c:pt>
                      <c:pt idx="3645">
                        <c:v>27.03</c:v>
                      </c:pt>
                      <c:pt idx="3646">
                        <c:v>27.63</c:v>
                      </c:pt>
                      <c:pt idx="3647">
                        <c:v>27.59</c:v>
                      </c:pt>
                      <c:pt idx="3648">
                        <c:v>27.33</c:v>
                      </c:pt>
                      <c:pt idx="3649">
                        <c:v>27.42</c:v>
                      </c:pt>
                      <c:pt idx="3650">
                        <c:v>27.18</c:v>
                      </c:pt>
                      <c:pt idx="3651">
                        <c:v>27.69</c:v>
                      </c:pt>
                      <c:pt idx="3652">
                        <c:v>28.66</c:v>
                      </c:pt>
                      <c:pt idx="3653">
                        <c:v>28.56</c:v>
                      </c:pt>
                      <c:pt idx="3654">
                        <c:v>28.47</c:v>
                      </c:pt>
                      <c:pt idx="3655">
                        <c:v>27.88</c:v>
                      </c:pt>
                      <c:pt idx="3656">
                        <c:v>28.31</c:v>
                      </c:pt>
                      <c:pt idx="3657">
                        <c:v>28.62</c:v>
                      </c:pt>
                      <c:pt idx="3658">
                        <c:v>28.63</c:v>
                      </c:pt>
                      <c:pt idx="3659">
                        <c:v>28.98</c:v>
                      </c:pt>
                      <c:pt idx="3660">
                        <c:v>28.78</c:v>
                      </c:pt>
                      <c:pt idx="3661">
                        <c:v>28.77</c:v>
                      </c:pt>
                      <c:pt idx="3662">
                        <c:v>28.7</c:v>
                      </c:pt>
                      <c:pt idx="3663">
                        <c:v>28.75</c:v>
                      </c:pt>
                      <c:pt idx="3664">
                        <c:v>28.46</c:v>
                      </c:pt>
                      <c:pt idx="3665">
                        <c:v>28.13</c:v>
                      </c:pt>
                      <c:pt idx="3666">
                        <c:v>28.61</c:v>
                      </c:pt>
                      <c:pt idx="3667">
                        <c:v>28.66</c:v>
                      </c:pt>
                      <c:pt idx="3668">
                        <c:v>28.74</c:v>
                      </c:pt>
                      <c:pt idx="3669">
                        <c:v>28.49</c:v>
                      </c:pt>
                      <c:pt idx="3670">
                        <c:v>28.72</c:v>
                      </c:pt>
                      <c:pt idx="3671">
                        <c:v>28.44</c:v>
                      </c:pt>
                      <c:pt idx="3672">
                        <c:v>28.91</c:v>
                      </c:pt>
                      <c:pt idx="3673">
                        <c:v>28.95</c:v>
                      </c:pt>
                      <c:pt idx="3674">
                        <c:v>29.09</c:v>
                      </c:pt>
                      <c:pt idx="3675">
                        <c:v>28.99</c:v>
                      </c:pt>
                      <c:pt idx="3676">
                        <c:v>29.12</c:v>
                      </c:pt>
                      <c:pt idx="3677">
                        <c:v>29.48</c:v>
                      </c:pt>
                      <c:pt idx="3678">
                        <c:v>29.08</c:v>
                      </c:pt>
                      <c:pt idx="3679">
                        <c:v>29.21</c:v>
                      </c:pt>
                      <c:pt idx="3680">
                        <c:v>30.5</c:v>
                      </c:pt>
                      <c:pt idx="3681">
                        <c:v>30.94</c:v>
                      </c:pt>
                      <c:pt idx="3682">
                        <c:v>30.92</c:v>
                      </c:pt>
                      <c:pt idx="3683">
                        <c:v>31.02</c:v>
                      </c:pt>
                      <c:pt idx="3684">
                        <c:v>31.34</c:v>
                      </c:pt>
                      <c:pt idx="3685">
                        <c:v>31.32</c:v>
                      </c:pt>
                      <c:pt idx="3686">
                        <c:v>31.46</c:v>
                      </c:pt>
                      <c:pt idx="3687">
                        <c:v>30.94</c:v>
                      </c:pt>
                      <c:pt idx="3688">
                        <c:v>31.02</c:v>
                      </c:pt>
                      <c:pt idx="3689">
                        <c:v>30.89</c:v>
                      </c:pt>
                      <c:pt idx="3690">
                        <c:v>30.56</c:v>
                      </c:pt>
                      <c:pt idx="3691">
                        <c:v>30.34</c:v>
                      </c:pt>
                      <c:pt idx="3692">
                        <c:v>30.12</c:v>
                      </c:pt>
                      <c:pt idx="3693">
                        <c:v>29.88</c:v>
                      </c:pt>
                      <c:pt idx="3694">
                        <c:v>29</c:v>
                      </c:pt>
                      <c:pt idx="3695">
                        <c:v>29.54</c:v>
                      </c:pt>
                      <c:pt idx="3696">
                        <c:v>28.95</c:v>
                      </c:pt>
                      <c:pt idx="3697">
                        <c:v>29.33</c:v>
                      </c:pt>
                      <c:pt idx="3698">
                        <c:v>30.04</c:v>
                      </c:pt>
                      <c:pt idx="3699">
                        <c:v>30.21</c:v>
                      </c:pt>
                      <c:pt idx="3700">
                        <c:v>30.88</c:v>
                      </c:pt>
                      <c:pt idx="3701">
                        <c:v>30.89</c:v>
                      </c:pt>
                      <c:pt idx="3702">
                        <c:v>31.29</c:v>
                      </c:pt>
                      <c:pt idx="3703">
                        <c:v>31.3</c:v>
                      </c:pt>
                      <c:pt idx="3704">
                        <c:v>31.3</c:v>
                      </c:pt>
                      <c:pt idx="3705">
                        <c:v>31.2</c:v>
                      </c:pt>
                      <c:pt idx="3706">
                        <c:v>31.52</c:v>
                      </c:pt>
                      <c:pt idx="3707">
                        <c:v>32.06</c:v>
                      </c:pt>
                      <c:pt idx="3708">
                        <c:v>32.22</c:v>
                      </c:pt>
                      <c:pt idx="3709">
                        <c:v>32.03</c:v>
                      </c:pt>
                      <c:pt idx="3710">
                        <c:v>32.409999999999997</c:v>
                      </c:pt>
                      <c:pt idx="3711">
                        <c:v>32.71</c:v>
                      </c:pt>
                      <c:pt idx="3712">
                        <c:v>32.909999999999997</c:v>
                      </c:pt>
                      <c:pt idx="3713">
                        <c:v>33.549999999999997</c:v>
                      </c:pt>
                      <c:pt idx="3714">
                        <c:v>32.94</c:v>
                      </c:pt>
                      <c:pt idx="3715">
                        <c:v>32.31</c:v>
                      </c:pt>
                      <c:pt idx="3716">
                        <c:v>33.32</c:v>
                      </c:pt>
                      <c:pt idx="3717">
                        <c:v>33.200000000000003</c:v>
                      </c:pt>
                      <c:pt idx="3718">
                        <c:v>33.46</c:v>
                      </c:pt>
                      <c:pt idx="3719">
                        <c:v>33.08</c:v>
                      </c:pt>
                      <c:pt idx="3720">
                        <c:v>33.71</c:v>
                      </c:pt>
                      <c:pt idx="3721">
                        <c:v>34.14</c:v>
                      </c:pt>
                      <c:pt idx="3722">
                        <c:v>33.83</c:v>
                      </c:pt>
                      <c:pt idx="3723">
                        <c:v>34.520000000000003</c:v>
                      </c:pt>
                      <c:pt idx="3724">
                        <c:v>34.42</c:v>
                      </c:pt>
                      <c:pt idx="3725">
                        <c:v>34.770000000000003</c:v>
                      </c:pt>
                      <c:pt idx="3726">
                        <c:v>34.57</c:v>
                      </c:pt>
                      <c:pt idx="3727">
                        <c:v>34.21</c:v>
                      </c:pt>
                      <c:pt idx="3728">
                        <c:v>34.44</c:v>
                      </c:pt>
                      <c:pt idx="3729">
                        <c:v>34.619999999999997</c:v>
                      </c:pt>
                      <c:pt idx="3730">
                        <c:v>34.22</c:v>
                      </c:pt>
                      <c:pt idx="3731">
                        <c:v>33.630000000000003</c:v>
                      </c:pt>
                      <c:pt idx="3732">
                        <c:v>33.159999999999997</c:v>
                      </c:pt>
                      <c:pt idx="3733">
                        <c:v>33.28</c:v>
                      </c:pt>
                      <c:pt idx="3734">
                        <c:v>33.840000000000003</c:v>
                      </c:pt>
                      <c:pt idx="3735">
                        <c:v>34.369999999999997</c:v>
                      </c:pt>
                      <c:pt idx="3736">
                        <c:v>34.07</c:v>
                      </c:pt>
                      <c:pt idx="3737">
                        <c:v>34.31</c:v>
                      </c:pt>
                      <c:pt idx="3738">
                        <c:v>34.049999999999997</c:v>
                      </c:pt>
                      <c:pt idx="3739">
                        <c:v>34.47</c:v>
                      </c:pt>
                      <c:pt idx="3740">
                        <c:v>34.74</c:v>
                      </c:pt>
                      <c:pt idx="3741">
                        <c:v>34.67</c:v>
                      </c:pt>
                      <c:pt idx="3742">
                        <c:v>34.840000000000003</c:v>
                      </c:pt>
                      <c:pt idx="3743">
                        <c:v>34.85</c:v>
                      </c:pt>
                      <c:pt idx="3744">
                        <c:v>35.15</c:v>
                      </c:pt>
                      <c:pt idx="3745">
                        <c:v>35.299999999999997</c:v>
                      </c:pt>
                      <c:pt idx="3746">
                        <c:v>34.97</c:v>
                      </c:pt>
                      <c:pt idx="3747">
                        <c:v>35.18</c:v>
                      </c:pt>
                      <c:pt idx="3748">
                        <c:v>35.15</c:v>
                      </c:pt>
                      <c:pt idx="3749">
                        <c:v>35.4</c:v>
                      </c:pt>
                      <c:pt idx="3750">
                        <c:v>35.299999999999997</c:v>
                      </c:pt>
                      <c:pt idx="3751">
                        <c:v>34.64</c:v>
                      </c:pt>
                      <c:pt idx="3752">
                        <c:v>35.119999999999997</c:v>
                      </c:pt>
                      <c:pt idx="3753">
                        <c:v>34.729999999999997</c:v>
                      </c:pt>
                      <c:pt idx="3754">
                        <c:v>35.380000000000003</c:v>
                      </c:pt>
                      <c:pt idx="3755">
                        <c:v>35.520000000000003</c:v>
                      </c:pt>
                      <c:pt idx="3756">
                        <c:v>35.799999999999997</c:v>
                      </c:pt>
                      <c:pt idx="3757">
                        <c:v>35.94</c:v>
                      </c:pt>
                      <c:pt idx="3758">
                        <c:v>36.58</c:v>
                      </c:pt>
                      <c:pt idx="3759">
                        <c:v>36.26</c:v>
                      </c:pt>
                      <c:pt idx="3760">
                        <c:v>36.44</c:v>
                      </c:pt>
                      <c:pt idx="3761">
                        <c:v>36.729999999999997</c:v>
                      </c:pt>
                      <c:pt idx="3762">
                        <c:v>37.03</c:v>
                      </c:pt>
                      <c:pt idx="3763">
                        <c:v>37.58</c:v>
                      </c:pt>
                      <c:pt idx="3764">
                        <c:v>37.78</c:v>
                      </c:pt>
                      <c:pt idx="3765">
                        <c:v>37.75</c:v>
                      </c:pt>
                      <c:pt idx="3766">
                        <c:v>37.08</c:v>
                      </c:pt>
                      <c:pt idx="3767">
                        <c:v>36.700000000000003</c:v>
                      </c:pt>
                      <c:pt idx="3768">
                        <c:v>37.29</c:v>
                      </c:pt>
                      <c:pt idx="3769">
                        <c:v>37.880000000000003</c:v>
                      </c:pt>
                      <c:pt idx="3770">
                        <c:v>37.950000000000003</c:v>
                      </c:pt>
                      <c:pt idx="3771">
                        <c:v>37.42</c:v>
                      </c:pt>
                      <c:pt idx="3772">
                        <c:v>37.19</c:v>
                      </c:pt>
                      <c:pt idx="3773">
                        <c:v>37.21</c:v>
                      </c:pt>
                      <c:pt idx="3774">
                        <c:v>37.58</c:v>
                      </c:pt>
                      <c:pt idx="3775">
                        <c:v>37.76</c:v>
                      </c:pt>
                      <c:pt idx="3776">
                        <c:v>37.380000000000003</c:v>
                      </c:pt>
                      <c:pt idx="3777">
                        <c:v>37.49</c:v>
                      </c:pt>
                      <c:pt idx="3778">
                        <c:v>37.92</c:v>
                      </c:pt>
                      <c:pt idx="3779">
                        <c:v>37.99</c:v>
                      </c:pt>
                      <c:pt idx="3780">
                        <c:v>38.22</c:v>
                      </c:pt>
                      <c:pt idx="3781">
                        <c:v>38.28</c:v>
                      </c:pt>
                      <c:pt idx="3782">
                        <c:v>38.369999999999997</c:v>
                      </c:pt>
                      <c:pt idx="3783">
                        <c:v>38.47</c:v>
                      </c:pt>
                      <c:pt idx="3784">
                        <c:v>38.22</c:v>
                      </c:pt>
                      <c:pt idx="3785">
                        <c:v>38.119999999999997</c:v>
                      </c:pt>
                      <c:pt idx="3786">
                        <c:v>37.76</c:v>
                      </c:pt>
                      <c:pt idx="3787">
                        <c:v>37.32</c:v>
                      </c:pt>
                      <c:pt idx="3788">
                        <c:v>37.56</c:v>
                      </c:pt>
                      <c:pt idx="3789">
                        <c:v>37.17</c:v>
                      </c:pt>
                      <c:pt idx="3790">
                        <c:v>37.24</c:v>
                      </c:pt>
                      <c:pt idx="3791">
                        <c:v>37.200000000000003</c:v>
                      </c:pt>
                      <c:pt idx="3792">
                        <c:v>36.1</c:v>
                      </c:pt>
                      <c:pt idx="3793">
                        <c:v>35.229999999999997</c:v>
                      </c:pt>
                      <c:pt idx="3794">
                        <c:v>35.909999999999997</c:v>
                      </c:pt>
                      <c:pt idx="3795">
                        <c:v>35.97</c:v>
                      </c:pt>
                      <c:pt idx="3796">
                        <c:v>36.04</c:v>
                      </c:pt>
                      <c:pt idx="3797">
                        <c:v>36.49</c:v>
                      </c:pt>
                      <c:pt idx="3798">
                        <c:v>36.93</c:v>
                      </c:pt>
                      <c:pt idx="3799">
                        <c:v>36.659999999999997</c:v>
                      </c:pt>
                      <c:pt idx="3800">
                        <c:v>36.53</c:v>
                      </c:pt>
                      <c:pt idx="3801">
                        <c:v>36.69</c:v>
                      </c:pt>
                      <c:pt idx="3802">
                        <c:v>36.979999999999997</c:v>
                      </c:pt>
                      <c:pt idx="3803">
                        <c:v>36.94</c:v>
                      </c:pt>
                      <c:pt idx="3804">
                        <c:v>36.36</c:v>
                      </c:pt>
                      <c:pt idx="3805">
                        <c:v>36.409999999999997</c:v>
                      </c:pt>
                      <c:pt idx="3806">
                        <c:v>35.68</c:v>
                      </c:pt>
                      <c:pt idx="3807">
                        <c:v>36.71</c:v>
                      </c:pt>
                      <c:pt idx="3808">
                        <c:v>37.07</c:v>
                      </c:pt>
                      <c:pt idx="3809">
                        <c:v>36.67</c:v>
                      </c:pt>
                      <c:pt idx="3810">
                        <c:v>36.5</c:v>
                      </c:pt>
                      <c:pt idx="3811">
                        <c:v>36.619999999999997</c:v>
                      </c:pt>
                      <c:pt idx="3812">
                        <c:v>36.119999999999997</c:v>
                      </c:pt>
                      <c:pt idx="3813">
                        <c:v>35.11</c:v>
                      </c:pt>
                      <c:pt idx="3814">
                        <c:v>35.979999999999997</c:v>
                      </c:pt>
                      <c:pt idx="3815">
                        <c:v>36.6</c:v>
                      </c:pt>
                      <c:pt idx="3816">
                        <c:v>36.200000000000003</c:v>
                      </c:pt>
                      <c:pt idx="3817">
                        <c:v>36.26</c:v>
                      </c:pt>
                      <c:pt idx="3818">
                        <c:v>36.47</c:v>
                      </c:pt>
                      <c:pt idx="3819">
                        <c:v>36.46</c:v>
                      </c:pt>
                      <c:pt idx="3820">
                        <c:v>36.409999999999997</c:v>
                      </c:pt>
                      <c:pt idx="3821">
                        <c:v>36.81</c:v>
                      </c:pt>
                      <c:pt idx="3822">
                        <c:v>36.520000000000003</c:v>
                      </c:pt>
                      <c:pt idx="3823">
                        <c:v>36.53</c:v>
                      </c:pt>
                      <c:pt idx="3824">
                        <c:v>36.94</c:v>
                      </c:pt>
                      <c:pt idx="3825">
                        <c:v>36.630000000000003</c:v>
                      </c:pt>
                      <c:pt idx="3826">
                        <c:v>37.11</c:v>
                      </c:pt>
                      <c:pt idx="3827">
                        <c:v>37.86</c:v>
                      </c:pt>
                      <c:pt idx="3828">
                        <c:v>37.96</c:v>
                      </c:pt>
                      <c:pt idx="3829">
                        <c:v>38.36</c:v>
                      </c:pt>
                      <c:pt idx="3830">
                        <c:v>38.799999999999997</c:v>
                      </c:pt>
                      <c:pt idx="3831">
                        <c:v>38.869999999999997</c:v>
                      </c:pt>
                      <c:pt idx="3832">
                        <c:v>38.58</c:v>
                      </c:pt>
                      <c:pt idx="3833">
                        <c:v>38.479999999999997</c:v>
                      </c:pt>
                      <c:pt idx="3834">
                        <c:v>38.21</c:v>
                      </c:pt>
                      <c:pt idx="3835">
                        <c:v>37.74</c:v>
                      </c:pt>
                      <c:pt idx="3836">
                        <c:v>37.46</c:v>
                      </c:pt>
                      <c:pt idx="3837">
                        <c:v>37.69</c:v>
                      </c:pt>
                      <c:pt idx="3838">
                        <c:v>38</c:v>
                      </c:pt>
                      <c:pt idx="3839">
                        <c:v>38.229999999999997</c:v>
                      </c:pt>
                      <c:pt idx="3840">
                        <c:v>38.68</c:v>
                      </c:pt>
                      <c:pt idx="3841">
                        <c:v>38.49</c:v>
                      </c:pt>
                      <c:pt idx="3842">
                        <c:v>39</c:v>
                      </c:pt>
                      <c:pt idx="3843">
                        <c:v>38.450000000000003</c:v>
                      </c:pt>
                      <c:pt idx="3844">
                        <c:v>38.4</c:v>
                      </c:pt>
                      <c:pt idx="3845">
                        <c:v>38.18</c:v>
                      </c:pt>
                      <c:pt idx="3846">
                        <c:v>38.31</c:v>
                      </c:pt>
                      <c:pt idx="3847">
                        <c:v>38.07</c:v>
                      </c:pt>
                      <c:pt idx="3848">
                        <c:v>37.840000000000003</c:v>
                      </c:pt>
                      <c:pt idx="3849">
                        <c:v>37.75</c:v>
                      </c:pt>
                      <c:pt idx="3850">
                        <c:v>37.86</c:v>
                      </c:pt>
                      <c:pt idx="3851">
                        <c:v>37.58</c:v>
                      </c:pt>
                      <c:pt idx="3852">
                        <c:v>38.01</c:v>
                      </c:pt>
                      <c:pt idx="3853">
                        <c:v>37.5</c:v>
                      </c:pt>
                      <c:pt idx="3854">
                        <c:v>37.86</c:v>
                      </c:pt>
                      <c:pt idx="3855">
                        <c:v>37.75</c:v>
                      </c:pt>
                      <c:pt idx="3856">
                        <c:v>37.58</c:v>
                      </c:pt>
                      <c:pt idx="3857">
                        <c:v>36.549999999999997</c:v>
                      </c:pt>
                      <c:pt idx="3858">
                        <c:v>36.5</c:v>
                      </c:pt>
                      <c:pt idx="3859">
                        <c:v>37.11</c:v>
                      </c:pt>
                      <c:pt idx="3860">
                        <c:v>38.020000000000003</c:v>
                      </c:pt>
                      <c:pt idx="3861">
                        <c:v>38.22</c:v>
                      </c:pt>
                      <c:pt idx="3862">
                        <c:v>38.74</c:v>
                      </c:pt>
                      <c:pt idx="3863">
                        <c:v>38.1</c:v>
                      </c:pt>
                      <c:pt idx="3864">
                        <c:v>38.130000000000003</c:v>
                      </c:pt>
                      <c:pt idx="3865">
                        <c:v>37.53</c:v>
                      </c:pt>
                      <c:pt idx="3866">
                        <c:v>38.15</c:v>
                      </c:pt>
                      <c:pt idx="3867">
                        <c:v>37.82</c:v>
                      </c:pt>
                      <c:pt idx="3868">
                        <c:v>38.56</c:v>
                      </c:pt>
                      <c:pt idx="3869">
                        <c:v>38.6</c:v>
                      </c:pt>
                      <c:pt idx="3870">
                        <c:v>38.83</c:v>
                      </c:pt>
                      <c:pt idx="3871">
                        <c:v>39.020000000000003</c:v>
                      </c:pt>
                      <c:pt idx="3872">
                        <c:v>38.630000000000003</c:v>
                      </c:pt>
                      <c:pt idx="3873">
                        <c:v>38.51</c:v>
                      </c:pt>
                      <c:pt idx="3874">
                        <c:v>38.29</c:v>
                      </c:pt>
                      <c:pt idx="3875">
                        <c:v>38.93</c:v>
                      </c:pt>
                      <c:pt idx="3876">
                        <c:v>39.51</c:v>
                      </c:pt>
                      <c:pt idx="3877">
                        <c:v>39.520000000000003</c:v>
                      </c:pt>
                      <c:pt idx="3878">
                        <c:v>39.909999999999997</c:v>
                      </c:pt>
                      <c:pt idx="3879">
                        <c:v>40.229999999999997</c:v>
                      </c:pt>
                      <c:pt idx="3880">
                        <c:v>40.06</c:v>
                      </c:pt>
                      <c:pt idx="3881">
                        <c:v>40.619999999999997</c:v>
                      </c:pt>
                      <c:pt idx="3882">
                        <c:v>40.57</c:v>
                      </c:pt>
                      <c:pt idx="3883">
                        <c:v>40.6</c:v>
                      </c:pt>
                      <c:pt idx="3884">
                        <c:v>39.93</c:v>
                      </c:pt>
                      <c:pt idx="3885">
                        <c:v>40.42</c:v>
                      </c:pt>
                      <c:pt idx="3886">
                        <c:v>40.26</c:v>
                      </c:pt>
                      <c:pt idx="3887">
                        <c:v>40.28</c:v>
                      </c:pt>
                      <c:pt idx="3888">
                        <c:v>40.380000000000003</c:v>
                      </c:pt>
                      <c:pt idx="3889">
                        <c:v>40.53</c:v>
                      </c:pt>
                      <c:pt idx="3890">
                        <c:v>40</c:v>
                      </c:pt>
                      <c:pt idx="3891">
                        <c:v>40.020000000000003</c:v>
                      </c:pt>
                      <c:pt idx="3892">
                        <c:v>40.24</c:v>
                      </c:pt>
                      <c:pt idx="3893">
                        <c:v>40.020000000000003</c:v>
                      </c:pt>
                      <c:pt idx="3894">
                        <c:v>39.950000000000003</c:v>
                      </c:pt>
                      <c:pt idx="3895">
                        <c:v>40.06</c:v>
                      </c:pt>
                      <c:pt idx="3896">
                        <c:v>40.15</c:v>
                      </c:pt>
                      <c:pt idx="3897">
                        <c:v>40.15</c:v>
                      </c:pt>
                      <c:pt idx="3898">
                        <c:v>40.11</c:v>
                      </c:pt>
                      <c:pt idx="3899">
                        <c:v>39.65</c:v>
                      </c:pt>
                      <c:pt idx="3900">
                        <c:v>39.450000000000003</c:v>
                      </c:pt>
                      <c:pt idx="3901">
                        <c:v>39.020000000000003</c:v>
                      </c:pt>
                      <c:pt idx="3902">
                        <c:v>39.57</c:v>
                      </c:pt>
                      <c:pt idx="3903">
                        <c:v>40.19</c:v>
                      </c:pt>
                      <c:pt idx="3904">
                        <c:v>40.1</c:v>
                      </c:pt>
                      <c:pt idx="3905">
                        <c:v>38.770000000000003</c:v>
                      </c:pt>
                      <c:pt idx="3906">
                        <c:v>38.89</c:v>
                      </c:pt>
                      <c:pt idx="3907">
                        <c:v>37.96</c:v>
                      </c:pt>
                      <c:pt idx="3908">
                        <c:v>37.54</c:v>
                      </c:pt>
                      <c:pt idx="3909">
                        <c:v>38.659999999999997</c:v>
                      </c:pt>
                      <c:pt idx="3910">
                        <c:v>38.03</c:v>
                      </c:pt>
                      <c:pt idx="3911">
                        <c:v>38.61</c:v>
                      </c:pt>
                      <c:pt idx="3912">
                        <c:v>39.299999999999997</c:v>
                      </c:pt>
                      <c:pt idx="3913">
                        <c:v>39.090000000000003</c:v>
                      </c:pt>
                      <c:pt idx="3914">
                        <c:v>39.01</c:v>
                      </c:pt>
                      <c:pt idx="3915">
                        <c:v>39.049999999999997</c:v>
                      </c:pt>
                      <c:pt idx="3916">
                        <c:v>38.630000000000003</c:v>
                      </c:pt>
                      <c:pt idx="3917">
                        <c:v>38.86</c:v>
                      </c:pt>
                      <c:pt idx="3918">
                        <c:v>38.97</c:v>
                      </c:pt>
                      <c:pt idx="3919">
                        <c:v>39.46</c:v>
                      </c:pt>
                      <c:pt idx="3920">
                        <c:v>38.590000000000003</c:v>
                      </c:pt>
                      <c:pt idx="3921">
                        <c:v>37.659999999999997</c:v>
                      </c:pt>
                      <c:pt idx="3922">
                        <c:v>38.44</c:v>
                      </c:pt>
                      <c:pt idx="3923">
                        <c:v>38.619999999999997</c:v>
                      </c:pt>
                      <c:pt idx="3924">
                        <c:v>38.82</c:v>
                      </c:pt>
                      <c:pt idx="3925">
                        <c:v>39.22</c:v>
                      </c:pt>
                      <c:pt idx="3926">
                        <c:v>39.24</c:v>
                      </c:pt>
                      <c:pt idx="3927">
                        <c:v>39.19</c:v>
                      </c:pt>
                      <c:pt idx="3928">
                        <c:v>39.119999999999997</c:v>
                      </c:pt>
                      <c:pt idx="3929">
                        <c:v>39.049999999999997</c:v>
                      </c:pt>
                      <c:pt idx="3930">
                        <c:v>39.53</c:v>
                      </c:pt>
                      <c:pt idx="3931">
                        <c:v>40.57</c:v>
                      </c:pt>
                      <c:pt idx="3932">
                        <c:v>40.1</c:v>
                      </c:pt>
                      <c:pt idx="3933">
                        <c:v>40.69</c:v>
                      </c:pt>
                      <c:pt idx="3934">
                        <c:v>41.17</c:v>
                      </c:pt>
                      <c:pt idx="3935">
                        <c:v>41.03</c:v>
                      </c:pt>
                      <c:pt idx="3936">
                        <c:v>41.39</c:v>
                      </c:pt>
                      <c:pt idx="3937">
                        <c:v>41.42</c:v>
                      </c:pt>
                      <c:pt idx="3938">
                        <c:v>41.26</c:v>
                      </c:pt>
                      <c:pt idx="3939">
                        <c:v>40.83</c:v>
                      </c:pt>
                      <c:pt idx="3940">
                        <c:v>39.92</c:v>
                      </c:pt>
                      <c:pt idx="3941">
                        <c:v>39.25</c:v>
                      </c:pt>
                      <c:pt idx="3942">
                        <c:v>39</c:v>
                      </c:pt>
                      <c:pt idx="3943">
                        <c:v>38.200000000000003</c:v>
                      </c:pt>
                      <c:pt idx="3944">
                        <c:v>38.31</c:v>
                      </c:pt>
                      <c:pt idx="3945">
                        <c:v>38.47</c:v>
                      </c:pt>
                      <c:pt idx="3946">
                        <c:v>38.57</c:v>
                      </c:pt>
                      <c:pt idx="3947">
                        <c:v>38.22</c:v>
                      </c:pt>
                      <c:pt idx="3948">
                        <c:v>38.72</c:v>
                      </c:pt>
                      <c:pt idx="3949">
                        <c:v>39.06</c:v>
                      </c:pt>
                      <c:pt idx="3950">
                        <c:v>39.6</c:v>
                      </c:pt>
                      <c:pt idx="3951">
                        <c:v>39.869999999999997</c:v>
                      </c:pt>
                      <c:pt idx="3952">
                        <c:v>39.43</c:v>
                      </c:pt>
                      <c:pt idx="3953">
                        <c:v>40.1</c:v>
                      </c:pt>
                      <c:pt idx="3954">
                        <c:v>40.22</c:v>
                      </c:pt>
                      <c:pt idx="3955">
                        <c:v>40.78</c:v>
                      </c:pt>
                      <c:pt idx="3956">
                        <c:v>41.04</c:v>
                      </c:pt>
                      <c:pt idx="3957">
                        <c:v>40.68</c:v>
                      </c:pt>
                      <c:pt idx="3958">
                        <c:v>40.11</c:v>
                      </c:pt>
                      <c:pt idx="3959">
                        <c:v>39.659999999999997</c:v>
                      </c:pt>
                      <c:pt idx="3960">
                        <c:v>40.200000000000003</c:v>
                      </c:pt>
                      <c:pt idx="3961">
                        <c:v>40.229999999999997</c:v>
                      </c:pt>
                      <c:pt idx="3962">
                        <c:v>39.229999999999997</c:v>
                      </c:pt>
                      <c:pt idx="3963">
                        <c:v>39.22</c:v>
                      </c:pt>
                      <c:pt idx="3964">
                        <c:v>39.020000000000003</c:v>
                      </c:pt>
                      <c:pt idx="3965">
                        <c:v>38.340000000000003</c:v>
                      </c:pt>
                      <c:pt idx="3966">
                        <c:v>37.880000000000003</c:v>
                      </c:pt>
                      <c:pt idx="3967">
                        <c:v>39.1</c:v>
                      </c:pt>
                      <c:pt idx="3968">
                        <c:v>38.520000000000003</c:v>
                      </c:pt>
                      <c:pt idx="3969">
                        <c:v>37.1</c:v>
                      </c:pt>
                      <c:pt idx="3970">
                        <c:v>38.06</c:v>
                      </c:pt>
                      <c:pt idx="3971">
                        <c:v>37.94</c:v>
                      </c:pt>
                      <c:pt idx="3972">
                        <c:v>37.229999999999997</c:v>
                      </c:pt>
                      <c:pt idx="3973">
                        <c:v>35.869999999999997</c:v>
                      </c:pt>
                      <c:pt idx="3974">
                        <c:v>35.659999999999997</c:v>
                      </c:pt>
                      <c:pt idx="3975">
                        <c:v>36.97</c:v>
                      </c:pt>
                      <c:pt idx="3976">
                        <c:v>36.659999999999997</c:v>
                      </c:pt>
                      <c:pt idx="3977">
                        <c:v>36.4</c:v>
                      </c:pt>
                      <c:pt idx="3978">
                        <c:v>36.86</c:v>
                      </c:pt>
                      <c:pt idx="3979">
                        <c:v>37.380000000000003</c:v>
                      </c:pt>
                      <c:pt idx="3980">
                        <c:v>38.43</c:v>
                      </c:pt>
                      <c:pt idx="3981">
                        <c:v>38.909999999999997</c:v>
                      </c:pt>
                      <c:pt idx="3982">
                        <c:v>39</c:v>
                      </c:pt>
                      <c:pt idx="3983">
                        <c:v>38.81</c:v>
                      </c:pt>
                      <c:pt idx="3984">
                        <c:v>39.44</c:v>
                      </c:pt>
                      <c:pt idx="3985">
                        <c:v>38.71</c:v>
                      </c:pt>
                      <c:pt idx="3986">
                        <c:v>39.020000000000003</c:v>
                      </c:pt>
                      <c:pt idx="3987">
                        <c:v>39.520000000000003</c:v>
                      </c:pt>
                      <c:pt idx="3988">
                        <c:v>39.409999999999997</c:v>
                      </c:pt>
                      <c:pt idx="3989">
                        <c:v>39.5</c:v>
                      </c:pt>
                      <c:pt idx="3990">
                        <c:v>39.22</c:v>
                      </c:pt>
                      <c:pt idx="3991">
                        <c:v>38.32</c:v>
                      </c:pt>
                      <c:pt idx="3992">
                        <c:v>38.22</c:v>
                      </c:pt>
                      <c:pt idx="3993">
                        <c:v>38.049999999999997</c:v>
                      </c:pt>
                      <c:pt idx="3994">
                        <c:v>37.81</c:v>
                      </c:pt>
                      <c:pt idx="3995">
                        <c:v>37.549999999999997</c:v>
                      </c:pt>
                      <c:pt idx="3996">
                        <c:v>37.51</c:v>
                      </c:pt>
                      <c:pt idx="3997">
                        <c:v>37.89</c:v>
                      </c:pt>
                      <c:pt idx="3998">
                        <c:v>37.72</c:v>
                      </c:pt>
                      <c:pt idx="3999">
                        <c:v>37.31</c:v>
                      </c:pt>
                      <c:pt idx="4000">
                        <c:v>37.31</c:v>
                      </c:pt>
                      <c:pt idx="4001">
                        <c:v>36.89</c:v>
                      </c:pt>
                      <c:pt idx="4002">
                        <c:v>37.11</c:v>
                      </c:pt>
                      <c:pt idx="4003">
                        <c:v>37.619999999999997</c:v>
                      </c:pt>
                      <c:pt idx="4004">
                        <c:v>37.880000000000003</c:v>
                      </c:pt>
                      <c:pt idx="4005">
                        <c:v>37.28</c:v>
                      </c:pt>
                      <c:pt idx="4006">
                        <c:v>36.17</c:v>
                      </c:pt>
                      <c:pt idx="4007">
                        <c:v>36.229999999999997</c:v>
                      </c:pt>
                      <c:pt idx="4008">
                        <c:v>35.32</c:v>
                      </c:pt>
                      <c:pt idx="4009">
                        <c:v>35.29</c:v>
                      </c:pt>
                      <c:pt idx="4010">
                        <c:v>35.74</c:v>
                      </c:pt>
                      <c:pt idx="4011">
                        <c:v>34.51</c:v>
                      </c:pt>
                      <c:pt idx="4012">
                        <c:v>34.520000000000003</c:v>
                      </c:pt>
                      <c:pt idx="4013">
                        <c:v>34.97</c:v>
                      </c:pt>
                      <c:pt idx="4014">
                        <c:v>36.04</c:v>
                      </c:pt>
                      <c:pt idx="4015">
                        <c:v>34.99</c:v>
                      </c:pt>
                      <c:pt idx="4016">
                        <c:v>34.74</c:v>
                      </c:pt>
                      <c:pt idx="4017">
                        <c:v>33.909999999999997</c:v>
                      </c:pt>
                      <c:pt idx="4018">
                        <c:v>33.61</c:v>
                      </c:pt>
                      <c:pt idx="4019">
                        <c:v>33.299999999999997</c:v>
                      </c:pt>
                      <c:pt idx="4020">
                        <c:v>33.049999999999997</c:v>
                      </c:pt>
                      <c:pt idx="4021">
                        <c:v>33.53</c:v>
                      </c:pt>
                      <c:pt idx="4022">
                        <c:v>33.25</c:v>
                      </c:pt>
                      <c:pt idx="4023">
                        <c:v>34.14</c:v>
                      </c:pt>
                      <c:pt idx="4024">
                        <c:v>33.200000000000003</c:v>
                      </c:pt>
                      <c:pt idx="4025">
                        <c:v>32.979999999999997</c:v>
                      </c:pt>
                      <c:pt idx="4026">
                        <c:v>32.92</c:v>
                      </c:pt>
                      <c:pt idx="4027">
                        <c:v>33.99</c:v>
                      </c:pt>
                      <c:pt idx="4028">
                        <c:v>33.92</c:v>
                      </c:pt>
                      <c:pt idx="4029">
                        <c:v>34.19</c:v>
                      </c:pt>
                      <c:pt idx="4030">
                        <c:v>34.979999999999997</c:v>
                      </c:pt>
                      <c:pt idx="4031">
                        <c:v>35.57</c:v>
                      </c:pt>
                      <c:pt idx="4032">
                        <c:v>35.47</c:v>
                      </c:pt>
                      <c:pt idx="4033">
                        <c:v>34.9</c:v>
                      </c:pt>
                      <c:pt idx="4034">
                        <c:v>35.380000000000003</c:v>
                      </c:pt>
                      <c:pt idx="4035">
                        <c:v>34.869999999999997</c:v>
                      </c:pt>
                      <c:pt idx="4036">
                        <c:v>34.97</c:v>
                      </c:pt>
                      <c:pt idx="4037">
                        <c:v>35.24</c:v>
                      </c:pt>
                      <c:pt idx="4038">
                        <c:v>34.619999999999997</c:v>
                      </c:pt>
                      <c:pt idx="4039">
                        <c:v>33.75</c:v>
                      </c:pt>
                      <c:pt idx="4040">
                        <c:v>32.53</c:v>
                      </c:pt>
                      <c:pt idx="4041">
                        <c:v>31.56</c:v>
                      </c:pt>
                      <c:pt idx="4042">
                        <c:v>31.29</c:v>
                      </c:pt>
                      <c:pt idx="4043">
                        <c:v>31.64</c:v>
                      </c:pt>
                      <c:pt idx="4044">
                        <c:v>30.84</c:v>
                      </c:pt>
                      <c:pt idx="4045">
                        <c:v>30.93</c:v>
                      </c:pt>
                      <c:pt idx="4046">
                        <c:v>31.38</c:v>
                      </c:pt>
                      <c:pt idx="4047">
                        <c:v>31.31</c:v>
                      </c:pt>
                      <c:pt idx="4048">
                        <c:v>31.19</c:v>
                      </c:pt>
                      <c:pt idx="4049">
                        <c:v>32.340000000000003</c:v>
                      </c:pt>
                      <c:pt idx="4050">
                        <c:v>32.229999999999997</c:v>
                      </c:pt>
                      <c:pt idx="4051">
                        <c:v>31.91</c:v>
                      </c:pt>
                      <c:pt idx="4052">
                        <c:v>31.73</c:v>
                      </c:pt>
                      <c:pt idx="4053">
                        <c:v>31.45</c:v>
                      </c:pt>
                      <c:pt idx="4054">
                        <c:v>31.88</c:v>
                      </c:pt>
                      <c:pt idx="4055">
                        <c:v>31.77</c:v>
                      </c:pt>
                      <c:pt idx="4056">
                        <c:v>31.69</c:v>
                      </c:pt>
                      <c:pt idx="4057">
                        <c:v>32.15</c:v>
                      </c:pt>
                      <c:pt idx="4058">
                        <c:v>32.08</c:v>
                      </c:pt>
                      <c:pt idx="4059">
                        <c:v>31.82</c:v>
                      </c:pt>
                      <c:pt idx="4060">
                        <c:v>31.62</c:v>
                      </c:pt>
                      <c:pt idx="4061">
                        <c:v>31.34</c:v>
                      </c:pt>
                      <c:pt idx="4062">
                        <c:v>30.74</c:v>
                      </c:pt>
                      <c:pt idx="4063">
                        <c:v>31.78</c:v>
                      </c:pt>
                      <c:pt idx="4064">
                        <c:v>31.66</c:v>
                      </c:pt>
                      <c:pt idx="4065">
                        <c:v>32.61</c:v>
                      </c:pt>
                      <c:pt idx="4066">
                        <c:v>32.729999999999997</c:v>
                      </c:pt>
                      <c:pt idx="4067">
                        <c:v>32.94</c:v>
                      </c:pt>
                      <c:pt idx="4068">
                        <c:v>32.75</c:v>
                      </c:pt>
                      <c:pt idx="4069">
                        <c:v>32.96</c:v>
                      </c:pt>
                      <c:pt idx="4070">
                        <c:v>32.5</c:v>
                      </c:pt>
                      <c:pt idx="4071">
                        <c:v>33</c:v>
                      </c:pt>
                      <c:pt idx="4072">
                        <c:v>33.24</c:v>
                      </c:pt>
                      <c:pt idx="4073">
                        <c:v>33.71</c:v>
                      </c:pt>
                      <c:pt idx="4074">
                        <c:v>33.43</c:v>
                      </c:pt>
                      <c:pt idx="4075">
                        <c:v>33.06</c:v>
                      </c:pt>
                      <c:pt idx="4076">
                        <c:v>33.56</c:v>
                      </c:pt>
                      <c:pt idx="4077">
                        <c:v>33.450000000000003</c:v>
                      </c:pt>
                      <c:pt idx="4078">
                        <c:v>33.69</c:v>
                      </c:pt>
                      <c:pt idx="4079">
                        <c:v>33.67</c:v>
                      </c:pt>
                      <c:pt idx="4080">
                        <c:v>33.840000000000003</c:v>
                      </c:pt>
                      <c:pt idx="4081">
                        <c:v>34.6</c:v>
                      </c:pt>
                      <c:pt idx="4082">
                        <c:v>35.01</c:v>
                      </c:pt>
                      <c:pt idx="4083">
                        <c:v>35.56</c:v>
                      </c:pt>
                      <c:pt idx="4084">
                        <c:v>35.549999999999997</c:v>
                      </c:pt>
                      <c:pt idx="4085">
                        <c:v>35.81</c:v>
                      </c:pt>
                      <c:pt idx="4086">
                        <c:v>35.630000000000003</c:v>
                      </c:pt>
                      <c:pt idx="4087">
                        <c:v>35.67</c:v>
                      </c:pt>
                      <c:pt idx="4088">
                        <c:v>34.96</c:v>
                      </c:pt>
                      <c:pt idx="4089">
                        <c:v>34.19</c:v>
                      </c:pt>
                      <c:pt idx="4090">
                        <c:v>34.049999999999997</c:v>
                      </c:pt>
                      <c:pt idx="4091">
                        <c:v>34.229999999999997</c:v>
                      </c:pt>
                      <c:pt idx="4092">
                        <c:v>34.76</c:v>
                      </c:pt>
                      <c:pt idx="4093">
                        <c:v>33.72</c:v>
                      </c:pt>
                      <c:pt idx="4094">
                        <c:v>33.479999999999997</c:v>
                      </c:pt>
                      <c:pt idx="4095">
                        <c:v>33.299999999999997</c:v>
                      </c:pt>
                      <c:pt idx="4096">
                        <c:v>33.049999999999997</c:v>
                      </c:pt>
                      <c:pt idx="4097">
                        <c:v>33.15</c:v>
                      </c:pt>
                      <c:pt idx="4098">
                        <c:v>32.89</c:v>
                      </c:pt>
                      <c:pt idx="4099">
                        <c:v>32.81</c:v>
                      </c:pt>
                      <c:pt idx="4100">
                        <c:v>33.46</c:v>
                      </c:pt>
                      <c:pt idx="4101">
                        <c:v>34.049999999999997</c:v>
                      </c:pt>
                      <c:pt idx="4102">
                        <c:v>34.36</c:v>
                      </c:pt>
                      <c:pt idx="4103">
                        <c:v>34.64</c:v>
                      </c:pt>
                      <c:pt idx="4104">
                        <c:v>33.35</c:v>
                      </c:pt>
                      <c:pt idx="4105">
                        <c:v>33.25</c:v>
                      </c:pt>
                      <c:pt idx="4106">
                        <c:v>33.36</c:v>
                      </c:pt>
                      <c:pt idx="4107">
                        <c:v>33.06</c:v>
                      </c:pt>
                      <c:pt idx="4108">
                        <c:v>33.26</c:v>
                      </c:pt>
                      <c:pt idx="4109">
                        <c:v>32.770000000000003</c:v>
                      </c:pt>
                      <c:pt idx="4110">
                        <c:v>32.090000000000003</c:v>
                      </c:pt>
                      <c:pt idx="4111">
                        <c:v>31.55</c:v>
                      </c:pt>
                      <c:pt idx="4112">
                        <c:v>31.05</c:v>
                      </c:pt>
                      <c:pt idx="4113">
                        <c:v>30.56</c:v>
                      </c:pt>
                      <c:pt idx="4114">
                        <c:v>30.43</c:v>
                      </c:pt>
                      <c:pt idx="4115">
                        <c:v>31.03</c:v>
                      </c:pt>
                      <c:pt idx="4116">
                        <c:v>30.64</c:v>
                      </c:pt>
                      <c:pt idx="4117">
                        <c:v>30.36</c:v>
                      </c:pt>
                      <c:pt idx="4118">
                        <c:v>31.18</c:v>
                      </c:pt>
                      <c:pt idx="4119">
                        <c:v>32.340000000000003</c:v>
                      </c:pt>
                      <c:pt idx="4120">
                        <c:v>32.090000000000003</c:v>
                      </c:pt>
                      <c:pt idx="4121">
                        <c:v>31.64</c:v>
                      </c:pt>
                      <c:pt idx="4122">
                        <c:v>30.89</c:v>
                      </c:pt>
                      <c:pt idx="4123">
                        <c:v>30.75</c:v>
                      </c:pt>
                      <c:pt idx="4124">
                        <c:v>30.36</c:v>
                      </c:pt>
                      <c:pt idx="4125">
                        <c:v>30.29</c:v>
                      </c:pt>
                      <c:pt idx="4126">
                        <c:v>31.54</c:v>
                      </c:pt>
                      <c:pt idx="4127">
                        <c:v>31.01</c:v>
                      </c:pt>
                      <c:pt idx="4128">
                        <c:v>31.79</c:v>
                      </c:pt>
                      <c:pt idx="4129">
                        <c:v>32.299999999999997</c:v>
                      </c:pt>
                      <c:pt idx="4130">
                        <c:v>31.77</c:v>
                      </c:pt>
                      <c:pt idx="4131">
                        <c:v>31.26</c:v>
                      </c:pt>
                      <c:pt idx="4132">
                        <c:v>32.19</c:v>
                      </c:pt>
                      <c:pt idx="4133">
                        <c:v>32.619999999999997</c:v>
                      </c:pt>
                      <c:pt idx="4134">
                        <c:v>33.01</c:v>
                      </c:pt>
                      <c:pt idx="4135">
                        <c:v>33.090000000000003</c:v>
                      </c:pt>
                      <c:pt idx="4136">
                        <c:v>33.36</c:v>
                      </c:pt>
                      <c:pt idx="4137">
                        <c:v>34.19</c:v>
                      </c:pt>
                      <c:pt idx="4138">
                        <c:v>33.979999999999997</c:v>
                      </c:pt>
                      <c:pt idx="4139">
                        <c:v>34.07</c:v>
                      </c:pt>
                      <c:pt idx="4140">
                        <c:v>33.64</c:v>
                      </c:pt>
                      <c:pt idx="4141">
                        <c:v>33.299999999999997</c:v>
                      </c:pt>
                      <c:pt idx="4142">
                        <c:v>33.909999999999997</c:v>
                      </c:pt>
                      <c:pt idx="4143">
                        <c:v>34.25</c:v>
                      </c:pt>
                      <c:pt idx="4144">
                        <c:v>34.450000000000003</c:v>
                      </c:pt>
                      <c:pt idx="4145">
                        <c:v>33.869999999999997</c:v>
                      </c:pt>
                      <c:pt idx="4146">
                        <c:v>35.58</c:v>
                      </c:pt>
                      <c:pt idx="4147">
                        <c:v>35.869999999999997</c:v>
                      </c:pt>
                      <c:pt idx="4148">
                        <c:v>35.36</c:v>
                      </c:pt>
                      <c:pt idx="4149">
                        <c:v>35.44</c:v>
                      </c:pt>
                      <c:pt idx="4150">
                        <c:v>35.270000000000003</c:v>
                      </c:pt>
                      <c:pt idx="4151">
                        <c:v>35.08</c:v>
                      </c:pt>
                      <c:pt idx="4152">
                        <c:v>35.369999999999997</c:v>
                      </c:pt>
                      <c:pt idx="4153">
                        <c:v>35.479999999999997</c:v>
                      </c:pt>
                      <c:pt idx="4154">
                        <c:v>35.840000000000003</c:v>
                      </c:pt>
                      <c:pt idx="4155">
                        <c:v>35.99</c:v>
                      </c:pt>
                      <c:pt idx="4156">
                        <c:v>36.11</c:v>
                      </c:pt>
                      <c:pt idx="4157">
                        <c:v>35.49</c:v>
                      </c:pt>
                      <c:pt idx="4158">
                        <c:v>35.700000000000003</c:v>
                      </c:pt>
                      <c:pt idx="4159">
                        <c:v>36.31</c:v>
                      </c:pt>
                      <c:pt idx="4160">
                        <c:v>36.1</c:v>
                      </c:pt>
                      <c:pt idx="4161">
                        <c:v>35.93</c:v>
                      </c:pt>
                      <c:pt idx="4162">
                        <c:v>35.04</c:v>
                      </c:pt>
                      <c:pt idx="4163">
                        <c:v>34.729999999999997</c:v>
                      </c:pt>
                      <c:pt idx="4164">
                        <c:v>34.590000000000003</c:v>
                      </c:pt>
                      <c:pt idx="4165">
                        <c:v>34.619999999999997</c:v>
                      </c:pt>
                      <c:pt idx="4166">
                        <c:v>34.53</c:v>
                      </c:pt>
                      <c:pt idx="4167">
                        <c:v>34.99</c:v>
                      </c:pt>
                      <c:pt idx="4168">
                        <c:v>35.08</c:v>
                      </c:pt>
                      <c:pt idx="4169">
                        <c:v>34.64</c:v>
                      </c:pt>
                      <c:pt idx="4170">
                        <c:v>33.96</c:v>
                      </c:pt>
                      <c:pt idx="4171">
                        <c:v>33.700000000000003</c:v>
                      </c:pt>
                      <c:pt idx="4172">
                        <c:v>33.4</c:v>
                      </c:pt>
                      <c:pt idx="4173">
                        <c:v>33.54</c:v>
                      </c:pt>
                      <c:pt idx="4174">
                        <c:v>34.06</c:v>
                      </c:pt>
                      <c:pt idx="4175">
                        <c:v>33.76</c:v>
                      </c:pt>
                      <c:pt idx="4176">
                        <c:v>33.950000000000003</c:v>
                      </c:pt>
                      <c:pt idx="4177">
                        <c:v>33.94</c:v>
                      </c:pt>
                      <c:pt idx="4178">
                        <c:v>33.82</c:v>
                      </c:pt>
                      <c:pt idx="4179">
                        <c:v>34.29</c:v>
                      </c:pt>
                      <c:pt idx="4180">
                        <c:v>34.200000000000003</c:v>
                      </c:pt>
                      <c:pt idx="4181">
                        <c:v>34.32</c:v>
                      </c:pt>
                      <c:pt idx="4182">
                        <c:v>34.869999999999997</c:v>
                      </c:pt>
                      <c:pt idx="4183">
                        <c:v>34.61</c:v>
                      </c:pt>
                      <c:pt idx="4184">
                        <c:v>35.380000000000003</c:v>
                      </c:pt>
                      <c:pt idx="4185">
                        <c:v>35.25</c:v>
                      </c:pt>
                      <c:pt idx="4186">
                        <c:v>35.450000000000003</c:v>
                      </c:pt>
                      <c:pt idx="4187">
                        <c:v>35.78</c:v>
                      </c:pt>
                      <c:pt idx="4188">
                        <c:v>35.85</c:v>
                      </c:pt>
                      <c:pt idx="4189">
                        <c:v>36.119999999999997</c:v>
                      </c:pt>
                      <c:pt idx="4190">
                        <c:v>35.880000000000003</c:v>
                      </c:pt>
                      <c:pt idx="4191">
                        <c:v>35.21</c:v>
                      </c:pt>
                      <c:pt idx="4192">
                        <c:v>34.799999999999997</c:v>
                      </c:pt>
                      <c:pt idx="4193">
                        <c:v>35.35</c:v>
                      </c:pt>
                      <c:pt idx="4194">
                        <c:v>35.76</c:v>
                      </c:pt>
                      <c:pt idx="4195">
                        <c:v>35.78</c:v>
                      </c:pt>
                      <c:pt idx="4196">
                        <c:v>36.06</c:v>
                      </c:pt>
                      <c:pt idx="4197">
                        <c:v>36.25</c:v>
                      </c:pt>
                      <c:pt idx="4198">
                        <c:v>36.25</c:v>
                      </c:pt>
                      <c:pt idx="4199">
                        <c:v>36.07</c:v>
                      </c:pt>
                      <c:pt idx="4200">
                        <c:v>36.56</c:v>
                      </c:pt>
                      <c:pt idx="4201">
                        <c:v>36.56</c:v>
                      </c:pt>
                      <c:pt idx="4202">
                        <c:v>36.659999999999997</c:v>
                      </c:pt>
                      <c:pt idx="4203">
                        <c:v>36.590000000000003</c:v>
                      </c:pt>
                      <c:pt idx="4204">
                        <c:v>36.58</c:v>
                      </c:pt>
                      <c:pt idx="4205">
                        <c:v>37</c:v>
                      </c:pt>
                      <c:pt idx="4206">
                        <c:v>36.78</c:v>
                      </c:pt>
                      <c:pt idx="4207">
                        <c:v>36.369999999999997</c:v>
                      </c:pt>
                      <c:pt idx="4208">
                        <c:v>36.49</c:v>
                      </c:pt>
                      <c:pt idx="4209">
                        <c:v>36.909999999999997</c:v>
                      </c:pt>
                      <c:pt idx="4210">
                        <c:v>36.71</c:v>
                      </c:pt>
                      <c:pt idx="4211">
                        <c:v>36.75</c:v>
                      </c:pt>
                      <c:pt idx="4212">
                        <c:v>36.380000000000003</c:v>
                      </c:pt>
                      <c:pt idx="4213">
                        <c:v>36.39</c:v>
                      </c:pt>
                      <c:pt idx="4214">
                        <c:v>35.64</c:v>
                      </c:pt>
                      <c:pt idx="4215">
                        <c:v>35.6</c:v>
                      </c:pt>
                      <c:pt idx="4216">
                        <c:v>35.630000000000003</c:v>
                      </c:pt>
                      <c:pt idx="4217">
                        <c:v>35.659999999999997</c:v>
                      </c:pt>
                      <c:pt idx="4218">
                        <c:v>35.65</c:v>
                      </c:pt>
                      <c:pt idx="4219">
                        <c:v>35.72</c:v>
                      </c:pt>
                      <c:pt idx="4220">
                        <c:v>35.6</c:v>
                      </c:pt>
                      <c:pt idx="4221">
                        <c:v>35.43</c:v>
                      </c:pt>
                      <c:pt idx="4222">
                        <c:v>35.99</c:v>
                      </c:pt>
                      <c:pt idx="4223">
                        <c:v>36.020000000000003</c:v>
                      </c:pt>
                      <c:pt idx="4224">
                        <c:v>35.090000000000003</c:v>
                      </c:pt>
                      <c:pt idx="4225">
                        <c:v>34.96</c:v>
                      </c:pt>
                      <c:pt idx="4226">
                        <c:v>33.54</c:v>
                      </c:pt>
                      <c:pt idx="4227">
                        <c:v>32.93</c:v>
                      </c:pt>
                      <c:pt idx="4228">
                        <c:v>31.63</c:v>
                      </c:pt>
                      <c:pt idx="4229">
                        <c:v>32.270000000000003</c:v>
                      </c:pt>
                      <c:pt idx="4230">
                        <c:v>31.41</c:v>
                      </c:pt>
                      <c:pt idx="4231">
                        <c:v>32.01</c:v>
                      </c:pt>
                      <c:pt idx="4232">
                        <c:v>30.98</c:v>
                      </c:pt>
                      <c:pt idx="4233">
                        <c:v>31.17</c:v>
                      </c:pt>
                      <c:pt idx="4234">
                        <c:v>31.96</c:v>
                      </c:pt>
                      <c:pt idx="4235">
                        <c:v>31.22</c:v>
                      </c:pt>
                      <c:pt idx="4236">
                        <c:v>31.01</c:v>
                      </c:pt>
                      <c:pt idx="4237">
                        <c:v>30.99</c:v>
                      </c:pt>
                      <c:pt idx="4238">
                        <c:v>31.42</c:v>
                      </c:pt>
                      <c:pt idx="4239">
                        <c:v>31.41</c:v>
                      </c:pt>
                      <c:pt idx="4240">
                        <c:v>31.87</c:v>
                      </c:pt>
                      <c:pt idx="4241">
                        <c:v>31.8</c:v>
                      </c:pt>
                      <c:pt idx="4242">
                        <c:v>32.15</c:v>
                      </c:pt>
                      <c:pt idx="4243">
                        <c:v>32.21</c:v>
                      </c:pt>
                      <c:pt idx="4244">
                        <c:v>31.91</c:v>
                      </c:pt>
                      <c:pt idx="4245">
                        <c:v>31.87</c:v>
                      </c:pt>
                      <c:pt idx="4246">
                        <c:v>31.99</c:v>
                      </c:pt>
                      <c:pt idx="4247">
                        <c:v>32.06</c:v>
                      </c:pt>
                      <c:pt idx="4248">
                        <c:v>32.340000000000003</c:v>
                      </c:pt>
                      <c:pt idx="4249">
                        <c:v>32.270000000000003</c:v>
                      </c:pt>
                      <c:pt idx="4250">
                        <c:v>32.56</c:v>
                      </c:pt>
                      <c:pt idx="4251">
                        <c:v>32.880000000000003</c:v>
                      </c:pt>
                      <c:pt idx="4252">
                        <c:v>33.26</c:v>
                      </c:pt>
                      <c:pt idx="4253">
                        <c:v>33.36</c:v>
                      </c:pt>
                      <c:pt idx="4254">
                        <c:v>33.44</c:v>
                      </c:pt>
                      <c:pt idx="4255">
                        <c:v>33.340000000000003</c:v>
                      </c:pt>
                      <c:pt idx="4256">
                        <c:v>33.22</c:v>
                      </c:pt>
                      <c:pt idx="4257">
                        <c:v>33.14</c:v>
                      </c:pt>
                      <c:pt idx="4258">
                        <c:v>32.57</c:v>
                      </c:pt>
                      <c:pt idx="4259">
                        <c:v>32.26</c:v>
                      </c:pt>
                      <c:pt idx="4260">
                        <c:v>32.78</c:v>
                      </c:pt>
                      <c:pt idx="4261">
                        <c:v>33.17</c:v>
                      </c:pt>
                      <c:pt idx="4262">
                        <c:v>33.08</c:v>
                      </c:pt>
                      <c:pt idx="4263">
                        <c:v>32.33</c:v>
                      </c:pt>
                      <c:pt idx="4264">
                        <c:v>31.96</c:v>
                      </c:pt>
                      <c:pt idx="4265">
                        <c:v>31.55</c:v>
                      </c:pt>
                      <c:pt idx="4266">
                        <c:v>32.33</c:v>
                      </c:pt>
                      <c:pt idx="4267">
                        <c:v>32.380000000000003</c:v>
                      </c:pt>
                      <c:pt idx="4268">
                        <c:v>32.26</c:v>
                      </c:pt>
                      <c:pt idx="4269">
                        <c:v>32.08</c:v>
                      </c:pt>
                      <c:pt idx="4270">
                        <c:v>32.03</c:v>
                      </c:pt>
                      <c:pt idx="4271">
                        <c:v>31.9</c:v>
                      </c:pt>
                      <c:pt idx="4272">
                        <c:v>32.159999999999997</c:v>
                      </c:pt>
                      <c:pt idx="4273">
                        <c:v>31.86</c:v>
                      </c:pt>
                      <c:pt idx="4274">
                        <c:v>32.5</c:v>
                      </c:pt>
                      <c:pt idx="4275">
                        <c:v>32.74</c:v>
                      </c:pt>
                      <c:pt idx="4276">
                        <c:v>32.6</c:v>
                      </c:pt>
                      <c:pt idx="4277">
                        <c:v>32.659999999999997</c:v>
                      </c:pt>
                      <c:pt idx="4278">
                        <c:v>32.28</c:v>
                      </c:pt>
                      <c:pt idx="4279">
                        <c:v>31.86</c:v>
                      </c:pt>
                      <c:pt idx="4280">
                        <c:v>31.85</c:v>
                      </c:pt>
                      <c:pt idx="4281">
                        <c:v>32.11</c:v>
                      </c:pt>
                      <c:pt idx="4282">
                        <c:v>32.1</c:v>
                      </c:pt>
                      <c:pt idx="4283">
                        <c:v>31.76</c:v>
                      </c:pt>
                      <c:pt idx="4284">
                        <c:v>32.1</c:v>
                      </c:pt>
                      <c:pt idx="4285">
                        <c:v>32.799999999999997</c:v>
                      </c:pt>
                      <c:pt idx="4286">
                        <c:v>32.630000000000003</c:v>
                      </c:pt>
                      <c:pt idx="4287">
                        <c:v>33.04</c:v>
                      </c:pt>
                      <c:pt idx="4288">
                        <c:v>33.17</c:v>
                      </c:pt>
                      <c:pt idx="4289">
                        <c:v>33.14</c:v>
                      </c:pt>
                      <c:pt idx="4290">
                        <c:v>33.15</c:v>
                      </c:pt>
                      <c:pt idx="4291">
                        <c:v>33.14</c:v>
                      </c:pt>
                      <c:pt idx="4292">
                        <c:v>33.340000000000003</c:v>
                      </c:pt>
                      <c:pt idx="4293">
                        <c:v>33.21</c:v>
                      </c:pt>
                      <c:pt idx="4294">
                        <c:v>33.65</c:v>
                      </c:pt>
                      <c:pt idx="4295">
                        <c:v>33.58</c:v>
                      </c:pt>
                      <c:pt idx="4296">
                        <c:v>33.18</c:v>
                      </c:pt>
                      <c:pt idx="4297">
                        <c:v>33.14</c:v>
                      </c:pt>
                      <c:pt idx="4298">
                        <c:v>32.880000000000003</c:v>
                      </c:pt>
                      <c:pt idx="4299">
                        <c:v>32.74</c:v>
                      </c:pt>
                      <c:pt idx="4300">
                        <c:v>32.67</c:v>
                      </c:pt>
                      <c:pt idx="4301">
                        <c:v>32.93</c:v>
                      </c:pt>
                      <c:pt idx="4302">
                        <c:v>32.85</c:v>
                      </c:pt>
                      <c:pt idx="4303">
                        <c:v>33.42</c:v>
                      </c:pt>
                      <c:pt idx="4304">
                        <c:v>33.71</c:v>
                      </c:pt>
                      <c:pt idx="4305">
                        <c:v>33.9</c:v>
                      </c:pt>
                      <c:pt idx="4306">
                        <c:v>33.83</c:v>
                      </c:pt>
                      <c:pt idx="4307">
                        <c:v>33.54</c:v>
                      </c:pt>
                      <c:pt idx="4308">
                        <c:v>33.590000000000003</c:v>
                      </c:pt>
                      <c:pt idx="4309">
                        <c:v>33.74</c:v>
                      </c:pt>
                      <c:pt idx="4310">
                        <c:v>34.14</c:v>
                      </c:pt>
                      <c:pt idx="4311">
                        <c:v>34.36</c:v>
                      </c:pt>
                      <c:pt idx="4312">
                        <c:v>34.479999999999997</c:v>
                      </c:pt>
                      <c:pt idx="4313">
                        <c:v>34.25</c:v>
                      </c:pt>
                      <c:pt idx="4314">
                        <c:v>34.58</c:v>
                      </c:pt>
                      <c:pt idx="4315">
                        <c:v>34.97</c:v>
                      </c:pt>
                      <c:pt idx="4316">
                        <c:v>35.119999999999997</c:v>
                      </c:pt>
                      <c:pt idx="4317">
                        <c:v>35.380000000000003</c:v>
                      </c:pt>
                    </c:numCache>
                  </c:numRef>
                </c:val>
                <c:smooth val="0"/>
                <c:extLst>
                  <c:ext xmlns:c16="http://schemas.microsoft.com/office/drawing/2014/chart" uri="{C3380CC4-5D6E-409C-BE32-E72D297353CC}">
                    <c16:uniqueId val="{00000002-01C3-4F50-B9B1-AA145BF72014}"/>
                  </c:ext>
                </c:extLst>
              </c15:ser>
            </c15:filteredLineSeries>
          </c:ext>
        </c:extLst>
      </c:lineChart>
      <c:lineChart>
        <c:grouping val="standard"/>
        <c:varyColors val="0"/>
        <c:ser>
          <c:idx val="0"/>
          <c:order val="0"/>
          <c:tx>
            <c:strRef>
              <c:f>Percentages!$FB$1</c:f>
              <c:strCache>
                <c:ptCount val="1"/>
                <c:pt idx="0">
                  <c:v>XLF</c:v>
                </c:pt>
              </c:strCache>
            </c:strRef>
          </c:tx>
          <c:spPr>
            <a:ln w="28575" cap="rnd">
              <a:solidFill>
                <a:schemeClr val="tx1"/>
              </a:solidFill>
              <a:round/>
            </a:ln>
            <a:effectLst/>
          </c:spPr>
          <c:marker>
            <c:symbol val="picture"/>
            <c:spPr>
              <a:solidFill>
                <a:schemeClr val="accent1"/>
              </a:solidFill>
              <a:ln w="25400">
                <a:noFill/>
              </a:ln>
              <a:effectLst/>
            </c:spPr>
          </c:marker>
          <c:cat>
            <c:numRef>
              <c:f>Percentages!$FA$2:$FA$4639</c:f>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f>Percentages!$FB$2:$FB$4639</c:f>
              <c:numCache>
                <c:formatCode>General</c:formatCode>
                <c:ptCount val="4638"/>
                <c:pt idx="0">
                  <c:v>0</c:v>
                </c:pt>
                <c:pt idx="1">
                  <c:v>0</c:v>
                </c:pt>
                <c:pt idx="2">
                  <c:v>0</c:v>
                </c:pt>
                <c:pt idx="3">
                  <c:v>0</c:v>
                </c:pt>
                <c:pt idx="4">
                  <c:v>0</c:v>
                </c:pt>
                <c:pt idx="5">
                  <c:v>10</c:v>
                </c:pt>
                <c:pt idx="6">
                  <c:v>10</c:v>
                </c:pt>
                <c:pt idx="7">
                  <c:v>10</c:v>
                </c:pt>
                <c:pt idx="8">
                  <c:v>11</c:v>
                </c:pt>
                <c:pt idx="9">
                  <c:v>11</c:v>
                </c:pt>
                <c:pt idx="10">
                  <c:v>11</c:v>
                </c:pt>
                <c:pt idx="11">
                  <c:v>11</c:v>
                </c:pt>
                <c:pt idx="12">
                  <c:v>11</c:v>
                </c:pt>
                <c:pt idx="13">
                  <c:v>11</c:v>
                </c:pt>
                <c:pt idx="14">
                  <c:v>11</c:v>
                </c:pt>
                <c:pt idx="15">
                  <c:v>2</c:v>
                </c:pt>
                <c:pt idx="16">
                  <c:v>1</c:v>
                </c:pt>
                <c:pt idx="17">
                  <c:v>2</c:v>
                </c:pt>
                <c:pt idx="18">
                  <c:v>1</c:v>
                </c:pt>
                <c:pt idx="19">
                  <c:v>2</c:v>
                </c:pt>
                <c:pt idx="20">
                  <c:v>3</c:v>
                </c:pt>
                <c:pt idx="21">
                  <c:v>5</c:v>
                </c:pt>
                <c:pt idx="22">
                  <c:v>8</c:v>
                </c:pt>
                <c:pt idx="23">
                  <c:v>13</c:v>
                </c:pt>
                <c:pt idx="24">
                  <c:v>13</c:v>
                </c:pt>
                <c:pt idx="25">
                  <c:v>12</c:v>
                </c:pt>
                <c:pt idx="26">
                  <c:v>11</c:v>
                </c:pt>
                <c:pt idx="27">
                  <c:v>10</c:v>
                </c:pt>
                <c:pt idx="28">
                  <c:v>10</c:v>
                </c:pt>
                <c:pt idx="29">
                  <c:v>16</c:v>
                </c:pt>
                <c:pt idx="30">
                  <c:v>13</c:v>
                </c:pt>
                <c:pt idx="31">
                  <c:v>17</c:v>
                </c:pt>
                <c:pt idx="32">
                  <c:v>13</c:v>
                </c:pt>
                <c:pt idx="33">
                  <c:v>12</c:v>
                </c:pt>
                <c:pt idx="34">
                  <c:v>11</c:v>
                </c:pt>
                <c:pt idx="35">
                  <c:v>4</c:v>
                </c:pt>
                <c:pt idx="36">
                  <c:v>3</c:v>
                </c:pt>
                <c:pt idx="37">
                  <c:v>6</c:v>
                </c:pt>
                <c:pt idx="38">
                  <c:v>5</c:v>
                </c:pt>
                <c:pt idx="39">
                  <c:v>5</c:v>
                </c:pt>
                <c:pt idx="40">
                  <c:v>13</c:v>
                </c:pt>
                <c:pt idx="41">
                  <c:v>15</c:v>
                </c:pt>
                <c:pt idx="42">
                  <c:v>6</c:v>
                </c:pt>
                <c:pt idx="43">
                  <c:v>12</c:v>
                </c:pt>
                <c:pt idx="44">
                  <c:v>13</c:v>
                </c:pt>
                <c:pt idx="45">
                  <c:v>15</c:v>
                </c:pt>
                <c:pt idx="46">
                  <c:v>13</c:v>
                </c:pt>
                <c:pt idx="47">
                  <c:v>6</c:v>
                </c:pt>
                <c:pt idx="48">
                  <c:v>5</c:v>
                </c:pt>
                <c:pt idx="49">
                  <c:v>5</c:v>
                </c:pt>
                <c:pt idx="50">
                  <c:v>6</c:v>
                </c:pt>
                <c:pt idx="51">
                  <c:v>17</c:v>
                </c:pt>
                <c:pt idx="52">
                  <c:v>13</c:v>
                </c:pt>
                <c:pt idx="53">
                  <c:v>14</c:v>
                </c:pt>
                <c:pt idx="54">
                  <c:v>12</c:v>
                </c:pt>
                <c:pt idx="55">
                  <c:v>10</c:v>
                </c:pt>
                <c:pt idx="56">
                  <c:v>6</c:v>
                </c:pt>
                <c:pt idx="57">
                  <c:v>16</c:v>
                </c:pt>
                <c:pt idx="58">
                  <c:v>19</c:v>
                </c:pt>
                <c:pt idx="59">
                  <c:v>20</c:v>
                </c:pt>
                <c:pt idx="60">
                  <c:v>20</c:v>
                </c:pt>
                <c:pt idx="61">
                  <c:v>21</c:v>
                </c:pt>
                <c:pt idx="62">
                  <c:v>20</c:v>
                </c:pt>
                <c:pt idx="63">
                  <c:v>19</c:v>
                </c:pt>
                <c:pt idx="64">
                  <c:v>20</c:v>
                </c:pt>
                <c:pt idx="65">
                  <c:v>33</c:v>
                </c:pt>
                <c:pt idx="66">
                  <c:v>33</c:v>
                </c:pt>
                <c:pt idx="67">
                  <c:v>33</c:v>
                </c:pt>
                <c:pt idx="68">
                  <c:v>23</c:v>
                </c:pt>
                <c:pt idx="69">
                  <c:v>23</c:v>
                </c:pt>
                <c:pt idx="70">
                  <c:v>23</c:v>
                </c:pt>
                <c:pt idx="71">
                  <c:v>19</c:v>
                </c:pt>
                <c:pt idx="72">
                  <c:v>12</c:v>
                </c:pt>
                <c:pt idx="73">
                  <c:v>9</c:v>
                </c:pt>
                <c:pt idx="74">
                  <c:v>6</c:v>
                </c:pt>
                <c:pt idx="75">
                  <c:v>4</c:v>
                </c:pt>
                <c:pt idx="76">
                  <c:v>12</c:v>
                </c:pt>
                <c:pt idx="77">
                  <c:v>20</c:v>
                </c:pt>
                <c:pt idx="78">
                  <c:v>20</c:v>
                </c:pt>
                <c:pt idx="79">
                  <c:v>31</c:v>
                </c:pt>
                <c:pt idx="80">
                  <c:v>30</c:v>
                </c:pt>
                <c:pt idx="81">
                  <c:v>28</c:v>
                </c:pt>
                <c:pt idx="82">
                  <c:v>27</c:v>
                </c:pt>
                <c:pt idx="83">
                  <c:v>27</c:v>
                </c:pt>
                <c:pt idx="84">
                  <c:v>18</c:v>
                </c:pt>
                <c:pt idx="85">
                  <c:v>13</c:v>
                </c:pt>
                <c:pt idx="86">
                  <c:v>13</c:v>
                </c:pt>
                <c:pt idx="87">
                  <c:v>13</c:v>
                </c:pt>
                <c:pt idx="88">
                  <c:v>12</c:v>
                </c:pt>
                <c:pt idx="89">
                  <c:v>10</c:v>
                </c:pt>
                <c:pt idx="90">
                  <c:v>8</c:v>
                </c:pt>
                <c:pt idx="91">
                  <c:v>9</c:v>
                </c:pt>
                <c:pt idx="92">
                  <c:v>10</c:v>
                </c:pt>
                <c:pt idx="93">
                  <c:v>12</c:v>
                </c:pt>
                <c:pt idx="94">
                  <c:v>12</c:v>
                </c:pt>
                <c:pt idx="95">
                  <c:v>21</c:v>
                </c:pt>
                <c:pt idx="96">
                  <c:v>24</c:v>
                </c:pt>
                <c:pt idx="97">
                  <c:v>19</c:v>
                </c:pt>
                <c:pt idx="98">
                  <c:v>20</c:v>
                </c:pt>
                <c:pt idx="99">
                  <c:v>18</c:v>
                </c:pt>
                <c:pt idx="100">
                  <c:v>6</c:v>
                </c:pt>
                <c:pt idx="101">
                  <c:v>11</c:v>
                </c:pt>
                <c:pt idx="102">
                  <c:v>17</c:v>
                </c:pt>
                <c:pt idx="103">
                  <c:v>15</c:v>
                </c:pt>
                <c:pt idx="104">
                  <c:v>18</c:v>
                </c:pt>
                <c:pt idx="105">
                  <c:v>10</c:v>
                </c:pt>
                <c:pt idx="106">
                  <c:v>5</c:v>
                </c:pt>
                <c:pt idx="107">
                  <c:v>7</c:v>
                </c:pt>
                <c:pt idx="108">
                  <c:v>5</c:v>
                </c:pt>
                <c:pt idx="109">
                  <c:v>6</c:v>
                </c:pt>
                <c:pt idx="110">
                  <c:v>14</c:v>
                </c:pt>
                <c:pt idx="111">
                  <c:v>22</c:v>
                </c:pt>
                <c:pt idx="112">
                  <c:v>22</c:v>
                </c:pt>
                <c:pt idx="113">
                  <c:v>20</c:v>
                </c:pt>
                <c:pt idx="114">
                  <c:v>7</c:v>
                </c:pt>
                <c:pt idx="115">
                  <c:v>4</c:v>
                </c:pt>
                <c:pt idx="116">
                  <c:v>7</c:v>
                </c:pt>
                <c:pt idx="117">
                  <c:v>13</c:v>
                </c:pt>
                <c:pt idx="118">
                  <c:v>17</c:v>
                </c:pt>
                <c:pt idx="119">
                  <c:v>18</c:v>
                </c:pt>
                <c:pt idx="120">
                  <c:v>14</c:v>
                </c:pt>
                <c:pt idx="121">
                  <c:v>17</c:v>
                </c:pt>
                <c:pt idx="122">
                  <c:v>9</c:v>
                </c:pt>
                <c:pt idx="123">
                  <c:v>7</c:v>
                </c:pt>
                <c:pt idx="124">
                  <c:v>10</c:v>
                </c:pt>
                <c:pt idx="125">
                  <c:v>13</c:v>
                </c:pt>
                <c:pt idx="126">
                  <c:v>16</c:v>
                </c:pt>
                <c:pt idx="127">
                  <c:v>17</c:v>
                </c:pt>
                <c:pt idx="128">
                  <c:v>23</c:v>
                </c:pt>
                <c:pt idx="129">
                  <c:v>23</c:v>
                </c:pt>
                <c:pt idx="130">
                  <c:v>22</c:v>
                </c:pt>
                <c:pt idx="131">
                  <c:v>21</c:v>
                </c:pt>
                <c:pt idx="132">
                  <c:v>21</c:v>
                </c:pt>
                <c:pt idx="133">
                  <c:v>24</c:v>
                </c:pt>
                <c:pt idx="134">
                  <c:v>24</c:v>
                </c:pt>
                <c:pt idx="135">
                  <c:v>24</c:v>
                </c:pt>
                <c:pt idx="136">
                  <c:v>23</c:v>
                </c:pt>
                <c:pt idx="137">
                  <c:v>24</c:v>
                </c:pt>
                <c:pt idx="138">
                  <c:v>23</c:v>
                </c:pt>
                <c:pt idx="139">
                  <c:v>13</c:v>
                </c:pt>
                <c:pt idx="140">
                  <c:v>17</c:v>
                </c:pt>
                <c:pt idx="141">
                  <c:v>20</c:v>
                </c:pt>
                <c:pt idx="142">
                  <c:v>18</c:v>
                </c:pt>
                <c:pt idx="143">
                  <c:v>22</c:v>
                </c:pt>
                <c:pt idx="144">
                  <c:v>22</c:v>
                </c:pt>
                <c:pt idx="145">
                  <c:v>22</c:v>
                </c:pt>
                <c:pt idx="146">
                  <c:v>19</c:v>
                </c:pt>
                <c:pt idx="147">
                  <c:v>17</c:v>
                </c:pt>
                <c:pt idx="148">
                  <c:v>12</c:v>
                </c:pt>
                <c:pt idx="149">
                  <c:v>12</c:v>
                </c:pt>
                <c:pt idx="150">
                  <c:v>15</c:v>
                </c:pt>
                <c:pt idx="151">
                  <c:v>15</c:v>
                </c:pt>
                <c:pt idx="152">
                  <c:v>23</c:v>
                </c:pt>
                <c:pt idx="153">
                  <c:v>19</c:v>
                </c:pt>
                <c:pt idx="154">
                  <c:v>24</c:v>
                </c:pt>
                <c:pt idx="155">
                  <c:v>26</c:v>
                </c:pt>
                <c:pt idx="156">
                  <c:v>29</c:v>
                </c:pt>
                <c:pt idx="157">
                  <c:v>33</c:v>
                </c:pt>
                <c:pt idx="158">
                  <c:v>28</c:v>
                </c:pt>
                <c:pt idx="159">
                  <c:v>21</c:v>
                </c:pt>
                <c:pt idx="160">
                  <c:v>19</c:v>
                </c:pt>
                <c:pt idx="161">
                  <c:v>17</c:v>
                </c:pt>
                <c:pt idx="162">
                  <c:v>10</c:v>
                </c:pt>
                <c:pt idx="163">
                  <c:v>12</c:v>
                </c:pt>
                <c:pt idx="164">
                  <c:v>8</c:v>
                </c:pt>
                <c:pt idx="165">
                  <c:v>9</c:v>
                </c:pt>
                <c:pt idx="166">
                  <c:v>20</c:v>
                </c:pt>
                <c:pt idx="167">
                  <c:v>27</c:v>
                </c:pt>
                <c:pt idx="168">
                  <c:v>30</c:v>
                </c:pt>
                <c:pt idx="169">
                  <c:v>30</c:v>
                </c:pt>
                <c:pt idx="170">
                  <c:v>31</c:v>
                </c:pt>
                <c:pt idx="171">
                  <c:v>21</c:v>
                </c:pt>
                <c:pt idx="172">
                  <c:v>20</c:v>
                </c:pt>
                <c:pt idx="173">
                  <c:v>20</c:v>
                </c:pt>
                <c:pt idx="174">
                  <c:v>19</c:v>
                </c:pt>
                <c:pt idx="175">
                  <c:v>16</c:v>
                </c:pt>
                <c:pt idx="176">
                  <c:v>31</c:v>
                </c:pt>
                <c:pt idx="177">
                  <c:v>32</c:v>
                </c:pt>
                <c:pt idx="178">
                  <c:v>31</c:v>
                </c:pt>
                <c:pt idx="179">
                  <c:v>32</c:v>
                </c:pt>
                <c:pt idx="180">
                  <c:v>32</c:v>
                </c:pt>
                <c:pt idx="181">
                  <c:v>24</c:v>
                </c:pt>
                <c:pt idx="182">
                  <c:v>22</c:v>
                </c:pt>
                <c:pt idx="183">
                  <c:v>21</c:v>
                </c:pt>
                <c:pt idx="184">
                  <c:v>22</c:v>
                </c:pt>
                <c:pt idx="185">
                  <c:v>22</c:v>
                </c:pt>
                <c:pt idx="186">
                  <c:v>23</c:v>
                </c:pt>
                <c:pt idx="187">
                  <c:v>31</c:v>
                </c:pt>
                <c:pt idx="188">
                  <c:v>31</c:v>
                </c:pt>
                <c:pt idx="189">
                  <c:v>33</c:v>
                </c:pt>
                <c:pt idx="190">
                  <c:v>33</c:v>
                </c:pt>
                <c:pt idx="191">
                  <c:v>33</c:v>
                </c:pt>
                <c:pt idx="192">
                  <c:v>27</c:v>
                </c:pt>
                <c:pt idx="193">
                  <c:v>24</c:v>
                </c:pt>
                <c:pt idx="194">
                  <c:v>16</c:v>
                </c:pt>
                <c:pt idx="195">
                  <c:v>13</c:v>
                </c:pt>
                <c:pt idx="196">
                  <c:v>8</c:v>
                </c:pt>
                <c:pt idx="197">
                  <c:v>5</c:v>
                </c:pt>
                <c:pt idx="198">
                  <c:v>6</c:v>
                </c:pt>
                <c:pt idx="199">
                  <c:v>3</c:v>
                </c:pt>
                <c:pt idx="200">
                  <c:v>3</c:v>
                </c:pt>
                <c:pt idx="201">
                  <c:v>3</c:v>
                </c:pt>
                <c:pt idx="202">
                  <c:v>4</c:v>
                </c:pt>
                <c:pt idx="203">
                  <c:v>4</c:v>
                </c:pt>
                <c:pt idx="204">
                  <c:v>3</c:v>
                </c:pt>
                <c:pt idx="205">
                  <c:v>9</c:v>
                </c:pt>
                <c:pt idx="206">
                  <c:v>14</c:v>
                </c:pt>
                <c:pt idx="207">
                  <c:v>14</c:v>
                </c:pt>
                <c:pt idx="208">
                  <c:v>17</c:v>
                </c:pt>
                <c:pt idx="209">
                  <c:v>23</c:v>
                </c:pt>
                <c:pt idx="210">
                  <c:v>24</c:v>
                </c:pt>
                <c:pt idx="211">
                  <c:v>22</c:v>
                </c:pt>
                <c:pt idx="212">
                  <c:v>22</c:v>
                </c:pt>
                <c:pt idx="213">
                  <c:v>20</c:v>
                </c:pt>
                <c:pt idx="214">
                  <c:v>14</c:v>
                </c:pt>
                <c:pt idx="215">
                  <c:v>16</c:v>
                </c:pt>
                <c:pt idx="216">
                  <c:v>10</c:v>
                </c:pt>
                <c:pt idx="217">
                  <c:v>6</c:v>
                </c:pt>
                <c:pt idx="218">
                  <c:v>4</c:v>
                </c:pt>
                <c:pt idx="219">
                  <c:v>14</c:v>
                </c:pt>
                <c:pt idx="220">
                  <c:v>21</c:v>
                </c:pt>
                <c:pt idx="221">
                  <c:v>15</c:v>
                </c:pt>
                <c:pt idx="222">
                  <c:v>13</c:v>
                </c:pt>
                <c:pt idx="223">
                  <c:v>9</c:v>
                </c:pt>
                <c:pt idx="224">
                  <c:v>12</c:v>
                </c:pt>
                <c:pt idx="225">
                  <c:v>9</c:v>
                </c:pt>
                <c:pt idx="226">
                  <c:v>9</c:v>
                </c:pt>
                <c:pt idx="227">
                  <c:v>9</c:v>
                </c:pt>
                <c:pt idx="228">
                  <c:v>11</c:v>
                </c:pt>
                <c:pt idx="229">
                  <c:v>4</c:v>
                </c:pt>
                <c:pt idx="230">
                  <c:v>3</c:v>
                </c:pt>
                <c:pt idx="231">
                  <c:v>3</c:v>
                </c:pt>
                <c:pt idx="232">
                  <c:v>9</c:v>
                </c:pt>
                <c:pt idx="233">
                  <c:v>8</c:v>
                </c:pt>
                <c:pt idx="234">
                  <c:v>8</c:v>
                </c:pt>
                <c:pt idx="235">
                  <c:v>12</c:v>
                </c:pt>
                <c:pt idx="236">
                  <c:v>13</c:v>
                </c:pt>
                <c:pt idx="237">
                  <c:v>13</c:v>
                </c:pt>
                <c:pt idx="238">
                  <c:v>13</c:v>
                </c:pt>
                <c:pt idx="239">
                  <c:v>14</c:v>
                </c:pt>
                <c:pt idx="240">
                  <c:v>17</c:v>
                </c:pt>
                <c:pt idx="241">
                  <c:v>24</c:v>
                </c:pt>
                <c:pt idx="242">
                  <c:v>19</c:v>
                </c:pt>
                <c:pt idx="243">
                  <c:v>24</c:v>
                </c:pt>
                <c:pt idx="244">
                  <c:v>31</c:v>
                </c:pt>
                <c:pt idx="245">
                  <c:v>31</c:v>
                </c:pt>
                <c:pt idx="246">
                  <c:v>29</c:v>
                </c:pt>
                <c:pt idx="247">
                  <c:v>33</c:v>
                </c:pt>
                <c:pt idx="248">
                  <c:v>33</c:v>
                </c:pt>
                <c:pt idx="249">
                  <c:v>33</c:v>
                </c:pt>
                <c:pt idx="250">
                  <c:v>33</c:v>
                </c:pt>
                <c:pt idx="251">
                  <c:v>33</c:v>
                </c:pt>
                <c:pt idx="252">
                  <c:v>33</c:v>
                </c:pt>
                <c:pt idx="253">
                  <c:v>21</c:v>
                </c:pt>
                <c:pt idx="254">
                  <c:v>21</c:v>
                </c:pt>
                <c:pt idx="255">
                  <c:v>15</c:v>
                </c:pt>
                <c:pt idx="256">
                  <c:v>20</c:v>
                </c:pt>
                <c:pt idx="257">
                  <c:v>21</c:v>
                </c:pt>
                <c:pt idx="258">
                  <c:v>28</c:v>
                </c:pt>
                <c:pt idx="259">
                  <c:v>25</c:v>
                </c:pt>
                <c:pt idx="260">
                  <c:v>32</c:v>
                </c:pt>
                <c:pt idx="261">
                  <c:v>24</c:v>
                </c:pt>
                <c:pt idx="262">
                  <c:v>32</c:v>
                </c:pt>
                <c:pt idx="263">
                  <c:v>17</c:v>
                </c:pt>
                <c:pt idx="264">
                  <c:v>16</c:v>
                </c:pt>
                <c:pt idx="265">
                  <c:v>15</c:v>
                </c:pt>
                <c:pt idx="266">
                  <c:v>25</c:v>
                </c:pt>
                <c:pt idx="267">
                  <c:v>30</c:v>
                </c:pt>
                <c:pt idx="268">
                  <c:v>33</c:v>
                </c:pt>
                <c:pt idx="269">
                  <c:v>24</c:v>
                </c:pt>
                <c:pt idx="270">
                  <c:v>23</c:v>
                </c:pt>
                <c:pt idx="271">
                  <c:v>16</c:v>
                </c:pt>
                <c:pt idx="272">
                  <c:v>16</c:v>
                </c:pt>
                <c:pt idx="273">
                  <c:v>12</c:v>
                </c:pt>
                <c:pt idx="274">
                  <c:v>17</c:v>
                </c:pt>
                <c:pt idx="275">
                  <c:v>17</c:v>
                </c:pt>
                <c:pt idx="276">
                  <c:v>20</c:v>
                </c:pt>
                <c:pt idx="277">
                  <c:v>29</c:v>
                </c:pt>
                <c:pt idx="278">
                  <c:v>15</c:v>
                </c:pt>
                <c:pt idx="279">
                  <c:v>18</c:v>
                </c:pt>
                <c:pt idx="280">
                  <c:v>18</c:v>
                </c:pt>
                <c:pt idx="281">
                  <c:v>33</c:v>
                </c:pt>
                <c:pt idx="282">
                  <c:v>30</c:v>
                </c:pt>
                <c:pt idx="283">
                  <c:v>23</c:v>
                </c:pt>
                <c:pt idx="284">
                  <c:v>24</c:v>
                </c:pt>
                <c:pt idx="285">
                  <c:v>21</c:v>
                </c:pt>
                <c:pt idx="286">
                  <c:v>23</c:v>
                </c:pt>
                <c:pt idx="287">
                  <c:v>29</c:v>
                </c:pt>
                <c:pt idx="288">
                  <c:v>33</c:v>
                </c:pt>
                <c:pt idx="289">
                  <c:v>33</c:v>
                </c:pt>
                <c:pt idx="290">
                  <c:v>33</c:v>
                </c:pt>
                <c:pt idx="291">
                  <c:v>33</c:v>
                </c:pt>
                <c:pt idx="292">
                  <c:v>33</c:v>
                </c:pt>
                <c:pt idx="293">
                  <c:v>23</c:v>
                </c:pt>
                <c:pt idx="294">
                  <c:v>23</c:v>
                </c:pt>
                <c:pt idx="295">
                  <c:v>23</c:v>
                </c:pt>
                <c:pt idx="296">
                  <c:v>13</c:v>
                </c:pt>
                <c:pt idx="297">
                  <c:v>13</c:v>
                </c:pt>
                <c:pt idx="298">
                  <c:v>22</c:v>
                </c:pt>
                <c:pt idx="299">
                  <c:v>22</c:v>
                </c:pt>
                <c:pt idx="300">
                  <c:v>25</c:v>
                </c:pt>
                <c:pt idx="301">
                  <c:v>5</c:v>
                </c:pt>
                <c:pt idx="302">
                  <c:v>21</c:v>
                </c:pt>
                <c:pt idx="303">
                  <c:v>13</c:v>
                </c:pt>
                <c:pt idx="304">
                  <c:v>12</c:v>
                </c:pt>
                <c:pt idx="305">
                  <c:v>21</c:v>
                </c:pt>
                <c:pt idx="306">
                  <c:v>16</c:v>
                </c:pt>
                <c:pt idx="307">
                  <c:v>3</c:v>
                </c:pt>
                <c:pt idx="308">
                  <c:v>3</c:v>
                </c:pt>
                <c:pt idx="309">
                  <c:v>3</c:v>
                </c:pt>
                <c:pt idx="310">
                  <c:v>3</c:v>
                </c:pt>
                <c:pt idx="311">
                  <c:v>3</c:v>
                </c:pt>
                <c:pt idx="312">
                  <c:v>3</c:v>
                </c:pt>
                <c:pt idx="313">
                  <c:v>11</c:v>
                </c:pt>
                <c:pt idx="314">
                  <c:v>13</c:v>
                </c:pt>
                <c:pt idx="315">
                  <c:v>13</c:v>
                </c:pt>
                <c:pt idx="316">
                  <c:v>13</c:v>
                </c:pt>
                <c:pt idx="317">
                  <c:v>13</c:v>
                </c:pt>
                <c:pt idx="318">
                  <c:v>13</c:v>
                </c:pt>
                <c:pt idx="319">
                  <c:v>9</c:v>
                </c:pt>
                <c:pt idx="320">
                  <c:v>13</c:v>
                </c:pt>
                <c:pt idx="321">
                  <c:v>14</c:v>
                </c:pt>
                <c:pt idx="322">
                  <c:v>13</c:v>
                </c:pt>
                <c:pt idx="323">
                  <c:v>13</c:v>
                </c:pt>
                <c:pt idx="324">
                  <c:v>13</c:v>
                </c:pt>
                <c:pt idx="325">
                  <c:v>13</c:v>
                </c:pt>
                <c:pt idx="326">
                  <c:v>4</c:v>
                </c:pt>
                <c:pt idx="327">
                  <c:v>20</c:v>
                </c:pt>
                <c:pt idx="328">
                  <c:v>12</c:v>
                </c:pt>
                <c:pt idx="329">
                  <c:v>12</c:v>
                </c:pt>
                <c:pt idx="330">
                  <c:v>11</c:v>
                </c:pt>
                <c:pt idx="331">
                  <c:v>12</c:v>
                </c:pt>
                <c:pt idx="332">
                  <c:v>12</c:v>
                </c:pt>
                <c:pt idx="333">
                  <c:v>17</c:v>
                </c:pt>
                <c:pt idx="334">
                  <c:v>22</c:v>
                </c:pt>
                <c:pt idx="335">
                  <c:v>23</c:v>
                </c:pt>
                <c:pt idx="336">
                  <c:v>23</c:v>
                </c:pt>
                <c:pt idx="337">
                  <c:v>23</c:v>
                </c:pt>
                <c:pt idx="338">
                  <c:v>23</c:v>
                </c:pt>
                <c:pt idx="339">
                  <c:v>16</c:v>
                </c:pt>
                <c:pt idx="340">
                  <c:v>13</c:v>
                </c:pt>
                <c:pt idx="341">
                  <c:v>12</c:v>
                </c:pt>
                <c:pt idx="342">
                  <c:v>3</c:v>
                </c:pt>
                <c:pt idx="343">
                  <c:v>3</c:v>
                </c:pt>
                <c:pt idx="344">
                  <c:v>11</c:v>
                </c:pt>
                <c:pt idx="345">
                  <c:v>19</c:v>
                </c:pt>
                <c:pt idx="346">
                  <c:v>20</c:v>
                </c:pt>
                <c:pt idx="347">
                  <c:v>23</c:v>
                </c:pt>
                <c:pt idx="348">
                  <c:v>31</c:v>
                </c:pt>
                <c:pt idx="349">
                  <c:v>32</c:v>
                </c:pt>
                <c:pt idx="350">
                  <c:v>33</c:v>
                </c:pt>
                <c:pt idx="351">
                  <c:v>32</c:v>
                </c:pt>
                <c:pt idx="352">
                  <c:v>32</c:v>
                </c:pt>
                <c:pt idx="353">
                  <c:v>27</c:v>
                </c:pt>
                <c:pt idx="354">
                  <c:v>13</c:v>
                </c:pt>
                <c:pt idx="355">
                  <c:v>13</c:v>
                </c:pt>
                <c:pt idx="356">
                  <c:v>13</c:v>
                </c:pt>
                <c:pt idx="357">
                  <c:v>4</c:v>
                </c:pt>
                <c:pt idx="358">
                  <c:v>4</c:v>
                </c:pt>
                <c:pt idx="359">
                  <c:v>4</c:v>
                </c:pt>
                <c:pt idx="360">
                  <c:v>3</c:v>
                </c:pt>
                <c:pt idx="361">
                  <c:v>32</c:v>
                </c:pt>
                <c:pt idx="362">
                  <c:v>32</c:v>
                </c:pt>
                <c:pt idx="363">
                  <c:v>23</c:v>
                </c:pt>
                <c:pt idx="364">
                  <c:v>31</c:v>
                </c:pt>
                <c:pt idx="365">
                  <c:v>32</c:v>
                </c:pt>
                <c:pt idx="366">
                  <c:v>22</c:v>
                </c:pt>
                <c:pt idx="367">
                  <c:v>11</c:v>
                </c:pt>
                <c:pt idx="368">
                  <c:v>3</c:v>
                </c:pt>
                <c:pt idx="369">
                  <c:v>3</c:v>
                </c:pt>
                <c:pt idx="370">
                  <c:v>3</c:v>
                </c:pt>
                <c:pt idx="371">
                  <c:v>3</c:v>
                </c:pt>
                <c:pt idx="372">
                  <c:v>3</c:v>
                </c:pt>
                <c:pt idx="373">
                  <c:v>23</c:v>
                </c:pt>
                <c:pt idx="374">
                  <c:v>23</c:v>
                </c:pt>
                <c:pt idx="375">
                  <c:v>23</c:v>
                </c:pt>
                <c:pt idx="376">
                  <c:v>23</c:v>
                </c:pt>
                <c:pt idx="377">
                  <c:v>13</c:v>
                </c:pt>
                <c:pt idx="378">
                  <c:v>12</c:v>
                </c:pt>
                <c:pt idx="379">
                  <c:v>3</c:v>
                </c:pt>
                <c:pt idx="380">
                  <c:v>3</c:v>
                </c:pt>
                <c:pt idx="381">
                  <c:v>3</c:v>
                </c:pt>
                <c:pt idx="382">
                  <c:v>4</c:v>
                </c:pt>
                <c:pt idx="383">
                  <c:v>3</c:v>
                </c:pt>
                <c:pt idx="384">
                  <c:v>13</c:v>
                </c:pt>
                <c:pt idx="385">
                  <c:v>5</c:v>
                </c:pt>
                <c:pt idx="386">
                  <c:v>10</c:v>
                </c:pt>
                <c:pt idx="387">
                  <c:v>4</c:v>
                </c:pt>
                <c:pt idx="388">
                  <c:v>13</c:v>
                </c:pt>
                <c:pt idx="389">
                  <c:v>14</c:v>
                </c:pt>
                <c:pt idx="390">
                  <c:v>31</c:v>
                </c:pt>
                <c:pt idx="391">
                  <c:v>31</c:v>
                </c:pt>
                <c:pt idx="392">
                  <c:v>24</c:v>
                </c:pt>
                <c:pt idx="393">
                  <c:v>14</c:v>
                </c:pt>
                <c:pt idx="394">
                  <c:v>13</c:v>
                </c:pt>
                <c:pt idx="395">
                  <c:v>12</c:v>
                </c:pt>
                <c:pt idx="396">
                  <c:v>12</c:v>
                </c:pt>
                <c:pt idx="397">
                  <c:v>4</c:v>
                </c:pt>
                <c:pt idx="398">
                  <c:v>11</c:v>
                </c:pt>
                <c:pt idx="399">
                  <c:v>7</c:v>
                </c:pt>
                <c:pt idx="400">
                  <c:v>10</c:v>
                </c:pt>
                <c:pt idx="401">
                  <c:v>16</c:v>
                </c:pt>
                <c:pt idx="402">
                  <c:v>22</c:v>
                </c:pt>
                <c:pt idx="403">
                  <c:v>18</c:v>
                </c:pt>
                <c:pt idx="404">
                  <c:v>20</c:v>
                </c:pt>
                <c:pt idx="405">
                  <c:v>20</c:v>
                </c:pt>
                <c:pt idx="406">
                  <c:v>19</c:v>
                </c:pt>
                <c:pt idx="407">
                  <c:v>16</c:v>
                </c:pt>
                <c:pt idx="408">
                  <c:v>3</c:v>
                </c:pt>
                <c:pt idx="409">
                  <c:v>3</c:v>
                </c:pt>
                <c:pt idx="410">
                  <c:v>3</c:v>
                </c:pt>
                <c:pt idx="411">
                  <c:v>3</c:v>
                </c:pt>
                <c:pt idx="412">
                  <c:v>3</c:v>
                </c:pt>
                <c:pt idx="413">
                  <c:v>3</c:v>
                </c:pt>
                <c:pt idx="414">
                  <c:v>13</c:v>
                </c:pt>
                <c:pt idx="415">
                  <c:v>3</c:v>
                </c:pt>
                <c:pt idx="416">
                  <c:v>3</c:v>
                </c:pt>
                <c:pt idx="417">
                  <c:v>3</c:v>
                </c:pt>
                <c:pt idx="418">
                  <c:v>3</c:v>
                </c:pt>
                <c:pt idx="419">
                  <c:v>3</c:v>
                </c:pt>
                <c:pt idx="420">
                  <c:v>6</c:v>
                </c:pt>
                <c:pt idx="421">
                  <c:v>13</c:v>
                </c:pt>
                <c:pt idx="422">
                  <c:v>13</c:v>
                </c:pt>
                <c:pt idx="423">
                  <c:v>13</c:v>
                </c:pt>
                <c:pt idx="424">
                  <c:v>13</c:v>
                </c:pt>
                <c:pt idx="425">
                  <c:v>13</c:v>
                </c:pt>
                <c:pt idx="426">
                  <c:v>13</c:v>
                </c:pt>
                <c:pt idx="427">
                  <c:v>3</c:v>
                </c:pt>
                <c:pt idx="428">
                  <c:v>10</c:v>
                </c:pt>
                <c:pt idx="429">
                  <c:v>13</c:v>
                </c:pt>
                <c:pt idx="430">
                  <c:v>13</c:v>
                </c:pt>
                <c:pt idx="431">
                  <c:v>31</c:v>
                </c:pt>
                <c:pt idx="432">
                  <c:v>25</c:v>
                </c:pt>
                <c:pt idx="433">
                  <c:v>17</c:v>
                </c:pt>
                <c:pt idx="434">
                  <c:v>23</c:v>
                </c:pt>
                <c:pt idx="435">
                  <c:v>14</c:v>
                </c:pt>
                <c:pt idx="436">
                  <c:v>22</c:v>
                </c:pt>
                <c:pt idx="437">
                  <c:v>23</c:v>
                </c:pt>
                <c:pt idx="438">
                  <c:v>16</c:v>
                </c:pt>
                <c:pt idx="439">
                  <c:v>13</c:v>
                </c:pt>
                <c:pt idx="440">
                  <c:v>16</c:v>
                </c:pt>
                <c:pt idx="441">
                  <c:v>20</c:v>
                </c:pt>
                <c:pt idx="442">
                  <c:v>24</c:v>
                </c:pt>
                <c:pt idx="443">
                  <c:v>24</c:v>
                </c:pt>
                <c:pt idx="444">
                  <c:v>24</c:v>
                </c:pt>
                <c:pt idx="445">
                  <c:v>24</c:v>
                </c:pt>
                <c:pt idx="446">
                  <c:v>22</c:v>
                </c:pt>
                <c:pt idx="447">
                  <c:v>4</c:v>
                </c:pt>
                <c:pt idx="448">
                  <c:v>4</c:v>
                </c:pt>
                <c:pt idx="449">
                  <c:v>4</c:v>
                </c:pt>
                <c:pt idx="450">
                  <c:v>3</c:v>
                </c:pt>
                <c:pt idx="451">
                  <c:v>3</c:v>
                </c:pt>
                <c:pt idx="452">
                  <c:v>4</c:v>
                </c:pt>
                <c:pt idx="453">
                  <c:v>4</c:v>
                </c:pt>
                <c:pt idx="454">
                  <c:v>3</c:v>
                </c:pt>
                <c:pt idx="455">
                  <c:v>3</c:v>
                </c:pt>
                <c:pt idx="456">
                  <c:v>3</c:v>
                </c:pt>
                <c:pt idx="457">
                  <c:v>3</c:v>
                </c:pt>
                <c:pt idx="458">
                  <c:v>13</c:v>
                </c:pt>
                <c:pt idx="459">
                  <c:v>13</c:v>
                </c:pt>
                <c:pt idx="460">
                  <c:v>13</c:v>
                </c:pt>
                <c:pt idx="461">
                  <c:v>13</c:v>
                </c:pt>
                <c:pt idx="462">
                  <c:v>13</c:v>
                </c:pt>
                <c:pt idx="463">
                  <c:v>13</c:v>
                </c:pt>
                <c:pt idx="464">
                  <c:v>13</c:v>
                </c:pt>
                <c:pt idx="465">
                  <c:v>13</c:v>
                </c:pt>
                <c:pt idx="466">
                  <c:v>11</c:v>
                </c:pt>
                <c:pt idx="467">
                  <c:v>13</c:v>
                </c:pt>
                <c:pt idx="468">
                  <c:v>13</c:v>
                </c:pt>
                <c:pt idx="469">
                  <c:v>14</c:v>
                </c:pt>
                <c:pt idx="470">
                  <c:v>18</c:v>
                </c:pt>
                <c:pt idx="471">
                  <c:v>16</c:v>
                </c:pt>
                <c:pt idx="472">
                  <c:v>27</c:v>
                </c:pt>
                <c:pt idx="473">
                  <c:v>20</c:v>
                </c:pt>
                <c:pt idx="474">
                  <c:v>14</c:v>
                </c:pt>
                <c:pt idx="475">
                  <c:v>13</c:v>
                </c:pt>
                <c:pt idx="476">
                  <c:v>13</c:v>
                </c:pt>
                <c:pt idx="477">
                  <c:v>13</c:v>
                </c:pt>
                <c:pt idx="478">
                  <c:v>15</c:v>
                </c:pt>
                <c:pt idx="479">
                  <c:v>17</c:v>
                </c:pt>
                <c:pt idx="480">
                  <c:v>24</c:v>
                </c:pt>
                <c:pt idx="481">
                  <c:v>14</c:v>
                </c:pt>
                <c:pt idx="482">
                  <c:v>12</c:v>
                </c:pt>
                <c:pt idx="483">
                  <c:v>7</c:v>
                </c:pt>
                <c:pt idx="484">
                  <c:v>4</c:v>
                </c:pt>
                <c:pt idx="485">
                  <c:v>4</c:v>
                </c:pt>
                <c:pt idx="486">
                  <c:v>4</c:v>
                </c:pt>
                <c:pt idx="487">
                  <c:v>11</c:v>
                </c:pt>
                <c:pt idx="488">
                  <c:v>11</c:v>
                </c:pt>
                <c:pt idx="489">
                  <c:v>16</c:v>
                </c:pt>
                <c:pt idx="490">
                  <c:v>24</c:v>
                </c:pt>
                <c:pt idx="491">
                  <c:v>22</c:v>
                </c:pt>
                <c:pt idx="492">
                  <c:v>18</c:v>
                </c:pt>
                <c:pt idx="493">
                  <c:v>17</c:v>
                </c:pt>
                <c:pt idx="494">
                  <c:v>7</c:v>
                </c:pt>
                <c:pt idx="495">
                  <c:v>4</c:v>
                </c:pt>
                <c:pt idx="496">
                  <c:v>17</c:v>
                </c:pt>
                <c:pt idx="497">
                  <c:v>14</c:v>
                </c:pt>
                <c:pt idx="498">
                  <c:v>23</c:v>
                </c:pt>
                <c:pt idx="499">
                  <c:v>23</c:v>
                </c:pt>
                <c:pt idx="500">
                  <c:v>25</c:v>
                </c:pt>
                <c:pt idx="501">
                  <c:v>28</c:v>
                </c:pt>
                <c:pt idx="502">
                  <c:v>24</c:v>
                </c:pt>
                <c:pt idx="503">
                  <c:v>18</c:v>
                </c:pt>
                <c:pt idx="504">
                  <c:v>14</c:v>
                </c:pt>
                <c:pt idx="505">
                  <c:v>14</c:v>
                </c:pt>
                <c:pt idx="506">
                  <c:v>15</c:v>
                </c:pt>
                <c:pt idx="507">
                  <c:v>24</c:v>
                </c:pt>
                <c:pt idx="508">
                  <c:v>17</c:v>
                </c:pt>
                <c:pt idx="509">
                  <c:v>13</c:v>
                </c:pt>
                <c:pt idx="510">
                  <c:v>23</c:v>
                </c:pt>
                <c:pt idx="511">
                  <c:v>33</c:v>
                </c:pt>
                <c:pt idx="512">
                  <c:v>24</c:v>
                </c:pt>
                <c:pt idx="513">
                  <c:v>24</c:v>
                </c:pt>
                <c:pt idx="514">
                  <c:v>18</c:v>
                </c:pt>
                <c:pt idx="515">
                  <c:v>15</c:v>
                </c:pt>
                <c:pt idx="516">
                  <c:v>7</c:v>
                </c:pt>
                <c:pt idx="517">
                  <c:v>15</c:v>
                </c:pt>
                <c:pt idx="518">
                  <c:v>13</c:v>
                </c:pt>
                <c:pt idx="519">
                  <c:v>13</c:v>
                </c:pt>
                <c:pt idx="520">
                  <c:v>13</c:v>
                </c:pt>
                <c:pt idx="521">
                  <c:v>13</c:v>
                </c:pt>
                <c:pt idx="522">
                  <c:v>13</c:v>
                </c:pt>
                <c:pt idx="523">
                  <c:v>13</c:v>
                </c:pt>
                <c:pt idx="524">
                  <c:v>20</c:v>
                </c:pt>
                <c:pt idx="525">
                  <c:v>16</c:v>
                </c:pt>
                <c:pt idx="526">
                  <c:v>14</c:v>
                </c:pt>
                <c:pt idx="527">
                  <c:v>14</c:v>
                </c:pt>
                <c:pt idx="528">
                  <c:v>14</c:v>
                </c:pt>
                <c:pt idx="529">
                  <c:v>13</c:v>
                </c:pt>
                <c:pt idx="530">
                  <c:v>11</c:v>
                </c:pt>
                <c:pt idx="531">
                  <c:v>11</c:v>
                </c:pt>
                <c:pt idx="532">
                  <c:v>12</c:v>
                </c:pt>
                <c:pt idx="533">
                  <c:v>17</c:v>
                </c:pt>
                <c:pt idx="534">
                  <c:v>26</c:v>
                </c:pt>
                <c:pt idx="535">
                  <c:v>29</c:v>
                </c:pt>
                <c:pt idx="536">
                  <c:v>13</c:v>
                </c:pt>
                <c:pt idx="537">
                  <c:v>3</c:v>
                </c:pt>
                <c:pt idx="538">
                  <c:v>3</c:v>
                </c:pt>
                <c:pt idx="539">
                  <c:v>5</c:v>
                </c:pt>
                <c:pt idx="540">
                  <c:v>5</c:v>
                </c:pt>
                <c:pt idx="541">
                  <c:v>6</c:v>
                </c:pt>
                <c:pt idx="542">
                  <c:v>26</c:v>
                </c:pt>
                <c:pt idx="543">
                  <c:v>33</c:v>
                </c:pt>
                <c:pt idx="544">
                  <c:v>33</c:v>
                </c:pt>
                <c:pt idx="545">
                  <c:v>33</c:v>
                </c:pt>
                <c:pt idx="546">
                  <c:v>33</c:v>
                </c:pt>
                <c:pt idx="547">
                  <c:v>20</c:v>
                </c:pt>
                <c:pt idx="548">
                  <c:v>6</c:v>
                </c:pt>
                <c:pt idx="549">
                  <c:v>6</c:v>
                </c:pt>
                <c:pt idx="550">
                  <c:v>5</c:v>
                </c:pt>
                <c:pt idx="551">
                  <c:v>4</c:v>
                </c:pt>
                <c:pt idx="552">
                  <c:v>4</c:v>
                </c:pt>
                <c:pt idx="553">
                  <c:v>20</c:v>
                </c:pt>
                <c:pt idx="554">
                  <c:v>8</c:v>
                </c:pt>
                <c:pt idx="555">
                  <c:v>13</c:v>
                </c:pt>
                <c:pt idx="556">
                  <c:v>20</c:v>
                </c:pt>
                <c:pt idx="557">
                  <c:v>31</c:v>
                </c:pt>
                <c:pt idx="558">
                  <c:v>27</c:v>
                </c:pt>
                <c:pt idx="559">
                  <c:v>32</c:v>
                </c:pt>
                <c:pt idx="560">
                  <c:v>32</c:v>
                </c:pt>
                <c:pt idx="561">
                  <c:v>33</c:v>
                </c:pt>
                <c:pt idx="562">
                  <c:v>32</c:v>
                </c:pt>
                <c:pt idx="563">
                  <c:v>32</c:v>
                </c:pt>
                <c:pt idx="564">
                  <c:v>27</c:v>
                </c:pt>
                <c:pt idx="565">
                  <c:v>20</c:v>
                </c:pt>
                <c:pt idx="566">
                  <c:v>9</c:v>
                </c:pt>
                <c:pt idx="567">
                  <c:v>3</c:v>
                </c:pt>
                <c:pt idx="568">
                  <c:v>3</c:v>
                </c:pt>
                <c:pt idx="569">
                  <c:v>3</c:v>
                </c:pt>
                <c:pt idx="570">
                  <c:v>3</c:v>
                </c:pt>
                <c:pt idx="571">
                  <c:v>3</c:v>
                </c:pt>
                <c:pt idx="572">
                  <c:v>10</c:v>
                </c:pt>
                <c:pt idx="573">
                  <c:v>3</c:v>
                </c:pt>
                <c:pt idx="574">
                  <c:v>3</c:v>
                </c:pt>
                <c:pt idx="575">
                  <c:v>3</c:v>
                </c:pt>
                <c:pt idx="576">
                  <c:v>4</c:v>
                </c:pt>
                <c:pt idx="577">
                  <c:v>3</c:v>
                </c:pt>
                <c:pt idx="578">
                  <c:v>13</c:v>
                </c:pt>
                <c:pt idx="579">
                  <c:v>13</c:v>
                </c:pt>
                <c:pt idx="580">
                  <c:v>12</c:v>
                </c:pt>
                <c:pt idx="581">
                  <c:v>3</c:v>
                </c:pt>
                <c:pt idx="582">
                  <c:v>3</c:v>
                </c:pt>
                <c:pt idx="583">
                  <c:v>3</c:v>
                </c:pt>
                <c:pt idx="584">
                  <c:v>4</c:v>
                </c:pt>
                <c:pt idx="585">
                  <c:v>4</c:v>
                </c:pt>
                <c:pt idx="586">
                  <c:v>5</c:v>
                </c:pt>
                <c:pt idx="587">
                  <c:v>13</c:v>
                </c:pt>
                <c:pt idx="588">
                  <c:v>14</c:v>
                </c:pt>
                <c:pt idx="589">
                  <c:v>14</c:v>
                </c:pt>
                <c:pt idx="590">
                  <c:v>4</c:v>
                </c:pt>
                <c:pt idx="591">
                  <c:v>4</c:v>
                </c:pt>
                <c:pt idx="592">
                  <c:v>7</c:v>
                </c:pt>
                <c:pt idx="593">
                  <c:v>3</c:v>
                </c:pt>
                <c:pt idx="594">
                  <c:v>12</c:v>
                </c:pt>
                <c:pt idx="595">
                  <c:v>13</c:v>
                </c:pt>
                <c:pt idx="596">
                  <c:v>22</c:v>
                </c:pt>
                <c:pt idx="597">
                  <c:v>16</c:v>
                </c:pt>
                <c:pt idx="598">
                  <c:v>14</c:v>
                </c:pt>
                <c:pt idx="599">
                  <c:v>4</c:v>
                </c:pt>
                <c:pt idx="600">
                  <c:v>4</c:v>
                </c:pt>
                <c:pt idx="601">
                  <c:v>3</c:v>
                </c:pt>
                <c:pt idx="602">
                  <c:v>4</c:v>
                </c:pt>
                <c:pt idx="603">
                  <c:v>14</c:v>
                </c:pt>
                <c:pt idx="604">
                  <c:v>23</c:v>
                </c:pt>
                <c:pt idx="605">
                  <c:v>20</c:v>
                </c:pt>
                <c:pt idx="606">
                  <c:v>14</c:v>
                </c:pt>
                <c:pt idx="607">
                  <c:v>14</c:v>
                </c:pt>
                <c:pt idx="608">
                  <c:v>15</c:v>
                </c:pt>
                <c:pt idx="609">
                  <c:v>12</c:v>
                </c:pt>
                <c:pt idx="610">
                  <c:v>22</c:v>
                </c:pt>
                <c:pt idx="611">
                  <c:v>22</c:v>
                </c:pt>
                <c:pt idx="612">
                  <c:v>22</c:v>
                </c:pt>
                <c:pt idx="613">
                  <c:v>16</c:v>
                </c:pt>
                <c:pt idx="614">
                  <c:v>22</c:v>
                </c:pt>
                <c:pt idx="615">
                  <c:v>21</c:v>
                </c:pt>
                <c:pt idx="616">
                  <c:v>15</c:v>
                </c:pt>
                <c:pt idx="617">
                  <c:v>20</c:v>
                </c:pt>
                <c:pt idx="618">
                  <c:v>22</c:v>
                </c:pt>
                <c:pt idx="619">
                  <c:v>22</c:v>
                </c:pt>
                <c:pt idx="620">
                  <c:v>22</c:v>
                </c:pt>
                <c:pt idx="621">
                  <c:v>22</c:v>
                </c:pt>
                <c:pt idx="622">
                  <c:v>23</c:v>
                </c:pt>
                <c:pt idx="623">
                  <c:v>23</c:v>
                </c:pt>
                <c:pt idx="624">
                  <c:v>23</c:v>
                </c:pt>
                <c:pt idx="625">
                  <c:v>23</c:v>
                </c:pt>
                <c:pt idx="626">
                  <c:v>23</c:v>
                </c:pt>
                <c:pt idx="627">
                  <c:v>23</c:v>
                </c:pt>
                <c:pt idx="628">
                  <c:v>14</c:v>
                </c:pt>
                <c:pt idx="629">
                  <c:v>13</c:v>
                </c:pt>
                <c:pt idx="630">
                  <c:v>13</c:v>
                </c:pt>
                <c:pt idx="631">
                  <c:v>13</c:v>
                </c:pt>
                <c:pt idx="632">
                  <c:v>23</c:v>
                </c:pt>
                <c:pt idx="633">
                  <c:v>22</c:v>
                </c:pt>
                <c:pt idx="634">
                  <c:v>19</c:v>
                </c:pt>
                <c:pt idx="635">
                  <c:v>19</c:v>
                </c:pt>
                <c:pt idx="636">
                  <c:v>13</c:v>
                </c:pt>
                <c:pt idx="637">
                  <c:v>7</c:v>
                </c:pt>
                <c:pt idx="638">
                  <c:v>13</c:v>
                </c:pt>
                <c:pt idx="639">
                  <c:v>17</c:v>
                </c:pt>
                <c:pt idx="640">
                  <c:v>33</c:v>
                </c:pt>
                <c:pt idx="641">
                  <c:v>28</c:v>
                </c:pt>
                <c:pt idx="642">
                  <c:v>28</c:v>
                </c:pt>
                <c:pt idx="643">
                  <c:v>24</c:v>
                </c:pt>
                <c:pt idx="644">
                  <c:v>28</c:v>
                </c:pt>
                <c:pt idx="645">
                  <c:v>4</c:v>
                </c:pt>
                <c:pt idx="646">
                  <c:v>13</c:v>
                </c:pt>
                <c:pt idx="647">
                  <c:v>13</c:v>
                </c:pt>
                <c:pt idx="648">
                  <c:v>13</c:v>
                </c:pt>
                <c:pt idx="649">
                  <c:v>13</c:v>
                </c:pt>
                <c:pt idx="650">
                  <c:v>13</c:v>
                </c:pt>
                <c:pt idx="651">
                  <c:v>22</c:v>
                </c:pt>
                <c:pt idx="652">
                  <c:v>13</c:v>
                </c:pt>
                <c:pt idx="653">
                  <c:v>19</c:v>
                </c:pt>
                <c:pt idx="654">
                  <c:v>23</c:v>
                </c:pt>
                <c:pt idx="655">
                  <c:v>31</c:v>
                </c:pt>
                <c:pt idx="656">
                  <c:v>31</c:v>
                </c:pt>
                <c:pt idx="657">
                  <c:v>31</c:v>
                </c:pt>
                <c:pt idx="658">
                  <c:v>24</c:v>
                </c:pt>
                <c:pt idx="659">
                  <c:v>24</c:v>
                </c:pt>
                <c:pt idx="660">
                  <c:v>23</c:v>
                </c:pt>
                <c:pt idx="661">
                  <c:v>32</c:v>
                </c:pt>
                <c:pt idx="662">
                  <c:v>32</c:v>
                </c:pt>
                <c:pt idx="663">
                  <c:v>33</c:v>
                </c:pt>
                <c:pt idx="664">
                  <c:v>33</c:v>
                </c:pt>
                <c:pt idx="665">
                  <c:v>33</c:v>
                </c:pt>
                <c:pt idx="666">
                  <c:v>33</c:v>
                </c:pt>
                <c:pt idx="667">
                  <c:v>33</c:v>
                </c:pt>
                <c:pt idx="668">
                  <c:v>33</c:v>
                </c:pt>
                <c:pt idx="669">
                  <c:v>33</c:v>
                </c:pt>
                <c:pt idx="670">
                  <c:v>23</c:v>
                </c:pt>
                <c:pt idx="671">
                  <c:v>23</c:v>
                </c:pt>
                <c:pt idx="672">
                  <c:v>23</c:v>
                </c:pt>
                <c:pt idx="673">
                  <c:v>23</c:v>
                </c:pt>
                <c:pt idx="674">
                  <c:v>23</c:v>
                </c:pt>
                <c:pt idx="675">
                  <c:v>30</c:v>
                </c:pt>
                <c:pt idx="676">
                  <c:v>33</c:v>
                </c:pt>
                <c:pt idx="677">
                  <c:v>33</c:v>
                </c:pt>
                <c:pt idx="678">
                  <c:v>33</c:v>
                </c:pt>
                <c:pt idx="679">
                  <c:v>27</c:v>
                </c:pt>
                <c:pt idx="680">
                  <c:v>33</c:v>
                </c:pt>
                <c:pt idx="681">
                  <c:v>32</c:v>
                </c:pt>
                <c:pt idx="682">
                  <c:v>33</c:v>
                </c:pt>
                <c:pt idx="683">
                  <c:v>33</c:v>
                </c:pt>
                <c:pt idx="684">
                  <c:v>33</c:v>
                </c:pt>
                <c:pt idx="685">
                  <c:v>33</c:v>
                </c:pt>
                <c:pt idx="686">
                  <c:v>33</c:v>
                </c:pt>
                <c:pt idx="687">
                  <c:v>32</c:v>
                </c:pt>
                <c:pt idx="688">
                  <c:v>33</c:v>
                </c:pt>
                <c:pt idx="689">
                  <c:v>33</c:v>
                </c:pt>
                <c:pt idx="690">
                  <c:v>33</c:v>
                </c:pt>
                <c:pt idx="691">
                  <c:v>23</c:v>
                </c:pt>
                <c:pt idx="692">
                  <c:v>27</c:v>
                </c:pt>
                <c:pt idx="693">
                  <c:v>28</c:v>
                </c:pt>
                <c:pt idx="694">
                  <c:v>32</c:v>
                </c:pt>
                <c:pt idx="695">
                  <c:v>33</c:v>
                </c:pt>
                <c:pt idx="696">
                  <c:v>33</c:v>
                </c:pt>
                <c:pt idx="697">
                  <c:v>33</c:v>
                </c:pt>
                <c:pt idx="698">
                  <c:v>30</c:v>
                </c:pt>
                <c:pt idx="699">
                  <c:v>24</c:v>
                </c:pt>
                <c:pt idx="700">
                  <c:v>23</c:v>
                </c:pt>
                <c:pt idx="701">
                  <c:v>23</c:v>
                </c:pt>
                <c:pt idx="702">
                  <c:v>13</c:v>
                </c:pt>
                <c:pt idx="703">
                  <c:v>13</c:v>
                </c:pt>
                <c:pt idx="704">
                  <c:v>13</c:v>
                </c:pt>
                <c:pt idx="705">
                  <c:v>13</c:v>
                </c:pt>
                <c:pt idx="706">
                  <c:v>21</c:v>
                </c:pt>
                <c:pt idx="707">
                  <c:v>22</c:v>
                </c:pt>
                <c:pt idx="708">
                  <c:v>23</c:v>
                </c:pt>
                <c:pt idx="709">
                  <c:v>23</c:v>
                </c:pt>
                <c:pt idx="710">
                  <c:v>23</c:v>
                </c:pt>
                <c:pt idx="711">
                  <c:v>23</c:v>
                </c:pt>
                <c:pt idx="712">
                  <c:v>31</c:v>
                </c:pt>
                <c:pt idx="713">
                  <c:v>31</c:v>
                </c:pt>
                <c:pt idx="714">
                  <c:v>30</c:v>
                </c:pt>
                <c:pt idx="715">
                  <c:v>30</c:v>
                </c:pt>
                <c:pt idx="716">
                  <c:v>21</c:v>
                </c:pt>
                <c:pt idx="717">
                  <c:v>21</c:v>
                </c:pt>
                <c:pt idx="718">
                  <c:v>17</c:v>
                </c:pt>
                <c:pt idx="719">
                  <c:v>19</c:v>
                </c:pt>
                <c:pt idx="720">
                  <c:v>22</c:v>
                </c:pt>
                <c:pt idx="721">
                  <c:v>13</c:v>
                </c:pt>
                <c:pt idx="722">
                  <c:v>21</c:v>
                </c:pt>
                <c:pt idx="723">
                  <c:v>21</c:v>
                </c:pt>
                <c:pt idx="724">
                  <c:v>21</c:v>
                </c:pt>
                <c:pt idx="725">
                  <c:v>30</c:v>
                </c:pt>
                <c:pt idx="726">
                  <c:v>29</c:v>
                </c:pt>
                <c:pt idx="727">
                  <c:v>32</c:v>
                </c:pt>
                <c:pt idx="728">
                  <c:v>22</c:v>
                </c:pt>
                <c:pt idx="729">
                  <c:v>17</c:v>
                </c:pt>
                <c:pt idx="730">
                  <c:v>20</c:v>
                </c:pt>
                <c:pt idx="731">
                  <c:v>15</c:v>
                </c:pt>
                <c:pt idx="732">
                  <c:v>8</c:v>
                </c:pt>
                <c:pt idx="733">
                  <c:v>20</c:v>
                </c:pt>
                <c:pt idx="734">
                  <c:v>22</c:v>
                </c:pt>
                <c:pt idx="735">
                  <c:v>22</c:v>
                </c:pt>
                <c:pt idx="736">
                  <c:v>25</c:v>
                </c:pt>
                <c:pt idx="737">
                  <c:v>13</c:v>
                </c:pt>
                <c:pt idx="738">
                  <c:v>12</c:v>
                </c:pt>
                <c:pt idx="739">
                  <c:v>7</c:v>
                </c:pt>
                <c:pt idx="740">
                  <c:v>6</c:v>
                </c:pt>
                <c:pt idx="741">
                  <c:v>3</c:v>
                </c:pt>
                <c:pt idx="742">
                  <c:v>3</c:v>
                </c:pt>
                <c:pt idx="743">
                  <c:v>11</c:v>
                </c:pt>
                <c:pt idx="744">
                  <c:v>11</c:v>
                </c:pt>
                <c:pt idx="745">
                  <c:v>4</c:v>
                </c:pt>
                <c:pt idx="746">
                  <c:v>14</c:v>
                </c:pt>
                <c:pt idx="747">
                  <c:v>7</c:v>
                </c:pt>
                <c:pt idx="748">
                  <c:v>7</c:v>
                </c:pt>
                <c:pt idx="749">
                  <c:v>10</c:v>
                </c:pt>
                <c:pt idx="750">
                  <c:v>14</c:v>
                </c:pt>
                <c:pt idx="751">
                  <c:v>21</c:v>
                </c:pt>
                <c:pt idx="752">
                  <c:v>20</c:v>
                </c:pt>
                <c:pt idx="753">
                  <c:v>22</c:v>
                </c:pt>
                <c:pt idx="754">
                  <c:v>17</c:v>
                </c:pt>
                <c:pt idx="755">
                  <c:v>19</c:v>
                </c:pt>
                <c:pt idx="756">
                  <c:v>19</c:v>
                </c:pt>
                <c:pt idx="757">
                  <c:v>16</c:v>
                </c:pt>
                <c:pt idx="758">
                  <c:v>8</c:v>
                </c:pt>
                <c:pt idx="759">
                  <c:v>3</c:v>
                </c:pt>
                <c:pt idx="760">
                  <c:v>3</c:v>
                </c:pt>
                <c:pt idx="761">
                  <c:v>12</c:v>
                </c:pt>
                <c:pt idx="762">
                  <c:v>12</c:v>
                </c:pt>
                <c:pt idx="763">
                  <c:v>25</c:v>
                </c:pt>
                <c:pt idx="764">
                  <c:v>27</c:v>
                </c:pt>
                <c:pt idx="765">
                  <c:v>30</c:v>
                </c:pt>
                <c:pt idx="766">
                  <c:v>30</c:v>
                </c:pt>
                <c:pt idx="767">
                  <c:v>33</c:v>
                </c:pt>
                <c:pt idx="768">
                  <c:v>26</c:v>
                </c:pt>
                <c:pt idx="769">
                  <c:v>22</c:v>
                </c:pt>
                <c:pt idx="770">
                  <c:v>6</c:v>
                </c:pt>
                <c:pt idx="771">
                  <c:v>6</c:v>
                </c:pt>
                <c:pt idx="772">
                  <c:v>7</c:v>
                </c:pt>
                <c:pt idx="773">
                  <c:v>5</c:v>
                </c:pt>
                <c:pt idx="774">
                  <c:v>5</c:v>
                </c:pt>
                <c:pt idx="775">
                  <c:v>13</c:v>
                </c:pt>
                <c:pt idx="776">
                  <c:v>3</c:v>
                </c:pt>
                <c:pt idx="777">
                  <c:v>7</c:v>
                </c:pt>
                <c:pt idx="778">
                  <c:v>13</c:v>
                </c:pt>
                <c:pt idx="779">
                  <c:v>13</c:v>
                </c:pt>
                <c:pt idx="780">
                  <c:v>23</c:v>
                </c:pt>
                <c:pt idx="781">
                  <c:v>22</c:v>
                </c:pt>
                <c:pt idx="782">
                  <c:v>20</c:v>
                </c:pt>
                <c:pt idx="783">
                  <c:v>22</c:v>
                </c:pt>
                <c:pt idx="784">
                  <c:v>27</c:v>
                </c:pt>
                <c:pt idx="785">
                  <c:v>23</c:v>
                </c:pt>
                <c:pt idx="786">
                  <c:v>17</c:v>
                </c:pt>
                <c:pt idx="787">
                  <c:v>16</c:v>
                </c:pt>
                <c:pt idx="788">
                  <c:v>6</c:v>
                </c:pt>
                <c:pt idx="789">
                  <c:v>6</c:v>
                </c:pt>
                <c:pt idx="790">
                  <c:v>17</c:v>
                </c:pt>
                <c:pt idx="791">
                  <c:v>25</c:v>
                </c:pt>
                <c:pt idx="792">
                  <c:v>32</c:v>
                </c:pt>
                <c:pt idx="793">
                  <c:v>32</c:v>
                </c:pt>
                <c:pt idx="794">
                  <c:v>33</c:v>
                </c:pt>
                <c:pt idx="795">
                  <c:v>33</c:v>
                </c:pt>
                <c:pt idx="796">
                  <c:v>21</c:v>
                </c:pt>
                <c:pt idx="797">
                  <c:v>14</c:v>
                </c:pt>
                <c:pt idx="798">
                  <c:v>14</c:v>
                </c:pt>
                <c:pt idx="799">
                  <c:v>14</c:v>
                </c:pt>
                <c:pt idx="800">
                  <c:v>14</c:v>
                </c:pt>
                <c:pt idx="801">
                  <c:v>14</c:v>
                </c:pt>
                <c:pt idx="802">
                  <c:v>14</c:v>
                </c:pt>
                <c:pt idx="803">
                  <c:v>4</c:v>
                </c:pt>
                <c:pt idx="804">
                  <c:v>5</c:v>
                </c:pt>
                <c:pt idx="805">
                  <c:v>4</c:v>
                </c:pt>
                <c:pt idx="806">
                  <c:v>6</c:v>
                </c:pt>
                <c:pt idx="807">
                  <c:v>16</c:v>
                </c:pt>
                <c:pt idx="808">
                  <c:v>14</c:v>
                </c:pt>
                <c:pt idx="809">
                  <c:v>7</c:v>
                </c:pt>
                <c:pt idx="810">
                  <c:v>7</c:v>
                </c:pt>
                <c:pt idx="811">
                  <c:v>7</c:v>
                </c:pt>
                <c:pt idx="812">
                  <c:v>6</c:v>
                </c:pt>
                <c:pt idx="813">
                  <c:v>5</c:v>
                </c:pt>
                <c:pt idx="814">
                  <c:v>13</c:v>
                </c:pt>
                <c:pt idx="815">
                  <c:v>13</c:v>
                </c:pt>
                <c:pt idx="816">
                  <c:v>13</c:v>
                </c:pt>
                <c:pt idx="817">
                  <c:v>13</c:v>
                </c:pt>
                <c:pt idx="818">
                  <c:v>12</c:v>
                </c:pt>
                <c:pt idx="819">
                  <c:v>7</c:v>
                </c:pt>
                <c:pt idx="820">
                  <c:v>5</c:v>
                </c:pt>
                <c:pt idx="821">
                  <c:v>14</c:v>
                </c:pt>
                <c:pt idx="822">
                  <c:v>15</c:v>
                </c:pt>
                <c:pt idx="823">
                  <c:v>14</c:v>
                </c:pt>
                <c:pt idx="824">
                  <c:v>18</c:v>
                </c:pt>
                <c:pt idx="825">
                  <c:v>17</c:v>
                </c:pt>
                <c:pt idx="826">
                  <c:v>12</c:v>
                </c:pt>
                <c:pt idx="827">
                  <c:v>21</c:v>
                </c:pt>
                <c:pt idx="828">
                  <c:v>19</c:v>
                </c:pt>
                <c:pt idx="829">
                  <c:v>22</c:v>
                </c:pt>
                <c:pt idx="830">
                  <c:v>14</c:v>
                </c:pt>
                <c:pt idx="831">
                  <c:v>13</c:v>
                </c:pt>
                <c:pt idx="832">
                  <c:v>12</c:v>
                </c:pt>
                <c:pt idx="833">
                  <c:v>5</c:v>
                </c:pt>
                <c:pt idx="834">
                  <c:v>23</c:v>
                </c:pt>
                <c:pt idx="835">
                  <c:v>18</c:v>
                </c:pt>
                <c:pt idx="836">
                  <c:v>27</c:v>
                </c:pt>
                <c:pt idx="837">
                  <c:v>23</c:v>
                </c:pt>
                <c:pt idx="838">
                  <c:v>30</c:v>
                </c:pt>
                <c:pt idx="839">
                  <c:v>22</c:v>
                </c:pt>
                <c:pt idx="840">
                  <c:v>21</c:v>
                </c:pt>
                <c:pt idx="841">
                  <c:v>24</c:v>
                </c:pt>
                <c:pt idx="842">
                  <c:v>22</c:v>
                </c:pt>
                <c:pt idx="843">
                  <c:v>11</c:v>
                </c:pt>
                <c:pt idx="844">
                  <c:v>11</c:v>
                </c:pt>
                <c:pt idx="845">
                  <c:v>14</c:v>
                </c:pt>
                <c:pt idx="846">
                  <c:v>15</c:v>
                </c:pt>
                <c:pt idx="847">
                  <c:v>14</c:v>
                </c:pt>
                <c:pt idx="848">
                  <c:v>10</c:v>
                </c:pt>
                <c:pt idx="849">
                  <c:v>14</c:v>
                </c:pt>
                <c:pt idx="850">
                  <c:v>8</c:v>
                </c:pt>
                <c:pt idx="851">
                  <c:v>5</c:v>
                </c:pt>
                <c:pt idx="852">
                  <c:v>5</c:v>
                </c:pt>
                <c:pt idx="853">
                  <c:v>10</c:v>
                </c:pt>
                <c:pt idx="854">
                  <c:v>24</c:v>
                </c:pt>
                <c:pt idx="855">
                  <c:v>25</c:v>
                </c:pt>
                <c:pt idx="856">
                  <c:v>23</c:v>
                </c:pt>
                <c:pt idx="857">
                  <c:v>21</c:v>
                </c:pt>
                <c:pt idx="858">
                  <c:v>23</c:v>
                </c:pt>
                <c:pt idx="859">
                  <c:v>22</c:v>
                </c:pt>
                <c:pt idx="860">
                  <c:v>22</c:v>
                </c:pt>
                <c:pt idx="861">
                  <c:v>23</c:v>
                </c:pt>
                <c:pt idx="862">
                  <c:v>26</c:v>
                </c:pt>
                <c:pt idx="863">
                  <c:v>29</c:v>
                </c:pt>
                <c:pt idx="864">
                  <c:v>28</c:v>
                </c:pt>
                <c:pt idx="865">
                  <c:v>33</c:v>
                </c:pt>
                <c:pt idx="866">
                  <c:v>33</c:v>
                </c:pt>
                <c:pt idx="867">
                  <c:v>33</c:v>
                </c:pt>
                <c:pt idx="868">
                  <c:v>33</c:v>
                </c:pt>
                <c:pt idx="869">
                  <c:v>33</c:v>
                </c:pt>
                <c:pt idx="870">
                  <c:v>30</c:v>
                </c:pt>
                <c:pt idx="871">
                  <c:v>29</c:v>
                </c:pt>
                <c:pt idx="872">
                  <c:v>33</c:v>
                </c:pt>
                <c:pt idx="873">
                  <c:v>33</c:v>
                </c:pt>
                <c:pt idx="874">
                  <c:v>33</c:v>
                </c:pt>
                <c:pt idx="875">
                  <c:v>33</c:v>
                </c:pt>
                <c:pt idx="876">
                  <c:v>33</c:v>
                </c:pt>
                <c:pt idx="877">
                  <c:v>33</c:v>
                </c:pt>
                <c:pt idx="878">
                  <c:v>31</c:v>
                </c:pt>
                <c:pt idx="879">
                  <c:v>23</c:v>
                </c:pt>
                <c:pt idx="880">
                  <c:v>25</c:v>
                </c:pt>
                <c:pt idx="881">
                  <c:v>33</c:v>
                </c:pt>
                <c:pt idx="882">
                  <c:v>33</c:v>
                </c:pt>
                <c:pt idx="883">
                  <c:v>33</c:v>
                </c:pt>
                <c:pt idx="884">
                  <c:v>33</c:v>
                </c:pt>
                <c:pt idx="885">
                  <c:v>33</c:v>
                </c:pt>
                <c:pt idx="886">
                  <c:v>33</c:v>
                </c:pt>
                <c:pt idx="887">
                  <c:v>32</c:v>
                </c:pt>
                <c:pt idx="888">
                  <c:v>32</c:v>
                </c:pt>
                <c:pt idx="889">
                  <c:v>32</c:v>
                </c:pt>
                <c:pt idx="890">
                  <c:v>32</c:v>
                </c:pt>
                <c:pt idx="891">
                  <c:v>32</c:v>
                </c:pt>
                <c:pt idx="892">
                  <c:v>33</c:v>
                </c:pt>
                <c:pt idx="893">
                  <c:v>33</c:v>
                </c:pt>
                <c:pt idx="894">
                  <c:v>33</c:v>
                </c:pt>
                <c:pt idx="895">
                  <c:v>33</c:v>
                </c:pt>
                <c:pt idx="896">
                  <c:v>32</c:v>
                </c:pt>
                <c:pt idx="897">
                  <c:v>22</c:v>
                </c:pt>
                <c:pt idx="898">
                  <c:v>23</c:v>
                </c:pt>
                <c:pt idx="899">
                  <c:v>23</c:v>
                </c:pt>
                <c:pt idx="900">
                  <c:v>23</c:v>
                </c:pt>
                <c:pt idx="901">
                  <c:v>21</c:v>
                </c:pt>
                <c:pt idx="902">
                  <c:v>16</c:v>
                </c:pt>
                <c:pt idx="903">
                  <c:v>25</c:v>
                </c:pt>
                <c:pt idx="904">
                  <c:v>25</c:v>
                </c:pt>
                <c:pt idx="905">
                  <c:v>30</c:v>
                </c:pt>
                <c:pt idx="906">
                  <c:v>26</c:v>
                </c:pt>
                <c:pt idx="907">
                  <c:v>23</c:v>
                </c:pt>
                <c:pt idx="908">
                  <c:v>20</c:v>
                </c:pt>
                <c:pt idx="909">
                  <c:v>14</c:v>
                </c:pt>
                <c:pt idx="910">
                  <c:v>13</c:v>
                </c:pt>
                <c:pt idx="911">
                  <c:v>13</c:v>
                </c:pt>
                <c:pt idx="912">
                  <c:v>14</c:v>
                </c:pt>
                <c:pt idx="913">
                  <c:v>14</c:v>
                </c:pt>
                <c:pt idx="914">
                  <c:v>17</c:v>
                </c:pt>
                <c:pt idx="915">
                  <c:v>21</c:v>
                </c:pt>
                <c:pt idx="916">
                  <c:v>23</c:v>
                </c:pt>
                <c:pt idx="917">
                  <c:v>23</c:v>
                </c:pt>
                <c:pt idx="918">
                  <c:v>30</c:v>
                </c:pt>
                <c:pt idx="919">
                  <c:v>33</c:v>
                </c:pt>
                <c:pt idx="920">
                  <c:v>33</c:v>
                </c:pt>
                <c:pt idx="921">
                  <c:v>33</c:v>
                </c:pt>
                <c:pt idx="922">
                  <c:v>33</c:v>
                </c:pt>
                <c:pt idx="923">
                  <c:v>33</c:v>
                </c:pt>
                <c:pt idx="924">
                  <c:v>29</c:v>
                </c:pt>
                <c:pt idx="925">
                  <c:v>23</c:v>
                </c:pt>
                <c:pt idx="926">
                  <c:v>23</c:v>
                </c:pt>
                <c:pt idx="927">
                  <c:v>23</c:v>
                </c:pt>
                <c:pt idx="928">
                  <c:v>23</c:v>
                </c:pt>
                <c:pt idx="929">
                  <c:v>33</c:v>
                </c:pt>
                <c:pt idx="930">
                  <c:v>32</c:v>
                </c:pt>
                <c:pt idx="931">
                  <c:v>33</c:v>
                </c:pt>
                <c:pt idx="932">
                  <c:v>33</c:v>
                </c:pt>
                <c:pt idx="933">
                  <c:v>33</c:v>
                </c:pt>
                <c:pt idx="934">
                  <c:v>29</c:v>
                </c:pt>
                <c:pt idx="935">
                  <c:v>30</c:v>
                </c:pt>
                <c:pt idx="936">
                  <c:v>26</c:v>
                </c:pt>
                <c:pt idx="937">
                  <c:v>26</c:v>
                </c:pt>
                <c:pt idx="938">
                  <c:v>24</c:v>
                </c:pt>
                <c:pt idx="939">
                  <c:v>23</c:v>
                </c:pt>
                <c:pt idx="940">
                  <c:v>25</c:v>
                </c:pt>
                <c:pt idx="941">
                  <c:v>31</c:v>
                </c:pt>
                <c:pt idx="942">
                  <c:v>14</c:v>
                </c:pt>
                <c:pt idx="943">
                  <c:v>13</c:v>
                </c:pt>
                <c:pt idx="944">
                  <c:v>20</c:v>
                </c:pt>
                <c:pt idx="945">
                  <c:v>21</c:v>
                </c:pt>
                <c:pt idx="946">
                  <c:v>21</c:v>
                </c:pt>
                <c:pt idx="947">
                  <c:v>29</c:v>
                </c:pt>
                <c:pt idx="948">
                  <c:v>31</c:v>
                </c:pt>
                <c:pt idx="949">
                  <c:v>26</c:v>
                </c:pt>
                <c:pt idx="950">
                  <c:v>27</c:v>
                </c:pt>
                <c:pt idx="951">
                  <c:v>22</c:v>
                </c:pt>
                <c:pt idx="952">
                  <c:v>15</c:v>
                </c:pt>
                <c:pt idx="953">
                  <c:v>12</c:v>
                </c:pt>
                <c:pt idx="954">
                  <c:v>11</c:v>
                </c:pt>
                <c:pt idx="955">
                  <c:v>5</c:v>
                </c:pt>
                <c:pt idx="956">
                  <c:v>4</c:v>
                </c:pt>
                <c:pt idx="957">
                  <c:v>5</c:v>
                </c:pt>
                <c:pt idx="958">
                  <c:v>4</c:v>
                </c:pt>
                <c:pt idx="959">
                  <c:v>6</c:v>
                </c:pt>
                <c:pt idx="960">
                  <c:v>16</c:v>
                </c:pt>
                <c:pt idx="961">
                  <c:v>20</c:v>
                </c:pt>
                <c:pt idx="962">
                  <c:v>16</c:v>
                </c:pt>
                <c:pt idx="963">
                  <c:v>19</c:v>
                </c:pt>
                <c:pt idx="964">
                  <c:v>12</c:v>
                </c:pt>
                <c:pt idx="965">
                  <c:v>21</c:v>
                </c:pt>
                <c:pt idx="966">
                  <c:v>21</c:v>
                </c:pt>
                <c:pt idx="967">
                  <c:v>24</c:v>
                </c:pt>
                <c:pt idx="968">
                  <c:v>22</c:v>
                </c:pt>
                <c:pt idx="969">
                  <c:v>15</c:v>
                </c:pt>
                <c:pt idx="970">
                  <c:v>11</c:v>
                </c:pt>
                <c:pt idx="971">
                  <c:v>10</c:v>
                </c:pt>
                <c:pt idx="972">
                  <c:v>9</c:v>
                </c:pt>
                <c:pt idx="973">
                  <c:v>10</c:v>
                </c:pt>
                <c:pt idx="974">
                  <c:v>12</c:v>
                </c:pt>
                <c:pt idx="975">
                  <c:v>12</c:v>
                </c:pt>
                <c:pt idx="976">
                  <c:v>10</c:v>
                </c:pt>
                <c:pt idx="977">
                  <c:v>22</c:v>
                </c:pt>
                <c:pt idx="978">
                  <c:v>30</c:v>
                </c:pt>
                <c:pt idx="979">
                  <c:v>30</c:v>
                </c:pt>
                <c:pt idx="980">
                  <c:v>28</c:v>
                </c:pt>
                <c:pt idx="981">
                  <c:v>31</c:v>
                </c:pt>
                <c:pt idx="982">
                  <c:v>30</c:v>
                </c:pt>
                <c:pt idx="983">
                  <c:v>31</c:v>
                </c:pt>
                <c:pt idx="984">
                  <c:v>29</c:v>
                </c:pt>
                <c:pt idx="985">
                  <c:v>25</c:v>
                </c:pt>
                <c:pt idx="986">
                  <c:v>15</c:v>
                </c:pt>
                <c:pt idx="987">
                  <c:v>7</c:v>
                </c:pt>
                <c:pt idx="988">
                  <c:v>7</c:v>
                </c:pt>
                <c:pt idx="989">
                  <c:v>13</c:v>
                </c:pt>
                <c:pt idx="990">
                  <c:v>14</c:v>
                </c:pt>
                <c:pt idx="991">
                  <c:v>27</c:v>
                </c:pt>
                <c:pt idx="992">
                  <c:v>23</c:v>
                </c:pt>
                <c:pt idx="993">
                  <c:v>18</c:v>
                </c:pt>
                <c:pt idx="994">
                  <c:v>11</c:v>
                </c:pt>
                <c:pt idx="995">
                  <c:v>11</c:v>
                </c:pt>
                <c:pt idx="996">
                  <c:v>11</c:v>
                </c:pt>
                <c:pt idx="997">
                  <c:v>16</c:v>
                </c:pt>
                <c:pt idx="998">
                  <c:v>24</c:v>
                </c:pt>
                <c:pt idx="999">
                  <c:v>24</c:v>
                </c:pt>
                <c:pt idx="1000">
                  <c:v>23</c:v>
                </c:pt>
                <c:pt idx="1001">
                  <c:v>8</c:v>
                </c:pt>
                <c:pt idx="1002">
                  <c:v>3</c:v>
                </c:pt>
                <c:pt idx="1003">
                  <c:v>3</c:v>
                </c:pt>
                <c:pt idx="1004">
                  <c:v>3</c:v>
                </c:pt>
                <c:pt idx="1005">
                  <c:v>3</c:v>
                </c:pt>
                <c:pt idx="1006">
                  <c:v>5</c:v>
                </c:pt>
                <c:pt idx="1007">
                  <c:v>9</c:v>
                </c:pt>
                <c:pt idx="1008">
                  <c:v>13</c:v>
                </c:pt>
                <c:pt idx="1009">
                  <c:v>13</c:v>
                </c:pt>
                <c:pt idx="1010">
                  <c:v>16</c:v>
                </c:pt>
                <c:pt idx="1011">
                  <c:v>20</c:v>
                </c:pt>
                <c:pt idx="1012">
                  <c:v>22</c:v>
                </c:pt>
                <c:pt idx="1013">
                  <c:v>22</c:v>
                </c:pt>
                <c:pt idx="1014">
                  <c:v>21</c:v>
                </c:pt>
                <c:pt idx="1015">
                  <c:v>20</c:v>
                </c:pt>
                <c:pt idx="1016">
                  <c:v>13</c:v>
                </c:pt>
                <c:pt idx="1017">
                  <c:v>10</c:v>
                </c:pt>
                <c:pt idx="1018">
                  <c:v>15</c:v>
                </c:pt>
                <c:pt idx="1019">
                  <c:v>25</c:v>
                </c:pt>
                <c:pt idx="1020">
                  <c:v>32</c:v>
                </c:pt>
                <c:pt idx="1021">
                  <c:v>19</c:v>
                </c:pt>
                <c:pt idx="1022">
                  <c:v>28</c:v>
                </c:pt>
                <c:pt idx="1023">
                  <c:v>32</c:v>
                </c:pt>
                <c:pt idx="1024">
                  <c:v>31</c:v>
                </c:pt>
                <c:pt idx="1025">
                  <c:v>33</c:v>
                </c:pt>
                <c:pt idx="1026">
                  <c:v>33</c:v>
                </c:pt>
                <c:pt idx="1027">
                  <c:v>24</c:v>
                </c:pt>
                <c:pt idx="1028">
                  <c:v>24</c:v>
                </c:pt>
                <c:pt idx="1029">
                  <c:v>21</c:v>
                </c:pt>
                <c:pt idx="1030">
                  <c:v>21</c:v>
                </c:pt>
                <c:pt idx="1031">
                  <c:v>23</c:v>
                </c:pt>
                <c:pt idx="1032">
                  <c:v>31</c:v>
                </c:pt>
                <c:pt idx="1033">
                  <c:v>30</c:v>
                </c:pt>
                <c:pt idx="1034">
                  <c:v>26</c:v>
                </c:pt>
                <c:pt idx="1035">
                  <c:v>29</c:v>
                </c:pt>
                <c:pt idx="1036">
                  <c:v>30</c:v>
                </c:pt>
                <c:pt idx="1037">
                  <c:v>24</c:v>
                </c:pt>
                <c:pt idx="1038">
                  <c:v>31</c:v>
                </c:pt>
                <c:pt idx="1039">
                  <c:v>28</c:v>
                </c:pt>
                <c:pt idx="1040">
                  <c:v>30</c:v>
                </c:pt>
                <c:pt idx="1041">
                  <c:v>33</c:v>
                </c:pt>
                <c:pt idx="1042">
                  <c:v>31</c:v>
                </c:pt>
                <c:pt idx="1043">
                  <c:v>31</c:v>
                </c:pt>
                <c:pt idx="1044">
                  <c:v>32</c:v>
                </c:pt>
                <c:pt idx="1045">
                  <c:v>30</c:v>
                </c:pt>
                <c:pt idx="1046">
                  <c:v>28</c:v>
                </c:pt>
                <c:pt idx="1047">
                  <c:v>29</c:v>
                </c:pt>
                <c:pt idx="1048">
                  <c:v>29</c:v>
                </c:pt>
                <c:pt idx="1049">
                  <c:v>33</c:v>
                </c:pt>
                <c:pt idx="1050">
                  <c:v>31</c:v>
                </c:pt>
                <c:pt idx="1051">
                  <c:v>33</c:v>
                </c:pt>
                <c:pt idx="1052">
                  <c:v>32</c:v>
                </c:pt>
                <c:pt idx="1053">
                  <c:v>33</c:v>
                </c:pt>
                <c:pt idx="1054">
                  <c:v>33</c:v>
                </c:pt>
                <c:pt idx="1055">
                  <c:v>33</c:v>
                </c:pt>
                <c:pt idx="1056">
                  <c:v>33</c:v>
                </c:pt>
                <c:pt idx="1057">
                  <c:v>33</c:v>
                </c:pt>
                <c:pt idx="1058">
                  <c:v>32</c:v>
                </c:pt>
                <c:pt idx="1059">
                  <c:v>31</c:v>
                </c:pt>
                <c:pt idx="1060">
                  <c:v>30</c:v>
                </c:pt>
                <c:pt idx="1061">
                  <c:v>31</c:v>
                </c:pt>
                <c:pt idx="1062">
                  <c:v>31</c:v>
                </c:pt>
                <c:pt idx="1063">
                  <c:v>26</c:v>
                </c:pt>
                <c:pt idx="1064">
                  <c:v>23</c:v>
                </c:pt>
                <c:pt idx="1065">
                  <c:v>24</c:v>
                </c:pt>
                <c:pt idx="1066">
                  <c:v>23</c:v>
                </c:pt>
                <c:pt idx="1067">
                  <c:v>23</c:v>
                </c:pt>
                <c:pt idx="1068">
                  <c:v>25</c:v>
                </c:pt>
                <c:pt idx="1069">
                  <c:v>30</c:v>
                </c:pt>
                <c:pt idx="1070">
                  <c:v>27</c:v>
                </c:pt>
                <c:pt idx="1071">
                  <c:v>27</c:v>
                </c:pt>
                <c:pt idx="1072">
                  <c:v>25</c:v>
                </c:pt>
                <c:pt idx="1073">
                  <c:v>23</c:v>
                </c:pt>
                <c:pt idx="1074">
                  <c:v>15</c:v>
                </c:pt>
                <c:pt idx="1075">
                  <c:v>15</c:v>
                </c:pt>
                <c:pt idx="1076">
                  <c:v>14</c:v>
                </c:pt>
                <c:pt idx="1077">
                  <c:v>15</c:v>
                </c:pt>
                <c:pt idx="1078">
                  <c:v>14</c:v>
                </c:pt>
                <c:pt idx="1079">
                  <c:v>15</c:v>
                </c:pt>
                <c:pt idx="1080">
                  <c:v>15</c:v>
                </c:pt>
                <c:pt idx="1081">
                  <c:v>14</c:v>
                </c:pt>
                <c:pt idx="1082">
                  <c:v>21</c:v>
                </c:pt>
                <c:pt idx="1083">
                  <c:v>12</c:v>
                </c:pt>
                <c:pt idx="1084">
                  <c:v>10</c:v>
                </c:pt>
                <c:pt idx="1085">
                  <c:v>10</c:v>
                </c:pt>
                <c:pt idx="1086">
                  <c:v>13</c:v>
                </c:pt>
                <c:pt idx="1087">
                  <c:v>13</c:v>
                </c:pt>
                <c:pt idx="1088">
                  <c:v>23</c:v>
                </c:pt>
                <c:pt idx="1089">
                  <c:v>22</c:v>
                </c:pt>
                <c:pt idx="1090">
                  <c:v>30</c:v>
                </c:pt>
                <c:pt idx="1091">
                  <c:v>32</c:v>
                </c:pt>
                <c:pt idx="1092">
                  <c:v>32</c:v>
                </c:pt>
                <c:pt idx="1093">
                  <c:v>33</c:v>
                </c:pt>
                <c:pt idx="1094">
                  <c:v>32</c:v>
                </c:pt>
                <c:pt idx="1095">
                  <c:v>25</c:v>
                </c:pt>
                <c:pt idx="1096">
                  <c:v>24</c:v>
                </c:pt>
                <c:pt idx="1097">
                  <c:v>23</c:v>
                </c:pt>
                <c:pt idx="1098">
                  <c:v>23</c:v>
                </c:pt>
                <c:pt idx="1099">
                  <c:v>26</c:v>
                </c:pt>
                <c:pt idx="1100">
                  <c:v>33</c:v>
                </c:pt>
                <c:pt idx="1101">
                  <c:v>33</c:v>
                </c:pt>
                <c:pt idx="1102">
                  <c:v>31</c:v>
                </c:pt>
                <c:pt idx="1103">
                  <c:v>23</c:v>
                </c:pt>
                <c:pt idx="1104">
                  <c:v>29</c:v>
                </c:pt>
                <c:pt idx="1105">
                  <c:v>24</c:v>
                </c:pt>
                <c:pt idx="1106">
                  <c:v>27</c:v>
                </c:pt>
                <c:pt idx="1107">
                  <c:v>27</c:v>
                </c:pt>
                <c:pt idx="1108">
                  <c:v>33</c:v>
                </c:pt>
                <c:pt idx="1109">
                  <c:v>29</c:v>
                </c:pt>
                <c:pt idx="1110">
                  <c:v>31</c:v>
                </c:pt>
                <c:pt idx="1111">
                  <c:v>26</c:v>
                </c:pt>
                <c:pt idx="1112">
                  <c:v>24</c:v>
                </c:pt>
                <c:pt idx="1113">
                  <c:v>14</c:v>
                </c:pt>
                <c:pt idx="1114">
                  <c:v>13</c:v>
                </c:pt>
                <c:pt idx="1115">
                  <c:v>13</c:v>
                </c:pt>
                <c:pt idx="1116">
                  <c:v>13</c:v>
                </c:pt>
                <c:pt idx="1117">
                  <c:v>16</c:v>
                </c:pt>
                <c:pt idx="1118">
                  <c:v>7</c:v>
                </c:pt>
                <c:pt idx="1119">
                  <c:v>5</c:v>
                </c:pt>
                <c:pt idx="1120">
                  <c:v>4</c:v>
                </c:pt>
                <c:pt idx="1121">
                  <c:v>4</c:v>
                </c:pt>
                <c:pt idx="1122">
                  <c:v>4</c:v>
                </c:pt>
                <c:pt idx="1123">
                  <c:v>4</c:v>
                </c:pt>
                <c:pt idx="1124">
                  <c:v>4</c:v>
                </c:pt>
                <c:pt idx="1125">
                  <c:v>6</c:v>
                </c:pt>
                <c:pt idx="1126">
                  <c:v>4</c:v>
                </c:pt>
                <c:pt idx="1127">
                  <c:v>5</c:v>
                </c:pt>
                <c:pt idx="1128">
                  <c:v>11</c:v>
                </c:pt>
                <c:pt idx="1129">
                  <c:v>14</c:v>
                </c:pt>
                <c:pt idx="1130">
                  <c:v>14</c:v>
                </c:pt>
                <c:pt idx="1131">
                  <c:v>14</c:v>
                </c:pt>
                <c:pt idx="1132">
                  <c:v>14</c:v>
                </c:pt>
                <c:pt idx="1133">
                  <c:v>14</c:v>
                </c:pt>
                <c:pt idx="1134">
                  <c:v>17</c:v>
                </c:pt>
                <c:pt idx="1135">
                  <c:v>20</c:v>
                </c:pt>
                <c:pt idx="1136">
                  <c:v>23</c:v>
                </c:pt>
                <c:pt idx="1137">
                  <c:v>27</c:v>
                </c:pt>
                <c:pt idx="1138">
                  <c:v>21</c:v>
                </c:pt>
                <c:pt idx="1139">
                  <c:v>30</c:v>
                </c:pt>
                <c:pt idx="1140">
                  <c:v>29</c:v>
                </c:pt>
                <c:pt idx="1141">
                  <c:v>28</c:v>
                </c:pt>
                <c:pt idx="1142">
                  <c:v>24</c:v>
                </c:pt>
                <c:pt idx="1143">
                  <c:v>16</c:v>
                </c:pt>
                <c:pt idx="1144">
                  <c:v>17</c:v>
                </c:pt>
                <c:pt idx="1145">
                  <c:v>17</c:v>
                </c:pt>
                <c:pt idx="1146">
                  <c:v>19</c:v>
                </c:pt>
                <c:pt idx="1147">
                  <c:v>19</c:v>
                </c:pt>
                <c:pt idx="1148">
                  <c:v>30</c:v>
                </c:pt>
                <c:pt idx="1149">
                  <c:v>30</c:v>
                </c:pt>
                <c:pt idx="1150">
                  <c:v>28</c:v>
                </c:pt>
                <c:pt idx="1151">
                  <c:v>29</c:v>
                </c:pt>
                <c:pt idx="1152">
                  <c:v>16</c:v>
                </c:pt>
                <c:pt idx="1153">
                  <c:v>11</c:v>
                </c:pt>
                <c:pt idx="1154">
                  <c:v>4</c:v>
                </c:pt>
                <c:pt idx="1155">
                  <c:v>4</c:v>
                </c:pt>
                <c:pt idx="1156">
                  <c:v>3</c:v>
                </c:pt>
                <c:pt idx="1157">
                  <c:v>3</c:v>
                </c:pt>
                <c:pt idx="1158">
                  <c:v>3</c:v>
                </c:pt>
                <c:pt idx="1159">
                  <c:v>3</c:v>
                </c:pt>
                <c:pt idx="1160">
                  <c:v>3</c:v>
                </c:pt>
                <c:pt idx="1161">
                  <c:v>3</c:v>
                </c:pt>
                <c:pt idx="1162">
                  <c:v>3</c:v>
                </c:pt>
                <c:pt idx="1163">
                  <c:v>4</c:v>
                </c:pt>
                <c:pt idx="1164">
                  <c:v>13</c:v>
                </c:pt>
                <c:pt idx="1165">
                  <c:v>8</c:v>
                </c:pt>
                <c:pt idx="1166">
                  <c:v>11</c:v>
                </c:pt>
                <c:pt idx="1167">
                  <c:v>4</c:v>
                </c:pt>
                <c:pt idx="1168">
                  <c:v>3</c:v>
                </c:pt>
                <c:pt idx="1169">
                  <c:v>3</c:v>
                </c:pt>
                <c:pt idx="1170">
                  <c:v>3</c:v>
                </c:pt>
                <c:pt idx="1171">
                  <c:v>5</c:v>
                </c:pt>
                <c:pt idx="1172">
                  <c:v>5</c:v>
                </c:pt>
                <c:pt idx="1173">
                  <c:v>4</c:v>
                </c:pt>
                <c:pt idx="1174">
                  <c:v>13</c:v>
                </c:pt>
                <c:pt idx="1175">
                  <c:v>13</c:v>
                </c:pt>
                <c:pt idx="1176">
                  <c:v>14</c:v>
                </c:pt>
                <c:pt idx="1177">
                  <c:v>14</c:v>
                </c:pt>
                <c:pt idx="1178">
                  <c:v>13</c:v>
                </c:pt>
                <c:pt idx="1179">
                  <c:v>9</c:v>
                </c:pt>
                <c:pt idx="1180">
                  <c:v>12</c:v>
                </c:pt>
                <c:pt idx="1181">
                  <c:v>16</c:v>
                </c:pt>
                <c:pt idx="1182">
                  <c:v>22</c:v>
                </c:pt>
                <c:pt idx="1183">
                  <c:v>23</c:v>
                </c:pt>
                <c:pt idx="1184">
                  <c:v>19</c:v>
                </c:pt>
                <c:pt idx="1185">
                  <c:v>9</c:v>
                </c:pt>
                <c:pt idx="1186">
                  <c:v>5</c:v>
                </c:pt>
                <c:pt idx="1187">
                  <c:v>12</c:v>
                </c:pt>
                <c:pt idx="1188">
                  <c:v>12</c:v>
                </c:pt>
                <c:pt idx="1189">
                  <c:v>13</c:v>
                </c:pt>
                <c:pt idx="1190">
                  <c:v>21</c:v>
                </c:pt>
                <c:pt idx="1191">
                  <c:v>26</c:v>
                </c:pt>
                <c:pt idx="1192">
                  <c:v>24</c:v>
                </c:pt>
                <c:pt idx="1193">
                  <c:v>24</c:v>
                </c:pt>
                <c:pt idx="1194">
                  <c:v>24</c:v>
                </c:pt>
                <c:pt idx="1195">
                  <c:v>23</c:v>
                </c:pt>
                <c:pt idx="1196">
                  <c:v>23</c:v>
                </c:pt>
                <c:pt idx="1197">
                  <c:v>23</c:v>
                </c:pt>
                <c:pt idx="1198">
                  <c:v>23</c:v>
                </c:pt>
                <c:pt idx="1199">
                  <c:v>24</c:v>
                </c:pt>
                <c:pt idx="1200">
                  <c:v>25</c:v>
                </c:pt>
                <c:pt idx="1201">
                  <c:v>25</c:v>
                </c:pt>
                <c:pt idx="1202">
                  <c:v>15</c:v>
                </c:pt>
                <c:pt idx="1203">
                  <c:v>13</c:v>
                </c:pt>
                <c:pt idx="1204">
                  <c:v>11</c:v>
                </c:pt>
                <c:pt idx="1205">
                  <c:v>12</c:v>
                </c:pt>
                <c:pt idx="1206">
                  <c:v>13</c:v>
                </c:pt>
                <c:pt idx="1207">
                  <c:v>17</c:v>
                </c:pt>
                <c:pt idx="1208">
                  <c:v>21</c:v>
                </c:pt>
                <c:pt idx="1209">
                  <c:v>24</c:v>
                </c:pt>
                <c:pt idx="1210">
                  <c:v>25</c:v>
                </c:pt>
                <c:pt idx="1211">
                  <c:v>16</c:v>
                </c:pt>
                <c:pt idx="1212">
                  <c:v>20</c:v>
                </c:pt>
                <c:pt idx="1213">
                  <c:v>24</c:v>
                </c:pt>
                <c:pt idx="1214">
                  <c:v>22</c:v>
                </c:pt>
                <c:pt idx="1215">
                  <c:v>15</c:v>
                </c:pt>
                <c:pt idx="1216">
                  <c:v>22</c:v>
                </c:pt>
                <c:pt idx="1217">
                  <c:v>24</c:v>
                </c:pt>
                <c:pt idx="1218">
                  <c:v>27</c:v>
                </c:pt>
                <c:pt idx="1219">
                  <c:v>27</c:v>
                </c:pt>
                <c:pt idx="1220">
                  <c:v>29</c:v>
                </c:pt>
                <c:pt idx="1221">
                  <c:v>20</c:v>
                </c:pt>
                <c:pt idx="1222">
                  <c:v>20</c:v>
                </c:pt>
                <c:pt idx="1223">
                  <c:v>18</c:v>
                </c:pt>
                <c:pt idx="1224">
                  <c:v>15</c:v>
                </c:pt>
                <c:pt idx="1225">
                  <c:v>23</c:v>
                </c:pt>
                <c:pt idx="1226">
                  <c:v>21</c:v>
                </c:pt>
                <c:pt idx="1227">
                  <c:v>20</c:v>
                </c:pt>
                <c:pt idx="1228">
                  <c:v>24</c:v>
                </c:pt>
                <c:pt idx="1229">
                  <c:v>29</c:v>
                </c:pt>
                <c:pt idx="1230">
                  <c:v>32</c:v>
                </c:pt>
                <c:pt idx="1231">
                  <c:v>31</c:v>
                </c:pt>
                <c:pt idx="1232">
                  <c:v>32</c:v>
                </c:pt>
                <c:pt idx="1233">
                  <c:v>32</c:v>
                </c:pt>
                <c:pt idx="1234">
                  <c:v>33</c:v>
                </c:pt>
                <c:pt idx="1235">
                  <c:v>33</c:v>
                </c:pt>
                <c:pt idx="1236">
                  <c:v>32</c:v>
                </c:pt>
                <c:pt idx="1237">
                  <c:v>30</c:v>
                </c:pt>
                <c:pt idx="1238">
                  <c:v>26</c:v>
                </c:pt>
                <c:pt idx="1239">
                  <c:v>26</c:v>
                </c:pt>
                <c:pt idx="1240">
                  <c:v>26</c:v>
                </c:pt>
                <c:pt idx="1241">
                  <c:v>28</c:v>
                </c:pt>
                <c:pt idx="1242">
                  <c:v>25</c:v>
                </c:pt>
                <c:pt idx="1243">
                  <c:v>25</c:v>
                </c:pt>
                <c:pt idx="1244">
                  <c:v>26</c:v>
                </c:pt>
                <c:pt idx="1245">
                  <c:v>26</c:v>
                </c:pt>
                <c:pt idx="1246">
                  <c:v>26</c:v>
                </c:pt>
                <c:pt idx="1247">
                  <c:v>30</c:v>
                </c:pt>
                <c:pt idx="1248">
                  <c:v>31</c:v>
                </c:pt>
                <c:pt idx="1249">
                  <c:v>32</c:v>
                </c:pt>
                <c:pt idx="1250">
                  <c:v>32</c:v>
                </c:pt>
                <c:pt idx="1251">
                  <c:v>32</c:v>
                </c:pt>
                <c:pt idx="1252">
                  <c:v>29</c:v>
                </c:pt>
                <c:pt idx="1253">
                  <c:v>28</c:v>
                </c:pt>
                <c:pt idx="1254">
                  <c:v>29</c:v>
                </c:pt>
                <c:pt idx="1255">
                  <c:v>22</c:v>
                </c:pt>
                <c:pt idx="1256">
                  <c:v>26</c:v>
                </c:pt>
                <c:pt idx="1257">
                  <c:v>31</c:v>
                </c:pt>
                <c:pt idx="1258">
                  <c:v>31</c:v>
                </c:pt>
                <c:pt idx="1259">
                  <c:v>27</c:v>
                </c:pt>
                <c:pt idx="1260">
                  <c:v>30</c:v>
                </c:pt>
                <c:pt idx="1261">
                  <c:v>30</c:v>
                </c:pt>
                <c:pt idx="1262">
                  <c:v>32</c:v>
                </c:pt>
                <c:pt idx="1263">
                  <c:v>32</c:v>
                </c:pt>
                <c:pt idx="1264">
                  <c:v>32</c:v>
                </c:pt>
                <c:pt idx="1265">
                  <c:v>25</c:v>
                </c:pt>
                <c:pt idx="1266">
                  <c:v>22</c:v>
                </c:pt>
                <c:pt idx="1267">
                  <c:v>22</c:v>
                </c:pt>
                <c:pt idx="1268">
                  <c:v>23</c:v>
                </c:pt>
                <c:pt idx="1269">
                  <c:v>16</c:v>
                </c:pt>
                <c:pt idx="1270">
                  <c:v>17</c:v>
                </c:pt>
                <c:pt idx="1271">
                  <c:v>22</c:v>
                </c:pt>
                <c:pt idx="1272">
                  <c:v>28</c:v>
                </c:pt>
                <c:pt idx="1273">
                  <c:v>31</c:v>
                </c:pt>
                <c:pt idx="1274">
                  <c:v>32</c:v>
                </c:pt>
                <c:pt idx="1275">
                  <c:v>33</c:v>
                </c:pt>
                <c:pt idx="1276">
                  <c:v>32</c:v>
                </c:pt>
                <c:pt idx="1277">
                  <c:v>32</c:v>
                </c:pt>
                <c:pt idx="1278">
                  <c:v>20</c:v>
                </c:pt>
                <c:pt idx="1279">
                  <c:v>19</c:v>
                </c:pt>
                <c:pt idx="1280">
                  <c:v>19</c:v>
                </c:pt>
                <c:pt idx="1281">
                  <c:v>19</c:v>
                </c:pt>
                <c:pt idx="1282">
                  <c:v>19</c:v>
                </c:pt>
                <c:pt idx="1283">
                  <c:v>16</c:v>
                </c:pt>
                <c:pt idx="1284">
                  <c:v>16</c:v>
                </c:pt>
                <c:pt idx="1285">
                  <c:v>17</c:v>
                </c:pt>
                <c:pt idx="1286">
                  <c:v>17</c:v>
                </c:pt>
                <c:pt idx="1287">
                  <c:v>28</c:v>
                </c:pt>
                <c:pt idx="1288">
                  <c:v>24</c:v>
                </c:pt>
                <c:pt idx="1289">
                  <c:v>21</c:v>
                </c:pt>
                <c:pt idx="1290">
                  <c:v>19</c:v>
                </c:pt>
                <c:pt idx="1291">
                  <c:v>21</c:v>
                </c:pt>
                <c:pt idx="1292">
                  <c:v>29</c:v>
                </c:pt>
                <c:pt idx="1293">
                  <c:v>17</c:v>
                </c:pt>
                <c:pt idx="1294">
                  <c:v>22</c:v>
                </c:pt>
                <c:pt idx="1295">
                  <c:v>22</c:v>
                </c:pt>
                <c:pt idx="1296">
                  <c:v>23</c:v>
                </c:pt>
                <c:pt idx="1297">
                  <c:v>13</c:v>
                </c:pt>
                <c:pt idx="1298">
                  <c:v>14</c:v>
                </c:pt>
                <c:pt idx="1299">
                  <c:v>11</c:v>
                </c:pt>
                <c:pt idx="1300">
                  <c:v>12</c:v>
                </c:pt>
                <c:pt idx="1301">
                  <c:v>15</c:v>
                </c:pt>
                <c:pt idx="1302">
                  <c:v>21</c:v>
                </c:pt>
                <c:pt idx="1303">
                  <c:v>29</c:v>
                </c:pt>
                <c:pt idx="1304">
                  <c:v>29</c:v>
                </c:pt>
                <c:pt idx="1305">
                  <c:v>30</c:v>
                </c:pt>
                <c:pt idx="1306">
                  <c:v>31</c:v>
                </c:pt>
                <c:pt idx="1307">
                  <c:v>31</c:v>
                </c:pt>
                <c:pt idx="1308">
                  <c:v>33</c:v>
                </c:pt>
                <c:pt idx="1309">
                  <c:v>33</c:v>
                </c:pt>
                <c:pt idx="1310">
                  <c:v>33</c:v>
                </c:pt>
                <c:pt idx="1311">
                  <c:v>33</c:v>
                </c:pt>
                <c:pt idx="1312">
                  <c:v>33</c:v>
                </c:pt>
                <c:pt idx="1313">
                  <c:v>32</c:v>
                </c:pt>
                <c:pt idx="1314">
                  <c:v>26</c:v>
                </c:pt>
                <c:pt idx="1315">
                  <c:v>29</c:v>
                </c:pt>
                <c:pt idx="1316">
                  <c:v>30</c:v>
                </c:pt>
                <c:pt idx="1317">
                  <c:v>33</c:v>
                </c:pt>
                <c:pt idx="1318">
                  <c:v>33</c:v>
                </c:pt>
                <c:pt idx="1319">
                  <c:v>33</c:v>
                </c:pt>
                <c:pt idx="1320">
                  <c:v>33</c:v>
                </c:pt>
                <c:pt idx="1321">
                  <c:v>32</c:v>
                </c:pt>
                <c:pt idx="1322">
                  <c:v>26</c:v>
                </c:pt>
                <c:pt idx="1323">
                  <c:v>24</c:v>
                </c:pt>
                <c:pt idx="1324">
                  <c:v>23</c:v>
                </c:pt>
                <c:pt idx="1325">
                  <c:v>23</c:v>
                </c:pt>
                <c:pt idx="1326">
                  <c:v>26</c:v>
                </c:pt>
                <c:pt idx="1327">
                  <c:v>29</c:v>
                </c:pt>
                <c:pt idx="1328">
                  <c:v>32</c:v>
                </c:pt>
                <c:pt idx="1329">
                  <c:v>33</c:v>
                </c:pt>
                <c:pt idx="1330">
                  <c:v>33</c:v>
                </c:pt>
                <c:pt idx="1331">
                  <c:v>33</c:v>
                </c:pt>
                <c:pt idx="1332">
                  <c:v>33</c:v>
                </c:pt>
                <c:pt idx="1333">
                  <c:v>31</c:v>
                </c:pt>
                <c:pt idx="1334">
                  <c:v>29</c:v>
                </c:pt>
                <c:pt idx="1335">
                  <c:v>24</c:v>
                </c:pt>
                <c:pt idx="1336">
                  <c:v>22</c:v>
                </c:pt>
                <c:pt idx="1337">
                  <c:v>25</c:v>
                </c:pt>
                <c:pt idx="1338">
                  <c:v>31</c:v>
                </c:pt>
                <c:pt idx="1339">
                  <c:v>32</c:v>
                </c:pt>
                <c:pt idx="1340">
                  <c:v>31</c:v>
                </c:pt>
                <c:pt idx="1341">
                  <c:v>31</c:v>
                </c:pt>
                <c:pt idx="1342">
                  <c:v>31</c:v>
                </c:pt>
                <c:pt idx="1343">
                  <c:v>30</c:v>
                </c:pt>
                <c:pt idx="1344">
                  <c:v>26</c:v>
                </c:pt>
                <c:pt idx="1345">
                  <c:v>22</c:v>
                </c:pt>
                <c:pt idx="1346">
                  <c:v>21</c:v>
                </c:pt>
                <c:pt idx="1347">
                  <c:v>23</c:v>
                </c:pt>
                <c:pt idx="1348">
                  <c:v>25</c:v>
                </c:pt>
                <c:pt idx="1349">
                  <c:v>29</c:v>
                </c:pt>
                <c:pt idx="1350">
                  <c:v>31</c:v>
                </c:pt>
                <c:pt idx="1351">
                  <c:v>29</c:v>
                </c:pt>
                <c:pt idx="1352">
                  <c:v>17</c:v>
                </c:pt>
                <c:pt idx="1353">
                  <c:v>17</c:v>
                </c:pt>
                <c:pt idx="1354">
                  <c:v>15</c:v>
                </c:pt>
                <c:pt idx="1355">
                  <c:v>14</c:v>
                </c:pt>
                <c:pt idx="1356">
                  <c:v>26</c:v>
                </c:pt>
                <c:pt idx="1357">
                  <c:v>31</c:v>
                </c:pt>
                <c:pt idx="1358">
                  <c:v>30</c:v>
                </c:pt>
                <c:pt idx="1359">
                  <c:v>23</c:v>
                </c:pt>
                <c:pt idx="1360">
                  <c:v>26</c:v>
                </c:pt>
                <c:pt idx="1361">
                  <c:v>15</c:v>
                </c:pt>
                <c:pt idx="1362">
                  <c:v>13</c:v>
                </c:pt>
                <c:pt idx="1363">
                  <c:v>14</c:v>
                </c:pt>
                <c:pt idx="1364">
                  <c:v>14</c:v>
                </c:pt>
                <c:pt idx="1365">
                  <c:v>14</c:v>
                </c:pt>
                <c:pt idx="1366">
                  <c:v>12</c:v>
                </c:pt>
                <c:pt idx="1367">
                  <c:v>13</c:v>
                </c:pt>
                <c:pt idx="1368">
                  <c:v>13</c:v>
                </c:pt>
                <c:pt idx="1369">
                  <c:v>14</c:v>
                </c:pt>
                <c:pt idx="1370">
                  <c:v>21</c:v>
                </c:pt>
                <c:pt idx="1371">
                  <c:v>24</c:v>
                </c:pt>
                <c:pt idx="1372">
                  <c:v>24</c:v>
                </c:pt>
                <c:pt idx="1373">
                  <c:v>24</c:v>
                </c:pt>
                <c:pt idx="1374">
                  <c:v>22</c:v>
                </c:pt>
                <c:pt idx="1375">
                  <c:v>23</c:v>
                </c:pt>
                <c:pt idx="1376">
                  <c:v>31</c:v>
                </c:pt>
                <c:pt idx="1377">
                  <c:v>24</c:v>
                </c:pt>
                <c:pt idx="1378">
                  <c:v>16</c:v>
                </c:pt>
                <c:pt idx="1379">
                  <c:v>18</c:v>
                </c:pt>
                <c:pt idx="1380">
                  <c:v>22</c:v>
                </c:pt>
                <c:pt idx="1381">
                  <c:v>24</c:v>
                </c:pt>
                <c:pt idx="1382">
                  <c:v>29</c:v>
                </c:pt>
                <c:pt idx="1383">
                  <c:v>31</c:v>
                </c:pt>
                <c:pt idx="1384">
                  <c:v>31</c:v>
                </c:pt>
                <c:pt idx="1385">
                  <c:v>32</c:v>
                </c:pt>
                <c:pt idx="1386">
                  <c:v>29</c:v>
                </c:pt>
                <c:pt idx="1387">
                  <c:v>26</c:v>
                </c:pt>
                <c:pt idx="1388">
                  <c:v>26</c:v>
                </c:pt>
                <c:pt idx="1389">
                  <c:v>26</c:v>
                </c:pt>
                <c:pt idx="1390">
                  <c:v>23</c:v>
                </c:pt>
                <c:pt idx="1391">
                  <c:v>21</c:v>
                </c:pt>
                <c:pt idx="1392">
                  <c:v>21</c:v>
                </c:pt>
                <c:pt idx="1393">
                  <c:v>14</c:v>
                </c:pt>
                <c:pt idx="1394">
                  <c:v>6</c:v>
                </c:pt>
                <c:pt idx="1395">
                  <c:v>5</c:v>
                </c:pt>
                <c:pt idx="1396">
                  <c:v>5</c:v>
                </c:pt>
                <c:pt idx="1397">
                  <c:v>8</c:v>
                </c:pt>
                <c:pt idx="1398">
                  <c:v>13</c:v>
                </c:pt>
                <c:pt idx="1399">
                  <c:v>18</c:v>
                </c:pt>
                <c:pt idx="1400">
                  <c:v>22</c:v>
                </c:pt>
                <c:pt idx="1401">
                  <c:v>24</c:v>
                </c:pt>
                <c:pt idx="1402">
                  <c:v>25</c:v>
                </c:pt>
                <c:pt idx="1403">
                  <c:v>16</c:v>
                </c:pt>
                <c:pt idx="1404">
                  <c:v>5</c:v>
                </c:pt>
                <c:pt idx="1405">
                  <c:v>7</c:v>
                </c:pt>
                <c:pt idx="1406">
                  <c:v>3</c:v>
                </c:pt>
                <c:pt idx="1407">
                  <c:v>10</c:v>
                </c:pt>
                <c:pt idx="1408">
                  <c:v>5</c:v>
                </c:pt>
                <c:pt idx="1409">
                  <c:v>5</c:v>
                </c:pt>
                <c:pt idx="1410">
                  <c:v>3</c:v>
                </c:pt>
                <c:pt idx="1411">
                  <c:v>3</c:v>
                </c:pt>
                <c:pt idx="1412">
                  <c:v>4</c:v>
                </c:pt>
                <c:pt idx="1413">
                  <c:v>4</c:v>
                </c:pt>
                <c:pt idx="1414">
                  <c:v>4</c:v>
                </c:pt>
                <c:pt idx="1415">
                  <c:v>7</c:v>
                </c:pt>
                <c:pt idx="1416">
                  <c:v>6</c:v>
                </c:pt>
                <c:pt idx="1417">
                  <c:v>8</c:v>
                </c:pt>
                <c:pt idx="1418">
                  <c:v>6</c:v>
                </c:pt>
                <c:pt idx="1419">
                  <c:v>4</c:v>
                </c:pt>
                <c:pt idx="1420">
                  <c:v>11</c:v>
                </c:pt>
                <c:pt idx="1421">
                  <c:v>11</c:v>
                </c:pt>
                <c:pt idx="1422">
                  <c:v>4</c:v>
                </c:pt>
                <c:pt idx="1423">
                  <c:v>4</c:v>
                </c:pt>
                <c:pt idx="1424">
                  <c:v>3</c:v>
                </c:pt>
                <c:pt idx="1425">
                  <c:v>3</c:v>
                </c:pt>
                <c:pt idx="1426">
                  <c:v>3</c:v>
                </c:pt>
                <c:pt idx="1427">
                  <c:v>3</c:v>
                </c:pt>
                <c:pt idx="1428">
                  <c:v>3</c:v>
                </c:pt>
                <c:pt idx="1429">
                  <c:v>12</c:v>
                </c:pt>
                <c:pt idx="1430">
                  <c:v>6</c:v>
                </c:pt>
                <c:pt idx="1431">
                  <c:v>3</c:v>
                </c:pt>
                <c:pt idx="1432">
                  <c:v>3</c:v>
                </c:pt>
                <c:pt idx="1433">
                  <c:v>3</c:v>
                </c:pt>
                <c:pt idx="1434">
                  <c:v>3</c:v>
                </c:pt>
                <c:pt idx="1435">
                  <c:v>3</c:v>
                </c:pt>
                <c:pt idx="1436">
                  <c:v>4</c:v>
                </c:pt>
                <c:pt idx="1437">
                  <c:v>12</c:v>
                </c:pt>
                <c:pt idx="1438">
                  <c:v>13</c:v>
                </c:pt>
                <c:pt idx="1439">
                  <c:v>13</c:v>
                </c:pt>
                <c:pt idx="1440">
                  <c:v>13</c:v>
                </c:pt>
                <c:pt idx="1441">
                  <c:v>13</c:v>
                </c:pt>
                <c:pt idx="1442">
                  <c:v>13</c:v>
                </c:pt>
                <c:pt idx="1443">
                  <c:v>13</c:v>
                </c:pt>
                <c:pt idx="1444">
                  <c:v>12</c:v>
                </c:pt>
                <c:pt idx="1445">
                  <c:v>14</c:v>
                </c:pt>
                <c:pt idx="1446">
                  <c:v>22</c:v>
                </c:pt>
                <c:pt idx="1447">
                  <c:v>22</c:v>
                </c:pt>
                <c:pt idx="1448">
                  <c:v>22</c:v>
                </c:pt>
                <c:pt idx="1449">
                  <c:v>22</c:v>
                </c:pt>
                <c:pt idx="1450">
                  <c:v>21</c:v>
                </c:pt>
                <c:pt idx="1451">
                  <c:v>14</c:v>
                </c:pt>
                <c:pt idx="1452">
                  <c:v>16</c:v>
                </c:pt>
                <c:pt idx="1453">
                  <c:v>17</c:v>
                </c:pt>
                <c:pt idx="1454">
                  <c:v>21</c:v>
                </c:pt>
                <c:pt idx="1455">
                  <c:v>20</c:v>
                </c:pt>
                <c:pt idx="1456">
                  <c:v>24</c:v>
                </c:pt>
                <c:pt idx="1457">
                  <c:v>25</c:v>
                </c:pt>
                <c:pt idx="1458">
                  <c:v>17</c:v>
                </c:pt>
                <c:pt idx="1459">
                  <c:v>13</c:v>
                </c:pt>
                <c:pt idx="1460">
                  <c:v>12</c:v>
                </c:pt>
                <c:pt idx="1461">
                  <c:v>6</c:v>
                </c:pt>
                <c:pt idx="1462">
                  <c:v>3</c:v>
                </c:pt>
                <c:pt idx="1463">
                  <c:v>3</c:v>
                </c:pt>
                <c:pt idx="1464">
                  <c:v>3</c:v>
                </c:pt>
                <c:pt idx="1465">
                  <c:v>3</c:v>
                </c:pt>
                <c:pt idx="1466">
                  <c:v>6</c:v>
                </c:pt>
                <c:pt idx="1467">
                  <c:v>8</c:v>
                </c:pt>
                <c:pt idx="1468">
                  <c:v>8</c:v>
                </c:pt>
                <c:pt idx="1469">
                  <c:v>6</c:v>
                </c:pt>
                <c:pt idx="1470">
                  <c:v>3</c:v>
                </c:pt>
                <c:pt idx="1471">
                  <c:v>11</c:v>
                </c:pt>
                <c:pt idx="1472">
                  <c:v>13</c:v>
                </c:pt>
                <c:pt idx="1473">
                  <c:v>13</c:v>
                </c:pt>
                <c:pt idx="1474">
                  <c:v>13</c:v>
                </c:pt>
                <c:pt idx="1475">
                  <c:v>13</c:v>
                </c:pt>
                <c:pt idx="1476">
                  <c:v>12</c:v>
                </c:pt>
                <c:pt idx="1477">
                  <c:v>13</c:v>
                </c:pt>
                <c:pt idx="1478">
                  <c:v>10</c:v>
                </c:pt>
                <c:pt idx="1479">
                  <c:v>6</c:v>
                </c:pt>
                <c:pt idx="1480">
                  <c:v>5</c:v>
                </c:pt>
                <c:pt idx="1481">
                  <c:v>16</c:v>
                </c:pt>
                <c:pt idx="1482">
                  <c:v>18</c:v>
                </c:pt>
                <c:pt idx="1483">
                  <c:v>19</c:v>
                </c:pt>
                <c:pt idx="1484">
                  <c:v>21</c:v>
                </c:pt>
                <c:pt idx="1485">
                  <c:v>23</c:v>
                </c:pt>
                <c:pt idx="1486">
                  <c:v>24</c:v>
                </c:pt>
                <c:pt idx="1487">
                  <c:v>26</c:v>
                </c:pt>
                <c:pt idx="1488">
                  <c:v>25</c:v>
                </c:pt>
                <c:pt idx="1489">
                  <c:v>24</c:v>
                </c:pt>
                <c:pt idx="1490">
                  <c:v>26</c:v>
                </c:pt>
                <c:pt idx="1491">
                  <c:v>24</c:v>
                </c:pt>
                <c:pt idx="1492">
                  <c:v>27</c:v>
                </c:pt>
                <c:pt idx="1493">
                  <c:v>23</c:v>
                </c:pt>
                <c:pt idx="1494">
                  <c:v>31</c:v>
                </c:pt>
                <c:pt idx="1495">
                  <c:v>30</c:v>
                </c:pt>
                <c:pt idx="1496">
                  <c:v>30</c:v>
                </c:pt>
                <c:pt idx="1497">
                  <c:v>23</c:v>
                </c:pt>
                <c:pt idx="1498">
                  <c:v>30</c:v>
                </c:pt>
                <c:pt idx="1499">
                  <c:v>29</c:v>
                </c:pt>
                <c:pt idx="1500">
                  <c:v>30</c:v>
                </c:pt>
                <c:pt idx="1501">
                  <c:v>31</c:v>
                </c:pt>
                <c:pt idx="1502">
                  <c:v>33</c:v>
                </c:pt>
                <c:pt idx="1503">
                  <c:v>33</c:v>
                </c:pt>
                <c:pt idx="1504">
                  <c:v>33</c:v>
                </c:pt>
                <c:pt idx="1505">
                  <c:v>32</c:v>
                </c:pt>
                <c:pt idx="1506">
                  <c:v>32</c:v>
                </c:pt>
                <c:pt idx="1507">
                  <c:v>28</c:v>
                </c:pt>
                <c:pt idx="1508">
                  <c:v>22</c:v>
                </c:pt>
                <c:pt idx="1509">
                  <c:v>21</c:v>
                </c:pt>
                <c:pt idx="1510">
                  <c:v>24</c:v>
                </c:pt>
                <c:pt idx="1511">
                  <c:v>28</c:v>
                </c:pt>
                <c:pt idx="1512">
                  <c:v>27</c:v>
                </c:pt>
                <c:pt idx="1513">
                  <c:v>29</c:v>
                </c:pt>
                <c:pt idx="1514">
                  <c:v>28</c:v>
                </c:pt>
                <c:pt idx="1515">
                  <c:v>29</c:v>
                </c:pt>
                <c:pt idx="1516">
                  <c:v>24</c:v>
                </c:pt>
                <c:pt idx="1517">
                  <c:v>24</c:v>
                </c:pt>
                <c:pt idx="1518">
                  <c:v>23</c:v>
                </c:pt>
                <c:pt idx="1519">
                  <c:v>24</c:v>
                </c:pt>
                <c:pt idx="1520">
                  <c:v>23</c:v>
                </c:pt>
                <c:pt idx="1521">
                  <c:v>24</c:v>
                </c:pt>
                <c:pt idx="1522">
                  <c:v>29</c:v>
                </c:pt>
                <c:pt idx="1523">
                  <c:v>31</c:v>
                </c:pt>
                <c:pt idx="1524">
                  <c:v>18</c:v>
                </c:pt>
                <c:pt idx="1525">
                  <c:v>13</c:v>
                </c:pt>
                <c:pt idx="1526">
                  <c:v>14</c:v>
                </c:pt>
                <c:pt idx="1527">
                  <c:v>14</c:v>
                </c:pt>
                <c:pt idx="1528">
                  <c:v>12</c:v>
                </c:pt>
                <c:pt idx="1529">
                  <c:v>13</c:v>
                </c:pt>
                <c:pt idx="1530">
                  <c:v>13</c:v>
                </c:pt>
                <c:pt idx="1531">
                  <c:v>14</c:v>
                </c:pt>
                <c:pt idx="1532">
                  <c:v>16</c:v>
                </c:pt>
                <c:pt idx="1533">
                  <c:v>21</c:v>
                </c:pt>
                <c:pt idx="1534">
                  <c:v>22</c:v>
                </c:pt>
                <c:pt idx="1535">
                  <c:v>24</c:v>
                </c:pt>
                <c:pt idx="1536">
                  <c:v>22</c:v>
                </c:pt>
                <c:pt idx="1537">
                  <c:v>22</c:v>
                </c:pt>
                <c:pt idx="1538">
                  <c:v>22</c:v>
                </c:pt>
                <c:pt idx="1539">
                  <c:v>19</c:v>
                </c:pt>
                <c:pt idx="1540">
                  <c:v>25</c:v>
                </c:pt>
                <c:pt idx="1541">
                  <c:v>25</c:v>
                </c:pt>
                <c:pt idx="1542">
                  <c:v>17</c:v>
                </c:pt>
                <c:pt idx="1543">
                  <c:v>14</c:v>
                </c:pt>
                <c:pt idx="1544">
                  <c:v>13</c:v>
                </c:pt>
                <c:pt idx="1545">
                  <c:v>12</c:v>
                </c:pt>
                <c:pt idx="1546">
                  <c:v>14</c:v>
                </c:pt>
                <c:pt idx="1547">
                  <c:v>21</c:v>
                </c:pt>
                <c:pt idx="1548">
                  <c:v>25</c:v>
                </c:pt>
                <c:pt idx="1549">
                  <c:v>32</c:v>
                </c:pt>
                <c:pt idx="1550">
                  <c:v>32</c:v>
                </c:pt>
                <c:pt idx="1551">
                  <c:v>30</c:v>
                </c:pt>
                <c:pt idx="1552">
                  <c:v>22</c:v>
                </c:pt>
                <c:pt idx="1553">
                  <c:v>20</c:v>
                </c:pt>
                <c:pt idx="1554">
                  <c:v>15</c:v>
                </c:pt>
                <c:pt idx="1555">
                  <c:v>14</c:v>
                </c:pt>
                <c:pt idx="1556">
                  <c:v>23</c:v>
                </c:pt>
                <c:pt idx="1557">
                  <c:v>27</c:v>
                </c:pt>
                <c:pt idx="1558">
                  <c:v>31</c:v>
                </c:pt>
                <c:pt idx="1559">
                  <c:v>30</c:v>
                </c:pt>
                <c:pt idx="1560">
                  <c:v>30</c:v>
                </c:pt>
                <c:pt idx="1561">
                  <c:v>26</c:v>
                </c:pt>
                <c:pt idx="1562">
                  <c:v>22</c:v>
                </c:pt>
                <c:pt idx="1563">
                  <c:v>19</c:v>
                </c:pt>
                <c:pt idx="1564">
                  <c:v>25</c:v>
                </c:pt>
                <c:pt idx="1565">
                  <c:v>23</c:v>
                </c:pt>
                <c:pt idx="1566">
                  <c:v>16</c:v>
                </c:pt>
                <c:pt idx="1567">
                  <c:v>14</c:v>
                </c:pt>
                <c:pt idx="1568">
                  <c:v>13</c:v>
                </c:pt>
                <c:pt idx="1569">
                  <c:v>7</c:v>
                </c:pt>
                <c:pt idx="1570">
                  <c:v>7</c:v>
                </c:pt>
                <c:pt idx="1571">
                  <c:v>7</c:v>
                </c:pt>
                <c:pt idx="1572">
                  <c:v>5</c:v>
                </c:pt>
                <c:pt idx="1573">
                  <c:v>5</c:v>
                </c:pt>
                <c:pt idx="1574">
                  <c:v>9</c:v>
                </c:pt>
                <c:pt idx="1575">
                  <c:v>9</c:v>
                </c:pt>
                <c:pt idx="1576">
                  <c:v>8</c:v>
                </c:pt>
                <c:pt idx="1577">
                  <c:v>7</c:v>
                </c:pt>
                <c:pt idx="1578">
                  <c:v>7</c:v>
                </c:pt>
                <c:pt idx="1579">
                  <c:v>5</c:v>
                </c:pt>
                <c:pt idx="1580">
                  <c:v>5</c:v>
                </c:pt>
                <c:pt idx="1581">
                  <c:v>4</c:v>
                </c:pt>
                <c:pt idx="1582">
                  <c:v>3</c:v>
                </c:pt>
                <c:pt idx="1583">
                  <c:v>3</c:v>
                </c:pt>
                <c:pt idx="1584">
                  <c:v>4</c:v>
                </c:pt>
                <c:pt idx="1585">
                  <c:v>6</c:v>
                </c:pt>
                <c:pt idx="1586">
                  <c:v>5</c:v>
                </c:pt>
                <c:pt idx="1587">
                  <c:v>4</c:v>
                </c:pt>
                <c:pt idx="1588">
                  <c:v>3</c:v>
                </c:pt>
                <c:pt idx="1589">
                  <c:v>3</c:v>
                </c:pt>
                <c:pt idx="1590">
                  <c:v>3</c:v>
                </c:pt>
                <c:pt idx="1591">
                  <c:v>3</c:v>
                </c:pt>
                <c:pt idx="1592">
                  <c:v>4</c:v>
                </c:pt>
                <c:pt idx="1593">
                  <c:v>5</c:v>
                </c:pt>
                <c:pt idx="1594">
                  <c:v>11</c:v>
                </c:pt>
                <c:pt idx="1595">
                  <c:v>12</c:v>
                </c:pt>
                <c:pt idx="1596">
                  <c:v>9</c:v>
                </c:pt>
                <c:pt idx="1597">
                  <c:v>11</c:v>
                </c:pt>
                <c:pt idx="1598">
                  <c:v>12</c:v>
                </c:pt>
                <c:pt idx="1599">
                  <c:v>10</c:v>
                </c:pt>
                <c:pt idx="1600">
                  <c:v>6</c:v>
                </c:pt>
                <c:pt idx="1601">
                  <c:v>4</c:v>
                </c:pt>
                <c:pt idx="1602">
                  <c:v>3</c:v>
                </c:pt>
                <c:pt idx="1603">
                  <c:v>3</c:v>
                </c:pt>
                <c:pt idx="1604">
                  <c:v>4</c:v>
                </c:pt>
                <c:pt idx="1605">
                  <c:v>4</c:v>
                </c:pt>
                <c:pt idx="1606">
                  <c:v>4</c:v>
                </c:pt>
                <c:pt idx="1607">
                  <c:v>6</c:v>
                </c:pt>
                <c:pt idx="1608">
                  <c:v>8</c:v>
                </c:pt>
                <c:pt idx="1609">
                  <c:v>4</c:v>
                </c:pt>
                <c:pt idx="1610">
                  <c:v>5</c:v>
                </c:pt>
                <c:pt idx="1611">
                  <c:v>6</c:v>
                </c:pt>
                <c:pt idx="1612">
                  <c:v>7</c:v>
                </c:pt>
                <c:pt idx="1613">
                  <c:v>5</c:v>
                </c:pt>
                <c:pt idx="1614">
                  <c:v>6</c:v>
                </c:pt>
                <c:pt idx="1615">
                  <c:v>7</c:v>
                </c:pt>
                <c:pt idx="1616">
                  <c:v>12</c:v>
                </c:pt>
                <c:pt idx="1617">
                  <c:v>10</c:v>
                </c:pt>
                <c:pt idx="1618">
                  <c:v>9</c:v>
                </c:pt>
                <c:pt idx="1619">
                  <c:v>7</c:v>
                </c:pt>
                <c:pt idx="1620">
                  <c:v>6</c:v>
                </c:pt>
                <c:pt idx="1621">
                  <c:v>3</c:v>
                </c:pt>
                <c:pt idx="1622">
                  <c:v>3</c:v>
                </c:pt>
                <c:pt idx="1623">
                  <c:v>3</c:v>
                </c:pt>
                <c:pt idx="1624">
                  <c:v>3</c:v>
                </c:pt>
                <c:pt idx="1625">
                  <c:v>4</c:v>
                </c:pt>
                <c:pt idx="1626">
                  <c:v>5</c:v>
                </c:pt>
                <c:pt idx="1627">
                  <c:v>12</c:v>
                </c:pt>
                <c:pt idx="1628">
                  <c:v>13</c:v>
                </c:pt>
                <c:pt idx="1629">
                  <c:v>13</c:v>
                </c:pt>
                <c:pt idx="1630">
                  <c:v>12</c:v>
                </c:pt>
                <c:pt idx="1631">
                  <c:v>11</c:v>
                </c:pt>
                <c:pt idx="1632">
                  <c:v>12</c:v>
                </c:pt>
                <c:pt idx="1633">
                  <c:v>15</c:v>
                </c:pt>
                <c:pt idx="1634">
                  <c:v>13</c:v>
                </c:pt>
                <c:pt idx="1635">
                  <c:v>15</c:v>
                </c:pt>
                <c:pt idx="1636">
                  <c:v>16</c:v>
                </c:pt>
                <c:pt idx="1637">
                  <c:v>19</c:v>
                </c:pt>
                <c:pt idx="1638">
                  <c:v>20</c:v>
                </c:pt>
                <c:pt idx="1639">
                  <c:v>19</c:v>
                </c:pt>
                <c:pt idx="1640">
                  <c:v>19</c:v>
                </c:pt>
                <c:pt idx="1641">
                  <c:v>19</c:v>
                </c:pt>
                <c:pt idx="1642">
                  <c:v>22</c:v>
                </c:pt>
                <c:pt idx="1643">
                  <c:v>18</c:v>
                </c:pt>
                <c:pt idx="1644">
                  <c:v>15</c:v>
                </c:pt>
                <c:pt idx="1645">
                  <c:v>15</c:v>
                </c:pt>
                <c:pt idx="1646">
                  <c:v>14</c:v>
                </c:pt>
                <c:pt idx="1647">
                  <c:v>10</c:v>
                </c:pt>
                <c:pt idx="1648">
                  <c:v>18</c:v>
                </c:pt>
                <c:pt idx="1649">
                  <c:v>20</c:v>
                </c:pt>
                <c:pt idx="1650">
                  <c:v>23</c:v>
                </c:pt>
                <c:pt idx="1651">
                  <c:v>23</c:v>
                </c:pt>
                <c:pt idx="1652">
                  <c:v>23</c:v>
                </c:pt>
                <c:pt idx="1653">
                  <c:v>15</c:v>
                </c:pt>
                <c:pt idx="1654">
                  <c:v>14</c:v>
                </c:pt>
                <c:pt idx="1655">
                  <c:v>7</c:v>
                </c:pt>
                <c:pt idx="1656">
                  <c:v>5</c:v>
                </c:pt>
                <c:pt idx="1657">
                  <c:v>3</c:v>
                </c:pt>
                <c:pt idx="1658">
                  <c:v>3</c:v>
                </c:pt>
                <c:pt idx="1659">
                  <c:v>4</c:v>
                </c:pt>
                <c:pt idx="1660">
                  <c:v>4</c:v>
                </c:pt>
                <c:pt idx="1661">
                  <c:v>4</c:v>
                </c:pt>
                <c:pt idx="1662">
                  <c:v>3</c:v>
                </c:pt>
                <c:pt idx="1663">
                  <c:v>3</c:v>
                </c:pt>
                <c:pt idx="1664">
                  <c:v>4</c:v>
                </c:pt>
                <c:pt idx="1665">
                  <c:v>7</c:v>
                </c:pt>
                <c:pt idx="1666">
                  <c:v>7</c:v>
                </c:pt>
                <c:pt idx="1667">
                  <c:v>9</c:v>
                </c:pt>
                <c:pt idx="1668">
                  <c:v>3</c:v>
                </c:pt>
                <c:pt idx="1669">
                  <c:v>3</c:v>
                </c:pt>
                <c:pt idx="1670">
                  <c:v>3</c:v>
                </c:pt>
                <c:pt idx="1671">
                  <c:v>3</c:v>
                </c:pt>
                <c:pt idx="1672">
                  <c:v>3</c:v>
                </c:pt>
                <c:pt idx="1673">
                  <c:v>3</c:v>
                </c:pt>
                <c:pt idx="1674">
                  <c:v>10</c:v>
                </c:pt>
                <c:pt idx="1675">
                  <c:v>13</c:v>
                </c:pt>
                <c:pt idx="1676">
                  <c:v>13</c:v>
                </c:pt>
                <c:pt idx="1677">
                  <c:v>14</c:v>
                </c:pt>
                <c:pt idx="1678">
                  <c:v>14</c:v>
                </c:pt>
                <c:pt idx="1679">
                  <c:v>15</c:v>
                </c:pt>
                <c:pt idx="1680">
                  <c:v>16</c:v>
                </c:pt>
                <c:pt idx="1681">
                  <c:v>13</c:v>
                </c:pt>
                <c:pt idx="1682">
                  <c:v>13</c:v>
                </c:pt>
                <c:pt idx="1683">
                  <c:v>4</c:v>
                </c:pt>
                <c:pt idx="1684">
                  <c:v>3</c:v>
                </c:pt>
                <c:pt idx="1685">
                  <c:v>4</c:v>
                </c:pt>
                <c:pt idx="1686">
                  <c:v>3</c:v>
                </c:pt>
                <c:pt idx="1687">
                  <c:v>3</c:v>
                </c:pt>
                <c:pt idx="1688">
                  <c:v>11</c:v>
                </c:pt>
                <c:pt idx="1689">
                  <c:v>20</c:v>
                </c:pt>
                <c:pt idx="1690">
                  <c:v>14</c:v>
                </c:pt>
                <c:pt idx="1691">
                  <c:v>14</c:v>
                </c:pt>
                <c:pt idx="1692">
                  <c:v>13</c:v>
                </c:pt>
                <c:pt idx="1693">
                  <c:v>14</c:v>
                </c:pt>
                <c:pt idx="1694">
                  <c:v>15</c:v>
                </c:pt>
                <c:pt idx="1695">
                  <c:v>16</c:v>
                </c:pt>
                <c:pt idx="1696">
                  <c:v>19</c:v>
                </c:pt>
                <c:pt idx="1697">
                  <c:v>6</c:v>
                </c:pt>
                <c:pt idx="1698">
                  <c:v>6</c:v>
                </c:pt>
                <c:pt idx="1699">
                  <c:v>10</c:v>
                </c:pt>
                <c:pt idx="1700">
                  <c:v>13</c:v>
                </c:pt>
                <c:pt idx="1701">
                  <c:v>13</c:v>
                </c:pt>
                <c:pt idx="1702">
                  <c:v>16</c:v>
                </c:pt>
                <c:pt idx="1703">
                  <c:v>21</c:v>
                </c:pt>
                <c:pt idx="1704">
                  <c:v>20</c:v>
                </c:pt>
                <c:pt idx="1705">
                  <c:v>20</c:v>
                </c:pt>
                <c:pt idx="1706">
                  <c:v>20</c:v>
                </c:pt>
                <c:pt idx="1707">
                  <c:v>11</c:v>
                </c:pt>
                <c:pt idx="1708">
                  <c:v>9</c:v>
                </c:pt>
                <c:pt idx="1709">
                  <c:v>9</c:v>
                </c:pt>
                <c:pt idx="1710">
                  <c:v>9</c:v>
                </c:pt>
                <c:pt idx="1711">
                  <c:v>6</c:v>
                </c:pt>
                <c:pt idx="1712">
                  <c:v>5</c:v>
                </c:pt>
                <c:pt idx="1713">
                  <c:v>8</c:v>
                </c:pt>
                <c:pt idx="1714">
                  <c:v>8</c:v>
                </c:pt>
                <c:pt idx="1715">
                  <c:v>18</c:v>
                </c:pt>
                <c:pt idx="1716">
                  <c:v>16</c:v>
                </c:pt>
                <c:pt idx="1717">
                  <c:v>14</c:v>
                </c:pt>
                <c:pt idx="1718">
                  <c:v>13</c:v>
                </c:pt>
                <c:pt idx="1719">
                  <c:v>11</c:v>
                </c:pt>
                <c:pt idx="1720">
                  <c:v>9</c:v>
                </c:pt>
                <c:pt idx="1721">
                  <c:v>6</c:v>
                </c:pt>
                <c:pt idx="1722">
                  <c:v>8</c:v>
                </c:pt>
                <c:pt idx="1723">
                  <c:v>14</c:v>
                </c:pt>
                <c:pt idx="1724">
                  <c:v>9</c:v>
                </c:pt>
                <c:pt idx="1725">
                  <c:v>14</c:v>
                </c:pt>
                <c:pt idx="1726">
                  <c:v>14</c:v>
                </c:pt>
                <c:pt idx="1727">
                  <c:v>21</c:v>
                </c:pt>
                <c:pt idx="1728">
                  <c:v>21</c:v>
                </c:pt>
                <c:pt idx="1729">
                  <c:v>21</c:v>
                </c:pt>
                <c:pt idx="1730">
                  <c:v>21</c:v>
                </c:pt>
                <c:pt idx="1731">
                  <c:v>27</c:v>
                </c:pt>
                <c:pt idx="1732">
                  <c:v>18</c:v>
                </c:pt>
                <c:pt idx="1733">
                  <c:v>17</c:v>
                </c:pt>
                <c:pt idx="1734">
                  <c:v>20</c:v>
                </c:pt>
                <c:pt idx="1735">
                  <c:v>28</c:v>
                </c:pt>
                <c:pt idx="1736">
                  <c:v>26</c:v>
                </c:pt>
                <c:pt idx="1737">
                  <c:v>30</c:v>
                </c:pt>
                <c:pt idx="1738">
                  <c:v>30</c:v>
                </c:pt>
                <c:pt idx="1739">
                  <c:v>28</c:v>
                </c:pt>
                <c:pt idx="1740">
                  <c:v>19</c:v>
                </c:pt>
                <c:pt idx="1741">
                  <c:v>19</c:v>
                </c:pt>
                <c:pt idx="1742">
                  <c:v>18</c:v>
                </c:pt>
                <c:pt idx="1743">
                  <c:v>15</c:v>
                </c:pt>
                <c:pt idx="1744">
                  <c:v>17</c:v>
                </c:pt>
                <c:pt idx="1745">
                  <c:v>25</c:v>
                </c:pt>
                <c:pt idx="1746">
                  <c:v>25</c:v>
                </c:pt>
                <c:pt idx="1747">
                  <c:v>25</c:v>
                </c:pt>
                <c:pt idx="1748">
                  <c:v>19</c:v>
                </c:pt>
                <c:pt idx="1749">
                  <c:v>16</c:v>
                </c:pt>
                <c:pt idx="1750">
                  <c:v>3</c:v>
                </c:pt>
                <c:pt idx="1751">
                  <c:v>4</c:v>
                </c:pt>
                <c:pt idx="1752">
                  <c:v>4</c:v>
                </c:pt>
                <c:pt idx="1753">
                  <c:v>3</c:v>
                </c:pt>
                <c:pt idx="1754">
                  <c:v>3</c:v>
                </c:pt>
                <c:pt idx="1755">
                  <c:v>3</c:v>
                </c:pt>
                <c:pt idx="1756">
                  <c:v>5</c:v>
                </c:pt>
                <c:pt idx="1757">
                  <c:v>5</c:v>
                </c:pt>
                <c:pt idx="1758">
                  <c:v>5</c:v>
                </c:pt>
                <c:pt idx="1759">
                  <c:v>3</c:v>
                </c:pt>
                <c:pt idx="1760">
                  <c:v>3</c:v>
                </c:pt>
                <c:pt idx="1761">
                  <c:v>3</c:v>
                </c:pt>
                <c:pt idx="1762">
                  <c:v>3</c:v>
                </c:pt>
                <c:pt idx="1763">
                  <c:v>3</c:v>
                </c:pt>
                <c:pt idx="1764">
                  <c:v>3</c:v>
                </c:pt>
                <c:pt idx="1765">
                  <c:v>3</c:v>
                </c:pt>
                <c:pt idx="1766">
                  <c:v>3</c:v>
                </c:pt>
                <c:pt idx="1767">
                  <c:v>9</c:v>
                </c:pt>
                <c:pt idx="1768">
                  <c:v>9</c:v>
                </c:pt>
                <c:pt idx="1769">
                  <c:v>11</c:v>
                </c:pt>
                <c:pt idx="1770">
                  <c:v>5</c:v>
                </c:pt>
                <c:pt idx="1771">
                  <c:v>11</c:v>
                </c:pt>
                <c:pt idx="1772">
                  <c:v>3</c:v>
                </c:pt>
                <c:pt idx="1773">
                  <c:v>5</c:v>
                </c:pt>
                <c:pt idx="1774">
                  <c:v>4</c:v>
                </c:pt>
                <c:pt idx="1775">
                  <c:v>13</c:v>
                </c:pt>
                <c:pt idx="1776">
                  <c:v>13</c:v>
                </c:pt>
                <c:pt idx="1777">
                  <c:v>13</c:v>
                </c:pt>
                <c:pt idx="1778">
                  <c:v>14</c:v>
                </c:pt>
                <c:pt idx="1779">
                  <c:v>7</c:v>
                </c:pt>
                <c:pt idx="1780">
                  <c:v>3</c:v>
                </c:pt>
                <c:pt idx="1781">
                  <c:v>4</c:v>
                </c:pt>
                <c:pt idx="1782">
                  <c:v>4</c:v>
                </c:pt>
                <c:pt idx="1783">
                  <c:v>4</c:v>
                </c:pt>
                <c:pt idx="1784">
                  <c:v>5</c:v>
                </c:pt>
                <c:pt idx="1785">
                  <c:v>5</c:v>
                </c:pt>
                <c:pt idx="1786">
                  <c:v>4</c:v>
                </c:pt>
                <c:pt idx="1787">
                  <c:v>3</c:v>
                </c:pt>
                <c:pt idx="1788">
                  <c:v>3</c:v>
                </c:pt>
                <c:pt idx="1789">
                  <c:v>5</c:v>
                </c:pt>
                <c:pt idx="1790">
                  <c:v>5</c:v>
                </c:pt>
                <c:pt idx="1791">
                  <c:v>5</c:v>
                </c:pt>
                <c:pt idx="1792">
                  <c:v>4</c:v>
                </c:pt>
                <c:pt idx="1793">
                  <c:v>5</c:v>
                </c:pt>
                <c:pt idx="1794">
                  <c:v>6</c:v>
                </c:pt>
                <c:pt idx="1795">
                  <c:v>11</c:v>
                </c:pt>
                <c:pt idx="1796">
                  <c:v>11</c:v>
                </c:pt>
                <c:pt idx="1797">
                  <c:v>13</c:v>
                </c:pt>
                <c:pt idx="1798">
                  <c:v>3</c:v>
                </c:pt>
                <c:pt idx="1799">
                  <c:v>3</c:v>
                </c:pt>
                <c:pt idx="1800">
                  <c:v>3</c:v>
                </c:pt>
                <c:pt idx="1801">
                  <c:v>3</c:v>
                </c:pt>
                <c:pt idx="1802">
                  <c:v>3</c:v>
                </c:pt>
                <c:pt idx="1803">
                  <c:v>3</c:v>
                </c:pt>
                <c:pt idx="1804">
                  <c:v>3</c:v>
                </c:pt>
                <c:pt idx="1805">
                  <c:v>3</c:v>
                </c:pt>
                <c:pt idx="1806">
                  <c:v>5</c:v>
                </c:pt>
                <c:pt idx="1807">
                  <c:v>12</c:v>
                </c:pt>
                <c:pt idx="1808">
                  <c:v>12</c:v>
                </c:pt>
                <c:pt idx="1809">
                  <c:v>12</c:v>
                </c:pt>
                <c:pt idx="1810">
                  <c:v>13</c:v>
                </c:pt>
                <c:pt idx="1811">
                  <c:v>13</c:v>
                </c:pt>
                <c:pt idx="1812">
                  <c:v>12</c:v>
                </c:pt>
                <c:pt idx="1813">
                  <c:v>16</c:v>
                </c:pt>
                <c:pt idx="1814">
                  <c:v>20</c:v>
                </c:pt>
                <c:pt idx="1815">
                  <c:v>20</c:v>
                </c:pt>
                <c:pt idx="1816">
                  <c:v>20</c:v>
                </c:pt>
                <c:pt idx="1817">
                  <c:v>20</c:v>
                </c:pt>
                <c:pt idx="1818">
                  <c:v>19</c:v>
                </c:pt>
                <c:pt idx="1819">
                  <c:v>13</c:v>
                </c:pt>
                <c:pt idx="1820">
                  <c:v>18</c:v>
                </c:pt>
                <c:pt idx="1821">
                  <c:v>18</c:v>
                </c:pt>
                <c:pt idx="1822">
                  <c:v>20</c:v>
                </c:pt>
                <c:pt idx="1823">
                  <c:v>16</c:v>
                </c:pt>
                <c:pt idx="1824">
                  <c:v>15</c:v>
                </c:pt>
                <c:pt idx="1825">
                  <c:v>15</c:v>
                </c:pt>
                <c:pt idx="1826">
                  <c:v>13</c:v>
                </c:pt>
                <c:pt idx="1827">
                  <c:v>15</c:v>
                </c:pt>
                <c:pt idx="1828">
                  <c:v>20</c:v>
                </c:pt>
                <c:pt idx="1829">
                  <c:v>20</c:v>
                </c:pt>
                <c:pt idx="1830">
                  <c:v>19</c:v>
                </c:pt>
                <c:pt idx="1831">
                  <c:v>13</c:v>
                </c:pt>
                <c:pt idx="1832">
                  <c:v>15</c:v>
                </c:pt>
                <c:pt idx="1833">
                  <c:v>15</c:v>
                </c:pt>
                <c:pt idx="1834">
                  <c:v>15</c:v>
                </c:pt>
                <c:pt idx="1835">
                  <c:v>13</c:v>
                </c:pt>
                <c:pt idx="1836">
                  <c:v>13</c:v>
                </c:pt>
                <c:pt idx="1837">
                  <c:v>15</c:v>
                </c:pt>
                <c:pt idx="1838">
                  <c:v>21</c:v>
                </c:pt>
                <c:pt idx="1839">
                  <c:v>21</c:v>
                </c:pt>
                <c:pt idx="1840">
                  <c:v>22</c:v>
                </c:pt>
                <c:pt idx="1841">
                  <c:v>22</c:v>
                </c:pt>
                <c:pt idx="1842">
                  <c:v>21</c:v>
                </c:pt>
                <c:pt idx="1843">
                  <c:v>22</c:v>
                </c:pt>
                <c:pt idx="1844">
                  <c:v>26</c:v>
                </c:pt>
                <c:pt idx="1845">
                  <c:v>26</c:v>
                </c:pt>
                <c:pt idx="1846">
                  <c:v>29</c:v>
                </c:pt>
                <c:pt idx="1847">
                  <c:v>29</c:v>
                </c:pt>
                <c:pt idx="1848">
                  <c:v>30</c:v>
                </c:pt>
                <c:pt idx="1849">
                  <c:v>31</c:v>
                </c:pt>
                <c:pt idx="1850">
                  <c:v>32</c:v>
                </c:pt>
                <c:pt idx="1851">
                  <c:v>32</c:v>
                </c:pt>
                <c:pt idx="1852">
                  <c:v>32</c:v>
                </c:pt>
                <c:pt idx="1853">
                  <c:v>32</c:v>
                </c:pt>
                <c:pt idx="1854">
                  <c:v>32</c:v>
                </c:pt>
                <c:pt idx="1855">
                  <c:v>33</c:v>
                </c:pt>
                <c:pt idx="1856">
                  <c:v>33</c:v>
                </c:pt>
                <c:pt idx="1857">
                  <c:v>33</c:v>
                </c:pt>
                <c:pt idx="1858">
                  <c:v>25</c:v>
                </c:pt>
                <c:pt idx="1859">
                  <c:v>23</c:v>
                </c:pt>
                <c:pt idx="1860">
                  <c:v>22</c:v>
                </c:pt>
                <c:pt idx="1861">
                  <c:v>22</c:v>
                </c:pt>
                <c:pt idx="1862">
                  <c:v>22</c:v>
                </c:pt>
                <c:pt idx="1863">
                  <c:v>22</c:v>
                </c:pt>
                <c:pt idx="1864">
                  <c:v>21</c:v>
                </c:pt>
                <c:pt idx="1865">
                  <c:v>22</c:v>
                </c:pt>
                <c:pt idx="1866">
                  <c:v>28</c:v>
                </c:pt>
                <c:pt idx="1867">
                  <c:v>33</c:v>
                </c:pt>
                <c:pt idx="1868">
                  <c:v>33</c:v>
                </c:pt>
                <c:pt idx="1869">
                  <c:v>33</c:v>
                </c:pt>
                <c:pt idx="1870">
                  <c:v>33</c:v>
                </c:pt>
                <c:pt idx="1871">
                  <c:v>33</c:v>
                </c:pt>
                <c:pt idx="1872">
                  <c:v>33</c:v>
                </c:pt>
                <c:pt idx="1873">
                  <c:v>32</c:v>
                </c:pt>
                <c:pt idx="1874">
                  <c:v>32</c:v>
                </c:pt>
                <c:pt idx="1875">
                  <c:v>33</c:v>
                </c:pt>
                <c:pt idx="1876">
                  <c:v>33</c:v>
                </c:pt>
                <c:pt idx="1877">
                  <c:v>33</c:v>
                </c:pt>
                <c:pt idx="1878">
                  <c:v>33</c:v>
                </c:pt>
                <c:pt idx="1879">
                  <c:v>30</c:v>
                </c:pt>
                <c:pt idx="1880">
                  <c:v>33</c:v>
                </c:pt>
                <c:pt idx="1881">
                  <c:v>30</c:v>
                </c:pt>
                <c:pt idx="1882">
                  <c:v>25</c:v>
                </c:pt>
                <c:pt idx="1883">
                  <c:v>26</c:v>
                </c:pt>
                <c:pt idx="1884">
                  <c:v>29</c:v>
                </c:pt>
                <c:pt idx="1885">
                  <c:v>25</c:v>
                </c:pt>
                <c:pt idx="1886">
                  <c:v>23</c:v>
                </c:pt>
                <c:pt idx="1887">
                  <c:v>22</c:v>
                </c:pt>
                <c:pt idx="1888">
                  <c:v>21</c:v>
                </c:pt>
                <c:pt idx="1889">
                  <c:v>21</c:v>
                </c:pt>
                <c:pt idx="1890">
                  <c:v>21</c:v>
                </c:pt>
                <c:pt idx="1891">
                  <c:v>20</c:v>
                </c:pt>
                <c:pt idx="1892">
                  <c:v>17</c:v>
                </c:pt>
                <c:pt idx="1893">
                  <c:v>17</c:v>
                </c:pt>
                <c:pt idx="1894">
                  <c:v>23</c:v>
                </c:pt>
                <c:pt idx="1895">
                  <c:v>24</c:v>
                </c:pt>
                <c:pt idx="1896">
                  <c:v>24</c:v>
                </c:pt>
                <c:pt idx="1897">
                  <c:v>21</c:v>
                </c:pt>
                <c:pt idx="1898">
                  <c:v>20</c:v>
                </c:pt>
                <c:pt idx="1899">
                  <c:v>19</c:v>
                </c:pt>
                <c:pt idx="1900">
                  <c:v>21</c:v>
                </c:pt>
                <c:pt idx="1901">
                  <c:v>20</c:v>
                </c:pt>
                <c:pt idx="1902">
                  <c:v>18</c:v>
                </c:pt>
                <c:pt idx="1903">
                  <c:v>14</c:v>
                </c:pt>
                <c:pt idx="1904">
                  <c:v>15</c:v>
                </c:pt>
                <c:pt idx="1905">
                  <c:v>12</c:v>
                </c:pt>
                <c:pt idx="1906">
                  <c:v>15</c:v>
                </c:pt>
                <c:pt idx="1907">
                  <c:v>15</c:v>
                </c:pt>
                <c:pt idx="1908">
                  <c:v>16</c:v>
                </c:pt>
                <c:pt idx="1909">
                  <c:v>15</c:v>
                </c:pt>
                <c:pt idx="1910">
                  <c:v>22</c:v>
                </c:pt>
                <c:pt idx="1911">
                  <c:v>11</c:v>
                </c:pt>
                <c:pt idx="1912">
                  <c:v>11</c:v>
                </c:pt>
                <c:pt idx="1913">
                  <c:v>6</c:v>
                </c:pt>
                <c:pt idx="1914">
                  <c:v>6</c:v>
                </c:pt>
                <c:pt idx="1915">
                  <c:v>8</c:v>
                </c:pt>
                <c:pt idx="1916">
                  <c:v>7</c:v>
                </c:pt>
                <c:pt idx="1917">
                  <c:v>15</c:v>
                </c:pt>
                <c:pt idx="1918">
                  <c:v>15</c:v>
                </c:pt>
                <c:pt idx="1919">
                  <c:v>11</c:v>
                </c:pt>
                <c:pt idx="1920">
                  <c:v>16</c:v>
                </c:pt>
                <c:pt idx="1921">
                  <c:v>16</c:v>
                </c:pt>
                <c:pt idx="1922">
                  <c:v>13</c:v>
                </c:pt>
                <c:pt idx="1923">
                  <c:v>8</c:v>
                </c:pt>
                <c:pt idx="1924">
                  <c:v>7</c:v>
                </c:pt>
                <c:pt idx="1925">
                  <c:v>7</c:v>
                </c:pt>
                <c:pt idx="1926">
                  <c:v>5</c:v>
                </c:pt>
                <c:pt idx="1927">
                  <c:v>6</c:v>
                </c:pt>
                <c:pt idx="1928">
                  <c:v>13</c:v>
                </c:pt>
                <c:pt idx="1929">
                  <c:v>15</c:v>
                </c:pt>
                <c:pt idx="1930">
                  <c:v>22</c:v>
                </c:pt>
                <c:pt idx="1931">
                  <c:v>25</c:v>
                </c:pt>
                <c:pt idx="1932">
                  <c:v>25</c:v>
                </c:pt>
                <c:pt idx="1933">
                  <c:v>23</c:v>
                </c:pt>
                <c:pt idx="1934">
                  <c:v>20</c:v>
                </c:pt>
                <c:pt idx="1935">
                  <c:v>23</c:v>
                </c:pt>
                <c:pt idx="1936">
                  <c:v>18</c:v>
                </c:pt>
                <c:pt idx="1937">
                  <c:v>16</c:v>
                </c:pt>
                <c:pt idx="1938">
                  <c:v>9</c:v>
                </c:pt>
                <c:pt idx="1939">
                  <c:v>8</c:v>
                </c:pt>
                <c:pt idx="1940">
                  <c:v>7</c:v>
                </c:pt>
                <c:pt idx="1941">
                  <c:v>9</c:v>
                </c:pt>
                <c:pt idx="1942">
                  <c:v>8</c:v>
                </c:pt>
                <c:pt idx="1943">
                  <c:v>9</c:v>
                </c:pt>
                <c:pt idx="1944">
                  <c:v>13</c:v>
                </c:pt>
                <c:pt idx="1945">
                  <c:v>11</c:v>
                </c:pt>
                <c:pt idx="1946">
                  <c:v>15</c:v>
                </c:pt>
                <c:pt idx="1947">
                  <c:v>20</c:v>
                </c:pt>
                <c:pt idx="1948">
                  <c:v>23</c:v>
                </c:pt>
                <c:pt idx="1949">
                  <c:v>18</c:v>
                </c:pt>
                <c:pt idx="1950">
                  <c:v>11</c:v>
                </c:pt>
                <c:pt idx="1951">
                  <c:v>9</c:v>
                </c:pt>
                <c:pt idx="1952">
                  <c:v>6</c:v>
                </c:pt>
                <c:pt idx="1953">
                  <c:v>6</c:v>
                </c:pt>
                <c:pt idx="1954">
                  <c:v>8</c:v>
                </c:pt>
                <c:pt idx="1955">
                  <c:v>9</c:v>
                </c:pt>
                <c:pt idx="1956">
                  <c:v>5</c:v>
                </c:pt>
                <c:pt idx="1957">
                  <c:v>3</c:v>
                </c:pt>
                <c:pt idx="1958">
                  <c:v>3</c:v>
                </c:pt>
                <c:pt idx="1959">
                  <c:v>3</c:v>
                </c:pt>
                <c:pt idx="1960">
                  <c:v>3</c:v>
                </c:pt>
                <c:pt idx="1961">
                  <c:v>3</c:v>
                </c:pt>
                <c:pt idx="1962">
                  <c:v>3</c:v>
                </c:pt>
                <c:pt idx="1963">
                  <c:v>11</c:v>
                </c:pt>
                <c:pt idx="1964">
                  <c:v>12</c:v>
                </c:pt>
                <c:pt idx="1965">
                  <c:v>13</c:v>
                </c:pt>
                <c:pt idx="1966">
                  <c:v>14</c:v>
                </c:pt>
                <c:pt idx="1967">
                  <c:v>12</c:v>
                </c:pt>
                <c:pt idx="1968">
                  <c:v>3</c:v>
                </c:pt>
                <c:pt idx="1969">
                  <c:v>3</c:v>
                </c:pt>
                <c:pt idx="1970">
                  <c:v>3</c:v>
                </c:pt>
                <c:pt idx="1971">
                  <c:v>3</c:v>
                </c:pt>
                <c:pt idx="1972">
                  <c:v>3</c:v>
                </c:pt>
                <c:pt idx="1973">
                  <c:v>7</c:v>
                </c:pt>
                <c:pt idx="1974">
                  <c:v>13</c:v>
                </c:pt>
                <c:pt idx="1975">
                  <c:v>13</c:v>
                </c:pt>
                <c:pt idx="1976">
                  <c:v>13</c:v>
                </c:pt>
                <c:pt idx="1977">
                  <c:v>13</c:v>
                </c:pt>
                <c:pt idx="1978">
                  <c:v>13</c:v>
                </c:pt>
                <c:pt idx="1979">
                  <c:v>22</c:v>
                </c:pt>
                <c:pt idx="1980">
                  <c:v>25</c:v>
                </c:pt>
                <c:pt idx="1981">
                  <c:v>25</c:v>
                </c:pt>
                <c:pt idx="1982">
                  <c:v>26</c:v>
                </c:pt>
                <c:pt idx="1983">
                  <c:v>27</c:v>
                </c:pt>
                <c:pt idx="1984">
                  <c:v>27</c:v>
                </c:pt>
                <c:pt idx="1985">
                  <c:v>26</c:v>
                </c:pt>
                <c:pt idx="1986">
                  <c:v>25</c:v>
                </c:pt>
                <c:pt idx="1987">
                  <c:v>23</c:v>
                </c:pt>
                <c:pt idx="1988">
                  <c:v>22</c:v>
                </c:pt>
                <c:pt idx="1989">
                  <c:v>21</c:v>
                </c:pt>
                <c:pt idx="1990">
                  <c:v>20</c:v>
                </c:pt>
                <c:pt idx="1991">
                  <c:v>19</c:v>
                </c:pt>
                <c:pt idx="1992">
                  <c:v>18</c:v>
                </c:pt>
                <c:pt idx="1993">
                  <c:v>16</c:v>
                </c:pt>
                <c:pt idx="1994">
                  <c:v>16</c:v>
                </c:pt>
                <c:pt idx="1995">
                  <c:v>24</c:v>
                </c:pt>
                <c:pt idx="1996">
                  <c:v>20</c:v>
                </c:pt>
                <c:pt idx="1997">
                  <c:v>24</c:v>
                </c:pt>
                <c:pt idx="1998">
                  <c:v>23</c:v>
                </c:pt>
                <c:pt idx="1999">
                  <c:v>22</c:v>
                </c:pt>
                <c:pt idx="2000">
                  <c:v>24</c:v>
                </c:pt>
                <c:pt idx="2001">
                  <c:v>24</c:v>
                </c:pt>
                <c:pt idx="2002">
                  <c:v>23</c:v>
                </c:pt>
                <c:pt idx="2003">
                  <c:v>20</c:v>
                </c:pt>
                <c:pt idx="2004">
                  <c:v>23</c:v>
                </c:pt>
                <c:pt idx="2005">
                  <c:v>25</c:v>
                </c:pt>
                <c:pt idx="2006">
                  <c:v>27</c:v>
                </c:pt>
                <c:pt idx="2007">
                  <c:v>28</c:v>
                </c:pt>
                <c:pt idx="2008">
                  <c:v>28</c:v>
                </c:pt>
                <c:pt idx="2009">
                  <c:v>28</c:v>
                </c:pt>
                <c:pt idx="2010">
                  <c:v>25</c:v>
                </c:pt>
                <c:pt idx="2011">
                  <c:v>28</c:v>
                </c:pt>
                <c:pt idx="2012">
                  <c:v>28</c:v>
                </c:pt>
                <c:pt idx="2013">
                  <c:v>30</c:v>
                </c:pt>
                <c:pt idx="2014">
                  <c:v>24</c:v>
                </c:pt>
                <c:pt idx="2015">
                  <c:v>22</c:v>
                </c:pt>
                <c:pt idx="2016">
                  <c:v>22</c:v>
                </c:pt>
                <c:pt idx="2017">
                  <c:v>21</c:v>
                </c:pt>
                <c:pt idx="2018">
                  <c:v>19</c:v>
                </c:pt>
                <c:pt idx="2019">
                  <c:v>19</c:v>
                </c:pt>
                <c:pt idx="2020">
                  <c:v>19</c:v>
                </c:pt>
                <c:pt idx="2021">
                  <c:v>18</c:v>
                </c:pt>
                <c:pt idx="2022">
                  <c:v>16</c:v>
                </c:pt>
                <c:pt idx="2023">
                  <c:v>17</c:v>
                </c:pt>
                <c:pt idx="2024">
                  <c:v>17</c:v>
                </c:pt>
                <c:pt idx="2025">
                  <c:v>17</c:v>
                </c:pt>
                <c:pt idx="2026">
                  <c:v>15</c:v>
                </c:pt>
                <c:pt idx="2027">
                  <c:v>15</c:v>
                </c:pt>
                <c:pt idx="2028">
                  <c:v>14</c:v>
                </c:pt>
                <c:pt idx="2029">
                  <c:v>15</c:v>
                </c:pt>
                <c:pt idx="2030">
                  <c:v>18</c:v>
                </c:pt>
                <c:pt idx="2031">
                  <c:v>22</c:v>
                </c:pt>
                <c:pt idx="2032">
                  <c:v>23</c:v>
                </c:pt>
                <c:pt idx="2033">
                  <c:v>24</c:v>
                </c:pt>
                <c:pt idx="2034">
                  <c:v>25</c:v>
                </c:pt>
                <c:pt idx="2035">
                  <c:v>25</c:v>
                </c:pt>
                <c:pt idx="2036">
                  <c:v>26</c:v>
                </c:pt>
                <c:pt idx="2037">
                  <c:v>28</c:v>
                </c:pt>
                <c:pt idx="2038">
                  <c:v>29</c:v>
                </c:pt>
                <c:pt idx="2039">
                  <c:v>29</c:v>
                </c:pt>
                <c:pt idx="2040">
                  <c:v>24</c:v>
                </c:pt>
                <c:pt idx="2041">
                  <c:v>23</c:v>
                </c:pt>
                <c:pt idx="2042">
                  <c:v>22</c:v>
                </c:pt>
                <c:pt idx="2043">
                  <c:v>23</c:v>
                </c:pt>
                <c:pt idx="2044">
                  <c:v>31</c:v>
                </c:pt>
                <c:pt idx="2045">
                  <c:v>32</c:v>
                </c:pt>
                <c:pt idx="2046">
                  <c:v>32</c:v>
                </c:pt>
                <c:pt idx="2047">
                  <c:v>26</c:v>
                </c:pt>
                <c:pt idx="2048">
                  <c:v>24</c:v>
                </c:pt>
                <c:pt idx="2049">
                  <c:v>21</c:v>
                </c:pt>
                <c:pt idx="2050">
                  <c:v>23</c:v>
                </c:pt>
                <c:pt idx="2051">
                  <c:v>20</c:v>
                </c:pt>
                <c:pt idx="2052">
                  <c:v>22</c:v>
                </c:pt>
                <c:pt idx="2053">
                  <c:v>26</c:v>
                </c:pt>
                <c:pt idx="2054">
                  <c:v>29</c:v>
                </c:pt>
                <c:pt idx="2055">
                  <c:v>30</c:v>
                </c:pt>
                <c:pt idx="2056">
                  <c:v>29</c:v>
                </c:pt>
                <c:pt idx="2057">
                  <c:v>28</c:v>
                </c:pt>
                <c:pt idx="2058">
                  <c:v>25</c:v>
                </c:pt>
                <c:pt idx="2059">
                  <c:v>22</c:v>
                </c:pt>
                <c:pt idx="2060">
                  <c:v>25</c:v>
                </c:pt>
                <c:pt idx="2061">
                  <c:v>24</c:v>
                </c:pt>
                <c:pt idx="2062">
                  <c:v>25</c:v>
                </c:pt>
                <c:pt idx="2063">
                  <c:v>25</c:v>
                </c:pt>
                <c:pt idx="2064">
                  <c:v>29</c:v>
                </c:pt>
                <c:pt idx="2065">
                  <c:v>26</c:v>
                </c:pt>
                <c:pt idx="2066">
                  <c:v>28</c:v>
                </c:pt>
                <c:pt idx="2067">
                  <c:v>27</c:v>
                </c:pt>
                <c:pt idx="2068">
                  <c:v>28</c:v>
                </c:pt>
                <c:pt idx="2069">
                  <c:v>29</c:v>
                </c:pt>
                <c:pt idx="2070">
                  <c:v>27</c:v>
                </c:pt>
                <c:pt idx="2071">
                  <c:v>21</c:v>
                </c:pt>
                <c:pt idx="2072">
                  <c:v>24</c:v>
                </c:pt>
                <c:pt idx="2073">
                  <c:v>20</c:v>
                </c:pt>
                <c:pt idx="2074">
                  <c:v>21</c:v>
                </c:pt>
                <c:pt idx="2075">
                  <c:v>19</c:v>
                </c:pt>
                <c:pt idx="2076">
                  <c:v>18</c:v>
                </c:pt>
                <c:pt idx="2077">
                  <c:v>18</c:v>
                </c:pt>
                <c:pt idx="2078">
                  <c:v>17</c:v>
                </c:pt>
                <c:pt idx="2079">
                  <c:v>15</c:v>
                </c:pt>
                <c:pt idx="2080">
                  <c:v>18</c:v>
                </c:pt>
                <c:pt idx="2081">
                  <c:v>18</c:v>
                </c:pt>
                <c:pt idx="2082">
                  <c:v>19</c:v>
                </c:pt>
                <c:pt idx="2083">
                  <c:v>15</c:v>
                </c:pt>
                <c:pt idx="2084">
                  <c:v>13</c:v>
                </c:pt>
                <c:pt idx="2085">
                  <c:v>13</c:v>
                </c:pt>
                <c:pt idx="2086">
                  <c:v>16</c:v>
                </c:pt>
                <c:pt idx="2087">
                  <c:v>15</c:v>
                </c:pt>
                <c:pt idx="2088">
                  <c:v>13</c:v>
                </c:pt>
                <c:pt idx="2089">
                  <c:v>11</c:v>
                </c:pt>
                <c:pt idx="2090">
                  <c:v>11</c:v>
                </c:pt>
                <c:pt idx="2091">
                  <c:v>11</c:v>
                </c:pt>
                <c:pt idx="2092">
                  <c:v>10</c:v>
                </c:pt>
                <c:pt idx="2093">
                  <c:v>10</c:v>
                </c:pt>
                <c:pt idx="2094">
                  <c:v>10</c:v>
                </c:pt>
                <c:pt idx="2095">
                  <c:v>9</c:v>
                </c:pt>
                <c:pt idx="2096">
                  <c:v>6</c:v>
                </c:pt>
                <c:pt idx="2097">
                  <c:v>6</c:v>
                </c:pt>
                <c:pt idx="2098">
                  <c:v>9</c:v>
                </c:pt>
                <c:pt idx="2099">
                  <c:v>16</c:v>
                </c:pt>
                <c:pt idx="2100">
                  <c:v>19</c:v>
                </c:pt>
                <c:pt idx="2101">
                  <c:v>18</c:v>
                </c:pt>
                <c:pt idx="2102">
                  <c:v>18</c:v>
                </c:pt>
                <c:pt idx="2103">
                  <c:v>18</c:v>
                </c:pt>
                <c:pt idx="2104">
                  <c:v>13</c:v>
                </c:pt>
                <c:pt idx="2105">
                  <c:v>9</c:v>
                </c:pt>
                <c:pt idx="2106">
                  <c:v>10</c:v>
                </c:pt>
                <c:pt idx="2107">
                  <c:v>11</c:v>
                </c:pt>
                <c:pt idx="2108">
                  <c:v>10</c:v>
                </c:pt>
                <c:pt idx="2109">
                  <c:v>17</c:v>
                </c:pt>
                <c:pt idx="2110">
                  <c:v>21</c:v>
                </c:pt>
                <c:pt idx="2111">
                  <c:v>19</c:v>
                </c:pt>
                <c:pt idx="2112">
                  <c:v>23</c:v>
                </c:pt>
                <c:pt idx="2113">
                  <c:v>28</c:v>
                </c:pt>
                <c:pt idx="2114">
                  <c:v>24</c:v>
                </c:pt>
                <c:pt idx="2115">
                  <c:v>23</c:v>
                </c:pt>
                <c:pt idx="2116">
                  <c:v>28</c:v>
                </c:pt>
                <c:pt idx="2117">
                  <c:v>24</c:v>
                </c:pt>
                <c:pt idx="2118">
                  <c:v>20</c:v>
                </c:pt>
                <c:pt idx="2119">
                  <c:v>28</c:v>
                </c:pt>
                <c:pt idx="2120">
                  <c:v>28</c:v>
                </c:pt>
                <c:pt idx="2121">
                  <c:v>21</c:v>
                </c:pt>
                <c:pt idx="2122">
                  <c:v>26</c:v>
                </c:pt>
                <c:pt idx="2123">
                  <c:v>21</c:v>
                </c:pt>
                <c:pt idx="2124">
                  <c:v>18</c:v>
                </c:pt>
                <c:pt idx="2125">
                  <c:v>20</c:v>
                </c:pt>
                <c:pt idx="2126">
                  <c:v>17</c:v>
                </c:pt>
                <c:pt idx="2127">
                  <c:v>17</c:v>
                </c:pt>
                <c:pt idx="2128">
                  <c:v>22</c:v>
                </c:pt>
                <c:pt idx="2129">
                  <c:v>23</c:v>
                </c:pt>
                <c:pt idx="2130">
                  <c:v>24</c:v>
                </c:pt>
                <c:pt idx="2131">
                  <c:v>25</c:v>
                </c:pt>
                <c:pt idx="2132">
                  <c:v>25</c:v>
                </c:pt>
                <c:pt idx="2133">
                  <c:v>23</c:v>
                </c:pt>
                <c:pt idx="2134">
                  <c:v>24</c:v>
                </c:pt>
                <c:pt idx="2135">
                  <c:v>19</c:v>
                </c:pt>
                <c:pt idx="2136">
                  <c:v>17</c:v>
                </c:pt>
                <c:pt idx="2137">
                  <c:v>18</c:v>
                </c:pt>
                <c:pt idx="2138">
                  <c:v>24</c:v>
                </c:pt>
                <c:pt idx="2139">
                  <c:v>27</c:v>
                </c:pt>
                <c:pt idx="2140">
                  <c:v>26</c:v>
                </c:pt>
                <c:pt idx="2141">
                  <c:v>24</c:v>
                </c:pt>
                <c:pt idx="2142">
                  <c:v>20</c:v>
                </c:pt>
                <c:pt idx="2143">
                  <c:v>13</c:v>
                </c:pt>
                <c:pt idx="2144">
                  <c:v>13</c:v>
                </c:pt>
                <c:pt idx="2145">
                  <c:v>15</c:v>
                </c:pt>
                <c:pt idx="2146">
                  <c:v>19</c:v>
                </c:pt>
                <c:pt idx="2147">
                  <c:v>22</c:v>
                </c:pt>
                <c:pt idx="2148">
                  <c:v>22</c:v>
                </c:pt>
                <c:pt idx="2149">
                  <c:v>11</c:v>
                </c:pt>
                <c:pt idx="2150">
                  <c:v>8</c:v>
                </c:pt>
                <c:pt idx="2151">
                  <c:v>7</c:v>
                </c:pt>
                <c:pt idx="2152">
                  <c:v>6</c:v>
                </c:pt>
                <c:pt idx="2153">
                  <c:v>9</c:v>
                </c:pt>
                <c:pt idx="2154">
                  <c:v>7</c:v>
                </c:pt>
                <c:pt idx="2155">
                  <c:v>6</c:v>
                </c:pt>
                <c:pt idx="2156">
                  <c:v>6</c:v>
                </c:pt>
                <c:pt idx="2157">
                  <c:v>9</c:v>
                </c:pt>
                <c:pt idx="2158">
                  <c:v>7</c:v>
                </c:pt>
                <c:pt idx="2159">
                  <c:v>16</c:v>
                </c:pt>
                <c:pt idx="2160">
                  <c:v>13</c:v>
                </c:pt>
                <c:pt idx="2161">
                  <c:v>14</c:v>
                </c:pt>
                <c:pt idx="2162">
                  <c:v>14</c:v>
                </c:pt>
                <c:pt idx="2163">
                  <c:v>11</c:v>
                </c:pt>
                <c:pt idx="2164">
                  <c:v>15</c:v>
                </c:pt>
                <c:pt idx="2165">
                  <c:v>16</c:v>
                </c:pt>
                <c:pt idx="2166">
                  <c:v>15</c:v>
                </c:pt>
                <c:pt idx="2167">
                  <c:v>17</c:v>
                </c:pt>
                <c:pt idx="2168">
                  <c:v>19</c:v>
                </c:pt>
                <c:pt idx="2169">
                  <c:v>21</c:v>
                </c:pt>
                <c:pt idx="2170">
                  <c:v>23</c:v>
                </c:pt>
                <c:pt idx="2171">
                  <c:v>28</c:v>
                </c:pt>
                <c:pt idx="2172">
                  <c:v>28</c:v>
                </c:pt>
                <c:pt idx="2173">
                  <c:v>28</c:v>
                </c:pt>
                <c:pt idx="2174">
                  <c:v>27</c:v>
                </c:pt>
                <c:pt idx="2175">
                  <c:v>30</c:v>
                </c:pt>
                <c:pt idx="2176">
                  <c:v>29</c:v>
                </c:pt>
                <c:pt idx="2177">
                  <c:v>32</c:v>
                </c:pt>
                <c:pt idx="2178">
                  <c:v>30</c:v>
                </c:pt>
                <c:pt idx="2179">
                  <c:v>32</c:v>
                </c:pt>
                <c:pt idx="2180">
                  <c:v>31</c:v>
                </c:pt>
                <c:pt idx="2181">
                  <c:v>31</c:v>
                </c:pt>
                <c:pt idx="2182">
                  <c:v>30</c:v>
                </c:pt>
                <c:pt idx="2183">
                  <c:v>30</c:v>
                </c:pt>
                <c:pt idx="2184">
                  <c:v>32</c:v>
                </c:pt>
                <c:pt idx="2185">
                  <c:v>32</c:v>
                </c:pt>
                <c:pt idx="2186">
                  <c:v>33</c:v>
                </c:pt>
                <c:pt idx="2187">
                  <c:v>31</c:v>
                </c:pt>
                <c:pt idx="2188">
                  <c:v>30</c:v>
                </c:pt>
                <c:pt idx="2189">
                  <c:v>24</c:v>
                </c:pt>
                <c:pt idx="2190">
                  <c:v>23</c:v>
                </c:pt>
                <c:pt idx="2191">
                  <c:v>21</c:v>
                </c:pt>
                <c:pt idx="2192">
                  <c:v>21</c:v>
                </c:pt>
                <c:pt idx="2193">
                  <c:v>21</c:v>
                </c:pt>
                <c:pt idx="2194">
                  <c:v>22</c:v>
                </c:pt>
                <c:pt idx="2195">
                  <c:v>30</c:v>
                </c:pt>
                <c:pt idx="2196">
                  <c:v>31</c:v>
                </c:pt>
                <c:pt idx="2197">
                  <c:v>31</c:v>
                </c:pt>
                <c:pt idx="2198">
                  <c:v>32</c:v>
                </c:pt>
                <c:pt idx="2199">
                  <c:v>31</c:v>
                </c:pt>
                <c:pt idx="2200">
                  <c:v>29</c:v>
                </c:pt>
                <c:pt idx="2201">
                  <c:v>28</c:v>
                </c:pt>
                <c:pt idx="2202">
                  <c:v>26</c:v>
                </c:pt>
                <c:pt idx="2203">
                  <c:v>21</c:v>
                </c:pt>
                <c:pt idx="2204">
                  <c:v>21</c:v>
                </c:pt>
                <c:pt idx="2205">
                  <c:v>14</c:v>
                </c:pt>
                <c:pt idx="2206">
                  <c:v>14</c:v>
                </c:pt>
                <c:pt idx="2207">
                  <c:v>19</c:v>
                </c:pt>
                <c:pt idx="2208">
                  <c:v>21</c:v>
                </c:pt>
                <c:pt idx="2209">
                  <c:v>21</c:v>
                </c:pt>
                <c:pt idx="2210">
                  <c:v>17</c:v>
                </c:pt>
                <c:pt idx="2211">
                  <c:v>17</c:v>
                </c:pt>
                <c:pt idx="2212">
                  <c:v>17</c:v>
                </c:pt>
                <c:pt idx="2213">
                  <c:v>16</c:v>
                </c:pt>
                <c:pt idx="2214">
                  <c:v>14</c:v>
                </c:pt>
                <c:pt idx="2215">
                  <c:v>17</c:v>
                </c:pt>
                <c:pt idx="2216">
                  <c:v>17</c:v>
                </c:pt>
                <c:pt idx="2217">
                  <c:v>23</c:v>
                </c:pt>
                <c:pt idx="2218">
                  <c:v>25</c:v>
                </c:pt>
                <c:pt idx="2219">
                  <c:v>29</c:v>
                </c:pt>
                <c:pt idx="2220">
                  <c:v>29</c:v>
                </c:pt>
                <c:pt idx="2221">
                  <c:v>29</c:v>
                </c:pt>
                <c:pt idx="2222">
                  <c:v>29</c:v>
                </c:pt>
                <c:pt idx="2223">
                  <c:v>26</c:v>
                </c:pt>
                <c:pt idx="2224">
                  <c:v>28</c:v>
                </c:pt>
                <c:pt idx="2225">
                  <c:v>30</c:v>
                </c:pt>
                <c:pt idx="2226">
                  <c:v>23</c:v>
                </c:pt>
                <c:pt idx="2227">
                  <c:v>25</c:v>
                </c:pt>
                <c:pt idx="2228">
                  <c:v>22</c:v>
                </c:pt>
                <c:pt idx="2229">
                  <c:v>22</c:v>
                </c:pt>
                <c:pt idx="2230">
                  <c:v>27</c:v>
                </c:pt>
                <c:pt idx="2231">
                  <c:v>31</c:v>
                </c:pt>
                <c:pt idx="2232">
                  <c:v>32</c:v>
                </c:pt>
                <c:pt idx="2233">
                  <c:v>32</c:v>
                </c:pt>
                <c:pt idx="2234">
                  <c:v>31</c:v>
                </c:pt>
                <c:pt idx="2235">
                  <c:v>32</c:v>
                </c:pt>
                <c:pt idx="2236">
                  <c:v>31</c:v>
                </c:pt>
                <c:pt idx="2237">
                  <c:v>32</c:v>
                </c:pt>
                <c:pt idx="2238">
                  <c:v>31</c:v>
                </c:pt>
                <c:pt idx="2239">
                  <c:v>32</c:v>
                </c:pt>
                <c:pt idx="2240">
                  <c:v>32</c:v>
                </c:pt>
                <c:pt idx="2241">
                  <c:v>31</c:v>
                </c:pt>
                <c:pt idx="2242">
                  <c:v>31</c:v>
                </c:pt>
                <c:pt idx="2243">
                  <c:v>31</c:v>
                </c:pt>
                <c:pt idx="2244">
                  <c:v>30</c:v>
                </c:pt>
                <c:pt idx="2245">
                  <c:v>22</c:v>
                </c:pt>
                <c:pt idx="2246">
                  <c:v>22</c:v>
                </c:pt>
                <c:pt idx="2247">
                  <c:v>21</c:v>
                </c:pt>
                <c:pt idx="2248">
                  <c:v>21</c:v>
                </c:pt>
                <c:pt idx="2249">
                  <c:v>20</c:v>
                </c:pt>
                <c:pt idx="2250">
                  <c:v>19</c:v>
                </c:pt>
                <c:pt idx="2251">
                  <c:v>19</c:v>
                </c:pt>
                <c:pt idx="2252">
                  <c:v>16</c:v>
                </c:pt>
                <c:pt idx="2253">
                  <c:v>18</c:v>
                </c:pt>
                <c:pt idx="2254">
                  <c:v>13</c:v>
                </c:pt>
                <c:pt idx="2255">
                  <c:v>15</c:v>
                </c:pt>
                <c:pt idx="2256">
                  <c:v>22</c:v>
                </c:pt>
                <c:pt idx="2257">
                  <c:v>26</c:v>
                </c:pt>
                <c:pt idx="2258">
                  <c:v>29</c:v>
                </c:pt>
                <c:pt idx="2259">
                  <c:v>21</c:v>
                </c:pt>
                <c:pt idx="2260">
                  <c:v>21</c:v>
                </c:pt>
                <c:pt idx="2261">
                  <c:v>15</c:v>
                </c:pt>
                <c:pt idx="2262">
                  <c:v>15</c:v>
                </c:pt>
                <c:pt idx="2263">
                  <c:v>13</c:v>
                </c:pt>
                <c:pt idx="2264">
                  <c:v>12</c:v>
                </c:pt>
                <c:pt idx="2265">
                  <c:v>13</c:v>
                </c:pt>
                <c:pt idx="2266">
                  <c:v>10</c:v>
                </c:pt>
                <c:pt idx="2267">
                  <c:v>10</c:v>
                </c:pt>
                <c:pt idx="2268">
                  <c:v>11</c:v>
                </c:pt>
                <c:pt idx="2269">
                  <c:v>11</c:v>
                </c:pt>
                <c:pt idx="2270">
                  <c:v>8</c:v>
                </c:pt>
                <c:pt idx="2271">
                  <c:v>8</c:v>
                </c:pt>
                <c:pt idx="2272">
                  <c:v>7</c:v>
                </c:pt>
                <c:pt idx="2273">
                  <c:v>6</c:v>
                </c:pt>
                <c:pt idx="2274">
                  <c:v>6</c:v>
                </c:pt>
                <c:pt idx="2275">
                  <c:v>6</c:v>
                </c:pt>
                <c:pt idx="2276">
                  <c:v>5</c:v>
                </c:pt>
                <c:pt idx="2277">
                  <c:v>5</c:v>
                </c:pt>
                <c:pt idx="2278">
                  <c:v>5</c:v>
                </c:pt>
                <c:pt idx="2279">
                  <c:v>4</c:v>
                </c:pt>
                <c:pt idx="2280">
                  <c:v>6</c:v>
                </c:pt>
                <c:pt idx="2281">
                  <c:v>13</c:v>
                </c:pt>
                <c:pt idx="2282">
                  <c:v>13</c:v>
                </c:pt>
                <c:pt idx="2283">
                  <c:v>13</c:v>
                </c:pt>
                <c:pt idx="2284">
                  <c:v>14</c:v>
                </c:pt>
                <c:pt idx="2285">
                  <c:v>14</c:v>
                </c:pt>
                <c:pt idx="2286">
                  <c:v>12</c:v>
                </c:pt>
                <c:pt idx="2287">
                  <c:v>6</c:v>
                </c:pt>
                <c:pt idx="2288">
                  <c:v>6</c:v>
                </c:pt>
                <c:pt idx="2289">
                  <c:v>4</c:v>
                </c:pt>
                <c:pt idx="2290">
                  <c:v>5</c:v>
                </c:pt>
                <c:pt idx="2291">
                  <c:v>3</c:v>
                </c:pt>
                <c:pt idx="2292">
                  <c:v>3</c:v>
                </c:pt>
                <c:pt idx="2293">
                  <c:v>3</c:v>
                </c:pt>
                <c:pt idx="2294">
                  <c:v>3</c:v>
                </c:pt>
                <c:pt idx="2295">
                  <c:v>3</c:v>
                </c:pt>
                <c:pt idx="2296">
                  <c:v>3</c:v>
                </c:pt>
                <c:pt idx="2297">
                  <c:v>3</c:v>
                </c:pt>
                <c:pt idx="2298">
                  <c:v>13</c:v>
                </c:pt>
                <c:pt idx="2299">
                  <c:v>13</c:v>
                </c:pt>
                <c:pt idx="2300">
                  <c:v>16</c:v>
                </c:pt>
                <c:pt idx="2301">
                  <c:v>16</c:v>
                </c:pt>
                <c:pt idx="2302">
                  <c:v>14</c:v>
                </c:pt>
                <c:pt idx="2303">
                  <c:v>12</c:v>
                </c:pt>
                <c:pt idx="2304">
                  <c:v>4</c:v>
                </c:pt>
                <c:pt idx="2305">
                  <c:v>3</c:v>
                </c:pt>
                <c:pt idx="2306">
                  <c:v>3</c:v>
                </c:pt>
                <c:pt idx="2307">
                  <c:v>3</c:v>
                </c:pt>
                <c:pt idx="2308">
                  <c:v>6</c:v>
                </c:pt>
                <c:pt idx="2309">
                  <c:v>13</c:v>
                </c:pt>
                <c:pt idx="2310">
                  <c:v>13</c:v>
                </c:pt>
                <c:pt idx="2311">
                  <c:v>16</c:v>
                </c:pt>
                <c:pt idx="2312">
                  <c:v>16</c:v>
                </c:pt>
                <c:pt idx="2313">
                  <c:v>15</c:v>
                </c:pt>
                <c:pt idx="2314">
                  <c:v>13</c:v>
                </c:pt>
                <c:pt idx="2315">
                  <c:v>14</c:v>
                </c:pt>
                <c:pt idx="2316">
                  <c:v>13</c:v>
                </c:pt>
                <c:pt idx="2317">
                  <c:v>17</c:v>
                </c:pt>
                <c:pt idx="2318">
                  <c:v>20</c:v>
                </c:pt>
                <c:pt idx="2319">
                  <c:v>17</c:v>
                </c:pt>
                <c:pt idx="2320">
                  <c:v>19</c:v>
                </c:pt>
                <c:pt idx="2321">
                  <c:v>18</c:v>
                </c:pt>
                <c:pt idx="2322">
                  <c:v>16</c:v>
                </c:pt>
                <c:pt idx="2323">
                  <c:v>12</c:v>
                </c:pt>
                <c:pt idx="2324">
                  <c:v>13</c:v>
                </c:pt>
                <c:pt idx="2325">
                  <c:v>13</c:v>
                </c:pt>
                <c:pt idx="2326">
                  <c:v>14</c:v>
                </c:pt>
                <c:pt idx="2327">
                  <c:v>23</c:v>
                </c:pt>
                <c:pt idx="2328">
                  <c:v>23</c:v>
                </c:pt>
                <c:pt idx="2329">
                  <c:v>23</c:v>
                </c:pt>
                <c:pt idx="2330">
                  <c:v>23</c:v>
                </c:pt>
                <c:pt idx="2331">
                  <c:v>23</c:v>
                </c:pt>
                <c:pt idx="2332">
                  <c:v>15</c:v>
                </c:pt>
                <c:pt idx="2333">
                  <c:v>12</c:v>
                </c:pt>
                <c:pt idx="2334">
                  <c:v>17</c:v>
                </c:pt>
                <c:pt idx="2335">
                  <c:v>13</c:v>
                </c:pt>
                <c:pt idx="2336">
                  <c:v>21</c:v>
                </c:pt>
                <c:pt idx="2337">
                  <c:v>16</c:v>
                </c:pt>
                <c:pt idx="2338">
                  <c:v>18</c:v>
                </c:pt>
                <c:pt idx="2339">
                  <c:v>21</c:v>
                </c:pt>
                <c:pt idx="2340">
                  <c:v>22</c:v>
                </c:pt>
                <c:pt idx="2341">
                  <c:v>22</c:v>
                </c:pt>
                <c:pt idx="2342">
                  <c:v>28</c:v>
                </c:pt>
                <c:pt idx="2343">
                  <c:v>21</c:v>
                </c:pt>
                <c:pt idx="2344">
                  <c:v>30</c:v>
                </c:pt>
                <c:pt idx="2345">
                  <c:v>30</c:v>
                </c:pt>
                <c:pt idx="2346">
                  <c:v>30</c:v>
                </c:pt>
                <c:pt idx="2347">
                  <c:v>25</c:v>
                </c:pt>
                <c:pt idx="2348">
                  <c:v>24</c:v>
                </c:pt>
                <c:pt idx="2349">
                  <c:v>27</c:v>
                </c:pt>
                <c:pt idx="2350">
                  <c:v>20</c:v>
                </c:pt>
                <c:pt idx="2351">
                  <c:v>18</c:v>
                </c:pt>
                <c:pt idx="2352">
                  <c:v>16</c:v>
                </c:pt>
                <c:pt idx="2353">
                  <c:v>24</c:v>
                </c:pt>
                <c:pt idx="2354">
                  <c:v>30</c:v>
                </c:pt>
                <c:pt idx="2355">
                  <c:v>32</c:v>
                </c:pt>
                <c:pt idx="2356">
                  <c:v>33</c:v>
                </c:pt>
                <c:pt idx="2357">
                  <c:v>33</c:v>
                </c:pt>
                <c:pt idx="2358">
                  <c:v>33</c:v>
                </c:pt>
                <c:pt idx="2359">
                  <c:v>31</c:v>
                </c:pt>
                <c:pt idx="2360">
                  <c:v>30</c:v>
                </c:pt>
                <c:pt idx="2361">
                  <c:v>30</c:v>
                </c:pt>
                <c:pt idx="2362">
                  <c:v>31</c:v>
                </c:pt>
                <c:pt idx="2363">
                  <c:v>32</c:v>
                </c:pt>
                <c:pt idx="2364">
                  <c:v>31</c:v>
                </c:pt>
                <c:pt idx="2365">
                  <c:v>32</c:v>
                </c:pt>
                <c:pt idx="2366">
                  <c:v>31</c:v>
                </c:pt>
                <c:pt idx="2367">
                  <c:v>29</c:v>
                </c:pt>
                <c:pt idx="2368">
                  <c:v>21</c:v>
                </c:pt>
                <c:pt idx="2369">
                  <c:v>22</c:v>
                </c:pt>
                <c:pt idx="2370">
                  <c:v>22</c:v>
                </c:pt>
                <c:pt idx="2371">
                  <c:v>25</c:v>
                </c:pt>
                <c:pt idx="2372">
                  <c:v>32</c:v>
                </c:pt>
                <c:pt idx="2373">
                  <c:v>26</c:v>
                </c:pt>
                <c:pt idx="2374">
                  <c:v>23</c:v>
                </c:pt>
                <c:pt idx="2375">
                  <c:v>23</c:v>
                </c:pt>
                <c:pt idx="2376">
                  <c:v>20</c:v>
                </c:pt>
                <c:pt idx="2377">
                  <c:v>20</c:v>
                </c:pt>
                <c:pt idx="2378">
                  <c:v>20</c:v>
                </c:pt>
                <c:pt idx="2379">
                  <c:v>13</c:v>
                </c:pt>
                <c:pt idx="2380">
                  <c:v>13</c:v>
                </c:pt>
                <c:pt idx="2381">
                  <c:v>13</c:v>
                </c:pt>
                <c:pt idx="2382">
                  <c:v>13</c:v>
                </c:pt>
                <c:pt idx="2383">
                  <c:v>15</c:v>
                </c:pt>
                <c:pt idx="2384">
                  <c:v>15</c:v>
                </c:pt>
                <c:pt idx="2385">
                  <c:v>13</c:v>
                </c:pt>
                <c:pt idx="2386">
                  <c:v>15</c:v>
                </c:pt>
                <c:pt idx="2387">
                  <c:v>20</c:v>
                </c:pt>
                <c:pt idx="2388">
                  <c:v>14</c:v>
                </c:pt>
                <c:pt idx="2389">
                  <c:v>11</c:v>
                </c:pt>
                <c:pt idx="2390">
                  <c:v>10</c:v>
                </c:pt>
                <c:pt idx="2391">
                  <c:v>10</c:v>
                </c:pt>
                <c:pt idx="2392">
                  <c:v>8</c:v>
                </c:pt>
                <c:pt idx="2393">
                  <c:v>13</c:v>
                </c:pt>
                <c:pt idx="2394">
                  <c:v>16</c:v>
                </c:pt>
                <c:pt idx="2395">
                  <c:v>14</c:v>
                </c:pt>
                <c:pt idx="2396">
                  <c:v>9</c:v>
                </c:pt>
                <c:pt idx="2397">
                  <c:v>7</c:v>
                </c:pt>
                <c:pt idx="2398">
                  <c:v>6</c:v>
                </c:pt>
                <c:pt idx="2399">
                  <c:v>5</c:v>
                </c:pt>
                <c:pt idx="2400">
                  <c:v>5</c:v>
                </c:pt>
                <c:pt idx="2401">
                  <c:v>5</c:v>
                </c:pt>
                <c:pt idx="2402">
                  <c:v>5</c:v>
                </c:pt>
                <c:pt idx="2403">
                  <c:v>8</c:v>
                </c:pt>
                <c:pt idx="2404">
                  <c:v>15</c:v>
                </c:pt>
                <c:pt idx="2405">
                  <c:v>16</c:v>
                </c:pt>
                <c:pt idx="2406">
                  <c:v>17</c:v>
                </c:pt>
                <c:pt idx="2407">
                  <c:v>14</c:v>
                </c:pt>
                <c:pt idx="2408">
                  <c:v>9</c:v>
                </c:pt>
                <c:pt idx="2409">
                  <c:v>8</c:v>
                </c:pt>
                <c:pt idx="2410">
                  <c:v>16</c:v>
                </c:pt>
                <c:pt idx="2411">
                  <c:v>20</c:v>
                </c:pt>
                <c:pt idx="2412">
                  <c:v>23</c:v>
                </c:pt>
                <c:pt idx="2413">
                  <c:v>18</c:v>
                </c:pt>
                <c:pt idx="2414">
                  <c:v>5</c:v>
                </c:pt>
                <c:pt idx="2415">
                  <c:v>4</c:v>
                </c:pt>
                <c:pt idx="2416">
                  <c:v>6</c:v>
                </c:pt>
                <c:pt idx="2417">
                  <c:v>4</c:v>
                </c:pt>
                <c:pt idx="2418">
                  <c:v>20</c:v>
                </c:pt>
                <c:pt idx="2419">
                  <c:v>21</c:v>
                </c:pt>
                <c:pt idx="2420">
                  <c:v>21</c:v>
                </c:pt>
                <c:pt idx="2421">
                  <c:v>24</c:v>
                </c:pt>
                <c:pt idx="2422">
                  <c:v>25</c:v>
                </c:pt>
                <c:pt idx="2423">
                  <c:v>23</c:v>
                </c:pt>
                <c:pt idx="2424">
                  <c:v>24</c:v>
                </c:pt>
                <c:pt idx="2425">
                  <c:v>23</c:v>
                </c:pt>
                <c:pt idx="2426">
                  <c:v>23</c:v>
                </c:pt>
                <c:pt idx="2427">
                  <c:v>22</c:v>
                </c:pt>
                <c:pt idx="2428">
                  <c:v>19</c:v>
                </c:pt>
                <c:pt idx="2429">
                  <c:v>25</c:v>
                </c:pt>
                <c:pt idx="2430">
                  <c:v>25</c:v>
                </c:pt>
                <c:pt idx="2431">
                  <c:v>26</c:v>
                </c:pt>
                <c:pt idx="2432">
                  <c:v>26</c:v>
                </c:pt>
                <c:pt idx="2433">
                  <c:v>32</c:v>
                </c:pt>
                <c:pt idx="2434">
                  <c:v>27</c:v>
                </c:pt>
                <c:pt idx="2435">
                  <c:v>30</c:v>
                </c:pt>
                <c:pt idx="2436">
                  <c:v>30</c:v>
                </c:pt>
                <c:pt idx="2437">
                  <c:v>25</c:v>
                </c:pt>
                <c:pt idx="2438">
                  <c:v>22</c:v>
                </c:pt>
                <c:pt idx="2439">
                  <c:v>25</c:v>
                </c:pt>
                <c:pt idx="2440">
                  <c:v>30</c:v>
                </c:pt>
                <c:pt idx="2441">
                  <c:v>28</c:v>
                </c:pt>
                <c:pt idx="2442">
                  <c:v>31</c:v>
                </c:pt>
                <c:pt idx="2443">
                  <c:v>31</c:v>
                </c:pt>
                <c:pt idx="2444">
                  <c:v>33</c:v>
                </c:pt>
                <c:pt idx="2445">
                  <c:v>33</c:v>
                </c:pt>
                <c:pt idx="2446">
                  <c:v>33</c:v>
                </c:pt>
                <c:pt idx="2447">
                  <c:v>33</c:v>
                </c:pt>
                <c:pt idx="2448">
                  <c:v>30</c:v>
                </c:pt>
                <c:pt idx="2449">
                  <c:v>25</c:v>
                </c:pt>
                <c:pt idx="2450">
                  <c:v>26</c:v>
                </c:pt>
                <c:pt idx="2451">
                  <c:v>25</c:v>
                </c:pt>
                <c:pt idx="2452">
                  <c:v>32</c:v>
                </c:pt>
                <c:pt idx="2453">
                  <c:v>32</c:v>
                </c:pt>
                <c:pt idx="2454">
                  <c:v>32</c:v>
                </c:pt>
                <c:pt idx="2455">
                  <c:v>32</c:v>
                </c:pt>
                <c:pt idx="2456">
                  <c:v>32</c:v>
                </c:pt>
                <c:pt idx="2457">
                  <c:v>23</c:v>
                </c:pt>
                <c:pt idx="2458">
                  <c:v>23</c:v>
                </c:pt>
                <c:pt idx="2459">
                  <c:v>22</c:v>
                </c:pt>
                <c:pt idx="2460">
                  <c:v>22</c:v>
                </c:pt>
                <c:pt idx="2461">
                  <c:v>23</c:v>
                </c:pt>
                <c:pt idx="2462">
                  <c:v>24</c:v>
                </c:pt>
                <c:pt idx="2463">
                  <c:v>31</c:v>
                </c:pt>
                <c:pt idx="2464">
                  <c:v>31</c:v>
                </c:pt>
                <c:pt idx="2465">
                  <c:v>32</c:v>
                </c:pt>
                <c:pt idx="2466">
                  <c:v>26</c:v>
                </c:pt>
                <c:pt idx="2467">
                  <c:v>27</c:v>
                </c:pt>
                <c:pt idx="2468">
                  <c:v>27</c:v>
                </c:pt>
                <c:pt idx="2469">
                  <c:v>27</c:v>
                </c:pt>
                <c:pt idx="2470">
                  <c:v>30</c:v>
                </c:pt>
                <c:pt idx="2471">
                  <c:v>30</c:v>
                </c:pt>
                <c:pt idx="2472">
                  <c:v>29</c:v>
                </c:pt>
                <c:pt idx="2473">
                  <c:v>27</c:v>
                </c:pt>
                <c:pt idx="2474">
                  <c:v>29</c:v>
                </c:pt>
                <c:pt idx="2475">
                  <c:v>27</c:v>
                </c:pt>
                <c:pt idx="2476">
                  <c:v>27</c:v>
                </c:pt>
                <c:pt idx="2477">
                  <c:v>27</c:v>
                </c:pt>
                <c:pt idx="2478">
                  <c:v>31</c:v>
                </c:pt>
                <c:pt idx="2479">
                  <c:v>31</c:v>
                </c:pt>
                <c:pt idx="2480">
                  <c:v>32</c:v>
                </c:pt>
                <c:pt idx="2481">
                  <c:v>32</c:v>
                </c:pt>
                <c:pt idx="2482">
                  <c:v>32</c:v>
                </c:pt>
                <c:pt idx="2483">
                  <c:v>33</c:v>
                </c:pt>
                <c:pt idx="2484">
                  <c:v>33</c:v>
                </c:pt>
                <c:pt idx="2485">
                  <c:v>33</c:v>
                </c:pt>
                <c:pt idx="2486">
                  <c:v>33</c:v>
                </c:pt>
                <c:pt idx="2487">
                  <c:v>24</c:v>
                </c:pt>
                <c:pt idx="2488">
                  <c:v>23</c:v>
                </c:pt>
                <c:pt idx="2489">
                  <c:v>23</c:v>
                </c:pt>
                <c:pt idx="2490">
                  <c:v>22</c:v>
                </c:pt>
                <c:pt idx="2491">
                  <c:v>22</c:v>
                </c:pt>
                <c:pt idx="2492">
                  <c:v>23</c:v>
                </c:pt>
                <c:pt idx="2493">
                  <c:v>22</c:v>
                </c:pt>
                <c:pt idx="2494">
                  <c:v>22</c:v>
                </c:pt>
                <c:pt idx="2495">
                  <c:v>22</c:v>
                </c:pt>
                <c:pt idx="2496">
                  <c:v>21</c:v>
                </c:pt>
                <c:pt idx="2497">
                  <c:v>21</c:v>
                </c:pt>
                <c:pt idx="2498">
                  <c:v>18</c:v>
                </c:pt>
                <c:pt idx="2499">
                  <c:v>28</c:v>
                </c:pt>
                <c:pt idx="2500">
                  <c:v>22</c:v>
                </c:pt>
                <c:pt idx="2501">
                  <c:v>18</c:v>
                </c:pt>
                <c:pt idx="2502">
                  <c:v>20</c:v>
                </c:pt>
                <c:pt idx="2503">
                  <c:v>20</c:v>
                </c:pt>
                <c:pt idx="2504">
                  <c:v>14</c:v>
                </c:pt>
                <c:pt idx="2505">
                  <c:v>16</c:v>
                </c:pt>
                <c:pt idx="2506">
                  <c:v>22</c:v>
                </c:pt>
                <c:pt idx="2507">
                  <c:v>23</c:v>
                </c:pt>
                <c:pt idx="2508">
                  <c:v>21</c:v>
                </c:pt>
                <c:pt idx="2509">
                  <c:v>21</c:v>
                </c:pt>
                <c:pt idx="2510">
                  <c:v>19</c:v>
                </c:pt>
                <c:pt idx="2511">
                  <c:v>18</c:v>
                </c:pt>
                <c:pt idx="2512">
                  <c:v>10</c:v>
                </c:pt>
                <c:pt idx="2513">
                  <c:v>7</c:v>
                </c:pt>
                <c:pt idx="2514">
                  <c:v>7</c:v>
                </c:pt>
                <c:pt idx="2515">
                  <c:v>6</c:v>
                </c:pt>
                <c:pt idx="2516">
                  <c:v>5</c:v>
                </c:pt>
                <c:pt idx="2517">
                  <c:v>5</c:v>
                </c:pt>
                <c:pt idx="2518">
                  <c:v>13</c:v>
                </c:pt>
                <c:pt idx="2519">
                  <c:v>11</c:v>
                </c:pt>
                <c:pt idx="2520">
                  <c:v>11</c:v>
                </c:pt>
                <c:pt idx="2521">
                  <c:v>7</c:v>
                </c:pt>
                <c:pt idx="2522">
                  <c:v>6</c:v>
                </c:pt>
                <c:pt idx="2523">
                  <c:v>13</c:v>
                </c:pt>
                <c:pt idx="2524">
                  <c:v>14</c:v>
                </c:pt>
                <c:pt idx="2525">
                  <c:v>23</c:v>
                </c:pt>
                <c:pt idx="2526">
                  <c:v>22</c:v>
                </c:pt>
                <c:pt idx="2527">
                  <c:v>28</c:v>
                </c:pt>
                <c:pt idx="2528">
                  <c:v>25</c:v>
                </c:pt>
                <c:pt idx="2529">
                  <c:v>28</c:v>
                </c:pt>
                <c:pt idx="2530">
                  <c:v>31</c:v>
                </c:pt>
                <c:pt idx="2531">
                  <c:v>30</c:v>
                </c:pt>
                <c:pt idx="2532">
                  <c:v>30</c:v>
                </c:pt>
                <c:pt idx="2533">
                  <c:v>29</c:v>
                </c:pt>
                <c:pt idx="2534">
                  <c:v>31</c:v>
                </c:pt>
                <c:pt idx="2535">
                  <c:v>23</c:v>
                </c:pt>
                <c:pt idx="2536">
                  <c:v>21</c:v>
                </c:pt>
                <c:pt idx="2537">
                  <c:v>20</c:v>
                </c:pt>
                <c:pt idx="2538">
                  <c:v>22</c:v>
                </c:pt>
                <c:pt idx="2539">
                  <c:v>30</c:v>
                </c:pt>
                <c:pt idx="2540">
                  <c:v>31</c:v>
                </c:pt>
                <c:pt idx="2541">
                  <c:v>31</c:v>
                </c:pt>
                <c:pt idx="2542">
                  <c:v>31</c:v>
                </c:pt>
                <c:pt idx="2543">
                  <c:v>33</c:v>
                </c:pt>
                <c:pt idx="2544">
                  <c:v>33</c:v>
                </c:pt>
                <c:pt idx="2545">
                  <c:v>33</c:v>
                </c:pt>
                <c:pt idx="2546">
                  <c:v>32</c:v>
                </c:pt>
                <c:pt idx="2547">
                  <c:v>32</c:v>
                </c:pt>
                <c:pt idx="2548">
                  <c:v>32</c:v>
                </c:pt>
                <c:pt idx="2549">
                  <c:v>31</c:v>
                </c:pt>
                <c:pt idx="2550">
                  <c:v>24</c:v>
                </c:pt>
                <c:pt idx="2551">
                  <c:v>24</c:v>
                </c:pt>
                <c:pt idx="2552">
                  <c:v>23</c:v>
                </c:pt>
                <c:pt idx="2553">
                  <c:v>22</c:v>
                </c:pt>
                <c:pt idx="2554">
                  <c:v>22</c:v>
                </c:pt>
                <c:pt idx="2555">
                  <c:v>21</c:v>
                </c:pt>
                <c:pt idx="2556">
                  <c:v>22</c:v>
                </c:pt>
                <c:pt idx="2557">
                  <c:v>22</c:v>
                </c:pt>
                <c:pt idx="2558">
                  <c:v>23</c:v>
                </c:pt>
                <c:pt idx="2559">
                  <c:v>26</c:v>
                </c:pt>
                <c:pt idx="2560">
                  <c:v>29</c:v>
                </c:pt>
                <c:pt idx="2561">
                  <c:v>24</c:v>
                </c:pt>
                <c:pt idx="2562">
                  <c:v>22</c:v>
                </c:pt>
                <c:pt idx="2563">
                  <c:v>21</c:v>
                </c:pt>
                <c:pt idx="2564">
                  <c:v>23</c:v>
                </c:pt>
                <c:pt idx="2565">
                  <c:v>18</c:v>
                </c:pt>
                <c:pt idx="2566">
                  <c:v>24</c:v>
                </c:pt>
                <c:pt idx="2567">
                  <c:v>15</c:v>
                </c:pt>
                <c:pt idx="2568">
                  <c:v>14</c:v>
                </c:pt>
                <c:pt idx="2569">
                  <c:v>15</c:v>
                </c:pt>
                <c:pt idx="2570">
                  <c:v>16</c:v>
                </c:pt>
                <c:pt idx="2571">
                  <c:v>14</c:v>
                </c:pt>
                <c:pt idx="2572">
                  <c:v>21</c:v>
                </c:pt>
                <c:pt idx="2573">
                  <c:v>23</c:v>
                </c:pt>
                <c:pt idx="2574">
                  <c:v>23</c:v>
                </c:pt>
                <c:pt idx="2575">
                  <c:v>17</c:v>
                </c:pt>
                <c:pt idx="2576">
                  <c:v>14</c:v>
                </c:pt>
                <c:pt idx="2577">
                  <c:v>16</c:v>
                </c:pt>
                <c:pt idx="2578">
                  <c:v>17</c:v>
                </c:pt>
                <c:pt idx="2579">
                  <c:v>19</c:v>
                </c:pt>
                <c:pt idx="2580">
                  <c:v>23</c:v>
                </c:pt>
                <c:pt idx="2581">
                  <c:v>20</c:v>
                </c:pt>
                <c:pt idx="2582">
                  <c:v>19</c:v>
                </c:pt>
                <c:pt idx="2583">
                  <c:v>16</c:v>
                </c:pt>
                <c:pt idx="2584">
                  <c:v>15</c:v>
                </c:pt>
                <c:pt idx="2585">
                  <c:v>15</c:v>
                </c:pt>
                <c:pt idx="2586">
                  <c:v>14</c:v>
                </c:pt>
                <c:pt idx="2587">
                  <c:v>14</c:v>
                </c:pt>
                <c:pt idx="2588">
                  <c:v>19</c:v>
                </c:pt>
                <c:pt idx="2589">
                  <c:v>23</c:v>
                </c:pt>
                <c:pt idx="2590">
                  <c:v>28</c:v>
                </c:pt>
                <c:pt idx="2591">
                  <c:v>28</c:v>
                </c:pt>
                <c:pt idx="2592">
                  <c:v>25</c:v>
                </c:pt>
                <c:pt idx="2593">
                  <c:v>26</c:v>
                </c:pt>
                <c:pt idx="2594">
                  <c:v>23</c:v>
                </c:pt>
                <c:pt idx="2595">
                  <c:v>26</c:v>
                </c:pt>
                <c:pt idx="2596">
                  <c:v>33</c:v>
                </c:pt>
                <c:pt idx="2597">
                  <c:v>33</c:v>
                </c:pt>
                <c:pt idx="2598">
                  <c:v>33</c:v>
                </c:pt>
                <c:pt idx="2599">
                  <c:v>33</c:v>
                </c:pt>
                <c:pt idx="2600">
                  <c:v>33</c:v>
                </c:pt>
                <c:pt idx="2601">
                  <c:v>33</c:v>
                </c:pt>
                <c:pt idx="2602">
                  <c:v>24</c:v>
                </c:pt>
                <c:pt idx="2603">
                  <c:v>25</c:v>
                </c:pt>
                <c:pt idx="2604">
                  <c:v>26</c:v>
                </c:pt>
                <c:pt idx="2605">
                  <c:v>26</c:v>
                </c:pt>
                <c:pt idx="2606">
                  <c:v>30</c:v>
                </c:pt>
                <c:pt idx="2607">
                  <c:v>27</c:v>
                </c:pt>
                <c:pt idx="2608">
                  <c:v>27</c:v>
                </c:pt>
                <c:pt idx="2609">
                  <c:v>25</c:v>
                </c:pt>
                <c:pt idx="2610">
                  <c:v>25</c:v>
                </c:pt>
                <c:pt idx="2611">
                  <c:v>25</c:v>
                </c:pt>
                <c:pt idx="2612">
                  <c:v>23</c:v>
                </c:pt>
                <c:pt idx="2613">
                  <c:v>24</c:v>
                </c:pt>
                <c:pt idx="2614">
                  <c:v>24</c:v>
                </c:pt>
                <c:pt idx="2615">
                  <c:v>26</c:v>
                </c:pt>
                <c:pt idx="2616">
                  <c:v>29</c:v>
                </c:pt>
                <c:pt idx="2617">
                  <c:v>25</c:v>
                </c:pt>
                <c:pt idx="2618">
                  <c:v>25</c:v>
                </c:pt>
                <c:pt idx="2619">
                  <c:v>23</c:v>
                </c:pt>
                <c:pt idx="2620">
                  <c:v>13</c:v>
                </c:pt>
                <c:pt idx="2621">
                  <c:v>13</c:v>
                </c:pt>
                <c:pt idx="2622">
                  <c:v>14</c:v>
                </c:pt>
                <c:pt idx="2623">
                  <c:v>14</c:v>
                </c:pt>
                <c:pt idx="2624">
                  <c:v>14</c:v>
                </c:pt>
                <c:pt idx="2625">
                  <c:v>13</c:v>
                </c:pt>
                <c:pt idx="2626">
                  <c:v>13</c:v>
                </c:pt>
                <c:pt idx="2627">
                  <c:v>13</c:v>
                </c:pt>
                <c:pt idx="2628">
                  <c:v>12</c:v>
                </c:pt>
                <c:pt idx="2629">
                  <c:v>14</c:v>
                </c:pt>
                <c:pt idx="2630">
                  <c:v>15</c:v>
                </c:pt>
                <c:pt idx="2631">
                  <c:v>20</c:v>
                </c:pt>
                <c:pt idx="2632">
                  <c:v>18</c:v>
                </c:pt>
                <c:pt idx="2633">
                  <c:v>16</c:v>
                </c:pt>
                <c:pt idx="2634">
                  <c:v>14</c:v>
                </c:pt>
                <c:pt idx="2635">
                  <c:v>5</c:v>
                </c:pt>
                <c:pt idx="2636">
                  <c:v>4</c:v>
                </c:pt>
                <c:pt idx="2637">
                  <c:v>4</c:v>
                </c:pt>
                <c:pt idx="2638">
                  <c:v>3</c:v>
                </c:pt>
                <c:pt idx="2639">
                  <c:v>3</c:v>
                </c:pt>
                <c:pt idx="2640">
                  <c:v>3</c:v>
                </c:pt>
                <c:pt idx="2641">
                  <c:v>3</c:v>
                </c:pt>
                <c:pt idx="2642">
                  <c:v>3</c:v>
                </c:pt>
                <c:pt idx="2643">
                  <c:v>5</c:v>
                </c:pt>
                <c:pt idx="2644">
                  <c:v>4</c:v>
                </c:pt>
                <c:pt idx="2645">
                  <c:v>5</c:v>
                </c:pt>
                <c:pt idx="2646">
                  <c:v>10</c:v>
                </c:pt>
                <c:pt idx="2647">
                  <c:v>12</c:v>
                </c:pt>
                <c:pt idx="2648">
                  <c:v>5</c:v>
                </c:pt>
                <c:pt idx="2649">
                  <c:v>5</c:v>
                </c:pt>
                <c:pt idx="2650">
                  <c:v>3</c:v>
                </c:pt>
                <c:pt idx="2651">
                  <c:v>3</c:v>
                </c:pt>
                <c:pt idx="2652">
                  <c:v>3</c:v>
                </c:pt>
                <c:pt idx="2653">
                  <c:v>3</c:v>
                </c:pt>
                <c:pt idx="2654">
                  <c:v>3</c:v>
                </c:pt>
                <c:pt idx="2655">
                  <c:v>6</c:v>
                </c:pt>
                <c:pt idx="2656">
                  <c:v>4</c:v>
                </c:pt>
                <c:pt idx="2657">
                  <c:v>5</c:v>
                </c:pt>
                <c:pt idx="2658">
                  <c:v>12</c:v>
                </c:pt>
                <c:pt idx="2659">
                  <c:v>12</c:v>
                </c:pt>
                <c:pt idx="2660">
                  <c:v>9</c:v>
                </c:pt>
                <c:pt idx="2661">
                  <c:v>14</c:v>
                </c:pt>
                <c:pt idx="2662">
                  <c:v>14</c:v>
                </c:pt>
                <c:pt idx="2663">
                  <c:v>14</c:v>
                </c:pt>
                <c:pt idx="2664">
                  <c:v>12</c:v>
                </c:pt>
                <c:pt idx="2665">
                  <c:v>12</c:v>
                </c:pt>
                <c:pt idx="2666">
                  <c:v>8</c:v>
                </c:pt>
                <c:pt idx="2667">
                  <c:v>3</c:v>
                </c:pt>
                <c:pt idx="2668">
                  <c:v>4</c:v>
                </c:pt>
                <c:pt idx="2669">
                  <c:v>5</c:v>
                </c:pt>
                <c:pt idx="2670">
                  <c:v>4</c:v>
                </c:pt>
                <c:pt idx="2671">
                  <c:v>3</c:v>
                </c:pt>
                <c:pt idx="2672">
                  <c:v>6</c:v>
                </c:pt>
                <c:pt idx="2673">
                  <c:v>5</c:v>
                </c:pt>
                <c:pt idx="2674">
                  <c:v>11</c:v>
                </c:pt>
                <c:pt idx="2675">
                  <c:v>15</c:v>
                </c:pt>
                <c:pt idx="2676">
                  <c:v>20</c:v>
                </c:pt>
                <c:pt idx="2677">
                  <c:v>15</c:v>
                </c:pt>
                <c:pt idx="2678">
                  <c:v>12</c:v>
                </c:pt>
                <c:pt idx="2679">
                  <c:v>16</c:v>
                </c:pt>
                <c:pt idx="2680">
                  <c:v>16</c:v>
                </c:pt>
                <c:pt idx="2681">
                  <c:v>23</c:v>
                </c:pt>
                <c:pt idx="2682">
                  <c:v>23</c:v>
                </c:pt>
                <c:pt idx="2683">
                  <c:v>23</c:v>
                </c:pt>
                <c:pt idx="2684">
                  <c:v>22</c:v>
                </c:pt>
                <c:pt idx="2685">
                  <c:v>21</c:v>
                </c:pt>
                <c:pt idx="2686">
                  <c:v>15</c:v>
                </c:pt>
                <c:pt idx="2687">
                  <c:v>9</c:v>
                </c:pt>
                <c:pt idx="2688">
                  <c:v>11</c:v>
                </c:pt>
                <c:pt idx="2689">
                  <c:v>10</c:v>
                </c:pt>
                <c:pt idx="2690">
                  <c:v>11</c:v>
                </c:pt>
                <c:pt idx="2691">
                  <c:v>16</c:v>
                </c:pt>
                <c:pt idx="2692">
                  <c:v>15</c:v>
                </c:pt>
                <c:pt idx="2693">
                  <c:v>14</c:v>
                </c:pt>
                <c:pt idx="2694">
                  <c:v>16</c:v>
                </c:pt>
                <c:pt idx="2695">
                  <c:v>21</c:v>
                </c:pt>
                <c:pt idx="2696">
                  <c:v>16</c:v>
                </c:pt>
                <c:pt idx="2697">
                  <c:v>20</c:v>
                </c:pt>
                <c:pt idx="2698">
                  <c:v>15</c:v>
                </c:pt>
                <c:pt idx="2699">
                  <c:v>12</c:v>
                </c:pt>
                <c:pt idx="2700">
                  <c:v>13</c:v>
                </c:pt>
                <c:pt idx="2701">
                  <c:v>12</c:v>
                </c:pt>
                <c:pt idx="2702">
                  <c:v>3</c:v>
                </c:pt>
                <c:pt idx="2703">
                  <c:v>4</c:v>
                </c:pt>
                <c:pt idx="2704">
                  <c:v>5</c:v>
                </c:pt>
                <c:pt idx="2705">
                  <c:v>10</c:v>
                </c:pt>
                <c:pt idx="2706">
                  <c:v>11</c:v>
                </c:pt>
                <c:pt idx="2707">
                  <c:v>12</c:v>
                </c:pt>
                <c:pt idx="2708">
                  <c:v>14</c:v>
                </c:pt>
                <c:pt idx="2709">
                  <c:v>13</c:v>
                </c:pt>
                <c:pt idx="2710">
                  <c:v>14</c:v>
                </c:pt>
                <c:pt idx="2711">
                  <c:v>7</c:v>
                </c:pt>
                <c:pt idx="2712">
                  <c:v>8</c:v>
                </c:pt>
                <c:pt idx="2713">
                  <c:v>5</c:v>
                </c:pt>
                <c:pt idx="2714">
                  <c:v>5</c:v>
                </c:pt>
                <c:pt idx="2715">
                  <c:v>7</c:v>
                </c:pt>
                <c:pt idx="2716">
                  <c:v>13</c:v>
                </c:pt>
                <c:pt idx="2717">
                  <c:v>14</c:v>
                </c:pt>
                <c:pt idx="2718">
                  <c:v>11</c:v>
                </c:pt>
                <c:pt idx="2719">
                  <c:v>14</c:v>
                </c:pt>
                <c:pt idx="2720">
                  <c:v>11</c:v>
                </c:pt>
                <c:pt idx="2721">
                  <c:v>18</c:v>
                </c:pt>
                <c:pt idx="2722">
                  <c:v>23</c:v>
                </c:pt>
                <c:pt idx="2723">
                  <c:v>26</c:v>
                </c:pt>
                <c:pt idx="2724">
                  <c:v>30</c:v>
                </c:pt>
                <c:pt idx="2725">
                  <c:v>28</c:v>
                </c:pt>
                <c:pt idx="2726">
                  <c:v>30</c:v>
                </c:pt>
                <c:pt idx="2727">
                  <c:v>30</c:v>
                </c:pt>
                <c:pt idx="2728">
                  <c:v>28</c:v>
                </c:pt>
                <c:pt idx="2729">
                  <c:v>23</c:v>
                </c:pt>
                <c:pt idx="2730">
                  <c:v>27</c:v>
                </c:pt>
                <c:pt idx="2731">
                  <c:v>28</c:v>
                </c:pt>
                <c:pt idx="2732">
                  <c:v>26</c:v>
                </c:pt>
                <c:pt idx="2733">
                  <c:v>32</c:v>
                </c:pt>
                <c:pt idx="2734">
                  <c:v>32</c:v>
                </c:pt>
                <c:pt idx="2735">
                  <c:v>33</c:v>
                </c:pt>
                <c:pt idx="2736">
                  <c:v>32</c:v>
                </c:pt>
                <c:pt idx="2737">
                  <c:v>32</c:v>
                </c:pt>
                <c:pt idx="2738">
                  <c:v>33</c:v>
                </c:pt>
                <c:pt idx="2739">
                  <c:v>33</c:v>
                </c:pt>
                <c:pt idx="2740">
                  <c:v>33</c:v>
                </c:pt>
                <c:pt idx="2741">
                  <c:v>33</c:v>
                </c:pt>
                <c:pt idx="2742">
                  <c:v>33</c:v>
                </c:pt>
                <c:pt idx="2743">
                  <c:v>31</c:v>
                </c:pt>
                <c:pt idx="2744">
                  <c:v>27</c:v>
                </c:pt>
                <c:pt idx="2745">
                  <c:v>27</c:v>
                </c:pt>
                <c:pt idx="2746">
                  <c:v>22</c:v>
                </c:pt>
                <c:pt idx="2747">
                  <c:v>19</c:v>
                </c:pt>
                <c:pt idx="2748">
                  <c:v>20</c:v>
                </c:pt>
                <c:pt idx="2749">
                  <c:v>22</c:v>
                </c:pt>
                <c:pt idx="2750">
                  <c:v>25</c:v>
                </c:pt>
                <c:pt idx="2751">
                  <c:v>29</c:v>
                </c:pt>
                <c:pt idx="2752">
                  <c:v>31</c:v>
                </c:pt>
                <c:pt idx="2753">
                  <c:v>32</c:v>
                </c:pt>
                <c:pt idx="2754">
                  <c:v>26</c:v>
                </c:pt>
                <c:pt idx="2755">
                  <c:v>24</c:v>
                </c:pt>
                <c:pt idx="2756">
                  <c:v>17</c:v>
                </c:pt>
                <c:pt idx="2757">
                  <c:v>21</c:v>
                </c:pt>
                <c:pt idx="2758">
                  <c:v>26</c:v>
                </c:pt>
                <c:pt idx="2759">
                  <c:v>31</c:v>
                </c:pt>
                <c:pt idx="2760">
                  <c:v>31</c:v>
                </c:pt>
                <c:pt idx="2761">
                  <c:v>31</c:v>
                </c:pt>
                <c:pt idx="2762">
                  <c:v>31</c:v>
                </c:pt>
                <c:pt idx="2763">
                  <c:v>32</c:v>
                </c:pt>
                <c:pt idx="2764">
                  <c:v>33</c:v>
                </c:pt>
                <c:pt idx="2765">
                  <c:v>33</c:v>
                </c:pt>
                <c:pt idx="2766">
                  <c:v>33</c:v>
                </c:pt>
                <c:pt idx="2767">
                  <c:v>33</c:v>
                </c:pt>
                <c:pt idx="2768">
                  <c:v>23</c:v>
                </c:pt>
                <c:pt idx="2769">
                  <c:v>23</c:v>
                </c:pt>
                <c:pt idx="2770">
                  <c:v>23</c:v>
                </c:pt>
                <c:pt idx="2771">
                  <c:v>25</c:v>
                </c:pt>
                <c:pt idx="2772">
                  <c:v>31</c:v>
                </c:pt>
                <c:pt idx="2773">
                  <c:v>31</c:v>
                </c:pt>
                <c:pt idx="2774">
                  <c:v>32</c:v>
                </c:pt>
                <c:pt idx="2775">
                  <c:v>32</c:v>
                </c:pt>
                <c:pt idx="2776">
                  <c:v>32</c:v>
                </c:pt>
                <c:pt idx="2777">
                  <c:v>31</c:v>
                </c:pt>
                <c:pt idx="2778">
                  <c:v>24</c:v>
                </c:pt>
                <c:pt idx="2779">
                  <c:v>21</c:v>
                </c:pt>
                <c:pt idx="2780">
                  <c:v>14</c:v>
                </c:pt>
                <c:pt idx="2781">
                  <c:v>14</c:v>
                </c:pt>
                <c:pt idx="2782">
                  <c:v>14</c:v>
                </c:pt>
                <c:pt idx="2783">
                  <c:v>14</c:v>
                </c:pt>
                <c:pt idx="2784">
                  <c:v>14</c:v>
                </c:pt>
                <c:pt idx="2785">
                  <c:v>14</c:v>
                </c:pt>
                <c:pt idx="2786">
                  <c:v>21</c:v>
                </c:pt>
                <c:pt idx="2787">
                  <c:v>20</c:v>
                </c:pt>
                <c:pt idx="2788">
                  <c:v>20</c:v>
                </c:pt>
                <c:pt idx="2789">
                  <c:v>24</c:v>
                </c:pt>
                <c:pt idx="2790">
                  <c:v>25</c:v>
                </c:pt>
                <c:pt idx="2791">
                  <c:v>25</c:v>
                </c:pt>
                <c:pt idx="2792">
                  <c:v>23</c:v>
                </c:pt>
                <c:pt idx="2793">
                  <c:v>9</c:v>
                </c:pt>
                <c:pt idx="2794">
                  <c:v>5</c:v>
                </c:pt>
                <c:pt idx="2795">
                  <c:v>5</c:v>
                </c:pt>
                <c:pt idx="2796">
                  <c:v>4</c:v>
                </c:pt>
                <c:pt idx="2797">
                  <c:v>3</c:v>
                </c:pt>
                <c:pt idx="2798">
                  <c:v>3</c:v>
                </c:pt>
                <c:pt idx="2799">
                  <c:v>3</c:v>
                </c:pt>
                <c:pt idx="2800">
                  <c:v>3</c:v>
                </c:pt>
                <c:pt idx="2801">
                  <c:v>4</c:v>
                </c:pt>
                <c:pt idx="2802">
                  <c:v>12</c:v>
                </c:pt>
                <c:pt idx="2803">
                  <c:v>14</c:v>
                </c:pt>
                <c:pt idx="2804">
                  <c:v>11</c:v>
                </c:pt>
                <c:pt idx="2805">
                  <c:v>13</c:v>
                </c:pt>
                <c:pt idx="2806">
                  <c:v>11</c:v>
                </c:pt>
                <c:pt idx="2807">
                  <c:v>11</c:v>
                </c:pt>
                <c:pt idx="2808">
                  <c:v>8</c:v>
                </c:pt>
                <c:pt idx="2809">
                  <c:v>9</c:v>
                </c:pt>
                <c:pt idx="2810">
                  <c:v>6</c:v>
                </c:pt>
                <c:pt idx="2811">
                  <c:v>3</c:v>
                </c:pt>
                <c:pt idx="2812">
                  <c:v>4</c:v>
                </c:pt>
                <c:pt idx="2813">
                  <c:v>9</c:v>
                </c:pt>
                <c:pt idx="2814">
                  <c:v>6</c:v>
                </c:pt>
                <c:pt idx="2815">
                  <c:v>4</c:v>
                </c:pt>
                <c:pt idx="2816">
                  <c:v>5</c:v>
                </c:pt>
                <c:pt idx="2817">
                  <c:v>4</c:v>
                </c:pt>
                <c:pt idx="2818">
                  <c:v>4</c:v>
                </c:pt>
                <c:pt idx="2819">
                  <c:v>10</c:v>
                </c:pt>
                <c:pt idx="2820">
                  <c:v>15</c:v>
                </c:pt>
                <c:pt idx="2821">
                  <c:v>11</c:v>
                </c:pt>
                <c:pt idx="2822">
                  <c:v>15</c:v>
                </c:pt>
                <c:pt idx="2823">
                  <c:v>21</c:v>
                </c:pt>
                <c:pt idx="2824">
                  <c:v>17</c:v>
                </c:pt>
                <c:pt idx="2825">
                  <c:v>17</c:v>
                </c:pt>
                <c:pt idx="2826">
                  <c:v>17</c:v>
                </c:pt>
                <c:pt idx="2827">
                  <c:v>18</c:v>
                </c:pt>
                <c:pt idx="2828">
                  <c:v>19</c:v>
                </c:pt>
                <c:pt idx="2829">
                  <c:v>21</c:v>
                </c:pt>
                <c:pt idx="2830">
                  <c:v>19</c:v>
                </c:pt>
                <c:pt idx="2831">
                  <c:v>16</c:v>
                </c:pt>
                <c:pt idx="2832">
                  <c:v>6</c:v>
                </c:pt>
                <c:pt idx="2833">
                  <c:v>6</c:v>
                </c:pt>
                <c:pt idx="2834">
                  <c:v>6</c:v>
                </c:pt>
                <c:pt idx="2835">
                  <c:v>6</c:v>
                </c:pt>
                <c:pt idx="2836">
                  <c:v>9</c:v>
                </c:pt>
                <c:pt idx="2837">
                  <c:v>20</c:v>
                </c:pt>
                <c:pt idx="2838">
                  <c:v>20</c:v>
                </c:pt>
                <c:pt idx="2839">
                  <c:v>20</c:v>
                </c:pt>
                <c:pt idx="2840">
                  <c:v>20</c:v>
                </c:pt>
                <c:pt idx="2841">
                  <c:v>23</c:v>
                </c:pt>
                <c:pt idx="2842">
                  <c:v>24</c:v>
                </c:pt>
                <c:pt idx="2843">
                  <c:v>22</c:v>
                </c:pt>
                <c:pt idx="2844">
                  <c:v>22</c:v>
                </c:pt>
                <c:pt idx="2845">
                  <c:v>16</c:v>
                </c:pt>
                <c:pt idx="2846">
                  <c:v>14</c:v>
                </c:pt>
                <c:pt idx="2847">
                  <c:v>13</c:v>
                </c:pt>
                <c:pt idx="2848">
                  <c:v>11</c:v>
                </c:pt>
                <c:pt idx="2849">
                  <c:v>11</c:v>
                </c:pt>
                <c:pt idx="2850">
                  <c:v>9</c:v>
                </c:pt>
                <c:pt idx="2851">
                  <c:v>4</c:v>
                </c:pt>
                <c:pt idx="2852">
                  <c:v>4</c:v>
                </c:pt>
                <c:pt idx="2853">
                  <c:v>7</c:v>
                </c:pt>
                <c:pt idx="2854">
                  <c:v>7</c:v>
                </c:pt>
                <c:pt idx="2855">
                  <c:v>7</c:v>
                </c:pt>
                <c:pt idx="2856">
                  <c:v>4</c:v>
                </c:pt>
                <c:pt idx="2857">
                  <c:v>4</c:v>
                </c:pt>
                <c:pt idx="2858">
                  <c:v>3</c:v>
                </c:pt>
                <c:pt idx="2859">
                  <c:v>3</c:v>
                </c:pt>
                <c:pt idx="2860">
                  <c:v>4</c:v>
                </c:pt>
                <c:pt idx="2861">
                  <c:v>4</c:v>
                </c:pt>
                <c:pt idx="2862">
                  <c:v>4</c:v>
                </c:pt>
                <c:pt idx="2863">
                  <c:v>4</c:v>
                </c:pt>
                <c:pt idx="2864">
                  <c:v>4</c:v>
                </c:pt>
                <c:pt idx="2865">
                  <c:v>4</c:v>
                </c:pt>
                <c:pt idx="2866">
                  <c:v>8</c:v>
                </c:pt>
                <c:pt idx="2867">
                  <c:v>13</c:v>
                </c:pt>
                <c:pt idx="2868">
                  <c:v>12</c:v>
                </c:pt>
                <c:pt idx="2869">
                  <c:v>13</c:v>
                </c:pt>
                <c:pt idx="2870">
                  <c:v>13</c:v>
                </c:pt>
                <c:pt idx="2871">
                  <c:v>5</c:v>
                </c:pt>
                <c:pt idx="2872">
                  <c:v>3</c:v>
                </c:pt>
                <c:pt idx="2873">
                  <c:v>4</c:v>
                </c:pt>
                <c:pt idx="2874">
                  <c:v>4</c:v>
                </c:pt>
                <c:pt idx="2875">
                  <c:v>4</c:v>
                </c:pt>
                <c:pt idx="2876">
                  <c:v>3</c:v>
                </c:pt>
                <c:pt idx="2877">
                  <c:v>4</c:v>
                </c:pt>
                <c:pt idx="2878">
                  <c:v>7</c:v>
                </c:pt>
                <c:pt idx="2879">
                  <c:v>9</c:v>
                </c:pt>
                <c:pt idx="2880">
                  <c:v>12</c:v>
                </c:pt>
                <c:pt idx="2881">
                  <c:v>9</c:v>
                </c:pt>
                <c:pt idx="2882">
                  <c:v>10</c:v>
                </c:pt>
                <c:pt idx="2883">
                  <c:v>7</c:v>
                </c:pt>
                <c:pt idx="2884">
                  <c:v>15</c:v>
                </c:pt>
                <c:pt idx="2885">
                  <c:v>16</c:v>
                </c:pt>
                <c:pt idx="2886">
                  <c:v>22</c:v>
                </c:pt>
                <c:pt idx="2887">
                  <c:v>22</c:v>
                </c:pt>
                <c:pt idx="2888">
                  <c:v>17</c:v>
                </c:pt>
                <c:pt idx="2889">
                  <c:v>12</c:v>
                </c:pt>
                <c:pt idx="2890">
                  <c:v>8</c:v>
                </c:pt>
                <c:pt idx="2891">
                  <c:v>9</c:v>
                </c:pt>
                <c:pt idx="2892">
                  <c:v>3</c:v>
                </c:pt>
                <c:pt idx="2893">
                  <c:v>5</c:v>
                </c:pt>
                <c:pt idx="2894">
                  <c:v>5</c:v>
                </c:pt>
                <c:pt idx="2895">
                  <c:v>5</c:v>
                </c:pt>
                <c:pt idx="2896">
                  <c:v>18</c:v>
                </c:pt>
                <c:pt idx="2897">
                  <c:v>20</c:v>
                </c:pt>
                <c:pt idx="2898">
                  <c:v>12</c:v>
                </c:pt>
                <c:pt idx="2899">
                  <c:v>10</c:v>
                </c:pt>
                <c:pt idx="2900">
                  <c:v>3</c:v>
                </c:pt>
                <c:pt idx="2901">
                  <c:v>3</c:v>
                </c:pt>
                <c:pt idx="2902">
                  <c:v>3</c:v>
                </c:pt>
                <c:pt idx="2903">
                  <c:v>3</c:v>
                </c:pt>
                <c:pt idx="2904">
                  <c:v>3</c:v>
                </c:pt>
                <c:pt idx="2905">
                  <c:v>3</c:v>
                </c:pt>
                <c:pt idx="2906">
                  <c:v>3</c:v>
                </c:pt>
                <c:pt idx="2907">
                  <c:v>4</c:v>
                </c:pt>
                <c:pt idx="2908">
                  <c:v>4</c:v>
                </c:pt>
                <c:pt idx="2909">
                  <c:v>3</c:v>
                </c:pt>
                <c:pt idx="2910">
                  <c:v>13</c:v>
                </c:pt>
                <c:pt idx="2911">
                  <c:v>13</c:v>
                </c:pt>
                <c:pt idx="2912">
                  <c:v>13</c:v>
                </c:pt>
                <c:pt idx="2913">
                  <c:v>13</c:v>
                </c:pt>
                <c:pt idx="2914">
                  <c:v>13</c:v>
                </c:pt>
                <c:pt idx="2915">
                  <c:v>11</c:v>
                </c:pt>
                <c:pt idx="2916">
                  <c:v>6</c:v>
                </c:pt>
                <c:pt idx="2917">
                  <c:v>12</c:v>
                </c:pt>
                <c:pt idx="2918">
                  <c:v>11</c:v>
                </c:pt>
                <c:pt idx="2919">
                  <c:v>11</c:v>
                </c:pt>
                <c:pt idx="2920">
                  <c:v>9</c:v>
                </c:pt>
                <c:pt idx="2921">
                  <c:v>5</c:v>
                </c:pt>
                <c:pt idx="2922">
                  <c:v>11</c:v>
                </c:pt>
                <c:pt idx="2923">
                  <c:v>17</c:v>
                </c:pt>
                <c:pt idx="2924">
                  <c:v>20</c:v>
                </c:pt>
                <c:pt idx="2925">
                  <c:v>21</c:v>
                </c:pt>
                <c:pt idx="2926">
                  <c:v>23</c:v>
                </c:pt>
                <c:pt idx="2927">
                  <c:v>22</c:v>
                </c:pt>
                <c:pt idx="2928">
                  <c:v>24</c:v>
                </c:pt>
                <c:pt idx="2929">
                  <c:v>23</c:v>
                </c:pt>
                <c:pt idx="2930">
                  <c:v>13</c:v>
                </c:pt>
                <c:pt idx="2931">
                  <c:v>15</c:v>
                </c:pt>
                <c:pt idx="2932">
                  <c:v>11</c:v>
                </c:pt>
                <c:pt idx="2933">
                  <c:v>12</c:v>
                </c:pt>
                <c:pt idx="2934">
                  <c:v>12</c:v>
                </c:pt>
                <c:pt idx="2935">
                  <c:v>18</c:v>
                </c:pt>
                <c:pt idx="2936">
                  <c:v>21</c:v>
                </c:pt>
                <c:pt idx="2937">
                  <c:v>18</c:v>
                </c:pt>
                <c:pt idx="2938">
                  <c:v>16</c:v>
                </c:pt>
                <c:pt idx="2939">
                  <c:v>14</c:v>
                </c:pt>
                <c:pt idx="2940">
                  <c:v>13</c:v>
                </c:pt>
                <c:pt idx="2941">
                  <c:v>13</c:v>
                </c:pt>
                <c:pt idx="2942">
                  <c:v>13</c:v>
                </c:pt>
                <c:pt idx="2943">
                  <c:v>5</c:v>
                </c:pt>
                <c:pt idx="2944">
                  <c:v>7</c:v>
                </c:pt>
                <c:pt idx="2945">
                  <c:v>6</c:v>
                </c:pt>
                <c:pt idx="2946">
                  <c:v>6</c:v>
                </c:pt>
                <c:pt idx="2947">
                  <c:v>6</c:v>
                </c:pt>
                <c:pt idx="2948">
                  <c:v>10</c:v>
                </c:pt>
                <c:pt idx="2949">
                  <c:v>5</c:v>
                </c:pt>
                <c:pt idx="2950">
                  <c:v>4</c:v>
                </c:pt>
                <c:pt idx="2951">
                  <c:v>5</c:v>
                </c:pt>
                <c:pt idx="2952">
                  <c:v>3</c:v>
                </c:pt>
                <c:pt idx="2953">
                  <c:v>3</c:v>
                </c:pt>
                <c:pt idx="2954">
                  <c:v>4</c:v>
                </c:pt>
                <c:pt idx="2955">
                  <c:v>3</c:v>
                </c:pt>
                <c:pt idx="2956">
                  <c:v>6</c:v>
                </c:pt>
                <c:pt idx="2957">
                  <c:v>5</c:v>
                </c:pt>
                <c:pt idx="2958">
                  <c:v>5</c:v>
                </c:pt>
                <c:pt idx="2959">
                  <c:v>3</c:v>
                </c:pt>
                <c:pt idx="2960">
                  <c:v>12</c:v>
                </c:pt>
                <c:pt idx="2961">
                  <c:v>10</c:v>
                </c:pt>
                <c:pt idx="2962">
                  <c:v>6</c:v>
                </c:pt>
                <c:pt idx="2963">
                  <c:v>8</c:v>
                </c:pt>
                <c:pt idx="2964">
                  <c:v>16</c:v>
                </c:pt>
                <c:pt idx="2965">
                  <c:v>9</c:v>
                </c:pt>
                <c:pt idx="2966">
                  <c:v>7</c:v>
                </c:pt>
                <c:pt idx="2967">
                  <c:v>14</c:v>
                </c:pt>
                <c:pt idx="2968">
                  <c:v>14</c:v>
                </c:pt>
                <c:pt idx="2969">
                  <c:v>12</c:v>
                </c:pt>
                <c:pt idx="2970">
                  <c:v>20</c:v>
                </c:pt>
                <c:pt idx="2971">
                  <c:v>22</c:v>
                </c:pt>
                <c:pt idx="2972">
                  <c:v>27</c:v>
                </c:pt>
                <c:pt idx="2973">
                  <c:v>28</c:v>
                </c:pt>
                <c:pt idx="2974">
                  <c:v>25</c:v>
                </c:pt>
                <c:pt idx="2975">
                  <c:v>23</c:v>
                </c:pt>
                <c:pt idx="2976">
                  <c:v>28</c:v>
                </c:pt>
                <c:pt idx="2977">
                  <c:v>31</c:v>
                </c:pt>
                <c:pt idx="2978">
                  <c:v>31</c:v>
                </c:pt>
                <c:pt idx="2979">
                  <c:v>31</c:v>
                </c:pt>
                <c:pt idx="2980">
                  <c:v>29</c:v>
                </c:pt>
                <c:pt idx="2981">
                  <c:v>25</c:v>
                </c:pt>
                <c:pt idx="2982">
                  <c:v>18</c:v>
                </c:pt>
                <c:pt idx="2983">
                  <c:v>18</c:v>
                </c:pt>
                <c:pt idx="2984">
                  <c:v>15</c:v>
                </c:pt>
                <c:pt idx="2985">
                  <c:v>11</c:v>
                </c:pt>
                <c:pt idx="2986">
                  <c:v>12</c:v>
                </c:pt>
                <c:pt idx="2987">
                  <c:v>11</c:v>
                </c:pt>
                <c:pt idx="2988">
                  <c:v>11</c:v>
                </c:pt>
                <c:pt idx="2989">
                  <c:v>18</c:v>
                </c:pt>
                <c:pt idx="2990">
                  <c:v>19</c:v>
                </c:pt>
                <c:pt idx="2991">
                  <c:v>19</c:v>
                </c:pt>
                <c:pt idx="2992">
                  <c:v>16</c:v>
                </c:pt>
                <c:pt idx="2993">
                  <c:v>17</c:v>
                </c:pt>
                <c:pt idx="2994">
                  <c:v>18</c:v>
                </c:pt>
                <c:pt idx="2995">
                  <c:v>22</c:v>
                </c:pt>
                <c:pt idx="2996">
                  <c:v>17</c:v>
                </c:pt>
                <c:pt idx="2997">
                  <c:v>16</c:v>
                </c:pt>
                <c:pt idx="2998">
                  <c:v>6</c:v>
                </c:pt>
                <c:pt idx="2999">
                  <c:v>5</c:v>
                </c:pt>
                <c:pt idx="3000">
                  <c:v>4</c:v>
                </c:pt>
                <c:pt idx="3001">
                  <c:v>4</c:v>
                </c:pt>
                <c:pt idx="3002">
                  <c:v>5</c:v>
                </c:pt>
                <c:pt idx="3003">
                  <c:v>14</c:v>
                </c:pt>
                <c:pt idx="3004">
                  <c:v>17</c:v>
                </c:pt>
                <c:pt idx="3005">
                  <c:v>26</c:v>
                </c:pt>
                <c:pt idx="3006">
                  <c:v>27</c:v>
                </c:pt>
                <c:pt idx="3007">
                  <c:v>27</c:v>
                </c:pt>
                <c:pt idx="3008">
                  <c:v>20</c:v>
                </c:pt>
                <c:pt idx="3009">
                  <c:v>16</c:v>
                </c:pt>
                <c:pt idx="3010">
                  <c:v>15</c:v>
                </c:pt>
                <c:pt idx="3011">
                  <c:v>13</c:v>
                </c:pt>
                <c:pt idx="3012">
                  <c:v>14</c:v>
                </c:pt>
                <c:pt idx="3013">
                  <c:v>12</c:v>
                </c:pt>
                <c:pt idx="3014">
                  <c:v>17</c:v>
                </c:pt>
                <c:pt idx="3015">
                  <c:v>28</c:v>
                </c:pt>
                <c:pt idx="3016">
                  <c:v>24</c:v>
                </c:pt>
                <c:pt idx="3017">
                  <c:v>28</c:v>
                </c:pt>
                <c:pt idx="3018">
                  <c:v>22</c:v>
                </c:pt>
                <c:pt idx="3019">
                  <c:v>26</c:v>
                </c:pt>
                <c:pt idx="3020">
                  <c:v>23</c:v>
                </c:pt>
                <c:pt idx="3021">
                  <c:v>30</c:v>
                </c:pt>
                <c:pt idx="3022">
                  <c:v>33</c:v>
                </c:pt>
                <c:pt idx="3023">
                  <c:v>33</c:v>
                </c:pt>
                <c:pt idx="3024">
                  <c:v>33</c:v>
                </c:pt>
                <c:pt idx="3025">
                  <c:v>33</c:v>
                </c:pt>
                <c:pt idx="3026">
                  <c:v>31</c:v>
                </c:pt>
                <c:pt idx="3027">
                  <c:v>31</c:v>
                </c:pt>
                <c:pt idx="3028">
                  <c:v>23</c:v>
                </c:pt>
                <c:pt idx="3029">
                  <c:v>26</c:v>
                </c:pt>
                <c:pt idx="3030">
                  <c:v>24</c:v>
                </c:pt>
                <c:pt idx="3031">
                  <c:v>23</c:v>
                </c:pt>
                <c:pt idx="3032">
                  <c:v>23</c:v>
                </c:pt>
                <c:pt idx="3033">
                  <c:v>24</c:v>
                </c:pt>
                <c:pt idx="3034">
                  <c:v>32</c:v>
                </c:pt>
                <c:pt idx="3035">
                  <c:v>33</c:v>
                </c:pt>
                <c:pt idx="3036">
                  <c:v>33</c:v>
                </c:pt>
                <c:pt idx="3037">
                  <c:v>33</c:v>
                </c:pt>
                <c:pt idx="3038">
                  <c:v>33</c:v>
                </c:pt>
                <c:pt idx="3039">
                  <c:v>33</c:v>
                </c:pt>
                <c:pt idx="3040">
                  <c:v>33</c:v>
                </c:pt>
                <c:pt idx="3041">
                  <c:v>33</c:v>
                </c:pt>
                <c:pt idx="3042">
                  <c:v>33</c:v>
                </c:pt>
                <c:pt idx="3043">
                  <c:v>33</c:v>
                </c:pt>
                <c:pt idx="3044">
                  <c:v>33</c:v>
                </c:pt>
                <c:pt idx="3045">
                  <c:v>33</c:v>
                </c:pt>
                <c:pt idx="3046">
                  <c:v>31</c:v>
                </c:pt>
                <c:pt idx="3047">
                  <c:v>29</c:v>
                </c:pt>
                <c:pt idx="3048">
                  <c:v>31</c:v>
                </c:pt>
                <c:pt idx="3049">
                  <c:v>32</c:v>
                </c:pt>
                <c:pt idx="3050">
                  <c:v>33</c:v>
                </c:pt>
                <c:pt idx="3051">
                  <c:v>32</c:v>
                </c:pt>
                <c:pt idx="3052">
                  <c:v>32</c:v>
                </c:pt>
                <c:pt idx="3053">
                  <c:v>31</c:v>
                </c:pt>
                <c:pt idx="3054">
                  <c:v>31</c:v>
                </c:pt>
                <c:pt idx="3055">
                  <c:v>31</c:v>
                </c:pt>
                <c:pt idx="3056">
                  <c:v>25</c:v>
                </c:pt>
                <c:pt idx="3057">
                  <c:v>23</c:v>
                </c:pt>
                <c:pt idx="3058">
                  <c:v>23</c:v>
                </c:pt>
                <c:pt idx="3059">
                  <c:v>23</c:v>
                </c:pt>
                <c:pt idx="3060">
                  <c:v>17</c:v>
                </c:pt>
                <c:pt idx="3061">
                  <c:v>16</c:v>
                </c:pt>
                <c:pt idx="3062">
                  <c:v>18</c:v>
                </c:pt>
                <c:pt idx="3063">
                  <c:v>21</c:v>
                </c:pt>
                <c:pt idx="3064">
                  <c:v>18</c:v>
                </c:pt>
                <c:pt idx="3065">
                  <c:v>24</c:v>
                </c:pt>
                <c:pt idx="3066">
                  <c:v>24</c:v>
                </c:pt>
                <c:pt idx="3067">
                  <c:v>25</c:v>
                </c:pt>
                <c:pt idx="3068">
                  <c:v>30</c:v>
                </c:pt>
                <c:pt idx="3069">
                  <c:v>20</c:v>
                </c:pt>
                <c:pt idx="3070">
                  <c:v>22</c:v>
                </c:pt>
                <c:pt idx="3071">
                  <c:v>16</c:v>
                </c:pt>
                <c:pt idx="3072">
                  <c:v>14</c:v>
                </c:pt>
                <c:pt idx="3073">
                  <c:v>13</c:v>
                </c:pt>
                <c:pt idx="3074">
                  <c:v>15</c:v>
                </c:pt>
                <c:pt idx="3075">
                  <c:v>24</c:v>
                </c:pt>
                <c:pt idx="3076">
                  <c:v>24</c:v>
                </c:pt>
                <c:pt idx="3077">
                  <c:v>24</c:v>
                </c:pt>
                <c:pt idx="3078">
                  <c:v>25</c:v>
                </c:pt>
                <c:pt idx="3079">
                  <c:v>23</c:v>
                </c:pt>
                <c:pt idx="3080">
                  <c:v>23</c:v>
                </c:pt>
                <c:pt idx="3081">
                  <c:v>20</c:v>
                </c:pt>
                <c:pt idx="3082">
                  <c:v>24</c:v>
                </c:pt>
                <c:pt idx="3083">
                  <c:v>20</c:v>
                </c:pt>
                <c:pt idx="3084">
                  <c:v>24</c:v>
                </c:pt>
                <c:pt idx="3085">
                  <c:v>20</c:v>
                </c:pt>
                <c:pt idx="3086">
                  <c:v>25</c:v>
                </c:pt>
                <c:pt idx="3087">
                  <c:v>25</c:v>
                </c:pt>
                <c:pt idx="3088">
                  <c:v>31</c:v>
                </c:pt>
                <c:pt idx="3089">
                  <c:v>31</c:v>
                </c:pt>
                <c:pt idx="3090">
                  <c:v>32</c:v>
                </c:pt>
                <c:pt idx="3091">
                  <c:v>29</c:v>
                </c:pt>
                <c:pt idx="3092">
                  <c:v>24</c:v>
                </c:pt>
                <c:pt idx="3093">
                  <c:v>20</c:v>
                </c:pt>
                <c:pt idx="3094">
                  <c:v>21</c:v>
                </c:pt>
                <c:pt idx="3095">
                  <c:v>29</c:v>
                </c:pt>
                <c:pt idx="3096">
                  <c:v>32</c:v>
                </c:pt>
                <c:pt idx="3097">
                  <c:v>32</c:v>
                </c:pt>
                <c:pt idx="3098">
                  <c:v>31</c:v>
                </c:pt>
                <c:pt idx="3099">
                  <c:v>32</c:v>
                </c:pt>
                <c:pt idx="3100">
                  <c:v>32</c:v>
                </c:pt>
                <c:pt idx="3101">
                  <c:v>25</c:v>
                </c:pt>
                <c:pt idx="3102">
                  <c:v>27</c:v>
                </c:pt>
                <c:pt idx="3103">
                  <c:v>24</c:v>
                </c:pt>
                <c:pt idx="3104">
                  <c:v>20</c:v>
                </c:pt>
                <c:pt idx="3105">
                  <c:v>21</c:v>
                </c:pt>
                <c:pt idx="3106">
                  <c:v>26</c:v>
                </c:pt>
                <c:pt idx="3107">
                  <c:v>23</c:v>
                </c:pt>
                <c:pt idx="3108">
                  <c:v>30</c:v>
                </c:pt>
                <c:pt idx="3109">
                  <c:v>32</c:v>
                </c:pt>
                <c:pt idx="3110">
                  <c:v>32</c:v>
                </c:pt>
                <c:pt idx="3111">
                  <c:v>31</c:v>
                </c:pt>
                <c:pt idx="3112">
                  <c:v>24</c:v>
                </c:pt>
                <c:pt idx="3113">
                  <c:v>12</c:v>
                </c:pt>
                <c:pt idx="3114">
                  <c:v>11</c:v>
                </c:pt>
                <c:pt idx="3115">
                  <c:v>11</c:v>
                </c:pt>
                <c:pt idx="3116">
                  <c:v>10</c:v>
                </c:pt>
                <c:pt idx="3117">
                  <c:v>16</c:v>
                </c:pt>
                <c:pt idx="3118">
                  <c:v>21</c:v>
                </c:pt>
                <c:pt idx="3119">
                  <c:v>22</c:v>
                </c:pt>
                <c:pt idx="3120">
                  <c:v>26</c:v>
                </c:pt>
                <c:pt idx="3121">
                  <c:v>26</c:v>
                </c:pt>
                <c:pt idx="3122">
                  <c:v>27</c:v>
                </c:pt>
                <c:pt idx="3123">
                  <c:v>25</c:v>
                </c:pt>
                <c:pt idx="3124">
                  <c:v>26</c:v>
                </c:pt>
                <c:pt idx="3125">
                  <c:v>26</c:v>
                </c:pt>
                <c:pt idx="3126">
                  <c:v>22</c:v>
                </c:pt>
                <c:pt idx="3127">
                  <c:v>31</c:v>
                </c:pt>
                <c:pt idx="3128">
                  <c:v>31</c:v>
                </c:pt>
                <c:pt idx="3129">
                  <c:v>18</c:v>
                </c:pt>
                <c:pt idx="3130">
                  <c:v>14</c:v>
                </c:pt>
                <c:pt idx="3131">
                  <c:v>14</c:v>
                </c:pt>
                <c:pt idx="3132">
                  <c:v>14</c:v>
                </c:pt>
                <c:pt idx="3133">
                  <c:v>11</c:v>
                </c:pt>
                <c:pt idx="3134">
                  <c:v>20</c:v>
                </c:pt>
                <c:pt idx="3135">
                  <c:v>24</c:v>
                </c:pt>
                <c:pt idx="3136">
                  <c:v>25</c:v>
                </c:pt>
                <c:pt idx="3137">
                  <c:v>20</c:v>
                </c:pt>
                <c:pt idx="3138">
                  <c:v>30</c:v>
                </c:pt>
                <c:pt idx="3139">
                  <c:v>26</c:v>
                </c:pt>
                <c:pt idx="3140">
                  <c:v>24</c:v>
                </c:pt>
                <c:pt idx="3141">
                  <c:v>27</c:v>
                </c:pt>
                <c:pt idx="3142">
                  <c:v>28</c:v>
                </c:pt>
                <c:pt idx="3143">
                  <c:v>28</c:v>
                </c:pt>
                <c:pt idx="3144">
                  <c:v>26</c:v>
                </c:pt>
                <c:pt idx="3145">
                  <c:v>28</c:v>
                </c:pt>
                <c:pt idx="3146">
                  <c:v>19</c:v>
                </c:pt>
                <c:pt idx="3147">
                  <c:v>15</c:v>
                </c:pt>
                <c:pt idx="3148">
                  <c:v>11</c:v>
                </c:pt>
                <c:pt idx="3149">
                  <c:v>9</c:v>
                </c:pt>
                <c:pt idx="3150">
                  <c:v>14</c:v>
                </c:pt>
                <c:pt idx="3151">
                  <c:v>19</c:v>
                </c:pt>
                <c:pt idx="3152">
                  <c:v>23</c:v>
                </c:pt>
                <c:pt idx="3153">
                  <c:v>27</c:v>
                </c:pt>
                <c:pt idx="3154">
                  <c:v>28</c:v>
                </c:pt>
                <c:pt idx="3155">
                  <c:v>32</c:v>
                </c:pt>
                <c:pt idx="3156">
                  <c:v>32</c:v>
                </c:pt>
                <c:pt idx="3157">
                  <c:v>32</c:v>
                </c:pt>
                <c:pt idx="3158">
                  <c:v>33</c:v>
                </c:pt>
                <c:pt idx="3159">
                  <c:v>33</c:v>
                </c:pt>
                <c:pt idx="3160">
                  <c:v>33</c:v>
                </c:pt>
                <c:pt idx="3161">
                  <c:v>33</c:v>
                </c:pt>
                <c:pt idx="3162">
                  <c:v>33</c:v>
                </c:pt>
                <c:pt idx="3163">
                  <c:v>33</c:v>
                </c:pt>
                <c:pt idx="3164">
                  <c:v>33</c:v>
                </c:pt>
                <c:pt idx="3165">
                  <c:v>31</c:v>
                </c:pt>
                <c:pt idx="3166">
                  <c:v>25</c:v>
                </c:pt>
                <c:pt idx="3167">
                  <c:v>27</c:v>
                </c:pt>
                <c:pt idx="3168">
                  <c:v>25</c:v>
                </c:pt>
                <c:pt idx="3169">
                  <c:v>29</c:v>
                </c:pt>
                <c:pt idx="3170">
                  <c:v>24</c:v>
                </c:pt>
                <c:pt idx="3171">
                  <c:v>26</c:v>
                </c:pt>
                <c:pt idx="3172">
                  <c:v>23</c:v>
                </c:pt>
                <c:pt idx="3173">
                  <c:v>21</c:v>
                </c:pt>
                <c:pt idx="3174">
                  <c:v>23</c:v>
                </c:pt>
                <c:pt idx="3175">
                  <c:v>23</c:v>
                </c:pt>
                <c:pt idx="3176">
                  <c:v>23</c:v>
                </c:pt>
                <c:pt idx="3177">
                  <c:v>27</c:v>
                </c:pt>
                <c:pt idx="3178">
                  <c:v>33</c:v>
                </c:pt>
                <c:pt idx="3179">
                  <c:v>33</c:v>
                </c:pt>
                <c:pt idx="3180">
                  <c:v>23</c:v>
                </c:pt>
                <c:pt idx="3181">
                  <c:v>23</c:v>
                </c:pt>
                <c:pt idx="3182">
                  <c:v>12</c:v>
                </c:pt>
                <c:pt idx="3183">
                  <c:v>16</c:v>
                </c:pt>
                <c:pt idx="3184">
                  <c:v>14</c:v>
                </c:pt>
                <c:pt idx="3185">
                  <c:v>17</c:v>
                </c:pt>
                <c:pt idx="3186">
                  <c:v>23</c:v>
                </c:pt>
                <c:pt idx="3187">
                  <c:v>23</c:v>
                </c:pt>
                <c:pt idx="3188">
                  <c:v>23</c:v>
                </c:pt>
                <c:pt idx="3189">
                  <c:v>23</c:v>
                </c:pt>
                <c:pt idx="3190">
                  <c:v>18</c:v>
                </c:pt>
                <c:pt idx="3191">
                  <c:v>14</c:v>
                </c:pt>
                <c:pt idx="3192">
                  <c:v>20</c:v>
                </c:pt>
                <c:pt idx="3193">
                  <c:v>18</c:v>
                </c:pt>
                <c:pt idx="3194">
                  <c:v>32</c:v>
                </c:pt>
                <c:pt idx="3195">
                  <c:v>32</c:v>
                </c:pt>
                <c:pt idx="3196">
                  <c:v>32</c:v>
                </c:pt>
                <c:pt idx="3197">
                  <c:v>32</c:v>
                </c:pt>
                <c:pt idx="3198">
                  <c:v>32</c:v>
                </c:pt>
                <c:pt idx="3199">
                  <c:v>32</c:v>
                </c:pt>
                <c:pt idx="3200">
                  <c:v>32</c:v>
                </c:pt>
                <c:pt idx="3201">
                  <c:v>32</c:v>
                </c:pt>
                <c:pt idx="3202">
                  <c:v>30</c:v>
                </c:pt>
                <c:pt idx="3203">
                  <c:v>32</c:v>
                </c:pt>
                <c:pt idx="3204">
                  <c:v>32</c:v>
                </c:pt>
                <c:pt idx="3205">
                  <c:v>31</c:v>
                </c:pt>
                <c:pt idx="3206">
                  <c:v>27</c:v>
                </c:pt>
                <c:pt idx="3207">
                  <c:v>27</c:v>
                </c:pt>
                <c:pt idx="3208">
                  <c:v>27</c:v>
                </c:pt>
                <c:pt idx="3209">
                  <c:v>28</c:v>
                </c:pt>
                <c:pt idx="3210">
                  <c:v>29</c:v>
                </c:pt>
                <c:pt idx="3211">
                  <c:v>32</c:v>
                </c:pt>
                <c:pt idx="3212">
                  <c:v>27</c:v>
                </c:pt>
                <c:pt idx="3213">
                  <c:v>29</c:v>
                </c:pt>
                <c:pt idx="3214">
                  <c:v>32</c:v>
                </c:pt>
                <c:pt idx="3215">
                  <c:v>28</c:v>
                </c:pt>
                <c:pt idx="3216">
                  <c:v>29</c:v>
                </c:pt>
                <c:pt idx="3217">
                  <c:v>33</c:v>
                </c:pt>
                <c:pt idx="3218">
                  <c:v>32</c:v>
                </c:pt>
                <c:pt idx="3219">
                  <c:v>30</c:v>
                </c:pt>
                <c:pt idx="3220">
                  <c:v>32</c:v>
                </c:pt>
                <c:pt idx="3221">
                  <c:v>28</c:v>
                </c:pt>
                <c:pt idx="3222">
                  <c:v>19</c:v>
                </c:pt>
                <c:pt idx="3223">
                  <c:v>15</c:v>
                </c:pt>
                <c:pt idx="3224">
                  <c:v>14</c:v>
                </c:pt>
                <c:pt idx="3225">
                  <c:v>22</c:v>
                </c:pt>
                <c:pt idx="3226">
                  <c:v>27</c:v>
                </c:pt>
                <c:pt idx="3227">
                  <c:v>33</c:v>
                </c:pt>
                <c:pt idx="3228">
                  <c:v>33</c:v>
                </c:pt>
                <c:pt idx="3229">
                  <c:v>33</c:v>
                </c:pt>
                <c:pt idx="3230">
                  <c:v>33</c:v>
                </c:pt>
                <c:pt idx="3231">
                  <c:v>33</c:v>
                </c:pt>
                <c:pt idx="3232">
                  <c:v>33</c:v>
                </c:pt>
                <c:pt idx="3233">
                  <c:v>33</c:v>
                </c:pt>
                <c:pt idx="3234">
                  <c:v>32</c:v>
                </c:pt>
                <c:pt idx="3235">
                  <c:v>28</c:v>
                </c:pt>
                <c:pt idx="3236">
                  <c:v>26</c:v>
                </c:pt>
                <c:pt idx="3237">
                  <c:v>23</c:v>
                </c:pt>
                <c:pt idx="3238">
                  <c:v>21</c:v>
                </c:pt>
                <c:pt idx="3239">
                  <c:v>21</c:v>
                </c:pt>
                <c:pt idx="3240">
                  <c:v>21</c:v>
                </c:pt>
                <c:pt idx="3241">
                  <c:v>22</c:v>
                </c:pt>
                <c:pt idx="3242">
                  <c:v>16</c:v>
                </c:pt>
                <c:pt idx="3243">
                  <c:v>18</c:v>
                </c:pt>
                <c:pt idx="3244">
                  <c:v>17</c:v>
                </c:pt>
                <c:pt idx="3245">
                  <c:v>16</c:v>
                </c:pt>
                <c:pt idx="3246">
                  <c:v>16</c:v>
                </c:pt>
                <c:pt idx="3247">
                  <c:v>12</c:v>
                </c:pt>
                <c:pt idx="3248">
                  <c:v>21</c:v>
                </c:pt>
                <c:pt idx="3249">
                  <c:v>21</c:v>
                </c:pt>
                <c:pt idx="3250">
                  <c:v>22</c:v>
                </c:pt>
                <c:pt idx="3251">
                  <c:v>20</c:v>
                </c:pt>
                <c:pt idx="3252">
                  <c:v>13</c:v>
                </c:pt>
                <c:pt idx="3253">
                  <c:v>11</c:v>
                </c:pt>
                <c:pt idx="3254">
                  <c:v>11</c:v>
                </c:pt>
                <c:pt idx="3255">
                  <c:v>12</c:v>
                </c:pt>
                <c:pt idx="3256">
                  <c:v>7</c:v>
                </c:pt>
                <c:pt idx="3257">
                  <c:v>7</c:v>
                </c:pt>
                <c:pt idx="3258">
                  <c:v>6</c:v>
                </c:pt>
                <c:pt idx="3259">
                  <c:v>10</c:v>
                </c:pt>
                <c:pt idx="3260">
                  <c:v>7</c:v>
                </c:pt>
                <c:pt idx="3261">
                  <c:v>17</c:v>
                </c:pt>
                <c:pt idx="3262">
                  <c:v>17</c:v>
                </c:pt>
                <c:pt idx="3263">
                  <c:v>18</c:v>
                </c:pt>
                <c:pt idx="3264">
                  <c:v>19</c:v>
                </c:pt>
                <c:pt idx="3265">
                  <c:v>23</c:v>
                </c:pt>
                <c:pt idx="3266">
                  <c:v>25</c:v>
                </c:pt>
                <c:pt idx="3267">
                  <c:v>22</c:v>
                </c:pt>
                <c:pt idx="3268">
                  <c:v>18</c:v>
                </c:pt>
                <c:pt idx="3269">
                  <c:v>15</c:v>
                </c:pt>
                <c:pt idx="3270">
                  <c:v>16</c:v>
                </c:pt>
                <c:pt idx="3271">
                  <c:v>16</c:v>
                </c:pt>
                <c:pt idx="3272">
                  <c:v>22</c:v>
                </c:pt>
                <c:pt idx="3273">
                  <c:v>14</c:v>
                </c:pt>
                <c:pt idx="3274">
                  <c:v>15</c:v>
                </c:pt>
                <c:pt idx="3275">
                  <c:v>25</c:v>
                </c:pt>
                <c:pt idx="3276">
                  <c:v>26</c:v>
                </c:pt>
                <c:pt idx="3277">
                  <c:v>26</c:v>
                </c:pt>
                <c:pt idx="3278">
                  <c:v>26</c:v>
                </c:pt>
                <c:pt idx="3279">
                  <c:v>29</c:v>
                </c:pt>
                <c:pt idx="3280">
                  <c:v>27</c:v>
                </c:pt>
                <c:pt idx="3281">
                  <c:v>29</c:v>
                </c:pt>
                <c:pt idx="3282">
                  <c:v>26</c:v>
                </c:pt>
                <c:pt idx="3283">
                  <c:v>27</c:v>
                </c:pt>
                <c:pt idx="3284">
                  <c:v>27</c:v>
                </c:pt>
                <c:pt idx="3285">
                  <c:v>26</c:v>
                </c:pt>
                <c:pt idx="3286">
                  <c:v>24</c:v>
                </c:pt>
                <c:pt idx="3287">
                  <c:v>29</c:v>
                </c:pt>
                <c:pt idx="3288">
                  <c:v>27</c:v>
                </c:pt>
                <c:pt idx="3289">
                  <c:v>30</c:v>
                </c:pt>
                <c:pt idx="3290">
                  <c:v>27</c:v>
                </c:pt>
                <c:pt idx="3291">
                  <c:v>28</c:v>
                </c:pt>
                <c:pt idx="3292">
                  <c:v>31</c:v>
                </c:pt>
                <c:pt idx="3293">
                  <c:v>31</c:v>
                </c:pt>
                <c:pt idx="3294">
                  <c:v>25</c:v>
                </c:pt>
                <c:pt idx="3295">
                  <c:v>16</c:v>
                </c:pt>
                <c:pt idx="3296">
                  <c:v>13</c:v>
                </c:pt>
                <c:pt idx="3297">
                  <c:v>12</c:v>
                </c:pt>
                <c:pt idx="3298">
                  <c:v>12</c:v>
                </c:pt>
                <c:pt idx="3299">
                  <c:v>11</c:v>
                </c:pt>
                <c:pt idx="3300">
                  <c:v>8</c:v>
                </c:pt>
                <c:pt idx="3301">
                  <c:v>14</c:v>
                </c:pt>
                <c:pt idx="3302">
                  <c:v>18</c:v>
                </c:pt>
                <c:pt idx="3303">
                  <c:v>21</c:v>
                </c:pt>
                <c:pt idx="3304">
                  <c:v>15</c:v>
                </c:pt>
                <c:pt idx="3305">
                  <c:v>18</c:v>
                </c:pt>
                <c:pt idx="3306">
                  <c:v>20</c:v>
                </c:pt>
                <c:pt idx="3307">
                  <c:v>22</c:v>
                </c:pt>
                <c:pt idx="3308">
                  <c:v>17</c:v>
                </c:pt>
                <c:pt idx="3309">
                  <c:v>26</c:v>
                </c:pt>
                <c:pt idx="3310">
                  <c:v>14</c:v>
                </c:pt>
                <c:pt idx="3311">
                  <c:v>13</c:v>
                </c:pt>
                <c:pt idx="3312">
                  <c:v>11</c:v>
                </c:pt>
                <c:pt idx="3313">
                  <c:v>12</c:v>
                </c:pt>
                <c:pt idx="3314">
                  <c:v>10</c:v>
                </c:pt>
                <c:pt idx="3315">
                  <c:v>10</c:v>
                </c:pt>
                <c:pt idx="3316">
                  <c:v>10</c:v>
                </c:pt>
                <c:pt idx="3317">
                  <c:v>13</c:v>
                </c:pt>
                <c:pt idx="3318">
                  <c:v>29</c:v>
                </c:pt>
                <c:pt idx="3319">
                  <c:v>27</c:v>
                </c:pt>
                <c:pt idx="3320">
                  <c:v>28</c:v>
                </c:pt>
                <c:pt idx="3321">
                  <c:v>30</c:v>
                </c:pt>
                <c:pt idx="3322">
                  <c:v>30</c:v>
                </c:pt>
                <c:pt idx="3323">
                  <c:v>33</c:v>
                </c:pt>
                <c:pt idx="3324">
                  <c:v>33</c:v>
                </c:pt>
                <c:pt idx="3325">
                  <c:v>33</c:v>
                </c:pt>
                <c:pt idx="3326">
                  <c:v>33</c:v>
                </c:pt>
                <c:pt idx="3327">
                  <c:v>33</c:v>
                </c:pt>
                <c:pt idx="3328">
                  <c:v>33</c:v>
                </c:pt>
                <c:pt idx="3329">
                  <c:v>33</c:v>
                </c:pt>
                <c:pt idx="3330">
                  <c:v>33</c:v>
                </c:pt>
                <c:pt idx="3331">
                  <c:v>32</c:v>
                </c:pt>
                <c:pt idx="3332">
                  <c:v>33</c:v>
                </c:pt>
                <c:pt idx="3333">
                  <c:v>30</c:v>
                </c:pt>
                <c:pt idx="3334">
                  <c:v>29</c:v>
                </c:pt>
                <c:pt idx="3335">
                  <c:v>31</c:v>
                </c:pt>
                <c:pt idx="3336">
                  <c:v>28</c:v>
                </c:pt>
                <c:pt idx="3337">
                  <c:v>27</c:v>
                </c:pt>
                <c:pt idx="3338">
                  <c:v>29</c:v>
                </c:pt>
                <c:pt idx="3339">
                  <c:v>28</c:v>
                </c:pt>
                <c:pt idx="3340">
                  <c:v>24</c:v>
                </c:pt>
                <c:pt idx="3341">
                  <c:v>25</c:v>
                </c:pt>
                <c:pt idx="3342">
                  <c:v>26</c:v>
                </c:pt>
                <c:pt idx="3343">
                  <c:v>24</c:v>
                </c:pt>
                <c:pt idx="3344">
                  <c:v>22</c:v>
                </c:pt>
                <c:pt idx="3345">
                  <c:v>21</c:v>
                </c:pt>
                <c:pt idx="3346">
                  <c:v>21</c:v>
                </c:pt>
                <c:pt idx="3347">
                  <c:v>19</c:v>
                </c:pt>
                <c:pt idx="3348">
                  <c:v>15</c:v>
                </c:pt>
                <c:pt idx="3349">
                  <c:v>13</c:v>
                </c:pt>
                <c:pt idx="3350">
                  <c:v>13</c:v>
                </c:pt>
                <c:pt idx="3351">
                  <c:v>14</c:v>
                </c:pt>
                <c:pt idx="3352">
                  <c:v>15</c:v>
                </c:pt>
                <c:pt idx="3353">
                  <c:v>20</c:v>
                </c:pt>
                <c:pt idx="3354">
                  <c:v>22</c:v>
                </c:pt>
                <c:pt idx="3355">
                  <c:v>23</c:v>
                </c:pt>
                <c:pt idx="3356">
                  <c:v>21</c:v>
                </c:pt>
                <c:pt idx="3357">
                  <c:v>18</c:v>
                </c:pt>
                <c:pt idx="3358">
                  <c:v>12</c:v>
                </c:pt>
                <c:pt idx="3359">
                  <c:v>13</c:v>
                </c:pt>
                <c:pt idx="3360">
                  <c:v>13</c:v>
                </c:pt>
                <c:pt idx="3361">
                  <c:v>18</c:v>
                </c:pt>
                <c:pt idx="3362">
                  <c:v>22</c:v>
                </c:pt>
                <c:pt idx="3363">
                  <c:v>24</c:v>
                </c:pt>
                <c:pt idx="3364">
                  <c:v>19</c:v>
                </c:pt>
                <c:pt idx="3365">
                  <c:v>14</c:v>
                </c:pt>
                <c:pt idx="3366">
                  <c:v>14</c:v>
                </c:pt>
                <c:pt idx="3367">
                  <c:v>13</c:v>
                </c:pt>
                <c:pt idx="3368">
                  <c:v>13</c:v>
                </c:pt>
                <c:pt idx="3369">
                  <c:v>18</c:v>
                </c:pt>
                <c:pt idx="3370">
                  <c:v>18</c:v>
                </c:pt>
                <c:pt idx="3371">
                  <c:v>16</c:v>
                </c:pt>
                <c:pt idx="3372">
                  <c:v>19</c:v>
                </c:pt>
                <c:pt idx="3373">
                  <c:v>16</c:v>
                </c:pt>
                <c:pt idx="3374">
                  <c:v>12</c:v>
                </c:pt>
                <c:pt idx="3375">
                  <c:v>12</c:v>
                </c:pt>
                <c:pt idx="3376">
                  <c:v>12</c:v>
                </c:pt>
                <c:pt idx="3377">
                  <c:v>12</c:v>
                </c:pt>
                <c:pt idx="3378">
                  <c:v>15</c:v>
                </c:pt>
                <c:pt idx="3379">
                  <c:v>18</c:v>
                </c:pt>
                <c:pt idx="3380">
                  <c:v>17</c:v>
                </c:pt>
                <c:pt idx="3381">
                  <c:v>15</c:v>
                </c:pt>
                <c:pt idx="3382">
                  <c:v>20</c:v>
                </c:pt>
                <c:pt idx="3383">
                  <c:v>11</c:v>
                </c:pt>
                <c:pt idx="3384">
                  <c:v>11</c:v>
                </c:pt>
                <c:pt idx="3385">
                  <c:v>14</c:v>
                </c:pt>
                <c:pt idx="3386">
                  <c:v>15</c:v>
                </c:pt>
                <c:pt idx="3387">
                  <c:v>4</c:v>
                </c:pt>
                <c:pt idx="3388">
                  <c:v>9</c:v>
                </c:pt>
                <c:pt idx="3389">
                  <c:v>7</c:v>
                </c:pt>
                <c:pt idx="3390">
                  <c:v>4</c:v>
                </c:pt>
                <c:pt idx="3391">
                  <c:v>4</c:v>
                </c:pt>
                <c:pt idx="3392">
                  <c:v>6</c:v>
                </c:pt>
                <c:pt idx="3393">
                  <c:v>5</c:v>
                </c:pt>
                <c:pt idx="3394">
                  <c:v>3</c:v>
                </c:pt>
                <c:pt idx="3395">
                  <c:v>3</c:v>
                </c:pt>
                <c:pt idx="3396">
                  <c:v>4</c:v>
                </c:pt>
                <c:pt idx="3397">
                  <c:v>5</c:v>
                </c:pt>
                <c:pt idx="3398">
                  <c:v>4</c:v>
                </c:pt>
                <c:pt idx="3399">
                  <c:v>6</c:v>
                </c:pt>
                <c:pt idx="3400">
                  <c:v>6</c:v>
                </c:pt>
                <c:pt idx="3401">
                  <c:v>4</c:v>
                </c:pt>
                <c:pt idx="3402">
                  <c:v>4</c:v>
                </c:pt>
                <c:pt idx="3403">
                  <c:v>3</c:v>
                </c:pt>
                <c:pt idx="3404">
                  <c:v>7</c:v>
                </c:pt>
                <c:pt idx="3405">
                  <c:v>10</c:v>
                </c:pt>
                <c:pt idx="3406">
                  <c:v>12</c:v>
                </c:pt>
                <c:pt idx="3407">
                  <c:v>7</c:v>
                </c:pt>
                <c:pt idx="3408">
                  <c:v>7</c:v>
                </c:pt>
                <c:pt idx="3409">
                  <c:v>5</c:v>
                </c:pt>
                <c:pt idx="3410">
                  <c:v>3</c:v>
                </c:pt>
                <c:pt idx="3411">
                  <c:v>4</c:v>
                </c:pt>
                <c:pt idx="3412">
                  <c:v>6</c:v>
                </c:pt>
                <c:pt idx="3413">
                  <c:v>6</c:v>
                </c:pt>
                <c:pt idx="3414">
                  <c:v>12</c:v>
                </c:pt>
                <c:pt idx="3415">
                  <c:v>13</c:v>
                </c:pt>
                <c:pt idx="3416">
                  <c:v>21</c:v>
                </c:pt>
                <c:pt idx="3417">
                  <c:v>20</c:v>
                </c:pt>
                <c:pt idx="3418">
                  <c:v>25</c:v>
                </c:pt>
                <c:pt idx="3419">
                  <c:v>25</c:v>
                </c:pt>
                <c:pt idx="3420">
                  <c:v>25</c:v>
                </c:pt>
                <c:pt idx="3421">
                  <c:v>28</c:v>
                </c:pt>
                <c:pt idx="3422">
                  <c:v>26</c:v>
                </c:pt>
                <c:pt idx="3423">
                  <c:v>26</c:v>
                </c:pt>
                <c:pt idx="3424">
                  <c:v>26</c:v>
                </c:pt>
                <c:pt idx="3425">
                  <c:v>19</c:v>
                </c:pt>
                <c:pt idx="3426">
                  <c:v>17</c:v>
                </c:pt>
                <c:pt idx="3427">
                  <c:v>21</c:v>
                </c:pt>
                <c:pt idx="3428">
                  <c:v>22</c:v>
                </c:pt>
                <c:pt idx="3429">
                  <c:v>23</c:v>
                </c:pt>
                <c:pt idx="3430">
                  <c:v>25</c:v>
                </c:pt>
                <c:pt idx="3431">
                  <c:v>22</c:v>
                </c:pt>
                <c:pt idx="3432">
                  <c:v>18</c:v>
                </c:pt>
                <c:pt idx="3433">
                  <c:v>19</c:v>
                </c:pt>
                <c:pt idx="3434">
                  <c:v>19</c:v>
                </c:pt>
                <c:pt idx="3435">
                  <c:v>18</c:v>
                </c:pt>
                <c:pt idx="3436">
                  <c:v>28</c:v>
                </c:pt>
                <c:pt idx="3437">
                  <c:v>27</c:v>
                </c:pt>
                <c:pt idx="3438">
                  <c:v>26</c:v>
                </c:pt>
                <c:pt idx="3439">
                  <c:v>24</c:v>
                </c:pt>
                <c:pt idx="3440">
                  <c:v>23</c:v>
                </c:pt>
                <c:pt idx="3441">
                  <c:v>24</c:v>
                </c:pt>
                <c:pt idx="3442">
                  <c:v>24</c:v>
                </c:pt>
                <c:pt idx="3443">
                  <c:v>26</c:v>
                </c:pt>
                <c:pt idx="3444">
                  <c:v>26</c:v>
                </c:pt>
                <c:pt idx="3445">
                  <c:v>27</c:v>
                </c:pt>
                <c:pt idx="3446">
                  <c:v>28</c:v>
                </c:pt>
                <c:pt idx="3447">
                  <c:v>30</c:v>
                </c:pt>
                <c:pt idx="3448">
                  <c:v>25</c:v>
                </c:pt>
                <c:pt idx="3449">
                  <c:v>28</c:v>
                </c:pt>
                <c:pt idx="3450">
                  <c:v>28</c:v>
                </c:pt>
                <c:pt idx="3451">
                  <c:v>28</c:v>
                </c:pt>
                <c:pt idx="3452">
                  <c:v>25</c:v>
                </c:pt>
                <c:pt idx="3453">
                  <c:v>32</c:v>
                </c:pt>
                <c:pt idx="3454">
                  <c:v>29</c:v>
                </c:pt>
                <c:pt idx="3455">
                  <c:v>32</c:v>
                </c:pt>
                <c:pt idx="3456">
                  <c:v>32</c:v>
                </c:pt>
                <c:pt idx="3457">
                  <c:v>30</c:v>
                </c:pt>
                <c:pt idx="3458">
                  <c:v>31</c:v>
                </c:pt>
                <c:pt idx="3459">
                  <c:v>31</c:v>
                </c:pt>
                <c:pt idx="3460">
                  <c:v>29</c:v>
                </c:pt>
                <c:pt idx="3461">
                  <c:v>33</c:v>
                </c:pt>
                <c:pt idx="3462">
                  <c:v>33</c:v>
                </c:pt>
                <c:pt idx="3463">
                  <c:v>33</c:v>
                </c:pt>
                <c:pt idx="3464">
                  <c:v>32</c:v>
                </c:pt>
                <c:pt idx="3465">
                  <c:v>33</c:v>
                </c:pt>
                <c:pt idx="3466">
                  <c:v>33</c:v>
                </c:pt>
                <c:pt idx="3467">
                  <c:v>33</c:v>
                </c:pt>
                <c:pt idx="3468">
                  <c:v>33</c:v>
                </c:pt>
                <c:pt idx="3469">
                  <c:v>33</c:v>
                </c:pt>
                <c:pt idx="3470">
                  <c:v>33</c:v>
                </c:pt>
                <c:pt idx="3471">
                  <c:v>33</c:v>
                </c:pt>
                <c:pt idx="3472">
                  <c:v>33</c:v>
                </c:pt>
                <c:pt idx="3473">
                  <c:v>33</c:v>
                </c:pt>
                <c:pt idx="3474">
                  <c:v>33</c:v>
                </c:pt>
                <c:pt idx="3475">
                  <c:v>32</c:v>
                </c:pt>
                <c:pt idx="3476">
                  <c:v>31</c:v>
                </c:pt>
                <c:pt idx="3477">
                  <c:v>26</c:v>
                </c:pt>
                <c:pt idx="3478">
                  <c:v>28</c:v>
                </c:pt>
                <c:pt idx="3479">
                  <c:v>26</c:v>
                </c:pt>
                <c:pt idx="3480">
                  <c:v>24</c:v>
                </c:pt>
                <c:pt idx="3481">
                  <c:v>23</c:v>
                </c:pt>
                <c:pt idx="3482">
                  <c:v>23</c:v>
                </c:pt>
                <c:pt idx="3483">
                  <c:v>23</c:v>
                </c:pt>
                <c:pt idx="3484">
                  <c:v>23</c:v>
                </c:pt>
                <c:pt idx="3485">
                  <c:v>25</c:v>
                </c:pt>
                <c:pt idx="3486">
                  <c:v>31</c:v>
                </c:pt>
                <c:pt idx="3487">
                  <c:v>33</c:v>
                </c:pt>
                <c:pt idx="3488">
                  <c:v>33</c:v>
                </c:pt>
                <c:pt idx="3489">
                  <c:v>33</c:v>
                </c:pt>
                <c:pt idx="3490">
                  <c:v>33</c:v>
                </c:pt>
                <c:pt idx="3491">
                  <c:v>28</c:v>
                </c:pt>
                <c:pt idx="3492">
                  <c:v>17</c:v>
                </c:pt>
                <c:pt idx="3493">
                  <c:v>19</c:v>
                </c:pt>
                <c:pt idx="3494">
                  <c:v>20</c:v>
                </c:pt>
                <c:pt idx="3495">
                  <c:v>22</c:v>
                </c:pt>
                <c:pt idx="3496">
                  <c:v>26</c:v>
                </c:pt>
                <c:pt idx="3497">
                  <c:v>27</c:v>
                </c:pt>
                <c:pt idx="3498">
                  <c:v>29</c:v>
                </c:pt>
                <c:pt idx="3499">
                  <c:v>29</c:v>
                </c:pt>
                <c:pt idx="3500">
                  <c:v>29</c:v>
                </c:pt>
                <c:pt idx="3501">
                  <c:v>29</c:v>
                </c:pt>
                <c:pt idx="3502">
                  <c:v>32</c:v>
                </c:pt>
                <c:pt idx="3503">
                  <c:v>33</c:v>
                </c:pt>
                <c:pt idx="3504">
                  <c:v>27</c:v>
                </c:pt>
                <c:pt idx="3505">
                  <c:v>23</c:v>
                </c:pt>
                <c:pt idx="3506">
                  <c:v>20</c:v>
                </c:pt>
                <c:pt idx="3507">
                  <c:v>22</c:v>
                </c:pt>
                <c:pt idx="3508">
                  <c:v>20</c:v>
                </c:pt>
                <c:pt idx="3509">
                  <c:v>27</c:v>
                </c:pt>
                <c:pt idx="3510">
                  <c:v>28</c:v>
                </c:pt>
                <c:pt idx="3511">
                  <c:v>28</c:v>
                </c:pt>
                <c:pt idx="3512">
                  <c:v>32</c:v>
                </c:pt>
                <c:pt idx="3513">
                  <c:v>31</c:v>
                </c:pt>
                <c:pt idx="3514">
                  <c:v>32</c:v>
                </c:pt>
                <c:pt idx="3515">
                  <c:v>32</c:v>
                </c:pt>
                <c:pt idx="3516">
                  <c:v>33</c:v>
                </c:pt>
                <c:pt idx="3517">
                  <c:v>33</c:v>
                </c:pt>
                <c:pt idx="3518">
                  <c:v>30</c:v>
                </c:pt>
                <c:pt idx="3519">
                  <c:v>28</c:v>
                </c:pt>
                <c:pt idx="3520">
                  <c:v>25</c:v>
                </c:pt>
                <c:pt idx="3521">
                  <c:v>26</c:v>
                </c:pt>
                <c:pt idx="3522">
                  <c:v>26</c:v>
                </c:pt>
                <c:pt idx="3523">
                  <c:v>22</c:v>
                </c:pt>
                <c:pt idx="3524">
                  <c:v>22</c:v>
                </c:pt>
                <c:pt idx="3525">
                  <c:v>15</c:v>
                </c:pt>
                <c:pt idx="3526">
                  <c:v>20</c:v>
                </c:pt>
                <c:pt idx="3527">
                  <c:v>20</c:v>
                </c:pt>
                <c:pt idx="3528">
                  <c:v>20</c:v>
                </c:pt>
                <c:pt idx="3529">
                  <c:v>20</c:v>
                </c:pt>
                <c:pt idx="3530">
                  <c:v>12</c:v>
                </c:pt>
                <c:pt idx="3531">
                  <c:v>11</c:v>
                </c:pt>
                <c:pt idx="3532">
                  <c:v>11</c:v>
                </c:pt>
                <c:pt idx="3533">
                  <c:v>7</c:v>
                </c:pt>
                <c:pt idx="3534">
                  <c:v>9</c:v>
                </c:pt>
                <c:pt idx="3535">
                  <c:v>19</c:v>
                </c:pt>
                <c:pt idx="3536">
                  <c:v>24</c:v>
                </c:pt>
                <c:pt idx="3537">
                  <c:v>22</c:v>
                </c:pt>
                <c:pt idx="3538">
                  <c:v>21</c:v>
                </c:pt>
                <c:pt idx="3539">
                  <c:v>22</c:v>
                </c:pt>
                <c:pt idx="3540">
                  <c:v>22</c:v>
                </c:pt>
                <c:pt idx="3541">
                  <c:v>17</c:v>
                </c:pt>
                <c:pt idx="3542">
                  <c:v>21</c:v>
                </c:pt>
                <c:pt idx="3543">
                  <c:v>25</c:v>
                </c:pt>
                <c:pt idx="3544">
                  <c:v>25</c:v>
                </c:pt>
                <c:pt idx="3545">
                  <c:v>23</c:v>
                </c:pt>
                <c:pt idx="3546">
                  <c:v>28</c:v>
                </c:pt>
                <c:pt idx="3547">
                  <c:v>32</c:v>
                </c:pt>
                <c:pt idx="3548">
                  <c:v>31</c:v>
                </c:pt>
                <c:pt idx="3549">
                  <c:v>30</c:v>
                </c:pt>
                <c:pt idx="3550">
                  <c:v>31</c:v>
                </c:pt>
                <c:pt idx="3551">
                  <c:v>30</c:v>
                </c:pt>
                <c:pt idx="3552">
                  <c:v>28</c:v>
                </c:pt>
                <c:pt idx="3553">
                  <c:v>30</c:v>
                </c:pt>
                <c:pt idx="3554">
                  <c:v>27</c:v>
                </c:pt>
                <c:pt idx="3555">
                  <c:v>28</c:v>
                </c:pt>
                <c:pt idx="3556">
                  <c:v>26</c:v>
                </c:pt>
                <c:pt idx="3557">
                  <c:v>14</c:v>
                </c:pt>
                <c:pt idx="3558">
                  <c:v>11</c:v>
                </c:pt>
                <c:pt idx="3559">
                  <c:v>10</c:v>
                </c:pt>
                <c:pt idx="3560">
                  <c:v>10</c:v>
                </c:pt>
                <c:pt idx="3561">
                  <c:v>16</c:v>
                </c:pt>
                <c:pt idx="3562">
                  <c:v>22</c:v>
                </c:pt>
                <c:pt idx="3563">
                  <c:v>24</c:v>
                </c:pt>
                <c:pt idx="3564">
                  <c:v>24</c:v>
                </c:pt>
                <c:pt idx="3565">
                  <c:v>22</c:v>
                </c:pt>
                <c:pt idx="3566">
                  <c:v>14</c:v>
                </c:pt>
                <c:pt idx="3567">
                  <c:v>19</c:v>
                </c:pt>
                <c:pt idx="3568">
                  <c:v>19</c:v>
                </c:pt>
                <c:pt idx="3569">
                  <c:v>21</c:v>
                </c:pt>
                <c:pt idx="3570">
                  <c:v>22</c:v>
                </c:pt>
                <c:pt idx="3571">
                  <c:v>21</c:v>
                </c:pt>
                <c:pt idx="3572">
                  <c:v>24</c:v>
                </c:pt>
                <c:pt idx="3573">
                  <c:v>23</c:v>
                </c:pt>
                <c:pt idx="3574">
                  <c:v>23</c:v>
                </c:pt>
                <c:pt idx="3575">
                  <c:v>22</c:v>
                </c:pt>
                <c:pt idx="3576">
                  <c:v>17</c:v>
                </c:pt>
                <c:pt idx="3577">
                  <c:v>12</c:v>
                </c:pt>
                <c:pt idx="3578">
                  <c:v>10</c:v>
                </c:pt>
                <c:pt idx="3579">
                  <c:v>11</c:v>
                </c:pt>
                <c:pt idx="3580">
                  <c:v>13</c:v>
                </c:pt>
                <c:pt idx="3581">
                  <c:v>14</c:v>
                </c:pt>
                <c:pt idx="3582">
                  <c:v>16</c:v>
                </c:pt>
                <c:pt idx="3583">
                  <c:v>22</c:v>
                </c:pt>
                <c:pt idx="3584">
                  <c:v>22</c:v>
                </c:pt>
                <c:pt idx="3585">
                  <c:v>25</c:v>
                </c:pt>
                <c:pt idx="3586">
                  <c:v>25</c:v>
                </c:pt>
                <c:pt idx="3587">
                  <c:v>25</c:v>
                </c:pt>
                <c:pt idx="3588">
                  <c:v>24</c:v>
                </c:pt>
                <c:pt idx="3589">
                  <c:v>22</c:v>
                </c:pt>
                <c:pt idx="3590">
                  <c:v>14</c:v>
                </c:pt>
                <c:pt idx="3591">
                  <c:v>13</c:v>
                </c:pt>
                <c:pt idx="3592">
                  <c:v>14</c:v>
                </c:pt>
                <c:pt idx="3593">
                  <c:v>13</c:v>
                </c:pt>
                <c:pt idx="3594">
                  <c:v>15</c:v>
                </c:pt>
                <c:pt idx="3595">
                  <c:v>14</c:v>
                </c:pt>
                <c:pt idx="3596">
                  <c:v>15</c:v>
                </c:pt>
                <c:pt idx="3597">
                  <c:v>16</c:v>
                </c:pt>
                <c:pt idx="3598">
                  <c:v>19</c:v>
                </c:pt>
                <c:pt idx="3599">
                  <c:v>27</c:v>
                </c:pt>
                <c:pt idx="3600">
                  <c:v>27</c:v>
                </c:pt>
                <c:pt idx="3601">
                  <c:v>27</c:v>
                </c:pt>
                <c:pt idx="3602">
                  <c:v>28</c:v>
                </c:pt>
                <c:pt idx="3603">
                  <c:v>28</c:v>
                </c:pt>
                <c:pt idx="3604">
                  <c:v>24</c:v>
                </c:pt>
                <c:pt idx="3605">
                  <c:v>20</c:v>
                </c:pt>
                <c:pt idx="3606">
                  <c:v>21</c:v>
                </c:pt>
                <c:pt idx="3607">
                  <c:v>16</c:v>
                </c:pt>
                <c:pt idx="3608">
                  <c:v>21</c:v>
                </c:pt>
                <c:pt idx="3609">
                  <c:v>28</c:v>
                </c:pt>
                <c:pt idx="3610">
                  <c:v>29</c:v>
                </c:pt>
                <c:pt idx="3611">
                  <c:v>30</c:v>
                </c:pt>
                <c:pt idx="3612">
                  <c:v>27</c:v>
                </c:pt>
                <c:pt idx="3613">
                  <c:v>26</c:v>
                </c:pt>
                <c:pt idx="3614">
                  <c:v>23</c:v>
                </c:pt>
                <c:pt idx="3615">
                  <c:v>21</c:v>
                </c:pt>
                <c:pt idx="3616">
                  <c:v>19</c:v>
                </c:pt>
                <c:pt idx="3617">
                  <c:v>17</c:v>
                </c:pt>
                <c:pt idx="3618">
                  <c:v>14</c:v>
                </c:pt>
                <c:pt idx="3619">
                  <c:v>14</c:v>
                </c:pt>
                <c:pt idx="3620">
                  <c:v>12</c:v>
                </c:pt>
                <c:pt idx="3621">
                  <c:v>14</c:v>
                </c:pt>
                <c:pt idx="3622">
                  <c:v>18</c:v>
                </c:pt>
                <c:pt idx="3623">
                  <c:v>26</c:v>
                </c:pt>
                <c:pt idx="3624">
                  <c:v>20</c:v>
                </c:pt>
                <c:pt idx="3625">
                  <c:v>17</c:v>
                </c:pt>
                <c:pt idx="3626">
                  <c:v>19</c:v>
                </c:pt>
                <c:pt idx="3627">
                  <c:v>16</c:v>
                </c:pt>
                <c:pt idx="3628">
                  <c:v>15</c:v>
                </c:pt>
                <c:pt idx="3629">
                  <c:v>14</c:v>
                </c:pt>
                <c:pt idx="3630">
                  <c:v>10</c:v>
                </c:pt>
                <c:pt idx="3631">
                  <c:v>9</c:v>
                </c:pt>
                <c:pt idx="3632">
                  <c:v>16</c:v>
                </c:pt>
                <c:pt idx="3633">
                  <c:v>16</c:v>
                </c:pt>
                <c:pt idx="3634">
                  <c:v>19</c:v>
                </c:pt>
                <c:pt idx="3635">
                  <c:v>18</c:v>
                </c:pt>
                <c:pt idx="3636">
                  <c:v>18</c:v>
                </c:pt>
                <c:pt idx="3637">
                  <c:v>5</c:v>
                </c:pt>
                <c:pt idx="3638">
                  <c:v>9</c:v>
                </c:pt>
                <c:pt idx="3639">
                  <c:v>9</c:v>
                </c:pt>
                <c:pt idx="3640">
                  <c:v>11</c:v>
                </c:pt>
                <c:pt idx="3641">
                  <c:v>6</c:v>
                </c:pt>
                <c:pt idx="3642">
                  <c:v>4</c:v>
                </c:pt>
                <c:pt idx="3643">
                  <c:v>5</c:v>
                </c:pt>
                <c:pt idx="3644">
                  <c:v>5</c:v>
                </c:pt>
                <c:pt idx="3645">
                  <c:v>7</c:v>
                </c:pt>
                <c:pt idx="3646">
                  <c:v>9</c:v>
                </c:pt>
                <c:pt idx="3647">
                  <c:v>14</c:v>
                </c:pt>
                <c:pt idx="3648">
                  <c:v>10</c:v>
                </c:pt>
                <c:pt idx="3649">
                  <c:v>7</c:v>
                </c:pt>
                <c:pt idx="3650">
                  <c:v>7</c:v>
                </c:pt>
                <c:pt idx="3651">
                  <c:v>7</c:v>
                </c:pt>
                <c:pt idx="3652">
                  <c:v>5</c:v>
                </c:pt>
                <c:pt idx="3653">
                  <c:v>5</c:v>
                </c:pt>
                <c:pt idx="3654">
                  <c:v>5</c:v>
                </c:pt>
                <c:pt idx="3655">
                  <c:v>4</c:v>
                </c:pt>
                <c:pt idx="3656">
                  <c:v>11</c:v>
                </c:pt>
                <c:pt idx="3657">
                  <c:v>10</c:v>
                </c:pt>
                <c:pt idx="3658">
                  <c:v>11</c:v>
                </c:pt>
                <c:pt idx="3659">
                  <c:v>9</c:v>
                </c:pt>
                <c:pt idx="3660">
                  <c:v>7</c:v>
                </c:pt>
                <c:pt idx="3661">
                  <c:v>7</c:v>
                </c:pt>
                <c:pt idx="3662">
                  <c:v>6</c:v>
                </c:pt>
                <c:pt idx="3663">
                  <c:v>7</c:v>
                </c:pt>
                <c:pt idx="3664">
                  <c:v>10</c:v>
                </c:pt>
                <c:pt idx="3665">
                  <c:v>9</c:v>
                </c:pt>
                <c:pt idx="3666">
                  <c:v>11</c:v>
                </c:pt>
                <c:pt idx="3667">
                  <c:v>11</c:v>
                </c:pt>
                <c:pt idx="3668">
                  <c:v>14</c:v>
                </c:pt>
                <c:pt idx="3669">
                  <c:v>16</c:v>
                </c:pt>
                <c:pt idx="3670">
                  <c:v>7</c:v>
                </c:pt>
                <c:pt idx="3671">
                  <c:v>7</c:v>
                </c:pt>
                <c:pt idx="3672">
                  <c:v>3</c:v>
                </c:pt>
                <c:pt idx="3673">
                  <c:v>4</c:v>
                </c:pt>
                <c:pt idx="3674">
                  <c:v>4</c:v>
                </c:pt>
                <c:pt idx="3675">
                  <c:v>3</c:v>
                </c:pt>
                <c:pt idx="3676">
                  <c:v>4</c:v>
                </c:pt>
                <c:pt idx="3677">
                  <c:v>3</c:v>
                </c:pt>
                <c:pt idx="3678">
                  <c:v>5</c:v>
                </c:pt>
                <c:pt idx="3679">
                  <c:v>5</c:v>
                </c:pt>
                <c:pt idx="3680">
                  <c:v>3</c:v>
                </c:pt>
                <c:pt idx="3681">
                  <c:v>3</c:v>
                </c:pt>
                <c:pt idx="3682">
                  <c:v>3</c:v>
                </c:pt>
                <c:pt idx="3683">
                  <c:v>3</c:v>
                </c:pt>
                <c:pt idx="3684">
                  <c:v>3</c:v>
                </c:pt>
                <c:pt idx="3685">
                  <c:v>3</c:v>
                </c:pt>
                <c:pt idx="3686">
                  <c:v>3</c:v>
                </c:pt>
                <c:pt idx="3687">
                  <c:v>3</c:v>
                </c:pt>
                <c:pt idx="3688">
                  <c:v>3</c:v>
                </c:pt>
                <c:pt idx="3689">
                  <c:v>3</c:v>
                </c:pt>
                <c:pt idx="3690">
                  <c:v>8</c:v>
                </c:pt>
                <c:pt idx="3691">
                  <c:v>13</c:v>
                </c:pt>
                <c:pt idx="3692">
                  <c:v>13</c:v>
                </c:pt>
                <c:pt idx="3693">
                  <c:v>12</c:v>
                </c:pt>
                <c:pt idx="3694">
                  <c:v>13</c:v>
                </c:pt>
                <c:pt idx="3695">
                  <c:v>13</c:v>
                </c:pt>
                <c:pt idx="3696">
                  <c:v>9</c:v>
                </c:pt>
                <c:pt idx="3697">
                  <c:v>13</c:v>
                </c:pt>
                <c:pt idx="3698">
                  <c:v>11</c:v>
                </c:pt>
                <c:pt idx="3699">
                  <c:v>6</c:v>
                </c:pt>
                <c:pt idx="3700">
                  <c:v>4</c:v>
                </c:pt>
                <c:pt idx="3701">
                  <c:v>11</c:v>
                </c:pt>
                <c:pt idx="3702">
                  <c:v>5</c:v>
                </c:pt>
                <c:pt idx="3703">
                  <c:v>5</c:v>
                </c:pt>
                <c:pt idx="3704">
                  <c:v>5</c:v>
                </c:pt>
                <c:pt idx="3705">
                  <c:v>11</c:v>
                </c:pt>
                <c:pt idx="3706">
                  <c:v>9</c:v>
                </c:pt>
                <c:pt idx="3707">
                  <c:v>7</c:v>
                </c:pt>
                <c:pt idx="3708">
                  <c:v>7</c:v>
                </c:pt>
                <c:pt idx="3709">
                  <c:v>6</c:v>
                </c:pt>
                <c:pt idx="3710">
                  <c:v>6</c:v>
                </c:pt>
                <c:pt idx="3711">
                  <c:v>4</c:v>
                </c:pt>
                <c:pt idx="3712">
                  <c:v>4</c:v>
                </c:pt>
                <c:pt idx="3713">
                  <c:v>4</c:v>
                </c:pt>
                <c:pt idx="3714">
                  <c:v>4</c:v>
                </c:pt>
                <c:pt idx="3715">
                  <c:v>4</c:v>
                </c:pt>
                <c:pt idx="3716">
                  <c:v>3</c:v>
                </c:pt>
                <c:pt idx="3717">
                  <c:v>3</c:v>
                </c:pt>
                <c:pt idx="3718">
                  <c:v>3</c:v>
                </c:pt>
                <c:pt idx="3719">
                  <c:v>3</c:v>
                </c:pt>
                <c:pt idx="3720">
                  <c:v>4</c:v>
                </c:pt>
                <c:pt idx="3721">
                  <c:v>4</c:v>
                </c:pt>
                <c:pt idx="3722">
                  <c:v>6</c:v>
                </c:pt>
                <c:pt idx="3723">
                  <c:v>4</c:v>
                </c:pt>
                <c:pt idx="3724">
                  <c:v>7</c:v>
                </c:pt>
                <c:pt idx="3725">
                  <c:v>10</c:v>
                </c:pt>
                <c:pt idx="3726">
                  <c:v>12</c:v>
                </c:pt>
                <c:pt idx="3727">
                  <c:v>9</c:v>
                </c:pt>
                <c:pt idx="3728">
                  <c:v>13</c:v>
                </c:pt>
                <c:pt idx="3729">
                  <c:v>7</c:v>
                </c:pt>
                <c:pt idx="3730">
                  <c:v>7</c:v>
                </c:pt>
                <c:pt idx="3731">
                  <c:v>12</c:v>
                </c:pt>
                <c:pt idx="3732">
                  <c:v>13</c:v>
                </c:pt>
                <c:pt idx="3733">
                  <c:v>13</c:v>
                </c:pt>
                <c:pt idx="3734">
                  <c:v>13</c:v>
                </c:pt>
                <c:pt idx="3735">
                  <c:v>6</c:v>
                </c:pt>
                <c:pt idx="3736">
                  <c:v>4</c:v>
                </c:pt>
                <c:pt idx="3737">
                  <c:v>4</c:v>
                </c:pt>
                <c:pt idx="3738">
                  <c:v>5</c:v>
                </c:pt>
                <c:pt idx="3739">
                  <c:v>6</c:v>
                </c:pt>
                <c:pt idx="3740">
                  <c:v>9</c:v>
                </c:pt>
                <c:pt idx="3741">
                  <c:v>13</c:v>
                </c:pt>
                <c:pt idx="3742">
                  <c:v>11</c:v>
                </c:pt>
                <c:pt idx="3743">
                  <c:v>20</c:v>
                </c:pt>
                <c:pt idx="3744">
                  <c:v>17</c:v>
                </c:pt>
                <c:pt idx="3745">
                  <c:v>16</c:v>
                </c:pt>
                <c:pt idx="3746">
                  <c:v>16</c:v>
                </c:pt>
                <c:pt idx="3747">
                  <c:v>17</c:v>
                </c:pt>
                <c:pt idx="3748">
                  <c:v>20</c:v>
                </c:pt>
                <c:pt idx="3749">
                  <c:v>17</c:v>
                </c:pt>
                <c:pt idx="3750">
                  <c:v>16</c:v>
                </c:pt>
                <c:pt idx="3751">
                  <c:v>14</c:v>
                </c:pt>
                <c:pt idx="3752">
                  <c:v>15</c:v>
                </c:pt>
                <c:pt idx="3753">
                  <c:v>11</c:v>
                </c:pt>
                <c:pt idx="3754">
                  <c:v>5</c:v>
                </c:pt>
                <c:pt idx="3755">
                  <c:v>16</c:v>
                </c:pt>
                <c:pt idx="3756">
                  <c:v>11</c:v>
                </c:pt>
                <c:pt idx="3757">
                  <c:v>12</c:v>
                </c:pt>
                <c:pt idx="3758">
                  <c:v>4</c:v>
                </c:pt>
                <c:pt idx="3759">
                  <c:v>4</c:v>
                </c:pt>
                <c:pt idx="3760">
                  <c:v>4</c:v>
                </c:pt>
                <c:pt idx="3761">
                  <c:v>4</c:v>
                </c:pt>
                <c:pt idx="3762">
                  <c:v>3</c:v>
                </c:pt>
                <c:pt idx="3763">
                  <c:v>3</c:v>
                </c:pt>
                <c:pt idx="3764">
                  <c:v>4</c:v>
                </c:pt>
                <c:pt idx="3765">
                  <c:v>3</c:v>
                </c:pt>
                <c:pt idx="3766">
                  <c:v>6</c:v>
                </c:pt>
                <c:pt idx="3767">
                  <c:v>4</c:v>
                </c:pt>
                <c:pt idx="3768">
                  <c:v>4</c:v>
                </c:pt>
                <c:pt idx="3769">
                  <c:v>3</c:v>
                </c:pt>
                <c:pt idx="3770">
                  <c:v>3</c:v>
                </c:pt>
                <c:pt idx="3771">
                  <c:v>3</c:v>
                </c:pt>
                <c:pt idx="3772">
                  <c:v>3</c:v>
                </c:pt>
                <c:pt idx="3773">
                  <c:v>3</c:v>
                </c:pt>
                <c:pt idx="3774">
                  <c:v>7</c:v>
                </c:pt>
                <c:pt idx="3775">
                  <c:v>12</c:v>
                </c:pt>
                <c:pt idx="3776">
                  <c:v>12</c:v>
                </c:pt>
                <c:pt idx="3777">
                  <c:v>13</c:v>
                </c:pt>
                <c:pt idx="3778">
                  <c:v>11</c:v>
                </c:pt>
                <c:pt idx="3779">
                  <c:v>11</c:v>
                </c:pt>
                <c:pt idx="3780">
                  <c:v>4</c:v>
                </c:pt>
                <c:pt idx="3781">
                  <c:v>4</c:v>
                </c:pt>
                <c:pt idx="3782">
                  <c:v>4</c:v>
                </c:pt>
                <c:pt idx="3783">
                  <c:v>4</c:v>
                </c:pt>
                <c:pt idx="3784">
                  <c:v>4</c:v>
                </c:pt>
                <c:pt idx="3785">
                  <c:v>8</c:v>
                </c:pt>
                <c:pt idx="3786">
                  <c:v>12</c:v>
                </c:pt>
                <c:pt idx="3787">
                  <c:v>20</c:v>
                </c:pt>
                <c:pt idx="3788">
                  <c:v>19</c:v>
                </c:pt>
                <c:pt idx="3789">
                  <c:v>24</c:v>
                </c:pt>
                <c:pt idx="3790">
                  <c:v>24</c:v>
                </c:pt>
                <c:pt idx="3791">
                  <c:v>24</c:v>
                </c:pt>
                <c:pt idx="3792">
                  <c:v>24</c:v>
                </c:pt>
                <c:pt idx="3793">
                  <c:v>27</c:v>
                </c:pt>
                <c:pt idx="3794">
                  <c:v>27</c:v>
                </c:pt>
                <c:pt idx="3795">
                  <c:v>26</c:v>
                </c:pt>
                <c:pt idx="3796">
                  <c:v>25</c:v>
                </c:pt>
                <c:pt idx="3797">
                  <c:v>26</c:v>
                </c:pt>
                <c:pt idx="3798">
                  <c:v>26</c:v>
                </c:pt>
                <c:pt idx="3799">
                  <c:v>19</c:v>
                </c:pt>
                <c:pt idx="3800">
                  <c:v>30</c:v>
                </c:pt>
                <c:pt idx="3801">
                  <c:v>28</c:v>
                </c:pt>
                <c:pt idx="3802">
                  <c:v>30</c:v>
                </c:pt>
                <c:pt idx="3803">
                  <c:v>31</c:v>
                </c:pt>
                <c:pt idx="3804">
                  <c:v>31</c:v>
                </c:pt>
                <c:pt idx="3805">
                  <c:v>31</c:v>
                </c:pt>
                <c:pt idx="3806">
                  <c:v>32</c:v>
                </c:pt>
                <c:pt idx="3807">
                  <c:v>31</c:v>
                </c:pt>
                <c:pt idx="3808">
                  <c:v>31</c:v>
                </c:pt>
                <c:pt idx="3809">
                  <c:v>28</c:v>
                </c:pt>
                <c:pt idx="3810">
                  <c:v>26</c:v>
                </c:pt>
                <c:pt idx="3811">
                  <c:v>19</c:v>
                </c:pt>
                <c:pt idx="3812">
                  <c:v>29</c:v>
                </c:pt>
                <c:pt idx="3813">
                  <c:v>32</c:v>
                </c:pt>
                <c:pt idx="3814">
                  <c:v>31</c:v>
                </c:pt>
                <c:pt idx="3815">
                  <c:v>30</c:v>
                </c:pt>
                <c:pt idx="3816">
                  <c:v>30</c:v>
                </c:pt>
                <c:pt idx="3817">
                  <c:v>31</c:v>
                </c:pt>
                <c:pt idx="3818">
                  <c:v>28</c:v>
                </c:pt>
                <c:pt idx="3819">
                  <c:v>24</c:v>
                </c:pt>
                <c:pt idx="3820">
                  <c:v>30</c:v>
                </c:pt>
                <c:pt idx="3821">
                  <c:v>26</c:v>
                </c:pt>
                <c:pt idx="3822">
                  <c:v>25</c:v>
                </c:pt>
                <c:pt idx="3823">
                  <c:v>30</c:v>
                </c:pt>
                <c:pt idx="3824">
                  <c:v>32</c:v>
                </c:pt>
                <c:pt idx="3825">
                  <c:v>31</c:v>
                </c:pt>
                <c:pt idx="3826">
                  <c:v>32</c:v>
                </c:pt>
                <c:pt idx="3827">
                  <c:v>29</c:v>
                </c:pt>
                <c:pt idx="3828">
                  <c:v>20</c:v>
                </c:pt>
                <c:pt idx="3829">
                  <c:v>19</c:v>
                </c:pt>
                <c:pt idx="3830">
                  <c:v>19</c:v>
                </c:pt>
                <c:pt idx="3831">
                  <c:v>14</c:v>
                </c:pt>
                <c:pt idx="3832">
                  <c:v>16</c:v>
                </c:pt>
                <c:pt idx="3833">
                  <c:v>13</c:v>
                </c:pt>
                <c:pt idx="3834">
                  <c:v>13</c:v>
                </c:pt>
                <c:pt idx="3835">
                  <c:v>14</c:v>
                </c:pt>
                <c:pt idx="3836">
                  <c:v>22</c:v>
                </c:pt>
                <c:pt idx="3837">
                  <c:v>22</c:v>
                </c:pt>
                <c:pt idx="3838">
                  <c:v>23</c:v>
                </c:pt>
                <c:pt idx="3839">
                  <c:v>24</c:v>
                </c:pt>
                <c:pt idx="3840">
                  <c:v>19</c:v>
                </c:pt>
                <c:pt idx="3841">
                  <c:v>12</c:v>
                </c:pt>
                <c:pt idx="3842">
                  <c:v>13</c:v>
                </c:pt>
                <c:pt idx="3843">
                  <c:v>13</c:v>
                </c:pt>
                <c:pt idx="3844">
                  <c:v>13</c:v>
                </c:pt>
                <c:pt idx="3845">
                  <c:v>21</c:v>
                </c:pt>
                <c:pt idx="3846">
                  <c:v>22</c:v>
                </c:pt>
                <c:pt idx="3847">
                  <c:v>22</c:v>
                </c:pt>
                <c:pt idx="3848">
                  <c:v>23</c:v>
                </c:pt>
                <c:pt idx="3849">
                  <c:v>23</c:v>
                </c:pt>
                <c:pt idx="3850">
                  <c:v>27</c:v>
                </c:pt>
                <c:pt idx="3851">
                  <c:v>29</c:v>
                </c:pt>
                <c:pt idx="3852">
                  <c:v>31</c:v>
                </c:pt>
                <c:pt idx="3853">
                  <c:v>32</c:v>
                </c:pt>
                <c:pt idx="3854">
                  <c:v>31</c:v>
                </c:pt>
                <c:pt idx="3855">
                  <c:v>30</c:v>
                </c:pt>
                <c:pt idx="3856">
                  <c:v>28</c:v>
                </c:pt>
                <c:pt idx="3857">
                  <c:v>32</c:v>
                </c:pt>
                <c:pt idx="3858">
                  <c:v>28</c:v>
                </c:pt>
                <c:pt idx="3859">
                  <c:v>27</c:v>
                </c:pt>
                <c:pt idx="3860">
                  <c:v>18</c:v>
                </c:pt>
                <c:pt idx="3861">
                  <c:v>15</c:v>
                </c:pt>
                <c:pt idx="3862">
                  <c:v>17</c:v>
                </c:pt>
                <c:pt idx="3863">
                  <c:v>17</c:v>
                </c:pt>
                <c:pt idx="3864">
                  <c:v>16</c:v>
                </c:pt>
                <c:pt idx="3865">
                  <c:v>12</c:v>
                </c:pt>
                <c:pt idx="3866">
                  <c:v>15</c:v>
                </c:pt>
                <c:pt idx="3867">
                  <c:v>17</c:v>
                </c:pt>
                <c:pt idx="3868">
                  <c:v>15</c:v>
                </c:pt>
                <c:pt idx="3869">
                  <c:v>8</c:v>
                </c:pt>
                <c:pt idx="3870">
                  <c:v>4</c:v>
                </c:pt>
                <c:pt idx="3871">
                  <c:v>4</c:v>
                </c:pt>
                <c:pt idx="3872">
                  <c:v>4</c:v>
                </c:pt>
                <c:pt idx="3873">
                  <c:v>6</c:v>
                </c:pt>
                <c:pt idx="3874">
                  <c:v>7</c:v>
                </c:pt>
                <c:pt idx="3875">
                  <c:v>7</c:v>
                </c:pt>
                <c:pt idx="3876">
                  <c:v>13</c:v>
                </c:pt>
                <c:pt idx="3877">
                  <c:v>7</c:v>
                </c:pt>
                <c:pt idx="3878">
                  <c:v>6</c:v>
                </c:pt>
                <c:pt idx="3879">
                  <c:v>5</c:v>
                </c:pt>
                <c:pt idx="3880">
                  <c:v>3</c:v>
                </c:pt>
                <c:pt idx="3881">
                  <c:v>3</c:v>
                </c:pt>
                <c:pt idx="3882">
                  <c:v>4</c:v>
                </c:pt>
                <c:pt idx="3883">
                  <c:v>6</c:v>
                </c:pt>
                <c:pt idx="3884">
                  <c:v>10</c:v>
                </c:pt>
                <c:pt idx="3885">
                  <c:v>15</c:v>
                </c:pt>
                <c:pt idx="3886">
                  <c:v>15</c:v>
                </c:pt>
                <c:pt idx="3887">
                  <c:v>14</c:v>
                </c:pt>
                <c:pt idx="3888">
                  <c:v>13</c:v>
                </c:pt>
                <c:pt idx="3889">
                  <c:v>11</c:v>
                </c:pt>
                <c:pt idx="3890">
                  <c:v>16</c:v>
                </c:pt>
                <c:pt idx="3891">
                  <c:v>19</c:v>
                </c:pt>
                <c:pt idx="3892">
                  <c:v>21</c:v>
                </c:pt>
                <c:pt idx="3893">
                  <c:v>22</c:v>
                </c:pt>
                <c:pt idx="3894">
                  <c:v>22</c:v>
                </c:pt>
                <c:pt idx="3895">
                  <c:v>16</c:v>
                </c:pt>
                <c:pt idx="3896">
                  <c:v>12</c:v>
                </c:pt>
                <c:pt idx="3897">
                  <c:v>14</c:v>
                </c:pt>
                <c:pt idx="3898">
                  <c:v>16</c:v>
                </c:pt>
                <c:pt idx="3899">
                  <c:v>22</c:v>
                </c:pt>
                <c:pt idx="3900">
                  <c:v>26</c:v>
                </c:pt>
                <c:pt idx="3901">
                  <c:v>25</c:v>
                </c:pt>
                <c:pt idx="3902">
                  <c:v>26</c:v>
                </c:pt>
                <c:pt idx="3903">
                  <c:v>23</c:v>
                </c:pt>
                <c:pt idx="3904">
                  <c:v>24</c:v>
                </c:pt>
                <c:pt idx="3905">
                  <c:v>21</c:v>
                </c:pt>
                <c:pt idx="3906">
                  <c:v>27</c:v>
                </c:pt>
                <c:pt idx="3907">
                  <c:v>28</c:v>
                </c:pt>
                <c:pt idx="3908">
                  <c:v>30</c:v>
                </c:pt>
                <c:pt idx="3909">
                  <c:v>28</c:v>
                </c:pt>
                <c:pt idx="3910">
                  <c:v>30</c:v>
                </c:pt>
                <c:pt idx="3911">
                  <c:v>30</c:v>
                </c:pt>
                <c:pt idx="3912">
                  <c:v>28</c:v>
                </c:pt>
                <c:pt idx="3913">
                  <c:v>17</c:v>
                </c:pt>
                <c:pt idx="3914">
                  <c:v>18</c:v>
                </c:pt>
                <c:pt idx="3915">
                  <c:v>18</c:v>
                </c:pt>
                <c:pt idx="3916">
                  <c:v>20</c:v>
                </c:pt>
                <c:pt idx="3917">
                  <c:v>18</c:v>
                </c:pt>
                <c:pt idx="3918">
                  <c:v>24</c:v>
                </c:pt>
                <c:pt idx="3919">
                  <c:v>24</c:v>
                </c:pt>
                <c:pt idx="3920">
                  <c:v>24</c:v>
                </c:pt>
                <c:pt idx="3921">
                  <c:v>23</c:v>
                </c:pt>
                <c:pt idx="3922">
                  <c:v>27</c:v>
                </c:pt>
                <c:pt idx="3923">
                  <c:v>30</c:v>
                </c:pt>
                <c:pt idx="3924">
                  <c:v>30</c:v>
                </c:pt>
                <c:pt idx="3925">
                  <c:v>23</c:v>
                </c:pt>
                <c:pt idx="3926">
                  <c:v>21</c:v>
                </c:pt>
                <c:pt idx="3927">
                  <c:v>14</c:v>
                </c:pt>
                <c:pt idx="3928">
                  <c:v>13</c:v>
                </c:pt>
                <c:pt idx="3929">
                  <c:v>13</c:v>
                </c:pt>
                <c:pt idx="3930">
                  <c:v>14</c:v>
                </c:pt>
                <c:pt idx="3931">
                  <c:v>9</c:v>
                </c:pt>
                <c:pt idx="3932">
                  <c:v>12</c:v>
                </c:pt>
                <c:pt idx="3933">
                  <c:v>9</c:v>
                </c:pt>
                <c:pt idx="3934">
                  <c:v>7</c:v>
                </c:pt>
                <c:pt idx="3935">
                  <c:v>6</c:v>
                </c:pt>
                <c:pt idx="3936">
                  <c:v>10</c:v>
                </c:pt>
                <c:pt idx="3937">
                  <c:v>7</c:v>
                </c:pt>
                <c:pt idx="3938">
                  <c:v>6</c:v>
                </c:pt>
                <c:pt idx="3939">
                  <c:v>10</c:v>
                </c:pt>
                <c:pt idx="3940">
                  <c:v>13</c:v>
                </c:pt>
                <c:pt idx="3941">
                  <c:v>18</c:v>
                </c:pt>
                <c:pt idx="3942">
                  <c:v>21</c:v>
                </c:pt>
                <c:pt idx="3943">
                  <c:v>18</c:v>
                </c:pt>
                <c:pt idx="3944">
                  <c:v>18</c:v>
                </c:pt>
                <c:pt idx="3945">
                  <c:v>16</c:v>
                </c:pt>
                <c:pt idx="3946">
                  <c:v>10</c:v>
                </c:pt>
                <c:pt idx="3947">
                  <c:v>11</c:v>
                </c:pt>
                <c:pt idx="3948">
                  <c:v>10</c:v>
                </c:pt>
                <c:pt idx="3949">
                  <c:v>11</c:v>
                </c:pt>
                <c:pt idx="3950">
                  <c:v>9</c:v>
                </c:pt>
                <c:pt idx="3951">
                  <c:v>16</c:v>
                </c:pt>
                <c:pt idx="3952">
                  <c:v>14</c:v>
                </c:pt>
                <c:pt idx="3953">
                  <c:v>6</c:v>
                </c:pt>
                <c:pt idx="3954">
                  <c:v>8</c:v>
                </c:pt>
                <c:pt idx="3955">
                  <c:v>6</c:v>
                </c:pt>
                <c:pt idx="3956">
                  <c:v>6</c:v>
                </c:pt>
                <c:pt idx="3957">
                  <c:v>5</c:v>
                </c:pt>
                <c:pt idx="3958">
                  <c:v>5</c:v>
                </c:pt>
                <c:pt idx="3959">
                  <c:v>5</c:v>
                </c:pt>
                <c:pt idx="3960">
                  <c:v>5</c:v>
                </c:pt>
                <c:pt idx="3961">
                  <c:v>7</c:v>
                </c:pt>
                <c:pt idx="3962">
                  <c:v>16</c:v>
                </c:pt>
                <c:pt idx="3963">
                  <c:v>16</c:v>
                </c:pt>
                <c:pt idx="3964">
                  <c:v>13</c:v>
                </c:pt>
                <c:pt idx="3965">
                  <c:v>14</c:v>
                </c:pt>
                <c:pt idx="3966">
                  <c:v>16</c:v>
                </c:pt>
                <c:pt idx="3967">
                  <c:v>17</c:v>
                </c:pt>
                <c:pt idx="3968">
                  <c:v>20</c:v>
                </c:pt>
                <c:pt idx="3969">
                  <c:v>25</c:v>
                </c:pt>
                <c:pt idx="3970">
                  <c:v>25</c:v>
                </c:pt>
                <c:pt idx="3971">
                  <c:v>25</c:v>
                </c:pt>
                <c:pt idx="3972">
                  <c:v>25</c:v>
                </c:pt>
                <c:pt idx="3973">
                  <c:v>27</c:v>
                </c:pt>
                <c:pt idx="3974">
                  <c:v>28</c:v>
                </c:pt>
                <c:pt idx="3975">
                  <c:v>27</c:v>
                </c:pt>
                <c:pt idx="3976">
                  <c:v>27</c:v>
                </c:pt>
                <c:pt idx="3977">
                  <c:v>25</c:v>
                </c:pt>
                <c:pt idx="3978">
                  <c:v>17</c:v>
                </c:pt>
                <c:pt idx="3979">
                  <c:v>16</c:v>
                </c:pt>
                <c:pt idx="3980">
                  <c:v>16</c:v>
                </c:pt>
                <c:pt idx="3981">
                  <c:v>14</c:v>
                </c:pt>
                <c:pt idx="3982">
                  <c:v>14</c:v>
                </c:pt>
                <c:pt idx="3983">
                  <c:v>16</c:v>
                </c:pt>
                <c:pt idx="3984">
                  <c:v>14</c:v>
                </c:pt>
                <c:pt idx="3985">
                  <c:v>22</c:v>
                </c:pt>
                <c:pt idx="3986">
                  <c:v>22</c:v>
                </c:pt>
                <c:pt idx="3987">
                  <c:v>15</c:v>
                </c:pt>
                <c:pt idx="3988">
                  <c:v>16</c:v>
                </c:pt>
                <c:pt idx="3989">
                  <c:v>22</c:v>
                </c:pt>
                <c:pt idx="3990">
                  <c:v>23</c:v>
                </c:pt>
                <c:pt idx="3991">
                  <c:v>25</c:v>
                </c:pt>
                <c:pt idx="3992">
                  <c:v>26</c:v>
                </c:pt>
                <c:pt idx="3993">
                  <c:v>27</c:v>
                </c:pt>
                <c:pt idx="3994">
                  <c:v>29</c:v>
                </c:pt>
                <c:pt idx="3995">
                  <c:v>30</c:v>
                </c:pt>
                <c:pt idx="3996">
                  <c:v>32</c:v>
                </c:pt>
                <c:pt idx="3997">
                  <c:v>31</c:v>
                </c:pt>
                <c:pt idx="3998">
                  <c:v>31</c:v>
                </c:pt>
                <c:pt idx="3999">
                  <c:v>31</c:v>
                </c:pt>
                <c:pt idx="4000">
                  <c:v>32</c:v>
                </c:pt>
                <c:pt idx="4001">
                  <c:v>31</c:v>
                </c:pt>
                <c:pt idx="4002">
                  <c:v>33</c:v>
                </c:pt>
                <c:pt idx="4003">
                  <c:v>32</c:v>
                </c:pt>
                <c:pt idx="4004">
                  <c:v>28</c:v>
                </c:pt>
                <c:pt idx="4005">
                  <c:v>33</c:v>
                </c:pt>
                <c:pt idx="4006">
                  <c:v>33</c:v>
                </c:pt>
                <c:pt idx="4007">
                  <c:v>32</c:v>
                </c:pt>
                <c:pt idx="4008">
                  <c:v>33</c:v>
                </c:pt>
                <c:pt idx="4009">
                  <c:v>33</c:v>
                </c:pt>
                <c:pt idx="4010">
                  <c:v>33</c:v>
                </c:pt>
                <c:pt idx="4011">
                  <c:v>32</c:v>
                </c:pt>
                <c:pt idx="4012">
                  <c:v>33</c:v>
                </c:pt>
                <c:pt idx="4013">
                  <c:v>33</c:v>
                </c:pt>
                <c:pt idx="4014">
                  <c:v>32</c:v>
                </c:pt>
                <c:pt idx="4015">
                  <c:v>32</c:v>
                </c:pt>
                <c:pt idx="4016">
                  <c:v>33</c:v>
                </c:pt>
                <c:pt idx="4017">
                  <c:v>30</c:v>
                </c:pt>
                <c:pt idx="4018">
                  <c:v>33</c:v>
                </c:pt>
                <c:pt idx="4019">
                  <c:v>31</c:v>
                </c:pt>
                <c:pt idx="4020">
                  <c:v>32</c:v>
                </c:pt>
                <c:pt idx="4021">
                  <c:v>33</c:v>
                </c:pt>
                <c:pt idx="4022">
                  <c:v>33</c:v>
                </c:pt>
                <c:pt idx="4023">
                  <c:v>33</c:v>
                </c:pt>
                <c:pt idx="4024">
                  <c:v>33</c:v>
                </c:pt>
                <c:pt idx="4025">
                  <c:v>32</c:v>
                </c:pt>
                <c:pt idx="4026">
                  <c:v>32</c:v>
                </c:pt>
                <c:pt idx="4027">
                  <c:v>31</c:v>
                </c:pt>
                <c:pt idx="4028">
                  <c:v>29</c:v>
                </c:pt>
                <c:pt idx="4029">
                  <c:v>32</c:v>
                </c:pt>
                <c:pt idx="4030">
                  <c:v>25</c:v>
                </c:pt>
                <c:pt idx="4031">
                  <c:v>28</c:v>
                </c:pt>
                <c:pt idx="4032">
                  <c:v>33</c:v>
                </c:pt>
                <c:pt idx="4033">
                  <c:v>33</c:v>
                </c:pt>
                <c:pt idx="4034">
                  <c:v>33</c:v>
                </c:pt>
                <c:pt idx="4035">
                  <c:v>33</c:v>
                </c:pt>
                <c:pt idx="4036">
                  <c:v>33</c:v>
                </c:pt>
                <c:pt idx="4037">
                  <c:v>33</c:v>
                </c:pt>
                <c:pt idx="4038">
                  <c:v>30</c:v>
                </c:pt>
                <c:pt idx="4039">
                  <c:v>32</c:v>
                </c:pt>
                <c:pt idx="4040">
                  <c:v>33</c:v>
                </c:pt>
                <c:pt idx="4041">
                  <c:v>33</c:v>
                </c:pt>
                <c:pt idx="4042">
                  <c:v>33</c:v>
                </c:pt>
                <c:pt idx="4043">
                  <c:v>32</c:v>
                </c:pt>
                <c:pt idx="4044">
                  <c:v>28</c:v>
                </c:pt>
                <c:pt idx="4045">
                  <c:v>25</c:v>
                </c:pt>
                <c:pt idx="4046">
                  <c:v>28</c:v>
                </c:pt>
                <c:pt idx="4047">
                  <c:v>29</c:v>
                </c:pt>
                <c:pt idx="4048">
                  <c:v>31</c:v>
                </c:pt>
                <c:pt idx="4049">
                  <c:v>29</c:v>
                </c:pt>
                <c:pt idx="4050">
                  <c:v>29</c:v>
                </c:pt>
                <c:pt idx="4051">
                  <c:v>29</c:v>
                </c:pt>
                <c:pt idx="4052">
                  <c:v>31</c:v>
                </c:pt>
                <c:pt idx="4053">
                  <c:v>29</c:v>
                </c:pt>
                <c:pt idx="4054">
                  <c:v>30</c:v>
                </c:pt>
                <c:pt idx="4055">
                  <c:v>29</c:v>
                </c:pt>
                <c:pt idx="4056">
                  <c:v>31</c:v>
                </c:pt>
                <c:pt idx="4057">
                  <c:v>29</c:v>
                </c:pt>
                <c:pt idx="4058">
                  <c:v>25</c:v>
                </c:pt>
                <c:pt idx="4059">
                  <c:v>25</c:v>
                </c:pt>
                <c:pt idx="4060">
                  <c:v>28</c:v>
                </c:pt>
                <c:pt idx="4061">
                  <c:v>27</c:v>
                </c:pt>
                <c:pt idx="4062">
                  <c:v>32</c:v>
                </c:pt>
                <c:pt idx="4063">
                  <c:v>32</c:v>
                </c:pt>
                <c:pt idx="4064">
                  <c:v>32</c:v>
                </c:pt>
                <c:pt idx="4065">
                  <c:v>32</c:v>
                </c:pt>
                <c:pt idx="4066">
                  <c:v>29</c:v>
                </c:pt>
                <c:pt idx="4067">
                  <c:v>24</c:v>
                </c:pt>
                <c:pt idx="4068">
                  <c:v>26</c:v>
                </c:pt>
                <c:pt idx="4069">
                  <c:v>26</c:v>
                </c:pt>
                <c:pt idx="4070">
                  <c:v>30</c:v>
                </c:pt>
                <c:pt idx="4071">
                  <c:v>31</c:v>
                </c:pt>
                <c:pt idx="4072">
                  <c:v>30</c:v>
                </c:pt>
                <c:pt idx="4073">
                  <c:v>30</c:v>
                </c:pt>
                <c:pt idx="4074">
                  <c:v>32</c:v>
                </c:pt>
                <c:pt idx="4075">
                  <c:v>32</c:v>
                </c:pt>
                <c:pt idx="4076">
                  <c:v>30</c:v>
                </c:pt>
                <c:pt idx="4077">
                  <c:v>31</c:v>
                </c:pt>
                <c:pt idx="4078">
                  <c:v>32</c:v>
                </c:pt>
                <c:pt idx="4079">
                  <c:v>32</c:v>
                </c:pt>
                <c:pt idx="4080">
                  <c:v>27</c:v>
                </c:pt>
                <c:pt idx="4081">
                  <c:v>23</c:v>
                </c:pt>
                <c:pt idx="4082">
                  <c:v>23</c:v>
                </c:pt>
                <c:pt idx="4083">
                  <c:v>20</c:v>
                </c:pt>
                <c:pt idx="4084">
                  <c:v>16</c:v>
                </c:pt>
                <c:pt idx="4085">
                  <c:v>15</c:v>
                </c:pt>
                <c:pt idx="4086">
                  <c:v>15</c:v>
                </c:pt>
                <c:pt idx="4087">
                  <c:v>15</c:v>
                </c:pt>
                <c:pt idx="4088">
                  <c:v>14</c:v>
                </c:pt>
                <c:pt idx="4089">
                  <c:v>14</c:v>
                </c:pt>
                <c:pt idx="4090">
                  <c:v>14</c:v>
                </c:pt>
                <c:pt idx="4091">
                  <c:v>13</c:v>
                </c:pt>
                <c:pt idx="4092">
                  <c:v>11</c:v>
                </c:pt>
                <c:pt idx="4093">
                  <c:v>9</c:v>
                </c:pt>
                <c:pt idx="4094">
                  <c:v>9</c:v>
                </c:pt>
                <c:pt idx="4095">
                  <c:v>8</c:v>
                </c:pt>
                <c:pt idx="4096">
                  <c:v>7</c:v>
                </c:pt>
                <c:pt idx="4097">
                  <c:v>5</c:v>
                </c:pt>
                <c:pt idx="4098">
                  <c:v>11</c:v>
                </c:pt>
                <c:pt idx="4099">
                  <c:v>15</c:v>
                </c:pt>
                <c:pt idx="4100">
                  <c:v>16</c:v>
                </c:pt>
                <c:pt idx="4101">
                  <c:v>11</c:v>
                </c:pt>
                <c:pt idx="4102">
                  <c:v>15</c:v>
                </c:pt>
                <c:pt idx="4103">
                  <c:v>15</c:v>
                </c:pt>
                <c:pt idx="4104">
                  <c:v>13</c:v>
                </c:pt>
                <c:pt idx="4105">
                  <c:v>15</c:v>
                </c:pt>
                <c:pt idx="4106">
                  <c:v>18</c:v>
                </c:pt>
                <c:pt idx="4107">
                  <c:v>21</c:v>
                </c:pt>
                <c:pt idx="4108">
                  <c:v>25</c:v>
                </c:pt>
                <c:pt idx="4109">
                  <c:v>25</c:v>
                </c:pt>
                <c:pt idx="4110">
                  <c:v>25</c:v>
                </c:pt>
                <c:pt idx="4111">
                  <c:v>29</c:v>
                </c:pt>
                <c:pt idx="4112">
                  <c:v>21</c:v>
                </c:pt>
                <c:pt idx="4113">
                  <c:v>23</c:v>
                </c:pt>
                <c:pt idx="4114">
                  <c:v>27</c:v>
                </c:pt>
                <c:pt idx="4115">
                  <c:v>29</c:v>
                </c:pt>
                <c:pt idx="4116">
                  <c:v>27</c:v>
                </c:pt>
                <c:pt idx="4117">
                  <c:v>28</c:v>
                </c:pt>
                <c:pt idx="4118">
                  <c:v>30</c:v>
                </c:pt>
                <c:pt idx="4119">
                  <c:v>26</c:v>
                </c:pt>
                <c:pt idx="4120">
                  <c:v>24</c:v>
                </c:pt>
                <c:pt idx="4121">
                  <c:v>25</c:v>
                </c:pt>
                <c:pt idx="4122">
                  <c:v>29</c:v>
                </c:pt>
                <c:pt idx="4123">
                  <c:v>21</c:v>
                </c:pt>
                <c:pt idx="4124">
                  <c:v>27</c:v>
                </c:pt>
                <c:pt idx="4125">
                  <c:v>29</c:v>
                </c:pt>
                <c:pt idx="4126">
                  <c:v>24</c:v>
                </c:pt>
                <c:pt idx="4127">
                  <c:v>14</c:v>
                </c:pt>
                <c:pt idx="4128">
                  <c:v>14</c:v>
                </c:pt>
                <c:pt idx="4129">
                  <c:v>14</c:v>
                </c:pt>
                <c:pt idx="4130">
                  <c:v>13</c:v>
                </c:pt>
                <c:pt idx="4131">
                  <c:v>14</c:v>
                </c:pt>
                <c:pt idx="4132">
                  <c:v>18</c:v>
                </c:pt>
                <c:pt idx="4133">
                  <c:v>14</c:v>
                </c:pt>
                <c:pt idx="4134">
                  <c:v>13</c:v>
                </c:pt>
                <c:pt idx="4135">
                  <c:v>10</c:v>
                </c:pt>
                <c:pt idx="4136">
                  <c:v>5</c:v>
                </c:pt>
                <c:pt idx="4137">
                  <c:v>5</c:v>
                </c:pt>
                <c:pt idx="4138">
                  <c:v>5</c:v>
                </c:pt>
                <c:pt idx="4139">
                  <c:v>5</c:v>
                </c:pt>
                <c:pt idx="4140">
                  <c:v>5</c:v>
                </c:pt>
                <c:pt idx="4141">
                  <c:v>11</c:v>
                </c:pt>
                <c:pt idx="4142">
                  <c:v>11</c:v>
                </c:pt>
                <c:pt idx="4143">
                  <c:v>7</c:v>
                </c:pt>
                <c:pt idx="4144">
                  <c:v>8</c:v>
                </c:pt>
                <c:pt idx="4145">
                  <c:v>7</c:v>
                </c:pt>
                <c:pt idx="4146">
                  <c:v>5</c:v>
                </c:pt>
                <c:pt idx="4147">
                  <c:v>6</c:v>
                </c:pt>
                <c:pt idx="4148">
                  <c:v>7</c:v>
                </c:pt>
                <c:pt idx="4149">
                  <c:v>7</c:v>
                </c:pt>
                <c:pt idx="4150">
                  <c:v>11</c:v>
                </c:pt>
                <c:pt idx="4151">
                  <c:v>12</c:v>
                </c:pt>
                <c:pt idx="4152">
                  <c:v>8</c:v>
                </c:pt>
                <c:pt idx="4153">
                  <c:v>8</c:v>
                </c:pt>
                <c:pt idx="4154">
                  <c:v>10</c:v>
                </c:pt>
                <c:pt idx="4155">
                  <c:v>9</c:v>
                </c:pt>
                <c:pt idx="4156">
                  <c:v>13</c:v>
                </c:pt>
                <c:pt idx="4157">
                  <c:v>20</c:v>
                </c:pt>
                <c:pt idx="4158">
                  <c:v>13</c:v>
                </c:pt>
                <c:pt idx="4159">
                  <c:v>23</c:v>
                </c:pt>
                <c:pt idx="4160">
                  <c:v>25</c:v>
                </c:pt>
                <c:pt idx="4161">
                  <c:v>28</c:v>
                </c:pt>
                <c:pt idx="4162">
                  <c:v>28</c:v>
                </c:pt>
                <c:pt idx="4163">
                  <c:v>28</c:v>
                </c:pt>
                <c:pt idx="4164">
                  <c:v>27</c:v>
                </c:pt>
                <c:pt idx="4165">
                  <c:v>28</c:v>
                </c:pt>
                <c:pt idx="4166">
                  <c:v>28</c:v>
                </c:pt>
                <c:pt idx="4167">
                  <c:v>23</c:v>
                </c:pt>
                <c:pt idx="4168">
                  <c:v>28</c:v>
                </c:pt>
                <c:pt idx="4169">
                  <c:v>22</c:v>
                </c:pt>
                <c:pt idx="4170">
                  <c:v>21</c:v>
                </c:pt>
                <c:pt idx="4171">
                  <c:v>26</c:v>
                </c:pt>
                <c:pt idx="4172">
                  <c:v>25</c:v>
                </c:pt>
                <c:pt idx="4173">
                  <c:v>25</c:v>
                </c:pt>
                <c:pt idx="4174">
                  <c:v>19</c:v>
                </c:pt>
                <c:pt idx="4175">
                  <c:v>17</c:v>
                </c:pt>
                <c:pt idx="4176">
                  <c:v>17</c:v>
                </c:pt>
                <c:pt idx="4177">
                  <c:v>16</c:v>
                </c:pt>
                <c:pt idx="4178">
                  <c:v>19</c:v>
                </c:pt>
                <c:pt idx="4179">
                  <c:v>21</c:v>
                </c:pt>
                <c:pt idx="4180">
                  <c:v>15</c:v>
                </c:pt>
                <c:pt idx="4181">
                  <c:v>12</c:v>
                </c:pt>
                <c:pt idx="4182">
                  <c:v>12</c:v>
                </c:pt>
                <c:pt idx="4183">
                  <c:v>5</c:v>
                </c:pt>
                <c:pt idx="4184">
                  <c:v>3</c:v>
                </c:pt>
                <c:pt idx="4185">
                  <c:v>5</c:v>
                </c:pt>
                <c:pt idx="4186">
                  <c:v>6</c:v>
                </c:pt>
                <c:pt idx="4187">
                  <c:v>7</c:v>
                </c:pt>
                <c:pt idx="4188">
                  <c:v>11</c:v>
                </c:pt>
                <c:pt idx="4189">
                  <c:v>12</c:v>
                </c:pt>
                <c:pt idx="4190">
                  <c:v>11</c:v>
                </c:pt>
                <c:pt idx="4191">
                  <c:v>11</c:v>
                </c:pt>
                <c:pt idx="4192">
                  <c:v>14</c:v>
                </c:pt>
                <c:pt idx="4193">
                  <c:v>14</c:v>
                </c:pt>
                <c:pt idx="4194">
                  <c:v>17</c:v>
                </c:pt>
                <c:pt idx="4195">
                  <c:v>17</c:v>
                </c:pt>
                <c:pt idx="4196">
                  <c:v>16</c:v>
                </c:pt>
                <c:pt idx="4197">
                  <c:v>14</c:v>
                </c:pt>
                <c:pt idx="4198">
                  <c:v>18</c:v>
                </c:pt>
                <c:pt idx="4199">
                  <c:v>11</c:v>
                </c:pt>
                <c:pt idx="4200">
                  <c:v>6</c:v>
                </c:pt>
                <c:pt idx="4201">
                  <c:v>11</c:v>
                </c:pt>
                <c:pt idx="4202">
                  <c:v>12</c:v>
                </c:pt>
                <c:pt idx="4203">
                  <c:v>7</c:v>
                </c:pt>
                <c:pt idx="4204">
                  <c:v>9</c:v>
                </c:pt>
                <c:pt idx="4205">
                  <c:v>10</c:v>
                </c:pt>
                <c:pt idx="4206">
                  <c:v>8</c:v>
                </c:pt>
                <c:pt idx="4207">
                  <c:v>6</c:v>
                </c:pt>
                <c:pt idx="4208">
                  <c:v>14</c:v>
                </c:pt>
                <c:pt idx="4209">
                  <c:v>10</c:v>
                </c:pt>
                <c:pt idx="4210">
                  <c:v>15</c:v>
                </c:pt>
                <c:pt idx="4211">
                  <c:v>13</c:v>
                </c:pt>
                <c:pt idx="4212">
                  <c:v>14</c:v>
                </c:pt>
                <c:pt idx="4213">
                  <c:v>5</c:v>
                </c:pt>
                <c:pt idx="4214">
                  <c:v>9</c:v>
                </c:pt>
                <c:pt idx="4215">
                  <c:v>6</c:v>
                </c:pt>
                <c:pt idx="4216">
                  <c:v>13</c:v>
                </c:pt>
                <c:pt idx="4217">
                  <c:v>11</c:v>
                </c:pt>
                <c:pt idx="4218">
                  <c:v>11</c:v>
                </c:pt>
                <c:pt idx="4219">
                  <c:v>4</c:v>
                </c:pt>
                <c:pt idx="4220">
                  <c:v>5</c:v>
                </c:pt>
                <c:pt idx="4221">
                  <c:v>8</c:v>
                </c:pt>
                <c:pt idx="4222">
                  <c:v>14</c:v>
                </c:pt>
                <c:pt idx="4223">
                  <c:v>8</c:v>
                </c:pt>
                <c:pt idx="4224">
                  <c:v>18</c:v>
                </c:pt>
                <c:pt idx="4225">
                  <c:v>24</c:v>
                </c:pt>
                <c:pt idx="4226">
                  <c:v>29</c:v>
                </c:pt>
                <c:pt idx="4227">
                  <c:v>29</c:v>
                </c:pt>
                <c:pt idx="4228">
                  <c:v>32</c:v>
                </c:pt>
                <c:pt idx="4229">
                  <c:v>32</c:v>
                </c:pt>
                <c:pt idx="4230">
                  <c:v>30</c:v>
                </c:pt>
                <c:pt idx="4231">
                  <c:v>30</c:v>
                </c:pt>
                <c:pt idx="4232">
                  <c:v>30</c:v>
                </c:pt>
                <c:pt idx="4233">
                  <c:v>28</c:v>
                </c:pt>
                <c:pt idx="4234">
                  <c:v>30</c:v>
                </c:pt>
                <c:pt idx="4235">
                  <c:v>21</c:v>
                </c:pt>
                <c:pt idx="4236">
                  <c:v>21</c:v>
                </c:pt>
                <c:pt idx="4237">
                  <c:v>26</c:v>
                </c:pt>
                <c:pt idx="4238">
                  <c:v>22</c:v>
                </c:pt>
                <c:pt idx="4239">
                  <c:v>20</c:v>
                </c:pt>
                <c:pt idx="4240">
                  <c:v>22</c:v>
                </c:pt>
                <c:pt idx="4241">
                  <c:v>27</c:v>
                </c:pt>
                <c:pt idx="4242">
                  <c:v>29</c:v>
                </c:pt>
                <c:pt idx="4243">
                  <c:v>32</c:v>
                </c:pt>
                <c:pt idx="4244">
                  <c:v>32</c:v>
                </c:pt>
                <c:pt idx="4245">
                  <c:v>32</c:v>
                </c:pt>
                <c:pt idx="4246">
                  <c:v>33</c:v>
                </c:pt>
                <c:pt idx="4247">
                  <c:v>31</c:v>
                </c:pt>
                <c:pt idx="4248">
                  <c:v>28</c:v>
                </c:pt>
                <c:pt idx="4249">
                  <c:v>24</c:v>
                </c:pt>
                <c:pt idx="4250">
                  <c:v>23</c:v>
                </c:pt>
                <c:pt idx="4251">
                  <c:v>21</c:v>
                </c:pt>
                <c:pt idx="4252">
                  <c:v>17</c:v>
                </c:pt>
                <c:pt idx="4253">
                  <c:v>15</c:v>
                </c:pt>
                <c:pt idx="4254">
                  <c:v>15</c:v>
                </c:pt>
                <c:pt idx="4255">
                  <c:v>14</c:v>
                </c:pt>
                <c:pt idx="4256">
                  <c:v>12</c:v>
                </c:pt>
                <c:pt idx="4257">
                  <c:v>9</c:v>
                </c:pt>
                <c:pt idx="4258">
                  <c:v>15</c:v>
                </c:pt>
                <c:pt idx="4259">
                  <c:v>15</c:v>
                </c:pt>
                <c:pt idx="4260">
                  <c:v>17</c:v>
                </c:pt>
                <c:pt idx="4261">
                  <c:v>16</c:v>
                </c:pt>
                <c:pt idx="4262">
                  <c:v>17</c:v>
                </c:pt>
                <c:pt idx="4263">
                  <c:v>17</c:v>
                </c:pt>
                <c:pt idx="4264">
                  <c:v>24</c:v>
                </c:pt>
                <c:pt idx="4265">
                  <c:v>24</c:v>
                </c:pt>
                <c:pt idx="4266">
                  <c:v>24</c:v>
                </c:pt>
                <c:pt idx="4267">
                  <c:v>25</c:v>
                </c:pt>
                <c:pt idx="4268">
                  <c:v>26</c:v>
                </c:pt>
                <c:pt idx="4269">
                  <c:v>29</c:v>
                </c:pt>
                <c:pt idx="4270">
                  <c:v>28</c:v>
                </c:pt>
                <c:pt idx="4271">
                  <c:v>31</c:v>
                </c:pt>
                <c:pt idx="4272">
                  <c:v>31</c:v>
                </c:pt>
                <c:pt idx="4273">
                  <c:v>30</c:v>
                </c:pt>
                <c:pt idx="4274">
                  <c:v>27</c:v>
                </c:pt>
                <c:pt idx="4275">
                  <c:v>29</c:v>
                </c:pt>
                <c:pt idx="4276">
                  <c:v>27</c:v>
                </c:pt>
                <c:pt idx="4277">
                  <c:v>26</c:v>
                </c:pt>
                <c:pt idx="4278">
                  <c:v>26</c:v>
                </c:pt>
                <c:pt idx="4279">
                  <c:v>30</c:v>
                </c:pt>
                <c:pt idx="4280">
                  <c:v>30</c:v>
                </c:pt>
                <c:pt idx="4281">
                  <c:v>27</c:v>
                </c:pt>
                <c:pt idx="4282">
                  <c:v>27</c:v>
                </c:pt>
                <c:pt idx="4283">
                  <c:v>26</c:v>
                </c:pt>
                <c:pt idx="4284">
                  <c:v>28</c:v>
                </c:pt>
                <c:pt idx="4285">
                  <c:v>27</c:v>
                </c:pt>
                <c:pt idx="4286">
                  <c:v>25</c:v>
                </c:pt>
                <c:pt idx="4287">
                  <c:v>23</c:v>
                </c:pt>
                <c:pt idx="4288">
                  <c:v>22</c:v>
                </c:pt>
                <c:pt idx="4289">
                  <c:v>20</c:v>
                </c:pt>
                <c:pt idx="4290">
                  <c:v>19</c:v>
                </c:pt>
                <c:pt idx="4291">
                  <c:v>18</c:v>
                </c:pt>
                <c:pt idx="4292">
                  <c:v>20</c:v>
                </c:pt>
                <c:pt idx="4293">
                  <c:v>20</c:v>
                </c:pt>
                <c:pt idx="4294">
                  <c:v>14</c:v>
                </c:pt>
                <c:pt idx="4295">
                  <c:v>13</c:v>
                </c:pt>
                <c:pt idx="4296">
                  <c:v>12</c:v>
                </c:pt>
                <c:pt idx="4297">
                  <c:v>9</c:v>
                </c:pt>
                <c:pt idx="4298">
                  <c:v>9</c:v>
                </c:pt>
                <c:pt idx="4299">
                  <c:v>9</c:v>
                </c:pt>
                <c:pt idx="4300">
                  <c:v>7</c:v>
                </c:pt>
                <c:pt idx="4301">
                  <c:v>6</c:v>
                </c:pt>
                <c:pt idx="4302">
                  <c:v>9</c:v>
                </c:pt>
                <c:pt idx="4303">
                  <c:v>7</c:v>
                </c:pt>
                <c:pt idx="4304">
                  <c:v>12</c:v>
                </c:pt>
                <c:pt idx="4305">
                  <c:v>13</c:v>
                </c:pt>
                <c:pt idx="4306">
                  <c:v>10</c:v>
                </c:pt>
                <c:pt idx="4307">
                  <c:v>13</c:v>
                </c:pt>
                <c:pt idx="4308">
                  <c:v>7</c:v>
                </c:pt>
                <c:pt idx="4309">
                  <c:v>8</c:v>
                </c:pt>
                <c:pt idx="4310">
                  <c:v>8</c:v>
                </c:pt>
                <c:pt idx="4311">
                  <c:v>9</c:v>
                </c:pt>
                <c:pt idx="4312">
                  <c:v>10</c:v>
                </c:pt>
                <c:pt idx="4313">
                  <c:v>9</c:v>
                </c:pt>
                <c:pt idx="4314">
                  <c:v>9</c:v>
                </c:pt>
                <c:pt idx="4315">
                  <c:v>8</c:v>
                </c:pt>
                <c:pt idx="4316">
                  <c:v>7</c:v>
                </c:pt>
                <c:pt idx="4317">
                  <c:v>7</c:v>
                </c:pt>
                <c:pt idx="4318">
                  <c:v>6</c:v>
                </c:pt>
                <c:pt idx="4319">
                  <c:v>7</c:v>
                </c:pt>
                <c:pt idx="4320">
                  <c:v>7</c:v>
                </c:pt>
                <c:pt idx="4321">
                  <c:v>8</c:v>
                </c:pt>
                <c:pt idx="4322">
                  <c:v>10</c:v>
                </c:pt>
                <c:pt idx="4323">
                  <c:v>13</c:v>
                </c:pt>
                <c:pt idx="4324">
                  <c:v>16</c:v>
                </c:pt>
                <c:pt idx="4325">
                  <c:v>14</c:v>
                </c:pt>
                <c:pt idx="4326">
                  <c:v>15</c:v>
                </c:pt>
                <c:pt idx="4327">
                  <c:v>13</c:v>
                </c:pt>
                <c:pt idx="4328">
                  <c:v>7</c:v>
                </c:pt>
                <c:pt idx="4329">
                  <c:v>9</c:v>
                </c:pt>
                <c:pt idx="4330">
                  <c:v>12</c:v>
                </c:pt>
                <c:pt idx="4331">
                  <c:v>13</c:v>
                </c:pt>
                <c:pt idx="4332">
                  <c:v>13</c:v>
                </c:pt>
                <c:pt idx="4333">
                  <c:v>16</c:v>
                </c:pt>
                <c:pt idx="4334">
                  <c:v>16</c:v>
                </c:pt>
                <c:pt idx="4335">
                  <c:v>15</c:v>
                </c:pt>
                <c:pt idx="4336">
                  <c:v>15</c:v>
                </c:pt>
                <c:pt idx="4337">
                  <c:v>17</c:v>
                </c:pt>
                <c:pt idx="4338">
                  <c:v>20</c:v>
                </c:pt>
                <c:pt idx="4339">
                  <c:v>22</c:v>
                </c:pt>
                <c:pt idx="4340">
                  <c:v>22</c:v>
                </c:pt>
                <c:pt idx="4341">
                  <c:v>24</c:v>
                </c:pt>
                <c:pt idx="4342">
                  <c:v>22</c:v>
                </c:pt>
                <c:pt idx="4343">
                  <c:v>22</c:v>
                </c:pt>
                <c:pt idx="4344">
                  <c:v>23</c:v>
                </c:pt>
                <c:pt idx="4345">
                  <c:v>22</c:v>
                </c:pt>
                <c:pt idx="4346">
                  <c:v>20</c:v>
                </c:pt>
                <c:pt idx="4347">
                  <c:v>21</c:v>
                </c:pt>
                <c:pt idx="4348">
                  <c:v>17</c:v>
                </c:pt>
                <c:pt idx="4349">
                  <c:v>19</c:v>
                </c:pt>
                <c:pt idx="4350">
                  <c:v>21</c:v>
                </c:pt>
                <c:pt idx="4351">
                  <c:v>25</c:v>
                </c:pt>
                <c:pt idx="4352">
                  <c:v>23</c:v>
                </c:pt>
                <c:pt idx="4353">
                  <c:v>23</c:v>
                </c:pt>
                <c:pt idx="4354">
                  <c:v>17</c:v>
                </c:pt>
                <c:pt idx="4355">
                  <c:v>16</c:v>
                </c:pt>
                <c:pt idx="4356">
                  <c:v>16</c:v>
                </c:pt>
                <c:pt idx="4357">
                  <c:v>23</c:v>
                </c:pt>
                <c:pt idx="4358">
                  <c:v>23</c:v>
                </c:pt>
                <c:pt idx="4359">
                  <c:v>25</c:v>
                </c:pt>
                <c:pt idx="4360">
                  <c:v>25</c:v>
                </c:pt>
                <c:pt idx="4361">
                  <c:v>29</c:v>
                </c:pt>
                <c:pt idx="4362">
                  <c:v>29</c:v>
                </c:pt>
                <c:pt idx="4363">
                  <c:v>29</c:v>
                </c:pt>
                <c:pt idx="4364">
                  <c:v>31</c:v>
                </c:pt>
                <c:pt idx="4365">
                  <c:v>32</c:v>
                </c:pt>
                <c:pt idx="4366">
                  <c:v>30</c:v>
                </c:pt>
                <c:pt idx="4367">
                  <c:v>23</c:v>
                </c:pt>
                <c:pt idx="4368">
                  <c:v>23</c:v>
                </c:pt>
                <c:pt idx="4369">
                  <c:v>24</c:v>
                </c:pt>
                <c:pt idx="4370">
                  <c:v>24</c:v>
                </c:pt>
                <c:pt idx="4371">
                  <c:v>23</c:v>
                </c:pt>
                <c:pt idx="4372">
                  <c:v>27</c:v>
                </c:pt>
                <c:pt idx="4373">
                  <c:v>30</c:v>
                </c:pt>
                <c:pt idx="4374">
                  <c:v>30</c:v>
                </c:pt>
                <c:pt idx="4375">
                  <c:v>30</c:v>
                </c:pt>
                <c:pt idx="4376">
                  <c:v>31</c:v>
                </c:pt>
                <c:pt idx="4377">
                  <c:v>31</c:v>
                </c:pt>
                <c:pt idx="4378">
                  <c:v>30</c:v>
                </c:pt>
                <c:pt idx="4379">
                  <c:v>24</c:v>
                </c:pt>
                <c:pt idx="4380">
                  <c:v>24</c:v>
                </c:pt>
                <c:pt idx="4381">
                  <c:v>28</c:v>
                </c:pt>
                <c:pt idx="4382">
                  <c:v>30</c:v>
                </c:pt>
                <c:pt idx="4383">
                  <c:v>32</c:v>
                </c:pt>
                <c:pt idx="4384">
                  <c:v>32</c:v>
                </c:pt>
                <c:pt idx="4385">
                  <c:v>31</c:v>
                </c:pt>
                <c:pt idx="4386">
                  <c:v>28</c:v>
                </c:pt>
                <c:pt idx="4387">
                  <c:v>29</c:v>
                </c:pt>
                <c:pt idx="4388">
                  <c:v>30</c:v>
                </c:pt>
                <c:pt idx="4389">
                  <c:v>30</c:v>
                </c:pt>
                <c:pt idx="4390">
                  <c:v>30</c:v>
                </c:pt>
                <c:pt idx="4391">
                  <c:v>31</c:v>
                </c:pt>
                <c:pt idx="4392">
                  <c:v>30</c:v>
                </c:pt>
                <c:pt idx="4393">
                  <c:v>25</c:v>
                </c:pt>
                <c:pt idx="4394">
                  <c:v>25</c:v>
                </c:pt>
                <c:pt idx="4395">
                  <c:v>23</c:v>
                </c:pt>
                <c:pt idx="4396">
                  <c:v>23</c:v>
                </c:pt>
                <c:pt idx="4397">
                  <c:v>26</c:v>
                </c:pt>
                <c:pt idx="4398">
                  <c:v>24</c:v>
                </c:pt>
                <c:pt idx="4399">
                  <c:v>22</c:v>
                </c:pt>
                <c:pt idx="4400">
                  <c:v>24</c:v>
                </c:pt>
                <c:pt idx="4401">
                  <c:v>18</c:v>
                </c:pt>
                <c:pt idx="4402">
                  <c:v>19</c:v>
                </c:pt>
                <c:pt idx="4403">
                  <c:v>17</c:v>
                </c:pt>
                <c:pt idx="4404">
                  <c:v>17</c:v>
                </c:pt>
                <c:pt idx="4405">
                  <c:v>16</c:v>
                </c:pt>
                <c:pt idx="4406">
                  <c:v>14</c:v>
                </c:pt>
                <c:pt idx="4407">
                  <c:v>14</c:v>
                </c:pt>
                <c:pt idx="4408">
                  <c:v>17</c:v>
                </c:pt>
                <c:pt idx="4409">
                  <c:v>15</c:v>
                </c:pt>
                <c:pt idx="4410">
                  <c:v>9</c:v>
                </c:pt>
                <c:pt idx="4411">
                  <c:v>13</c:v>
                </c:pt>
                <c:pt idx="4412">
                  <c:v>13</c:v>
                </c:pt>
                <c:pt idx="4413">
                  <c:v>11</c:v>
                </c:pt>
                <c:pt idx="4414">
                  <c:v>9</c:v>
                </c:pt>
                <c:pt idx="4415">
                  <c:v>17</c:v>
                </c:pt>
                <c:pt idx="4416">
                  <c:v>13</c:v>
                </c:pt>
                <c:pt idx="4417">
                  <c:v>16</c:v>
                </c:pt>
                <c:pt idx="4418">
                  <c:v>16</c:v>
                </c:pt>
                <c:pt idx="4419">
                  <c:v>11</c:v>
                </c:pt>
                <c:pt idx="4420">
                  <c:v>12</c:v>
                </c:pt>
                <c:pt idx="4421">
                  <c:v>13</c:v>
                </c:pt>
                <c:pt idx="4422">
                  <c:v>14</c:v>
                </c:pt>
                <c:pt idx="4423">
                  <c:v>15</c:v>
                </c:pt>
                <c:pt idx="4424">
                  <c:v>17</c:v>
                </c:pt>
                <c:pt idx="4425">
                  <c:v>17</c:v>
                </c:pt>
                <c:pt idx="4426">
                  <c:v>16</c:v>
                </c:pt>
                <c:pt idx="4427">
                  <c:v>8</c:v>
                </c:pt>
                <c:pt idx="4428">
                  <c:v>6</c:v>
                </c:pt>
                <c:pt idx="4429">
                  <c:v>6</c:v>
                </c:pt>
                <c:pt idx="4430">
                  <c:v>7</c:v>
                </c:pt>
                <c:pt idx="4431">
                  <c:v>8</c:v>
                </c:pt>
                <c:pt idx="4432">
                  <c:v>9</c:v>
                </c:pt>
                <c:pt idx="4433">
                  <c:v>5</c:v>
                </c:pt>
                <c:pt idx="4434">
                  <c:v>6</c:v>
                </c:pt>
                <c:pt idx="4435">
                  <c:v>7</c:v>
                </c:pt>
                <c:pt idx="4436">
                  <c:v>8</c:v>
                </c:pt>
                <c:pt idx="4437">
                  <c:v>8</c:v>
                </c:pt>
                <c:pt idx="4438">
                  <c:v>13</c:v>
                </c:pt>
                <c:pt idx="4439">
                  <c:v>5</c:v>
                </c:pt>
                <c:pt idx="4440">
                  <c:v>5</c:v>
                </c:pt>
                <c:pt idx="4441">
                  <c:v>5</c:v>
                </c:pt>
                <c:pt idx="4442">
                  <c:v>11</c:v>
                </c:pt>
                <c:pt idx="4443">
                  <c:v>14</c:v>
                </c:pt>
                <c:pt idx="4444">
                  <c:v>13</c:v>
                </c:pt>
                <c:pt idx="4445">
                  <c:v>6</c:v>
                </c:pt>
                <c:pt idx="4446">
                  <c:v>6</c:v>
                </c:pt>
                <c:pt idx="4447">
                  <c:v>6</c:v>
                </c:pt>
                <c:pt idx="4448">
                  <c:v>6</c:v>
                </c:pt>
                <c:pt idx="4449">
                  <c:v>7</c:v>
                </c:pt>
                <c:pt idx="4450">
                  <c:v>6</c:v>
                </c:pt>
                <c:pt idx="4451">
                  <c:v>6</c:v>
                </c:pt>
                <c:pt idx="4452">
                  <c:v>9</c:v>
                </c:pt>
                <c:pt idx="4453">
                  <c:v>13</c:v>
                </c:pt>
                <c:pt idx="4454">
                  <c:v>11</c:v>
                </c:pt>
                <c:pt idx="4455">
                  <c:v>12</c:v>
                </c:pt>
                <c:pt idx="4456">
                  <c:v>13</c:v>
                </c:pt>
                <c:pt idx="4457">
                  <c:v>17</c:v>
                </c:pt>
                <c:pt idx="4458">
                  <c:v>15</c:v>
                </c:pt>
                <c:pt idx="4459">
                  <c:v>13</c:v>
                </c:pt>
                <c:pt idx="4460">
                  <c:v>10</c:v>
                </c:pt>
                <c:pt idx="4461">
                  <c:v>11</c:v>
                </c:pt>
                <c:pt idx="4462">
                  <c:v>7</c:v>
                </c:pt>
                <c:pt idx="4463">
                  <c:v>4</c:v>
                </c:pt>
                <c:pt idx="4464">
                  <c:v>4</c:v>
                </c:pt>
                <c:pt idx="4465">
                  <c:v>5</c:v>
                </c:pt>
                <c:pt idx="4466">
                  <c:v>8</c:v>
                </c:pt>
                <c:pt idx="4467">
                  <c:v>7</c:v>
                </c:pt>
                <c:pt idx="4468">
                  <c:v>10</c:v>
                </c:pt>
                <c:pt idx="4469">
                  <c:v>18</c:v>
                </c:pt>
                <c:pt idx="4470">
                  <c:v>13</c:v>
                </c:pt>
                <c:pt idx="4471">
                  <c:v>15</c:v>
                </c:pt>
                <c:pt idx="4472">
                  <c:v>20</c:v>
                </c:pt>
                <c:pt idx="4473">
                  <c:v>20</c:v>
                </c:pt>
                <c:pt idx="4474">
                  <c:v>20</c:v>
                </c:pt>
                <c:pt idx="4475">
                  <c:v>19</c:v>
                </c:pt>
                <c:pt idx="4476">
                  <c:v>20</c:v>
                </c:pt>
                <c:pt idx="4477">
                  <c:v>10</c:v>
                </c:pt>
                <c:pt idx="4478">
                  <c:v>10</c:v>
                </c:pt>
                <c:pt idx="4479">
                  <c:v>15</c:v>
                </c:pt>
                <c:pt idx="4480">
                  <c:v>8</c:v>
                </c:pt>
                <c:pt idx="4481">
                  <c:v>18</c:v>
                </c:pt>
                <c:pt idx="4482">
                  <c:v>22</c:v>
                </c:pt>
                <c:pt idx="4483">
                  <c:v>20</c:v>
                </c:pt>
                <c:pt idx="4484">
                  <c:v>21</c:v>
                </c:pt>
                <c:pt idx="4485">
                  <c:v>23</c:v>
                </c:pt>
                <c:pt idx="4486">
                  <c:v>11</c:v>
                </c:pt>
                <c:pt idx="4487">
                  <c:v>13</c:v>
                </c:pt>
                <c:pt idx="4488">
                  <c:v>17</c:v>
                </c:pt>
                <c:pt idx="4489">
                  <c:v>13</c:v>
                </c:pt>
                <c:pt idx="4490">
                  <c:v>14</c:v>
                </c:pt>
                <c:pt idx="4491">
                  <c:v>16</c:v>
                </c:pt>
                <c:pt idx="4492">
                  <c:v>9</c:v>
                </c:pt>
                <c:pt idx="4493">
                  <c:v>10</c:v>
                </c:pt>
                <c:pt idx="4494">
                  <c:v>11</c:v>
                </c:pt>
                <c:pt idx="4495">
                  <c:v>15</c:v>
                </c:pt>
                <c:pt idx="4496">
                  <c:v>15</c:v>
                </c:pt>
                <c:pt idx="4497">
                  <c:v>12</c:v>
                </c:pt>
                <c:pt idx="4498">
                  <c:v>19</c:v>
                </c:pt>
                <c:pt idx="4499">
                  <c:v>19</c:v>
                </c:pt>
                <c:pt idx="4500">
                  <c:v>22</c:v>
                </c:pt>
                <c:pt idx="4501">
                  <c:v>20</c:v>
                </c:pt>
                <c:pt idx="4502">
                  <c:v>20</c:v>
                </c:pt>
                <c:pt idx="4503">
                  <c:v>13</c:v>
                </c:pt>
                <c:pt idx="4504">
                  <c:v>12</c:v>
                </c:pt>
                <c:pt idx="4505">
                  <c:v>8</c:v>
                </c:pt>
                <c:pt idx="4506">
                  <c:v>6</c:v>
                </c:pt>
                <c:pt idx="4507">
                  <c:v>6</c:v>
                </c:pt>
                <c:pt idx="4508">
                  <c:v>6</c:v>
                </c:pt>
                <c:pt idx="4509">
                  <c:v>6</c:v>
                </c:pt>
                <c:pt idx="4510">
                  <c:v>6</c:v>
                </c:pt>
                <c:pt idx="4511">
                  <c:v>8</c:v>
                </c:pt>
                <c:pt idx="4512">
                  <c:v>16</c:v>
                </c:pt>
                <c:pt idx="4513">
                  <c:v>13</c:v>
                </c:pt>
                <c:pt idx="4514">
                  <c:v>13</c:v>
                </c:pt>
                <c:pt idx="4515">
                  <c:v>16</c:v>
                </c:pt>
                <c:pt idx="4516">
                  <c:v>17</c:v>
                </c:pt>
                <c:pt idx="4517">
                  <c:v>15</c:v>
                </c:pt>
                <c:pt idx="4518">
                  <c:v>15</c:v>
                </c:pt>
                <c:pt idx="4519">
                  <c:v>12</c:v>
                </c:pt>
                <c:pt idx="4520">
                  <c:v>4</c:v>
                </c:pt>
                <c:pt idx="4521">
                  <c:v>4</c:v>
                </c:pt>
                <c:pt idx="4522">
                  <c:v>6</c:v>
                </c:pt>
                <c:pt idx="4523">
                  <c:v>5</c:v>
                </c:pt>
                <c:pt idx="4524">
                  <c:v>9</c:v>
                </c:pt>
                <c:pt idx="4525">
                  <c:v>11</c:v>
                </c:pt>
                <c:pt idx="4526">
                  <c:v>10</c:v>
                </c:pt>
                <c:pt idx="4527">
                  <c:v>17</c:v>
                </c:pt>
                <c:pt idx="4528">
                  <c:v>13</c:v>
                </c:pt>
                <c:pt idx="4529">
                  <c:v>15</c:v>
                </c:pt>
                <c:pt idx="4530">
                  <c:v>18</c:v>
                </c:pt>
                <c:pt idx="4531">
                  <c:v>22</c:v>
                </c:pt>
                <c:pt idx="4532">
                  <c:v>26</c:v>
                </c:pt>
                <c:pt idx="4533">
                  <c:v>25</c:v>
                </c:pt>
                <c:pt idx="4534">
                  <c:v>24</c:v>
                </c:pt>
                <c:pt idx="4535">
                  <c:v>22</c:v>
                </c:pt>
                <c:pt idx="4536">
                  <c:v>18</c:v>
                </c:pt>
                <c:pt idx="4537">
                  <c:v>14</c:v>
                </c:pt>
                <c:pt idx="4538">
                  <c:v>15</c:v>
                </c:pt>
                <c:pt idx="4539">
                  <c:v>25</c:v>
                </c:pt>
                <c:pt idx="4540">
                  <c:v>19</c:v>
                </c:pt>
                <c:pt idx="4541">
                  <c:v>21</c:v>
                </c:pt>
                <c:pt idx="4542">
                  <c:v>26</c:v>
                </c:pt>
                <c:pt idx="4543">
                  <c:v>27</c:v>
                </c:pt>
                <c:pt idx="4544">
                  <c:v>28</c:v>
                </c:pt>
                <c:pt idx="4545">
                  <c:v>25</c:v>
                </c:pt>
                <c:pt idx="4546">
                  <c:v>25</c:v>
                </c:pt>
                <c:pt idx="4547">
                  <c:v>23</c:v>
                </c:pt>
                <c:pt idx="4548">
                  <c:v>28</c:v>
                </c:pt>
                <c:pt idx="4549">
                  <c:v>29</c:v>
                </c:pt>
                <c:pt idx="4550">
                  <c:v>21</c:v>
                </c:pt>
                <c:pt idx="4551">
                  <c:v>15</c:v>
                </c:pt>
                <c:pt idx="4552">
                  <c:v>16</c:v>
                </c:pt>
                <c:pt idx="4553">
                  <c:v>16</c:v>
                </c:pt>
                <c:pt idx="4554">
                  <c:v>16</c:v>
                </c:pt>
                <c:pt idx="4555">
                  <c:v>18</c:v>
                </c:pt>
                <c:pt idx="4556">
                  <c:v>15</c:v>
                </c:pt>
                <c:pt idx="4557">
                  <c:v>10</c:v>
                </c:pt>
                <c:pt idx="4558">
                  <c:v>12</c:v>
                </c:pt>
                <c:pt idx="4559">
                  <c:v>13</c:v>
                </c:pt>
                <c:pt idx="4560">
                  <c:v>15</c:v>
                </c:pt>
                <c:pt idx="4561">
                  <c:v>17</c:v>
                </c:pt>
                <c:pt idx="4562">
                  <c:v>9</c:v>
                </c:pt>
                <c:pt idx="4563">
                  <c:v>7</c:v>
                </c:pt>
                <c:pt idx="4564">
                  <c:v>5</c:v>
                </c:pt>
                <c:pt idx="4565">
                  <c:v>6</c:v>
                </c:pt>
                <c:pt idx="4566">
                  <c:v>3</c:v>
                </c:pt>
                <c:pt idx="4567">
                  <c:v>3</c:v>
                </c:pt>
                <c:pt idx="4568">
                  <c:v>5</c:v>
                </c:pt>
                <c:pt idx="4569">
                  <c:v>5</c:v>
                </c:pt>
                <c:pt idx="4570">
                  <c:v>5</c:v>
                </c:pt>
                <c:pt idx="4571">
                  <c:v>7</c:v>
                </c:pt>
                <c:pt idx="4572">
                  <c:v>6</c:v>
                </c:pt>
                <c:pt idx="4573">
                  <c:v>6</c:v>
                </c:pt>
                <c:pt idx="4574">
                  <c:v>6</c:v>
                </c:pt>
                <c:pt idx="4575">
                  <c:v>4</c:v>
                </c:pt>
                <c:pt idx="4576">
                  <c:v>10</c:v>
                </c:pt>
                <c:pt idx="4577">
                  <c:v>10</c:v>
                </c:pt>
                <c:pt idx="4578">
                  <c:v>14</c:v>
                </c:pt>
                <c:pt idx="4579">
                  <c:v>15</c:v>
                </c:pt>
                <c:pt idx="4580">
                  <c:v>17</c:v>
                </c:pt>
                <c:pt idx="4581">
                  <c:v>14</c:v>
                </c:pt>
                <c:pt idx="4582">
                  <c:v>16</c:v>
                </c:pt>
                <c:pt idx="4583">
                  <c:v>12</c:v>
                </c:pt>
                <c:pt idx="4584">
                  <c:v>8</c:v>
                </c:pt>
                <c:pt idx="4585">
                  <c:v>9</c:v>
                </c:pt>
                <c:pt idx="4586">
                  <c:v>7</c:v>
                </c:pt>
                <c:pt idx="4587">
                  <c:v>7</c:v>
                </c:pt>
                <c:pt idx="4588">
                  <c:v>6</c:v>
                </c:pt>
                <c:pt idx="4589">
                  <c:v>9</c:v>
                </c:pt>
                <c:pt idx="4590">
                  <c:v>9</c:v>
                </c:pt>
                <c:pt idx="4591">
                  <c:v>11</c:v>
                </c:pt>
                <c:pt idx="4592">
                  <c:v>9</c:v>
                </c:pt>
                <c:pt idx="4593">
                  <c:v>8</c:v>
                </c:pt>
                <c:pt idx="4594">
                  <c:v>7</c:v>
                </c:pt>
                <c:pt idx="4595">
                  <c:v>7</c:v>
                </c:pt>
                <c:pt idx="4596">
                  <c:v>6</c:v>
                </c:pt>
                <c:pt idx="4597">
                  <c:v>3</c:v>
                </c:pt>
                <c:pt idx="4598">
                  <c:v>5</c:v>
                </c:pt>
                <c:pt idx="4599">
                  <c:v>5</c:v>
                </c:pt>
                <c:pt idx="4600">
                  <c:v>5</c:v>
                </c:pt>
                <c:pt idx="4601">
                  <c:v>5</c:v>
                </c:pt>
                <c:pt idx="4602">
                  <c:v>7</c:v>
                </c:pt>
                <c:pt idx="4603">
                  <c:v>7</c:v>
                </c:pt>
                <c:pt idx="4604">
                  <c:v>13</c:v>
                </c:pt>
                <c:pt idx="4605">
                  <c:v>14</c:v>
                </c:pt>
                <c:pt idx="4606">
                  <c:v>14</c:v>
                </c:pt>
                <c:pt idx="4607">
                  <c:v>18</c:v>
                </c:pt>
                <c:pt idx="4608">
                  <c:v>19</c:v>
                </c:pt>
                <c:pt idx="4609">
                  <c:v>19</c:v>
                </c:pt>
                <c:pt idx="4610">
                  <c:v>18</c:v>
                </c:pt>
                <c:pt idx="4611">
                  <c:v>20</c:v>
                </c:pt>
                <c:pt idx="4612">
                  <c:v>21</c:v>
                </c:pt>
                <c:pt idx="4613">
                  <c:v>22</c:v>
                </c:pt>
                <c:pt idx="4614">
                  <c:v>24</c:v>
                </c:pt>
                <c:pt idx="4615">
                  <c:v>25</c:v>
                </c:pt>
                <c:pt idx="4616">
                  <c:v>24</c:v>
                </c:pt>
                <c:pt idx="4617">
                  <c:v>24</c:v>
                </c:pt>
                <c:pt idx="4618">
                  <c:v>23</c:v>
                </c:pt>
                <c:pt idx="4619">
                  <c:v>21</c:v>
                </c:pt>
                <c:pt idx="4620">
                  <c:v>25</c:v>
                </c:pt>
                <c:pt idx="4621">
                  <c:v>25</c:v>
                </c:pt>
                <c:pt idx="4622">
                  <c:v>23</c:v>
                </c:pt>
                <c:pt idx="4623">
                  <c:v>22</c:v>
                </c:pt>
                <c:pt idx="4624">
                  <c:v>23</c:v>
                </c:pt>
                <c:pt idx="4625">
                  <c:v>21</c:v>
                </c:pt>
                <c:pt idx="4626">
                  <c:v>15</c:v>
                </c:pt>
              </c:numCache>
            </c:numRef>
          </c:val>
          <c:smooth val="0"/>
          <c:extLst>
            <c:ext xmlns:c16="http://schemas.microsoft.com/office/drawing/2014/chart" uri="{C3380CC4-5D6E-409C-BE32-E72D297353CC}">
              <c16:uniqueId val="{00000001-01C3-4F50-B9B1-AA145BF72014}"/>
            </c:ext>
          </c:extLst>
        </c:ser>
        <c:dLbls>
          <c:showLegendKey val="0"/>
          <c:showVal val="0"/>
          <c:showCatName val="0"/>
          <c:showSerName val="0"/>
          <c:showPercent val="0"/>
          <c:showBubbleSize val="0"/>
        </c:dLbls>
        <c:marker val="1"/>
        <c:smooth val="0"/>
        <c:axId val="335051952"/>
        <c:axId val="335056752"/>
      </c:lineChart>
      <c:dateAx>
        <c:axId val="335052912"/>
        <c:scaling>
          <c:orientation val="minMax"/>
          <c:max val="45610"/>
          <c:min val="45206"/>
        </c:scaling>
        <c:delete val="0"/>
        <c:axPos val="b"/>
        <c:numFmt formatCode="mm/dd/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b" anchorCtr="1"/>
          <a:lstStyle/>
          <a:p>
            <a:pPr>
              <a:defRPr sz="1600" b="0" i="0" u="none" strike="noStrike" kern="1200" baseline="0">
                <a:solidFill>
                  <a:schemeClr val="tx1">
                    <a:lumMod val="65000"/>
                    <a:lumOff val="35000"/>
                  </a:schemeClr>
                </a:solidFill>
                <a:latin typeface="+mn-lt"/>
                <a:ea typeface="+mn-ea"/>
                <a:cs typeface="+mn-cs"/>
              </a:defRPr>
            </a:pPr>
            <a:endParaRPr lang="en-US"/>
          </a:p>
        </c:txPr>
        <c:crossAx val="335062512"/>
        <c:crosses val="autoZero"/>
        <c:auto val="1"/>
        <c:lblOffset val="100"/>
        <c:baseTimeUnit val="days"/>
        <c:majorUnit val="35"/>
        <c:majorTimeUnit val="days"/>
      </c:dateAx>
      <c:valAx>
        <c:axId val="335062512"/>
        <c:scaling>
          <c:orientation val="minMax"/>
          <c:max val="9.600000000000003E-2"/>
          <c:min val="7.0000000000000007E-2"/>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low"/>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335052912"/>
        <c:crosses val="autoZero"/>
        <c:crossBetween val="between"/>
        <c:majorUnit val="5.000000000000001E-3"/>
      </c:valAx>
      <c:valAx>
        <c:axId val="335056752"/>
        <c:scaling>
          <c:orientation val="maxMin"/>
          <c:max val="70"/>
          <c:min val="1"/>
        </c:scaling>
        <c:delete val="0"/>
        <c:axPos val="r"/>
        <c:numFmt formatCode="General" sourceLinked="1"/>
        <c:majorTickMark val="out"/>
        <c:minorTickMark val="none"/>
        <c:tickLblPos val="nextTo"/>
        <c:spPr>
          <a:solidFill>
            <a:schemeClr val="bg1"/>
          </a:solidFill>
          <a:ln>
            <a:noFill/>
          </a:ln>
          <a:effectLst/>
        </c:spPr>
        <c:txPr>
          <a:bodyPr rot="-60000000" spcFirstLastPara="1" vertOverflow="ellipsis" vert="horz" wrap="square" anchor="t" anchorCtr="1"/>
          <a:lstStyle/>
          <a:p>
            <a:pPr>
              <a:defRPr sz="1600" b="0" i="0" u="none" strike="noStrike" kern="1200" baseline="0">
                <a:solidFill>
                  <a:schemeClr val="tx1">
                    <a:lumMod val="65000"/>
                    <a:lumOff val="35000"/>
                  </a:schemeClr>
                </a:solidFill>
                <a:latin typeface="+mn-lt"/>
                <a:ea typeface="+mn-ea"/>
                <a:cs typeface="+mn-cs"/>
              </a:defRPr>
            </a:pPr>
            <a:endParaRPr lang="en-US"/>
          </a:p>
        </c:txPr>
        <c:crossAx val="335051952"/>
        <c:crosses val="max"/>
        <c:crossBetween val="between"/>
        <c:majorUnit val="10"/>
      </c:valAx>
      <c:dateAx>
        <c:axId val="335051952"/>
        <c:scaling>
          <c:orientation val="minMax"/>
        </c:scaling>
        <c:delete val="1"/>
        <c:axPos val="t"/>
        <c:numFmt formatCode="mm/dd/yy;@" sourceLinked="1"/>
        <c:majorTickMark val="out"/>
        <c:minorTickMark val="none"/>
        <c:tickLblPos val="nextTo"/>
        <c:crossAx val="335056752"/>
        <c:crosses val="autoZero"/>
        <c:auto val="1"/>
        <c:lblOffset val="100"/>
        <c:baseTimeUnit val="days"/>
      </c:dateAx>
      <c:spPr>
        <a:noFill/>
        <a:effectLst/>
      </c:spPr>
    </c:plotArea>
    <c:legend>
      <c:legendPos val="b"/>
      <c:legendEntry>
        <c:idx val="0"/>
        <c:txPr>
          <a:bodyPr rot="0" spcFirstLastPara="1" vertOverflow="ellipsis" vert="horz" wrap="square" anchor="ctr" anchorCtr="1"/>
          <a:lstStyle/>
          <a:p>
            <a:pPr>
              <a:defRPr sz="2400" b="1" i="0" u="none" strike="noStrike" kern="1200" baseline="0">
                <a:solidFill>
                  <a:srgbClr val="006699"/>
                </a:solidFill>
                <a:latin typeface="+mn-lt"/>
                <a:ea typeface="+mn-ea"/>
                <a:cs typeface="+mn-cs"/>
              </a:defRPr>
            </a:pPr>
            <a:endParaRPr lang="en-US"/>
          </a:p>
        </c:txPr>
      </c:legendEntry>
      <c:legendEntry>
        <c:idx val="1"/>
        <c:txPr>
          <a:bodyPr rot="0" spcFirstLastPara="1" vertOverflow="ellipsis" vert="horz" wrap="square" anchor="ctr" anchorCtr="1"/>
          <a:lstStyle/>
          <a:p>
            <a:pPr>
              <a:defRPr sz="2400" b="1" i="0" u="none" strike="noStrike" kern="1200" baseline="0">
                <a:solidFill>
                  <a:schemeClr val="tx1">
                    <a:lumMod val="65000"/>
                    <a:lumOff val="35000"/>
                  </a:schemeClr>
                </a:solidFill>
                <a:latin typeface="+mn-lt"/>
                <a:ea typeface="+mn-ea"/>
                <a:cs typeface="+mn-cs"/>
              </a:defRPr>
            </a:pPr>
            <a:endParaRPr lang="en-US"/>
          </a:p>
        </c:txPr>
      </c:legendEntry>
      <c:layout>
        <c:manualLayout>
          <c:xMode val="edge"/>
          <c:yMode val="edge"/>
          <c:x val="6.6336286089238847E-2"/>
          <c:y val="0.75989472149314674"/>
          <c:w val="0.17519777211564003"/>
          <c:h val="5.6721298184068937E-2"/>
        </c:manualLayout>
      </c:layout>
      <c:overlay val="0"/>
      <c:spPr>
        <a:noFill/>
        <a:ln w="38100">
          <a:solidFill>
            <a:schemeClr val="tx1"/>
          </a:solid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span"/>
    <c:showDLblsOverMax val="0"/>
    <c:extLst/>
  </c:chart>
  <c:spPr>
    <a:solidFill>
      <a:schemeClr val="bg1"/>
    </a:solidFill>
    <a:ln w="41275" cap="flat" cmpd="sng" algn="ctr">
      <a:solidFill>
        <a:schemeClr val="tx1"/>
      </a:solidFill>
      <a:round/>
    </a:ln>
    <a:effectLst/>
  </c:spPr>
  <c:txPr>
    <a:bodyPr/>
    <a:lstStyle/>
    <a:p>
      <a:pPr>
        <a:defRPr/>
      </a:pPr>
      <a:endParaRPr lang="en-US"/>
    </a:p>
  </c:txPr>
  <c:externalData r:id="rId1">
    <c:autoUpdate val="1"/>
  </c:externalData>
  <c:userShapes r:id="rId2"/>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0"/>
          <a:lstStyle/>
          <a:p>
            <a:pPr>
              <a:defRPr sz="2800" b="0" i="0" u="none" strike="noStrike" kern="1200" spc="0" baseline="0">
                <a:solidFill>
                  <a:schemeClr val="tx1">
                    <a:lumMod val="65000"/>
                    <a:lumOff val="35000"/>
                  </a:schemeClr>
                </a:solidFill>
                <a:latin typeface="+mn-lt"/>
                <a:ea typeface="+mn-ea"/>
                <a:cs typeface="+mn-cs"/>
              </a:defRPr>
            </a:pPr>
            <a:r>
              <a:rPr lang="en-US" sz="2400" b="1" baseline="0" dirty="0">
                <a:solidFill>
                  <a:sysClr val="windowText" lastClr="000000"/>
                </a:solidFill>
              </a:rPr>
              <a:t>Real Estate Rating (XLRE)- SEAF Model Rating &amp; Relative Performance vs SPY </a:t>
            </a:r>
          </a:p>
        </c:rich>
      </c:tx>
      <c:layout>
        <c:manualLayout>
          <c:xMode val="edge"/>
          <c:yMode val="edge"/>
          <c:x val="0.15920491759357092"/>
          <c:y val="1.2788896447407855E-2"/>
        </c:manualLayout>
      </c:layout>
      <c:overlay val="0"/>
      <c:spPr>
        <a:noFill/>
        <a:ln>
          <a:noFill/>
        </a:ln>
        <a:effectLst/>
      </c:spPr>
    </c:title>
    <c:autoTitleDeleted val="0"/>
    <c:plotArea>
      <c:layout>
        <c:manualLayout>
          <c:layoutTarget val="inner"/>
          <c:xMode val="edge"/>
          <c:yMode val="edge"/>
          <c:x val="4.4901609839016102E-2"/>
          <c:y val="7.8676294474355049E-2"/>
          <c:w val="0.92466063393660636"/>
          <c:h val="0.82359161410645754"/>
        </c:manualLayout>
      </c:layout>
      <c:lineChart>
        <c:grouping val="standard"/>
        <c:varyColors val="0"/>
        <c:ser>
          <c:idx val="2"/>
          <c:order val="2"/>
          <c:tx>
            <c:strRef>
              <c:f>Percentages!$GH$1</c:f>
              <c:strCache>
                <c:ptCount val="1"/>
                <c:pt idx="0">
                  <c:v>REL PERF</c:v>
                </c:pt>
              </c:strCache>
            </c:strRef>
          </c:tx>
          <c:spPr>
            <a:ln w="28575" cap="rnd">
              <a:solidFill>
                <a:srgbClr val="006699"/>
              </a:solidFill>
              <a:round/>
            </a:ln>
            <a:effectLst/>
          </c:spPr>
          <c:marker>
            <c:symbol val="none"/>
          </c:marker>
          <c:cat>
            <c:numRef>
              <c:f>Percentages!$FM$2:$FM$4639</c:f>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f>Percentages!$GH$2:$GH$4639</c:f>
              <c:numCache>
                <c:formatCode>General</c:formatCode>
                <c:ptCount val="4638"/>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0.15014164305949007</c:v>
                </c:pt>
                <c:pt idx="2360">
                  <c:v>0.14980380469875329</c:v>
                </c:pt>
                <c:pt idx="2361">
                  <c:v>0.15060539896784439</c:v>
                </c:pt>
                <c:pt idx="2362">
                  <c:v>0.15061173533083647</c:v>
                </c:pt>
                <c:pt idx="2363">
                  <c:v>0.15133724722765821</c:v>
                </c:pt>
                <c:pt idx="2364">
                  <c:v>0.14860390412651348</c:v>
                </c:pt>
                <c:pt idx="2365">
                  <c:v>0.15073547498401141</c:v>
                </c:pt>
                <c:pt idx="2366">
                  <c:v>0.15243152874071889</c:v>
                </c:pt>
                <c:pt idx="2367">
                  <c:v>0.15277435872187484</c:v>
                </c:pt>
                <c:pt idx="2368">
                  <c:v>0.15387664107010157</c:v>
                </c:pt>
                <c:pt idx="2369">
                  <c:v>0.15322030595342492</c:v>
                </c:pt>
                <c:pt idx="2370">
                  <c:v>0.14972772396511011</c:v>
                </c:pt>
                <c:pt idx="2371">
                  <c:v>0.15028985507246376</c:v>
                </c:pt>
                <c:pt idx="2372">
                  <c:v>0.15062923523717328</c:v>
                </c:pt>
                <c:pt idx="2373">
                  <c:v>0.14836085187843984</c:v>
                </c:pt>
                <c:pt idx="2374">
                  <c:v>0.14916439208925919</c:v>
                </c:pt>
                <c:pt idx="2375">
                  <c:v>0.14884817005723078</c:v>
                </c:pt>
                <c:pt idx="2376">
                  <c:v>0.14710775226959458</c:v>
                </c:pt>
                <c:pt idx="2377">
                  <c:v>0.14857819905213271</c:v>
                </c:pt>
                <c:pt idx="2378">
                  <c:v>0.14841224567408251</c:v>
                </c:pt>
                <c:pt idx="2379">
                  <c:v>0.14798953128717582</c:v>
                </c:pt>
                <c:pt idx="2380">
                  <c:v>0.14259188725956962</c:v>
                </c:pt>
                <c:pt idx="2381">
                  <c:v>0.14278162245290271</c:v>
                </c:pt>
                <c:pt idx="2382">
                  <c:v>0.14398734177215189</c:v>
                </c:pt>
                <c:pt idx="2383">
                  <c:v>0.14503706556272261</c:v>
                </c:pt>
                <c:pt idx="2384">
                  <c:v>0.14621167740675647</c:v>
                </c:pt>
                <c:pt idx="2385">
                  <c:v>0.14594647970771205</c:v>
                </c:pt>
                <c:pt idx="2386">
                  <c:v>0.14361443439354149</c:v>
                </c:pt>
                <c:pt idx="2387">
                  <c:v>0.1459580474035139</c:v>
                </c:pt>
                <c:pt idx="2388">
                  <c:v>0.14535524361615484</c:v>
                </c:pt>
                <c:pt idx="2389">
                  <c:v>0.14629585231359385</c:v>
                </c:pt>
                <c:pt idx="2390">
                  <c:v>0.14695905594572645</c:v>
                </c:pt>
                <c:pt idx="2391">
                  <c:v>0.14789305017458268</c:v>
                </c:pt>
                <c:pt idx="2392">
                  <c:v>0.14545020300931455</c:v>
                </c:pt>
                <c:pt idx="2393">
                  <c:v>0.14547104911140837</c:v>
                </c:pt>
                <c:pt idx="2394">
                  <c:v>0.14530444741362855</c:v>
                </c:pt>
                <c:pt idx="2395">
                  <c:v>0.14734774066797643</c:v>
                </c:pt>
                <c:pt idx="2396">
                  <c:v>0.14837668501993545</c:v>
                </c:pt>
                <c:pt idx="2397">
                  <c:v>0.14683738550808037</c:v>
                </c:pt>
                <c:pt idx="2398">
                  <c:v>0.14595593599533097</c:v>
                </c:pt>
                <c:pt idx="2399">
                  <c:v>0.14607384791527525</c:v>
                </c:pt>
                <c:pt idx="2400">
                  <c:v>0.14696424286057116</c:v>
                </c:pt>
                <c:pt idx="2401">
                  <c:v>0.14844165257308528</c:v>
                </c:pt>
                <c:pt idx="2402">
                  <c:v>0.14877763708970487</c:v>
                </c:pt>
                <c:pt idx="2403">
                  <c:v>0.14718025938699178</c:v>
                </c:pt>
                <c:pt idx="2404">
                  <c:v>0.14929661184862295</c:v>
                </c:pt>
                <c:pt idx="2405">
                  <c:v>0.14898965007392803</c:v>
                </c:pt>
                <c:pt idx="2406">
                  <c:v>0.14914890503828707</c:v>
                </c:pt>
                <c:pt idx="2407">
                  <c:v>0.1496418785752055</c:v>
                </c:pt>
                <c:pt idx="2408">
                  <c:v>0.15176217904910669</c:v>
                </c:pt>
                <c:pt idx="2409">
                  <c:v>0.15173482651734826</c:v>
                </c:pt>
                <c:pt idx="2410">
                  <c:v>0.15074131006099073</c:v>
                </c:pt>
                <c:pt idx="2411">
                  <c:v>0.15076167076167077</c:v>
                </c:pt>
                <c:pt idx="2412">
                  <c:v>0.15037375012134743</c:v>
                </c:pt>
                <c:pt idx="2413">
                  <c:v>0.15076818358615324</c:v>
                </c:pt>
                <c:pt idx="2414">
                  <c:v>0.15072364894498319</c:v>
                </c:pt>
                <c:pt idx="2415">
                  <c:v>0.15159112825458051</c:v>
                </c:pt>
                <c:pt idx="2416">
                  <c:v>0.15267323847909484</c:v>
                </c:pt>
                <c:pt idx="2417">
                  <c:v>0.15294059940157945</c:v>
                </c:pt>
                <c:pt idx="2418">
                  <c:v>0.15152721122276391</c:v>
                </c:pt>
                <c:pt idx="2419">
                  <c:v>0.15584028605482717</c:v>
                </c:pt>
                <c:pt idx="2420">
                  <c:v>0.15632230157931798</c:v>
                </c:pt>
                <c:pt idx="2421">
                  <c:v>0.15722751868075238</c:v>
                </c:pt>
                <c:pt idx="2422">
                  <c:v>0.1568882867861609</c:v>
                </c:pt>
                <c:pt idx="2423">
                  <c:v>0.15767008484722292</c:v>
                </c:pt>
                <c:pt idx="2424">
                  <c:v>0.15470412062377364</c:v>
                </c:pt>
                <c:pt idx="2425">
                  <c:v>0.15701954138643223</c:v>
                </c:pt>
                <c:pt idx="2426">
                  <c:v>0.1550044286979628</c:v>
                </c:pt>
                <c:pt idx="2427">
                  <c:v>0.15574250572386986</c:v>
                </c:pt>
                <c:pt idx="2428">
                  <c:v>0.15659895777943209</c:v>
                </c:pt>
                <c:pt idx="2429">
                  <c:v>0.15437651494748181</c:v>
                </c:pt>
                <c:pt idx="2430">
                  <c:v>0.15469494884568</c:v>
                </c:pt>
                <c:pt idx="2431">
                  <c:v>0.15473441108545033</c:v>
                </c:pt>
                <c:pt idx="2432">
                  <c:v>0.1571093583457685</c:v>
                </c:pt>
                <c:pt idx="2433">
                  <c:v>0.15636172450052577</c:v>
                </c:pt>
                <c:pt idx="2434">
                  <c:v>0.15670015414872696</c:v>
                </c:pt>
                <c:pt idx="2435">
                  <c:v>0.15419597059912218</c:v>
                </c:pt>
                <c:pt idx="2436">
                  <c:v>0.15068139582903159</c:v>
                </c:pt>
                <c:pt idx="2437">
                  <c:v>0.1539375161373612</c:v>
                </c:pt>
                <c:pt idx="2438">
                  <c:v>0.15476440891880522</c:v>
                </c:pt>
                <c:pt idx="2439">
                  <c:v>0.15399895452169368</c:v>
                </c:pt>
                <c:pt idx="2440">
                  <c:v>0.15469728601252611</c:v>
                </c:pt>
                <c:pt idx="2441">
                  <c:v>0.15482841181165205</c:v>
                </c:pt>
                <c:pt idx="2442">
                  <c:v>0.14863553014777262</c:v>
                </c:pt>
                <c:pt idx="2443">
                  <c:v>0.1474410828884215</c:v>
                </c:pt>
                <c:pt idx="2444">
                  <c:v>0.15069897986722081</c:v>
                </c:pt>
                <c:pt idx="2445">
                  <c:v>0.14885704910860767</c:v>
                </c:pt>
                <c:pt idx="2446">
                  <c:v>0.14729679044097949</c:v>
                </c:pt>
                <c:pt idx="2447">
                  <c:v>0.14485193381810516</c:v>
                </c:pt>
                <c:pt idx="2448">
                  <c:v>0.14698257984238905</c:v>
                </c:pt>
                <c:pt idx="2449">
                  <c:v>0.14940913113644644</c:v>
                </c:pt>
                <c:pt idx="2450">
                  <c:v>0.14927083333333332</c:v>
                </c:pt>
                <c:pt idx="2451">
                  <c:v>0.1493993223123524</c:v>
                </c:pt>
                <c:pt idx="2452">
                  <c:v>0.15053036605657238</c:v>
                </c:pt>
                <c:pt idx="2453">
                  <c:v>0.14994824016563146</c:v>
                </c:pt>
                <c:pt idx="2454">
                  <c:v>0.14912549861920835</c:v>
                </c:pt>
                <c:pt idx="2455">
                  <c:v>0.15054590189143471</c:v>
                </c:pt>
                <c:pt idx="2456">
                  <c:v>0.1515292415788386</c:v>
                </c:pt>
                <c:pt idx="2457">
                  <c:v>0.1515824541921155</c:v>
                </c:pt>
                <c:pt idx="2458">
                  <c:v>0.15256281407035174</c:v>
                </c:pt>
                <c:pt idx="2459">
                  <c:v>0.15216738412253478</c:v>
                </c:pt>
                <c:pt idx="2460">
                  <c:v>0.15212293568827021</c:v>
                </c:pt>
                <c:pt idx="2461">
                  <c:v>0.15190188942619273</c:v>
                </c:pt>
                <c:pt idx="2462">
                  <c:v>0.1533266129032258</c:v>
                </c:pt>
                <c:pt idx="2463">
                  <c:v>0.1521215768883539</c:v>
                </c:pt>
                <c:pt idx="2464">
                  <c:v>0.15129798536634259</c:v>
                </c:pt>
                <c:pt idx="2465">
                  <c:v>0.15234760307753009</c:v>
                </c:pt>
                <c:pt idx="2466">
                  <c:v>0.15303703703703703</c:v>
                </c:pt>
                <c:pt idx="2467">
                  <c:v>0.15427610426868479</c:v>
                </c:pt>
                <c:pt idx="2468">
                  <c:v>0.15225730303924462</c:v>
                </c:pt>
                <c:pt idx="2469">
                  <c:v>0.15637980745736207</c:v>
                </c:pt>
                <c:pt idx="2470">
                  <c:v>0.153977884333105</c:v>
                </c:pt>
                <c:pt idx="2471">
                  <c:v>0.15297796452826501</c:v>
                </c:pt>
                <c:pt idx="2472">
                  <c:v>0.15281579976535004</c:v>
                </c:pt>
                <c:pt idx="2473">
                  <c:v>0.15324049013335958</c:v>
                </c:pt>
                <c:pt idx="2474">
                  <c:v>0.15355454903505317</c:v>
                </c:pt>
                <c:pt idx="2475">
                  <c:v>0.15444794331824444</c:v>
                </c:pt>
                <c:pt idx="2476">
                  <c:v>0.156347503900156</c:v>
                </c:pt>
                <c:pt idx="2477">
                  <c:v>0.15532472575478107</c:v>
                </c:pt>
                <c:pt idx="2478">
                  <c:v>0.15648112105877771</c:v>
                </c:pt>
                <c:pt idx="2479">
                  <c:v>0.15576068045621497</c:v>
                </c:pt>
                <c:pt idx="2480">
                  <c:v>0.15602424242424243</c:v>
                </c:pt>
                <c:pt idx="2481">
                  <c:v>0.15617806944512463</c:v>
                </c:pt>
                <c:pt idx="2482">
                  <c:v>0.15492684817362659</c:v>
                </c:pt>
                <c:pt idx="2483">
                  <c:v>0.15552831576366757</c:v>
                </c:pt>
                <c:pt idx="2484">
                  <c:v>0.15657701711491445</c:v>
                </c:pt>
                <c:pt idx="2485">
                  <c:v>0.15684736790510734</c:v>
                </c:pt>
                <c:pt idx="2486">
                  <c:v>0.1560800310800311</c:v>
                </c:pt>
                <c:pt idx="2487">
                  <c:v>0.15394230769230771</c:v>
                </c:pt>
                <c:pt idx="2488">
                  <c:v>0.15330993702225856</c:v>
                </c:pt>
                <c:pt idx="2489">
                  <c:v>0.15453845413418038</c:v>
                </c:pt>
                <c:pt idx="2490">
                  <c:v>0.15403364557445992</c:v>
                </c:pt>
                <c:pt idx="2491">
                  <c:v>0.15302525011910431</c:v>
                </c:pt>
                <c:pt idx="2492">
                  <c:v>0.15135649690623512</c:v>
                </c:pt>
                <c:pt idx="2493">
                  <c:v>0.14863377518304063</c:v>
                </c:pt>
                <c:pt idx="2494">
                  <c:v>0.15054792553955113</c:v>
                </c:pt>
                <c:pt idx="2495">
                  <c:v>0.15186232682996978</c:v>
                </c:pt>
                <c:pt idx="2496">
                  <c:v>0.15206777713957498</c:v>
                </c:pt>
                <c:pt idx="2497">
                  <c:v>0.15118223071411513</c:v>
                </c:pt>
                <c:pt idx="2498">
                  <c:v>0.15271149674620391</c:v>
                </c:pt>
                <c:pt idx="2499">
                  <c:v>0.15208646343236562</c:v>
                </c:pt>
                <c:pt idx="2500">
                  <c:v>0.15247391450690004</c:v>
                </c:pt>
                <c:pt idx="2501">
                  <c:v>0.15458866899495538</c:v>
                </c:pt>
                <c:pt idx="2502">
                  <c:v>0.15769962440856544</c:v>
                </c:pt>
                <c:pt idx="2503">
                  <c:v>0.15787676245304191</c:v>
                </c:pt>
                <c:pt idx="2504">
                  <c:v>0.15812755201244411</c:v>
                </c:pt>
                <c:pt idx="2505">
                  <c:v>0.15959978629365196</c:v>
                </c:pt>
                <c:pt idx="2506">
                  <c:v>0.15821539937634924</c:v>
                </c:pt>
                <c:pt idx="2507">
                  <c:v>0.15680387409200969</c:v>
                </c:pt>
                <c:pt idx="2508">
                  <c:v>0.15729085979860574</c:v>
                </c:pt>
                <c:pt idx="2509">
                  <c:v>0.15637819886696622</c:v>
                </c:pt>
                <c:pt idx="2510">
                  <c:v>0.1569784311828997</c:v>
                </c:pt>
                <c:pt idx="2511">
                  <c:v>0.15582133268245058</c:v>
                </c:pt>
                <c:pt idx="2512">
                  <c:v>0.15192035527792688</c:v>
                </c:pt>
                <c:pt idx="2513">
                  <c:v>0.152154750244858</c:v>
                </c:pt>
                <c:pt idx="2514">
                  <c:v>0.15222151929534283</c:v>
                </c:pt>
                <c:pt idx="2515">
                  <c:v>0.15291652453584131</c:v>
                </c:pt>
                <c:pt idx="2516">
                  <c:v>0.1519699812382739</c:v>
                </c:pt>
                <c:pt idx="2517">
                  <c:v>0.15194954128440366</c:v>
                </c:pt>
                <c:pt idx="2518">
                  <c:v>0.15181045189643641</c:v>
                </c:pt>
                <c:pt idx="2519">
                  <c:v>0.1517789193302892</c:v>
                </c:pt>
                <c:pt idx="2520">
                  <c:v>0.15211589782691576</c:v>
                </c:pt>
                <c:pt idx="2521">
                  <c:v>0.15123412755029247</c:v>
                </c:pt>
                <c:pt idx="2522">
                  <c:v>0.1512493480631549</c:v>
                </c:pt>
                <c:pt idx="2523">
                  <c:v>0.152368270876926</c:v>
                </c:pt>
                <c:pt idx="2524">
                  <c:v>0.1516915069789449</c:v>
                </c:pt>
                <c:pt idx="2525">
                  <c:v>0.15159674981103555</c:v>
                </c:pt>
                <c:pt idx="2526">
                  <c:v>0.15181051937655979</c:v>
                </c:pt>
                <c:pt idx="2527">
                  <c:v>0.15234817050169747</c:v>
                </c:pt>
                <c:pt idx="2528">
                  <c:v>0.15304422335412005</c:v>
                </c:pt>
                <c:pt idx="2529">
                  <c:v>0.15418565603262174</c:v>
                </c:pt>
                <c:pt idx="2530">
                  <c:v>0.15376850605652759</c:v>
                </c:pt>
                <c:pt idx="2531">
                  <c:v>0.15557160048134777</c:v>
                </c:pt>
                <c:pt idx="2532">
                  <c:v>0.1559245572779191</c:v>
                </c:pt>
                <c:pt idx="2533">
                  <c:v>0.15577183807863645</c:v>
                </c:pt>
                <c:pt idx="2534">
                  <c:v>0.15491941303824874</c:v>
                </c:pt>
                <c:pt idx="2535">
                  <c:v>0.15572826712723087</c:v>
                </c:pt>
                <c:pt idx="2536">
                  <c:v>0.15583853916386353</c:v>
                </c:pt>
                <c:pt idx="2537">
                  <c:v>0.15449931217684171</c:v>
                </c:pt>
                <c:pt idx="2538">
                  <c:v>0.15832225668291242</c:v>
                </c:pt>
                <c:pt idx="2539">
                  <c:v>0.16087174348697394</c:v>
                </c:pt>
                <c:pt idx="2540">
                  <c:v>0.16092519685039372</c:v>
                </c:pt>
                <c:pt idx="2541">
                  <c:v>0.16123100745185329</c:v>
                </c:pt>
                <c:pt idx="2542">
                  <c:v>0.16034943670040103</c:v>
                </c:pt>
                <c:pt idx="2543">
                  <c:v>0.15991806402439027</c:v>
                </c:pt>
                <c:pt idx="2544">
                  <c:v>0.16222829998560531</c:v>
                </c:pt>
                <c:pt idx="2545">
                  <c:v>0.16107030430220359</c:v>
                </c:pt>
                <c:pt idx="2546">
                  <c:v>0.15916575192096596</c:v>
                </c:pt>
                <c:pt idx="2547">
                  <c:v>0.15955795908770279</c:v>
                </c:pt>
                <c:pt idx="2548">
                  <c:v>0.16021555763823803</c:v>
                </c:pt>
                <c:pt idx="2549">
                  <c:v>0.15938590369853453</c:v>
                </c:pt>
                <c:pt idx="2550">
                  <c:v>0.16015261492648428</c:v>
                </c:pt>
                <c:pt idx="2551">
                  <c:v>0.15838423098278731</c:v>
                </c:pt>
                <c:pt idx="2552">
                  <c:v>0.15836538016031135</c:v>
                </c:pt>
                <c:pt idx="2553">
                  <c:v>0.15798715401321564</c:v>
                </c:pt>
                <c:pt idx="2554">
                  <c:v>0.15861048152088442</c:v>
                </c:pt>
                <c:pt idx="2555">
                  <c:v>0.15772260352849049</c:v>
                </c:pt>
                <c:pt idx="2556">
                  <c:v>0.15878300272807139</c:v>
                </c:pt>
                <c:pt idx="2557">
                  <c:v>0.1592708525133493</c:v>
                </c:pt>
                <c:pt idx="2558">
                  <c:v>0.15947380567735978</c:v>
                </c:pt>
                <c:pt idx="2559">
                  <c:v>0.15852364475201844</c:v>
                </c:pt>
                <c:pt idx="2560">
                  <c:v>0.1574912248291151</c:v>
                </c:pt>
                <c:pt idx="2561">
                  <c:v>0.15827835955159847</c:v>
                </c:pt>
                <c:pt idx="2562">
                  <c:v>0.15972733971997052</c:v>
                </c:pt>
                <c:pt idx="2563">
                  <c:v>0.16036692172951045</c:v>
                </c:pt>
                <c:pt idx="2564">
                  <c:v>0.1589422407794015</c:v>
                </c:pt>
                <c:pt idx="2565">
                  <c:v>0.15727634378758443</c:v>
                </c:pt>
                <c:pt idx="2566">
                  <c:v>0.15683193937433573</c:v>
                </c:pt>
                <c:pt idx="2567">
                  <c:v>0.1555596296635805</c:v>
                </c:pt>
                <c:pt idx="2568">
                  <c:v>0.15560651226782848</c:v>
                </c:pt>
                <c:pt idx="2569">
                  <c:v>0.15656797139976164</c:v>
                </c:pt>
                <c:pt idx="2570">
                  <c:v>0.15663480977761443</c:v>
                </c:pt>
                <c:pt idx="2571">
                  <c:v>0.15444774754173338</c:v>
                </c:pt>
                <c:pt idx="2572">
                  <c:v>0.15508559919436052</c:v>
                </c:pt>
                <c:pt idx="2573">
                  <c:v>0.15445707243598522</c:v>
                </c:pt>
                <c:pt idx="2574">
                  <c:v>0.15337676637915212</c:v>
                </c:pt>
                <c:pt idx="2575">
                  <c:v>0.15372990795438934</c:v>
                </c:pt>
                <c:pt idx="2576">
                  <c:v>0.15306588686831762</c:v>
                </c:pt>
                <c:pt idx="2577">
                  <c:v>0.15210030200420976</c:v>
                </c:pt>
                <c:pt idx="2578">
                  <c:v>0.15283942708094997</c:v>
                </c:pt>
                <c:pt idx="2579">
                  <c:v>0.15244097364935838</c:v>
                </c:pt>
                <c:pt idx="2580">
                  <c:v>0.15281156759238007</c:v>
                </c:pt>
                <c:pt idx="2581">
                  <c:v>0.15355994487827285</c:v>
                </c:pt>
                <c:pt idx="2582">
                  <c:v>0.15233098623958766</c:v>
                </c:pt>
                <c:pt idx="2583">
                  <c:v>0.15309580509250778</c:v>
                </c:pt>
                <c:pt idx="2584">
                  <c:v>0.15288990825688073</c:v>
                </c:pt>
                <c:pt idx="2585">
                  <c:v>0.15355598491121539</c:v>
                </c:pt>
                <c:pt idx="2586">
                  <c:v>0.15350292101752611</c:v>
                </c:pt>
                <c:pt idx="2587">
                  <c:v>0.15382149562668865</c:v>
                </c:pt>
                <c:pt idx="2588">
                  <c:v>0.15463635118476921</c:v>
                </c:pt>
                <c:pt idx="2589">
                  <c:v>0.15460481256563627</c:v>
                </c:pt>
                <c:pt idx="2590">
                  <c:v>0.15299070980733148</c:v>
                </c:pt>
                <c:pt idx="2591">
                  <c:v>0.15078769692423105</c:v>
                </c:pt>
                <c:pt idx="2592">
                  <c:v>0.14925580105389663</c:v>
                </c:pt>
                <c:pt idx="2593">
                  <c:v>0.14875955540965155</c:v>
                </c:pt>
                <c:pt idx="2594">
                  <c:v>0.14909688013136288</c:v>
                </c:pt>
                <c:pt idx="2595">
                  <c:v>0.1487365291713118</c:v>
                </c:pt>
                <c:pt idx="2596">
                  <c:v>0.14955242067769603</c:v>
                </c:pt>
                <c:pt idx="2597">
                  <c:v>0.1510707089639661</c:v>
                </c:pt>
                <c:pt idx="2598">
                  <c:v>0.15078249461156407</c:v>
                </c:pt>
                <c:pt idx="2599">
                  <c:v>0.15082012788434807</c:v>
                </c:pt>
                <c:pt idx="2600">
                  <c:v>0.15282254351229393</c:v>
                </c:pt>
                <c:pt idx="2601">
                  <c:v>0.1542664012222788</c:v>
                </c:pt>
                <c:pt idx="2602">
                  <c:v>0.1558532486930545</c:v>
                </c:pt>
                <c:pt idx="2603">
                  <c:v>0.15354641183838197</c:v>
                </c:pt>
                <c:pt idx="2604">
                  <c:v>0.15384970457902511</c:v>
                </c:pt>
                <c:pt idx="2605">
                  <c:v>0.15334451276318242</c:v>
                </c:pt>
                <c:pt idx="2606">
                  <c:v>0.1515025427646787</c:v>
                </c:pt>
                <c:pt idx="2607">
                  <c:v>0.14894800259523588</c:v>
                </c:pt>
                <c:pt idx="2608">
                  <c:v>0.14742873113471211</c:v>
                </c:pt>
                <c:pt idx="2609">
                  <c:v>0.14404303668320734</c:v>
                </c:pt>
                <c:pt idx="2610">
                  <c:v>0.14422096579849847</c:v>
                </c:pt>
                <c:pt idx="2611">
                  <c:v>0.14434523809523811</c:v>
                </c:pt>
                <c:pt idx="2612">
                  <c:v>0.14415247964470762</c:v>
                </c:pt>
                <c:pt idx="2613">
                  <c:v>0.14487185494072999</c:v>
                </c:pt>
                <c:pt idx="2614">
                  <c:v>0.14674091057975761</c:v>
                </c:pt>
                <c:pt idx="2615">
                  <c:v>0.14769259659170933</c:v>
                </c:pt>
                <c:pt idx="2616">
                  <c:v>0.14742867867867868</c:v>
                </c:pt>
                <c:pt idx="2617">
                  <c:v>0.1480836236933798</c:v>
                </c:pt>
                <c:pt idx="2618">
                  <c:v>0.14791072013476206</c:v>
                </c:pt>
                <c:pt idx="2619">
                  <c:v>0.14807728206085496</c:v>
                </c:pt>
                <c:pt idx="2620">
                  <c:v>0.14783991023003554</c:v>
                </c:pt>
                <c:pt idx="2621">
                  <c:v>0.1476773530236471</c:v>
                </c:pt>
                <c:pt idx="2622">
                  <c:v>0.14723812182977339</c:v>
                </c:pt>
                <c:pt idx="2623">
                  <c:v>0.14754634169117992</c:v>
                </c:pt>
                <c:pt idx="2624">
                  <c:v>0.14592495555347618</c:v>
                </c:pt>
                <c:pt idx="2625">
                  <c:v>0.14284373973823708</c:v>
                </c:pt>
                <c:pt idx="2626">
                  <c:v>0.14364354944951541</c:v>
                </c:pt>
                <c:pt idx="2627">
                  <c:v>0.14561279698894378</c:v>
                </c:pt>
                <c:pt idx="2628">
                  <c:v>0.14378465475569879</c:v>
                </c:pt>
                <c:pt idx="2629">
                  <c:v>0.14241441785067227</c:v>
                </c:pt>
                <c:pt idx="2630">
                  <c:v>0.14244659450138902</c:v>
                </c:pt>
                <c:pt idx="2631">
                  <c:v>0.14356269479741068</c:v>
                </c:pt>
                <c:pt idx="2632">
                  <c:v>0.14304480412854795</c:v>
                </c:pt>
                <c:pt idx="2633">
                  <c:v>0.14329083181542196</c:v>
                </c:pt>
                <c:pt idx="2634">
                  <c:v>0.13859876143821054</c:v>
                </c:pt>
                <c:pt idx="2635">
                  <c:v>0.1361792365849161</c:v>
                </c:pt>
                <c:pt idx="2636">
                  <c:v>0.13663247389335553</c:v>
                </c:pt>
                <c:pt idx="2637">
                  <c:v>0.13920310263631747</c:v>
                </c:pt>
                <c:pt idx="2638">
                  <c:v>0.1372090892431739</c:v>
                </c:pt>
                <c:pt idx="2639">
                  <c:v>0.13737549915086977</c:v>
                </c:pt>
                <c:pt idx="2640">
                  <c:v>0.13539431024247681</c:v>
                </c:pt>
                <c:pt idx="2641">
                  <c:v>0.13597254004576659</c:v>
                </c:pt>
                <c:pt idx="2642">
                  <c:v>0.13459005223711104</c:v>
                </c:pt>
                <c:pt idx="2643">
                  <c:v>0.1366397678846677</c:v>
                </c:pt>
                <c:pt idx="2644">
                  <c:v>0.13561395559583145</c:v>
                </c:pt>
                <c:pt idx="2645">
                  <c:v>0.1356988082340195</c:v>
                </c:pt>
                <c:pt idx="2646">
                  <c:v>0.13683780841799711</c:v>
                </c:pt>
                <c:pt idx="2647">
                  <c:v>0.13752206781042053</c:v>
                </c:pt>
                <c:pt idx="2648">
                  <c:v>0.13617388147744805</c:v>
                </c:pt>
                <c:pt idx="2649">
                  <c:v>0.13458122694357152</c:v>
                </c:pt>
                <c:pt idx="2650">
                  <c:v>0.13578841951930079</c:v>
                </c:pt>
                <c:pt idx="2651">
                  <c:v>0.13606334841628959</c:v>
                </c:pt>
                <c:pt idx="2652">
                  <c:v>0.13622011727559766</c:v>
                </c:pt>
                <c:pt idx="2653">
                  <c:v>0.13726625111308993</c:v>
                </c:pt>
                <c:pt idx="2654">
                  <c:v>0.13764157228514323</c:v>
                </c:pt>
                <c:pt idx="2655">
                  <c:v>0.13672685532647566</c:v>
                </c:pt>
                <c:pt idx="2656">
                  <c:v>0.13829834254143647</c:v>
                </c:pt>
                <c:pt idx="2657">
                  <c:v>0.13773270108886548</c:v>
                </c:pt>
                <c:pt idx="2658">
                  <c:v>0.13644412962635027</c:v>
                </c:pt>
                <c:pt idx="2659">
                  <c:v>0.13478241700101407</c:v>
                </c:pt>
                <c:pt idx="2660">
                  <c:v>0.13526484180590118</c:v>
                </c:pt>
                <c:pt idx="2661">
                  <c:v>0.13616813727663726</c:v>
                </c:pt>
                <c:pt idx="2662">
                  <c:v>0.13573321554770318</c:v>
                </c:pt>
                <c:pt idx="2663">
                  <c:v>0.13438455064889046</c:v>
                </c:pt>
                <c:pt idx="2664">
                  <c:v>0.13443961309787913</c:v>
                </c:pt>
                <c:pt idx="2665">
                  <c:v>0.13437596916397146</c:v>
                </c:pt>
                <c:pt idx="2666">
                  <c:v>0.13439695938480575</c:v>
                </c:pt>
                <c:pt idx="2667">
                  <c:v>0.13449197860962567</c:v>
                </c:pt>
                <c:pt idx="2668">
                  <c:v>0.13577000222866059</c:v>
                </c:pt>
                <c:pt idx="2669">
                  <c:v>0.13756542745940142</c:v>
                </c:pt>
                <c:pt idx="2670">
                  <c:v>0.13696501509500977</c:v>
                </c:pt>
                <c:pt idx="2671">
                  <c:v>0.13787624680024713</c:v>
                </c:pt>
                <c:pt idx="2672">
                  <c:v>0.13869257950530034</c:v>
                </c:pt>
                <c:pt idx="2673">
                  <c:v>0.1381981426873817</c:v>
                </c:pt>
                <c:pt idx="2674">
                  <c:v>0.13777267508610791</c:v>
                </c:pt>
                <c:pt idx="2675">
                  <c:v>0.13605051664753157</c:v>
                </c:pt>
                <c:pt idx="2676">
                  <c:v>0.1349185380889476</c:v>
                </c:pt>
                <c:pt idx="2677">
                  <c:v>0.13578775438131815</c:v>
                </c:pt>
                <c:pt idx="2678">
                  <c:v>0.13516846509579389</c:v>
                </c:pt>
                <c:pt idx="2679">
                  <c:v>0.13675138121546962</c:v>
                </c:pt>
                <c:pt idx="2680">
                  <c:v>0.13675854465270121</c:v>
                </c:pt>
                <c:pt idx="2681">
                  <c:v>0.13593909078836705</c:v>
                </c:pt>
                <c:pt idx="2682">
                  <c:v>0.13627943900502779</c:v>
                </c:pt>
                <c:pt idx="2683">
                  <c:v>0.13747512712801238</c:v>
                </c:pt>
                <c:pt idx="2684">
                  <c:v>0.1366432337434095</c:v>
                </c:pt>
                <c:pt idx="2685">
                  <c:v>0.13464302827024438</c:v>
                </c:pt>
                <c:pt idx="2686">
                  <c:v>0.13469672524309945</c:v>
                </c:pt>
                <c:pt idx="2687">
                  <c:v>0.13377298336026552</c:v>
                </c:pt>
                <c:pt idx="2688">
                  <c:v>0.13386068995825093</c:v>
                </c:pt>
                <c:pt idx="2689">
                  <c:v>0.13497121258735112</c:v>
                </c:pt>
                <c:pt idx="2690">
                  <c:v>0.13342412793251912</c:v>
                </c:pt>
                <c:pt idx="2691">
                  <c:v>0.13491680203714274</c:v>
                </c:pt>
                <c:pt idx="2692">
                  <c:v>0.13486526554460626</c:v>
                </c:pt>
                <c:pt idx="2693">
                  <c:v>0.13427685318656357</c:v>
                </c:pt>
                <c:pt idx="2694">
                  <c:v>0.13400891063160653</c:v>
                </c:pt>
                <c:pt idx="2695">
                  <c:v>0.13496771942069447</c:v>
                </c:pt>
                <c:pt idx="2696">
                  <c:v>0.1347354726799653</c:v>
                </c:pt>
                <c:pt idx="2697">
                  <c:v>0.13511295408405685</c:v>
                </c:pt>
                <c:pt idx="2698">
                  <c:v>0.13502599132190574</c:v>
                </c:pt>
                <c:pt idx="2699">
                  <c:v>0.13380402225074883</c:v>
                </c:pt>
                <c:pt idx="2700">
                  <c:v>0.13272603439468755</c:v>
                </c:pt>
                <c:pt idx="2701">
                  <c:v>0.13339297886843898</c:v>
                </c:pt>
                <c:pt idx="2702">
                  <c:v>0.13356586839082904</c:v>
                </c:pt>
                <c:pt idx="2703">
                  <c:v>0.13459342889762779</c:v>
                </c:pt>
                <c:pt idx="2704">
                  <c:v>0.13420518029456577</c:v>
                </c:pt>
                <c:pt idx="2705">
                  <c:v>0.13500253764168502</c:v>
                </c:pt>
                <c:pt idx="2706">
                  <c:v>0.13550730759482976</c:v>
                </c:pt>
                <c:pt idx="2707">
                  <c:v>0.13597064653536334</c:v>
                </c:pt>
                <c:pt idx="2708">
                  <c:v>0.13591576098448008</c:v>
                </c:pt>
                <c:pt idx="2709">
                  <c:v>0.13370589707231631</c:v>
                </c:pt>
                <c:pt idx="2710">
                  <c:v>0.13413354597725269</c:v>
                </c:pt>
                <c:pt idx="2711">
                  <c:v>0.13362972904957637</c:v>
                </c:pt>
                <c:pt idx="2712">
                  <c:v>0.13348197383366286</c:v>
                </c:pt>
                <c:pt idx="2713">
                  <c:v>0.13341772151898734</c:v>
                </c:pt>
                <c:pt idx="2714">
                  <c:v>0.13167906662157591</c:v>
                </c:pt>
                <c:pt idx="2715">
                  <c:v>0.1298235244448197</c:v>
                </c:pt>
                <c:pt idx="2716">
                  <c:v>0.12924397324245865</c:v>
                </c:pt>
                <c:pt idx="2717">
                  <c:v>0.12934695765527102</c:v>
                </c:pt>
                <c:pt idx="2718">
                  <c:v>0.12967496834107217</c:v>
                </c:pt>
                <c:pt idx="2719">
                  <c:v>0.13103159656831972</c:v>
                </c:pt>
                <c:pt idx="2720">
                  <c:v>0.13099630996309963</c:v>
                </c:pt>
                <c:pt idx="2721">
                  <c:v>0.13120702020841243</c:v>
                </c:pt>
                <c:pt idx="2722">
                  <c:v>0.13147780546521939</c:v>
                </c:pt>
                <c:pt idx="2723">
                  <c:v>0.132973944294699</c:v>
                </c:pt>
                <c:pt idx="2724">
                  <c:v>0.13296056001365886</c:v>
                </c:pt>
                <c:pt idx="2725">
                  <c:v>0.13408537367004231</c:v>
                </c:pt>
                <c:pt idx="2726">
                  <c:v>0.13405456255879586</c:v>
                </c:pt>
                <c:pt idx="2727">
                  <c:v>0.13312216419827069</c:v>
                </c:pt>
                <c:pt idx="2728">
                  <c:v>0.13292537820839709</c:v>
                </c:pt>
                <c:pt idx="2729">
                  <c:v>0.133268234694744</c:v>
                </c:pt>
                <c:pt idx="2730">
                  <c:v>0.1331414786914385</c:v>
                </c:pt>
                <c:pt idx="2731">
                  <c:v>0.1340459828624756</c:v>
                </c:pt>
                <c:pt idx="2732">
                  <c:v>0.13444949645179111</c:v>
                </c:pt>
                <c:pt idx="2733">
                  <c:v>0.13398165449295057</c:v>
                </c:pt>
                <c:pt idx="2734">
                  <c:v>0.13459408808246018</c:v>
                </c:pt>
                <c:pt idx="2735">
                  <c:v>0.13498131158681617</c:v>
                </c:pt>
                <c:pt idx="2736">
                  <c:v>0.13528911564625851</c:v>
                </c:pt>
                <c:pt idx="2737">
                  <c:v>0.13614345202685477</c:v>
                </c:pt>
                <c:pt idx="2738">
                  <c:v>0.13694375904024503</c:v>
                </c:pt>
                <c:pt idx="2739">
                  <c:v>0.13733282057855831</c:v>
                </c:pt>
                <c:pt idx="2740">
                  <c:v>0.13792955141714336</c:v>
                </c:pt>
                <c:pt idx="2741">
                  <c:v>0.13829560472353669</c:v>
                </c:pt>
                <c:pt idx="2742">
                  <c:v>0.1390516098687305</c:v>
                </c:pt>
                <c:pt idx="2743">
                  <c:v>0.13900788211103496</c:v>
                </c:pt>
                <c:pt idx="2744">
                  <c:v>0.13784312059148465</c:v>
                </c:pt>
                <c:pt idx="2745">
                  <c:v>0.13781491112153119</c:v>
                </c:pt>
                <c:pt idx="2746">
                  <c:v>0.13496647974027068</c:v>
                </c:pt>
                <c:pt idx="2747">
                  <c:v>0.13447914483336826</c:v>
                </c:pt>
                <c:pt idx="2748">
                  <c:v>0.13343120805369127</c:v>
                </c:pt>
                <c:pt idx="2749">
                  <c:v>0.13340318524727576</c:v>
                </c:pt>
                <c:pt idx="2750">
                  <c:v>0.13293850806451613</c:v>
                </c:pt>
                <c:pt idx="2751">
                  <c:v>0.13344226579520696</c:v>
                </c:pt>
                <c:pt idx="2752">
                  <c:v>0.13343384847342629</c:v>
                </c:pt>
                <c:pt idx="2753">
                  <c:v>0.13196075142569608</c:v>
                </c:pt>
                <c:pt idx="2754">
                  <c:v>0.13193164684201708</c:v>
                </c:pt>
                <c:pt idx="2755">
                  <c:v>0.13245723821443472</c:v>
                </c:pt>
                <c:pt idx="2756">
                  <c:v>0.13177000751064008</c:v>
                </c:pt>
                <c:pt idx="2757">
                  <c:v>0.13138990978950885</c:v>
                </c:pt>
                <c:pt idx="2758">
                  <c:v>0.13186309250844205</c:v>
                </c:pt>
                <c:pt idx="2759">
                  <c:v>0.13150639151140447</c:v>
                </c:pt>
                <c:pt idx="2760">
                  <c:v>0.13122437024018746</c:v>
                </c:pt>
                <c:pt idx="2761">
                  <c:v>0.13108614232209737</c:v>
                </c:pt>
                <c:pt idx="2762">
                  <c:v>0.13053982005997999</c:v>
                </c:pt>
                <c:pt idx="2763">
                  <c:v>0.13374607751675005</c:v>
                </c:pt>
                <c:pt idx="2764">
                  <c:v>0.13346285424673734</c:v>
                </c:pt>
                <c:pt idx="2765">
                  <c:v>0.13335571314674163</c:v>
                </c:pt>
                <c:pt idx="2766">
                  <c:v>0.13301603206412824</c:v>
                </c:pt>
                <c:pt idx="2767">
                  <c:v>0.13288898146219535</c:v>
                </c:pt>
                <c:pt idx="2768">
                  <c:v>0.13332779186234986</c:v>
                </c:pt>
                <c:pt idx="2769">
                  <c:v>0.13318994043679683</c:v>
                </c:pt>
                <c:pt idx="2770">
                  <c:v>0.13239005419717842</c:v>
                </c:pt>
                <c:pt idx="2771">
                  <c:v>0.13213250517598343</c:v>
                </c:pt>
                <c:pt idx="2772">
                  <c:v>0.1319582504970179</c:v>
                </c:pt>
                <c:pt idx="2773">
                  <c:v>0.13132807363576593</c:v>
                </c:pt>
                <c:pt idx="2774">
                  <c:v>0.13203915304910516</c:v>
                </c:pt>
                <c:pt idx="2775">
                  <c:v>0.13180868068363455</c:v>
                </c:pt>
                <c:pt idx="2776">
                  <c:v>0.13161465400271369</c:v>
                </c:pt>
                <c:pt idx="2777">
                  <c:v>0.13206927686120004</c:v>
                </c:pt>
                <c:pt idx="2778">
                  <c:v>0.13138895725654279</c:v>
                </c:pt>
                <c:pt idx="2779">
                  <c:v>0.13220492173698697</c:v>
                </c:pt>
                <c:pt idx="2780">
                  <c:v>0.13309500328731097</c:v>
                </c:pt>
                <c:pt idx="2781">
                  <c:v>0.13277448374565529</c:v>
                </c:pt>
                <c:pt idx="2782">
                  <c:v>0.13335244022273174</c:v>
                </c:pt>
                <c:pt idx="2783">
                  <c:v>0.1342659063871682</c:v>
                </c:pt>
                <c:pt idx="2784">
                  <c:v>0.13369601055060995</c:v>
                </c:pt>
                <c:pt idx="2785">
                  <c:v>0.13267391482056731</c:v>
                </c:pt>
                <c:pt idx="2786">
                  <c:v>0.13332784659067529</c:v>
                </c:pt>
                <c:pt idx="2787">
                  <c:v>0.13307264869314675</c:v>
                </c:pt>
                <c:pt idx="2788">
                  <c:v>0.13321528578487893</c:v>
                </c:pt>
                <c:pt idx="2789">
                  <c:v>0.13363221321926541</c:v>
                </c:pt>
                <c:pt idx="2790">
                  <c:v>0.13416087796456905</c:v>
                </c:pt>
                <c:pt idx="2791">
                  <c:v>0.13471180541167693</c:v>
                </c:pt>
                <c:pt idx="2792">
                  <c:v>0.13368105466343586</c:v>
                </c:pt>
                <c:pt idx="2793">
                  <c:v>0.13349906774394033</c:v>
                </c:pt>
                <c:pt idx="2794">
                  <c:v>0.13316790736145576</c:v>
                </c:pt>
                <c:pt idx="2795">
                  <c:v>0.13418108253168737</c:v>
                </c:pt>
                <c:pt idx="2796">
                  <c:v>0.13226510689129628</c:v>
                </c:pt>
                <c:pt idx="2797">
                  <c:v>0.13107462066098524</c:v>
                </c:pt>
                <c:pt idx="2798">
                  <c:v>0.13097352443104374</c:v>
                </c:pt>
                <c:pt idx="2799">
                  <c:v>0.12980154309526756</c:v>
                </c:pt>
                <c:pt idx="2800">
                  <c:v>0.12969156447417318</c:v>
                </c:pt>
                <c:pt idx="2801">
                  <c:v>0.13040449161919593</c:v>
                </c:pt>
                <c:pt idx="2802">
                  <c:v>0.13043122494067588</c:v>
                </c:pt>
                <c:pt idx="2803">
                  <c:v>0.13112884834663627</c:v>
                </c:pt>
                <c:pt idx="2804">
                  <c:v>0.13142996782470576</c:v>
                </c:pt>
                <c:pt idx="2805">
                  <c:v>0.13119759016526905</c:v>
                </c:pt>
                <c:pt idx="2806">
                  <c:v>0.13146281225960565</c:v>
                </c:pt>
                <c:pt idx="2807">
                  <c:v>0.13104006475111293</c:v>
                </c:pt>
                <c:pt idx="2808">
                  <c:v>0.131399870382372</c:v>
                </c:pt>
                <c:pt idx="2809">
                  <c:v>0.13135078194635769</c:v>
                </c:pt>
                <c:pt idx="2810">
                  <c:v>0.13103225284940589</c:v>
                </c:pt>
                <c:pt idx="2811">
                  <c:v>0.13211817483732771</c:v>
                </c:pt>
                <c:pt idx="2812">
                  <c:v>0.13211974110032362</c:v>
                </c:pt>
                <c:pt idx="2813">
                  <c:v>0.13219391681179377</c:v>
                </c:pt>
                <c:pt idx="2814">
                  <c:v>0.13206629655144467</c:v>
                </c:pt>
                <c:pt idx="2815">
                  <c:v>0.13233867054827753</c:v>
                </c:pt>
                <c:pt idx="2816">
                  <c:v>0.13162786938247656</c:v>
                </c:pt>
                <c:pt idx="2817">
                  <c:v>0.1315597667638484</c:v>
                </c:pt>
                <c:pt idx="2818">
                  <c:v>0.13172466755587892</c:v>
                </c:pt>
                <c:pt idx="2819">
                  <c:v>0.13139952394400289</c:v>
                </c:pt>
                <c:pt idx="2820">
                  <c:v>0.1311170427889671</c:v>
                </c:pt>
                <c:pt idx="2821">
                  <c:v>0.13128412537917089</c:v>
                </c:pt>
                <c:pt idx="2822">
                  <c:v>0.1319740728585494</c:v>
                </c:pt>
                <c:pt idx="2823">
                  <c:v>0.1309192200557103</c:v>
                </c:pt>
                <c:pt idx="2824">
                  <c:v>0.13178388902409346</c:v>
                </c:pt>
                <c:pt idx="2825">
                  <c:v>0.13155652914689059</c:v>
                </c:pt>
                <c:pt idx="2826">
                  <c:v>0.1317324046327043</c:v>
                </c:pt>
                <c:pt idx="2827">
                  <c:v>0.13287259862602327</c:v>
                </c:pt>
                <c:pt idx="2828">
                  <c:v>0.13209179679452845</c:v>
                </c:pt>
                <c:pt idx="2829">
                  <c:v>0.13334705640181144</c:v>
                </c:pt>
                <c:pt idx="2830">
                  <c:v>0.13188559322033896</c:v>
                </c:pt>
                <c:pt idx="2831">
                  <c:v>0.13370951913640824</c:v>
                </c:pt>
                <c:pt idx="2832">
                  <c:v>0.13377597442518135</c:v>
                </c:pt>
                <c:pt idx="2833">
                  <c:v>0.13411841674844618</c:v>
                </c:pt>
                <c:pt idx="2834">
                  <c:v>0.13341783538455249</c:v>
                </c:pt>
                <c:pt idx="2835">
                  <c:v>0.13318358178476619</c:v>
                </c:pt>
                <c:pt idx="2836">
                  <c:v>0.13316531848298849</c:v>
                </c:pt>
                <c:pt idx="2837">
                  <c:v>0.13301547537274233</c:v>
                </c:pt>
                <c:pt idx="2838">
                  <c:v>0.1328276307295029</c:v>
                </c:pt>
                <c:pt idx="2839">
                  <c:v>0.1336665853856783</c:v>
                </c:pt>
                <c:pt idx="2840">
                  <c:v>0.13341433778857836</c:v>
                </c:pt>
                <c:pt idx="2841">
                  <c:v>0.13444322922995908</c:v>
                </c:pt>
                <c:pt idx="2842">
                  <c:v>0.13464190120853273</c:v>
                </c:pt>
                <c:pt idx="2843">
                  <c:v>0.13418402150796516</c:v>
                </c:pt>
                <c:pt idx="2844">
                  <c:v>0.13229354129174165</c:v>
                </c:pt>
                <c:pt idx="2845">
                  <c:v>0.13167046408442259</c:v>
                </c:pt>
                <c:pt idx="2846">
                  <c:v>0.13263225238913992</c:v>
                </c:pt>
                <c:pt idx="2847">
                  <c:v>0.13262972029375175</c:v>
                </c:pt>
                <c:pt idx="2848">
                  <c:v>0.13158737786320679</c:v>
                </c:pt>
                <c:pt idx="2849">
                  <c:v>0.13013561627395287</c:v>
                </c:pt>
                <c:pt idx="2850">
                  <c:v>0.12972886507238263</c:v>
                </c:pt>
                <c:pt idx="2851">
                  <c:v>0.12987689963510968</c:v>
                </c:pt>
                <c:pt idx="2852">
                  <c:v>0.12872835150737652</c:v>
                </c:pt>
                <c:pt idx="2853">
                  <c:v>0.12947414935925761</c:v>
                </c:pt>
                <c:pt idx="2854">
                  <c:v>0.12951662116589047</c:v>
                </c:pt>
                <c:pt idx="2855">
                  <c:v>0.12793441311737652</c:v>
                </c:pt>
                <c:pt idx="2856">
                  <c:v>0.1286998202516477</c:v>
                </c:pt>
                <c:pt idx="2857">
                  <c:v>0.12832862317398402</c:v>
                </c:pt>
                <c:pt idx="2858">
                  <c:v>0.12729866835764109</c:v>
                </c:pt>
                <c:pt idx="2859">
                  <c:v>0.12698726568061378</c:v>
                </c:pt>
                <c:pt idx="2860">
                  <c:v>0.12794280297045346</c:v>
                </c:pt>
                <c:pt idx="2861">
                  <c:v>0.12758187387104375</c:v>
                </c:pt>
                <c:pt idx="2862">
                  <c:v>0.12737351102724376</c:v>
                </c:pt>
                <c:pt idx="2863">
                  <c:v>0.12785981492419768</c:v>
                </c:pt>
                <c:pt idx="2864">
                  <c:v>0.12771973921922866</c:v>
                </c:pt>
                <c:pt idx="2865">
                  <c:v>0.1282252372362952</c:v>
                </c:pt>
                <c:pt idx="2866">
                  <c:v>0.12931982406534717</c:v>
                </c:pt>
                <c:pt idx="2867">
                  <c:v>0.1295155912924103</c:v>
                </c:pt>
                <c:pt idx="2868">
                  <c:v>0.12871636178463708</c:v>
                </c:pt>
                <c:pt idx="2869">
                  <c:v>0.12862567033311151</c:v>
                </c:pt>
                <c:pt idx="2870">
                  <c:v>0.12826529016111371</c:v>
                </c:pt>
                <c:pt idx="2871">
                  <c:v>0.12815199968724345</c:v>
                </c:pt>
                <c:pt idx="2872">
                  <c:v>0.12729959939325577</c:v>
                </c:pt>
                <c:pt idx="2873">
                  <c:v>0.12732810120651281</c:v>
                </c:pt>
                <c:pt idx="2874">
                  <c:v>0.12628624883068287</c:v>
                </c:pt>
                <c:pt idx="2875">
                  <c:v>0.12660112029456697</c:v>
                </c:pt>
                <c:pt idx="2876">
                  <c:v>0.12573351067991551</c:v>
                </c:pt>
                <c:pt idx="2877">
                  <c:v>0.12490784214815102</c:v>
                </c:pt>
                <c:pt idx="2878">
                  <c:v>0.12615384615384614</c:v>
                </c:pt>
                <c:pt idx="2879">
                  <c:v>0.12638537818393936</c:v>
                </c:pt>
                <c:pt idx="2880">
                  <c:v>0.12610198454308905</c:v>
                </c:pt>
                <c:pt idx="2881">
                  <c:v>0.12714002872782329</c:v>
                </c:pt>
                <c:pt idx="2882">
                  <c:v>0.12671696653124395</c:v>
                </c:pt>
                <c:pt idx="2883">
                  <c:v>0.12845277187560361</c:v>
                </c:pt>
                <c:pt idx="2884">
                  <c:v>0.12974059612633859</c:v>
                </c:pt>
                <c:pt idx="2885">
                  <c:v>0.13048512214889429</c:v>
                </c:pt>
                <c:pt idx="2886">
                  <c:v>0.13096022001007088</c:v>
                </c:pt>
                <c:pt idx="2887">
                  <c:v>0.13100081366965013</c:v>
                </c:pt>
                <c:pt idx="2888">
                  <c:v>0.13126620988657917</c:v>
                </c:pt>
                <c:pt idx="2889">
                  <c:v>0.13145539906103287</c:v>
                </c:pt>
                <c:pt idx="2890">
                  <c:v>0.13114178755264391</c:v>
                </c:pt>
                <c:pt idx="2891">
                  <c:v>0.13053901477070604</c:v>
                </c:pt>
                <c:pt idx="2892">
                  <c:v>0.13014814240285427</c:v>
                </c:pt>
                <c:pt idx="2893">
                  <c:v>0.12961672473867594</c:v>
                </c:pt>
                <c:pt idx="2894">
                  <c:v>0.12946651794299779</c:v>
                </c:pt>
                <c:pt idx="2895">
                  <c:v>0.12915768401601477</c:v>
                </c:pt>
                <c:pt idx="2896">
                  <c:v>0.12932094023659549</c:v>
                </c:pt>
                <c:pt idx="2897">
                  <c:v>0.12900126810898052</c:v>
                </c:pt>
                <c:pt idx="2898">
                  <c:v>0.12740137710655458</c:v>
                </c:pt>
                <c:pt idx="2899">
                  <c:v>0.12717445091545812</c:v>
                </c:pt>
                <c:pt idx="2900">
                  <c:v>0.1262216520131316</c:v>
                </c:pt>
                <c:pt idx="2901">
                  <c:v>0.12671103380473417</c:v>
                </c:pt>
                <c:pt idx="2902">
                  <c:v>0.12519875823426971</c:v>
                </c:pt>
                <c:pt idx="2903">
                  <c:v>0.12515673087883278</c:v>
                </c:pt>
                <c:pt idx="2904">
                  <c:v>0.1253228992554323</c:v>
                </c:pt>
                <c:pt idx="2905">
                  <c:v>0.12542128980952019</c:v>
                </c:pt>
                <c:pt idx="2906">
                  <c:v>0.12504237128545065</c:v>
                </c:pt>
                <c:pt idx="2907">
                  <c:v>0.12496714355450415</c:v>
                </c:pt>
                <c:pt idx="2908">
                  <c:v>0.12530924357148213</c:v>
                </c:pt>
                <c:pt idx="2909">
                  <c:v>0.12528584817244612</c:v>
                </c:pt>
                <c:pt idx="2910">
                  <c:v>0.12591282089889333</c:v>
                </c:pt>
                <c:pt idx="2911">
                  <c:v>0.12453566470301301</c:v>
                </c:pt>
                <c:pt idx="2912">
                  <c:v>0.12416107382550336</c:v>
                </c:pt>
                <c:pt idx="2913">
                  <c:v>0.12228169330388891</c:v>
                </c:pt>
                <c:pt idx="2914">
                  <c:v>0.12103508969029698</c:v>
                </c:pt>
                <c:pt idx="2915">
                  <c:v>0.12037521488900517</c:v>
                </c:pt>
                <c:pt idx="2916">
                  <c:v>0.12119173115023739</c:v>
                </c:pt>
                <c:pt idx="2917">
                  <c:v>0.12197312773681651</c:v>
                </c:pt>
                <c:pt idx="2918">
                  <c:v>0.12240011970671853</c:v>
                </c:pt>
                <c:pt idx="2919">
                  <c:v>0.12285810281106506</c:v>
                </c:pt>
                <c:pt idx="2920">
                  <c:v>0.12343550925578954</c:v>
                </c:pt>
                <c:pt idx="2921">
                  <c:v>0.1218513971053317</c:v>
                </c:pt>
                <c:pt idx="2922">
                  <c:v>0.1211224904795356</c:v>
                </c:pt>
                <c:pt idx="2923">
                  <c:v>0.11855233607010052</c:v>
                </c:pt>
                <c:pt idx="2924">
                  <c:v>0.11802355350742448</c:v>
                </c:pt>
                <c:pt idx="2925">
                  <c:v>0.11861127336448599</c:v>
                </c:pt>
                <c:pt idx="2926">
                  <c:v>0.11699570190136226</c:v>
                </c:pt>
                <c:pt idx="2927">
                  <c:v>0.11535094119363783</c:v>
                </c:pt>
                <c:pt idx="2928">
                  <c:v>0.11379110531652906</c:v>
                </c:pt>
                <c:pt idx="2929">
                  <c:v>0.11222654001151411</c:v>
                </c:pt>
                <c:pt idx="2930">
                  <c:v>0.11315304906668591</c:v>
                </c:pt>
                <c:pt idx="2931">
                  <c:v>0.11272844318872714</c:v>
                </c:pt>
                <c:pt idx="2932">
                  <c:v>0.1118435193809558</c:v>
                </c:pt>
                <c:pt idx="2933">
                  <c:v>0.11212153632181449</c:v>
                </c:pt>
                <c:pt idx="2934">
                  <c:v>0.11227846757932718</c:v>
                </c:pt>
                <c:pt idx="2935">
                  <c:v>0.11377034134632354</c:v>
                </c:pt>
                <c:pt idx="2936">
                  <c:v>0.11349671586976481</c:v>
                </c:pt>
                <c:pt idx="2937">
                  <c:v>0.11320155312389693</c:v>
                </c:pt>
                <c:pt idx="2938">
                  <c:v>0.11221997348035452</c:v>
                </c:pt>
                <c:pt idx="2939">
                  <c:v>0.11166924265842348</c:v>
                </c:pt>
                <c:pt idx="2940">
                  <c:v>0.11236513344690517</c:v>
                </c:pt>
                <c:pt idx="2941">
                  <c:v>0.11461511174175242</c:v>
                </c:pt>
                <c:pt idx="2942">
                  <c:v>0.11265004616805172</c:v>
                </c:pt>
                <c:pt idx="2943">
                  <c:v>0.11385006353240153</c:v>
                </c:pt>
                <c:pt idx="2944">
                  <c:v>0.11575038836055014</c:v>
                </c:pt>
                <c:pt idx="2945">
                  <c:v>0.11329097462192991</c:v>
                </c:pt>
                <c:pt idx="2946">
                  <c:v>0.11338588560540964</c:v>
                </c:pt>
                <c:pt idx="2947">
                  <c:v>0.11411714474246011</c:v>
                </c:pt>
                <c:pt idx="2948">
                  <c:v>0.11506692160611855</c:v>
                </c:pt>
                <c:pt idx="2949">
                  <c:v>0.11370317328710336</c:v>
                </c:pt>
                <c:pt idx="2950">
                  <c:v>0.11424812030075188</c:v>
                </c:pt>
                <c:pt idx="2951">
                  <c:v>0.11202195927148634</c:v>
                </c:pt>
                <c:pt idx="2952">
                  <c:v>0.11163608394681904</c:v>
                </c:pt>
                <c:pt idx="2953">
                  <c:v>0.11233568891655377</c:v>
                </c:pt>
                <c:pt idx="2954">
                  <c:v>0.1119012527634488</c:v>
                </c:pt>
                <c:pt idx="2955">
                  <c:v>0.11038696537678207</c:v>
                </c:pt>
                <c:pt idx="2956">
                  <c:v>0.11150147928994084</c:v>
                </c:pt>
                <c:pt idx="2957">
                  <c:v>0.11175421353427251</c:v>
                </c:pt>
                <c:pt idx="2958">
                  <c:v>0.11086721842389349</c:v>
                </c:pt>
                <c:pt idx="2959">
                  <c:v>0.1098640819152425</c:v>
                </c:pt>
                <c:pt idx="2960">
                  <c:v>0.11084115589913493</c:v>
                </c:pt>
                <c:pt idx="2961">
                  <c:v>0.11191632424355623</c:v>
                </c:pt>
                <c:pt idx="2962">
                  <c:v>0.11097071502898767</c:v>
                </c:pt>
                <c:pt idx="2963">
                  <c:v>0.11124582093390646</c:v>
                </c:pt>
                <c:pt idx="2964">
                  <c:v>0.11140428026971562</c:v>
                </c:pt>
                <c:pt idx="2965">
                  <c:v>0.11192169513893982</c:v>
                </c:pt>
                <c:pt idx="2966">
                  <c:v>0.11225829989055089</c:v>
                </c:pt>
                <c:pt idx="2967">
                  <c:v>0.11105533044070713</c:v>
                </c:pt>
                <c:pt idx="2968">
                  <c:v>0.11173344822633924</c:v>
                </c:pt>
                <c:pt idx="2969">
                  <c:v>0.11282162474703671</c:v>
                </c:pt>
                <c:pt idx="2970">
                  <c:v>0.11362150381402107</c:v>
                </c:pt>
                <c:pt idx="2971">
                  <c:v>0.11374545454545455</c:v>
                </c:pt>
                <c:pt idx="2972">
                  <c:v>0.11400437636761489</c:v>
                </c:pt>
                <c:pt idx="2973">
                  <c:v>0.11442197493437835</c:v>
                </c:pt>
                <c:pt idx="2974">
                  <c:v>0.1141908101125669</c:v>
                </c:pt>
                <c:pt idx="2975">
                  <c:v>0.11337499537773175</c:v>
                </c:pt>
                <c:pt idx="2976">
                  <c:v>0.11586452762923351</c:v>
                </c:pt>
                <c:pt idx="2977">
                  <c:v>0.11652780468901375</c:v>
                </c:pt>
                <c:pt idx="2978">
                  <c:v>0.11497114405341179</c:v>
                </c:pt>
                <c:pt idx="2979">
                  <c:v>0.11715272448196469</c:v>
                </c:pt>
                <c:pt idx="2980">
                  <c:v>0.11965515914251627</c:v>
                </c:pt>
                <c:pt idx="2981">
                  <c:v>0.1181075432262968</c:v>
                </c:pt>
                <c:pt idx="2982">
                  <c:v>0.11923719268264263</c:v>
                </c:pt>
                <c:pt idx="2983">
                  <c:v>0.11815009395252522</c:v>
                </c:pt>
                <c:pt idx="2984">
                  <c:v>0.11826529063590834</c:v>
                </c:pt>
                <c:pt idx="2985">
                  <c:v>0.11745219093510013</c:v>
                </c:pt>
                <c:pt idx="2986">
                  <c:v>0.118897273987371</c:v>
                </c:pt>
                <c:pt idx="2987">
                  <c:v>0.11827586206896552</c:v>
                </c:pt>
                <c:pt idx="2988">
                  <c:v>0.11563266075806149</c:v>
                </c:pt>
                <c:pt idx="2989">
                  <c:v>0.11654534425235062</c:v>
                </c:pt>
                <c:pt idx="2990">
                  <c:v>0.11424058962884968</c:v>
                </c:pt>
                <c:pt idx="2991">
                  <c:v>0.11518008674335282</c:v>
                </c:pt>
                <c:pt idx="2992">
                  <c:v>0.11476452324841956</c:v>
                </c:pt>
                <c:pt idx="2993">
                  <c:v>0.11506717495096043</c:v>
                </c:pt>
                <c:pt idx="2994">
                  <c:v>0.1146861940160509</c:v>
                </c:pt>
                <c:pt idx="2995">
                  <c:v>0.11339209342110157</c:v>
                </c:pt>
                <c:pt idx="2996">
                  <c:v>0.11334908668091968</c:v>
                </c:pt>
                <c:pt idx="2997">
                  <c:v>0.11359117680159059</c:v>
                </c:pt>
                <c:pt idx="2998">
                  <c:v>0.11525591299718609</c:v>
                </c:pt>
                <c:pt idx="2999">
                  <c:v>0.11459242119637371</c:v>
                </c:pt>
                <c:pt idx="3000">
                  <c:v>0.11490368367691788</c:v>
                </c:pt>
                <c:pt idx="3001">
                  <c:v>0.11633403361344538</c:v>
                </c:pt>
                <c:pt idx="3002">
                  <c:v>0.11678197421647575</c:v>
                </c:pt>
                <c:pt idx="3003">
                  <c:v>0.11740508717639066</c:v>
                </c:pt>
                <c:pt idx="3004">
                  <c:v>0.11766717325227964</c:v>
                </c:pt>
                <c:pt idx="3005">
                  <c:v>0.11788896504455107</c:v>
                </c:pt>
                <c:pt idx="3006">
                  <c:v>0.11769791744981581</c:v>
                </c:pt>
                <c:pt idx="3007">
                  <c:v>0.11752585044208003</c:v>
                </c:pt>
                <c:pt idx="3008">
                  <c:v>0.11670163344822418</c:v>
                </c:pt>
                <c:pt idx="3009">
                  <c:v>0.11647495361781077</c:v>
                </c:pt>
                <c:pt idx="3010">
                  <c:v>0.1164620248511139</c:v>
                </c:pt>
                <c:pt idx="3011">
                  <c:v>0.11555799890049477</c:v>
                </c:pt>
                <c:pt idx="3012">
                  <c:v>0.11353744005901881</c:v>
                </c:pt>
                <c:pt idx="3013">
                  <c:v>0.11469704740274012</c:v>
                </c:pt>
                <c:pt idx="3014">
                  <c:v>0.11276814575374669</c:v>
                </c:pt>
                <c:pt idx="3015">
                  <c:v>0.11227528399691188</c:v>
                </c:pt>
                <c:pt idx="3016">
                  <c:v>0.11263037629454907</c:v>
                </c:pt>
                <c:pt idx="3017">
                  <c:v>0.11292387606540587</c:v>
                </c:pt>
                <c:pt idx="3018">
                  <c:v>0.11338542239829794</c:v>
                </c:pt>
                <c:pt idx="3019">
                  <c:v>0.11398887913374305</c:v>
                </c:pt>
                <c:pt idx="3020">
                  <c:v>0.11378299120234603</c:v>
                </c:pt>
                <c:pt idx="3021">
                  <c:v>0.11460591585522691</c:v>
                </c:pt>
                <c:pt idx="3022">
                  <c:v>0.1162367110252026</c:v>
                </c:pt>
                <c:pt idx="3023">
                  <c:v>0.1162099702872235</c:v>
                </c:pt>
                <c:pt idx="3024">
                  <c:v>0.11655717132944562</c:v>
                </c:pt>
                <c:pt idx="3025">
                  <c:v>0.11589912280701754</c:v>
                </c:pt>
                <c:pt idx="3026">
                  <c:v>0.11647871953437616</c:v>
                </c:pt>
                <c:pt idx="3027">
                  <c:v>0.11581243184296618</c:v>
                </c:pt>
                <c:pt idx="3028">
                  <c:v>0.11517664023071378</c:v>
                </c:pt>
                <c:pt idx="3029">
                  <c:v>0.11518909759526985</c:v>
                </c:pt>
                <c:pt idx="3030">
                  <c:v>0.11524497645494088</c:v>
                </c:pt>
                <c:pt idx="3031">
                  <c:v>0.11505600229753014</c:v>
                </c:pt>
                <c:pt idx="3032">
                  <c:v>0.11555284669439264</c:v>
                </c:pt>
                <c:pt idx="3033">
                  <c:v>0.11333309355105566</c:v>
                </c:pt>
                <c:pt idx="3034">
                  <c:v>0.1141247802532917</c:v>
                </c:pt>
                <c:pt idx="3035">
                  <c:v>0.11362898278786129</c:v>
                </c:pt>
                <c:pt idx="3036">
                  <c:v>0.11375470060746312</c:v>
                </c:pt>
                <c:pt idx="3037">
                  <c:v>0.11433756805807622</c:v>
                </c:pt>
                <c:pt idx="3038">
                  <c:v>0.11537485958618689</c:v>
                </c:pt>
                <c:pt idx="3039">
                  <c:v>0.11679550758459743</c:v>
                </c:pt>
                <c:pt idx="3040">
                  <c:v>0.11760209652762613</c:v>
                </c:pt>
                <c:pt idx="3041">
                  <c:v>0.11892988929889298</c:v>
                </c:pt>
                <c:pt idx="3042">
                  <c:v>0.11929307805596463</c:v>
                </c:pt>
                <c:pt idx="3043">
                  <c:v>0.1199554483014665</c:v>
                </c:pt>
                <c:pt idx="3044">
                  <c:v>0.12045479715013475</c:v>
                </c:pt>
                <c:pt idx="3045">
                  <c:v>0.12057652609849603</c:v>
                </c:pt>
                <c:pt idx="3046">
                  <c:v>0.11962039284926065</c:v>
                </c:pt>
                <c:pt idx="3047">
                  <c:v>0.12074566260612773</c:v>
                </c:pt>
                <c:pt idx="3048">
                  <c:v>0.12134304858848083</c:v>
                </c:pt>
                <c:pt idx="3049">
                  <c:v>0.1208336359015322</c:v>
                </c:pt>
                <c:pt idx="3050">
                  <c:v>0.11863979848866499</c:v>
                </c:pt>
                <c:pt idx="3051">
                  <c:v>0.1187880960917892</c:v>
                </c:pt>
                <c:pt idx="3052">
                  <c:v>0.11930217438416528</c:v>
                </c:pt>
                <c:pt idx="3053">
                  <c:v>0.11851666249060386</c:v>
                </c:pt>
                <c:pt idx="3054">
                  <c:v>0.1180299724596731</c:v>
                </c:pt>
                <c:pt idx="3055">
                  <c:v>0.11749122932626907</c:v>
                </c:pt>
                <c:pt idx="3056">
                  <c:v>0.11623346525475095</c:v>
                </c:pt>
                <c:pt idx="3057">
                  <c:v>0.11556251334234682</c:v>
                </c:pt>
                <c:pt idx="3058">
                  <c:v>0.11710714285714285</c:v>
                </c:pt>
                <c:pt idx="3059">
                  <c:v>0.11620423340961099</c:v>
                </c:pt>
                <c:pt idx="3060">
                  <c:v>0.11566738044254103</c:v>
                </c:pt>
                <c:pt idx="3061">
                  <c:v>0.11476865168140335</c:v>
                </c:pt>
                <c:pt idx="3062">
                  <c:v>0.11492553079116934</c:v>
                </c:pt>
                <c:pt idx="3063">
                  <c:v>0.11558551563492625</c:v>
                </c:pt>
                <c:pt idx="3064">
                  <c:v>0.11530808044915074</c:v>
                </c:pt>
                <c:pt idx="3065">
                  <c:v>0.11580639399892839</c:v>
                </c:pt>
                <c:pt idx="3066">
                  <c:v>0.11747769523335584</c:v>
                </c:pt>
                <c:pt idx="3067">
                  <c:v>0.11845759453108311</c:v>
                </c:pt>
                <c:pt idx="3068">
                  <c:v>0.11724919437657141</c:v>
                </c:pt>
                <c:pt idx="3069">
                  <c:v>0.11826516220028208</c:v>
                </c:pt>
                <c:pt idx="3070">
                  <c:v>0.11758712759977516</c:v>
                </c:pt>
                <c:pt idx="3071">
                  <c:v>0.11695496883535261</c:v>
                </c:pt>
                <c:pt idx="3072">
                  <c:v>0.11626847894626217</c:v>
                </c:pt>
                <c:pt idx="3073">
                  <c:v>0.11663801873224121</c:v>
                </c:pt>
                <c:pt idx="3074">
                  <c:v>0.11629467438903798</c:v>
                </c:pt>
                <c:pt idx="3075">
                  <c:v>0.11669620701878766</c:v>
                </c:pt>
                <c:pt idx="3076">
                  <c:v>0.11641423036280381</c:v>
                </c:pt>
                <c:pt idx="3077">
                  <c:v>0.11831925615728585</c:v>
                </c:pt>
                <c:pt idx="3078">
                  <c:v>0.11828486939379004</c:v>
                </c:pt>
                <c:pt idx="3079">
                  <c:v>0.11899249280853154</c:v>
                </c:pt>
                <c:pt idx="3080">
                  <c:v>0.11887842615605418</c:v>
                </c:pt>
                <c:pt idx="3081">
                  <c:v>0.11751763637633583</c:v>
                </c:pt>
                <c:pt idx="3082">
                  <c:v>0.11685361847852674</c:v>
                </c:pt>
                <c:pt idx="3083">
                  <c:v>0.11672906679729871</c:v>
                </c:pt>
                <c:pt idx="3084">
                  <c:v>0.11683071893151543</c:v>
                </c:pt>
                <c:pt idx="3085">
                  <c:v>0.11574297743115468</c:v>
                </c:pt>
                <c:pt idx="3086">
                  <c:v>0.11710126931567329</c:v>
                </c:pt>
                <c:pt idx="3087">
                  <c:v>0.1163030053519967</c:v>
                </c:pt>
                <c:pt idx="3088">
                  <c:v>0.11615570099896658</c:v>
                </c:pt>
                <c:pt idx="3089">
                  <c:v>0.11659949708931831</c:v>
                </c:pt>
                <c:pt idx="3090">
                  <c:v>0.11576550153548876</c:v>
                </c:pt>
                <c:pt idx="3091">
                  <c:v>0.11680448396360239</c:v>
                </c:pt>
                <c:pt idx="3092">
                  <c:v>0.11753886729594668</c:v>
                </c:pt>
                <c:pt idx="3093">
                  <c:v>0.11627260083449234</c:v>
                </c:pt>
                <c:pt idx="3094">
                  <c:v>0.11669559180839985</c:v>
                </c:pt>
                <c:pt idx="3095">
                  <c:v>0.11634665282823041</c:v>
                </c:pt>
                <c:pt idx="3096">
                  <c:v>0.11642224681793026</c:v>
                </c:pt>
                <c:pt idx="3097">
                  <c:v>0.11645978750472785</c:v>
                </c:pt>
                <c:pt idx="3098">
                  <c:v>0.11544279427942794</c:v>
                </c:pt>
                <c:pt idx="3099">
                  <c:v>0.11671390060136866</c:v>
                </c:pt>
                <c:pt idx="3100">
                  <c:v>0.11539651438589253</c:v>
                </c:pt>
                <c:pt idx="3101">
                  <c:v>0.1141748506283909</c:v>
                </c:pt>
                <c:pt idx="3102">
                  <c:v>0.1141085905034403</c:v>
                </c:pt>
                <c:pt idx="3103">
                  <c:v>0.11353128531799034</c:v>
                </c:pt>
                <c:pt idx="3104">
                  <c:v>0.11167617345886881</c:v>
                </c:pt>
                <c:pt idx="3105">
                  <c:v>0.11167669819432502</c:v>
                </c:pt>
                <c:pt idx="3106">
                  <c:v>0.11076997378225473</c:v>
                </c:pt>
                <c:pt idx="3107">
                  <c:v>0.11080532526058688</c:v>
                </c:pt>
                <c:pt idx="3108">
                  <c:v>0.1121697853604843</c:v>
                </c:pt>
                <c:pt idx="3109">
                  <c:v>0.11092448496897815</c:v>
                </c:pt>
                <c:pt idx="3110">
                  <c:v>0.11064617917409794</c:v>
                </c:pt>
                <c:pt idx="3111">
                  <c:v>0.10931715343480049</c:v>
                </c:pt>
                <c:pt idx="3112">
                  <c:v>0.10966003316749585</c:v>
                </c:pt>
                <c:pt idx="3113">
                  <c:v>0.110312000555903</c:v>
                </c:pt>
                <c:pt idx="3114">
                  <c:v>0.11173650198040441</c:v>
                </c:pt>
                <c:pt idx="3115">
                  <c:v>0.11228253305497567</c:v>
                </c:pt>
                <c:pt idx="3116">
                  <c:v>0.11412145167085878</c:v>
                </c:pt>
                <c:pt idx="3117">
                  <c:v>0.11327479149061247</c:v>
                </c:pt>
                <c:pt idx="3118">
                  <c:v>0.11165066135169414</c:v>
                </c:pt>
                <c:pt idx="3119">
                  <c:v>0.11297376093294462</c:v>
                </c:pt>
                <c:pt idx="3120">
                  <c:v>0.11262482168330956</c:v>
                </c:pt>
                <c:pt idx="3121">
                  <c:v>0.1122838295596363</c:v>
                </c:pt>
                <c:pt idx="3122">
                  <c:v>0.11396526772793054</c:v>
                </c:pt>
                <c:pt idx="3123">
                  <c:v>0.11518552036199095</c:v>
                </c:pt>
                <c:pt idx="3124">
                  <c:v>0.11406857932438821</c:v>
                </c:pt>
                <c:pt idx="3125">
                  <c:v>0.11538320967800884</c:v>
                </c:pt>
                <c:pt idx="3126">
                  <c:v>0.12038293381576964</c:v>
                </c:pt>
                <c:pt idx="3127">
                  <c:v>0.11966824644549764</c:v>
                </c:pt>
                <c:pt idx="3128">
                  <c:v>0.11864470659179137</c:v>
                </c:pt>
                <c:pt idx="3129">
                  <c:v>0.12127643447282649</c:v>
                </c:pt>
                <c:pt idx="3130">
                  <c:v>0.12148485640661763</c:v>
                </c:pt>
                <c:pt idx="3131">
                  <c:v>0.11857517644015816</c:v>
                </c:pt>
                <c:pt idx="3132">
                  <c:v>0.11776534678805163</c:v>
                </c:pt>
                <c:pt idx="3133">
                  <c:v>0.11747397844716614</c:v>
                </c:pt>
                <c:pt idx="3134">
                  <c:v>0.11876806028018581</c:v>
                </c:pt>
                <c:pt idx="3135">
                  <c:v>0.1186754870601919</c:v>
                </c:pt>
                <c:pt idx="3136">
                  <c:v>0.11746912921248354</c:v>
                </c:pt>
                <c:pt idx="3137">
                  <c:v>0.11793226381461674</c:v>
                </c:pt>
                <c:pt idx="3138">
                  <c:v>0.11923963133640553</c:v>
                </c:pt>
                <c:pt idx="3139">
                  <c:v>0.12176688557067909</c:v>
                </c:pt>
                <c:pt idx="3140">
                  <c:v>0.12225244431375432</c:v>
                </c:pt>
                <c:pt idx="3141">
                  <c:v>0.12305699481865286</c:v>
                </c:pt>
                <c:pt idx="3142">
                  <c:v>0.12083363856127757</c:v>
                </c:pt>
                <c:pt idx="3143">
                  <c:v>0.12223724107697366</c:v>
                </c:pt>
                <c:pt idx="3144">
                  <c:v>0.12467484206614639</c:v>
                </c:pt>
                <c:pt idx="3145">
                  <c:v>0.12535968499167044</c:v>
                </c:pt>
                <c:pt idx="3146">
                  <c:v>0.12485850124518906</c:v>
                </c:pt>
                <c:pt idx="3147">
                  <c:v>0.12524216524216525</c:v>
                </c:pt>
                <c:pt idx="3148">
                  <c:v>0.12351401869158878</c:v>
                </c:pt>
                <c:pt idx="3149">
                  <c:v>0.12377049180327869</c:v>
                </c:pt>
                <c:pt idx="3150">
                  <c:v>0.1219680967295506</c:v>
                </c:pt>
                <c:pt idx="3151">
                  <c:v>0.12238119570771588</c:v>
                </c:pt>
                <c:pt idx="3152">
                  <c:v>0.1228006530019953</c:v>
                </c:pt>
                <c:pt idx="3153">
                  <c:v>0.12176870748299319</c:v>
                </c:pt>
                <c:pt idx="3154">
                  <c:v>0.1241813135985199</c:v>
                </c:pt>
                <c:pt idx="3155">
                  <c:v>0.1277794248443522</c:v>
                </c:pt>
                <c:pt idx="3156">
                  <c:v>0.12884622680881741</c:v>
                </c:pt>
                <c:pt idx="3157">
                  <c:v>0.12810997084106487</c:v>
                </c:pt>
                <c:pt idx="3158">
                  <c:v>0.12830803013667513</c:v>
                </c:pt>
                <c:pt idx="3159">
                  <c:v>0.12525427559707678</c:v>
                </c:pt>
                <c:pt idx="3160">
                  <c:v>0.12616346987225383</c:v>
                </c:pt>
                <c:pt idx="3161">
                  <c:v>0.12830652282412561</c:v>
                </c:pt>
                <c:pt idx="3162">
                  <c:v>0.12597901002506265</c:v>
                </c:pt>
                <c:pt idx="3163">
                  <c:v>0.12737180492394543</c:v>
                </c:pt>
                <c:pt idx="3164">
                  <c:v>0.12811430390830214</c:v>
                </c:pt>
                <c:pt idx="3165">
                  <c:v>0.12865639033863333</c:v>
                </c:pt>
                <c:pt idx="3166">
                  <c:v>0.12858329871208973</c:v>
                </c:pt>
                <c:pt idx="3167">
                  <c:v>0.12720832977724672</c:v>
                </c:pt>
                <c:pt idx="3168">
                  <c:v>0.1249492241449346</c:v>
                </c:pt>
                <c:pt idx="3169">
                  <c:v>0.12427943725561333</c:v>
                </c:pt>
                <c:pt idx="3170">
                  <c:v>0.12488395560040363</c:v>
                </c:pt>
                <c:pt idx="3171">
                  <c:v>0.12403969270166454</c:v>
                </c:pt>
                <c:pt idx="3172">
                  <c:v>0.1210728275641538</c:v>
                </c:pt>
                <c:pt idx="3173">
                  <c:v>0.12460587199541377</c:v>
                </c:pt>
                <c:pt idx="3174">
                  <c:v>0.12179563374143192</c:v>
                </c:pt>
                <c:pt idx="3175">
                  <c:v>0.12186492648793144</c:v>
                </c:pt>
                <c:pt idx="3176">
                  <c:v>0.12283366436889046</c:v>
                </c:pt>
                <c:pt idx="3177">
                  <c:v>0.1217583439934876</c:v>
                </c:pt>
                <c:pt idx="3178">
                  <c:v>0.12326174289245984</c:v>
                </c:pt>
                <c:pt idx="3179">
                  <c:v>0.12344582593250443</c:v>
                </c:pt>
                <c:pt idx="3180">
                  <c:v>0.12381507381507383</c:v>
                </c:pt>
                <c:pt idx="3181">
                  <c:v>0.12379489149222199</c:v>
                </c:pt>
                <c:pt idx="3182">
                  <c:v>0.12407081002375661</c:v>
                </c:pt>
                <c:pt idx="3183">
                  <c:v>0.12374505628232431</c:v>
                </c:pt>
                <c:pt idx="3184">
                  <c:v>0.12256999174360128</c:v>
                </c:pt>
                <c:pt idx="3185">
                  <c:v>0.12402039108270563</c:v>
                </c:pt>
                <c:pt idx="3186">
                  <c:v>0.12383736380547433</c:v>
                </c:pt>
                <c:pt idx="3187">
                  <c:v>0.12426484538038322</c:v>
                </c:pt>
                <c:pt idx="3188">
                  <c:v>0.12465196779291145</c:v>
                </c:pt>
                <c:pt idx="3189">
                  <c:v>0.12685774946921444</c:v>
                </c:pt>
                <c:pt idx="3190">
                  <c:v>0.12801336319805626</c:v>
                </c:pt>
                <c:pt idx="3191">
                  <c:v>0.12706480304955528</c:v>
                </c:pt>
                <c:pt idx="3192">
                  <c:v>0.12718112103137849</c:v>
                </c:pt>
                <c:pt idx="3193">
                  <c:v>0.12634229430496927</c:v>
                </c:pt>
                <c:pt idx="3194">
                  <c:v>0.12619502868068835</c:v>
                </c:pt>
                <c:pt idx="3195">
                  <c:v>0.12651043573782494</c:v>
                </c:pt>
                <c:pt idx="3196">
                  <c:v>0.12568746791816382</c:v>
                </c:pt>
                <c:pt idx="3197">
                  <c:v>0.1279706818686607</c:v>
                </c:pt>
                <c:pt idx="3198">
                  <c:v>0.12781454505120715</c:v>
                </c:pt>
                <c:pt idx="3199">
                  <c:v>0.12811322149139015</c:v>
                </c:pt>
                <c:pt idx="3200">
                  <c:v>0.12561109084275809</c:v>
                </c:pt>
                <c:pt idx="3201">
                  <c:v>0.12604094694352519</c:v>
                </c:pt>
                <c:pt idx="3202">
                  <c:v>0.12679495590057585</c:v>
                </c:pt>
                <c:pt idx="3203">
                  <c:v>0.1261852399322205</c:v>
                </c:pt>
                <c:pt idx="3204">
                  <c:v>0.12611121108511786</c:v>
                </c:pt>
                <c:pt idx="3205">
                  <c:v>0.12506734671886785</c:v>
                </c:pt>
                <c:pt idx="3206">
                  <c:v>0.12572994016292985</c:v>
                </c:pt>
                <c:pt idx="3207">
                  <c:v>0.12567170595400157</c:v>
                </c:pt>
                <c:pt idx="3208">
                  <c:v>0.12446336576989124</c:v>
                </c:pt>
                <c:pt idx="3209">
                  <c:v>0.12430187598453386</c:v>
                </c:pt>
                <c:pt idx="3210">
                  <c:v>0.12396131805157594</c:v>
                </c:pt>
                <c:pt idx="3211">
                  <c:v>0.12455145686809244</c:v>
                </c:pt>
                <c:pt idx="3212">
                  <c:v>0.1236359746095143</c:v>
                </c:pt>
                <c:pt idx="3213">
                  <c:v>0.12458840372226201</c:v>
                </c:pt>
                <c:pt idx="3214">
                  <c:v>0.12511647910544046</c:v>
                </c:pt>
                <c:pt idx="3215">
                  <c:v>0.12555439368261639</c:v>
                </c:pt>
                <c:pt idx="3216">
                  <c:v>0.12650449074579107</c:v>
                </c:pt>
                <c:pt idx="3217">
                  <c:v>0.12686730306784233</c:v>
                </c:pt>
                <c:pt idx="3218">
                  <c:v>0.12699324809653786</c:v>
                </c:pt>
                <c:pt idx="3219">
                  <c:v>0.12719596407742673</c:v>
                </c:pt>
                <c:pt idx="3220">
                  <c:v>0.12696381602331699</c:v>
                </c:pt>
                <c:pt idx="3221">
                  <c:v>0.12736520130886328</c:v>
                </c:pt>
                <c:pt idx="3222">
                  <c:v>0.12605310867015038</c:v>
                </c:pt>
                <c:pt idx="3223">
                  <c:v>0.12496015301243227</c:v>
                </c:pt>
                <c:pt idx="3224">
                  <c:v>0.12457507082152976</c:v>
                </c:pt>
                <c:pt idx="3225">
                  <c:v>0.12551944592434738</c:v>
                </c:pt>
                <c:pt idx="3226">
                  <c:v>0.12633020756506164</c:v>
                </c:pt>
                <c:pt idx="3227">
                  <c:v>0.12820053715308863</c:v>
                </c:pt>
                <c:pt idx="3228">
                  <c:v>0.12840452981651373</c:v>
                </c:pt>
                <c:pt idx="3229">
                  <c:v>0.12823705179282868</c:v>
                </c:pt>
                <c:pt idx="3230">
                  <c:v>0.12848203111031647</c:v>
                </c:pt>
                <c:pt idx="3231">
                  <c:v>0.12906558369847884</c:v>
                </c:pt>
                <c:pt idx="3232">
                  <c:v>0.12822146700651371</c:v>
                </c:pt>
                <c:pt idx="3233">
                  <c:v>0.12633383479690727</c:v>
                </c:pt>
                <c:pt idx="3234">
                  <c:v>0.12735601636535301</c:v>
                </c:pt>
                <c:pt idx="3235">
                  <c:v>0.12701626981356051</c:v>
                </c:pt>
                <c:pt idx="3236">
                  <c:v>0.12629709589804305</c:v>
                </c:pt>
                <c:pt idx="3237">
                  <c:v>0.12665904286654883</c:v>
                </c:pt>
                <c:pt idx="3238">
                  <c:v>0.12593926382492468</c:v>
                </c:pt>
                <c:pt idx="3239">
                  <c:v>0.12620514426925619</c:v>
                </c:pt>
                <c:pt idx="3240">
                  <c:v>0.12678205973152032</c:v>
                </c:pt>
                <c:pt idx="3241">
                  <c:v>0.1266437666978939</c:v>
                </c:pt>
                <c:pt idx="3242">
                  <c:v>0.12648194099807003</c:v>
                </c:pt>
                <c:pt idx="3243">
                  <c:v>0.12580611787426282</c:v>
                </c:pt>
                <c:pt idx="3244">
                  <c:v>0.12275985663082435</c:v>
                </c:pt>
                <c:pt idx="3245">
                  <c:v>0.12178269131110728</c:v>
                </c:pt>
                <c:pt idx="3246">
                  <c:v>0.12250879249706918</c:v>
                </c:pt>
                <c:pt idx="3247">
                  <c:v>0.12105970303510526</c:v>
                </c:pt>
                <c:pt idx="3248">
                  <c:v>0.1213466266047528</c:v>
                </c:pt>
                <c:pt idx="3249">
                  <c:v>0.12247202545939841</c:v>
                </c:pt>
                <c:pt idx="3250">
                  <c:v>0.1224105461393597</c:v>
                </c:pt>
                <c:pt idx="3251">
                  <c:v>0.12266112266112265</c:v>
                </c:pt>
                <c:pt idx="3252">
                  <c:v>0.12121005886956816</c:v>
                </c:pt>
                <c:pt idx="3253">
                  <c:v>0.12254268417114483</c:v>
                </c:pt>
                <c:pt idx="3254">
                  <c:v>0.12347075151639766</c:v>
                </c:pt>
                <c:pt idx="3255">
                  <c:v>0.12397829521258329</c:v>
                </c:pt>
                <c:pt idx="3256">
                  <c:v>0.12362684079855799</c:v>
                </c:pt>
                <c:pt idx="3257">
                  <c:v>0.1236254354210778</c:v>
                </c:pt>
                <c:pt idx="3258">
                  <c:v>0.1235717014552148</c:v>
                </c:pt>
                <c:pt idx="3259">
                  <c:v>0.12374360936250131</c:v>
                </c:pt>
                <c:pt idx="3260">
                  <c:v>0.1245377799483709</c:v>
                </c:pt>
                <c:pt idx="3261">
                  <c:v>0.12533842415827837</c:v>
                </c:pt>
                <c:pt idx="3262">
                  <c:v>0.12856939400413017</c:v>
                </c:pt>
                <c:pt idx="3263">
                  <c:v>0.12787579393083981</c:v>
                </c:pt>
                <c:pt idx="3264">
                  <c:v>0.12797305830351505</c:v>
                </c:pt>
                <c:pt idx="3265">
                  <c:v>0.12752867570385817</c:v>
                </c:pt>
                <c:pt idx="3266">
                  <c:v>0.12818359921634481</c:v>
                </c:pt>
                <c:pt idx="3267">
                  <c:v>0.12695897164993836</c:v>
                </c:pt>
                <c:pt idx="3268">
                  <c:v>0.12687166242015988</c:v>
                </c:pt>
                <c:pt idx="3269">
                  <c:v>0.12785771802681792</c:v>
                </c:pt>
                <c:pt idx="3270">
                  <c:v>0.13007726660523147</c:v>
                </c:pt>
                <c:pt idx="3271">
                  <c:v>0.12995968597496288</c:v>
                </c:pt>
                <c:pt idx="3272">
                  <c:v>0.1298233089416384</c:v>
                </c:pt>
                <c:pt idx="3273">
                  <c:v>0.12919107341790351</c:v>
                </c:pt>
                <c:pt idx="3274">
                  <c:v>0.12962763860516793</c:v>
                </c:pt>
                <c:pt idx="3275">
                  <c:v>0.13248810259018418</c:v>
                </c:pt>
                <c:pt idx="3276">
                  <c:v>0.13333576137232764</c:v>
                </c:pt>
                <c:pt idx="3277">
                  <c:v>0.12979004028089688</c:v>
                </c:pt>
                <c:pt idx="3278">
                  <c:v>0.13160870794458582</c:v>
                </c:pt>
                <c:pt idx="3279">
                  <c:v>0.13100421348314606</c:v>
                </c:pt>
                <c:pt idx="3280">
                  <c:v>0.13012341387102383</c:v>
                </c:pt>
                <c:pt idx="3281">
                  <c:v>0.12907914316365018</c:v>
                </c:pt>
                <c:pt idx="3282">
                  <c:v>0.1293527172031845</c:v>
                </c:pt>
                <c:pt idx="3283">
                  <c:v>0.13006692326363606</c:v>
                </c:pt>
                <c:pt idx="3284">
                  <c:v>0.12970509013053388</c:v>
                </c:pt>
                <c:pt idx="3285">
                  <c:v>0.13040171472032083</c:v>
                </c:pt>
                <c:pt idx="3286">
                  <c:v>0.13176901544735115</c:v>
                </c:pt>
                <c:pt idx="3287">
                  <c:v>0.13002735978112176</c:v>
                </c:pt>
                <c:pt idx="3288">
                  <c:v>0.13058759298437181</c:v>
                </c:pt>
                <c:pt idx="3289">
                  <c:v>0.13012911512201716</c:v>
                </c:pt>
                <c:pt idx="3290">
                  <c:v>0.12846938775510205</c:v>
                </c:pt>
                <c:pt idx="3291">
                  <c:v>0.12797983925895653</c:v>
                </c:pt>
                <c:pt idx="3292">
                  <c:v>0.12749346540101802</c:v>
                </c:pt>
                <c:pt idx="3293">
                  <c:v>0.12514201122318999</c:v>
                </c:pt>
                <c:pt idx="3294">
                  <c:v>0.12572898799313892</c:v>
                </c:pt>
                <c:pt idx="3295">
                  <c:v>0.1254948805460751</c:v>
                </c:pt>
                <c:pt idx="3296">
                  <c:v>0.12412906717175133</c:v>
                </c:pt>
                <c:pt idx="3297">
                  <c:v>0.12610059710555613</c:v>
                </c:pt>
                <c:pt idx="3298">
                  <c:v>0.12690763052208837</c:v>
                </c:pt>
                <c:pt idx="3299">
                  <c:v>0.12634858942571869</c:v>
                </c:pt>
                <c:pt idx="3300">
                  <c:v>0.12751836129640862</c:v>
                </c:pt>
                <c:pt idx="3301">
                  <c:v>0.12803257175544264</c:v>
                </c:pt>
                <c:pt idx="3302">
                  <c:v>0.12812698837949163</c:v>
                </c:pt>
                <c:pt idx="3303">
                  <c:v>0.12619023754635664</c:v>
                </c:pt>
                <c:pt idx="3304">
                  <c:v>0.12512888741061035</c:v>
                </c:pt>
                <c:pt idx="3305">
                  <c:v>0.12525353283458021</c:v>
                </c:pt>
                <c:pt idx="3306">
                  <c:v>0.12548797170598244</c:v>
                </c:pt>
                <c:pt idx="3307">
                  <c:v>0.12568012359776987</c:v>
                </c:pt>
                <c:pt idx="3308">
                  <c:v>0.12518823411304086</c:v>
                </c:pt>
                <c:pt idx="3309">
                  <c:v>0.12383484200962411</c:v>
                </c:pt>
                <c:pt idx="3310">
                  <c:v>0.1233971131252098</c:v>
                </c:pt>
                <c:pt idx="3311">
                  <c:v>0.12372096123720962</c:v>
                </c:pt>
                <c:pt idx="3312">
                  <c:v>0.12304272823779194</c:v>
                </c:pt>
                <c:pt idx="3313">
                  <c:v>0.1231</c:v>
                </c:pt>
                <c:pt idx="3314">
                  <c:v>0.12267805701797953</c:v>
                </c:pt>
                <c:pt idx="3315">
                  <c:v>0.12336628408412394</c:v>
                </c:pt>
                <c:pt idx="3316">
                  <c:v>0.12490023942537909</c:v>
                </c:pt>
                <c:pt idx="3317">
                  <c:v>0.12577749386410247</c:v>
                </c:pt>
                <c:pt idx="3318">
                  <c:v>0.12718762718762719</c:v>
                </c:pt>
                <c:pt idx="3319">
                  <c:v>0.12914359920716287</c:v>
                </c:pt>
                <c:pt idx="3320">
                  <c:v>0.13061095060249453</c:v>
                </c:pt>
                <c:pt idx="3321">
                  <c:v>0.13040305767894372</c:v>
                </c:pt>
                <c:pt idx="3322">
                  <c:v>0.13154148001527938</c:v>
                </c:pt>
                <c:pt idx="3323">
                  <c:v>0.1310537429330427</c:v>
                </c:pt>
                <c:pt idx="3324">
                  <c:v>0.1319182497771072</c:v>
                </c:pt>
                <c:pt idx="3325">
                  <c:v>0.13300236078322455</c:v>
                </c:pt>
                <c:pt idx="3326">
                  <c:v>0.1314647068877115</c:v>
                </c:pt>
                <c:pt idx="3327">
                  <c:v>0.13335681578020431</c:v>
                </c:pt>
                <c:pt idx="3328">
                  <c:v>0.13486738099420342</c:v>
                </c:pt>
                <c:pt idx="3329">
                  <c:v>0.13384109399342217</c:v>
                </c:pt>
                <c:pt idx="3330">
                  <c:v>0.13344507919132487</c:v>
                </c:pt>
                <c:pt idx="3331">
                  <c:v>0.13347581784963289</c:v>
                </c:pt>
                <c:pt idx="3332">
                  <c:v>0.13294580270131648</c:v>
                </c:pt>
                <c:pt idx="3333">
                  <c:v>0.13363661239567656</c:v>
                </c:pt>
                <c:pt idx="3334">
                  <c:v>0.13543970510795153</c:v>
                </c:pt>
                <c:pt idx="3335">
                  <c:v>0.13520833333333332</c:v>
                </c:pt>
                <c:pt idx="3336">
                  <c:v>0.13528776100672779</c:v>
                </c:pt>
                <c:pt idx="3337">
                  <c:v>0.1347225587593894</c:v>
                </c:pt>
                <c:pt idx="3338">
                  <c:v>0.13398044979151003</c:v>
                </c:pt>
                <c:pt idx="3339">
                  <c:v>0.13407420071807147</c:v>
                </c:pt>
                <c:pt idx="3340">
                  <c:v>0.13678888353855678</c:v>
                </c:pt>
                <c:pt idx="3341">
                  <c:v>0.13637600326486191</c:v>
                </c:pt>
                <c:pt idx="3342">
                  <c:v>0.1334698811362568</c:v>
                </c:pt>
                <c:pt idx="3343">
                  <c:v>0.13353464183861766</c:v>
                </c:pt>
                <c:pt idx="3344">
                  <c:v>0.1324614352783367</c:v>
                </c:pt>
                <c:pt idx="3345">
                  <c:v>0.13054707677858654</c:v>
                </c:pt>
                <c:pt idx="3346">
                  <c:v>0.12932556203164031</c:v>
                </c:pt>
                <c:pt idx="3347">
                  <c:v>0.1296425370905108</c:v>
                </c:pt>
                <c:pt idx="3348">
                  <c:v>0.12816765751104323</c:v>
                </c:pt>
                <c:pt idx="3349">
                  <c:v>0.1298973880597015</c:v>
                </c:pt>
                <c:pt idx="3350">
                  <c:v>0.13139704904958127</c:v>
                </c:pt>
                <c:pt idx="3351">
                  <c:v>0.13091996014613086</c:v>
                </c:pt>
                <c:pt idx="3352">
                  <c:v>0.13136043576458084</c:v>
                </c:pt>
                <c:pt idx="3353">
                  <c:v>0.13115193777658576</c:v>
                </c:pt>
                <c:pt idx="3354">
                  <c:v>0.13165219140873882</c:v>
                </c:pt>
                <c:pt idx="3355">
                  <c:v>0.13252441950856794</c:v>
                </c:pt>
                <c:pt idx="3356">
                  <c:v>0.1316107788455077</c:v>
                </c:pt>
                <c:pt idx="3357">
                  <c:v>0.13316498316498315</c:v>
                </c:pt>
                <c:pt idx="3358">
                  <c:v>0.13300609343263373</c:v>
                </c:pt>
                <c:pt idx="3359">
                  <c:v>0.13256056879064598</c:v>
                </c:pt>
                <c:pt idx="3360">
                  <c:v>0.13299686263811211</c:v>
                </c:pt>
                <c:pt idx="3361">
                  <c:v>0.13455530097896271</c:v>
                </c:pt>
                <c:pt idx="3362">
                  <c:v>0.13504579574409475</c:v>
                </c:pt>
                <c:pt idx="3363">
                  <c:v>0.13385425513844063</c:v>
                </c:pt>
                <c:pt idx="3364">
                  <c:v>0.13419544151767435</c:v>
                </c:pt>
                <c:pt idx="3365">
                  <c:v>0.13565313832183828</c:v>
                </c:pt>
                <c:pt idx="3366">
                  <c:v>0.13478902736292786</c:v>
                </c:pt>
                <c:pt idx="3367">
                  <c:v>0.13422452598554085</c:v>
                </c:pt>
                <c:pt idx="3368">
                  <c:v>0.1324085324692858</c:v>
                </c:pt>
                <c:pt idx="3369">
                  <c:v>0.13275891197837472</c:v>
                </c:pt>
                <c:pt idx="3370">
                  <c:v>0.13155781584582441</c:v>
                </c:pt>
                <c:pt idx="3371">
                  <c:v>0.13160187667560325</c:v>
                </c:pt>
                <c:pt idx="3372">
                  <c:v>0.13208366746859129</c:v>
                </c:pt>
                <c:pt idx="3373">
                  <c:v>0.13393965835486793</c:v>
                </c:pt>
                <c:pt idx="3374">
                  <c:v>0.13393779792659755</c:v>
                </c:pt>
                <c:pt idx="3375">
                  <c:v>0.13397545232600919</c:v>
                </c:pt>
                <c:pt idx="3376">
                  <c:v>0.1338201947445645</c:v>
                </c:pt>
                <c:pt idx="3377">
                  <c:v>0.1331025069081466</c:v>
                </c:pt>
                <c:pt idx="3378">
                  <c:v>0.13093501326259946</c:v>
                </c:pt>
                <c:pt idx="3379">
                  <c:v>0.12881635344543357</c:v>
                </c:pt>
                <c:pt idx="3380">
                  <c:v>0.12918439365456286</c:v>
                </c:pt>
                <c:pt idx="3381">
                  <c:v>0.12974288156769909</c:v>
                </c:pt>
                <c:pt idx="3382">
                  <c:v>0.12966076550291761</c:v>
                </c:pt>
                <c:pt idx="3383">
                  <c:v>0.12814398641144573</c:v>
                </c:pt>
                <c:pt idx="3384">
                  <c:v>0.12619969417965318</c:v>
                </c:pt>
                <c:pt idx="3385">
                  <c:v>0.12415320479416361</c:v>
                </c:pt>
                <c:pt idx="3386">
                  <c:v>0.12458482578964505</c:v>
                </c:pt>
                <c:pt idx="3387">
                  <c:v>0.12281783373353235</c:v>
                </c:pt>
                <c:pt idx="3388">
                  <c:v>0.12228911762801839</c:v>
                </c:pt>
                <c:pt idx="3389">
                  <c:v>0.12275012161504784</c:v>
                </c:pt>
                <c:pt idx="3390">
                  <c:v>0.12168284789644013</c:v>
                </c:pt>
                <c:pt idx="3391">
                  <c:v>0.12287285668068584</c:v>
                </c:pt>
                <c:pt idx="3392">
                  <c:v>0.12392182199967694</c:v>
                </c:pt>
                <c:pt idx="3393">
                  <c:v>0.12364091215241026</c:v>
                </c:pt>
                <c:pt idx="3394">
                  <c:v>0.12422280623036985</c:v>
                </c:pt>
                <c:pt idx="3395">
                  <c:v>0.12451511557080115</c:v>
                </c:pt>
                <c:pt idx="3396">
                  <c:v>0.12504424493998778</c:v>
                </c:pt>
                <c:pt idx="3397">
                  <c:v>0.12356979405034327</c:v>
                </c:pt>
                <c:pt idx="3398">
                  <c:v>0.12258811422691021</c:v>
                </c:pt>
                <c:pt idx="3399">
                  <c:v>0.12174107285317674</c:v>
                </c:pt>
                <c:pt idx="3400">
                  <c:v>0.12315333672949567</c:v>
                </c:pt>
                <c:pt idx="3401">
                  <c:v>0.12298719411690122</c:v>
                </c:pt>
                <c:pt idx="3402">
                  <c:v>0.12296777067226623</c:v>
                </c:pt>
                <c:pt idx="3403">
                  <c:v>0.12174303683737646</c:v>
                </c:pt>
                <c:pt idx="3404">
                  <c:v>0.12356646745275399</c:v>
                </c:pt>
                <c:pt idx="3405">
                  <c:v>0.12345084441019716</c:v>
                </c:pt>
                <c:pt idx="3406">
                  <c:v>0.12342157554002949</c:v>
                </c:pt>
                <c:pt idx="3407">
                  <c:v>0.1223362022421952</c:v>
                </c:pt>
                <c:pt idx="3408">
                  <c:v>0.1228813559322034</c:v>
                </c:pt>
                <c:pt idx="3409">
                  <c:v>0.12215736931075176</c:v>
                </c:pt>
                <c:pt idx="3410">
                  <c:v>0.1208892564086254</c:v>
                </c:pt>
                <c:pt idx="3411">
                  <c:v>0.11840570113202786</c:v>
                </c:pt>
                <c:pt idx="3412">
                  <c:v>0.1184608596999874</c:v>
                </c:pt>
                <c:pt idx="3413">
                  <c:v>0.11856025039123631</c:v>
                </c:pt>
                <c:pt idx="3414">
                  <c:v>0.11725130644303282</c:v>
                </c:pt>
                <c:pt idx="3415">
                  <c:v>0.11890234362777309</c:v>
                </c:pt>
                <c:pt idx="3416">
                  <c:v>0.11953879713306327</c:v>
                </c:pt>
                <c:pt idx="3417">
                  <c:v>0.11922801109967886</c:v>
                </c:pt>
                <c:pt idx="3418">
                  <c:v>0.11833011643110639</c:v>
                </c:pt>
                <c:pt idx="3419">
                  <c:v>0.11848208448775022</c:v>
                </c:pt>
                <c:pt idx="3420">
                  <c:v>0.11856691645506905</c:v>
                </c:pt>
                <c:pt idx="3421">
                  <c:v>0.11902992008920274</c:v>
                </c:pt>
                <c:pt idx="3422">
                  <c:v>0.11959636227731407</c:v>
                </c:pt>
                <c:pt idx="3423">
                  <c:v>0.12014540483440005</c:v>
                </c:pt>
                <c:pt idx="3424">
                  <c:v>0.11764705882352941</c:v>
                </c:pt>
                <c:pt idx="3425">
                  <c:v>0.11941316956670077</c:v>
                </c:pt>
                <c:pt idx="3426">
                  <c:v>0.11899023606476332</c:v>
                </c:pt>
                <c:pt idx="3427">
                  <c:v>0.11802435472376289</c:v>
                </c:pt>
                <c:pt idx="3428">
                  <c:v>0.11798428109107721</c:v>
                </c:pt>
                <c:pt idx="3429">
                  <c:v>0.11715903872646566</c:v>
                </c:pt>
                <c:pt idx="3430">
                  <c:v>0.11863313990973566</c:v>
                </c:pt>
                <c:pt idx="3431">
                  <c:v>0.11925598414392438</c:v>
                </c:pt>
                <c:pt idx="3432">
                  <c:v>0.1188578408917392</c:v>
                </c:pt>
                <c:pt idx="3433">
                  <c:v>0.11941253542155458</c:v>
                </c:pt>
                <c:pt idx="3434">
                  <c:v>0.1194850719207059</c:v>
                </c:pt>
                <c:pt idx="3435">
                  <c:v>0</c:v>
                </c:pt>
                <c:pt idx="3436">
                  <c:v>0.12070630848173861</c:v>
                </c:pt>
                <c:pt idx="3437">
                  <c:v>0.11972596124826464</c:v>
                </c:pt>
                <c:pt idx="3438">
                  <c:v>0.12073435427468948</c:v>
                </c:pt>
                <c:pt idx="3439">
                  <c:v>0.12163518569212521</c:v>
                </c:pt>
                <c:pt idx="3440">
                  <c:v>0.12309119010819165</c:v>
                </c:pt>
                <c:pt idx="3441">
                  <c:v>0.12212059102450366</c:v>
                </c:pt>
                <c:pt idx="3442">
                  <c:v>0.12157859286020452</c:v>
                </c:pt>
                <c:pt idx="3443">
                  <c:v>0.12145996093749999</c:v>
                </c:pt>
                <c:pt idx="3444">
                  <c:v>0.12193454138563389</c:v>
                </c:pt>
                <c:pt idx="3445">
                  <c:v>0.12115883006293966</c:v>
                </c:pt>
                <c:pt idx="3446">
                  <c:v>0.12088980732997022</c:v>
                </c:pt>
                <c:pt idx="3447">
                  <c:v>0.11941957579763263</c:v>
                </c:pt>
                <c:pt idx="3448">
                  <c:v>0.11952811545601533</c:v>
                </c:pt>
                <c:pt idx="3449">
                  <c:v>0.12022877784467188</c:v>
                </c:pt>
                <c:pt idx="3450">
                  <c:v>0.12071232221823831</c:v>
                </c:pt>
                <c:pt idx="3451">
                  <c:v>0.12196504205691105</c:v>
                </c:pt>
                <c:pt idx="3452">
                  <c:v>0.1219548337383676</c:v>
                </c:pt>
                <c:pt idx="3453">
                  <c:v>0.12282679641606835</c:v>
                </c:pt>
                <c:pt idx="3454">
                  <c:v>0.12405213270142181</c:v>
                </c:pt>
                <c:pt idx="3455">
                  <c:v>0.12425385323552995</c:v>
                </c:pt>
                <c:pt idx="3456">
                  <c:v>0.12191877992551872</c:v>
                </c:pt>
                <c:pt idx="3457">
                  <c:v>0.12378691200474849</c:v>
                </c:pt>
                <c:pt idx="3458">
                  <c:v>0.1257346767422334</c:v>
                </c:pt>
                <c:pt idx="3459">
                  <c:v>0.12831089882761615</c:v>
                </c:pt>
                <c:pt idx="3460">
                  <c:v>0.1289940828402367</c:v>
                </c:pt>
                <c:pt idx="3461">
                  <c:v>0.12834670947030496</c:v>
                </c:pt>
                <c:pt idx="3462">
                  <c:v>0.12678565426372224</c:v>
                </c:pt>
                <c:pt idx="3463">
                  <c:v>0.12418146222912307</c:v>
                </c:pt>
                <c:pt idx="3464">
                  <c:v>0.12494742631595976</c:v>
                </c:pt>
                <c:pt idx="3465">
                  <c:v>0.12853050892619239</c:v>
                </c:pt>
                <c:pt idx="3466">
                  <c:v>0.12814038227961388</c:v>
                </c:pt>
                <c:pt idx="3467">
                  <c:v>0.12950472789790388</c:v>
                </c:pt>
                <c:pt idx="3468">
                  <c:v>0.12942916694681639</c:v>
                </c:pt>
                <c:pt idx="3469">
                  <c:v>0.13047441928308354</c:v>
                </c:pt>
                <c:pt idx="3470">
                  <c:v>0.13008806601483947</c:v>
                </c:pt>
                <c:pt idx="3471">
                  <c:v>0.12942848811780142</c:v>
                </c:pt>
                <c:pt idx="3472">
                  <c:v>0.13082906775220668</c:v>
                </c:pt>
                <c:pt idx="3473">
                  <c:v>0.13110797564235854</c:v>
                </c:pt>
                <c:pt idx="3474">
                  <c:v>0.12366062122159684</c:v>
                </c:pt>
                <c:pt idx="3475">
                  <c:v>0.12444620253164557</c:v>
                </c:pt>
                <c:pt idx="3476">
                  <c:v>0.121875</c:v>
                </c:pt>
                <c:pt idx="3477">
                  <c:v>0.11970396241320527</c:v>
                </c:pt>
                <c:pt idx="3478">
                  <c:v>0.11870629370629369</c:v>
                </c:pt>
                <c:pt idx="3479">
                  <c:v>0.1141960080735591</c:v>
                </c:pt>
                <c:pt idx="3480">
                  <c:v>0.11383919391322228</c:v>
                </c:pt>
                <c:pt idx="3481">
                  <c:v>0.11714413063738402</c:v>
                </c:pt>
                <c:pt idx="3482">
                  <c:v>0.11918070444104135</c:v>
                </c:pt>
                <c:pt idx="3483">
                  <c:v>0.1231552363665062</c:v>
                </c:pt>
                <c:pt idx="3484">
                  <c:v>0.12237722147907512</c:v>
                </c:pt>
                <c:pt idx="3485">
                  <c:v>0.12027158098933075</c:v>
                </c:pt>
                <c:pt idx="3486">
                  <c:v>0.1183018484663823</c:v>
                </c:pt>
                <c:pt idx="3487">
                  <c:v>0.11734106341579637</c:v>
                </c:pt>
                <c:pt idx="3488">
                  <c:v>0.11805471614488899</c:v>
                </c:pt>
                <c:pt idx="3489">
                  <c:v>0.11862870950690931</c:v>
                </c:pt>
                <c:pt idx="3490">
                  <c:v>0.11854561913023799</c:v>
                </c:pt>
                <c:pt idx="3491">
                  <c:v>0.12330766704375434</c:v>
                </c:pt>
                <c:pt idx="3492">
                  <c:v>0.12771387491013661</c:v>
                </c:pt>
                <c:pt idx="3493">
                  <c:v>0.12297758107813972</c:v>
                </c:pt>
                <c:pt idx="3494">
                  <c:v>0.12343634377532682</c:v>
                </c:pt>
                <c:pt idx="3495">
                  <c:v>0.1212557603686636</c:v>
                </c:pt>
                <c:pt idx="3496">
                  <c:v>0.11988534575420995</c:v>
                </c:pt>
                <c:pt idx="3497">
                  <c:v>0.12049958135640525</c:v>
                </c:pt>
                <c:pt idx="3498">
                  <c:v>0.11811498987890195</c:v>
                </c:pt>
                <c:pt idx="3499">
                  <c:v>0.12001904482859654</c:v>
                </c:pt>
                <c:pt idx="3500">
                  <c:v>0.11945539233249731</c:v>
                </c:pt>
                <c:pt idx="3501">
                  <c:v>0.11810233624767093</c:v>
                </c:pt>
                <c:pt idx="3502">
                  <c:v>0.11690285189242675</c:v>
                </c:pt>
                <c:pt idx="3503">
                  <c:v>0.118585612262672</c:v>
                </c:pt>
                <c:pt idx="3504">
                  <c:v>0.11923844188569628</c:v>
                </c:pt>
                <c:pt idx="3505">
                  <c:v>0.11650352989325057</c:v>
                </c:pt>
                <c:pt idx="3506">
                  <c:v>0.11677223905260259</c:v>
                </c:pt>
                <c:pt idx="3507">
                  <c:v>0.11627002369249266</c:v>
                </c:pt>
                <c:pt idx="3508">
                  <c:v>0.11587967697570264</c:v>
                </c:pt>
                <c:pt idx="3509">
                  <c:v>0.11555260491282016</c:v>
                </c:pt>
                <c:pt idx="3510">
                  <c:v>0.11419525065963061</c:v>
                </c:pt>
                <c:pt idx="3511">
                  <c:v>0.11384176863181313</c:v>
                </c:pt>
                <c:pt idx="3512">
                  <c:v>0.11404048693749146</c:v>
                </c:pt>
                <c:pt idx="3513">
                  <c:v>0.11264957264957266</c:v>
                </c:pt>
                <c:pt idx="3514">
                  <c:v>0.11005685980395577</c:v>
                </c:pt>
                <c:pt idx="3515">
                  <c:v>0.11026278409090909</c:v>
                </c:pt>
                <c:pt idx="3516">
                  <c:v>0.10909920342492191</c:v>
                </c:pt>
                <c:pt idx="3517">
                  <c:v>0.10821573284895908</c:v>
                </c:pt>
                <c:pt idx="3518">
                  <c:v>0.11013559322033899</c:v>
                </c:pt>
                <c:pt idx="3519">
                  <c:v>0.10912080008220021</c:v>
                </c:pt>
                <c:pt idx="3520">
                  <c:v>0.10830835550466439</c:v>
                </c:pt>
                <c:pt idx="3521">
                  <c:v>0.10851871947911015</c:v>
                </c:pt>
                <c:pt idx="3522">
                  <c:v>0.11068237205523965</c:v>
                </c:pt>
                <c:pt idx="3523">
                  <c:v>0.11281262538451252</c:v>
                </c:pt>
                <c:pt idx="3524">
                  <c:v>0.11353078773103155</c:v>
                </c:pt>
                <c:pt idx="3525">
                  <c:v>0.11502789055021949</c:v>
                </c:pt>
                <c:pt idx="3526">
                  <c:v>0.11386041009463722</c:v>
                </c:pt>
                <c:pt idx="3527">
                  <c:v>0.11566028473244969</c:v>
                </c:pt>
                <c:pt idx="3528">
                  <c:v>0.11545702414957154</c:v>
                </c:pt>
                <c:pt idx="3529">
                  <c:v>0.11666346338650779</c:v>
                </c:pt>
                <c:pt idx="3530">
                  <c:v>0.11478674203494348</c:v>
                </c:pt>
                <c:pt idx="3531">
                  <c:v>0.11602054236863531</c:v>
                </c:pt>
                <c:pt idx="3532">
                  <c:v>0.1171410891089109</c:v>
                </c:pt>
                <c:pt idx="3533">
                  <c:v>0.11664952149381215</c:v>
                </c:pt>
                <c:pt idx="3534">
                  <c:v>0.11510971786833855</c:v>
                </c:pt>
                <c:pt idx="3535">
                  <c:v>0.11460031269751506</c:v>
                </c:pt>
                <c:pt idx="3536">
                  <c:v>0.11682719174254627</c:v>
                </c:pt>
                <c:pt idx="3537">
                  <c:v>0.11721218042664061</c:v>
                </c:pt>
                <c:pt idx="3538">
                  <c:v>0.11691589979550104</c:v>
                </c:pt>
                <c:pt idx="3539">
                  <c:v>0.11602387216838861</c:v>
                </c:pt>
                <c:pt idx="3540">
                  <c:v>0.11453589069215474</c:v>
                </c:pt>
                <c:pt idx="3541">
                  <c:v>0.11453473302229135</c:v>
                </c:pt>
                <c:pt idx="3542">
                  <c:v>0.11261348271199535</c:v>
                </c:pt>
                <c:pt idx="3543">
                  <c:v>0.11168082038134915</c:v>
                </c:pt>
                <c:pt idx="3544">
                  <c:v>0.11167746390871125</c:v>
                </c:pt>
                <c:pt idx="3545">
                  <c:v>0.11166422645192776</c:v>
                </c:pt>
                <c:pt idx="3546">
                  <c:v>0.11241459756707214</c:v>
                </c:pt>
                <c:pt idx="3547">
                  <c:v>0.11269132234119426</c:v>
                </c:pt>
                <c:pt idx="3548">
                  <c:v>0.1128875340511091</c:v>
                </c:pt>
                <c:pt idx="3549">
                  <c:v>0.11516166430503672</c:v>
                </c:pt>
                <c:pt idx="3550">
                  <c:v>0.11414662268199724</c:v>
                </c:pt>
                <c:pt idx="3551">
                  <c:v>0.11414662268199724</c:v>
                </c:pt>
                <c:pt idx="3552">
                  <c:v>0.11253745466014824</c:v>
                </c:pt>
                <c:pt idx="3553">
                  <c:v>0.1118618140098158</c:v>
                </c:pt>
                <c:pt idx="3554">
                  <c:v>0.11094945916882787</c:v>
                </c:pt>
                <c:pt idx="3555">
                  <c:v>0.11120300273554298</c:v>
                </c:pt>
                <c:pt idx="3556">
                  <c:v>0.1102049812651532</c:v>
                </c:pt>
                <c:pt idx="3557">
                  <c:v>0.10942065811205694</c:v>
                </c:pt>
                <c:pt idx="3558">
                  <c:v>0.10908691834942931</c:v>
                </c:pt>
                <c:pt idx="3559">
                  <c:v>0.10859095852105018</c:v>
                </c:pt>
                <c:pt idx="3560">
                  <c:v>0.10767168552635679</c:v>
                </c:pt>
                <c:pt idx="3561">
                  <c:v>0.10885241825189607</c:v>
                </c:pt>
                <c:pt idx="3562">
                  <c:v>0.10696225949679329</c:v>
                </c:pt>
                <c:pt idx="3563">
                  <c:v>0.10676594566321038</c:v>
                </c:pt>
                <c:pt idx="3564">
                  <c:v>0.10744661322890534</c:v>
                </c:pt>
                <c:pt idx="3565">
                  <c:v>0.10818677235570968</c:v>
                </c:pt>
                <c:pt idx="3566">
                  <c:v>0.10845175766641735</c:v>
                </c:pt>
                <c:pt idx="3567">
                  <c:v>0.10893509065033104</c:v>
                </c:pt>
                <c:pt idx="3568">
                  <c:v>0.11184108104742037</c:v>
                </c:pt>
                <c:pt idx="3569">
                  <c:v>0.1125738188976378</c:v>
                </c:pt>
                <c:pt idx="3570">
                  <c:v>0.11205087047783677</c:v>
                </c:pt>
                <c:pt idx="3571">
                  <c:v>0.11104985912042141</c:v>
                </c:pt>
                <c:pt idx="3572">
                  <c:v>0.10851911554487666</c:v>
                </c:pt>
                <c:pt idx="3573">
                  <c:v>0.10970732594073805</c:v>
                </c:pt>
                <c:pt idx="3574">
                  <c:v>0.10821715696606544</c:v>
                </c:pt>
                <c:pt idx="3575">
                  <c:v>0.10770795321987257</c:v>
                </c:pt>
                <c:pt idx="3576">
                  <c:v>0.10909525659802134</c:v>
                </c:pt>
                <c:pt idx="3577">
                  <c:v>0.10859135202789283</c:v>
                </c:pt>
                <c:pt idx="3578">
                  <c:v>0.10739182692307693</c:v>
                </c:pt>
                <c:pt idx="3579">
                  <c:v>0.10724869606448553</c:v>
                </c:pt>
                <c:pt idx="3580">
                  <c:v>0.10619600391889085</c:v>
                </c:pt>
                <c:pt idx="3581">
                  <c:v>0.10646004037525235</c:v>
                </c:pt>
                <c:pt idx="3582">
                  <c:v>0.10706992986298126</c:v>
                </c:pt>
                <c:pt idx="3583">
                  <c:v>0.10672100165367353</c:v>
                </c:pt>
                <c:pt idx="3584">
                  <c:v>0.10497286718263499</c:v>
                </c:pt>
                <c:pt idx="3585">
                  <c:v>0.10577036774269837</c:v>
                </c:pt>
                <c:pt idx="3586">
                  <c:v>0.10574997054318368</c:v>
                </c:pt>
                <c:pt idx="3587">
                  <c:v>0.10483494692639683</c:v>
                </c:pt>
                <c:pt idx="3588">
                  <c:v>0.1047890270835755</c:v>
                </c:pt>
                <c:pt idx="3589">
                  <c:v>0.10302960554708405</c:v>
                </c:pt>
                <c:pt idx="3590">
                  <c:v>0.10418281514655643</c:v>
                </c:pt>
                <c:pt idx="3591">
                  <c:v>0.10431285298647955</c:v>
                </c:pt>
                <c:pt idx="3592">
                  <c:v>0.1037760155735593</c:v>
                </c:pt>
                <c:pt idx="3593">
                  <c:v>0.10263754963131025</c:v>
                </c:pt>
                <c:pt idx="3594">
                  <c:v>0.10343863572826391</c:v>
                </c:pt>
                <c:pt idx="3595">
                  <c:v>0.10533020643330729</c:v>
                </c:pt>
                <c:pt idx="3596">
                  <c:v>0.10581778906500862</c:v>
                </c:pt>
                <c:pt idx="3597">
                  <c:v>0.10740974160439364</c:v>
                </c:pt>
                <c:pt idx="3598">
                  <c:v>0.10647753023926543</c:v>
                </c:pt>
                <c:pt idx="3599">
                  <c:v>0.10683159124262483</c:v>
                </c:pt>
                <c:pt idx="3600">
                  <c:v>0.10641800874094473</c:v>
                </c:pt>
                <c:pt idx="3601">
                  <c:v>0.10760503456833896</c:v>
                </c:pt>
                <c:pt idx="3602">
                  <c:v>0.10847517417761707</c:v>
                </c:pt>
                <c:pt idx="3603">
                  <c:v>0.10961572516380379</c:v>
                </c:pt>
                <c:pt idx="3604">
                  <c:v>0.10814673654121011</c:v>
                </c:pt>
                <c:pt idx="3605">
                  <c:v>0.1076667170724331</c:v>
                </c:pt>
                <c:pt idx="3606">
                  <c:v>0.10533076429030185</c:v>
                </c:pt>
                <c:pt idx="3607">
                  <c:v>0.10551014229488344</c:v>
                </c:pt>
                <c:pt idx="3608">
                  <c:v>0.1049156955120258</c:v>
                </c:pt>
                <c:pt idx="3609">
                  <c:v>0.10513137557959813</c:v>
                </c:pt>
                <c:pt idx="3610">
                  <c:v>0.10546649225808415</c:v>
                </c:pt>
                <c:pt idx="3611">
                  <c:v>0.10553876537299142</c:v>
                </c:pt>
                <c:pt idx="3612">
                  <c:v>0.10557511207389356</c:v>
                </c:pt>
                <c:pt idx="3613">
                  <c:v>0.10531816417331065</c:v>
                </c:pt>
                <c:pt idx="3614">
                  <c:v>0.1063671967718965</c:v>
                </c:pt>
                <c:pt idx="3615">
                  <c:v>0.10912413132039302</c:v>
                </c:pt>
                <c:pt idx="3616">
                  <c:v>0.10781139627972687</c:v>
                </c:pt>
                <c:pt idx="3617">
                  <c:v>0.10844056967127459</c:v>
                </c:pt>
                <c:pt idx="3618">
                  <c:v>0.1068787416363423</c:v>
                </c:pt>
                <c:pt idx="3619">
                  <c:v>0.10771423584850778</c:v>
                </c:pt>
                <c:pt idx="3620">
                  <c:v>0.10647253856133775</c:v>
                </c:pt>
                <c:pt idx="3621">
                  <c:v>0.10532588031665861</c:v>
                </c:pt>
                <c:pt idx="3622">
                  <c:v>0.10421843315340017</c:v>
                </c:pt>
                <c:pt idx="3623">
                  <c:v>0.10367027850429684</c:v>
                </c:pt>
                <c:pt idx="3624">
                  <c:v>0.10428776978417267</c:v>
                </c:pt>
                <c:pt idx="3625">
                  <c:v>0.10397650378646088</c:v>
                </c:pt>
                <c:pt idx="3626">
                  <c:v>0.10391509020204087</c:v>
                </c:pt>
                <c:pt idx="3627">
                  <c:v>0.10419942920379754</c:v>
                </c:pt>
                <c:pt idx="3628">
                  <c:v>0.10401773991188398</c:v>
                </c:pt>
                <c:pt idx="3629">
                  <c:v>0.10272481936101679</c:v>
                </c:pt>
                <c:pt idx="3630">
                  <c:v>0.10304239689976287</c:v>
                </c:pt>
                <c:pt idx="3631">
                  <c:v>0.10371548955478949</c:v>
                </c:pt>
                <c:pt idx="3632">
                  <c:v>0.10274377624031694</c:v>
                </c:pt>
                <c:pt idx="3633">
                  <c:v>0.10402253107206268</c:v>
                </c:pt>
                <c:pt idx="3634">
                  <c:v>0.10415782774713618</c:v>
                </c:pt>
                <c:pt idx="3635">
                  <c:v>0.10458136828566178</c:v>
                </c:pt>
                <c:pt idx="3636">
                  <c:v>0.10596608116293156</c:v>
                </c:pt>
                <c:pt idx="3637">
                  <c:v>0.10576436627682052</c:v>
                </c:pt>
                <c:pt idx="3638">
                  <c:v>0.1037433777726029</c:v>
                </c:pt>
                <c:pt idx="3639">
                  <c:v>0.10212996802192782</c:v>
                </c:pt>
                <c:pt idx="3640">
                  <c:v>0.10175348412154443</c:v>
                </c:pt>
                <c:pt idx="3641">
                  <c:v>0.10314192238267147</c:v>
                </c:pt>
                <c:pt idx="3642">
                  <c:v>0.10385832109366173</c:v>
                </c:pt>
                <c:pt idx="3643">
                  <c:v>0.10387753385482378</c:v>
                </c:pt>
                <c:pt idx="3644">
                  <c:v>0.10381925766541152</c:v>
                </c:pt>
                <c:pt idx="3645">
                  <c:v>0.10474727729684445</c:v>
                </c:pt>
                <c:pt idx="3646">
                  <c:v>0.10411782552334722</c:v>
                </c:pt>
                <c:pt idx="3647">
                  <c:v>0.10473628750485275</c:v>
                </c:pt>
                <c:pt idx="3648">
                  <c:v>0.10421578533737512</c:v>
                </c:pt>
                <c:pt idx="3649">
                  <c:v>0.10394655933814076</c:v>
                </c:pt>
                <c:pt idx="3650">
                  <c:v>0.10395969943432865</c:v>
                </c:pt>
                <c:pt idx="3651">
                  <c:v>0.10300453197560566</c:v>
                </c:pt>
                <c:pt idx="3652">
                  <c:v>0.10131600682781784</c:v>
                </c:pt>
                <c:pt idx="3653">
                  <c:v>0.10172061986433574</c:v>
                </c:pt>
                <c:pt idx="3654">
                  <c:v>0.10124563477878296</c:v>
                </c:pt>
                <c:pt idx="3655">
                  <c:v>0.10081202010716456</c:v>
                </c:pt>
                <c:pt idx="3656">
                  <c:v>0.10097808862903668</c:v>
                </c:pt>
                <c:pt idx="3657">
                  <c:v>9.9702827230840535E-2</c:v>
                </c:pt>
                <c:pt idx="3658">
                  <c:v>0.10046633396056616</c:v>
                </c:pt>
                <c:pt idx="3659">
                  <c:v>0.10093281059889143</c:v>
                </c:pt>
                <c:pt idx="3660">
                  <c:v>0.10013817768024059</c:v>
                </c:pt>
                <c:pt idx="3661">
                  <c:v>9.9386768241618711E-2</c:v>
                </c:pt>
                <c:pt idx="3662">
                  <c:v>9.9359411203489165E-2</c:v>
                </c:pt>
                <c:pt idx="3663">
                  <c:v>9.8846562866413981E-2</c:v>
                </c:pt>
                <c:pt idx="3664">
                  <c:v>9.901719901719902E-2</c:v>
                </c:pt>
                <c:pt idx="3665">
                  <c:v>9.8749520100915908E-2</c:v>
                </c:pt>
                <c:pt idx="3666">
                  <c:v>9.9136881409129046E-2</c:v>
                </c:pt>
                <c:pt idx="3667">
                  <c:v>9.90085636329254E-2</c:v>
                </c:pt>
                <c:pt idx="3668">
                  <c:v>9.9613152804642155E-2</c:v>
                </c:pt>
                <c:pt idx="3669">
                  <c:v>9.8705238636979248E-2</c:v>
                </c:pt>
                <c:pt idx="3670">
                  <c:v>9.691186864568041E-2</c:v>
                </c:pt>
                <c:pt idx="3671">
                  <c:v>9.7756235704171648E-2</c:v>
                </c:pt>
                <c:pt idx="3672">
                  <c:v>9.6743477432869943E-2</c:v>
                </c:pt>
                <c:pt idx="3673">
                  <c:v>9.7317073170731697E-2</c:v>
                </c:pt>
                <c:pt idx="3674">
                  <c:v>9.7267377811215305E-2</c:v>
                </c:pt>
                <c:pt idx="3675">
                  <c:v>9.6699510041458034E-2</c:v>
                </c:pt>
                <c:pt idx="3676">
                  <c:v>9.7099384392053539E-2</c:v>
                </c:pt>
                <c:pt idx="3677">
                  <c:v>9.7785385685246612E-2</c:v>
                </c:pt>
                <c:pt idx="3678">
                  <c:v>9.5935356164755015E-2</c:v>
                </c:pt>
                <c:pt idx="3679">
                  <c:v>9.5171410874424378E-2</c:v>
                </c:pt>
                <c:pt idx="3680">
                  <c:v>9.4150716102262083E-2</c:v>
                </c:pt>
                <c:pt idx="3681">
                  <c:v>9.3062516486415198E-2</c:v>
                </c:pt>
                <c:pt idx="3682">
                  <c:v>9.3531972931857513E-2</c:v>
                </c:pt>
                <c:pt idx="3683">
                  <c:v>9.258232327233358E-2</c:v>
                </c:pt>
                <c:pt idx="3684">
                  <c:v>9.2641972701111505E-2</c:v>
                </c:pt>
                <c:pt idx="3685">
                  <c:v>9.3657020985281336E-2</c:v>
                </c:pt>
                <c:pt idx="3686">
                  <c:v>9.4567457591291024E-2</c:v>
                </c:pt>
                <c:pt idx="3687">
                  <c:v>9.6726111258983241E-2</c:v>
                </c:pt>
                <c:pt idx="3688">
                  <c:v>9.5338703287996845E-2</c:v>
                </c:pt>
                <c:pt idx="3689">
                  <c:v>9.5991039099742118E-2</c:v>
                </c:pt>
                <c:pt idx="3690">
                  <c:v>9.5591297105975429E-2</c:v>
                </c:pt>
                <c:pt idx="3691">
                  <c:v>9.6165900543251151E-2</c:v>
                </c:pt>
                <c:pt idx="3692">
                  <c:v>9.6646634928067854E-2</c:v>
                </c:pt>
                <c:pt idx="3693">
                  <c:v>9.778785273196279E-2</c:v>
                </c:pt>
                <c:pt idx="3694">
                  <c:v>9.8955690286050044E-2</c:v>
                </c:pt>
                <c:pt idx="3695">
                  <c:v>9.8376717951433934E-2</c:v>
                </c:pt>
                <c:pt idx="3696">
                  <c:v>9.9332558705109847E-2</c:v>
                </c:pt>
                <c:pt idx="3697">
                  <c:v>9.9912287696355961E-2</c:v>
                </c:pt>
                <c:pt idx="3698">
                  <c:v>9.8938540165115968E-2</c:v>
                </c:pt>
                <c:pt idx="3699">
                  <c:v>9.8467984810789569E-2</c:v>
                </c:pt>
                <c:pt idx="3700">
                  <c:v>9.7905176208601993E-2</c:v>
                </c:pt>
                <c:pt idx="3701">
                  <c:v>9.7856645430863268E-2</c:v>
                </c:pt>
                <c:pt idx="3702">
                  <c:v>9.7359862743591721E-2</c:v>
                </c:pt>
                <c:pt idx="3703">
                  <c:v>9.7860345932094805E-2</c:v>
                </c:pt>
                <c:pt idx="3704">
                  <c:v>9.8569524200164085E-2</c:v>
                </c:pt>
                <c:pt idx="3705">
                  <c:v>9.8231424841954407E-2</c:v>
                </c:pt>
                <c:pt idx="3706">
                  <c:v>9.7723105134474325E-2</c:v>
                </c:pt>
                <c:pt idx="3707">
                  <c:v>9.6762681621208255E-2</c:v>
                </c:pt>
                <c:pt idx="3708">
                  <c:v>9.6816942327786135E-2</c:v>
                </c:pt>
                <c:pt idx="3709">
                  <c:v>9.717956592956592E-2</c:v>
                </c:pt>
                <c:pt idx="3710">
                  <c:v>9.7659154424018679E-2</c:v>
                </c:pt>
                <c:pt idx="3711">
                  <c:v>9.8984574839159761E-2</c:v>
                </c:pt>
                <c:pt idx="3712">
                  <c:v>9.9225806451612913E-2</c:v>
                </c:pt>
                <c:pt idx="3713">
                  <c:v>9.8603772621691316E-2</c:v>
                </c:pt>
                <c:pt idx="3714">
                  <c:v>9.9390578819344544E-2</c:v>
                </c:pt>
                <c:pt idx="3715">
                  <c:v>9.8170154590388053E-2</c:v>
                </c:pt>
                <c:pt idx="3716">
                  <c:v>9.5949484059756673E-2</c:v>
                </c:pt>
                <c:pt idx="3717">
                  <c:v>9.6109070212655856E-2</c:v>
                </c:pt>
                <c:pt idx="3718">
                  <c:v>9.6193172880289432E-2</c:v>
                </c:pt>
                <c:pt idx="3719">
                  <c:v>9.6681709583222725E-2</c:v>
                </c:pt>
                <c:pt idx="3720">
                  <c:v>9.603002893412925E-2</c:v>
                </c:pt>
                <c:pt idx="3721">
                  <c:v>9.6982081106570264E-2</c:v>
                </c:pt>
                <c:pt idx="3722">
                  <c:v>9.6701707260376565E-2</c:v>
                </c:pt>
                <c:pt idx="3723">
                  <c:v>9.7053236819138564E-2</c:v>
                </c:pt>
                <c:pt idx="3724">
                  <c:v>9.7502096409422409E-2</c:v>
                </c:pt>
                <c:pt idx="3725">
                  <c:v>9.9045830584175001E-2</c:v>
                </c:pt>
                <c:pt idx="3726">
                  <c:v>9.9568628440251244E-2</c:v>
                </c:pt>
                <c:pt idx="3727">
                  <c:v>9.9694374984213574E-2</c:v>
                </c:pt>
                <c:pt idx="3728">
                  <c:v>9.9204551175552533E-2</c:v>
                </c:pt>
                <c:pt idx="3729">
                  <c:v>0.10003065290691733</c:v>
                </c:pt>
                <c:pt idx="3730">
                  <c:v>9.9209202012940326E-2</c:v>
                </c:pt>
                <c:pt idx="3731">
                  <c:v>9.852517893986093E-2</c:v>
                </c:pt>
                <c:pt idx="3732">
                  <c:v>9.9614890885750956E-2</c:v>
                </c:pt>
                <c:pt idx="3733">
                  <c:v>9.968517753922379E-2</c:v>
                </c:pt>
                <c:pt idx="3734">
                  <c:v>9.9974339235309212E-2</c:v>
                </c:pt>
                <c:pt idx="3735">
                  <c:v>0.10078791858174654</c:v>
                </c:pt>
                <c:pt idx="3736">
                  <c:v>0.10061145080600334</c:v>
                </c:pt>
                <c:pt idx="3737">
                  <c:v>0.10044840777240138</c:v>
                </c:pt>
                <c:pt idx="3738">
                  <c:v>9.9639189564252023E-2</c:v>
                </c:pt>
                <c:pt idx="3739">
                  <c:v>0.10014727540500735</c:v>
                </c:pt>
                <c:pt idx="3740">
                  <c:v>9.9246973127276303E-2</c:v>
                </c:pt>
                <c:pt idx="3741">
                  <c:v>9.9551856594110116E-2</c:v>
                </c:pt>
                <c:pt idx="3742">
                  <c:v>9.9559753068201376E-2</c:v>
                </c:pt>
                <c:pt idx="3743">
                  <c:v>9.8599823754038973E-2</c:v>
                </c:pt>
                <c:pt idx="3744">
                  <c:v>9.8033974094145673E-2</c:v>
                </c:pt>
                <c:pt idx="3745">
                  <c:v>9.8581284617627052E-2</c:v>
                </c:pt>
                <c:pt idx="3746">
                  <c:v>9.8871288087971701E-2</c:v>
                </c:pt>
                <c:pt idx="3747">
                  <c:v>9.8578199052132706E-2</c:v>
                </c:pt>
                <c:pt idx="3748">
                  <c:v>9.9406064395123478E-2</c:v>
                </c:pt>
                <c:pt idx="3749">
                  <c:v>9.9218712553324068E-2</c:v>
                </c:pt>
                <c:pt idx="3750">
                  <c:v>0.10002167577852172</c:v>
                </c:pt>
                <c:pt idx="3751">
                  <c:v>0.10187543974573599</c:v>
                </c:pt>
                <c:pt idx="3752">
                  <c:v>0.10137717211046218</c:v>
                </c:pt>
                <c:pt idx="3753">
                  <c:v>0.10187498484003202</c:v>
                </c:pt>
                <c:pt idx="3754">
                  <c:v>0.1013581609636704</c:v>
                </c:pt>
                <c:pt idx="3755">
                  <c:v>0.10136251526543903</c:v>
                </c:pt>
                <c:pt idx="3756">
                  <c:v>0.10138436482084691</c:v>
                </c:pt>
                <c:pt idx="3757">
                  <c:v>0.10105414470531865</c:v>
                </c:pt>
                <c:pt idx="3758">
                  <c:v>0.10115221635004523</c:v>
                </c:pt>
                <c:pt idx="3759">
                  <c:v>0.10249221183800623</c:v>
                </c:pt>
                <c:pt idx="3760">
                  <c:v>0.10172166427546628</c:v>
                </c:pt>
                <c:pt idx="3761">
                  <c:v>0.10172753957942351</c:v>
                </c:pt>
                <c:pt idx="3762">
                  <c:v>0.10020444978953698</c:v>
                </c:pt>
                <c:pt idx="3763">
                  <c:v>9.9887846899086072E-2</c:v>
                </c:pt>
                <c:pt idx="3764">
                  <c:v>0.10037430114659338</c:v>
                </c:pt>
                <c:pt idx="3765">
                  <c:v>0.10183279896635881</c:v>
                </c:pt>
                <c:pt idx="3766">
                  <c:v>0.10154269573404796</c:v>
                </c:pt>
                <c:pt idx="3767">
                  <c:v>0.10123085271700254</c:v>
                </c:pt>
                <c:pt idx="3768">
                  <c:v>0.10129667544116215</c:v>
                </c:pt>
                <c:pt idx="3769">
                  <c:v>0.10070094579672573</c:v>
                </c:pt>
                <c:pt idx="3770">
                  <c:v>0.1010059684251059</c:v>
                </c:pt>
                <c:pt idx="3771">
                  <c:v>0.10207797252026994</c:v>
                </c:pt>
                <c:pt idx="3772">
                  <c:v>0.1019568709536095</c:v>
                </c:pt>
                <c:pt idx="3773">
                  <c:v>0.10212386823348102</c:v>
                </c:pt>
                <c:pt idx="3774">
                  <c:v>0.10203884899021547</c:v>
                </c:pt>
                <c:pt idx="3775">
                  <c:v>0.10210654388434286</c:v>
                </c:pt>
                <c:pt idx="3776">
                  <c:v>0.10262050497322112</c:v>
                </c:pt>
                <c:pt idx="3777">
                  <c:v>0.10265588087908942</c:v>
                </c:pt>
                <c:pt idx="3778">
                  <c:v>0.10248276848958954</c:v>
                </c:pt>
                <c:pt idx="3779">
                  <c:v>0.10299019141034187</c:v>
                </c:pt>
                <c:pt idx="3780">
                  <c:v>0.10484428241237162</c:v>
                </c:pt>
                <c:pt idx="3781">
                  <c:v>0.10613089715223753</c:v>
                </c:pt>
                <c:pt idx="3782">
                  <c:v>0.10631134035389356</c:v>
                </c:pt>
                <c:pt idx="3783">
                  <c:v>0.10544249881684808</c:v>
                </c:pt>
                <c:pt idx="3784">
                  <c:v>0.10653970960941755</c:v>
                </c:pt>
                <c:pt idx="3785">
                  <c:v>0.107085346215781</c:v>
                </c:pt>
                <c:pt idx="3786">
                  <c:v>0.10736392742796159</c:v>
                </c:pt>
                <c:pt idx="3787">
                  <c:v>0.10795307004083944</c:v>
                </c:pt>
                <c:pt idx="3788">
                  <c:v>0.10709151328038462</c:v>
                </c:pt>
                <c:pt idx="3789">
                  <c:v>0.10746366928467292</c:v>
                </c:pt>
                <c:pt idx="3790">
                  <c:v>0.10667169242367132</c:v>
                </c:pt>
                <c:pt idx="3791">
                  <c:v>0.10629930586813863</c:v>
                </c:pt>
                <c:pt idx="3792">
                  <c:v>0.10673744578998506</c:v>
                </c:pt>
                <c:pt idx="3793">
                  <c:v>0.10683987274655354</c:v>
                </c:pt>
                <c:pt idx="3794">
                  <c:v>0.10673383072755786</c:v>
                </c:pt>
                <c:pt idx="3795">
                  <c:v>0.10569355486752853</c:v>
                </c:pt>
                <c:pt idx="3796">
                  <c:v>0.10548982489351631</c:v>
                </c:pt>
                <c:pt idx="3797">
                  <c:v>0.10437544107268877</c:v>
                </c:pt>
                <c:pt idx="3798">
                  <c:v>0.10475610041958697</c:v>
                </c:pt>
                <c:pt idx="3799">
                  <c:v>0.10459213512059325</c:v>
                </c:pt>
                <c:pt idx="3800">
                  <c:v>0.10446574701893852</c:v>
                </c:pt>
                <c:pt idx="3801">
                  <c:v>0.10356024856328552</c:v>
                </c:pt>
                <c:pt idx="3802">
                  <c:v>0.10340821968728944</c:v>
                </c:pt>
                <c:pt idx="3803">
                  <c:v>0.10310799594208243</c:v>
                </c:pt>
                <c:pt idx="3804">
                  <c:v>0.10422008176841521</c:v>
                </c:pt>
                <c:pt idx="3805">
                  <c:v>0.10438245177922019</c:v>
                </c:pt>
                <c:pt idx="3806">
                  <c:v>0.10514712707695165</c:v>
                </c:pt>
                <c:pt idx="3807">
                  <c:v>0.1054142174871418</c:v>
                </c:pt>
                <c:pt idx="3808">
                  <c:v>0.10595314358927428</c:v>
                </c:pt>
                <c:pt idx="3809">
                  <c:v>0.1049381298927891</c:v>
                </c:pt>
                <c:pt idx="3810">
                  <c:v>0.10569869796442324</c:v>
                </c:pt>
                <c:pt idx="3811">
                  <c:v>0.10622196664749856</c:v>
                </c:pt>
                <c:pt idx="3812">
                  <c:v>0.1071776324940882</c:v>
                </c:pt>
                <c:pt idx="3813">
                  <c:v>0.10708991222909851</c:v>
                </c:pt>
                <c:pt idx="3814">
                  <c:v>0.10747923722915603</c:v>
                </c:pt>
                <c:pt idx="3815">
                  <c:v>0.10629386721896214</c:v>
                </c:pt>
                <c:pt idx="3816">
                  <c:v>0.10531392091122033</c:v>
                </c:pt>
                <c:pt idx="3817">
                  <c:v>0.1051961631131518</c:v>
                </c:pt>
                <c:pt idx="3818">
                  <c:v>0.10493855153961272</c:v>
                </c:pt>
                <c:pt idx="3819">
                  <c:v>0.10626181635953623</c:v>
                </c:pt>
                <c:pt idx="3820">
                  <c:v>0.10566734270674293</c:v>
                </c:pt>
                <c:pt idx="3821">
                  <c:v>0.10491319641438783</c:v>
                </c:pt>
                <c:pt idx="3822">
                  <c:v>0.10576725730314018</c:v>
                </c:pt>
                <c:pt idx="3823">
                  <c:v>0.10603532987499714</c:v>
                </c:pt>
                <c:pt idx="3824">
                  <c:v>0.10561033662019723</c:v>
                </c:pt>
                <c:pt idx="3825">
                  <c:v>0.10579069661487994</c:v>
                </c:pt>
                <c:pt idx="3826">
                  <c:v>0.1059625135820355</c:v>
                </c:pt>
                <c:pt idx="3827">
                  <c:v>0.10560690637076543</c:v>
                </c:pt>
                <c:pt idx="3828">
                  <c:v>0.10521792233053627</c:v>
                </c:pt>
                <c:pt idx="3829">
                  <c:v>0.10395771211710492</c:v>
                </c:pt>
                <c:pt idx="3830">
                  <c:v>0.10426337374374692</c:v>
                </c:pt>
                <c:pt idx="3831">
                  <c:v>0.10431129383747838</c:v>
                </c:pt>
                <c:pt idx="3832">
                  <c:v>0.10481700753498385</c:v>
                </c:pt>
                <c:pt idx="3833">
                  <c:v>0.1046826408931248</c:v>
                </c:pt>
                <c:pt idx="3834">
                  <c:v>0.10557607422754707</c:v>
                </c:pt>
                <c:pt idx="3835">
                  <c:v>0.10562867161528303</c:v>
                </c:pt>
                <c:pt idx="3836">
                  <c:v>0.10635202109762197</c:v>
                </c:pt>
                <c:pt idx="3837">
                  <c:v>0.10600866113316491</c:v>
                </c:pt>
                <c:pt idx="3838">
                  <c:v>0.10468184054017797</c:v>
                </c:pt>
                <c:pt idx="3839">
                  <c:v>0.10373462508650132</c:v>
                </c:pt>
                <c:pt idx="3840">
                  <c:v>0.10340602793432982</c:v>
                </c:pt>
                <c:pt idx="3841">
                  <c:v>0.10408730336575092</c:v>
                </c:pt>
                <c:pt idx="3842">
                  <c:v>0.10400888395335924</c:v>
                </c:pt>
                <c:pt idx="3843">
                  <c:v>0.10481392211927558</c:v>
                </c:pt>
                <c:pt idx="3844">
                  <c:v>0.10558951191425281</c:v>
                </c:pt>
                <c:pt idx="3845">
                  <c:v>0.10734838424081451</c:v>
                </c:pt>
                <c:pt idx="3846">
                  <c:v>0.1075266444537611</c:v>
                </c:pt>
                <c:pt idx="3847">
                  <c:v>0.10755275006621347</c:v>
                </c:pt>
                <c:pt idx="3848">
                  <c:v>0.10674256855535375</c:v>
                </c:pt>
                <c:pt idx="3849">
                  <c:v>0.1075159122663059</c:v>
                </c:pt>
                <c:pt idx="3850">
                  <c:v>0.10568399483273197</c:v>
                </c:pt>
                <c:pt idx="3851">
                  <c:v>0.10517690373563218</c:v>
                </c:pt>
                <c:pt idx="3852">
                  <c:v>0.10549061758251602</c:v>
                </c:pt>
                <c:pt idx="3853">
                  <c:v>0.10583785487538554</c:v>
                </c:pt>
                <c:pt idx="3854">
                  <c:v>0.10536304367241225</c:v>
                </c:pt>
                <c:pt idx="3855">
                  <c:v>0.1057316009571304</c:v>
                </c:pt>
                <c:pt idx="3856">
                  <c:v>0.10613955595831447</c:v>
                </c:pt>
                <c:pt idx="3857">
                  <c:v>0.1066030780573219</c:v>
                </c:pt>
                <c:pt idx="3858">
                  <c:v>0.10672693309964716</c:v>
                </c:pt>
                <c:pt idx="3859">
                  <c:v>0.10658658018544741</c:v>
                </c:pt>
                <c:pt idx="3860">
                  <c:v>0.10478812220768084</c:v>
                </c:pt>
                <c:pt idx="3861">
                  <c:v>0.10342186479241286</c:v>
                </c:pt>
                <c:pt idx="3862">
                  <c:v>0.1020016266040123</c:v>
                </c:pt>
                <c:pt idx="3863">
                  <c:v>0.10347689753758185</c:v>
                </c:pt>
                <c:pt idx="3864">
                  <c:v>0.10397053746115779</c:v>
                </c:pt>
                <c:pt idx="3865">
                  <c:v>0.10357925152630844</c:v>
                </c:pt>
                <c:pt idx="3866">
                  <c:v>0.10346812822402358</c:v>
                </c:pt>
                <c:pt idx="3867">
                  <c:v>0.1049365434863755</c:v>
                </c:pt>
                <c:pt idx="3868">
                  <c:v>0.10304779496652043</c:v>
                </c:pt>
                <c:pt idx="3869">
                  <c:v>0.10361002529317086</c:v>
                </c:pt>
                <c:pt idx="3870">
                  <c:v>0.10283590936032462</c:v>
                </c:pt>
                <c:pt idx="3871">
                  <c:v>0.10190471840314255</c:v>
                </c:pt>
                <c:pt idx="3872">
                  <c:v>0.1027858933952932</c:v>
                </c:pt>
                <c:pt idx="3873">
                  <c:v>0.10442322771089894</c:v>
                </c:pt>
                <c:pt idx="3874">
                  <c:v>0.1046463532331449</c:v>
                </c:pt>
                <c:pt idx="3875">
                  <c:v>0.10436158192090396</c:v>
                </c:pt>
                <c:pt idx="3876">
                  <c:v>0.10361764639917466</c:v>
                </c:pt>
                <c:pt idx="3877">
                  <c:v>0.10349068628547151</c:v>
                </c:pt>
                <c:pt idx="3878">
                  <c:v>0.10316438842535063</c:v>
                </c:pt>
                <c:pt idx="3879">
                  <c:v>0.10433014301186977</c:v>
                </c:pt>
                <c:pt idx="3880">
                  <c:v>0.10438942657465994</c:v>
                </c:pt>
                <c:pt idx="3881">
                  <c:v>0.10524805790960451</c:v>
                </c:pt>
                <c:pt idx="3882">
                  <c:v>0.10499396334101635</c:v>
                </c:pt>
                <c:pt idx="3883">
                  <c:v>0.10538205105711027</c:v>
                </c:pt>
                <c:pt idx="3884">
                  <c:v>0.10507996651539851</c:v>
                </c:pt>
                <c:pt idx="3885">
                  <c:v>0.10560307208936986</c:v>
                </c:pt>
                <c:pt idx="3886">
                  <c:v>0.10412629286880784</c:v>
                </c:pt>
                <c:pt idx="3887">
                  <c:v>0.10418659247021998</c:v>
                </c:pt>
                <c:pt idx="3888">
                  <c:v>0.10474128599263911</c:v>
                </c:pt>
                <c:pt idx="3889">
                  <c:v>0.10470821139610947</c:v>
                </c:pt>
                <c:pt idx="3890">
                  <c:v>0.10303912959671029</c:v>
                </c:pt>
                <c:pt idx="3891">
                  <c:v>0.10291763601050093</c:v>
                </c:pt>
                <c:pt idx="3892">
                  <c:v>0.10280852152773336</c:v>
                </c:pt>
                <c:pt idx="3893">
                  <c:v>0.10353459711583722</c:v>
                </c:pt>
                <c:pt idx="3894">
                  <c:v>0.10385660670376601</c:v>
                </c:pt>
                <c:pt idx="3895">
                  <c:v>0.10386614054380405</c:v>
                </c:pt>
                <c:pt idx="3896">
                  <c:v>0.10313095212617972</c:v>
                </c:pt>
                <c:pt idx="3897">
                  <c:v>0.1036732772821599</c:v>
                </c:pt>
                <c:pt idx="3898">
                  <c:v>0.1026252983293556</c:v>
                </c:pt>
                <c:pt idx="3899">
                  <c:v>0.10355876447216644</c:v>
                </c:pt>
                <c:pt idx="3900">
                  <c:v>0.10318693717667596</c:v>
                </c:pt>
                <c:pt idx="3901">
                  <c:v>0.1028172919021519</c:v>
                </c:pt>
                <c:pt idx="3902">
                  <c:v>0.10259426396047651</c:v>
                </c:pt>
                <c:pt idx="3903">
                  <c:v>0.10354770499156325</c:v>
                </c:pt>
                <c:pt idx="3904">
                  <c:v>0.10465661213360601</c:v>
                </c:pt>
                <c:pt idx="3905">
                  <c:v>0.10414624049502146</c:v>
                </c:pt>
                <c:pt idx="3906">
                  <c:v>0.10417563495479983</c:v>
                </c:pt>
                <c:pt idx="3907">
                  <c:v>0.10402581438229871</c:v>
                </c:pt>
                <c:pt idx="3908">
                  <c:v>0.10381798002219757</c:v>
                </c:pt>
                <c:pt idx="3909">
                  <c:v>0.10505028421512899</c:v>
                </c:pt>
                <c:pt idx="3910">
                  <c:v>0.10544307705879759</c:v>
                </c:pt>
                <c:pt idx="3911">
                  <c:v>0.10571285337518255</c:v>
                </c:pt>
                <c:pt idx="3912">
                  <c:v>0.10540702144016401</c:v>
                </c:pt>
                <c:pt idx="3913">
                  <c:v>0.10557590730959278</c:v>
                </c:pt>
                <c:pt idx="3914">
                  <c:v>0.10494263964833278</c:v>
                </c:pt>
                <c:pt idx="3915">
                  <c:v>0.10449505034626333</c:v>
                </c:pt>
                <c:pt idx="3916">
                  <c:v>0.10684356045180787</c:v>
                </c:pt>
                <c:pt idx="3917">
                  <c:v>0.1063967541436464</c:v>
                </c:pt>
                <c:pt idx="3918">
                  <c:v>0.10631109222269443</c:v>
                </c:pt>
                <c:pt idx="3919">
                  <c:v>0.10766427269803837</c:v>
                </c:pt>
                <c:pt idx="3920">
                  <c:v>0.10883510557331419</c:v>
                </c:pt>
                <c:pt idx="3921">
                  <c:v>0.10835641127082508</c:v>
                </c:pt>
                <c:pt idx="3922">
                  <c:v>0.10707035805295209</c:v>
                </c:pt>
                <c:pt idx="3923">
                  <c:v>0.1070580940366482</c:v>
                </c:pt>
                <c:pt idx="3924">
                  <c:v>0.10607734806629834</c:v>
                </c:pt>
                <c:pt idx="3925">
                  <c:v>0.10673427481875707</c:v>
                </c:pt>
                <c:pt idx="3926">
                  <c:v>0.10728290729129532</c:v>
                </c:pt>
                <c:pt idx="3927">
                  <c:v>0.10779509089385943</c:v>
                </c:pt>
                <c:pt idx="3928">
                  <c:v>0.10857694892473119</c:v>
                </c:pt>
                <c:pt idx="3929">
                  <c:v>0.10908287013643254</c:v>
                </c:pt>
                <c:pt idx="3930">
                  <c:v>0.10745012664587301</c:v>
                </c:pt>
                <c:pt idx="3931">
                  <c:v>0.10706732279342478</c:v>
                </c:pt>
                <c:pt idx="3932">
                  <c:v>0.10561936888850933</c:v>
                </c:pt>
                <c:pt idx="3933">
                  <c:v>0.10584690344916015</c:v>
                </c:pt>
                <c:pt idx="3934">
                  <c:v>0.1057091977944174</c:v>
                </c:pt>
                <c:pt idx="3935">
                  <c:v>0.10521793301969883</c:v>
                </c:pt>
                <c:pt idx="3936">
                  <c:v>0.10409792442788716</c:v>
                </c:pt>
                <c:pt idx="3937">
                  <c:v>0.10409324444821877</c:v>
                </c:pt>
                <c:pt idx="3938">
                  <c:v>0.10518158138333369</c:v>
                </c:pt>
                <c:pt idx="3939">
                  <c:v>0.10391203305216043</c:v>
                </c:pt>
                <c:pt idx="3940">
                  <c:v>0.10506254244342701</c:v>
                </c:pt>
                <c:pt idx="3941">
                  <c:v>0.10479247371333703</c:v>
                </c:pt>
                <c:pt idx="3942">
                  <c:v>0.10502518186905428</c:v>
                </c:pt>
                <c:pt idx="3943">
                  <c:v>0.10705968309055208</c:v>
                </c:pt>
                <c:pt idx="3944">
                  <c:v>0.10683430338304839</c:v>
                </c:pt>
                <c:pt idx="3945">
                  <c:v>0.10785554813911201</c:v>
                </c:pt>
                <c:pt idx="3946">
                  <c:v>0.10632701093728368</c:v>
                </c:pt>
                <c:pt idx="3947">
                  <c:v>0.10492996939059457</c:v>
                </c:pt>
                <c:pt idx="3948">
                  <c:v>0.10593958592600973</c:v>
                </c:pt>
                <c:pt idx="3949">
                  <c:v>0.10522104420884178</c:v>
                </c:pt>
                <c:pt idx="3950">
                  <c:v>0.10380836736946684</c:v>
                </c:pt>
                <c:pt idx="3951">
                  <c:v>0.1045807368536132</c:v>
                </c:pt>
                <c:pt idx="3952">
                  <c:v>0.10600089565606807</c:v>
                </c:pt>
                <c:pt idx="3953">
                  <c:v>0.10405616224648986</c:v>
                </c:pt>
                <c:pt idx="3954">
                  <c:v>0.10441354022268927</c:v>
                </c:pt>
                <c:pt idx="3955">
                  <c:v>0.10263006164899988</c:v>
                </c:pt>
                <c:pt idx="3956">
                  <c:v>0.10359749967215981</c:v>
                </c:pt>
                <c:pt idx="3957">
                  <c:v>0.1024882043977566</c:v>
                </c:pt>
                <c:pt idx="3958">
                  <c:v>0.10311946601280481</c:v>
                </c:pt>
                <c:pt idx="3959">
                  <c:v>0.10234157897134527</c:v>
                </c:pt>
                <c:pt idx="3960">
                  <c:v>0.10121049092131808</c:v>
                </c:pt>
                <c:pt idx="3961">
                  <c:v>0.10136587550380655</c:v>
                </c:pt>
                <c:pt idx="3962">
                  <c:v>0.10268613005079395</c:v>
                </c:pt>
                <c:pt idx="3963">
                  <c:v>0.10289477926444511</c:v>
                </c:pt>
                <c:pt idx="3964">
                  <c:v>0.10373163861535956</c:v>
                </c:pt>
                <c:pt idx="3965">
                  <c:v>0.10423035904728048</c:v>
                </c:pt>
                <c:pt idx="3966">
                  <c:v>0.10445949101097361</c:v>
                </c:pt>
                <c:pt idx="3967">
                  <c:v>0.10476299257567104</c:v>
                </c:pt>
                <c:pt idx="3968">
                  <c:v>0.10322240798845705</c:v>
                </c:pt>
                <c:pt idx="3969">
                  <c:v>0.10460951672170797</c:v>
                </c:pt>
                <c:pt idx="3970">
                  <c:v>0.10454680399187011</c:v>
                </c:pt>
                <c:pt idx="3971">
                  <c:v>0.10621743820431022</c:v>
                </c:pt>
                <c:pt idx="3972">
                  <c:v>0.1079899113774672</c:v>
                </c:pt>
                <c:pt idx="3973">
                  <c:v>0.10924349712705338</c:v>
                </c:pt>
                <c:pt idx="3974">
                  <c:v>0.10909309309309309</c:v>
                </c:pt>
                <c:pt idx="3975">
                  <c:v>0.1080227416298168</c:v>
                </c:pt>
                <c:pt idx="3976">
                  <c:v>0.10888878443170066</c:v>
                </c:pt>
                <c:pt idx="3977">
                  <c:v>0.10919608636655795</c:v>
                </c:pt>
                <c:pt idx="3978">
                  <c:v>0.10932853717026379</c:v>
                </c:pt>
                <c:pt idx="3979">
                  <c:v>0.10782082267639674</c:v>
                </c:pt>
                <c:pt idx="3980">
                  <c:v>0.10665258711721225</c:v>
                </c:pt>
                <c:pt idx="3981">
                  <c:v>0.10683111524247851</c:v>
                </c:pt>
                <c:pt idx="3982">
                  <c:v>0.10624943759560875</c:v>
                </c:pt>
                <c:pt idx="3983">
                  <c:v>0.10513287877765026</c:v>
                </c:pt>
                <c:pt idx="3984">
                  <c:v>0.10398362952912654</c:v>
                </c:pt>
                <c:pt idx="3985">
                  <c:v>0.10414601171698963</c:v>
                </c:pt>
                <c:pt idx="3986">
                  <c:v>0.10339852160980266</c:v>
                </c:pt>
                <c:pt idx="3987">
                  <c:v>0.10411098102454219</c:v>
                </c:pt>
                <c:pt idx="3988">
                  <c:v>0.10469171547015857</c:v>
                </c:pt>
                <c:pt idx="3989">
                  <c:v>0.10644567219152855</c:v>
                </c:pt>
                <c:pt idx="3990">
                  <c:v>0.10651842162633529</c:v>
                </c:pt>
                <c:pt idx="3991">
                  <c:v>0.10698786644229918</c:v>
                </c:pt>
                <c:pt idx="3992">
                  <c:v>0.1088050869910801</c:v>
                </c:pt>
                <c:pt idx="3993">
                  <c:v>0.10755253940455342</c:v>
                </c:pt>
                <c:pt idx="3994">
                  <c:v>0.10901713854954218</c:v>
                </c:pt>
                <c:pt idx="3995">
                  <c:v>0.11175311296246529</c:v>
                </c:pt>
                <c:pt idx="3996">
                  <c:v>0.11027920761191702</c:v>
                </c:pt>
                <c:pt idx="3997">
                  <c:v>0.11097705386866859</c:v>
                </c:pt>
                <c:pt idx="3998">
                  <c:v>0.11136115657392254</c:v>
                </c:pt>
                <c:pt idx="3999">
                  <c:v>0.11143306942891693</c:v>
                </c:pt>
                <c:pt idx="4000">
                  <c:v>0.11062236358304572</c:v>
                </c:pt>
                <c:pt idx="4001">
                  <c:v>0.11137760113296329</c:v>
                </c:pt>
                <c:pt idx="4002">
                  <c:v>0.11105783501153046</c:v>
                </c:pt>
                <c:pt idx="4003">
                  <c:v>0.11158547546287972</c:v>
                </c:pt>
                <c:pt idx="4004">
                  <c:v>0.11378201524589059</c:v>
                </c:pt>
                <c:pt idx="4005">
                  <c:v>0.11475596950189472</c:v>
                </c:pt>
                <c:pt idx="4006">
                  <c:v>0.11588113792132193</c:v>
                </c:pt>
                <c:pt idx="4007">
                  <c:v>0.11467643695596369</c:v>
                </c:pt>
                <c:pt idx="4008">
                  <c:v>0.11624609468877672</c:v>
                </c:pt>
                <c:pt idx="4009">
                  <c:v>0.11522515397704125</c:v>
                </c:pt>
                <c:pt idx="4010">
                  <c:v>0.11444332764545008</c:v>
                </c:pt>
                <c:pt idx="4011">
                  <c:v>0.11310679611650486</c:v>
                </c:pt>
                <c:pt idx="4012">
                  <c:v>0.10951071221771859</c:v>
                </c:pt>
                <c:pt idx="4013">
                  <c:v>0.11033190835294682</c:v>
                </c:pt>
                <c:pt idx="4014">
                  <c:v>0.10832983731878991</c:v>
                </c:pt>
                <c:pt idx="4015">
                  <c:v>0.10944636427345883</c:v>
                </c:pt>
                <c:pt idx="4016">
                  <c:v>0.1089852676617883</c:v>
                </c:pt>
                <c:pt idx="4017">
                  <c:v>0.10734108546600699</c:v>
                </c:pt>
                <c:pt idx="4018">
                  <c:v>0.10471322258137263</c:v>
                </c:pt>
                <c:pt idx="4019">
                  <c:v>0.10625079567154677</c:v>
                </c:pt>
                <c:pt idx="4020">
                  <c:v>0.10715196003466382</c:v>
                </c:pt>
                <c:pt idx="4021">
                  <c:v>0.10726376580702977</c:v>
                </c:pt>
                <c:pt idx="4022">
                  <c:v>0.10682596415806445</c:v>
                </c:pt>
                <c:pt idx="4023">
                  <c:v>0.10579937304075236</c:v>
                </c:pt>
                <c:pt idx="4024">
                  <c:v>0.10702802021129995</c:v>
                </c:pt>
                <c:pt idx="4025">
                  <c:v>0.10748215477841114</c:v>
                </c:pt>
                <c:pt idx="4026">
                  <c:v>0.10869286245925622</c:v>
                </c:pt>
                <c:pt idx="4027">
                  <c:v>0.10808223319560616</c:v>
                </c:pt>
                <c:pt idx="4028">
                  <c:v>0.11018304602807891</c:v>
                </c:pt>
                <c:pt idx="4029">
                  <c:v>0.10982208017716485</c:v>
                </c:pt>
                <c:pt idx="4030">
                  <c:v>0.10754730946682786</c:v>
                </c:pt>
                <c:pt idx="4031">
                  <c:v>0.10793237971391417</c:v>
                </c:pt>
                <c:pt idx="4032">
                  <c:v>0.10708836848860581</c:v>
                </c:pt>
                <c:pt idx="4033">
                  <c:v>0.10678971654581412</c:v>
                </c:pt>
                <c:pt idx="4034">
                  <c:v>0.10637533242291382</c:v>
                </c:pt>
                <c:pt idx="4035">
                  <c:v>0.10678618405027525</c:v>
                </c:pt>
                <c:pt idx="4036">
                  <c:v>0.10614633672502974</c:v>
                </c:pt>
                <c:pt idx="4037">
                  <c:v>0.10636455476980805</c:v>
                </c:pt>
                <c:pt idx="4038">
                  <c:v>0.10495598463109769</c:v>
                </c:pt>
                <c:pt idx="4039">
                  <c:v>0.10504683140693503</c:v>
                </c:pt>
                <c:pt idx="4040">
                  <c:v>0.10561826577732171</c:v>
                </c:pt>
                <c:pt idx="4041">
                  <c:v>0.10450666666666666</c:v>
                </c:pt>
                <c:pt idx="4042">
                  <c:v>0.10407360847353357</c:v>
                </c:pt>
                <c:pt idx="4043">
                  <c:v>0.10495780590717299</c:v>
                </c:pt>
                <c:pt idx="4044">
                  <c:v>0.10595936178917224</c:v>
                </c:pt>
                <c:pt idx="4045">
                  <c:v>0.10681681517520362</c:v>
                </c:pt>
                <c:pt idx="4046">
                  <c:v>0.10528701309088971</c:v>
                </c:pt>
                <c:pt idx="4047">
                  <c:v>0.10718769197895243</c:v>
                </c:pt>
                <c:pt idx="4048">
                  <c:v>0.1082367878114585</c:v>
                </c:pt>
                <c:pt idx="4049">
                  <c:v>0.10718314191960625</c:v>
                </c:pt>
                <c:pt idx="4050">
                  <c:v>0.10720811137702978</c:v>
                </c:pt>
                <c:pt idx="4051">
                  <c:v>0.1079469328779719</c:v>
                </c:pt>
                <c:pt idx="4052">
                  <c:v>0.10735131724246727</c:v>
                </c:pt>
                <c:pt idx="4053">
                  <c:v>0.10831013916500994</c:v>
                </c:pt>
                <c:pt idx="4054">
                  <c:v>0.10909138600356731</c:v>
                </c:pt>
                <c:pt idx="4055">
                  <c:v>0.10844067441616924</c:v>
                </c:pt>
                <c:pt idx="4056">
                  <c:v>0.10799739073711677</c:v>
                </c:pt>
                <c:pt idx="4057">
                  <c:v>0.10648088639810792</c:v>
                </c:pt>
                <c:pt idx="4058">
                  <c:v>0.10607970772120306</c:v>
                </c:pt>
                <c:pt idx="4059">
                  <c:v>0.10730552013117142</c:v>
                </c:pt>
                <c:pt idx="4060">
                  <c:v>0.10758081033532023</c:v>
                </c:pt>
                <c:pt idx="4061">
                  <c:v>0.10756803843412613</c:v>
                </c:pt>
                <c:pt idx="4062">
                  <c:v>0.10677145352067953</c:v>
                </c:pt>
                <c:pt idx="4063">
                  <c:v>0.10645755978500766</c:v>
                </c:pt>
                <c:pt idx="4064">
                  <c:v>0.10629663568529912</c:v>
                </c:pt>
                <c:pt idx="4065">
                  <c:v>0.10635531649119229</c:v>
                </c:pt>
                <c:pt idx="4066">
                  <c:v>0.1051498340806039</c:v>
                </c:pt>
                <c:pt idx="4067">
                  <c:v>0.10516813360415254</c:v>
                </c:pt>
                <c:pt idx="4068">
                  <c:v>0.10696297046242628</c:v>
                </c:pt>
                <c:pt idx="4069">
                  <c:v>0.10690901736734333</c:v>
                </c:pt>
                <c:pt idx="4070">
                  <c:v>0.1083936657371639</c:v>
                </c:pt>
                <c:pt idx="4071">
                  <c:v>0.10622381807301016</c:v>
                </c:pt>
                <c:pt idx="4072">
                  <c:v>0.1087743492501293</c:v>
                </c:pt>
                <c:pt idx="4073">
                  <c:v>0.10762397145561786</c:v>
                </c:pt>
                <c:pt idx="4074">
                  <c:v>0.10696983713513646</c:v>
                </c:pt>
                <c:pt idx="4075">
                  <c:v>0.10625888349752487</c:v>
                </c:pt>
                <c:pt idx="4076">
                  <c:v>0.10505489202557607</c:v>
                </c:pt>
                <c:pt idx="4077">
                  <c:v>0.10522249317912934</c:v>
                </c:pt>
                <c:pt idx="4078">
                  <c:v>0.10573923138317168</c:v>
                </c:pt>
                <c:pt idx="4079">
                  <c:v>0.10663696457541344</c:v>
                </c:pt>
                <c:pt idx="4080">
                  <c:v>0.10791296949070134</c:v>
                </c:pt>
                <c:pt idx="4081">
                  <c:v>0.10712159813328889</c:v>
                </c:pt>
                <c:pt idx="4082">
                  <c:v>0.10662158622824353</c:v>
                </c:pt>
                <c:pt idx="4083">
                  <c:v>0.10662608288457034</c:v>
                </c:pt>
                <c:pt idx="4084">
                  <c:v>0.10665485239938441</c:v>
                </c:pt>
                <c:pt idx="4085">
                  <c:v>0.10602746101931582</c:v>
                </c:pt>
                <c:pt idx="4086">
                  <c:v>0.10648072190319935</c:v>
                </c:pt>
                <c:pt idx="4087">
                  <c:v>0.10544766178223375</c:v>
                </c:pt>
                <c:pt idx="4088">
                  <c:v>0.10584166390297058</c:v>
                </c:pt>
                <c:pt idx="4089">
                  <c:v>0.10584250635055037</c:v>
                </c:pt>
                <c:pt idx="4090">
                  <c:v>0.10449860555353462</c:v>
                </c:pt>
                <c:pt idx="4091">
                  <c:v>0.10498706698576159</c:v>
                </c:pt>
                <c:pt idx="4092">
                  <c:v>0.10512264308359753</c:v>
                </c:pt>
                <c:pt idx="4093">
                  <c:v>0.10604228861858823</c:v>
                </c:pt>
                <c:pt idx="4094">
                  <c:v>0.10582917318630007</c:v>
                </c:pt>
                <c:pt idx="4095">
                  <c:v>0.10547198714246253</c:v>
                </c:pt>
                <c:pt idx="4096">
                  <c:v>0.10590110835568602</c:v>
                </c:pt>
                <c:pt idx="4097">
                  <c:v>0.10594823671863175</c:v>
                </c:pt>
                <c:pt idx="4098">
                  <c:v>0.10524168876198246</c:v>
                </c:pt>
                <c:pt idx="4099">
                  <c:v>0.10674071041048214</c:v>
                </c:pt>
                <c:pt idx="4100">
                  <c:v>0.10686811805520639</c:v>
                </c:pt>
                <c:pt idx="4101">
                  <c:v>0.10647384984264949</c:v>
                </c:pt>
                <c:pt idx="4102">
                  <c:v>0.105853418593212</c:v>
                </c:pt>
                <c:pt idx="4103">
                  <c:v>0.10560381536365183</c:v>
                </c:pt>
                <c:pt idx="4104">
                  <c:v>0.10620707199185957</c:v>
                </c:pt>
                <c:pt idx="4105">
                  <c:v>0.10451089711099848</c:v>
                </c:pt>
                <c:pt idx="4106">
                  <c:v>0.10340408079565262</c:v>
                </c:pt>
                <c:pt idx="4107">
                  <c:v>0.10465297230003112</c:v>
                </c:pt>
                <c:pt idx="4108">
                  <c:v>0.10271522326598892</c:v>
                </c:pt>
                <c:pt idx="4109">
                  <c:v>0.10117420396261294</c:v>
                </c:pt>
                <c:pt idx="4110">
                  <c:v>0.10146002808765468</c:v>
                </c:pt>
                <c:pt idx="4111">
                  <c:v>0.10135749024637913</c:v>
                </c:pt>
                <c:pt idx="4112">
                  <c:v>0.10180731077592065</c:v>
                </c:pt>
                <c:pt idx="4113">
                  <c:v>0.10005215338585272</c:v>
                </c:pt>
                <c:pt idx="4114">
                  <c:v>9.8987286036655839E-2</c:v>
                </c:pt>
                <c:pt idx="4115">
                  <c:v>9.8912368769060538E-2</c:v>
                </c:pt>
                <c:pt idx="4116">
                  <c:v>9.8211086303371095E-2</c:v>
                </c:pt>
                <c:pt idx="4117">
                  <c:v>0.10081751497844224</c:v>
                </c:pt>
                <c:pt idx="4118">
                  <c:v>0.10005182619132047</c:v>
                </c:pt>
                <c:pt idx="4119">
                  <c:v>9.8579252321612812E-2</c:v>
                </c:pt>
                <c:pt idx="4120">
                  <c:v>9.6979500914900957E-2</c:v>
                </c:pt>
                <c:pt idx="4121">
                  <c:v>9.4774919614147912E-2</c:v>
                </c:pt>
                <c:pt idx="4122">
                  <c:v>9.5179029190440745E-2</c:v>
                </c:pt>
                <c:pt idx="4123">
                  <c:v>9.4828065107494031E-2</c:v>
                </c:pt>
                <c:pt idx="4124">
                  <c:v>9.632694135405602E-2</c:v>
                </c:pt>
                <c:pt idx="4125">
                  <c:v>9.5355620372447839E-2</c:v>
                </c:pt>
                <c:pt idx="4126">
                  <c:v>9.4652567150312866E-2</c:v>
                </c:pt>
                <c:pt idx="4127">
                  <c:v>9.4427201297430319E-2</c:v>
                </c:pt>
                <c:pt idx="4128">
                  <c:v>9.5496428766152344E-2</c:v>
                </c:pt>
                <c:pt idx="4129">
                  <c:v>9.5626869291083993E-2</c:v>
                </c:pt>
                <c:pt idx="4130">
                  <c:v>9.3894165535956586E-2</c:v>
                </c:pt>
                <c:pt idx="4131">
                  <c:v>9.4222927670288156E-2</c:v>
                </c:pt>
                <c:pt idx="4132">
                  <c:v>9.2628710358278341E-2</c:v>
                </c:pt>
                <c:pt idx="4133">
                  <c:v>9.1456172301844954E-2</c:v>
                </c:pt>
                <c:pt idx="4134">
                  <c:v>9.357788631403928E-2</c:v>
                </c:pt>
                <c:pt idx="4135">
                  <c:v>9.4105020679545584E-2</c:v>
                </c:pt>
                <c:pt idx="4136">
                  <c:v>9.4662876993525963E-2</c:v>
                </c:pt>
                <c:pt idx="4137">
                  <c:v>9.4648090072489852E-2</c:v>
                </c:pt>
                <c:pt idx="4138">
                  <c:v>9.5103700059553084E-2</c:v>
                </c:pt>
                <c:pt idx="4139">
                  <c:v>9.5365650681368985E-2</c:v>
                </c:pt>
                <c:pt idx="4140">
                  <c:v>9.5259690025875643E-2</c:v>
                </c:pt>
                <c:pt idx="4141">
                  <c:v>9.6196868008948541E-2</c:v>
                </c:pt>
                <c:pt idx="4142">
                  <c:v>9.6160488906602878E-2</c:v>
                </c:pt>
                <c:pt idx="4143">
                  <c:v>9.5223055665219117E-2</c:v>
                </c:pt>
                <c:pt idx="4144">
                  <c:v>9.5287958115183244E-2</c:v>
                </c:pt>
                <c:pt idx="4145">
                  <c:v>9.6223237911955736E-2</c:v>
                </c:pt>
                <c:pt idx="4146">
                  <c:v>9.8203653500215357E-2</c:v>
                </c:pt>
                <c:pt idx="4147">
                  <c:v>9.7212115128854998E-2</c:v>
                </c:pt>
                <c:pt idx="4148">
                  <c:v>9.5439360194371325E-2</c:v>
                </c:pt>
                <c:pt idx="4149">
                  <c:v>9.5811689126452354E-2</c:v>
                </c:pt>
                <c:pt idx="4150">
                  <c:v>9.5865469718042731E-2</c:v>
                </c:pt>
                <c:pt idx="4151">
                  <c:v>9.5297280844155841E-2</c:v>
                </c:pt>
                <c:pt idx="4152">
                  <c:v>9.6078579905562705E-2</c:v>
                </c:pt>
                <c:pt idx="4153">
                  <c:v>9.7113459540282332E-2</c:v>
                </c:pt>
                <c:pt idx="4154">
                  <c:v>9.6299074768692178E-2</c:v>
                </c:pt>
                <c:pt idx="4155">
                  <c:v>9.5845136921624177E-2</c:v>
                </c:pt>
                <c:pt idx="4156">
                  <c:v>9.6438247210001743E-2</c:v>
                </c:pt>
                <c:pt idx="4157">
                  <c:v>9.5248920209138443E-2</c:v>
                </c:pt>
                <c:pt idx="4158">
                  <c:v>9.7006806163499743E-2</c:v>
                </c:pt>
                <c:pt idx="4159">
                  <c:v>9.6251962323390894E-2</c:v>
                </c:pt>
                <c:pt idx="4160">
                  <c:v>9.6126466689577292E-2</c:v>
                </c:pt>
                <c:pt idx="4161">
                  <c:v>9.5770563515273632E-2</c:v>
                </c:pt>
                <c:pt idx="4162">
                  <c:v>9.587327010185441E-2</c:v>
                </c:pt>
                <c:pt idx="4163">
                  <c:v>9.6539115862174049E-2</c:v>
                </c:pt>
                <c:pt idx="4164">
                  <c:v>9.6907111608505445E-2</c:v>
                </c:pt>
                <c:pt idx="4165">
                  <c:v>9.6860488592772062E-2</c:v>
                </c:pt>
                <c:pt idx="4166">
                  <c:v>9.7386086248982914E-2</c:v>
                </c:pt>
                <c:pt idx="4167">
                  <c:v>9.6804110790825917E-2</c:v>
                </c:pt>
                <c:pt idx="4168">
                  <c:v>9.8191407318954135E-2</c:v>
                </c:pt>
                <c:pt idx="4169">
                  <c:v>9.7871807711567366E-2</c:v>
                </c:pt>
                <c:pt idx="4170">
                  <c:v>9.9171008392577573E-2</c:v>
                </c:pt>
                <c:pt idx="4171">
                  <c:v>9.7842252198189275E-2</c:v>
                </c:pt>
                <c:pt idx="4172">
                  <c:v>9.6415978106415459E-2</c:v>
                </c:pt>
                <c:pt idx="4173">
                  <c:v>9.6074000105113785E-2</c:v>
                </c:pt>
                <c:pt idx="4174">
                  <c:v>9.5616601506874135E-2</c:v>
                </c:pt>
                <c:pt idx="4175">
                  <c:v>9.6527631855431811E-2</c:v>
                </c:pt>
                <c:pt idx="4176">
                  <c:v>9.6837376929304525E-2</c:v>
                </c:pt>
                <c:pt idx="4177">
                  <c:v>9.7142108023072882E-2</c:v>
                </c:pt>
                <c:pt idx="4178">
                  <c:v>9.6798173418998559E-2</c:v>
                </c:pt>
                <c:pt idx="4179">
                  <c:v>9.7199040267056128E-2</c:v>
                </c:pt>
                <c:pt idx="4180">
                  <c:v>9.6566691943623661E-2</c:v>
                </c:pt>
                <c:pt idx="4181">
                  <c:v>9.7342576545349516E-2</c:v>
                </c:pt>
                <c:pt idx="4182">
                  <c:v>9.8811757348342716E-2</c:v>
                </c:pt>
                <c:pt idx="4183">
                  <c:v>9.7026727819073233E-2</c:v>
                </c:pt>
                <c:pt idx="4184">
                  <c:v>9.7608740465883331E-2</c:v>
                </c:pt>
                <c:pt idx="4185">
                  <c:v>9.7612540607435669E-2</c:v>
                </c:pt>
                <c:pt idx="4186">
                  <c:v>9.7214399098776175E-2</c:v>
                </c:pt>
                <c:pt idx="4187">
                  <c:v>9.9489279935275093E-2</c:v>
                </c:pt>
                <c:pt idx="4188">
                  <c:v>0.10023679967754938</c:v>
                </c:pt>
                <c:pt idx="4189">
                  <c:v>9.927227101631117E-2</c:v>
                </c:pt>
                <c:pt idx="4190">
                  <c:v>9.9479598763104318E-2</c:v>
                </c:pt>
                <c:pt idx="4191">
                  <c:v>9.951722904799612E-2</c:v>
                </c:pt>
                <c:pt idx="4192">
                  <c:v>9.9758130918073298E-2</c:v>
                </c:pt>
                <c:pt idx="4193">
                  <c:v>9.9070425381428712E-2</c:v>
                </c:pt>
                <c:pt idx="4194">
                  <c:v>9.8170381648902974E-2</c:v>
                </c:pt>
                <c:pt idx="4195">
                  <c:v>9.8700649675162427E-2</c:v>
                </c:pt>
                <c:pt idx="4196">
                  <c:v>9.8763581865867353E-2</c:v>
                </c:pt>
                <c:pt idx="4197">
                  <c:v>9.8801729462631258E-2</c:v>
                </c:pt>
                <c:pt idx="4198">
                  <c:v>9.9462630644843231E-2</c:v>
                </c:pt>
                <c:pt idx="4199">
                  <c:v>9.9503232731720723E-2</c:v>
                </c:pt>
                <c:pt idx="4200">
                  <c:v>9.9857311552843928E-2</c:v>
                </c:pt>
                <c:pt idx="4201">
                  <c:v>9.9537487828627064E-2</c:v>
                </c:pt>
                <c:pt idx="4202">
                  <c:v>0.10036470080138203</c:v>
                </c:pt>
                <c:pt idx="4203">
                  <c:v>9.9333090820904565E-2</c:v>
                </c:pt>
                <c:pt idx="4204">
                  <c:v>9.9309469780152759E-2</c:v>
                </c:pt>
                <c:pt idx="4205">
                  <c:v>9.7642043401816037E-2</c:v>
                </c:pt>
                <c:pt idx="4206">
                  <c:v>9.8453671009375382E-2</c:v>
                </c:pt>
                <c:pt idx="4207">
                  <c:v>9.8356628755312092E-2</c:v>
                </c:pt>
                <c:pt idx="4208">
                  <c:v>9.8323693755514155E-2</c:v>
                </c:pt>
                <c:pt idx="4209">
                  <c:v>9.807911246760169E-2</c:v>
                </c:pt>
                <c:pt idx="4210">
                  <c:v>9.7106436603334637E-2</c:v>
                </c:pt>
                <c:pt idx="4211">
                  <c:v>9.7057828880622241E-2</c:v>
                </c:pt>
                <c:pt idx="4212">
                  <c:v>9.7506613108650941E-2</c:v>
                </c:pt>
                <c:pt idx="4213">
                  <c:v>9.7259735795315036E-2</c:v>
                </c:pt>
                <c:pt idx="4214">
                  <c:v>9.7296349194417306E-2</c:v>
                </c:pt>
                <c:pt idx="4215">
                  <c:v>9.6552416319566403E-2</c:v>
                </c:pt>
                <c:pt idx="4216">
                  <c:v>9.6965007737233558E-2</c:v>
                </c:pt>
                <c:pt idx="4217">
                  <c:v>9.6195569907664369E-2</c:v>
                </c:pt>
                <c:pt idx="4218">
                  <c:v>9.6019913006310798E-2</c:v>
                </c:pt>
                <c:pt idx="4219">
                  <c:v>9.6426588603442193E-2</c:v>
                </c:pt>
                <c:pt idx="4220">
                  <c:v>9.5303237574099392E-2</c:v>
                </c:pt>
                <c:pt idx="4221">
                  <c:v>9.5799502274955373E-2</c:v>
                </c:pt>
                <c:pt idx="4222">
                  <c:v>9.5870753853385782E-2</c:v>
                </c:pt>
                <c:pt idx="4223">
                  <c:v>9.5433530298909677E-2</c:v>
                </c:pt>
                <c:pt idx="4224">
                  <c:v>9.4483641750571237E-2</c:v>
                </c:pt>
                <c:pt idx="4225">
                  <c:v>9.5658277348841858E-2</c:v>
                </c:pt>
                <c:pt idx="4226">
                  <c:v>9.5234446828072319E-2</c:v>
                </c:pt>
                <c:pt idx="4227">
                  <c:v>9.354512710217408E-2</c:v>
                </c:pt>
                <c:pt idx="4228">
                  <c:v>9.5183724309736345E-2</c:v>
                </c:pt>
                <c:pt idx="4229">
                  <c:v>9.4605978607714497E-2</c:v>
                </c:pt>
                <c:pt idx="4230">
                  <c:v>9.5252774352651046E-2</c:v>
                </c:pt>
                <c:pt idx="4231">
                  <c:v>9.3610360758375186E-2</c:v>
                </c:pt>
                <c:pt idx="4232">
                  <c:v>9.2899817944049834E-2</c:v>
                </c:pt>
                <c:pt idx="4233">
                  <c:v>9.2345202417839181E-2</c:v>
                </c:pt>
                <c:pt idx="4234">
                  <c:v>9.0621944799578844E-2</c:v>
                </c:pt>
                <c:pt idx="4235">
                  <c:v>8.8827114840223403E-2</c:v>
                </c:pt>
                <c:pt idx="4236">
                  <c:v>8.8053513747234011E-2</c:v>
                </c:pt>
                <c:pt idx="4237">
                  <c:v>8.9728363866077063E-2</c:v>
                </c:pt>
                <c:pt idx="4238">
                  <c:v>8.9258241065348437E-2</c:v>
                </c:pt>
                <c:pt idx="4239">
                  <c:v>8.9155712841253801E-2</c:v>
                </c:pt>
                <c:pt idx="4240">
                  <c:v>8.9971346704871058E-2</c:v>
                </c:pt>
                <c:pt idx="4241">
                  <c:v>9.0611840475600697E-2</c:v>
                </c:pt>
                <c:pt idx="4242">
                  <c:v>9.1306578079581827E-2</c:v>
                </c:pt>
                <c:pt idx="4243">
                  <c:v>9.0108285679523059E-2</c:v>
                </c:pt>
                <c:pt idx="4244">
                  <c:v>9.0635476056475886E-2</c:v>
                </c:pt>
                <c:pt idx="4245">
                  <c:v>9.0407262021589788E-2</c:v>
                </c:pt>
                <c:pt idx="4246">
                  <c:v>9.0666927344265499E-2</c:v>
                </c:pt>
                <c:pt idx="4247">
                  <c:v>9.1037816459559093E-2</c:v>
                </c:pt>
                <c:pt idx="4248">
                  <c:v>9.1452699404471344E-2</c:v>
                </c:pt>
                <c:pt idx="4249">
                  <c:v>9.1557407180492587E-2</c:v>
                </c:pt>
                <c:pt idx="4250">
                  <c:v>9.006699397779766E-2</c:v>
                </c:pt>
                <c:pt idx="4251">
                  <c:v>8.8735877418416334E-2</c:v>
                </c:pt>
                <c:pt idx="4252">
                  <c:v>9.0423732908150936E-2</c:v>
                </c:pt>
                <c:pt idx="4253">
                  <c:v>9.0219936747060664E-2</c:v>
                </c:pt>
                <c:pt idx="4254">
                  <c:v>9.0766407495049994E-2</c:v>
                </c:pt>
                <c:pt idx="4255">
                  <c:v>9.0171894726619406E-2</c:v>
                </c:pt>
                <c:pt idx="4256">
                  <c:v>9.0198932557011155E-2</c:v>
                </c:pt>
                <c:pt idx="4257">
                  <c:v>8.9862588759905965E-2</c:v>
                </c:pt>
                <c:pt idx="4258">
                  <c:v>9.0474783293932243E-2</c:v>
                </c:pt>
                <c:pt idx="4259">
                  <c:v>9.0117716885943208E-2</c:v>
                </c:pt>
                <c:pt idx="4260">
                  <c:v>9.0492471084600276E-2</c:v>
                </c:pt>
                <c:pt idx="4261">
                  <c:v>9.0760464501238189E-2</c:v>
                </c:pt>
                <c:pt idx="4262">
                  <c:v>9.0009867391879855E-2</c:v>
                </c:pt>
                <c:pt idx="4263">
                  <c:v>8.9475221497419918E-2</c:v>
                </c:pt>
                <c:pt idx="4264">
                  <c:v>8.9529925003676292E-2</c:v>
                </c:pt>
                <c:pt idx="4265">
                  <c:v>9.1007824648878133E-2</c:v>
                </c:pt>
                <c:pt idx="4266">
                  <c:v>9.0735041077963305E-2</c:v>
                </c:pt>
                <c:pt idx="4267">
                  <c:v>9.0080922614721129E-2</c:v>
                </c:pt>
                <c:pt idx="4268">
                  <c:v>9.0185676392572953E-2</c:v>
                </c:pt>
                <c:pt idx="4269">
                  <c:v>9.0614024464091059E-2</c:v>
                </c:pt>
                <c:pt idx="4270">
                  <c:v>8.9826025768568185E-2</c:v>
                </c:pt>
                <c:pt idx="4271">
                  <c:v>9.0113948346655662E-2</c:v>
                </c:pt>
                <c:pt idx="4272">
                  <c:v>8.963463354398199E-2</c:v>
                </c:pt>
                <c:pt idx="4273">
                  <c:v>8.7824497257769654E-2</c:v>
                </c:pt>
                <c:pt idx="4274">
                  <c:v>8.7903089853815952E-2</c:v>
                </c:pt>
                <c:pt idx="4275">
                  <c:v>8.651575507477996E-2</c:v>
                </c:pt>
                <c:pt idx="4276">
                  <c:v>8.6498495055181313E-2</c:v>
                </c:pt>
                <c:pt idx="4277">
                  <c:v>8.703646218868645E-2</c:v>
                </c:pt>
                <c:pt idx="4278">
                  <c:v>8.6937622256031299E-2</c:v>
                </c:pt>
                <c:pt idx="4279">
                  <c:v>8.5650344206864681E-2</c:v>
                </c:pt>
                <c:pt idx="4280">
                  <c:v>8.5107922344145673E-2</c:v>
                </c:pt>
                <c:pt idx="4281">
                  <c:v>8.4995952573686973E-2</c:v>
                </c:pt>
                <c:pt idx="4282">
                  <c:v>8.5225379599219386E-2</c:v>
                </c:pt>
                <c:pt idx="4283">
                  <c:v>8.6251047026444885E-2</c:v>
                </c:pt>
                <c:pt idx="4284">
                  <c:v>8.5462993693992698E-2</c:v>
                </c:pt>
                <c:pt idx="4285">
                  <c:v>8.602075154234437E-2</c:v>
                </c:pt>
                <c:pt idx="4286">
                  <c:v>8.578787169281199E-2</c:v>
                </c:pt>
                <c:pt idx="4287">
                  <c:v>8.6115459196785274E-2</c:v>
                </c:pt>
                <c:pt idx="4288">
                  <c:v>8.8008439807759936E-2</c:v>
                </c:pt>
                <c:pt idx="4289">
                  <c:v>8.694335049984854E-2</c:v>
                </c:pt>
                <c:pt idx="4290">
                  <c:v>8.6345661781809718E-2</c:v>
                </c:pt>
                <c:pt idx="4291">
                  <c:v>8.5523282618718305E-2</c:v>
                </c:pt>
                <c:pt idx="4292">
                  <c:v>8.5581459258919967E-2</c:v>
                </c:pt>
                <c:pt idx="4293">
                  <c:v>8.5937142595727156E-2</c:v>
                </c:pt>
                <c:pt idx="4294">
                  <c:v>8.5246272028920003E-2</c:v>
                </c:pt>
                <c:pt idx="4295">
                  <c:v>8.5764347153324538E-2</c:v>
                </c:pt>
                <c:pt idx="4296">
                  <c:v>8.4473214694176305E-2</c:v>
                </c:pt>
                <c:pt idx="4297">
                  <c:v>8.4540396376511714E-2</c:v>
                </c:pt>
                <c:pt idx="4298">
                  <c:v>8.3045061968797962E-2</c:v>
                </c:pt>
                <c:pt idx="4299">
                  <c:v>8.2777405877057314E-2</c:v>
                </c:pt>
                <c:pt idx="4300">
                  <c:v>8.4971259039495636E-2</c:v>
                </c:pt>
                <c:pt idx="4301">
                  <c:v>8.4966870715546691E-2</c:v>
                </c:pt>
                <c:pt idx="4302">
                  <c:v>8.5153188661518359E-2</c:v>
                </c:pt>
                <c:pt idx="4303">
                  <c:v>8.5594941909566083E-2</c:v>
                </c:pt>
                <c:pt idx="4304">
                  <c:v>8.5025266197437291E-2</c:v>
                </c:pt>
                <c:pt idx="4305">
                  <c:v>8.5603551229184977E-2</c:v>
                </c:pt>
                <c:pt idx="4306">
                  <c:v>8.6159817660731608E-2</c:v>
                </c:pt>
                <c:pt idx="4307">
                  <c:v>8.6362188964199602E-2</c:v>
                </c:pt>
                <c:pt idx="4308">
                  <c:v>8.6170334055409872E-2</c:v>
                </c:pt>
                <c:pt idx="4309">
                  <c:v>8.6248464722740295E-2</c:v>
                </c:pt>
                <c:pt idx="4310">
                  <c:v>8.6674501649866662E-2</c:v>
                </c:pt>
                <c:pt idx="4311">
                  <c:v>8.6386260705797954E-2</c:v>
                </c:pt>
                <c:pt idx="4312">
                  <c:v>8.6284366936560192E-2</c:v>
                </c:pt>
                <c:pt idx="4313">
                  <c:v>8.6338141025641024E-2</c:v>
                </c:pt>
                <c:pt idx="4314">
                  <c:v>8.5307426137875966E-2</c:v>
                </c:pt>
                <c:pt idx="4315">
                  <c:v>8.3973667407912983E-2</c:v>
                </c:pt>
                <c:pt idx="4316">
                  <c:v>8.4710017574692445E-2</c:v>
                </c:pt>
                <c:pt idx="4317">
                  <c:v>8.498827900393649E-2</c:v>
                </c:pt>
                <c:pt idx="4318">
                  <c:v>8.536423548144545E-2</c:v>
                </c:pt>
                <c:pt idx="4319">
                  <c:v>8.5799207397622188E-2</c:v>
                </c:pt>
                <c:pt idx="4320">
                  <c:v>8.4928860003513088E-2</c:v>
                </c:pt>
                <c:pt idx="4321">
                  <c:v>8.5223156461987665E-2</c:v>
                </c:pt>
                <c:pt idx="4322">
                  <c:v>8.397975645870627E-2</c:v>
                </c:pt>
                <c:pt idx="4323">
                  <c:v>8.2924800840409693E-2</c:v>
                </c:pt>
                <c:pt idx="4324">
                  <c:v>8.3422529980995641E-2</c:v>
                </c:pt>
                <c:pt idx="4325">
                  <c:v>8.3508587451805102E-2</c:v>
                </c:pt>
                <c:pt idx="4326">
                  <c:v>8.4331193210850197E-2</c:v>
                </c:pt>
                <c:pt idx="4327">
                  <c:v>8.3415025398805812E-2</c:v>
                </c:pt>
                <c:pt idx="4328">
                  <c:v>8.2965913923144063E-2</c:v>
                </c:pt>
                <c:pt idx="4329">
                  <c:v>8.3290807836524594E-2</c:v>
                </c:pt>
                <c:pt idx="4330">
                  <c:v>8.3231197771587745E-2</c:v>
                </c:pt>
                <c:pt idx="4331">
                  <c:v>8.3993269770050477E-2</c:v>
                </c:pt>
                <c:pt idx="4332">
                  <c:v>8.3694018972438375E-2</c:v>
                </c:pt>
                <c:pt idx="4333">
                  <c:v>8.3899921463031532E-2</c:v>
                </c:pt>
                <c:pt idx="4334">
                  <c:v>8.2993015107897611E-2</c:v>
                </c:pt>
                <c:pt idx="4335">
                  <c:v>8.3113188376346278E-2</c:v>
                </c:pt>
                <c:pt idx="4336">
                  <c:v>8.2704030570466741E-2</c:v>
                </c:pt>
                <c:pt idx="4337">
                  <c:v>8.2720209035274703E-2</c:v>
                </c:pt>
                <c:pt idx="4338">
                  <c:v>8.2909507445589919E-2</c:v>
                </c:pt>
                <c:pt idx="4339">
                  <c:v>8.1667956480174816E-2</c:v>
                </c:pt>
                <c:pt idx="4340">
                  <c:v>8.2140819354102487E-2</c:v>
                </c:pt>
                <c:pt idx="4341">
                  <c:v>8.243234092499381E-2</c:v>
                </c:pt>
                <c:pt idx="4342">
                  <c:v>8.3201721257066999E-2</c:v>
                </c:pt>
                <c:pt idx="4343">
                  <c:v>8.2846557719844532E-2</c:v>
                </c:pt>
                <c:pt idx="4344">
                  <c:v>8.2979492275725E-2</c:v>
                </c:pt>
                <c:pt idx="4345">
                  <c:v>8.2732211238756778E-2</c:v>
                </c:pt>
                <c:pt idx="4346">
                  <c:v>8.2681093545597661E-2</c:v>
                </c:pt>
                <c:pt idx="4347">
                  <c:v>8.2202731209059618E-2</c:v>
                </c:pt>
                <c:pt idx="4348">
                  <c:v>8.2005363594051292E-2</c:v>
                </c:pt>
                <c:pt idx="4349">
                  <c:v>8.1537708129285014E-2</c:v>
                </c:pt>
                <c:pt idx="4350">
                  <c:v>8.1932678947604323E-2</c:v>
                </c:pt>
                <c:pt idx="4351">
                  <c:v>8.2859390805889624E-2</c:v>
                </c:pt>
                <c:pt idx="4352">
                  <c:v>8.2196085473154962E-2</c:v>
                </c:pt>
                <c:pt idx="4353">
                  <c:v>8.1703645891403734E-2</c:v>
                </c:pt>
                <c:pt idx="4354">
                  <c:v>8.2154308392564851E-2</c:v>
                </c:pt>
                <c:pt idx="4355">
                  <c:v>8.1229983650982066E-2</c:v>
                </c:pt>
                <c:pt idx="4356">
                  <c:v>8.200106581401545E-2</c:v>
                </c:pt>
                <c:pt idx="4357">
                  <c:v>8.2978099555675838E-2</c:v>
                </c:pt>
                <c:pt idx="4358">
                  <c:v>8.1554448526925588E-2</c:v>
                </c:pt>
                <c:pt idx="4359">
                  <c:v>8.1294752772695447E-2</c:v>
                </c:pt>
                <c:pt idx="4360">
                  <c:v>8.2208644902425687E-2</c:v>
                </c:pt>
                <c:pt idx="4361">
                  <c:v>8.0692644706645972E-2</c:v>
                </c:pt>
                <c:pt idx="4362">
                  <c:v>8.0316899772315417E-2</c:v>
                </c:pt>
                <c:pt idx="4363">
                  <c:v>7.9841750919649249E-2</c:v>
                </c:pt>
                <c:pt idx="4364">
                  <c:v>7.9599887292194985E-2</c:v>
                </c:pt>
                <c:pt idx="4365">
                  <c:v>7.8863983100575047E-2</c:v>
                </c:pt>
                <c:pt idx="4366">
                  <c:v>7.9226173807523573E-2</c:v>
                </c:pt>
                <c:pt idx="4367">
                  <c:v>7.9699635070646577E-2</c:v>
                </c:pt>
                <c:pt idx="4368">
                  <c:v>7.828040532634388E-2</c:v>
                </c:pt>
                <c:pt idx="4369">
                  <c:v>7.7895585758675501E-2</c:v>
                </c:pt>
                <c:pt idx="4370">
                  <c:v>7.815664296142795E-2</c:v>
                </c:pt>
                <c:pt idx="4371">
                  <c:v>7.8751472320376908E-2</c:v>
                </c:pt>
                <c:pt idx="4372">
                  <c:v>7.8130092657261258E-2</c:v>
                </c:pt>
                <c:pt idx="4373">
                  <c:v>7.865090564204584E-2</c:v>
                </c:pt>
                <c:pt idx="4374">
                  <c:v>7.8519814056243378E-2</c:v>
                </c:pt>
                <c:pt idx="4375">
                  <c:v>7.9780894756142293E-2</c:v>
                </c:pt>
                <c:pt idx="4376">
                  <c:v>7.92095189780012E-2</c:v>
                </c:pt>
                <c:pt idx="4377">
                  <c:v>7.9582850521436863E-2</c:v>
                </c:pt>
                <c:pt idx="4378">
                  <c:v>7.9556921383359319E-2</c:v>
                </c:pt>
                <c:pt idx="4379">
                  <c:v>7.914774551626072E-2</c:v>
                </c:pt>
                <c:pt idx="4380">
                  <c:v>7.8450059273378128E-2</c:v>
                </c:pt>
                <c:pt idx="4381">
                  <c:v>7.7199071359894941E-2</c:v>
                </c:pt>
                <c:pt idx="4382">
                  <c:v>7.7755882143450694E-2</c:v>
                </c:pt>
                <c:pt idx="4383">
                  <c:v>7.7224944108833182E-2</c:v>
                </c:pt>
                <c:pt idx="4384">
                  <c:v>7.7614899794632111E-2</c:v>
                </c:pt>
                <c:pt idx="4385">
                  <c:v>7.7092563764818572E-2</c:v>
                </c:pt>
                <c:pt idx="4386">
                  <c:v>7.9675190885953207E-2</c:v>
                </c:pt>
                <c:pt idx="4387">
                  <c:v>7.8771793123599887E-2</c:v>
                </c:pt>
                <c:pt idx="4388">
                  <c:v>7.808176327630599E-2</c:v>
                </c:pt>
                <c:pt idx="4389">
                  <c:v>7.9148732663797225E-2</c:v>
                </c:pt>
                <c:pt idx="4390">
                  <c:v>7.8715752614394549E-2</c:v>
                </c:pt>
                <c:pt idx="4391">
                  <c:v>7.9626706286563279E-2</c:v>
                </c:pt>
                <c:pt idx="4392">
                  <c:v>8.0770204053463385E-2</c:v>
                </c:pt>
                <c:pt idx="4393">
                  <c:v>7.9483118731207975E-2</c:v>
                </c:pt>
                <c:pt idx="4394">
                  <c:v>7.8593825097841769E-2</c:v>
                </c:pt>
                <c:pt idx="4395">
                  <c:v>7.8993710691823898E-2</c:v>
                </c:pt>
                <c:pt idx="4396">
                  <c:v>7.8392955928452884E-2</c:v>
                </c:pt>
                <c:pt idx="4397">
                  <c:v>7.8050884001724885E-2</c:v>
                </c:pt>
                <c:pt idx="4398">
                  <c:v>7.746654853585952E-2</c:v>
                </c:pt>
                <c:pt idx="4399">
                  <c:v>8.0092706081608081E-2</c:v>
                </c:pt>
                <c:pt idx="4400">
                  <c:v>8.0101405443871204E-2</c:v>
                </c:pt>
                <c:pt idx="4401">
                  <c:v>7.9981342869200181E-2</c:v>
                </c:pt>
                <c:pt idx="4402">
                  <c:v>7.9793251846757909E-2</c:v>
                </c:pt>
                <c:pt idx="4403">
                  <c:v>7.9800114471888353E-2</c:v>
                </c:pt>
                <c:pt idx="4404">
                  <c:v>7.9577293886645931E-2</c:v>
                </c:pt>
                <c:pt idx="4405">
                  <c:v>7.9512988440068572E-2</c:v>
                </c:pt>
                <c:pt idx="4406">
                  <c:v>7.977157917856359E-2</c:v>
                </c:pt>
                <c:pt idx="4407">
                  <c:v>8.0201549023059329E-2</c:v>
                </c:pt>
                <c:pt idx="4408">
                  <c:v>8.0561844679401223E-2</c:v>
                </c:pt>
                <c:pt idx="4409">
                  <c:v>8.1234464706011741E-2</c:v>
                </c:pt>
                <c:pt idx="4410">
                  <c:v>8.1573181419807184E-2</c:v>
                </c:pt>
                <c:pt idx="4411">
                  <c:v>8.2792419952080143E-2</c:v>
                </c:pt>
                <c:pt idx="4412">
                  <c:v>8.3689154568744664E-2</c:v>
                </c:pt>
                <c:pt idx="4413">
                  <c:v>8.3355234340779683E-2</c:v>
                </c:pt>
                <c:pt idx="4414">
                  <c:v>8.3406632069663117E-2</c:v>
                </c:pt>
                <c:pt idx="4415">
                  <c:v>8.2884141151823312E-2</c:v>
                </c:pt>
                <c:pt idx="4416">
                  <c:v>8.2355497609734901E-2</c:v>
                </c:pt>
                <c:pt idx="4417">
                  <c:v>8.2317799086560312E-2</c:v>
                </c:pt>
                <c:pt idx="4418">
                  <c:v>8.1921999569058393E-2</c:v>
                </c:pt>
                <c:pt idx="4419">
                  <c:v>8.3740701381509033E-2</c:v>
                </c:pt>
                <c:pt idx="4420">
                  <c:v>8.5782080888116785E-2</c:v>
                </c:pt>
                <c:pt idx="4421">
                  <c:v>8.5227878038906524E-2</c:v>
                </c:pt>
                <c:pt idx="4422">
                  <c:v>8.3628196707417835E-2</c:v>
                </c:pt>
                <c:pt idx="4423">
                  <c:v>8.3691348664813425E-2</c:v>
                </c:pt>
                <c:pt idx="4424">
                  <c:v>8.3799598513646267E-2</c:v>
                </c:pt>
                <c:pt idx="4425">
                  <c:v>8.3710598688385873E-2</c:v>
                </c:pt>
                <c:pt idx="4426">
                  <c:v>8.3880502480734712E-2</c:v>
                </c:pt>
                <c:pt idx="4427">
                  <c:v>8.4137496058025868E-2</c:v>
                </c:pt>
                <c:pt idx="4428">
                  <c:v>8.4468321756101652E-2</c:v>
                </c:pt>
                <c:pt idx="4429">
                  <c:v>8.4960876041032959E-2</c:v>
                </c:pt>
                <c:pt idx="4430">
                  <c:v>8.4281837116829017E-2</c:v>
                </c:pt>
                <c:pt idx="4431">
                  <c:v>8.553898233365069E-2</c:v>
                </c:pt>
                <c:pt idx="4432">
                  <c:v>8.4195481985537224E-2</c:v>
                </c:pt>
                <c:pt idx="4433">
                  <c:v>8.4253552473891463E-2</c:v>
                </c:pt>
                <c:pt idx="4434">
                  <c:v>8.3967344845272698E-2</c:v>
                </c:pt>
                <c:pt idx="4435">
                  <c:v>8.3923303834808255E-2</c:v>
                </c:pt>
                <c:pt idx="4436">
                  <c:v>8.3459947666075798E-2</c:v>
                </c:pt>
                <c:pt idx="4437">
                  <c:v>8.3116501594762457E-2</c:v>
                </c:pt>
                <c:pt idx="4438">
                  <c:v>8.2376403904691933E-2</c:v>
                </c:pt>
                <c:pt idx="4439">
                  <c:v>8.294872870688931E-2</c:v>
                </c:pt>
                <c:pt idx="4440">
                  <c:v>8.2749036700145273E-2</c:v>
                </c:pt>
                <c:pt idx="4441">
                  <c:v>8.168709902813949E-2</c:v>
                </c:pt>
                <c:pt idx="4442">
                  <c:v>8.044240172931226E-2</c:v>
                </c:pt>
                <c:pt idx="4443">
                  <c:v>8.0218891859958966E-2</c:v>
                </c:pt>
                <c:pt idx="4444">
                  <c:v>8.0421967111386911E-2</c:v>
                </c:pt>
                <c:pt idx="4445">
                  <c:v>7.975498081920554E-2</c:v>
                </c:pt>
                <c:pt idx="4446">
                  <c:v>7.8575990440676577E-2</c:v>
                </c:pt>
                <c:pt idx="4447">
                  <c:v>7.9216441612195973E-2</c:v>
                </c:pt>
                <c:pt idx="4448">
                  <c:v>7.8968424939988915E-2</c:v>
                </c:pt>
                <c:pt idx="4449">
                  <c:v>7.8917906650110947E-2</c:v>
                </c:pt>
                <c:pt idx="4450">
                  <c:v>7.8245635478416745E-2</c:v>
                </c:pt>
                <c:pt idx="4451">
                  <c:v>7.8963717693836991E-2</c:v>
                </c:pt>
                <c:pt idx="4452">
                  <c:v>7.9313164349959109E-2</c:v>
                </c:pt>
                <c:pt idx="4453">
                  <c:v>7.7495701426115102E-2</c:v>
                </c:pt>
                <c:pt idx="4454">
                  <c:v>7.6235915135519222E-2</c:v>
                </c:pt>
                <c:pt idx="4455">
                  <c:v>7.716911615854892E-2</c:v>
                </c:pt>
                <c:pt idx="4456">
                  <c:v>7.6490664525195748E-2</c:v>
                </c:pt>
                <c:pt idx="4457">
                  <c:v>7.6878311125381293E-2</c:v>
                </c:pt>
                <c:pt idx="4458">
                  <c:v>7.6636073423782911E-2</c:v>
                </c:pt>
                <c:pt idx="4459">
                  <c:v>7.6430196814244081E-2</c:v>
                </c:pt>
                <c:pt idx="4460">
                  <c:v>7.6080796632124359E-2</c:v>
                </c:pt>
                <c:pt idx="4461">
                  <c:v>7.5897065607637856E-2</c:v>
                </c:pt>
                <c:pt idx="4462">
                  <c:v>7.7189697416386135E-2</c:v>
                </c:pt>
                <c:pt idx="4463">
                  <c:v>7.6775239734940243E-2</c:v>
                </c:pt>
                <c:pt idx="4464">
                  <c:v>7.7079474997986952E-2</c:v>
                </c:pt>
                <c:pt idx="4465">
                  <c:v>7.7572856539490365E-2</c:v>
                </c:pt>
                <c:pt idx="4466">
                  <c:v>7.6197044334975372E-2</c:v>
                </c:pt>
                <c:pt idx="4467">
                  <c:v>7.6242985133405522E-2</c:v>
                </c:pt>
                <c:pt idx="4468">
                  <c:v>7.5653669044842789E-2</c:v>
                </c:pt>
                <c:pt idx="4469">
                  <c:v>7.5572564259365205E-2</c:v>
                </c:pt>
                <c:pt idx="4470">
                  <c:v>7.6640461422984238E-2</c:v>
                </c:pt>
                <c:pt idx="4471">
                  <c:v>7.697606676113998E-2</c:v>
                </c:pt>
                <c:pt idx="4472">
                  <c:v>7.7098566832407137E-2</c:v>
                </c:pt>
                <c:pt idx="4473">
                  <c:v>7.8059730626585999E-2</c:v>
                </c:pt>
                <c:pt idx="4474">
                  <c:v>7.7842186206080674E-2</c:v>
                </c:pt>
                <c:pt idx="4475">
                  <c:v>7.7881314369789123E-2</c:v>
                </c:pt>
                <c:pt idx="4476">
                  <c:v>7.7115829140848094E-2</c:v>
                </c:pt>
                <c:pt idx="4477">
                  <c:v>7.8499960916126002E-2</c:v>
                </c:pt>
                <c:pt idx="4478">
                  <c:v>7.8176341730558596E-2</c:v>
                </c:pt>
                <c:pt idx="4479">
                  <c:v>7.7150818530128867E-2</c:v>
                </c:pt>
                <c:pt idx="4480">
                  <c:v>7.6787410120743443E-2</c:v>
                </c:pt>
                <c:pt idx="4481">
                  <c:v>7.5852024468394993E-2</c:v>
                </c:pt>
                <c:pt idx="4482">
                  <c:v>7.6574544455995139E-2</c:v>
                </c:pt>
                <c:pt idx="4483">
                  <c:v>7.5595679132706789E-2</c:v>
                </c:pt>
                <c:pt idx="4484">
                  <c:v>7.5177910065734613E-2</c:v>
                </c:pt>
                <c:pt idx="4485">
                  <c:v>7.4796341838303096E-2</c:v>
                </c:pt>
                <c:pt idx="4486">
                  <c:v>7.4837227116047483E-2</c:v>
                </c:pt>
                <c:pt idx="4487">
                  <c:v>7.4096813184704804E-2</c:v>
                </c:pt>
                <c:pt idx="4488">
                  <c:v>7.4013505973796107E-2</c:v>
                </c:pt>
                <c:pt idx="4489">
                  <c:v>7.3842061641063217E-2</c:v>
                </c:pt>
                <c:pt idx="4490">
                  <c:v>7.5080757688705396E-2</c:v>
                </c:pt>
                <c:pt idx="4491">
                  <c:v>7.5573073503178073E-2</c:v>
                </c:pt>
                <c:pt idx="4492">
                  <c:v>7.4383330779837609E-2</c:v>
                </c:pt>
                <c:pt idx="4493">
                  <c:v>7.4030529643049875E-2</c:v>
                </c:pt>
                <c:pt idx="4494">
                  <c:v>7.3987793843014196E-2</c:v>
                </c:pt>
                <c:pt idx="4495">
                  <c:v>7.4317344611846331E-2</c:v>
                </c:pt>
                <c:pt idx="4496">
                  <c:v>7.4031195333758584E-2</c:v>
                </c:pt>
                <c:pt idx="4497">
                  <c:v>7.4626002467612584E-2</c:v>
                </c:pt>
                <c:pt idx="4498">
                  <c:v>7.5483324347223296E-2</c:v>
                </c:pt>
                <c:pt idx="4499">
                  <c:v>7.3115226017272245E-2</c:v>
                </c:pt>
                <c:pt idx="4500">
                  <c:v>7.2644787644787656E-2</c:v>
                </c:pt>
                <c:pt idx="4501">
                  <c:v>7.2898110991484785E-2</c:v>
                </c:pt>
                <c:pt idx="4502">
                  <c:v>7.2534443453265943E-2</c:v>
                </c:pt>
                <c:pt idx="4503">
                  <c:v>7.1554822949973201E-2</c:v>
                </c:pt>
                <c:pt idx="4504">
                  <c:v>7.1381480371591241E-2</c:v>
                </c:pt>
                <c:pt idx="4505">
                  <c:v>7.1548686739269701E-2</c:v>
                </c:pt>
                <c:pt idx="4506">
                  <c:v>7.2461426609580742E-2</c:v>
                </c:pt>
                <c:pt idx="4507">
                  <c:v>7.2380533098535177E-2</c:v>
                </c:pt>
                <c:pt idx="4508">
                  <c:v>7.2184317215465241E-2</c:v>
                </c:pt>
                <c:pt idx="4509">
                  <c:v>7.24955976336044E-2</c:v>
                </c:pt>
                <c:pt idx="4510">
                  <c:v>7.2354962362708289E-2</c:v>
                </c:pt>
                <c:pt idx="4511">
                  <c:v>7.1734938810844848E-2</c:v>
                </c:pt>
                <c:pt idx="4512">
                  <c:v>7.2285613457240314E-2</c:v>
                </c:pt>
                <c:pt idx="4513">
                  <c:v>7.2094505757201471E-2</c:v>
                </c:pt>
                <c:pt idx="4514">
                  <c:v>7.2369341460977316E-2</c:v>
                </c:pt>
                <c:pt idx="4515">
                  <c:v>7.2728352771122509E-2</c:v>
                </c:pt>
                <c:pt idx="4516">
                  <c:v>7.2405093000058679E-2</c:v>
                </c:pt>
                <c:pt idx="4517">
                  <c:v>7.1684360299668959E-2</c:v>
                </c:pt>
                <c:pt idx="4518">
                  <c:v>7.2359515798429835E-2</c:v>
                </c:pt>
                <c:pt idx="4519">
                  <c:v>7.1675786461455171E-2</c:v>
                </c:pt>
                <c:pt idx="4520">
                  <c:v>7.2956917930676518E-2</c:v>
                </c:pt>
                <c:pt idx="4521">
                  <c:v>7.2594270793333845E-2</c:v>
                </c:pt>
                <c:pt idx="4522">
                  <c:v>7.2776487301069281E-2</c:v>
                </c:pt>
                <c:pt idx="4523">
                  <c:v>7.2960061150391747E-2</c:v>
                </c:pt>
                <c:pt idx="4524">
                  <c:v>7.3294575106648038E-2</c:v>
                </c:pt>
                <c:pt idx="4525">
                  <c:v>7.3313283776882468E-2</c:v>
                </c:pt>
                <c:pt idx="4526">
                  <c:v>7.3208046085560474E-2</c:v>
                </c:pt>
                <c:pt idx="4527">
                  <c:v>7.2671018375278285E-2</c:v>
                </c:pt>
                <c:pt idx="4528">
                  <c:v>7.2436766034327013E-2</c:v>
                </c:pt>
                <c:pt idx="4529">
                  <c:v>7.2023101749617791E-2</c:v>
                </c:pt>
                <c:pt idx="4530">
                  <c:v>7.1013004791238871E-2</c:v>
                </c:pt>
                <c:pt idx="4531">
                  <c:v>7.0546237533998177E-2</c:v>
                </c:pt>
                <c:pt idx="4532">
                  <c:v>7.0081727411713646E-2</c:v>
                </c:pt>
                <c:pt idx="4533">
                  <c:v>6.9910663371982512E-2</c:v>
                </c:pt>
                <c:pt idx="4534">
                  <c:v>7.1391668739595487E-2</c:v>
                </c:pt>
                <c:pt idx="4535">
                  <c:v>7.2150482583385467E-2</c:v>
                </c:pt>
                <c:pt idx="4536">
                  <c:v>7.1807502841985602E-2</c:v>
                </c:pt>
                <c:pt idx="4537">
                  <c:v>7.2408637559378486E-2</c:v>
                </c:pt>
                <c:pt idx="4538">
                  <c:v>7.146464174163504E-2</c:v>
                </c:pt>
                <c:pt idx="4539">
                  <c:v>7.1578199229416842E-2</c:v>
                </c:pt>
                <c:pt idx="4540">
                  <c:v>7.1103537386940321E-2</c:v>
                </c:pt>
                <c:pt idx="4541">
                  <c:v>7.1239218907515958E-2</c:v>
                </c:pt>
                <c:pt idx="4542">
                  <c:v>7.0844585156904727E-2</c:v>
                </c:pt>
                <c:pt idx="4543">
                  <c:v>7.0766218412886064E-2</c:v>
                </c:pt>
                <c:pt idx="4544">
                  <c:v>7.0974283344087008E-2</c:v>
                </c:pt>
                <c:pt idx="4545">
                  <c:v>7.0986403330999676E-2</c:v>
                </c:pt>
                <c:pt idx="4546">
                  <c:v>7.0060318040577579E-2</c:v>
                </c:pt>
                <c:pt idx="4547">
                  <c:v>7.0156234360474329E-2</c:v>
                </c:pt>
                <c:pt idx="4548">
                  <c:v>7.0164533820840952E-2</c:v>
                </c:pt>
                <c:pt idx="4549">
                  <c:v>7.0669041890874362E-2</c:v>
                </c:pt>
                <c:pt idx="4550">
                  <c:v>7.0659971503856084E-2</c:v>
                </c:pt>
                <c:pt idx="4551">
                  <c:v>6.9397793807242619E-2</c:v>
                </c:pt>
                <c:pt idx="4552">
                  <c:v>6.9219629337683997E-2</c:v>
                </c:pt>
                <c:pt idx="4553">
                  <c:v>6.9732952077721677E-2</c:v>
                </c:pt>
                <c:pt idx="4554">
                  <c:v>7.057807504318106E-2</c:v>
                </c:pt>
                <c:pt idx="4555">
                  <c:v>6.9754648476179987E-2</c:v>
                </c:pt>
                <c:pt idx="4556">
                  <c:v>6.9579789074880244E-2</c:v>
                </c:pt>
                <c:pt idx="4557">
                  <c:v>6.9198128604069181E-2</c:v>
                </c:pt>
                <c:pt idx="4558">
                  <c:v>6.9053800663493439E-2</c:v>
                </c:pt>
                <c:pt idx="4559">
                  <c:v>6.913629160063392E-2</c:v>
                </c:pt>
                <c:pt idx="4560">
                  <c:v>6.9087114533482055E-2</c:v>
                </c:pt>
                <c:pt idx="4561">
                  <c:v>6.889118506377824E-2</c:v>
                </c:pt>
                <c:pt idx="4562">
                  <c:v>7.1341288096607253E-2</c:v>
                </c:pt>
                <c:pt idx="4563">
                  <c:v>7.1411976747446079E-2</c:v>
                </c:pt>
                <c:pt idx="4564">
                  <c:v>7.1518885901020429E-2</c:v>
                </c:pt>
                <c:pt idx="4565">
                  <c:v>7.1769996105229605E-2</c:v>
                </c:pt>
                <c:pt idx="4566">
                  <c:v>7.3436995008438963E-2</c:v>
                </c:pt>
                <c:pt idx="4567">
                  <c:v>7.3390511345130832E-2</c:v>
                </c:pt>
                <c:pt idx="4568">
                  <c:v>7.3790037379544732E-2</c:v>
                </c:pt>
                <c:pt idx="4569">
                  <c:v>7.3758225908230418E-2</c:v>
                </c:pt>
                <c:pt idx="4570">
                  <c:v>7.3747697641662766E-2</c:v>
                </c:pt>
                <c:pt idx="4571">
                  <c:v>7.4423073369916673E-2</c:v>
                </c:pt>
                <c:pt idx="4572">
                  <c:v>7.4404264408164791E-2</c:v>
                </c:pt>
                <c:pt idx="4573">
                  <c:v>7.4810814782161478E-2</c:v>
                </c:pt>
                <c:pt idx="4574">
                  <c:v>7.5244144210294447E-2</c:v>
                </c:pt>
                <c:pt idx="4575">
                  <c:v>7.6180811808118074E-2</c:v>
                </c:pt>
                <c:pt idx="4576">
                  <c:v>7.4780777400555554E-2</c:v>
                </c:pt>
                <c:pt idx="4577">
                  <c:v>7.7033572125743535E-2</c:v>
                </c:pt>
                <c:pt idx="4578">
                  <c:v>7.8551322949896793E-2</c:v>
                </c:pt>
                <c:pt idx="4579">
                  <c:v>7.8568943523135801E-2</c:v>
                </c:pt>
                <c:pt idx="4580">
                  <c:v>7.9574834817581153E-2</c:v>
                </c:pt>
                <c:pt idx="4581">
                  <c:v>7.9531870589596279E-2</c:v>
                </c:pt>
                <c:pt idx="4582">
                  <c:v>7.8394421935362293E-2</c:v>
                </c:pt>
                <c:pt idx="4583">
                  <c:v>7.8444233767193811E-2</c:v>
                </c:pt>
                <c:pt idx="4584">
                  <c:v>7.7934254692744773E-2</c:v>
                </c:pt>
                <c:pt idx="4585">
                  <c:v>7.7208324108921852E-2</c:v>
                </c:pt>
                <c:pt idx="4586">
                  <c:v>7.7241379310344832E-2</c:v>
                </c:pt>
                <c:pt idx="4587">
                  <c:v>7.5722783734427826E-2</c:v>
                </c:pt>
                <c:pt idx="4588">
                  <c:v>7.5517309808590866E-2</c:v>
                </c:pt>
                <c:pt idx="4589">
                  <c:v>7.5248834009399398E-2</c:v>
                </c:pt>
                <c:pt idx="4590">
                  <c:v>7.5442992661535702E-2</c:v>
                </c:pt>
                <c:pt idx="4591">
                  <c:v>7.5434327096013859E-2</c:v>
                </c:pt>
                <c:pt idx="4592">
                  <c:v>7.6498507784689501E-2</c:v>
                </c:pt>
                <c:pt idx="4593">
                  <c:v>7.7152971732517381E-2</c:v>
                </c:pt>
                <c:pt idx="4594">
                  <c:v>7.7283831737370509E-2</c:v>
                </c:pt>
                <c:pt idx="4595">
                  <c:v>7.7373744568701483E-2</c:v>
                </c:pt>
                <c:pt idx="4596">
                  <c:v>7.7556869066809961E-2</c:v>
                </c:pt>
                <c:pt idx="4597">
                  <c:v>7.7245455359541512E-2</c:v>
                </c:pt>
                <c:pt idx="4598">
                  <c:v>7.7260133895094035E-2</c:v>
                </c:pt>
                <c:pt idx="4599">
                  <c:v>7.9064628314736984E-2</c:v>
                </c:pt>
                <c:pt idx="4600">
                  <c:v>7.9408294763590154E-2</c:v>
                </c:pt>
                <c:pt idx="4601">
                  <c:v>7.9383562890049317E-2</c:v>
                </c:pt>
                <c:pt idx="4602">
                  <c:v>8.0742467984306759E-2</c:v>
                </c:pt>
                <c:pt idx="4603">
                  <c:v>8.0800131769184311E-2</c:v>
                </c:pt>
                <c:pt idx="4604">
                  <c:v>8.1871025346671775E-2</c:v>
                </c:pt>
                <c:pt idx="4605">
                  <c:v>8.0823202626167892E-2</c:v>
                </c:pt>
                <c:pt idx="4606">
                  <c:v>8.029118746534547E-2</c:v>
                </c:pt>
                <c:pt idx="4607">
                  <c:v>8.044340848027616E-2</c:v>
                </c:pt>
                <c:pt idx="4608">
                  <c:v>8.0591287044275456E-2</c:v>
                </c:pt>
                <c:pt idx="4609">
                  <c:v>7.9919015397730289E-2</c:v>
                </c:pt>
                <c:pt idx="4610">
                  <c:v>7.9925187032418951E-2</c:v>
                </c:pt>
                <c:pt idx="4611">
                  <c:v>7.8391537356825108E-2</c:v>
                </c:pt>
                <c:pt idx="4612">
                  <c:v>7.8627364716234049E-2</c:v>
                </c:pt>
                <c:pt idx="4613">
                  <c:v>7.8747344954096229E-2</c:v>
                </c:pt>
                <c:pt idx="4614">
                  <c:v>7.8522667600210053E-2</c:v>
                </c:pt>
                <c:pt idx="4615">
                  <c:v>7.8362921900217541E-2</c:v>
                </c:pt>
                <c:pt idx="4616">
                  <c:v>7.7284640922593045E-2</c:v>
                </c:pt>
                <c:pt idx="4617">
                  <c:v>7.7501881113619261E-2</c:v>
                </c:pt>
                <c:pt idx="4618">
                  <c:v>7.7854852203011721E-2</c:v>
                </c:pt>
                <c:pt idx="4619">
                  <c:v>7.8083781787485484E-2</c:v>
                </c:pt>
                <c:pt idx="4620">
                  <c:v>7.7769574236191685E-2</c:v>
                </c:pt>
                <c:pt idx="4621">
                  <c:v>7.7154732133422554E-2</c:v>
                </c:pt>
                <c:pt idx="4622">
                  <c:v>7.603207603207604E-2</c:v>
                </c:pt>
                <c:pt idx="4623">
                  <c:v>7.561701382811134E-2</c:v>
                </c:pt>
                <c:pt idx="4624">
                  <c:v>7.5953582947693166E-2</c:v>
                </c:pt>
                <c:pt idx="4625">
                  <c:v>7.5629372459393912E-2</c:v>
                </c:pt>
                <c:pt idx="4626">
                  <c:v>7.465225230481666E-2</c:v>
                </c:pt>
              </c:numCache>
            </c:numRef>
          </c:val>
          <c:smooth val="0"/>
          <c:extLst>
            <c:ext xmlns:c16="http://schemas.microsoft.com/office/drawing/2014/chart" uri="{C3380CC4-5D6E-409C-BE32-E72D297353CC}">
              <c16:uniqueId val="{00000000-3965-476E-8281-2D52AD00DE31}"/>
            </c:ext>
          </c:extLst>
        </c:ser>
        <c:dLbls>
          <c:showLegendKey val="0"/>
          <c:showVal val="0"/>
          <c:showCatName val="0"/>
          <c:showSerName val="0"/>
          <c:showPercent val="0"/>
          <c:showBubbleSize val="0"/>
        </c:dLbls>
        <c:marker val="1"/>
        <c:smooth val="0"/>
        <c:axId val="335052912"/>
        <c:axId val="335062512"/>
        <c:extLst>
          <c:ext xmlns:c15="http://schemas.microsoft.com/office/drawing/2012/chart" uri="{02D57815-91ED-43cb-92C2-25804820EDAC}">
            <c15:filteredLineSeries>
              <c15:ser>
                <c:idx val="1"/>
                <c:order val="1"/>
                <c:tx>
                  <c:strRef>
                    <c:extLst>
                      <c:ext uri="{02D57815-91ED-43cb-92C2-25804820EDAC}">
                        <c15:formulaRef>
                          <c15:sqref>Percentages!$FO$1</c15:sqref>
                        </c15:formulaRef>
                      </c:ext>
                    </c:extLst>
                    <c:strCache>
                      <c:ptCount val="1"/>
                      <c:pt idx="0">
                        <c:v>Financial Close</c:v>
                      </c:pt>
                    </c:strCache>
                  </c:strRef>
                </c:tx>
                <c:spPr>
                  <a:ln w="28575" cap="rnd">
                    <a:solidFill>
                      <a:schemeClr val="accent2"/>
                    </a:solidFill>
                    <a:round/>
                  </a:ln>
                  <a:effectLst/>
                </c:spPr>
                <c:marker>
                  <c:symbol val="none"/>
                </c:marker>
                <c:cat>
                  <c:numRef>
                    <c:extLst>
                      <c:ext uri="{02D57815-91ED-43cb-92C2-25804820EDAC}">
                        <c15:formulaRef>
                          <c15:sqref>Percentages!$FM$2:$FM$4639</c15:sqref>
                        </c15:formulaRef>
                      </c:ext>
                    </c:extLst>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extLst>
                      <c:ext uri="{02D57815-91ED-43cb-92C2-25804820EDAC}">
                        <c15:formulaRef>
                          <c15:sqref>Percentages!$FO$2:$FO$4319</c15:sqref>
                        </c15:formulaRef>
                      </c:ext>
                    </c:extLst>
                    <c:numCache>
                      <c:formatCode>General</c:formatCode>
                      <c:ptCount val="4318"/>
                      <c:pt idx="0">
                        <c:v>26.51</c:v>
                      </c:pt>
                      <c:pt idx="1">
                        <c:v>26.82</c:v>
                      </c:pt>
                      <c:pt idx="2">
                        <c:v>26.97</c:v>
                      </c:pt>
                      <c:pt idx="3">
                        <c:v>26.53</c:v>
                      </c:pt>
                      <c:pt idx="4">
                        <c:v>26.47</c:v>
                      </c:pt>
                      <c:pt idx="5">
                        <c:v>26.56</c:v>
                      </c:pt>
                      <c:pt idx="6">
                        <c:v>26.61</c:v>
                      </c:pt>
                      <c:pt idx="7">
                        <c:v>26.52</c:v>
                      </c:pt>
                      <c:pt idx="8">
                        <c:v>26.23</c:v>
                      </c:pt>
                      <c:pt idx="9">
                        <c:v>25.71</c:v>
                      </c:pt>
                      <c:pt idx="10">
                        <c:v>25.56</c:v>
                      </c:pt>
                      <c:pt idx="11">
                        <c:v>26.13</c:v>
                      </c:pt>
                      <c:pt idx="12">
                        <c:v>25.81</c:v>
                      </c:pt>
                      <c:pt idx="13">
                        <c:v>25.63</c:v>
                      </c:pt>
                      <c:pt idx="14">
                        <c:v>25.71</c:v>
                      </c:pt>
                      <c:pt idx="15">
                        <c:v>25.92</c:v>
                      </c:pt>
                      <c:pt idx="16">
                        <c:v>25.82</c:v>
                      </c:pt>
                      <c:pt idx="17">
                        <c:v>25.65</c:v>
                      </c:pt>
                      <c:pt idx="18">
                        <c:v>25.88</c:v>
                      </c:pt>
                      <c:pt idx="19">
                        <c:v>25.63</c:v>
                      </c:pt>
                      <c:pt idx="20">
                        <c:v>25.76</c:v>
                      </c:pt>
                      <c:pt idx="21">
                        <c:v>26.31</c:v>
                      </c:pt>
                      <c:pt idx="22">
                        <c:v>26.23</c:v>
                      </c:pt>
                      <c:pt idx="23">
                        <c:v>26.54</c:v>
                      </c:pt>
                      <c:pt idx="24">
                        <c:v>26.29</c:v>
                      </c:pt>
                      <c:pt idx="25">
                        <c:v>26.37</c:v>
                      </c:pt>
                      <c:pt idx="26">
                        <c:v>26.24</c:v>
                      </c:pt>
                      <c:pt idx="27">
                        <c:v>26.42</c:v>
                      </c:pt>
                      <c:pt idx="28">
                        <c:v>26.43</c:v>
                      </c:pt>
                      <c:pt idx="29">
                        <c:v>26.17</c:v>
                      </c:pt>
                      <c:pt idx="30">
                        <c:v>25.76</c:v>
                      </c:pt>
                      <c:pt idx="31">
                        <c:v>25.65</c:v>
                      </c:pt>
                      <c:pt idx="32">
                        <c:v>25.7</c:v>
                      </c:pt>
                      <c:pt idx="33">
                        <c:v>25.76</c:v>
                      </c:pt>
                      <c:pt idx="34">
                        <c:v>26.44</c:v>
                      </c:pt>
                      <c:pt idx="35">
                        <c:v>26.33</c:v>
                      </c:pt>
                      <c:pt idx="36">
                        <c:v>26.19</c:v>
                      </c:pt>
                      <c:pt idx="37">
                        <c:v>26.53</c:v>
                      </c:pt>
                      <c:pt idx="38">
                        <c:v>26.59</c:v>
                      </c:pt>
                      <c:pt idx="39">
                        <c:v>26.56</c:v>
                      </c:pt>
                      <c:pt idx="40">
                        <c:v>26.4</c:v>
                      </c:pt>
                      <c:pt idx="41">
                        <c:v>26.87</c:v>
                      </c:pt>
                      <c:pt idx="42">
                        <c:v>26.83</c:v>
                      </c:pt>
                      <c:pt idx="43">
                        <c:v>26.75</c:v>
                      </c:pt>
                      <c:pt idx="44">
                        <c:v>26.8</c:v>
                      </c:pt>
                      <c:pt idx="45">
                        <c:v>26.92</c:v>
                      </c:pt>
                      <c:pt idx="46">
                        <c:v>26.97</c:v>
                      </c:pt>
                      <c:pt idx="47">
                        <c:v>26.92</c:v>
                      </c:pt>
                      <c:pt idx="48">
                        <c:v>26.72</c:v>
                      </c:pt>
                      <c:pt idx="49">
                        <c:v>26.4</c:v>
                      </c:pt>
                      <c:pt idx="50">
                        <c:v>26.53</c:v>
                      </c:pt>
                      <c:pt idx="51">
                        <c:v>26.45</c:v>
                      </c:pt>
                      <c:pt idx="52">
                        <c:v>26.49</c:v>
                      </c:pt>
                      <c:pt idx="53">
                        <c:v>26.93</c:v>
                      </c:pt>
                      <c:pt idx="54">
                        <c:v>27.08</c:v>
                      </c:pt>
                      <c:pt idx="55">
                        <c:v>27.17</c:v>
                      </c:pt>
                      <c:pt idx="56">
                        <c:v>27.21</c:v>
                      </c:pt>
                      <c:pt idx="57">
                        <c:v>27.1</c:v>
                      </c:pt>
                      <c:pt idx="58">
                        <c:v>27.09</c:v>
                      </c:pt>
                      <c:pt idx="59">
                        <c:v>27.01</c:v>
                      </c:pt>
                      <c:pt idx="60">
                        <c:v>27.1</c:v>
                      </c:pt>
                      <c:pt idx="61">
                        <c:v>26.96</c:v>
                      </c:pt>
                      <c:pt idx="62">
                        <c:v>27.15</c:v>
                      </c:pt>
                      <c:pt idx="63">
                        <c:v>27.04</c:v>
                      </c:pt>
                      <c:pt idx="64">
                        <c:v>27.12</c:v>
                      </c:pt>
                      <c:pt idx="65">
                        <c:v>27.15</c:v>
                      </c:pt>
                      <c:pt idx="66">
                        <c:v>27.19</c:v>
                      </c:pt>
                      <c:pt idx="67">
                        <c:v>27.29</c:v>
                      </c:pt>
                      <c:pt idx="68">
                        <c:v>27.2</c:v>
                      </c:pt>
                      <c:pt idx="69">
                        <c:v>26.99</c:v>
                      </c:pt>
                      <c:pt idx="70">
                        <c:v>27.14</c:v>
                      </c:pt>
                      <c:pt idx="71">
                        <c:v>27.16</c:v>
                      </c:pt>
                      <c:pt idx="72">
                        <c:v>27.51</c:v>
                      </c:pt>
                      <c:pt idx="73">
                        <c:v>27.71</c:v>
                      </c:pt>
                      <c:pt idx="74">
                        <c:v>27.78</c:v>
                      </c:pt>
                      <c:pt idx="75">
                        <c:v>27.7</c:v>
                      </c:pt>
                      <c:pt idx="76">
                        <c:v>27.67</c:v>
                      </c:pt>
                      <c:pt idx="77">
                        <c:v>27.72</c:v>
                      </c:pt>
                      <c:pt idx="78">
                        <c:v>27.9</c:v>
                      </c:pt>
                      <c:pt idx="79">
                        <c:v>27.71</c:v>
                      </c:pt>
                      <c:pt idx="80">
                        <c:v>27.76</c:v>
                      </c:pt>
                      <c:pt idx="81">
                        <c:v>28.04</c:v>
                      </c:pt>
                      <c:pt idx="82">
                        <c:v>28.2</c:v>
                      </c:pt>
                      <c:pt idx="83">
                        <c:v>28.07</c:v>
                      </c:pt>
                      <c:pt idx="84">
                        <c:v>28.16</c:v>
                      </c:pt>
                      <c:pt idx="85">
                        <c:v>28.08</c:v>
                      </c:pt>
                      <c:pt idx="86">
                        <c:v>28.02</c:v>
                      </c:pt>
                      <c:pt idx="87">
                        <c:v>28.29</c:v>
                      </c:pt>
                      <c:pt idx="88">
                        <c:v>28.63</c:v>
                      </c:pt>
                      <c:pt idx="89">
                        <c:v>28.62</c:v>
                      </c:pt>
                      <c:pt idx="90">
                        <c:v>28.52</c:v>
                      </c:pt>
                      <c:pt idx="91">
                        <c:v>28.6</c:v>
                      </c:pt>
                      <c:pt idx="92">
                        <c:v>28.6</c:v>
                      </c:pt>
                      <c:pt idx="93">
                        <c:v>28.53</c:v>
                      </c:pt>
                      <c:pt idx="94">
                        <c:v>28.68</c:v>
                      </c:pt>
                      <c:pt idx="95">
                        <c:v>28.79</c:v>
                      </c:pt>
                      <c:pt idx="96">
                        <c:v>28.63</c:v>
                      </c:pt>
                      <c:pt idx="97">
                        <c:v>28.63</c:v>
                      </c:pt>
                      <c:pt idx="98">
                        <c:v>28.72</c:v>
                      </c:pt>
                      <c:pt idx="99">
                        <c:v>28.53</c:v>
                      </c:pt>
                      <c:pt idx="100">
                        <c:v>28.5</c:v>
                      </c:pt>
                      <c:pt idx="101">
                        <c:v>28.68</c:v>
                      </c:pt>
                      <c:pt idx="102">
                        <c:v>28.68</c:v>
                      </c:pt>
                      <c:pt idx="103">
                        <c:v>28.8</c:v>
                      </c:pt>
                      <c:pt idx="104">
                        <c:v>29</c:v>
                      </c:pt>
                      <c:pt idx="105">
                        <c:v>28.78</c:v>
                      </c:pt>
                      <c:pt idx="106">
                        <c:v>28.79</c:v>
                      </c:pt>
                      <c:pt idx="107">
                        <c:v>28.74</c:v>
                      </c:pt>
                      <c:pt idx="108">
                        <c:v>28.56</c:v>
                      </c:pt>
                      <c:pt idx="109">
                        <c:v>28.48</c:v>
                      </c:pt>
                      <c:pt idx="110">
                        <c:v>28.48</c:v>
                      </c:pt>
                      <c:pt idx="111">
                        <c:v>28.81</c:v>
                      </c:pt>
                      <c:pt idx="112">
                        <c:v>28.88</c:v>
                      </c:pt>
                      <c:pt idx="113">
                        <c:v>29</c:v>
                      </c:pt>
                      <c:pt idx="114">
                        <c:v>28.81</c:v>
                      </c:pt>
                      <c:pt idx="115">
                        <c:v>29.04</c:v>
                      </c:pt>
                      <c:pt idx="116">
                        <c:v>29.01</c:v>
                      </c:pt>
                      <c:pt idx="117">
                        <c:v>29.18</c:v>
                      </c:pt>
                      <c:pt idx="118">
                        <c:v>29.14</c:v>
                      </c:pt>
                      <c:pt idx="119">
                        <c:v>29.42</c:v>
                      </c:pt>
                      <c:pt idx="120">
                        <c:v>29.2</c:v>
                      </c:pt>
                      <c:pt idx="121">
                        <c:v>29.39</c:v>
                      </c:pt>
                      <c:pt idx="122">
                        <c:v>29.34</c:v>
                      </c:pt>
                      <c:pt idx="123">
                        <c:v>29.37</c:v>
                      </c:pt>
                      <c:pt idx="124">
                        <c:v>29.23</c:v>
                      </c:pt>
                      <c:pt idx="125">
                        <c:v>28.77</c:v>
                      </c:pt>
                      <c:pt idx="126">
                        <c:v>28.82</c:v>
                      </c:pt>
                      <c:pt idx="127">
                        <c:v>29</c:v>
                      </c:pt>
                      <c:pt idx="128">
                        <c:v>28.94</c:v>
                      </c:pt>
                      <c:pt idx="129">
                        <c:v>28.77</c:v>
                      </c:pt>
                      <c:pt idx="130">
                        <c:v>29.18</c:v>
                      </c:pt>
                      <c:pt idx="131">
                        <c:v>29.32</c:v>
                      </c:pt>
                      <c:pt idx="132">
                        <c:v>29.36</c:v>
                      </c:pt>
                      <c:pt idx="133">
                        <c:v>29.28</c:v>
                      </c:pt>
                      <c:pt idx="134">
                        <c:v>29.37</c:v>
                      </c:pt>
                      <c:pt idx="135">
                        <c:v>29.54</c:v>
                      </c:pt>
                      <c:pt idx="136">
                        <c:v>29.56</c:v>
                      </c:pt>
                      <c:pt idx="137">
                        <c:v>29.59</c:v>
                      </c:pt>
                      <c:pt idx="138">
                        <c:v>29.84</c:v>
                      </c:pt>
                      <c:pt idx="139">
                        <c:v>29.69</c:v>
                      </c:pt>
                      <c:pt idx="140">
                        <c:v>29.84</c:v>
                      </c:pt>
                      <c:pt idx="141">
                        <c:v>29.81</c:v>
                      </c:pt>
                      <c:pt idx="142">
                        <c:v>29.91</c:v>
                      </c:pt>
                      <c:pt idx="143">
                        <c:v>29.78</c:v>
                      </c:pt>
                      <c:pt idx="144">
                        <c:v>29.63</c:v>
                      </c:pt>
                      <c:pt idx="145">
                        <c:v>29.9</c:v>
                      </c:pt>
                      <c:pt idx="146">
                        <c:v>30.11</c:v>
                      </c:pt>
                      <c:pt idx="147">
                        <c:v>29.97</c:v>
                      </c:pt>
                      <c:pt idx="148">
                        <c:v>29.8</c:v>
                      </c:pt>
                      <c:pt idx="149">
                        <c:v>29.8</c:v>
                      </c:pt>
                      <c:pt idx="150">
                        <c:v>29.95</c:v>
                      </c:pt>
                      <c:pt idx="151">
                        <c:v>29.85</c:v>
                      </c:pt>
                      <c:pt idx="152">
                        <c:v>29.6</c:v>
                      </c:pt>
                      <c:pt idx="153">
                        <c:v>29.75</c:v>
                      </c:pt>
                      <c:pt idx="154">
                        <c:v>29.7</c:v>
                      </c:pt>
                      <c:pt idx="155">
                        <c:v>29.79</c:v>
                      </c:pt>
                      <c:pt idx="156">
                        <c:v>29.98</c:v>
                      </c:pt>
                      <c:pt idx="157">
                        <c:v>30.01</c:v>
                      </c:pt>
                      <c:pt idx="158">
                        <c:v>30.1</c:v>
                      </c:pt>
                      <c:pt idx="159">
                        <c:v>30.01</c:v>
                      </c:pt>
                      <c:pt idx="160">
                        <c:v>29.89</c:v>
                      </c:pt>
                      <c:pt idx="161">
                        <c:v>29.98</c:v>
                      </c:pt>
                      <c:pt idx="162">
                        <c:v>29.96</c:v>
                      </c:pt>
                      <c:pt idx="163">
                        <c:v>29.94</c:v>
                      </c:pt>
                      <c:pt idx="164">
                        <c:v>30.25</c:v>
                      </c:pt>
                      <c:pt idx="165">
                        <c:v>29.81</c:v>
                      </c:pt>
                      <c:pt idx="166">
                        <c:v>29.87</c:v>
                      </c:pt>
                      <c:pt idx="167">
                        <c:v>29.72</c:v>
                      </c:pt>
                      <c:pt idx="168">
                        <c:v>29.84</c:v>
                      </c:pt>
                      <c:pt idx="169">
                        <c:v>30.08</c:v>
                      </c:pt>
                      <c:pt idx="170">
                        <c:v>30.27</c:v>
                      </c:pt>
                      <c:pt idx="171">
                        <c:v>30.33</c:v>
                      </c:pt>
                      <c:pt idx="172">
                        <c:v>30.32</c:v>
                      </c:pt>
                      <c:pt idx="173">
                        <c:v>30.46</c:v>
                      </c:pt>
                      <c:pt idx="174">
                        <c:v>30.57</c:v>
                      </c:pt>
                      <c:pt idx="175">
                        <c:v>30.48</c:v>
                      </c:pt>
                      <c:pt idx="176">
                        <c:v>30.15</c:v>
                      </c:pt>
                      <c:pt idx="177">
                        <c:v>30.08</c:v>
                      </c:pt>
                      <c:pt idx="178">
                        <c:v>30.35</c:v>
                      </c:pt>
                      <c:pt idx="179">
                        <c:v>30.59</c:v>
                      </c:pt>
                      <c:pt idx="180">
                        <c:v>30.64</c:v>
                      </c:pt>
                      <c:pt idx="181">
                        <c:v>30.63</c:v>
                      </c:pt>
                      <c:pt idx="182">
                        <c:v>30.79</c:v>
                      </c:pt>
                      <c:pt idx="183">
                        <c:v>30.66</c:v>
                      </c:pt>
                      <c:pt idx="184">
                        <c:v>30.54</c:v>
                      </c:pt>
                      <c:pt idx="185">
                        <c:v>30.26</c:v>
                      </c:pt>
                      <c:pt idx="186">
                        <c:v>30.04</c:v>
                      </c:pt>
                      <c:pt idx="187">
                        <c:v>28.63</c:v>
                      </c:pt>
                      <c:pt idx="188">
                        <c:v>29.16</c:v>
                      </c:pt>
                      <c:pt idx="189">
                        <c:v>29.13</c:v>
                      </c:pt>
                      <c:pt idx="190">
                        <c:v>28.8</c:v>
                      </c:pt>
                      <c:pt idx="191">
                        <c:v>28.34</c:v>
                      </c:pt>
                      <c:pt idx="192">
                        <c:v>28.94</c:v>
                      </c:pt>
                      <c:pt idx="193">
                        <c:v>28.76</c:v>
                      </c:pt>
                      <c:pt idx="194">
                        <c:v>29.02</c:v>
                      </c:pt>
                      <c:pt idx="195">
                        <c:v>29.1</c:v>
                      </c:pt>
                      <c:pt idx="196">
                        <c:v>29.1</c:v>
                      </c:pt>
                      <c:pt idx="197">
                        <c:v>28.23</c:v>
                      </c:pt>
                      <c:pt idx="198">
                        <c:v>28.29</c:v>
                      </c:pt>
                      <c:pt idx="199">
                        <c:v>28.63</c:v>
                      </c:pt>
                      <c:pt idx="200">
                        <c:v>28.41</c:v>
                      </c:pt>
                      <c:pt idx="201">
                        <c:v>28.59</c:v>
                      </c:pt>
                      <c:pt idx="202">
                        <c:v>28.85</c:v>
                      </c:pt>
                      <c:pt idx="203">
                        <c:v>29.51</c:v>
                      </c:pt>
                      <c:pt idx="204">
                        <c:v>29.33</c:v>
                      </c:pt>
                      <c:pt idx="205">
                        <c:v>29.36</c:v>
                      </c:pt>
                      <c:pt idx="206">
                        <c:v>29.22</c:v>
                      </c:pt>
                      <c:pt idx="207">
                        <c:v>29.04</c:v>
                      </c:pt>
                      <c:pt idx="208">
                        <c:v>28.68</c:v>
                      </c:pt>
                      <c:pt idx="209">
                        <c:v>28.82</c:v>
                      </c:pt>
                      <c:pt idx="210">
                        <c:v>28.9</c:v>
                      </c:pt>
                      <c:pt idx="211">
                        <c:v>28.63</c:v>
                      </c:pt>
                      <c:pt idx="212">
                        <c:v>28.99</c:v>
                      </c:pt>
                      <c:pt idx="213">
                        <c:v>28.99</c:v>
                      </c:pt>
                      <c:pt idx="214">
                        <c:v>29.01</c:v>
                      </c:pt>
                      <c:pt idx="215">
                        <c:v>29</c:v>
                      </c:pt>
                      <c:pt idx="216">
                        <c:v>29.13</c:v>
                      </c:pt>
                      <c:pt idx="217">
                        <c:v>28.89</c:v>
                      </c:pt>
                      <c:pt idx="218">
                        <c:v>28.84</c:v>
                      </c:pt>
                      <c:pt idx="219">
                        <c:v>28.96</c:v>
                      </c:pt>
                      <c:pt idx="220">
                        <c:v>29.67</c:v>
                      </c:pt>
                      <c:pt idx="221">
                        <c:v>29.66</c:v>
                      </c:pt>
                      <c:pt idx="222">
                        <c:v>30</c:v>
                      </c:pt>
                      <c:pt idx="223">
                        <c:v>29.96</c:v>
                      </c:pt>
                      <c:pt idx="224">
                        <c:v>30.11</c:v>
                      </c:pt>
                      <c:pt idx="225">
                        <c:v>30.03</c:v>
                      </c:pt>
                      <c:pt idx="226">
                        <c:v>29.94</c:v>
                      </c:pt>
                      <c:pt idx="227">
                        <c:v>30.35</c:v>
                      </c:pt>
                      <c:pt idx="228">
                        <c:v>30.3</c:v>
                      </c:pt>
                      <c:pt idx="229">
                        <c:v>30.26</c:v>
                      </c:pt>
                      <c:pt idx="230">
                        <c:v>30.02</c:v>
                      </c:pt>
                      <c:pt idx="231">
                        <c:v>30.08</c:v>
                      </c:pt>
                      <c:pt idx="232">
                        <c:v>30.21</c:v>
                      </c:pt>
                      <c:pt idx="233">
                        <c:v>30.49</c:v>
                      </c:pt>
                      <c:pt idx="234">
                        <c:v>30.6</c:v>
                      </c:pt>
                      <c:pt idx="235">
                        <c:v>30.64</c:v>
                      </c:pt>
                      <c:pt idx="236">
                        <c:v>30.57</c:v>
                      </c:pt>
                      <c:pt idx="237">
                        <c:v>30.74</c:v>
                      </c:pt>
                      <c:pt idx="238">
                        <c:v>30.3</c:v>
                      </c:pt>
                      <c:pt idx="239">
                        <c:v>30.62</c:v>
                      </c:pt>
                      <c:pt idx="240">
                        <c:v>30.48</c:v>
                      </c:pt>
                      <c:pt idx="241">
                        <c:v>30.4</c:v>
                      </c:pt>
                      <c:pt idx="242">
                        <c:v>30.75</c:v>
                      </c:pt>
                      <c:pt idx="243">
                        <c:v>30.6</c:v>
                      </c:pt>
                      <c:pt idx="244">
                        <c:v>30.68</c:v>
                      </c:pt>
                      <c:pt idx="245">
                        <c:v>30.71</c:v>
                      </c:pt>
                      <c:pt idx="246">
                        <c:v>30.74</c:v>
                      </c:pt>
                      <c:pt idx="247">
                        <c:v>30.71</c:v>
                      </c:pt>
                      <c:pt idx="248">
                        <c:v>30.44</c:v>
                      </c:pt>
                      <c:pt idx="249">
                        <c:v>30.49</c:v>
                      </c:pt>
                      <c:pt idx="250">
                        <c:v>30.62</c:v>
                      </c:pt>
                      <c:pt idx="251">
                        <c:v>30.83</c:v>
                      </c:pt>
                      <c:pt idx="252">
                        <c:v>30.74</c:v>
                      </c:pt>
                      <c:pt idx="253">
                        <c:v>30.84</c:v>
                      </c:pt>
                      <c:pt idx="254">
                        <c:v>30.8</c:v>
                      </c:pt>
                      <c:pt idx="255">
                        <c:v>30.61</c:v>
                      </c:pt>
                      <c:pt idx="256">
                        <c:v>30.35</c:v>
                      </c:pt>
                      <c:pt idx="257">
                        <c:v>29.84</c:v>
                      </c:pt>
                      <c:pt idx="258">
                        <c:v>30.19</c:v>
                      </c:pt>
                      <c:pt idx="259">
                        <c:v>30.33</c:v>
                      </c:pt>
                      <c:pt idx="260">
                        <c:v>29.92</c:v>
                      </c:pt>
                      <c:pt idx="261">
                        <c:v>30.48</c:v>
                      </c:pt>
                      <c:pt idx="262">
                        <c:v>30.44</c:v>
                      </c:pt>
                      <c:pt idx="263">
                        <c:v>30.38</c:v>
                      </c:pt>
                      <c:pt idx="264">
                        <c:v>30.37</c:v>
                      </c:pt>
                      <c:pt idx="265">
                        <c:v>30.5</c:v>
                      </c:pt>
                      <c:pt idx="266">
                        <c:v>29.97</c:v>
                      </c:pt>
                      <c:pt idx="267">
                        <c:v>30.01</c:v>
                      </c:pt>
                      <c:pt idx="268">
                        <c:v>29.63</c:v>
                      </c:pt>
                      <c:pt idx="269">
                        <c:v>29.4</c:v>
                      </c:pt>
                      <c:pt idx="270">
                        <c:v>29.12</c:v>
                      </c:pt>
                      <c:pt idx="271">
                        <c:v>29.56</c:v>
                      </c:pt>
                      <c:pt idx="272">
                        <c:v>29.51</c:v>
                      </c:pt>
                      <c:pt idx="273">
                        <c:v>29.35</c:v>
                      </c:pt>
                      <c:pt idx="274">
                        <c:v>29.6</c:v>
                      </c:pt>
                      <c:pt idx="275">
                        <c:v>29.86</c:v>
                      </c:pt>
                      <c:pt idx="276">
                        <c:v>29.61</c:v>
                      </c:pt>
                      <c:pt idx="277">
                        <c:v>29.75</c:v>
                      </c:pt>
                      <c:pt idx="278">
                        <c:v>29.63</c:v>
                      </c:pt>
                      <c:pt idx="279">
                        <c:v>29.01</c:v>
                      </c:pt>
                      <c:pt idx="280">
                        <c:v>29.11</c:v>
                      </c:pt>
                      <c:pt idx="281">
                        <c:v>29.64</c:v>
                      </c:pt>
                      <c:pt idx="282">
                        <c:v>29.75</c:v>
                      </c:pt>
                      <c:pt idx="283">
                        <c:v>29.65</c:v>
                      </c:pt>
                      <c:pt idx="284">
                        <c:v>29.75</c:v>
                      </c:pt>
                      <c:pt idx="285">
                        <c:v>29.36</c:v>
                      </c:pt>
                      <c:pt idx="286">
                        <c:v>29.27</c:v>
                      </c:pt>
                      <c:pt idx="287">
                        <c:v>28.76</c:v>
                      </c:pt>
                      <c:pt idx="288">
                        <c:v>28.74</c:v>
                      </c:pt>
                      <c:pt idx="289">
                        <c:v>28.02</c:v>
                      </c:pt>
                      <c:pt idx="290">
                        <c:v>28.15</c:v>
                      </c:pt>
                      <c:pt idx="291">
                        <c:v>27.48</c:v>
                      </c:pt>
                      <c:pt idx="292">
                        <c:v>27.05</c:v>
                      </c:pt>
                      <c:pt idx="293">
                        <c:v>27.56</c:v>
                      </c:pt>
                      <c:pt idx="294">
                        <c:v>26.69</c:v>
                      </c:pt>
                      <c:pt idx="295">
                        <c:v>26.99</c:v>
                      </c:pt>
                      <c:pt idx="296">
                        <c:v>27.17</c:v>
                      </c:pt>
                      <c:pt idx="297">
                        <c:v>26.01</c:v>
                      </c:pt>
                      <c:pt idx="298">
                        <c:v>27.34</c:v>
                      </c:pt>
                      <c:pt idx="299">
                        <c:v>27.53</c:v>
                      </c:pt>
                      <c:pt idx="300">
                        <c:v>28.19</c:v>
                      </c:pt>
                      <c:pt idx="301">
                        <c:v>27.17</c:v>
                      </c:pt>
                      <c:pt idx="302">
                        <c:v>27.05</c:v>
                      </c:pt>
                      <c:pt idx="303">
                        <c:v>26.81</c:v>
                      </c:pt>
                      <c:pt idx="304">
                        <c:v>26.34</c:v>
                      </c:pt>
                      <c:pt idx="305">
                        <c:v>26.1</c:v>
                      </c:pt>
                      <c:pt idx="306">
                        <c:v>26.89</c:v>
                      </c:pt>
                      <c:pt idx="307">
                        <c:v>27.99</c:v>
                      </c:pt>
                      <c:pt idx="308">
                        <c:v>27.61</c:v>
                      </c:pt>
                      <c:pt idx="309">
                        <c:v>27.81</c:v>
                      </c:pt>
                      <c:pt idx="310">
                        <c:v>27.88</c:v>
                      </c:pt>
                      <c:pt idx="311">
                        <c:v>27.92</c:v>
                      </c:pt>
                      <c:pt idx="312">
                        <c:v>28.02</c:v>
                      </c:pt>
                      <c:pt idx="313">
                        <c:v>27.69</c:v>
                      </c:pt>
                      <c:pt idx="314">
                        <c:v>26.87</c:v>
                      </c:pt>
                      <c:pt idx="315">
                        <c:v>27.19</c:v>
                      </c:pt>
                      <c:pt idx="316">
                        <c:v>27.02</c:v>
                      </c:pt>
                      <c:pt idx="317">
                        <c:v>27.38</c:v>
                      </c:pt>
                      <c:pt idx="318">
                        <c:v>27.59</c:v>
                      </c:pt>
                      <c:pt idx="319">
                        <c:v>27.26</c:v>
                      </c:pt>
                      <c:pt idx="320">
                        <c:v>27.05</c:v>
                      </c:pt>
                      <c:pt idx="321">
                        <c:v>26.78</c:v>
                      </c:pt>
                      <c:pt idx="322">
                        <c:v>26.69</c:v>
                      </c:pt>
                      <c:pt idx="323">
                        <c:v>26.96</c:v>
                      </c:pt>
                      <c:pt idx="324">
                        <c:v>27.02</c:v>
                      </c:pt>
                      <c:pt idx="325">
                        <c:v>27.47</c:v>
                      </c:pt>
                      <c:pt idx="326">
                        <c:v>27.56</c:v>
                      </c:pt>
                      <c:pt idx="327">
                        <c:v>27.3</c:v>
                      </c:pt>
                      <c:pt idx="328">
                        <c:v>28.33</c:v>
                      </c:pt>
                      <c:pt idx="329">
                        <c:v>28.51</c:v>
                      </c:pt>
                      <c:pt idx="330">
                        <c:v>28.16</c:v>
                      </c:pt>
                      <c:pt idx="331">
                        <c:v>28.07</c:v>
                      </c:pt>
                      <c:pt idx="332">
                        <c:v>27.68</c:v>
                      </c:pt>
                      <c:pt idx="333">
                        <c:v>27.62</c:v>
                      </c:pt>
                      <c:pt idx="334">
                        <c:v>27.63</c:v>
                      </c:pt>
                      <c:pt idx="335">
                        <c:v>27.95</c:v>
                      </c:pt>
                      <c:pt idx="336">
                        <c:v>27.84</c:v>
                      </c:pt>
                      <c:pt idx="337">
                        <c:v>28.37</c:v>
                      </c:pt>
                      <c:pt idx="338">
                        <c:v>28.69</c:v>
                      </c:pt>
                      <c:pt idx="339">
                        <c:v>28.63</c:v>
                      </c:pt>
                      <c:pt idx="340">
                        <c:v>28.8</c:v>
                      </c:pt>
                      <c:pt idx="341">
                        <c:v>29.11</c:v>
                      </c:pt>
                      <c:pt idx="342">
                        <c:v>28.72</c:v>
                      </c:pt>
                      <c:pt idx="343">
                        <c:v>28.96</c:v>
                      </c:pt>
                      <c:pt idx="344">
                        <c:v>28.8</c:v>
                      </c:pt>
                      <c:pt idx="345">
                        <c:v>28.64</c:v>
                      </c:pt>
                      <c:pt idx="346">
                        <c:v>28.83</c:v>
                      </c:pt>
                      <c:pt idx="347">
                        <c:v>28.25</c:v>
                      </c:pt>
                      <c:pt idx="348">
                        <c:v>27.72</c:v>
                      </c:pt>
                      <c:pt idx="349">
                        <c:v>27.7</c:v>
                      </c:pt>
                      <c:pt idx="350">
                        <c:v>27.35</c:v>
                      </c:pt>
                      <c:pt idx="351">
                        <c:v>26.44</c:v>
                      </c:pt>
                      <c:pt idx="352">
                        <c:v>26.77</c:v>
                      </c:pt>
                      <c:pt idx="353">
                        <c:v>26.92</c:v>
                      </c:pt>
                      <c:pt idx="354">
                        <c:v>26.71</c:v>
                      </c:pt>
                      <c:pt idx="355">
                        <c:v>26.69</c:v>
                      </c:pt>
                      <c:pt idx="356">
                        <c:v>27.34</c:v>
                      </c:pt>
                      <c:pt idx="357">
                        <c:v>27.42</c:v>
                      </c:pt>
                      <c:pt idx="358">
                        <c:v>27</c:v>
                      </c:pt>
                      <c:pt idx="359">
                        <c:v>27.36</c:v>
                      </c:pt>
                      <c:pt idx="360">
                        <c:v>25.96</c:v>
                      </c:pt>
                      <c:pt idx="361">
                        <c:v>25.83</c:v>
                      </c:pt>
                      <c:pt idx="362">
                        <c:v>25.37</c:v>
                      </c:pt>
                      <c:pt idx="363">
                        <c:v>25.8</c:v>
                      </c:pt>
                      <c:pt idx="364">
                        <c:v>24.38</c:v>
                      </c:pt>
                      <c:pt idx="365">
                        <c:v>24.64</c:v>
                      </c:pt>
                      <c:pt idx="366">
                        <c:v>24.45</c:v>
                      </c:pt>
                      <c:pt idx="367">
                        <c:v>24.54</c:v>
                      </c:pt>
                      <c:pt idx="368">
                        <c:v>25.69</c:v>
                      </c:pt>
                      <c:pt idx="369">
                        <c:v>25.59</c:v>
                      </c:pt>
                      <c:pt idx="370">
                        <c:v>24.94</c:v>
                      </c:pt>
                      <c:pt idx="371">
                        <c:v>24.75</c:v>
                      </c:pt>
                      <c:pt idx="372">
                        <c:v>24.08</c:v>
                      </c:pt>
                      <c:pt idx="373">
                        <c:v>23.56</c:v>
                      </c:pt>
                      <c:pt idx="374">
                        <c:v>23.19</c:v>
                      </c:pt>
                      <c:pt idx="375">
                        <c:v>23.74</c:v>
                      </c:pt>
                      <c:pt idx="376">
                        <c:v>22.95</c:v>
                      </c:pt>
                      <c:pt idx="377">
                        <c:v>23.36</c:v>
                      </c:pt>
                      <c:pt idx="378">
                        <c:v>24.76</c:v>
                      </c:pt>
                      <c:pt idx="379">
                        <c:v>24.54</c:v>
                      </c:pt>
                      <c:pt idx="380">
                        <c:v>25.15</c:v>
                      </c:pt>
                      <c:pt idx="381">
                        <c:v>24.94</c:v>
                      </c:pt>
                      <c:pt idx="382">
                        <c:v>24.48</c:v>
                      </c:pt>
                      <c:pt idx="383">
                        <c:v>24.85</c:v>
                      </c:pt>
                      <c:pt idx="384">
                        <c:v>25.61</c:v>
                      </c:pt>
                      <c:pt idx="385">
                        <c:v>25.31</c:v>
                      </c:pt>
                      <c:pt idx="386">
                        <c:v>25.84</c:v>
                      </c:pt>
                      <c:pt idx="387">
                        <c:v>24.54</c:v>
                      </c:pt>
                      <c:pt idx="388">
                        <c:v>24.35</c:v>
                      </c:pt>
                      <c:pt idx="389">
                        <c:v>24.34</c:v>
                      </c:pt>
                      <c:pt idx="390">
                        <c:v>23.81</c:v>
                      </c:pt>
                      <c:pt idx="391">
                        <c:v>23.56</c:v>
                      </c:pt>
                      <c:pt idx="392">
                        <c:v>23.57</c:v>
                      </c:pt>
                      <c:pt idx="393">
                        <c:v>23.71</c:v>
                      </c:pt>
                      <c:pt idx="394">
                        <c:v>23.54</c:v>
                      </c:pt>
                      <c:pt idx="395">
                        <c:v>23.76</c:v>
                      </c:pt>
                      <c:pt idx="396">
                        <c:v>24.19</c:v>
                      </c:pt>
                      <c:pt idx="397">
                        <c:v>24.02</c:v>
                      </c:pt>
                      <c:pt idx="398">
                        <c:v>23.53</c:v>
                      </c:pt>
                      <c:pt idx="399">
                        <c:v>23.48</c:v>
                      </c:pt>
                      <c:pt idx="400">
                        <c:v>23.47</c:v>
                      </c:pt>
                      <c:pt idx="401">
                        <c:v>23.01</c:v>
                      </c:pt>
                      <c:pt idx="402">
                        <c:v>22.86</c:v>
                      </c:pt>
                      <c:pt idx="403">
                        <c:v>22.21</c:v>
                      </c:pt>
                      <c:pt idx="404">
                        <c:v>22.27</c:v>
                      </c:pt>
                      <c:pt idx="405">
                        <c:v>21.46</c:v>
                      </c:pt>
                      <c:pt idx="406">
                        <c:v>21.86</c:v>
                      </c:pt>
                      <c:pt idx="407">
                        <c:v>22.23</c:v>
                      </c:pt>
                      <c:pt idx="408">
                        <c:v>22.31</c:v>
                      </c:pt>
                      <c:pt idx="409">
                        <c:v>22.62</c:v>
                      </c:pt>
                      <c:pt idx="410">
                        <c:v>21.68</c:v>
                      </c:pt>
                      <c:pt idx="411">
                        <c:v>22.05</c:v>
                      </c:pt>
                      <c:pt idx="412">
                        <c:v>20.93</c:v>
                      </c:pt>
                      <c:pt idx="413">
                        <c:v>20.69</c:v>
                      </c:pt>
                      <c:pt idx="414">
                        <c:v>21.13</c:v>
                      </c:pt>
                      <c:pt idx="415">
                        <c:v>22.49</c:v>
                      </c:pt>
                      <c:pt idx="416">
                        <c:v>22.64</c:v>
                      </c:pt>
                      <c:pt idx="417">
                        <c:v>22.05</c:v>
                      </c:pt>
                      <c:pt idx="418">
                        <c:v>22.83</c:v>
                      </c:pt>
                      <c:pt idx="419">
                        <c:v>23.18</c:v>
                      </c:pt>
                      <c:pt idx="420">
                        <c:v>22.64</c:v>
                      </c:pt>
                      <c:pt idx="421">
                        <c:v>23.64</c:v>
                      </c:pt>
                      <c:pt idx="422">
                        <c:v>24.08</c:v>
                      </c:pt>
                      <c:pt idx="423">
                        <c:v>23.38</c:v>
                      </c:pt>
                      <c:pt idx="424">
                        <c:v>22.43</c:v>
                      </c:pt>
                      <c:pt idx="425">
                        <c:v>22.17</c:v>
                      </c:pt>
                      <c:pt idx="426">
                        <c:v>22.37</c:v>
                      </c:pt>
                      <c:pt idx="427">
                        <c:v>22</c:v>
                      </c:pt>
                      <c:pt idx="428">
                        <c:v>21.51</c:v>
                      </c:pt>
                      <c:pt idx="429">
                        <c:v>22.1</c:v>
                      </c:pt>
                      <c:pt idx="430">
                        <c:v>22.02</c:v>
                      </c:pt>
                      <c:pt idx="431">
                        <c:v>21.42</c:v>
                      </c:pt>
                      <c:pt idx="432">
                        <c:v>21.76</c:v>
                      </c:pt>
                      <c:pt idx="433">
                        <c:v>21.73</c:v>
                      </c:pt>
                      <c:pt idx="434">
                        <c:v>21.98</c:v>
                      </c:pt>
                      <c:pt idx="435">
                        <c:v>21.59</c:v>
                      </c:pt>
                      <c:pt idx="436">
                        <c:v>22.06</c:v>
                      </c:pt>
                      <c:pt idx="437">
                        <c:v>22.06</c:v>
                      </c:pt>
                      <c:pt idx="438">
                        <c:v>22.26</c:v>
                      </c:pt>
                      <c:pt idx="439">
                        <c:v>22.36</c:v>
                      </c:pt>
                      <c:pt idx="440">
                        <c:v>21.66</c:v>
                      </c:pt>
                      <c:pt idx="441">
                        <c:v>20.95</c:v>
                      </c:pt>
                      <c:pt idx="442">
                        <c:v>20.67</c:v>
                      </c:pt>
                      <c:pt idx="443">
                        <c:v>20.56</c:v>
                      </c:pt>
                      <c:pt idx="444">
                        <c:v>20.39</c:v>
                      </c:pt>
                      <c:pt idx="445">
                        <c:v>19.66</c:v>
                      </c:pt>
                      <c:pt idx="446">
                        <c:v>19.73</c:v>
                      </c:pt>
                      <c:pt idx="447">
                        <c:v>19.170000000000002</c:v>
                      </c:pt>
                      <c:pt idx="448">
                        <c:v>20.43</c:v>
                      </c:pt>
                      <c:pt idx="449">
                        <c:v>20.079999999999998</c:v>
                      </c:pt>
                      <c:pt idx="450">
                        <c:v>20.04</c:v>
                      </c:pt>
                      <c:pt idx="451">
                        <c:v>19.47</c:v>
                      </c:pt>
                      <c:pt idx="452">
                        <c:v>19.02</c:v>
                      </c:pt>
                      <c:pt idx="453">
                        <c:v>20.62</c:v>
                      </c:pt>
                      <c:pt idx="454">
                        <c:v>20.2</c:v>
                      </c:pt>
                      <c:pt idx="455">
                        <c:v>21.35</c:v>
                      </c:pt>
                      <c:pt idx="456">
                        <c:v>21.63</c:v>
                      </c:pt>
                      <c:pt idx="457">
                        <c:v>21.56</c:v>
                      </c:pt>
                      <c:pt idx="458">
                        <c:v>20.78</c:v>
                      </c:pt>
                      <c:pt idx="459">
                        <c:v>20.46</c:v>
                      </c:pt>
                      <c:pt idx="460">
                        <c:v>20</c:v>
                      </c:pt>
                      <c:pt idx="461">
                        <c:v>20.170000000000002</c:v>
                      </c:pt>
                      <c:pt idx="462">
                        <c:v>21.59</c:v>
                      </c:pt>
                      <c:pt idx="463">
                        <c:v>21.58</c:v>
                      </c:pt>
                      <c:pt idx="464">
                        <c:v>21.67</c:v>
                      </c:pt>
                      <c:pt idx="465">
                        <c:v>21.38</c:v>
                      </c:pt>
                      <c:pt idx="466">
                        <c:v>21.51</c:v>
                      </c:pt>
                      <c:pt idx="467">
                        <c:v>21.27</c:v>
                      </c:pt>
                      <c:pt idx="468">
                        <c:v>20.91</c:v>
                      </c:pt>
                      <c:pt idx="469">
                        <c:v>20.78</c:v>
                      </c:pt>
                      <c:pt idx="470">
                        <c:v>20.39</c:v>
                      </c:pt>
                      <c:pt idx="471">
                        <c:v>19.91</c:v>
                      </c:pt>
                      <c:pt idx="472">
                        <c:v>20.11</c:v>
                      </c:pt>
                      <c:pt idx="473">
                        <c:v>20.65</c:v>
                      </c:pt>
                      <c:pt idx="474">
                        <c:v>21</c:v>
                      </c:pt>
                      <c:pt idx="475">
                        <c:v>21.47</c:v>
                      </c:pt>
                      <c:pt idx="476">
                        <c:v>21.09</c:v>
                      </c:pt>
                      <c:pt idx="477">
                        <c:v>20.85</c:v>
                      </c:pt>
                      <c:pt idx="478">
                        <c:v>20.71</c:v>
                      </c:pt>
                      <c:pt idx="479">
                        <c:v>21.46</c:v>
                      </c:pt>
                      <c:pt idx="480">
                        <c:v>21.86</c:v>
                      </c:pt>
                      <c:pt idx="481">
                        <c:v>21.92</c:v>
                      </c:pt>
                      <c:pt idx="482">
                        <c:v>21.65</c:v>
                      </c:pt>
                      <c:pt idx="483">
                        <c:v>21.59</c:v>
                      </c:pt>
                      <c:pt idx="484">
                        <c:v>22.32</c:v>
                      </c:pt>
                      <c:pt idx="485">
                        <c:v>22.48</c:v>
                      </c:pt>
                      <c:pt idx="486">
                        <c:v>22.09</c:v>
                      </c:pt>
                      <c:pt idx="487">
                        <c:v>22.32</c:v>
                      </c:pt>
                      <c:pt idx="488">
                        <c:v>21.52</c:v>
                      </c:pt>
                      <c:pt idx="489">
                        <c:v>21.08</c:v>
                      </c:pt>
                      <c:pt idx="490">
                        <c:v>21.08</c:v>
                      </c:pt>
                      <c:pt idx="491">
                        <c:v>21.33</c:v>
                      </c:pt>
                      <c:pt idx="492">
                        <c:v>21.14</c:v>
                      </c:pt>
                      <c:pt idx="493">
                        <c:v>21.29</c:v>
                      </c:pt>
                      <c:pt idx="494">
                        <c:v>21.5</c:v>
                      </c:pt>
                      <c:pt idx="495">
                        <c:v>21.41</c:v>
                      </c:pt>
                      <c:pt idx="496">
                        <c:v>21.2</c:v>
                      </c:pt>
                      <c:pt idx="497">
                        <c:v>20.71</c:v>
                      </c:pt>
                      <c:pt idx="498">
                        <c:v>20.18</c:v>
                      </c:pt>
                      <c:pt idx="499">
                        <c:v>20.3</c:v>
                      </c:pt>
                      <c:pt idx="500">
                        <c:v>20</c:v>
                      </c:pt>
                      <c:pt idx="501">
                        <c:v>20.100000000000001</c:v>
                      </c:pt>
                      <c:pt idx="502">
                        <c:v>19.989999999999998</c:v>
                      </c:pt>
                      <c:pt idx="503">
                        <c:v>20.34</c:v>
                      </c:pt>
                      <c:pt idx="504">
                        <c:v>20.079999999999998</c:v>
                      </c:pt>
                      <c:pt idx="505">
                        <c:v>19.78</c:v>
                      </c:pt>
                      <c:pt idx="506">
                        <c:v>19.72</c:v>
                      </c:pt>
                      <c:pt idx="507">
                        <c:v>19.600000000000001</c:v>
                      </c:pt>
                      <c:pt idx="508">
                        <c:v>19.989999999999998</c:v>
                      </c:pt>
                      <c:pt idx="509">
                        <c:v>18.920000000000002</c:v>
                      </c:pt>
                      <c:pt idx="510">
                        <c:v>18.670000000000002</c:v>
                      </c:pt>
                      <c:pt idx="511">
                        <c:v>18.72</c:v>
                      </c:pt>
                      <c:pt idx="512">
                        <c:v>18.18</c:v>
                      </c:pt>
                      <c:pt idx="513">
                        <c:v>18.670000000000002</c:v>
                      </c:pt>
                      <c:pt idx="514">
                        <c:v>18.97</c:v>
                      </c:pt>
                      <c:pt idx="515">
                        <c:v>19.14</c:v>
                      </c:pt>
                      <c:pt idx="516">
                        <c:v>18.579999999999998</c:v>
                      </c:pt>
                      <c:pt idx="517">
                        <c:v>18.28</c:v>
                      </c:pt>
                      <c:pt idx="518">
                        <c:v>18.47</c:v>
                      </c:pt>
                      <c:pt idx="519">
                        <c:v>17.989999999999998</c:v>
                      </c:pt>
                      <c:pt idx="520">
                        <c:v>17.420000000000002</c:v>
                      </c:pt>
                      <c:pt idx="521">
                        <c:v>17.63</c:v>
                      </c:pt>
                      <c:pt idx="522">
                        <c:v>17.59</c:v>
                      </c:pt>
                      <c:pt idx="523">
                        <c:v>16.95</c:v>
                      </c:pt>
                      <c:pt idx="524">
                        <c:v>16.690000000000001</c:v>
                      </c:pt>
                      <c:pt idx="525">
                        <c:v>16.43</c:v>
                      </c:pt>
                      <c:pt idx="526">
                        <c:v>16.48</c:v>
                      </c:pt>
                      <c:pt idx="527">
                        <c:v>16.23</c:v>
                      </c:pt>
                      <c:pt idx="528">
                        <c:v>16.21</c:v>
                      </c:pt>
                      <c:pt idx="529">
                        <c:v>15.64</c:v>
                      </c:pt>
                      <c:pt idx="530">
                        <c:v>16.649999999999999</c:v>
                      </c:pt>
                      <c:pt idx="531">
                        <c:v>15.7</c:v>
                      </c:pt>
                      <c:pt idx="532">
                        <c:v>15.59</c:v>
                      </c:pt>
                      <c:pt idx="533">
                        <c:v>15.15</c:v>
                      </c:pt>
                      <c:pt idx="534">
                        <c:v>14.37</c:v>
                      </c:pt>
                      <c:pt idx="535">
                        <c:v>13.93</c:v>
                      </c:pt>
                      <c:pt idx="536">
                        <c:v>15.75</c:v>
                      </c:pt>
                      <c:pt idx="537">
                        <c:v>16.43</c:v>
                      </c:pt>
                      <c:pt idx="538">
                        <c:v>16.77</c:v>
                      </c:pt>
                      <c:pt idx="539">
                        <c:v>16.829999999999998</c:v>
                      </c:pt>
                      <c:pt idx="540">
                        <c:v>18.239999999999998</c:v>
                      </c:pt>
                      <c:pt idx="541">
                        <c:v>18.22</c:v>
                      </c:pt>
                      <c:pt idx="542">
                        <c:v>16.989999999999998</c:v>
                      </c:pt>
                      <c:pt idx="543">
                        <c:v>16.93</c:v>
                      </c:pt>
                      <c:pt idx="544">
                        <c:v>16.13</c:v>
                      </c:pt>
                      <c:pt idx="545">
                        <c:v>17.440000000000001</c:v>
                      </c:pt>
                      <c:pt idx="546">
                        <c:v>17.71</c:v>
                      </c:pt>
                      <c:pt idx="547">
                        <c:v>17.55</c:v>
                      </c:pt>
                      <c:pt idx="548">
                        <c:v>17.55</c:v>
                      </c:pt>
                      <c:pt idx="549">
                        <c:v>17.399999999999999</c:v>
                      </c:pt>
                      <c:pt idx="550">
                        <c:v>18.28</c:v>
                      </c:pt>
                      <c:pt idx="551">
                        <c:v>18.100000000000001</c:v>
                      </c:pt>
                      <c:pt idx="552">
                        <c:v>17.21</c:v>
                      </c:pt>
                      <c:pt idx="553">
                        <c:v>17.8</c:v>
                      </c:pt>
                      <c:pt idx="554">
                        <c:v>18.100000000000001</c:v>
                      </c:pt>
                      <c:pt idx="555">
                        <c:v>17.18</c:v>
                      </c:pt>
                      <c:pt idx="556">
                        <c:v>16.690000000000001</c:v>
                      </c:pt>
                      <c:pt idx="557">
                        <c:v>17.21</c:v>
                      </c:pt>
                      <c:pt idx="558">
                        <c:v>17.329999999999998</c:v>
                      </c:pt>
                      <c:pt idx="559">
                        <c:v>16.66</c:v>
                      </c:pt>
                      <c:pt idx="560">
                        <c:v>16.18</c:v>
                      </c:pt>
                      <c:pt idx="561">
                        <c:v>16.510000000000002</c:v>
                      </c:pt>
                      <c:pt idx="562">
                        <c:v>16.21</c:v>
                      </c:pt>
                      <c:pt idx="563">
                        <c:v>16.82</c:v>
                      </c:pt>
                      <c:pt idx="564">
                        <c:v>16.23</c:v>
                      </c:pt>
                      <c:pt idx="565">
                        <c:v>16.36</c:v>
                      </c:pt>
                      <c:pt idx="566">
                        <c:v>16.68</c:v>
                      </c:pt>
                      <c:pt idx="567">
                        <c:v>17.350000000000001</c:v>
                      </c:pt>
                      <c:pt idx="568">
                        <c:v>17.38</c:v>
                      </c:pt>
                      <c:pt idx="569">
                        <c:v>17.62</c:v>
                      </c:pt>
                      <c:pt idx="570">
                        <c:v>17.89</c:v>
                      </c:pt>
                      <c:pt idx="571">
                        <c:v>17.02</c:v>
                      </c:pt>
                      <c:pt idx="572">
                        <c:v>17.64</c:v>
                      </c:pt>
                      <c:pt idx="573">
                        <c:v>18.399999999999999</c:v>
                      </c:pt>
                      <c:pt idx="574">
                        <c:v>17.22</c:v>
                      </c:pt>
                      <c:pt idx="575">
                        <c:v>17.010000000000002</c:v>
                      </c:pt>
                      <c:pt idx="576">
                        <c:v>17.399999999999999</c:v>
                      </c:pt>
                      <c:pt idx="577">
                        <c:v>17.16</c:v>
                      </c:pt>
                      <c:pt idx="578">
                        <c:v>15.49</c:v>
                      </c:pt>
                      <c:pt idx="579">
                        <c:v>16.649999999999999</c:v>
                      </c:pt>
                      <c:pt idx="580">
                        <c:v>15.05</c:v>
                      </c:pt>
                      <c:pt idx="581">
                        <c:v>16.23</c:v>
                      </c:pt>
                      <c:pt idx="582">
                        <c:v>18.149999999999999</c:v>
                      </c:pt>
                      <c:pt idx="583">
                        <c:v>16.670000000000002</c:v>
                      </c:pt>
                      <c:pt idx="584">
                        <c:v>16.62</c:v>
                      </c:pt>
                      <c:pt idx="585">
                        <c:v>16.43</c:v>
                      </c:pt>
                      <c:pt idx="586">
                        <c:v>16.89</c:v>
                      </c:pt>
                      <c:pt idx="587">
                        <c:v>17.350000000000001</c:v>
                      </c:pt>
                      <c:pt idx="588">
                        <c:v>15.06</c:v>
                      </c:pt>
                      <c:pt idx="589">
                        <c:v>16.13</c:v>
                      </c:pt>
                      <c:pt idx="590">
                        <c:v>16.77</c:v>
                      </c:pt>
                      <c:pt idx="591">
                        <c:v>15.93</c:v>
                      </c:pt>
                      <c:pt idx="592">
                        <c:v>15.23</c:v>
                      </c:pt>
                      <c:pt idx="593">
                        <c:v>14.44</c:v>
                      </c:pt>
                      <c:pt idx="594">
                        <c:v>12.91</c:v>
                      </c:pt>
                      <c:pt idx="595">
                        <c:v>12.39</c:v>
                      </c:pt>
                      <c:pt idx="596">
                        <c:v>11.11</c:v>
                      </c:pt>
                      <c:pt idx="597">
                        <c:v>12.25</c:v>
                      </c:pt>
                      <c:pt idx="598">
                        <c:v>13.21</c:v>
                      </c:pt>
                      <c:pt idx="599">
                        <c:v>14.06</c:v>
                      </c:pt>
                      <c:pt idx="600">
                        <c:v>12.53</c:v>
                      </c:pt>
                      <c:pt idx="601">
                        <c:v>12.82</c:v>
                      </c:pt>
                      <c:pt idx="602">
                        <c:v>12.45</c:v>
                      </c:pt>
                      <c:pt idx="603">
                        <c:v>13.07</c:v>
                      </c:pt>
                      <c:pt idx="604">
                        <c:v>12.67</c:v>
                      </c:pt>
                      <c:pt idx="605">
                        <c:v>11.88</c:v>
                      </c:pt>
                      <c:pt idx="606">
                        <c:v>11.75</c:v>
                      </c:pt>
                      <c:pt idx="607">
                        <c:v>10.99</c:v>
                      </c:pt>
                      <c:pt idx="608">
                        <c:v>10.69</c:v>
                      </c:pt>
                      <c:pt idx="609">
                        <c:v>12.37</c:v>
                      </c:pt>
                      <c:pt idx="610">
                        <c:v>11.61</c:v>
                      </c:pt>
                      <c:pt idx="611">
                        <c:v>12.01</c:v>
                      </c:pt>
                      <c:pt idx="612">
                        <c:v>12.6</c:v>
                      </c:pt>
                      <c:pt idx="613">
                        <c:v>12.67</c:v>
                      </c:pt>
                      <c:pt idx="614">
                        <c:v>13.38</c:v>
                      </c:pt>
                      <c:pt idx="615">
                        <c:v>12.16</c:v>
                      </c:pt>
                      <c:pt idx="616">
                        <c:v>11.32</c:v>
                      </c:pt>
                      <c:pt idx="617">
                        <c:v>11.54</c:v>
                      </c:pt>
                      <c:pt idx="618">
                        <c:v>11.19</c:v>
                      </c:pt>
                      <c:pt idx="619">
                        <c:v>10.81</c:v>
                      </c:pt>
                      <c:pt idx="620">
                        <c:v>10.14</c:v>
                      </c:pt>
                      <c:pt idx="621">
                        <c:v>10.88</c:v>
                      </c:pt>
                      <c:pt idx="622">
                        <c:v>10.33</c:v>
                      </c:pt>
                      <c:pt idx="623">
                        <c:v>9.67</c:v>
                      </c:pt>
                      <c:pt idx="624">
                        <c:v>9.5299999999999994</c:v>
                      </c:pt>
                      <c:pt idx="625">
                        <c:v>8.5299999999999994</c:v>
                      </c:pt>
                      <c:pt idx="626">
                        <c:v>7.62</c:v>
                      </c:pt>
                      <c:pt idx="627">
                        <c:v>7.85</c:v>
                      </c:pt>
                      <c:pt idx="628">
                        <c:v>9.0399999999999991</c:v>
                      </c:pt>
                      <c:pt idx="629">
                        <c:v>9.57</c:v>
                      </c:pt>
                      <c:pt idx="630">
                        <c:v>10.02</c:v>
                      </c:pt>
                      <c:pt idx="631">
                        <c:v>10.27</c:v>
                      </c:pt>
                      <c:pt idx="632">
                        <c:v>8.56</c:v>
                      </c:pt>
                      <c:pt idx="633">
                        <c:v>9.26</c:v>
                      </c:pt>
                      <c:pt idx="634">
                        <c:v>9.73</c:v>
                      </c:pt>
                      <c:pt idx="635">
                        <c:v>9.6300000000000008</c:v>
                      </c:pt>
                      <c:pt idx="636">
                        <c:v>10.39</c:v>
                      </c:pt>
                      <c:pt idx="637">
                        <c:v>11.09</c:v>
                      </c:pt>
                      <c:pt idx="638">
                        <c:v>10.64</c:v>
                      </c:pt>
                      <c:pt idx="639">
                        <c:v>10.46</c:v>
                      </c:pt>
                      <c:pt idx="640">
                        <c:v>9.65</c:v>
                      </c:pt>
                      <c:pt idx="641">
                        <c:v>9.84</c:v>
                      </c:pt>
                      <c:pt idx="642">
                        <c:v>9.43</c:v>
                      </c:pt>
                      <c:pt idx="643">
                        <c:v>10.49</c:v>
                      </c:pt>
                      <c:pt idx="644">
                        <c:v>10.39</c:v>
                      </c:pt>
                      <c:pt idx="645">
                        <c:v>10.09</c:v>
                      </c:pt>
                      <c:pt idx="646">
                        <c:v>9.92</c:v>
                      </c:pt>
                      <c:pt idx="647">
                        <c:v>9.57</c:v>
                      </c:pt>
                      <c:pt idx="648">
                        <c:v>9.34</c:v>
                      </c:pt>
                      <c:pt idx="649">
                        <c:v>9.5500000000000007</c:v>
                      </c:pt>
                      <c:pt idx="650">
                        <c:v>9.56</c:v>
                      </c:pt>
                      <c:pt idx="651">
                        <c:v>9.4700000000000006</c:v>
                      </c:pt>
                      <c:pt idx="652">
                        <c:v>9.84</c:v>
                      </c:pt>
                      <c:pt idx="653">
                        <c:v>10.16</c:v>
                      </c:pt>
                      <c:pt idx="654">
                        <c:v>10.27</c:v>
                      </c:pt>
                      <c:pt idx="655">
                        <c:v>10.1</c:v>
                      </c:pt>
                      <c:pt idx="656">
                        <c:v>10.26</c:v>
                      </c:pt>
                      <c:pt idx="657">
                        <c:v>9.73</c:v>
                      </c:pt>
                      <c:pt idx="658">
                        <c:v>9.69</c:v>
                      </c:pt>
                      <c:pt idx="659">
                        <c:v>9.3800000000000008</c:v>
                      </c:pt>
                      <c:pt idx="660">
                        <c:v>8.8800000000000008</c:v>
                      </c:pt>
                      <c:pt idx="661">
                        <c:v>9</c:v>
                      </c:pt>
                      <c:pt idx="662">
                        <c:v>8.49</c:v>
                      </c:pt>
                      <c:pt idx="663">
                        <c:v>8.1</c:v>
                      </c:pt>
                      <c:pt idx="664">
                        <c:v>7.85</c:v>
                      </c:pt>
                      <c:pt idx="665">
                        <c:v>6.55</c:v>
                      </c:pt>
                      <c:pt idx="666">
                        <c:v>7.52</c:v>
                      </c:pt>
                      <c:pt idx="667">
                        <c:v>7.06</c:v>
                      </c:pt>
                      <c:pt idx="668">
                        <c:v>7.29</c:v>
                      </c:pt>
                      <c:pt idx="669">
                        <c:v>7.16</c:v>
                      </c:pt>
                      <c:pt idx="670">
                        <c:v>7.41</c:v>
                      </c:pt>
                      <c:pt idx="671">
                        <c:v>8.36</c:v>
                      </c:pt>
                      <c:pt idx="672">
                        <c:v>7.71</c:v>
                      </c:pt>
                      <c:pt idx="673">
                        <c:v>7.5</c:v>
                      </c:pt>
                      <c:pt idx="674">
                        <c:v>7.5</c:v>
                      </c:pt>
                      <c:pt idx="675">
                        <c:v>7.36</c:v>
                      </c:pt>
                      <c:pt idx="676">
                        <c:v>7.28</c:v>
                      </c:pt>
                      <c:pt idx="677">
                        <c:v>7.39</c:v>
                      </c:pt>
                      <c:pt idx="678">
                        <c:v>7.94</c:v>
                      </c:pt>
                      <c:pt idx="679">
                        <c:v>8.0299999999999994</c:v>
                      </c:pt>
                      <c:pt idx="680">
                        <c:v>7.21</c:v>
                      </c:pt>
                      <c:pt idx="681">
                        <c:v>7.56</c:v>
                      </c:pt>
                      <c:pt idx="682">
                        <c:v>7.46</c:v>
                      </c:pt>
                      <c:pt idx="683">
                        <c:v>7.18</c:v>
                      </c:pt>
                      <c:pt idx="684">
                        <c:v>6.47</c:v>
                      </c:pt>
                      <c:pt idx="685">
                        <c:v>6.47</c:v>
                      </c:pt>
                      <c:pt idx="686">
                        <c:v>6.12</c:v>
                      </c:pt>
                      <c:pt idx="687">
                        <c:v>6.04</c:v>
                      </c:pt>
                      <c:pt idx="688">
                        <c:v>5.82</c:v>
                      </c:pt>
                      <c:pt idx="689">
                        <c:v>6.53</c:v>
                      </c:pt>
                      <c:pt idx="690">
                        <c:v>6.49</c:v>
                      </c:pt>
                      <c:pt idx="691">
                        <c:v>6.59</c:v>
                      </c:pt>
                      <c:pt idx="692">
                        <c:v>6.17</c:v>
                      </c:pt>
                      <c:pt idx="693">
                        <c:v>5.78</c:v>
                      </c:pt>
                      <c:pt idx="694">
                        <c:v>5.66</c:v>
                      </c:pt>
                      <c:pt idx="695">
                        <c:v>5.59</c:v>
                      </c:pt>
                      <c:pt idx="696">
                        <c:v>5.0599999999999996</c:v>
                      </c:pt>
                      <c:pt idx="697">
                        <c:v>5.01</c:v>
                      </c:pt>
                      <c:pt idx="698">
                        <c:v>5.08</c:v>
                      </c:pt>
                      <c:pt idx="699">
                        <c:v>5.83</c:v>
                      </c:pt>
                      <c:pt idx="700">
                        <c:v>5.99</c:v>
                      </c:pt>
                      <c:pt idx="701">
                        <c:v>6.6</c:v>
                      </c:pt>
                      <c:pt idx="702">
                        <c:v>6.64</c:v>
                      </c:pt>
                      <c:pt idx="703">
                        <c:v>6.51</c:v>
                      </c:pt>
                      <c:pt idx="704">
                        <c:v>6.94</c:v>
                      </c:pt>
                      <c:pt idx="705">
                        <c:v>7.63</c:v>
                      </c:pt>
                      <c:pt idx="706">
                        <c:v>7.03</c:v>
                      </c:pt>
                      <c:pt idx="707">
                        <c:v>6.6</c:v>
                      </c:pt>
                      <c:pt idx="708">
                        <c:v>7.69</c:v>
                      </c:pt>
                      <c:pt idx="709">
                        <c:v>7.32</c:v>
                      </c:pt>
                      <c:pt idx="710">
                        <c:v>7.56</c:v>
                      </c:pt>
                      <c:pt idx="711">
                        <c:v>7.65</c:v>
                      </c:pt>
                      <c:pt idx="712">
                        <c:v>7.41</c:v>
                      </c:pt>
                      <c:pt idx="713">
                        <c:v>6.77</c:v>
                      </c:pt>
                      <c:pt idx="714">
                        <c:v>7.15</c:v>
                      </c:pt>
                      <c:pt idx="715">
                        <c:v>7.35</c:v>
                      </c:pt>
                      <c:pt idx="716">
                        <c:v>7.55</c:v>
                      </c:pt>
                      <c:pt idx="717">
                        <c:v>7.86</c:v>
                      </c:pt>
                      <c:pt idx="718">
                        <c:v>7.65</c:v>
                      </c:pt>
                      <c:pt idx="719">
                        <c:v>7.42</c:v>
                      </c:pt>
                      <c:pt idx="720">
                        <c:v>7.46</c:v>
                      </c:pt>
                      <c:pt idx="721">
                        <c:v>8.6199999999999992</c:v>
                      </c:pt>
                      <c:pt idx="722">
                        <c:v>8.99</c:v>
                      </c:pt>
                      <c:pt idx="723">
                        <c:v>8.4</c:v>
                      </c:pt>
                      <c:pt idx="724">
                        <c:v>8.8000000000000007</c:v>
                      </c:pt>
                      <c:pt idx="725">
                        <c:v>8.9</c:v>
                      </c:pt>
                      <c:pt idx="726">
                        <c:v>9.01</c:v>
                      </c:pt>
                      <c:pt idx="727">
                        <c:v>8.01</c:v>
                      </c:pt>
                      <c:pt idx="728">
                        <c:v>8.6</c:v>
                      </c:pt>
                      <c:pt idx="729">
                        <c:v>8.2899999999999991</c:v>
                      </c:pt>
                      <c:pt idx="730">
                        <c:v>8.68</c:v>
                      </c:pt>
                      <c:pt idx="731">
                        <c:v>8.8699999999999992</c:v>
                      </c:pt>
                      <c:pt idx="732">
                        <c:v>8.73</c:v>
                      </c:pt>
                      <c:pt idx="733">
                        <c:v>8.4600000000000009</c:v>
                      </c:pt>
                      <c:pt idx="734">
                        <c:v>8.83</c:v>
                      </c:pt>
                      <c:pt idx="735">
                        <c:v>8.6999999999999993</c:v>
                      </c:pt>
                      <c:pt idx="736">
                        <c:v>8.64</c:v>
                      </c:pt>
                      <c:pt idx="737">
                        <c:v>9.52</c:v>
                      </c:pt>
                      <c:pt idx="738">
                        <c:v>9.3800000000000008</c:v>
                      </c:pt>
                      <c:pt idx="739">
                        <c:v>10.119999999999999</c:v>
                      </c:pt>
                      <c:pt idx="740">
                        <c:v>9.83</c:v>
                      </c:pt>
                      <c:pt idx="741">
                        <c:v>10.56</c:v>
                      </c:pt>
                      <c:pt idx="742">
                        <c:v>9.9499999999999993</c:v>
                      </c:pt>
                      <c:pt idx="743">
                        <c:v>9.73</c:v>
                      </c:pt>
                      <c:pt idx="744">
                        <c:v>9.24</c:v>
                      </c:pt>
                      <c:pt idx="745">
                        <c:v>9.5500000000000007</c:v>
                      </c:pt>
                      <c:pt idx="746">
                        <c:v>9.35</c:v>
                      </c:pt>
                      <c:pt idx="747">
                        <c:v>9.9700000000000006</c:v>
                      </c:pt>
                      <c:pt idx="748">
                        <c:v>9.77</c:v>
                      </c:pt>
                      <c:pt idx="749">
                        <c:v>9.51</c:v>
                      </c:pt>
                      <c:pt idx="750">
                        <c:v>9.52</c:v>
                      </c:pt>
                      <c:pt idx="751">
                        <c:v>9.4600000000000009</c:v>
                      </c:pt>
                      <c:pt idx="752">
                        <c:v>9.77</c:v>
                      </c:pt>
                      <c:pt idx="753">
                        <c:v>9.4700000000000006</c:v>
                      </c:pt>
                      <c:pt idx="754">
                        <c:v>9.74</c:v>
                      </c:pt>
                      <c:pt idx="755">
                        <c:v>9.92</c:v>
                      </c:pt>
                      <c:pt idx="756">
                        <c:v>10.029999999999999</c:v>
                      </c:pt>
                      <c:pt idx="757">
                        <c:v>9.86</c:v>
                      </c:pt>
                      <c:pt idx="758">
                        <c:v>9.73</c:v>
                      </c:pt>
                      <c:pt idx="759">
                        <c:v>10.08</c:v>
                      </c:pt>
                      <c:pt idx="760">
                        <c:v>9.99</c:v>
                      </c:pt>
                      <c:pt idx="761">
                        <c:v>10.07</c:v>
                      </c:pt>
                      <c:pt idx="762">
                        <c:v>10.14</c:v>
                      </c:pt>
                      <c:pt idx="763">
                        <c:v>9.99</c:v>
                      </c:pt>
                      <c:pt idx="764">
                        <c:v>10.07</c:v>
                      </c:pt>
                      <c:pt idx="765">
                        <c:v>10.130000000000001</c:v>
                      </c:pt>
                      <c:pt idx="766">
                        <c:v>9.8699999999999992</c:v>
                      </c:pt>
                      <c:pt idx="767">
                        <c:v>9.6999999999999993</c:v>
                      </c:pt>
                      <c:pt idx="768">
                        <c:v>9.42</c:v>
                      </c:pt>
                      <c:pt idx="769">
                        <c:v>9.65</c:v>
                      </c:pt>
                      <c:pt idx="770">
                        <c:v>9.77</c:v>
                      </c:pt>
                      <c:pt idx="771">
                        <c:v>9.1999999999999993</c:v>
                      </c:pt>
                      <c:pt idx="772">
                        <c:v>9.3000000000000007</c:v>
                      </c:pt>
                      <c:pt idx="773">
                        <c:v>9.42</c:v>
                      </c:pt>
                      <c:pt idx="774">
                        <c:v>9.6199999999999992</c:v>
                      </c:pt>
                      <c:pt idx="775">
                        <c:v>9.67</c:v>
                      </c:pt>
                      <c:pt idx="776">
                        <c:v>9.7899999999999991</c:v>
                      </c:pt>
                      <c:pt idx="777">
                        <c:v>9.69</c:v>
                      </c:pt>
                      <c:pt idx="778">
                        <c:v>9.64</c:v>
                      </c:pt>
                      <c:pt idx="779">
                        <c:v>9.3000000000000007</c:v>
                      </c:pt>
                      <c:pt idx="780">
                        <c:v>9.31</c:v>
                      </c:pt>
                      <c:pt idx="781">
                        <c:v>9.17</c:v>
                      </c:pt>
                      <c:pt idx="782">
                        <c:v>9.01</c:v>
                      </c:pt>
                      <c:pt idx="783">
                        <c:v>9.1300000000000008</c:v>
                      </c:pt>
                      <c:pt idx="784">
                        <c:v>9</c:v>
                      </c:pt>
                      <c:pt idx="785">
                        <c:v>9.58</c:v>
                      </c:pt>
                      <c:pt idx="786">
                        <c:v>9.5399999999999991</c:v>
                      </c:pt>
                      <c:pt idx="787">
                        <c:v>9.9499999999999993</c:v>
                      </c:pt>
                      <c:pt idx="788">
                        <c:v>9.91</c:v>
                      </c:pt>
                      <c:pt idx="789">
                        <c:v>9.85</c:v>
                      </c:pt>
                      <c:pt idx="790">
                        <c:v>9.93</c:v>
                      </c:pt>
                      <c:pt idx="791">
                        <c:v>9.84</c:v>
                      </c:pt>
                      <c:pt idx="792">
                        <c:v>9.85</c:v>
                      </c:pt>
                      <c:pt idx="793">
                        <c:v>10.130000000000001</c:v>
                      </c:pt>
                      <c:pt idx="794">
                        <c:v>10.07</c:v>
                      </c:pt>
                      <c:pt idx="795">
                        <c:v>10.24</c:v>
                      </c:pt>
                      <c:pt idx="796">
                        <c:v>10.210000000000001</c:v>
                      </c:pt>
                      <c:pt idx="797">
                        <c:v>10.210000000000001</c:v>
                      </c:pt>
                      <c:pt idx="798">
                        <c:v>10.45</c:v>
                      </c:pt>
                      <c:pt idx="799">
                        <c:v>10.55</c:v>
                      </c:pt>
                      <c:pt idx="800">
                        <c:v>10.82</c:v>
                      </c:pt>
                      <c:pt idx="801">
                        <c:v>11.04</c:v>
                      </c:pt>
                      <c:pt idx="802">
                        <c:v>11.42</c:v>
                      </c:pt>
                      <c:pt idx="803">
                        <c:v>11.34</c:v>
                      </c:pt>
                      <c:pt idx="804">
                        <c:v>11.64</c:v>
                      </c:pt>
                      <c:pt idx="805">
                        <c:v>11.59</c:v>
                      </c:pt>
                      <c:pt idx="806">
                        <c:v>11.16</c:v>
                      </c:pt>
                      <c:pt idx="807">
                        <c:v>11.39</c:v>
                      </c:pt>
                      <c:pt idx="808">
                        <c:v>11.62</c:v>
                      </c:pt>
                      <c:pt idx="809">
                        <c:v>11.55</c:v>
                      </c:pt>
                      <c:pt idx="810">
                        <c:v>11.06</c:v>
                      </c:pt>
                      <c:pt idx="811">
                        <c:v>11.29</c:v>
                      </c:pt>
                      <c:pt idx="812">
                        <c:v>11.28</c:v>
                      </c:pt>
                      <c:pt idx="813">
                        <c:v>11.58</c:v>
                      </c:pt>
                      <c:pt idx="814">
                        <c:v>11.8</c:v>
                      </c:pt>
                      <c:pt idx="815">
                        <c:v>11.71</c:v>
                      </c:pt>
                      <c:pt idx="816">
                        <c:v>11.86</c:v>
                      </c:pt>
                      <c:pt idx="817">
                        <c:v>11.83</c:v>
                      </c:pt>
                      <c:pt idx="818">
                        <c:v>11.95</c:v>
                      </c:pt>
                      <c:pt idx="819">
                        <c:v>11.97</c:v>
                      </c:pt>
                      <c:pt idx="820">
                        <c:v>11.92</c:v>
                      </c:pt>
                      <c:pt idx="821">
                        <c:v>11.28</c:v>
                      </c:pt>
                      <c:pt idx="822">
                        <c:v>11.19</c:v>
                      </c:pt>
                      <c:pt idx="823">
                        <c:v>11.41</c:v>
                      </c:pt>
                      <c:pt idx="824">
                        <c:v>11.54</c:v>
                      </c:pt>
                      <c:pt idx="825">
                        <c:v>11.58</c:v>
                      </c:pt>
                      <c:pt idx="826">
                        <c:v>11.76</c:v>
                      </c:pt>
                      <c:pt idx="827">
                        <c:v>11.86</c:v>
                      </c:pt>
                      <c:pt idx="828">
                        <c:v>11.79</c:v>
                      </c:pt>
                      <c:pt idx="829">
                        <c:v>11.94</c:v>
                      </c:pt>
                      <c:pt idx="830">
                        <c:v>11.97</c:v>
                      </c:pt>
                      <c:pt idx="831">
                        <c:v>12.38</c:v>
                      </c:pt>
                      <c:pt idx="832">
                        <c:v>12.34</c:v>
                      </c:pt>
                      <c:pt idx="833">
                        <c:v>12.28</c:v>
                      </c:pt>
                      <c:pt idx="834">
                        <c:v>12.17</c:v>
                      </c:pt>
                      <c:pt idx="835">
                        <c:v>12.44</c:v>
                      </c:pt>
                      <c:pt idx="836">
                        <c:v>12.19</c:v>
                      </c:pt>
                      <c:pt idx="837">
                        <c:v>11.95</c:v>
                      </c:pt>
                      <c:pt idx="838">
                        <c:v>11.84</c:v>
                      </c:pt>
                      <c:pt idx="839">
                        <c:v>12.23</c:v>
                      </c:pt>
                      <c:pt idx="840">
                        <c:v>12.18</c:v>
                      </c:pt>
                      <c:pt idx="841">
                        <c:v>12.12</c:v>
                      </c:pt>
                      <c:pt idx="842">
                        <c:v>11.58</c:v>
                      </c:pt>
                      <c:pt idx="843">
                        <c:v>11.59</c:v>
                      </c:pt>
                      <c:pt idx="844">
                        <c:v>11.96</c:v>
                      </c:pt>
                      <c:pt idx="845">
                        <c:v>12.11</c:v>
                      </c:pt>
                      <c:pt idx="846">
                        <c:v>12.24</c:v>
                      </c:pt>
                      <c:pt idx="847">
                        <c:v>12.26</c:v>
                      </c:pt>
                      <c:pt idx="848">
                        <c:v>12.36</c:v>
                      </c:pt>
                      <c:pt idx="849">
                        <c:v>12.46</c:v>
                      </c:pt>
                      <c:pt idx="850">
                        <c:v>12.34</c:v>
                      </c:pt>
                      <c:pt idx="851">
                        <c:v>12.76</c:v>
                      </c:pt>
                      <c:pt idx="852">
                        <c:v>12.65</c:v>
                      </c:pt>
                      <c:pt idx="853">
                        <c:v>12.35</c:v>
                      </c:pt>
                      <c:pt idx="854">
                        <c:v>12.4</c:v>
                      </c:pt>
                      <c:pt idx="855">
                        <c:v>12.31</c:v>
                      </c:pt>
                      <c:pt idx="856">
                        <c:v>12.07</c:v>
                      </c:pt>
                      <c:pt idx="857">
                        <c:v>12.43</c:v>
                      </c:pt>
                      <c:pt idx="858">
                        <c:v>12.25</c:v>
                      </c:pt>
                      <c:pt idx="859">
                        <c:v>11.93</c:v>
                      </c:pt>
                      <c:pt idx="860">
                        <c:v>11.84</c:v>
                      </c:pt>
                      <c:pt idx="861">
                        <c:v>11.48</c:v>
                      </c:pt>
                      <c:pt idx="862">
                        <c:v>11.96</c:v>
                      </c:pt>
                      <c:pt idx="863">
                        <c:v>11.4</c:v>
                      </c:pt>
                      <c:pt idx="864">
                        <c:v>11.49</c:v>
                      </c:pt>
                      <c:pt idx="865">
                        <c:v>11.53</c:v>
                      </c:pt>
                      <c:pt idx="866">
                        <c:v>11.36</c:v>
                      </c:pt>
                      <c:pt idx="867">
                        <c:v>11.66</c:v>
                      </c:pt>
                      <c:pt idx="868">
                        <c:v>11.61</c:v>
                      </c:pt>
                      <c:pt idx="869">
                        <c:v>12.02</c:v>
                      </c:pt>
                      <c:pt idx="870">
                        <c:v>11.98</c:v>
                      </c:pt>
                      <c:pt idx="871">
                        <c:v>12.14</c:v>
                      </c:pt>
                      <c:pt idx="872">
                        <c:v>11.92</c:v>
                      </c:pt>
                      <c:pt idx="873">
                        <c:v>11.89</c:v>
                      </c:pt>
                      <c:pt idx="874">
                        <c:v>12.02</c:v>
                      </c:pt>
                      <c:pt idx="875">
                        <c:v>12.05</c:v>
                      </c:pt>
                      <c:pt idx="876">
                        <c:v>12.15</c:v>
                      </c:pt>
                      <c:pt idx="877">
                        <c:v>11.92</c:v>
                      </c:pt>
                      <c:pt idx="878">
                        <c:v>11.84</c:v>
                      </c:pt>
                      <c:pt idx="879">
                        <c:v>12.01</c:v>
                      </c:pt>
                      <c:pt idx="880">
                        <c:v>11.92</c:v>
                      </c:pt>
                      <c:pt idx="881">
                        <c:v>11.9</c:v>
                      </c:pt>
                      <c:pt idx="882">
                        <c:v>11.58</c:v>
                      </c:pt>
                      <c:pt idx="883">
                        <c:v>11.89</c:v>
                      </c:pt>
                      <c:pt idx="884">
                        <c:v>11.9</c:v>
                      </c:pt>
                      <c:pt idx="885">
                        <c:v>11.89</c:v>
                      </c:pt>
                      <c:pt idx="886">
                        <c:v>11.65</c:v>
                      </c:pt>
                      <c:pt idx="887">
                        <c:v>11.87</c:v>
                      </c:pt>
                      <c:pt idx="888">
                        <c:v>11.67</c:v>
                      </c:pt>
                      <c:pt idx="889">
                        <c:v>11.57</c:v>
                      </c:pt>
                      <c:pt idx="890">
                        <c:v>11.61</c:v>
                      </c:pt>
                      <c:pt idx="891">
                        <c:v>11.59</c:v>
                      </c:pt>
                      <c:pt idx="892">
                        <c:v>11.67</c:v>
                      </c:pt>
                      <c:pt idx="893">
                        <c:v>11.74</c:v>
                      </c:pt>
                      <c:pt idx="894">
                        <c:v>11.55</c:v>
                      </c:pt>
                      <c:pt idx="895">
                        <c:v>11.62</c:v>
                      </c:pt>
                      <c:pt idx="896">
                        <c:v>11.41</c:v>
                      </c:pt>
                      <c:pt idx="897">
                        <c:v>11.54</c:v>
                      </c:pt>
                      <c:pt idx="898">
                        <c:v>11.71</c:v>
                      </c:pt>
                      <c:pt idx="899">
                        <c:v>11.73</c:v>
                      </c:pt>
                      <c:pt idx="900">
                        <c:v>11.68</c:v>
                      </c:pt>
                      <c:pt idx="901">
                        <c:v>11.79</c:v>
                      </c:pt>
                      <c:pt idx="902">
                        <c:v>11.75</c:v>
                      </c:pt>
                      <c:pt idx="903">
                        <c:v>11.7</c:v>
                      </c:pt>
                      <c:pt idx="904">
                        <c:v>11.71</c:v>
                      </c:pt>
                      <c:pt idx="905">
                        <c:v>11.68</c:v>
                      </c:pt>
                      <c:pt idx="906">
                        <c:v>11.92</c:v>
                      </c:pt>
                      <c:pt idx="907">
                        <c:v>12.14</c:v>
                      </c:pt>
                      <c:pt idx="908">
                        <c:v>12.16</c:v>
                      </c:pt>
                      <c:pt idx="909">
                        <c:v>12.42</c:v>
                      </c:pt>
                      <c:pt idx="910">
                        <c:v>12.35</c:v>
                      </c:pt>
                      <c:pt idx="911">
                        <c:v>12.35</c:v>
                      </c:pt>
                      <c:pt idx="912">
                        <c:v>12.18</c:v>
                      </c:pt>
                      <c:pt idx="913">
                        <c:v>12.31</c:v>
                      </c:pt>
                      <c:pt idx="914">
                        <c:v>12.37</c:v>
                      </c:pt>
                      <c:pt idx="915">
                        <c:v>12.12</c:v>
                      </c:pt>
                      <c:pt idx="916">
                        <c:v>12.27</c:v>
                      </c:pt>
                      <c:pt idx="917">
                        <c:v>12.24</c:v>
                      </c:pt>
                      <c:pt idx="918">
                        <c:v>11.89</c:v>
                      </c:pt>
                      <c:pt idx="919">
                        <c:v>11.5</c:v>
                      </c:pt>
                      <c:pt idx="920">
                        <c:v>11.57</c:v>
                      </c:pt>
                      <c:pt idx="921">
                        <c:v>11.36</c:v>
                      </c:pt>
                      <c:pt idx="922">
                        <c:v>11.64</c:v>
                      </c:pt>
                      <c:pt idx="923">
                        <c:v>11.58</c:v>
                      </c:pt>
                      <c:pt idx="924">
                        <c:v>11.5</c:v>
                      </c:pt>
                      <c:pt idx="925">
                        <c:v>11.7</c:v>
                      </c:pt>
                      <c:pt idx="926">
                        <c:v>11.81</c:v>
                      </c:pt>
                      <c:pt idx="927">
                        <c:v>11.68</c:v>
                      </c:pt>
                      <c:pt idx="928">
                        <c:v>11.18</c:v>
                      </c:pt>
                      <c:pt idx="929">
                        <c:v>11.31</c:v>
                      </c:pt>
                      <c:pt idx="930">
                        <c:v>11.08</c:v>
                      </c:pt>
                      <c:pt idx="931">
                        <c:v>11.19</c:v>
                      </c:pt>
                      <c:pt idx="932">
                        <c:v>11.28</c:v>
                      </c:pt>
                      <c:pt idx="933">
                        <c:v>11.31</c:v>
                      </c:pt>
                      <c:pt idx="934">
                        <c:v>11.32</c:v>
                      </c:pt>
                      <c:pt idx="935">
                        <c:v>11.55</c:v>
                      </c:pt>
                      <c:pt idx="936">
                        <c:v>11.59</c:v>
                      </c:pt>
                      <c:pt idx="937">
                        <c:v>11.66</c:v>
                      </c:pt>
                      <c:pt idx="938">
                        <c:v>11.73</c:v>
                      </c:pt>
                      <c:pt idx="939">
                        <c:v>11.88</c:v>
                      </c:pt>
                      <c:pt idx="940">
                        <c:v>11.66</c:v>
                      </c:pt>
                      <c:pt idx="941">
                        <c:v>11.87</c:v>
                      </c:pt>
                      <c:pt idx="942">
                        <c:v>11.84</c:v>
                      </c:pt>
                      <c:pt idx="943">
                        <c:v>11.91</c:v>
                      </c:pt>
                      <c:pt idx="944">
                        <c:v>11.94</c:v>
                      </c:pt>
                      <c:pt idx="945">
                        <c:v>11.98</c:v>
                      </c:pt>
                      <c:pt idx="946">
                        <c:v>11.99</c:v>
                      </c:pt>
                      <c:pt idx="947">
                        <c:v>12.11</c:v>
                      </c:pt>
                      <c:pt idx="948">
                        <c:v>12.35</c:v>
                      </c:pt>
                      <c:pt idx="949">
                        <c:v>12.37</c:v>
                      </c:pt>
                      <c:pt idx="950">
                        <c:v>12.41</c:v>
                      </c:pt>
                      <c:pt idx="951">
                        <c:v>12.55</c:v>
                      </c:pt>
                      <c:pt idx="952">
                        <c:v>12.65</c:v>
                      </c:pt>
                      <c:pt idx="953">
                        <c:v>12.61</c:v>
                      </c:pt>
                      <c:pt idx="954">
                        <c:v>12.61</c:v>
                      </c:pt>
                      <c:pt idx="955">
                        <c:v>12.76</c:v>
                      </c:pt>
                      <c:pt idx="956">
                        <c:v>12.91</c:v>
                      </c:pt>
                      <c:pt idx="957">
                        <c:v>12.84</c:v>
                      </c:pt>
                      <c:pt idx="958">
                        <c:v>12.73</c:v>
                      </c:pt>
                      <c:pt idx="959">
                        <c:v>12.79</c:v>
                      </c:pt>
                      <c:pt idx="960">
                        <c:v>12.9</c:v>
                      </c:pt>
                      <c:pt idx="961">
                        <c:v>12.91</c:v>
                      </c:pt>
                      <c:pt idx="962">
                        <c:v>12.96</c:v>
                      </c:pt>
                      <c:pt idx="963">
                        <c:v>12.98</c:v>
                      </c:pt>
                      <c:pt idx="964">
                        <c:v>13</c:v>
                      </c:pt>
                      <c:pt idx="965">
                        <c:v>12.91</c:v>
                      </c:pt>
                      <c:pt idx="966">
                        <c:v>12.94</c:v>
                      </c:pt>
                      <c:pt idx="967">
                        <c:v>13.04</c:v>
                      </c:pt>
                      <c:pt idx="968">
                        <c:v>13.17</c:v>
                      </c:pt>
                      <c:pt idx="969">
                        <c:v>13.31</c:v>
                      </c:pt>
                      <c:pt idx="970">
                        <c:v>13.26</c:v>
                      </c:pt>
                      <c:pt idx="971">
                        <c:v>13.37</c:v>
                      </c:pt>
                      <c:pt idx="972">
                        <c:v>13.42</c:v>
                      </c:pt>
                      <c:pt idx="973">
                        <c:v>13.47</c:v>
                      </c:pt>
                      <c:pt idx="974">
                        <c:v>13.48</c:v>
                      </c:pt>
                      <c:pt idx="975">
                        <c:v>13.83</c:v>
                      </c:pt>
                      <c:pt idx="976">
                        <c:v>13.77</c:v>
                      </c:pt>
                      <c:pt idx="977">
                        <c:v>13.27</c:v>
                      </c:pt>
                      <c:pt idx="978">
                        <c:v>13.4</c:v>
                      </c:pt>
                      <c:pt idx="979">
                        <c:v>13.58</c:v>
                      </c:pt>
                      <c:pt idx="980">
                        <c:v>13.5</c:v>
                      </c:pt>
                      <c:pt idx="981">
                        <c:v>13.57</c:v>
                      </c:pt>
                      <c:pt idx="982">
                        <c:v>13.61</c:v>
                      </c:pt>
                      <c:pt idx="983">
                        <c:v>13.4</c:v>
                      </c:pt>
                      <c:pt idx="984">
                        <c:v>12.95</c:v>
                      </c:pt>
                      <c:pt idx="985">
                        <c:v>13.13</c:v>
                      </c:pt>
                      <c:pt idx="986">
                        <c:v>13.43</c:v>
                      </c:pt>
                      <c:pt idx="987">
                        <c:v>13.11</c:v>
                      </c:pt>
                      <c:pt idx="988">
                        <c:v>13.36</c:v>
                      </c:pt>
                      <c:pt idx="989">
                        <c:v>13</c:v>
                      </c:pt>
                      <c:pt idx="990">
                        <c:v>12.92</c:v>
                      </c:pt>
                      <c:pt idx="991">
                        <c:v>12.38</c:v>
                      </c:pt>
                      <c:pt idx="992">
                        <c:v>12.24</c:v>
                      </c:pt>
                      <c:pt idx="993">
                        <c:v>12.92</c:v>
                      </c:pt>
                      <c:pt idx="994">
                        <c:v>12.87</c:v>
                      </c:pt>
                      <c:pt idx="995">
                        <c:v>13.02</c:v>
                      </c:pt>
                      <c:pt idx="996">
                        <c:v>12.78</c:v>
                      </c:pt>
                      <c:pt idx="997">
                        <c:v>12.45</c:v>
                      </c:pt>
                      <c:pt idx="998">
                        <c:v>12.46</c:v>
                      </c:pt>
                      <c:pt idx="999">
                        <c:v>12.1</c:v>
                      </c:pt>
                      <c:pt idx="1000">
                        <c:v>12.12</c:v>
                      </c:pt>
                      <c:pt idx="1001">
                        <c:v>11.56</c:v>
                      </c:pt>
                      <c:pt idx="1002">
                        <c:v>11.97</c:v>
                      </c:pt>
                      <c:pt idx="1003">
                        <c:v>11.62</c:v>
                      </c:pt>
                      <c:pt idx="1004">
                        <c:v>11.73</c:v>
                      </c:pt>
                      <c:pt idx="1005">
                        <c:v>11.65</c:v>
                      </c:pt>
                      <c:pt idx="1006">
                        <c:v>12.18</c:v>
                      </c:pt>
                      <c:pt idx="1007">
                        <c:v>11.91</c:v>
                      </c:pt>
                      <c:pt idx="1008">
                        <c:v>11.66</c:v>
                      </c:pt>
                      <c:pt idx="1009">
                        <c:v>12.02</c:v>
                      </c:pt>
                      <c:pt idx="1010">
                        <c:v>11.96</c:v>
                      </c:pt>
                      <c:pt idx="1011">
                        <c:v>11.48</c:v>
                      </c:pt>
                      <c:pt idx="1012">
                        <c:v>11.25</c:v>
                      </c:pt>
                      <c:pt idx="1013">
                        <c:v>11.49</c:v>
                      </c:pt>
                      <c:pt idx="1014">
                        <c:v>11.36</c:v>
                      </c:pt>
                      <c:pt idx="1015">
                        <c:v>11.74</c:v>
                      </c:pt>
                      <c:pt idx="1016">
                        <c:v>11.77</c:v>
                      </c:pt>
                      <c:pt idx="1017">
                        <c:v>11.72</c:v>
                      </c:pt>
                      <c:pt idx="1018">
                        <c:v>12</c:v>
                      </c:pt>
                      <c:pt idx="1019">
                        <c:v>12.01</c:v>
                      </c:pt>
                      <c:pt idx="1020">
                        <c:v>11.99</c:v>
                      </c:pt>
                      <c:pt idx="1021">
                        <c:v>12.03</c:v>
                      </c:pt>
                      <c:pt idx="1022">
                        <c:v>12.01</c:v>
                      </c:pt>
                      <c:pt idx="1023">
                        <c:v>11.82</c:v>
                      </c:pt>
                      <c:pt idx="1024">
                        <c:v>11.77</c:v>
                      </c:pt>
                      <c:pt idx="1025">
                        <c:v>11.56</c:v>
                      </c:pt>
                      <c:pt idx="1026">
                        <c:v>11.87</c:v>
                      </c:pt>
                      <c:pt idx="1027">
                        <c:v>11.76</c:v>
                      </c:pt>
                      <c:pt idx="1028">
                        <c:v>11.34</c:v>
                      </c:pt>
                      <c:pt idx="1029">
                        <c:v>11.2</c:v>
                      </c:pt>
                      <c:pt idx="1030">
                        <c:v>11.1</c:v>
                      </c:pt>
                      <c:pt idx="1031">
                        <c:v>10.97</c:v>
                      </c:pt>
                      <c:pt idx="1032">
                        <c:v>11.03</c:v>
                      </c:pt>
                      <c:pt idx="1033">
                        <c:v>11.52</c:v>
                      </c:pt>
                      <c:pt idx="1034">
                        <c:v>11.61</c:v>
                      </c:pt>
                      <c:pt idx="1035">
                        <c:v>11.77</c:v>
                      </c:pt>
                      <c:pt idx="1036">
                        <c:v>11.79</c:v>
                      </c:pt>
                      <c:pt idx="1037">
                        <c:v>12.08</c:v>
                      </c:pt>
                      <c:pt idx="1038">
                        <c:v>11.99</c:v>
                      </c:pt>
                      <c:pt idx="1039">
                        <c:v>11.97</c:v>
                      </c:pt>
                      <c:pt idx="1040">
                        <c:v>11.46</c:v>
                      </c:pt>
                      <c:pt idx="1041">
                        <c:v>11.45</c:v>
                      </c:pt>
                      <c:pt idx="1042">
                        <c:v>11.58</c:v>
                      </c:pt>
                      <c:pt idx="1043">
                        <c:v>11.39</c:v>
                      </c:pt>
                      <c:pt idx="1044">
                        <c:v>11.72</c:v>
                      </c:pt>
                      <c:pt idx="1045">
                        <c:v>11.81</c:v>
                      </c:pt>
                      <c:pt idx="1046">
                        <c:v>11.97</c:v>
                      </c:pt>
                      <c:pt idx="1047">
                        <c:v>12.01</c:v>
                      </c:pt>
                      <c:pt idx="1048">
                        <c:v>11.9</c:v>
                      </c:pt>
                      <c:pt idx="1049">
                        <c:v>11.94</c:v>
                      </c:pt>
                      <c:pt idx="1050">
                        <c:v>11.93</c:v>
                      </c:pt>
                      <c:pt idx="1051">
                        <c:v>12.23</c:v>
                      </c:pt>
                      <c:pt idx="1052">
                        <c:v>12.09</c:v>
                      </c:pt>
                      <c:pt idx="1053">
                        <c:v>12.14</c:v>
                      </c:pt>
                      <c:pt idx="1054">
                        <c:v>12.09</c:v>
                      </c:pt>
                      <c:pt idx="1055">
                        <c:v>11.99</c:v>
                      </c:pt>
                      <c:pt idx="1056">
                        <c:v>12.05</c:v>
                      </c:pt>
                      <c:pt idx="1057">
                        <c:v>11.95</c:v>
                      </c:pt>
                      <c:pt idx="1058">
                        <c:v>11.53</c:v>
                      </c:pt>
                      <c:pt idx="1059">
                        <c:v>11.45</c:v>
                      </c:pt>
                      <c:pt idx="1060">
                        <c:v>11.41</c:v>
                      </c:pt>
                      <c:pt idx="1061">
                        <c:v>11.38</c:v>
                      </c:pt>
                      <c:pt idx="1062">
                        <c:v>11.47</c:v>
                      </c:pt>
                      <c:pt idx="1063">
                        <c:v>11.52</c:v>
                      </c:pt>
                      <c:pt idx="1064">
                        <c:v>11.25</c:v>
                      </c:pt>
                      <c:pt idx="1065">
                        <c:v>11.22</c:v>
                      </c:pt>
                      <c:pt idx="1066">
                        <c:v>11.15</c:v>
                      </c:pt>
                      <c:pt idx="1067">
                        <c:v>10.96</c:v>
                      </c:pt>
                      <c:pt idx="1068">
                        <c:v>10.99</c:v>
                      </c:pt>
                      <c:pt idx="1069">
                        <c:v>10.9</c:v>
                      </c:pt>
                      <c:pt idx="1070">
                        <c:v>11.14</c:v>
                      </c:pt>
                      <c:pt idx="1071">
                        <c:v>10.9</c:v>
                      </c:pt>
                      <c:pt idx="1072">
                        <c:v>11</c:v>
                      </c:pt>
                      <c:pt idx="1073">
                        <c:v>11.42</c:v>
                      </c:pt>
                      <c:pt idx="1074">
                        <c:v>11.54</c:v>
                      </c:pt>
                      <c:pt idx="1075">
                        <c:v>11.78</c:v>
                      </c:pt>
                      <c:pt idx="1076">
                        <c:v>11.51</c:v>
                      </c:pt>
                      <c:pt idx="1077">
                        <c:v>11.62</c:v>
                      </c:pt>
                      <c:pt idx="1078">
                        <c:v>11.77</c:v>
                      </c:pt>
                      <c:pt idx="1079">
                        <c:v>11.79</c:v>
                      </c:pt>
                      <c:pt idx="1080">
                        <c:v>12.04</c:v>
                      </c:pt>
                      <c:pt idx="1081">
                        <c:v>11.93</c:v>
                      </c:pt>
                      <c:pt idx="1082">
                        <c:v>11.97</c:v>
                      </c:pt>
                      <c:pt idx="1083">
                        <c:v>11.94</c:v>
                      </c:pt>
                      <c:pt idx="1084">
                        <c:v>11.85</c:v>
                      </c:pt>
                      <c:pt idx="1085">
                        <c:v>12.07</c:v>
                      </c:pt>
                      <c:pt idx="1086">
                        <c:v>11.97</c:v>
                      </c:pt>
                      <c:pt idx="1087">
                        <c:v>11.77</c:v>
                      </c:pt>
                      <c:pt idx="1088">
                        <c:v>11.54</c:v>
                      </c:pt>
                      <c:pt idx="1089">
                        <c:v>11.85</c:v>
                      </c:pt>
                      <c:pt idx="1090">
                        <c:v>11.72</c:v>
                      </c:pt>
                      <c:pt idx="1091">
                        <c:v>11.75</c:v>
                      </c:pt>
                      <c:pt idx="1092">
                        <c:v>11.66</c:v>
                      </c:pt>
                      <c:pt idx="1093">
                        <c:v>11.64</c:v>
                      </c:pt>
                      <c:pt idx="1094">
                        <c:v>11.76</c:v>
                      </c:pt>
                      <c:pt idx="1095">
                        <c:v>11.68</c:v>
                      </c:pt>
                      <c:pt idx="1096">
                        <c:v>11.95</c:v>
                      </c:pt>
                      <c:pt idx="1097">
                        <c:v>11.94</c:v>
                      </c:pt>
                      <c:pt idx="1098">
                        <c:v>11.89</c:v>
                      </c:pt>
                      <c:pt idx="1099">
                        <c:v>11.92</c:v>
                      </c:pt>
                      <c:pt idx="1100">
                        <c:v>11.91</c:v>
                      </c:pt>
                      <c:pt idx="1101">
                        <c:v>12.04</c:v>
                      </c:pt>
                      <c:pt idx="1102">
                        <c:v>12.05</c:v>
                      </c:pt>
                      <c:pt idx="1103">
                        <c:v>11.84</c:v>
                      </c:pt>
                      <c:pt idx="1104">
                        <c:v>11.64</c:v>
                      </c:pt>
                      <c:pt idx="1105">
                        <c:v>11.9</c:v>
                      </c:pt>
                      <c:pt idx="1106">
                        <c:v>11.73</c:v>
                      </c:pt>
                      <c:pt idx="1107">
                        <c:v>11.85</c:v>
                      </c:pt>
                      <c:pt idx="1108">
                        <c:v>11.85</c:v>
                      </c:pt>
                      <c:pt idx="1109">
                        <c:v>11.84</c:v>
                      </c:pt>
                      <c:pt idx="1110">
                        <c:v>11.8</c:v>
                      </c:pt>
                      <c:pt idx="1111">
                        <c:v>11.82</c:v>
                      </c:pt>
                      <c:pt idx="1112">
                        <c:v>11.83</c:v>
                      </c:pt>
                      <c:pt idx="1113">
                        <c:v>11.82</c:v>
                      </c:pt>
                      <c:pt idx="1114">
                        <c:v>11.81</c:v>
                      </c:pt>
                      <c:pt idx="1115">
                        <c:v>11.81</c:v>
                      </c:pt>
                      <c:pt idx="1116">
                        <c:v>11.84</c:v>
                      </c:pt>
                      <c:pt idx="1117">
                        <c:v>11.96</c:v>
                      </c:pt>
                      <c:pt idx="1118">
                        <c:v>12.36</c:v>
                      </c:pt>
                      <c:pt idx="1119">
                        <c:v>12.64</c:v>
                      </c:pt>
                      <c:pt idx="1120">
                        <c:v>12.54</c:v>
                      </c:pt>
                      <c:pt idx="1121">
                        <c:v>12.31</c:v>
                      </c:pt>
                      <c:pt idx="1122">
                        <c:v>12.44</c:v>
                      </c:pt>
                      <c:pt idx="1123">
                        <c:v>12.32</c:v>
                      </c:pt>
                      <c:pt idx="1124">
                        <c:v>12.12</c:v>
                      </c:pt>
                      <c:pt idx="1125">
                        <c:v>12.17</c:v>
                      </c:pt>
                      <c:pt idx="1126">
                        <c:v>11.97</c:v>
                      </c:pt>
                      <c:pt idx="1127">
                        <c:v>11.89</c:v>
                      </c:pt>
                      <c:pt idx="1128">
                        <c:v>12.05</c:v>
                      </c:pt>
                      <c:pt idx="1129">
                        <c:v>12.05</c:v>
                      </c:pt>
                      <c:pt idx="1130">
                        <c:v>11.88</c:v>
                      </c:pt>
                      <c:pt idx="1131">
                        <c:v>11.69</c:v>
                      </c:pt>
                      <c:pt idx="1132">
                        <c:v>11.87</c:v>
                      </c:pt>
                      <c:pt idx="1133">
                        <c:v>11.7</c:v>
                      </c:pt>
                      <c:pt idx="1134">
                        <c:v>11.79</c:v>
                      </c:pt>
                      <c:pt idx="1135">
                        <c:v>11.73</c:v>
                      </c:pt>
                      <c:pt idx="1136">
                        <c:v>11.97</c:v>
                      </c:pt>
                      <c:pt idx="1137">
                        <c:v>12.27</c:v>
                      </c:pt>
                      <c:pt idx="1138">
                        <c:v>12.31</c:v>
                      </c:pt>
                      <c:pt idx="1139">
                        <c:v>12.29</c:v>
                      </c:pt>
                      <c:pt idx="1140">
                        <c:v>12.31</c:v>
                      </c:pt>
                      <c:pt idx="1141">
                        <c:v>12.51</c:v>
                      </c:pt>
                      <c:pt idx="1142">
                        <c:v>12.67</c:v>
                      </c:pt>
                      <c:pt idx="1143">
                        <c:v>12.78</c:v>
                      </c:pt>
                      <c:pt idx="1144">
                        <c:v>12.77</c:v>
                      </c:pt>
                      <c:pt idx="1145">
                        <c:v>12.66</c:v>
                      </c:pt>
                      <c:pt idx="1146">
                        <c:v>12.56</c:v>
                      </c:pt>
                      <c:pt idx="1147">
                        <c:v>12.57</c:v>
                      </c:pt>
                      <c:pt idx="1148">
                        <c:v>12.6</c:v>
                      </c:pt>
                      <c:pt idx="1149">
                        <c:v>12.61</c:v>
                      </c:pt>
                      <c:pt idx="1150">
                        <c:v>12.82</c:v>
                      </c:pt>
                      <c:pt idx="1151">
                        <c:v>12.97</c:v>
                      </c:pt>
                      <c:pt idx="1152">
                        <c:v>12.87</c:v>
                      </c:pt>
                      <c:pt idx="1153">
                        <c:v>12.99</c:v>
                      </c:pt>
                      <c:pt idx="1154">
                        <c:v>12.99</c:v>
                      </c:pt>
                      <c:pt idx="1155">
                        <c:v>12.96</c:v>
                      </c:pt>
                      <c:pt idx="1156">
                        <c:v>12.92</c:v>
                      </c:pt>
                      <c:pt idx="1157">
                        <c:v>12.94</c:v>
                      </c:pt>
                      <c:pt idx="1158">
                        <c:v>13.22</c:v>
                      </c:pt>
                      <c:pt idx="1159">
                        <c:v>13.2</c:v>
                      </c:pt>
                      <c:pt idx="1160">
                        <c:v>13.36</c:v>
                      </c:pt>
                      <c:pt idx="1161">
                        <c:v>13.27</c:v>
                      </c:pt>
                      <c:pt idx="1162">
                        <c:v>13.15</c:v>
                      </c:pt>
                      <c:pt idx="1163">
                        <c:v>13.12</c:v>
                      </c:pt>
                      <c:pt idx="1164">
                        <c:v>13.17</c:v>
                      </c:pt>
                      <c:pt idx="1165">
                        <c:v>13.4</c:v>
                      </c:pt>
                      <c:pt idx="1166">
                        <c:v>13.35</c:v>
                      </c:pt>
                      <c:pt idx="1167">
                        <c:v>13.56</c:v>
                      </c:pt>
                      <c:pt idx="1168">
                        <c:v>13.48</c:v>
                      </c:pt>
                      <c:pt idx="1169">
                        <c:v>13.18</c:v>
                      </c:pt>
                      <c:pt idx="1170">
                        <c:v>13.25</c:v>
                      </c:pt>
                      <c:pt idx="1171">
                        <c:v>13.35</c:v>
                      </c:pt>
                      <c:pt idx="1172">
                        <c:v>13.34</c:v>
                      </c:pt>
                      <c:pt idx="1173">
                        <c:v>13.31</c:v>
                      </c:pt>
                      <c:pt idx="1174">
                        <c:v>13.3</c:v>
                      </c:pt>
                      <c:pt idx="1175">
                        <c:v>13.42</c:v>
                      </c:pt>
                      <c:pt idx="1176">
                        <c:v>13.18</c:v>
                      </c:pt>
                      <c:pt idx="1177">
                        <c:v>13.3</c:v>
                      </c:pt>
                      <c:pt idx="1178">
                        <c:v>13.58</c:v>
                      </c:pt>
                      <c:pt idx="1179">
                        <c:v>13.47</c:v>
                      </c:pt>
                      <c:pt idx="1180">
                        <c:v>13.48</c:v>
                      </c:pt>
                      <c:pt idx="1181">
                        <c:v>13.47</c:v>
                      </c:pt>
                      <c:pt idx="1182">
                        <c:v>13.67</c:v>
                      </c:pt>
                      <c:pt idx="1183">
                        <c:v>13.77</c:v>
                      </c:pt>
                      <c:pt idx="1184">
                        <c:v>13.67</c:v>
                      </c:pt>
                      <c:pt idx="1185">
                        <c:v>13.67</c:v>
                      </c:pt>
                      <c:pt idx="1186">
                        <c:v>13.86</c:v>
                      </c:pt>
                      <c:pt idx="1187">
                        <c:v>13.86</c:v>
                      </c:pt>
                      <c:pt idx="1188">
                        <c:v>13.84</c:v>
                      </c:pt>
                      <c:pt idx="1189">
                        <c:v>13.92</c:v>
                      </c:pt>
                      <c:pt idx="1190">
                        <c:v>13.9</c:v>
                      </c:pt>
                      <c:pt idx="1191">
                        <c:v>13.93</c:v>
                      </c:pt>
                      <c:pt idx="1192">
                        <c:v>13.51</c:v>
                      </c:pt>
                      <c:pt idx="1193">
                        <c:v>13.45</c:v>
                      </c:pt>
                      <c:pt idx="1194">
                        <c:v>13.42</c:v>
                      </c:pt>
                      <c:pt idx="1195">
                        <c:v>13.6</c:v>
                      </c:pt>
                      <c:pt idx="1196">
                        <c:v>13.67</c:v>
                      </c:pt>
                      <c:pt idx="1197">
                        <c:v>13.38</c:v>
                      </c:pt>
                      <c:pt idx="1198">
                        <c:v>13.3</c:v>
                      </c:pt>
                      <c:pt idx="1199">
                        <c:v>13.57</c:v>
                      </c:pt>
                      <c:pt idx="1200">
                        <c:v>13.4</c:v>
                      </c:pt>
                      <c:pt idx="1201">
                        <c:v>13.31</c:v>
                      </c:pt>
                      <c:pt idx="1202">
                        <c:v>13.6</c:v>
                      </c:pt>
                      <c:pt idx="1203">
                        <c:v>13.6</c:v>
                      </c:pt>
                      <c:pt idx="1204">
                        <c:v>13.33</c:v>
                      </c:pt>
                      <c:pt idx="1205">
                        <c:v>13.42</c:v>
                      </c:pt>
                      <c:pt idx="1206">
                        <c:v>13.3</c:v>
                      </c:pt>
                      <c:pt idx="1207">
                        <c:v>13.14</c:v>
                      </c:pt>
                      <c:pt idx="1208">
                        <c:v>12.9</c:v>
                      </c:pt>
                      <c:pt idx="1209">
                        <c:v>13.05</c:v>
                      </c:pt>
                      <c:pt idx="1210">
                        <c:v>13.2</c:v>
                      </c:pt>
                      <c:pt idx="1211">
                        <c:v>13.26</c:v>
                      </c:pt>
                      <c:pt idx="1212">
                        <c:v>13.19</c:v>
                      </c:pt>
                      <c:pt idx="1213">
                        <c:v>13.15</c:v>
                      </c:pt>
                      <c:pt idx="1214">
                        <c:v>13.22</c:v>
                      </c:pt>
                      <c:pt idx="1215">
                        <c:v>13.25</c:v>
                      </c:pt>
                      <c:pt idx="1216">
                        <c:v>13.21</c:v>
                      </c:pt>
                      <c:pt idx="1217">
                        <c:v>13.24</c:v>
                      </c:pt>
                      <c:pt idx="1218">
                        <c:v>13.34</c:v>
                      </c:pt>
                      <c:pt idx="1219">
                        <c:v>13.3</c:v>
                      </c:pt>
                      <c:pt idx="1220">
                        <c:v>13.41</c:v>
                      </c:pt>
                      <c:pt idx="1221">
                        <c:v>13.39</c:v>
                      </c:pt>
                      <c:pt idx="1222">
                        <c:v>13.38</c:v>
                      </c:pt>
                      <c:pt idx="1223">
                        <c:v>13.54</c:v>
                      </c:pt>
                      <c:pt idx="1224">
                        <c:v>13.47</c:v>
                      </c:pt>
                      <c:pt idx="1225">
                        <c:v>13.35</c:v>
                      </c:pt>
                      <c:pt idx="1226">
                        <c:v>13.35</c:v>
                      </c:pt>
                      <c:pt idx="1227">
                        <c:v>13.3</c:v>
                      </c:pt>
                      <c:pt idx="1228">
                        <c:v>13.2</c:v>
                      </c:pt>
                      <c:pt idx="1229">
                        <c:v>13.08</c:v>
                      </c:pt>
                      <c:pt idx="1230">
                        <c:v>13.09</c:v>
                      </c:pt>
                      <c:pt idx="1231">
                        <c:v>12.91</c:v>
                      </c:pt>
                      <c:pt idx="1232">
                        <c:v>12.95</c:v>
                      </c:pt>
                      <c:pt idx="1233">
                        <c:v>12.99</c:v>
                      </c:pt>
                      <c:pt idx="1234">
                        <c:v>13.06</c:v>
                      </c:pt>
                      <c:pt idx="1235">
                        <c:v>13.04</c:v>
                      </c:pt>
                      <c:pt idx="1236">
                        <c:v>13.13</c:v>
                      </c:pt>
                      <c:pt idx="1237">
                        <c:v>13.21</c:v>
                      </c:pt>
                      <c:pt idx="1238">
                        <c:v>13.31</c:v>
                      </c:pt>
                      <c:pt idx="1239">
                        <c:v>13.29</c:v>
                      </c:pt>
                      <c:pt idx="1240">
                        <c:v>13.23</c:v>
                      </c:pt>
                      <c:pt idx="1241">
                        <c:v>13.29</c:v>
                      </c:pt>
                      <c:pt idx="1242">
                        <c:v>13.17</c:v>
                      </c:pt>
                      <c:pt idx="1243">
                        <c:v>13</c:v>
                      </c:pt>
                      <c:pt idx="1244">
                        <c:v>13.07</c:v>
                      </c:pt>
                      <c:pt idx="1245">
                        <c:v>13.04</c:v>
                      </c:pt>
                      <c:pt idx="1246">
                        <c:v>13.16</c:v>
                      </c:pt>
                      <c:pt idx="1247">
                        <c:v>12.98</c:v>
                      </c:pt>
                      <c:pt idx="1248">
                        <c:v>12.98</c:v>
                      </c:pt>
                      <c:pt idx="1249">
                        <c:v>12.79</c:v>
                      </c:pt>
                      <c:pt idx="1250">
                        <c:v>12.78</c:v>
                      </c:pt>
                      <c:pt idx="1251">
                        <c:v>12.87</c:v>
                      </c:pt>
                      <c:pt idx="1252">
                        <c:v>12.93</c:v>
                      </c:pt>
                      <c:pt idx="1253">
                        <c:v>12.93</c:v>
                      </c:pt>
                      <c:pt idx="1254">
                        <c:v>12.75</c:v>
                      </c:pt>
                      <c:pt idx="1255">
                        <c:v>12.57</c:v>
                      </c:pt>
                      <c:pt idx="1256">
                        <c:v>12.56</c:v>
                      </c:pt>
                      <c:pt idx="1257">
                        <c:v>12.57</c:v>
                      </c:pt>
                      <c:pt idx="1258">
                        <c:v>12.63</c:v>
                      </c:pt>
                      <c:pt idx="1259">
                        <c:v>12.72</c:v>
                      </c:pt>
                      <c:pt idx="1260">
                        <c:v>12.85</c:v>
                      </c:pt>
                      <c:pt idx="1261">
                        <c:v>12.42</c:v>
                      </c:pt>
                      <c:pt idx="1262">
                        <c:v>12.43</c:v>
                      </c:pt>
                      <c:pt idx="1263">
                        <c:v>12.35</c:v>
                      </c:pt>
                      <c:pt idx="1264">
                        <c:v>12.11</c:v>
                      </c:pt>
                      <c:pt idx="1265">
                        <c:v>12.08</c:v>
                      </c:pt>
                      <c:pt idx="1266">
                        <c:v>11.97</c:v>
                      </c:pt>
                      <c:pt idx="1267">
                        <c:v>12.11</c:v>
                      </c:pt>
                      <c:pt idx="1268">
                        <c:v>12.03</c:v>
                      </c:pt>
                      <c:pt idx="1269">
                        <c:v>12.15</c:v>
                      </c:pt>
                      <c:pt idx="1270">
                        <c:v>12.21</c:v>
                      </c:pt>
                      <c:pt idx="1271">
                        <c:v>11.95</c:v>
                      </c:pt>
                      <c:pt idx="1272">
                        <c:v>12.01</c:v>
                      </c:pt>
                      <c:pt idx="1273">
                        <c:v>12.08</c:v>
                      </c:pt>
                      <c:pt idx="1274">
                        <c:v>12.07</c:v>
                      </c:pt>
                      <c:pt idx="1275">
                        <c:v>12.24</c:v>
                      </c:pt>
                      <c:pt idx="1276">
                        <c:v>12.17</c:v>
                      </c:pt>
                      <c:pt idx="1277">
                        <c:v>12.05</c:v>
                      </c:pt>
                      <c:pt idx="1278">
                        <c:v>11.97</c:v>
                      </c:pt>
                      <c:pt idx="1279">
                        <c:v>12.09</c:v>
                      </c:pt>
                      <c:pt idx="1280">
                        <c:v>12.15</c:v>
                      </c:pt>
                      <c:pt idx="1281">
                        <c:v>12.4</c:v>
                      </c:pt>
                      <c:pt idx="1282">
                        <c:v>12.45</c:v>
                      </c:pt>
                      <c:pt idx="1283">
                        <c:v>12.68</c:v>
                      </c:pt>
                      <c:pt idx="1284">
                        <c:v>12.57</c:v>
                      </c:pt>
                      <c:pt idx="1285">
                        <c:v>12.5</c:v>
                      </c:pt>
                      <c:pt idx="1286">
                        <c:v>12.7</c:v>
                      </c:pt>
                      <c:pt idx="1287">
                        <c:v>12.54</c:v>
                      </c:pt>
                      <c:pt idx="1288">
                        <c:v>12.2</c:v>
                      </c:pt>
                      <c:pt idx="1289">
                        <c:v>12.15</c:v>
                      </c:pt>
                      <c:pt idx="1290">
                        <c:v>12.16</c:v>
                      </c:pt>
                      <c:pt idx="1291">
                        <c:v>12.07</c:v>
                      </c:pt>
                      <c:pt idx="1292">
                        <c:v>12.05</c:v>
                      </c:pt>
                      <c:pt idx="1293">
                        <c:v>11.88</c:v>
                      </c:pt>
                      <c:pt idx="1294">
                        <c:v>12.03</c:v>
                      </c:pt>
                      <c:pt idx="1295">
                        <c:v>12.17</c:v>
                      </c:pt>
                      <c:pt idx="1296">
                        <c:v>12.46</c:v>
                      </c:pt>
                      <c:pt idx="1297">
                        <c:v>12.43</c:v>
                      </c:pt>
                      <c:pt idx="1298">
                        <c:v>12.34</c:v>
                      </c:pt>
                      <c:pt idx="1299">
                        <c:v>12.32</c:v>
                      </c:pt>
                      <c:pt idx="1300">
                        <c:v>12.03</c:v>
                      </c:pt>
                      <c:pt idx="1301">
                        <c:v>12.04</c:v>
                      </c:pt>
                      <c:pt idx="1302">
                        <c:v>12</c:v>
                      </c:pt>
                      <c:pt idx="1303">
                        <c:v>11.97</c:v>
                      </c:pt>
                      <c:pt idx="1304">
                        <c:v>11.64</c:v>
                      </c:pt>
                      <c:pt idx="1305">
                        <c:v>11.7</c:v>
                      </c:pt>
                      <c:pt idx="1306">
                        <c:v>11.11</c:v>
                      </c:pt>
                      <c:pt idx="1307">
                        <c:v>10.89</c:v>
                      </c:pt>
                      <c:pt idx="1308">
                        <c:v>9.86</c:v>
                      </c:pt>
                      <c:pt idx="1309">
                        <c:v>10.63</c:v>
                      </c:pt>
                      <c:pt idx="1310">
                        <c:v>9.89</c:v>
                      </c:pt>
                      <c:pt idx="1311">
                        <c:v>10.44</c:v>
                      </c:pt>
                      <c:pt idx="1312">
                        <c:v>10.37</c:v>
                      </c:pt>
                      <c:pt idx="1313">
                        <c:v>10.7</c:v>
                      </c:pt>
                      <c:pt idx="1314">
                        <c:v>10.49</c:v>
                      </c:pt>
                      <c:pt idx="1315">
                        <c:v>10.55</c:v>
                      </c:pt>
                      <c:pt idx="1316">
                        <c:v>10.039999999999999</c:v>
                      </c:pt>
                      <c:pt idx="1317">
                        <c:v>9.84</c:v>
                      </c:pt>
                      <c:pt idx="1318">
                        <c:v>9.7200000000000006</c:v>
                      </c:pt>
                      <c:pt idx="1319">
                        <c:v>10.029999999999999</c:v>
                      </c:pt>
                      <c:pt idx="1320">
                        <c:v>10.3</c:v>
                      </c:pt>
                      <c:pt idx="1321">
                        <c:v>10.27</c:v>
                      </c:pt>
                      <c:pt idx="1322">
                        <c:v>10.36</c:v>
                      </c:pt>
                      <c:pt idx="1323">
                        <c:v>10.79</c:v>
                      </c:pt>
                      <c:pt idx="1324">
                        <c:v>10.72</c:v>
                      </c:pt>
                      <c:pt idx="1325">
                        <c:v>10.85</c:v>
                      </c:pt>
                      <c:pt idx="1326">
                        <c:v>10.61</c:v>
                      </c:pt>
                      <c:pt idx="1327">
                        <c:v>10.17</c:v>
                      </c:pt>
                      <c:pt idx="1328">
                        <c:v>9.99</c:v>
                      </c:pt>
                      <c:pt idx="1329">
                        <c:v>10.47</c:v>
                      </c:pt>
                      <c:pt idx="1330">
                        <c:v>10.25</c:v>
                      </c:pt>
                      <c:pt idx="1331">
                        <c:v>9.92</c:v>
                      </c:pt>
                      <c:pt idx="1332">
                        <c:v>10.029999999999999</c:v>
                      </c:pt>
                      <c:pt idx="1333">
                        <c:v>10.1</c:v>
                      </c:pt>
                      <c:pt idx="1334">
                        <c:v>10.220000000000001</c:v>
                      </c:pt>
                      <c:pt idx="1335">
                        <c:v>10.48</c:v>
                      </c:pt>
                      <c:pt idx="1336">
                        <c:v>10.46</c:v>
                      </c:pt>
                      <c:pt idx="1337">
                        <c:v>10.19</c:v>
                      </c:pt>
                      <c:pt idx="1338">
                        <c:v>10.16</c:v>
                      </c:pt>
                      <c:pt idx="1339">
                        <c:v>9.65</c:v>
                      </c:pt>
                      <c:pt idx="1340">
                        <c:v>9.3800000000000008</c:v>
                      </c:pt>
                      <c:pt idx="1341">
                        <c:v>9.4700000000000006</c:v>
                      </c:pt>
                      <c:pt idx="1342">
                        <c:v>9.9</c:v>
                      </c:pt>
                      <c:pt idx="1343">
                        <c:v>9.9499999999999993</c:v>
                      </c:pt>
                      <c:pt idx="1344">
                        <c:v>9.65</c:v>
                      </c:pt>
                      <c:pt idx="1345">
                        <c:v>9.93</c:v>
                      </c:pt>
                      <c:pt idx="1346">
                        <c:v>9.58</c:v>
                      </c:pt>
                      <c:pt idx="1347">
                        <c:v>9.15</c:v>
                      </c:pt>
                      <c:pt idx="1348">
                        <c:v>9.52</c:v>
                      </c:pt>
                      <c:pt idx="1349">
                        <c:v>9.65</c:v>
                      </c:pt>
                      <c:pt idx="1350">
                        <c:v>9.9499999999999993</c:v>
                      </c:pt>
                      <c:pt idx="1351">
                        <c:v>9.6</c:v>
                      </c:pt>
                      <c:pt idx="1352">
                        <c:v>10.09</c:v>
                      </c:pt>
                      <c:pt idx="1353">
                        <c:v>10.08</c:v>
                      </c:pt>
                      <c:pt idx="1354">
                        <c:v>10.33</c:v>
                      </c:pt>
                      <c:pt idx="1355">
                        <c:v>10.1</c:v>
                      </c:pt>
                      <c:pt idx="1356">
                        <c:v>10.220000000000001</c:v>
                      </c:pt>
                      <c:pt idx="1357">
                        <c:v>9.9</c:v>
                      </c:pt>
                      <c:pt idx="1358">
                        <c:v>10.38</c:v>
                      </c:pt>
                      <c:pt idx="1359">
                        <c:v>10.23</c:v>
                      </c:pt>
                      <c:pt idx="1360">
                        <c:v>10.38</c:v>
                      </c:pt>
                      <c:pt idx="1361">
                        <c:v>10.65</c:v>
                      </c:pt>
                      <c:pt idx="1362">
                        <c:v>10.89</c:v>
                      </c:pt>
                      <c:pt idx="1363">
                        <c:v>10.56</c:v>
                      </c:pt>
                      <c:pt idx="1364">
                        <c:v>10.75</c:v>
                      </c:pt>
                      <c:pt idx="1365">
                        <c:v>11.39</c:v>
                      </c:pt>
                      <c:pt idx="1366">
                        <c:v>11.4</c:v>
                      </c:pt>
                      <c:pt idx="1367">
                        <c:v>10.94</c:v>
                      </c:pt>
                      <c:pt idx="1368">
                        <c:v>10.43</c:v>
                      </c:pt>
                      <c:pt idx="1369">
                        <c:v>10.74</c:v>
                      </c:pt>
                      <c:pt idx="1370">
                        <c:v>10.93</c:v>
                      </c:pt>
                      <c:pt idx="1371">
                        <c:v>10.77</c:v>
                      </c:pt>
                      <c:pt idx="1372">
                        <c:v>10.84</c:v>
                      </c:pt>
                      <c:pt idx="1373">
                        <c:v>11.04</c:v>
                      </c:pt>
                      <c:pt idx="1374">
                        <c:v>10.44</c:v>
                      </c:pt>
                      <c:pt idx="1375">
                        <c:v>10.49</c:v>
                      </c:pt>
                      <c:pt idx="1376">
                        <c:v>10.73</c:v>
                      </c:pt>
                      <c:pt idx="1377">
                        <c:v>10.52</c:v>
                      </c:pt>
                      <c:pt idx="1378">
                        <c:v>10.57</c:v>
                      </c:pt>
                      <c:pt idx="1379">
                        <c:v>10.31</c:v>
                      </c:pt>
                      <c:pt idx="1380">
                        <c:v>10.11</c:v>
                      </c:pt>
                      <c:pt idx="1381">
                        <c:v>10.14</c:v>
                      </c:pt>
                      <c:pt idx="1382">
                        <c:v>9.89</c:v>
                      </c:pt>
                      <c:pt idx="1383">
                        <c:v>9.8000000000000007</c:v>
                      </c:pt>
                      <c:pt idx="1384">
                        <c:v>9.5299999999999994</c:v>
                      </c:pt>
                      <c:pt idx="1385">
                        <c:v>9.56</c:v>
                      </c:pt>
                      <c:pt idx="1386">
                        <c:v>9.84</c:v>
                      </c:pt>
                      <c:pt idx="1387">
                        <c:v>9.7799999999999994</c:v>
                      </c:pt>
                      <c:pt idx="1388">
                        <c:v>10.39</c:v>
                      </c:pt>
                      <c:pt idx="1389">
                        <c:v>10.33</c:v>
                      </c:pt>
                      <c:pt idx="1390">
                        <c:v>10.47</c:v>
                      </c:pt>
                      <c:pt idx="1391">
                        <c:v>10.68</c:v>
                      </c:pt>
                      <c:pt idx="1392">
                        <c:v>10.69</c:v>
                      </c:pt>
                      <c:pt idx="1393">
                        <c:v>10.82</c:v>
                      </c:pt>
                      <c:pt idx="1394">
                        <c:v>10.4</c:v>
                      </c:pt>
                      <c:pt idx="1395">
                        <c:v>10.63</c:v>
                      </c:pt>
                      <c:pt idx="1396">
                        <c:v>10.38</c:v>
                      </c:pt>
                      <c:pt idx="1397">
                        <c:v>10.23</c:v>
                      </c:pt>
                      <c:pt idx="1398">
                        <c:v>10.19</c:v>
                      </c:pt>
                      <c:pt idx="1399">
                        <c:v>10.199999999999999</c:v>
                      </c:pt>
                      <c:pt idx="1400">
                        <c:v>10.17</c:v>
                      </c:pt>
                      <c:pt idx="1401">
                        <c:v>9.9499999999999993</c:v>
                      </c:pt>
                      <c:pt idx="1402">
                        <c:v>10.32</c:v>
                      </c:pt>
                      <c:pt idx="1403">
                        <c:v>10.38</c:v>
                      </c:pt>
                      <c:pt idx="1404">
                        <c:v>10.59</c:v>
                      </c:pt>
                      <c:pt idx="1405">
                        <c:v>10.67</c:v>
                      </c:pt>
                      <c:pt idx="1406">
                        <c:v>10.6</c:v>
                      </c:pt>
                      <c:pt idx="1407">
                        <c:v>10.43</c:v>
                      </c:pt>
                      <c:pt idx="1408">
                        <c:v>10.6</c:v>
                      </c:pt>
                      <c:pt idx="1409">
                        <c:v>10.55</c:v>
                      </c:pt>
                      <c:pt idx="1410">
                        <c:v>10.82</c:v>
                      </c:pt>
                      <c:pt idx="1411">
                        <c:v>10.79</c:v>
                      </c:pt>
                      <c:pt idx="1412">
                        <c:v>10.93</c:v>
                      </c:pt>
                      <c:pt idx="1413">
                        <c:v>10.87</c:v>
                      </c:pt>
                      <c:pt idx="1414">
                        <c:v>10.93</c:v>
                      </c:pt>
                      <c:pt idx="1415">
                        <c:v>11.12</c:v>
                      </c:pt>
                      <c:pt idx="1416">
                        <c:v>11.24</c:v>
                      </c:pt>
                      <c:pt idx="1417">
                        <c:v>11.29</c:v>
                      </c:pt>
                      <c:pt idx="1418">
                        <c:v>11.2</c:v>
                      </c:pt>
                      <c:pt idx="1419">
                        <c:v>11.12</c:v>
                      </c:pt>
                      <c:pt idx="1420">
                        <c:v>11.29</c:v>
                      </c:pt>
                      <c:pt idx="1421">
                        <c:v>11.4</c:v>
                      </c:pt>
                      <c:pt idx="1422">
                        <c:v>11.47</c:v>
                      </c:pt>
                      <c:pt idx="1423">
                        <c:v>11.51</c:v>
                      </c:pt>
                      <c:pt idx="1424">
                        <c:v>11.49</c:v>
                      </c:pt>
                      <c:pt idx="1425">
                        <c:v>11.52</c:v>
                      </c:pt>
                      <c:pt idx="1426">
                        <c:v>11.42</c:v>
                      </c:pt>
                      <c:pt idx="1427">
                        <c:v>11.46</c:v>
                      </c:pt>
                      <c:pt idx="1428">
                        <c:v>11.36</c:v>
                      </c:pt>
                      <c:pt idx="1429">
                        <c:v>11.41</c:v>
                      </c:pt>
                      <c:pt idx="1430">
                        <c:v>11.58</c:v>
                      </c:pt>
                      <c:pt idx="1431">
                        <c:v>11.64</c:v>
                      </c:pt>
                      <c:pt idx="1432">
                        <c:v>11.95</c:v>
                      </c:pt>
                      <c:pt idx="1433">
                        <c:v>11.89</c:v>
                      </c:pt>
                      <c:pt idx="1434">
                        <c:v>11.89</c:v>
                      </c:pt>
                      <c:pt idx="1435">
                        <c:v>11.98</c:v>
                      </c:pt>
                      <c:pt idx="1436">
                        <c:v>11.93</c:v>
                      </c:pt>
                      <c:pt idx="1437">
                        <c:v>11.81</c:v>
                      </c:pt>
                      <c:pt idx="1438">
                        <c:v>11.92</c:v>
                      </c:pt>
                      <c:pt idx="1439">
                        <c:v>11.81</c:v>
                      </c:pt>
                      <c:pt idx="1440">
                        <c:v>11.74</c:v>
                      </c:pt>
                      <c:pt idx="1441">
                        <c:v>11.92</c:v>
                      </c:pt>
                      <c:pt idx="1442">
                        <c:v>12</c:v>
                      </c:pt>
                      <c:pt idx="1443">
                        <c:v>11.98</c:v>
                      </c:pt>
                      <c:pt idx="1444">
                        <c:v>11.84</c:v>
                      </c:pt>
                      <c:pt idx="1445">
                        <c:v>11.94</c:v>
                      </c:pt>
                      <c:pt idx="1446">
                        <c:v>11.9</c:v>
                      </c:pt>
                      <c:pt idx="1447">
                        <c:v>11.99</c:v>
                      </c:pt>
                      <c:pt idx="1448">
                        <c:v>12.02</c:v>
                      </c:pt>
                      <c:pt idx="1449">
                        <c:v>11.97</c:v>
                      </c:pt>
                      <c:pt idx="1450">
                        <c:v>12.1</c:v>
                      </c:pt>
                      <c:pt idx="1451">
                        <c:v>12.05</c:v>
                      </c:pt>
                      <c:pt idx="1452">
                        <c:v>12.01</c:v>
                      </c:pt>
                      <c:pt idx="1453">
                        <c:v>11.71</c:v>
                      </c:pt>
                      <c:pt idx="1454">
                        <c:v>11.87</c:v>
                      </c:pt>
                      <c:pt idx="1455">
                        <c:v>11.98</c:v>
                      </c:pt>
                      <c:pt idx="1456">
                        <c:v>12.08</c:v>
                      </c:pt>
                      <c:pt idx="1457">
                        <c:v>12.05</c:v>
                      </c:pt>
                      <c:pt idx="1458">
                        <c:v>12.51</c:v>
                      </c:pt>
                      <c:pt idx="1459">
                        <c:v>12.52</c:v>
                      </c:pt>
                      <c:pt idx="1460">
                        <c:v>12.74</c:v>
                      </c:pt>
                      <c:pt idx="1461">
                        <c:v>12.75</c:v>
                      </c:pt>
                      <c:pt idx="1462">
                        <c:v>12.82</c:v>
                      </c:pt>
                      <c:pt idx="1463">
                        <c:v>12.88</c:v>
                      </c:pt>
                      <c:pt idx="1464">
                        <c:v>12.82</c:v>
                      </c:pt>
                      <c:pt idx="1465">
                        <c:v>12.65</c:v>
                      </c:pt>
                      <c:pt idx="1466">
                        <c:v>12.76</c:v>
                      </c:pt>
                      <c:pt idx="1467">
                        <c:v>12.96</c:v>
                      </c:pt>
                      <c:pt idx="1468">
                        <c:v>12.84</c:v>
                      </c:pt>
                      <c:pt idx="1469">
                        <c:v>12.87</c:v>
                      </c:pt>
                      <c:pt idx="1470">
                        <c:v>12.74</c:v>
                      </c:pt>
                      <c:pt idx="1471">
                        <c:v>12.82</c:v>
                      </c:pt>
                      <c:pt idx="1472">
                        <c:v>12.91</c:v>
                      </c:pt>
                      <c:pt idx="1473">
                        <c:v>12.84</c:v>
                      </c:pt>
                      <c:pt idx="1474">
                        <c:v>12.64</c:v>
                      </c:pt>
                      <c:pt idx="1475">
                        <c:v>12.6</c:v>
                      </c:pt>
                      <c:pt idx="1476">
                        <c:v>12.41</c:v>
                      </c:pt>
                      <c:pt idx="1477">
                        <c:v>12.14</c:v>
                      </c:pt>
                      <c:pt idx="1478">
                        <c:v>12.33</c:v>
                      </c:pt>
                      <c:pt idx="1479">
                        <c:v>12.57</c:v>
                      </c:pt>
                      <c:pt idx="1480">
                        <c:v>12.27</c:v>
                      </c:pt>
                      <c:pt idx="1481">
                        <c:v>12.36</c:v>
                      </c:pt>
                      <c:pt idx="1482">
                        <c:v>12.52</c:v>
                      </c:pt>
                      <c:pt idx="1483">
                        <c:v>12.44</c:v>
                      </c:pt>
                      <c:pt idx="1484">
                        <c:v>12.39</c:v>
                      </c:pt>
                      <c:pt idx="1485">
                        <c:v>12.32</c:v>
                      </c:pt>
                      <c:pt idx="1486">
                        <c:v>12.23</c:v>
                      </c:pt>
                      <c:pt idx="1487">
                        <c:v>12.37</c:v>
                      </c:pt>
                      <c:pt idx="1488">
                        <c:v>12.48</c:v>
                      </c:pt>
                      <c:pt idx="1489">
                        <c:v>12.58</c:v>
                      </c:pt>
                      <c:pt idx="1490">
                        <c:v>12.59</c:v>
                      </c:pt>
                      <c:pt idx="1491">
                        <c:v>12.52</c:v>
                      </c:pt>
                      <c:pt idx="1492">
                        <c:v>12.65</c:v>
                      </c:pt>
                      <c:pt idx="1493">
                        <c:v>12.55</c:v>
                      </c:pt>
                      <c:pt idx="1494">
                        <c:v>12.44</c:v>
                      </c:pt>
                      <c:pt idx="1495">
                        <c:v>12.25</c:v>
                      </c:pt>
                      <c:pt idx="1496">
                        <c:v>12.32</c:v>
                      </c:pt>
                      <c:pt idx="1497">
                        <c:v>12.24</c:v>
                      </c:pt>
                      <c:pt idx="1498">
                        <c:v>12.1</c:v>
                      </c:pt>
                      <c:pt idx="1499">
                        <c:v>12.15</c:v>
                      </c:pt>
                      <c:pt idx="1500">
                        <c:v>12.01</c:v>
                      </c:pt>
                      <c:pt idx="1501">
                        <c:v>11.77</c:v>
                      </c:pt>
                      <c:pt idx="1502">
                        <c:v>11.71</c:v>
                      </c:pt>
                      <c:pt idx="1503">
                        <c:v>11.54</c:v>
                      </c:pt>
                      <c:pt idx="1504">
                        <c:v>11.3</c:v>
                      </c:pt>
                      <c:pt idx="1505">
                        <c:v>11.17</c:v>
                      </c:pt>
                      <c:pt idx="1506">
                        <c:v>11.28</c:v>
                      </c:pt>
                      <c:pt idx="1507">
                        <c:v>11.36</c:v>
                      </c:pt>
                      <c:pt idx="1508">
                        <c:v>11.41</c:v>
                      </c:pt>
                      <c:pt idx="1509">
                        <c:v>11.41</c:v>
                      </c:pt>
                      <c:pt idx="1510">
                        <c:v>11.37</c:v>
                      </c:pt>
                      <c:pt idx="1511">
                        <c:v>11.54</c:v>
                      </c:pt>
                      <c:pt idx="1512">
                        <c:v>11.27</c:v>
                      </c:pt>
                      <c:pt idx="1513">
                        <c:v>11.36</c:v>
                      </c:pt>
                      <c:pt idx="1514">
                        <c:v>10.94</c:v>
                      </c:pt>
                      <c:pt idx="1515">
                        <c:v>10.84</c:v>
                      </c:pt>
                      <c:pt idx="1516">
                        <c:v>11.02</c:v>
                      </c:pt>
                      <c:pt idx="1517">
                        <c:v>11.34</c:v>
                      </c:pt>
                      <c:pt idx="1518">
                        <c:v>11.33</c:v>
                      </c:pt>
                      <c:pt idx="1519">
                        <c:v>11.47</c:v>
                      </c:pt>
                      <c:pt idx="1520">
                        <c:v>11.26</c:v>
                      </c:pt>
                      <c:pt idx="1521">
                        <c:v>11.43</c:v>
                      </c:pt>
                      <c:pt idx="1522">
                        <c:v>11.39</c:v>
                      </c:pt>
                      <c:pt idx="1523">
                        <c:v>11.52</c:v>
                      </c:pt>
                      <c:pt idx="1524">
                        <c:v>11.63</c:v>
                      </c:pt>
                      <c:pt idx="1525">
                        <c:v>11.57</c:v>
                      </c:pt>
                      <c:pt idx="1526">
                        <c:v>11.76</c:v>
                      </c:pt>
                      <c:pt idx="1527">
                        <c:v>11.79</c:v>
                      </c:pt>
                      <c:pt idx="1528">
                        <c:v>11.52</c:v>
                      </c:pt>
                      <c:pt idx="1529">
                        <c:v>11.63</c:v>
                      </c:pt>
                      <c:pt idx="1530">
                        <c:v>11.39</c:v>
                      </c:pt>
                      <c:pt idx="1531">
                        <c:v>11.45</c:v>
                      </c:pt>
                      <c:pt idx="1532">
                        <c:v>11.58</c:v>
                      </c:pt>
                      <c:pt idx="1533">
                        <c:v>11.58</c:v>
                      </c:pt>
                      <c:pt idx="1534">
                        <c:v>11.88</c:v>
                      </c:pt>
                      <c:pt idx="1535">
                        <c:v>11.95</c:v>
                      </c:pt>
                      <c:pt idx="1536">
                        <c:v>12.01</c:v>
                      </c:pt>
                      <c:pt idx="1537">
                        <c:v>11.84</c:v>
                      </c:pt>
                      <c:pt idx="1538">
                        <c:v>11.74</c:v>
                      </c:pt>
                      <c:pt idx="1539">
                        <c:v>11.72</c:v>
                      </c:pt>
                      <c:pt idx="1540">
                        <c:v>11.63</c:v>
                      </c:pt>
                      <c:pt idx="1541">
                        <c:v>11.73</c:v>
                      </c:pt>
                      <c:pt idx="1542">
                        <c:v>11.61</c:v>
                      </c:pt>
                      <c:pt idx="1543">
                        <c:v>11.92</c:v>
                      </c:pt>
                      <c:pt idx="1544">
                        <c:v>11.91</c:v>
                      </c:pt>
                      <c:pt idx="1545">
                        <c:v>11.97</c:v>
                      </c:pt>
                      <c:pt idx="1546">
                        <c:v>11.92</c:v>
                      </c:pt>
                      <c:pt idx="1547">
                        <c:v>11.84</c:v>
                      </c:pt>
                      <c:pt idx="1548">
                        <c:v>11.66</c:v>
                      </c:pt>
                      <c:pt idx="1549">
                        <c:v>11.57</c:v>
                      </c:pt>
                      <c:pt idx="1550">
                        <c:v>11.54</c:v>
                      </c:pt>
                      <c:pt idx="1551">
                        <c:v>11.58</c:v>
                      </c:pt>
                      <c:pt idx="1552">
                        <c:v>11.75</c:v>
                      </c:pt>
                      <c:pt idx="1553">
                        <c:v>11.97</c:v>
                      </c:pt>
                      <c:pt idx="1554">
                        <c:v>11.95</c:v>
                      </c:pt>
                      <c:pt idx="1555">
                        <c:v>11.89</c:v>
                      </c:pt>
                      <c:pt idx="1556">
                        <c:v>11.84</c:v>
                      </c:pt>
                      <c:pt idx="1557">
                        <c:v>11.75</c:v>
                      </c:pt>
                      <c:pt idx="1558">
                        <c:v>12.02</c:v>
                      </c:pt>
                      <c:pt idx="1559">
                        <c:v>12.07</c:v>
                      </c:pt>
                      <c:pt idx="1560">
                        <c:v>12.12</c:v>
                      </c:pt>
                      <c:pt idx="1561">
                        <c:v>12.12</c:v>
                      </c:pt>
                      <c:pt idx="1562">
                        <c:v>12.11</c:v>
                      </c:pt>
                      <c:pt idx="1563">
                        <c:v>12.12</c:v>
                      </c:pt>
                      <c:pt idx="1564">
                        <c:v>12.13</c:v>
                      </c:pt>
                      <c:pt idx="1565">
                        <c:v>12.11</c:v>
                      </c:pt>
                      <c:pt idx="1566">
                        <c:v>12.15</c:v>
                      </c:pt>
                      <c:pt idx="1567">
                        <c:v>12.23</c:v>
                      </c:pt>
                      <c:pt idx="1568">
                        <c:v>12.27</c:v>
                      </c:pt>
                      <c:pt idx="1569">
                        <c:v>12.31</c:v>
                      </c:pt>
                      <c:pt idx="1570">
                        <c:v>12.35</c:v>
                      </c:pt>
                      <c:pt idx="1571">
                        <c:v>12.33</c:v>
                      </c:pt>
                      <c:pt idx="1572">
                        <c:v>12.21</c:v>
                      </c:pt>
                      <c:pt idx="1573">
                        <c:v>12.27</c:v>
                      </c:pt>
                      <c:pt idx="1574">
                        <c:v>12.27</c:v>
                      </c:pt>
                      <c:pt idx="1575">
                        <c:v>12.25</c:v>
                      </c:pt>
                      <c:pt idx="1576">
                        <c:v>12.27</c:v>
                      </c:pt>
                      <c:pt idx="1577">
                        <c:v>12.21</c:v>
                      </c:pt>
                      <c:pt idx="1578">
                        <c:v>12.3</c:v>
                      </c:pt>
                      <c:pt idx="1579">
                        <c:v>12.3</c:v>
                      </c:pt>
                      <c:pt idx="1580">
                        <c:v>12.3</c:v>
                      </c:pt>
                      <c:pt idx="1581">
                        <c:v>12.59</c:v>
                      </c:pt>
                      <c:pt idx="1582">
                        <c:v>12.72</c:v>
                      </c:pt>
                      <c:pt idx="1583">
                        <c:v>12.61</c:v>
                      </c:pt>
                      <c:pt idx="1584">
                        <c:v>12.72</c:v>
                      </c:pt>
                      <c:pt idx="1585">
                        <c:v>12.77</c:v>
                      </c:pt>
                      <c:pt idx="1586">
                        <c:v>13.1</c:v>
                      </c:pt>
                      <c:pt idx="1587">
                        <c:v>13.21</c:v>
                      </c:pt>
                      <c:pt idx="1588">
                        <c:v>13.08</c:v>
                      </c:pt>
                      <c:pt idx="1589">
                        <c:v>13.02</c:v>
                      </c:pt>
                      <c:pt idx="1590">
                        <c:v>13.01</c:v>
                      </c:pt>
                      <c:pt idx="1591">
                        <c:v>12.94</c:v>
                      </c:pt>
                      <c:pt idx="1592">
                        <c:v>12.84</c:v>
                      </c:pt>
                      <c:pt idx="1593">
                        <c:v>12.85</c:v>
                      </c:pt>
                      <c:pt idx="1594">
                        <c:v>12.65</c:v>
                      </c:pt>
                      <c:pt idx="1595">
                        <c:v>12.57</c:v>
                      </c:pt>
                      <c:pt idx="1596">
                        <c:v>12.69</c:v>
                      </c:pt>
                      <c:pt idx="1597">
                        <c:v>12.65</c:v>
                      </c:pt>
                      <c:pt idx="1598">
                        <c:v>12.7</c:v>
                      </c:pt>
                      <c:pt idx="1599">
                        <c:v>12.73</c:v>
                      </c:pt>
                      <c:pt idx="1600">
                        <c:v>12.84</c:v>
                      </c:pt>
                      <c:pt idx="1601">
                        <c:v>13.04</c:v>
                      </c:pt>
                      <c:pt idx="1602">
                        <c:v>13.03</c:v>
                      </c:pt>
                      <c:pt idx="1603">
                        <c:v>13.02</c:v>
                      </c:pt>
                      <c:pt idx="1604">
                        <c:v>12.94</c:v>
                      </c:pt>
                      <c:pt idx="1605">
                        <c:v>12.93</c:v>
                      </c:pt>
                      <c:pt idx="1606">
                        <c:v>13</c:v>
                      </c:pt>
                      <c:pt idx="1607">
                        <c:v>12.82</c:v>
                      </c:pt>
                      <c:pt idx="1608">
                        <c:v>12.97</c:v>
                      </c:pt>
                      <c:pt idx="1609">
                        <c:v>13.05</c:v>
                      </c:pt>
                      <c:pt idx="1610">
                        <c:v>13.22</c:v>
                      </c:pt>
                      <c:pt idx="1611">
                        <c:v>13.25</c:v>
                      </c:pt>
                      <c:pt idx="1612">
                        <c:v>13.07</c:v>
                      </c:pt>
                      <c:pt idx="1613">
                        <c:v>13.07</c:v>
                      </c:pt>
                      <c:pt idx="1614">
                        <c:v>12.85</c:v>
                      </c:pt>
                      <c:pt idx="1615">
                        <c:v>12.85</c:v>
                      </c:pt>
                      <c:pt idx="1616">
                        <c:v>12.88</c:v>
                      </c:pt>
                      <c:pt idx="1617">
                        <c:v>12.82</c:v>
                      </c:pt>
                      <c:pt idx="1618">
                        <c:v>12.82</c:v>
                      </c:pt>
                      <c:pt idx="1619">
                        <c:v>12.82</c:v>
                      </c:pt>
                      <c:pt idx="1620">
                        <c:v>12.9</c:v>
                      </c:pt>
                      <c:pt idx="1621">
                        <c:v>13.05</c:v>
                      </c:pt>
                      <c:pt idx="1622">
                        <c:v>12.98</c:v>
                      </c:pt>
                      <c:pt idx="1623">
                        <c:v>12.95</c:v>
                      </c:pt>
                      <c:pt idx="1624">
                        <c:v>13.1</c:v>
                      </c:pt>
                      <c:pt idx="1625">
                        <c:v>12.66</c:v>
                      </c:pt>
                      <c:pt idx="1626">
                        <c:v>12.56</c:v>
                      </c:pt>
                      <c:pt idx="1627">
                        <c:v>12.57</c:v>
                      </c:pt>
                      <c:pt idx="1628">
                        <c:v>12.59</c:v>
                      </c:pt>
                      <c:pt idx="1629">
                        <c:v>12.51</c:v>
                      </c:pt>
                      <c:pt idx="1630">
                        <c:v>12.29</c:v>
                      </c:pt>
                      <c:pt idx="1631">
                        <c:v>12.31</c:v>
                      </c:pt>
                      <c:pt idx="1632">
                        <c:v>12.39</c:v>
                      </c:pt>
                      <c:pt idx="1633">
                        <c:v>12.63</c:v>
                      </c:pt>
                      <c:pt idx="1634">
                        <c:v>12.7</c:v>
                      </c:pt>
                      <c:pt idx="1635">
                        <c:v>12.7</c:v>
                      </c:pt>
                      <c:pt idx="1636">
                        <c:v>12.85</c:v>
                      </c:pt>
                      <c:pt idx="1637">
                        <c:v>12.8</c:v>
                      </c:pt>
                      <c:pt idx="1638">
                        <c:v>12.69</c:v>
                      </c:pt>
                      <c:pt idx="1639">
                        <c:v>12.74</c:v>
                      </c:pt>
                      <c:pt idx="1640">
                        <c:v>12.8</c:v>
                      </c:pt>
                      <c:pt idx="1641">
                        <c:v>12.78</c:v>
                      </c:pt>
                      <c:pt idx="1642">
                        <c:v>12.74</c:v>
                      </c:pt>
                      <c:pt idx="1643">
                        <c:v>12.7</c:v>
                      </c:pt>
                      <c:pt idx="1644">
                        <c:v>12.86</c:v>
                      </c:pt>
                      <c:pt idx="1645">
                        <c:v>12.9</c:v>
                      </c:pt>
                      <c:pt idx="1646">
                        <c:v>13</c:v>
                      </c:pt>
                      <c:pt idx="1647">
                        <c:v>12.97</c:v>
                      </c:pt>
                      <c:pt idx="1648">
                        <c:v>13.04</c:v>
                      </c:pt>
                      <c:pt idx="1649">
                        <c:v>13.09</c:v>
                      </c:pt>
                      <c:pt idx="1650">
                        <c:v>13.03</c:v>
                      </c:pt>
                      <c:pt idx="1651">
                        <c:v>12.98</c:v>
                      </c:pt>
                      <c:pt idx="1652">
                        <c:v>13.25</c:v>
                      </c:pt>
                      <c:pt idx="1653">
                        <c:v>13.44</c:v>
                      </c:pt>
                      <c:pt idx="1654">
                        <c:v>13.36</c:v>
                      </c:pt>
                      <c:pt idx="1655">
                        <c:v>13.55</c:v>
                      </c:pt>
                      <c:pt idx="1656">
                        <c:v>13.3</c:v>
                      </c:pt>
                      <c:pt idx="1657">
                        <c:v>13.28</c:v>
                      </c:pt>
                      <c:pt idx="1658">
                        <c:v>13.27</c:v>
                      </c:pt>
                      <c:pt idx="1659">
                        <c:v>13.23</c:v>
                      </c:pt>
                      <c:pt idx="1660">
                        <c:v>13.13</c:v>
                      </c:pt>
                      <c:pt idx="1661">
                        <c:v>13.3</c:v>
                      </c:pt>
                      <c:pt idx="1662">
                        <c:v>13.68</c:v>
                      </c:pt>
                      <c:pt idx="1663">
                        <c:v>13.67</c:v>
                      </c:pt>
                      <c:pt idx="1664">
                        <c:v>13.83</c:v>
                      </c:pt>
                      <c:pt idx="1665">
                        <c:v>13.8</c:v>
                      </c:pt>
                      <c:pt idx="1666">
                        <c:v>13.76</c:v>
                      </c:pt>
                      <c:pt idx="1667">
                        <c:v>13.73</c:v>
                      </c:pt>
                      <c:pt idx="1668">
                        <c:v>13.91</c:v>
                      </c:pt>
                      <c:pt idx="1669">
                        <c:v>13.88</c:v>
                      </c:pt>
                      <c:pt idx="1670">
                        <c:v>13.84</c:v>
                      </c:pt>
                      <c:pt idx="1671">
                        <c:v>13.9</c:v>
                      </c:pt>
                      <c:pt idx="1672">
                        <c:v>13.9</c:v>
                      </c:pt>
                      <c:pt idx="1673">
                        <c:v>13.9</c:v>
                      </c:pt>
                      <c:pt idx="1674">
                        <c:v>13.91</c:v>
                      </c:pt>
                      <c:pt idx="1675">
                        <c:v>14.04</c:v>
                      </c:pt>
                      <c:pt idx="1676">
                        <c:v>14.03</c:v>
                      </c:pt>
                      <c:pt idx="1677">
                        <c:v>14.11</c:v>
                      </c:pt>
                      <c:pt idx="1678">
                        <c:v>14.17</c:v>
                      </c:pt>
                      <c:pt idx="1679">
                        <c:v>14.11</c:v>
                      </c:pt>
                      <c:pt idx="1680">
                        <c:v>14.17</c:v>
                      </c:pt>
                      <c:pt idx="1681">
                        <c:v>14.11</c:v>
                      </c:pt>
                      <c:pt idx="1682">
                        <c:v>14.1</c:v>
                      </c:pt>
                      <c:pt idx="1683">
                        <c:v>14.29</c:v>
                      </c:pt>
                      <c:pt idx="1684">
                        <c:v>14.12</c:v>
                      </c:pt>
                      <c:pt idx="1685">
                        <c:v>14.26</c:v>
                      </c:pt>
                      <c:pt idx="1686">
                        <c:v>14.29</c:v>
                      </c:pt>
                      <c:pt idx="1687">
                        <c:v>14.24</c:v>
                      </c:pt>
                      <c:pt idx="1688">
                        <c:v>14.28</c:v>
                      </c:pt>
                      <c:pt idx="1689">
                        <c:v>14.34</c:v>
                      </c:pt>
                      <c:pt idx="1690">
                        <c:v>14.46</c:v>
                      </c:pt>
                      <c:pt idx="1691">
                        <c:v>14.42</c:v>
                      </c:pt>
                      <c:pt idx="1692">
                        <c:v>14.47</c:v>
                      </c:pt>
                      <c:pt idx="1693">
                        <c:v>14.41</c:v>
                      </c:pt>
                      <c:pt idx="1694">
                        <c:v>14.54</c:v>
                      </c:pt>
                      <c:pt idx="1695">
                        <c:v>14.33</c:v>
                      </c:pt>
                      <c:pt idx="1696">
                        <c:v>14.21</c:v>
                      </c:pt>
                      <c:pt idx="1697">
                        <c:v>14.39</c:v>
                      </c:pt>
                      <c:pt idx="1698">
                        <c:v>14</c:v>
                      </c:pt>
                      <c:pt idx="1699">
                        <c:v>14.07</c:v>
                      </c:pt>
                      <c:pt idx="1700">
                        <c:v>14.29</c:v>
                      </c:pt>
                      <c:pt idx="1701">
                        <c:v>14.27</c:v>
                      </c:pt>
                      <c:pt idx="1702">
                        <c:v>14.31</c:v>
                      </c:pt>
                      <c:pt idx="1703">
                        <c:v>14.43</c:v>
                      </c:pt>
                      <c:pt idx="1704">
                        <c:v>14.55</c:v>
                      </c:pt>
                      <c:pt idx="1705">
                        <c:v>14.65</c:v>
                      </c:pt>
                      <c:pt idx="1706">
                        <c:v>14.76</c:v>
                      </c:pt>
                      <c:pt idx="1707">
                        <c:v>14.8</c:v>
                      </c:pt>
                      <c:pt idx="1708">
                        <c:v>14.91</c:v>
                      </c:pt>
                      <c:pt idx="1709">
                        <c:v>14.83</c:v>
                      </c:pt>
                      <c:pt idx="1710">
                        <c:v>14.87</c:v>
                      </c:pt>
                      <c:pt idx="1711">
                        <c:v>14.97</c:v>
                      </c:pt>
                      <c:pt idx="1712">
                        <c:v>14.96</c:v>
                      </c:pt>
                      <c:pt idx="1713">
                        <c:v>14.82</c:v>
                      </c:pt>
                      <c:pt idx="1714">
                        <c:v>14.74</c:v>
                      </c:pt>
                      <c:pt idx="1715">
                        <c:v>14.84</c:v>
                      </c:pt>
                      <c:pt idx="1716">
                        <c:v>14.66</c:v>
                      </c:pt>
                      <c:pt idx="1717">
                        <c:v>14.74</c:v>
                      </c:pt>
                      <c:pt idx="1718">
                        <c:v>14.71</c:v>
                      </c:pt>
                      <c:pt idx="1719">
                        <c:v>14.8</c:v>
                      </c:pt>
                      <c:pt idx="1720">
                        <c:v>14.73</c:v>
                      </c:pt>
                      <c:pt idx="1721">
                        <c:v>14.77</c:v>
                      </c:pt>
                      <c:pt idx="1722">
                        <c:v>14.7</c:v>
                      </c:pt>
                      <c:pt idx="1723">
                        <c:v>14.79</c:v>
                      </c:pt>
                      <c:pt idx="1724">
                        <c:v>14.54</c:v>
                      </c:pt>
                      <c:pt idx="1725">
                        <c:v>14.67</c:v>
                      </c:pt>
                      <c:pt idx="1726">
                        <c:v>14.63</c:v>
                      </c:pt>
                      <c:pt idx="1727">
                        <c:v>14.77</c:v>
                      </c:pt>
                      <c:pt idx="1728">
                        <c:v>14.81</c:v>
                      </c:pt>
                      <c:pt idx="1729">
                        <c:v>15.01</c:v>
                      </c:pt>
                      <c:pt idx="1730">
                        <c:v>15.05</c:v>
                      </c:pt>
                      <c:pt idx="1731">
                        <c:v>14.98</c:v>
                      </c:pt>
                      <c:pt idx="1732">
                        <c:v>14.67</c:v>
                      </c:pt>
                      <c:pt idx="1733">
                        <c:v>14.89</c:v>
                      </c:pt>
                      <c:pt idx="1734">
                        <c:v>14.61</c:v>
                      </c:pt>
                      <c:pt idx="1735">
                        <c:v>14.46</c:v>
                      </c:pt>
                      <c:pt idx="1736">
                        <c:v>14.67</c:v>
                      </c:pt>
                      <c:pt idx="1737">
                        <c:v>14.68</c:v>
                      </c:pt>
                      <c:pt idx="1738">
                        <c:v>14.94</c:v>
                      </c:pt>
                      <c:pt idx="1739">
                        <c:v>15.04</c:v>
                      </c:pt>
                      <c:pt idx="1740">
                        <c:v>15.13</c:v>
                      </c:pt>
                      <c:pt idx="1741">
                        <c:v>15.06</c:v>
                      </c:pt>
                      <c:pt idx="1742">
                        <c:v>15.13</c:v>
                      </c:pt>
                      <c:pt idx="1743">
                        <c:v>15.17</c:v>
                      </c:pt>
                      <c:pt idx="1744">
                        <c:v>15</c:v>
                      </c:pt>
                      <c:pt idx="1745">
                        <c:v>15.13</c:v>
                      </c:pt>
                      <c:pt idx="1746">
                        <c:v>15.29</c:v>
                      </c:pt>
                      <c:pt idx="1747">
                        <c:v>15.45</c:v>
                      </c:pt>
                      <c:pt idx="1748">
                        <c:v>15.53</c:v>
                      </c:pt>
                      <c:pt idx="1749">
                        <c:v>15.66</c:v>
                      </c:pt>
                      <c:pt idx="1750">
                        <c:v>15.55</c:v>
                      </c:pt>
                      <c:pt idx="1751">
                        <c:v>15.62</c:v>
                      </c:pt>
                      <c:pt idx="1752">
                        <c:v>15.66</c:v>
                      </c:pt>
                      <c:pt idx="1753">
                        <c:v>15.93</c:v>
                      </c:pt>
                      <c:pt idx="1754">
                        <c:v>16.079999999999998</c:v>
                      </c:pt>
                      <c:pt idx="1755">
                        <c:v>15.97</c:v>
                      </c:pt>
                      <c:pt idx="1756">
                        <c:v>16.18</c:v>
                      </c:pt>
                      <c:pt idx="1757">
                        <c:v>16.22</c:v>
                      </c:pt>
                      <c:pt idx="1758">
                        <c:v>16.260000000000002</c:v>
                      </c:pt>
                      <c:pt idx="1759">
                        <c:v>16.09</c:v>
                      </c:pt>
                      <c:pt idx="1760">
                        <c:v>15.99</c:v>
                      </c:pt>
                      <c:pt idx="1761">
                        <c:v>16</c:v>
                      </c:pt>
                      <c:pt idx="1762">
                        <c:v>16.170000000000002</c:v>
                      </c:pt>
                      <c:pt idx="1763">
                        <c:v>16.170000000000002</c:v>
                      </c:pt>
                      <c:pt idx="1764">
                        <c:v>16.36</c:v>
                      </c:pt>
                      <c:pt idx="1765">
                        <c:v>16.09</c:v>
                      </c:pt>
                      <c:pt idx="1766">
                        <c:v>16.11</c:v>
                      </c:pt>
                      <c:pt idx="1767">
                        <c:v>15.96</c:v>
                      </c:pt>
                      <c:pt idx="1768">
                        <c:v>15.7</c:v>
                      </c:pt>
                      <c:pt idx="1769">
                        <c:v>15.92</c:v>
                      </c:pt>
                      <c:pt idx="1770">
                        <c:v>16.2</c:v>
                      </c:pt>
                      <c:pt idx="1771">
                        <c:v>16.21</c:v>
                      </c:pt>
                      <c:pt idx="1772">
                        <c:v>15.94</c:v>
                      </c:pt>
                      <c:pt idx="1773">
                        <c:v>15.77</c:v>
                      </c:pt>
                      <c:pt idx="1774">
                        <c:v>16.07</c:v>
                      </c:pt>
                      <c:pt idx="1775">
                        <c:v>15.86</c:v>
                      </c:pt>
                      <c:pt idx="1776">
                        <c:v>16.010000000000002</c:v>
                      </c:pt>
                      <c:pt idx="1777">
                        <c:v>16.11</c:v>
                      </c:pt>
                      <c:pt idx="1778">
                        <c:v>15.9</c:v>
                      </c:pt>
                      <c:pt idx="1779">
                        <c:v>15.55</c:v>
                      </c:pt>
                      <c:pt idx="1780">
                        <c:v>15.5</c:v>
                      </c:pt>
                      <c:pt idx="1781">
                        <c:v>15.23</c:v>
                      </c:pt>
                      <c:pt idx="1782">
                        <c:v>15.51</c:v>
                      </c:pt>
                      <c:pt idx="1783">
                        <c:v>15.67</c:v>
                      </c:pt>
                      <c:pt idx="1784">
                        <c:v>15.87</c:v>
                      </c:pt>
                      <c:pt idx="1785">
                        <c:v>15.77</c:v>
                      </c:pt>
                      <c:pt idx="1786">
                        <c:v>15.83</c:v>
                      </c:pt>
                      <c:pt idx="1787">
                        <c:v>15.84</c:v>
                      </c:pt>
                      <c:pt idx="1788">
                        <c:v>15.79</c:v>
                      </c:pt>
                      <c:pt idx="1789">
                        <c:v>16.079999999999998</c:v>
                      </c:pt>
                      <c:pt idx="1790">
                        <c:v>16.2</c:v>
                      </c:pt>
                      <c:pt idx="1791">
                        <c:v>16.34</c:v>
                      </c:pt>
                      <c:pt idx="1792">
                        <c:v>16.239999999999998</c:v>
                      </c:pt>
                      <c:pt idx="1793">
                        <c:v>16.39</c:v>
                      </c:pt>
                      <c:pt idx="1794">
                        <c:v>16.510000000000002</c:v>
                      </c:pt>
                      <c:pt idx="1795">
                        <c:v>16.579999999999998</c:v>
                      </c:pt>
                      <c:pt idx="1796">
                        <c:v>16.52</c:v>
                      </c:pt>
                      <c:pt idx="1797">
                        <c:v>16.579999999999998</c:v>
                      </c:pt>
                      <c:pt idx="1798">
                        <c:v>16.809999999999999</c:v>
                      </c:pt>
                      <c:pt idx="1799">
                        <c:v>16.82</c:v>
                      </c:pt>
                      <c:pt idx="1800">
                        <c:v>16.93</c:v>
                      </c:pt>
                      <c:pt idx="1801">
                        <c:v>16.86</c:v>
                      </c:pt>
                      <c:pt idx="1802">
                        <c:v>16.739999999999998</c:v>
                      </c:pt>
                      <c:pt idx="1803">
                        <c:v>16.760000000000002</c:v>
                      </c:pt>
                      <c:pt idx="1804">
                        <c:v>16.739999999999998</c:v>
                      </c:pt>
                      <c:pt idx="1805">
                        <c:v>16.62</c:v>
                      </c:pt>
                      <c:pt idx="1806">
                        <c:v>16.61</c:v>
                      </c:pt>
                      <c:pt idx="1807">
                        <c:v>16.62</c:v>
                      </c:pt>
                      <c:pt idx="1808">
                        <c:v>16.89</c:v>
                      </c:pt>
                      <c:pt idx="1809">
                        <c:v>16.88</c:v>
                      </c:pt>
                      <c:pt idx="1810">
                        <c:v>16.84</c:v>
                      </c:pt>
                      <c:pt idx="1811">
                        <c:v>16.690000000000001</c:v>
                      </c:pt>
                      <c:pt idx="1812">
                        <c:v>16.579999999999998</c:v>
                      </c:pt>
                      <c:pt idx="1813">
                        <c:v>16.62</c:v>
                      </c:pt>
                      <c:pt idx="1814">
                        <c:v>16.559999999999999</c:v>
                      </c:pt>
                      <c:pt idx="1815">
                        <c:v>16.5</c:v>
                      </c:pt>
                      <c:pt idx="1816">
                        <c:v>16.579999999999998</c:v>
                      </c:pt>
                      <c:pt idx="1817">
                        <c:v>16.52</c:v>
                      </c:pt>
                      <c:pt idx="1818">
                        <c:v>16.27</c:v>
                      </c:pt>
                      <c:pt idx="1819">
                        <c:v>16.239999999999998</c:v>
                      </c:pt>
                      <c:pt idx="1820">
                        <c:v>16.03</c:v>
                      </c:pt>
                      <c:pt idx="1821">
                        <c:v>16.18</c:v>
                      </c:pt>
                      <c:pt idx="1822">
                        <c:v>16.07</c:v>
                      </c:pt>
                      <c:pt idx="1823">
                        <c:v>16.260000000000002</c:v>
                      </c:pt>
                      <c:pt idx="1824">
                        <c:v>16.27</c:v>
                      </c:pt>
                      <c:pt idx="1825">
                        <c:v>16.170000000000002</c:v>
                      </c:pt>
                      <c:pt idx="1826">
                        <c:v>15.78</c:v>
                      </c:pt>
                      <c:pt idx="1827">
                        <c:v>15.81</c:v>
                      </c:pt>
                      <c:pt idx="1828">
                        <c:v>15.84</c:v>
                      </c:pt>
                      <c:pt idx="1829">
                        <c:v>15.77</c:v>
                      </c:pt>
                      <c:pt idx="1830">
                        <c:v>15.9</c:v>
                      </c:pt>
                      <c:pt idx="1831">
                        <c:v>16.02</c:v>
                      </c:pt>
                      <c:pt idx="1832">
                        <c:v>16.059999999999999</c:v>
                      </c:pt>
                      <c:pt idx="1833">
                        <c:v>16.059999999999999</c:v>
                      </c:pt>
                      <c:pt idx="1834">
                        <c:v>16.25</c:v>
                      </c:pt>
                      <c:pt idx="1835">
                        <c:v>16.43</c:v>
                      </c:pt>
                      <c:pt idx="1836">
                        <c:v>16.46</c:v>
                      </c:pt>
                      <c:pt idx="1837">
                        <c:v>16.350000000000001</c:v>
                      </c:pt>
                      <c:pt idx="1838">
                        <c:v>16.38</c:v>
                      </c:pt>
                      <c:pt idx="1839">
                        <c:v>16.559999999999999</c:v>
                      </c:pt>
                      <c:pt idx="1840">
                        <c:v>16.649999999999999</c:v>
                      </c:pt>
                      <c:pt idx="1841">
                        <c:v>16.79</c:v>
                      </c:pt>
                      <c:pt idx="1842">
                        <c:v>16.73</c:v>
                      </c:pt>
                      <c:pt idx="1843">
                        <c:v>16.559999999999999</c:v>
                      </c:pt>
                      <c:pt idx="1844">
                        <c:v>16.34</c:v>
                      </c:pt>
                      <c:pt idx="1845">
                        <c:v>16.23</c:v>
                      </c:pt>
                      <c:pt idx="1846">
                        <c:v>16.32</c:v>
                      </c:pt>
                      <c:pt idx="1847">
                        <c:v>16.32</c:v>
                      </c:pt>
                      <c:pt idx="1848">
                        <c:v>16.260000000000002</c:v>
                      </c:pt>
                      <c:pt idx="1849">
                        <c:v>16.149999999999999</c:v>
                      </c:pt>
                      <c:pt idx="1850">
                        <c:v>16.260000000000002</c:v>
                      </c:pt>
                      <c:pt idx="1851">
                        <c:v>16.260000000000002</c:v>
                      </c:pt>
                      <c:pt idx="1852">
                        <c:v>16.13</c:v>
                      </c:pt>
                      <c:pt idx="1853">
                        <c:v>16.260000000000002</c:v>
                      </c:pt>
                      <c:pt idx="1854">
                        <c:v>16.079999999999998</c:v>
                      </c:pt>
                      <c:pt idx="1855">
                        <c:v>15.87</c:v>
                      </c:pt>
                      <c:pt idx="1856">
                        <c:v>15.93</c:v>
                      </c:pt>
                      <c:pt idx="1857">
                        <c:v>16.38</c:v>
                      </c:pt>
                      <c:pt idx="1858">
                        <c:v>16.48</c:v>
                      </c:pt>
                      <c:pt idx="1859">
                        <c:v>16.559999999999999</c:v>
                      </c:pt>
                      <c:pt idx="1860">
                        <c:v>16.43</c:v>
                      </c:pt>
                      <c:pt idx="1861">
                        <c:v>16.78</c:v>
                      </c:pt>
                      <c:pt idx="1862">
                        <c:v>16.93</c:v>
                      </c:pt>
                      <c:pt idx="1863">
                        <c:v>16.96</c:v>
                      </c:pt>
                      <c:pt idx="1864">
                        <c:v>16.93</c:v>
                      </c:pt>
                      <c:pt idx="1865">
                        <c:v>16.96</c:v>
                      </c:pt>
                      <c:pt idx="1866">
                        <c:v>16.82</c:v>
                      </c:pt>
                      <c:pt idx="1867">
                        <c:v>16.850000000000001</c:v>
                      </c:pt>
                      <c:pt idx="1868">
                        <c:v>16.920000000000002</c:v>
                      </c:pt>
                      <c:pt idx="1869">
                        <c:v>16.88</c:v>
                      </c:pt>
                      <c:pt idx="1870">
                        <c:v>16.93</c:v>
                      </c:pt>
                      <c:pt idx="1871">
                        <c:v>16.86</c:v>
                      </c:pt>
                      <c:pt idx="1872">
                        <c:v>16.690000000000001</c:v>
                      </c:pt>
                      <c:pt idx="1873">
                        <c:v>16.73</c:v>
                      </c:pt>
                      <c:pt idx="1874">
                        <c:v>16.73</c:v>
                      </c:pt>
                      <c:pt idx="1875">
                        <c:v>16.649999999999999</c:v>
                      </c:pt>
                      <c:pt idx="1876">
                        <c:v>16.72</c:v>
                      </c:pt>
                      <c:pt idx="1877">
                        <c:v>16.54</c:v>
                      </c:pt>
                      <c:pt idx="1878">
                        <c:v>16.920000000000002</c:v>
                      </c:pt>
                      <c:pt idx="1879">
                        <c:v>16.920000000000002</c:v>
                      </c:pt>
                      <c:pt idx="1880">
                        <c:v>16.77</c:v>
                      </c:pt>
                      <c:pt idx="1881">
                        <c:v>16.91</c:v>
                      </c:pt>
                      <c:pt idx="1882">
                        <c:v>17.059999999999999</c:v>
                      </c:pt>
                      <c:pt idx="1883">
                        <c:v>17.14</c:v>
                      </c:pt>
                      <c:pt idx="1884">
                        <c:v>17.13</c:v>
                      </c:pt>
                      <c:pt idx="1885">
                        <c:v>17.16</c:v>
                      </c:pt>
                      <c:pt idx="1886">
                        <c:v>17.100000000000001</c:v>
                      </c:pt>
                      <c:pt idx="1887">
                        <c:v>17.350000000000001</c:v>
                      </c:pt>
                      <c:pt idx="1888">
                        <c:v>17.43</c:v>
                      </c:pt>
                      <c:pt idx="1889">
                        <c:v>17.46</c:v>
                      </c:pt>
                      <c:pt idx="1890">
                        <c:v>17.440000000000001</c:v>
                      </c:pt>
                      <c:pt idx="1891">
                        <c:v>17.489999999999998</c:v>
                      </c:pt>
                      <c:pt idx="1892">
                        <c:v>17.420000000000002</c:v>
                      </c:pt>
                      <c:pt idx="1893">
                        <c:v>17.420000000000002</c:v>
                      </c:pt>
                      <c:pt idx="1894">
                        <c:v>17.239999999999998</c:v>
                      </c:pt>
                      <c:pt idx="1895">
                        <c:v>17.28</c:v>
                      </c:pt>
                      <c:pt idx="1896">
                        <c:v>17.12</c:v>
                      </c:pt>
                      <c:pt idx="1897">
                        <c:v>17.350000000000001</c:v>
                      </c:pt>
                      <c:pt idx="1898">
                        <c:v>17.420000000000002</c:v>
                      </c:pt>
                      <c:pt idx="1899">
                        <c:v>17.36</c:v>
                      </c:pt>
                      <c:pt idx="1900">
                        <c:v>17.12</c:v>
                      </c:pt>
                      <c:pt idx="1901">
                        <c:v>17.12</c:v>
                      </c:pt>
                      <c:pt idx="1902">
                        <c:v>17.14</c:v>
                      </c:pt>
                      <c:pt idx="1903">
                        <c:v>17.25</c:v>
                      </c:pt>
                      <c:pt idx="1904">
                        <c:v>17.13</c:v>
                      </c:pt>
                      <c:pt idx="1905">
                        <c:v>17.53</c:v>
                      </c:pt>
                      <c:pt idx="1906">
                        <c:v>17.510000000000002</c:v>
                      </c:pt>
                      <c:pt idx="1907">
                        <c:v>17.52</c:v>
                      </c:pt>
                      <c:pt idx="1908">
                        <c:v>17.61</c:v>
                      </c:pt>
                      <c:pt idx="1909">
                        <c:v>17.64</c:v>
                      </c:pt>
                      <c:pt idx="1910">
                        <c:v>17.68</c:v>
                      </c:pt>
                      <c:pt idx="1911">
                        <c:v>17.68</c:v>
                      </c:pt>
                      <c:pt idx="1912">
                        <c:v>17.64</c:v>
                      </c:pt>
                      <c:pt idx="1913">
                        <c:v>17.73</c:v>
                      </c:pt>
                      <c:pt idx="1914">
                        <c:v>17.64</c:v>
                      </c:pt>
                      <c:pt idx="1915">
                        <c:v>17.760000000000002</c:v>
                      </c:pt>
                      <c:pt idx="1916">
                        <c:v>17.77</c:v>
                      </c:pt>
                      <c:pt idx="1917">
                        <c:v>17.78</c:v>
                      </c:pt>
                      <c:pt idx="1918">
                        <c:v>17.84</c:v>
                      </c:pt>
                      <c:pt idx="1919">
                        <c:v>17.899999999999999</c:v>
                      </c:pt>
                      <c:pt idx="1920">
                        <c:v>17.87</c:v>
                      </c:pt>
                      <c:pt idx="1921">
                        <c:v>17.600000000000001</c:v>
                      </c:pt>
                      <c:pt idx="1922">
                        <c:v>17.75</c:v>
                      </c:pt>
                      <c:pt idx="1923">
                        <c:v>17.96</c:v>
                      </c:pt>
                      <c:pt idx="1924">
                        <c:v>17.850000000000001</c:v>
                      </c:pt>
                      <c:pt idx="1925">
                        <c:v>17.79</c:v>
                      </c:pt>
                      <c:pt idx="1926">
                        <c:v>17.809999999999999</c:v>
                      </c:pt>
                      <c:pt idx="1927">
                        <c:v>17.809999999999999</c:v>
                      </c:pt>
                      <c:pt idx="1928">
                        <c:v>17.52</c:v>
                      </c:pt>
                      <c:pt idx="1929">
                        <c:v>17.12</c:v>
                      </c:pt>
                      <c:pt idx="1930">
                        <c:v>17.02</c:v>
                      </c:pt>
                      <c:pt idx="1931">
                        <c:v>17.25</c:v>
                      </c:pt>
                      <c:pt idx="1932">
                        <c:v>17.04</c:v>
                      </c:pt>
                      <c:pt idx="1933">
                        <c:v>17.29</c:v>
                      </c:pt>
                      <c:pt idx="1934">
                        <c:v>17.079999999999998</c:v>
                      </c:pt>
                      <c:pt idx="1935">
                        <c:v>16.649999999999999</c:v>
                      </c:pt>
                      <c:pt idx="1936">
                        <c:v>16.82</c:v>
                      </c:pt>
                      <c:pt idx="1937">
                        <c:v>16.8</c:v>
                      </c:pt>
                      <c:pt idx="1938">
                        <c:v>17.059999999999999</c:v>
                      </c:pt>
                      <c:pt idx="1939">
                        <c:v>17.27</c:v>
                      </c:pt>
                      <c:pt idx="1940">
                        <c:v>17.29</c:v>
                      </c:pt>
                      <c:pt idx="1941">
                        <c:v>17.46</c:v>
                      </c:pt>
                      <c:pt idx="1942">
                        <c:v>17.46</c:v>
                      </c:pt>
                      <c:pt idx="1943">
                        <c:v>17.53</c:v>
                      </c:pt>
                      <c:pt idx="1944">
                        <c:v>17.55</c:v>
                      </c:pt>
                      <c:pt idx="1945">
                        <c:v>17.59</c:v>
                      </c:pt>
                      <c:pt idx="1946">
                        <c:v>17.34</c:v>
                      </c:pt>
                      <c:pt idx="1947">
                        <c:v>17.39</c:v>
                      </c:pt>
                      <c:pt idx="1948">
                        <c:v>17.420000000000002</c:v>
                      </c:pt>
                      <c:pt idx="1949">
                        <c:v>17.55</c:v>
                      </c:pt>
                      <c:pt idx="1950">
                        <c:v>17.45</c:v>
                      </c:pt>
                      <c:pt idx="1951">
                        <c:v>17.420000000000002</c:v>
                      </c:pt>
                      <c:pt idx="1952">
                        <c:v>17.510000000000002</c:v>
                      </c:pt>
                      <c:pt idx="1953">
                        <c:v>17.600000000000001</c:v>
                      </c:pt>
                      <c:pt idx="1954">
                        <c:v>17.46</c:v>
                      </c:pt>
                      <c:pt idx="1955">
                        <c:v>17.82</c:v>
                      </c:pt>
                      <c:pt idx="1956">
                        <c:v>18.010000000000002</c:v>
                      </c:pt>
                      <c:pt idx="1957">
                        <c:v>18.07</c:v>
                      </c:pt>
                      <c:pt idx="1958">
                        <c:v>18.149999999999999</c:v>
                      </c:pt>
                      <c:pt idx="1959">
                        <c:v>18.149999999999999</c:v>
                      </c:pt>
                      <c:pt idx="1960">
                        <c:v>18.03</c:v>
                      </c:pt>
                      <c:pt idx="1961">
                        <c:v>18</c:v>
                      </c:pt>
                      <c:pt idx="1962">
                        <c:v>17.8</c:v>
                      </c:pt>
                      <c:pt idx="1963">
                        <c:v>17.68</c:v>
                      </c:pt>
                      <c:pt idx="1964">
                        <c:v>17.87</c:v>
                      </c:pt>
                      <c:pt idx="1965">
                        <c:v>17.96</c:v>
                      </c:pt>
                      <c:pt idx="1966">
                        <c:v>17.95</c:v>
                      </c:pt>
                      <c:pt idx="1967">
                        <c:v>18.239999999999998</c:v>
                      </c:pt>
                      <c:pt idx="1968">
                        <c:v>18.170000000000002</c:v>
                      </c:pt>
                      <c:pt idx="1969">
                        <c:v>18.16</c:v>
                      </c:pt>
                      <c:pt idx="1970">
                        <c:v>18.149999999999999</c:v>
                      </c:pt>
                      <c:pt idx="1971">
                        <c:v>17.96</c:v>
                      </c:pt>
                      <c:pt idx="1972">
                        <c:v>17.86</c:v>
                      </c:pt>
                      <c:pt idx="1973">
                        <c:v>17.940000000000001</c:v>
                      </c:pt>
                      <c:pt idx="1974">
                        <c:v>18.12</c:v>
                      </c:pt>
                      <c:pt idx="1975">
                        <c:v>18.149999999999999</c:v>
                      </c:pt>
                      <c:pt idx="1976">
                        <c:v>18.190000000000001</c:v>
                      </c:pt>
                      <c:pt idx="1977">
                        <c:v>18.16</c:v>
                      </c:pt>
                      <c:pt idx="1978">
                        <c:v>17.98</c:v>
                      </c:pt>
                      <c:pt idx="1979">
                        <c:v>17.71</c:v>
                      </c:pt>
                      <c:pt idx="1980">
                        <c:v>17.73</c:v>
                      </c:pt>
                      <c:pt idx="1981">
                        <c:v>17.89</c:v>
                      </c:pt>
                      <c:pt idx="1982">
                        <c:v>17.47</c:v>
                      </c:pt>
                      <c:pt idx="1983">
                        <c:v>17.260000000000002</c:v>
                      </c:pt>
                      <c:pt idx="1984">
                        <c:v>17.399999999999999</c:v>
                      </c:pt>
                      <c:pt idx="1985">
                        <c:v>17.559999999999999</c:v>
                      </c:pt>
                      <c:pt idx="1986">
                        <c:v>17.7</c:v>
                      </c:pt>
                      <c:pt idx="1987">
                        <c:v>17.73</c:v>
                      </c:pt>
                      <c:pt idx="1988">
                        <c:v>17.72</c:v>
                      </c:pt>
                      <c:pt idx="1989">
                        <c:v>17.84</c:v>
                      </c:pt>
                      <c:pt idx="1990">
                        <c:v>17.88</c:v>
                      </c:pt>
                      <c:pt idx="1991">
                        <c:v>17.87</c:v>
                      </c:pt>
                      <c:pt idx="1992">
                        <c:v>17.72</c:v>
                      </c:pt>
                      <c:pt idx="1993">
                        <c:v>17.62</c:v>
                      </c:pt>
                      <c:pt idx="1994">
                        <c:v>17.79</c:v>
                      </c:pt>
                      <c:pt idx="1995">
                        <c:v>17.809999999999999</c:v>
                      </c:pt>
                      <c:pt idx="1996">
                        <c:v>17.850000000000001</c:v>
                      </c:pt>
                      <c:pt idx="1997">
                        <c:v>17.84</c:v>
                      </c:pt>
                      <c:pt idx="1998">
                        <c:v>17.760000000000002</c:v>
                      </c:pt>
                      <c:pt idx="1999">
                        <c:v>17.510000000000002</c:v>
                      </c:pt>
                      <c:pt idx="2000">
                        <c:v>17.75</c:v>
                      </c:pt>
                      <c:pt idx="2001">
                        <c:v>17.8</c:v>
                      </c:pt>
                      <c:pt idx="2002">
                        <c:v>17.79</c:v>
                      </c:pt>
                      <c:pt idx="2003">
                        <c:v>17.97</c:v>
                      </c:pt>
                      <c:pt idx="2004">
                        <c:v>17.95</c:v>
                      </c:pt>
                      <c:pt idx="2005">
                        <c:v>17.82</c:v>
                      </c:pt>
                      <c:pt idx="2006">
                        <c:v>17.62</c:v>
                      </c:pt>
                      <c:pt idx="2007">
                        <c:v>17.64</c:v>
                      </c:pt>
                      <c:pt idx="2008">
                        <c:v>17.73</c:v>
                      </c:pt>
                      <c:pt idx="2009">
                        <c:v>17.63</c:v>
                      </c:pt>
                      <c:pt idx="2010">
                        <c:v>17.739999999999998</c:v>
                      </c:pt>
                      <c:pt idx="2011">
                        <c:v>17.82</c:v>
                      </c:pt>
                      <c:pt idx="2012">
                        <c:v>17.88</c:v>
                      </c:pt>
                      <c:pt idx="2013">
                        <c:v>18.03</c:v>
                      </c:pt>
                      <c:pt idx="2014">
                        <c:v>18</c:v>
                      </c:pt>
                      <c:pt idx="2015">
                        <c:v>18.04</c:v>
                      </c:pt>
                      <c:pt idx="2016">
                        <c:v>18.079999999999998</c:v>
                      </c:pt>
                      <c:pt idx="2017">
                        <c:v>18.13</c:v>
                      </c:pt>
                      <c:pt idx="2018">
                        <c:v>18.149999999999999</c:v>
                      </c:pt>
                      <c:pt idx="2019">
                        <c:v>18.2</c:v>
                      </c:pt>
                      <c:pt idx="2020">
                        <c:v>18.37</c:v>
                      </c:pt>
                      <c:pt idx="2021">
                        <c:v>18.5</c:v>
                      </c:pt>
                      <c:pt idx="2022">
                        <c:v>18.579999999999998</c:v>
                      </c:pt>
                      <c:pt idx="2023">
                        <c:v>18.57</c:v>
                      </c:pt>
                      <c:pt idx="2024">
                        <c:v>18.45</c:v>
                      </c:pt>
                      <c:pt idx="2025">
                        <c:v>18.329999999999998</c:v>
                      </c:pt>
                      <c:pt idx="2026">
                        <c:v>18.34</c:v>
                      </c:pt>
                      <c:pt idx="2027">
                        <c:v>18.25</c:v>
                      </c:pt>
                      <c:pt idx="2028">
                        <c:v>18.440000000000001</c:v>
                      </c:pt>
                      <c:pt idx="2029">
                        <c:v>18.54</c:v>
                      </c:pt>
                      <c:pt idx="2030">
                        <c:v>18.52</c:v>
                      </c:pt>
                      <c:pt idx="2031">
                        <c:v>18.52</c:v>
                      </c:pt>
                      <c:pt idx="2032">
                        <c:v>18.559999999999999</c:v>
                      </c:pt>
                      <c:pt idx="2033">
                        <c:v>18.440000000000001</c:v>
                      </c:pt>
                      <c:pt idx="2034">
                        <c:v>18.45</c:v>
                      </c:pt>
                      <c:pt idx="2035">
                        <c:v>18.39</c:v>
                      </c:pt>
                      <c:pt idx="2036">
                        <c:v>18.46</c:v>
                      </c:pt>
                      <c:pt idx="2037">
                        <c:v>18.45</c:v>
                      </c:pt>
                      <c:pt idx="2038">
                        <c:v>18.559999999999999</c:v>
                      </c:pt>
                      <c:pt idx="2039">
                        <c:v>18.54</c:v>
                      </c:pt>
                      <c:pt idx="2040">
                        <c:v>18.690000000000001</c:v>
                      </c:pt>
                      <c:pt idx="2041">
                        <c:v>18.61</c:v>
                      </c:pt>
                      <c:pt idx="2042">
                        <c:v>18.45</c:v>
                      </c:pt>
                      <c:pt idx="2043">
                        <c:v>18.5</c:v>
                      </c:pt>
                      <c:pt idx="2044">
                        <c:v>18.37</c:v>
                      </c:pt>
                      <c:pt idx="2045">
                        <c:v>18.41</c:v>
                      </c:pt>
                      <c:pt idx="2046">
                        <c:v>18.52</c:v>
                      </c:pt>
                      <c:pt idx="2047">
                        <c:v>18.649999999999999</c:v>
                      </c:pt>
                      <c:pt idx="2048">
                        <c:v>18.62</c:v>
                      </c:pt>
                      <c:pt idx="2049">
                        <c:v>18.37</c:v>
                      </c:pt>
                      <c:pt idx="2050">
                        <c:v>18.579999999999998</c:v>
                      </c:pt>
                      <c:pt idx="2051">
                        <c:v>18.54</c:v>
                      </c:pt>
                      <c:pt idx="2052">
                        <c:v>18.59</c:v>
                      </c:pt>
                      <c:pt idx="2053">
                        <c:v>18.63</c:v>
                      </c:pt>
                      <c:pt idx="2054">
                        <c:v>18.670000000000002</c:v>
                      </c:pt>
                      <c:pt idx="2055">
                        <c:v>18.57</c:v>
                      </c:pt>
                      <c:pt idx="2056">
                        <c:v>18.579999999999998</c:v>
                      </c:pt>
                      <c:pt idx="2057">
                        <c:v>18.48</c:v>
                      </c:pt>
                      <c:pt idx="2058">
                        <c:v>18.559999999999999</c:v>
                      </c:pt>
                      <c:pt idx="2059">
                        <c:v>18.18</c:v>
                      </c:pt>
                      <c:pt idx="2060">
                        <c:v>18.02</c:v>
                      </c:pt>
                      <c:pt idx="2061">
                        <c:v>18.170000000000002</c:v>
                      </c:pt>
                      <c:pt idx="2062">
                        <c:v>17.98</c:v>
                      </c:pt>
                      <c:pt idx="2063">
                        <c:v>18.059999999999999</c:v>
                      </c:pt>
                      <c:pt idx="2064">
                        <c:v>17.98</c:v>
                      </c:pt>
                      <c:pt idx="2065">
                        <c:v>18.149999999999999</c:v>
                      </c:pt>
                      <c:pt idx="2066">
                        <c:v>18.170000000000002</c:v>
                      </c:pt>
                      <c:pt idx="2067">
                        <c:v>18.21</c:v>
                      </c:pt>
                      <c:pt idx="2068">
                        <c:v>18.29</c:v>
                      </c:pt>
                      <c:pt idx="2069">
                        <c:v>18.41</c:v>
                      </c:pt>
                      <c:pt idx="2070">
                        <c:v>18.32</c:v>
                      </c:pt>
                      <c:pt idx="2071">
                        <c:v>18.52</c:v>
                      </c:pt>
                      <c:pt idx="2072">
                        <c:v>18.55</c:v>
                      </c:pt>
                      <c:pt idx="2073">
                        <c:v>18.600000000000001</c:v>
                      </c:pt>
                      <c:pt idx="2074">
                        <c:v>18.82</c:v>
                      </c:pt>
                      <c:pt idx="2075">
                        <c:v>18.75</c:v>
                      </c:pt>
                      <c:pt idx="2076">
                        <c:v>18.920000000000002</c:v>
                      </c:pt>
                      <c:pt idx="2077">
                        <c:v>18.96</c:v>
                      </c:pt>
                      <c:pt idx="2078">
                        <c:v>18.920000000000002</c:v>
                      </c:pt>
                      <c:pt idx="2079">
                        <c:v>18.86</c:v>
                      </c:pt>
                      <c:pt idx="2080">
                        <c:v>18.95</c:v>
                      </c:pt>
                      <c:pt idx="2081">
                        <c:v>19.02</c:v>
                      </c:pt>
                      <c:pt idx="2082">
                        <c:v>18.989999999999998</c:v>
                      </c:pt>
                      <c:pt idx="2083">
                        <c:v>19.010000000000002</c:v>
                      </c:pt>
                      <c:pt idx="2084">
                        <c:v>19.03</c:v>
                      </c:pt>
                      <c:pt idx="2085">
                        <c:v>19.04</c:v>
                      </c:pt>
                      <c:pt idx="2086">
                        <c:v>18.84</c:v>
                      </c:pt>
                      <c:pt idx="2087">
                        <c:v>18.940000000000001</c:v>
                      </c:pt>
                      <c:pt idx="2088">
                        <c:v>18.989999999999998</c:v>
                      </c:pt>
                      <c:pt idx="2089">
                        <c:v>18.97</c:v>
                      </c:pt>
                      <c:pt idx="2090">
                        <c:v>18.97</c:v>
                      </c:pt>
                      <c:pt idx="2091">
                        <c:v>19.05</c:v>
                      </c:pt>
                      <c:pt idx="2092">
                        <c:v>19.13</c:v>
                      </c:pt>
                      <c:pt idx="2093">
                        <c:v>19.309999999999999</c:v>
                      </c:pt>
                      <c:pt idx="2094">
                        <c:v>19.18</c:v>
                      </c:pt>
                      <c:pt idx="2095">
                        <c:v>19.05</c:v>
                      </c:pt>
                      <c:pt idx="2096">
                        <c:v>18.920000000000002</c:v>
                      </c:pt>
                      <c:pt idx="2097">
                        <c:v>19.03</c:v>
                      </c:pt>
                      <c:pt idx="2098">
                        <c:v>18.71</c:v>
                      </c:pt>
                      <c:pt idx="2099">
                        <c:v>18.89</c:v>
                      </c:pt>
                      <c:pt idx="2100">
                        <c:v>18.829999999999998</c:v>
                      </c:pt>
                      <c:pt idx="2101">
                        <c:v>18.8</c:v>
                      </c:pt>
                      <c:pt idx="2102">
                        <c:v>18.57</c:v>
                      </c:pt>
                      <c:pt idx="2103">
                        <c:v>18.62</c:v>
                      </c:pt>
                      <c:pt idx="2104">
                        <c:v>18.88</c:v>
                      </c:pt>
                      <c:pt idx="2105">
                        <c:v>18.829999999999998</c:v>
                      </c:pt>
                      <c:pt idx="2106">
                        <c:v>18.510000000000002</c:v>
                      </c:pt>
                      <c:pt idx="2107">
                        <c:v>18.86</c:v>
                      </c:pt>
                      <c:pt idx="2108">
                        <c:v>18.46</c:v>
                      </c:pt>
                      <c:pt idx="2109">
                        <c:v>18.32</c:v>
                      </c:pt>
                      <c:pt idx="2110">
                        <c:v>18.149999999999999</c:v>
                      </c:pt>
                      <c:pt idx="2111">
                        <c:v>18.23</c:v>
                      </c:pt>
                      <c:pt idx="2112">
                        <c:v>17.88</c:v>
                      </c:pt>
                      <c:pt idx="2113">
                        <c:v>17.88</c:v>
                      </c:pt>
                      <c:pt idx="2114">
                        <c:v>18.11</c:v>
                      </c:pt>
                      <c:pt idx="2115">
                        <c:v>18.21</c:v>
                      </c:pt>
                      <c:pt idx="2116">
                        <c:v>18.55</c:v>
                      </c:pt>
                      <c:pt idx="2117">
                        <c:v>18.38</c:v>
                      </c:pt>
                      <c:pt idx="2118">
                        <c:v>18.559999999999999</c:v>
                      </c:pt>
                      <c:pt idx="2119">
                        <c:v>18.739999999999998</c:v>
                      </c:pt>
                      <c:pt idx="2120">
                        <c:v>18.760000000000002</c:v>
                      </c:pt>
                      <c:pt idx="2121">
                        <c:v>18.97</c:v>
                      </c:pt>
                      <c:pt idx="2122">
                        <c:v>19.010000000000002</c:v>
                      </c:pt>
                      <c:pt idx="2123">
                        <c:v>19.12</c:v>
                      </c:pt>
                      <c:pt idx="2124">
                        <c:v>19.34</c:v>
                      </c:pt>
                      <c:pt idx="2125">
                        <c:v>19.41</c:v>
                      </c:pt>
                      <c:pt idx="2126">
                        <c:v>19.420000000000002</c:v>
                      </c:pt>
                      <c:pt idx="2127">
                        <c:v>19.55</c:v>
                      </c:pt>
                      <c:pt idx="2128">
                        <c:v>19.579999999999998</c:v>
                      </c:pt>
                      <c:pt idx="2129">
                        <c:v>19.59</c:v>
                      </c:pt>
                      <c:pt idx="2130">
                        <c:v>19.7</c:v>
                      </c:pt>
                      <c:pt idx="2131">
                        <c:v>19.63</c:v>
                      </c:pt>
                      <c:pt idx="2132">
                        <c:v>19.59</c:v>
                      </c:pt>
                      <c:pt idx="2133">
                        <c:v>19.579999999999998</c:v>
                      </c:pt>
                      <c:pt idx="2134">
                        <c:v>19.52</c:v>
                      </c:pt>
                      <c:pt idx="2135">
                        <c:v>19.52</c:v>
                      </c:pt>
                      <c:pt idx="2136">
                        <c:v>19.579999999999998</c:v>
                      </c:pt>
                      <c:pt idx="2137">
                        <c:v>19.54</c:v>
                      </c:pt>
                      <c:pt idx="2138">
                        <c:v>19.54</c:v>
                      </c:pt>
                      <c:pt idx="2139">
                        <c:v>19.64</c:v>
                      </c:pt>
                      <c:pt idx="2140">
                        <c:v>19.77</c:v>
                      </c:pt>
                      <c:pt idx="2141">
                        <c:v>19.75</c:v>
                      </c:pt>
                      <c:pt idx="2142">
                        <c:v>19.78</c:v>
                      </c:pt>
                      <c:pt idx="2143">
                        <c:v>19.79</c:v>
                      </c:pt>
                      <c:pt idx="2144">
                        <c:v>19.66</c:v>
                      </c:pt>
                      <c:pt idx="2145">
                        <c:v>19.829999999999998</c:v>
                      </c:pt>
                      <c:pt idx="2146">
                        <c:v>19.93</c:v>
                      </c:pt>
                      <c:pt idx="2147">
                        <c:v>19.96</c:v>
                      </c:pt>
                      <c:pt idx="2148">
                        <c:v>20.13</c:v>
                      </c:pt>
                      <c:pt idx="2149">
                        <c:v>20.23</c:v>
                      </c:pt>
                      <c:pt idx="2150">
                        <c:v>20.18</c:v>
                      </c:pt>
                      <c:pt idx="2151">
                        <c:v>19.920000000000002</c:v>
                      </c:pt>
                      <c:pt idx="2152">
                        <c:v>19.97</c:v>
                      </c:pt>
                      <c:pt idx="2153">
                        <c:v>19.579999999999998</c:v>
                      </c:pt>
                      <c:pt idx="2154">
                        <c:v>19.399999999999999</c:v>
                      </c:pt>
                      <c:pt idx="2155">
                        <c:v>19.22</c:v>
                      </c:pt>
                      <c:pt idx="2156">
                        <c:v>19.66</c:v>
                      </c:pt>
                      <c:pt idx="2157">
                        <c:v>20.11</c:v>
                      </c:pt>
                      <c:pt idx="2158">
                        <c:v>20.02</c:v>
                      </c:pt>
                      <c:pt idx="2159">
                        <c:v>20.16</c:v>
                      </c:pt>
                      <c:pt idx="2160">
                        <c:v>20.27</c:v>
                      </c:pt>
                      <c:pt idx="2161">
                        <c:v>20.239999999999998</c:v>
                      </c:pt>
                      <c:pt idx="2162">
                        <c:v>20.239999999999998</c:v>
                      </c:pt>
                      <c:pt idx="2163">
                        <c:v>20.309999999999999</c:v>
                      </c:pt>
                      <c:pt idx="2164">
                        <c:v>20.29</c:v>
                      </c:pt>
                      <c:pt idx="2165">
                        <c:v>20.059999999999999</c:v>
                      </c:pt>
                      <c:pt idx="2166">
                        <c:v>20.059999999999999</c:v>
                      </c:pt>
                      <c:pt idx="2167">
                        <c:v>19.64</c:v>
                      </c:pt>
                      <c:pt idx="2168">
                        <c:v>19.34</c:v>
                      </c:pt>
                      <c:pt idx="2169">
                        <c:v>19.54</c:v>
                      </c:pt>
                      <c:pt idx="2170">
                        <c:v>19.829999999999998</c:v>
                      </c:pt>
                      <c:pt idx="2171">
                        <c:v>19.57</c:v>
                      </c:pt>
                      <c:pt idx="2172">
                        <c:v>19.399999999999999</c:v>
                      </c:pt>
                      <c:pt idx="2173">
                        <c:v>19.34</c:v>
                      </c:pt>
                      <c:pt idx="2174">
                        <c:v>19.059999999999999</c:v>
                      </c:pt>
                      <c:pt idx="2175">
                        <c:v>18.829999999999998</c:v>
                      </c:pt>
                      <c:pt idx="2176">
                        <c:v>19.05</c:v>
                      </c:pt>
                      <c:pt idx="2177">
                        <c:v>18.97</c:v>
                      </c:pt>
                      <c:pt idx="2178">
                        <c:v>19.02</c:v>
                      </c:pt>
                      <c:pt idx="2179">
                        <c:v>19.489999999999998</c:v>
                      </c:pt>
                      <c:pt idx="2180">
                        <c:v>19.28</c:v>
                      </c:pt>
                      <c:pt idx="2181">
                        <c:v>19.38</c:v>
                      </c:pt>
                      <c:pt idx="2182">
                        <c:v>19.170000000000002</c:v>
                      </c:pt>
                      <c:pt idx="2183">
                        <c:v>18.82</c:v>
                      </c:pt>
                      <c:pt idx="2184">
                        <c:v>18.97</c:v>
                      </c:pt>
                      <c:pt idx="2185">
                        <c:v>18.670000000000002</c:v>
                      </c:pt>
                      <c:pt idx="2186">
                        <c:v>18.97</c:v>
                      </c:pt>
                      <c:pt idx="2187">
                        <c:v>19.28</c:v>
                      </c:pt>
                      <c:pt idx="2188">
                        <c:v>19.23</c:v>
                      </c:pt>
                      <c:pt idx="2189">
                        <c:v>19.43</c:v>
                      </c:pt>
                      <c:pt idx="2190">
                        <c:v>19.579999999999998</c:v>
                      </c:pt>
                      <c:pt idx="2191">
                        <c:v>19.48</c:v>
                      </c:pt>
                      <c:pt idx="2192">
                        <c:v>19.64</c:v>
                      </c:pt>
                      <c:pt idx="2193">
                        <c:v>19.64</c:v>
                      </c:pt>
                      <c:pt idx="2194">
                        <c:v>19.829999999999998</c:v>
                      </c:pt>
                      <c:pt idx="2195">
                        <c:v>19.82</c:v>
                      </c:pt>
                      <c:pt idx="2196">
                        <c:v>19.88</c:v>
                      </c:pt>
                      <c:pt idx="2197">
                        <c:v>19.760000000000002</c:v>
                      </c:pt>
                      <c:pt idx="2198">
                        <c:v>19.68</c:v>
                      </c:pt>
                      <c:pt idx="2199">
                        <c:v>19.829999999999998</c:v>
                      </c:pt>
                      <c:pt idx="2200">
                        <c:v>19.78</c:v>
                      </c:pt>
                      <c:pt idx="2201">
                        <c:v>19.87</c:v>
                      </c:pt>
                      <c:pt idx="2202">
                        <c:v>19.87</c:v>
                      </c:pt>
                      <c:pt idx="2203">
                        <c:v>19.829999999999998</c:v>
                      </c:pt>
                      <c:pt idx="2204">
                        <c:v>19.75</c:v>
                      </c:pt>
                      <c:pt idx="2205">
                        <c:v>19.899999999999999</c:v>
                      </c:pt>
                      <c:pt idx="2206">
                        <c:v>19.84</c:v>
                      </c:pt>
                      <c:pt idx="2207">
                        <c:v>19.72</c:v>
                      </c:pt>
                      <c:pt idx="2208">
                        <c:v>19.8</c:v>
                      </c:pt>
                      <c:pt idx="2209">
                        <c:v>19.66</c:v>
                      </c:pt>
                      <c:pt idx="2210">
                        <c:v>19.739999999999998</c:v>
                      </c:pt>
                      <c:pt idx="2211">
                        <c:v>19.32</c:v>
                      </c:pt>
                      <c:pt idx="2212">
                        <c:v>19.440000000000001</c:v>
                      </c:pt>
                      <c:pt idx="2213">
                        <c:v>19.87</c:v>
                      </c:pt>
                      <c:pt idx="2214">
                        <c:v>19.73</c:v>
                      </c:pt>
                      <c:pt idx="2215">
                        <c:v>19.97</c:v>
                      </c:pt>
                      <c:pt idx="2216">
                        <c:v>19.920000000000002</c:v>
                      </c:pt>
                      <c:pt idx="2217">
                        <c:v>20.04</c:v>
                      </c:pt>
                      <c:pt idx="2218">
                        <c:v>19.850000000000001</c:v>
                      </c:pt>
                      <c:pt idx="2219">
                        <c:v>20.04</c:v>
                      </c:pt>
                      <c:pt idx="2220">
                        <c:v>19.93</c:v>
                      </c:pt>
                      <c:pt idx="2221">
                        <c:v>19.77</c:v>
                      </c:pt>
                      <c:pt idx="2222">
                        <c:v>19.45</c:v>
                      </c:pt>
                      <c:pt idx="2223">
                        <c:v>19.440000000000001</c:v>
                      </c:pt>
                      <c:pt idx="2224">
                        <c:v>19.41</c:v>
                      </c:pt>
                      <c:pt idx="2225">
                        <c:v>19.7</c:v>
                      </c:pt>
                      <c:pt idx="2226">
                        <c:v>19.559999999999999</c:v>
                      </c:pt>
                      <c:pt idx="2227">
                        <c:v>19.54</c:v>
                      </c:pt>
                      <c:pt idx="2228">
                        <c:v>19.64</c:v>
                      </c:pt>
                      <c:pt idx="2229">
                        <c:v>19.670000000000002</c:v>
                      </c:pt>
                      <c:pt idx="2230">
                        <c:v>19.57</c:v>
                      </c:pt>
                      <c:pt idx="2231">
                        <c:v>19.64</c:v>
                      </c:pt>
                      <c:pt idx="2232">
                        <c:v>19.670000000000002</c:v>
                      </c:pt>
                      <c:pt idx="2233">
                        <c:v>19.66</c:v>
                      </c:pt>
                      <c:pt idx="2234">
                        <c:v>19.739999999999998</c:v>
                      </c:pt>
                      <c:pt idx="2235">
                        <c:v>19.739999999999998</c:v>
                      </c:pt>
                      <c:pt idx="2236">
                        <c:v>19.809999999999999</c:v>
                      </c:pt>
                      <c:pt idx="2237">
                        <c:v>19.829999999999998</c:v>
                      </c:pt>
                      <c:pt idx="2238">
                        <c:v>19.57</c:v>
                      </c:pt>
                      <c:pt idx="2239">
                        <c:v>19.66</c:v>
                      </c:pt>
                      <c:pt idx="2240">
                        <c:v>19.559999999999999</c:v>
                      </c:pt>
                      <c:pt idx="2241">
                        <c:v>19.7</c:v>
                      </c:pt>
                      <c:pt idx="2242">
                        <c:v>19.73</c:v>
                      </c:pt>
                      <c:pt idx="2243">
                        <c:v>19.7</c:v>
                      </c:pt>
                      <c:pt idx="2244">
                        <c:v>19.62</c:v>
                      </c:pt>
                      <c:pt idx="2245">
                        <c:v>19.739999999999998</c:v>
                      </c:pt>
                      <c:pt idx="2246">
                        <c:v>19.73</c:v>
                      </c:pt>
                      <c:pt idx="2247">
                        <c:v>19.57</c:v>
                      </c:pt>
                      <c:pt idx="2248">
                        <c:v>19.739999999999998</c:v>
                      </c:pt>
                      <c:pt idx="2249">
                        <c:v>19.940000000000001</c:v>
                      </c:pt>
                      <c:pt idx="2250">
                        <c:v>19.760000000000002</c:v>
                      </c:pt>
                      <c:pt idx="2251">
                        <c:v>19.66</c:v>
                      </c:pt>
                      <c:pt idx="2252">
                        <c:v>19.8</c:v>
                      </c:pt>
                      <c:pt idx="2253">
                        <c:v>20.079999999999998</c:v>
                      </c:pt>
                      <c:pt idx="2254">
                        <c:v>20.010000000000002</c:v>
                      </c:pt>
                      <c:pt idx="2255">
                        <c:v>19.940000000000001</c:v>
                      </c:pt>
                      <c:pt idx="2256">
                        <c:v>19.95</c:v>
                      </c:pt>
                      <c:pt idx="2257">
                        <c:v>20.13</c:v>
                      </c:pt>
                      <c:pt idx="2258">
                        <c:v>20.04</c:v>
                      </c:pt>
                      <c:pt idx="2259">
                        <c:v>20.149999999999999</c:v>
                      </c:pt>
                      <c:pt idx="2260">
                        <c:v>20.260000000000002</c:v>
                      </c:pt>
                      <c:pt idx="2261">
                        <c:v>20.21</c:v>
                      </c:pt>
                      <c:pt idx="2262">
                        <c:v>20.16</c:v>
                      </c:pt>
                      <c:pt idx="2263">
                        <c:v>20.170000000000002</c:v>
                      </c:pt>
                      <c:pt idx="2264">
                        <c:v>19.940000000000001</c:v>
                      </c:pt>
                      <c:pt idx="2265">
                        <c:v>20.16</c:v>
                      </c:pt>
                      <c:pt idx="2266">
                        <c:v>20.13</c:v>
                      </c:pt>
                      <c:pt idx="2267">
                        <c:v>19.96</c:v>
                      </c:pt>
                      <c:pt idx="2268">
                        <c:v>19.97</c:v>
                      </c:pt>
                      <c:pt idx="2269">
                        <c:v>20</c:v>
                      </c:pt>
                      <c:pt idx="2270">
                        <c:v>20.170000000000002</c:v>
                      </c:pt>
                      <c:pt idx="2271">
                        <c:v>20</c:v>
                      </c:pt>
                      <c:pt idx="2272">
                        <c:v>20.11</c:v>
                      </c:pt>
                      <c:pt idx="2273">
                        <c:v>19.989999999999998</c:v>
                      </c:pt>
                      <c:pt idx="2274">
                        <c:v>20.04</c:v>
                      </c:pt>
                      <c:pt idx="2275">
                        <c:v>20.32</c:v>
                      </c:pt>
                      <c:pt idx="2276">
                        <c:v>20.399999999999999</c:v>
                      </c:pt>
                      <c:pt idx="2277">
                        <c:v>20.309999999999999</c:v>
                      </c:pt>
                      <c:pt idx="2278">
                        <c:v>20.22</c:v>
                      </c:pt>
                      <c:pt idx="2279">
                        <c:v>20.34</c:v>
                      </c:pt>
                      <c:pt idx="2280">
                        <c:v>20.309999999999999</c:v>
                      </c:pt>
                      <c:pt idx="2281">
                        <c:v>20.5</c:v>
                      </c:pt>
                      <c:pt idx="2282">
                        <c:v>20.07</c:v>
                      </c:pt>
                      <c:pt idx="2283">
                        <c:v>20.38</c:v>
                      </c:pt>
                      <c:pt idx="2284">
                        <c:v>20.420000000000002</c:v>
                      </c:pt>
                      <c:pt idx="2285">
                        <c:v>20.25</c:v>
                      </c:pt>
                      <c:pt idx="2286">
                        <c:v>20.13</c:v>
                      </c:pt>
                      <c:pt idx="2287">
                        <c:v>20.190000000000001</c:v>
                      </c:pt>
                      <c:pt idx="2288">
                        <c:v>19.7</c:v>
                      </c:pt>
                      <c:pt idx="2289">
                        <c:v>19.78</c:v>
                      </c:pt>
                      <c:pt idx="2290">
                        <c:v>20.079999999999998</c:v>
                      </c:pt>
                      <c:pt idx="2291">
                        <c:v>19.989999999999998</c:v>
                      </c:pt>
                      <c:pt idx="2292">
                        <c:v>19.91</c:v>
                      </c:pt>
                      <c:pt idx="2293">
                        <c:v>19.95</c:v>
                      </c:pt>
                      <c:pt idx="2294">
                        <c:v>19.600000000000001</c:v>
                      </c:pt>
                      <c:pt idx="2295">
                        <c:v>19.75</c:v>
                      </c:pt>
                      <c:pt idx="2296">
                        <c:v>19.989999999999998</c:v>
                      </c:pt>
                      <c:pt idx="2297">
                        <c:v>20.23</c:v>
                      </c:pt>
                      <c:pt idx="2298">
                        <c:v>20.28</c:v>
                      </c:pt>
                      <c:pt idx="2299">
                        <c:v>20.45</c:v>
                      </c:pt>
                      <c:pt idx="2300">
                        <c:v>20.65</c:v>
                      </c:pt>
                      <c:pt idx="2301">
                        <c:v>20.6</c:v>
                      </c:pt>
                      <c:pt idx="2302">
                        <c:v>20.62</c:v>
                      </c:pt>
                      <c:pt idx="2303">
                        <c:v>20.6</c:v>
                      </c:pt>
                      <c:pt idx="2304">
                        <c:v>20.75</c:v>
                      </c:pt>
                      <c:pt idx="2305">
                        <c:v>20.57</c:v>
                      </c:pt>
                      <c:pt idx="2306">
                        <c:v>20.38</c:v>
                      </c:pt>
                      <c:pt idx="2307">
                        <c:v>20.23</c:v>
                      </c:pt>
                      <c:pt idx="2308">
                        <c:v>20.309999999999999</c:v>
                      </c:pt>
                      <c:pt idx="2309">
                        <c:v>20.51</c:v>
                      </c:pt>
                      <c:pt idx="2310">
                        <c:v>20.51</c:v>
                      </c:pt>
                      <c:pt idx="2311">
                        <c:v>20.45</c:v>
                      </c:pt>
                      <c:pt idx="2312">
                        <c:v>20.43</c:v>
                      </c:pt>
                      <c:pt idx="2313">
                        <c:v>20.39</c:v>
                      </c:pt>
                      <c:pt idx="2314">
                        <c:v>20.47</c:v>
                      </c:pt>
                      <c:pt idx="2315">
                        <c:v>20.399999999999999</c:v>
                      </c:pt>
                      <c:pt idx="2316">
                        <c:v>20.440000000000001</c:v>
                      </c:pt>
                      <c:pt idx="2317">
                        <c:v>20.64</c:v>
                      </c:pt>
                      <c:pt idx="2318">
                        <c:v>20.45</c:v>
                      </c:pt>
                      <c:pt idx="2319">
                        <c:v>20.260000000000002</c:v>
                      </c:pt>
                      <c:pt idx="2320">
                        <c:v>20.34</c:v>
                      </c:pt>
                      <c:pt idx="2321">
                        <c:v>20.48</c:v>
                      </c:pt>
                      <c:pt idx="2322">
                        <c:v>20.52</c:v>
                      </c:pt>
                      <c:pt idx="2323">
                        <c:v>20.51</c:v>
                      </c:pt>
                      <c:pt idx="2324">
                        <c:v>20.32</c:v>
                      </c:pt>
                      <c:pt idx="2325">
                        <c:v>19.89</c:v>
                      </c:pt>
                      <c:pt idx="2326">
                        <c:v>19.18</c:v>
                      </c:pt>
                      <c:pt idx="2327">
                        <c:v>18.37</c:v>
                      </c:pt>
                      <c:pt idx="2328">
                        <c:v>18.11</c:v>
                      </c:pt>
                      <c:pt idx="2329">
                        <c:v>18.8</c:v>
                      </c:pt>
                      <c:pt idx="2330">
                        <c:v>19.260000000000002</c:v>
                      </c:pt>
                      <c:pt idx="2331">
                        <c:v>19.170000000000002</c:v>
                      </c:pt>
                      <c:pt idx="2332">
                        <c:v>19.010000000000002</c:v>
                      </c:pt>
                      <c:pt idx="2333">
                        <c:v>18.39</c:v>
                      </c:pt>
                      <c:pt idx="2334">
                        <c:v>18.64</c:v>
                      </c:pt>
                      <c:pt idx="2335">
                        <c:v>18.75</c:v>
                      </c:pt>
                      <c:pt idx="2336">
                        <c:v>18.37</c:v>
                      </c:pt>
                      <c:pt idx="2337">
                        <c:v>18.84</c:v>
                      </c:pt>
                      <c:pt idx="2338">
                        <c:v>18.579999999999998</c:v>
                      </c:pt>
                      <c:pt idx="2339">
                        <c:v>18.670000000000002</c:v>
                      </c:pt>
                      <c:pt idx="2340">
                        <c:v>18.75</c:v>
                      </c:pt>
                      <c:pt idx="2341">
                        <c:v>18.71</c:v>
                      </c:pt>
                      <c:pt idx="2342">
                        <c:v>18.98</c:v>
                      </c:pt>
                      <c:pt idx="2343">
                        <c:v>19.100000000000001</c:v>
                      </c:pt>
                      <c:pt idx="2344">
                        <c:v>18.84</c:v>
                      </c:pt>
                      <c:pt idx="2345">
                        <c:v>18.38</c:v>
                      </c:pt>
                      <c:pt idx="2346">
                        <c:v>18.59</c:v>
                      </c:pt>
                      <c:pt idx="2347">
                        <c:v>18.36</c:v>
                      </c:pt>
                      <c:pt idx="2348">
                        <c:v>18.37</c:v>
                      </c:pt>
                      <c:pt idx="2349">
                        <c:v>18.239999999999998</c:v>
                      </c:pt>
                      <c:pt idx="2350">
                        <c:v>18.5</c:v>
                      </c:pt>
                      <c:pt idx="2351">
                        <c:v>18.07</c:v>
                      </c:pt>
                      <c:pt idx="2352">
                        <c:v>18.11</c:v>
                      </c:pt>
                      <c:pt idx="2353">
                        <c:v>18.38</c:v>
                      </c:pt>
                      <c:pt idx="2354">
                        <c:v>18.39</c:v>
                      </c:pt>
                      <c:pt idx="2355">
                        <c:v>18.41</c:v>
                      </c:pt>
                      <c:pt idx="2356">
                        <c:v>18.8</c:v>
                      </c:pt>
                      <c:pt idx="2357">
                        <c:v>18.71</c:v>
                      </c:pt>
                      <c:pt idx="2358">
                        <c:v>18.86</c:v>
                      </c:pt>
                      <c:pt idx="2359">
                        <c:v>18.97</c:v>
                      </c:pt>
                      <c:pt idx="2360">
                        <c:v>18.850000000000001</c:v>
                      </c:pt>
                      <c:pt idx="2361">
                        <c:v>18.87</c:v>
                      </c:pt>
                      <c:pt idx="2362">
                        <c:v>18.72</c:v>
                      </c:pt>
                      <c:pt idx="2363">
                        <c:v>18.57</c:v>
                      </c:pt>
                      <c:pt idx="2364">
                        <c:v>18.989999999999998</c:v>
                      </c:pt>
                      <c:pt idx="2365">
                        <c:v>19.100000000000001</c:v>
                      </c:pt>
                      <c:pt idx="2366">
                        <c:v>19.09</c:v>
                      </c:pt>
                      <c:pt idx="2367">
                        <c:v>19.2</c:v>
                      </c:pt>
                      <c:pt idx="2368">
                        <c:v>19.059999999999999</c:v>
                      </c:pt>
                      <c:pt idx="2369">
                        <c:v>19.37</c:v>
                      </c:pt>
                      <c:pt idx="2370">
                        <c:v>19.579999999999998</c:v>
                      </c:pt>
                      <c:pt idx="2371">
                        <c:v>19.5</c:v>
                      </c:pt>
                      <c:pt idx="2372">
                        <c:v>19.39</c:v>
                      </c:pt>
                      <c:pt idx="2373">
                        <c:v>19.84</c:v>
                      </c:pt>
                      <c:pt idx="2374">
                        <c:v>19.82</c:v>
                      </c:pt>
                      <c:pt idx="2375">
                        <c:v>19.53</c:v>
                      </c:pt>
                      <c:pt idx="2376">
                        <c:v>19.8</c:v>
                      </c:pt>
                      <c:pt idx="2377">
                        <c:v>19.829999999999998</c:v>
                      </c:pt>
                      <c:pt idx="2378">
                        <c:v>19.78</c:v>
                      </c:pt>
                      <c:pt idx="2379">
                        <c:v>19.86</c:v>
                      </c:pt>
                      <c:pt idx="2380">
                        <c:v>20.059999999999999</c:v>
                      </c:pt>
                      <c:pt idx="2381">
                        <c:v>19.84</c:v>
                      </c:pt>
                      <c:pt idx="2382">
                        <c:v>19.93</c:v>
                      </c:pt>
                      <c:pt idx="2383">
                        <c:v>19.87</c:v>
                      </c:pt>
                      <c:pt idx="2384">
                        <c:v>19.57</c:v>
                      </c:pt>
                      <c:pt idx="2385">
                        <c:v>19.399999999999999</c:v>
                      </c:pt>
                      <c:pt idx="2386">
                        <c:v>19.64</c:v>
                      </c:pt>
                      <c:pt idx="2387">
                        <c:v>19.600000000000001</c:v>
                      </c:pt>
                      <c:pt idx="2388">
                        <c:v>19.95</c:v>
                      </c:pt>
                      <c:pt idx="2389">
                        <c:v>19.98</c:v>
                      </c:pt>
                      <c:pt idx="2390">
                        <c:v>20.010000000000002</c:v>
                      </c:pt>
                      <c:pt idx="2391">
                        <c:v>19.93</c:v>
                      </c:pt>
                      <c:pt idx="2392">
                        <c:v>19.87</c:v>
                      </c:pt>
                      <c:pt idx="2393">
                        <c:v>19.89</c:v>
                      </c:pt>
                      <c:pt idx="2394">
                        <c:v>19.940000000000001</c:v>
                      </c:pt>
                      <c:pt idx="2395">
                        <c:v>19.920000000000002</c:v>
                      </c:pt>
                      <c:pt idx="2396">
                        <c:v>20.14</c:v>
                      </c:pt>
                      <c:pt idx="2397">
                        <c:v>19.91</c:v>
                      </c:pt>
                      <c:pt idx="2398">
                        <c:v>19.579999999999998</c:v>
                      </c:pt>
                      <c:pt idx="2399">
                        <c:v>20.100000000000001</c:v>
                      </c:pt>
                      <c:pt idx="2400">
                        <c:v>19.91</c:v>
                      </c:pt>
                      <c:pt idx="2401">
                        <c:v>19.66</c:v>
                      </c:pt>
                      <c:pt idx="2402">
                        <c:v>19.440000000000001</c:v>
                      </c:pt>
                      <c:pt idx="2403">
                        <c:v>19.45</c:v>
                      </c:pt>
                      <c:pt idx="2404">
                        <c:v>19.02</c:v>
                      </c:pt>
                      <c:pt idx="2405">
                        <c:v>19.059999999999999</c:v>
                      </c:pt>
                      <c:pt idx="2406">
                        <c:v>19.510000000000002</c:v>
                      </c:pt>
                      <c:pt idx="2407">
                        <c:v>19.829999999999998</c:v>
                      </c:pt>
                      <c:pt idx="2408">
                        <c:v>19.54</c:v>
                      </c:pt>
                      <c:pt idx="2409">
                        <c:v>18.899999999999999</c:v>
                      </c:pt>
                      <c:pt idx="2410">
                        <c:v>19.09</c:v>
                      </c:pt>
                      <c:pt idx="2411">
                        <c:v>19.27</c:v>
                      </c:pt>
                      <c:pt idx="2412">
                        <c:v>19.489999999999998</c:v>
                      </c:pt>
                      <c:pt idx="2413">
                        <c:v>19.48</c:v>
                      </c:pt>
                      <c:pt idx="2414">
                        <c:v>19.46</c:v>
                      </c:pt>
                      <c:pt idx="2415">
                        <c:v>19.66</c:v>
                      </c:pt>
                      <c:pt idx="2416">
                        <c:v>19.53</c:v>
                      </c:pt>
                      <c:pt idx="2417">
                        <c:v>19.329999999999998</c:v>
                      </c:pt>
                      <c:pt idx="2418">
                        <c:v>18.96</c:v>
                      </c:pt>
                      <c:pt idx="2419">
                        <c:v>19.03</c:v>
                      </c:pt>
                      <c:pt idx="2420">
                        <c:v>18.739999999999998</c:v>
                      </c:pt>
                      <c:pt idx="2421">
                        <c:v>18.21</c:v>
                      </c:pt>
                      <c:pt idx="2422">
                        <c:v>17.93</c:v>
                      </c:pt>
                      <c:pt idx="2423">
                        <c:v>17.95</c:v>
                      </c:pt>
                      <c:pt idx="2424">
                        <c:v>18.09</c:v>
                      </c:pt>
                      <c:pt idx="2425">
                        <c:v>17.62</c:v>
                      </c:pt>
                      <c:pt idx="2426">
                        <c:v>17.77</c:v>
                      </c:pt>
                      <c:pt idx="2427">
                        <c:v>17.38</c:v>
                      </c:pt>
                      <c:pt idx="2428">
                        <c:v>17.37</c:v>
                      </c:pt>
                      <c:pt idx="2429">
                        <c:v>17.03</c:v>
                      </c:pt>
                      <c:pt idx="2430">
                        <c:v>16.95</c:v>
                      </c:pt>
                      <c:pt idx="2431">
                        <c:v>17.260000000000002</c:v>
                      </c:pt>
                      <c:pt idx="2432">
                        <c:v>16.91</c:v>
                      </c:pt>
                      <c:pt idx="2433">
                        <c:v>17.2</c:v>
                      </c:pt>
                      <c:pt idx="2434">
                        <c:v>17.13</c:v>
                      </c:pt>
                      <c:pt idx="2435">
                        <c:v>17.14</c:v>
                      </c:pt>
                      <c:pt idx="2436">
                        <c:v>17.62</c:v>
                      </c:pt>
                      <c:pt idx="2437">
                        <c:v>17.55</c:v>
                      </c:pt>
                      <c:pt idx="2438">
                        <c:v>17.059999999999999</c:v>
                      </c:pt>
                      <c:pt idx="2439">
                        <c:v>17.079999999999998</c:v>
                      </c:pt>
                      <c:pt idx="2440">
                        <c:v>17.22</c:v>
                      </c:pt>
                      <c:pt idx="2441">
                        <c:v>16.989999999999998</c:v>
                      </c:pt>
                      <c:pt idx="2442">
                        <c:v>16.559999999999999</c:v>
                      </c:pt>
                      <c:pt idx="2443">
                        <c:v>16.54</c:v>
                      </c:pt>
                      <c:pt idx="2444">
                        <c:v>16.45</c:v>
                      </c:pt>
                      <c:pt idx="2445">
                        <c:v>15.95</c:v>
                      </c:pt>
                      <c:pt idx="2446">
                        <c:v>16.62</c:v>
                      </c:pt>
                      <c:pt idx="2447">
                        <c:v>16.89</c:v>
                      </c:pt>
                      <c:pt idx="2448">
                        <c:v>17.12</c:v>
                      </c:pt>
                      <c:pt idx="2449">
                        <c:v>17.02</c:v>
                      </c:pt>
                      <c:pt idx="2450">
                        <c:v>17.02</c:v>
                      </c:pt>
                      <c:pt idx="2451">
                        <c:v>17.29</c:v>
                      </c:pt>
                      <c:pt idx="2452">
                        <c:v>16.98</c:v>
                      </c:pt>
                      <c:pt idx="2453">
                        <c:v>16.940000000000001</c:v>
                      </c:pt>
                      <c:pt idx="2454">
                        <c:v>17.170000000000002</c:v>
                      </c:pt>
                      <c:pt idx="2455">
                        <c:v>17.29</c:v>
                      </c:pt>
                      <c:pt idx="2456">
                        <c:v>17.11</c:v>
                      </c:pt>
                      <c:pt idx="2457">
                        <c:v>17.68</c:v>
                      </c:pt>
                      <c:pt idx="2458">
                        <c:v>17.88</c:v>
                      </c:pt>
                      <c:pt idx="2459">
                        <c:v>18</c:v>
                      </c:pt>
                      <c:pt idx="2460">
                        <c:v>18.07</c:v>
                      </c:pt>
                      <c:pt idx="2461">
                        <c:v>18.07</c:v>
                      </c:pt>
                      <c:pt idx="2462">
                        <c:v>17.77</c:v>
                      </c:pt>
                      <c:pt idx="2463">
                        <c:v>17.8</c:v>
                      </c:pt>
                      <c:pt idx="2464">
                        <c:v>17.78</c:v>
                      </c:pt>
                      <c:pt idx="2465">
                        <c:v>18.239999999999998</c:v>
                      </c:pt>
                      <c:pt idx="2466">
                        <c:v>18.190000000000001</c:v>
                      </c:pt>
                      <c:pt idx="2467">
                        <c:v>18.18</c:v>
                      </c:pt>
                      <c:pt idx="2468">
                        <c:v>18.14</c:v>
                      </c:pt>
                      <c:pt idx="2469">
                        <c:v>18.36</c:v>
                      </c:pt>
                      <c:pt idx="2470">
                        <c:v>18.440000000000001</c:v>
                      </c:pt>
                      <c:pt idx="2471">
                        <c:v>18.41</c:v>
                      </c:pt>
                      <c:pt idx="2472">
                        <c:v>18.350000000000001</c:v>
                      </c:pt>
                      <c:pt idx="2473">
                        <c:v>18.21</c:v>
                      </c:pt>
                      <c:pt idx="2474">
                        <c:v>18.100000000000001</c:v>
                      </c:pt>
                      <c:pt idx="2475">
                        <c:v>18.149999999999999</c:v>
                      </c:pt>
                      <c:pt idx="2476">
                        <c:v>18.190000000000001</c:v>
                      </c:pt>
                      <c:pt idx="2477">
                        <c:v>18.29</c:v>
                      </c:pt>
                      <c:pt idx="2478">
                        <c:v>18.25</c:v>
                      </c:pt>
                      <c:pt idx="2479">
                        <c:v>18.41</c:v>
                      </c:pt>
                      <c:pt idx="2480">
                        <c:v>18.32</c:v>
                      </c:pt>
                      <c:pt idx="2481">
                        <c:v>18.07</c:v>
                      </c:pt>
                      <c:pt idx="2482">
                        <c:v>18.16</c:v>
                      </c:pt>
                      <c:pt idx="2483">
                        <c:v>17.82</c:v>
                      </c:pt>
                      <c:pt idx="2484">
                        <c:v>17.89</c:v>
                      </c:pt>
                      <c:pt idx="2485">
                        <c:v>17.96</c:v>
                      </c:pt>
                      <c:pt idx="2486">
                        <c:v>18.190000000000001</c:v>
                      </c:pt>
                      <c:pt idx="2487">
                        <c:v>18.600000000000001</c:v>
                      </c:pt>
                      <c:pt idx="2488">
                        <c:v>18.64</c:v>
                      </c:pt>
                      <c:pt idx="2489">
                        <c:v>18.579999999999998</c:v>
                      </c:pt>
                      <c:pt idx="2490">
                        <c:v>18.71</c:v>
                      </c:pt>
                      <c:pt idx="2491">
                        <c:v>18.95</c:v>
                      </c:pt>
                      <c:pt idx="2492">
                        <c:v>19.100000000000001</c:v>
                      </c:pt>
                      <c:pt idx="2493">
                        <c:v>18.920000000000002</c:v>
                      </c:pt>
                      <c:pt idx="2494">
                        <c:v>19.100000000000001</c:v>
                      </c:pt>
                      <c:pt idx="2495">
                        <c:v>19.059999999999999</c:v>
                      </c:pt>
                      <c:pt idx="2496">
                        <c:v>19.18</c:v>
                      </c:pt>
                      <c:pt idx="2497">
                        <c:v>19.22</c:v>
                      </c:pt>
                      <c:pt idx="2498">
                        <c:v>19.010000000000002</c:v>
                      </c:pt>
                      <c:pt idx="2499">
                        <c:v>18.91</c:v>
                      </c:pt>
                      <c:pt idx="2500">
                        <c:v>19.079999999999998</c:v>
                      </c:pt>
                      <c:pt idx="2501">
                        <c:v>18.84</c:v>
                      </c:pt>
                      <c:pt idx="2502">
                        <c:v>18.690000000000001</c:v>
                      </c:pt>
                      <c:pt idx="2503">
                        <c:v>18.68</c:v>
                      </c:pt>
                      <c:pt idx="2504">
                        <c:v>18.760000000000002</c:v>
                      </c:pt>
                      <c:pt idx="2505">
                        <c:v>18.71</c:v>
                      </c:pt>
                      <c:pt idx="2506">
                        <c:v>18.98</c:v>
                      </c:pt>
                      <c:pt idx="2507">
                        <c:v>18.78</c:v>
                      </c:pt>
                      <c:pt idx="2508">
                        <c:v>18.79</c:v>
                      </c:pt>
                      <c:pt idx="2509">
                        <c:v>18.559999999999999</c:v>
                      </c:pt>
                      <c:pt idx="2510">
                        <c:v>18.66</c:v>
                      </c:pt>
                      <c:pt idx="2511">
                        <c:v>18.55</c:v>
                      </c:pt>
                      <c:pt idx="2512">
                        <c:v>18.88</c:v>
                      </c:pt>
                      <c:pt idx="2513">
                        <c:v>18.7</c:v>
                      </c:pt>
                      <c:pt idx="2514">
                        <c:v>18.829999999999998</c:v>
                      </c:pt>
                      <c:pt idx="2515">
                        <c:v>18.809999999999999</c:v>
                      </c:pt>
                      <c:pt idx="2516">
                        <c:v>19.100000000000001</c:v>
                      </c:pt>
                      <c:pt idx="2517">
                        <c:v>19.3</c:v>
                      </c:pt>
                      <c:pt idx="2518">
                        <c:v>19.18</c:v>
                      </c:pt>
                      <c:pt idx="2519">
                        <c:v>19.309999999999999</c:v>
                      </c:pt>
                      <c:pt idx="2520">
                        <c:v>19.27</c:v>
                      </c:pt>
                      <c:pt idx="2521">
                        <c:v>19.309999999999999</c:v>
                      </c:pt>
                      <c:pt idx="2522">
                        <c:v>19.350000000000001</c:v>
                      </c:pt>
                      <c:pt idx="2523">
                        <c:v>19.07</c:v>
                      </c:pt>
                      <c:pt idx="2524">
                        <c:v>19.18</c:v>
                      </c:pt>
                      <c:pt idx="2525">
                        <c:v>19.14</c:v>
                      </c:pt>
                      <c:pt idx="2526">
                        <c:v>19.16</c:v>
                      </c:pt>
                      <c:pt idx="2527">
                        <c:v>19.02</c:v>
                      </c:pt>
                      <c:pt idx="2528">
                        <c:v>18.79</c:v>
                      </c:pt>
                      <c:pt idx="2529">
                        <c:v>18.66</c:v>
                      </c:pt>
                      <c:pt idx="2530">
                        <c:v>18.38</c:v>
                      </c:pt>
                      <c:pt idx="2531">
                        <c:v>18.41</c:v>
                      </c:pt>
                      <c:pt idx="2532">
                        <c:v>18.45</c:v>
                      </c:pt>
                      <c:pt idx="2533">
                        <c:v>18.34</c:v>
                      </c:pt>
                      <c:pt idx="2534">
                        <c:v>18.45</c:v>
                      </c:pt>
                      <c:pt idx="2535">
                        <c:v>18.55</c:v>
                      </c:pt>
                      <c:pt idx="2536">
                        <c:v>18.54</c:v>
                      </c:pt>
                      <c:pt idx="2537">
                        <c:v>18.920000000000002</c:v>
                      </c:pt>
                      <c:pt idx="2538">
                        <c:v>17.91</c:v>
                      </c:pt>
                      <c:pt idx="2539">
                        <c:v>17.399999999999999</c:v>
                      </c:pt>
                      <c:pt idx="2540">
                        <c:v>17.850000000000001</c:v>
                      </c:pt>
                      <c:pt idx="2541">
                        <c:v>18.25</c:v>
                      </c:pt>
                      <c:pt idx="2542">
                        <c:v>18.54</c:v>
                      </c:pt>
                      <c:pt idx="2543">
                        <c:v>18.45</c:v>
                      </c:pt>
                      <c:pt idx="2544">
                        <c:v>18.170000000000002</c:v>
                      </c:pt>
                      <c:pt idx="2545">
                        <c:v>18.22</c:v>
                      </c:pt>
                      <c:pt idx="2546">
                        <c:v>18.239999999999998</c:v>
                      </c:pt>
                      <c:pt idx="2547">
                        <c:v>18.59</c:v>
                      </c:pt>
                      <c:pt idx="2548">
                        <c:v>18.7</c:v>
                      </c:pt>
                      <c:pt idx="2549">
                        <c:v>18.93</c:v>
                      </c:pt>
                      <c:pt idx="2550">
                        <c:v>18.93</c:v>
                      </c:pt>
                      <c:pt idx="2551">
                        <c:v>19.11</c:v>
                      </c:pt>
                      <c:pt idx="2552">
                        <c:v>19.079999999999998</c:v>
                      </c:pt>
                      <c:pt idx="2553">
                        <c:v>19.14</c:v>
                      </c:pt>
                      <c:pt idx="2554">
                        <c:v>19.149999999999999</c:v>
                      </c:pt>
                      <c:pt idx="2555">
                        <c:v>19.18</c:v>
                      </c:pt>
                      <c:pt idx="2556">
                        <c:v>19.09</c:v>
                      </c:pt>
                      <c:pt idx="2557">
                        <c:v>19.21</c:v>
                      </c:pt>
                      <c:pt idx="2558">
                        <c:v>19.170000000000002</c:v>
                      </c:pt>
                      <c:pt idx="2559">
                        <c:v>19.18</c:v>
                      </c:pt>
                      <c:pt idx="2560">
                        <c:v>19.18</c:v>
                      </c:pt>
                      <c:pt idx="2561">
                        <c:v>19.22</c:v>
                      </c:pt>
                      <c:pt idx="2562">
                        <c:v>19.18</c:v>
                      </c:pt>
                      <c:pt idx="2563">
                        <c:v>19.14</c:v>
                      </c:pt>
                      <c:pt idx="2564">
                        <c:v>18.97</c:v>
                      </c:pt>
                      <c:pt idx="2565">
                        <c:v>19.170000000000002</c:v>
                      </c:pt>
                      <c:pt idx="2566">
                        <c:v>19.12</c:v>
                      </c:pt>
                      <c:pt idx="2567">
                        <c:v>19.48</c:v>
                      </c:pt>
                      <c:pt idx="2568">
                        <c:v>19.510000000000002</c:v>
                      </c:pt>
                      <c:pt idx="2569">
                        <c:v>19.53</c:v>
                      </c:pt>
                      <c:pt idx="2570">
                        <c:v>19.37</c:v>
                      </c:pt>
                      <c:pt idx="2571">
                        <c:v>19.41</c:v>
                      </c:pt>
                      <c:pt idx="2572">
                        <c:v>19.350000000000001</c:v>
                      </c:pt>
                      <c:pt idx="2573">
                        <c:v>19.48</c:v>
                      </c:pt>
                      <c:pt idx="2574">
                        <c:v>19.440000000000001</c:v>
                      </c:pt>
                      <c:pt idx="2575">
                        <c:v>19.5</c:v>
                      </c:pt>
                      <c:pt idx="2576">
                        <c:v>19.48</c:v>
                      </c:pt>
                      <c:pt idx="2577">
                        <c:v>19.48</c:v>
                      </c:pt>
                      <c:pt idx="2578">
                        <c:v>19.48</c:v>
                      </c:pt>
                      <c:pt idx="2579">
                        <c:v>19.5</c:v>
                      </c:pt>
                      <c:pt idx="2580">
                        <c:v>19.489999999999998</c:v>
                      </c:pt>
                      <c:pt idx="2581">
                        <c:v>19.53</c:v>
                      </c:pt>
                      <c:pt idx="2582">
                        <c:v>19.559999999999999</c:v>
                      </c:pt>
                      <c:pt idx="2583">
                        <c:v>19.73</c:v>
                      </c:pt>
                      <c:pt idx="2584">
                        <c:v>19.91</c:v>
                      </c:pt>
                      <c:pt idx="2585">
                        <c:v>19.920000000000002</c:v>
                      </c:pt>
                      <c:pt idx="2586">
                        <c:v>19.84</c:v>
                      </c:pt>
                      <c:pt idx="2587">
                        <c:v>19.93</c:v>
                      </c:pt>
                      <c:pt idx="2588">
                        <c:v>19.899999999999999</c:v>
                      </c:pt>
                      <c:pt idx="2589">
                        <c:v>19.89</c:v>
                      </c:pt>
                      <c:pt idx="2590">
                        <c:v>19.87</c:v>
                      </c:pt>
                      <c:pt idx="2591">
                        <c:v>19.5</c:v>
                      </c:pt>
                      <c:pt idx="2592">
                        <c:v>19.72</c:v>
                      </c:pt>
                      <c:pt idx="2593">
                        <c:v>19.37</c:v>
                      </c:pt>
                      <c:pt idx="2594">
                        <c:v>19.32</c:v>
                      </c:pt>
                      <c:pt idx="2595">
                        <c:v>19.440000000000001</c:v>
                      </c:pt>
                      <c:pt idx="2596">
                        <c:v>19.16</c:v>
                      </c:pt>
                      <c:pt idx="2597">
                        <c:v>19.309999999999999</c:v>
                      </c:pt>
                      <c:pt idx="2598">
                        <c:v>19.32</c:v>
                      </c:pt>
                      <c:pt idx="2599">
                        <c:v>19.440000000000001</c:v>
                      </c:pt>
                      <c:pt idx="2600">
                        <c:v>19.48</c:v>
                      </c:pt>
                      <c:pt idx="2601">
                        <c:v>19.38</c:v>
                      </c:pt>
                      <c:pt idx="2602">
                        <c:v>19.07</c:v>
                      </c:pt>
                      <c:pt idx="2603">
                        <c:v>19.22</c:v>
                      </c:pt>
                      <c:pt idx="2604">
                        <c:v>19.309999999999999</c:v>
                      </c:pt>
                      <c:pt idx="2605">
                        <c:v>19.04</c:v>
                      </c:pt>
                      <c:pt idx="2606">
                        <c:v>19.3</c:v>
                      </c:pt>
                      <c:pt idx="2607">
                        <c:v>19.21</c:v>
                      </c:pt>
                      <c:pt idx="2608">
                        <c:v>19.29</c:v>
                      </c:pt>
                      <c:pt idx="2609">
                        <c:v>19.600000000000001</c:v>
                      </c:pt>
                      <c:pt idx="2610">
                        <c:v>19.63</c:v>
                      </c:pt>
                      <c:pt idx="2611">
                        <c:v>19.62</c:v>
                      </c:pt>
                      <c:pt idx="2612">
                        <c:v>19.72</c:v>
                      </c:pt>
                      <c:pt idx="2613">
                        <c:v>19.54</c:v>
                      </c:pt>
                      <c:pt idx="2614">
                        <c:v>19.52</c:v>
                      </c:pt>
                      <c:pt idx="2615">
                        <c:v>19.329999999999998</c:v>
                      </c:pt>
                      <c:pt idx="2616">
                        <c:v>19.420000000000002</c:v>
                      </c:pt>
                      <c:pt idx="2617">
                        <c:v>19.329999999999998</c:v>
                      </c:pt>
                      <c:pt idx="2618">
                        <c:v>19.489999999999998</c:v>
                      </c:pt>
                      <c:pt idx="2619">
                        <c:v>19.66</c:v>
                      </c:pt>
                      <c:pt idx="2620">
                        <c:v>19.66</c:v>
                      </c:pt>
                      <c:pt idx="2621">
                        <c:v>19.649999999999999</c:v>
                      </c:pt>
                      <c:pt idx="2622">
                        <c:v>19.71</c:v>
                      </c:pt>
                      <c:pt idx="2623">
                        <c:v>19.690000000000001</c:v>
                      </c:pt>
                      <c:pt idx="2624">
                        <c:v>19.809999999999999</c:v>
                      </c:pt>
                      <c:pt idx="2625">
                        <c:v>19.86</c:v>
                      </c:pt>
                      <c:pt idx="2626">
                        <c:v>19.77</c:v>
                      </c:pt>
                      <c:pt idx="2627">
                        <c:v>19.739999999999998</c:v>
                      </c:pt>
                      <c:pt idx="2628">
                        <c:v>19.66</c:v>
                      </c:pt>
                      <c:pt idx="2629">
                        <c:v>19.53</c:v>
                      </c:pt>
                      <c:pt idx="2630">
                        <c:v>19.55</c:v>
                      </c:pt>
                      <c:pt idx="2631">
                        <c:v>19.489999999999998</c:v>
                      </c:pt>
                      <c:pt idx="2632">
                        <c:v>19.98</c:v>
                      </c:pt>
                      <c:pt idx="2633">
                        <c:v>19.989999999999998</c:v>
                      </c:pt>
                      <c:pt idx="2634">
                        <c:v>20.84</c:v>
                      </c:pt>
                      <c:pt idx="2635">
                        <c:v>21.61</c:v>
                      </c:pt>
                      <c:pt idx="2636">
                        <c:v>21.67</c:v>
                      </c:pt>
                      <c:pt idx="2637">
                        <c:v>22.2</c:v>
                      </c:pt>
                      <c:pt idx="2638">
                        <c:v>22.18</c:v>
                      </c:pt>
                      <c:pt idx="2639">
                        <c:v>21.86</c:v>
                      </c:pt>
                      <c:pt idx="2640">
                        <c:v>22.16</c:v>
                      </c:pt>
                      <c:pt idx="2641">
                        <c:v>22.16</c:v>
                      </c:pt>
                      <c:pt idx="2642">
                        <c:v>22.24</c:v>
                      </c:pt>
                      <c:pt idx="2643">
                        <c:v>22.25</c:v>
                      </c:pt>
                      <c:pt idx="2644">
                        <c:v>22.38</c:v>
                      </c:pt>
                      <c:pt idx="2645">
                        <c:v>22.41</c:v>
                      </c:pt>
                      <c:pt idx="2646">
                        <c:v>22.15</c:v>
                      </c:pt>
                      <c:pt idx="2647">
                        <c:v>22.21</c:v>
                      </c:pt>
                      <c:pt idx="2648">
                        <c:v>22.51</c:v>
                      </c:pt>
                      <c:pt idx="2649">
                        <c:v>22.9</c:v>
                      </c:pt>
                      <c:pt idx="2650">
                        <c:v>22.65</c:v>
                      </c:pt>
                      <c:pt idx="2651">
                        <c:v>22.92</c:v>
                      </c:pt>
                      <c:pt idx="2652">
                        <c:v>23.12</c:v>
                      </c:pt>
                      <c:pt idx="2653">
                        <c:v>23.48</c:v>
                      </c:pt>
                      <c:pt idx="2654">
                        <c:v>23.7</c:v>
                      </c:pt>
                      <c:pt idx="2655">
                        <c:v>23.75</c:v>
                      </c:pt>
                      <c:pt idx="2656">
                        <c:v>23.52</c:v>
                      </c:pt>
                      <c:pt idx="2657">
                        <c:v>23.58</c:v>
                      </c:pt>
                      <c:pt idx="2658">
                        <c:v>23.47</c:v>
                      </c:pt>
                      <c:pt idx="2659">
                        <c:v>23.67</c:v>
                      </c:pt>
                      <c:pt idx="2660">
                        <c:v>23.36</c:v>
                      </c:pt>
                      <c:pt idx="2661">
                        <c:v>23.37</c:v>
                      </c:pt>
                      <c:pt idx="2662">
                        <c:v>23.66</c:v>
                      </c:pt>
                      <c:pt idx="2663">
                        <c:v>23.6</c:v>
                      </c:pt>
                      <c:pt idx="2664">
                        <c:v>23.54</c:v>
                      </c:pt>
                      <c:pt idx="2665">
                        <c:v>23.58</c:v>
                      </c:pt>
                      <c:pt idx="2666">
                        <c:v>23.61</c:v>
                      </c:pt>
                      <c:pt idx="2667">
                        <c:v>23.37</c:v>
                      </c:pt>
                      <c:pt idx="2668">
                        <c:v>23.2</c:v>
                      </c:pt>
                      <c:pt idx="2669">
                        <c:v>23.25</c:v>
                      </c:pt>
                      <c:pt idx="2670">
                        <c:v>23.51</c:v>
                      </c:pt>
                      <c:pt idx="2671">
                        <c:v>23.7</c:v>
                      </c:pt>
                      <c:pt idx="2672">
                        <c:v>23.46</c:v>
                      </c:pt>
                      <c:pt idx="2673">
                        <c:v>23.54</c:v>
                      </c:pt>
                      <c:pt idx="2674">
                        <c:v>23.38</c:v>
                      </c:pt>
                      <c:pt idx="2675">
                        <c:v>23.43</c:v>
                      </c:pt>
                      <c:pt idx="2676">
                        <c:v>23.58</c:v>
                      </c:pt>
                      <c:pt idx="2677">
                        <c:v>23.38</c:v>
                      </c:pt>
                      <c:pt idx="2678">
                        <c:v>23.51</c:v>
                      </c:pt>
                      <c:pt idx="2679">
                        <c:v>22.95</c:v>
                      </c:pt>
                      <c:pt idx="2680">
                        <c:v>23.14</c:v>
                      </c:pt>
                      <c:pt idx="2681">
                        <c:v>23.04</c:v>
                      </c:pt>
                      <c:pt idx="2682">
                        <c:v>23.15</c:v>
                      </c:pt>
                      <c:pt idx="2683">
                        <c:v>23</c:v>
                      </c:pt>
                      <c:pt idx="2684">
                        <c:v>23.29</c:v>
                      </c:pt>
                      <c:pt idx="2685">
                        <c:v>23.68</c:v>
                      </c:pt>
                      <c:pt idx="2686">
                        <c:v>23.74</c:v>
                      </c:pt>
                      <c:pt idx="2687">
                        <c:v>23.65</c:v>
                      </c:pt>
                      <c:pt idx="2688">
                        <c:v>23.46</c:v>
                      </c:pt>
                      <c:pt idx="2689">
                        <c:v>23.31</c:v>
                      </c:pt>
                      <c:pt idx="2690">
                        <c:v>23.34</c:v>
                      </c:pt>
                      <c:pt idx="2691">
                        <c:v>23.25</c:v>
                      </c:pt>
                      <c:pt idx="2692">
                        <c:v>23.72</c:v>
                      </c:pt>
                      <c:pt idx="2693">
                        <c:v>23.61</c:v>
                      </c:pt>
                      <c:pt idx="2694">
                        <c:v>23.55</c:v>
                      </c:pt>
                      <c:pt idx="2695">
                        <c:v>23.39</c:v>
                      </c:pt>
                      <c:pt idx="2696">
                        <c:v>23.71</c:v>
                      </c:pt>
                      <c:pt idx="2697">
                        <c:v>23.78</c:v>
                      </c:pt>
                      <c:pt idx="2698">
                        <c:v>24.05</c:v>
                      </c:pt>
                      <c:pt idx="2699">
                        <c:v>24.33</c:v>
                      </c:pt>
                      <c:pt idx="2700">
                        <c:v>24.52</c:v>
                      </c:pt>
                      <c:pt idx="2701">
                        <c:v>24.46</c:v>
                      </c:pt>
                      <c:pt idx="2702">
                        <c:v>24.47</c:v>
                      </c:pt>
                      <c:pt idx="2703">
                        <c:v>24.59</c:v>
                      </c:pt>
                      <c:pt idx="2704">
                        <c:v>24.61</c:v>
                      </c:pt>
                      <c:pt idx="2705">
                        <c:v>24.61</c:v>
                      </c:pt>
                      <c:pt idx="2706">
                        <c:v>24.42</c:v>
                      </c:pt>
                      <c:pt idx="2707">
                        <c:v>24.55</c:v>
                      </c:pt>
                      <c:pt idx="2708">
                        <c:v>24.54</c:v>
                      </c:pt>
                      <c:pt idx="2709">
                        <c:v>25.24</c:v>
                      </c:pt>
                      <c:pt idx="2710">
                        <c:v>24.85</c:v>
                      </c:pt>
                      <c:pt idx="2711">
                        <c:v>24.97</c:v>
                      </c:pt>
                      <c:pt idx="2712">
                        <c:v>24.78</c:v>
                      </c:pt>
                      <c:pt idx="2713">
                        <c:v>24.71</c:v>
                      </c:pt>
                      <c:pt idx="2714">
                        <c:v>24.72</c:v>
                      </c:pt>
                      <c:pt idx="2715">
                        <c:v>24.81</c:v>
                      </c:pt>
                      <c:pt idx="2716">
                        <c:v>24.79</c:v>
                      </c:pt>
                      <c:pt idx="2717">
                        <c:v>24.85</c:v>
                      </c:pt>
                      <c:pt idx="2718">
                        <c:v>24.78</c:v>
                      </c:pt>
                      <c:pt idx="2719">
                        <c:v>24.74</c:v>
                      </c:pt>
                      <c:pt idx="2720">
                        <c:v>24.78</c:v>
                      </c:pt>
                      <c:pt idx="2721">
                        <c:v>24.45</c:v>
                      </c:pt>
                      <c:pt idx="2722">
                        <c:v>24.25</c:v>
                      </c:pt>
                      <c:pt idx="2723">
                        <c:v>23.57</c:v>
                      </c:pt>
                      <c:pt idx="2724">
                        <c:v>23.52</c:v>
                      </c:pt>
                      <c:pt idx="2725">
                        <c:v>23.57</c:v>
                      </c:pt>
                      <c:pt idx="2726">
                        <c:v>23.54</c:v>
                      </c:pt>
                      <c:pt idx="2727">
                        <c:v>23.45</c:v>
                      </c:pt>
                      <c:pt idx="2728">
                        <c:v>23.77</c:v>
                      </c:pt>
                      <c:pt idx="2729">
                        <c:v>23.62</c:v>
                      </c:pt>
                      <c:pt idx="2730">
                        <c:v>23.93</c:v>
                      </c:pt>
                      <c:pt idx="2731">
                        <c:v>23.73</c:v>
                      </c:pt>
                      <c:pt idx="2732">
                        <c:v>23.68</c:v>
                      </c:pt>
                      <c:pt idx="2733">
                        <c:v>23.65</c:v>
                      </c:pt>
                      <c:pt idx="2734">
                        <c:v>23.47</c:v>
                      </c:pt>
                      <c:pt idx="2735">
                        <c:v>23.62</c:v>
                      </c:pt>
                      <c:pt idx="2736">
                        <c:v>23.52</c:v>
                      </c:pt>
                      <c:pt idx="2737">
                        <c:v>23.46</c:v>
                      </c:pt>
                      <c:pt idx="2738">
                        <c:v>23.39</c:v>
                      </c:pt>
                      <c:pt idx="2739">
                        <c:v>23.2</c:v>
                      </c:pt>
                      <c:pt idx="2740">
                        <c:v>22.9</c:v>
                      </c:pt>
                      <c:pt idx="2741">
                        <c:v>23.3</c:v>
                      </c:pt>
                      <c:pt idx="2742">
                        <c:v>23.08</c:v>
                      </c:pt>
                      <c:pt idx="2743">
                        <c:v>23.01</c:v>
                      </c:pt>
                      <c:pt idx="2744">
                        <c:v>23.4</c:v>
                      </c:pt>
                      <c:pt idx="2745">
                        <c:v>23.16</c:v>
                      </c:pt>
                      <c:pt idx="2746">
                        <c:v>23.68</c:v>
                      </c:pt>
                      <c:pt idx="2747">
                        <c:v>23.89</c:v>
                      </c:pt>
                      <c:pt idx="2748">
                        <c:v>23.87</c:v>
                      </c:pt>
                      <c:pt idx="2749">
                        <c:v>23.76</c:v>
                      </c:pt>
                      <c:pt idx="2750">
                        <c:v>23.53</c:v>
                      </c:pt>
                      <c:pt idx="2751">
                        <c:v>23.68</c:v>
                      </c:pt>
                      <c:pt idx="2752">
                        <c:v>23.65</c:v>
                      </c:pt>
                      <c:pt idx="2753">
                        <c:v>23.84</c:v>
                      </c:pt>
                      <c:pt idx="2754">
                        <c:v>23.88</c:v>
                      </c:pt>
                      <c:pt idx="2755">
                        <c:v>23.84</c:v>
                      </c:pt>
                      <c:pt idx="2756">
                        <c:v>23.82</c:v>
                      </c:pt>
                      <c:pt idx="2757">
                        <c:v>23.73</c:v>
                      </c:pt>
                      <c:pt idx="2758">
                        <c:v>23.81</c:v>
                      </c:pt>
                      <c:pt idx="2759">
                        <c:v>23.66</c:v>
                      </c:pt>
                      <c:pt idx="2760">
                        <c:v>23.56</c:v>
                      </c:pt>
                      <c:pt idx="2761">
                        <c:v>23.74</c:v>
                      </c:pt>
                      <c:pt idx="2762">
                        <c:v>23.81</c:v>
                      </c:pt>
                      <c:pt idx="2763">
                        <c:v>23.06</c:v>
                      </c:pt>
                      <c:pt idx="2764">
                        <c:v>23.15</c:v>
                      </c:pt>
                      <c:pt idx="2765">
                        <c:v>23.35</c:v>
                      </c:pt>
                      <c:pt idx="2766">
                        <c:v>23.41</c:v>
                      </c:pt>
                      <c:pt idx="2767">
                        <c:v>23.59</c:v>
                      </c:pt>
                      <c:pt idx="2768">
                        <c:v>23.58</c:v>
                      </c:pt>
                      <c:pt idx="2769">
                        <c:v>23.62</c:v>
                      </c:pt>
                      <c:pt idx="2770">
                        <c:v>23.61</c:v>
                      </c:pt>
                      <c:pt idx="2771">
                        <c:v>23.45</c:v>
                      </c:pt>
                      <c:pt idx="2772">
                        <c:v>23.25</c:v>
                      </c:pt>
                      <c:pt idx="2773">
                        <c:v>23.54</c:v>
                      </c:pt>
                      <c:pt idx="2774">
                        <c:v>23.45</c:v>
                      </c:pt>
                      <c:pt idx="2775">
                        <c:v>23.49</c:v>
                      </c:pt>
                      <c:pt idx="2776">
                        <c:v>23.39</c:v>
                      </c:pt>
                      <c:pt idx="2777">
                        <c:v>23.57</c:v>
                      </c:pt>
                      <c:pt idx="2778">
                        <c:v>23.84</c:v>
                      </c:pt>
                      <c:pt idx="2779">
                        <c:v>24.29</c:v>
                      </c:pt>
                      <c:pt idx="2780">
                        <c:v>24.34</c:v>
                      </c:pt>
                      <c:pt idx="2781">
                        <c:v>24.47</c:v>
                      </c:pt>
                      <c:pt idx="2782">
                        <c:v>24.51</c:v>
                      </c:pt>
                      <c:pt idx="2783">
                        <c:v>24.41</c:v>
                      </c:pt>
                      <c:pt idx="2784">
                        <c:v>24.29</c:v>
                      </c:pt>
                      <c:pt idx="2785">
                        <c:v>24.54</c:v>
                      </c:pt>
                      <c:pt idx="2786">
                        <c:v>24.33</c:v>
                      </c:pt>
                      <c:pt idx="2787">
                        <c:v>24.13</c:v>
                      </c:pt>
                      <c:pt idx="2788">
                        <c:v>23.98</c:v>
                      </c:pt>
                      <c:pt idx="2789">
                        <c:v>23.89</c:v>
                      </c:pt>
                      <c:pt idx="2790">
                        <c:v>24.02</c:v>
                      </c:pt>
                      <c:pt idx="2791">
                        <c:v>24.14</c:v>
                      </c:pt>
                      <c:pt idx="2792">
                        <c:v>24.52</c:v>
                      </c:pt>
                      <c:pt idx="2793">
                        <c:v>24.69</c:v>
                      </c:pt>
                      <c:pt idx="2794">
                        <c:v>24.67</c:v>
                      </c:pt>
                      <c:pt idx="2795">
                        <c:v>25.03</c:v>
                      </c:pt>
                      <c:pt idx="2796">
                        <c:v>25.07</c:v>
                      </c:pt>
                      <c:pt idx="2797">
                        <c:v>24.88</c:v>
                      </c:pt>
                      <c:pt idx="2798">
                        <c:v>25.05</c:v>
                      </c:pt>
                      <c:pt idx="2799">
                        <c:v>25.02</c:v>
                      </c:pt>
                      <c:pt idx="2800">
                        <c:v>24.8</c:v>
                      </c:pt>
                      <c:pt idx="2801">
                        <c:v>24.88</c:v>
                      </c:pt>
                      <c:pt idx="2802">
                        <c:v>25.03</c:v>
                      </c:pt>
                      <c:pt idx="2803">
                        <c:v>24.92</c:v>
                      </c:pt>
                      <c:pt idx="2804">
                        <c:v>24.84</c:v>
                      </c:pt>
                      <c:pt idx="2805">
                        <c:v>24.8</c:v>
                      </c:pt>
                      <c:pt idx="2806">
                        <c:v>24.81</c:v>
                      </c:pt>
                      <c:pt idx="2807">
                        <c:v>24.8</c:v>
                      </c:pt>
                      <c:pt idx="2808">
                        <c:v>24.8</c:v>
                      </c:pt>
                      <c:pt idx="2809">
                        <c:v>24.91</c:v>
                      </c:pt>
                      <c:pt idx="2810">
                        <c:v>25.22</c:v>
                      </c:pt>
                      <c:pt idx="2811">
                        <c:v>25.05</c:v>
                      </c:pt>
                      <c:pt idx="2812">
                        <c:v>24.91</c:v>
                      </c:pt>
                      <c:pt idx="2813">
                        <c:v>24.91</c:v>
                      </c:pt>
                      <c:pt idx="2814">
                        <c:v>25.09</c:v>
                      </c:pt>
                      <c:pt idx="2815">
                        <c:v>25.27</c:v>
                      </c:pt>
                      <c:pt idx="2816">
                        <c:v>25.31</c:v>
                      </c:pt>
                      <c:pt idx="2817">
                        <c:v>25.22</c:v>
                      </c:pt>
                      <c:pt idx="2818">
                        <c:v>25.39</c:v>
                      </c:pt>
                      <c:pt idx="2819">
                        <c:v>25.35</c:v>
                      </c:pt>
                      <c:pt idx="2820">
                        <c:v>25.28</c:v>
                      </c:pt>
                      <c:pt idx="2821">
                        <c:v>25.28</c:v>
                      </c:pt>
                      <c:pt idx="2822">
                        <c:v>24.83</c:v>
                      </c:pt>
                      <c:pt idx="2823">
                        <c:v>24.73</c:v>
                      </c:pt>
                      <c:pt idx="2824">
                        <c:v>25.07</c:v>
                      </c:pt>
                      <c:pt idx="2825">
                        <c:v>25.09</c:v>
                      </c:pt>
                      <c:pt idx="2826">
                        <c:v>25.04</c:v>
                      </c:pt>
                      <c:pt idx="2827">
                        <c:v>24.61</c:v>
                      </c:pt>
                      <c:pt idx="2828">
                        <c:v>24.62</c:v>
                      </c:pt>
                      <c:pt idx="2829">
                        <c:v>24.55</c:v>
                      </c:pt>
                      <c:pt idx="2830">
                        <c:v>24.82</c:v>
                      </c:pt>
                      <c:pt idx="2831">
                        <c:v>24.74</c:v>
                      </c:pt>
                      <c:pt idx="2832">
                        <c:v>24.74</c:v>
                      </c:pt>
                      <c:pt idx="2833">
                        <c:v>24.81</c:v>
                      </c:pt>
                      <c:pt idx="2834">
                        <c:v>24.65</c:v>
                      </c:pt>
                      <c:pt idx="2835">
                        <c:v>24.57</c:v>
                      </c:pt>
                      <c:pt idx="2836">
                        <c:v>24.67</c:v>
                      </c:pt>
                      <c:pt idx="2837">
                        <c:v>24.7</c:v>
                      </c:pt>
                      <c:pt idx="2838">
                        <c:v>24.77</c:v>
                      </c:pt>
                      <c:pt idx="2839">
                        <c:v>24.24</c:v>
                      </c:pt>
                      <c:pt idx="2840">
                        <c:v>24.3</c:v>
                      </c:pt>
                      <c:pt idx="2841">
                        <c:v>23.88</c:v>
                      </c:pt>
                      <c:pt idx="2842">
                        <c:v>24.1</c:v>
                      </c:pt>
                      <c:pt idx="2843">
                        <c:v>24.52</c:v>
                      </c:pt>
                      <c:pt idx="2844">
                        <c:v>24.81</c:v>
                      </c:pt>
                      <c:pt idx="2845">
                        <c:v>24.85</c:v>
                      </c:pt>
                      <c:pt idx="2846">
                        <c:v>24.8</c:v>
                      </c:pt>
                      <c:pt idx="2847">
                        <c:v>24.77</c:v>
                      </c:pt>
                      <c:pt idx="2848">
                        <c:v>25.06</c:v>
                      </c:pt>
                      <c:pt idx="2849">
                        <c:v>25.25</c:v>
                      </c:pt>
                      <c:pt idx="2850">
                        <c:v>25.4</c:v>
                      </c:pt>
                      <c:pt idx="2851">
                        <c:v>25.46</c:v>
                      </c:pt>
                      <c:pt idx="2852">
                        <c:v>25.43</c:v>
                      </c:pt>
                      <c:pt idx="2853">
                        <c:v>25.4</c:v>
                      </c:pt>
                      <c:pt idx="2854">
                        <c:v>25.39</c:v>
                      </c:pt>
                      <c:pt idx="2855">
                        <c:v>25.7</c:v>
                      </c:pt>
                      <c:pt idx="2856">
                        <c:v>25.74</c:v>
                      </c:pt>
                      <c:pt idx="2857">
                        <c:v>25.86</c:v>
                      </c:pt>
                      <c:pt idx="2858">
                        <c:v>26.08</c:v>
                      </c:pt>
                      <c:pt idx="2859">
                        <c:v>26.17</c:v>
                      </c:pt>
                      <c:pt idx="2860">
                        <c:v>26.05</c:v>
                      </c:pt>
                      <c:pt idx="2861">
                        <c:v>26.32</c:v>
                      </c:pt>
                      <c:pt idx="2862">
                        <c:v>26.35</c:v>
                      </c:pt>
                      <c:pt idx="2863">
                        <c:v>26.25</c:v>
                      </c:pt>
                      <c:pt idx="2864">
                        <c:v>26.37</c:v>
                      </c:pt>
                      <c:pt idx="2865">
                        <c:v>26.32</c:v>
                      </c:pt>
                      <c:pt idx="2866">
                        <c:v>26.12</c:v>
                      </c:pt>
                      <c:pt idx="2867">
                        <c:v>26.13</c:v>
                      </c:pt>
                      <c:pt idx="2868">
                        <c:v>26.3</c:v>
                      </c:pt>
                      <c:pt idx="2869">
                        <c:v>26.17</c:v>
                      </c:pt>
                      <c:pt idx="2870">
                        <c:v>26.31</c:v>
                      </c:pt>
                      <c:pt idx="2871">
                        <c:v>26.33</c:v>
                      </c:pt>
                      <c:pt idx="2872">
                        <c:v>26.64</c:v>
                      </c:pt>
                      <c:pt idx="2873">
                        <c:v>26.62</c:v>
                      </c:pt>
                      <c:pt idx="2874">
                        <c:v>26.81</c:v>
                      </c:pt>
                      <c:pt idx="2875">
                        <c:v>26.65</c:v>
                      </c:pt>
                      <c:pt idx="2876">
                        <c:v>26.8</c:v>
                      </c:pt>
                      <c:pt idx="2877">
                        <c:v>26.78</c:v>
                      </c:pt>
                      <c:pt idx="2878">
                        <c:v>26.67</c:v>
                      </c:pt>
                      <c:pt idx="2879">
                        <c:v>26.6</c:v>
                      </c:pt>
                      <c:pt idx="2880">
                        <c:v>26.64</c:v>
                      </c:pt>
                      <c:pt idx="2881">
                        <c:v>26.89</c:v>
                      </c:pt>
                      <c:pt idx="2882">
                        <c:v>26.78</c:v>
                      </c:pt>
                      <c:pt idx="2883">
                        <c:v>26.75</c:v>
                      </c:pt>
                      <c:pt idx="2884">
                        <c:v>26.38</c:v>
                      </c:pt>
                      <c:pt idx="2885">
                        <c:v>26.25</c:v>
                      </c:pt>
                      <c:pt idx="2886">
                        <c:v>26.16</c:v>
                      </c:pt>
                      <c:pt idx="2887">
                        <c:v>26.08</c:v>
                      </c:pt>
                      <c:pt idx="2888">
                        <c:v>26.12</c:v>
                      </c:pt>
                      <c:pt idx="2889">
                        <c:v>26.11</c:v>
                      </c:pt>
                      <c:pt idx="2890">
                        <c:v>26.18</c:v>
                      </c:pt>
                      <c:pt idx="2891">
                        <c:v>26.19</c:v>
                      </c:pt>
                      <c:pt idx="2892">
                        <c:v>26.16</c:v>
                      </c:pt>
                      <c:pt idx="2893">
                        <c:v>26.28</c:v>
                      </c:pt>
                      <c:pt idx="2894">
                        <c:v>26.36</c:v>
                      </c:pt>
                      <c:pt idx="2895">
                        <c:v>26.23</c:v>
                      </c:pt>
                      <c:pt idx="2896">
                        <c:v>26.22</c:v>
                      </c:pt>
                      <c:pt idx="2897">
                        <c:v>26.2</c:v>
                      </c:pt>
                      <c:pt idx="2898">
                        <c:v>26.88</c:v>
                      </c:pt>
                      <c:pt idx="2899">
                        <c:v>27.34</c:v>
                      </c:pt>
                      <c:pt idx="2900">
                        <c:v>27.52</c:v>
                      </c:pt>
                      <c:pt idx="2901">
                        <c:v>27.58</c:v>
                      </c:pt>
                      <c:pt idx="2902">
                        <c:v>28</c:v>
                      </c:pt>
                      <c:pt idx="2903">
                        <c:v>27.85</c:v>
                      </c:pt>
                      <c:pt idx="2904">
                        <c:v>27.75</c:v>
                      </c:pt>
                      <c:pt idx="2905">
                        <c:v>27.84</c:v>
                      </c:pt>
                      <c:pt idx="2906">
                        <c:v>28.01</c:v>
                      </c:pt>
                      <c:pt idx="2907">
                        <c:v>27.94</c:v>
                      </c:pt>
                      <c:pt idx="2908">
                        <c:v>28.22</c:v>
                      </c:pt>
                      <c:pt idx="2909">
                        <c:v>27.87</c:v>
                      </c:pt>
                      <c:pt idx="2910">
                        <c:v>27.69</c:v>
                      </c:pt>
                      <c:pt idx="2911">
                        <c:v>27.81</c:v>
                      </c:pt>
                      <c:pt idx="2912">
                        <c:v>28.06</c:v>
                      </c:pt>
                      <c:pt idx="2913">
                        <c:v>27.94</c:v>
                      </c:pt>
                      <c:pt idx="2914">
                        <c:v>27.89</c:v>
                      </c:pt>
                      <c:pt idx="2915">
                        <c:v>28.13</c:v>
                      </c:pt>
                      <c:pt idx="2916">
                        <c:v>28.05</c:v>
                      </c:pt>
                      <c:pt idx="2917">
                        <c:v>27.97</c:v>
                      </c:pt>
                      <c:pt idx="2918">
                        <c:v>28</c:v>
                      </c:pt>
                      <c:pt idx="2919">
                        <c:v>28.11</c:v>
                      </c:pt>
                      <c:pt idx="2920">
                        <c:v>27.91</c:v>
                      </c:pt>
                      <c:pt idx="2921">
                        <c:v>27.92</c:v>
                      </c:pt>
                      <c:pt idx="2922">
                        <c:v>28.07</c:v>
                      </c:pt>
                      <c:pt idx="2923">
                        <c:v>28.33</c:v>
                      </c:pt>
                      <c:pt idx="2924">
                        <c:v>28.41</c:v>
                      </c:pt>
                      <c:pt idx="2925">
                        <c:v>28.37</c:v>
                      </c:pt>
                      <c:pt idx="2926">
                        <c:v>28.59</c:v>
                      </c:pt>
                      <c:pt idx="2927">
                        <c:v>28.83</c:v>
                      </c:pt>
                      <c:pt idx="2928">
                        <c:v>28.97</c:v>
                      </c:pt>
                      <c:pt idx="2929">
                        <c:v>29.23</c:v>
                      </c:pt>
                      <c:pt idx="2930">
                        <c:v>29.15</c:v>
                      </c:pt>
                      <c:pt idx="2931">
                        <c:v>29.37</c:v>
                      </c:pt>
                      <c:pt idx="2932">
                        <c:v>29.33</c:v>
                      </c:pt>
                      <c:pt idx="2933">
                        <c:v>29.54</c:v>
                      </c:pt>
                      <c:pt idx="2934">
                        <c:v>29.78</c:v>
                      </c:pt>
                      <c:pt idx="2935">
                        <c:v>29.81</c:v>
                      </c:pt>
                      <c:pt idx="2936">
                        <c:v>30.01</c:v>
                      </c:pt>
                      <c:pt idx="2937">
                        <c:v>29.95</c:v>
                      </c:pt>
                      <c:pt idx="2938">
                        <c:v>30.17</c:v>
                      </c:pt>
                      <c:pt idx="2939">
                        <c:v>30.05</c:v>
                      </c:pt>
                      <c:pt idx="2940">
                        <c:v>29.66</c:v>
                      </c:pt>
                      <c:pt idx="2941">
                        <c:v>29.74</c:v>
                      </c:pt>
                      <c:pt idx="2942">
                        <c:v>30.02</c:v>
                      </c:pt>
                      <c:pt idx="2943">
                        <c:v>29.36</c:v>
                      </c:pt>
                      <c:pt idx="2944">
                        <c:v>27.88</c:v>
                      </c:pt>
                      <c:pt idx="2945">
                        <c:v>28.39</c:v>
                      </c:pt>
                      <c:pt idx="2946">
                        <c:v>28.41</c:v>
                      </c:pt>
                      <c:pt idx="2947">
                        <c:v>27.16</c:v>
                      </c:pt>
                      <c:pt idx="2948">
                        <c:v>27.68</c:v>
                      </c:pt>
                      <c:pt idx="2949">
                        <c:v>28.07</c:v>
                      </c:pt>
                      <c:pt idx="2950">
                        <c:v>28.19</c:v>
                      </c:pt>
                      <c:pt idx="2951">
                        <c:v>28.86</c:v>
                      </c:pt>
                      <c:pt idx="2952">
                        <c:v>29.02</c:v>
                      </c:pt>
                      <c:pt idx="2953">
                        <c:v>28.98</c:v>
                      </c:pt>
                      <c:pt idx="2954">
                        <c:v>28.89</c:v>
                      </c:pt>
                      <c:pt idx="2955">
                        <c:v>28.93</c:v>
                      </c:pt>
                      <c:pt idx="2956">
                        <c:v>28.69</c:v>
                      </c:pt>
                      <c:pt idx="2957">
                        <c:v>29.12</c:v>
                      </c:pt>
                      <c:pt idx="2958">
                        <c:v>29.56</c:v>
                      </c:pt>
                      <c:pt idx="2959">
                        <c:v>29.28</c:v>
                      </c:pt>
                      <c:pt idx="2960">
                        <c:v>28.87</c:v>
                      </c:pt>
                      <c:pt idx="2961">
                        <c:v>28.37</c:v>
                      </c:pt>
                      <c:pt idx="2962">
                        <c:v>28.44</c:v>
                      </c:pt>
                      <c:pt idx="2963">
                        <c:v>28.84</c:v>
                      </c:pt>
                      <c:pt idx="2964">
                        <c:v>28.96</c:v>
                      </c:pt>
                      <c:pt idx="2965">
                        <c:v>28.91</c:v>
                      </c:pt>
                      <c:pt idx="2966">
                        <c:v>29</c:v>
                      </c:pt>
                      <c:pt idx="2967">
                        <c:v>29.7</c:v>
                      </c:pt>
                      <c:pt idx="2968">
                        <c:v>29.6</c:v>
                      </c:pt>
                      <c:pt idx="2969">
                        <c:v>29.27</c:v>
                      </c:pt>
                      <c:pt idx="2970">
                        <c:v>28.94</c:v>
                      </c:pt>
                      <c:pt idx="2971">
                        <c:v>28.95</c:v>
                      </c:pt>
                      <c:pt idx="2972">
                        <c:v>28.87</c:v>
                      </c:pt>
                      <c:pt idx="2973">
                        <c:v>28.66</c:v>
                      </c:pt>
                      <c:pt idx="2974">
                        <c:v>28.73</c:v>
                      </c:pt>
                      <c:pt idx="2975">
                        <c:v>28.72</c:v>
                      </c:pt>
                      <c:pt idx="2976">
                        <c:v>27.66</c:v>
                      </c:pt>
                      <c:pt idx="2977">
                        <c:v>26.82</c:v>
                      </c:pt>
                      <c:pt idx="2978">
                        <c:v>27.69</c:v>
                      </c:pt>
                      <c:pt idx="2979">
                        <c:v>27.15</c:v>
                      </c:pt>
                      <c:pt idx="2980">
                        <c:v>27.2</c:v>
                      </c:pt>
                      <c:pt idx="2981">
                        <c:v>27.57</c:v>
                      </c:pt>
                      <c:pt idx="2982">
                        <c:v>26.96</c:v>
                      </c:pt>
                      <c:pt idx="2983">
                        <c:v>27.33</c:v>
                      </c:pt>
                      <c:pt idx="2984">
                        <c:v>27.62</c:v>
                      </c:pt>
                      <c:pt idx="2985">
                        <c:v>27.84</c:v>
                      </c:pt>
                      <c:pt idx="2986">
                        <c:v>27.17</c:v>
                      </c:pt>
                      <c:pt idx="2987">
                        <c:v>27.32</c:v>
                      </c:pt>
                      <c:pt idx="2988">
                        <c:v>27.73</c:v>
                      </c:pt>
                      <c:pt idx="2989">
                        <c:v>27.4</c:v>
                      </c:pt>
                      <c:pt idx="2990">
                        <c:v>27.88</c:v>
                      </c:pt>
                      <c:pt idx="2991">
                        <c:v>27.46</c:v>
                      </c:pt>
                      <c:pt idx="2992">
                        <c:v>27.58</c:v>
                      </c:pt>
                      <c:pt idx="2993">
                        <c:v>27.58</c:v>
                      </c:pt>
                      <c:pt idx="2994">
                        <c:v>27.45</c:v>
                      </c:pt>
                      <c:pt idx="2995">
                        <c:v>27.87</c:v>
                      </c:pt>
                      <c:pt idx="2996">
                        <c:v>27.88</c:v>
                      </c:pt>
                      <c:pt idx="2997">
                        <c:v>27.85</c:v>
                      </c:pt>
                      <c:pt idx="2998">
                        <c:v>27.67</c:v>
                      </c:pt>
                      <c:pt idx="2999">
                        <c:v>27.65</c:v>
                      </c:pt>
                      <c:pt idx="3000">
                        <c:v>27.66</c:v>
                      </c:pt>
                      <c:pt idx="3001">
                        <c:v>27.7</c:v>
                      </c:pt>
                      <c:pt idx="3002">
                        <c:v>27.45</c:v>
                      </c:pt>
                      <c:pt idx="3003">
                        <c:v>27.46</c:v>
                      </c:pt>
                      <c:pt idx="3004">
                        <c:v>27.15</c:v>
                      </c:pt>
                      <c:pt idx="3005">
                        <c:v>26.92</c:v>
                      </c:pt>
                      <c:pt idx="3006">
                        <c:v>27.27</c:v>
                      </c:pt>
                      <c:pt idx="3007">
                        <c:v>27.45</c:v>
                      </c:pt>
                      <c:pt idx="3008">
                        <c:v>27.64</c:v>
                      </c:pt>
                      <c:pt idx="3009">
                        <c:v>28.05</c:v>
                      </c:pt>
                      <c:pt idx="3010">
                        <c:v>28.28</c:v>
                      </c:pt>
                      <c:pt idx="3011">
                        <c:v>28.26</c:v>
                      </c:pt>
                      <c:pt idx="3012">
                        <c:v>28.19</c:v>
                      </c:pt>
                      <c:pt idx="3013">
                        <c:v>28.24</c:v>
                      </c:pt>
                      <c:pt idx="3014">
                        <c:v>28.24</c:v>
                      </c:pt>
                      <c:pt idx="3015">
                        <c:v>28.18</c:v>
                      </c:pt>
                      <c:pt idx="3016">
                        <c:v>27.95</c:v>
                      </c:pt>
                      <c:pt idx="3017">
                        <c:v>28.15</c:v>
                      </c:pt>
                      <c:pt idx="3018">
                        <c:v>28.34</c:v>
                      </c:pt>
                      <c:pt idx="3019">
                        <c:v>28.16</c:v>
                      </c:pt>
                      <c:pt idx="3020">
                        <c:v>27.94</c:v>
                      </c:pt>
                      <c:pt idx="3021">
                        <c:v>27.85</c:v>
                      </c:pt>
                      <c:pt idx="3022">
                        <c:v>26.92</c:v>
                      </c:pt>
                      <c:pt idx="3023">
                        <c:v>27.41</c:v>
                      </c:pt>
                      <c:pt idx="3024">
                        <c:v>27.18</c:v>
                      </c:pt>
                      <c:pt idx="3025">
                        <c:v>27.48</c:v>
                      </c:pt>
                      <c:pt idx="3026">
                        <c:v>27.57</c:v>
                      </c:pt>
                      <c:pt idx="3027">
                        <c:v>27.45</c:v>
                      </c:pt>
                      <c:pt idx="3028">
                        <c:v>27.95</c:v>
                      </c:pt>
                      <c:pt idx="3029">
                        <c:v>28.04</c:v>
                      </c:pt>
                      <c:pt idx="3030">
                        <c:v>28.08</c:v>
                      </c:pt>
                      <c:pt idx="3031">
                        <c:v>28.02</c:v>
                      </c:pt>
                      <c:pt idx="3032">
                        <c:v>27.95</c:v>
                      </c:pt>
                      <c:pt idx="3033">
                        <c:v>27.85</c:v>
                      </c:pt>
                      <c:pt idx="3034">
                        <c:v>27.59</c:v>
                      </c:pt>
                      <c:pt idx="3035">
                        <c:v>27.47</c:v>
                      </c:pt>
                      <c:pt idx="3036">
                        <c:v>27.42</c:v>
                      </c:pt>
                      <c:pt idx="3037">
                        <c:v>27.35</c:v>
                      </c:pt>
                      <c:pt idx="3038">
                        <c:v>27.28</c:v>
                      </c:pt>
                      <c:pt idx="3039">
                        <c:v>27.2</c:v>
                      </c:pt>
                      <c:pt idx="3040">
                        <c:v>27.07</c:v>
                      </c:pt>
                      <c:pt idx="3041">
                        <c:v>26.78</c:v>
                      </c:pt>
                      <c:pt idx="3042">
                        <c:v>26.69</c:v>
                      </c:pt>
                      <c:pt idx="3043">
                        <c:v>26.36</c:v>
                      </c:pt>
                      <c:pt idx="3044">
                        <c:v>26.59</c:v>
                      </c:pt>
                      <c:pt idx="3045">
                        <c:v>26.59</c:v>
                      </c:pt>
                      <c:pt idx="3046">
                        <c:v>26.72</c:v>
                      </c:pt>
                      <c:pt idx="3047">
                        <c:v>26.48</c:v>
                      </c:pt>
                      <c:pt idx="3048">
                        <c:v>26.54</c:v>
                      </c:pt>
                      <c:pt idx="3049">
                        <c:v>26.67</c:v>
                      </c:pt>
                      <c:pt idx="3050">
                        <c:v>27.28</c:v>
                      </c:pt>
                      <c:pt idx="3051">
                        <c:v>27.18</c:v>
                      </c:pt>
                      <c:pt idx="3052">
                        <c:v>27.05</c:v>
                      </c:pt>
                      <c:pt idx="3053">
                        <c:v>27.1</c:v>
                      </c:pt>
                      <c:pt idx="3054">
                        <c:v>26.98</c:v>
                      </c:pt>
                      <c:pt idx="3055">
                        <c:v>27.46</c:v>
                      </c:pt>
                      <c:pt idx="3056">
                        <c:v>27.49</c:v>
                      </c:pt>
                      <c:pt idx="3057">
                        <c:v>27.93</c:v>
                      </c:pt>
                      <c:pt idx="3058">
                        <c:v>27.51</c:v>
                      </c:pt>
                      <c:pt idx="3059">
                        <c:v>27.56</c:v>
                      </c:pt>
                      <c:pt idx="3060">
                        <c:v>27.94</c:v>
                      </c:pt>
                      <c:pt idx="3061">
                        <c:v>28.02</c:v>
                      </c:pt>
                      <c:pt idx="3062">
                        <c:v>28.08</c:v>
                      </c:pt>
                      <c:pt idx="3063">
                        <c:v>28.07</c:v>
                      </c:pt>
                      <c:pt idx="3064">
                        <c:v>28.13</c:v>
                      </c:pt>
                      <c:pt idx="3065">
                        <c:v>28.15</c:v>
                      </c:pt>
                      <c:pt idx="3066">
                        <c:v>27.95</c:v>
                      </c:pt>
                      <c:pt idx="3067">
                        <c:v>27.95</c:v>
                      </c:pt>
                      <c:pt idx="3068">
                        <c:v>27.96</c:v>
                      </c:pt>
                      <c:pt idx="3069">
                        <c:v>28.12</c:v>
                      </c:pt>
                      <c:pt idx="3070">
                        <c:v>28.27</c:v>
                      </c:pt>
                      <c:pt idx="3071">
                        <c:v>28.4</c:v>
                      </c:pt>
                      <c:pt idx="3072">
                        <c:v>28.47</c:v>
                      </c:pt>
                      <c:pt idx="3073">
                        <c:v>28.3</c:v>
                      </c:pt>
                      <c:pt idx="3074">
                        <c:v>27.97</c:v>
                      </c:pt>
                      <c:pt idx="3075">
                        <c:v>27.7</c:v>
                      </c:pt>
                      <c:pt idx="3076">
                        <c:v>27.96</c:v>
                      </c:pt>
                      <c:pt idx="3077">
                        <c:v>27.74</c:v>
                      </c:pt>
                      <c:pt idx="3078">
                        <c:v>28.11</c:v>
                      </c:pt>
                      <c:pt idx="3079">
                        <c:v>28.17</c:v>
                      </c:pt>
                      <c:pt idx="3080">
                        <c:v>28.26</c:v>
                      </c:pt>
                      <c:pt idx="3081">
                        <c:v>28.37</c:v>
                      </c:pt>
                      <c:pt idx="3082">
                        <c:v>28.27</c:v>
                      </c:pt>
                      <c:pt idx="3083">
                        <c:v>28.14</c:v>
                      </c:pt>
                      <c:pt idx="3084">
                        <c:v>28.24</c:v>
                      </c:pt>
                      <c:pt idx="3085">
                        <c:v>28.62</c:v>
                      </c:pt>
                      <c:pt idx="3086">
                        <c:v>28.59</c:v>
                      </c:pt>
                      <c:pt idx="3087">
                        <c:v>28.58</c:v>
                      </c:pt>
                      <c:pt idx="3088">
                        <c:v>28.36</c:v>
                      </c:pt>
                      <c:pt idx="3089">
                        <c:v>28.33</c:v>
                      </c:pt>
                      <c:pt idx="3090">
                        <c:v>28.47</c:v>
                      </c:pt>
                      <c:pt idx="3091">
                        <c:v>28.49</c:v>
                      </c:pt>
                      <c:pt idx="3092">
                        <c:v>28.36</c:v>
                      </c:pt>
                      <c:pt idx="3093">
                        <c:v>28.33</c:v>
                      </c:pt>
                      <c:pt idx="3094">
                        <c:v>28.3</c:v>
                      </c:pt>
                      <c:pt idx="3095">
                        <c:v>28.33</c:v>
                      </c:pt>
                      <c:pt idx="3096">
                        <c:v>28.07</c:v>
                      </c:pt>
                      <c:pt idx="3097">
                        <c:v>28.03</c:v>
                      </c:pt>
                      <c:pt idx="3098">
                        <c:v>28.23</c:v>
                      </c:pt>
                      <c:pt idx="3099">
                        <c:v>28.11</c:v>
                      </c:pt>
                      <c:pt idx="3100">
                        <c:v>28.25</c:v>
                      </c:pt>
                      <c:pt idx="3101">
                        <c:v>28.73</c:v>
                      </c:pt>
                      <c:pt idx="3102">
                        <c:v>28.98</c:v>
                      </c:pt>
                      <c:pt idx="3103">
                        <c:v>28.74</c:v>
                      </c:pt>
                      <c:pt idx="3104">
                        <c:v>28.42</c:v>
                      </c:pt>
                      <c:pt idx="3105">
                        <c:v>28.31</c:v>
                      </c:pt>
                      <c:pt idx="3106">
                        <c:v>27.97</c:v>
                      </c:pt>
                      <c:pt idx="3107">
                        <c:v>27.87</c:v>
                      </c:pt>
                      <c:pt idx="3108">
                        <c:v>27.58</c:v>
                      </c:pt>
                      <c:pt idx="3109">
                        <c:v>27.69</c:v>
                      </c:pt>
                      <c:pt idx="3110">
                        <c:v>27.69</c:v>
                      </c:pt>
                      <c:pt idx="3111">
                        <c:v>27.95</c:v>
                      </c:pt>
                      <c:pt idx="3112">
                        <c:v>28.14</c:v>
                      </c:pt>
                      <c:pt idx="3113">
                        <c:v>28</c:v>
                      </c:pt>
                      <c:pt idx="3114">
                        <c:v>28.19</c:v>
                      </c:pt>
                      <c:pt idx="3115">
                        <c:v>28.08</c:v>
                      </c:pt>
                      <c:pt idx="3116">
                        <c:v>27.21</c:v>
                      </c:pt>
                      <c:pt idx="3117">
                        <c:v>26.4</c:v>
                      </c:pt>
                      <c:pt idx="3118">
                        <c:v>26.43</c:v>
                      </c:pt>
                      <c:pt idx="3119">
                        <c:v>26.31</c:v>
                      </c:pt>
                      <c:pt idx="3120">
                        <c:v>26.75</c:v>
                      </c:pt>
                      <c:pt idx="3121">
                        <c:v>27.02</c:v>
                      </c:pt>
                      <c:pt idx="3122">
                        <c:v>26.57</c:v>
                      </c:pt>
                      <c:pt idx="3123">
                        <c:v>26.67</c:v>
                      </c:pt>
                      <c:pt idx="3124">
                        <c:v>26.1</c:v>
                      </c:pt>
                      <c:pt idx="3125">
                        <c:v>25.89</c:v>
                      </c:pt>
                      <c:pt idx="3126">
                        <c:v>25.24</c:v>
                      </c:pt>
                      <c:pt idx="3127">
                        <c:v>25.63</c:v>
                      </c:pt>
                      <c:pt idx="3128">
                        <c:v>25.26</c:v>
                      </c:pt>
                      <c:pt idx="3129">
                        <c:v>25.48</c:v>
                      </c:pt>
                      <c:pt idx="3130">
                        <c:v>25.92</c:v>
                      </c:pt>
                      <c:pt idx="3131">
                        <c:v>26.28</c:v>
                      </c:pt>
                      <c:pt idx="3132">
                        <c:v>26.4</c:v>
                      </c:pt>
                      <c:pt idx="3133">
                        <c:v>26.38</c:v>
                      </c:pt>
                      <c:pt idx="3134">
                        <c:v>26.8</c:v>
                      </c:pt>
                      <c:pt idx="3135">
                        <c:v>26.94</c:v>
                      </c:pt>
                      <c:pt idx="3136">
                        <c:v>27.29</c:v>
                      </c:pt>
                      <c:pt idx="3137">
                        <c:v>27.37</c:v>
                      </c:pt>
                      <c:pt idx="3138">
                        <c:v>27.12</c:v>
                      </c:pt>
                      <c:pt idx="3139">
                        <c:v>26.58</c:v>
                      </c:pt>
                      <c:pt idx="3140">
                        <c:v>26.73</c:v>
                      </c:pt>
                      <c:pt idx="3141">
                        <c:v>26.37</c:v>
                      </c:pt>
                      <c:pt idx="3142">
                        <c:v>26.76</c:v>
                      </c:pt>
                      <c:pt idx="3143">
                        <c:v>26.79</c:v>
                      </c:pt>
                      <c:pt idx="3144">
                        <c:v>26.78</c:v>
                      </c:pt>
                      <c:pt idx="3145">
                        <c:v>26.19</c:v>
                      </c:pt>
                      <c:pt idx="3146">
                        <c:v>26.21</c:v>
                      </c:pt>
                      <c:pt idx="3147">
                        <c:v>26</c:v>
                      </c:pt>
                      <c:pt idx="3148">
                        <c:v>26.53</c:v>
                      </c:pt>
                      <c:pt idx="3149">
                        <c:v>26.55</c:v>
                      </c:pt>
                      <c:pt idx="3150">
                        <c:v>27.06</c:v>
                      </c:pt>
                      <c:pt idx="3151">
                        <c:v>26.83</c:v>
                      </c:pt>
                      <c:pt idx="3152">
                        <c:v>26.97</c:v>
                      </c:pt>
                      <c:pt idx="3153">
                        <c:v>27.14</c:v>
                      </c:pt>
                      <c:pt idx="3154">
                        <c:v>25.96</c:v>
                      </c:pt>
                      <c:pt idx="3155">
                        <c:v>25.6</c:v>
                      </c:pt>
                      <c:pt idx="3156">
                        <c:v>25.11</c:v>
                      </c:pt>
                      <c:pt idx="3157">
                        <c:v>24.76</c:v>
                      </c:pt>
                      <c:pt idx="3158">
                        <c:v>24.52</c:v>
                      </c:pt>
                      <c:pt idx="3159">
                        <c:v>24.66</c:v>
                      </c:pt>
                      <c:pt idx="3160">
                        <c:v>24.48</c:v>
                      </c:pt>
                      <c:pt idx="3161">
                        <c:v>24.24</c:v>
                      </c:pt>
                      <c:pt idx="3162">
                        <c:v>24</c:v>
                      </c:pt>
                      <c:pt idx="3163">
                        <c:v>23.91</c:v>
                      </c:pt>
                      <c:pt idx="3164">
                        <c:v>23.61</c:v>
                      </c:pt>
                      <c:pt idx="3165">
                        <c:v>23.4</c:v>
                      </c:pt>
                      <c:pt idx="3166">
                        <c:v>22.79</c:v>
                      </c:pt>
                      <c:pt idx="3167">
                        <c:v>22.31</c:v>
                      </c:pt>
                      <c:pt idx="3168">
                        <c:v>23.32</c:v>
                      </c:pt>
                      <c:pt idx="3169">
                        <c:v>23.6</c:v>
                      </c:pt>
                      <c:pt idx="3170">
                        <c:v>23.59</c:v>
                      </c:pt>
                      <c:pt idx="3171">
                        <c:v>23.82</c:v>
                      </c:pt>
                      <c:pt idx="3172">
                        <c:v>24.02</c:v>
                      </c:pt>
                      <c:pt idx="3173">
                        <c:v>23.48</c:v>
                      </c:pt>
                      <c:pt idx="3174">
                        <c:v>24.26</c:v>
                      </c:pt>
                      <c:pt idx="3175">
                        <c:v>24.29</c:v>
                      </c:pt>
                      <c:pt idx="3176">
                        <c:v>24.31</c:v>
                      </c:pt>
                      <c:pt idx="3177">
                        <c:v>24.43</c:v>
                      </c:pt>
                      <c:pt idx="3178">
                        <c:v>24.44</c:v>
                      </c:pt>
                      <c:pt idx="3179">
                        <c:v>24.5</c:v>
                      </c:pt>
                      <c:pt idx="3180">
                        <c:v>24.67</c:v>
                      </c:pt>
                      <c:pt idx="3181">
                        <c:v>24.89</c:v>
                      </c:pt>
                      <c:pt idx="3182">
                        <c:v>25.42</c:v>
                      </c:pt>
                      <c:pt idx="3183">
                        <c:v>25.56</c:v>
                      </c:pt>
                      <c:pt idx="3184">
                        <c:v>26</c:v>
                      </c:pt>
                      <c:pt idx="3185">
                        <c:v>25.7</c:v>
                      </c:pt>
                      <c:pt idx="3186">
                        <c:v>25.73</c:v>
                      </c:pt>
                      <c:pt idx="3187">
                        <c:v>25.79</c:v>
                      </c:pt>
                      <c:pt idx="3188">
                        <c:v>26</c:v>
                      </c:pt>
                      <c:pt idx="3189">
                        <c:v>25.92</c:v>
                      </c:pt>
                      <c:pt idx="3190">
                        <c:v>25.83</c:v>
                      </c:pt>
                      <c:pt idx="3191">
                        <c:v>25.98</c:v>
                      </c:pt>
                      <c:pt idx="3192">
                        <c:v>25.94</c:v>
                      </c:pt>
                      <c:pt idx="3193">
                        <c:v>26.05</c:v>
                      </c:pt>
                      <c:pt idx="3194">
                        <c:v>26.16</c:v>
                      </c:pt>
                      <c:pt idx="3195">
                        <c:v>26.09</c:v>
                      </c:pt>
                      <c:pt idx="3196">
                        <c:v>26.06</c:v>
                      </c:pt>
                      <c:pt idx="3197">
                        <c:v>25.8</c:v>
                      </c:pt>
                      <c:pt idx="3198">
                        <c:v>25.67</c:v>
                      </c:pt>
                      <c:pt idx="3199">
                        <c:v>25.75</c:v>
                      </c:pt>
                      <c:pt idx="3200">
                        <c:v>26.13</c:v>
                      </c:pt>
                      <c:pt idx="3201">
                        <c:v>26.2</c:v>
                      </c:pt>
                      <c:pt idx="3202">
                        <c:v>25.88</c:v>
                      </c:pt>
                      <c:pt idx="3203">
                        <c:v>26.43</c:v>
                      </c:pt>
                      <c:pt idx="3204">
                        <c:v>26.47</c:v>
                      </c:pt>
                      <c:pt idx="3205">
                        <c:v>26.64</c:v>
                      </c:pt>
                      <c:pt idx="3206">
                        <c:v>26.5</c:v>
                      </c:pt>
                      <c:pt idx="3207">
                        <c:v>26.46</c:v>
                      </c:pt>
                      <c:pt idx="3208">
                        <c:v>26.57</c:v>
                      </c:pt>
                      <c:pt idx="3209">
                        <c:v>26.49</c:v>
                      </c:pt>
                      <c:pt idx="3210">
                        <c:v>26.59</c:v>
                      </c:pt>
                      <c:pt idx="3211">
                        <c:v>26.52</c:v>
                      </c:pt>
                      <c:pt idx="3212">
                        <c:v>26.69</c:v>
                      </c:pt>
                      <c:pt idx="3213">
                        <c:v>26.52</c:v>
                      </c:pt>
                      <c:pt idx="3214">
                        <c:v>26.42</c:v>
                      </c:pt>
                      <c:pt idx="3215">
                        <c:v>26.25</c:v>
                      </c:pt>
                      <c:pt idx="3216">
                        <c:v>25.98</c:v>
                      </c:pt>
                      <c:pt idx="3217">
                        <c:v>25.97</c:v>
                      </c:pt>
                      <c:pt idx="3218">
                        <c:v>26.24</c:v>
                      </c:pt>
                      <c:pt idx="3219">
                        <c:v>26.3</c:v>
                      </c:pt>
                      <c:pt idx="3220">
                        <c:v>26.48</c:v>
                      </c:pt>
                      <c:pt idx="3221">
                        <c:v>26.58</c:v>
                      </c:pt>
                      <c:pt idx="3222">
                        <c:v>26.63</c:v>
                      </c:pt>
                      <c:pt idx="3223">
                        <c:v>26.9</c:v>
                      </c:pt>
                      <c:pt idx="3224">
                        <c:v>26.69</c:v>
                      </c:pt>
                      <c:pt idx="3225">
                        <c:v>26.14</c:v>
                      </c:pt>
                      <c:pt idx="3226">
                        <c:v>26.06</c:v>
                      </c:pt>
                      <c:pt idx="3227">
                        <c:v>25.34</c:v>
                      </c:pt>
                      <c:pt idx="3228">
                        <c:v>25.23</c:v>
                      </c:pt>
                      <c:pt idx="3229">
                        <c:v>25.53</c:v>
                      </c:pt>
                      <c:pt idx="3230">
                        <c:v>25.42</c:v>
                      </c:pt>
                      <c:pt idx="3231">
                        <c:v>25.64</c:v>
                      </c:pt>
                      <c:pt idx="3232">
                        <c:v>25.71</c:v>
                      </c:pt>
                      <c:pt idx="3233">
                        <c:v>26.34</c:v>
                      </c:pt>
                      <c:pt idx="3234">
                        <c:v>26.32</c:v>
                      </c:pt>
                      <c:pt idx="3235">
                        <c:v>26.4</c:v>
                      </c:pt>
                      <c:pt idx="3236">
                        <c:v>26.56</c:v>
                      </c:pt>
                      <c:pt idx="3237">
                        <c:v>26.6</c:v>
                      </c:pt>
                      <c:pt idx="3238">
                        <c:v>26.63</c:v>
                      </c:pt>
                      <c:pt idx="3239">
                        <c:v>26.41</c:v>
                      </c:pt>
                      <c:pt idx="3240">
                        <c:v>26.49</c:v>
                      </c:pt>
                      <c:pt idx="3241">
                        <c:v>26.65</c:v>
                      </c:pt>
                      <c:pt idx="3242">
                        <c:v>27.14</c:v>
                      </c:pt>
                      <c:pt idx="3243">
                        <c:v>26.97</c:v>
                      </c:pt>
                      <c:pt idx="3244">
                        <c:v>27.35</c:v>
                      </c:pt>
                      <c:pt idx="3245">
                        <c:v>27.42</c:v>
                      </c:pt>
                      <c:pt idx="3246">
                        <c:v>27.34</c:v>
                      </c:pt>
                      <c:pt idx="3247">
                        <c:v>27.26</c:v>
                      </c:pt>
                      <c:pt idx="3248">
                        <c:v>27.43</c:v>
                      </c:pt>
                      <c:pt idx="3249">
                        <c:v>27.4</c:v>
                      </c:pt>
                      <c:pt idx="3250">
                        <c:v>27.45</c:v>
                      </c:pt>
                      <c:pt idx="3251">
                        <c:v>27.7</c:v>
                      </c:pt>
                      <c:pt idx="3252">
                        <c:v>27.98</c:v>
                      </c:pt>
                      <c:pt idx="3253">
                        <c:v>28.02</c:v>
                      </c:pt>
                      <c:pt idx="3254">
                        <c:v>27.79</c:v>
                      </c:pt>
                      <c:pt idx="3255">
                        <c:v>27.82</c:v>
                      </c:pt>
                      <c:pt idx="3256">
                        <c:v>28.07</c:v>
                      </c:pt>
                      <c:pt idx="3257">
                        <c:v>27.88</c:v>
                      </c:pt>
                      <c:pt idx="3258">
                        <c:v>27.42</c:v>
                      </c:pt>
                      <c:pt idx="3259">
                        <c:v>27.36</c:v>
                      </c:pt>
                      <c:pt idx="3260">
                        <c:v>27.3</c:v>
                      </c:pt>
                      <c:pt idx="3261">
                        <c:v>27.48</c:v>
                      </c:pt>
                      <c:pt idx="3262">
                        <c:v>26.68</c:v>
                      </c:pt>
                      <c:pt idx="3263">
                        <c:v>26.89</c:v>
                      </c:pt>
                      <c:pt idx="3264">
                        <c:v>26.79</c:v>
                      </c:pt>
                      <c:pt idx="3265">
                        <c:v>27.06</c:v>
                      </c:pt>
                      <c:pt idx="3266">
                        <c:v>26.88</c:v>
                      </c:pt>
                      <c:pt idx="3267">
                        <c:v>26.91</c:v>
                      </c:pt>
                      <c:pt idx="3268">
                        <c:v>27.19</c:v>
                      </c:pt>
                      <c:pt idx="3269">
                        <c:v>27.03</c:v>
                      </c:pt>
                      <c:pt idx="3270">
                        <c:v>26.65</c:v>
                      </c:pt>
                      <c:pt idx="3271">
                        <c:v>26.86</c:v>
                      </c:pt>
                      <c:pt idx="3272">
                        <c:v>26.55</c:v>
                      </c:pt>
                      <c:pt idx="3273">
                        <c:v>26.5</c:v>
                      </c:pt>
                      <c:pt idx="3274">
                        <c:v>26.41</c:v>
                      </c:pt>
                      <c:pt idx="3275">
                        <c:v>26.01</c:v>
                      </c:pt>
                      <c:pt idx="3276">
                        <c:v>26.18</c:v>
                      </c:pt>
                      <c:pt idx="3277">
                        <c:v>26.89</c:v>
                      </c:pt>
                      <c:pt idx="3278">
                        <c:v>27.06</c:v>
                      </c:pt>
                      <c:pt idx="3279">
                        <c:v>27.16</c:v>
                      </c:pt>
                      <c:pt idx="3280">
                        <c:v>27.12</c:v>
                      </c:pt>
                      <c:pt idx="3281">
                        <c:v>27.35</c:v>
                      </c:pt>
                      <c:pt idx="3282">
                        <c:v>27.36</c:v>
                      </c:pt>
                      <c:pt idx="3283">
                        <c:v>27.09</c:v>
                      </c:pt>
                      <c:pt idx="3284">
                        <c:v>27.18</c:v>
                      </c:pt>
                      <c:pt idx="3285">
                        <c:v>27.24</c:v>
                      </c:pt>
                      <c:pt idx="3286">
                        <c:v>26.99</c:v>
                      </c:pt>
                      <c:pt idx="3287">
                        <c:v>27.35</c:v>
                      </c:pt>
                      <c:pt idx="3288">
                        <c:v>27.3</c:v>
                      </c:pt>
                      <c:pt idx="3289">
                        <c:v>27.42</c:v>
                      </c:pt>
                      <c:pt idx="3290">
                        <c:v>27.22</c:v>
                      </c:pt>
                      <c:pt idx="3291">
                        <c:v>27.11</c:v>
                      </c:pt>
                      <c:pt idx="3292">
                        <c:v>27.02</c:v>
                      </c:pt>
                      <c:pt idx="3293">
                        <c:v>26.97</c:v>
                      </c:pt>
                      <c:pt idx="3294">
                        <c:v>27.21</c:v>
                      </c:pt>
                      <c:pt idx="3295">
                        <c:v>27.6</c:v>
                      </c:pt>
                      <c:pt idx="3296">
                        <c:v>27.93</c:v>
                      </c:pt>
                      <c:pt idx="3297">
                        <c:v>27.86</c:v>
                      </c:pt>
                      <c:pt idx="3298">
                        <c:v>28.08</c:v>
                      </c:pt>
                      <c:pt idx="3299">
                        <c:v>28.16</c:v>
                      </c:pt>
                      <c:pt idx="3300">
                        <c:v>28.02</c:v>
                      </c:pt>
                      <c:pt idx="3301">
                        <c:v>28.07</c:v>
                      </c:pt>
                      <c:pt idx="3302">
                        <c:v>27.97</c:v>
                      </c:pt>
                      <c:pt idx="3303">
                        <c:v>28.13</c:v>
                      </c:pt>
                      <c:pt idx="3304">
                        <c:v>28.32</c:v>
                      </c:pt>
                      <c:pt idx="3305">
                        <c:v>28.16</c:v>
                      </c:pt>
                      <c:pt idx="3306">
                        <c:v>28.09</c:v>
                      </c:pt>
                      <c:pt idx="3307">
                        <c:v>27.85</c:v>
                      </c:pt>
                      <c:pt idx="3308">
                        <c:v>28.06</c:v>
                      </c:pt>
                      <c:pt idx="3309">
                        <c:v>27.94</c:v>
                      </c:pt>
                      <c:pt idx="3310">
                        <c:v>28</c:v>
                      </c:pt>
                      <c:pt idx="3311">
                        <c:v>28.29</c:v>
                      </c:pt>
                      <c:pt idx="3312">
                        <c:v>28.58</c:v>
                      </c:pt>
                      <c:pt idx="3313">
                        <c:v>28.38</c:v>
                      </c:pt>
                      <c:pt idx="3314">
                        <c:v>28.69</c:v>
                      </c:pt>
                      <c:pt idx="3315">
                        <c:v>28.47</c:v>
                      </c:pt>
                      <c:pt idx="3316">
                        <c:v>28.39</c:v>
                      </c:pt>
                      <c:pt idx="3317">
                        <c:v>28.25</c:v>
                      </c:pt>
                      <c:pt idx="3318">
                        <c:v>27.61</c:v>
                      </c:pt>
                      <c:pt idx="3319">
                        <c:v>27.6</c:v>
                      </c:pt>
                      <c:pt idx="3320">
                        <c:v>26.68</c:v>
                      </c:pt>
                      <c:pt idx="3321">
                        <c:v>27.11</c:v>
                      </c:pt>
                      <c:pt idx="3322">
                        <c:v>26.75</c:v>
                      </c:pt>
                      <c:pt idx="3323">
                        <c:v>27.26</c:v>
                      </c:pt>
                      <c:pt idx="3324">
                        <c:v>27.17</c:v>
                      </c:pt>
                      <c:pt idx="3325">
                        <c:v>26.62</c:v>
                      </c:pt>
                      <c:pt idx="3326">
                        <c:v>26.98</c:v>
                      </c:pt>
                      <c:pt idx="3327">
                        <c:v>25.98</c:v>
                      </c:pt>
                      <c:pt idx="3328">
                        <c:v>26.11</c:v>
                      </c:pt>
                      <c:pt idx="3329">
                        <c:v>26.57</c:v>
                      </c:pt>
                      <c:pt idx="3330">
                        <c:v>26.84</c:v>
                      </c:pt>
                      <c:pt idx="3331">
                        <c:v>26.48</c:v>
                      </c:pt>
                      <c:pt idx="3332">
                        <c:v>26.6</c:v>
                      </c:pt>
                      <c:pt idx="3333">
                        <c:v>26.78</c:v>
                      </c:pt>
                      <c:pt idx="3334">
                        <c:v>26.1</c:v>
                      </c:pt>
                      <c:pt idx="3335">
                        <c:v>26.35</c:v>
                      </c:pt>
                      <c:pt idx="3336">
                        <c:v>26.19</c:v>
                      </c:pt>
                      <c:pt idx="3337">
                        <c:v>26.43</c:v>
                      </c:pt>
                      <c:pt idx="3338">
                        <c:v>26.83</c:v>
                      </c:pt>
                      <c:pt idx="3339">
                        <c:v>26.92</c:v>
                      </c:pt>
                      <c:pt idx="3340">
                        <c:v>26.64</c:v>
                      </c:pt>
                      <c:pt idx="3341">
                        <c:v>26.9</c:v>
                      </c:pt>
                      <c:pt idx="3342">
                        <c:v>27.45</c:v>
                      </c:pt>
                      <c:pt idx="3343">
                        <c:v>27.44</c:v>
                      </c:pt>
                      <c:pt idx="3344">
                        <c:v>27.86</c:v>
                      </c:pt>
                      <c:pt idx="3345">
                        <c:v>27.96</c:v>
                      </c:pt>
                      <c:pt idx="3346">
                        <c:v>28.12</c:v>
                      </c:pt>
                      <c:pt idx="3347">
                        <c:v>28.27</c:v>
                      </c:pt>
                      <c:pt idx="3348">
                        <c:v>28.49</c:v>
                      </c:pt>
                      <c:pt idx="3349">
                        <c:v>28.39</c:v>
                      </c:pt>
                      <c:pt idx="3350">
                        <c:v>28.42</c:v>
                      </c:pt>
                      <c:pt idx="3351">
                        <c:v>28.52</c:v>
                      </c:pt>
                      <c:pt idx="3352">
                        <c:v>28.39</c:v>
                      </c:pt>
                      <c:pt idx="3353">
                        <c:v>28.08</c:v>
                      </c:pt>
                      <c:pt idx="3354">
                        <c:v>28.13</c:v>
                      </c:pt>
                      <c:pt idx="3355">
                        <c:v>27.86</c:v>
                      </c:pt>
                      <c:pt idx="3356">
                        <c:v>28.09</c:v>
                      </c:pt>
                      <c:pt idx="3357">
                        <c:v>27.96</c:v>
                      </c:pt>
                      <c:pt idx="3358">
                        <c:v>28.07</c:v>
                      </c:pt>
                      <c:pt idx="3359">
                        <c:v>28</c:v>
                      </c:pt>
                      <c:pt idx="3360">
                        <c:v>27.41</c:v>
                      </c:pt>
                      <c:pt idx="3361">
                        <c:v>26.85</c:v>
                      </c:pt>
                      <c:pt idx="3362">
                        <c:v>26.96</c:v>
                      </c:pt>
                      <c:pt idx="3363">
                        <c:v>27.46</c:v>
                      </c:pt>
                      <c:pt idx="3364">
                        <c:v>27.32</c:v>
                      </c:pt>
                      <c:pt idx="3365">
                        <c:v>26.78</c:v>
                      </c:pt>
                      <c:pt idx="3366">
                        <c:v>27.03</c:v>
                      </c:pt>
                      <c:pt idx="3367">
                        <c:v>27.31</c:v>
                      </c:pt>
                      <c:pt idx="3368">
                        <c:v>27.65</c:v>
                      </c:pt>
                      <c:pt idx="3369">
                        <c:v>27.69</c:v>
                      </c:pt>
                      <c:pt idx="3370">
                        <c:v>28.09</c:v>
                      </c:pt>
                      <c:pt idx="3371">
                        <c:v>28.02</c:v>
                      </c:pt>
                      <c:pt idx="3372">
                        <c:v>28.04</c:v>
                      </c:pt>
                      <c:pt idx="3373">
                        <c:v>28.11</c:v>
                      </c:pt>
                      <c:pt idx="3374">
                        <c:v>28.5</c:v>
                      </c:pt>
                      <c:pt idx="3375">
                        <c:v>28.42</c:v>
                      </c:pt>
                      <c:pt idx="3376">
                        <c:v>28.54</c:v>
                      </c:pt>
                      <c:pt idx="3377">
                        <c:v>28.5</c:v>
                      </c:pt>
                      <c:pt idx="3378">
                        <c:v>28.64</c:v>
                      </c:pt>
                      <c:pt idx="3379">
                        <c:v>28.79</c:v>
                      </c:pt>
                      <c:pt idx="3380">
                        <c:v>28.86</c:v>
                      </c:pt>
                      <c:pt idx="3381">
                        <c:v>28.84</c:v>
                      </c:pt>
                      <c:pt idx="3382">
                        <c:v>28.7</c:v>
                      </c:pt>
                      <c:pt idx="3383">
                        <c:v>29.12</c:v>
                      </c:pt>
                      <c:pt idx="3384">
                        <c:v>29.37</c:v>
                      </c:pt>
                      <c:pt idx="3385">
                        <c:v>29.48</c:v>
                      </c:pt>
                      <c:pt idx="3386">
                        <c:v>29.63</c:v>
                      </c:pt>
                      <c:pt idx="3387">
                        <c:v>29.85</c:v>
                      </c:pt>
                      <c:pt idx="3388">
                        <c:v>29.84</c:v>
                      </c:pt>
                      <c:pt idx="3389">
                        <c:v>29.76</c:v>
                      </c:pt>
                      <c:pt idx="3390">
                        <c:v>29.8</c:v>
                      </c:pt>
                      <c:pt idx="3391">
                        <c:v>29.61</c:v>
                      </c:pt>
                      <c:pt idx="3392">
                        <c:v>29.67</c:v>
                      </c:pt>
                      <c:pt idx="3393">
                        <c:v>29.75</c:v>
                      </c:pt>
                      <c:pt idx="3394">
                        <c:v>29.81</c:v>
                      </c:pt>
                      <c:pt idx="3395">
                        <c:v>29.87</c:v>
                      </c:pt>
                      <c:pt idx="3396">
                        <c:v>29.73</c:v>
                      </c:pt>
                      <c:pt idx="3397">
                        <c:v>29.7</c:v>
                      </c:pt>
                      <c:pt idx="3398">
                        <c:v>29.92</c:v>
                      </c:pt>
                      <c:pt idx="3399">
                        <c:v>30.11</c:v>
                      </c:pt>
                      <c:pt idx="3400">
                        <c:v>30.08</c:v>
                      </c:pt>
                      <c:pt idx="3401">
                        <c:v>30.2</c:v>
                      </c:pt>
                      <c:pt idx="3402">
                        <c:v>30.15</c:v>
                      </c:pt>
                      <c:pt idx="3403">
                        <c:v>29.96</c:v>
                      </c:pt>
                      <c:pt idx="3404">
                        <c:v>29.54</c:v>
                      </c:pt>
                      <c:pt idx="3405">
                        <c:v>29.82</c:v>
                      </c:pt>
                      <c:pt idx="3406">
                        <c:v>29.96</c:v>
                      </c:pt>
                      <c:pt idx="3407">
                        <c:v>30.36</c:v>
                      </c:pt>
                      <c:pt idx="3408">
                        <c:v>30.29</c:v>
                      </c:pt>
                      <c:pt idx="3409">
                        <c:v>30.3</c:v>
                      </c:pt>
                      <c:pt idx="3410">
                        <c:v>30.23</c:v>
                      </c:pt>
                      <c:pt idx="3411">
                        <c:v>30.82</c:v>
                      </c:pt>
                      <c:pt idx="3412">
                        <c:v>30.71</c:v>
                      </c:pt>
                      <c:pt idx="3413">
                        <c:v>30.82</c:v>
                      </c:pt>
                      <c:pt idx="3414">
                        <c:v>30.94</c:v>
                      </c:pt>
                      <c:pt idx="3415">
                        <c:v>30.81</c:v>
                      </c:pt>
                      <c:pt idx="3416">
                        <c:v>30.8</c:v>
                      </c:pt>
                      <c:pt idx="3417">
                        <c:v>30.68</c:v>
                      </c:pt>
                      <c:pt idx="3418">
                        <c:v>30.61</c:v>
                      </c:pt>
                      <c:pt idx="3419">
                        <c:v>30.68</c:v>
                      </c:pt>
                      <c:pt idx="3420">
                        <c:v>30.85</c:v>
                      </c:pt>
                      <c:pt idx="3421">
                        <c:v>30.77</c:v>
                      </c:pt>
                      <c:pt idx="3422">
                        <c:v>30.68</c:v>
                      </c:pt>
                      <c:pt idx="3423">
                        <c:v>30.78</c:v>
                      </c:pt>
                      <c:pt idx="3424">
                        <c:v>31.08</c:v>
                      </c:pt>
                      <c:pt idx="3425">
                        <c:v>30.75</c:v>
                      </c:pt>
                      <c:pt idx="3426">
                        <c:v>30.73</c:v>
                      </c:pt>
                      <c:pt idx="3427">
                        <c:v>30.53</c:v>
                      </c:pt>
                      <c:pt idx="3428">
                        <c:v>30.73</c:v>
                      </c:pt>
                      <c:pt idx="3429">
                        <c:v>30.92</c:v>
                      </c:pt>
                      <c:pt idx="3430">
                        <c:v>30.69</c:v>
                      </c:pt>
                      <c:pt idx="3431">
                        <c:v>30.9</c:v>
                      </c:pt>
                      <c:pt idx="3432">
                        <c:v>30.84</c:v>
                      </c:pt>
                      <c:pt idx="3433">
                        <c:v>30.67</c:v>
                      </c:pt>
                      <c:pt idx="3434">
                        <c:v>30.94</c:v>
                      </c:pt>
                      <c:pt idx="3435">
                        <c:v>30.94</c:v>
                      </c:pt>
                      <c:pt idx="3436">
                        <c:v>30.77</c:v>
                      </c:pt>
                      <c:pt idx="3437">
                        <c:v>30.86</c:v>
                      </c:pt>
                      <c:pt idx="3438">
                        <c:v>30.78</c:v>
                      </c:pt>
                      <c:pt idx="3439">
                        <c:v>30.39</c:v>
                      </c:pt>
                      <c:pt idx="3440">
                        <c:v>29.92</c:v>
                      </c:pt>
                      <c:pt idx="3441">
                        <c:v>30.27</c:v>
                      </c:pt>
                      <c:pt idx="3442">
                        <c:v>30.22</c:v>
                      </c:pt>
                      <c:pt idx="3443">
                        <c:v>30.6</c:v>
                      </c:pt>
                      <c:pt idx="3444">
                        <c:v>29.96</c:v>
                      </c:pt>
                      <c:pt idx="3445">
                        <c:v>30.17</c:v>
                      </c:pt>
                      <c:pt idx="3446">
                        <c:v>30.46</c:v>
                      </c:pt>
                      <c:pt idx="3447">
                        <c:v>31.07</c:v>
                      </c:pt>
                      <c:pt idx="3448">
                        <c:v>31.03</c:v>
                      </c:pt>
                      <c:pt idx="3449">
                        <c:v>30.92</c:v>
                      </c:pt>
                      <c:pt idx="3450">
                        <c:v>31.01</c:v>
                      </c:pt>
                      <c:pt idx="3451">
                        <c:v>31.12</c:v>
                      </c:pt>
                      <c:pt idx="3452">
                        <c:v>31.14</c:v>
                      </c:pt>
                      <c:pt idx="3453">
                        <c:v>31.13</c:v>
                      </c:pt>
                      <c:pt idx="3454">
                        <c:v>31.17</c:v>
                      </c:pt>
                      <c:pt idx="3455">
                        <c:v>30.9</c:v>
                      </c:pt>
                      <c:pt idx="3456">
                        <c:v>31.13</c:v>
                      </c:pt>
                      <c:pt idx="3457">
                        <c:v>31.07</c:v>
                      </c:pt>
                      <c:pt idx="3458">
                        <c:v>30.77</c:v>
                      </c:pt>
                      <c:pt idx="3459">
                        <c:v>29.77</c:v>
                      </c:pt>
                      <c:pt idx="3460">
                        <c:v>28.76</c:v>
                      </c:pt>
                      <c:pt idx="3461">
                        <c:v>28.55</c:v>
                      </c:pt>
                      <c:pt idx="3462">
                        <c:v>27.33</c:v>
                      </c:pt>
                      <c:pt idx="3463">
                        <c:v>26.59</c:v>
                      </c:pt>
                      <c:pt idx="3464">
                        <c:v>27.95</c:v>
                      </c:pt>
                      <c:pt idx="3465">
                        <c:v>26.9</c:v>
                      </c:pt>
                      <c:pt idx="3466">
                        <c:v>27.79</c:v>
                      </c:pt>
                      <c:pt idx="3467">
                        <c:v>26.45</c:v>
                      </c:pt>
                      <c:pt idx="3468">
                        <c:v>25.55</c:v>
                      </c:pt>
                      <c:pt idx="3469">
                        <c:v>22.81</c:v>
                      </c:pt>
                      <c:pt idx="3470">
                        <c:v>24.15</c:v>
                      </c:pt>
                      <c:pt idx="3471">
                        <c:v>22.84</c:v>
                      </c:pt>
                      <c:pt idx="3472">
                        <c:v>20.37</c:v>
                      </c:pt>
                      <c:pt idx="3473">
                        <c:v>23.05</c:v>
                      </c:pt>
                      <c:pt idx="3474">
                        <c:v>19.89</c:v>
                      </c:pt>
                      <c:pt idx="3475">
                        <c:v>20.97</c:v>
                      </c:pt>
                      <c:pt idx="3476">
                        <c:v>19.010000000000002</c:v>
                      </c:pt>
                      <c:pt idx="3477">
                        <c:v>19.61</c:v>
                      </c:pt>
                      <c:pt idx="3478">
                        <c:v>18.91</c:v>
                      </c:pt>
                      <c:pt idx="3479">
                        <c:v>17.66</c:v>
                      </c:pt>
                      <c:pt idx="3480">
                        <c:v>19.850000000000001</c:v>
                      </c:pt>
                      <c:pt idx="3481">
                        <c:v>20.39</c:v>
                      </c:pt>
                      <c:pt idx="3482">
                        <c:v>21.67</c:v>
                      </c:pt>
                      <c:pt idx="3483">
                        <c:v>21.01</c:v>
                      </c:pt>
                      <c:pt idx="3484">
                        <c:v>21.41</c:v>
                      </c:pt>
                      <c:pt idx="3485">
                        <c:v>20.82</c:v>
                      </c:pt>
                      <c:pt idx="3486">
                        <c:v>19.55</c:v>
                      </c:pt>
                      <c:pt idx="3487">
                        <c:v>20.04</c:v>
                      </c:pt>
                      <c:pt idx="3488">
                        <c:v>19.64</c:v>
                      </c:pt>
                      <c:pt idx="3489">
                        <c:v>21.05</c:v>
                      </c:pt>
                      <c:pt idx="3490">
                        <c:v>21.26</c:v>
                      </c:pt>
                      <c:pt idx="3491">
                        <c:v>22.19</c:v>
                      </c:pt>
                      <c:pt idx="3492">
                        <c:v>23.38</c:v>
                      </c:pt>
                      <c:pt idx="3493">
                        <c:v>22.53</c:v>
                      </c:pt>
                      <c:pt idx="3494">
                        <c:v>22.63</c:v>
                      </c:pt>
                      <c:pt idx="3495">
                        <c:v>21.65</c:v>
                      </c:pt>
                      <c:pt idx="3496">
                        <c:v>21.27</c:v>
                      </c:pt>
                      <c:pt idx="3497">
                        <c:v>22.39</c:v>
                      </c:pt>
                      <c:pt idx="3498">
                        <c:v>22</c:v>
                      </c:pt>
                      <c:pt idx="3499">
                        <c:v>21.29</c:v>
                      </c:pt>
                      <c:pt idx="3500">
                        <c:v>21.52</c:v>
                      </c:pt>
                      <c:pt idx="3501">
                        <c:v>21.43</c:v>
                      </c:pt>
                      <c:pt idx="3502">
                        <c:v>21.74</c:v>
                      </c:pt>
                      <c:pt idx="3503">
                        <c:v>22.48</c:v>
                      </c:pt>
                      <c:pt idx="3504">
                        <c:v>22.72</c:v>
                      </c:pt>
                      <c:pt idx="3505">
                        <c:v>23.38</c:v>
                      </c:pt>
                      <c:pt idx="3506">
                        <c:v>22.79</c:v>
                      </c:pt>
                      <c:pt idx="3507">
                        <c:v>22.06</c:v>
                      </c:pt>
                      <c:pt idx="3508">
                        <c:v>21.86</c:v>
                      </c:pt>
                      <c:pt idx="3509">
                        <c:v>21.79</c:v>
                      </c:pt>
                      <c:pt idx="3510">
                        <c:v>21.32</c:v>
                      </c:pt>
                      <c:pt idx="3511">
                        <c:v>21.82</c:v>
                      </c:pt>
                      <c:pt idx="3512">
                        <c:v>22.29</c:v>
                      </c:pt>
                      <c:pt idx="3513">
                        <c:v>21.86</c:v>
                      </c:pt>
                      <c:pt idx="3514">
                        <c:v>21.29</c:v>
                      </c:pt>
                      <c:pt idx="3515">
                        <c:v>20.66</c:v>
                      </c:pt>
                      <c:pt idx="3516">
                        <c:v>21.19</c:v>
                      </c:pt>
                      <c:pt idx="3517">
                        <c:v>21.05</c:v>
                      </c:pt>
                      <c:pt idx="3518">
                        <c:v>22.13</c:v>
                      </c:pt>
                      <c:pt idx="3519">
                        <c:v>21.59</c:v>
                      </c:pt>
                      <c:pt idx="3520">
                        <c:v>22.07</c:v>
                      </c:pt>
                      <c:pt idx="3521">
                        <c:v>22</c:v>
                      </c:pt>
                      <c:pt idx="3522">
                        <c:v>21.92</c:v>
                      </c:pt>
                      <c:pt idx="3523">
                        <c:v>23.06</c:v>
                      </c:pt>
                      <c:pt idx="3524">
                        <c:v>24.06</c:v>
                      </c:pt>
                      <c:pt idx="3525">
                        <c:v>23.68</c:v>
                      </c:pt>
                      <c:pt idx="3526">
                        <c:v>23.41</c:v>
                      </c:pt>
                      <c:pt idx="3527">
                        <c:v>23.68</c:v>
                      </c:pt>
                      <c:pt idx="3528">
                        <c:v>23.87</c:v>
                      </c:pt>
                      <c:pt idx="3529">
                        <c:v>24.76</c:v>
                      </c:pt>
                      <c:pt idx="3530">
                        <c:v>25.3</c:v>
                      </c:pt>
                      <c:pt idx="3531">
                        <c:v>26.24</c:v>
                      </c:pt>
                      <c:pt idx="3532">
                        <c:v>26.74</c:v>
                      </c:pt>
                      <c:pt idx="3533">
                        <c:v>26.17</c:v>
                      </c:pt>
                      <c:pt idx="3534">
                        <c:v>25.19</c:v>
                      </c:pt>
                      <c:pt idx="3535">
                        <c:v>23.13</c:v>
                      </c:pt>
                      <c:pt idx="3536">
                        <c:v>23.83</c:v>
                      </c:pt>
                      <c:pt idx="3537">
                        <c:v>24.16</c:v>
                      </c:pt>
                      <c:pt idx="3538">
                        <c:v>24.54</c:v>
                      </c:pt>
                      <c:pt idx="3539">
                        <c:v>24.17</c:v>
                      </c:pt>
                      <c:pt idx="3540">
                        <c:v>24.14</c:v>
                      </c:pt>
                      <c:pt idx="3541">
                        <c:v>23.98</c:v>
                      </c:pt>
                      <c:pt idx="3542">
                        <c:v>23.71</c:v>
                      </c:pt>
                      <c:pt idx="3543">
                        <c:v>23.82</c:v>
                      </c:pt>
                      <c:pt idx="3544">
                        <c:v>22.98</c:v>
                      </c:pt>
                      <c:pt idx="3545">
                        <c:v>23.59</c:v>
                      </c:pt>
                      <c:pt idx="3546">
                        <c:v>22.58</c:v>
                      </c:pt>
                      <c:pt idx="3547">
                        <c:v>22.83</c:v>
                      </c:pt>
                      <c:pt idx="3548">
                        <c:v>23.14</c:v>
                      </c:pt>
                      <c:pt idx="3549">
                        <c:v>22.94</c:v>
                      </c:pt>
                      <c:pt idx="3550">
                        <c:v>22.97</c:v>
                      </c:pt>
                      <c:pt idx="3551">
                        <c:v>22.97</c:v>
                      </c:pt>
                      <c:pt idx="3552">
                        <c:v>23.41</c:v>
                      </c:pt>
                      <c:pt idx="3553">
                        <c:v>22.93</c:v>
                      </c:pt>
                      <c:pt idx="3554">
                        <c:v>23.17</c:v>
                      </c:pt>
                      <c:pt idx="3555">
                        <c:v>22.68</c:v>
                      </c:pt>
                      <c:pt idx="3556">
                        <c:v>23.46</c:v>
                      </c:pt>
                      <c:pt idx="3557">
                        <c:v>23.56</c:v>
                      </c:pt>
                      <c:pt idx="3558">
                        <c:v>23.68</c:v>
                      </c:pt>
                      <c:pt idx="3559">
                        <c:v>24.15</c:v>
                      </c:pt>
                      <c:pt idx="3560">
                        <c:v>24.15</c:v>
                      </c:pt>
                      <c:pt idx="3561">
                        <c:v>23.95</c:v>
                      </c:pt>
                      <c:pt idx="3562">
                        <c:v>23.84</c:v>
                      </c:pt>
                      <c:pt idx="3563">
                        <c:v>24.31</c:v>
                      </c:pt>
                      <c:pt idx="3564">
                        <c:v>24.31</c:v>
                      </c:pt>
                      <c:pt idx="3565">
                        <c:v>24.33</c:v>
                      </c:pt>
                      <c:pt idx="3566">
                        <c:v>24.27</c:v>
                      </c:pt>
                      <c:pt idx="3567">
                        <c:v>24.07</c:v>
                      </c:pt>
                      <c:pt idx="3568">
                        <c:v>24.01</c:v>
                      </c:pt>
                      <c:pt idx="3569">
                        <c:v>24.46</c:v>
                      </c:pt>
                      <c:pt idx="3570">
                        <c:v>24.02</c:v>
                      </c:pt>
                      <c:pt idx="3571">
                        <c:v>24.03</c:v>
                      </c:pt>
                      <c:pt idx="3572">
                        <c:v>24.1</c:v>
                      </c:pt>
                      <c:pt idx="3573">
                        <c:v>24</c:v>
                      </c:pt>
                      <c:pt idx="3574">
                        <c:v>24.33</c:v>
                      </c:pt>
                      <c:pt idx="3575">
                        <c:v>24.32</c:v>
                      </c:pt>
                      <c:pt idx="3576">
                        <c:v>24.84</c:v>
                      </c:pt>
                      <c:pt idx="3577">
                        <c:v>25.02</c:v>
                      </c:pt>
                      <c:pt idx="3578">
                        <c:v>25.31</c:v>
                      </c:pt>
                      <c:pt idx="3579">
                        <c:v>25.24</c:v>
                      </c:pt>
                      <c:pt idx="3580">
                        <c:v>25.08</c:v>
                      </c:pt>
                      <c:pt idx="3581">
                        <c:v>25.18</c:v>
                      </c:pt>
                      <c:pt idx="3582">
                        <c:v>24.76</c:v>
                      </c:pt>
                      <c:pt idx="3583">
                        <c:v>24.6</c:v>
                      </c:pt>
                      <c:pt idx="3584">
                        <c:v>24.59</c:v>
                      </c:pt>
                      <c:pt idx="3585">
                        <c:v>24.36</c:v>
                      </c:pt>
                      <c:pt idx="3586">
                        <c:v>24.31</c:v>
                      </c:pt>
                      <c:pt idx="3587">
                        <c:v>24.89</c:v>
                      </c:pt>
                      <c:pt idx="3588">
                        <c:v>24.96</c:v>
                      </c:pt>
                      <c:pt idx="3589">
                        <c:v>24.84</c:v>
                      </c:pt>
                      <c:pt idx="3590">
                        <c:v>25.26</c:v>
                      </c:pt>
                      <c:pt idx="3591">
                        <c:v>25.36</c:v>
                      </c:pt>
                      <c:pt idx="3592">
                        <c:v>25.06</c:v>
                      </c:pt>
                      <c:pt idx="3593">
                        <c:v>25.13</c:v>
                      </c:pt>
                      <c:pt idx="3594">
                        <c:v>25.49</c:v>
                      </c:pt>
                      <c:pt idx="3595">
                        <c:v>25.1</c:v>
                      </c:pt>
                      <c:pt idx="3596">
                        <c:v>25.29</c:v>
                      </c:pt>
                      <c:pt idx="3597">
                        <c:v>24.64</c:v>
                      </c:pt>
                      <c:pt idx="3598">
                        <c:v>24.89</c:v>
                      </c:pt>
                      <c:pt idx="3599">
                        <c:v>24.54</c:v>
                      </c:pt>
                      <c:pt idx="3600">
                        <c:v>24.71</c:v>
                      </c:pt>
                      <c:pt idx="3601">
                        <c:v>25.05</c:v>
                      </c:pt>
                      <c:pt idx="3602">
                        <c:v>24.71</c:v>
                      </c:pt>
                      <c:pt idx="3603">
                        <c:v>24.99</c:v>
                      </c:pt>
                      <c:pt idx="3604">
                        <c:v>24.73</c:v>
                      </c:pt>
                      <c:pt idx="3605">
                        <c:v>24.68</c:v>
                      </c:pt>
                      <c:pt idx="3606">
                        <c:v>23.93</c:v>
                      </c:pt>
                      <c:pt idx="3607">
                        <c:v>23.73</c:v>
                      </c:pt>
                      <c:pt idx="3608">
                        <c:v>23.2</c:v>
                      </c:pt>
                      <c:pt idx="3609">
                        <c:v>23.25</c:v>
                      </c:pt>
                      <c:pt idx="3610">
                        <c:v>23.49</c:v>
                      </c:pt>
                      <c:pt idx="3611">
                        <c:v>24.05</c:v>
                      </c:pt>
                      <c:pt idx="3612">
                        <c:v>23.75</c:v>
                      </c:pt>
                      <c:pt idx="3613">
                        <c:v>24.07</c:v>
                      </c:pt>
                      <c:pt idx="3614">
                        <c:v>24.11</c:v>
                      </c:pt>
                      <c:pt idx="3615">
                        <c:v>24.3</c:v>
                      </c:pt>
                      <c:pt idx="3616">
                        <c:v>24.7</c:v>
                      </c:pt>
                      <c:pt idx="3617">
                        <c:v>24.45</c:v>
                      </c:pt>
                      <c:pt idx="3618">
                        <c:v>24.86</c:v>
                      </c:pt>
                      <c:pt idx="3619">
                        <c:v>25.2</c:v>
                      </c:pt>
                      <c:pt idx="3620">
                        <c:v>25.23</c:v>
                      </c:pt>
                      <c:pt idx="3621">
                        <c:v>25.51</c:v>
                      </c:pt>
                      <c:pt idx="3622">
                        <c:v>25.02</c:v>
                      </c:pt>
                      <c:pt idx="3623">
                        <c:v>24.78</c:v>
                      </c:pt>
                      <c:pt idx="3624">
                        <c:v>24.97</c:v>
                      </c:pt>
                      <c:pt idx="3625">
                        <c:v>24.99</c:v>
                      </c:pt>
                      <c:pt idx="3626">
                        <c:v>24.61</c:v>
                      </c:pt>
                      <c:pt idx="3627">
                        <c:v>24.81</c:v>
                      </c:pt>
                      <c:pt idx="3628">
                        <c:v>24.68</c:v>
                      </c:pt>
                      <c:pt idx="3629">
                        <c:v>25.17</c:v>
                      </c:pt>
                      <c:pt idx="3630">
                        <c:v>25.25</c:v>
                      </c:pt>
                      <c:pt idx="3631">
                        <c:v>24.68</c:v>
                      </c:pt>
                      <c:pt idx="3632">
                        <c:v>24.23</c:v>
                      </c:pt>
                      <c:pt idx="3633">
                        <c:v>23.61</c:v>
                      </c:pt>
                      <c:pt idx="3634">
                        <c:v>23.79</c:v>
                      </c:pt>
                      <c:pt idx="3635">
                        <c:v>23.86</c:v>
                      </c:pt>
                      <c:pt idx="3636">
                        <c:v>24.31</c:v>
                      </c:pt>
                      <c:pt idx="3637">
                        <c:v>24.85</c:v>
                      </c:pt>
                      <c:pt idx="3638">
                        <c:v>24.56</c:v>
                      </c:pt>
                      <c:pt idx="3639">
                        <c:v>25.16</c:v>
                      </c:pt>
                      <c:pt idx="3640">
                        <c:v>24.96</c:v>
                      </c:pt>
                      <c:pt idx="3641">
                        <c:v>27.01</c:v>
                      </c:pt>
                      <c:pt idx="3642">
                        <c:v>27.15</c:v>
                      </c:pt>
                      <c:pt idx="3643">
                        <c:v>27.04</c:v>
                      </c:pt>
                      <c:pt idx="3644">
                        <c:v>26.59</c:v>
                      </c:pt>
                      <c:pt idx="3645">
                        <c:v>27.03</c:v>
                      </c:pt>
                      <c:pt idx="3646">
                        <c:v>27.63</c:v>
                      </c:pt>
                      <c:pt idx="3647">
                        <c:v>27.59</c:v>
                      </c:pt>
                      <c:pt idx="3648">
                        <c:v>27.33</c:v>
                      </c:pt>
                      <c:pt idx="3649">
                        <c:v>27.42</c:v>
                      </c:pt>
                      <c:pt idx="3650">
                        <c:v>27.18</c:v>
                      </c:pt>
                      <c:pt idx="3651">
                        <c:v>27.69</c:v>
                      </c:pt>
                      <c:pt idx="3652">
                        <c:v>28.66</c:v>
                      </c:pt>
                      <c:pt idx="3653">
                        <c:v>28.56</c:v>
                      </c:pt>
                      <c:pt idx="3654">
                        <c:v>28.47</c:v>
                      </c:pt>
                      <c:pt idx="3655">
                        <c:v>27.88</c:v>
                      </c:pt>
                      <c:pt idx="3656">
                        <c:v>28.31</c:v>
                      </c:pt>
                      <c:pt idx="3657">
                        <c:v>28.62</c:v>
                      </c:pt>
                      <c:pt idx="3658">
                        <c:v>28.63</c:v>
                      </c:pt>
                      <c:pt idx="3659">
                        <c:v>28.98</c:v>
                      </c:pt>
                      <c:pt idx="3660">
                        <c:v>28.78</c:v>
                      </c:pt>
                      <c:pt idx="3661">
                        <c:v>28.77</c:v>
                      </c:pt>
                      <c:pt idx="3662">
                        <c:v>28.7</c:v>
                      </c:pt>
                      <c:pt idx="3663">
                        <c:v>28.75</c:v>
                      </c:pt>
                      <c:pt idx="3664">
                        <c:v>28.46</c:v>
                      </c:pt>
                      <c:pt idx="3665">
                        <c:v>28.13</c:v>
                      </c:pt>
                      <c:pt idx="3666">
                        <c:v>28.61</c:v>
                      </c:pt>
                      <c:pt idx="3667">
                        <c:v>28.66</c:v>
                      </c:pt>
                      <c:pt idx="3668">
                        <c:v>28.74</c:v>
                      </c:pt>
                      <c:pt idx="3669">
                        <c:v>28.49</c:v>
                      </c:pt>
                      <c:pt idx="3670">
                        <c:v>28.72</c:v>
                      </c:pt>
                      <c:pt idx="3671">
                        <c:v>28.44</c:v>
                      </c:pt>
                      <c:pt idx="3672">
                        <c:v>28.91</c:v>
                      </c:pt>
                      <c:pt idx="3673">
                        <c:v>28.95</c:v>
                      </c:pt>
                      <c:pt idx="3674">
                        <c:v>29.09</c:v>
                      </c:pt>
                      <c:pt idx="3675">
                        <c:v>28.99</c:v>
                      </c:pt>
                      <c:pt idx="3676">
                        <c:v>29.12</c:v>
                      </c:pt>
                      <c:pt idx="3677">
                        <c:v>29.48</c:v>
                      </c:pt>
                      <c:pt idx="3678">
                        <c:v>29.08</c:v>
                      </c:pt>
                      <c:pt idx="3679">
                        <c:v>29.21</c:v>
                      </c:pt>
                      <c:pt idx="3680">
                        <c:v>30.5</c:v>
                      </c:pt>
                      <c:pt idx="3681">
                        <c:v>30.94</c:v>
                      </c:pt>
                      <c:pt idx="3682">
                        <c:v>30.92</c:v>
                      </c:pt>
                      <c:pt idx="3683">
                        <c:v>31.02</c:v>
                      </c:pt>
                      <c:pt idx="3684">
                        <c:v>31.34</c:v>
                      </c:pt>
                      <c:pt idx="3685">
                        <c:v>31.32</c:v>
                      </c:pt>
                      <c:pt idx="3686">
                        <c:v>31.46</c:v>
                      </c:pt>
                      <c:pt idx="3687">
                        <c:v>30.94</c:v>
                      </c:pt>
                      <c:pt idx="3688">
                        <c:v>31.02</c:v>
                      </c:pt>
                      <c:pt idx="3689">
                        <c:v>30.89</c:v>
                      </c:pt>
                      <c:pt idx="3690">
                        <c:v>30.56</c:v>
                      </c:pt>
                      <c:pt idx="3691">
                        <c:v>30.34</c:v>
                      </c:pt>
                      <c:pt idx="3692">
                        <c:v>30.12</c:v>
                      </c:pt>
                      <c:pt idx="3693">
                        <c:v>29.88</c:v>
                      </c:pt>
                      <c:pt idx="3694">
                        <c:v>29</c:v>
                      </c:pt>
                      <c:pt idx="3695">
                        <c:v>29.54</c:v>
                      </c:pt>
                      <c:pt idx="3696">
                        <c:v>28.95</c:v>
                      </c:pt>
                      <c:pt idx="3697">
                        <c:v>29.33</c:v>
                      </c:pt>
                      <c:pt idx="3698">
                        <c:v>30.04</c:v>
                      </c:pt>
                      <c:pt idx="3699">
                        <c:v>30.21</c:v>
                      </c:pt>
                      <c:pt idx="3700">
                        <c:v>30.88</c:v>
                      </c:pt>
                      <c:pt idx="3701">
                        <c:v>30.89</c:v>
                      </c:pt>
                      <c:pt idx="3702">
                        <c:v>31.29</c:v>
                      </c:pt>
                      <c:pt idx="3703">
                        <c:v>31.3</c:v>
                      </c:pt>
                      <c:pt idx="3704">
                        <c:v>31.3</c:v>
                      </c:pt>
                      <c:pt idx="3705">
                        <c:v>31.2</c:v>
                      </c:pt>
                      <c:pt idx="3706">
                        <c:v>31.52</c:v>
                      </c:pt>
                      <c:pt idx="3707">
                        <c:v>32.06</c:v>
                      </c:pt>
                      <c:pt idx="3708">
                        <c:v>32.22</c:v>
                      </c:pt>
                      <c:pt idx="3709">
                        <c:v>32.03</c:v>
                      </c:pt>
                      <c:pt idx="3710">
                        <c:v>32.409999999999997</c:v>
                      </c:pt>
                      <c:pt idx="3711">
                        <c:v>32.71</c:v>
                      </c:pt>
                      <c:pt idx="3712">
                        <c:v>32.909999999999997</c:v>
                      </c:pt>
                      <c:pt idx="3713">
                        <c:v>33.549999999999997</c:v>
                      </c:pt>
                      <c:pt idx="3714">
                        <c:v>32.94</c:v>
                      </c:pt>
                      <c:pt idx="3715">
                        <c:v>32.31</c:v>
                      </c:pt>
                      <c:pt idx="3716">
                        <c:v>33.32</c:v>
                      </c:pt>
                      <c:pt idx="3717">
                        <c:v>33.200000000000003</c:v>
                      </c:pt>
                      <c:pt idx="3718">
                        <c:v>33.46</c:v>
                      </c:pt>
                      <c:pt idx="3719">
                        <c:v>33.08</c:v>
                      </c:pt>
                      <c:pt idx="3720">
                        <c:v>33.71</c:v>
                      </c:pt>
                      <c:pt idx="3721">
                        <c:v>34.14</c:v>
                      </c:pt>
                      <c:pt idx="3722">
                        <c:v>33.83</c:v>
                      </c:pt>
                      <c:pt idx="3723">
                        <c:v>34.520000000000003</c:v>
                      </c:pt>
                      <c:pt idx="3724">
                        <c:v>34.42</c:v>
                      </c:pt>
                      <c:pt idx="3725">
                        <c:v>34.770000000000003</c:v>
                      </c:pt>
                      <c:pt idx="3726">
                        <c:v>34.57</c:v>
                      </c:pt>
                      <c:pt idx="3727">
                        <c:v>34.21</c:v>
                      </c:pt>
                      <c:pt idx="3728">
                        <c:v>34.44</c:v>
                      </c:pt>
                      <c:pt idx="3729">
                        <c:v>34.619999999999997</c:v>
                      </c:pt>
                      <c:pt idx="3730">
                        <c:v>34.22</c:v>
                      </c:pt>
                      <c:pt idx="3731">
                        <c:v>33.630000000000003</c:v>
                      </c:pt>
                      <c:pt idx="3732">
                        <c:v>33.159999999999997</c:v>
                      </c:pt>
                      <c:pt idx="3733">
                        <c:v>33.28</c:v>
                      </c:pt>
                      <c:pt idx="3734">
                        <c:v>33.840000000000003</c:v>
                      </c:pt>
                      <c:pt idx="3735">
                        <c:v>34.369999999999997</c:v>
                      </c:pt>
                      <c:pt idx="3736">
                        <c:v>34.07</c:v>
                      </c:pt>
                      <c:pt idx="3737">
                        <c:v>34.31</c:v>
                      </c:pt>
                      <c:pt idx="3738">
                        <c:v>34.049999999999997</c:v>
                      </c:pt>
                      <c:pt idx="3739">
                        <c:v>34.47</c:v>
                      </c:pt>
                      <c:pt idx="3740">
                        <c:v>34.74</c:v>
                      </c:pt>
                      <c:pt idx="3741">
                        <c:v>34.67</c:v>
                      </c:pt>
                      <c:pt idx="3742">
                        <c:v>34.840000000000003</c:v>
                      </c:pt>
                      <c:pt idx="3743">
                        <c:v>34.85</c:v>
                      </c:pt>
                      <c:pt idx="3744">
                        <c:v>35.15</c:v>
                      </c:pt>
                      <c:pt idx="3745">
                        <c:v>35.299999999999997</c:v>
                      </c:pt>
                      <c:pt idx="3746">
                        <c:v>34.97</c:v>
                      </c:pt>
                      <c:pt idx="3747">
                        <c:v>35.18</c:v>
                      </c:pt>
                      <c:pt idx="3748">
                        <c:v>35.15</c:v>
                      </c:pt>
                      <c:pt idx="3749">
                        <c:v>35.4</c:v>
                      </c:pt>
                      <c:pt idx="3750">
                        <c:v>35.299999999999997</c:v>
                      </c:pt>
                      <c:pt idx="3751">
                        <c:v>34.64</c:v>
                      </c:pt>
                      <c:pt idx="3752">
                        <c:v>35.119999999999997</c:v>
                      </c:pt>
                      <c:pt idx="3753">
                        <c:v>34.729999999999997</c:v>
                      </c:pt>
                      <c:pt idx="3754">
                        <c:v>35.380000000000003</c:v>
                      </c:pt>
                      <c:pt idx="3755">
                        <c:v>35.520000000000003</c:v>
                      </c:pt>
                      <c:pt idx="3756">
                        <c:v>35.799999999999997</c:v>
                      </c:pt>
                      <c:pt idx="3757">
                        <c:v>35.94</c:v>
                      </c:pt>
                      <c:pt idx="3758">
                        <c:v>36.58</c:v>
                      </c:pt>
                      <c:pt idx="3759">
                        <c:v>36.26</c:v>
                      </c:pt>
                      <c:pt idx="3760">
                        <c:v>36.44</c:v>
                      </c:pt>
                      <c:pt idx="3761">
                        <c:v>36.729999999999997</c:v>
                      </c:pt>
                      <c:pt idx="3762">
                        <c:v>37.03</c:v>
                      </c:pt>
                      <c:pt idx="3763">
                        <c:v>37.58</c:v>
                      </c:pt>
                      <c:pt idx="3764">
                        <c:v>37.78</c:v>
                      </c:pt>
                      <c:pt idx="3765">
                        <c:v>37.75</c:v>
                      </c:pt>
                      <c:pt idx="3766">
                        <c:v>37.08</c:v>
                      </c:pt>
                      <c:pt idx="3767">
                        <c:v>36.700000000000003</c:v>
                      </c:pt>
                      <c:pt idx="3768">
                        <c:v>37.29</c:v>
                      </c:pt>
                      <c:pt idx="3769">
                        <c:v>37.880000000000003</c:v>
                      </c:pt>
                      <c:pt idx="3770">
                        <c:v>37.950000000000003</c:v>
                      </c:pt>
                      <c:pt idx="3771">
                        <c:v>37.42</c:v>
                      </c:pt>
                      <c:pt idx="3772">
                        <c:v>37.19</c:v>
                      </c:pt>
                      <c:pt idx="3773">
                        <c:v>37.21</c:v>
                      </c:pt>
                      <c:pt idx="3774">
                        <c:v>37.58</c:v>
                      </c:pt>
                      <c:pt idx="3775">
                        <c:v>37.76</c:v>
                      </c:pt>
                      <c:pt idx="3776">
                        <c:v>37.380000000000003</c:v>
                      </c:pt>
                      <c:pt idx="3777">
                        <c:v>37.49</c:v>
                      </c:pt>
                      <c:pt idx="3778">
                        <c:v>37.92</c:v>
                      </c:pt>
                      <c:pt idx="3779">
                        <c:v>37.99</c:v>
                      </c:pt>
                      <c:pt idx="3780">
                        <c:v>38.22</c:v>
                      </c:pt>
                      <c:pt idx="3781">
                        <c:v>38.28</c:v>
                      </c:pt>
                      <c:pt idx="3782">
                        <c:v>38.369999999999997</c:v>
                      </c:pt>
                      <c:pt idx="3783">
                        <c:v>38.47</c:v>
                      </c:pt>
                      <c:pt idx="3784">
                        <c:v>38.22</c:v>
                      </c:pt>
                      <c:pt idx="3785">
                        <c:v>38.119999999999997</c:v>
                      </c:pt>
                      <c:pt idx="3786">
                        <c:v>37.76</c:v>
                      </c:pt>
                      <c:pt idx="3787">
                        <c:v>37.32</c:v>
                      </c:pt>
                      <c:pt idx="3788">
                        <c:v>37.56</c:v>
                      </c:pt>
                      <c:pt idx="3789">
                        <c:v>37.17</c:v>
                      </c:pt>
                      <c:pt idx="3790">
                        <c:v>37.24</c:v>
                      </c:pt>
                      <c:pt idx="3791">
                        <c:v>37.200000000000003</c:v>
                      </c:pt>
                      <c:pt idx="3792">
                        <c:v>36.1</c:v>
                      </c:pt>
                      <c:pt idx="3793">
                        <c:v>35.229999999999997</c:v>
                      </c:pt>
                      <c:pt idx="3794">
                        <c:v>35.909999999999997</c:v>
                      </c:pt>
                      <c:pt idx="3795">
                        <c:v>35.97</c:v>
                      </c:pt>
                      <c:pt idx="3796">
                        <c:v>36.04</c:v>
                      </c:pt>
                      <c:pt idx="3797">
                        <c:v>36.49</c:v>
                      </c:pt>
                      <c:pt idx="3798">
                        <c:v>36.93</c:v>
                      </c:pt>
                      <c:pt idx="3799">
                        <c:v>36.659999999999997</c:v>
                      </c:pt>
                      <c:pt idx="3800">
                        <c:v>36.53</c:v>
                      </c:pt>
                      <c:pt idx="3801">
                        <c:v>36.69</c:v>
                      </c:pt>
                      <c:pt idx="3802">
                        <c:v>36.979999999999997</c:v>
                      </c:pt>
                      <c:pt idx="3803">
                        <c:v>36.94</c:v>
                      </c:pt>
                      <c:pt idx="3804">
                        <c:v>36.36</c:v>
                      </c:pt>
                      <c:pt idx="3805">
                        <c:v>36.409999999999997</c:v>
                      </c:pt>
                      <c:pt idx="3806">
                        <c:v>35.68</c:v>
                      </c:pt>
                      <c:pt idx="3807">
                        <c:v>36.71</c:v>
                      </c:pt>
                      <c:pt idx="3808">
                        <c:v>37.07</c:v>
                      </c:pt>
                      <c:pt idx="3809">
                        <c:v>36.67</c:v>
                      </c:pt>
                      <c:pt idx="3810">
                        <c:v>36.5</c:v>
                      </c:pt>
                      <c:pt idx="3811">
                        <c:v>36.619999999999997</c:v>
                      </c:pt>
                      <c:pt idx="3812">
                        <c:v>36.119999999999997</c:v>
                      </c:pt>
                      <c:pt idx="3813">
                        <c:v>35.11</c:v>
                      </c:pt>
                      <c:pt idx="3814">
                        <c:v>35.979999999999997</c:v>
                      </c:pt>
                      <c:pt idx="3815">
                        <c:v>36.6</c:v>
                      </c:pt>
                      <c:pt idx="3816">
                        <c:v>36.200000000000003</c:v>
                      </c:pt>
                      <c:pt idx="3817">
                        <c:v>36.26</c:v>
                      </c:pt>
                      <c:pt idx="3818">
                        <c:v>36.47</c:v>
                      </c:pt>
                      <c:pt idx="3819">
                        <c:v>36.46</c:v>
                      </c:pt>
                      <c:pt idx="3820">
                        <c:v>36.409999999999997</c:v>
                      </c:pt>
                      <c:pt idx="3821">
                        <c:v>36.81</c:v>
                      </c:pt>
                      <c:pt idx="3822">
                        <c:v>36.520000000000003</c:v>
                      </c:pt>
                      <c:pt idx="3823">
                        <c:v>36.53</c:v>
                      </c:pt>
                      <c:pt idx="3824">
                        <c:v>36.94</c:v>
                      </c:pt>
                      <c:pt idx="3825">
                        <c:v>36.630000000000003</c:v>
                      </c:pt>
                      <c:pt idx="3826">
                        <c:v>37.11</c:v>
                      </c:pt>
                      <c:pt idx="3827">
                        <c:v>37.86</c:v>
                      </c:pt>
                      <c:pt idx="3828">
                        <c:v>37.96</c:v>
                      </c:pt>
                      <c:pt idx="3829">
                        <c:v>38.36</c:v>
                      </c:pt>
                      <c:pt idx="3830">
                        <c:v>38.799999999999997</c:v>
                      </c:pt>
                      <c:pt idx="3831">
                        <c:v>38.869999999999997</c:v>
                      </c:pt>
                      <c:pt idx="3832">
                        <c:v>38.58</c:v>
                      </c:pt>
                      <c:pt idx="3833">
                        <c:v>38.479999999999997</c:v>
                      </c:pt>
                      <c:pt idx="3834">
                        <c:v>38.21</c:v>
                      </c:pt>
                      <c:pt idx="3835">
                        <c:v>37.74</c:v>
                      </c:pt>
                      <c:pt idx="3836">
                        <c:v>37.46</c:v>
                      </c:pt>
                      <c:pt idx="3837">
                        <c:v>37.69</c:v>
                      </c:pt>
                      <c:pt idx="3838">
                        <c:v>38</c:v>
                      </c:pt>
                      <c:pt idx="3839">
                        <c:v>38.229999999999997</c:v>
                      </c:pt>
                      <c:pt idx="3840">
                        <c:v>38.68</c:v>
                      </c:pt>
                      <c:pt idx="3841">
                        <c:v>38.49</c:v>
                      </c:pt>
                      <c:pt idx="3842">
                        <c:v>39</c:v>
                      </c:pt>
                      <c:pt idx="3843">
                        <c:v>38.450000000000003</c:v>
                      </c:pt>
                      <c:pt idx="3844">
                        <c:v>38.4</c:v>
                      </c:pt>
                      <c:pt idx="3845">
                        <c:v>38.18</c:v>
                      </c:pt>
                      <c:pt idx="3846">
                        <c:v>38.31</c:v>
                      </c:pt>
                      <c:pt idx="3847">
                        <c:v>38.07</c:v>
                      </c:pt>
                      <c:pt idx="3848">
                        <c:v>37.840000000000003</c:v>
                      </c:pt>
                      <c:pt idx="3849">
                        <c:v>37.75</c:v>
                      </c:pt>
                      <c:pt idx="3850">
                        <c:v>37.86</c:v>
                      </c:pt>
                      <c:pt idx="3851">
                        <c:v>37.58</c:v>
                      </c:pt>
                      <c:pt idx="3852">
                        <c:v>38.01</c:v>
                      </c:pt>
                      <c:pt idx="3853">
                        <c:v>37.5</c:v>
                      </c:pt>
                      <c:pt idx="3854">
                        <c:v>37.86</c:v>
                      </c:pt>
                      <c:pt idx="3855">
                        <c:v>37.75</c:v>
                      </c:pt>
                      <c:pt idx="3856">
                        <c:v>37.58</c:v>
                      </c:pt>
                      <c:pt idx="3857">
                        <c:v>36.549999999999997</c:v>
                      </c:pt>
                      <c:pt idx="3858">
                        <c:v>36.5</c:v>
                      </c:pt>
                      <c:pt idx="3859">
                        <c:v>37.11</c:v>
                      </c:pt>
                      <c:pt idx="3860">
                        <c:v>38.020000000000003</c:v>
                      </c:pt>
                      <c:pt idx="3861">
                        <c:v>38.22</c:v>
                      </c:pt>
                      <c:pt idx="3862">
                        <c:v>38.74</c:v>
                      </c:pt>
                      <c:pt idx="3863">
                        <c:v>38.1</c:v>
                      </c:pt>
                      <c:pt idx="3864">
                        <c:v>38.130000000000003</c:v>
                      </c:pt>
                      <c:pt idx="3865">
                        <c:v>37.53</c:v>
                      </c:pt>
                      <c:pt idx="3866">
                        <c:v>38.15</c:v>
                      </c:pt>
                      <c:pt idx="3867">
                        <c:v>37.82</c:v>
                      </c:pt>
                      <c:pt idx="3868">
                        <c:v>38.56</c:v>
                      </c:pt>
                      <c:pt idx="3869">
                        <c:v>38.6</c:v>
                      </c:pt>
                      <c:pt idx="3870">
                        <c:v>38.83</c:v>
                      </c:pt>
                      <c:pt idx="3871">
                        <c:v>39.020000000000003</c:v>
                      </c:pt>
                      <c:pt idx="3872">
                        <c:v>38.630000000000003</c:v>
                      </c:pt>
                      <c:pt idx="3873">
                        <c:v>38.51</c:v>
                      </c:pt>
                      <c:pt idx="3874">
                        <c:v>38.29</c:v>
                      </c:pt>
                      <c:pt idx="3875">
                        <c:v>38.93</c:v>
                      </c:pt>
                      <c:pt idx="3876">
                        <c:v>39.51</c:v>
                      </c:pt>
                      <c:pt idx="3877">
                        <c:v>39.520000000000003</c:v>
                      </c:pt>
                      <c:pt idx="3878">
                        <c:v>39.909999999999997</c:v>
                      </c:pt>
                      <c:pt idx="3879">
                        <c:v>40.229999999999997</c:v>
                      </c:pt>
                      <c:pt idx="3880">
                        <c:v>40.06</c:v>
                      </c:pt>
                      <c:pt idx="3881">
                        <c:v>40.619999999999997</c:v>
                      </c:pt>
                      <c:pt idx="3882">
                        <c:v>40.57</c:v>
                      </c:pt>
                      <c:pt idx="3883">
                        <c:v>40.6</c:v>
                      </c:pt>
                      <c:pt idx="3884">
                        <c:v>39.93</c:v>
                      </c:pt>
                      <c:pt idx="3885">
                        <c:v>40.42</c:v>
                      </c:pt>
                      <c:pt idx="3886">
                        <c:v>40.26</c:v>
                      </c:pt>
                      <c:pt idx="3887">
                        <c:v>40.28</c:v>
                      </c:pt>
                      <c:pt idx="3888">
                        <c:v>40.380000000000003</c:v>
                      </c:pt>
                      <c:pt idx="3889">
                        <c:v>40.53</c:v>
                      </c:pt>
                      <c:pt idx="3890">
                        <c:v>40</c:v>
                      </c:pt>
                      <c:pt idx="3891">
                        <c:v>40.020000000000003</c:v>
                      </c:pt>
                      <c:pt idx="3892">
                        <c:v>40.24</c:v>
                      </c:pt>
                      <c:pt idx="3893">
                        <c:v>40.020000000000003</c:v>
                      </c:pt>
                      <c:pt idx="3894">
                        <c:v>39.950000000000003</c:v>
                      </c:pt>
                      <c:pt idx="3895">
                        <c:v>40.06</c:v>
                      </c:pt>
                      <c:pt idx="3896">
                        <c:v>40.15</c:v>
                      </c:pt>
                      <c:pt idx="3897">
                        <c:v>40.15</c:v>
                      </c:pt>
                      <c:pt idx="3898">
                        <c:v>40.11</c:v>
                      </c:pt>
                      <c:pt idx="3899">
                        <c:v>39.65</c:v>
                      </c:pt>
                      <c:pt idx="3900">
                        <c:v>39.450000000000003</c:v>
                      </c:pt>
                      <c:pt idx="3901">
                        <c:v>39.020000000000003</c:v>
                      </c:pt>
                      <c:pt idx="3902">
                        <c:v>39.57</c:v>
                      </c:pt>
                      <c:pt idx="3903">
                        <c:v>40.19</c:v>
                      </c:pt>
                      <c:pt idx="3904">
                        <c:v>40.1</c:v>
                      </c:pt>
                      <c:pt idx="3905">
                        <c:v>38.770000000000003</c:v>
                      </c:pt>
                      <c:pt idx="3906">
                        <c:v>38.89</c:v>
                      </c:pt>
                      <c:pt idx="3907">
                        <c:v>37.96</c:v>
                      </c:pt>
                      <c:pt idx="3908">
                        <c:v>37.54</c:v>
                      </c:pt>
                      <c:pt idx="3909">
                        <c:v>38.659999999999997</c:v>
                      </c:pt>
                      <c:pt idx="3910">
                        <c:v>38.03</c:v>
                      </c:pt>
                      <c:pt idx="3911">
                        <c:v>38.61</c:v>
                      </c:pt>
                      <c:pt idx="3912">
                        <c:v>39.299999999999997</c:v>
                      </c:pt>
                      <c:pt idx="3913">
                        <c:v>39.090000000000003</c:v>
                      </c:pt>
                      <c:pt idx="3914">
                        <c:v>39.01</c:v>
                      </c:pt>
                      <c:pt idx="3915">
                        <c:v>39.049999999999997</c:v>
                      </c:pt>
                      <c:pt idx="3916">
                        <c:v>38.630000000000003</c:v>
                      </c:pt>
                      <c:pt idx="3917">
                        <c:v>38.86</c:v>
                      </c:pt>
                      <c:pt idx="3918">
                        <c:v>38.97</c:v>
                      </c:pt>
                      <c:pt idx="3919">
                        <c:v>39.46</c:v>
                      </c:pt>
                      <c:pt idx="3920">
                        <c:v>38.590000000000003</c:v>
                      </c:pt>
                      <c:pt idx="3921">
                        <c:v>37.659999999999997</c:v>
                      </c:pt>
                      <c:pt idx="3922">
                        <c:v>38.44</c:v>
                      </c:pt>
                      <c:pt idx="3923">
                        <c:v>38.619999999999997</c:v>
                      </c:pt>
                      <c:pt idx="3924">
                        <c:v>38.82</c:v>
                      </c:pt>
                      <c:pt idx="3925">
                        <c:v>39.22</c:v>
                      </c:pt>
                      <c:pt idx="3926">
                        <c:v>39.24</c:v>
                      </c:pt>
                      <c:pt idx="3927">
                        <c:v>39.19</c:v>
                      </c:pt>
                      <c:pt idx="3928">
                        <c:v>39.119999999999997</c:v>
                      </c:pt>
                      <c:pt idx="3929">
                        <c:v>39.049999999999997</c:v>
                      </c:pt>
                      <c:pt idx="3930">
                        <c:v>39.53</c:v>
                      </c:pt>
                      <c:pt idx="3931">
                        <c:v>40.57</c:v>
                      </c:pt>
                      <c:pt idx="3932">
                        <c:v>40.1</c:v>
                      </c:pt>
                      <c:pt idx="3933">
                        <c:v>40.69</c:v>
                      </c:pt>
                      <c:pt idx="3934">
                        <c:v>41.17</c:v>
                      </c:pt>
                      <c:pt idx="3935">
                        <c:v>41.03</c:v>
                      </c:pt>
                      <c:pt idx="3936">
                        <c:v>41.39</c:v>
                      </c:pt>
                      <c:pt idx="3937">
                        <c:v>41.42</c:v>
                      </c:pt>
                      <c:pt idx="3938">
                        <c:v>41.26</c:v>
                      </c:pt>
                      <c:pt idx="3939">
                        <c:v>40.83</c:v>
                      </c:pt>
                      <c:pt idx="3940">
                        <c:v>39.92</c:v>
                      </c:pt>
                      <c:pt idx="3941">
                        <c:v>39.25</c:v>
                      </c:pt>
                      <c:pt idx="3942">
                        <c:v>39</c:v>
                      </c:pt>
                      <c:pt idx="3943">
                        <c:v>38.200000000000003</c:v>
                      </c:pt>
                      <c:pt idx="3944">
                        <c:v>38.31</c:v>
                      </c:pt>
                      <c:pt idx="3945">
                        <c:v>38.47</c:v>
                      </c:pt>
                      <c:pt idx="3946">
                        <c:v>38.57</c:v>
                      </c:pt>
                      <c:pt idx="3947">
                        <c:v>38.22</c:v>
                      </c:pt>
                      <c:pt idx="3948">
                        <c:v>38.72</c:v>
                      </c:pt>
                      <c:pt idx="3949">
                        <c:v>39.06</c:v>
                      </c:pt>
                      <c:pt idx="3950">
                        <c:v>39.6</c:v>
                      </c:pt>
                      <c:pt idx="3951">
                        <c:v>39.869999999999997</c:v>
                      </c:pt>
                      <c:pt idx="3952">
                        <c:v>39.43</c:v>
                      </c:pt>
                      <c:pt idx="3953">
                        <c:v>40.1</c:v>
                      </c:pt>
                      <c:pt idx="3954">
                        <c:v>40.22</c:v>
                      </c:pt>
                      <c:pt idx="3955">
                        <c:v>40.78</c:v>
                      </c:pt>
                      <c:pt idx="3956">
                        <c:v>41.04</c:v>
                      </c:pt>
                      <c:pt idx="3957">
                        <c:v>40.68</c:v>
                      </c:pt>
                      <c:pt idx="3958">
                        <c:v>40.11</c:v>
                      </c:pt>
                      <c:pt idx="3959">
                        <c:v>39.659999999999997</c:v>
                      </c:pt>
                      <c:pt idx="3960">
                        <c:v>40.200000000000003</c:v>
                      </c:pt>
                      <c:pt idx="3961">
                        <c:v>40.229999999999997</c:v>
                      </c:pt>
                      <c:pt idx="3962">
                        <c:v>39.229999999999997</c:v>
                      </c:pt>
                      <c:pt idx="3963">
                        <c:v>39.22</c:v>
                      </c:pt>
                      <c:pt idx="3964">
                        <c:v>39.020000000000003</c:v>
                      </c:pt>
                      <c:pt idx="3965">
                        <c:v>38.340000000000003</c:v>
                      </c:pt>
                      <c:pt idx="3966">
                        <c:v>37.880000000000003</c:v>
                      </c:pt>
                      <c:pt idx="3967">
                        <c:v>39.1</c:v>
                      </c:pt>
                      <c:pt idx="3968">
                        <c:v>38.520000000000003</c:v>
                      </c:pt>
                      <c:pt idx="3969">
                        <c:v>37.1</c:v>
                      </c:pt>
                      <c:pt idx="3970">
                        <c:v>38.06</c:v>
                      </c:pt>
                      <c:pt idx="3971">
                        <c:v>37.94</c:v>
                      </c:pt>
                      <c:pt idx="3972">
                        <c:v>37.229999999999997</c:v>
                      </c:pt>
                      <c:pt idx="3973">
                        <c:v>35.869999999999997</c:v>
                      </c:pt>
                      <c:pt idx="3974">
                        <c:v>35.659999999999997</c:v>
                      </c:pt>
                      <c:pt idx="3975">
                        <c:v>36.97</c:v>
                      </c:pt>
                      <c:pt idx="3976">
                        <c:v>36.659999999999997</c:v>
                      </c:pt>
                      <c:pt idx="3977">
                        <c:v>36.4</c:v>
                      </c:pt>
                      <c:pt idx="3978">
                        <c:v>36.86</c:v>
                      </c:pt>
                      <c:pt idx="3979">
                        <c:v>37.380000000000003</c:v>
                      </c:pt>
                      <c:pt idx="3980">
                        <c:v>38.43</c:v>
                      </c:pt>
                      <c:pt idx="3981">
                        <c:v>38.909999999999997</c:v>
                      </c:pt>
                      <c:pt idx="3982">
                        <c:v>39</c:v>
                      </c:pt>
                      <c:pt idx="3983">
                        <c:v>38.81</c:v>
                      </c:pt>
                      <c:pt idx="3984">
                        <c:v>39.44</c:v>
                      </c:pt>
                      <c:pt idx="3985">
                        <c:v>38.71</c:v>
                      </c:pt>
                      <c:pt idx="3986">
                        <c:v>39.020000000000003</c:v>
                      </c:pt>
                      <c:pt idx="3987">
                        <c:v>39.520000000000003</c:v>
                      </c:pt>
                      <c:pt idx="3988">
                        <c:v>39.409999999999997</c:v>
                      </c:pt>
                      <c:pt idx="3989">
                        <c:v>39.5</c:v>
                      </c:pt>
                      <c:pt idx="3990">
                        <c:v>39.22</c:v>
                      </c:pt>
                      <c:pt idx="3991">
                        <c:v>38.32</c:v>
                      </c:pt>
                      <c:pt idx="3992">
                        <c:v>38.22</c:v>
                      </c:pt>
                      <c:pt idx="3993">
                        <c:v>38.049999999999997</c:v>
                      </c:pt>
                      <c:pt idx="3994">
                        <c:v>37.81</c:v>
                      </c:pt>
                      <c:pt idx="3995">
                        <c:v>37.549999999999997</c:v>
                      </c:pt>
                      <c:pt idx="3996">
                        <c:v>37.51</c:v>
                      </c:pt>
                      <c:pt idx="3997">
                        <c:v>37.89</c:v>
                      </c:pt>
                      <c:pt idx="3998">
                        <c:v>37.72</c:v>
                      </c:pt>
                      <c:pt idx="3999">
                        <c:v>37.31</c:v>
                      </c:pt>
                      <c:pt idx="4000">
                        <c:v>37.31</c:v>
                      </c:pt>
                      <c:pt idx="4001">
                        <c:v>36.89</c:v>
                      </c:pt>
                      <c:pt idx="4002">
                        <c:v>37.11</c:v>
                      </c:pt>
                      <c:pt idx="4003">
                        <c:v>37.619999999999997</c:v>
                      </c:pt>
                      <c:pt idx="4004">
                        <c:v>37.880000000000003</c:v>
                      </c:pt>
                      <c:pt idx="4005">
                        <c:v>37.28</c:v>
                      </c:pt>
                      <c:pt idx="4006">
                        <c:v>36.17</c:v>
                      </c:pt>
                      <c:pt idx="4007">
                        <c:v>36.229999999999997</c:v>
                      </c:pt>
                      <c:pt idx="4008">
                        <c:v>35.32</c:v>
                      </c:pt>
                      <c:pt idx="4009">
                        <c:v>35.29</c:v>
                      </c:pt>
                      <c:pt idx="4010">
                        <c:v>35.74</c:v>
                      </c:pt>
                      <c:pt idx="4011">
                        <c:v>34.51</c:v>
                      </c:pt>
                      <c:pt idx="4012">
                        <c:v>34.520000000000003</c:v>
                      </c:pt>
                      <c:pt idx="4013">
                        <c:v>34.97</c:v>
                      </c:pt>
                      <c:pt idx="4014">
                        <c:v>36.04</c:v>
                      </c:pt>
                      <c:pt idx="4015">
                        <c:v>34.99</c:v>
                      </c:pt>
                      <c:pt idx="4016">
                        <c:v>34.74</c:v>
                      </c:pt>
                      <c:pt idx="4017">
                        <c:v>33.909999999999997</c:v>
                      </c:pt>
                      <c:pt idx="4018">
                        <c:v>33.61</c:v>
                      </c:pt>
                      <c:pt idx="4019">
                        <c:v>33.299999999999997</c:v>
                      </c:pt>
                      <c:pt idx="4020">
                        <c:v>33.049999999999997</c:v>
                      </c:pt>
                      <c:pt idx="4021">
                        <c:v>33.53</c:v>
                      </c:pt>
                      <c:pt idx="4022">
                        <c:v>33.25</c:v>
                      </c:pt>
                      <c:pt idx="4023">
                        <c:v>34.14</c:v>
                      </c:pt>
                      <c:pt idx="4024">
                        <c:v>33.200000000000003</c:v>
                      </c:pt>
                      <c:pt idx="4025">
                        <c:v>32.979999999999997</c:v>
                      </c:pt>
                      <c:pt idx="4026">
                        <c:v>32.92</c:v>
                      </c:pt>
                      <c:pt idx="4027">
                        <c:v>33.99</c:v>
                      </c:pt>
                      <c:pt idx="4028">
                        <c:v>33.92</c:v>
                      </c:pt>
                      <c:pt idx="4029">
                        <c:v>34.19</c:v>
                      </c:pt>
                      <c:pt idx="4030">
                        <c:v>34.979999999999997</c:v>
                      </c:pt>
                      <c:pt idx="4031">
                        <c:v>35.57</c:v>
                      </c:pt>
                      <c:pt idx="4032">
                        <c:v>35.47</c:v>
                      </c:pt>
                      <c:pt idx="4033">
                        <c:v>34.9</c:v>
                      </c:pt>
                      <c:pt idx="4034">
                        <c:v>35.380000000000003</c:v>
                      </c:pt>
                      <c:pt idx="4035">
                        <c:v>34.869999999999997</c:v>
                      </c:pt>
                      <c:pt idx="4036">
                        <c:v>34.97</c:v>
                      </c:pt>
                      <c:pt idx="4037">
                        <c:v>35.24</c:v>
                      </c:pt>
                      <c:pt idx="4038">
                        <c:v>34.619999999999997</c:v>
                      </c:pt>
                      <c:pt idx="4039">
                        <c:v>33.75</c:v>
                      </c:pt>
                      <c:pt idx="4040">
                        <c:v>32.53</c:v>
                      </c:pt>
                      <c:pt idx="4041">
                        <c:v>31.56</c:v>
                      </c:pt>
                      <c:pt idx="4042">
                        <c:v>31.29</c:v>
                      </c:pt>
                      <c:pt idx="4043">
                        <c:v>31.64</c:v>
                      </c:pt>
                      <c:pt idx="4044">
                        <c:v>30.84</c:v>
                      </c:pt>
                      <c:pt idx="4045">
                        <c:v>30.93</c:v>
                      </c:pt>
                      <c:pt idx="4046">
                        <c:v>31.38</c:v>
                      </c:pt>
                      <c:pt idx="4047">
                        <c:v>31.31</c:v>
                      </c:pt>
                      <c:pt idx="4048">
                        <c:v>31.19</c:v>
                      </c:pt>
                      <c:pt idx="4049">
                        <c:v>32.340000000000003</c:v>
                      </c:pt>
                      <c:pt idx="4050">
                        <c:v>32.229999999999997</c:v>
                      </c:pt>
                      <c:pt idx="4051">
                        <c:v>31.91</c:v>
                      </c:pt>
                      <c:pt idx="4052">
                        <c:v>31.73</c:v>
                      </c:pt>
                      <c:pt idx="4053">
                        <c:v>31.45</c:v>
                      </c:pt>
                      <c:pt idx="4054">
                        <c:v>31.88</c:v>
                      </c:pt>
                      <c:pt idx="4055">
                        <c:v>31.77</c:v>
                      </c:pt>
                      <c:pt idx="4056">
                        <c:v>31.69</c:v>
                      </c:pt>
                      <c:pt idx="4057">
                        <c:v>32.15</c:v>
                      </c:pt>
                      <c:pt idx="4058">
                        <c:v>32.08</c:v>
                      </c:pt>
                      <c:pt idx="4059">
                        <c:v>31.82</c:v>
                      </c:pt>
                      <c:pt idx="4060">
                        <c:v>31.62</c:v>
                      </c:pt>
                      <c:pt idx="4061">
                        <c:v>31.34</c:v>
                      </c:pt>
                      <c:pt idx="4062">
                        <c:v>30.74</c:v>
                      </c:pt>
                      <c:pt idx="4063">
                        <c:v>31.78</c:v>
                      </c:pt>
                      <c:pt idx="4064">
                        <c:v>31.66</c:v>
                      </c:pt>
                      <c:pt idx="4065">
                        <c:v>32.61</c:v>
                      </c:pt>
                      <c:pt idx="4066">
                        <c:v>32.729999999999997</c:v>
                      </c:pt>
                      <c:pt idx="4067">
                        <c:v>32.94</c:v>
                      </c:pt>
                      <c:pt idx="4068">
                        <c:v>32.75</c:v>
                      </c:pt>
                      <c:pt idx="4069">
                        <c:v>32.96</c:v>
                      </c:pt>
                      <c:pt idx="4070">
                        <c:v>32.5</c:v>
                      </c:pt>
                      <c:pt idx="4071">
                        <c:v>33</c:v>
                      </c:pt>
                      <c:pt idx="4072">
                        <c:v>33.24</c:v>
                      </c:pt>
                      <c:pt idx="4073">
                        <c:v>33.71</c:v>
                      </c:pt>
                      <c:pt idx="4074">
                        <c:v>33.43</c:v>
                      </c:pt>
                      <c:pt idx="4075">
                        <c:v>33.06</c:v>
                      </c:pt>
                      <c:pt idx="4076">
                        <c:v>33.56</c:v>
                      </c:pt>
                      <c:pt idx="4077">
                        <c:v>33.450000000000003</c:v>
                      </c:pt>
                      <c:pt idx="4078">
                        <c:v>33.69</c:v>
                      </c:pt>
                      <c:pt idx="4079">
                        <c:v>33.67</c:v>
                      </c:pt>
                      <c:pt idx="4080">
                        <c:v>33.840000000000003</c:v>
                      </c:pt>
                      <c:pt idx="4081">
                        <c:v>34.6</c:v>
                      </c:pt>
                      <c:pt idx="4082">
                        <c:v>35.01</c:v>
                      </c:pt>
                      <c:pt idx="4083">
                        <c:v>35.56</c:v>
                      </c:pt>
                      <c:pt idx="4084">
                        <c:v>35.549999999999997</c:v>
                      </c:pt>
                      <c:pt idx="4085">
                        <c:v>35.81</c:v>
                      </c:pt>
                      <c:pt idx="4086">
                        <c:v>35.630000000000003</c:v>
                      </c:pt>
                      <c:pt idx="4087">
                        <c:v>35.67</c:v>
                      </c:pt>
                      <c:pt idx="4088">
                        <c:v>34.96</c:v>
                      </c:pt>
                      <c:pt idx="4089">
                        <c:v>34.19</c:v>
                      </c:pt>
                      <c:pt idx="4090">
                        <c:v>34.049999999999997</c:v>
                      </c:pt>
                      <c:pt idx="4091">
                        <c:v>34.229999999999997</c:v>
                      </c:pt>
                      <c:pt idx="4092">
                        <c:v>34.76</c:v>
                      </c:pt>
                      <c:pt idx="4093">
                        <c:v>33.72</c:v>
                      </c:pt>
                      <c:pt idx="4094">
                        <c:v>33.479999999999997</c:v>
                      </c:pt>
                      <c:pt idx="4095">
                        <c:v>33.299999999999997</c:v>
                      </c:pt>
                      <c:pt idx="4096">
                        <c:v>33.049999999999997</c:v>
                      </c:pt>
                      <c:pt idx="4097">
                        <c:v>33.15</c:v>
                      </c:pt>
                      <c:pt idx="4098">
                        <c:v>32.89</c:v>
                      </c:pt>
                      <c:pt idx="4099">
                        <c:v>32.81</c:v>
                      </c:pt>
                      <c:pt idx="4100">
                        <c:v>33.46</c:v>
                      </c:pt>
                      <c:pt idx="4101">
                        <c:v>34.049999999999997</c:v>
                      </c:pt>
                      <c:pt idx="4102">
                        <c:v>34.36</c:v>
                      </c:pt>
                      <c:pt idx="4103">
                        <c:v>34.64</c:v>
                      </c:pt>
                      <c:pt idx="4104">
                        <c:v>33.35</c:v>
                      </c:pt>
                      <c:pt idx="4105">
                        <c:v>33.25</c:v>
                      </c:pt>
                      <c:pt idx="4106">
                        <c:v>33.36</c:v>
                      </c:pt>
                      <c:pt idx="4107">
                        <c:v>33.06</c:v>
                      </c:pt>
                      <c:pt idx="4108">
                        <c:v>33.26</c:v>
                      </c:pt>
                      <c:pt idx="4109">
                        <c:v>32.770000000000003</c:v>
                      </c:pt>
                      <c:pt idx="4110">
                        <c:v>32.090000000000003</c:v>
                      </c:pt>
                      <c:pt idx="4111">
                        <c:v>31.55</c:v>
                      </c:pt>
                      <c:pt idx="4112">
                        <c:v>31.05</c:v>
                      </c:pt>
                      <c:pt idx="4113">
                        <c:v>30.56</c:v>
                      </c:pt>
                      <c:pt idx="4114">
                        <c:v>30.43</c:v>
                      </c:pt>
                      <c:pt idx="4115">
                        <c:v>31.03</c:v>
                      </c:pt>
                      <c:pt idx="4116">
                        <c:v>30.64</c:v>
                      </c:pt>
                      <c:pt idx="4117">
                        <c:v>30.36</c:v>
                      </c:pt>
                      <c:pt idx="4118">
                        <c:v>31.18</c:v>
                      </c:pt>
                      <c:pt idx="4119">
                        <c:v>32.340000000000003</c:v>
                      </c:pt>
                      <c:pt idx="4120">
                        <c:v>32.090000000000003</c:v>
                      </c:pt>
                      <c:pt idx="4121">
                        <c:v>31.64</c:v>
                      </c:pt>
                      <c:pt idx="4122">
                        <c:v>30.89</c:v>
                      </c:pt>
                      <c:pt idx="4123">
                        <c:v>30.75</c:v>
                      </c:pt>
                      <c:pt idx="4124">
                        <c:v>30.36</c:v>
                      </c:pt>
                      <c:pt idx="4125">
                        <c:v>30.29</c:v>
                      </c:pt>
                      <c:pt idx="4126">
                        <c:v>31.54</c:v>
                      </c:pt>
                      <c:pt idx="4127">
                        <c:v>31.01</c:v>
                      </c:pt>
                      <c:pt idx="4128">
                        <c:v>31.79</c:v>
                      </c:pt>
                      <c:pt idx="4129">
                        <c:v>32.299999999999997</c:v>
                      </c:pt>
                      <c:pt idx="4130">
                        <c:v>31.77</c:v>
                      </c:pt>
                      <c:pt idx="4131">
                        <c:v>31.26</c:v>
                      </c:pt>
                      <c:pt idx="4132">
                        <c:v>32.19</c:v>
                      </c:pt>
                      <c:pt idx="4133">
                        <c:v>32.619999999999997</c:v>
                      </c:pt>
                      <c:pt idx="4134">
                        <c:v>33.01</c:v>
                      </c:pt>
                      <c:pt idx="4135">
                        <c:v>33.090000000000003</c:v>
                      </c:pt>
                      <c:pt idx="4136">
                        <c:v>33.36</c:v>
                      </c:pt>
                      <c:pt idx="4137">
                        <c:v>34.19</c:v>
                      </c:pt>
                      <c:pt idx="4138">
                        <c:v>33.979999999999997</c:v>
                      </c:pt>
                      <c:pt idx="4139">
                        <c:v>34.07</c:v>
                      </c:pt>
                      <c:pt idx="4140">
                        <c:v>33.64</c:v>
                      </c:pt>
                      <c:pt idx="4141">
                        <c:v>33.299999999999997</c:v>
                      </c:pt>
                      <c:pt idx="4142">
                        <c:v>33.909999999999997</c:v>
                      </c:pt>
                      <c:pt idx="4143">
                        <c:v>34.25</c:v>
                      </c:pt>
                      <c:pt idx="4144">
                        <c:v>34.450000000000003</c:v>
                      </c:pt>
                      <c:pt idx="4145">
                        <c:v>33.869999999999997</c:v>
                      </c:pt>
                      <c:pt idx="4146">
                        <c:v>35.58</c:v>
                      </c:pt>
                      <c:pt idx="4147">
                        <c:v>35.869999999999997</c:v>
                      </c:pt>
                      <c:pt idx="4148">
                        <c:v>35.36</c:v>
                      </c:pt>
                      <c:pt idx="4149">
                        <c:v>35.44</c:v>
                      </c:pt>
                      <c:pt idx="4150">
                        <c:v>35.270000000000003</c:v>
                      </c:pt>
                      <c:pt idx="4151">
                        <c:v>35.08</c:v>
                      </c:pt>
                      <c:pt idx="4152">
                        <c:v>35.369999999999997</c:v>
                      </c:pt>
                      <c:pt idx="4153">
                        <c:v>35.479999999999997</c:v>
                      </c:pt>
                      <c:pt idx="4154">
                        <c:v>35.840000000000003</c:v>
                      </c:pt>
                      <c:pt idx="4155">
                        <c:v>35.99</c:v>
                      </c:pt>
                      <c:pt idx="4156">
                        <c:v>36.11</c:v>
                      </c:pt>
                      <c:pt idx="4157">
                        <c:v>35.49</c:v>
                      </c:pt>
                      <c:pt idx="4158">
                        <c:v>35.700000000000003</c:v>
                      </c:pt>
                      <c:pt idx="4159">
                        <c:v>36.31</c:v>
                      </c:pt>
                      <c:pt idx="4160">
                        <c:v>36.1</c:v>
                      </c:pt>
                      <c:pt idx="4161">
                        <c:v>35.93</c:v>
                      </c:pt>
                      <c:pt idx="4162">
                        <c:v>35.04</c:v>
                      </c:pt>
                      <c:pt idx="4163">
                        <c:v>34.729999999999997</c:v>
                      </c:pt>
                      <c:pt idx="4164">
                        <c:v>34.590000000000003</c:v>
                      </c:pt>
                      <c:pt idx="4165">
                        <c:v>34.619999999999997</c:v>
                      </c:pt>
                      <c:pt idx="4166">
                        <c:v>34.53</c:v>
                      </c:pt>
                      <c:pt idx="4167">
                        <c:v>34.99</c:v>
                      </c:pt>
                      <c:pt idx="4168">
                        <c:v>35.08</c:v>
                      </c:pt>
                      <c:pt idx="4169">
                        <c:v>34.64</c:v>
                      </c:pt>
                      <c:pt idx="4170">
                        <c:v>33.96</c:v>
                      </c:pt>
                      <c:pt idx="4171">
                        <c:v>33.700000000000003</c:v>
                      </c:pt>
                      <c:pt idx="4172">
                        <c:v>33.4</c:v>
                      </c:pt>
                      <c:pt idx="4173">
                        <c:v>33.54</c:v>
                      </c:pt>
                      <c:pt idx="4174">
                        <c:v>34.06</c:v>
                      </c:pt>
                      <c:pt idx="4175">
                        <c:v>33.76</c:v>
                      </c:pt>
                      <c:pt idx="4176">
                        <c:v>33.950000000000003</c:v>
                      </c:pt>
                      <c:pt idx="4177">
                        <c:v>33.94</c:v>
                      </c:pt>
                      <c:pt idx="4178">
                        <c:v>33.82</c:v>
                      </c:pt>
                      <c:pt idx="4179">
                        <c:v>34.29</c:v>
                      </c:pt>
                      <c:pt idx="4180">
                        <c:v>34.200000000000003</c:v>
                      </c:pt>
                      <c:pt idx="4181">
                        <c:v>34.32</c:v>
                      </c:pt>
                      <c:pt idx="4182">
                        <c:v>34.869999999999997</c:v>
                      </c:pt>
                      <c:pt idx="4183">
                        <c:v>34.61</c:v>
                      </c:pt>
                      <c:pt idx="4184">
                        <c:v>35.380000000000003</c:v>
                      </c:pt>
                      <c:pt idx="4185">
                        <c:v>35.25</c:v>
                      </c:pt>
                      <c:pt idx="4186">
                        <c:v>35.450000000000003</c:v>
                      </c:pt>
                      <c:pt idx="4187">
                        <c:v>35.78</c:v>
                      </c:pt>
                      <c:pt idx="4188">
                        <c:v>35.85</c:v>
                      </c:pt>
                      <c:pt idx="4189">
                        <c:v>36.119999999999997</c:v>
                      </c:pt>
                      <c:pt idx="4190">
                        <c:v>35.880000000000003</c:v>
                      </c:pt>
                      <c:pt idx="4191">
                        <c:v>35.21</c:v>
                      </c:pt>
                      <c:pt idx="4192">
                        <c:v>34.799999999999997</c:v>
                      </c:pt>
                      <c:pt idx="4193">
                        <c:v>35.35</c:v>
                      </c:pt>
                      <c:pt idx="4194">
                        <c:v>35.76</c:v>
                      </c:pt>
                      <c:pt idx="4195">
                        <c:v>35.78</c:v>
                      </c:pt>
                      <c:pt idx="4196">
                        <c:v>36.06</c:v>
                      </c:pt>
                      <c:pt idx="4197">
                        <c:v>36.25</c:v>
                      </c:pt>
                      <c:pt idx="4198">
                        <c:v>36.25</c:v>
                      </c:pt>
                      <c:pt idx="4199">
                        <c:v>36.07</c:v>
                      </c:pt>
                      <c:pt idx="4200">
                        <c:v>36.56</c:v>
                      </c:pt>
                      <c:pt idx="4201">
                        <c:v>36.56</c:v>
                      </c:pt>
                      <c:pt idx="4202">
                        <c:v>36.659999999999997</c:v>
                      </c:pt>
                      <c:pt idx="4203">
                        <c:v>36.590000000000003</c:v>
                      </c:pt>
                      <c:pt idx="4204">
                        <c:v>36.58</c:v>
                      </c:pt>
                      <c:pt idx="4205">
                        <c:v>37</c:v>
                      </c:pt>
                      <c:pt idx="4206">
                        <c:v>36.78</c:v>
                      </c:pt>
                      <c:pt idx="4207">
                        <c:v>36.369999999999997</c:v>
                      </c:pt>
                      <c:pt idx="4208">
                        <c:v>36.49</c:v>
                      </c:pt>
                      <c:pt idx="4209">
                        <c:v>36.909999999999997</c:v>
                      </c:pt>
                      <c:pt idx="4210">
                        <c:v>36.71</c:v>
                      </c:pt>
                      <c:pt idx="4211">
                        <c:v>36.75</c:v>
                      </c:pt>
                      <c:pt idx="4212">
                        <c:v>36.380000000000003</c:v>
                      </c:pt>
                      <c:pt idx="4213">
                        <c:v>36.39</c:v>
                      </c:pt>
                      <c:pt idx="4214">
                        <c:v>35.64</c:v>
                      </c:pt>
                      <c:pt idx="4215">
                        <c:v>35.6</c:v>
                      </c:pt>
                      <c:pt idx="4216">
                        <c:v>35.630000000000003</c:v>
                      </c:pt>
                      <c:pt idx="4217">
                        <c:v>35.659999999999997</c:v>
                      </c:pt>
                      <c:pt idx="4218">
                        <c:v>35.65</c:v>
                      </c:pt>
                      <c:pt idx="4219">
                        <c:v>35.72</c:v>
                      </c:pt>
                      <c:pt idx="4220">
                        <c:v>35.6</c:v>
                      </c:pt>
                      <c:pt idx="4221">
                        <c:v>35.43</c:v>
                      </c:pt>
                      <c:pt idx="4222">
                        <c:v>35.99</c:v>
                      </c:pt>
                      <c:pt idx="4223">
                        <c:v>36.020000000000003</c:v>
                      </c:pt>
                      <c:pt idx="4224">
                        <c:v>35.090000000000003</c:v>
                      </c:pt>
                      <c:pt idx="4225">
                        <c:v>34.96</c:v>
                      </c:pt>
                      <c:pt idx="4226">
                        <c:v>33.54</c:v>
                      </c:pt>
                      <c:pt idx="4227">
                        <c:v>32.93</c:v>
                      </c:pt>
                      <c:pt idx="4228">
                        <c:v>31.63</c:v>
                      </c:pt>
                      <c:pt idx="4229">
                        <c:v>32.270000000000003</c:v>
                      </c:pt>
                      <c:pt idx="4230">
                        <c:v>31.41</c:v>
                      </c:pt>
                      <c:pt idx="4231">
                        <c:v>32.01</c:v>
                      </c:pt>
                      <c:pt idx="4232">
                        <c:v>30.98</c:v>
                      </c:pt>
                      <c:pt idx="4233">
                        <c:v>31.17</c:v>
                      </c:pt>
                      <c:pt idx="4234">
                        <c:v>31.96</c:v>
                      </c:pt>
                      <c:pt idx="4235">
                        <c:v>31.22</c:v>
                      </c:pt>
                      <c:pt idx="4236">
                        <c:v>31.01</c:v>
                      </c:pt>
                      <c:pt idx="4237">
                        <c:v>30.99</c:v>
                      </c:pt>
                      <c:pt idx="4238">
                        <c:v>31.42</c:v>
                      </c:pt>
                      <c:pt idx="4239">
                        <c:v>31.41</c:v>
                      </c:pt>
                      <c:pt idx="4240">
                        <c:v>31.87</c:v>
                      </c:pt>
                      <c:pt idx="4241">
                        <c:v>31.8</c:v>
                      </c:pt>
                      <c:pt idx="4242">
                        <c:v>32.15</c:v>
                      </c:pt>
                      <c:pt idx="4243">
                        <c:v>32.21</c:v>
                      </c:pt>
                      <c:pt idx="4244">
                        <c:v>31.91</c:v>
                      </c:pt>
                      <c:pt idx="4245">
                        <c:v>31.87</c:v>
                      </c:pt>
                      <c:pt idx="4246">
                        <c:v>31.99</c:v>
                      </c:pt>
                      <c:pt idx="4247">
                        <c:v>32.06</c:v>
                      </c:pt>
                      <c:pt idx="4248">
                        <c:v>32.340000000000003</c:v>
                      </c:pt>
                      <c:pt idx="4249">
                        <c:v>32.270000000000003</c:v>
                      </c:pt>
                      <c:pt idx="4250">
                        <c:v>32.56</c:v>
                      </c:pt>
                      <c:pt idx="4251">
                        <c:v>32.880000000000003</c:v>
                      </c:pt>
                      <c:pt idx="4252">
                        <c:v>33.26</c:v>
                      </c:pt>
                      <c:pt idx="4253">
                        <c:v>33.36</c:v>
                      </c:pt>
                      <c:pt idx="4254">
                        <c:v>33.44</c:v>
                      </c:pt>
                      <c:pt idx="4255">
                        <c:v>33.340000000000003</c:v>
                      </c:pt>
                      <c:pt idx="4256">
                        <c:v>33.22</c:v>
                      </c:pt>
                      <c:pt idx="4257">
                        <c:v>33.14</c:v>
                      </c:pt>
                      <c:pt idx="4258">
                        <c:v>32.57</c:v>
                      </c:pt>
                      <c:pt idx="4259">
                        <c:v>32.26</c:v>
                      </c:pt>
                      <c:pt idx="4260">
                        <c:v>32.78</c:v>
                      </c:pt>
                      <c:pt idx="4261">
                        <c:v>33.17</c:v>
                      </c:pt>
                      <c:pt idx="4262">
                        <c:v>33.08</c:v>
                      </c:pt>
                      <c:pt idx="4263">
                        <c:v>32.33</c:v>
                      </c:pt>
                      <c:pt idx="4264">
                        <c:v>31.96</c:v>
                      </c:pt>
                      <c:pt idx="4265">
                        <c:v>31.55</c:v>
                      </c:pt>
                      <c:pt idx="4266">
                        <c:v>32.33</c:v>
                      </c:pt>
                      <c:pt idx="4267">
                        <c:v>32.380000000000003</c:v>
                      </c:pt>
                      <c:pt idx="4268">
                        <c:v>32.26</c:v>
                      </c:pt>
                      <c:pt idx="4269">
                        <c:v>32.08</c:v>
                      </c:pt>
                      <c:pt idx="4270">
                        <c:v>32.03</c:v>
                      </c:pt>
                      <c:pt idx="4271">
                        <c:v>31.9</c:v>
                      </c:pt>
                      <c:pt idx="4272">
                        <c:v>32.159999999999997</c:v>
                      </c:pt>
                      <c:pt idx="4273">
                        <c:v>31.86</c:v>
                      </c:pt>
                      <c:pt idx="4274">
                        <c:v>32.5</c:v>
                      </c:pt>
                      <c:pt idx="4275">
                        <c:v>32.74</c:v>
                      </c:pt>
                      <c:pt idx="4276">
                        <c:v>32.6</c:v>
                      </c:pt>
                      <c:pt idx="4277">
                        <c:v>32.659999999999997</c:v>
                      </c:pt>
                      <c:pt idx="4278">
                        <c:v>32.28</c:v>
                      </c:pt>
                      <c:pt idx="4279">
                        <c:v>31.86</c:v>
                      </c:pt>
                      <c:pt idx="4280">
                        <c:v>31.85</c:v>
                      </c:pt>
                      <c:pt idx="4281">
                        <c:v>32.11</c:v>
                      </c:pt>
                      <c:pt idx="4282">
                        <c:v>32.1</c:v>
                      </c:pt>
                      <c:pt idx="4283">
                        <c:v>31.76</c:v>
                      </c:pt>
                      <c:pt idx="4284">
                        <c:v>32.1</c:v>
                      </c:pt>
                      <c:pt idx="4285">
                        <c:v>32.799999999999997</c:v>
                      </c:pt>
                      <c:pt idx="4286">
                        <c:v>32.630000000000003</c:v>
                      </c:pt>
                      <c:pt idx="4287">
                        <c:v>33.04</c:v>
                      </c:pt>
                      <c:pt idx="4288">
                        <c:v>33.17</c:v>
                      </c:pt>
                      <c:pt idx="4289">
                        <c:v>33.14</c:v>
                      </c:pt>
                      <c:pt idx="4290">
                        <c:v>33.15</c:v>
                      </c:pt>
                      <c:pt idx="4291">
                        <c:v>33.14</c:v>
                      </c:pt>
                      <c:pt idx="4292">
                        <c:v>33.340000000000003</c:v>
                      </c:pt>
                      <c:pt idx="4293">
                        <c:v>33.21</c:v>
                      </c:pt>
                      <c:pt idx="4294">
                        <c:v>33.65</c:v>
                      </c:pt>
                      <c:pt idx="4295">
                        <c:v>33.58</c:v>
                      </c:pt>
                      <c:pt idx="4296">
                        <c:v>33.18</c:v>
                      </c:pt>
                      <c:pt idx="4297">
                        <c:v>33.14</c:v>
                      </c:pt>
                      <c:pt idx="4298">
                        <c:v>32.880000000000003</c:v>
                      </c:pt>
                      <c:pt idx="4299">
                        <c:v>32.74</c:v>
                      </c:pt>
                      <c:pt idx="4300">
                        <c:v>32.67</c:v>
                      </c:pt>
                      <c:pt idx="4301">
                        <c:v>32.93</c:v>
                      </c:pt>
                      <c:pt idx="4302">
                        <c:v>32.85</c:v>
                      </c:pt>
                      <c:pt idx="4303">
                        <c:v>33.42</c:v>
                      </c:pt>
                      <c:pt idx="4304">
                        <c:v>33.71</c:v>
                      </c:pt>
                      <c:pt idx="4305">
                        <c:v>33.9</c:v>
                      </c:pt>
                      <c:pt idx="4306">
                        <c:v>33.83</c:v>
                      </c:pt>
                      <c:pt idx="4307">
                        <c:v>33.54</c:v>
                      </c:pt>
                      <c:pt idx="4308">
                        <c:v>33.590000000000003</c:v>
                      </c:pt>
                      <c:pt idx="4309">
                        <c:v>33.74</c:v>
                      </c:pt>
                      <c:pt idx="4310">
                        <c:v>34.14</c:v>
                      </c:pt>
                      <c:pt idx="4311">
                        <c:v>34.36</c:v>
                      </c:pt>
                      <c:pt idx="4312">
                        <c:v>34.479999999999997</c:v>
                      </c:pt>
                      <c:pt idx="4313">
                        <c:v>34.25</c:v>
                      </c:pt>
                      <c:pt idx="4314">
                        <c:v>34.58</c:v>
                      </c:pt>
                      <c:pt idx="4315">
                        <c:v>34.97</c:v>
                      </c:pt>
                      <c:pt idx="4316">
                        <c:v>35.119999999999997</c:v>
                      </c:pt>
                      <c:pt idx="4317">
                        <c:v>35.380000000000003</c:v>
                      </c:pt>
                    </c:numCache>
                  </c:numRef>
                </c:val>
                <c:smooth val="0"/>
                <c:extLst>
                  <c:ext xmlns:c16="http://schemas.microsoft.com/office/drawing/2014/chart" uri="{C3380CC4-5D6E-409C-BE32-E72D297353CC}">
                    <c16:uniqueId val="{00000002-3965-476E-8281-2D52AD00DE31}"/>
                  </c:ext>
                </c:extLst>
              </c15:ser>
            </c15:filteredLineSeries>
          </c:ext>
        </c:extLst>
      </c:lineChart>
      <c:lineChart>
        <c:grouping val="standard"/>
        <c:varyColors val="0"/>
        <c:ser>
          <c:idx val="0"/>
          <c:order val="0"/>
          <c:tx>
            <c:strRef>
              <c:f>Percentages!$FK$1</c:f>
              <c:strCache>
                <c:ptCount val="1"/>
                <c:pt idx="0">
                  <c:v>XLRE</c:v>
                </c:pt>
              </c:strCache>
            </c:strRef>
          </c:tx>
          <c:spPr>
            <a:ln w="28575" cap="rnd">
              <a:solidFill>
                <a:schemeClr val="tx1"/>
              </a:solidFill>
              <a:round/>
            </a:ln>
            <a:effectLst/>
          </c:spPr>
          <c:marker>
            <c:symbol val="picture"/>
            <c:spPr>
              <a:solidFill>
                <a:schemeClr val="accent1"/>
              </a:solidFill>
              <a:ln w="25400">
                <a:noFill/>
              </a:ln>
              <a:effectLst/>
            </c:spPr>
          </c:marker>
          <c:cat>
            <c:numRef>
              <c:f>Percentages!$FA$2:$FA$4639</c:f>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f>Percentages!$FK$2:$FK$4639</c:f>
              <c:numCache>
                <c:formatCode>General</c:formatCode>
                <c:ptCount val="4638"/>
                <c:pt idx="0">
                  <c:v>0</c:v>
                </c:pt>
                <c:pt idx="1">
                  <c:v>0</c:v>
                </c:pt>
                <c:pt idx="2">
                  <c:v>0</c:v>
                </c:pt>
                <c:pt idx="3">
                  <c:v>0</c:v>
                </c:pt>
                <c:pt idx="4">
                  <c:v>0</c:v>
                </c:pt>
                <c:pt idx="5">
                  <c:v>7.5</c:v>
                </c:pt>
                <c:pt idx="6">
                  <c:v>6.5</c:v>
                </c:pt>
                <c:pt idx="7">
                  <c:v>6.5</c:v>
                </c:pt>
                <c:pt idx="8">
                  <c:v>5.5</c:v>
                </c:pt>
                <c:pt idx="9">
                  <c:v>5.5</c:v>
                </c:pt>
                <c:pt idx="10">
                  <c:v>5.5</c:v>
                </c:pt>
                <c:pt idx="11">
                  <c:v>4.5</c:v>
                </c:pt>
                <c:pt idx="12">
                  <c:v>4.5</c:v>
                </c:pt>
                <c:pt idx="13">
                  <c:v>7.5</c:v>
                </c:pt>
                <c:pt idx="14">
                  <c:v>7.5</c:v>
                </c:pt>
                <c:pt idx="15">
                  <c:v>5.5</c:v>
                </c:pt>
                <c:pt idx="16">
                  <c:v>5.5</c:v>
                </c:pt>
                <c:pt idx="17">
                  <c:v>5.5</c:v>
                </c:pt>
                <c:pt idx="18">
                  <c:v>4.5</c:v>
                </c:pt>
                <c:pt idx="19">
                  <c:v>4.5</c:v>
                </c:pt>
                <c:pt idx="20">
                  <c:v>4.5</c:v>
                </c:pt>
                <c:pt idx="21">
                  <c:v>7.5</c:v>
                </c:pt>
                <c:pt idx="22">
                  <c:v>3.5</c:v>
                </c:pt>
                <c:pt idx="23">
                  <c:v>10</c:v>
                </c:pt>
                <c:pt idx="24">
                  <c:v>8</c:v>
                </c:pt>
                <c:pt idx="25">
                  <c:v>7</c:v>
                </c:pt>
                <c:pt idx="26">
                  <c:v>7</c:v>
                </c:pt>
                <c:pt idx="27">
                  <c:v>11</c:v>
                </c:pt>
                <c:pt idx="28">
                  <c:v>11</c:v>
                </c:pt>
                <c:pt idx="29">
                  <c:v>11</c:v>
                </c:pt>
                <c:pt idx="30">
                  <c:v>12</c:v>
                </c:pt>
                <c:pt idx="31">
                  <c:v>11</c:v>
                </c:pt>
                <c:pt idx="32">
                  <c:v>11</c:v>
                </c:pt>
                <c:pt idx="33">
                  <c:v>11</c:v>
                </c:pt>
                <c:pt idx="34">
                  <c:v>10</c:v>
                </c:pt>
                <c:pt idx="35">
                  <c:v>10</c:v>
                </c:pt>
                <c:pt idx="36">
                  <c:v>12</c:v>
                </c:pt>
                <c:pt idx="37">
                  <c:v>14</c:v>
                </c:pt>
                <c:pt idx="38">
                  <c:v>14</c:v>
                </c:pt>
                <c:pt idx="39">
                  <c:v>12</c:v>
                </c:pt>
                <c:pt idx="40">
                  <c:v>12</c:v>
                </c:pt>
                <c:pt idx="41">
                  <c:v>11</c:v>
                </c:pt>
                <c:pt idx="42">
                  <c:v>13</c:v>
                </c:pt>
                <c:pt idx="43">
                  <c:v>13</c:v>
                </c:pt>
                <c:pt idx="44">
                  <c:v>13</c:v>
                </c:pt>
                <c:pt idx="45">
                  <c:v>12</c:v>
                </c:pt>
                <c:pt idx="46">
                  <c:v>13</c:v>
                </c:pt>
                <c:pt idx="47">
                  <c:v>15</c:v>
                </c:pt>
                <c:pt idx="48">
                  <c:v>16</c:v>
                </c:pt>
                <c:pt idx="49">
                  <c:v>15</c:v>
                </c:pt>
                <c:pt idx="50">
                  <c:v>17</c:v>
                </c:pt>
                <c:pt idx="51">
                  <c:v>16</c:v>
                </c:pt>
                <c:pt idx="52">
                  <c:v>16</c:v>
                </c:pt>
                <c:pt idx="53">
                  <c:v>14</c:v>
                </c:pt>
                <c:pt idx="54">
                  <c:v>12</c:v>
                </c:pt>
                <c:pt idx="55">
                  <c:v>12</c:v>
                </c:pt>
                <c:pt idx="56">
                  <c:v>10</c:v>
                </c:pt>
                <c:pt idx="57">
                  <c:v>8</c:v>
                </c:pt>
                <c:pt idx="58">
                  <c:v>8</c:v>
                </c:pt>
                <c:pt idx="59">
                  <c:v>9</c:v>
                </c:pt>
                <c:pt idx="60">
                  <c:v>9</c:v>
                </c:pt>
                <c:pt idx="61">
                  <c:v>12</c:v>
                </c:pt>
                <c:pt idx="62">
                  <c:v>14</c:v>
                </c:pt>
                <c:pt idx="63">
                  <c:v>14</c:v>
                </c:pt>
                <c:pt idx="64">
                  <c:v>15</c:v>
                </c:pt>
                <c:pt idx="65">
                  <c:v>18.5</c:v>
                </c:pt>
                <c:pt idx="66">
                  <c:v>19.5</c:v>
                </c:pt>
                <c:pt idx="67">
                  <c:v>19.5</c:v>
                </c:pt>
                <c:pt idx="68">
                  <c:v>20.5</c:v>
                </c:pt>
                <c:pt idx="69">
                  <c:v>16.5</c:v>
                </c:pt>
                <c:pt idx="70">
                  <c:v>15.5</c:v>
                </c:pt>
                <c:pt idx="71">
                  <c:v>14.5</c:v>
                </c:pt>
                <c:pt idx="72">
                  <c:v>18.5</c:v>
                </c:pt>
                <c:pt idx="73">
                  <c:v>17.5</c:v>
                </c:pt>
                <c:pt idx="74">
                  <c:v>15.5</c:v>
                </c:pt>
                <c:pt idx="75">
                  <c:v>19.5</c:v>
                </c:pt>
                <c:pt idx="76">
                  <c:v>17.5</c:v>
                </c:pt>
                <c:pt idx="77">
                  <c:v>14.5</c:v>
                </c:pt>
                <c:pt idx="78">
                  <c:v>15.5</c:v>
                </c:pt>
                <c:pt idx="79">
                  <c:v>21.5</c:v>
                </c:pt>
                <c:pt idx="80">
                  <c:v>18.5</c:v>
                </c:pt>
                <c:pt idx="81">
                  <c:v>17.5</c:v>
                </c:pt>
                <c:pt idx="82">
                  <c:v>16.5</c:v>
                </c:pt>
                <c:pt idx="83">
                  <c:v>17.5</c:v>
                </c:pt>
                <c:pt idx="84">
                  <c:v>17.5</c:v>
                </c:pt>
                <c:pt idx="85">
                  <c:v>19.5</c:v>
                </c:pt>
                <c:pt idx="86">
                  <c:v>19.5</c:v>
                </c:pt>
                <c:pt idx="87">
                  <c:v>22.5</c:v>
                </c:pt>
                <c:pt idx="88">
                  <c:v>23.5</c:v>
                </c:pt>
                <c:pt idx="89">
                  <c:v>23.5</c:v>
                </c:pt>
                <c:pt idx="90">
                  <c:v>22.5</c:v>
                </c:pt>
                <c:pt idx="91">
                  <c:v>19.5</c:v>
                </c:pt>
                <c:pt idx="92">
                  <c:v>22.5</c:v>
                </c:pt>
                <c:pt idx="93">
                  <c:v>20.5</c:v>
                </c:pt>
                <c:pt idx="94">
                  <c:v>19.5</c:v>
                </c:pt>
                <c:pt idx="95">
                  <c:v>19.5</c:v>
                </c:pt>
                <c:pt idx="96">
                  <c:v>19.5</c:v>
                </c:pt>
                <c:pt idx="97">
                  <c:v>20.5</c:v>
                </c:pt>
                <c:pt idx="98">
                  <c:v>21.5</c:v>
                </c:pt>
                <c:pt idx="99">
                  <c:v>23.5</c:v>
                </c:pt>
                <c:pt idx="100">
                  <c:v>22.5</c:v>
                </c:pt>
                <c:pt idx="101">
                  <c:v>19.5</c:v>
                </c:pt>
                <c:pt idx="102">
                  <c:v>17.5</c:v>
                </c:pt>
                <c:pt idx="103">
                  <c:v>19.5</c:v>
                </c:pt>
                <c:pt idx="104">
                  <c:v>16.5</c:v>
                </c:pt>
                <c:pt idx="105">
                  <c:v>19.5</c:v>
                </c:pt>
                <c:pt idx="106">
                  <c:v>19.5</c:v>
                </c:pt>
                <c:pt idx="107">
                  <c:v>19.5</c:v>
                </c:pt>
                <c:pt idx="108">
                  <c:v>19.5</c:v>
                </c:pt>
                <c:pt idx="109">
                  <c:v>18.5</c:v>
                </c:pt>
                <c:pt idx="110">
                  <c:v>18.5</c:v>
                </c:pt>
                <c:pt idx="111">
                  <c:v>14.5</c:v>
                </c:pt>
                <c:pt idx="112">
                  <c:v>14.5</c:v>
                </c:pt>
                <c:pt idx="113">
                  <c:v>17.5</c:v>
                </c:pt>
                <c:pt idx="114">
                  <c:v>17.5</c:v>
                </c:pt>
                <c:pt idx="115">
                  <c:v>19.5</c:v>
                </c:pt>
                <c:pt idx="116">
                  <c:v>19.5</c:v>
                </c:pt>
                <c:pt idx="117">
                  <c:v>20.5</c:v>
                </c:pt>
                <c:pt idx="118">
                  <c:v>18.5</c:v>
                </c:pt>
                <c:pt idx="119">
                  <c:v>18.5</c:v>
                </c:pt>
                <c:pt idx="120">
                  <c:v>20.5</c:v>
                </c:pt>
                <c:pt idx="121">
                  <c:v>18.5</c:v>
                </c:pt>
                <c:pt idx="122">
                  <c:v>20.5</c:v>
                </c:pt>
                <c:pt idx="123">
                  <c:v>20.5</c:v>
                </c:pt>
                <c:pt idx="124">
                  <c:v>20.5</c:v>
                </c:pt>
                <c:pt idx="125">
                  <c:v>24.5</c:v>
                </c:pt>
                <c:pt idx="126">
                  <c:v>19.5</c:v>
                </c:pt>
                <c:pt idx="127">
                  <c:v>19.5</c:v>
                </c:pt>
                <c:pt idx="128">
                  <c:v>17.5</c:v>
                </c:pt>
                <c:pt idx="129">
                  <c:v>17.5</c:v>
                </c:pt>
                <c:pt idx="130">
                  <c:v>18.5</c:v>
                </c:pt>
                <c:pt idx="131">
                  <c:v>16.5</c:v>
                </c:pt>
                <c:pt idx="132">
                  <c:v>17.5</c:v>
                </c:pt>
                <c:pt idx="133">
                  <c:v>19.5</c:v>
                </c:pt>
                <c:pt idx="134">
                  <c:v>17.5</c:v>
                </c:pt>
                <c:pt idx="135">
                  <c:v>15.5</c:v>
                </c:pt>
                <c:pt idx="136">
                  <c:v>16.5</c:v>
                </c:pt>
                <c:pt idx="137">
                  <c:v>15.5</c:v>
                </c:pt>
                <c:pt idx="138">
                  <c:v>13.5</c:v>
                </c:pt>
                <c:pt idx="139">
                  <c:v>14.5</c:v>
                </c:pt>
                <c:pt idx="140">
                  <c:v>14.5</c:v>
                </c:pt>
                <c:pt idx="141">
                  <c:v>14.5</c:v>
                </c:pt>
                <c:pt idx="142">
                  <c:v>13.5</c:v>
                </c:pt>
                <c:pt idx="143">
                  <c:v>15.5</c:v>
                </c:pt>
                <c:pt idx="144">
                  <c:v>16.5</c:v>
                </c:pt>
                <c:pt idx="145">
                  <c:v>15.5</c:v>
                </c:pt>
                <c:pt idx="146">
                  <c:v>16.5</c:v>
                </c:pt>
                <c:pt idx="147">
                  <c:v>17.5</c:v>
                </c:pt>
                <c:pt idx="148">
                  <c:v>17.5</c:v>
                </c:pt>
                <c:pt idx="149">
                  <c:v>17.5</c:v>
                </c:pt>
                <c:pt idx="150">
                  <c:v>17.5</c:v>
                </c:pt>
                <c:pt idx="151">
                  <c:v>24.5</c:v>
                </c:pt>
                <c:pt idx="152">
                  <c:v>20.5</c:v>
                </c:pt>
                <c:pt idx="153">
                  <c:v>20.5</c:v>
                </c:pt>
                <c:pt idx="154">
                  <c:v>19.5</c:v>
                </c:pt>
                <c:pt idx="155">
                  <c:v>18.5</c:v>
                </c:pt>
                <c:pt idx="156">
                  <c:v>15.5</c:v>
                </c:pt>
                <c:pt idx="157">
                  <c:v>14.5</c:v>
                </c:pt>
                <c:pt idx="158">
                  <c:v>19.5</c:v>
                </c:pt>
                <c:pt idx="159">
                  <c:v>20.5</c:v>
                </c:pt>
                <c:pt idx="160">
                  <c:v>21.5</c:v>
                </c:pt>
                <c:pt idx="161">
                  <c:v>21.5</c:v>
                </c:pt>
                <c:pt idx="162">
                  <c:v>21.5</c:v>
                </c:pt>
                <c:pt idx="163">
                  <c:v>17.5</c:v>
                </c:pt>
                <c:pt idx="164">
                  <c:v>19.5</c:v>
                </c:pt>
                <c:pt idx="165">
                  <c:v>19.5</c:v>
                </c:pt>
                <c:pt idx="166">
                  <c:v>18.5</c:v>
                </c:pt>
                <c:pt idx="167">
                  <c:v>17.5</c:v>
                </c:pt>
                <c:pt idx="168">
                  <c:v>20.5</c:v>
                </c:pt>
                <c:pt idx="169">
                  <c:v>20.5</c:v>
                </c:pt>
                <c:pt idx="170">
                  <c:v>18.5</c:v>
                </c:pt>
                <c:pt idx="171">
                  <c:v>22.5</c:v>
                </c:pt>
                <c:pt idx="172">
                  <c:v>22.5</c:v>
                </c:pt>
                <c:pt idx="173">
                  <c:v>20.5</c:v>
                </c:pt>
                <c:pt idx="174">
                  <c:v>20.5</c:v>
                </c:pt>
                <c:pt idx="175">
                  <c:v>20.5</c:v>
                </c:pt>
                <c:pt idx="176">
                  <c:v>19.5</c:v>
                </c:pt>
                <c:pt idx="177">
                  <c:v>21.5</c:v>
                </c:pt>
                <c:pt idx="178">
                  <c:v>22.5</c:v>
                </c:pt>
                <c:pt idx="179">
                  <c:v>22.5</c:v>
                </c:pt>
                <c:pt idx="180">
                  <c:v>20.5</c:v>
                </c:pt>
                <c:pt idx="181">
                  <c:v>18.5</c:v>
                </c:pt>
                <c:pt idx="182">
                  <c:v>16.5</c:v>
                </c:pt>
                <c:pt idx="183">
                  <c:v>17.5</c:v>
                </c:pt>
                <c:pt idx="184">
                  <c:v>17.5</c:v>
                </c:pt>
                <c:pt idx="185">
                  <c:v>18.5</c:v>
                </c:pt>
                <c:pt idx="186">
                  <c:v>17.5</c:v>
                </c:pt>
                <c:pt idx="187">
                  <c:v>19.5</c:v>
                </c:pt>
                <c:pt idx="188">
                  <c:v>19.5</c:v>
                </c:pt>
                <c:pt idx="189">
                  <c:v>22.5</c:v>
                </c:pt>
                <c:pt idx="190">
                  <c:v>19.5</c:v>
                </c:pt>
                <c:pt idx="191">
                  <c:v>14.5</c:v>
                </c:pt>
                <c:pt idx="192">
                  <c:v>12.5</c:v>
                </c:pt>
                <c:pt idx="193">
                  <c:v>12.5</c:v>
                </c:pt>
                <c:pt idx="194">
                  <c:v>12.5</c:v>
                </c:pt>
                <c:pt idx="195">
                  <c:v>13.5</c:v>
                </c:pt>
                <c:pt idx="196">
                  <c:v>12.5</c:v>
                </c:pt>
                <c:pt idx="197">
                  <c:v>12.5</c:v>
                </c:pt>
                <c:pt idx="198">
                  <c:v>19.5</c:v>
                </c:pt>
                <c:pt idx="199">
                  <c:v>19.5</c:v>
                </c:pt>
                <c:pt idx="200">
                  <c:v>21.5</c:v>
                </c:pt>
                <c:pt idx="201">
                  <c:v>22.5</c:v>
                </c:pt>
                <c:pt idx="202">
                  <c:v>23.5</c:v>
                </c:pt>
                <c:pt idx="203">
                  <c:v>22.5</c:v>
                </c:pt>
                <c:pt idx="204">
                  <c:v>21.5</c:v>
                </c:pt>
                <c:pt idx="205">
                  <c:v>11.5</c:v>
                </c:pt>
                <c:pt idx="206">
                  <c:v>12.5</c:v>
                </c:pt>
                <c:pt idx="207">
                  <c:v>12.5</c:v>
                </c:pt>
                <c:pt idx="208">
                  <c:v>13.5</c:v>
                </c:pt>
                <c:pt idx="209">
                  <c:v>14.5</c:v>
                </c:pt>
                <c:pt idx="210">
                  <c:v>17.5</c:v>
                </c:pt>
                <c:pt idx="211">
                  <c:v>17.5</c:v>
                </c:pt>
                <c:pt idx="212">
                  <c:v>17.5</c:v>
                </c:pt>
                <c:pt idx="213">
                  <c:v>18.5</c:v>
                </c:pt>
                <c:pt idx="214">
                  <c:v>18.5</c:v>
                </c:pt>
                <c:pt idx="215">
                  <c:v>22.5</c:v>
                </c:pt>
                <c:pt idx="216">
                  <c:v>22.5</c:v>
                </c:pt>
                <c:pt idx="217">
                  <c:v>20.5</c:v>
                </c:pt>
                <c:pt idx="218">
                  <c:v>19.5</c:v>
                </c:pt>
                <c:pt idx="219">
                  <c:v>17.5</c:v>
                </c:pt>
                <c:pt idx="220">
                  <c:v>15.5</c:v>
                </c:pt>
                <c:pt idx="221">
                  <c:v>16.5</c:v>
                </c:pt>
                <c:pt idx="222">
                  <c:v>16.5</c:v>
                </c:pt>
                <c:pt idx="223">
                  <c:v>19.5</c:v>
                </c:pt>
                <c:pt idx="224">
                  <c:v>15.5</c:v>
                </c:pt>
                <c:pt idx="225">
                  <c:v>19.5</c:v>
                </c:pt>
                <c:pt idx="226">
                  <c:v>18.5</c:v>
                </c:pt>
                <c:pt idx="227">
                  <c:v>19.5</c:v>
                </c:pt>
                <c:pt idx="228">
                  <c:v>17.5</c:v>
                </c:pt>
                <c:pt idx="229">
                  <c:v>18.5</c:v>
                </c:pt>
                <c:pt idx="230">
                  <c:v>20.5</c:v>
                </c:pt>
                <c:pt idx="231">
                  <c:v>18.5</c:v>
                </c:pt>
                <c:pt idx="232">
                  <c:v>17.5</c:v>
                </c:pt>
                <c:pt idx="233">
                  <c:v>20.5</c:v>
                </c:pt>
                <c:pt idx="234">
                  <c:v>21.5</c:v>
                </c:pt>
                <c:pt idx="235">
                  <c:v>21.5</c:v>
                </c:pt>
                <c:pt idx="236">
                  <c:v>22.5</c:v>
                </c:pt>
                <c:pt idx="237">
                  <c:v>23.5</c:v>
                </c:pt>
                <c:pt idx="238">
                  <c:v>18.5</c:v>
                </c:pt>
                <c:pt idx="239">
                  <c:v>16.5</c:v>
                </c:pt>
                <c:pt idx="240">
                  <c:v>15.5</c:v>
                </c:pt>
                <c:pt idx="241">
                  <c:v>16.5</c:v>
                </c:pt>
                <c:pt idx="242">
                  <c:v>20.5</c:v>
                </c:pt>
                <c:pt idx="243">
                  <c:v>19.5</c:v>
                </c:pt>
                <c:pt idx="244">
                  <c:v>19.5</c:v>
                </c:pt>
                <c:pt idx="245">
                  <c:v>21.5</c:v>
                </c:pt>
                <c:pt idx="246">
                  <c:v>21.5</c:v>
                </c:pt>
                <c:pt idx="247">
                  <c:v>23.5</c:v>
                </c:pt>
                <c:pt idx="248">
                  <c:v>22.5</c:v>
                </c:pt>
                <c:pt idx="249">
                  <c:v>20.5</c:v>
                </c:pt>
                <c:pt idx="250">
                  <c:v>22.5</c:v>
                </c:pt>
                <c:pt idx="251">
                  <c:v>22.5</c:v>
                </c:pt>
                <c:pt idx="252">
                  <c:v>22.5</c:v>
                </c:pt>
                <c:pt idx="253">
                  <c:v>21.5</c:v>
                </c:pt>
                <c:pt idx="254">
                  <c:v>17.5</c:v>
                </c:pt>
                <c:pt idx="255">
                  <c:v>16.5</c:v>
                </c:pt>
                <c:pt idx="256">
                  <c:v>15.5</c:v>
                </c:pt>
                <c:pt idx="257">
                  <c:v>14.5</c:v>
                </c:pt>
                <c:pt idx="258">
                  <c:v>19.5</c:v>
                </c:pt>
                <c:pt idx="259">
                  <c:v>22.5</c:v>
                </c:pt>
                <c:pt idx="260">
                  <c:v>20.5</c:v>
                </c:pt>
                <c:pt idx="261">
                  <c:v>21.5</c:v>
                </c:pt>
                <c:pt idx="262">
                  <c:v>10.5</c:v>
                </c:pt>
                <c:pt idx="263">
                  <c:v>17.5</c:v>
                </c:pt>
                <c:pt idx="264">
                  <c:v>15.5</c:v>
                </c:pt>
                <c:pt idx="265">
                  <c:v>13.5</c:v>
                </c:pt>
                <c:pt idx="266">
                  <c:v>14.5</c:v>
                </c:pt>
                <c:pt idx="267">
                  <c:v>18.5</c:v>
                </c:pt>
                <c:pt idx="268">
                  <c:v>17.5</c:v>
                </c:pt>
                <c:pt idx="269">
                  <c:v>20.5</c:v>
                </c:pt>
                <c:pt idx="270">
                  <c:v>22.5</c:v>
                </c:pt>
                <c:pt idx="271">
                  <c:v>20.5</c:v>
                </c:pt>
                <c:pt idx="272">
                  <c:v>17.5</c:v>
                </c:pt>
                <c:pt idx="273">
                  <c:v>15.5</c:v>
                </c:pt>
                <c:pt idx="274">
                  <c:v>17.5</c:v>
                </c:pt>
                <c:pt idx="275">
                  <c:v>16.5</c:v>
                </c:pt>
                <c:pt idx="276">
                  <c:v>19.5</c:v>
                </c:pt>
                <c:pt idx="277">
                  <c:v>16.5</c:v>
                </c:pt>
                <c:pt idx="278">
                  <c:v>18.5</c:v>
                </c:pt>
                <c:pt idx="279">
                  <c:v>16.5</c:v>
                </c:pt>
                <c:pt idx="280">
                  <c:v>17.5</c:v>
                </c:pt>
                <c:pt idx="281">
                  <c:v>20.5</c:v>
                </c:pt>
                <c:pt idx="282">
                  <c:v>17.5</c:v>
                </c:pt>
                <c:pt idx="283">
                  <c:v>15.5</c:v>
                </c:pt>
                <c:pt idx="284">
                  <c:v>15.5</c:v>
                </c:pt>
                <c:pt idx="285">
                  <c:v>14.5</c:v>
                </c:pt>
                <c:pt idx="286">
                  <c:v>15.5</c:v>
                </c:pt>
                <c:pt idx="287">
                  <c:v>18.5</c:v>
                </c:pt>
                <c:pt idx="288">
                  <c:v>18.5</c:v>
                </c:pt>
                <c:pt idx="289">
                  <c:v>19.5</c:v>
                </c:pt>
                <c:pt idx="290">
                  <c:v>20.5</c:v>
                </c:pt>
                <c:pt idx="291">
                  <c:v>15.5</c:v>
                </c:pt>
                <c:pt idx="292">
                  <c:v>20.5</c:v>
                </c:pt>
                <c:pt idx="293">
                  <c:v>20.5</c:v>
                </c:pt>
                <c:pt idx="294">
                  <c:v>18.5</c:v>
                </c:pt>
                <c:pt idx="295">
                  <c:v>13.5</c:v>
                </c:pt>
                <c:pt idx="296">
                  <c:v>16.5</c:v>
                </c:pt>
                <c:pt idx="297">
                  <c:v>16.5</c:v>
                </c:pt>
                <c:pt idx="298">
                  <c:v>19.5</c:v>
                </c:pt>
                <c:pt idx="299">
                  <c:v>17.5</c:v>
                </c:pt>
                <c:pt idx="300">
                  <c:v>15.5</c:v>
                </c:pt>
                <c:pt idx="301">
                  <c:v>14.5</c:v>
                </c:pt>
                <c:pt idx="302">
                  <c:v>15.5</c:v>
                </c:pt>
                <c:pt idx="303">
                  <c:v>15.5</c:v>
                </c:pt>
                <c:pt idx="304">
                  <c:v>15.5</c:v>
                </c:pt>
                <c:pt idx="305">
                  <c:v>20.5</c:v>
                </c:pt>
                <c:pt idx="306">
                  <c:v>21.5</c:v>
                </c:pt>
                <c:pt idx="307">
                  <c:v>13.5</c:v>
                </c:pt>
                <c:pt idx="308">
                  <c:v>12.5</c:v>
                </c:pt>
                <c:pt idx="309">
                  <c:v>10.5</c:v>
                </c:pt>
                <c:pt idx="310">
                  <c:v>10.5</c:v>
                </c:pt>
                <c:pt idx="311">
                  <c:v>9.5</c:v>
                </c:pt>
                <c:pt idx="312">
                  <c:v>10.5</c:v>
                </c:pt>
                <c:pt idx="313">
                  <c:v>12.5</c:v>
                </c:pt>
                <c:pt idx="314">
                  <c:v>13.5</c:v>
                </c:pt>
                <c:pt idx="315">
                  <c:v>14.5</c:v>
                </c:pt>
                <c:pt idx="316">
                  <c:v>17.5</c:v>
                </c:pt>
                <c:pt idx="317">
                  <c:v>19.5</c:v>
                </c:pt>
                <c:pt idx="318">
                  <c:v>18.5</c:v>
                </c:pt>
                <c:pt idx="319">
                  <c:v>15.5</c:v>
                </c:pt>
                <c:pt idx="320">
                  <c:v>15.5</c:v>
                </c:pt>
                <c:pt idx="321">
                  <c:v>16.5</c:v>
                </c:pt>
                <c:pt idx="322">
                  <c:v>17.5</c:v>
                </c:pt>
                <c:pt idx="323">
                  <c:v>18.5</c:v>
                </c:pt>
                <c:pt idx="324">
                  <c:v>18.5</c:v>
                </c:pt>
                <c:pt idx="325">
                  <c:v>17.5</c:v>
                </c:pt>
                <c:pt idx="326">
                  <c:v>17.5</c:v>
                </c:pt>
                <c:pt idx="327">
                  <c:v>15.5</c:v>
                </c:pt>
                <c:pt idx="328">
                  <c:v>17.5</c:v>
                </c:pt>
                <c:pt idx="329">
                  <c:v>13.5</c:v>
                </c:pt>
                <c:pt idx="330">
                  <c:v>13.5</c:v>
                </c:pt>
                <c:pt idx="331">
                  <c:v>16.5</c:v>
                </c:pt>
                <c:pt idx="332">
                  <c:v>16.5</c:v>
                </c:pt>
                <c:pt idx="333">
                  <c:v>20.5</c:v>
                </c:pt>
                <c:pt idx="334">
                  <c:v>21.5</c:v>
                </c:pt>
                <c:pt idx="335">
                  <c:v>23.5</c:v>
                </c:pt>
                <c:pt idx="336">
                  <c:v>24.5</c:v>
                </c:pt>
                <c:pt idx="337">
                  <c:v>24.5</c:v>
                </c:pt>
                <c:pt idx="338">
                  <c:v>20.5</c:v>
                </c:pt>
                <c:pt idx="339">
                  <c:v>21.5</c:v>
                </c:pt>
                <c:pt idx="340">
                  <c:v>21.5</c:v>
                </c:pt>
                <c:pt idx="341">
                  <c:v>22.5</c:v>
                </c:pt>
                <c:pt idx="342">
                  <c:v>20.5</c:v>
                </c:pt>
                <c:pt idx="343">
                  <c:v>20.5</c:v>
                </c:pt>
                <c:pt idx="344">
                  <c:v>21.5</c:v>
                </c:pt>
                <c:pt idx="345">
                  <c:v>20.5</c:v>
                </c:pt>
                <c:pt idx="346">
                  <c:v>20.5</c:v>
                </c:pt>
                <c:pt idx="347">
                  <c:v>19.5</c:v>
                </c:pt>
                <c:pt idx="348">
                  <c:v>19.5</c:v>
                </c:pt>
                <c:pt idx="349">
                  <c:v>21.5</c:v>
                </c:pt>
                <c:pt idx="350">
                  <c:v>24.5</c:v>
                </c:pt>
                <c:pt idx="351">
                  <c:v>22.5</c:v>
                </c:pt>
                <c:pt idx="352">
                  <c:v>23.5</c:v>
                </c:pt>
                <c:pt idx="353">
                  <c:v>23.5</c:v>
                </c:pt>
                <c:pt idx="354">
                  <c:v>20.5</c:v>
                </c:pt>
                <c:pt idx="355">
                  <c:v>18.5</c:v>
                </c:pt>
                <c:pt idx="356">
                  <c:v>17.5</c:v>
                </c:pt>
                <c:pt idx="357">
                  <c:v>16.5</c:v>
                </c:pt>
                <c:pt idx="358">
                  <c:v>13.5</c:v>
                </c:pt>
                <c:pt idx="359">
                  <c:v>14.5</c:v>
                </c:pt>
                <c:pt idx="360">
                  <c:v>18.5</c:v>
                </c:pt>
                <c:pt idx="361">
                  <c:v>22.5</c:v>
                </c:pt>
                <c:pt idx="362">
                  <c:v>22.5</c:v>
                </c:pt>
                <c:pt idx="363">
                  <c:v>20.5</c:v>
                </c:pt>
                <c:pt idx="364">
                  <c:v>20.5</c:v>
                </c:pt>
                <c:pt idx="365">
                  <c:v>21.5</c:v>
                </c:pt>
                <c:pt idx="366">
                  <c:v>21.5</c:v>
                </c:pt>
                <c:pt idx="367">
                  <c:v>20.5</c:v>
                </c:pt>
                <c:pt idx="368">
                  <c:v>20.5</c:v>
                </c:pt>
                <c:pt idx="369">
                  <c:v>14.5</c:v>
                </c:pt>
                <c:pt idx="370">
                  <c:v>13.5</c:v>
                </c:pt>
                <c:pt idx="371">
                  <c:v>13.5</c:v>
                </c:pt>
                <c:pt idx="372">
                  <c:v>15.5</c:v>
                </c:pt>
                <c:pt idx="373">
                  <c:v>16.5</c:v>
                </c:pt>
                <c:pt idx="374">
                  <c:v>19.5</c:v>
                </c:pt>
                <c:pt idx="375">
                  <c:v>16.5</c:v>
                </c:pt>
                <c:pt idx="376">
                  <c:v>16.5</c:v>
                </c:pt>
                <c:pt idx="377">
                  <c:v>19.5</c:v>
                </c:pt>
                <c:pt idx="378">
                  <c:v>14.5</c:v>
                </c:pt>
                <c:pt idx="379">
                  <c:v>16.5</c:v>
                </c:pt>
                <c:pt idx="380">
                  <c:v>18.5</c:v>
                </c:pt>
                <c:pt idx="381">
                  <c:v>17.5</c:v>
                </c:pt>
                <c:pt idx="382">
                  <c:v>16.5</c:v>
                </c:pt>
                <c:pt idx="383">
                  <c:v>17.5</c:v>
                </c:pt>
                <c:pt idx="384">
                  <c:v>15.5</c:v>
                </c:pt>
                <c:pt idx="385">
                  <c:v>14.5</c:v>
                </c:pt>
                <c:pt idx="386">
                  <c:v>14.5</c:v>
                </c:pt>
                <c:pt idx="387">
                  <c:v>14.5</c:v>
                </c:pt>
                <c:pt idx="388">
                  <c:v>14.5</c:v>
                </c:pt>
                <c:pt idx="389">
                  <c:v>19.5</c:v>
                </c:pt>
                <c:pt idx="390">
                  <c:v>19.5</c:v>
                </c:pt>
                <c:pt idx="391">
                  <c:v>21.5</c:v>
                </c:pt>
                <c:pt idx="392">
                  <c:v>22.5</c:v>
                </c:pt>
                <c:pt idx="393">
                  <c:v>22.5</c:v>
                </c:pt>
                <c:pt idx="394">
                  <c:v>15.5</c:v>
                </c:pt>
                <c:pt idx="395">
                  <c:v>15.5</c:v>
                </c:pt>
                <c:pt idx="396">
                  <c:v>14.5</c:v>
                </c:pt>
                <c:pt idx="397">
                  <c:v>15.5</c:v>
                </c:pt>
                <c:pt idx="398">
                  <c:v>13.5</c:v>
                </c:pt>
                <c:pt idx="399">
                  <c:v>13.5</c:v>
                </c:pt>
                <c:pt idx="400">
                  <c:v>9.5</c:v>
                </c:pt>
                <c:pt idx="401">
                  <c:v>8.5</c:v>
                </c:pt>
                <c:pt idx="402">
                  <c:v>13.5</c:v>
                </c:pt>
                <c:pt idx="403">
                  <c:v>13.5</c:v>
                </c:pt>
                <c:pt idx="404">
                  <c:v>15.5</c:v>
                </c:pt>
                <c:pt idx="405">
                  <c:v>16.5</c:v>
                </c:pt>
                <c:pt idx="406">
                  <c:v>16.5</c:v>
                </c:pt>
                <c:pt idx="407">
                  <c:v>16.5</c:v>
                </c:pt>
                <c:pt idx="408">
                  <c:v>14.5</c:v>
                </c:pt>
                <c:pt idx="409">
                  <c:v>11.5</c:v>
                </c:pt>
                <c:pt idx="410">
                  <c:v>9.5</c:v>
                </c:pt>
                <c:pt idx="411">
                  <c:v>10.5</c:v>
                </c:pt>
                <c:pt idx="412">
                  <c:v>10.5</c:v>
                </c:pt>
                <c:pt idx="413">
                  <c:v>12.5</c:v>
                </c:pt>
                <c:pt idx="414">
                  <c:v>12.5</c:v>
                </c:pt>
                <c:pt idx="415">
                  <c:v>10.5</c:v>
                </c:pt>
                <c:pt idx="416">
                  <c:v>12.5</c:v>
                </c:pt>
                <c:pt idx="417">
                  <c:v>12.5</c:v>
                </c:pt>
                <c:pt idx="418">
                  <c:v>12.5</c:v>
                </c:pt>
                <c:pt idx="419">
                  <c:v>11.5</c:v>
                </c:pt>
                <c:pt idx="420">
                  <c:v>14.5</c:v>
                </c:pt>
                <c:pt idx="421">
                  <c:v>16.5</c:v>
                </c:pt>
                <c:pt idx="422">
                  <c:v>19.5</c:v>
                </c:pt>
                <c:pt idx="423">
                  <c:v>19.5</c:v>
                </c:pt>
                <c:pt idx="424">
                  <c:v>17.5</c:v>
                </c:pt>
                <c:pt idx="425">
                  <c:v>19.5</c:v>
                </c:pt>
                <c:pt idx="426">
                  <c:v>16.5</c:v>
                </c:pt>
                <c:pt idx="427">
                  <c:v>16.5</c:v>
                </c:pt>
                <c:pt idx="428">
                  <c:v>16.5</c:v>
                </c:pt>
                <c:pt idx="429">
                  <c:v>18.5</c:v>
                </c:pt>
                <c:pt idx="430">
                  <c:v>18.5</c:v>
                </c:pt>
                <c:pt idx="431">
                  <c:v>21.5</c:v>
                </c:pt>
                <c:pt idx="432">
                  <c:v>19.5</c:v>
                </c:pt>
                <c:pt idx="433">
                  <c:v>18.5</c:v>
                </c:pt>
                <c:pt idx="434">
                  <c:v>17.5</c:v>
                </c:pt>
                <c:pt idx="435">
                  <c:v>14.5</c:v>
                </c:pt>
                <c:pt idx="436">
                  <c:v>14.5</c:v>
                </c:pt>
                <c:pt idx="437">
                  <c:v>15.5</c:v>
                </c:pt>
                <c:pt idx="438">
                  <c:v>18.5</c:v>
                </c:pt>
                <c:pt idx="439">
                  <c:v>17.5</c:v>
                </c:pt>
                <c:pt idx="440">
                  <c:v>21.5</c:v>
                </c:pt>
                <c:pt idx="441">
                  <c:v>20.5</c:v>
                </c:pt>
                <c:pt idx="442">
                  <c:v>19.5</c:v>
                </c:pt>
                <c:pt idx="443">
                  <c:v>21.5</c:v>
                </c:pt>
                <c:pt idx="444">
                  <c:v>20.5</c:v>
                </c:pt>
                <c:pt idx="445">
                  <c:v>20.5</c:v>
                </c:pt>
                <c:pt idx="446">
                  <c:v>21.5</c:v>
                </c:pt>
                <c:pt idx="447">
                  <c:v>19.5</c:v>
                </c:pt>
                <c:pt idx="448">
                  <c:v>17.5</c:v>
                </c:pt>
                <c:pt idx="449">
                  <c:v>14.5</c:v>
                </c:pt>
                <c:pt idx="450">
                  <c:v>9.5</c:v>
                </c:pt>
                <c:pt idx="451">
                  <c:v>8.5</c:v>
                </c:pt>
                <c:pt idx="452">
                  <c:v>13.5</c:v>
                </c:pt>
                <c:pt idx="453">
                  <c:v>14.5</c:v>
                </c:pt>
                <c:pt idx="454">
                  <c:v>11.5</c:v>
                </c:pt>
                <c:pt idx="455">
                  <c:v>14.5</c:v>
                </c:pt>
                <c:pt idx="456">
                  <c:v>10.5</c:v>
                </c:pt>
                <c:pt idx="457">
                  <c:v>11.5</c:v>
                </c:pt>
                <c:pt idx="458">
                  <c:v>15.5</c:v>
                </c:pt>
                <c:pt idx="459">
                  <c:v>16.5</c:v>
                </c:pt>
                <c:pt idx="460">
                  <c:v>19.5</c:v>
                </c:pt>
                <c:pt idx="461">
                  <c:v>21.5</c:v>
                </c:pt>
                <c:pt idx="462">
                  <c:v>21.5</c:v>
                </c:pt>
                <c:pt idx="463">
                  <c:v>17.5</c:v>
                </c:pt>
                <c:pt idx="464">
                  <c:v>17.5</c:v>
                </c:pt>
                <c:pt idx="465">
                  <c:v>15.5</c:v>
                </c:pt>
                <c:pt idx="466">
                  <c:v>15.5</c:v>
                </c:pt>
                <c:pt idx="467">
                  <c:v>15.5</c:v>
                </c:pt>
                <c:pt idx="468">
                  <c:v>18.5</c:v>
                </c:pt>
                <c:pt idx="469">
                  <c:v>18.5</c:v>
                </c:pt>
                <c:pt idx="470">
                  <c:v>18.5</c:v>
                </c:pt>
                <c:pt idx="471">
                  <c:v>19.5</c:v>
                </c:pt>
                <c:pt idx="472">
                  <c:v>20.5</c:v>
                </c:pt>
                <c:pt idx="473">
                  <c:v>20.5</c:v>
                </c:pt>
                <c:pt idx="474">
                  <c:v>19.5</c:v>
                </c:pt>
                <c:pt idx="475">
                  <c:v>18.5</c:v>
                </c:pt>
                <c:pt idx="476">
                  <c:v>18.5</c:v>
                </c:pt>
                <c:pt idx="477">
                  <c:v>17.5</c:v>
                </c:pt>
                <c:pt idx="478">
                  <c:v>18.5</c:v>
                </c:pt>
                <c:pt idx="479">
                  <c:v>18.5</c:v>
                </c:pt>
                <c:pt idx="480">
                  <c:v>15.5</c:v>
                </c:pt>
                <c:pt idx="481">
                  <c:v>14.5</c:v>
                </c:pt>
                <c:pt idx="482">
                  <c:v>16.5</c:v>
                </c:pt>
                <c:pt idx="483">
                  <c:v>18.5</c:v>
                </c:pt>
                <c:pt idx="484">
                  <c:v>19.5</c:v>
                </c:pt>
                <c:pt idx="485">
                  <c:v>20.5</c:v>
                </c:pt>
                <c:pt idx="486">
                  <c:v>20.5</c:v>
                </c:pt>
                <c:pt idx="487">
                  <c:v>17.5</c:v>
                </c:pt>
                <c:pt idx="488">
                  <c:v>16.5</c:v>
                </c:pt>
                <c:pt idx="489">
                  <c:v>13.5</c:v>
                </c:pt>
                <c:pt idx="490">
                  <c:v>11.5</c:v>
                </c:pt>
                <c:pt idx="491">
                  <c:v>12.5</c:v>
                </c:pt>
                <c:pt idx="492">
                  <c:v>15.5</c:v>
                </c:pt>
                <c:pt idx="493">
                  <c:v>18.5</c:v>
                </c:pt>
                <c:pt idx="494">
                  <c:v>20.5</c:v>
                </c:pt>
                <c:pt idx="495">
                  <c:v>18.5</c:v>
                </c:pt>
                <c:pt idx="496">
                  <c:v>19.5</c:v>
                </c:pt>
                <c:pt idx="497">
                  <c:v>17.5</c:v>
                </c:pt>
                <c:pt idx="498">
                  <c:v>17.5</c:v>
                </c:pt>
                <c:pt idx="499">
                  <c:v>14.5</c:v>
                </c:pt>
                <c:pt idx="500">
                  <c:v>19.5</c:v>
                </c:pt>
                <c:pt idx="501">
                  <c:v>17.5</c:v>
                </c:pt>
                <c:pt idx="502">
                  <c:v>19.5</c:v>
                </c:pt>
                <c:pt idx="503">
                  <c:v>21.5</c:v>
                </c:pt>
                <c:pt idx="504">
                  <c:v>19.5</c:v>
                </c:pt>
                <c:pt idx="505">
                  <c:v>19.5</c:v>
                </c:pt>
                <c:pt idx="506">
                  <c:v>20.5</c:v>
                </c:pt>
                <c:pt idx="507">
                  <c:v>18.5</c:v>
                </c:pt>
                <c:pt idx="508">
                  <c:v>18.5</c:v>
                </c:pt>
                <c:pt idx="509">
                  <c:v>20.5</c:v>
                </c:pt>
                <c:pt idx="510">
                  <c:v>17.5</c:v>
                </c:pt>
                <c:pt idx="511">
                  <c:v>18.5</c:v>
                </c:pt>
                <c:pt idx="512">
                  <c:v>16.5</c:v>
                </c:pt>
                <c:pt idx="513">
                  <c:v>16.5</c:v>
                </c:pt>
                <c:pt idx="514">
                  <c:v>15.5</c:v>
                </c:pt>
                <c:pt idx="515">
                  <c:v>11.5</c:v>
                </c:pt>
                <c:pt idx="516">
                  <c:v>11.5</c:v>
                </c:pt>
                <c:pt idx="517">
                  <c:v>11.5</c:v>
                </c:pt>
                <c:pt idx="518">
                  <c:v>14.5</c:v>
                </c:pt>
                <c:pt idx="519">
                  <c:v>16.5</c:v>
                </c:pt>
                <c:pt idx="520">
                  <c:v>15.5</c:v>
                </c:pt>
                <c:pt idx="521">
                  <c:v>15.5</c:v>
                </c:pt>
                <c:pt idx="522">
                  <c:v>15.5</c:v>
                </c:pt>
                <c:pt idx="523">
                  <c:v>15.5</c:v>
                </c:pt>
                <c:pt idx="524">
                  <c:v>11.5</c:v>
                </c:pt>
                <c:pt idx="525">
                  <c:v>11.5</c:v>
                </c:pt>
                <c:pt idx="526">
                  <c:v>13.5</c:v>
                </c:pt>
                <c:pt idx="527">
                  <c:v>14.5</c:v>
                </c:pt>
                <c:pt idx="528">
                  <c:v>14.5</c:v>
                </c:pt>
                <c:pt idx="529">
                  <c:v>17.5</c:v>
                </c:pt>
                <c:pt idx="530">
                  <c:v>18.5</c:v>
                </c:pt>
                <c:pt idx="531">
                  <c:v>17.5</c:v>
                </c:pt>
                <c:pt idx="532">
                  <c:v>16.5</c:v>
                </c:pt>
                <c:pt idx="533">
                  <c:v>13.5</c:v>
                </c:pt>
                <c:pt idx="534">
                  <c:v>15.5</c:v>
                </c:pt>
                <c:pt idx="535">
                  <c:v>15.5</c:v>
                </c:pt>
                <c:pt idx="536">
                  <c:v>15.5</c:v>
                </c:pt>
                <c:pt idx="537">
                  <c:v>16.5</c:v>
                </c:pt>
                <c:pt idx="538">
                  <c:v>13.5</c:v>
                </c:pt>
                <c:pt idx="539">
                  <c:v>13.5</c:v>
                </c:pt>
                <c:pt idx="540">
                  <c:v>12.5</c:v>
                </c:pt>
                <c:pt idx="541">
                  <c:v>15.5</c:v>
                </c:pt>
                <c:pt idx="542">
                  <c:v>17.5</c:v>
                </c:pt>
                <c:pt idx="543">
                  <c:v>21.5</c:v>
                </c:pt>
                <c:pt idx="544">
                  <c:v>22.5</c:v>
                </c:pt>
                <c:pt idx="545">
                  <c:v>22.5</c:v>
                </c:pt>
                <c:pt idx="546">
                  <c:v>22.5</c:v>
                </c:pt>
                <c:pt idx="547">
                  <c:v>15.5</c:v>
                </c:pt>
                <c:pt idx="548">
                  <c:v>12.5</c:v>
                </c:pt>
                <c:pt idx="549">
                  <c:v>14.5</c:v>
                </c:pt>
                <c:pt idx="550">
                  <c:v>18.5</c:v>
                </c:pt>
                <c:pt idx="551">
                  <c:v>14.5</c:v>
                </c:pt>
                <c:pt idx="552">
                  <c:v>22.5</c:v>
                </c:pt>
                <c:pt idx="553">
                  <c:v>20.5</c:v>
                </c:pt>
                <c:pt idx="554">
                  <c:v>22.5</c:v>
                </c:pt>
                <c:pt idx="555">
                  <c:v>22.5</c:v>
                </c:pt>
                <c:pt idx="556">
                  <c:v>22.5</c:v>
                </c:pt>
                <c:pt idx="557">
                  <c:v>21.5</c:v>
                </c:pt>
                <c:pt idx="558">
                  <c:v>22.5</c:v>
                </c:pt>
                <c:pt idx="559">
                  <c:v>23.5</c:v>
                </c:pt>
                <c:pt idx="560">
                  <c:v>23.5</c:v>
                </c:pt>
                <c:pt idx="561">
                  <c:v>24.5</c:v>
                </c:pt>
                <c:pt idx="562">
                  <c:v>25.5</c:v>
                </c:pt>
                <c:pt idx="563">
                  <c:v>23.5</c:v>
                </c:pt>
                <c:pt idx="564">
                  <c:v>21.5</c:v>
                </c:pt>
                <c:pt idx="565">
                  <c:v>20.5</c:v>
                </c:pt>
                <c:pt idx="566">
                  <c:v>19.5</c:v>
                </c:pt>
                <c:pt idx="567">
                  <c:v>17.5</c:v>
                </c:pt>
                <c:pt idx="568">
                  <c:v>15.5</c:v>
                </c:pt>
                <c:pt idx="569">
                  <c:v>15.5</c:v>
                </c:pt>
                <c:pt idx="570">
                  <c:v>14.5</c:v>
                </c:pt>
                <c:pt idx="571">
                  <c:v>17.5</c:v>
                </c:pt>
                <c:pt idx="572">
                  <c:v>17.5</c:v>
                </c:pt>
                <c:pt idx="573">
                  <c:v>16.5</c:v>
                </c:pt>
                <c:pt idx="574">
                  <c:v>17.5</c:v>
                </c:pt>
                <c:pt idx="575">
                  <c:v>18.5</c:v>
                </c:pt>
                <c:pt idx="576">
                  <c:v>20.5</c:v>
                </c:pt>
                <c:pt idx="577">
                  <c:v>21.5</c:v>
                </c:pt>
                <c:pt idx="578">
                  <c:v>19.5</c:v>
                </c:pt>
                <c:pt idx="579">
                  <c:v>17.5</c:v>
                </c:pt>
                <c:pt idx="580">
                  <c:v>20.5</c:v>
                </c:pt>
                <c:pt idx="581">
                  <c:v>15.5</c:v>
                </c:pt>
                <c:pt idx="582">
                  <c:v>11.5</c:v>
                </c:pt>
                <c:pt idx="583">
                  <c:v>11.5</c:v>
                </c:pt>
                <c:pt idx="584">
                  <c:v>11.5</c:v>
                </c:pt>
                <c:pt idx="585">
                  <c:v>11.5</c:v>
                </c:pt>
                <c:pt idx="586">
                  <c:v>12.5</c:v>
                </c:pt>
                <c:pt idx="587">
                  <c:v>11.5</c:v>
                </c:pt>
                <c:pt idx="588">
                  <c:v>13.5</c:v>
                </c:pt>
                <c:pt idx="589">
                  <c:v>16.5</c:v>
                </c:pt>
                <c:pt idx="590">
                  <c:v>18.5</c:v>
                </c:pt>
                <c:pt idx="591">
                  <c:v>15.5</c:v>
                </c:pt>
                <c:pt idx="592">
                  <c:v>17.5</c:v>
                </c:pt>
                <c:pt idx="593">
                  <c:v>15.5</c:v>
                </c:pt>
                <c:pt idx="594">
                  <c:v>15.5</c:v>
                </c:pt>
                <c:pt idx="595">
                  <c:v>18.5</c:v>
                </c:pt>
                <c:pt idx="596">
                  <c:v>19.5</c:v>
                </c:pt>
                <c:pt idx="597">
                  <c:v>18.5</c:v>
                </c:pt>
                <c:pt idx="598">
                  <c:v>18.5</c:v>
                </c:pt>
                <c:pt idx="599">
                  <c:v>12.5</c:v>
                </c:pt>
                <c:pt idx="600">
                  <c:v>11.5</c:v>
                </c:pt>
                <c:pt idx="601">
                  <c:v>10.5</c:v>
                </c:pt>
                <c:pt idx="602">
                  <c:v>14.5</c:v>
                </c:pt>
                <c:pt idx="603">
                  <c:v>16.5</c:v>
                </c:pt>
                <c:pt idx="604">
                  <c:v>21.5</c:v>
                </c:pt>
                <c:pt idx="605">
                  <c:v>20.5</c:v>
                </c:pt>
                <c:pt idx="606">
                  <c:v>21.5</c:v>
                </c:pt>
                <c:pt idx="607">
                  <c:v>21.5</c:v>
                </c:pt>
                <c:pt idx="608">
                  <c:v>22.5</c:v>
                </c:pt>
                <c:pt idx="609">
                  <c:v>20.5</c:v>
                </c:pt>
                <c:pt idx="610">
                  <c:v>18.5</c:v>
                </c:pt>
                <c:pt idx="611">
                  <c:v>16.5</c:v>
                </c:pt>
                <c:pt idx="612">
                  <c:v>14.5</c:v>
                </c:pt>
                <c:pt idx="613">
                  <c:v>12.5</c:v>
                </c:pt>
                <c:pt idx="614">
                  <c:v>13.5</c:v>
                </c:pt>
                <c:pt idx="615">
                  <c:v>12.5</c:v>
                </c:pt>
                <c:pt idx="616">
                  <c:v>17.5</c:v>
                </c:pt>
                <c:pt idx="617">
                  <c:v>18.5</c:v>
                </c:pt>
                <c:pt idx="618">
                  <c:v>17.5</c:v>
                </c:pt>
                <c:pt idx="619">
                  <c:v>18.5</c:v>
                </c:pt>
                <c:pt idx="620">
                  <c:v>17.5</c:v>
                </c:pt>
                <c:pt idx="621">
                  <c:v>16.5</c:v>
                </c:pt>
                <c:pt idx="622">
                  <c:v>17.5</c:v>
                </c:pt>
                <c:pt idx="623">
                  <c:v>17.5</c:v>
                </c:pt>
                <c:pt idx="624">
                  <c:v>17.5</c:v>
                </c:pt>
                <c:pt idx="625">
                  <c:v>20.5</c:v>
                </c:pt>
                <c:pt idx="626">
                  <c:v>20.5</c:v>
                </c:pt>
                <c:pt idx="627">
                  <c:v>20.5</c:v>
                </c:pt>
                <c:pt idx="628">
                  <c:v>17.5</c:v>
                </c:pt>
                <c:pt idx="629">
                  <c:v>16.5</c:v>
                </c:pt>
                <c:pt idx="630">
                  <c:v>15.5</c:v>
                </c:pt>
                <c:pt idx="631">
                  <c:v>16.5</c:v>
                </c:pt>
                <c:pt idx="632">
                  <c:v>17.5</c:v>
                </c:pt>
                <c:pt idx="633">
                  <c:v>19.5</c:v>
                </c:pt>
                <c:pt idx="634">
                  <c:v>22.5</c:v>
                </c:pt>
                <c:pt idx="635">
                  <c:v>22.5</c:v>
                </c:pt>
                <c:pt idx="636">
                  <c:v>20.5</c:v>
                </c:pt>
                <c:pt idx="637">
                  <c:v>16.5</c:v>
                </c:pt>
                <c:pt idx="638">
                  <c:v>17.5</c:v>
                </c:pt>
                <c:pt idx="639">
                  <c:v>17.5</c:v>
                </c:pt>
                <c:pt idx="640">
                  <c:v>17.5</c:v>
                </c:pt>
                <c:pt idx="641">
                  <c:v>16.5</c:v>
                </c:pt>
                <c:pt idx="642">
                  <c:v>21.5</c:v>
                </c:pt>
                <c:pt idx="643">
                  <c:v>18.5</c:v>
                </c:pt>
                <c:pt idx="644">
                  <c:v>16.5</c:v>
                </c:pt>
                <c:pt idx="645">
                  <c:v>13.5</c:v>
                </c:pt>
                <c:pt idx="646">
                  <c:v>18.5</c:v>
                </c:pt>
                <c:pt idx="647">
                  <c:v>14.5</c:v>
                </c:pt>
                <c:pt idx="648">
                  <c:v>16.5</c:v>
                </c:pt>
                <c:pt idx="649">
                  <c:v>17.5</c:v>
                </c:pt>
                <c:pt idx="650">
                  <c:v>19.5</c:v>
                </c:pt>
                <c:pt idx="651">
                  <c:v>16.5</c:v>
                </c:pt>
                <c:pt idx="652">
                  <c:v>17.5</c:v>
                </c:pt>
                <c:pt idx="653">
                  <c:v>16.5</c:v>
                </c:pt>
                <c:pt idx="654">
                  <c:v>19.5</c:v>
                </c:pt>
                <c:pt idx="655">
                  <c:v>21.5</c:v>
                </c:pt>
                <c:pt idx="656">
                  <c:v>19.5</c:v>
                </c:pt>
                <c:pt idx="657">
                  <c:v>20.5</c:v>
                </c:pt>
                <c:pt idx="658">
                  <c:v>18.5</c:v>
                </c:pt>
                <c:pt idx="659">
                  <c:v>18.5</c:v>
                </c:pt>
                <c:pt idx="660">
                  <c:v>20.5</c:v>
                </c:pt>
                <c:pt idx="661">
                  <c:v>24.5</c:v>
                </c:pt>
                <c:pt idx="662">
                  <c:v>22.5</c:v>
                </c:pt>
                <c:pt idx="663">
                  <c:v>23.5</c:v>
                </c:pt>
                <c:pt idx="664">
                  <c:v>25.5</c:v>
                </c:pt>
                <c:pt idx="665">
                  <c:v>25.5</c:v>
                </c:pt>
                <c:pt idx="666">
                  <c:v>26.5</c:v>
                </c:pt>
                <c:pt idx="667">
                  <c:v>25.5</c:v>
                </c:pt>
                <c:pt idx="668">
                  <c:v>25.5</c:v>
                </c:pt>
                <c:pt idx="669">
                  <c:v>24.5</c:v>
                </c:pt>
                <c:pt idx="670">
                  <c:v>17.5</c:v>
                </c:pt>
                <c:pt idx="671">
                  <c:v>17.5</c:v>
                </c:pt>
                <c:pt idx="672">
                  <c:v>18.5</c:v>
                </c:pt>
                <c:pt idx="673">
                  <c:v>18.5</c:v>
                </c:pt>
                <c:pt idx="674">
                  <c:v>19.5</c:v>
                </c:pt>
                <c:pt idx="675">
                  <c:v>23.5</c:v>
                </c:pt>
                <c:pt idx="676">
                  <c:v>25.5</c:v>
                </c:pt>
                <c:pt idx="677">
                  <c:v>24.5</c:v>
                </c:pt>
                <c:pt idx="678">
                  <c:v>24.5</c:v>
                </c:pt>
                <c:pt idx="679">
                  <c:v>24.5</c:v>
                </c:pt>
                <c:pt idx="680">
                  <c:v>23.5</c:v>
                </c:pt>
                <c:pt idx="681">
                  <c:v>22.5</c:v>
                </c:pt>
                <c:pt idx="682">
                  <c:v>21.5</c:v>
                </c:pt>
                <c:pt idx="683">
                  <c:v>21.5</c:v>
                </c:pt>
                <c:pt idx="684">
                  <c:v>22.5</c:v>
                </c:pt>
                <c:pt idx="685">
                  <c:v>23.5</c:v>
                </c:pt>
                <c:pt idx="686">
                  <c:v>22.5</c:v>
                </c:pt>
                <c:pt idx="687">
                  <c:v>19.5</c:v>
                </c:pt>
                <c:pt idx="688">
                  <c:v>21.5</c:v>
                </c:pt>
                <c:pt idx="689">
                  <c:v>20.5</c:v>
                </c:pt>
                <c:pt idx="690">
                  <c:v>21.5</c:v>
                </c:pt>
                <c:pt idx="691">
                  <c:v>20.5</c:v>
                </c:pt>
                <c:pt idx="692">
                  <c:v>21.5</c:v>
                </c:pt>
                <c:pt idx="693">
                  <c:v>23.5</c:v>
                </c:pt>
                <c:pt idx="694">
                  <c:v>21.5</c:v>
                </c:pt>
                <c:pt idx="695">
                  <c:v>21.5</c:v>
                </c:pt>
                <c:pt idx="696">
                  <c:v>23.5</c:v>
                </c:pt>
                <c:pt idx="697">
                  <c:v>22.5</c:v>
                </c:pt>
                <c:pt idx="698">
                  <c:v>19.5</c:v>
                </c:pt>
                <c:pt idx="699">
                  <c:v>19.5</c:v>
                </c:pt>
                <c:pt idx="700">
                  <c:v>20.5</c:v>
                </c:pt>
                <c:pt idx="701">
                  <c:v>18.5</c:v>
                </c:pt>
                <c:pt idx="702">
                  <c:v>16.5</c:v>
                </c:pt>
                <c:pt idx="703">
                  <c:v>16.5</c:v>
                </c:pt>
                <c:pt idx="704">
                  <c:v>15.5</c:v>
                </c:pt>
                <c:pt idx="705">
                  <c:v>15.5</c:v>
                </c:pt>
                <c:pt idx="706">
                  <c:v>17.5</c:v>
                </c:pt>
                <c:pt idx="707">
                  <c:v>18.5</c:v>
                </c:pt>
                <c:pt idx="708">
                  <c:v>18.5</c:v>
                </c:pt>
                <c:pt idx="709">
                  <c:v>21.5</c:v>
                </c:pt>
                <c:pt idx="710">
                  <c:v>21.5</c:v>
                </c:pt>
                <c:pt idx="711">
                  <c:v>23.5</c:v>
                </c:pt>
                <c:pt idx="712">
                  <c:v>21.5</c:v>
                </c:pt>
                <c:pt idx="713">
                  <c:v>23.5</c:v>
                </c:pt>
                <c:pt idx="714">
                  <c:v>20.5</c:v>
                </c:pt>
                <c:pt idx="715">
                  <c:v>21.5</c:v>
                </c:pt>
                <c:pt idx="716">
                  <c:v>23.5</c:v>
                </c:pt>
                <c:pt idx="717">
                  <c:v>23.5</c:v>
                </c:pt>
                <c:pt idx="718">
                  <c:v>23.5</c:v>
                </c:pt>
                <c:pt idx="719">
                  <c:v>23.5</c:v>
                </c:pt>
                <c:pt idx="720">
                  <c:v>21.5</c:v>
                </c:pt>
                <c:pt idx="721">
                  <c:v>19.5</c:v>
                </c:pt>
                <c:pt idx="722">
                  <c:v>15.5</c:v>
                </c:pt>
                <c:pt idx="723">
                  <c:v>18.5</c:v>
                </c:pt>
                <c:pt idx="724">
                  <c:v>19.5</c:v>
                </c:pt>
                <c:pt idx="725">
                  <c:v>19.5</c:v>
                </c:pt>
                <c:pt idx="726">
                  <c:v>18.5</c:v>
                </c:pt>
                <c:pt idx="727">
                  <c:v>22.5</c:v>
                </c:pt>
                <c:pt idx="728">
                  <c:v>18.5</c:v>
                </c:pt>
                <c:pt idx="729">
                  <c:v>18.5</c:v>
                </c:pt>
                <c:pt idx="730">
                  <c:v>16.5</c:v>
                </c:pt>
                <c:pt idx="731">
                  <c:v>18.5</c:v>
                </c:pt>
                <c:pt idx="732">
                  <c:v>18.5</c:v>
                </c:pt>
                <c:pt idx="733">
                  <c:v>18.5</c:v>
                </c:pt>
                <c:pt idx="734">
                  <c:v>19.5</c:v>
                </c:pt>
                <c:pt idx="735">
                  <c:v>18.5</c:v>
                </c:pt>
                <c:pt idx="736">
                  <c:v>19.5</c:v>
                </c:pt>
                <c:pt idx="737">
                  <c:v>17.5</c:v>
                </c:pt>
                <c:pt idx="738">
                  <c:v>16.5</c:v>
                </c:pt>
                <c:pt idx="739">
                  <c:v>17.5</c:v>
                </c:pt>
                <c:pt idx="740">
                  <c:v>17.5</c:v>
                </c:pt>
                <c:pt idx="741">
                  <c:v>16.5</c:v>
                </c:pt>
                <c:pt idx="742">
                  <c:v>17.5</c:v>
                </c:pt>
                <c:pt idx="743">
                  <c:v>17.5</c:v>
                </c:pt>
                <c:pt idx="744">
                  <c:v>17.5</c:v>
                </c:pt>
                <c:pt idx="745">
                  <c:v>17.5</c:v>
                </c:pt>
                <c:pt idx="746">
                  <c:v>16.5</c:v>
                </c:pt>
                <c:pt idx="747">
                  <c:v>15.5</c:v>
                </c:pt>
                <c:pt idx="748">
                  <c:v>16.5</c:v>
                </c:pt>
                <c:pt idx="749">
                  <c:v>14.5</c:v>
                </c:pt>
                <c:pt idx="750">
                  <c:v>16.5</c:v>
                </c:pt>
                <c:pt idx="751">
                  <c:v>20.5</c:v>
                </c:pt>
                <c:pt idx="752">
                  <c:v>20.5</c:v>
                </c:pt>
                <c:pt idx="753">
                  <c:v>19.5</c:v>
                </c:pt>
                <c:pt idx="754">
                  <c:v>18.5</c:v>
                </c:pt>
                <c:pt idx="755">
                  <c:v>20.5</c:v>
                </c:pt>
                <c:pt idx="756">
                  <c:v>18.5</c:v>
                </c:pt>
                <c:pt idx="757">
                  <c:v>17.5</c:v>
                </c:pt>
                <c:pt idx="758">
                  <c:v>18.5</c:v>
                </c:pt>
                <c:pt idx="759">
                  <c:v>16.5</c:v>
                </c:pt>
                <c:pt idx="760">
                  <c:v>17.5</c:v>
                </c:pt>
                <c:pt idx="761">
                  <c:v>17.5</c:v>
                </c:pt>
                <c:pt idx="762">
                  <c:v>17.5</c:v>
                </c:pt>
                <c:pt idx="763">
                  <c:v>18.5</c:v>
                </c:pt>
                <c:pt idx="764">
                  <c:v>22.5</c:v>
                </c:pt>
                <c:pt idx="765">
                  <c:v>21.5</c:v>
                </c:pt>
                <c:pt idx="766">
                  <c:v>21.5</c:v>
                </c:pt>
                <c:pt idx="767">
                  <c:v>20.5</c:v>
                </c:pt>
                <c:pt idx="768">
                  <c:v>21.5</c:v>
                </c:pt>
                <c:pt idx="769">
                  <c:v>20.5</c:v>
                </c:pt>
                <c:pt idx="770">
                  <c:v>18.5</c:v>
                </c:pt>
                <c:pt idx="771">
                  <c:v>18.5</c:v>
                </c:pt>
                <c:pt idx="772">
                  <c:v>18.5</c:v>
                </c:pt>
                <c:pt idx="773">
                  <c:v>18.5</c:v>
                </c:pt>
                <c:pt idx="774">
                  <c:v>18.5</c:v>
                </c:pt>
                <c:pt idx="775">
                  <c:v>19.5</c:v>
                </c:pt>
                <c:pt idx="776">
                  <c:v>19.5</c:v>
                </c:pt>
                <c:pt idx="777">
                  <c:v>16.5</c:v>
                </c:pt>
                <c:pt idx="778">
                  <c:v>21.5</c:v>
                </c:pt>
                <c:pt idx="779">
                  <c:v>18.5</c:v>
                </c:pt>
                <c:pt idx="780">
                  <c:v>18.5</c:v>
                </c:pt>
                <c:pt idx="781">
                  <c:v>19.5</c:v>
                </c:pt>
                <c:pt idx="782">
                  <c:v>16.5</c:v>
                </c:pt>
                <c:pt idx="783">
                  <c:v>18.5</c:v>
                </c:pt>
                <c:pt idx="784">
                  <c:v>17.5</c:v>
                </c:pt>
                <c:pt idx="785">
                  <c:v>19.5</c:v>
                </c:pt>
                <c:pt idx="786">
                  <c:v>18.5</c:v>
                </c:pt>
                <c:pt idx="787">
                  <c:v>18.5</c:v>
                </c:pt>
                <c:pt idx="788">
                  <c:v>17.5</c:v>
                </c:pt>
                <c:pt idx="789">
                  <c:v>15.5</c:v>
                </c:pt>
                <c:pt idx="790">
                  <c:v>17.5</c:v>
                </c:pt>
                <c:pt idx="791">
                  <c:v>16.5</c:v>
                </c:pt>
                <c:pt idx="792">
                  <c:v>17.5</c:v>
                </c:pt>
                <c:pt idx="793">
                  <c:v>17.5</c:v>
                </c:pt>
                <c:pt idx="794">
                  <c:v>18.5</c:v>
                </c:pt>
                <c:pt idx="795">
                  <c:v>17.5</c:v>
                </c:pt>
                <c:pt idx="796">
                  <c:v>17.5</c:v>
                </c:pt>
                <c:pt idx="797">
                  <c:v>16.5</c:v>
                </c:pt>
                <c:pt idx="798">
                  <c:v>12.5</c:v>
                </c:pt>
                <c:pt idx="799">
                  <c:v>10.5</c:v>
                </c:pt>
                <c:pt idx="800">
                  <c:v>11.5</c:v>
                </c:pt>
                <c:pt idx="801">
                  <c:v>12.5</c:v>
                </c:pt>
                <c:pt idx="802">
                  <c:v>12.5</c:v>
                </c:pt>
                <c:pt idx="803">
                  <c:v>15.5</c:v>
                </c:pt>
                <c:pt idx="804">
                  <c:v>17.5</c:v>
                </c:pt>
                <c:pt idx="805">
                  <c:v>16.5</c:v>
                </c:pt>
                <c:pt idx="806">
                  <c:v>17.5</c:v>
                </c:pt>
                <c:pt idx="807">
                  <c:v>19.5</c:v>
                </c:pt>
                <c:pt idx="808">
                  <c:v>19.5</c:v>
                </c:pt>
                <c:pt idx="809">
                  <c:v>17.5</c:v>
                </c:pt>
                <c:pt idx="810">
                  <c:v>16.5</c:v>
                </c:pt>
                <c:pt idx="811">
                  <c:v>18.5</c:v>
                </c:pt>
                <c:pt idx="812">
                  <c:v>15.5</c:v>
                </c:pt>
                <c:pt idx="813">
                  <c:v>15.5</c:v>
                </c:pt>
                <c:pt idx="814">
                  <c:v>14.5</c:v>
                </c:pt>
                <c:pt idx="815">
                  <c:v>13.5</c:v>
                </c:pt>
                <c:pt idx="816">
                  <c:v>13.5</c:v>
                </c:pt>
                <c:pt idx="817">
                  <c:v>15.5</c:v>
                </c:pt>
                <c:pt idx="818">
                  <c:v>17.5</c:v>
                </c:pt>
                <c:pt idx="819">
                  <c:v>18.5</c:v>
                </c:pt>
                <c:pt idx="820">
                  <c:v>17.5</c:v>
                </c:pt>
                <c:pt idx="821">
                  <c:v>17.5</c:v>
                </c:pt>
                <c:pt idx="822">
                  <c:v>19.5</c:v>
                </c:pt>
                <c:pt idx="823">
                  <c:v>21.5</c:v>
                </c:pt>
                <c:pt idx="824">
                  <c:v>21.5</c:v>
                </c:pt>
                <c:pt idx="825">
                  <c:v>18.5</c:v>
                </c:pt>
                <c:pt idx="826">
                  <c:v>18.5</c:v>
                </c:pt>
                <c:pt idx="827">
                  <c:v>14.5</c:v>
                </c:pt>
                <c:pt idx="828">
                  <c:v>14.5</c:v>
                </c:pt>
                <c:pt idx="829">
                  <c:v>14.5</c:v>
                </c:pt>
                <c:pt idx="830">
                  <c:v>14.5</c:v>
                </c:pt>
                <c:pt idx="831">
                  <c:v>14.5</c:v>
                </c:pt>
                <c:pt idx="832">
                  <c:v>17.5</c:v>
                </c:pt>
                <c:pt idx="833">
                  <c:v>17.5</c:v>
                </c:pt>
                <c:pt idx="834">
                  <c:v>17.5</c:v>
                </c:pt>
                <c:pt idx="835">
                  <c:v>17.5</c:v>
                </c:pt>
                <c:pt idx="836">
                  <c:v>18.5</c:v>
                </c:pt>
                <c:pt idx="837">
                  <c:v>19.5</c:v>
                </c:pt>
                <c:pt idx="838">
                  <c:v>19.5</c:v>
                </c:pt>
                <c:pt idx="839">
                  <c:v>19.5</c:v>
                </c:pt>
                <c:pt idx="840">
                  <c:v>19.5</c:v>
                </c:pt>
                <c:pt idx="841">
                  <c:v>16.5</c:v>
                </c:pt>
                <c:pt idx="842">
                  <c:v>17.5</c:v>
                </c:pt>
                <c:pt idx="843">
                  <c:v>18.5</c:v>
                </c:pt>
                <c:pt idx="844">
                  <c:v>17.5</c:v>
                </c:pt>
                <c:pt idx="845">
                  <c:v>18.5</c:v>
                </c:pt>
                <c:pt idx="846">
                  <c:v>18.5</c:v>
                </c:pt>
                <c:pt idx="847">
                  <c:v>17.5</c:v>
                </c:pt>
                <c:pt idx="848">
                  <c:v>18.5</c:v>
                </c:pt>
                <c:pt idx="849">
                  <c:v>17.5</c:v>
                </c:pt>
                <c:pt idx="850">
                  <c:v>18.5</c:v>
                </c:pt>
                <c:pt idx="851">
                  <c:v>16.5</c:v>
                </c:pt>
                <c:pt idx="852">
                  <c:v>16.5</c:v>
                </c:pt>
                <c:pt idx="853">
                  <c:v>16.5</c:v>
                </c:pt>
                <c:pt idx="854">
                  <c:v>17.5</c:v>
                </c:pt>
                <c:pt idx="855">
                  <c:v>16.5</c:v>
                </c:pt>
                <c:pt idx="856">
                  <c:v>19.5</c:v>
                </c:pt>
                <c:pt idx="857">
                  <c:v>15.5</c:v>
                </c:pt>
                <c:pt idx="858">
                  <c:v>17.5</c:v>
                </c:pt>
                <c:pt idx="859">
                  <c:v>13.5</c:v>
                </c:pt>
                <c:pt idx="860">
                  <c:v>16.5</c:v>
                </c:pt>
                <c:pt idx="861">
                  <c:v>15.5</c:v>
                </c:pt>
                <c:pt idx="862">
                  <c:v>16.5</c:v>
                </c:pt>
                <c:pt idx="863">
                  <c:v>17.5</c:v>
                </c:pt>
                <c:pt idx="864">
                  <c:v>17.5</c:v>
                </c:pt>
                <c:pt idx="865">
                  <c:v>20.5</c:v>
                </c:pt>
                <c:pt idx="866">
                  <c:v>20.5</c:v>
                </c:pt>
                <c:pt idx="867">
                  <c:v>19.5</c:v>
                </c:pt>
                <c:pt idx="868">
                  <c:v>19.5</c:v>
                </c:pt>
                <c:pt idx="869">
                  <c:v>20.5</c:v>
                </c:pt>
                <c:pt idx="870">
                  <c:v>20.5</c:v>
                </c:pt>
                <c:pt idx="871">
                  <c:v>20.5</c:v>
                </c:pt>
                <c:pt idx="872">
                  <c:v>20.5</c:v>
                </c:pt>
                <c:pt idx="873">
                  <c:v>22.5</c:v>
                </c:pt>
                <c:pt idx="874">
                  <c:v>22.5</c:v>
                </c:pt>
                <c:pt idx="875">
                  <c:v>23.5</c:v>
                </c:pt>
                <c:pt idx="876">
                  <c:v>23.5</c:v>
                </c:pt>
                <c:pt idx="877">
                  <c:v>23.5</c:v>
                </c:pt>
                <c:pt idx="878">
                  <c:v>21.5</c:v>
                </c:pt>
                <c:pt idx="879">
                  <c:v>22.5</c:v>
                </c:pt>
                <c:pt idx="880">
                  <c:v>22.5</c:v>
                </c:pt>
                <c:pt idx="881">
                  <c:v>22.5</c:v>
                </c:pt>
                <c:pt idx="882">
                  <c:v>24.5</c:v>
                </c:pt>
                <c:pt idx="883">
                  <c:v>22.5</c:v>
                </c:pt>
                <c:pt idx="884">
                  <c:v>22.5</c:v>
                </c:pt>
                <c:pt idx="885">
                  <c:v>21.5</c:v>
                </c:pt>
                <c:pt idx="886">
                  <c:v>19.5</c:v>
                </c:pt>
                <c:pt idx="887">
                  <c:v>16.5</c:v>
                </c:pt>
                <c:pt idx="888">
                  <c:v>18.5</c:v>
                </c:pt>
                <c:pt idx="889">
                  <c:v>20.5</c:v>
                </c:pt>
                <c:pt idx="890">
                  <c:v>20.5</c:v>
                </c:pt>
                <c:pt idx="891">
                  <c:v>17.5</c:v>
                </c:pt>
                <c:pt idx="892">
                  <c:v>20.5</c:v>
                </c:pt>
                <c:pt idx="893">
                  <c:v>19.5</c:v>
                </c:pt>
                <c:pt idx="894">
                  <c:v>20.5</c:v>
                </c:pt>
                <c:pt idx="895">
                  <c:v>20.5</c:v>
                </c:pt>
                <c:pt idx="896">
                  <c:v>16.5</c:v>
                </c:pt>
                <c:pt idx="897">
                  <c:v>15.5</c:v>
                </c:pt>
                <c:pt idx="898">
                  <c:v>13.5</c:v>
                </c:pt>
                <c:pt idx="899">
                  <c:v>13.5</c:v>
                </c:pt>
                <c:pt idx="900">
                  <c:v>14.5</c:v>
                </c:pt>
                <c:pt idx="901">
                  <c:v>17.5</c:v>
                </c:pt>
                <c:pt idx="902">
                  <c:v>18.5</c:v>
                </c:pt>
                <c:pt idx="903">
                  <c:v>19.5</c:v>
                </c:pt>
                <c:pt idx="904">
                  <c:v>18.5</c:v>
                </c:pt>
                <c:pt idx="905">
                  <c:v>17.5</c:v>
                </c:pt>
                <c:pt idx="906">
                  <c:v>18.5</c:v>
                </c:pt>
                <c:pt idx="907">
                  <c:v>17.5</c:v>
                </c:pt>
                <c:pt idx="908">
                  <c:v>19.5</c:v>
                </c:pt>
                <c:pt idx="909">
                  <c:v>18.5</c:v>
                </c:pt>
                <c:pt idx="910">
                  <c:v>18.5</c:v>
                </c:pt>
                <c:pt idx="911">
                  <c:v>21.5</c:v>
                </c:pt>
                <c:pt idx="912">
                  <c:v>19.5</c:v>
                </c:pt>
                <c:pt idx="913">
                  <c:v>18.5</c:v>
                </c:pt>
                <c:pt idx="914">
                  <c:v>17.5</c:v>
                </c:pt>
                <c:pt idx="915">
                  <c:v>19.5</c:v>
                </c:pt>
                <c:pt idx="916">
                  <c:v>18.5</c:v>
                </c:pt>
                <c:pt idx="917">
                  <c:v>17.5</c:v>
                </c:pt>
                <c:pt idx="918">
                  <c:v>20.5</c:v>
                </c:pt>
                <c:pt idx="919">
                  <c:v>22.5</c:v>
                </c:pt>
                <c:pt idx="920">
                  <c:v>22.5</c:v>
                </c:pt>
                <c:pt idx="921">
                  <c:v>22.5</c:v>
                </c:pt>
                <c:pt idx="922">
                  <c:v>20.5</c:v>
                </c:pt>
                <c:pt idx="923">
                  <c:v>21.5</c:v>
                </c:pt>
                <c:pt idx="924">
                  <c:v>17.5</c:v>
                </c:pt>
                <c:pt idx="925">
                  <c:v>17.5</c:v>
                </c:pt>
                <c:pt idx="926">
                  <c:v>18.5</c:v>
                </c:pt>
                <c:pt idx="927">
                  <c:v>19.5</c:v>
                </c:pt>
                <c:pt idx="928">
                  <c:v>19.5</c:v>
                </c:pt>
                <c:pt idx="929">
                  <c:v>22.5</c:v>
                </c:pt>
                <c:pt idx="930">
                  <c:v>21.5</c:v>
                </c:pt>
                <c:pt idx="931">
                  <c:v>22.5</c:v>
                </c:pt>
                <c:pt idx="932">
                  <c:v>20.5</c:v>
                </c:pt>
                <c:pt idx="933">
                  <c:v>19.5</c:v>
                </c:pt>
                <c:pt idx="934">
                  <c:v>17.5</c:v>
                </c:pt>
                <c:pt idx="935">
                  <c:v>18.5</c:v>
                </c:pt>
                <c:pt idx="936">
                  <c:v>19.5</c:v>
                </c:pt>
                <c:pt idx="937">
                  <c:v>20.5</c:v>
                </c:pt>
                <c:pt idx="938">
                  <c:v>18.5</c:v>
                </c:pt>
                <c:pt idx="939">
                  <c:v>18.5</c:v>
                </c:pt>
                <c:pt idx="940">
                  <c:v>20.5</c:v>
                </c:pt>
                <c:pt idx="941">
                  <c:v>19.5</c:v>
                </c:pt>
                <c:pt idx="942">
                  <c:v>21.5</c:v>
                </c:pt>
                <c:pt idx="943">
                  <c:v>20.5</c:v>
                </c:pt>
                <c:pt idx="944">
                  <c:v>19.5</c:v>
                </c:pt>
                <c:pt idx="945">
                  <c:v>18.5</c:v>
                </c:pt>
                <c:pt idx="946">
                  <c:v>18.5</c:v>
                </c:pt>
                <c:pt idx="947">
                  <c:v>19.5</c:v>
                </c:pt>
                <c:pt idx="948">
                  <c:v>19.5</c:v>
                </c:pt>
                <c:pt idx="949">
                  <c:v>20.5</c:v>
                </c:pt>
                <c:pt idx="950">
                  <c:v>20.5</c:v>
                </c:pt>
                <c:pt idx="951">
                  <c:v>17.5</c:v>
                </c:pt>
                <c:pt idx="952">
                  <c:v>18.5</c:v>
                </c:pt>
                <c:pt idx="953">
                  <c:v>16.5</c:v>
                </c:pt>
                <c:pt idx="954">
                  <c:v>19.5</c:v>
                </c:pt>
                <c:pt idx="955">
                  <c:v>19.5</c:v>
                </c:pt>
                <c:pt idx="956">
                  <c:v>21.5</c:v>
                </c:pt>
                <c:pt idx="957">
                  <c:v>22.5</c:v>
                </c:pt>
                <c:pt idx="958">
                  <c:v>19.5</c:v>
                </c:pt>
                <c:pt idx="959">
                  <c:v>19.5</c:v>
                </c:pt>
                <c:pt idx="960">
                  <c:v>17.5</c:v>
                </c:pt>
                <c:pt idx="961">
                  <c:v>20.5</c:v>
                </c:pt>
                <c:pt idx="962">
                  <c:v>20.5</c:v>
                </c:pt>
                <c:pt idx="963">
                  <c:v>16.5</c:v>
                </c:pt>
                <c:pt idx="964">
                  <c:v>17.5</c:v>
                </c:pt>
                <c:pt idx="965">
                  <c:v>17.5</c:v>
                </c:pt>
                <c:pt idx="966">
                  <c:v>17.5</c:v>
                </c:pt>
                <c:pt idx="967">
                  <c:v>15.5</c:v>
                </c:pt>
                <c:pt idx="968">
                  <c:v>21.5</c:v>
                </c:pt>
                <c:pt idx="969">
                  <c:v>18.5</c:v>
                </c:pt>
                <c:pt idx="970">
                  <c:v>16.5</c:v>
                </c:pt>
                <c:pt idx="971">
                  <c:v>15.5</c:v>
                </c:pt>
                <c:pt idx="972">
                  <c:v>15.5</c:v>
                </c:pt>
                <c:pt idx="973">
                  <c:v>14.5</c:v>
                </c:pt>
                <c:pt idx="974">
                  <c:v>15.5</c:v>
                </c:pt>
                <c:pt idx="975">
                  <c:v>15.5</c:v>
                </c:pt>
                <c:pt idx="976">
                  <c:v>14.5</c:v>
                </c:pt>
                <c:pt idx="977">
                  <c:v>15.5</c:v>
                </c:pt>
                <c:pt idx="978">
                  <c:v>18.5</c:v>
                </c:pt>
                <c:pt idx="979">
                  <c:v>16.5</c:v>
                </c:pt>
                <c:pt idx="980">
                  <c:v>18.5</c:v>
                </c:pt>
                <c:pt idx="981">
                  <c:v>17.5</c:v>
                </c:pt>
                <c:pt idx="982">
                  <c:v>18.5</c:v>
                </c:pt>
                <c:pt idx="983">
                  <c:v>16.5</c:v>
                </c:pt>
                <c:pt idx="984">
                  <c:v>16.5</c:v>
                </c:pt>
                <c:pt idx="985">
                  <c:v>18.5</c:v>
                </c:pt>
                <c:pt idx="986">
                  <c:v>17.5</c:v>
                </c:pt>
                <c:pt idx="987">
                  <c:v>18.5</c:v>
                </c:pt>
                <c:pt idx="988">
                  <c:v>17.5</c:v>
                </c:pt>
                <c:pt idx="989">
                  <c:v>20.5</c:v>
                </c:pt>
                <c:pt idx="990">
                  <c:v>17.5</c:v>
                </c:pt>
                <c:pt idx="991">
                  <c:v>18.5</c:v>
                </c:pt>
                <c:pt idx="992">
                  <c:v>20.5</c:v>
                </c:pt>
                <c:pt idx="993">
                  <c:v>22.5</c:v>
                </c:pt>
                <c:pt idx="994">
                  <c:v>20.5</c:v>
                </c:pt>
                <c:pt idx="995">
                  <c:v>20.5</c:v>
                </c:pt>
                <c:pt idx="996">
                  <c:v>17.5</c:v>
                </c:pt>
                <c:pt idx="997">
                  <c:v>17.5</c:v>
                </c:pt>
                <c:pt idx="998">
                  <c:v>15.5</c:v>
                </c:pt>
                <c:pt idx="999">
                  <c:v>16.5</c:v>
                </c:pt>
                <c:pt idx="1000">
                  <c:v>15.5</c:v>
                </c:pt>
                <c:pt idx="1001">
                  <c:v>19.5</c:v>
                </c:pt>
                <c:pt idx="1002">
                  <c:v>18.5</c:v>
                </c:pt>
                <c:pt idx="1003">
                  <c:v>17.5</c:v>
                </c:pt>
                <c:pt idx="1004">
                  <c:v>16.5</c:v>
                </c:pt>
                <c:pt idx="1005">
                  <c:v>17.5</c:v>
                </c:pt>
                <c:pt idx="1006">
                  <c:v>17.5</c:v>
                </c:pt>
                <c:pt idx="1007">
                  <c:v>18.5</c:v>
                </c:pt>
                <c:pt idx="1008">
                  <c:v>19.5</c:v>
                </c:pt>
                <c:pt idx="1009">
                  <c:v>17.5</c:v>
                </c:pt>
                <c:pt idx="1010">
                  <c:v>14.5</c:v>
                </c:pt>
                <c:pt idx="1011">
                  <c:v>15.5</c:v>
                </c:pt>
                <c:pt idx="1012">
                  <c:v>18.5</c:v>
                </c:pt>
                <c:pt idx="1013">
                  <c:v>18.5</c:v>
                </c:pt>
                <c:pt idx="1014">
                  <c:v>17.5</c:v>
                </c:pt>
                <c:pt idx="1015">
                  <c:v>16.5</c:v>
                </c:pt>
                <c:pt idx="1016">
                  <c:v>17.5</c:v>
                </c:pt>
                <c:pt idx="1017">
                  <c:v>17.5</c:v>
                </c:pt>
                <c:pt idx="1018">
                  <c:v>17.5</c:v>
                </c:pt>
                <c:pt idx="1019">
                  <c:v>15.5</c:v>
                </c:pt>
                <c:pt idx="1020">
                  <c:v>16.5</c:v>
                </c:pt>
                <c:pt idx="1021">
                  <c:v>16.5</c:v>
                </c:pt>
                <c:pt idx="1022">
                  <c:v>14.5</c:v>
                </c:pt>
                <c:pt idx="1023">
                  <c:v>15.5</c:v>
                </c:pt>
                <c:pt idx="1024">
                  <c:v>16.5</c:v>
                </c:pt>
                <c:pt idx="1025">
                  <c:v>17.5</c:v>
                </c:pt>
                <c:pt idx="1026">
                  <c:v>17.5</c:v>
                </c:pt>
                <c:pt idx="1027">
                  <c:v>17.5</c:v>
                </c:pt>
                <c:pt idx="1028">
                  <c:v>17.5</c:v>
                </c:pt>
                <c:pt idx="1029">
                  <c:v>18.5</c:v>
                </c:pt>
                <c:pt idx="1030">
                  <c:v>18.5</c:v>
                </c:pt>
                <c:pt idx="1031">
                  <c:v>19.5</c:v>
                </c:pt>
                <c:pt idx="1032">
                  <c:v>17.5</c:v>
                </c:pt>
                <c:pt idx="1033">
                  <c:v>16.5</c:v>
                </c:pt>
                <c:pt idx="1034">
                  <c:v>17.5</c:v>
                </c:pt>
                <c:pt idx="1035">
                  <c:v>14.5</c:v>
                </c:pt>
                <c:pt idx="1036">
                  <c:v>14.5</c:v>
                </c:pt>
                <c:pt idx="1037">
                  <c:v>16.5</c:v>
                </c:pt>
                <c:pt idx="1038">
                  <c:v>17.5</c:v>
                </c:pt>
                <c:pt idx="1039">
                  <c:v>19.5</c:v>
                </c:pt>
                <c:pt idx="1040">
                  <c:v>18.5</c:v>
                </c:pt>
                <c:pt idx="1041">
                  <c:v>18.5</c:v>
                </c:pt>
                <c:pt idx="1042">
                  <c:v>16.5</c:v>
                </c:pt>
                <c:pt idx="1043">
                  <c:v>18.5</c:v>
                </c:pt>
                <c:pt idx="1044">
                  <c:v>19.5</c:v>
                </c:pt>
                <c:pt idx="1045">
                  <c:v>19.5</c:v>
                </c:pt>
                <c:pt idx="1046">
                  <c:v>19.5</c:v>
                </c:pt>
                <c:pt idx="1047">
                  <c:v>16.5</c:v>
                </c:pt>
                <c:pt idx="1048">
                  <c:v>18.5</c:v>
                </c:pt>
                <c:pt idx="1049">
                  <c:v>18.5</c:v>
                </c:pt>
                <c:pt idx="1050">
                  <c:v>18.5</c:v>
                </c:pt>
                <c:pt idx="1051">
                  <c:v>20.5</c:v>
                </c:pt>
                <c:pt idx="1052">
                  <c:v>19.5</c:v>
                </c:pt>
                <c:pt idx="1053">
                  <c:v>21.5</c:v>
                </c:pt>
                <c:pt idx="1054">
                  <c:v>22.5</c:v>
                </c:pt>
                <c:pt idx="1055">
                  <c:v>20.5</c:v>
                </c:pt>
                <c:pt idx="1056">
                  <c:v>19.5</c:v>
                </c:pt>
                <c:pt idx="1057">
                  <c:v>19.5</c:v>
                </c:pt>
                <c:pt idx="1058">
                  <c:v>18.5</c:v>
                </c:pt>
                <c:pt idx="1059">
                  <c:v>20.5</c:v>
                </c:pt>
                <c:pt idx="1060">
                  <c:v>18.5</c:v>
                </c:pt>
                <c:pt idx="1061">
                  <c:v>20.5</c:v>
                </c:pt>
                <c:pt idx="1062">
                  <c:v>20.5</c:v>
                </c:pt>
                <c:pt idx="1063">
                  <c:v>19.5</c:v>
                </c:pt>
                <c:pt idx="1064">
                  <c:v>18.5</c:v>
                </c:pt>
                <c:pt idx="1065">
                  <c:v>19.5</c:v>
                </c:pt>
                <c:pt idx="1066">
                  <c:v>19.5</c:v>
                </c:pt>
                <c:pt idx="1067">
                  <c:v>20.5</c:v>
                </c:pt>
                <c:pt idx="1068">
                  <c:v>19.5</c:v>
                </c:pt>
                <c:pt idx="1069">
                  <c:v>16.5</c:v>
                </c:pt>
                <c:pt idx="1070">
                  <c:v>17.5</c:v>
                </c:pt>
                <c:pt idx="1071">
                  <c:v>17.5</c:v>
                </c:pt>
                <c:pt idx="1072">
                  <c:v>18.5</c:v>
                </c:pt>
                <c:pt idx="1073">
                  <c:v>18.5</c:v>
                </c:pt>
                <c:pt idx="1074">
                  <c:v>17.5</c:v>
                </c:pt>
                <c:pt idx="1075">
                  <c:v>18.5</c:v>
                </c:pt>
                <c:pt idx="1076">
                  <c:v>17.5</c:v>
                </c:pt>
                <c:pt idx="1077">
                  <c:v>17.5</c:v>
                </c:pt>
                <c:pt idx="1078">
                  <c:v>18.5</c:v>
                </c:pt>
                <c:pt idx="1079">
                  <c:v>17.5</c:v>
                </c:pt>
                <c:pt idx="1080">
                  <c:v>17.5</c:v>
                </c:pt>
                <c:pt idx="1081">
                  <c:v>18.5</c:v>
                </c:pt>
                <c:pt idx="1082">
                  <c:v>17.5</c:v>
                </c:pt>
                <c:pt idx="1083">
                  <c:v>17.5</c:v>
                </c:pt>
                <c:pt idx="1084">
                  <c:v>17.5</c:v>
                </c:pt>
                <c:pt idx="1085">
                  <c:v>18.5</c:v>
                </c:pt>
                <c:pt idx="1086">
                  <c:v>19.5</c:v>
                </c:pt>
                <c:pt idx="1087">
                  <c:v>19.5</c:v>
                </c:pt>
                <c:pt idx="1088">
                  <c:v>19.5</c:v>
                </c:pt>
                <c:pt idx="1089">
                  <c:v>16.5</c:v>
                </c:pt>
                <c:pt idx="1090">
                  <c:v>19.5</c:v>
                </c:pt>
                <c:pt idx="1091">
                  <c:v>22.5</c:v>
                </c:pt>
                <c:pt idx="1092">
                  <c:v>20.5</c:v>
                </c:pt>
                <c:pt idx="1093">
                  <c:v>19.5</c:v>
                </c:pt>
                <c:pt idx="1094">
                  <c:v>15.5</c:v>
                </c:pt>
                <c:pt idx="1095">
                  <c:v>16.5</c:v>
                </c:pt>
                <c:pt idx="1096">
                  <c:v>18.5</c:v>
                </c:pt>
                <c:pt idx="1097">
                  <c:v>16.5</c:v>
                </c:pt>
                <c:pt idx="1098">
                  <c:v>20.5</c:v>
                </c:pt>
                <c:pt idx="1099">
                  <c:v>18.5</c:v>
                </c:pt>
                <c:pt idx="1100">
                  <c:v>18.5</c:v>
                </c:pt>
                <c:pt idx="1101">
                  <c:v>19.5</c:v>
                </c:pt>
                <c:pt idx="1102">
                  <c:v>17.5</c:v>
                </c:pt>
                <c:pt idx="1103">
                  <c:v>17.5</c:v>
                </c:pt>
                <c:pt idx="1104">
                  <c:v>17.5</c:v>
                </c:pt>
                <c:pt idx="1105">
                  <c:v>18.5</c:v>
                </c:pt>
                <c:pt idx="1106">
                  <c:v>20.5</c:v>
                </c:pt>
                <c:pt idx="1107">
                  <c:v>19.5</c:v>
                </c:pt>
                <c:pt idx="1108">
                  <c:v>18.5</c:v>
                </c:pt>
                <c:pt idx="1109">
                  <c:v>15.5</c:v>
                </c:pt>
                <c:pt idx="1110">
                  <c:v>13.5</c:v>
                </c:pt>
                <c:pt idx="1111">
                  <c:v>14.5</c:v>
                </c:pt>
                <c:pt idx="1112">
                  <c:v>14.5</c:v>
                </c:pt>
                <c:pt idx="1113">
                  <c:v>12.5</c:v>
                </c:pt>
                <c:pt idx="1114">
                  <c:v>13.5</c:v>
                </c:pt>
                <c:pt idx="1115">
                  <c:v>15.5</c:v>
                </c:pt>
                <c:pt idx="1116">
                  <c:v>15.5</c:v>
                </c:pt>
                <c:pt idx="1117">
                  <c:v>14.5</c:v>
                </c:pt>
                <c:pt idx="1118">
                  <c:v>14.5</c:v>
                </c:pt>
                <c:pt idx="1119">
                  <c:v>15.5</c:v>
                </c:pt>
                <c:pt idx="1120">
                  <c:v>14.5</c:v>
                </c:pt>
                <c:pt idx="1121">
                  <c:v>15.5</c:v>
                </c:pt>
                <c:pt idx="1122">
                  <c:v>14.5</c:v>
                </c:pt>
                <c:pt idx="1123">
                  <c:v>14.5</c:v>
                </c:pt>
                <c:pt idx="1124">
                  <c:v>15.5</c:v>
                </c:pt>
                <c:pt idx="1125">
                  <c:v>13.5</c:v>
                </c:pt>
                <c:pt idx="1126">
                  <c:v>14.5</c:v>
                </c:pt>
                <c:pt idx="1127">
                  <c:v>14.5</c:v>
                </c:pt>
                <c:pt idx="1128">
                  <c:v>14.5</c:v>
                </c:pt>
                <c:pt idx="1129">
                  <c:v>17.5</c:v>
                </c:pt>
                <c:pt idx="1130">
                  <c:v>17.5</c:v>
                </c:pt>
                <c:pt idx="1131">
                  <c:v>16.5</c:v>
                </c:pt>
                <c:pt idx="1132">
                  <c:v>17.5</c:v>
                </c:pt>
                <c:pt idx="1133">
                  <c:v>18.5</c:v>
                </c:pt>
                <c:pt idx="1134">
                  <c:v>18.5</c:v>
                </c:pt>
                <c:pt idx="1135">
                  <c:v>18.5</c:v>
                </c:pt>
                <c:pt idx="1136">
                  <c:v>16.5</c:v>
                </c:pt>
                <c:pt idx="1137">
                  <c:v>17.5</c:v>
                </c:pt>
                <c:pt idx="1138">
                  <c:v>17.5</c:v>
                </c:pt>
                <c:pt idx="1139">
                  <c:v>17.5</c:v>
                </c:pt>
                <c:pt idx="1140">
                  <c:v>17.5</c:v>
                </c:pt>
                <c:pt idx="1141">
                  <c:v>17.5</c:v>
                </c:pt>
                <c:pt idx="1142">
                  <c:v>18.5</c:v>
                </c:pt>
                <c:pt idx="1143">
                  <c:v>19.5</c:v>
                </c:pt>
                <c:pt idx="1144">
                  <c:v>17.5</c:v>
                </c:pt>
                <c:pt idx="1145">
                  <c:v>17.5</c:v>
                </c:pt>
                <c:pt idx="1146">
                  <c:v>17.5</c:v>
                </c:pt>
                <c:pt idx="1147">
                  <c:v>16.5</c:v>
                </c:pt>
                <c:pt idx="1148">
                  <c:v>18.5</c:v>
                </c:pt>
                <c:pt idx="1149">
                  <c:v>16.5</c:v>
                </c:pt>
                <c:pt idx="1150">
                  <c:v>17.5</c:v>
                </c:pt>
                <c:pt idx="1151">
                  <c:v>16.5</c:v>
                </c:pt>
                <c:pt idx="1152">
                  <c:v>17.5</c:v>
                </c:pt>
                <c:pt idx="1153">
                  <c:v>17.5</c:v>
                </c:pt>
                <c:pt idx="1154">
                  <c:v>19.5</c:v>
                </c:pt>
                <c:pt idx="1155">
                  <c:v>19.5</c:v>
                </c:pt>
                <c:pt idx="1156">
                  <c:v>19.5</c:v>
                </c:pt>
                <c:pt idx="1157">
                  <c:v>19.5</c:v>
                </c:pt>
                <c:pt idx="1158">
                  <c:v>20.5</c:v>
                </c:pt>
                <c:pt idx="1159">
                  <c:v>18.5</c:v>
                </c:pt>
                <c:pt idx="1160">
                  <c:v>20.5</c:v>
                </c:pt>
                <c:pt idx="1161">
                  <c:v>14.5</c:v>
                </c:pt>
                <c:pt idx="1162">
                  <c:v>14.5</c:v>
                </c:pt>
                <c:pt idx="1163">
                  <c:v>14.5</c:v>
                </c:pt>
                <c:pt idx="1164">
                  <c:v>15.5</c:v>
                </c:pt>
                <c:pt idx="1165">
                  <c:v>15.5</c:v>
                </c:pt>
                <c:pt idx="1166">
                  <c:v>18.5</c:v>
                </c:pt>
                <c:pt idx="1167">
                  <c:v>16.5</c:v>
                </c:pt>
                <c:pt idx="1168">
                  <c:v>13.5</c:v>
                </c:pt>
                <c:pt idx="1169">
                  <c:v>13.5</c:v>
                </c:pt>
                <c:pt idx="1170">
                  <c:v>16.5</c:v>
                </c:pt>
                <c:pt idx="1171">
                  <c:v>18.5</c:v>
                </c:pt>
                <c:pt idx="1172">
                  <c:v>18.5</c:v>
                </c:pt>
                <c:pt idx="1173">
                  <c:v>19.5</c:v>
                </c:pt>
                <c:pt idx="1174">
                  <c:v>17.5</c:v>
                </c:pt>
                <c:pt idx="1175">
                  <c:v>16.5</c:v>
                </c:pt>
                <c:pt idx="1176">
                  <c:v>17.5</c:v>
                </c:pt>
                <c:pt idx="1177">
                  <c:v>15.5</c:v>
                </c:pt>
                <c:pt idx="1178">
                  <c:v>13.5</c:v>
                </c:pt>
                <c:pt idx="1179">
                  <c:v>14.5</c:v>
                </c:pt>
                <c:pt idx="1180">
                  <c:v>15.5</c:v>
                </c:pt>
                <c:pt idx="1181">
                  <c:v>16.5</c:v>
                </c:pt>
                <c:pt idx="1182">
                  <c:v>15.5</c:v>
                </c:pt>
                <c:pt idx="1183">
                  <c:v>16.5</c:v>
                </c:pt>
                <c:pt idx="1184">
                  <c:v>16.5</c:v>
                </c:pt>
                <c:pt idx="1185">
                  <c:v>18.5</c:v>
                </c:pt>
                <c:pt idx="1186">
                  <c:v>19.5</c:v>
                </c:pt>
                <c:pt idx="1187">
                  <c:v>17.5</c:v>
                </c:pt>
                <c:pt idx="1188">
                  <c:v>18.5</c:v>
                </c:pt>
                <c:pt idx="1189">
                  <c:v>18.5</c:v>
                </c:pt>
                <c:pt idx="1190">
                  <c:v>18.5</c:v>
                </c:pt>
                <c:pt idx="1191">
                  <c:v>18.5</c:v>
                </c:pt>
                <c:pt idx="1192">
                  <c:v>17.5</c:v>
                </c:pt>
                <c:pt idx="1193">
                  <c:v>15.5</c:v>
                </c:pt>
                <c:pt idx="1194">
                  <c:v>14.5</c:v>
                </c:pt>
                <c:pt idx="1195">
                  <c:v>13.5</c:v>
                </c:pt>
                <c:pt idx="1196">
                  <c:v>13.5</c:v>
                </c:pt>
                <c:pt idx="1197">
                  <c:v>15.5</c:v>
                </c:pt>
                <c:pt idx="1198">
                  <c:v>15.5</c:v>
                </c:pt>
                <c:pt idx="1199">
                  <c:v>15.5</c:v>
                </c:pt>
                <c:pt idx="1200">
                  <c:v>17.5</c:v>
                </c:pt>
                <c:pt idx="1201">
                  <c:v>18.5</c:v>
                </c:pt>
                <c:pt idx="1202">
                  <c:v>18.5</c:v>
                </c:pt>
                <c:pt idx="1203">
                  <c:v>16.5</c:v>
                </c:pt>
                <c:pt idx="1204">
                  <c:v>17.5</c:v>
                </c:pt>
                <c:pt idx="1205">
                  <c:v>17.5</c:v>
                </c:pt>
                <c:pt idx="1206">
                  <c:v>17.5</c:v>
                </c:pt>
                <c:pt idx="1207">
                  <c:v>18.5</c:v>
                </c:pt>
                <c:pt idx="1208">
                  <c:v>17.5</c:v>
                </c:pt>
                <c:pt idx="1209">
                  <c:v>16.5</c:v>
                </c:pt>
                <c:pt idx="1210">
                  <c:v>15.5</c:v>
                </c:pt>
                <c:pt idx="1211">
                  <c:v>15.5</c:v>
                </c:pt>
                <c:pt idx="1212">
                  <c:v>15.5</c:v>
                </c:pt>
                <c:pt idx="1213">
                  <c:v>16.5</c:v>
                </c:pt>
                <c:pt idx="1214">
                  <c:v>15.5</c:v>
                </c:pt>
                <c:pt idx="1215">
                  <c:v>16.5</c:v>
                </c:pt>
                <c:pt idx="1216">
                  <c:v>16.5</c:v>
                </c:pt>
                <c:pt idx="1217">
                  <c:v>14.5</c:v>
                </c:pt>
                <c:pt idx="1218">
                  <c:v>14.5</c:v>
                </c:pt>
                <c:pt idx="1219">
                  <c:v>15.5</c:v>
                </c:pt>
                <c:pt idx="1220">
                  <c:v>13.5</c:v>
                </c:pt>
                <c:pt idx="1221">
                  <c:v>15.5</c:v>
                </c:pt>
                <c:pt idx="1222">
                  <c:v>15.5</c:v>
                </c:pt>
                <c:pt idx="1223">
                  <c:v>16.5</c:v>
                </c:pt>
                <c:pt idx="1224">
                  <c:v>18.5</c:v>
                </c:pt>
                <c:pt idx="1225">
                  <c:v>15.5</c:v>
                </c:pt>
                <c:pt idx="1226">
                  <c:v>14.5</c:v>
                </c:pt>
                <c:pt idx="1227">
                  <c:v>17.5</c:v>
                </c:pt>
                <c:pt idx="1228">
                  <c:v>17.5</c:v>
                </c:pt>
                <c:pt idx="1229">
                  <c:v>20.5</c:v>
                </c:pt>
                <c:pt idx="1230">
                  <c:v>20.5</c:v>
                </c:pt>
                <c:pt idx="1231">
                  <c:v>18.5</c:v>
                </c:pt>
                <c:pt idx="1232">
                  <c:v>18.5</c:v>
                </c:pt>
                <c:pt idx="1233">
                  <c:v>20.5</c:v>
                </c:pt>
                <c:pt idx="1234">
                  <c:v>19.5</c:v>
                </c:pt>
                <c:pt idx="1235">
                  <c:v>19.5</c:v>
                </c:pt>
                <c:pt idx="1236">
                  <c:v>16.5</c:v>
                </c:pt>
                <c:pt idx="1237">
                  <c:v>18.5</c:v>
                </c:pt>
                <c:pt idx="1238">
                  <c:v>22.5</c:v>
                </c:pt>
                <c:pt idx="1239">
                  <c:v>19.5</c:v>
                </c:pt>
                <c:pt idx="1240">
                  <c:v>19.5</c:v>
                </c:pt>
                <c:pt idx="1241">
                  <c:v>18.5</c:v>
                </c:pt>
                <c:pt idx="1242">
                  <c:v>21.5</c:v>
                </c:pt>
                <c:pt idx="1243">
                  <c:v>20.5</c:v>
                </c:pt>
                <c:pt idx="1244">
                  <c:v>19.5</c:v>
                </c:pt>
                <c:pt idx="1245">
                  <c:v>20.5</c:v>
                </c:pt>
                <c:pt idx="1246">
                  <c:v>20.5</c:v>
                </c:pt>
                <c:pt idx="1247">
                  <c:v>19.5</c:v>
                </c:pt>
                <c:pt idx="1248">
                  <c:v>21.5</c:v>
                </c:pt>
                <c:pt idx="1249">
                  <c:v>21.5</c:v>
                </c:pt>
                <c:pt idx="1250">
                  <c:v>20.5</c:v>
                </c:pt>
                <c:pt idx="1251">
                  <c:v>17.5</c:v>
                </c:pt>
                <c:pt idx="1252">
                  <c:v>19.5</c:v>
                </c:pt>
                <c:pt idx="1253">
                  <c:v>16.5</c:v>
                </c:pt>
                <c:pt idx="1254">
                  <c:v>19.5</c:v>
                </c:pt>
                <c:pt idx="1255">
                  <c:v>21.5</c:v>
                </c:pt>
                <c:pt idx="1256">
                  <c:v>21.5</c:v>
                </c:pt>
                <c:pt idx="1257">
                  <c:v>21.5</c:v>
                </c:pt>
                <c:pt idx="1258">
                  <c:v>20.5</c:v>
                </c:pt>
                <c:pt idx="1259">
                  <c:v>19.5</c:v>
                </c:pt>
                <c:pt idx="1260">
                  <c:v>20.5</c:v>
                </c:pt>
                <c:pt idx="1261">
                  <c:v>21.5</c:v>
                </c:pt>
                <c:pt idx="1262">
                  <c:v>19.5</c:v>
                </c:pt>
                <c:pt idx="1263">
                  <c:v>20.5</c:v>
                </c:pt>
                <c:pt idx="1264">
                  <c:v>19.5</c:v>
                </c:pt>
                <c:pt idx="1265">
                  <c:v>17.5</c:v>
                </c:pt>
                <c:pt idx="1266">
                  <c:v>18.5</c:v>
                </c:pt>
                <c:pt idx="1267">
                  <c:v>17.5</c:v>
                </c:pt>
                <c:pt idx="1268">
                  <c:v>20.5</c:v>
                </c:pt>
                <c:pt idx="1269">
                  <c:v>20.5</c:v>
                </c:pt>
                <c:pt idx="1270">
                  <c:v>20.5</c:v>
                </c:pt>
                <c:pt idx="1271">
                  <c:v>19.5</c:v>
                </c:pt>
                <c:pt idx="1272">
                  <c:v>18.5</c:v>
                </c:pt>
                <c:pt idx="1273">
                  <c:v>22.5</c:v>
                </c:pt>
                <c:pt idx="1274">
                  <c:v>20.5</c:v>
                </c:pt>
                <c:pt idx="1275">
                  <c:v>21.5</c:v>
                </c:pt>
                <c:pt idx="1276">
                  <c:v>20.5</c:v>
                </c:pt>
                <c:pt idx="1277">
                  <c:v>18.5</c:v>
                </c:pt>
                <c:pt idx="1278">
                  <c:v>21.5</c:v>
                </c:pt>
                <c:pt idx="1279">
                  <c:v>18.5</c:v>
                </c:pt>
                <c:pt idx="1280">
                  <c:v>17.5</c:v>
                </c:pt>
                <c:pt idx="1281">
                  <c:v>18.5</c:v>
                </c:pt>
                <c:pt idx="1282">
                  <c:v>18.5</c:v>
                </c:pt>
                <c:pt idx="1283">
                  <c:v>19.5</c:v>
                </c:pt>
                <c:pt idx="1284">
                  <c:v>21.5</c:v>
                </c:pt>
                <c:pt idx="1285">
                  <c:v>19.5</c:v>
                </c:pt>
                <c:pt idx="1286">
                  <c:v>19.5</c:v>
                </c:pt>
                <c:pt idx="1287">
                  <c:v>19.5</c:v>
                </c:pt>
                <c:pt idx="1288">
                  <c:v>20.5</c:v>
                </c:pt>
                <c:pt idx="1289">
                  <c:v>18.5</c:v>
                </c:pt>
                <c:pt idx="1290">
                  <c:v>19.5</c:v>
                </c:pt>
                <c:pt idx="1291">
                  <c:v>22.5</c:v>
                </c:pt>
                <c:pt idx="1292">
                  <c:v>19.5</c:v>
                </c:pt>
                <c:pt idx="1293">
                  <c:v>20.5</c:v>
                </c:pt>
                <c:pt idx="1294">
                  <c:v>20.5</c:v>
                </c:pt>
                <c:pt idx="1295">
                  <c:v>19.5</c:v>
                </c:pt>
                <c:pt idx="1296">
                  <c:v>17.5</c:v>
                </c:pt>
                <c:pt idx="1297">
                  <c:v>16.5</c:v>
                </c:pt>
                <c:pt idx="1298">
                  <c:v>15.5</c:v>
                </c:pt>
                <c:pt idx="1299">
                  <c:v>15.5</c:v>
                </c:pt>
                <c:pt idx="1300">
                  <c:v>17.5</c:v>
                </c:pt>
                <c:pt idx="1301">
                  <c:v>17.5</c:v>
                </c:pt>
                <c:pt idx="1302">
                  <c:v>18.5</c:v>
                </c:pt>
                <c:pt idx="1303">
                  <c:v>17.5</c:v>
                </c:pt>
                <c:pt idx="1304">
                  <c:v>17.5</c:v>
                </c:pt>
                <c:pt idx="1305">
                  <c:v>17.5</c:v>
                </c:pt>
                <c:pt idx="1306">
                  <c:v>16.5</c:v>
                </c:pt>
                <c:pt idx="1307">
                  <c:v>17.5</c:v>
                </c:pt>
                <c:pt idx="1308">
                  <c:v>17.5</c:v>
                </c:pt>
                <c:pt idx="1309">
                  <c:v>18.5</c:v>
                </c:pt>
                <c:pt idx="1310">
                  <c:v>18.5</c:v>
                </c:pt>
                <c:pt idx="1311">
                  <c:v>16.5</c:v>
                </c:pt>
                <c:pt idx="1312">
                  <c:v>17.5</c:v>
                </c:pt>
                <c:pt idx="1313">
                  <c:v>18.5</c:v>
                </c:pt>
                <c:pt idx="1314">
                  <c:v>16.5</c:v>
                </c:pt>
                <c:pt idx="1315">
                  <c:v>15.5</c:v>
                </c:pt>
                <c:pt idx="1316">
                  <c:v>12.5</c:v>
                </c:pt>
                <c:pt idx="1317">
                  <c:v>12.5</c:v>
                </c:pt>
                <c:pt idx="1318">
                  <c:v>13.5</c:v>
                </c:pt>
                <c:pt idx="1319">
                  <c:v>14.5</c:v>
                </c:pt>
                <c:pt idx="1320">
                  <c:v>17.5</c:v>
                </c:pt>
                <c:pt idx="1321">
                  <c:v>14.5</c:v>
                </c:pt>
                <c:pt idx="1322">
                  <c:v>14.5</c:v>
                </c:pt>
                <c:pt idx="1323">
                  <c:v>15.5</c:v>
                </c:pt>
                <c:pt idx="1324">
                  <c:v>15.5</c:v>
                </c:pt>
                <c:pt idx="1325">
                  <c:v>13.5</c:v>
                </c:pt>
                <c:pt idx="1326">
                  <c:v>13.5</c:v>
                </c:pt>
                <c:pt idx="1327">
                  <c:v>12.5</c:v>
                </c:pt>
                <c:pt idx="1328">
                  <c:v>13.5</c:v>
                </c:pt>
                <c:pt idx="1329">
                  <c:v>14.5</c:v>
                </c:pt>
                <c:pt idx="1330">
                  <c:v>14.5</c:v>
                </c:pt>
                <c:pt idx="1331">
                  <c:v>14.5</c:v>
                </c:pt>
                <c:pt idx="1332">
                  <c:v>13.5</c:v>
                </c:pt>
                <c:pt idx="1333">
                  <c:v>14.5</c:v>
                </c:pt>
                <c:pt idx="1334">
                  <c:v>18.5</c:v>
                </c:pt>
                <c:pt idx="1335">
                  <c:v>17.5</c:v>
                </c:pt>
                <c:pt idx="1336">
                  <c:v>17.5</c:v>
                </c:pt>
                <c:pt idx="1337">
                  <c:v>18.5</c:v>
                </c:pt>
                <c:pt idx="1338">
                  <c:v>16.5</c:v>
                </c:pt>
                <c:pt idx="1339">
                  <c:v>18.5</c:v>
                </c:pt>
                <c:pt idx="1340">
                  <c:v>19.5</c:v>
                </c:pt>
                <c:pt idx="1341">
                  <c:v>18.5</c:v>
                </c:pt>
                <c:pt idx="1342">
                  <c:v>18.5</c:v>
                </c:pt>
                <c:pt idx="1343">
                  <c:v>19.5</c:v>
                </c:pt>
                <c:pt idx="1344">
                  <c:v>18.5</c:v>
                </c:pt>
                <c:pt idx="1345">
                  <c:v>18.5</c:v>
                </c:pt>
                <c:pt idx="1346">
                  <c:v>17.5</c:v>
                </c:pt>
                <c:pt idx="1347">
                  <c:v>18.5</c:v>
                </c:pt>
                <c:pt idx="1348">
                  <c:v>19.5</c:v>
                </c:pt>
                <c:pt idx="1349">
                  <c:v>17.5</c:v>
                </c:pt>
                <c:pt idx="1350">
                  <c:v>17.5</c:v>
                </c:pt>
                <c:pt idx="1351">
                  <c:v>16.5</c:v>
                </c:pt>
                <c:pt idx="1352">
                  <c:v>19.5</c:v>
                </c:pt>
                <c:pt idx="1353">
                  <c:v>17.5</c:v>
                </c:pt>
                <c:pt idx="1354">
                  <c:v>17.5</c:v>
                </c:pt>
                <c:pt idx="1355">
                  <c:v>19.5</c:v>
                </c:pt>
                <c:pt idx="1356">
                  <c:v>19.5</c:v>
                </c:pt>
                <c:pt idx="1357">
                  <c:v>17.5</c:v>
                </c:pt>
                <c:pt idx="1358">
                  <c:v>17.5</c:v>
                </c:pt>
                <c:pt idx="1359">
                  <c:v>18.5</c:v>
                </c:pt>
                <c:pt idx="1360">
                  <c:v>16.5</c:v>
                </c:pt>
                <c:pt idx="1361">
                  <c:v>17.5</c:v>
                </c:pt>
                <c:pt idx="1362">
                  <c:v>16.5</c:v>
                </c:pt>
                <c:pt idx="1363">
                  <c:v>19.5</c:v>
                </c:pt>
                <c:pt idx="1364">
                  <c:v>16.5</c:v>
                </c:pt>
                <c:pt idx="1365">
                  <c:v>15.5</c:v>
                </c:pt>
                <c:pt idx="1366">
                  <c:v>16.5</c:v>
                </c:pt>
                <c:pt idx="1367">
                  <c:v>17.5</c:v>
                </c:pt>
                <c:pt idx="1368">
                  <c:v>17.5</c:v>
                </c:pt>
                <c:pt idx="1369">
                  <c:v>16.5</c:v>
                </c:pt>
                <c:pt idx="1370">
                  <c:v>17.5</c:v>
                </c:pt>
                <c:pt idx="1371">
                  <c:v>17.5</c:v>
                </c:pt>
                <c:pt idx="1372">
                  <c:v>17.5</c:v>
                </c:pt>
                <c:pt idx="1373">
                  <c:v>20.5</c:v>
                </c:pt>
                <c:pt idx="1374">
                  <c:v>17.5</c:v>
                </c:pt>
                <c:pt idx="1375">
                  <c:v>16.5</c:v>
                </c:pt>
                <c:pt idx="1376">
                  <c:v>18.5</c:v>
                </c:pt>
                <c:pt idx="1377">
                  <c:v>16.5</c:v>
                </c:pt>
                <c:pt idx="1378">
                  <c:v>16.5</c:v>
                </c:pt>
                <c:pt idx="1379">
                  <c:v>17.5</c:v>
                </c:pt>
                <c:pt idx="1380">
                  <c:v>17.5</c:v>
                </c:pt>
                <c:pt idx="1381">
                  <c:v>16.5</c:v>
                </c:pt>
                <c:pt idx="1382">
                  <c:v>15.5</c:v>
                </c:pt>
                <c:pt idx="1383">
                  <c:v>17.5</c:v>
                </c:pt>
                <c:pt idx="1384">
                  <c:v>18.5</c:v>
                </c:pt>
                <c:pt idx="1385">
                  <c:v>16.5</c:v>
                </c:pt>
                <c:pt idx="1386">
                  <c:v>19.5</c:v>
                </c:pt>
                <c:pt idx="1387">
                  <c:v>18.5</c:v>
                </c:pt>
                <c:pt idx="1388">
                  <c:v>15.5</c:v>
                </c:pt>
                <c:pt idx="1389">
                  <c:v>16.5</c:v>
                </c:pt>
                <c:pt idx="1390">
                  <c:v>17.5</c:v>
                </c:pt>
                <c:pt idx="1391">
                  <c:v>17.5</c:v>
                </c:pt>
                <c:pt idx="1392">
                  <c:v>17.5</c:v>
                </c:pt>
                <c:pt idx="1393">
                  <c:v>18.5</c:v>
                </c:pt>
                <c:pt idx="1394">
                  <c:v>18.5</c:v>
                </c:pt>
                <c:pt idx="1395">
                  <c:v>19.5</c:v>
                </c:pt>
                <c:pt idx="1396">
                  <c:v>17.5</c:v>
                </c:pt>
                <c:pt idx="1397">
                  <c:v>16.5</c:v>
                </c:pt>
                <c:pt idx="1398">
                  <c:v>17.5</c:v>
                </c:pt>
                <c:pt idx="1399">
                  <c:v>18.5</c:v>
                </c:pt>
                <c:pt idx="1400">
                  <c:v>18.5</c:v>
                </c:pt>
                <c:pt idx="1401">
                  <c:v>18.5</c:v>
                </c:pt>
                <c:pt idx="1402">
                  <c:v>16.5</c:v>
                </c:pt>
                <c:pt idx="1403">
                  <c:v>17.5</c:v>
                </c:pt>
                <c:pt idx="1404">
                  <c:v>19.5</c:v>
                </c:pt>
                <c:pt idx="1405">
                  <c:v>21.5</c:v>
                </c:pt>
                <c:pt idx="1406">
                  <c:v>19.5</c:v>
                </c:pt>
                <c:pt idx="1407">
                  <c:v>18.5</c:v>
                </c:pt>
                <c:pt idx="1408">
                  <c:v>18.5</c:v>
                </c:pt>
                <c:pt idx="1409">
                  <c:v>19.5</c:v>
                </c:pt>
                <c:pt idx="1410">
                  <c:v>16.5</c:v>
                </c:pt>
                <c:pt idx="1411">
                  <c:v>18.5</c:v>
                </c:pt>
                <c:pt idx="1412">
                  <c:v>17.5</c:v>
                </c:pt>
                <c:pt idx="1413">
                  <c:v>17.5</c:v>
                </c:pt>
                <c:pt idx="1414">
                  <c:v>19.5</c:v>
                </c:pt>
                <c:pt idx="1415">
                  <c:v>20.5</c:v>
                </c:pt>
                <c:pt idx="1416">
                  <c:v>19.5</c:v>
                </c:pt>
                <c:pt idx="1417">
                  <c:v>20.5</c:v>
                </c:pt>
                <c:pt idx="1418">
                  <c:v>18.5</c:v>
                </c:pt>
                <c:pt idx="1419">
                  <c:v>18.5</c:v>
                </c:pt>
                <c:pt idx="1420">
                  <c:v>16.5</c:v>
                </c:pt>
                <c:pt idx="1421">
                  <c:v>17.5</c:v>
                </c:pt>
                <c:pt idx="1422">
                  <c:v>16.5</c:v>
                </c:pt>
                <c:pt idx="1423">
                  <c:v>16.5</c:v>
                </c:pt>
                <c:pt idx="1424">
                  <c:v>19.5</c:v>
                </c:pt>
                <c:pt idx="1425">
                  <c:v>19.5</c:v>
                </c:pt>
                <c:pt idx="1426">
                  <c:v>18.5</c:v>
                </c:pt>
                <c:pt idx="1427">
                  <c:v>22.5</c:v>
                </c:pt>
                <c:pt idx="1428">
                  <c:v>21.5</c:v>
                </c:pt>
                <c:pt idx="1429">
                  <c:v>19.5</c:v>
                </c:pt>
                <c:pt idx="1430">
                  <c:v>21.5</c:v>
                </c:pt>
                <c:pt idx="1431">
                  <c:v>23.5</c:v>
                </c:pt>
                <c:pt idx="1432">
                  <c:v>20.5</c:v>
                </c:pt>
                <c:pt idx="1433">
                  <c:v>19.5</c:v>
                </c:pt>
                <c:pt idx="1434">
                  <c:v>19.5</c:v>
                </c:pt>
                <c:pt idx="1435">
                  <c:v>20.5</c:v>
                </c:pt>
                <c:pt idx="1436">
                  <c:v>20.5</c:v>
                </c:pt>
                <c:pt idx="1437">
                  <c:v>19.5</c:v>
                </c:pt>
                <c:pt idx="1438">
                  <c:v>18.5</c:v>
                </c:pt>
                <c:pt idx="1439">
                  <c:v>17.5</c:v>
                </c:pt>
                <c:pt idx="1440">
                  <c:v>19.5</c:v>
                </c:pt>
                <c:pt idx="1441">
                  <c:v>20.5</c:v>
                </c:pt>
                <c:pt idx="1442">
                  <c:v>21.5</c:v>
                </c:pt>
                <c:pt idx="1443">
                  <c:v>22.5</c:v>
                </c:pt>
                <c:pt idx="1444">
                  <c:v>19.5</c:v>
                </c:pt>
                <c:pt idx="1445">
                  <c:v>19.5</c:v>
                </c:pt>
                <c:pt idx="1446">
                  <c:v>18.5</c:v>
                </c:pt>
                <c:pt idx="1447">
                  <c:v>18.5</c:v>
                </c:pt>
                <c:pt idx="1448">
                  <c:v>19.5</c:v>
                </c:pt>
                <c:pt idx="1449">
                  <c:v>20.5</c:v>
                </c:pt>
                <c:pt idx="1450">
                  <c:v>18.5</c:v>
                </c:pt>
                <c:pt idx="1451">
                  <c:v>18.5</c:v>
                </c:pt>
                <c:pt idx="1452">
                  <c:v>20.5</c:v>
                </c:pt>
                <c:pt idx="1453">
                  <c:v>19.5</c:v>
                </c:pt>
                <c:pt idx="1454">
                  <c:v>18.5</c:v>
                </c:pt>
                <c:pt idx="1455">
                  <c:v>17.5</c:v>
                </c:pt>
                <c:pt idx="1456">
                  <c:v>19.5</c:v>
                </c:pt>
                <c:pt idx="1457">
                  <c:v>19.5</c:v>
                </c:pt>
                <c:pt idx="1458">
                  <c:v>16.5</c:v>
                </c:pt>
                <c:pt idx="1459">
                  <c:v>17.5</c:v>
                </c:pt>
                <c:pt idx="1460">
                  <c:v>16.5</c:v>
                </c:pt>
                <c:pt idx="1461">
                  <c:v>17.5</c:v>
                </c:pt>
                <c:pt idx="1462">
                  <c:v>16.5</c:v>
                </c:pt>
                <c:pt idx="1463">
                  <c:v>17.5</c:v>
                </c:pt>
                <c:pt idx="1464">
                  <c:v>18.5</c:v>
                </c:pt>
                <c:pt idx="1465">
                  <c:v>18.5</c:v>
                </c:pt>
                <c:pt idx="1466">
                  <c:v>20.5</c:v>
                </c:pt>
                <c:pt idx="1467">
                  <c:v>20.5</c:v>
                </c:pt>
                <c:pt idx="1468">
                  <c:v>20.5</c:v>
                </c:pt>
                <c:pt idx="1469">
                  <c:v>19.5</c:v>
                </c:pt>
                <c:pt idx="1470">
                  <c:v>18.5</c:v>
                </c:pt>
                <c:pt idx="1471">
                  <c:v>20.5</c:v>
                </c:pt>
                <c:pt idx="1472">
                  <c:v>18.5</c:v>
                </c:pt>
                <c:pt idx="1473">
                  <c:v>19.5</c:v>
                </c:pt>
                <c:pt idx="1474">
                  <c:v>19.5</c:v>
                </c:pt>
                <c:pt idx="1475">
                  <c:v>20.5</c:v>
                </c:pt>
                <c:pt idx="1476">
                  <c:v>21.5</c:v>
                </c:pt>
                <c:pt idx="1477">
                  <c:v>19.5</c:v>
                </c:pt>
                <c:pt idx="1478">
                  <c:v>18.5</c:v>
                </c:pt>
                <c:pt idx="1479">
                  <c:v>19.5</c:v>
                </c:pt>
                <c:pt idx="1480">
                  <c:v>17.5</c:v>
                </c:pt>
                <c:pt idx="1481">
                  <c:v>17.5</c:v>
                </c:pt>
                <c:pt idx="1482">
                  <c:v>15.5</c:v>
                </c:pt>
                <c:pt idx="1483">
                  <c:v>16.5</c:v>
                </c:pt>
                <c:pt idx="1484">
                  <c:v>18.5</c:v>
                </c:pt>
                <c:pt idx="1485">
                  <c:v>20.5</c:v>
                </c:pt>
                <c:pt idx="1486">
                  <c:v>17.5</c:v>
                </c:pt>
                <c:pt idx="1487">
                  <c:v>18.5</c:v>
                </c:pt>
                <c:pt idx="1488">
                  <c:v>17.5</c:v>
                </c:pt>
                <c:pt idx="1489">
                  <c:v>19.5</c:v>
                </c:pt>
                <c:pt idx="1490">
                  <c:v>18.5</c:v>
                </c:pt>
                <c:pt idx="1491">
                  <c:v>18.5</c:v>
                </c:pt>
                <c:pt idx="1492">
                  <c:v>15.5</c:v>
                </c:pt>
                <c:pt idx="1493">
                  <c:v>16.5</c:v>
                </c:pt>
                <c:pt idx="1494">
                  <c:v>18.5</c:v>
                </c:pt>
                <c:pt idx="1495">
                  <c:v>18.5</c:v>
                </c:pt>
                <c:pt idx="1496">
                  <c:v>18.5</c:v>
                </c:pt>
                <c:pt idx="1497">
                  <c:v>18.5</c:v>
                </c:pt>
                <c:pt idx="1498">
                  <c:v>19.5</c:v>
                </c:pt>
                <c:pt idx="1499">
                  <c:v>17.5</c:v>
                </c:pt>
                <c:pt idx="1500">
                  <c:v>21.5</c:v>
                </c:pt>
                <c:pt idx="1501">
                  <c:v>20.5</c:v>
                </c:pt>
                <c:pt idx="1502">
                  <c:v>20.5</c:v>
                </c:pt>
                <c:pt idx="1503">
                  <c:v>18.5</c:v>
                </c:pt>
                <c:pt idx="1504">
                  <c:v>19.5</c:v>
                </c:pt>
                <c:pt idx="1505">
                  <c:v>19.5</c:v>
                </c:pt>
                <c:pt idx="1506">
                  <c:v>20.5</c:v>
                </c:pt>
                <c:pt idx="1507">
                  <c:v>18.5</c:v>
                </c:pt>
                <c:pt idx="1508">
                  <c:v>20.5</c:v>
                </c:pt>
                <c:pt idx="1509">
                  <c:v>20.5</c:v>
                </c:pt>
                <c:pt idx="1510">
                  <c:v>22.5</c:v>
                </c:pt>
                <c:pt idx="1511">
                  <c:v>20.5</c:v>
                </c:pt>
                <c:pt idx="1512">
                  <c:v>20.5</c:v>
                </c:pt>
                <c:pt idx="1513">
                  <c:v>17.5</c:v>
                </c:pt>
                <c:pt idx="1514">
                  <c:v>20.5</c:v>
                </c:pt>
                <c:pt idx="1515">
                  <c:v>20.5</c:v>
                </c:pt>
                <c:pt idx="1516">
                  <c:v>21.5</c:v>
                </c:pt>
                <c:pt idx="1517">
                  <c:v>21.5</c:v>
                </c:pt>
                <c:pt idx="1518">
                  <c:v>16.5</c:v>
                </c:pt>
                <c:pt idx="1519">
                  <c:v>21.5</c:v>
                </c:pt>
                <c:pt idx="1520">
                  <c:v>18.5</c:v>
                </c:pt>
                <c:pt idx="1521">
                  <c:v>19.5</c:v>
                </c:pt>
                <c:pt idx="1522">
                  <c:v>19.5</c:v>
                </c:pt>
                <c:pt idx="1523">
                  <c:v>20.5</c:v>
                </c:pt>
                <c:pt idx="1524">
                  <c:v>18.5</c:v>
                </c:pt>
                <c:pt idx="1525">
                  <c:v>19.5</c:v>
                </c:pt>
                <c:pt idx="1526">
                  <c:v>17.5</c:v>
                </c:pt>
                <c:pt idx="1527">
                  <c:v>19.5</c:v>
                </c:pt>
                <c:pt idx="1528">
                  <c:v>20.5</c:v>
                </c:pt>
                <c:pt idx="1529">
                  <c:v>17.5</c:v>
                </c:pt>
                <c:pt idx="1530">
                  <c:v>18.5</c:v>
                </c:pt>
                <c:pt idx="1531">
                  <c:v>16.5</c:v>
                </c:pt>
                <c:pt idx="1532">
                  <c:v>17.5</c:v>
                </c:pt>
                <c:pt idx="1533">
                  <c:v>17.5</c:v>
                </c:pt>
                <c:pt idx="1534">
                  <c:v>17.5</c:v>
                </c:pt>
                <c:pt idx="1535">
                  <c:v>16.5</c:v>
                </c:pt>
                <c:pt idx="1536">
                  <c:v>17.5</c:v>
                </c:pt>
                <c:pt idx="1537">
                  <c:v>19.5</c:v>
                </c:pt>
                <c:pt idx="1538">
                  <c:v>18.5</c:v>
                </c:pt>
                <c:pt idx="1539">
                  <c:v>20.5</c:v>
                </c:pt>
                <c:pt idx="1540">
                  <c:v>20.5</c:v>
                </c:pt>
                <c:pt idx="1541">
                  <c:v>19.5</c:v>
                </c:pt>
                <c:pt idx="1542">
                  <c:v>16.5</c:v>
                </c:pt>
                <c:pt idx="1543">
                  <c:v>16.5</c:v>
                </c:pt>
                <c:pt idx="1544">
                  <c:v>16.5</c:v>
                </c:pt>
                <c:pt idx="1545">
                  <c:v>13.5</c:v>
                </c:pt>
                <c:pt idx="1546">
                  <c:v>14.5</c:v>
                </c:pt>
                <c:pt idx="1547">
                  <c:v>15.5</c:v>
                </c:pt>
                <c:pt idx="1548">
                  <c:v>16.5</c:v>
                </c:pt>
                <c:pt idx="1549">
                  <c:v>20.5</c:v>
                </c:pt>
                <c:pt idx="1550">
                  <c:v>19.5</c:v>
                </c:pt>
                <c:pt idx="1551">
                  <c:v>17.5</c:v>
                </c:pt>
                <c:pt idx="1552">
                  <c:v>17.5</c:v>
                </c:pt>
                <c:pt idx="1553">
                  <c:v>15.5</c:v>
                </c:pt>
                <c:pt idx="1554">
                  <c:v>17.5</c:v>
                </c:pt>
                <c:pt idx="1555">
                  <c:v>18.5</c:v>
                </c:pt>
                <c:pt idx="1556">
                  <c:v>17.5</c:v>
                </c:pt>
                <c:pt idx="1557">
                  <c:v>16.5</c:v>
                </c:pt>
                <c:pt idx="1558">
                  <c:v>16.5</c:v>
                </c:pt>
                <c:pt idx="1559">
                  <c:v>17.5</c:v>
                </c:pt>
                <c:pt idx="1560">
                  <c:v>16.5</c:v>
                </c:pt>
                <c:pt idx="1561">
                  <c:v>17.5</c:v>
                </c:pt>
                <c:pt idx="1562">
                  <c:v>20.5</c:v>
                </c:pt>
                <c:pt idx="1563">
                  <c:v>21.5</c:v>
                </c:pt>
                <c:pt idx="1564">
                  <c:v>18.5</c:v>
                </c:pt>
                <c:pt idx="1565">
                  <c:v>16.5</c:v>
                </c:pt>
                <c:pt idx="1566">
                  <c:v>16.5</c:v>
                </c:pt>
                <c:pt idx="1567">
                  <c:v>16.5</c:v>
                </c:pt>
                <c:pt idx="1568">
                  <c:v>16.5</c:v>
                </c:pt>
                <c:pt idx="1569">
                  <c:v>17.5</c:v>
                </c:pt>
                <c:pt idx="1570">
                  <c:v>19.5</c:v>
                </c:pt>
                <c:pt idx="1571">
                  <c:v>18.5</c:v>
                </c:pt>
                <c:pt idx="1572">
                  <c:v>17.5</c:v>
                </c:pt>
                <c:pt idx="1573">
                  <c:v>17.5</c:v>
                </c:pt>
                <c:pt idx="1574">
                  <c:v>17.5</c:v>
                </c:pt>
                <c:pt idx="1575">
                  <c:v>17.5</c:v>
                </c:pt>
                <c:pt idx="1576">
                  <c:v>17.5</c:v>
                </c:pt>
                <c:pt idx="1577">
                  <c:v>18.5</c:v>
                </c:pt>
                <c:pt idx="1578">
                  <c:v>15.5</c:v>
                </c:pt>
                <c:pt idx="1579">
                  <c:v>15.5</c:v>
                </c:pt>
                <c:pt idx="1580">
                  <c:v>16.5</c:v>
                </c:pt>
                <c:pt idx="1581">
                  <c:v>15.5</c:v>
                </c:pt>
                <c:pt idx="1582">
                  <c:v>15.5</c:v>
                </c:pt>
                <c:pt idx="1583">
                  <c:v>15.5</c:v>
                </c:pt>
                <c:pt idx="1584">
                  <c:v>18.5</c:v>
                </c:pt>
                <c:pt idx="1585">
                  <c:v>19.5</c:v>
                </c:pt>
                <c:pt idx="1586">
                  <c:v>18.5</c:v>
                </c:pt>
                <c:pt idx="1587">
                  <c:v>19.5</c:v>
                </c:pt>
                <c:pt idx="1588">
                  <c:v>16.5</c:v>
                </c:pt>
                <c:pt idx="1589">
                  <c:v>17.5</c:v>
                </c:pt>
                <c:pt idx="1590">
                  <c:v>14.5</c:v>
                </c:pt>
                <c:pt idx="1591">
                  <c:v>16.5</c:v>
                </c:pt>
                <c:pt idx="1592">
                  <c:v>15.5</c:v>
                </c:pt>
                <c:pt idx="1593">
                  <c:v>16.5</c:v>
                </c:pt>
                <c:pt idx="1594">
                  <c:v>16.5</c:v>
                </c:pt>
                <c:pt idx="1595">
                  <c:v>18.5</c:v>
                </c:pt>
                <c:pt idx="1596">
                  <c:v>16.5</c:v>
                </c:pt>
                <c:pt idx="1597">
                  <c:v>15.5</c:v>
                </c:pt>
                <c:pt idx="1598">
                  <c:v>16.5</c:v>
                </c:pt>
                <c:pt idx="1599">
                  <c:v>18.5</c:v>
                </c:pt>
                <c:pt idx="1600">
                  <c:v>18.5</c:v>
                </c:pt>
                <c:pt idx="1601">
                  <c:v>17.5</c:v>
                </c:pt>
                <c:pt idx="1602">
                  <c:v>18.5</c:v>
                </c:pt>
                <c:pt idx="1603">
                  <c:v>16.5</c:v>
                </c:pt>
                <c:pt idx="1604">
                  <c:v>16.5</c:v>
                </c:pt>
                <c:pt idx="1605">
                  <c:v>17.5</c:v>
                </c:pt>
                <c:pt idx="1606">
                  <c:v>18.5</c:v>
                </c:pt>
                <c:pt idx="1607">
                  <c:v>18.5</c:v>
                </c:pt>
                <c:pt idx="1608">
                  <c:v>20.5</c:v>
                </c:pt>
                <c:pt idx="1609">
                  <c:v>19.5</c:v>
                </c:pt>
                <c:pt idx="1610">
                  <c:v>17.5</c:v>
                </c:pt>
                <c:pt idx="1611">
                  <c:v>15.5</c:v>
                </c:pt>
                <c:pt idx="1612">
                  <c:v>16.5</c:v>
                </c:pt>
                <c:pt idx="1613">
                  <c:v>16.5</c:v>
                </c:pt>
                <c:pt idx="1614">
                  <c:v>18.5</c:v>
                </c:pt>
                <c:pt idx="1615">
                  <c:v>17.5</c:v>
                </c:pt>
                <c:pt idx="1616">
                  <c:v>16.5</c:v>
                </c:pt>
                <c:pt idx="1617">
                  <c:v>16.5</c:v>
                </c:pt>
                <c:pt idx="1618">
                  <c:v>18.5</c:v>
                </c:pt>
                <c:pt idx="1619">
                  <c:v>18.5</c:v>
                </c:pt>
                <c:pt idx="1620">
                  <c:v>17.5</c:v>
                </c:pt>
                <c:pt idx="1621">
                  <c:v>17.5</c:v>
                </c:pt>
                <c:pt idx="1622">
                  <c:v>16.5</c:v>
                </c:pt>
                <c:pt idx="1623">
                  <c:v>14.5</c:v>
                </c:pt>
                <c:pt idx="1624">
                  <c:v>17.5</c:v>
                </c:pt>
                <c:pt idx="1625">
                  <c:v>16.5</c:v>
                </c:pt>
                <c:pt idx="1626">
                  <c:v>15.5</c:v>
                </c:pt>
                <c:pt idx="1627">
                  <c:v>15.5</c:v>
                </c:pt>
                <c:pt idx="1628">
                  <c:v>15.5</c:v>
                </c:pt>
                <c:pt idx="1629">
                  <c:v>17.5</c:v>
                </c:pt>
                <c:pt idx="1630">
                  <c:v>15.5</c:v>
                </c:pt>
                <c:pt idx="1631">
                  <c:v>18.5</c:v>
                </c:pt>
                <c:pt idx="1632">
                  <c:v>17.5</c:v>
                </c:pt>
                <c:pt idx="1633">
                  <c:v>17.5</c:v>
                </c:pt>
                <c:pt idx="1634">
                  <c:v>19.5</c:v>
                </c:pt>
                <c:pt idx="1635">
                  <c:v>19.5</c:v>
                </c:pt>
                <c:pt idx="1636">
                  <c:v>20.5</c:v>
                </c:pt>
                <c:pt idx="1637">
                  <c:v>19.5</c:v>
                </c:pt>
                <c:pt idx="1638">
                  <c:v>18.5</c:v>
                </c:pt>
                <c:pt idx="1639">
                  <c:v>18.5</c:v>
                </c:pt>
                <c:pt idx="1640">
                  <c:v>19.5</c:v>
                </c:pt>
                <c:pt idx="1641">
                  <c:v>19.5</c:v>
                </c:pt>
                <c:pt idx="1642">
                  <c:v>19.5</c:v>
                </c:pt>
                <c:pt idx="1643">
                  <c:v>17.5</c:v>
                </c:pt>
                <c:pt idx="1644">
                  <c:v>17.5</c:v>
                </c:pt>
                <c:pt idx="1645">
                  <c:v>20.5</c:v>
                </c:pt>
                <c:pt idx="1646">
                  <c:v>21.5</c:v>
                </c:pt>
                <c:pt idx="1647">
                  <c:v>20.5</c:v>
                </c:pt>
                <c:pt idx="1648">
                  <c:v>19.5</c:v>
                </c:pt>
                <c:pt idx="1649">
                  <c:v>18.5</c:v>
                </c:pt>
                <c:pt idx="1650">
                  <c:v>17.5</c:v>
                </c:pt>
                <c:pt idx="1651">
                  <c:v>17.5</c:v>
                </c:pt>
                <c:pt idx="1652">
                  <c:v>19.5</c:v>
                </c:pt>
                <c:pt idx="1653">
                  <c:v>18.5</c:v>
                </c:pt>
                <c:pt idx="1654">
                  <c:v>20.5</c:v>
                </c:pt>
                <c:pt idx="1655">
                  <c:v>20.5</c:v>
                </c:pt>
                <c:pt idx="1656">
                  <c:v>17.5</c:v>
                </c:pt>
                <c:pt idx="1657">
                  <c:v>14.5</c:v>
                </c:pt>
                <c:pt idx="1658">
                  <c:v>15.5</c:v>
                </c:pt>
                <c:pt idx="1659">
                  <c:v>15.5</c:v>
                </c:pt>
                <c:pt idx="1660">
                  <c:v>16.5</c:v>
                </c:pt>
                <c:pt idx="1661">
                  <c:v>17.5</c:v>
                </c:pt>
                <c:pt idx="1662">
                  <c:v>17.5</c:v>
                </c:pt>
                <c:pt idx="1663">
                  <c:v>18.5</c:v>
                </c:pt>
                <c:pt idx="1664">
                  <c:v>18.5</c:v>
                </c:pt>
                <c:pt idx="1665">
                  <c:v>18.5</c:v>
                </c:pt>
                <c:pt idx="1666">
                  <c:v>18.5</c:v>
                </c:pt>
                <c:pt idx="1667">
                  <c:v>17.5</c:v>
                </c:pt>
                <c:pt idx="1668">
                  <c:v>16.5</c:v>
                </c:pt>
                <c:pt idx="1669">
                  <c:v>18.5</c:v>
                </c:pt>
                <c:pt idx="1670">
                  <c:v>16.5</c:v>
                </c:pt>
                <c:pt idx="1671">
                  <c:v>16.5</c:v>
                </c:pt>
                <c:pt idx="1672">
                  <c:v>15.5</c:v>
                </c:pt>
                <c:pt idx="1673">
                  <c:v>16.5</c:v>
                </c:pt>
                <c:pt idx="1674">
                  <c:v>15.5</c:v>
                </c:pt>
                <c:pt idx="1675">
                  <c:v>17.5</c:v>
                </c:pt>
                <c:pt idx="1676">
                  <c:v>17.5</c:v>
                </c:pt>
                <c:pt idx="1677">
                  <c:v>16.5</c:v>
                </c:pt>
                <c:pt idx="1678">
                  <c:v>17.5</c:v>
                </c:pt>
                <c:pt idx="1679">
                  <c:v>19.5</c:v>
                </c:pt>
                <c:pt idx="1680">
                  <c:v>18.5</c:v>
                </c:pt>
                <c:pt idx="1681">
                  <c:v>17.5</c:v>
                </c:pt>
                <c:pt idx="1682">
                  <c:v>16.5</c:v>
                </c:pt>
                <c:pt idx="1683">
                  <c:v>15.5</c:v>
                </c:pt>
                <c:pt idx="1684">
                  <c:v>14.5</c:v>
                </c:pt>
                <c:pt idx="1685">
                  <c:v>16.5</c:v>
                </c:pt>
                <c:pt idx="1686">
                  <c:v>17.5</c:v>
                </c:pt>
                <c:pt idx="1687">
                  <c:v>16.5</c:v>
                </c:pt>
                <c:pt idx="1688">
                  <c:v>18.5</c:v>
                </c:pt>
                <c:pt idx="1689">
                  <c:v>16.5</c:v>
                </c:pt>
                <c:pt idx="1690">
                  <c:v>15.5</c:v>
                </c:pt>
                <c:pt idx="1691">
                  <c:v>15.5</c:v>
                </c:pt>
                <c:pt idx="1692">
                  <c:v>17.5</c:v>
                </c:pt>
                <c:pt idx="1693">
                  <c:v>18.5</c:v>
                </c:pt>
                <c:pt idx="1694">
                  <c:v>16.5</c:v>
                </c:pt>
                <c:pt idx="1695">
                  <c:v>17.5</c:v>
                </c:pt>
                <c:pt idx="1696">
                  <c:v>15.5</c:v>
                </c:pt>
                <c:pt idx="1697">
                  <c:v>17.5</c:v>
                </c:pt>
                <c:pt idx="1698">
                  <c:v>16.5</c:v>
                </c:pt>
                <c:pt idx="1699">
                  <c:v>15.5</c:v>
                </c:pt>
                <c:pt idx="1700">
                  <c:v>16.5</c:v>
                </c:pt>
                <c:pt idx="1701">
                  <c:v>17.5</c:v>
                </c:pt>
                <c:pt idx="1702">
                  <c:v>18.5</c:v>
                </c:pt>
                <c:pt idx="1703">
                  <c:v>18.5</c:v>
                </c:pt>
                <c:pt idx="1704">
                  <c:v>17.5</c:v>
                </c:pt>
                <c:pt idx="1705">
                  <c:v>16.5</c:v>
                </c:pt>
                <c:pt idx="1706">
                  <c:v>18.5</c:v>
                </c:pt>
                <c:pt idx="1707">
                  <c:v>16.5</c:v>
                </c:pt>
                <c:pt idx="1708">
                  <c:v>16.5</c:v>
                </c:pt>
                <c:pt idx="1709">
                  <c:v>16.5</c:v>
                </c:pt>
                <c:pt idx="1710">
                  <c:v>15.5</c:v>
                </c:pt>
                <c:pt idx="1711">
                  <c:v>15.5</c:v>
                </c:pt>
                <c:pt idx="1712">
                  <c:v>15.5</c:v>
                </c:pt>
                <c:pt idx="1713">
                  <c:v>14.5</c:v>
                </c:pt>
                <c:pt idx="1714">
                  <c:v>15.5</c:v>
                </c:pt>
                <c:pt idx="1715">
                  <c:v>15.5</c:v>
                </c:pt>
                <c:pt idx="1716">
                  <c:v>16.5</c:v>
                </c:pt>
                <c:pt idx="1717">
                  <c:v>16.5</c:v>
                </c:pt>
                <c:pt idx="1718">
                  <c:v>18.5</c:v>
                </c:pt>
                <c:pt idx="1719">
                  <c:v>19.5</c:v>
                </c:pt>
                <c:pt idx="1720">
                  <c:v>18.5</c:v>
                </c:pt>
                <c:pt idx="1721">
                  <c:v>15.5</c:v>
                </c:pt>
                <c:pt idx="1722">
                  <c:v>17.5</c:v>
                </c:pt>
                <c:pt idx="1723">
                  <c:v>17.5</c:v>
                </c:pt>
                <c:pt idx="1724">
                  <c:v>17.5</c:v>
                </c:pt>
                <c:pt idx="1725">
                  <c:v>19.5</c:v>
                </c:pt>
                <c:pt idx="1726">
                  <c:v>17.5</c:v>
                </c:pt>
                <c:pt idx="1727">
                  <c:v>17.5</c:v>
                </c:pt>
                <c:pt idx="1728">
                  <c:v>17.5</c:v>
                </c:pt>
                <c:pt idx="1729">
                  <c:v>16.5</c:v>
                </c:pt>
                <c:pt idx="1730">
                  <c:v>16.5</c:v>
                </c:pt>
                <c:pt idx="1731">
                  <c:v>17.5</c:v>
                </c:pt>
                <c:pt idx="1732">
                  <c:v>19.5</c:v>
                </c:pt>
                <c:pt idx="1733">
                  <c:v>18.5</c:v>
                </c:pt>
                <c:pt idx="1734">
                  <c:v>17.5</c:v>
                </c:pt>
                <c:pt idx="1735">
                  <c:v>13.5</c:v>
                </c:pt>
                <c:pt idx="1736">
                  <c:v>13.5</c:v>
                </c:pt>
                <c:pt idx="1737">
                  <c:v>14.5</c:v>
                </c:pt>
                <c:pt idx="1738">
                  <c:v>16.5</c:v>
                </c:pt>
                <c:pt idx="1739">
                  <c:v>17.5</c:v>
                </c:pt>
                <c:pt idx="1740">
                  <c:v>17.5</c:v>
                </c:pt>
                <c:pt idx="1741">
                  <c:v>16.5</c:v>
                </c:pt>
                <c:pt idx="1742">
                  <c:v>17.5</c:v>
                </c:pt>
                <c:pt idx="1743">
                  <c:v>17.5</c:v>
                </c:pt>
                <c:pt idx="1744">
                  <c:v>18.5</c:v>
                </c:pt>
                <c:pt idx="1745">
                  <c:v>17.5</c:v>
                </c:pt>
                <c:pt idx="1746">
                  <c:v>16.5</c:v>
                </c:pt>
                <c:pt idx="1747">
                  <c:v>20.5</c:v>
                </c:pt>
                <c:pt idx="1748">
                  <c:v>20.5</c:v>
                </c:pt>
                <c:pt idx="1749">
                  <c:v>19.5</c:v>
                </c:pt>
                <c:pt idx="1750">
                  <c:v>21.5</c:v>
                </c:pt>
                <c:pt idx="1751">
                  <c:v>18.5</c:v>
                </c:pt>
                <c:pt idx="1752">
                  <c:v>17.5</c:v>
                </c:pt>
                <c:pt idx="1753">
                  <c:v>17.5</c:v>
                </c:pt>
                <c:pt idx="1754">
                  <c:v>16.5</c:v>
                </c:pt>
                <c:pt idx="1755">
                  <c:v>19.5</c:v>
                </c:pt>
                <c:pt idx="1756">
                  <c:v>18.5</c:v>
                </c:pt>
                <c:pt idx="1757">
                  <c:v>18.5</c:v>
                </c:pt>
                <c:pt idx="1758">
                  <c:v>19.5</c:v>
                </c:pt>
                <c:pt idx="1759">
                  <c:v>18.5</c:v>
                </c:pt>
                <c:pt idx="1760">
                  <c:v>17.5</c:v>
                </c:pt>
                <c:pt idx="1761">
                  <c:v>16.5</c:v>
                </c:pt>
                <c:pt idx="1762">
                  <c:v>18.5</c:v>
                </c:pt>
                <c:pt idx="1763">
                  <c:v>17.5</c:v>
                </c:pt>
                <c:pt idx="1764">
                  <c:v>16.5</c:v>
                </c:pt>
                <c:pt idx="1765">
                  <c:v>16.5</c:v>
                </c:pt>
                <c:pt idx="1766">
                  <c:v>16.5</c:v>
                </c:pt>
                <c:pt idx="1767">
                  <c:v>15.5</c:v>
                </c:pt>
                <c:pt idx="1768">
                  <c:v>15.5</c:v>
                </c:pt>
                <c:pt idx="1769">
                  <c:v>16.5</c:v>
                </c:pt>
                <c:pt idx="1770">
                  <c:v>15.5</c:v>
                </c:pt>
                <c:pt idx="1771">
                  <c:v>15.5</c:v>
                </c:pt>
                <c:pt idx="1772">
                  <c:v>14.5</c:v>
                </c:pt>
                <c:pt idx="1773">
                  <c:v>14.5</c:v>
                </c:pt>
                <c:pt idx="1774">
                  <c:v>13.5</c:v>
                </c:pt>
                <c:pt idx="1775">
                  <c:v>15.5</c:v>
                </c:pt>
                <c:pt idx="1776">
                  <c:v>17.5</c:v>
                </c:pt>
                <c:pt idx="1777">
                  <c:v>17.5</c:v>
                </c:pt>
                <c:pt idx="1778">
                  <c:v>17.5</c:v>
                </c:pt>
                <c:pt idx="1779">
                  <c:v>16.5</c:v>
                </c:pt>
                <c:pt idx="1780">
                  <c:v>17.5</c:v>
                </c:pt>
                <c:pt idx="1781">
                  <c:v>17.5</c:v>
                </c:pt>
                <c:pt idx="1782">
                  <c:v>15.5</c:v>
                </c:pt>
                <c:pt idx="1783">
                  <c:v>14.5</c:v>
                </c:pt>
                <c:pt idx="1784">
                  <c:v>15.5</c:v>
                </c:pt>
                <c:pt idx="1785">
                  <c:v>13.5</c:v>
                </c:pt>
                <c:pt idx="1786">
                  <c:v>15.5</c:v>
                </c:pt>
                <c:pt idx="1787">
                  <c:v>16.5</c:v>
                </c:pt>
                <c:pt idx="1788">
                  <c:v>16.5</c:v>
                </c:pt>
                <c:pt idx="1789">
                  <c:v>19.5</c:v>
                </c:pt>
                <c:pt idx="1790">
                  <c:v>19.5</c:v>
                </c:pt>
                <c:pt idx="1791">
                  <c:v>16.5</c:v>
                </c:pt>
                <c:pt idx="1792">
                  <c:v>17.5</c:v>
                </c:pt>
                <c:pt idx="1793">
                  <c:v>17.5</c:v>
                </c:pt>
                <c:pt idx="1794">
                  <c:v>15.5</c:v>
                </c:pt>
                <c:pt idx="1795">
                  <c:v>15.5</c:v>
                </c:pt>
                <c:pt idx="1796">
                  <c:v>17.5</c:v>
                </c:pt>
                <c:pt idx="1797">
                  <c:v>17.5</c:v>
                </c:pt>
                <c:pt idx="1798">
                  <c:v>16.5</c:v>
                </c:pt>
                <c:pt idx="1799">
                  <c:v>17.5</c:v>
                </c:pt>
                <c:pt idx="1800">
                  <c:v>16.5</c:v>
                </c:pt>
                <c:pt idx="1801">
                  <c:v>17.5</c:v>
                </c:pt>
                <c:pt idx="1802">
                  <c:v>15.5</c:v>
                </c:pt>
                <c:pt idx="1803">
                  <c:v>13.5</c:v>
                </c:pt>
                <c:pt idx="1804">
                  <c:v>15.5</c:v>
                </c:pt>
                <c:pt idx="1805">
                  <c:v>16.5</c:v>
                </c:pt>
                <c:pt idx="1806">
                  <c:v>16.5</c:v>
                </c:pt>
                <c:pt idx="1807">
                  <c:v>18.5</c:v>
                </c:pt>
                <c:pt idx="1808">
                  <c:v>18.5</c:v>
                </c:pt>
                <c:pt idx="1809">
                  <c:v>17.5</c:v>
                </c:pt>
                <c:pt idx="1810">
                  <c:v>16.5</c:v>
                </c:pt>
                <c:pt idx="1811">
                  <c:v>16.5</c:v>
                </c:pt>
                <c:pt idx="1812">
                  <c:v>16.5</c:v>
                </c:pt>
                <c:pt idx="1813">
                  <c:v>16.5</c:v>
                </c:pt>
                <c:pt idx="1814">
                  <c:v>14.5</c:v>
                </c:pt>
                <c:pt idx="1815">
                  <c:v>18.5</c:v>
                </c:pt>
                <c:pt idx="1816">
                  <c:v>18.5</c:v>
                </c:pt>
                <c:pt idx="1817">
                  <c:v>17.5</c:v>
                </c:pt>
                <c:pt idx="1818">
                  <c:v>16.5</c:v>
                </c:pt>
                <c:pt idx="1819">
                  <c:v>17.5</c:v>
                </c:pt>
                <c:pt idx="1820">
                  <c:v>16.5</c:v>
                </c:pt>
                <c:pt idx="1821">
                  <c:v>15.5</c:v>
                </c:pt>
                <c:pt idx="1822">
                  <c:v>17.5</c:v>
                </c:pt>
                <c:pt idx="1823">
                  <c:v>18.5</c:v>
                </c:pt>
                <c:pt idx="1824">
                  <c:v>21.5</c:v>
                </c:pt>
                <c:pt idx="1825">
                  <c:v>19.5</c:v>
                </c:pt>
                <c:pt idx="1826">
                  <c:v>17.5</c:v>
                </c:pt>
                <c:pt idx="1827">
                  <c:v>20.5</c:v>
                </c:pt>
                <c:pt idx="1828">
                  <c:v>18.5</c:v>
                </c:pt>
                <c:pt idx="1829">
                  <c:v>18.5</c:v>
                </c:pt>
                <c:pt idx="1830">
                  <c:v>18.5</c:v>
                </c:pt>
                <c:pt idx="1831">
                  <c:v>22.5</c:v>
                </c:pt>
                <c:pt idx="1832">
                  <c:v>22.5</c:v>
                </c:pt>
                <c:pt idx="1833">
                  <c:v>23.5</c:v>
                </c:pt>
                <c:pt idx="1834">
                  <c:v>23.5</c:v>
                </c:pt>
                <c:pt idx="1835">
                  <c:v>20.5</c:v>
                </c:pt>
                <c:pt idx="1836">
                  <c:v>19.5</c:v>
                </c:pt>
                <c:pt idx="1837">
                  <c:v>20.5</c:v>
                </c:pt>
                <c:pt idx="1838">
                  <c:v>19.5</c:v>
                </c:pt>
                <c:pt idx="1839">
                  <c:v>20.5</c:v>
                </c:pt>
                <c:pt idx="1840">
                  <c:v>20.5</c:v>
                </c:pt>
                <c:pt idx="1841">
                  <c:v>20.5</c:v>
                </c:pt>
                <c:pt idx="1842">
                  <c:v>21.5</c:v>
                </c:pt>
                <c:pt idx="1843">
                  <c:v>17.5</c:v>
                </c:pt>
                <c:pt idx="1844">
                  <c:v>17.5</c:v>
                </c:pt>
                <c:pt idx="1845">
                  <c:v>18.5</c:v>
                </c:pt>
                <c:pt idx="1846">
                  <c:v>17.5</c:v>
                </c:pt>
                <c:pt idx="1847">
                  <c:v>17.5</c:v>
                </c:pt>
                <c:pt idx="1848">
                  <c:v>18.5</c:v>
                </c:pt>
                <c:pt idx="1849">
                  <c:v>17.5</c:v>
                </c:pt>
                <c:pt idx="1850">
                  <c:v>17.5</c:v>
                </c:pt>
                <c:pt idx="1851">
                  <c:v>17.5</c:v>
                </c:pt>
                <c:pt idx="1852">
                  <c:v>16.5</c:v>
                </c:pt>
                <c:pt idx="1853">
                  <c:v>18.5</c:v>
                </c:pt>
                <c:pt idx="1854">
                  <c:v>19.5</c:v>
                </c:pt>
                <c:pt idx="1855">
                  <c:v>20.5</c:v>
                </c:pt>
                <c:pt idx="1856">
                  <c:v>18.5</c:v>
                </c:pt>
                <c:pt idx="1857">
                  <c:v>18.5</c:v>
                </c:pt>
                <c:pt idx="1858">
                  <c:v>16.5</c:v>
                </c:pt>
                <c:pt idx="1859">
                  <c:v>16.5</c:v>
                </c:pt>
                <c:pt idx="1860">
                  <c:v>18.5</c:v>
                </c:pt>
                <c:pt idx="1861">
                  <c:v>17.5</c:v>
                </c:pt>
                <c:pt idx="1862">
                  <c:v>17.5</c:v>
                </c:pt>
                <c:pt idx="1863">
                  <c:v>15.5</c:v>
                </c:pt>
                <c:pt idx="1864">
                  <c:v>17.5</c:v>
                </c:pt>
                <c:pt idx="1865">
                  <c:v>18.5</c:v>
                </c:pt>
                <c:pt idx="1866">
                  <c:v>17.5</c:v>
                </c:pt>
                <c:pt idx="1867">
                  <c:v>20.5</c:v>
                </c:pt>
                <c:pt idx="1868">
                  <c:v>19.5</c:v>
                </c:pt>
                <c:pt idx="1869">
                  <c:v>17.5</c:v>
                </c:pt>
                <c:pt idx="1870">
                  <c:v>15.5</c:v>
                </c:pt>
                <c:pt idx="1871">
                  <c:v>15.5</c:v>
                </c:pt>
                <c:pt idx="1872">
                  <c:v>13.5</c:v>
                </c:pt>
                <c:pt idx="1873">
                  <c:v>15.5</c:v>
                </c:pt>
                <c:pt idx="1874">
                  <c:v>14.5</c:v>
                </c:pt>
                <c:pt idx="1875">
                  <c:v>15.5</c:v>
                </c:pt>
                <c:pt idx="1876">
                  <c:v>16.5</c:v>
                </c:pt>
                <c:pt idx="1877">
                  <c:v>17.5</c:v>
                </c:pt>
                <c:pt idx="1878">
                  <c:v>17.5</c:v>
                </c:pt>
                <c:pt idx="1879">
                  <c:v>18.5</c:v>
                </c:pt>
                <c:pt idx="1880">
                  <c:v>17.5</c:v>
                </c:pt>
                <c:pt idx="1881">
                  <c:v>18.5</c:v>
                </c:pt>
                <c:pt idx="1882">
                  <c:v>17.5</c:v>
                </c:pt>
                <c:pt idx="1883">
                  <c:v>15.5</c:v>
                </c:pt>
                <c:pt idx="1884">
                  <c:v>14.5</c:v>
                </c:pt>
                <c:pt idx="1885">
                  <c:v>15.5</c:v>
                </c:pt>
                <c:pt idx="1886">
                  <c:v>18.5</c:v>
                </c:pt>
                <c:pt idx="1887">
                  <c:v>20.5</c:v>
                </c:pt>
                <c:pt idx="1888">
                  <c:v>19.5</c:v>
                </c:pt>
                <c:pt idx="1889">
                  <c:v>18.5</c:v>
                </c:pt>
                <c:pt idx="1890">
                  <c:v>19.5</c:v>
                </c:pt>
                <c:pt idx="1891">
                  <c:v>19.5</c:v>
                </c:pt>
                <c:pt idx="1892">
                  <c:v>20.5</c:v>
                </c:pt>
                <c:pt idx="1893">
                  <c:v>17.5</c:v>
                </c:pt>
                <c:pt idx="1894">
                  <c:v>16.5</c:v>
                </c:pt>
                <c:pt idx="1895">
                  <c:v>17.5</c:v>
                </c:pt>
                <c:pt idx="1896">
                  <c:v>18.5</c:v>
                </c:pt>
                <c:pt idx="1897">
                  <c:v>18.5</c:v>
                </c:pt>
                <c:pt idx="1898">
                  <c:v>18.5</c:v>
                </c:pt>
                <c:pt idx="1899">
                  <c:v>18.5</c:v>
                </c:pt>
                <c:pt idx="1900">
                  <c:v>18.5</c:v>
                </c:pt>
                <c:pt idx="1901">
                  <c:v>18.5</c:v>
                </c:pt>
                <c:pt idx="1902">
                  <c:v>15.5</c:v>
                </c:pt>
                <c:pt idx="1903">
                  <c:v>18.5</c:v>
                </c:pt>
                <c:pt idx="1904">
                  <c:v>19.5</c:v>
                </c:pt>
                <c:pt idx="1905">
                  <c:v>18.5</c:v>
                </c:pt>
                <c:pt idx="1906">
                  <c:v>17.5</c:v>
                </c:pt>
                <c:pt idx="1907">
                  <c:v>17.5</c:v>
                </c:pt>
                <c:pt idx="1908">
                  <c:v>17.5</c:v>
                </c:pt>
                <c:pt idx="1909">
                  <c:v>17.5</c:v>
                </c:pt>
                <c:pt idx="1910">
                  <c:v>16.5</c:v>
                </c:pt>
                <c:pt idx="1911">
                  <c:v>18.5</c:v>
                </c:pt>
                <c:pt idx="1912">
                  <c:v>18.5</c:v>
                </c:pt>
                <c:pt idx="1913">
                  <c:v>17.5</c:v>
                </c:pt>
                <c:pt idx="1914">
                  <c:v>17.5</c:v>
                </c:pt>
                <c:pt idx="1915">
                  <c:v>15.5</c:v>
                </c:pt>
                <c:pt idx="1916">
                  <c:v>14.5</c:v>
                </c:pt>
                <c:pt idx="1917">
                  <c:v>13.5</c:v>
                </c:pt>
                <c:pt idx="1918">
                  <c:v>13.5</c:v>
                </c:pt>
                <c:pt idx="1919">
                  <c:v>15.5</c:v>
                </c:pt>
                <c:pt idx="1920">
                  <c:v>14.5</c:v>
                </c:pt>
                <c:pt idx="1921">
                  <c:v>15.5</c:v>
                </c:pt>
                <c:pt idx="1922">
                  <c:v>18.5</c:v>
                </c:pt>
                <c:pt idx="1923">
                  <c:v>17.5</c:v>
                </c:pt>
                <c:pt idx="1924">
                  <c:v>17.5</c:v>
                </c:pt>
                <c:pt idx="1925">
                  <c:v>15.5</c:v>
                </c:pt>
                <c:pt idx="1926">
                  <c:v>16.5</c:v>
                </c:pt>
                <c:pt idx="1927">
                  <c:v>15.5</c:v>
                </c:pt>
                <c:pt idx="1928">
                  <c:v>18.5</c:v>
                </c:pt>
                <c:pt idx="1929">
                  <c:v>19.5</c:v>
                </c:pt>
                <c:pt idx="1930">
                  <c:v>19.5</c:v>
                </c:pt>
                <c:pt idx="1931">
                  <c:v>19.5</c:v>
                </c:pt>
                <c:pt idx="1932">
                  <c:v>21.5</c:v>
                </c:pt>
                <c:pt idx="1933">
                  <c:v>17.5</c:v>
                </c:pt>
                <c:pt idx="1934">
                  <c:v>18.5</c:v>
                </c:pt>
                <c:pt idx="1935">
                  <c:v>17.5</c:v>
                </c:pt>
                <c:pt idx="1936">
                  <c:v>19.5</c:v>
                </c:pt>
                <c:pt idx="1937">
                  <c:v>20.5</c:v>
                </c:pt>
                <c:pt idx="1938">
                  <c:v>20.5</c:v>
                </c:pt>
                <c:pt idx="1939">
                  <c:v>20.5</c:v>
                </c:pt>
                <c:pt idx="1940">
                  <c:v>20.5</c:v>
                </c:pt>
                <c:pt idx="1941">
                  <c:v>18.5</c:v>
                </c:pt>
                <c:pt idx="1942">
                  <c:v>19.5</c:v>
                </c:pt>
                <c:pt idx="1943">
                  <c:v>20.5</c:v>
                </c:pt>
                <c:pt idx="1944">
                  <c:v>18.5</c:v>
                </c:pt>
                <c:pt idx="1945">
                  <c:v>20.5</c:v>
                </c:pt>
                <c:pt idx="1946">
                  <c:v>16.5</c:v>
                </c:pt>
                <c:pt idx="1947">
                  <c:v>17.5</c:v>
                </c:pt>
                <c:pt idx="1948">
                  <c:v>18.5</c:v>
                </c:pt>
                <c:pt idx="1949">
                  <c:v>18.5</c:v>
                </c:pt>
                <c:pt idx="1950">
                  <c:v>20.5</c:v>
                </c:pt>
                <c:pt idx="1951">
                  <c:v>20.5</c:v>
                </c:pt>
                <c:pt idx="1952">
                  <c:v>21.5</c:v>
                </c:pt>
                <c:pt idx="1953">
                  <c:v>22.5</c:v>
                </c:pt>
                <c:pt idx="1954">
                  <c:v>19.5</c:v>
                </c:pt>
                <c:pt idx="1955">
                  <c:v>20.5</c:v>
                </c:pt>
                <c:pt idx="1956">
                  <c:v>19.5</c:v>
                </c:pt>
                <c:pt idx="1957">
                  <c:v>19.5</c:v>
                </c:pt>
                <c:pt idx="1958">
                  <c:v>18.5</c:v>
                </c:pt>
                <c:pt idx="1959">
                  <c:v>18.5</c:v>
                </c:pt>
                <c:pt idx="1960">
                  <c:v>17.5</c:v>
                </c:pt>
                <c:pt idx="1961">
                  <c:v>17.5</c:v>
                </c:pt>
                <c:pt idx="1962">
                  <c:v>17.5</c:v>
                </c:pt>
                <c:pt idx="1963">
                  <c:v>19.5</c:v>
                </c:pt>
                <c:pt idx="1964">
                  <c:v>19.5</c:v>
                </c:pt>
                <c:pt idx="1965">
                  <c:v>18.5</c:v>
                </c:pt>
                <c:pt idx="1966">
                  <c:v>19.5</c:v>
                </c:pt>
                <c:pt idx="1967">
                  <c:v>19.5</c:v>
                </c:pt>
                <c:pt idx="1968">
                  <c:v>16.5</c:v>
                </c:pt>
                <c:pt idx="1969">
                  <c:v>16.5</c:v>
                </c:pt>
                <c:pt idx="1970">
                  <c:v>16.5</c:v>
                </c:pt>
                <c:pt idx="1971">
                  <c:v>17.5</c:v>
                </c:pt>
                <c:pt idx="1972">
                  <c:v>16.5</c:v>
                </c:pt>
                <c:pt idx="1973">
                  <c:v>20.5</c:v>
                </c:pt>
                <c:pt idx="1974">
                  <c:v>19.5</c:v>
                </c:pt>
                <c:pt idx="1975">
                  <c:v>20.5</c:v>
                </c:pt>
                <c:pt idx="1976">
                  <c:v>19.5</c:v>
                </c:pt>
                <c:pt idx="1977">
                  <c:v>18.5</c:v>
                </c:pt>
                <c:pt idx="1978">
                  <c:v>15.5</c:v>
                </c:pt>
                <c:pt idx="1979">
                  <c:v>18.5</c:v>
                </c:pt>
                <c:pt idx="1980">
                  <c:v>18.5</c:v>
                </c:pt>
                <c:pt idx="1981">
                  <c:v>17.5</c:v>
                </c:pt>
                <c:pt idx="1982">
                  <c:v>17.5</c:v>
                </c:pt>
                <c:pt idx="1983">
                  <c:v>19.5</c:v>
                </c:pt>
                <c:pt idx="1984">
                  <c:v>16.5</c:v>
                </c:pt>
                <c:pt idx="1985">
                  <c:v>17.5</c:v>
                </c:pt>
                <c:pt idx="1986">
                  <c:v>15.5</c:v>
                </c:pt>
                <c:pt idx="1987">
                  <c:v>16.5</c:v>
                </c:pt>
                <c:pt idx="1988">
                  <c:v>18.5</c:v>
                </c:pt>
                <c:pt idx="1989">
                  <c:v>17.5</c:v>
                </c:pt>
                <c:pt idx="1990">
                  <c:v>19.5</c:v>
                </c:pt>
                <c:pt idx="1991">
                  <c:v>19.5</c:v>
                </c:pt>
                <c:pt idx="1992">
                  <c:v>19.5</c:v>
                </c:pt>
                <c:pt idx="1993">
                  <c:v>19.5</c:v>
                </c:pt>
                <c:pt idx="1994">
                  <c:v>19.5</c:v>
                </c:pt>
                <c:pt idx="1995">
                  <c:v>20.5</c:v>
                </c:pt>
                <c:pt idx="1996">
                  <c:v>21.5</c:v>
                </c:pt>
                <c:pt idx="1997">
                  <c:v>17.5</c:v>
                </c:pt>
                <c:pt idx="1998">
                  <c:v>19.5</c:v>
                </c:pt>
                <c:pt idx="1999">
                  <c:v>17.5</c:v>
                </c:pt>
                <c:pt idx="2000">
                  <c:v>18.5</c:v>
                </c:pt>
                <c:pt idx="2001">
                  <c:v>18.5</c:v>
                </c:pt>
                <c:pt idx="2002">
                  <c:v>20.5</c:v>
                </c:pt>
                <c:pt idx="2003">
                  <c:v>18.5</c:v>
                </c:pt>
                <c:pt idx="2004">
                  <c:v>18.5</c:v>
                </c:pt>
                <c:pt idx="2005">
                  <c:v>18.5</c:v>
                </c:pt>
                <c:pt idx="2006">
                  <c:v>17.5</c:v>
                </c:pt>
                <c:pt idx="2007">
                  <c:v>19.5</c:v>
                </c:pt>
                <c:pt idx="2008">
                  <c:v>18.5</c:v>
                </c:pt>
                <c:pt idx="2009">
                  <c:v>17.5</c:v>
                </c:pt>
                <c:pt idx="2010">
                  <c:v>16.5</c:v>
                </c:pt>
                <c:pt idx="2011">
                  <c:v>18.5</c:v>
                </c:pt>
                <c:pt idx="2012">
                  <c:v>19.5</c:v>
                </c:pt>
                <c:pt idx="2013">
                  <c:v>18.5</c:v>
                </c:pt>
                <c:pt idx="2014">
                  <c:v>17.5</c:v>
                </c:pt>
                <c:pt idx="2015">
                  <c:v>15.5</c:v>
                </c:pt>
                <c:pt idx="2016">
                  <c:v>15.5</c:v>
                </c:pt>
                <c:pt idx="2017">
                  <c:v>16.5</c:v>
                </c:pt>
                <c:pt idx="2018">
                  <c:v>15.5</c:v>
                </c:pt>
                <c:pt idx="2019">
                  <c:v>16.5</c:v>
                </c:pt>
                <c:pt idx="2020">
                  <c:v>16.5</c:v>
                </c:pt>
                <c:pt idx="2021">
                  <c:v>17.5</c:v>
                </c:pt>
                <c:pt idx="2022">
                  <c:v>19.5</c:v>
                </c:pt>
                <c:pt idx="2023">
                  <c:v>19.5</c:v>
                </c:pt>
                <c:pt idx="2024">
                  <c:v>18.5</c:v>
                </c:pt>
                <c:pt idx="2025">
                  <c:v>17.5</c:v>
                </c:pt>
                <c:pt idx="2026">
                  <c:v>17.5</c:v>
                </c:pt>
                <c:pt idx="2027">
                  <c:v>17.5</c:v>
                </c:pt>
                <c:pt idx="2028">
                  <c:v>17.5</c:v>
                </c:pt>
                <c:pt idx="2029">
                  <c:v>15.5</c:v>
                </c:pt>
                <c:pt idx="2030">
                  <c:v>15.5</c:v>
                </c:pt>
                <c:pt idx="2031">
                  <c:v>15.5</c:v>
                </c:pt>
                <c:pt idx="2032">
                  <c:v>15.5</c:v>
                </c:pt>
                <c:pt idx="2033">
                  <c:v>15.5</c:v>
                </c:pt>
                <c:pt idx="2034">
                  <c:v>15.5</c:v>
                </c:pt>
                <c:pt idx="2035">
                  <c:v>15.5</c:v>
                </c:pt>
                <c:pt idx="2036">
                  <c:v>16.5</c:v>
                </c:pt>
                <c:pt idx="2037">
                  <c:v>14.5</c:v>
                </c:pt>
                <c:pt idx="2038">
                  <c:v>15.5</c:v>
                </c:pt>
                <c:pt idx="2039">
                  <c:v>17.5</c:v>
                </c:pt>
                <c:pt idx="2040">
                  <c:v>17.5</c:v>
                </c:pt>
                <c:pt idx="2041">
                  <c:v>16.5</c:v>
                </c:pt>
                <c:pt idx="2042">
                  <c:v>16.5</c:v>
                </c:pt>
                <c:pt idx="2043">
                  <c:v>17.5</c:v>
                </c:pt>
                <c:pt idx="2044">
                  <c:v>16.5</c:v>
                </c:pt>
                <c:pt idx="2045">
                  <c:v>16.5</c:v>
                </c:pt>
                <c:pt idx="2046">
                  <c:v>17.5</c:v>
                </c:pt>
                <c:pt idx="2047">
                  <c:v>18.5</c:v>
                </c:pt>
                <c:pt idx="2048">
                  <c:v>16.5</c:v>
                </c:pt>
                <c:pt idx="2049">
                  <c:v>16.5</c:v>
                </c:pt>
                <c:pt idx="2050">
                  <c:v>16.5</c:v>
                </c:pt>
                <c:pt idx="2051">
                  <c:v>17.5</c:v>
                </c:pt>
                <c:pt idx="2052">
                  <c:v>17.5</c:v>
                </c:pt>
                <c:pt idx="2053">
                  <c:v>16.5</c:v>
                </c:pt>
                <c:pt idx="2054">
                  <c:v>19.5</c:v>
                </c:pt>
                <c:pt idx="2055">
                  <c:v>17.5</c:v>
                </c:pt>
                <c:pt idx="2056">
                  <c:v>17.5</c:v>
                </c:pt>
                <c:pt idx="2057">
                  <c:v>18.5</c:v>
                </c:pt>
                <c:pt idx="2058">
                  <c:v>20.5</c:v>
                </c:pt>
                <c:pt idx="2059">
                  <c:v>17.5</c:v>
                </c:pt>
                <c:pt idx="2060">
                  <c:v>16.5</c:v>
                </c:pt>
                <c:pt idx="2061">
                  <c:v>17.5</c:v>
                </c:pt>
                <c:pt idx="2062">
                  <c:v>17.5</c:v>
                </c:pt>
                <c:pt idx="2063">
                  <c:v>15.5</c:v>
                </c:pt>
                <c:pt idx="2064">
                  <c:v>16.5</c:v>
                </c:pt>
                <c:pt idx="2065">
                  <c:v>17.5</c:v>
                </c:pt>
                <c:pt idx="2066">
                  <c:v>18.5</c:v>
                </c:pt>
                <c:pt idx="2067">
                  <c:v>18.5</c:v>
                </c:pt>
                <c:pt idx="2068">
                  <c:v>18.5</c:v>
                </c:pt>
                <c:pt idx="2069">
                  <c:v>17.5</c:v>
                </c:pt>
                <c:pt idx="2070">
                  <c:v>17.5</c:v>
                </c:pt>
                <c:pt idx="2071">
                  <c:v>17.5</c:v>
                </c:pt>
                <c:pt idx="2072">
                  <c:v>17.5</c:v>
                </c:pt>
                <c:pt idx="2073">
                  <c:v>17.5</c:v>
                </c:pt>
                <c:pt idx="2074">
                  <c:v>15.5</c:v>
                </c:pt>
                <c:pt idx="2075">
                  <c:v>14.5</c:v>
                </c:pt>
                <c:pt idx="2076">
                  <c:v>14.5</c:v>
                </c:pt>
                <c:pt idx="2077">
                  <c:v>14.5</c:v>
                </c:pt>
                <c:pt idx="2078">
                  <c:v>14.5</c:v>
                </c:pt>
                <c:pt idx="2079">
                  <c:v>15.5</c:v>
                </c:pt>
                <c:pt idx="2080">
                  <c:v>14.5</c:v>
                </c:pt>
                <c:pt idx="2081">
                  <c:v>16.5</c:v>
                </c:pt>
                <c:pt idx="2082">
                  <c:v>17.5</c:v>
                </c:pt>
                <c:pt idx="2083">
                  <c:v>16.5</c:v>
                </c:pt>
                <c:pt idx="2084">
                  <c:v>16.5</c:v>
                </c:pt>
                <c:pt idx="2085">
                  <c:v>17.5</c:v>
                </c:pt>
                <c:pt idx="2086">
                  <c:v>16.5</c:v>
                </c:pt>
                <c:pt idx="2087">
                  <c:v>17.5</c:v>
                </c:pt>
                <c:pt idx="2088">
                  <c:v>18.5</c:v>
                </c:pt>
                <c:pt idx="2089">
                  <c:v>20.5</c:v>
                </c:pt>
                <c:pt idx="2090">
                  <c:v>20.5</c:v>
                </c:pt>
                <c:pt idx="2091">
                  <c:v>18.5</c:v>
                </c:pt>
                <c:pt idx="2092">
                  <c:v>19.5</c:v>
                </c:pt>
                <c:pt idx="2093">
                  <c:v>16.5</c:v>
                </c:pt>
                <c:pt idx="2094">
                  <c:v>16.5</c:v>
                </c:pt>
                <c:pt idx="2095">
                  <c:v>16.5</c:v>
                </c:pt>
                <c:pt idx="2096">
                  <c:v>17.5</c:v>
                </c:pt>
                <c:pt idx="2097">
                  <c:v>18.5</c:v>
                </c:pt>
                <c:pt idx="2098">
                  <c:v>18.5</c:v>
                </c:pt>
                <c:pt idx="2099">
                  <c:v>20.5</c:v>
                </c:pt>
                <c:pt idx="2100">
                  <c:v>20.5</c:v>
                </c:pt>
                <c:pt idx="2101">
                  <c:v>20.5</c:v>
                </c:pt>
                <c:pt idx="2102">
                  <c:v>20.5</c:v>
                </c:pt>
                <c:pt idx="2103">
                  <c:v>21.5</c:v>
                </c:pt>
                <c:pt idx="2104">
                  <c:v>21.5</c:v>
                </c:pt>
                <c:pt idx="2105">
                  <c:v>18.5</c:v>
                </c:pt>
                <c:pt idx="2106">
                  <c:v>17.5</c:v>
                </c:pt>
                <c:pt idx="2107">
                  <c:v>18.5</c:v>
                </c:pt>
                <c:pt idx="2108">
                  <c:v>18.5</c:v>
                </c:pt>
                <c:pt idx="2109">
                  <c:v>17.5</c:v>
                </c:pt>
                <c:pt idx="2110">
                  <c:v>15.5</c:v>
                </c:pt>
                <c:pt idx="2111">
                  <c:v>15.5</c:v>
                </c:pt>
                <c:pt idx="2112">
                  <c:v>16.5</c:v>
                </c:pt>
                <c:pt idx="2113">
                  <c:v>17.5</c:v>
                </c:pt>
                <c:pt idx="2114">
                  <c:v>15.5</c:v>
                </c:pt>
                <c:pt idx="2115">
                  <c:v>14.5</c:v>
                </c:pt>
                <c:pt idx="2116">
                  <c:v>15.5</c:v>
                </c:pt>
                <c:pt idx="2117">
                  <c:v>14.5</c:v>
                </c:pt>
                <c:pt idx="2118">
                  <c:v>16.5</c:v>
                </c:pt>
                <c:pt idx="2119">
                  <c:v>15.5</c:v>
                </c:pt>
                <c:pt idx="2120">
                  <c:v>15.5</c:v>
                </c:pt>
                <c:pt idx="2121">
                  <c:v>17.5</c:v>
                </c:pt>
                <c:pt idx="2122">
                  <c:v>18.5</c:v>
                </c:pt>
                <c:pt idx="2123">
                  <c:v>18.5</c:v>
                </c:pt>
                <c:pt idx="2124">
                  <c:v>20.5</c:v>
                </c:pt>
                <c:pt idx="2125">
                  <c:v>20.5</c:v>
                </c:pt>
                <c:pt idx="2126">
                  <c:v>20.5</c:v>
                </c:pt>
                <c:pt idx="2127">
                  <c:v>18.5</c:v>
                </c:pt>
                <c:pt idx="2128">
                  <c:v>19.5</c:v>
                </c:pt>
                <c:pt idx="2129">
                  <c:v>19.5</c:v>
                </c:pt>
                <c:pt idx="2130">
                  <c:v>18.5</c:v>
                </c:pt>
                <c:pt idx="2131">
                  <c:v>19.5</c:v>
                </c:pt>
                <c:pt idx="2132">
                  <c:v>21.5</c:v>
                </c:pt>
                <c:pt idx="2133">
                  <c:v>21.5</c:v>
                </c:pt>
                <c:pt idx="2134">
                  <c:v>19.5</c:v>
                </c:pt>
                <c:pt idx="2135">
                  <c:v>18.5</c:v>
                </c:pt>
                <c:pt idx="2136">
                  <c:v>18.5</c:v>
                </c:pt>
                <c:pt idx="2137">
                  <c:v>17.5</c:v>
                </c:pt>
                <c:pt idx="2138">
                  <c:v>16.5</c:v>
                </c:pt>
                <c:pt idx="2139">
                  <c:v>18.5</c:v>
                </c:pt>
                <c:pt idx="2140">
                  <c:v>19.5</c:v>
                </c:pt>
                <c:pt idx="2141">
                  <c:v>18.5</c:v>
                </c:pt>
                <c:pt idx="2142">
                  <c:v>19.5</c:v>
                </c:pt>
                <c:pt idx="2143">
                  <c:v>22.5</c:v>
                </c:pt>
                <c:pt idx="2144">
                  <c:v>22.5</c:v>
                </c:pt>
                <c:pt idx="2145">
                  <c:v>22.5</c:v>
                </c:pt>
                <c:pt idx="2146">
                  <c:v>20.5</c:v>
                </c:pt>
                <c:pt idx="2147">
                  <c:v>19.5</c:v>
                </c:pt>
                <c:pt idx="2148">
                  <c:v>14.5</c:v>
                </c:pt>
                <c:pt idx="2149">
                  <c:v>17.5</c:v>
                </c:pt>
                <c:pt idx="2150">
                  <c:v>17.5</c:v>
                </c:pt>
                <c:pt idx="2151">
                  <c:v>19.5</c:v>
                </c:pt>
                <c:pt idx="2152">
                  <c:v>18.5</c:v>
                </c:pt>
                <c:pt idx="2153">
                  <c:v>17.5</c:v>
                </c:pt>
                <c:pt idx="2154">
                  <c:v>14.5</c:v>
                </c:pt>
                <c:pt idx="2155">
                  <c:v>14.5</c:v>
                </c:pt>
                <c:pt idx="2156">
                  <c:v>15.5</c:v>
                </c:pt>
                <c:pt idx="2157">
                  <c:v>15.5</c:v>
                </c:pt>
                <c:pt idx="2158">
                  <c:v>15.5</c:v>
                </c:pt>
                <c:pt idx="2159">
                  <c:v>16.5</c:v>
                </c:pt>
                <c:pt idx="2160">
                  <c:v>18.5</c:v>
                </c:pt>
                <c:pt idx="2161">
                  <c:v>17.5</c:v>
                </c:pt>
                <c:pt idx="2162">
                  <c:v>18.5</c:v>
                </c:pt>
                <c:pt idx="2163">
                  <c:v>17.5</c:v>
                </c:pt>
                <c:pt idx="2164">
                  <c:v>16.5</c:v>
                </c:pt>
                <c:pt idx="2165">
                  <c:v>16.5</c:v>
                </c:pt>
                <c:pt idx="2166">
                  <c:v>14.5</c:v>
                </c:pt>
                <c:pt idx="2167">
                  <c:v>16.5</c:v>
                </c:pt>
                <c:pt idx="2168">
                  <c:v>17.5</c:v>
                </c:pt>
                <c:pt idx="2169">
                  <c:v>17.5</c:v>
                </c:pt>
                <c:pt idx="2170">
                  <c:v>17.5</c:v>
                </c:pt>
                <c:pt idx="2171">
                  <c:v>17.5</c:v>
                </c:pt>
                <c:pt idx="2172">
                  <c:v>17.5</c:v>
                </c:pt>
                <c:pt idx="2173">
                  <c:v>17.5</c:v>
                </c:pt>
                <c:pt idx="2174">
                  <c:v>17.5</c:v>
                </c:pt>
                <c:pt idx="2175">
                  <c:v>17.5</c:v>
                </c:pt>
                <c:pt idx="2176">
                  <c:v>17.5</c:v>
                </c:pt>
                <c:pt idx="2177">
                  <c:v>18.5</c:v>
                </c:pt>
                <c:pt idx="2178">
                  <c:v>17.5</c:v>
                </c:pt>
                <c:pt idx="2179">
                  <c:v>19.5</c:v>
                </c:pt>
                <c:pt idx="2180">
                  <c:v>19.5</c:v>
                </c:pt>
                <c:pt idx="2181">
                  <c:v>18.5</c:v>
                </c:pt>
                <c:pt idx="2182">
                  <c:v>17.5</c:v>
                </c:pt>
                <c:pt idx="2183">
                  <c:v>16.5</c:v>
                </c:pt>
                <c:pt idx="2184">
                  <c:v>19.5</c:v>
                </c:pt>
                <c:pt idx="2185">
                  <c:v>18.5</c:v>
                </c:pt>
                <c:pt idx="2186">
                  <c:v>17.5</c:v>
                </c:pt>
                <c:pt idx="2187">
                  <c:v>17.5</c:v>
                </c:pt>
                <c:pt idx="2188">
                  <c:v>15.5</c:v>
                </c:pt>
                <c:pt idx="2189">
                  <c:v>16.5</c:v>
                </c:pt>
                <c:pt idx="2190">
                  <c:v>16.5</c:v>
                </c:pt>
                <c:pt idx="2191">
                  <c:v>18.5</c:v>
                </c:pt>
                <c:pt idx="2192">
                  <c:v>17.5</c:v>
                </c:pt>
                <c:pt idx="2193">
                  <c:v>17.5</c:v>
                </c:pt>
                <c:pt idx="2194">
                  <c:v>16.5</c:v>
                </c:pt>
                <c:pt idx="2195">
                  <c:v>17.5</c:v>
                </c:pt>
                <c:pt idx="2196">
                  <c:v>17.5</c:v>
                </c:pt>
                <c:pt idx="2197">
                  <c:v>17.5</c:v>
                </c:pt>
                <c:pt idx="2198">
                  <c:v>16.5</c:v>
                </c:pt>
                <c:pt idx="2199">
                  <c:v>14.5</c:v>
                </c:pt>
                <c:pt idx="2200">
                  <c:v>14.5</c:v>
                </c:pt>
                <c:pt idx="2201">
                  <c:v>18.5</c:v>
                </c:pt>
                <c:pt idx="2202">
                  <c:v>18.5</c:v>
                </c:pt>
                <c:pt idx="2203">
                  <c:v>19.5</c:v>
                </c:pt>
                <c:pt idx="2204">
                  <c:v>20.5</c:v>
                </c:pt>
                <c:pt idx="2205">
                  <c:v>21.5</c:v>
                </c:pt>
                <c:pt idx="2206">
                  <c:v>17.5</c:v>
                </c:pt>
                <c:pt idx="2207">
                  <c:v>15.5</c:v>
                </c:pt>
                <c:pt idx="2208">
                  <c:v>16.5</c:v>
                </c:pt>
                <c:pt idx="2209">
                  <c:v>15.5</c:v>
                </c:pt>
                <c:pt idx="2210">
                  <c:v>14.5</c:v>
                </c:pt>
                <c:pt idx="2211">
                  <c:v>15.5</c:v>
                </c:pt>
                <c:pt idx="2212">
                  <c:v>16.5</c:v>
                </c:pt>
                <c:pt idx="2213">
                  <c:v>15.5</c:v>
                </c:pt>
                <c:pt idx="2214">
                  <c:v>16.5</c:v>
                </c:pt>
                <c:pt idx="2215">
                  <c:v>15.5</c:v>
                </c:pt>
                <c:pt idx="2216">
                  <c:v>15.5</c:v>
                </c:pt>
                <c:pt idx="2217">
                  <c:v>15.5</c:v>
                </c:pt>
                <c:pt idx="2218">
                  <c:v>16.5</c:v>
                </c:pt>
                <c:pt idx="2219">
                  <c:v>16.5</c:v>
                </c:pt>
                <c:pt idx="2220">
                  <c:v>18.5</c:v>
                </c:pt>
                <c:pt idx="2221">
                  <c:v>16.5</c:v>
                </c:pt>
                <c:pt idx="2222">
                  <c:v>16.5</c:v>
                </c:pt>
                <c:pt idx="2223">
                  <c:v>16.5</c:v>
                </c:pt>
                <c:pt idx="2224">
                  <c:v>15.5</c:v>
                </c:pt>
                <c:pt idx="2225">
                  <c:v>15.5</c:v>
                </c:pt>
                <c:pt idx="2226">
                  <c:v>16.5</c:v>
                </c:pt>
                <c:pt idx="2227">
                  <c:v>16.5</c:v>
                </c:pt>
                <c:pt idx="2228">
                  <c:v>16.5</c:v>
                </c:pt>
                <c:pt idx="2229">
                  <c:v>18.5</c:v>
                </c:pt>
                <c:pt idx="2230">
                  <c:v>15.5</c:v>
                </c:pt>
                <c:pt idx="2231">
                  <c:v>15.5</c:v>
                </c:pt>
                <c:pt idx="2232">
                  <c:v>15.5</c:v>
                </c:pt>
                <c:pt idx="2233">
                  <c:v>15.5</c:v>
                </c:pt>
                <c:pt idx="2234">
                  <c:v>17.5</c:v>
                </c:pt>
                <c:pt idx="2235">
                  <c:v>16.5</c:v>
                </c:pt>
                <c:pt idx="2236">
                  <c:v>16.5</c:v>
                </c:pt>
                <c:pt idx="2237">
                  <c:v>18.5</c:v>
                </c:pt>
                <c:pt idx="2238">
                  <c:v>14.5</c:v>
                </c:pt>
                <c:pt idx="2239">
                  <c:v>15.5</c:v>
                </c:pt>
                <c:pt idx="2240">
                  <c:v>15.5</c:v>
                </c:pt>
                <c:pt idx="2241">
                  <c:v>15.5</c:v>
                </c:pt>
                <c:pt idx="2242">
                  <c:v>16.5</c:v>
                </c:pt>
                <c:pt idx="2243">
                  <c:v>12.5</c:v>
                </c:pt>
                <c:pt idx="2244">
                  <c:v>13.5</c:v>
                </c:pt>
                <c:pt idx="2245">
                  <c:v>16.5</c:v>
                </c:pt>
                <c:pt idx="2246">
                  <c:v>16.5</c:v>
                </c:pt>
                <c:pt idx="2247">
                  <c:v>15.5</c:v>
                </c:pt>
                <c:pt idx="2248">
                  <c:v>16.5</c:v>
                </c:pt>
                <c:pt idx="2249">
                  <c:v>16.5</c:v>
                </c:pt>
                <c:pt idx="2250">
                  <c:v>14.5</c:v>
                </c:pt>
                <c:pt idx="2251">
                  <c:v>15.5</c:v>
                </c:pt>
                <c:pt idx="2252">
                  <c:v>16.5</c:v>
                </c:pt>
                <c:pt idx="2253">
                  <c:v>15.5</c:v>
                </c:pt>
                <c:pt idx="2254">
                  <c:v>14.5</c:v>
                </c:pt>
                <c:pt idx="2255">
                  <c:v>15.5</c:v>
                </c:pt>
                <c:pt idx="2256">
                  <c:v>15.5</c:v>
                </c:pt>
                <c:pt idx="2257">
                  <c:v>17.5</c:v>
                </c:pt>
                <c:pt idx="2258">
                  <c:v>19.5</c:v>
                </c:pt>
                <c:pt idx="2259">
                  <c:v>21.5</c:v>
                </c:pt>
                <c:pt idx="2260">
                  <c:v>19.5</c:v>
                </c:pt>
                <c:pt idx="2261">
                  <c:v>19.5</c:v>
                </c:pt>
                <c:pt idx="2262">
                  <c:v>18.5</c:v>
                </c:pt>
                <c:pt idx="2263">
                  <c:v>18.5</c:v>
                </c:pt>
                <c:pt idx="2264">
                  <c:v>17.5</c:v>
                </c:pt>
                <c:pt idx="2265">
                  <c:v>17.5</c:v>
                </c:pt>
                <c:pt idx="2266">
                  <c:v>17.5</c:v>
                </c:pt>
                <c:pt idx="2267">
                  <c:v>17.5</c:v>
                </c:pt>
                <c:pt idx="2268">
                  <c:v>17.5</c:v>
                </c:pt>
                <c:pt idx="2269">
                  <c:v>16.5</c:v>
                </c:pt>
                <c:pt idx="2270">
                  <c:v>17.5</c:v>
                </c:pt>
                <c:pt idx="2271">
                  <c:v>17.5</c:v>
                </c:pt>
                <c:pt idx="2272">
                  <c:v>18.5</c:v>
                </c:pt>
                <c:pt idx="2273">
                  <c:v>16.5</c:v>
                </c:pt>
                <c:pt idx="2274">
                  <c:v>15.5</c:v>
                </c:pt>
                <c:pt idx="2275">
                  <c:v>12.5</c:v>
                </c:pt>
                <c:pt idx="2276">
                  <c:v>12.5</c:v>
                </c:pt>
                <c:pt idx="2277">
                  <c:v>12.5</c:v>
                </c:pt>
                <c:pt idx="2278">
                  <c:v>13.5</c:v>
                </c:pt>
                <c:pt idx="2279">
                  <c:v>13.5</c:v>
                </c:pt>
                <c:pt idx="2280">
                  <c:v>15.5</c:v>
                </c:pt>
                <c:pt idx="2281">
                  <c:v>16.5</c:v>
                </c:pt>
                <c:pt idx="2282">
                  <c:v>15.5</c:v>
                </c:pt>
                <c:pt idx="2283">
                  <c:v>17.5</c:v>
                </c:pt>
                <c:pt idx="2284">
                  <c:v>16.5</c:v>
                </c:pt>
                <c:pt idx="2285">
                  <c:v>15.5</c:v>
                </c:pt>
                <c:pt idx="2286">
                  <c:v>15.5</c:v>
                </c:pt>
                <c:pt idx="2287">
                  <c:v>16.5</c:v>
                </c:pt>
                <c:pt idx="2288">
                  <c:v>15.5</c:v>
                </c:pt>
                <c:pt idx="2289">
                  <c:v>15.5</c:v>
                </c:pt>
                <c:pt idx="2290">
                  <c:v>15.5</c:v>
                </c:pt>
                <c:pt idx="2291">
                  <c:v>16.5</c:v>
                </c:pt>
                <c:pt idx="2292">
                  <c:v>14.5</c:v>
                </c:pt>
                <c:pt idx="2293">
                  <c:v>12.5</c:v>
                </c:pt>
                <c:pt idx="2294">
                  <c:v>12.5</c:v>
                </c:pt>
                <c:pt idx="2295">
                  <c:v>15.5</c:v>
                </c:pt>
                <c:pt idx="2296">
                  <c:v>14.5</c:v>
                </c:pt>
                <c:pt idx="2297">
                  <c:v>15.5</c:v>
                </c:pt>
                <c:pt idx="2298">
                  <c:v>14.5</c:v>
                </c:pt>
                <c:pt idx="2299">
                  <c:v>16.5</c:v>
                </c:pt>
                <c:pt idx="2300">
                  <c:v>17.5</c:v>
                </c:pt>
                <c:pt idx="2301">
                  <c:v>16.5</c:v>
                </c:pt>
                <c:pt idx="2302">
                  <c:v>16.5</c:v>
                </c:pt>
                <c:pt idx="2303">
                  <c:v>17.5</c:v>
                </c:pt>
                <c:pt idx="2304">
                  <c:v>14.5</c:v>
                </c:pt>
                <c:pt idx="2305">
                  <c:v>16.5</c:v>
                </c:pt>
                <c:pt idx="2306">
                  <c:v>16.5</c:v>
                </c:pt>
                <c:pt idx="2307">
                  <c:v>16.5</c:v>
                </c:pt>
                <c:pt idx="2308">
                  <c:v>17.5</c:v>
                </c:pt>
                <c:pt idx="2309">
                  <c:v>18.5</c:v>
                </c:pt>
                <c:pt idx="2310">
                  <c:v>18.5</c:v>
                </c:pt>
                <c:pt idx="2311">
                  <c:v>19.5</c:v>
                </c:pt>
                <c:pt idx="2312">
                  <c:v>19.5</c:v>
                </c:pt>
                <c:pt idx="2313">
                  <c:v>18.5</c:v>
                </c:pt>
                <c:pt idx="2314">
                  <c:v>18.5</c:v>
                </c:pt>
                <c:pt idx="2315">
                  <c:v>17.5</c:v>
                </c:pt>
                <c:pt idx="2316">
                  <c:v>18.5</c:v>
                </c:pt>
                <c:pt idx="2317">
                  <c:v>21.5</c:v>
                </c:pt>
                <c:pt idx="2318">
                  <c:v>19.5</c:v>
                </c:pt>
                <c:pt idx="2319">
                  <c:v>18.5</c:v>
                </c:pt>
                <c:pt idx="2320">
                  <c:v>17.5</c:v>
                </c:pt>
                <c:pt idx="2321">
                  <c:v>16.5</c:v>
                </c:pt>
                <c:pt idx="2322">
                  <c:v>14.5</c:v>
                </c:pt>
                <c:pt idx="2323">
                  <c:v>16.5</c:v>
                </c:pt>
                <c:pt idx="2324">
                  <c:v>16.5</c:v>
                </c:pt>
                <c:pt idx="2325">
                  <c:v>14.5</c:v>
                </c:pt>
                <c:pt idx="2326">
                  <c:v>17.5</c:v>
                </c:pt>
                <c:pt idx="2327">
                  <c:v>17.5</c:v>
                </c:pt>
                <c:pt idx="2328">
                  <c:v>18.5</c:v>
                </c:pt>
                <c:pt idx="2329">
                  <c:v>18.5</c:v>
                </c:pt>
                <c:pt idx="2330">
                  <c:v>16.5</c:v>
                </c:pt>
                <c:pt idx="2331">
                  <c:v>15.5</c:v>
                </c:pt>
                <c:pt idx="2332">
                  <c:v>13.5</c:v>
                </c:pt>
                <c:pt idx="2333">
                  <c:v>13.5</c:v>
                </c:pt>
                <c:pt idx="2334">
                  <c:v>15.5</c:v>
                </c:pt>
                <c:pt idx="2335">
                  <c:v>17.5</c:v>
                </c:pt>
                <c:pt idx="2336">
                  <c:v>18.5</c:v>
                </c:pt>
                <c:pt idx="2337">
                  <c:v>18.5</c:v>
                </c:pt>
                <c:pt idx="2338">
                  <c:v>18.5</c:v>
                </c:pt>
                <c:pt idx="2339">
                  <c:v>17.5</c:v>
                </c:pt>
                <c:pt idx="2340">
                  <c:v>16.5</c:v>
                </c:pt>
                <c:pt idx="2341">
                  <c:v>15.5</c:v>
                </c:pt>
                <c:pt idx="2342">
                  <c:v>16.5</c:v>
                </c:pt>
                <c:pt idx="2343">
                  <c:v>14.5</c:v>
                </c:pt>
                <c:pt idx="2344">
                  <c:v>16.5</c:v>
                </c:pt>
                <c:pt idx="2345">
                  <c:v>17.5</c:v>
                </c:pt>
                <c:pt idx="2346">
                  <c:v>21.5</c:v>
                </c:pt>
                <c:pt idx="2347">
                  <c:v>20.5</c:v>
                </c:pt>
                <c:pt idx="2348">
                  <c:v>19.5</c:v>
                </c:pt>
                <c:pt idx="2349">
                  <c:v>16.5</c:v>
                </c:pt>
                <c:pt idx="2350">
                  <c:v>16.5</c:v>
                </c:pt>
                <c:pt idx="2351">
                  <c:v>16.5</c:v>
                </c:pt>
                <c:pt idx="2352">
                  <c:v>18.5</c:v>
                </c:pt>
                <c:pt idx="2353">
                  <c:v>17.5</c:v>
                </c:pt>
                <c:pt idx="2354">
                  <c:v>17.5</c:v>
                </c:pt>
                <c:pt idx="2355">
                  <c:v>18.5</c:v>
                </c:pt>
                <c:pt idx="2356">
                  <c:v>17.5</c:v>
                </c:pt>
                <c:pt idx="2357">
                  <c:v>19.5</c:v>
                </c:pt>
                <c:pt idx="2358">
                  <c:v>19.5</c:v>
                </c:pt>
                <c:pt idx="2359">
                  <c:v>19.5</c:v>
                </c:pt>
                <c:pt idx="2360">
                  <c:v>21.5</c:v>
                </c:pt>
                <c:pt idx="2361">
                  <c:v>20.5</c:v>
                </c:pt>
                <c:pt idx="2362">
                  <c:v>19.5</c:v>
                </c:pt>
                <c:pt idx="2363">
                  <c:v>19.5</c:v>
                </c:pt>
                <c:pt idx="2364">
                  <c:v>19.5</c:v>
                </c:pt>
                <c:pt idx="2365">
                  <c:v>20.5</c:v>
                </c:pt>
                <c:pt idx="2366">
                  <c:v>21.5</c:v>
                </c:pt>
                <c:pt idx="2367">
                  <c:v>19.5</c:v>
                </c:pt>
                <c:pt idx="2368">
                  <c:v>20.5</c:v>
                </c:pt>
                <c:pt idx="2369">
                  <c:v>20.5</c:v>
                </c:pt>
                <c:pt idx="2370">
                  <c:v>22.5</c:v>
                </c:pt>
                <c:pt idx="2371">
                  <c:v>21.5</c:v>
                </c:pt>
                <c:pt idx="2372">
                  <c:v>21.5</c:v>
                </c:pt>
                <c:pt idx="2373">
                  <c:v>20.5</c:v>
                </c:pt>
                <c:pt idx="2374">
                  <c:v>19.5</c:v>
                </c:pt>
                <c:pt idx="2375">
                  <c:v>20.5</c:v>
                </c:pt>
                <c:pt idx="2376">
                  <c:v>20.5</c:v>
                </c:pt>
                <c:pt idx="2377">
                  <c:v>20.5</c:v>
                </c:pt>
                <c:pt idx="2378">
                  <c:v>18.5</c:v>
                </c:pt>
                <c:pt idx="2379">
                  <c:v>19.5</c:v>
                </c:pt>
                <c:pt idx="2380">
                  <c:v>19.5</c:v>
                </c:pt>
                <c:pt idx="2381">
                  <c:v>17.5</c:v>
                </c:pt>
                <c:pt idx="2382">
                  <c:v>15.5</c:v>
                </c:pt>
                <c:pt idx="2383">
                  <c:v>14.5</c:v>
                </c:pt>
                <c:pt idx="2384">
                  <c:v>15.5</c:v>
                </c:pt>
                <c:pt idx="2385">
                  <c:v>13.5</c:v>
                </c:pt>
                <c:pt idx="2386">
                  <c:v>16.5</c:v>
                </c:pt>
                <c:pt idx="2387">
                  <c:v>16.5</c:v>
                </c:pt>
                <c:pt idx="2388">
                  <c:v>16.5</c:v>
                </c:pt>
                <c:pt idx="2389">
                  <c:v>15.5</c:v>
                </c:pt>
                <c:pt idx="2390">
                  <c:v>18.5</c:v>
                </c:pt>
                <c:pt idx="2391">
                  <c:v>17.5</c:v>
                </c:pt>
                <c:pt idx="2392">
                  <c:v>16.5</c:v>
                </c:pt>
                <c:pt idx="2393">
                  <c:v>16.5</c:v>
                </c:pt>
                <c:pt idx="2394">
                  <c:v>17.5</c:v>
                </c:pt>
                <c:pt idx="2395">
                  <c:v>17.5</c:v>
                </c:pt>
                <c:pt idx="2396">
                  <c:v>16</c:v>
                </c:pt>
                <c:pt idx="2397">
                  <c:v>15</c:v>
                </c:pt>
                <c:pt idx="2398">
                  <c:v>15</c:v>
                </c:pt>
                <c:pt idx="2399">
                  <c:v>13</c:v>
                </c:pt>
                <c:pt idx="2400">
                  <c:v>14</c:v>
                </c:pt>
                <c:pt idx="2401">
                  <c:v>15</c:v>
                </c:pt>
                <c:pt idx="2402">
                  <c:v>15</c:v>
                </c:pt>
                <c:pt idx="2403">
                  <c:v>16</c:v>
                </c:pt>
                <c:pt idx="2404">
                  <c:v>14</c:v>
                </c:pt>
                <c:pt idx="2405">
                  <c:v>17</c:v>
                </c:pt>
                <c:pt idx="2406">
                  <c:v>16</c:v>
                </c:pt>
                <c:pt idx="2407">
                  <c:v>16</c:v>
                </c:pt>
                <c:pt idx="2408">
                  <c:v>15</c:v>
                </c:pt>
                <c:pt idx="2409">
                  <c:v>16</c:v>
                </c:pt>
                <c:pt idx="2410">
                  <c:v>19</c:v>
                </c:pt>
                <c:pt idx="2411">
                  <c:v>18</c:v>
                </c:pt>
                <c:pt idx="2412">
                  <c:v>18</c:v>
                </c:pt>
                <c:pt idx="2413">
                  <c:v>23</c:v>
                </c:pt>
                <c:pt idx="2414">
                  <c:v>18</c:v>
                </c:pt>
                <c:pt idx="2415">
                  <c:v>18</c:v>
                </c:pt>
                <c:pt idx="2416">
                  <c:v>19</c:v>
                </c:pt>
                <c:pt idx="2417">
                  <c:v>18</c:v>
                </c:pt>
                <c:pt idx="2418">
                  <c:v>17</c:v>
                </c:pt>
                <c:pt idx="2419">
                  <c:v>16</c:v>
                </c:pt>
                <c:pt idx="2420">
                  <c:v>15</c:v>
                </c:pt>
                <c:pt idx="2421">
                  <c:v>18</c:v>
                </c:pt>
                <c:pt idx="2422">
                  <c:v>19</c:v>
                </c:pt>
                <c:pt idx="2423">
                  <c:v>16</c:v>
                </c:pt>
                <c:pt idx="2424">
                  <c:v>16</c:v>
                </c:pt>
                <c:pt idx="2425">
                  <c:v>18</c:v>
                </c:pt>
                <c:pt idx="2426">
                  <c:v>15</c:v>
                </c:pt>
                <c:pt idx="2427">
                  <c:v>16</c:v>
                </c:pt>
                <c:pt idx="2428">
                  <c:v>16</c:v>
                </c:pt>
                <c:pt idx="2429">
                  <c:v>16</c:v>
                </c:pt>
                <c:pt idx="2430">
                  <c:v>13</c:v>
                </c:pt>
                <c:pt idx="2431">
                  <c:v>16</c:v>
                </c:pt>
                <c:pt idx="2432">
                  <c:v>16</c:v>
                </c:pt>
                <c:pt idx="2433">
                  <c:v>18</c:v>
                </c:pt>
                <c:pt idx="2434">
                  <c:v>16</c:v>
                </c:pt>
                <c:pt idx="2435">
                  <c:v>16</c:v>
                </c:pt>
                <c:pt idx="2436">
                  <c:v>17</c:v>
                </c:pt>
                <c:pt idx="2437">
                  <c:v>17</c:v>
                </c:pt>
                <c:pt idx="2438">
                  <c:v>14</c:v>
                </c:pt>
                <c:pt idx="2439">
                  <c:v>14</c:v>
                </c:pt>
                <c:pt idx="2440">
                  <c:v>14</c:v>
                </c:pt>
                <c:pt idx="2441">
                  <c:v>15</c:v>
                </c:pt>
                <c:pt idx="2442">
                  <c:v>15</c:v>
                </c:pt>
                <c:pt idx="2443">
                  <c:v>16</c:v>
                </c:pt>
                <c:pt idx="2444">
                  <c:v>17</c:v>
                </c:pt>
                <c:pt idx="2445">
                  <c:v>15</c:v>
                </c:pt>
                <c:pt idx="2446">
                  <c:v>14</c:v>
                </c:pt>
                <c:pt idx="2447">
                  <c:v>15</c:v>
                </c:pt>
                <c:pt idx="2448">
                  <c:v>14</c:v>
                </c:pt>
                <c:pt idx="2449">
                  <c:v>17</c:v>
                </c:pt>
                <c:pt idx="2450">
                  <c:v>17</c:v>
                </c:pt>
                <c:pt idx="2451">
                  <c:v>17</c:v>
                </c:pt>
                <c:pt idx="2452">
                  <c:v>14</c:v>
                </c:pt>
                <c:pt idx="2453">
                  <c:v>19</c:v>
                </c:pt>
                <c:pt idx="2454">
                  <c:v>17</c:v>
                </c:pt>
                <c:pt idx="2455">
                  <c:v>17</c:v>
                </c:pt>
                <c:pt idx="2456">
                  <c:v>16</c:v>
                </c:pt>
                <c:pt idx="2457">
                  <c:v>17</c:v>
                </c:pt>
                <c:pt idx="2458">
                  <c:v>15</c:v>
                </c:pt>
                <c:pt idx="2459">
                  <c:v>15</c:v>
                </c:pt>
                <c:pt idx="2460">
                  <c:v>15</c:v>
                </c:pt>
                <c:pt idx="2461">
                  <c:v>17</c:v>
                </c:pt>
                <c:pt idx="2462">
                  <c:v>20</c:v>
                </c:pt>
                <c:pt idx="2463">
                  <c:v>21</c:v>
                </c:pt>
                <c:pt idx="2464">
                  <c:v>22</c:v>
                </c:pt>
                <c:pt idx="2465">
                  <c:v>21</c:v>
                </c:pt>
                <c:pt idx="2466">
                  <c:v>19</c:v>
                </c:pt>
                <c:pt idx="2467">
                  <c:v>18</c:v>
                </c:pt>
                <c:pt idx="2468">
                  <c:v>19</c:v>
                </c:pt>
                <c:pt idx="2469">
                  <c:v>18</c:v>
                </c:pt>
                <c:pt idx="2470">
                  <c:v>19</c:v>
                </c:pt>
                <c:pt idx="2471">
                  <c:v>19</c:v>
                </c:pt>
                <c:pt idx="2472">
                  <c:v>20</c:v>
                </c:pt>
                <c:pt idx="2473">
                  <c:v>18</c:v>
                </c:pt>
                <c:pt idx="2474">
                  <c:v>20</c:v>
                </c:pt>
                <c:pt idx="2475">
                  <c:v>19</c:v>
                </c:pt>
                <c:pt idx="2476">
                  <c:v>20</c:v>
                </c:pt>
                <c:pt idx="2477">
                  <c:v>18</c:v>
                </c:pt>
                <c:pt idx="2478">
                  <c:v>19</c:v>
                </c:pt>
                <c:pt idx="2479">
                  <c:v>18</c:v>
                </c:pt>
                <c:pt idx="2480">
                  <c:v>16</c:v>
                </c:pt>
                <c:pt idx="2481">
                  <c:v>16</c:v>
                </c:pt>
                <c:pt idx="2482">
                  <c:v>17</c:v>
                </c:pt>
                <c:pt idx="2483">
                  <c:v>17</c:v>
                </c:pt>
                <c:pt idx="2484">
                  <c:v>17</c:v>
                </c:pt>
                <c:pt idx="2485">
                  <c:v>20</c:v>
                </c:pt>
                <c:pt idx="2486">
                  <c:v>18</c:v>
                </c:pt>
                <c:pt idx="2487">
                  <c:v>19</c:v>
                </c:pt>
                <c:pt idx="2488">
                  <c:v>17</c:v>
                </c:pt>
                <c:pt idx="2489">
                  <c:v>18</c:v>
                </c:pt>
                <c:pt idx="2490">
                  <c:v>20</c:v>
                </c:pt>
                <c:pt idx="2491">
                  <c:v>20</c:v>
                </c:pt>
                <c:pt idx="2492">
                  <c:v>22</c:v>
                </c:pt>
                <c:pt idx="2493">
                  <c:v>20</c:v>
                </c:pt>
                <c:pt idx="2494">
                  <c:v>20</c:v>
                </c:pt>
                <c:pt idx="2495">
                  <c:v>20</c:v>
                </c:pt>
                <c:pt idx="2496">
                  <c:v>20</c:v>
                </c:pt>
                <c:pt idx="2497">
                  <c:v>19</c:v>
                </c:pt>
                <c:pt idx="2498">
                  <c:v>19</c:v>
                </c:pt>
                <c:pt idx="2499">
                  <c:v>15</c:v>
                </c:pt>
                <c:pt idx="2500">
                  <c:v>18</c:v>
                </c:pt>
                <c:pt idx="2501">
                  <c:v>18</c:v>
                </c:pt>
                <c:pt idx="2502">
                  <c:v>17</c:v>
                </c:pt>
                <c:pt idx="2503">
                  <c:v>15</c:v>
                </c:pt>
                <c:pt idx="2504">
                  <c:v>17</c:v>
                </c:pt>
                <c:pt idx="2505">
                  <c:v>18</c:v>
                </c:pt>
                <c:pt idx="2506">
                  <c:v>16</c:v>
                </c:pt>
                <c:pt idx="2507">
                  <c:v>17</c:v>
                </c:pt>
                <c:pt idx="2508">
                  <c:v>15</c:v>
                </c:pt>
                <c:pt idx="2509">
                  <c:v>16</c:v>
                </c:pt>
                <c:pt idx="2510">
                  <c:v>14</c:v>
                </c:pt>
                <c:pt idx="2511">
                  <c:v>14</c:v>
                </c:pt>
                <c:pt idx="2512">
                  <c:v>14</c:v>
                </c:pt>
                <c:pt idx="2513">
                  <c:v>16</c:v>
                </c:pt>
                <c:pt idx="2514">
                  <c:v>13</c:v>
                </c:pt>
                <c:pt idx="2515">
                  <c:v>14</c:v>
                </c:pt>
                <c:pt idx="2516">
                  <c:v>14</c:v>
                </c:pt>
                <c:pt idx="2517">
                  <c:v>15</c:v>
                </c:pt>
                <c:pt idx="2518">
                  <c:v>16</c:v>
                </c:pt>
                <c:pt idx="2519">
                  <c:v>18</c:v>
                </c:pt>
                <c:pt idx="2520">
                  <c:v>19</c:v>
                </c:pt>
                <c:pt idx="2521">
                  <c:v>20</c:v>
                </c:pt>
                <c:pt idx="2522">
                  <c:v>16</c:v>
                </c:pt>
                <c:pt idx="2523">
                  <c:v>17</c:v>
                </c:pt>
                <c:pt idx="2524">
                  <c:v>18</c:v>
                </c:pt>
                <c:pt idx="2525">
                  <c:v>22</c:v>
                </c:pt>
                <c:pt idx="2526">
                  <c:v>20</c:v>
                </c:pt>
                <c:pt idx="2527">
                  <c:v>19</c:v>
                </c:pt>
                <c:pt idx="2528">
                  <c:v>19</c:v>
                </c:pt>
                <c:pt idx="2529">
                  <c:v>16</c:v>
                </c:pt>
                <c:pt idx="2530">
                  <c:v>17</c:v>
                </c:pt>
                <c:pt idx="2531">
                  <c:v>15</c:v>
                </c:pt>
                <c:pt idx="2532">
                  <c:v>16</c:v>
                </c:pt>
                <c:pt idx="2533">
                  <c:v>18</c:v>
                </c:pt>
                <c:pt idx="2534">
                  <c:v>17</c:v>
                </c:pt>
                <c:pt idx="2535">
                  <c:v>15</c:v>
                </c:pt>
                <c:pt idx="2536">
                  <c:v>16</c:v>
                </c:pt>
                <c:pt idx="2537">
                  <c:v>17</c:v>
                </c:pt>
                <c:pt idx="2538">
                  <c:v>15</c:v>
                </c:pt>
                <c:pt idx="2539">
                  <c:v>15</c:v>
                </c:pt>
                <c:pt idx="2540">
                  <c:v>16</c:v>
                </c:pt>
                <c:pt idx="2541">
                  <c:v>16</c:v>
                </c:pt>
                <c:pt idx="2542">
                  <c:v>18</c:v>
                </c:pt>
                <c:pt idx="2543">
                  <c:v>20</c:v>
                </c:pt>
                <c:pt idx="2544">
                  <c:v>20</c:v>
                </c:pt>
                <c:pt idx="2545">
                  <c:v>21</c:v>
                </c:pt>
                <c:pt idx="2546">
                  <c:v>18</c:v>
                </c:pt>
                <c:pt idx="2547">
                  <c:v>18</c:v>
                </c:pt>
                <c:pt idx="2548">
                  <c:v>21</c:v>
                </c:pt>
                <c:pt idx="2549">
                  <c:v>20</c:v>
                </c:pt>
                <c:pt idx="2550">
                  <c:v>19</c:v>
                </c:pt>
                <c:pt idx="2551">
                  <c:v>19</c:v>
                </c:pt>
                <c:pt idx="2552">
                  <c:v>17</c:v>
                </c:pt>
                <c:pt idx="2553">
                  <c:v>17</c:v>
                </c:pt>
                <c:pt idx="2554">
                  <c:v>16</c:v>
                </c:pt>
                <c:pt idx="2555">
                  <c:v>15</c:v>
                </c:pt>
                <c:pt idx="2556">
                  <c:v>15</c:v>
                </c:pt>
                <c:pt idx="2557">
                  <c:v>16</c:v>
                </c:pt>
                <c:pt idx="2558">
                  <c:v>17</c:v>
                </c:pt>
                <c:pt idx="2559">
                  <c:v>19</c:v>
                </c:pt>
                <c:pt idx="2560">
                  <c:v>16</c:v>
                </c:pt>
                <c:pt idx="2561">
                  <c:v>17</c:v>
                </c:pt>
                <c:pt idx="2562">
                  <c:v>18</c:v>
                </c:pt>
                <c:pt idx="2563">
                  <c:v>17</c:v>
                </c:pt>
                <c:pt idx="2564">
                  <c:v>16</c:v>
                </c:pt>
                <c:pt idx="2565">
                  <c:v>18</c:v>
                </c:pt>
                <c:pt idx="2566">
                  <c:v>16</c:v>
                </c:pt>
                <c:pt idx="2567">
                  <c:v>14</c:v>
                </c:pt>
                <c:pt idx="2568">
                  <c:v>13</c:v>
                </c:pt>
                <c:pt idx="2569">
                  <c:v>14</c:v>
                </c:pt>
                <c:pt idx="2570">
                  <c:v>16</c:v>
                </c:pt>
                <c:pt idx="2571">
                  <c:v>16</c:v>
                </c:pt>
                <c:pt idx="2572">
                  <c:v>15</c:v>
                </c:pt>
                <c:pt idx="2573">
                  <c:v>16</c:v>
                </c:pt>
                <c:pt idx="2574">
                  <c:v>14</c:v>
                </c:pt>
                <c:pt idx="2575">
                  <c:v>14</c:v>
                </c:pt>
                <c:pt idx="2576">
                  <c:v>16</c:v>
                </c:pt>
                <c:pt idx="2577">
                  <c:v>15</c:v>
                </c:pt>
                <c:pt idx="2578">
                  <c:v>16</c:v>
                </c:pt>
                <c:pt idx="2579">
                  <c:v>18</c:v>
                </c:pt>
                <c:pt idx="2580">
                  <c:v>15</c:v>
                </c:pt>
                <c:pt idx="2581">
                  <c:v>16</c:v>
                </c:pt>
                <c:pt idx="2582">
                  <c:v>17</c:v>
                </c:pt>
                <c:pt idx="2583">
                  <c:v>16</c:v>
                </c:pt>
                <c:pt idx="2584">
                  <c:v>15</c:v>
                </c:pt>
                <c:pt idx="2585">
                  <c:v>15</c:v>
                </c:pt>
                <c:pt idx="2586">
                  <c:v>15</c:v>
                </c:pt>
                <c:pt idx="2587">
                  <c:v>12</c:v>
                </c:pt>
                <c:pt idx="2588">
                  <c:v>12</c:v>
                </c:pt>
                <c:pt idx="2589">
                  <c:v>12</c:v>
                </c:pt>
                <c:pt idx="2590">
                  <c:v>13</c:v>
                </c:pt>
                <c:pt idx="2591">
                  <c:v>3</c:v>
                </c:pt>
                <c:pt idx="2592">
                  <c:v>3</c:v>
                </c:pt>
                <c:pt idx="2593">
                  <c:v>3</c:v>
                </c:pt>
                <c:pt idx="2594">
                  <c:v>3</c:v>
                </c:pt>
                <c:pt idx="2595">
                  <c:v>3</c:v>
                </c:pt>
                <c:pt idx="2596">
                  <c:v>10</c:v>
                </c:pt>
                <c:pt idx="2597">
                  <c:v>11</c:v>
                </c:pt>
                <c:pt idx="2598">
                  <c:v>12</c:v>
                </c:pt>
                <c:pt idx="2599">
                  <c:v>11</c:v>
                </c:pt>
                <c:pt idx="2600">
                  <c:v>10</c:v>
                </c:pt>
                <c:pt idx="2601">
                  <c:v>9</c:v>
                </c:pt>
                <c:pt idx="2602">
                  <c:v>3</c:v>
                </c:pt>
                <c:pt idx="2603">
                  <c:v>3</c:v>
                </c:pt>
                <c:pt idx="2604">
                  <c:v>3</c:v>
                </c:pt>
                <c:pt idx="2605">
                  <c:v>3</c:v>
                </c:pt>
                <c:pt idx="2606">
                  <c:v>5</c:v>
                </c:pt>
                <c:pt idx="2607">
                  <c:v>10</c:v>
                </c:pt>
                <c:pt idx="2608">
                  <c:v>11</c:v>
                </c:pt>
                <c:pt idx="2609">
                  <c:v>12</c:v>
                </c:pt>
                <c:pt idx="2610">
                  <c:v>12</c:v>
                </c:pt>
                <c:pt idx="2611">
                  <c:v>12</c:v>
                </c:pt>
                <c:pt idx="2612">
                  <c:v>18</c:v>
                </c:pt>
                <c:pt idx="2613">
                  <c:v>17</c:v>
                </c:pt>
                <c:pt idx="2614">
                  <c:v>16</c:v>
                </c:pt>
                <c:pt idx="2615">
                  <c:v>17</c:v>
                </c:pt>
                <c:pt idx="2616">
                  <c:v>19</c:v>
                </c:pt>
                <c:pt idx="2617">
                  <c:v>10</c:v>
                </c:pt>
                <c:pt idx="2618">
                  <c:v>11</c:v>
                </c:pt>
                <c:pt idx="2619">
                  <c:v>15</c:v>
                </c:pt>
                <c:pt idx="2620">
                  <c:v>16</c:v>
                </c:pt>
                <c:pt idx="2621">
                  <c:v>18</c:v>
                </c:pt>
                <c:pt idx="2622">
                  <c:v>17</c:v>
                </c:pt>
                <c:pt idx="2623">
                  <c:v>18</c:v>
                </c:pt>
                <c:pt idx="2624">
                  <c:v>17</c:v>
                </c:pt>
                <c:pt idx="2625">
                  <c:v>18</c:v>
                </c:pt>
                <c:pt idx="2626">
                  <c:v>18</c:v>
                </c:pt>
                <c:pt idx="2627">
                  <c:v>19</c:v>
                </c:pt>
                <c:pt idx="2628">
                  <c:v>19</c:v>
                </c:pt>
                <c:pt idx="2629">
                  <c:v>18</c:v>
                </c:pt>
                <c:pt idx="2630">
                  <c:v>18</c:v>
                </c:pt>
                <c:pt idx="2631">
                  <c:v>17</c:v>
                </c:pt>
                <c:pt idx="2632">
                  <c:v>18</c:v>
                </c:pt>
                <c:pt idx="2633">
                  <c:v>17</c:v>
                </c:pt>
                <c:pt idx="2634">
                  <c:v>18</c:v>
                </c:pt>
                <c:pt idx="2635">
                  <c:v>15</c:v>
                </c:pt>
                <c:pt idx="2636">
                  <c:v>15</c:v>
                </c:pt>
                <c:pt idx="2637">
                  <c:v>14</c:v>
                </c:pt>
                <c:pt idx="2638">
                  <c:v>15</c:v>
                </c:pt>
                <c:pt idx="2639">
                  <c:v>15</c:v>
                </c:pt>
                <c:pt idx="2640">
                  <c:v>14</c:v>
                </c:pt>
                <c:pt idx="2641">
                  <c:v>17</c:v>
                </c:pt>
                <c:pt idx="2642">
                  <c:v>18</c:v>
                </c:pt>
                <c:pt idx="2643">
                  <c:v>17</c:v>
                </c:pt>
                <c:pt idx="2644">
                  <c:v>16</c:v>
                </c:pt>
                <c:pt idx="2645">
                  <c:v>17</c:v>
                </c:pt>
                <c:pt idx="2646">
                  <c:v>15</c:v>
                </c:pt>
                <c:pt idx="2647">
                  <c:v>15</c:v>
                </c:pt>
                <c:pt idx="2648">
                  <c:v>16</c:v>
                </c:pt>
                <c:pt idx="2649">
                  <c:v>16</c:v>
                </c:pt>
                <c:pt idx="2650">
                  <c:v>16</c:v>
                </c:pt>
                <c:pt idx="2651">
                  <c:v>15</c:v>
                </c:pt>
                <c:pt idx="2652">
                  <c:v>16</c:v>
                </c:pt>
                <c:pt idx="2653">
                  <c:v>15</c:v>
                </c:pt>
                <c:pt idx="2654">
                  <c:v>14</c:v>
                </c:pt>
                <c:pt idx="2655">
                  <c:v>16</c:v>
                </c:pt>
                <c:pt idx="2656">
                  <c:v>16</c:v>
                </c:pt>
                <c:pt idx="2657">
                  <c:v>22</c:v>
                </c:pt>
                <c:pt idx="2658">
                  <c:v>23</c:v>
                </c:pt>
                <c:pt idx="2659">
                  <c:v>27</c:v>
                </c:pt>
                <c:pt idx="2660">
                  <c:v>23</c:v>
                </c:pt>
                <c:pt idx="2661">
                  <c:v>24</c:v>
                </c:pt>
                <c:pt idx="2662">
                  <c:v>24</c:v>
                </c:pt>
                <c:pt idx="2663">
                  <c:v>23</c:v>
                </c:pt>
                <c:pt idx="2664">
                  <c:v>24</c:v>
                </c:pt>
                <c:pt idx="2665">
                  <c:v>23</c:v>
                </c:pt>
                <c:pt idx="2666">
                  <c:v>26</c:v>
                </c:pt>
                <c:pt idx="2667">
                  <c:v>25</c:v>
                </c:pt>
                <c:pt idx="2668">
                  <c:v>22</c:v>
                </c:pt>
                <c:pt idx="2669">
                  <c:v>22</c:v>
                </c:pt>
                <c:pt idx="2670">
                  <c:v>23</c:v>
                </c:pt>
                <c:pt idx="2671">
                  <c:v>20</c:v>
                </c:pt>
                <c:pt idx="2672">
                  <c:v>21</c:v>
                </c:pt>
                <c:pt idx="2673">
                  <c:v>24</c:v>
                </c:pt>
                <c:pt idx="2674">
                  <c:v>22</c:v>
                </c:pt>
                <c:pt idx="2675">
                  <c:v>22</c:v>
                </c:pt>
                <c:pt idx="2676">
                  <c:v>22</c:v>
                </c:pt>
                <c:pt idx="2677">
                  <c:v>22</c:v>
                </c:pt>
                <c:pt idx="2678">
                  <c:v>21</c:v>
                </c:pt>
                <c:pt idx="2679">
                  <c:v>20</c:v>
                </c:pt>
                <c:pt idx="2680">
                  <c:v>21</c:v>
                </c:pt>
                <c:pt idx="2681">
                  <c:v>20</c:v>
                </c:pt>
                <c:pt idx="2682">
                  <c:v>21</c:v>
                </c:pt>
                <c:pt idx="2683">
                  <c:v>20</c:v>
                </c:pt>
                <c:pt idx="2684">
                  <c:v>21</c:v>
                </c:pt>
                <c:pt idx="2685">
                  <c:v>21</c:v>
                </c:pt>
                <c:pt idx="2686">
                  <c:v>22</c:v>
                </c:pt>
                <c:pt idx="2687">
                  <c:v>22</c:v>
                </c:pt>
                <c:pt idx="2688">
                  <c:v>20</c:v>
                </c:pt>
                <c:pt idx="2689">
                  <c:v>21</c:v>
                </c:pt>
                <c:pt idx="2690">
                  <c:v>19</c:v>
                </c:pt>
                <c:pt idx="2691">
                  <c:v>18</c:v>
                </c:pt>
                <c:pt idx="2692">
                  <c:v>18</c:v>
                </c:pt>
                <c:pt idx="2693">
                  <c:v>22</c:v>
                </c:pt>
                <c:pt idx="2694">
                  <c:v>23</c:v>
                </c:pt>
                <c:pt idx="2695">
                  <c:v>21</c:v>
                </c:pt>
                <c:pt idx="2696">
                  <c:v>22</c:v>
                </c:pt>
                <c:pt idx="2697">
                  <c:v>19</c:v>
                </c:pt>
                <c:pt idx="2698">
                  <c:v>23</c:v>
                </c:pt>
                <c:pt idx="2699">
                  <c:v>22</c:v>
                </c:pt>
                <c:pt idx="2700">
                  <c:v>21</c:v>
                </c:pt>
                <c:pt idx="2701">
                  <c:v>21</c:v>
                </c:pt>
                <c:pt idx="2702">
                  <c:v>22</c:v>
                </c:pt>
                <c:pt idx="2703">
                  <c:v>21</c:v>
                </c:pt>
                <c:pt idx="2704">
                  <c:v>22</c:v>
                </c:pt>
                <c:pt idx="2705">
                  <c:v>20</c:v>
                </c:pt>
                <c:pt idx="2706">
                  <c:v>19</c:v>
                </c:pt>
                <c:pt idx="2707">
                  <c:v>19</c:v>
                </c:pt>
                <c:pt idx="2708">
                  <c:v>17</c:v>
                </c:pt>
                <c:pt idx="2709">
                  <c:v>21</c:v>
                </c:pt>
                <c:pt idx="2710">
                  <c:v>22</c:v>
                </c:pt>
                <c:pt idx="2711">
                  <c:v>26</c:v>
                </c:pt>
                <c:pt idx="2712">
                  <c:v>26</c:v>
                </c:pt>
                <c:pt idx="2713">
                  <c:v>27</c:v>
                </c:pt>
                <c:pt idx="2714">
                  <c:v>24</c:v>
                </c:pt>
                <c:pt idx="2715">
                  <c:v>23</c:v>
                </c:pt>
                <c:pt idx="2716">
                  <c:v>25</c:v>
                </c:pt>
                <c:pt idx="2717">
                  <c:v>26</c:v>
                </c:pt>
                <c:pt idx="2718">
                  <c:v>26</c:v>
                </c:pt>
                <c:pt idx="2719">
                  <c:v>21</c:v>
                </c:pt>
                <c:pt idx="2720">
                  <c:v>19</c:v>
                </c:pt>
                <c:pt idx="2721">
                  <c:v>18</c:v>
                </c:pt>
                <c:pt idx="2722">
                  <c:v>17</c:v>
                </c:pt>
                <c:pt idx="2723">
                  <c:v>19</c:v>
                </c:pt>
                <c:pt idx="2724">
                  <c:v>19</c:v>
                </c:pt>
                <c:pt idx="2725">
                  <c:v>18</c:v>
                </c:pt>
                <c:pt idx="2726">
                  <c:v>18</c:v>
                </c:pt>
                <c:pt idx="2727">
                  <c:v>21</c:v>
                </c:pt>
                <c:pt idx="2728">
                  <c:v>20</c:v>
                </c:pt>
                <c:pt idx="2729">
                  <c:v>20</c:v>
                </c:pt>
                <c:pt idx="2730">
                  <c:v>19</c:v>
                </c:pt>
                <c:pt idx="2731">
                  <c:v>19</c:v>
                </c:pt>
                <c:pt idx="2732">
                  <c:v>17</c:v>
                </c:pt>
                <c:pt idx="2733">
                  <c:v>18</c:v>
                </c:pt>
                <c:pt idx="2734">
                  <c:v>17</c:v>
                </c:pt>
                <c:pt idx="2735">
                  <c:v>19</c:v>
                </c:pt>
                <c:pt idx="2736">
                  <c:v>20</c:v>
                </c:pt>
                <c:pt idx="2737">
                  <c:v>18</c:v>
                </c:pt>
                <c:pt idx="2738">
                  <c:v>16</c:v>
                </c:pt>
                <c:pt idx="2739">
                  <c:v>15</c:v>
                </c:pt>
                <c:pt idx="2740">
                  <c:v>14</c:v>
                </c:pt>
                <c:pt idx="2741">
                  <c:v>17</c:v>
                </c:pt>
                <c:pt idx="2742">
                  <c:v>16</c:v>
                </c:pt>
                <c:pt idx="2743">
                  <c:v>16</c:v>
                </c:pt>
                <c:pt idx="2744">
                  <c:v>23</c:v>
                </c:pt>
                <c:pt idx="2745">
                  <c:v>23</c:v>
                </c:pt>
                <c:pt idx="2746">
                  <c:v>23</c:v>
                </c:pt>
                <c:pt idx="2747">
                  <c:v>25</c:v>
                </c:pt>
                <c:pt idx="2748">
                  <c:v>24</c:v>
                </c:pt>
                <c:pt idx="2749">
                  <c:v>22</c:v>
                </c:pt>
                <c:pt idx="2750">
                  <c:v>23</c:v>
                </c:pt>
                <c:pt idx="2751">
                  <c:v>24</c:v>
                </c:pt>
                <c:pt idx="2752">
                  <c:v>24</c:v>
                </c:pt>
                <c:pt idx="2753">
                  <c:v>23</c:v>
                </c:pt>
                <c:pt idx="2754">
                  <c:v>24</c:v>
                </c:pt>
                <c:pt idx="2755">
                  <c:v>24</c:v>
                </c:pt>
                <c:pt idx="2756">
                  <c:v>25</c:v>
                </c:pt>
                <c:pt idx="2757">
                  <c:v>25</c:v>
                </c:pt>
                <c:pt idx="2758">
                  <c:v>22</c:v>
                </c:pt>
                <c:pt idx="2759">
                  <c:v>23</c:v>
                </c:pt>
                <c:pt idx="2760">
                  <c:v>24</c:v>
                </c:pt>
                <c:pt idx="2761">
                  <c:v>24</c:v>
                </c:pt>
                <c:pt idx="2762">
                  <c:v>24</c:v>
                </c:pt>
                <c:pt idx="2763">
                  <c:v>22</c:v>
                </c:pt>
                <c:pt idx="2764">
                  <c:v>18</c:v>
                </c:pt>
                <c:pt idx="2765">
                  <c:v>20</c:v>
                </c:pt>
                <c:pt idx="2766">
                  <c:v>19</c:v>
                </c:pt>
                <c:pt idx="2767">
                  <c:v>18</c:v>
                </c:pt>
                <c:pt idx="2768">
                  <c:v>18</c:v>
                </c:pt>
                <c:pt idx="2769">
                  <c:v>18</c:v>
                </c:pt>
                <c:pt idx="2770">
                  <c:v>22</c:v>
                </c:pt>
                <c:pt idx="2771">
                  <c:v>21</c:v>
                </c:pt>
                <c:pt idx="2772">
                  <c:v>22</c:v>
                </c:pt>
                <c:pt idx="2773">
                  <c:v>20</c:v>
                </c:pt>
                <c:pt idx="2774">
                  <c:v>19</c:v>
                </c:pt>
                <c:pt idx="2775">
                  <c:v>19</c:v>
                </c:pt>
                <c:pt idx="2776">
                  <c:v>20</c:v>
                </c:pt>
                <c:pt idx="2777">
                  <c:v>20</c:v>
                </c:pt>
                <c:pt idx="2778">
                  <c:v>17</c:v>
                </c:pt>
                <c:pt idx="2779">
                  <c:v>19</c:v>
                </c:pt>
                <c:pt idx="2780">
                  <c:v>19</c:v>
                </c:pt>
                <c:pt idx="2781">
                  <c:v>15</c:v>
                </c:pt>
                <c:pt idx="2782">
                  <c:v>16</c:v>
                </c:pt>
                <c:pt idx="2783">
                  <c:v>15</c:v>
                </c:pt>
                <c:pt idx="2784">
                  <c:v>15</c:v>
                </c:pt>
                <c:pt idx="2785">
                  <c:v>15</c:v>
                </c:pt>
                <c:pt idx="2786">
                  <c:v>17</c:v>
                </c:pt>
                <c:pt idx="2787">
                  <c:v>17</c:v>
                </c:pt>
                <c:pt idx="2788">
                  <c:v>20</c:v>
                </c:pt>
                <c:pt idx="2789">
                  <c:v>20</c:v>
                </c:pt>
                <c:pt idx="2790">
                  <c:v>18</c:v>
                </c:pt>
                <c:pt idx="2791">
                  <c:v>20</c:v>
                </c:pt>
                <c:pt idx="2792">
                  <c:v>21</c:v>
                </c:pt>
                <c:pt idx="2793">
                  <c:v>23</c:v>
                </c:pt>
                <c:pt idx="2794">
                  <c:v>20</c:v>
                </c:pt>
                <c:pt idx="2795">
                  <c:v>19</c:v>
                </c:pt>
                <c:pt idx="2796">
                  <c:v>18</c:v>
                </c:pt>
                <c:pt idx="2797">
                  <c:v>19</c:v>
                </c:pt>
                <c:pt idx="2798">
                  <c:v>16</c:v>
                </c:pt>
                <c:pt idx="2799">
                  <c:v>18</c:v>
                </c:pt>
                <c:pt idx="2800">
                  <c:v>19</c:v>
                </c:pt>
                <c:pt idx="2801">
                  <c:v>20</c:v>
                </c:pt>
                <c:pt idx="2802">
                  <c:v>18</c:v>
                </c:pt>
                <c:pt idx="2803">
                  <c:v>17</c:v>
                </c:pt>
                <c:pt idx="2804">
                  <c:v>17</c:v>
                </c:pt>
                <c:pt idx="2805">
                  <c:v>20</c:v>
                </c:pt>
                <c:pt idx="2806">
                  <c:v>19</c:v>
                </c:pt>
                <c:pt idx="2807">
                  <c:v>12</c:v>
                </c:pt>
                <c:pt idx="2808">
                  <c:v>13</c:v>
                </c:pt>
                <c:pt idx="2809">
                  <c:v>13</c:v>
                </c:pt>
                <c:pt idx="2810">
                  <c:v>12</c:v>
                </c:pt>
                <c:pt idx="2811">
                  <c:v>11</c:v>
                </c:pt>
                <c:pt idx="2812">
                  <c:v>14</c:v>
                </c:pt>
                <c:pt idx="2813">
                  <c:v>11</c:v>
                </c:pt>
                <c:pt idx="2814">
                  <c:v>14</c:v>
                </c:pt>
                <c:pt idx="2815">
                  <c:v>15</c:v>
                </c:pt>
                <c:pt idx="2816">
                  <c:v>15</c:v>
                </c:pt>
                <c:pt idx="2817">
                  <c:v>16</c:v>
                </c:pt>
                <c:pt idx="2818">
                  <c:v>16</c:v>
                </c:pt>
                <c:pt idx="2819">
                  <c:v>18</c:v>
                </c:pt>
                <c:pt idx="2820">
                  <c:v>19</c:v>
                </c:pt>
                <c:pt idx="2821">
                  <c:v>18</c:v>
                </c:pt>
                <c:pt idx="2822">
                  <c:v>16</c:v>
                </c:pt>
                <c:pt idx="2823">
                  <c:v>16</c:v>
                </c:pt>
                <c:pt idx="2824">
                  <c:v>15</c:v>
                </c:pt>
                <c:pt idx="2825">
                  <c:v>15</c:v>
                </c:pt>
                <c:pt idx="2826">
                  <c:v>15</c:v>
                </c:pt>
                <c:pt idx="2827">
                  <c:v>17</c:v>
                </c:pt>
                <c:pt idx="2828">
                  <c:v>13</c:v>
                </c:pt>
                <c:pt idx="2829">
                  <c:v>13</c:v>
                </c:pt>
                <c:pt idx="2830">
                  <c:v>13</c:v>
                </c:pt>
                <c:pt idx="2831">
                  <c:v>13</c:v>
                </c:pt>
                <c:pt idx="2832">
                  <c:v>16</c:v>
                </c:pt>
                <c:pt idx="2833">
                  <c:v>14</c:v>
                </c:pt>
                <c:pt idx="2834">
                  <c:v>17</c:v>
                </c:pt>
                <c:pt idx="2835">
                  <c:v>17</c:v>
                </c:pt>
                <c:pt idx="2836">
                  <c:v>19</c:v>
                </c:pt>
                <c:pt idx="2837">
                  <c:v>19</c:v>
                </c:pt>
                <c:pt idx="2838">
                  <c:v>20</c:v>
                </c:pt>
                <c:pt idx="2839">
                  <c:v>17</c:v>
                </c:pt>
                <c:pt idx="2840">
                  <c:v>18</c:v>
                </c:pt>
                <c:pt idx="2841">
                  <c:v>17</c:v>
                </c:pt>
                <c:pt idx="2842">
                  <c:v>16</c:v>
                </c:pt>
                <c:pt idx="2843">
                  <c:v>16</c:v>
                </c:pt>
                <c:pt idx="2844">
                  <c:v>19</c:v>
                </c:pt>
                <c:pt idx="2845">
                  <c:v>19</c:v>
                </c:pt>
                <c:pt idx="2846">
                  <c:v>22</c:v>
                </c:pt>
                <c:pt idx="2847">
                  <c:v>19</c:v>
                </c:pt>
                <c:pt idx="2848">
                  <c:v>22</c:v>
                </c:pt>
                <c:pt idx="2849">
                  <c:v>19</c:v>
                </c:pt>
                <c:pt idx="2850">
                  <c:v>19</c:v>
                </c:pt>
                <c:pt idx="2851">
                  <c:v>20</c:v>
                </c:pt>
                <c:pt idx="2852">
                  <c:v>23</c:v>
                </c:pt>
                <c:pt idx="2853">
                  <c:v>24</c:v>
                </c:pt>
                <c:pt idx="2854">
                  <c:v>20</c:v>
                </c:pt>
                <c:pt idx="2855">
                  <c:v>21</c:v>
                </c:pt>
                <c:pt idx="2856">
                  <c:v>20</c:v>
                </c:pt>
                <c:pt idx="2857">
                  <c:v>21</c:v>
                </c:pt>
                <c:pt idx="2858">
                  <c:v>20</c:v>
                </c:pt>
                <c:pt idx="2859">
                  <c:v>20</c:v>
                </c:pt>
                <c:pt idx="2860">
                  <c:v>18</c:v>
                </c:pt>
                <c:pt idx="2861">
                  <c:v>19</c:v>
                </c:pt>
                <c:pt idx="2862">
                  <c:v>17</c:v>
                </c:pt>
                <c:pt idx="2863">
                  <c:v>16</c:v>
                </c:pt>
                <c:pt idx="2864">
                  <c:v>16</c:v>
                </c:pt>
                <c:pt idx="2865">
                  <c:v>17</c:v>
                </c:pt>
                <c:pt idx="2866">
                  <c:v>15</c:v>
                </c:pt>
                <c:pt idx="2867">
                  <c:v>16</c:v>
                </c:pt>
                <c:pt idx="2868">
                  <c:v>18</c:v>
                </c:pt>
                <c:pt idx="2869">
                  <c:v>22</c:v>
                </c:pt>
                <c:pt idx="2870">
                  <c:v>20</c:v>
                </c:pt>
                <c:pt idx="2871">
                  <c:v>20</c:v>
                </c:pt>
                <c:pt idx="2872">
                  <c:v>20</c:v>
                </c:pt>
                <c:pt idx="2873">
                  <c:v>21</c:v>
                </c:pt>
                <c:pt idx="2874">
                  <c:v>20</c:v>
                </c:pt>
                <c:pt idx="2875">
                  <c:v>19</c:v>
                </c:pt>
                <c:pt idx="2876">
                  <c:v>21</c:v>
                </c:pt>
                <c:pt idx="2877">
                  <c:v>20</c:v>
                </c:pt>
                <c:pt idx="2878">
                  <c:v>20</c:v>
                </c:pt>
                <c:pt idx="2879">
                  <c:v>17</c:v>
                </c:pt>
                <c:pt idx="2880">
                  <c:v>18</c:v>
                </c:pt>
                <c:pt idx="2881">
                  <c:v>18</c:v>
                </c:pt>
                <c:pt idx="2882">
                  <c:v>18</c:v>
                </c:pt>
                <c:pt idx="2883">
                  <c:v>17</c:v>
                </c:pt>
                <c:pt idx="2884">
                  <c:v>17</c:v>
                </c:pt>
                <c:pt idx="2885">
                  <c:v>18</c:v>
                </c:pt>
                <c:pt idx="2886">
                  <c:v>17</c:v>
                </c:pt>
                <c:pt idx="2887">
                  <c:v>19</c:v>
                </c:pt>
                <c:pt idx="2888">
                  <c:v>18</c:v>
                </c:pt>
                <c:pt idx="2889">
                  <c:v>19</c:v>
                </c:pt>
                <c:pt idx="2890">
                  <c:v>20</c:v>
                </c:pt>
                <c:pt idx="2891">
                  <c:v>17</c:v>
                </c:pt>
                <c:pt idx="2892">
                  <c:v>20</c:v>
                </c:pt>
                <c:pt idx="2893">
                  <c:v>20</c:v>
                </c:pt>
                <c:pt idx="2894">
                  <c:v>21</c:v>
                </c:pt>
                <c:pt idx="2895">
                  <c:v>21</c:v>
                </c:pt>
                <c:pt idx="2896">
                  <c:v>21</c:v>
                </c:pt>
                <c:pt idx="2897">
                  <c:v>20</c:v>
                </c:pt>
                <c:pt idx="2898">
                  <c:v>20</c:v>
                </c:pt>
                <c:pt idx="2899">
                  <c:v>19</c:v>
                </c:pt>
                <c:pt idx="2900">
                  <c:v>19</c:v>
                </c:pt>
                <c:pt idx="2901">
                  <c:v>22</c:v>
                </c:pt>
                <c:pt idx="2902">
                  <c:v>22</c:v>
                </c:pt>
                <c:pt idx="2903">
                  <c:v>22</c:v>
                </c:pt>
                <c:pt idx="2904">
                  <c:v>20</c:v>
                </c:pt>
                <c:pt idx="2905">
                  <c:v>19</c:v>
                </c:pt>
                <c:pt idx="2906">
                  <c:v>17</c:v>
                </c:pt>
                <c:pt idx="2907">
                  <c:v>18</c:v>
                </c:pt>
                <c:pt idx="2908">
                  <c:v>18</c:v>
                </c:pt>
                <c:pt idx="2909">
                  <c:v>21</c:v>
                </c:pt>
                <c:pt idx="2910">
                  <c:v>19</c:v>
                </c:pt>
                <c:pt idx="2911">
                  <c:v>20</c:v>
                </c:pt>
                <c:pt idx="2912">
                  <c:v>18</c:v>
                </c:pt>
                <c:pt idx="2913">
                  <c:v>20</c:v>
                </c:pt>
                <c:pt idx="2914">
                  <c:v>20</c:v>
                </c:pt>
                <c:pt idx="2915">
                  <c:v>23</c:v>
                </c:pt>
                <c:pt idx="2916">
                  <c:v>22</c:v>
                </c:pt>
                <c:pt idx="2917">
                  <c:v>20</c:v>
                </c:pt>
                <c:pt idx="2918">
                  <c:v>21</c:v>
                </c:pt>
                <c:pt idx="2919">
                  <c:v>20</c:v>
                </c:pt>
                <c:pt idx="2920">
                  <c:v>19</c:v>
                </c:pt>
                <c:pt idx="2921">
                  <c:v>20</c:v>
                </c:pt>
                <c:pt idx="2922">
                  <c:v>21</c:v>
                </c:pt>
                <c:pt idx="2923">
                  <c:v>22</c:v>
                </c:pt>
                <c:pt idx="2924">
                  <c:v>23</c:v>
                </c:pt>
                <c:pt idx="2925">
                  <c:v>23</c:v>
                </c:pt>
                <c:pt idx="2926">
                  <c:v>23</c:v>
                </c:pt>
                <c:pt idx="2927">
                  <c:v>25</c:v>
                </c:pt>
                <c:pt idx="2928">
                  <c:v>23</c:v>
                </c:pt>
                <c:pt idx="2929">
                  <c:v>23</c:v>
                </c:pt>
                <c:pt idx="2930">
                  <c:v>22</c:v>
                </c:pt>
                <c:pt idx="2931">
                  <c:v>21</c:v>
                </c:pt>
                <c:pt idx="2932">
                  <c:v>23</c:v>
                </c:pt>
                <c:pt idx="2933">
                  <c:v>24</c:v>
                </c:pt>
                <c:pt idx="2934">
                  <c:v>24</c:v>
                </c:pt>
                <c:pt idx="2935">
                  <c:v>21</c:v>
                </c:pt>
                <c:pt idx="2936">
                  <c:v>21</c:v>
                </c:pt>
                <c:pt idx="2937">
                  <c:v>22</c:v>
                </c:pt>
                <c:pt idx="2938">
                  <c:v>22</c:v>
                </c:pt>
                <c:pt idx="2939">
                  <c:v>25</c:v>
                </c:pt>
                <c:pt idx="2940">
                  <c:v>25</c:v>
                </c:pt>
                <c:pt idx="2941">
                  <c:v>21</c:v>
                </c:pt>
                <c:pt idx="2942">
                  <c:v>20</c:v>
                </c:pt>
                <c:pt idx="2943">
                  <c:v>18</c:v>
                </c:pt>
                <c:pt idx="2944">
                  <c:v>17</c:v>
                </c:pt>
                <c:pt idx="2945">
                  <c:v>19</c:v>
                </c:pt>
                <c:pt idx="2946">
                  <c:v>20</c:v>
                </c:pt>
                <c:pt idx="2947">
                  <c:v>18</c:v>
                </c:pt>
                <c:pt idx="2948">
                  <c:v>18</c:v>
                </c:pt>
                <c:pt idx="2949">
                  <c:v>21</c:v>
                </c:pt>
                <c:pt idx="2950">
                  <c:v>17</c:v>
                </c:pt>
                <c:pt idx="2951">
                  <c:v>18</c:v>
                </c:pt>
                <c:pt idx="2952">
                  <c:v>19</c:v>
                </c:pt>
                <c:pt idx="2953">
                  <c:v>20</c:v>
                </c:pt>
                <c:pt idx="2954">
                  <c:v>17</c:v>
                </c:pt>
                <c:pt idx="2955">
                  <c:v>15</c:v>
                </c:pt>
                <c:pt idx="2956">
                  <c:v>11</c:v>
                </c:pt>
                <c:pt idx="2957">
                  <c:v>10</c:v>
                </c:pt>
                <c:pt idx="2958">
                  <c:v>11</c:v>
                </c:pt>
                <c:pt idx="2959">
                  <c:v>15</c:v>
                </c:pt>
                <c:pt idx="2960">
                  <c:v>15</c:v>
                </c:pt>
                <c:pt idx="2961">
                  <c:v>13</c:v>
                </c:pt>
                <c:pt idx="2962">
                  <c:v>16</c:v>
                </c:pt>
                <c:pt idx="2963">
                  <c:v>16</c:v>
                </c:pt>
                <c:pt idx="2964">
                  <c:v>14</c:v>
                </c:pt>
                <c:pt idx="2965">
                  <c:v>15</c:v>
                </c:pt>
                <c:pt idx="2966">
                  <c:v>23</c:v>
                </c:pt>
                <c:pt idx="2967">
                  <c:v>23</c:v>
                </c:pt>
                <c:pt idx="2968">
                  <c:v>23</c:v>
                </c:pt>
                <c:pt idx="2969">
                  <c:v>24</c:v>
                </c:pt>
                <c:pt idx="2970">
                  <c:v>21</c:v>
                </c:pt>
                <c:pt idx="2971">
                  <c:v>20</c:v>
                </c:pt>
                <c:pt idx="2972">
                  <c:v>18</c:v>
                </c:pt>
                <c:pt idx="2973">
                  <c:v>16</c:v>
                </c:pt>
                <c:pt idx="2974">
                  <c:v>17</c:v>
                </c:pt>
                <c:pt idx="2975">
                  <c:v>17</c:v>
                </c:pt>
                <c:pt idx="2976">
                  <c:v>15</c:v>
                </c:pt>
                <c:pt idx="2977">
                  <c:v>18</c:v>
                </c:pt>
                <c:pt idx="2978">
                  <c:v>19</c:v>
                </c:pt>
                <c:pt idx="2979">
                  <c:v>20</c:v>
                </c:pt>
                <c:pt idx="2980">
                  <c:v>15</c:v>
                </c:pt>
                <c:pt idx="2981">
                  <c:v>15</c:v>
                </c:pt>
                <c:pt idx="2982">
                  <c:v>13</c:v>
                </c:pt>
                <c:pt idx="2983">
                  <c:v>14</c:v>
                </c:pt>
                <c:pt idx="2984">
                  <c:v>18</c:v>
                </c:pt>
                <c:pt idx="2985">
                  <c:v>18</c:v>
                </c:pt>
                <c:pt idx="2986">
                  <c:v>17</c:v>
                </c:pt>
                <c:pt idx="2987">
                  <c:v>19</c:v>
                </c:pt>
                <c:pt idx="2988">
                  <c:v>17</c:v>
                </c:pt>
                <c:pt idx="2989">
                  <c:v>13</c:v>
                </c:pt>
                <c:pt idx="2990">
                  <c:v>15</c:v>
                </c:pt>
                <c:pt idx="2991">
                  <c:v>15</c:v>
                </c:pt>
                <c:pt idx="2992">
                  <c:v>16</c:v>
                </c:pt>
                <c:pt idx="2993">
                  <c:v>15</c:v>
                </c:pt>
                <c:pt idx="2994">
                  <c:v>16</c:v>
                </c:pt>
                <c:pt idx="2995">
                  <c:v>16</c:v>
                </c:pt>
                <c:pt idx="2996">
                  <c:v>14</c:v>
                </c:pt>
                <c:pt idx="2997">
                  <c:v>16</c:v>
                </c:pt>
                <c:pt idx="2998">
                  <c:v>13</c:v>
                </c:pt>
                <c:pt idx="2999">
                  <c:v>12</c:v>
                </c:pt>
                <c:pt idx="3000">
                  <c:v>14</c:v>
                </c:pt>
                <c:pt idx="3001">
                  <c:v>14</c:v>
                </c:pt>
                <c:pt idx="3002">
                  <c:v>14</c:v>
                </c:pt>
                <c:pt idx="3003">
                  <c:v>15</c:v>
                </c:pt>
                <c:pt idx="3004">
                  <c:v>16</c:v>
                </c:pt>
                <c:pt idx="3005">
                  <c:v>17</c:v>
                </c:pt>
                <c:pt idx="3006">
                  <c:v>19</c:v>
                </c:pt>
                <c:pt idx="3007">
                  <c:v>17</c:v>
                </c:pt>
                <c:pt idx="3008">
                  <c:v>17</c:v>
                </c:pt>
                <c:pt idx="3009">
                  <c:v>18</c:v>
                </c:pt>
                <c:pt idx="3010">
                  <c:v>11</c:v>
                </c:pt>
                <c:pt idx="3011">
                  <c:v>11</c:v>
                </c:pt>
                <c:pt idx="3012">
                  <c:v>14</c:v>
                </c:pt>
                <c:pt idx="3013">
                  <c:v>14</c:v>
                </c:pt>
                <c:pt idx="3014">
                  <c:v>13</c:v>
                </c:pt>
                <c:pt idx="3015">
                  <c:v>17</c:v>
                </c:pt>
                <c:pt idx="3016">
                  <c:v>15</c:v>
                </c:pt>
                <c:pt idx="3017">
                  <c:v>14</c:v>
                </c:pt>
                <c:pt idx="3018">
                  <c:v>13</c:v>
                </c:pt>
                <c:pt idx="3019">
                  <c:v>13</c:v>
                </c:pt>
                <c:pt idx="3020">
                  <c:v>17</c:v>
                </c:pt>
                <c:pt idx="3021">
                  <c:v>18</c:v>
                </c:pt>
                <c:pt idx="3022">
                  <c:v>20</c:v>
                </c:pt>
                <c:pt idx="3023">
                  <c:v>18</c:v>
                </c:pt>
                <c:pt idx="3024">
                  <c:v>16</c:v>
                </c:pt>
                <c:pt idx="3025">
                  <c:v>19</c:v>
                </c:pt>
                <c:pt idx="3026">
                  <c:v>20</c:v>
                </c:pt>
                <c:pt idx="3027">
                  <c:v>18</c:v>
                </c:pt>
                <c:pt idx="3028">
                  <c:v>21</c:v>
                </c:pt>
                <c:pt idx="3029">
                  <c:v>19</c:v>
                </c:pt>
                <c:pt idx="3030">
                  <c:v>18</c:v>
                </c:pt>
                <c:pt idx="3031">
                  <c:v>20</c:v>
                </c:pt>
                <c:pt idx="3032">
                  <c:v>20</c:v>
                </c:pt>
                <c:pt idx="3033">
                  <c:v>19</c:v>
                </c:pt>
                <c:pt idx="3034">
                  <c:v>20</c:v>
                </c:pt>
                <c:pt idx="3035">
                  <c:v>17</c:v>
                </c:pt>
                <c:pt idx="3036">
                  <c:v>17</c:v>
                </c:pt>
                <c:pt idx="3037">
                  <c:v>19</c:v>
                </c:pt>
                <c:pt idx="3038">
                  <c:v>18</c:v>
                </c:pt>
                <c:pt idx="3039">
                  <c:v>17</c:v>
                </c:pt>
                <c:pt idx="3040">
                  <c:v>14</c:v>
                </c:pt>
                <c:pt idx="3041">
                  <c:v>13</c:v>
                </c:pt>
                <c:pt idx="3042">
                  <c:v>13</c:v>
                </c:pt>
                <c:pt idx="3043">
                  <c:v>15</c:v>
                </c:pt>
                <c:pt idx="3044">
                  <c:v>15</c:v>
                </c:pt>
                <c:pt idx="3045">
                  <c:v>14</c:v>
                </c:pt>
                <c:pt idx="3046">
                  <c:v>15</c:v>
                </c:pt>
                <c:pt idx="3047">
                  <c:v>13</c:v>
                </c:pt>
                <c:pt idx="3048">
                  <c:v>16</c:v>
                </c:pt>
                <c:pt idx="3049">
                  <c:v>16</c:v>
                </c:pt>
                <c:pt idx="3050">
                  <c:v>20</c:v>
                </c:pt>
                <c:pt idx="3051">
                  <c:v>21</c:v>
                </c:pt>
                <c:pt idx="3052">
                  <c:v>21</c:v>
                </c:pt>
                <c:pt idx="3053">
                  <c:v>20</c:v>
                </c:pt>
                <c:pt idx="3054">
                  <c:v>21</c:v>
                </c:pt>
                <c:pt idx="3055">
                  <c:v>21</c:v>
                </c:pt>
                <c:pt idx="3056">
                  <c:v>20</c:v>
                </c:pt>
                <c:pt idx="3057">
                  <c:v>20</c:v>
                </c:pt>
                <c:pt idx="3058">
                  <c:v>17</c:v>
                </c:pt>
                <c:pt idx="3059">
                  <c:v>18</c:v>
                </c:pt>
                <c:pt idx="3060">
                  <c:v>20</c:v>
                </c:pt>
                <c:pt idx="3061">
                  <c:v>19</c:v>
                </c:pt>
                <c:pt idx="3062">
                  <c:v>20</c:v>
                </c:pt>
                <c:pt idx="3063">
                  <c:v>21</c:v>
                </c:pt>
                <c:pt idx="3064">
                  <c:v>21</c:v>
                </c:pt>
                <c:pt idx="3065">
                  <c:v>19</c:v>
                </c:pt>
                <c:pt idx="3066">
                  <c:v>19</c:v>
                </c:pt>
                <c:pt idx="3067">
                  <c:v>19</c:v>
                </c:pt>
                <c:pt idx="3068">
                  <c:v>18</c:v>
                </c:pt>
                <c:pt idx="3069">
                  <c:v>16</c:v>
                </c:pt>
                <c:pt idx="3070">
                  <c:v>17</c:v>
                </c:pt>
                <c:pt idx="3071">
                  <c:v>19</c:v>
                </c:pt>
                <c:pt idx="3072">
                  <c:v>20</c:v>
                </c:pt>
                <c:pt idx="3073">
                  <c:v>19</c:v>
                </c:pt>
                <c:pt idx="3074">
                  <c:v>19</c:v>
                </c:pt>
                <c:pt idx="3075">
                  <c:v>16</c:v>
                </c:pt>
                <c:pt idx="3076">
                  <c:v>17</c:v>
                </c:pt>
                <c:pt idx="3077">
                  <c:v>16</c:v>
                </c:pt>
                <c:pt idx="3078">
                  <c:v>16</c:v>
                </c:pt>
                <c:pt idx="3079">
                  <c:v>16</c:v>
                </c:pt>
                <c:pt idx="3080">
                  <c:v>18</c:v>
                </c:pt>
                <c:pt idx="3081">
                  <c:v>20</c:v>
                </c:pt>
                <c:pt idx="3082">
                  <c:v>19</c:v>
                </c:pt>
                <c:pt idx="3083">
                  <c:v>19</c:v>
                </c:pt>
                <c:pt idx="3084">
                  <c:v>22</c:v>
                </c:pt>
                <c:pt idx="3085">
                  <c:v>17</c:v>
                </c:pt>
                <c:pt idx="3086">
                  <c:v>17</c:v>
                </c:pt>
                <c:pt idx="3087">
                  <c:v>13</c:v>
                </c:pt>
                <c:pt idx="3088">
                  <c:v>12</c:v>
                </c:pt>
                <c:pt idx="3089">
                  <c:v>15</c:v>
                </c:pt>
                <c:pt idx="3090">
                  <c:v>16</c:v>
                </c:pt>
                <c:pt idx="3091">
                  <c:v>14</c:v>
                </c:pt>
                <c:pt idx="3092">
                  <c:v>17</c:v>
                </c:pt>
                <c:pt idx="3093">
                  <c:v>18</c:v>
                </c:pt>
                <c:pt idx="3094">
                  <c:v>18</c:v>
                </c:pt>
                <c:pt idx="3095">
                  <c:v>18</c:v>
                </c:pt>
                <c:pt idx="3096">
                  <c:v>19</c:v>
                </c:pt>
                <c:pt idx="3097">
                  <c:v>15</c:v>
                </c:pt>
                <c:pt idx="3098">
                  <c:v>14</c:v>
                </c:pt>
                <c:pt idx="3099">
                  <c:v>19</c:v>
                </c:pt>
                <c:pt idx="3100">
                  <c:v>20</c:v>
                </c:pt>
                <c:pt idx="3101">
                  <c:v>18</c:v>
                </c:pt>
                <c:pt idx="3102">
                  <c:v>18</c:v>
                </c:pt>
                <c:pt idx="3103">
                  <c:v>18</c:v>
                </c:pt>
                <c:pt idx="3104">
                  <c:v>21</c:v>
                </c:pt>
                <c:pt idx="3105">
                  <c:v>20</c:v>
                </c:pt>
                <c:pt idx="3106">
                  <c:v>18</c:v>
                </c:pt>
                <c:pt idx="3107">
                  <c:v>17</c:v>
                </c:pt>
                <c:pt idx="3108">
                  <c:v>17</c:v>
                </c:pt>
                <c:pt idx="3109">
                  <c:v>18</c:v>
                </c:pt>
                <c:pt idx="3110">
                  <c:v>18</c:v>
                </c:pt>
                <c:pt idx="3111">
                  <c:v>19</c:v>
                </c:pt>
                <c:pt idx="3112">
                  <c:v>19</c:v>
                </c:pt>
                <c:pt idx="3113">
                  <c:v>22</c:v>
                </c:pt>
                <c:pt idx="3114">
                  <c:v>17</c:v>
                </c:pt>
                <c:pt idx="3115">
                  <c:v>19</c:v>
                </c:pt>
                <c:pt idx="3116">
                  <c:v>19</c:v>
                </c:pt>
                <c:pt idx="3117">
                  <c:v>19</c:v>
                </c:pt>
                <c:pt idx="3118">
                  <c:v>20</c:v>
                </c:pt>
                <c:pt idx="3119">
                  <c:v>21</c:v>
                </c:pt>
                <c:pt idx="3120">
                  <c:v>19</c:v>
                </c:pt>
                <c:pt idx="3121">
                  <c:v>20</c:v>
                </c:pt>
                <c:pt idx="3122">
                  <c:v>17</c:v>
                </c:pt>
                <c:pt idx="3123">
                  <c:v>19</c:v>
                </c:pt>
                <c:pt idx="3124">
                  <c:v>19</c:v>
                </c:pt>
                <c:pt idx="3125">
                  <c:v>16</c:v>
                </c:pt>
                <c:pt idx="3126">
                  <c:v>16</c:v>
                </c:pt>
                <c:pt idx="3127">
                  <c:v>16</c:v>
                </c:pt>
                <c:pt idx="3128">
                  <c:v>16</c:v>
                </c:pt>
                <c:pt idx="3129">
                  <c:v>17</c:v>
                </c:pt>
                <c:pt idx="3130">
                  <c:v>16</c:v>
                </c:pt>
                <c:pt idx="3131">
                  <c:v>17</c:v>
                </c:pt>
                <c:pt idx="3132">
                  <c:v>16</c:v>
                </c:pt>
                <c:pt idx="3133">
                  <c:v>17</c:v>
                </c:pt>
                <c:pt idx="3134">
                  <c:v>17</c:v>
                </c:pt>
                <c:pt idx="3135">
                  <c:v>14</c:v>
                </c:pt>
                <c:pt idx="3136">
                  <c:v>14</c:v>
                </c:pt>
                <c:pt idx="3137">
                  <c:v>17</c:v>
                </c:pt>
                <c:pt idx="3138">
                  <c:v>16</c:v>
                </c:pt>
                <c:pt idx="3139">
                  <c:v>15</c:v>
                </c:pt>
                <c:pt idx="3140">
                  <c:v>15</c:v>
                </c:pt>
                <c:pt idx="3141">
                  <c:v>17</c:v>
                </c:pt>
                <c:pt idx="3142">
                  <c:v>17</c:v>
                </c:pt>
                <c:pt idx="3143">
                  <c:v>14</c:v>
                </c:pt>
                <c:pt idx="3144">
                  <c:v>16</c:v>
                </c:pt>
                <c:pt idx="3145">
                  <c:v>15</c:v>
                </c:pt>
                <c:pt idx="3146">
                  <c:v>17</c:v>
                </c:pt>
                <c:pt idx="3147">
                  <c:v>16</c:v>
                </c:pt>
                <c:pt idx="3148">
                  <c:v>17</c:v>
                </c:pt>
                <c:pt idx="3149">
                  <c:v>16</c:v>
                </c:pt>
                <c:pt idx="3150">
                  <c:v>19</c:v>
                </c:pt>
                <c:pt idx="3151">
                  <c:v>18</c:v>
                </c:pt>
                <c:pt idx="3152">
                  <c:v>16</c:v>
                </c:pt>
                <c:pt idx="3153">
                  <c:v>13</c:v>
                </c:pt>
                <c:pt idx="3154">
                  <c:v>14</c:v>
                </c:pt>
                <c:pt idx="3155">
                  <c:v>14</c:v>
                </c:pt>
                <c:pt idx="3156">
                  <c:v>15</c:v>
                </c:pt>
                <c:pt idx="3157">
                  <c:v>15</c:v>
                </c:pt>
                <c:pt idx="3158">
                  <c:v>13</c:v>
                </c:pt>
                <c:pt idx="3159">
                  <c:v>13</c:v>
                </c:pt>
                <c:pt idx="3160">
                  <c:v>15</c:v>
                </c:pt>
                <c:pt idx="3161">
                  <c:v>16</c:v>
                </c:pt>
                <c:pt idx="3162">
                  <c:v>16</c:v>
                </c:pt>
                <c:pt idx="3163">
                  <c:v>19</c:v>
                </c:pt>
                <c:pt idx="3164">
                  <c:v>14</c:v>
                </c:pt>
                <c:pt idx="3165">
                  <c:v>14</c:v>
                </c:pt>
                <c:pt idx="3166">
                  <c:v>15</c:v>
                </c:pt>
                <c:pt idx="3167">
                  <c:v>14</c:v>
                </c:pt>
                <c:pt idx="3168">
                  <c:v>16</c:v>
                </c:pt>
                <c:pt idx="3169">
                  <c:v>16</c:v>
                </c:pt>
                <c:pt idx="3170">
                  <c:v>17</c:v>
                </c:pt>
                <c:pt idx="3171">
                  <c:v>19</c:v>
                </c:pt>
                <c:pt idx="3172">
                  <c:v>18</c:v>
                </c:pt>
                <c:pt idx="3173">
                  <c:v>14</c:v>
                </c:pt>
                <c:pt idx="3174">
                  <c:v>17</c:v>
                </c:pt>
                <c:pt idx="3175">
                  <c:v>18</c:v>
                </c:pt>
                <c:pt idx="3176">
                  <c:v>18</c:v>
                </c:pt>
                <c:pt idx="3177">
                  <c:v>20</c:v>
                </c:pt>
                <c:pt idx="3178">
                  <c:v>20</c:v>
                </c:pt>
                <c:pt idx="3179">
                  <c:v>19</c:v>
                </c:pt>
                <c:pt idx="3180">
                  <c:v>19</c:v>
                </c:pt>
                <c:pt idx="3181">
                  <c:v>18</c:v>
                </c:pt>
                <c:pt idx="3182">
                  <c:v>15</c:v>
                </c:pt>
                <c:pt idx="3183">
                  <c:v>15</c:v>
                </c:pt>
                <c:pt idx="3184">
                  <c:v>17</c:v>
                </c:pt>
                <c:pt idx="3185">
                  <c:v>17</c:v>
                </c:pt>
                <c:pt idx="3186">
                  <c:v>17</c:v>
                </c:pt>
                <c:pt idx="3187">
                  <c:v>13</c:v>
                </c:pt>
                <c:pt idx="3188">
                  <c:v>13</c:v>
                </c:pt>
                <c:pt idx="3189">
                  <c:v>11</c:v>
                </c:pt>
                <c:pt idx="3190">
                  <c:v>9</c:v>
                </c:pt>
                <c:pt idx="3191">
                  <c:v>12</c:v>
                </c:pt>
                <c:pt idx="3192">
                  <c:v>11</c:v>
                </c:pt>
                <c:pt idx="3193">
                  <c:v>12</c:v>
                </c:pt>
                <c:pt idx="3194">
                  <c:v>11</c:v>
                </c:pt>
                <c:pt idx="3195">
                  <c:v>13</c:v>
                </c:pt>
                <c:pt idx="3196">
                  <c:v>13</c:v>
                </c:pt>
                <c:pt idx="3197">
                  <c:v>11</c:v>
                </c:pt>
                <c:pt idx="3198">
                  <c:v>11</c:v>
                </c:pt>
                <c:pt idx="3199">
                  <c:v>12</c:v>
                </c:pt>
                <c:pt idx="3200">
                  <c:v>12</c:v>
                </c:pt>
                <c:pt idx="3201">
                  <c:v>12</c:v>
                </c:pt>
                <c:pt idx="3202">
                  <c:v>15</c:v>
                </c:pt>
                <c:pt idx="3203">
                  <c:v>17</c:v>
                </c:pt>
                <c:pt idx="3204">
                  <c:v>17</c:v>
                </c:pt>
                <c:pt idx="3205">
                  <c:v>14</c:v>
                </c:pt>
                <c:pt idx="3206">
                  <c:v>13</c:v>
                </c:pt>
                <c:pt idx="3207">
                  <c:v>13</c:v>
                </c:pt>
                <c:pt idx="3208">
                  <c:v>17</c:v>
                </c:pt>
                <c:pt idx="3209">
                  <c:v>21</c:v>
                </c:pt>
                <c:pt idx="3210">
                  <c:v>22</c:v>
                </c:pt>
                <c:pt idx="3211">
                  <c:v>23</c:v>
                </c:pt>
                <c:pt idx="3212">
                  <c:v>23</c:v>
                </c:pt>
                <c:pt idx="3213">
                  <c:v>20</c:v>
                </c:pt>
                <c:pt idx="3214">
                  <c:v>20</c:v>
                </c:pt>
                <c:pt idx="3215">
                  <c:v>22</c:v>
                </c:pt>
                <c:pt idx="3216">
                  <c:v>18</c:v>
                </c:pt>
                <c:pt idx="3217">
                  <c:v>22</c:v>
                </c:pt>
                <c:pt idx="3218">
                  <c:v>20</c:v>
                </c:pt>
                <c:pt idx="3219">
                  <c:v>19</c:v>
                </c:pt>
                <c:pt idx="3220">
                  <c:v>20</c:v>
                </c:pt>
                <c:pt idx="3221">
                  <c:v>20</c:v>
                </c:pt>
                <c:pt idx="3222">
                  <c:v>20</c:v>
                </c:pt>
                <c:pt idx="3223">
                  <c:v>21</c:v>
                </c:pt>
                <c:pt idx="3224">
                  <c:v>19</c:v>
                </c:pt>
                <c:pt idx="3225">
                  <c:v>21</c:v>
                </c:pt>
                <c:pt idx="3226">
                  <c:v>19</c:v>
                </c:pt>
                <c:pt idx="3227">
                  <c:v>18</c:v>
                </c:pt>
                <c:pt idx="3228">
                  <c:v>17</c:v>
                </c:pt>
                <c:pt idx="3229">
                  <c:v>17</c:v>
                </c:pt>
                <c:pt idx="3230">
                  <c:v>19</c:v>
                </c:pt>
                <c:pt idx="3231">
                  <c:v>15</c:v>
                </c:pt>
                <c:pt idx="3232">
                  <c:v>17</c:v>
                </c:pt>
                <c:pt idx="3233">
                  <c:v>16</c:v>
                </c:pt>
                <c:pt idx="3234">
                  <c:v>14</c:v>
                </c:pt>
                <c:pt idx="3235">
                  <c:v>15</c:v>
                </c:pt>
                <c:pt idx="3236">
                  <c:v>18</c:v>
                </c:pt>
                <c:pt idx="3237">
                  <c:v>20</c:v>
                </c:pt>
                <c:pt idx="3238">
                  <c:v>20</c:v>
                </c:pt>
                <c:pt idx="3239">
                  <c:v>17</c:v>
                </c:pt>
                <c:pt idx="3240">
                  <c:v>18</c:v>
                </c:pt>
                <c:pt idx="3241">
                  <c:v>18</c:v>
                </c:pt>
                <c:pt idx="3242">
                  <c:v>19</c:v>
                </c:pt>
                <c:pt idx="3243">
                  <c:v>16</c:v>
                </c:pt>
                <c:pt idx="3244">
                  <c:v>18</c:v>
                </c:pt>
                <c:pt idx="3245">
                  <c:v>18</c:v>
                </c:pt>
                <c:pt idx="3246">
                  <c:v>21</c:v>
                </c:pt>
                <c:pt idx="3247">
                  <c:v>22</c:v>
                </c:pt>
                <c:pt idx="3248">
                  <c:v>20</c:v>
                </c:pt>
                <c:pt idx="3249">
                  <c:v>19</c:v>
                </c:pt>
                <c:pt idx="3250">
                  <c:v>18</c:v>
                </c:pt>
                <c:pt idx="3251">
                  <c:v>18</c:v>
                </c:pt>
                <c:pt idx="3252">
                  <c:v>19</c:v>
                </c:pt>
                <c:pt idx="3253">
                  <c:v>19</c:v>
                </c:pt>
                <c:pt idx="3254">
                  <c:v>20</c:v>
                </c:pt>
                <c:pt idx="3255">
                  <c:v>19</c:v>
                </c:pt>
                <c:pt idx="3256">
                  <c:v>15</c:v>
                </c:pt>
                <c:pt idx="3257">
                  <c:v>17</c:v>
                </c:pt>
                <c:pt idx="3258">
                  <c:v>19</c:v>
                </c:pt>
                <c:pt idx="3259">
                  <c:v>20</c:v>
                </c:pt>
                <c:pt idx="3260">
                  <c:v>18</c:v>
                </c:pt>
                <c:pt idx="3261">
                  <c:v>19</c:v>
                </c:pt>
                <c:pt idx="3262">
                  <c:v>17</c:v>
                </c:pt>
                <c:pt idx="3263">
                  <c:v>17</c:v>
                </c:pt>
                <c:pt idx="3264">
                  <c:v>16</c:v>
                </c:pt>
                <c:pt idx="3265">
                  <c:v>16</c:v>
                </c:pt>
                <c:pt idx="3266">
                  <c:v>19</c:v>
                </c:pt>
                <c:pt idx="3267">
                  <c:v>22</c:v>
                </c:pt>
                <c:pt idx="3268">
                  <c:v>20</c:v>
                </c:pt>
                <c:pt idx="3269">
                  <c:v>21</c:v>
                </c:pt>
                <c:pt idx="3270">
                  <c:v>20</c:v>
                </c:pt>
                <c:pt idx="3271">
                  <c:v>15</c:v>
                </c:pt>
                <c:pt idx="3272">
                  <c:v>15</c:v>
                </c:pt>
                <c:pt idx="3273">
                  <c:v>15</c:v>
                </c:pt>
                <c:pt idx="3274">
                  <c:v>19</c:v>
                </c:pt>
                <c:pt idx="3275">
                  <c:v>19</c:v>
                </c:pt>
                <c:pt idx="3276">
                  <c:v>18</c:v>
                </c:pt>
                <c:pt idx="3277">
                  <c:v>18</c:v>
                </c:pt>
                <c:pt idx="3278">
                  <c:v>20</c:v>
                </c:pt>
                <c:pt idx="3279">
                  <c:v>18</c:v>
                </c:pt>
                <c:pt idx="3280">
                  <c:v>22</c:v>
                </c:pt>
                <c:pt idx="3281">
                  <c:v>23</c:v>
                </c:pt>
                <c:pt idx="3282">
                  <c:v>21</c:v>
                </c:pt>
                <c:pt idx="3283">
                  <c:v>22</c:v>
                </c:pt>
                <c:pt idx="3284">
                  <c:v>19</c:v>
                </c:pt>
                <c:pt idx="3285">
                  <c:v>19</c:v>
                </c:pt>
                <c:pt idx="3286">
                  <c:v>16</c:v>
                </c:pt>
                <c:pt idx="3287">
                  <c:v>16</c:v>
                </c:pt>
                <c:pt idx="3288">
                  <c:v>13</c:v>
                </c:pt>
                <c:pt idx="3289">
                  <c:v>16</c:v>
                </c:pt>
                <c:pt idx="3290">
                  <c:v>16</c:v>
                </c:pt>
                <c:pt idx="3291">
                  <c:v>16</c:v>
                </c:pt>
                <c:pt idx="3292">
                  <c:v>16</c:v>
                </c:pt>
                <c:pt idx="3293">
                  <c:v>18</c:v>
                </c:pt>
                <c:pt idx="3294">
                  <c:v>16</c:v>
                </c:pt>
                <c:pt idx="3295">
                  <c:v>21</c:v>
                </c:pt>
                <c:pt idx="3296">
                  <c:v>21</c:v>
                </c:pt>
                <c:pt idx="3297">
                  <c:v>19</c:v>
                </c:pt>
                <c:pt idx="3298">
                  <c:v>15</c:v>
                </c:pt>
                <c:pt idx="3299">
                  <c:v>15</c:v>
                </c:pt>
                <c:pt idx="3300">
                  <c:v>14</c:v>
                </c:pt>
                <c:pt idx="3301">
                  <c:v>16</c:v>
                </c:pt>
                <c:pt idx="3302">
                  <c:v>16</c:v>
                </c:pt>
                <c:pt idx="3303">
                  <c:v>14</c:v>
                </c:pt>
                <c:pt idx="3304">
                  <c:v>13</c:v>
                </c:pt>
                <c:pt idx="3305">
                  <c:v>14</c:v>
                </c:pt>
                <c:pt idx="3306">
                  <c:v>11</c:v>
                </c:pt>
                <c:pt idx="3307">
                  <c:v>12</c:v>
                </c:pt>
                <c:pt idx="3308">
                  <c:v>12</c:v>
                </c:pt>
                <c:pt idx="3309">
                  <c:v>13</c:v>
                </c:pt>
                <c:pt idx="3310">
                  <c:v>15</c:v>
                </c:pt>
                <c:pt idx="3311">
                  <c:v>17</c:v>
                </c:pt>
                <c:pt idx="3312">
                  <c:v>15</c:v>
                </c:pt>
                <c:pt idx="3313">
                  <c:v>17</c:v>
                </c:pt>
                <c:pt idx="3314">
                  <c:v>18</c:v>
                </c:pt>
                <c:pt idx="3315">
                  <c:v>17</c:v>
                </c:pt>
                <c:pt idx="3316">
                  <c:v>16</c:v>
                </c:pt>
                <c:pt idx="3317">
                  <c:v>12</c:v>
                </c:pt>
                <c:pt idx="3318">
                  <c:v>12</c:v>
                </c:pt>
                <c:pt idx="3319">
                  <c:v>12</c:v>
                </c:pt>
                <c:pt idx="3320">
                  <c:v>13</c:v>
                </c:pt>
                <c:pt idx="3321">
                  <c:v>12</c:v>
                </c:pt>
                <c:pt idx="3322">
                  <c:v>14</c:v>
                </c:pt>
                <c:pt idx="3323">
                  <c:v>13</c:v>
                </c:pt>
                <c:pt idx="3324">
                  <c:v>16</c:v>
                </c:pt>
                <c:pt idx="3325">
                  <c:v>12</c:v>
                </c:pt>
                <c:pt idx="3326">
                  <c:v>16</c:v>
                </c:pt>
                <c:pt idx="3327">
                  <c:v>15</c:v>
                </c:pt>
                <c:pt idx="3328">
                  <c:v>13</c:v>
                </c:pt>
                <c:pt idx="3329">
                  <c:v>13</c:v>
                </c:pt>
                <c:pt idx="3330">
                  <c:v>13</c:v>
                </c:pt>
                <c:pt idx="3331">
                  <c:v>13</c:v>
                </c:pt>
                <c:pt idx="3332">
                  <c:v>15</c:v>
                </c:pt>
                <c:pt idx="3333">
                  <c:v>17</c:v>
                </c:pt>
                <c:pt idx="3334">
                  <c:v>16</c:v>
                </c:pt>
                <c:pt idx="3335">
                  <c:v>15</c:v>
                </c:pt>
                <c:pt idx="3336">
                  <c:v>15</c:v>
                </c:pt>
                <c:pt idx="3337">
                  <c:v>14</c:v>
                </c:pt>
                <c:pt idx="3338">
                  <c:v>12</c:v>
                </c:pt>
                <c:pt idx="3339">
                  <c:v>15</c:v>
                </c:pt>
                <c:pt idx="3340">
                  <c:v>12</c:v>
                </c:pt>
                <c:pt idx="3341">
                  <c:v>13</c:v>
                </c:pt>
                <c:pt idx="3342">
                  <c:v>16</c:v>
                </c:pt>
                <c:pt idx="3343">
                  <c:v>13</c:v>
                </c:pt>
                <c:pt idx="3344">
                  <c:v>14</c:v>
                </c:pt>
                <c:pt idx="3345">
                  <c:v>17</c:v>
                </c:pt>
                <c:pt idx="3346">
                  <c:v>16</c:v>
                </c:pt>
                <c:pt idx="3347">
                  <c:v>19</c:v>
                </c:pt>
                <c:pt idx="3348">
                  <c:v>16</c:v>
                </c:pt>
                <c:pt idx="3349">
                  <c:v>19</c:v>
                </c:pt>
                <c:pt idx="3350">
                  <c:v>15</c:v>
                </c:pt>
                <c:pt idx="3351">
                  <c:v>16</c:v>
                </c:pt>
                <c:pt idx="3352">
                  <c:v>17</c:v>
                </c:pt>
                <c:pt idx="3353">
                  <c:v>16</c:v>
                </c:pt>
                <c:pt idx="3354">
                  <c:v>17</c:v>
                </c:pt>
                <c:pt idx="3355">
                  <c:v>16</c:v>
                </c:pt>
                <c:pt idx="3356">
                  <c:v>15</c:v>
                </c:pt>
                <c:pt idx="3357">
                  <c:v>14</c:v>
                </c:pt>
                <c:pt idx="3358">
                  <c:v>12</c:v>
                </c:pt>
                <c:pt idx="3359">
                  <c:v>16</c:v>
                </c:pt>
                <c:pt idx="3360">
                  <c:v>17</c:v>
                </c:pt>
                <c:pt idx="3361">
                  <c:v>16</c:v>
                </c:pt>
                <c:pt idx="3362">
                  <c:v>16</c:v>
                </c:pt>
                <c:pt idx="3363">
                  <c:v>17</c:v>
                </c:pt>
                <c:pt idx="3364">
                  <c:v>17</c:v>
                </c:pt>
                <c:pt idx="3365">
                  <c:v>15</c:v>
                </c:pt>
                <c:pt idx="3366">
                  <c:v>15</c:v>
                </c:pt>
                <c:pt idx="3367">
                  <c:v>17</c:v>
                </c:pt>
                <c:pt idx="3368">
                  <c:v>17</c:v>
                </c:pt>
                <c:pt idx="3369">
                  <c:v>15</c:v>
                </c:pt>
                <c:pt idx="3370">
                  <c:v>17</c:v>
                </c:pt>
                <c:pt idx="3371">
                  <c:v>16</c:v>
                </c:pt>
                <c:pt idx="3372">
                  <c:v>17</c:v>
                </c:pt>
                <c:pt idx="3373">
                  <c:v>15</c:v>
                </c:pt>
                <c:pt idx="3374">
                  <c:v>12</c:v>
                </c:pt>
                <c:pt idx="3375">
                  <c:v>13</c:v>
                </c:pt>
                <c:pt idx="3376">
                  <c:v>11</c:v>
                </c:pt>
                <c:pt idx="3377">
                  <c:v>13</c:v>
                </c:pt>
                <c:pt idx="3378">
                  <c:v>16</c:v>
                </c:pt>
                <c:pt idx="3379">
                  <c:v>20</c:v>
                </c:pt>
                <c:pt idx="3380">
                  <c:v>20</c:v>
                </c:pt>
                <c:pt idx="3381">
                  <c:v>20</c:v>
                </c:pt>
                <c:pt idx="3382">
                  <c:v>19</c:v>
                </c:pt>
                <c:pt idx="3383">
                  <c:v>18</c:v>
                </c:pt>
                <c:pt idx="3384">
                  <c:v>21</c:v>
                </c:pt>
                <c:pt idx="3385">
                  <c:v>20</c:v>
                </c:pt>
                <c:pt idx="3386">
                  <c:v>20</c:v>
                </c:pt>
                <c:pt idx="3387">
                  <c:v>22</c:v>
                </c:pt>
                <c:pt idx="3388">
                  <c:v>21</c:v>
                </c:pt>
                <c:pt idx="3389">
                  <c:v>22</c:v>
                </c:pt>
                <c:pt idx="3390">
                  <c:v>21</c:v>
                </c:pt>
                <c:pt idx="3391">
                  <c:v>22</c:v>
                </c:pt>
                <c:pt idx="3392">
                  <c:v>18</c:v>
                </c:pt>
                <c:pt idx="3393">
                  <c:v>21</c:v>
                </c:pt>
                <c:pt idx="3394">
                  <c:v>20</c:v>
                </c:pt>
                <c:pt idx="3395">
                  <c:v>19</c:v>
                </c:pt>
                <c:pt idx="3396">
                  <c:v>22</c:v>
                </c:pt>
                <c:pt idx="3397">
                  <c:v>20</c:v>
                </c:pt>
                <c:pt idx="3398">
                  <c:v>20</c:v>
                </c:pt>
                <c:pt idx="3399">
                  <c:v>19</c:v>
                </c:pt>
                <c:pt idx="3400">
                  <c:v>19</c:v>
                </c:pt>
                <c:pt idx="3401">
                  <c:v>20</c:v>
                </c:pt>
                <c:pt idx="3402">
                  <c:v>21</c:v>
                </c:pt>
                <c:pt idx="3403">
                  <c:v>18</c:v>
                </c:pt>
                <c:pt idx="3404">
                  <c:v>19</c:v>
                </c:pt>
                <c:pt idx="3405">
                  <c:v>18</c:v>
                </c:pt>
                <c:pt idx="3406">
                  <c:v>18</c:v>
                </c:pt>
                <c:pt idx="3407">
                  <c:v>17</c:v>
                </c:pt>
                <c:pt idx="3408">
                  <c:v>18</c:v>
                </c:pt>
                <c:pt idx="3409">
                  <c:v>18</c:v>
                </c:pt>
                <c:pt idx="3410">
                  <c:v>23</c:v>
                </c:pt>
                <c:pt idx="3411">
                  <c:v>24</c:v>
                </c:pt>
                <c:pt idx="3412">
                  <c:v>25</c:v>
                </c:pt>
                <c:pt idx="3413">
                  <c:v>27</c:v>
                </c:pt>
                <c:pt idx="3414">
                  <c:v>25</c:v>
                </c:pt>
                <c:pt idx="3415">
                  <c:v>25</c:v>
                </c:pt>
                <c:pt idx="3416">
                  <c:v>23</c:v>
                </c:pt>
                <c:pt idx="3417">
                  <c:v>22</c:v>
                </c:pt>
                <c:pt idx="3418">
                  <c:v>23</c:v>
                </c:pt>
                <c:pt idx="3419">
                  <c:v>24</c:v>
                </c:pt>
                <c:pt idx="3420">
                  <c:v>22</c:v>
                </c:pt>
                <c:pt idx="3421">
                  <c:v>25</c:v>
                </c:pt>
                <c:pt idx="3422">
                  <c:v>20</c:v>
                </c:pt>
                <c:pt idx="3423">
                  <c:v>19</c:v>
                </c:pt>
                <c:pt idx="3424">
                  <c:v>25</c:v>
                </c:pt>
                <c:pt idx="3425">
                  <c:v>25</c:v>
                </c:pt>
                <c:pt idx="3426">
                  <c:v>23</c:v>
                </c:pt>
                <c:pt idx="3427">
                  <c:v>24</c:v>
                </c:pt>
                <c:pt idx="3428">
                  <c:v>24</c:v>
                </c:pt>
                <c:pt idx="3429">
                  <c:v>23</c:v>
                </c:pt>
                <c:pt idx="3430">
                  <c:v>25</c:v>
                </c:pt>
                <c:pt idx="3431">
                  <c:v>22</c:v>
                </c:pt>
                <c:pt idx="3432">
                  <c:v>22</c:v>
                </c:pt>
                <c:pt idx="3433">
                  <c:v>20</c:v>
                </c:pt>
                <c:pt idx="3434">
                  <c:v>18</c:v>
                </c:pt>
                <c:pt idx="3435">
                  <c:v>19</c:v>
                </c:pt>
                <c:pt idx="3436">
                  <c:v>19</c:v>
                </c:pt>
                <c:pt idx="3437">
                  <c:v>19</c:v>
                </c:pt>
                <c:pt idx="3438">
                  <c:v>19</c:v>
                </c:pt>
                <c:pt idx="3439">
                  <c:v>19</c:v>
                </c:pt>
                <c:pt idx="3440">
                  <c:v>19</c:v>
                </c:pt>
                <c:pt idx="3441">
                  <c:v>17</c:v>
                </c:pt>
                <c:pt idx="3442">
                  <c:v>16</c:v>
                </c:pt>
                <c:pt idx="3443">
                  <c:v>18</c:v>
                </c:pt>
                <c:pt idx="3444">
                  <c:v>19</c:v>
                </c:pt>
                <c:pt idx="3445">
                  <c:v>21</c:v>
                </c:pt>
                <c:pt idx="3446">
                  <c:v>21</c:v>
                </c:pt>
                <c:pt idx="3447">
                  <c:v>22</c:v>
                </c:pt>
                <c:pt idx="3448">
                  <c:v>21</c:v>
                </c:pt>
                <c:pt idx="3449">
                  <c:v>21</c:v>
                </c:pt>
                <c:pt idx="3450">
                  <c:v>22</c:v>
                </c:pt>
                <c:pt idx="3451">
                  <c:v>19</c:v>
                </c:pt>
                <c:pt idx="3452">
                  <c:v>22</c:v>
                </c:pt>
                <c:pt idx="3453">
                  <c:v>20</c:v>
                </c:pt>
                <c:pt idx="3454">
                  <c:v>20</c:v>
                </c:pt>
                <c:pt idx="3455">
                  <c:v>24</c:v>
                </c:pt>
                <c:pt idx="3456">
                  <c:v>19</c:v>
                </c:pt>
                <c:pt idx="3457">
                  <c:v>20</c:v>
                </c:pt>
                <c:pt idx="3458">
                  <c:v>21</c:v>
                </c:pt>
                <c:pt idx="3459">
                  <c:v>20</c:v>
                </c:pt>
                <c:pt idx="3460">
                  <c:v>15</c:v>
                </c:pt>
                <c:pt idx="3461">
                  <c:v>16</c:v>
                </c:pt>
                <c:pt idx="3462">
                  <c:v>17</c:v>
                </c:pt>
                <c:pt idx="3463">
                  <c:v>20</c:v>
                </c:pt>
                <c:pt idx="3464">
                  <c:v>20</c:v>
                </c:pt>
                <c:pt idx="3465">
                  <c:v>20</c:v>
                </c:pt>
                <c:pt idx="3466">
                  <c:v>20</c:v>
                </c:pt>
                <c:pt idx="3467">
                  <c:v>20</c:v>
                </c:pt>
                <c:pt idx="3468">
                  <c:v>16</c:v>
                </c:pt>
                <c:pt idx="3469">
                  <c:v>16</c:v>
                </c:pt>
                <c:pt idx="3470">
                  <c:v>17</c:v>
                </c:pt>
                <c:pt idx="3471">
                  <c:v>18</c:v>
                </c:pt>
                <c:pt idx="3472">
                  <c:v>19</c:v>
                </c:pt>
                <c:pt idx="3473">
                  <c:v>17</c:v>
                </c:pt>
                <c:pt idx="3474">
                  <c:v>20</c:v>
                </c:pt>
                <c:pt idx="3475">
                  <c:v>19</c:v>
                </c:pt>
                <c:pt idx="3476">
                  <c:v>19</c:v>
                </c:pt>
                <c:pt idx="3477">
                  <c:v>19</c:v>
                </c:pt>
                <c:pt idx="3478">
                  <c:v>21</c:v>
                </c:pt>
                <c:pt idx="3479">
                  <c:v>19</c:v>
                </c:pt>
                <c:pt idx="3480">
                  <c:v>19</c:v>
                </c:pt>
                <c:pt idx="3481">
                  <c:v>19</c:v>
                </c:pt>
                <c:pt idx="3482">
                  <c:v>17</c:v>
                </c:pt>
                <c:pt idx="3483">
                  <c:v>16</c:v>
                </c:pt>
                <c:pt idx="3484">
                  <c:v>18</c:v>
                </c:pt>
                <c:pt idx="3485">
                  <c:v>16</c:v>
                </c:pt>
                <c:pt idx="3486">
                  <c:v>18</c:v>
                </c:pt>
                <c:pt idx="3487">
                  <c:v>19</c:v>
                </c:pt>
                <c:pt idx="3488">
                  <c:v>18</c:v>
                </c:pt>
                <c:pt idx="3489">
                  <c:v>21</c:v>
                </c:pt>
                <c:pt idx="3490">
                  <c:v>21</c:v>
                </c:pt>
                <c:pt idx="3491">
                  <c:v>20</c:v>
                </c:pt>
                <c:pt idx="3492">
                  <c:v>17</c:v>
                </c:pt>
                <c:pt idx="3493">
                  <c:v>9</c:v>
                </c:pt>
                <c:pt idx="3494">
                  <c:v>9</c:v>
                </c:pt>
                <c:pt idx="3495">
                  <c:v>9</c:v>
                </c:pt>
                <c:pt idx="3496">
                  <c:v>8</c:v>
                </c:pt>
                <c:pt idx="3497">
                  <c:v>8</c:v>
                </c:pt>
                <c:pt idx="3498">
                  <c:v>13</c:v>
                </c:pt>
                <c:pt idx="3499">
                  <c:v>12</c:v>
                </c:pt>
                <c:pt idx="3500">
                  <c:v>16</c:v>
                </c:pt>
                <c:pt idx="3501">
                  <c:v>16</c:v>
                </c:pt>
                <c:pt idx="3502">
                  <c:v>15</c:v>
                </c:pt>
                <c:pt idx="3503">
                  <c:v>17</c:v>
                </c:pt>
                <c:pt idx="3504">
                  <c:v>16</c:v>
                </c:pt>
                <c:pt idx="3505">
                  <c:v>15</c:v>
                </c:pt>
                <c:pt idx="3506">
                  <c:v>15</c:v>
                </c:pt>
                <c:pt idx="3507">
                  <c:v>15</c:v>
                </c:pt>
                <c:pt idx="3508">
                  <c:v>15</c:v>
                </c:pt>
                <c:pt idx="3509">
                  <c:v>14</c:v>
                </c:pt>
                <c:pt idx="3510">
                  <c:v>13</c:v>
                </c:pt>
                <c:pt idx="3511">
                  <c:v>16</c:v>
                </c:pt>
                <c:pt idx="3512">
                  <c:v>16</c:v>
                </c:pt>
                <c:pt idx="3513">
                  <c:v>15</c:v>
                </c:pt>
                <c:pt idx="3514">
                  <c:v>17</c:v>
                </c:pt>
                <c:pt idx="3515">
                  <c:v>19</c:v>
                </c:pt>
                <c:pt idx="3516">
                  <c:v>23</c:v>
                </c:pt>
                <c:pt idx="3517">
                  <c:v>23</c:v>
                </c:pt>
                <c:pt idx="3518">
                  <c:v>27</c:v>
                </c:pt>
                <c:pt idx="3519">
                  <c:v>25</c:v>
                </c:pt>
                <c:pt idx="3520">
                  <c:v>24</c:v>
                </c:pt>
                <c:pt idx="3521">
                  <c:v>23</c:v>
                </c:pt>
                <c:pt idx="3522">
                  <c:v>22</c:v>
                </c:pt>
                <c:pt idx="3523">
                  <c:v>20</c:v>
                </c:pt>
                <c:pt idx="3524">
                  <c:v>19</c:v>
                </c:pt>
                <c:pt idx="3525">
                  <c:v>18</c:v>
                </c:pt>
                <c:pt idx="3526">
                  <c:v>20</c:v>
                </c:pt>
                <c:pt idx="3527">
                  <c:v>20</c:v>
                </c:pt>
                <c:pt idx="3528">
                  <c:v>18</c:v>
                </c:pt>
                <c:pt idx="3529">
                  <c:v>21</c:v>
                </c:pt>
                <c:pt idx="3530">
                  <c:v>20</c:v>
                </c:pt>
                <c:pt idx="3531">
                  <c:v>19</c:v>
                </c:pt>
                <c:pt idx="3532">
                  <c:v>19</c:v>
                </c:pt>
                <c:pt idx="3533">
                  <c:v>20</c:v>
                </c:pt>
                <c:pt idx="3534">
                  <c:v>21</c:v>
                </c:pt>
                <c:pt idx="3535">
                  <c:v>20</c:v>
                </c:pt>
                <c:pt idx="3536">
                  <c:v>20</c:v>
                </c:pt>
                <c:pt idx="3537">
                  <c:v>20</c:v>
                </c:pt>
                <c:pt idx="3538">
                  <c:v>20</c:v>
                </c:pt>
                <c:pt idx="3539">
                  <c:v>21</c:v>
                </c:pt>
                <c:pt idx="3540">
                  <c:v>21</c:v>
                </c:pt>
                <c:pt idx="3541">
                  <c:v>20</c:v>
                </c:pt>
                <c:pt idx="3542">
                  <c:v>18</c:v>
                </c:pt>
                <c:pt idx="3543">
                  <c:v>19</c:v>
                </c:pt>
                <c:pt idx="3544">
                  <c:v>20</c:v>
                </c:pt>
                <c:pt idx="3545">
                  <c:v>18</c:v>
                </c:pt>
                <c:pt idx="3546">
                  <c:v>18</c:v>
                </c:pt>
                <c:pt idx="3547">
                  <c:v>18</c:v>
                </c:pt>
                <c:pt idx="3548">
                  <c:v>17</c:v>
                </c:pt>
                <c:pt idx="3549">
                  <c:v>18</c:v>
                </c:pt>
                <c:pt idx="3550">
                  <c:v>19</c:v>
                </c:pt>
                <c:pt idx="3551">
                  <c:v>18</c:v>
                </c:pt>
                <c:pt idx="3552">
                  <c:v>18</c:v>
                </c:pt>
                <c:pt idx="3553">
                  <c:v>17</c:v>
                </c:pt>
                <c:pt idx="3554">
                  <c:v>18</c:v>
                </c:pt>
                <c:pt idx="3555">
                  <c:v>22</c:v>
                </c:pt>
                <c:pt idx="3556">
                  <c:v>22</c:v>
                </c:pt>
                <c:pt idx="3557">
                  <c:v>25</c:v>
                </c:pt>
                <c:pt idx="3558">
                  <c:v>27</c:v>
                </c:pt>
                <c:pt idx="3559">
                  <c:v>25</c:v>
                </c:pt>
                <c:pt idx="3560">
                  <c:v>29</c:v>
                </c:pt>
                <c:pt idx="3561">
                  <c:v>28</c:v>
                </c:pt>
                <c:pt idx="3562">
                  <c:v>29</c:v>
                </c:pt>
                <c:pt idx="3563">
                  <c:v>28</c:v>
                </c:pt>
                <c:pt idx="3564">
                  <c:v>29</c:v>
                </c:pt>
                <c:pt idx="3565">
                  <c:v>31</c:v>
                </c:pt>
                <c:pt idx="3566">
                  <c:v>32</c:v>
                </c:pt>
                <c:pt idx="3567">
                  <c:v>32</c:v>
                </c:pt>
                <c:pt idx="3568">
                  <c:v>32</c:v>
                </c:pt>
                <c:pt idx="3569">
                  <c:v>33</c:v>
                </c:pt>
                <c:pt idx="3570">
                  <c:v>33</c:v>
                </c:pt>
                <c:pt idx="3571">
                  <c:v>26</c:v>
                </c:pt>
                <c:pt idx="3572">
                  <c:v>26</c:v>
                </c:pt>
                <c:pt idx="3573">
                  <c:v>28</c:v>
                </c:pt>
                <c:pt idx="3574">
                  <c:v>29</c:v>
                </c:pt>
                <c:pt idx="3575">
                  <c:v>28</c:v>
                </c:pt>
                <c:pt idx="3576">
                  <c:v>30</c:v>
                </c:pt>
                <c:pt idx="3577">
                  <c:v>29</c:v>
                </c:pt>
                <c:pt idx="3578">
                  <c:v>26</c:v>
                </c:pt>
                <c:pt idx="3579">
                  <c:v>27</c:v>
                </c:pt>
                <c:pt idx="3580">
                  <c:v>27</c:v>
                </c:pt>
                <c:pt idx="3581">
                  <c:v>26</c:v>
                </c:pt>
                <c:pt idx="3582">
                  <c:v>27</c:v>
                </c:pt>
                <c:pt idx="3583">
                  <c:v>27</c:v>
                </c:pt>
                <c:pt idx="3584">
                  <c:v>29</c:v>
                </c:pt>
                <c:pt idx="3585">
                  <c:v>27</c:v>
                </c:pt>
                <c:pt idx="3586">
                  <c:v>26</c:v>
                </c:pt>
                <c:pt idx="3587">
                  <c:v>23</c:v>
                </c:pt>
                <c:pt idx="3588">
                  <c:v>23</c:v>
                </c:pt>
                <c:pt idx="3589">
                  <c:v>22</c:v>
                </c:pt>
                <c:pt idx="3590">
                  <c:v>23</c:v>
                </c:pt>
                <c:pt idx="3591">
                  <c:v>24</c:v>
                </c:pt>
                <c:pt idx="3592">
                  <c:v>24</c:v>
                </c:pt>
                <c:pt idx="3593">
                  <c:v>25</c:v>
                </c:pt>
                <c:pt idx="3594">
                  <c:v>25</c:v>
                </c:pt>
                <c:pt idx="3595">
                  <c:v>24</c:v>
                </c:pt>
                <c:pt idx="3596">
                  <c:v>23</c:v>
                </c:pt>
                <c:pt idx="3597">
                  <c:v>22</c:v>
                </c:pt>
                <c:pt idx="3598">
                  <c:v>23</c:v>
                </c:pt>
                <c:pt idx="3599">
                  <c:v>22</c:v>
                </c:pt>
                <c:pt idx="3600">
                  <c:v>26</c:v>
                </c:pt>
                <c:pt idx="3601">
                  <c:v>24</c:v>
                </c:pt>
                <c:pt idx="3602">
                  <c:v>23</c:v>
                </c:pt>
                <c:pt idx="3603">
                  <c:v>21</c:v>
                </c:pt>
                <c:pt idx="3604">
                  <c:v>19</c:v>
                </c:pt>
                <c:pt idx="3605">
                  <c:v>21</c:v>
                </c:pt>
                <c:pt idx="3606">
                  <c:v>22</c:v>
                </c:pt>
                <c:pt idx="3607">
                  <c:v>22</c:v>
                </c:pt>
                <c:pt idx="3608">
                  <c:v>22</c:v>
                </c:pt>
                <c:pt idx="3609">
                  <c:v>24</c:v>
                </c:pt>
                <c:pt idx="3610">
                  <c:v>22</c:v>
                </c:pt>
                <c:pt idx="3611">
                  <c:v>21</c:v>
                </c:pt>
                <c:pt idx="3612">
                  <c:v>23</c:v>
                </c:pt>
                <c:pt idx="3613">
                  <c:v>20</c:v>
                </c:pt>
                <c:pt idx="3614">
                  <c:v>22</c:v>
                </c:pt>
                <c:pt idx="3615">
                  <c:v>25</c:v>
                </c:pt>
                <c:pt idx="3616">
                  <c:v>22</c:v>
                </c:pt>
                <c:pt idx="3617">
                  <c:v>21</c:v>
                </c:pt>
                <c:pt idx="3618">
                  <c:v>21</c:v>
                </c:pt>
                <c:pt idx="3619">
                  <c:v>22</c:v>
                </c:pt>
                <c:pt idx="3620">
                  <c:v>23</c:v>
                </c:pt>
                <c:pt idx="3621">
                  <c:v>23</c:v>
                </c:pt>
                <c:pt idx="3622">
                  <c:v>23</c:v>
                </c:pt>
                <c:pt idx="3623">
                  <c:v>23</c:v>
                </c:pt>
                <c:pt idx="3624">
                  <c:v>27</c:v>
                </c:pt>
                <c:pt idx="3625">
                  <c:v>26</c:v>
                </c:pt>
                <c:pt idx="3626">
                  <c:v>26</c:v>
                </c:pt>
                <c:pt idx="3627">
                  <c:v>25</c:v>
                </c:pt>
                <c:pt idx="3628">
                  <c:v>26</c:v>
                </c:pt>
                <c:pt idx="3629">
                  <c:v>25</c:v>
                </c:pt>
                <c:pt idx="3630">
                  <c:v>26</c:v>
                </c:pt>
                <c:pt idx="3631">
                  <c:v>25</c:v>
                </c:pt>
                <c:pt idx="3632">
                  <c:v>23</c:v>
                </c:pt>
                <c:pt idx="3633">
                  <c:v>23</c:v>
                </c:pt>
                <c:pt idx="3634">
                  <c:v>23</c:v>
                </c:pt>
                <c:pt idx="3635">
                  <c:v>23</c:v>
                </c:pt>
                <c:pt idx="3636">
                  <c:v>22</c:v>
                </c:pt>
                <c:pt idx="3637">
                  <c:v>21</c:v>
                </c:pt>
                <c:pt idx="3638">
                  <c:v>23</c:v>
                </c:pt>
                <c:pt idx="3639">
                  <c:v>24</c:v>
                </c:pt>
                <c:pt idx="3640">
                  <c:v>21</c:v>
                </c:pt>
                <c:pt idx="3641">
                  <c:v>22</c:v>
                </c:pt>
                <c:pt idx="3642">
                  <c:v>22</c:v>
                </c:pt>
                <c:pt idx="3643">
                  <c:v>22</c:v>
                </c:pt>
                <c:pt idx="3644">
                  <c:v>21</c:v>
                </c:pt>
                <c:pt idx="3645">
                  <c:v>21</c:v>
                </c:pt>
                <c:pt idx="3646">
                  <c:v>19</c:v>
                </c:pt>
                <c:pt idx="3647">
                  <c:v>16</c:v>
                </c:pt>
                <c:pt idx="3648">
                  <c:v>17</c:v>
                </c:pt>
                <c:pt idx="3649">
                  <c:v>18</c:v>
                </c:pt>
                <c:pt idx="3650">
                  <c:v>20</c:v>
                </c:pt>
                <c:pt idx="3651">
                  <c:v>18</c:v>
                </c:pt>
                <c:pt idx="3652">
                  <c:v>18</c:v>
                </c:pt>
                <c:pt idx="3653">
                  <c:v>19</c:v>
                </c:pt>
                <c:pt idx="3654">
                  <c:v>18</c:v>
                </c:pt>
                <c:pt idx="3655">
                  <c:v>18</c:v>
                </c:pt>
                <c:pt idx="3656">
                  <c:v>18</c:v>
                </c:pt>
                <c:pt idx="3657">
                  <c:v>18</c:v>
                </c:pt>
                <c:pt idx="3658">
                  <c:v>19</c:v>
                </c:pt>
                <c:pt idx="3659">
                  <c:v>19</c:v>
                </c:pt>
                <c:pt idx="3660">
                  <c:v>17</c:v>
                </c:pt>
                <c:pt idx="3661">
                  <c:v>21</c:v>
                </c:pt>
                <c:pt idx="3662">
                  <c:v>19</c:v>
                </c:pt>
                <c:pt idx="3663">
                  <c:v>21</c:v>
                </c:pt>
                <c:pt idx="3664">
                  <c:v>23</c:v>
                </c:pt>
                <c:pt idx="3665">
                  <c:v>23</c:v>
                </c:pt>
                <c:pt idx="3666">
                  <c:v>20</c:v>
                </c:pt>
                <c:pt idx="3667">
                  <c:v>19</c:v>
                </c:pt>
                <c:pt idx="3668">
                  <c:v>19</c:v>
                </c:pt>
                <c:pt idx="3669">
                  <c:v>17</c:v>
                </c:pt>
                <c:pt idx="3670">
                  <c:v>21</c:v>
                </c:pt>
                <c:pt idx="3671">
                  <c:v>20</c:v>
                </c:pt>
                <c:pt idx="3672">
                  <c:v>21</c:v>
                </c:pt>
                <c:pt idx="3673">
                  <c:v>21</c:v>
                </c:pt>
                <c:pt idx="3674">
                  <c:v>17</c:v>
                </c:pt>
                <c:pt idx="3675">
                  <c:v>19</c:v>
                </c:pt>
                <c:pt idx="3676">
                  <c:v>20</c:v>
                </c:pt>
                <c:pt idx="3677">
                  <c:v>19</c:v>
                </c:pt>
                <c:pt idx="3678">
                  <c:v>21</c:v>
                </c:pt>
                <c:pt idx="3679">
                  <c:v>19</c:v>
                </c:pt>
                <c:pt idx="3680">
                  <c:v>19</c:v>
                </c:pt>
                <c:pt idx="3681">
                  <c:v>16</c:v>
                </c:pt>
                <c:pt idx="3682">
                  <c:v>16</c:v>
                </c:pt>
                <c:pt idx="3683">
                  <c:v>16</c:v>
                </c:pt>
                <c:pt idx="3684">
                  <c:v>15</c:v>
                </c:pt>
                <c:pt idx="3685">
                  <c:v>14</c:v>
                </c:pt>
                <c:pt idx="3686">
                  <c:v>14</c:v>
                </c:pt>
                <c:pt idx="3687">
                  <c:v>14</c:v>
                </c:pt>
                <c:pt idx="3688">
                  <c:v>15</c:v>
                </c:pt>
                <c:pt idx="3689">
                  <c:v>16</c:v>
                </c:pt>
                <c:pt idx="3690">
                  <c:v>17</c:v>
                </c:pt>
                <c:pt idx="3691">
                  <c:v>15</c:v>
                </c:pt>
                <c:pt idx="3692">
                  <c:v>15</c:v>
                </c:pt>
                <c:pt idx="3693">
                  <c:v>14</c:v>
                </c:pt>
                <c:pt idx="3694">
                  <c:v>16</c:v>
                </c:pt>
                <c:pt idx="3695">
                  <c:v>15</c:v>
                </c:pt>
                <c:pt idx="3696">
                  <c:v>13</c:v>
                </c:pt>
                <c:pt idx="3697">
                  <c:v>13</c:v>
                </c:pt>
                <c:pt idx="3698">
                  <c:v>17</c:v>
                </c:pt>
                <c:pt idx="3699">
                  <c:v>18</c:v>
                </c:pt>
                <c:pt idx="3700">
                  <c:v>19</c:v>
                </c:pt>
                <c:pt idx="3701">
                  <c:v>19</c:v>
                </c:pt>
                <c:pt idx="3702">
                  <c:v>20</c:v>
                </c:pt>
                <c:pt idx="3703">
                  <c:v>19</c:v>
                </c:pt>
                <c:pt idx="3704">
                  <c:v>18</c:v>
                </c:pt>
                <c:pt idx="3705">
                  <c:v>17</c:v>
                </c:pt>
                <c:pt idx="3706">
                  <c:v>16</c:v>
                </c:pt>
                <c:pt idx="3707">
                  <c:v>16</c:v>
                </c:pt>
                <c:pt idx="3708">
                  <c:v>17</c:v>
                </c:pt>
                <c:pt idx="3709">
                  <c:v>17</c:v>
                </c:pt>
                <c:pt idx="3710">
                  <c:v>17</c:v>
                </c:pt>
                <c:pt idx="3711">
                  <c:v>15</c:v>
                </c:pt>
                <c:pt idx="3712">
                  <c:v>14</c:v>
                </c:pt>
                <c:pt idx="3713">
                  <c:v>13</c:v>
                </c:pt>
                <c:pt idx="3714">
                  <c:v>15</c:v>
                </c:pt>
                <c:pt idx="3715">
                  <c:v>15</c:v>
                </c:pt>
                <c:pt idx="3716">
                  <c:v>15</c:v>
                </c:pt>
                <c:pt idx="3717">
                  <c:v>15</c:v>
                </c:pt>
                <c:pt idx="3718">
                  <c:v>17</c:v>
                </c:pt>
                <c:pt idx="3719">
                  <c:v>15</c:v>
                </c:pt>
                <c:pt idx="3720">
                  <c:v>17</c:v>
                </c:pt>
                <c:pt idx="3721">
                  <c:v>18</c:v>
                </c:pt>
                <c:pt idx="3722">
                  <c:v>16</c:v>
                </c:pt>
                <c:pt idx="3723">
                  <c:v>16</c:v>
                </c:pt>
                <c:pt idx="3724">
                  <c:v>12</c:v>
                </c:pt>
                <c:pt idx="3725">
                  <c:v>15</c:v>
                </c:pt>
                <c:pt idx="3726">
                  <c:v>16</c:v>
                </c:pt>
                <c:pt idx="3727">
                  <c:v>13</c:v>
                </c:pt>
                <c:pt idx="3728">
                  <c:v>15</c:v>
                </c:pt>
                <c:pt idx="3729">
                  <c:v>17</c:v>
                </c:pt>
                <c:pt idx="3730">
                  <c:v>18</c:v>
                </c:pt>
                <c:pt idx="3731">
                  <c:v>18</c:v>
                </c:pt>
                <c:pt idx="3732">
                  <c:v>19</c:v>
                </c:pt>
                <c:pt idx="3733">
                  <c:v>16</c:v>
                </c:pt>
                <c:pt idx="3734">
                  <c:v>17</c:v>
                </c:pt>
                <c:pt idx="3735">
                  <c:v>19</c:v>
                </c:pt>
                <c:pt idx="3736">
                  <c:v>17</c:v>
                </c:pt>
                <c:pt idx="3737">
                  <c:v>16</c:v>
                </c:pt>
                <c:pt idx="3738">
                  <c:v>16</c:v>
                </c:pt>
                <c:pt idx="3739">
                  <c:v>16</c:v>
                </c:pt>
                <c:pt idx="3740">
                  <c:v>18</c:v>
                </c:pt>
                <c:pt idx="3741">
                  <c:v>16</c:v>
                </c:pt>
                <c:pt idx="3742">
                  <c:v>16</c:v>
                </c:pt>
                <c:pt idx="3743">
                  <c:v>16</c:v>
                </c:pt>
                <c:pt idx="3744">
                  <c:v>15</c:v>
                </c:pt>
                <c:pt idx="3745">
                  <c:v>16</c:v>
                </c:pt>
                <c:pt idx="3746">
                  <c:v>17</c:v>
                </c:pt>
                <c:pt idx="3747">
                  <c:v>19</c:v>
                </c:pt>
                <c:pt idx="3748">
                  <c:v>19</c:v>
                </c:pt>
                <c:pt idx="3749">
                  <c:v>17</c:v>
                </c:pt>
                <c:pt idx="3750">
                  <c:v>15</c:v>
                </c:pt>
                <c:pt idx="3751">
                  <c:v>13</c:v>
                </c:pt>
                <c:pt idx="3752">
                  <c:v>12</c:v>
                </c:pt>
                <c:pt idx="3753">
                  <c:v>13</c:v>
                </c:pt>
                <c:pt idx="3754">
                  <c:v>14</c:v>
                </c:pt>
                <c:pt idx="3755">
                  <c:v>16</c:v>
                </c:pt>
                <c:pt idx="3756">
                  <c:v>16</c:v>
                </c:pt>
                <c:pt idx="3757">
                  <c:v>16</c:v>
                </c:pt>
                <c:pt idx="3758">
                  <c:v>16</c:v>
                </c:pt>
                <c:pt idx="3759">
                  <c:v>16</c:v>
                </c:pt>
                <c:pt idx="3760">
                  <c:v>17</c:v>
                </c:pt>
                <c:pt idx="3761">
                  <c:v>18</c:v>
                </c:pt>
                <c:pt idx="3762">
                  <c:v>17</c:v>
                </c:pt>
                <c:pt idx="3763">
                  <c:v>17</c:v>
                </c:pt>
                <c:pt idx="3764">
                  <c:v>16</c:v>
                </c:pt>
                <c:pt idx="3765">
                  <c:v>16</c:v>
                </c:pt>
                <c:pt idx="3766">
                  <c:v>15</c:v>
                </c:pt>
                <c:pt idx="3767">
                  <c:v>16</c:v>
                </c:pt>
                <c:pt idx="3768">
                  <c:v>16</c:v>
                </c:pt>
                <c:pt idx="3769">
                  <c:v>15</c:v>
                </c:pt>
                <c:pt idx="3770">
                  <c:v>14</c:v>
                </c:pt>
                <c:pt idx="3771">
                  <c:v>15</c:v>
                </c:pt>
                <c:pt idx="3772">
                  <c:v>15</c:v>
                </c:pt>
                <c:pt idx="3773">
                  <c:v>17</c:v>
                </c:pt>
                <c:pt idx="3774">
                  <c:v>14</c:v>
                </c:pt>
                <c:pt idx="3775">
                  <c:v>14</c:v>
                </c:pt>
                <c:pt idx="3776">
                  <c:v>17</c:v>
                </c:pt>
                <c:pt idx="3777">
                  <c:v>17</c:v>
                </c:pt>
                <c:pt idx="3778">
                  <c:v>19</c:v>
                </c:pt>
                <c:pt idx="3779">
                  <c:v>19</c:v>
                </c:pt>
                <c:pt idx="3780">
                  <c:v>17</c:v>
                </c:pt>
                <c:pt idx="3781">
                  <c:v>17</c:v>
                </c:pt>
                <c:pt idx="3782">
                  <c:v>15</c:v>
                </c:pt>
                <c:pt idx="3783">
                  <c:v>14</c:v>
                </c:pt>
                <c:pt idx="3784">
                  <c:v>14</c:v>
                </c:pt>
                <c:pt idx="3785">
                  <c:v>12</c:v>
                </c:pt>
                <c:pt idx="3786">
                  <c:v>14</c:v>
                </c:pt>
                <c:pt idx="3787">
                  <c:v>15</c:v>
                </c:pt>
                <c:pt idx="3788">
                  <c:v>15</c:v>
                </c:pt>
                <c:pt idx="3789">
                  <c:v>14</c:v>
                </c:pt>
                <c:pt idx="3790">
                  <c:v>14</c:v>
                </c:pt>
                <c:pt idx="3791">
                  <c:v>15</c:v>
                </c:pt>
                <c:pt idx="3792">
                  <c:v>15</c:v>
                </c:pt>
                <c:pt idx="3793">
                  <c:v>13</c:v>
                </c:pt>
                <c:pt idx="3794">
                  <c:v>14</c:v>
                </c:pt>
                <c:pt idx="3795">
                  <c:v>14</c:v>
                </c:pt>
                <c:pt idx="3796">
                  <c:v>16</c:v>
                </c:pt>
                <c:pt idx="3797">
                  <c:v>14</c:v>
                </c:pt>
                <c:pt idx="3798">
                  <c:v>11</c:v>
                </c:pt>
                <c:pt idx="3799">
                  <c:v>13</c:v>
                </c:pt>
                <c:pt idx="3800">
                  <c:v>14</c:v>
                </c:pt>
                <c:pt idx="3801">
                  <c:v>15</c:v>
                </c:pt>
                <c:pt idx="3802">
                  <c:v>16</c:v>
                </c:pt>
                <c:pt idx="3803">
                  <c:v>15</c:v>
                </c:pt>
                <c:pt idx="3804">
                  <c:v>13</c:v>
                </c:pt>
                <c:pt idx="3805">
                  <c:v>13</c:v>
                </c:pt>
                <c:pt idx="3806">
                  <c:v>14</c:v>
                </c:pt>
                <c:pt idx="3807">
                  <c:v>11</c:v>
                </c:pt>
                <c:pt idx="3808">
                  <c:v>11</c:v>
                </c:pt>
                <c:pt idx="3809">
                  <c:v>12</c:v>
                </c:pt>
                <c:pt idx="3810">
                  <c:v>9</c:v>
                </c:pt>
                <c:pt idx="3811">
                  <c:v>11</c:v>
                </c:pt>
                <c:pt idx="3812">
                  <c:v>12</c:v>
                </c:pt>
                <c:pt idx="3813">
                  <c:v>13</c:v>
                </c:pt>
                <c:pt idx="3814">
                  <c:v>13</c:v>
                </c:pt>
                <c:pt idx="3815">
                  <c:v>12</c:v>
                </c:pt>
                <c:pt idx="3816">
                  <c:v>11</c:v>
                </c:pt>
                <c:pt idx="3817">
                  <c:v>13</c:v>
                </c:pt>
                <c:pt idx="3818">
                  <c:v>15</c:v>
                </c:pt>
                <c:pt idx="3819">
                  <c:v>13</c:v>
                </c:pt>
                <c:pt idx="3820">
                  <c:v>13</c:v>
                </c:pt>
                <c:pt idx="3821">
                  <c:v>17</c:v>
                </c:pt>
                <c:pt idx="3822">
                  <c:v>14</c:v>
                </c:pt>
                <c:pt idx="3823">
                  <c:v>13</c:v>
                </c:pt>
                <c:pt idx="3824">
                  <c:v>13</c:v>
                </c:pt>
                <c:pt idx="3825">
                  <c:v>13</c:v>
                </c:pt>
                <c:pt idx="3826">
                  <c:v>13</c:v>
                </c:pt>
                <c:pt idx="3827">
                  <c:v>13</c:v>
                </c:pt>
                <c:pt idx="3828">
                  <c:v>12</c:v>
                </c:pt>
                <c:pt idx="3829">
                  <c:v>13</c:v>
                </c:pt>
                <c:pt idx="3830">
                  <c:v>14</c:v>
                </c:pt>
                <c:pt idx="3831">
                  <c:v>15</c:v>
                </c:pt>
                <c:pt idx="3832">
                  <c:v>14</c:v>
                </c:pt>
                <c:pt idx="3833">
                  <c:v>15</c:v>
                </c:pt>
                <c:pt idx="3834">
                  <c:v>17</c:v>
                </c:pt>
                <c:pt idx="3835">
                  <c:v>18</c:v>
                </c:pt>
                <c:pt idx="3836">
                  <c:v>17</c:v>
                </c:pt>
                <c:pt idx="3837">
                  <c:v>17</c:v>
                </c:pt>
                <c:pt idx="3838">
                  <c:v>17</c:v>
                </c:pt>
                <c:pt idx="3839">
                  <c:v>16</c:v>
                </c:pt>
                <c:pt idx="3840">
                  <c:v>16</c:v>
                </c:pt>
                <c:pt idx="3841">
                  <c:v>15</c:v>
                </c:pt>
                <c:pt idx="3842">
                  <c:v>14</c:v>
                </c:pt>
                <c:pt idx="3843">
                  <c:v>15</c:v>
                </c:pt>
                <c:pt idx="3844">
                  <c:v>14</c:v>
                </c:pt>
                <c:pt idx="3845">
                  <c:v>14</c:v>
                </c:pt>
                <c:pt idx="3846">
                  <c:v>15</c:v>
                </c:pt>
                <c:pt idx="3847">
                  <c:v>13</c:v>
                </c:pt>
                <c:pt idx="3848">
                  <c:v>14</c:v>
                </c:pt>
                <c:pt idx="3849">
                  <c:v>15</c:v>
                </c:pt>
                <c:pt idx="3850">
                  <c:v>17</c:v>
                </c:pt>
                <c:pt idx="3851">
                  <c:v>17</c:v>
                </c:pt>
                <c:pt idx="3852">
                  <c:v>18</c:v>
                </c:pt>
                <c:pt idx="3853">
                  <c:v>16</c:v>
                </c:pt>
                <c:pt idx="3854">
                  <c:v>15</c:v>
                </c:pt>
                <c:pt idx="3855">
                  <c:v>14</c:v>
                </c:pt>
                <c:pt idx="3856">
                  <c:v>12</c:v>
                </c:pt>
                <c:pt idx="3857">
                  <c:v>13</c:v>
                </c:pt>
                <c:pt idx="3858">
                  <c:v>14</c:v>
                </c:pt>
                <c:pt idx="3859">
                  <c:v>12</c:v>
                </c:pt>
                <c:pt idx="3860">
                  <c:v>14</c:v>
                </c:pt>
                <c:pt idx="3861">
                  <c:v>14</c:v>
                </c:pt>
                <c:pt idx="3862">
                  <c:v>14</c:v>
                </c:pt>
                <c:pt idx="3863">
                  <c:v>13</c:v>
                </c:pt>
                <c:pt idx="3864">
                  <c:v>13</c:v>
                </c:pt>
                <c:pt idx="3865">
                  <c:v>14</c:v>
                </c:pt>
                <c:pt idx="3866">
                  <c:v>13</c:v>
                </c:pt>
                <c:pt idx="3867">
                  <c:v>12</c:v>
                </c:pt>
                <c:pt idx="3868">
                  <c:v>13</c:v>
                </c:pt>
                <c:pt idx="3869">
                  <c:v>12</c:v>
                </c:pt>
                <c:pt idx="3870">
                  <c:v>15</c:v>
                </c:pt>
                <c:pt idx="3871">
                  <c:v>13</c:v>
                </c:pt>
                <c:pt idx="3872">
                  <c:v>12</c:v>
                </c:pt>
                <c:pt idx="3873">
                  <c:v>14</c:v>
                </c:pt>
                <c:pt idx="3874">
                  <c:v>14</c:v>
                </c:pt>
                <c:pt idx="3875">
                  <c:v>13</c:v>
                </c:pt>
                <c:pt idx="3876">
                  <c:v>13</c:v>
                </c:pt>
                <c:pt idx="3877">
                  <c:v>14</c:v>
                </c:pt>
                <c:pt idx="3878">
                  <c:v>14</c:v>
                </c:pt>
                <c:pt idx="3879">
                  <c:v>15</c:v>
                </c:pt>
                <c:pt idx="3880">
                  <c:v>15</c:v>
                </c:pt>
                <c:pt idx="3881">
                  <c:v>13</c:v>
                </c:pt>
                <c:pt idx="3882">
                  <c:v>13</c:v>
                </c:pt>
                <c:pt idx="3883">
                  <c:v>13</c:v>
                </c:pt>
                <c:pt idx="3884">
                  <c:v>13</c:v>
                </c:pt>
                <c:pt idx="3885">
                  <c:v>14</c:v>
                </c:pt>
                <c:pt idx="3886">
                  <c:v>14</c:v>
                </c:pt>
                <c:pt idx="3887">
                  <c:v>13</c:v>
                </c:pt>
                <c:pt idx="3888">
                  <c:v>13</c:v>
                </c:pt>
                <c:pt idx="3889">
                  <c:v>13</c:v>
                </c:pt>
                <c:pt idx="3890">
                  <c:v>16</c:v>
                </c:pt>
                <c:pt idx="3891">
                  <c:v>14</c:v>
                </c:pt>
                <c:pt idx="3892">
                  <c:v>16</c:v>
                </c:pt>
                <c:pt idx="3893">
                  <c:v>17</c:v>
                </c:pt>
                <c:pt idx="3894">
                  <c:v>16</c:v>
                </c:pt>
                <c:pt idx="3895">
                  <c:v>16</c:v>
                </c:pt>
                <c:pt idx="3896">
                  <c:v>16</c:v>
                </c:pt>
                <c:pt idx="3897">
                  <c:v>16</c:v>
                </c:pt>
                <c:pt idx="3898">
                  <c:v>18</c:v>
                </c:pt>
                <c:pt idx="3899">
                  <c:v>17</c:v>
                </c:pt>
                <c:pt idx="3900">
                  <c:v>12</c:v>
                </c:pt>
                <c:pt idx="3901">
                  <c:v>12</c:v>
                </c:pt>
                <c:pt idx="3902">
                  <c:v>12</c:v>
                </c:pt>
                <c:pt idx="3903">
                  <c:v>12</c:v>
                </c:pt>
                <c:pt idx="3904">
                  <c:v>11</c:v>
                </c:pt>
                <c:pt idx="3905">
                  <c:v>12</c:v>
                </c:pt>
                <c:pt idx="3906">
                  <c:v>11</c:v>
                </c:pt>
                <c:pt idx="3907">
                  <c:v>12</c:v>
                </c:pt>
                <c:pt idx="3908">
                  <c:v>14</c:v>
                </c:pt>
                <c:pt idx="3909">
                  <c:v>13</c:v>
                </c:pt>
                <c:pt idx="3910">
                  <c:v>15</c:v>
                </c:pt>
                <c:pt idx="3911">
                  <c:v>15</c:v>
                </c:pt>
                <c:pt idx="3912">
                  <c:v>14</c:v>
                </c:pt>
                <c:pt idx="3913">
                  <c:v>14</c:v>
                </c:pt>
                <c:pt idx="3914">
                  <c:v>13</c:v>
                </c:pt>
                <c:pt idx="3915">
                  <c:v>11</c:v>
                </c:pt>
                <c:pt idx="3916">
                  <c:v>11</c:v>
                </c:pt>
                <c:pt idx="3917">
                  <c:v>10</c:v>
                </c:pt>
                <c:pt idx="3918">
                  <c:v>12</c:v>
                </c:pt>
                <c:pt idx="3919">
                  <c:v>12</c:v>
                </c:pt>
                <c:pt idx="3920">
                  <c:v>12</c:v>
                </c:pt>
                <c:pt idx="3921">
                  <c:v>11</c:v>
                </c:pt>
                <c:pt idx="3922">
                  <c:v>12</c:v>
                </c:pt>
                <c:pt idx="3923">
                  <c:v>11</c:v>
                </c:pt>
                <c:pt idx="3924">
                  <c:v>12</c:v>
                </c:pt>
                <c:pt idx="3925">
                  <c:v>15</c:v>
                </c:pt>
                <c:pt idx="3926">
                  <c:v>9</c:v>
                </c:pt>
                <c:pt idx="3927">
                  <c:v>9</c:v>
                </c:pt>
                <c:pt idx="3928">
                  <c:v>8</c:v>
                </c:pt>
                <c:pt idx="3929">
                  <c:v>8</c:v>
                </c:pt>
                <c:pt idx="3930">
                  <c:v>9</c:v>
                </c:pt>
                <c:pt idx="3931">
                  <c:v>11</c:v>
                </c:pt>
                <c:pt idx="3932">
                  <c:v>14</c:v>
                </c:pt>
                <c:pt idx="3933">
                  <c:v>13</c:v>
                </c:pt>
                <c:pt idx="3934">
                  <c:v>13</c:v>
                </c:pt>
                <c:pt idx="3935">
                  <c:v>13</c:v>
                </c:pt>
                <c:pt idx="3936">
                  <c:v>14</c:v>
                </c:pt>
                <c:pt idx="3937">
                  <c:v>12</c:v>
                </c:pt>
                <c:pt idx="3938">
                  <c:v>12</c:v>
                </c:pt>
                <c:pt idx="3939">
                  <c:v>14</c:v>
                </c:pt>
                <c:pt idx="3940">
                  <c:v>15</c:v>
                </c:pt>
                <c:pt idx="3941">
                  <c:v>17</c:v>
                </c:pt>
                <c:pt idx="3942">
                  <c:v>15</c:v>
                </c:pt>
                <c:pt idx="3943">
                  <c:v>13</c:v>
                </c:pt>
                <c:pt idx="3944">
                  <c:v>13</c:v>
                </c:pt>
                <c:pt idx="3945">
                  <c:v>13</c:v>
                </c:pt>
                <c:pt idx="3946">
                  <c:v>14</c:v>
                </c:pt>
                <c:pt idx="3947">
                  <c:v>17</c:v>
                </c:pt>
                <c:pt idx="3948">
                  <c:v>17</c:v>
                </c:pt>
                <c:pt idx="3949">
                  <c:v>18</c:v>
                </c:pt>
                <c:pt idx="3950">
                  <c:v>18</c:v>
                </c:pt>
                <c:pt idx="3951">
                  <c:v>17</c:v>
                </c:pt>
                <c:pt idx="3952">
                  <c:v>19</c:v>
                </c:pt>
                <c:pt idx="3953">
                  <c:v>18</c:v>
                </c:pt>
                <c:pt idx="3954">
                  <c:v>16</c:v>
                </c:pt>
                <c:pt idx="3955">
                  <c:v>17</c:v>
                </c:pt>
                <c:pt idx="3956">
                  <c:v>18</c:v>
                </c:pt>
                <c:pt idx="3957">
                  <c:v>16</c:v>
                </c:pt>
                <c:pt idx="3958">
                  <c:v>16</c:v>
                </c:pt>
                <c:pt idx="3959">
                  <c:v>16</c:v>
                </c:pt>
                <c:pt idx="3960">
                  <c:v>18</c:v>
                </c:pt>
                <c:pt idx="3961">
                  <c:v>17</c:v>
                </c:pt>
                <c:pt idx="3962">
                  <c:v>17</c:v>
                </c:pt>
                <c:pt idx="3963">
                  <c:v>17</c:v>
                </c:pt>
                <c:pt idx="3964">
                  <c:v>17</c:v>
                </c:pt>
                <c:pt idx="3965">
                  <c:v>17</c:v>
                </c:pt>
                <c:pt idx="3966">
                  <c:v>16</c:v>
                </c:pt>
                <c:pt idx="3967">
                  <c:v>19</c:v>
                </c:pt>
                <c:pt idx="3968">
                  <c:v>18</c:v>
                </c:pt>
                <c:pt idx="3969">
                  <c:v>19</c:v>
                </c:pt>
                <c:pt idx="3970">
                  <c:v>20</c:v>
                </c:pt>
                <c:pt idx="3971">
                  <c:v>18</c:v>
                </c:pt>
                <c:pt idx="3972">
                  <c:v>18</c:v>
                </c:pt>
                <c:pt idx="3973">
                  <c:v>17</c:v>
                </c:pt>
                <c:pt idx="3974">
                  <c:v>15</c:v>
                </c:pt>
                <c:pt idx="3975">
                  <c:v>16</c:v>
                </c:pt>
                <c:pt idx="3976">
                  <c:v>15</c:v>
                </c:pt>
                <c:pt idx="3977">
                  <c:v>16</c:v>
                </c:pt>
                <c:pt idx="3978">
                  <c:v>19</c:v>
                </c:pt>
                <c:pt idx="3979">
                  <c:v>20</c:v>
                </c:pt>
                <c:pt idx="3980">
                  <c:v>18</c:v>
                </c:pt>
                <c:pt idx="3981">
                  <c:v>20</c:v>
                </c:pt>
                <c:pt idx="3982">
                  <c:v>19</c:v>
                </c:pt>
                <c:pt idx="3983">
                  <c:v>18</c:v>
                </c:pt>
                <c:pt idx="3984">
                  <c:v>19</c:v>
                </c:pt>
                <c:pt idx="3985">
                  <c:v>17</c:v>
                </c:pt>
                <c:pt idx="3986">
                  <c:v>20</c:v>
                </c:pt>
                <c:pt idx="3987">
                  <c:v>15</c:v>
                </c:pt>
                <c:pt idx="3988">
                  <c:v>17</c:v>
                </c:pt>
                <c:pt idx="3989">
                  <c:v>14</c:v>
                </c:pt>
                <c:pt idx="3990">
                  <c:v>16</c:v>
                </c:pt>
                <c:pt idx="3991">
                  <c:v>15</c:v>
                </c:pt>
                <c:pt idx="3992">
                  <c:v>16</c:v>
                </c:pt>
                <c:pt idx="3993">
                  <c:v>15</c:v>
                </c:pt>
                <c:pt idx="3994">
                  <c:v>17</c:v>
                </c:pt>
                <c:pt idx="3995">
                  <c:v>16</c:v>
                </c:pt>
                <c:pt idx="3996">
                  <c:v>17</c:v>
                </c:pt>
                <c:pt idx="3997">
                  <c:v>17</c:v>
                </c:pt>
                <c:pt idx="3998">
                  <c:v>18</c:v>
                </c:pt>
                <c:pt idx="3999">
                  <c:v>18</c:v>
                </c:pt>
                <c:pt idx="4000">
                  <c:v>19</c:v>
                </c:pt>
                <c:pt idx="4001">
                  <c:v>17</c:v>
                </c:pt>
                <c:pt idx="4002">
                  <c:v>18</c:v>
                </c:pt>
                <c:pt idx="4003">
                  <c:v>17</c:v>
                </c:pt>
                <c:pt idx="4004">
                  <c:v>13</c:v>
                </c:pt>
                <c:pt idx="4005">
                  <c:v>13</c:v>
                </c:pt>
                <c:pt idx="4006">
                  <c:v>13</c:v>
                </c:pt>
                <c:pt idx="4007">
                  <c:v>14</c:v>
                </c:pt>
                <c:pt idx="4008">
                  <c:v>13</c:v>
                </c:pt>
                <c:pt idx="4009">
                  <c:v>16</c:v>
                </c:pt>
                <c:pt idx="4010">
                  <c:v>14</c:v>
                </c:pt>
                <c:pt idx="4011">
                  <c:v>17</c:v>
                </c:pt>
                <c:pt idx="4012">
                  <c:v>18</c:v>
                </c:pt>
                <c:pt idx="4013">
                  <c:v>18</c:v>
                </c:pt>
                <c:pt idx="4014">
                  <c:v>20</c:v>
                </c:pt>
                <c:pt idx="4015">
                  <c:v>19</c:v>
                </c:pt>
                <c:pt idx="4016">
                  <c:v>20</c:v>
                </c:pt>
                <c:pt idx="4017">
                  <c:v>19</c:v>
                </c:pt>
                <c:pt idx="4018">
                  <c:v>18</c:v>
                </c:pt>
                <c:pt idx="4019">
                  <c:v>17</c:v>
                </c:pt>
                <c:pt idx="4020">
                  <c:v>16</c:v>
                </c:pt>
                <c:pt idx="4021">
                  <c:v>15</c:v>
                </c:pt>
                <c:pt idx="4022">
                  <c:v>14</c:v>
                </c:pt>
                <c:pt idx="4023">
                  <c:v>13</c:v>
                </c:pt>
                <c:pt idx="4024">
                  <c:v>14</c:v>
                </c:pt>
                <c:pt idx="4025">
                  <c:v>15</c:v>
                </c:pt>
                <c:pt idx="4026">
                  <c:v>17</c:v>
                </c:pt>
                <c:pt idx="4027">
                  <c:v>18</c:v>
                </c:pt>
                <c:pt idx="4028">
                  <c:v>16</c:v>
                </c:pt>
                <c:pt idx="4029">
                  <c:v>12</c:v>
                </c:pt>
                <c:pt idx="4030">
                  <c:v>17</c:v>
                </c:pt>
                <c:pt idx="4031">
                  <c:v>17</c:v>
                </c:pt>
                <c:pt idx="4032">
                  <c:v>16</c:v>
                </c:pt>
                <c:pt idx="4033">
                  <c:v>20</c:v>
                </c:pt>
                <c:pt idx="4034">
                  <c:v>20</c:v>
                </c:pt>
                <c:pt idx="4035">
                  <c:v>19</c:v>
                </c:pt>
                <c:pt idx="4036">
                  <c:v>19</c:v>
                </c:pt>
                <c:pt idx="4037">
                  <c:v>18</c:v>
                </c:pt>
                <c:pt idx="4038">
                  <c:v>18</c:v>
                </c:pt>
                <c:pt idx="4039">
                  <c:v>18</c:v>
                </c:pt>
                <c:pt idx="4040">
                  <c:v>19</c:v>
                </c:pt>
                <c:pt idx="4041">
                  <c:v>19</c:v>
                </c:pt>
                <c:pt idx="4042">
                  <c:v>17</c:v>
                </c:pt>
                <c:pt idx="4043">
                  <c:v>20</c:v>
                </c:pt>
                <c:pt idx="4044">
                  <c:v>23</c:v>
                </c:pt>
                <c:pt idx="4045">
                  <c:v>22</c:v>
                </c:pt>
                <c:pt idx="4046">
                  <c:v>21</c:v>
                </c:pt>
                <c:pt idx="4047">
                  <c:v>19</c:v>
                </c:pt>
                <c:pt idx="4048">
                  <c:v>17</c:v>
                </c:pt>
                <c:pt idx="4049">
                  <c:v>17</c:v>
                </c:pt>
                <c:pt idx="4050">
                  <c:v>16</c:v>
                </c:pt>
                <c:pt idx="4051">
                  <c:v>15</c:v>
                </c:pt>
                <c:pt idx="4052">
                  <c:v>15</c:v>
                </c:pt>
                <c:pt idx="4053">
                  <c:v>18</c:v>
                </c:pt>
                <c:pt idx="4054">
                  <c:v>14</c:v>
                </c:pt>
                <c:pt idx="4055">
                  <c:v>16</c:v>
                </c:pt>
                <c:pt idx="4056">
                  <c:v>18</c:v>
                </c:pt>
                <c:pt idx="4057">
                  <c:v>17</c:v>
                </c:pt>
                <c:pt idx="4058">
                  <c:v>18</c:v>
                </c:pt>
                <c:pt idx="4059">
                  <c:v>18</c:v>
                </c:pt>
                <c:pt idx="4060">
                  <c:v>14</c:v>
                </c:pt>
                <c:pt idx="4061">
                  <c:v>13</c:v>
                </c:pt>
                <c:pt idx="4062">
                  <c:v>16</c:v>
                </c:pt>
                <c:pt idx="4063">
                  <c:v>16</c:v>
                </c:pt>
                <c:pt idx="4064">
                  <c:v>18</c:v>
                </c:pt>
                <c:pt idx="4065">
                  <c:v>21</c:v>
                </c:pt>
                <c:pt idx="4066">
                  <c:v>19</c:v>
                </c:pt>
                <c:pt idx="4067">
                  <c:v>19</c:v>
                </c:pt>
                <c:pt idx="4068">
                  <c:v>18</c:v>
                </c:pt>
                <c:pt idx="4069">
                  <c:v>18</c:v>
                </c:pt>
                <c:pt idx="4070">
                  <c:v>16</c:v>
                </c:pt>
                <c:pt idx="4071">
                  <c:v>15</c:v>
                </c:pt>
                <c:pt idx="4072">
                  <c:v>15</c:v>
                </c:pt>
                <c:pt idx="4073">
                  <c:v>15</c:v>
                </c:pt>
                <c:pt idx="4074">
                  <c:v>14</c:v>
                </c:pt>
                <c:pt idx="4075">
                  <c:v>15</c:v>
                </c:pt>
                <c:pt idx="4076">
                  <c:v>15</c:v>
                </c:pt>
                <c:pt idx="4077">
                  <c:v>16</c:v>
                </c:pt>
                <c:pt idx="4078">
                  <c:v>19</c:v>
                </c:pt>
                <c:pt idx="4079">
                  <c:v>18</c:v>
                </c:pt>
                <c:pt idx="4080">
                  <c:v>16</c:v>
                </c:pt>
                <c:pt idx="4081">
                  <c:v>14</c:v>
                </c:pt>
                <c:pt idx="4082">
                  <c:v>15</c:v>
                </c:pt>
                <c:pt idx="4083">
                  <c:v>19</c:v>
                </c:pt>
                <c:pt idx="4084">
                  <c:v>22</c:v>
                </c:pt>
                <c:pt idx="4085">
                  <c:v>20</c:v>
                </c:pt>
                <c:pt idx="4086">
                  <c:v>21</c:v>
                </c:pt>
                <c:pt idx="4087">
                  <c:v>21</c:v>
                </c:pt>
                <c:pt idx="4088">
                  <c:v>19</c:v>
                </c:pt>
                <c:pt idx="4089">
                  <c:v>21</c:v>
                </c:pt>
                <c:pt idx="4090">
                  <c:v>21</c:v>
                </c:pt>
                <c:pt idx="4091">
                  <c:v>22</c:v>
                </c:pt>
                <c:pt idx="4092">
                  <c:v>24</c:v>
                </c:pt>
                <c:pt idx="4093">
                  <c:v>25</c:v>
                </c:pt>
                <c:pt idx="4094">
                  <c:v>25</c:v>
                </c:pt>
                <c:pt idx="4095">
                  <c:v>23</c:v>
                </c:pt>
                <c:pt idx="4096">
                  <c:v>23</c:v>
                </c:pt>
                <c:pt idx="4097">
                  <c:v>22</c:v>
                </c:pt>
                <c:pt idx="4098">
                  <c:v>19</c:v>
                </c:pt>
                <c:pt idx="4099">
                  <c:v>17</c:v>
                </c:pt>
                <c:pt idx="4100">
                  <c:v>17</c:v>
                </c:pt>
                <c:pt idx="4101">
                  <c:v>15</c:v>
                </c:pt>
                <c:pt idx="4102">
                  <c:v>18</c:v>
                </c:pt>
                <c:pt idx="4103">
                  <c:v>19</c:v>
                </c:pt>
                <c:pt idx="4104">
                  <c:v>20</c:v>
                </c:pt>
                <c:pt idx="4105">
                  <c:v>18</c:v>
                </c:pt>
                <c:pt idx="4106">
                  <c:v>20</c:v>
                </c:pt>
                <c:pt idx="4107">
                  <c:v>20</c:v>
                </c:pt>
                <c:pt idx="4108">
                  <c:v>19</c:v>
                </c:pt>
                <c:pt idx="4109">
                  <c:v>21</c:v>
                </c:pt>
                <c:pt idx="4110">
                  <c:v>21</c:v>
                </c:pt>
                <c:pt idx="4111">
                  <c:v>19</c:v>
                </c:pt>
                <c:pt idx="4112">
                  <c:v>19</c:v>
                </c:pt>
                <c:pt idx="4113">
                  <c:v>20</c:v>
                </c:pt>
                <c:pt idx="4114">
                  <c:v>17</c:v>
                </c:pt>
                <c:pt idx="4115">
                  <c:v>15</c:v>
                </c:pt>
                <c:pt idx="4116">
                  <c:v>16</c:v>
                </c:pt>
                <c:pt idx="4117">
                  <c:v>16</c:v>
                </c:pt>
                <c:pt idx="4118">
                  <c:v>15</c:v>
                </c:pt>
                <c:pt idx="4119">
                  <c:v>17</c:v>
                </c:pt>
                <c:pt idx="4120">
                  <c:v>19</c:v>
                </c:pt>
                <c:pt idx="4121">
                  <c:v>18</c:v>
                </c:pt>
                <c:pt idx="4122">
                  <c:v>18</c:v>
                </c:pt>
                <c:pt idx="4123">
                  <c:v>21</c:v>
                </c:pt>
                <c:pt idx="4124">
                  <c:v>20</c:v>
                </c:pt>
                <c:pt idx="4125">
                  <c:v>21</c:v>
                </c:pt>
                <c:pt idx="4126">
                  <c:v>20</c:v>
                </c:pt>
                <c:pt idx="4127">
                  <c:v>22</c:v>
                </c:pt>
                <c:pt idx="4128">
                  <c:v>20</c:v>
                </c:pt>
                <c:pt idx="4129">
                  <c:v>19</c:v>
                </c:pt>
                <c:pt idx="4130">
                  <c:v>19</c:v>
                </c:pt>
                <c:pt idx="4131">
                  <c:v>19</c:v>
                </c:pt>
                <c:pt idx="4132">
                  <c:v>18</c:v>
                </c:pt>
                <c:pt idx="4133">
                  <c:v>20</c:v>
                </c:pt>
                <c:pt idx="4134">
                  <c:v>19</c:v>
                </c:pt>
                <c:pt idx="4135">
                  <c:v>18</c:v>
                </c:pt>
                <c:pt idx="4136">
                  <c:v>19</c:v>
                </c:pt>
                <c:pt idx="4137">
                  <c:v>18</c:v>
                </c:pt>
                <c:pt idx="4138">
                  <c:v>21</c:v>
                </c:pt>
                <c:pt idx="4139">
                  <c:v>22</c:v>
                </c:pt>
                <c:pt idx="4140">
                  <c:v>21</c:v>
                </c:pt>
                <c:pt idx="4141">
                  <c:v>19</c:v>
                </c:pt>
                <c:pt idx="4142">
                  <c:v>22</c:v>
                </c:pt>
                <c:pt idx="4143">
                  <c:v>21</c:v>
                </c:pt>
                <c:pt idx="4144">
                  <c:v>21</c:v>
                </c:pt>
                <c:pt idx="4145">
                  <c:v>21</c:v>
                </c:pt>
                <c:pt idx="4146">
                  <c:v>16</c:v>
                </c:pt>
                <c:pt idx="4147">
                  <c:v>16</c:v>
                </c:pt>
                <c:pt idx="4148">
                  <c:v>16</c:v>
                </c:pt>
                <c:pt idx="4149">
                  <c:v>16</c:v>
                </c:pt>
                <c:pt idx="4150">
                  <c:v>16</c:v>
                </c:pt>
                <c:pt idx="4151">
                  <c:v>19</c:v>
                </c:pt>
                <c:pt idx="4152">
                  <c:v>18</c:v>
                </c:pt>
                <c:pt idx="4153">
                  <c:v>17</c:v>
                </c:pt>
                <c:pt idx="4154">
                  <c:v>17</c:v>
                </c:pt>
                <c:pt idx="4155">
                  <c:v>18</c:v>
                </c:pt>
                <c:pt idx="4156">
                  <c:v>19</c:v>
                </c:pt>
                <c:pt idx="4157">
                  <c:v>19</c:v>
                </c:pt>
                <c:pt idx="4158">
                  <c:v>20</c:v>
                </c:pt>
                <c:pt idx="4159">
                  <c:v>18</c:v>
                </c:pt>
                <c:pt idx="4160">
                  <c:v>21</c:v>
                </c:pt>
                <c:pt idx="4161">
                  <c:v>20</c:v>
                </c:pt>
                <c:pt idx="4162">
                  <c:v>20</c:v>
                </c:pt>
                <c:pt idx="4163">
                  <c:v>21</c:v>
                </c:pt>
                <c:pt idx="4164">
                  <c:v>18</c:v>
                </c:pt>
                <c:pt idx="4165">
                  <c:v>18</c:v>
                </c:pt>
                <c:pt idx="4166">
                  <c:v>19</c:v>
                </c:pt>
                <c:pt idx="4167">
                  <c:v>18</c:v>
                </c:pt>
                <c:pt idx="4168">
                  <c:v>17</c:v>
                </c:pt>
                <c:pt idx="4169">
                  <c:v>16</c:v>
                </c:pt>
                <c:pt idx="4170">
                  <c:v>15</c:v>
                </c:pt>
                <c:pt idx="4171">
                  <c:v>17</c:v>
                </c:pt>
                <c:pt idx="4172">
                  <c:v>18</c:v>
                </c:pt>
                <c:pt idx="4173">
                  <c:v>18</c:v>
                </c:pt>
                <c:pt idx="4174">
                  <c:v>20</c:v>
                </c:pt>
                <c:pt idx="4175">
                  <c:v>22</c:v>
                </c:pt>
                <c:pt idx="4176">
                  <c:v>17</c:v>
                </c:pt>
                <c:pt idx="4177">
                  <c:v>16</c:v>
                </c:pt>
                <c:pt idx="4178">
                  <c:v>16</c:v>
                </c:pt>
                <c:pt idx="4179">
                  <c:v>13</c:v>
                </c:pt>
                <c:pt idx="4180">
                  <c:v>17</c:v>
                </c:pt>
                <c:pt idx="4181">
                  <c:v>19</c:v>
                </c:pt>
                <c:pt idx="4182">
                  <c:v>18</c:v>
                </c:pt>
                <c:pt idx="4183">
                  <c:v>18</c:v>
                </c:pt>
                <c:pt idx="4184">
                  <c:v>19</c:v>
                </c:pt>
                <c:pt idx="4185">
                  <c:v>17</c:v>
                </c:pt>
                <c:pt idx="4186">
                  <c:v>18</c:v>
                </c:pt>
                <c:pt idx="4187">
                  <c:v>17</c:v>
                </c:pt>
                <c:pt idx="4188">
                  <c:v>17</c:v>
                </c:pt>
                <c:pt idx="4189">
                  <c:v>17</c:v>
                </c:pt>
                <c:pt idx="4190">
                  <c:v>16</c:v>
                </c:pt>
                <c:pt idx="4191">
                  <c:v>16</c:v>
                </c:pt>
                <c:pt idx="4192">
                  <c:v>19</c:v>
                </c:pt>
                <c:pt idx="4193">
                  <c:v>20</c:v>
                </c:pt>
                <c:pt idx="4194">
                  <c:v>20</c:v>
                </c:pt>
                <c:pt idx="4195">
                  <c:v>19</c:v>
                </c:pt>
                <c:pt idx="4196">
                  <c:v>18</c:v>
                </c:pt>
                <c:pt idx="4197">
                  <c:v>20</c:v>
                </c:pt>
                <c:pt idx="4198">
                  <c:v>20</c:v>
                </c:pt>
                <c:pt idx="4199">
                  <c:v>18</c:v>
                </c:pt>
                <c:pt idx="4200">
                  <c:v>18</c:v>
                </c:pt>
                <c:pt idx="4201">
                  <c:v>21</c:v>
                </c:pt>
                <c:pt idx="4202">
                  <c:v>19</c:v>
                </c:pt>
                <c:pt idx="4203">
                  <c:v>19</c:v>
                </c:pt>
                <c:pt idx="4204">
                  <c:v>18</c:v>
                </c:pt>
                <c:pt idx="4205">
                  <c:v>18</c:v>
                </c:pt>
                <c:pt idx="4206">
                  <c:v>15</c:v>
                </c:pt>
                <c:pt idx="4207">
                  <c:v>17</c:v>
                </c:pt>
                <c:pt idx="4208">
                  <c:v>16</c:v>
                </c:pt>
                <c:pt idx="4209">
                  <c:v>15</c:v>
                </c:pt>
                <c:pt idx="4210">
                  <c:v>16</c:v>
                </c:pt>
                <c:pt idx="4211">
                  <c:v>20</c:v>
                </c:pt>
                <c:pt idx="4212">
                  <c:v>19</c:v>
                </c:pt>
                <c:pt idx="4213">
                  <c:v>23</c:v>
                </c:pt>
                <c:pt idx="4214">
                  <c:v>22</c:v>
                </c:pt>
                <c:pt idx="4215">
                  <c:v>22</c:v>
                </c:pt>
                <c:pt idx="4216">
                  <c:v>21</c:v>
                </c:pt>
                <c:pt idx="4217">
                  <c:v>24</c:v>
                </c:pt>
                <c:pt idx="4218">
                  <c:v>25</c:v>
                </c:pt>
                <c:pt idx="4219">
                  <c:v>24</c:v>
                </c:pt>
                <c:pt idx="4220">
                  <c:v>22</c:v>
                </c:pt>
                <c:pt idx="4221">
                  <c:v>20</c:v>
                </c:pt>
                <c:pt idx="4222">
                  <c:v>16</c:v>
                </c:pt>
                <c:pt idx="4223">
                  <c:v>20</c:v>
                </c:pt>
                <c:pt idx="4224">
                  <c:v>23</c:v>
                </c:pt>
                <c:pt idx="4225">
                  <c:v>24</c:v>
                </c:pt>
                <c:pt idx="4226">
                  <c:v>24</c:v>
                </c:pt>
                <c:pt idx="4227">
                  <c:v>26</c:v>
                </c:pt>
                <c:pt idx="4228">
                  <c:v>25</c:v>
                </c:pt>
                <c:pt idx="4229">
                  <c:v>23</c:v>
                </c:pt>
                <c:pt idx="4230">
                  <c:v>23</c:v>
                </c:pt>
                <c:pt idx="4231">
                  <c:v>22</c:v>
                </c:pt>
                <c:pt idx="4232">
                  <c:v>22</c:v>
                </c:pt>
                <c:pt idx="4233">
                  <c:v>22</c:v>
                </c:pt>
                <c:pt idx="4234">
                  <c:v>21</c:v>
                </c:pt>
                <c:pt idx="4235">
                  <c:v>25</c:v>
                </c:pt>
                <c:pt idx="4236">
                  <c:v>23</c:v>
                </c:pt>
                <c:pt idx="4237">
                  <c:v>24</c:v>
                </c:pt>
                <c:pt idx="4238">
                  <c:v>23</c:v>
                </c:pt>
                <c:pt idx="4239">
                  <c:v>21</c:v>
                </c:pt>
                <c:pt idx="4240">
                  <c:v>20</c:v>
                </c:pt>
                <c:pt idx="4241">
                  <c:v>15</c:v>
                </c:pt>
                <c:pt idx="4242">
                  <c:v>16</c:v>
                </c:pt>
                <c:pt idx="4243">
                  <c:v>19</c:v>
                </c:pt>
                <c:pt idx="4244">
                  <c:v>20</c:v>
                </c:pt>
                <c:pt idx="4245">
                  <c:v>21</c:v>
                </c:pt>
                <c:pt idx="4246">
                  <c:v>19</c:v>
                </c:pt>
                <c:pt idx="4247">
                  <c:v>20</c:v>
                </c:pt>
                <c:pt idx="4248">
                  <c:v>22</c:v>
                </c:pt>
                <c:pt idx="4249">
                  <c:v>22</c:v>
                </c:pt>
                <c:pt idx="4250">
                  <c:v>25</c:v>
                </c:pt>
                <c:pt idx="4251">
                  <c:v>26</c:v>
                </c:pt>
                <c:pt idx="4252">
                  <c:v>21</c:v>
                </c:pt>
                <c:pt idx="4253">
                  <c:v>21</c:v>
                </c:pt>
                <c:pt idx="4254">
                  <c:v>20</c:v>
                </c:pt>
                <c:pt idx="4255">
                  <c:v>22</c:v>
                </c:pt>
                <c:pt idx="4256">
                  <c:v>22</c:v>
                </c:pt>
                <c:pt idx="4257">
                  <c:v>24</c:v>
                </c:pt>
                <c:pt idx="4258">
                  <c:v>22</c:v>
                </c:pt>
                <c:pt idx="4259">
                  <c:v>23</c:v>
                </c:pt>
                <c:pt idx="4260">
                  <c:v>21</c:v>
                </c:pt>
                <c:pt idx="4261">
                  <c:v>21</c:v>
                </c:pt>
                <c:pt idx="4262">
                  <c:v>21</c:v>
                </c:pt>
                <c:pt idx="4263">
                  <c:v>24</c:v>
                </c:pt>
                <c:pt idx="4264">
                  <c:v>26</c:v>
                </c:pt>
                <c:pt idx="4265">
                  <c:v>26</c:v>
                </c:pt>
                <c:pt idx="4266">
                  <c:v>27</c:v>
                </c:pt>
                <c:pt idx="4267">
                  <c:v>27</c:v>
                </c:pt>
                <c:pt idx="4268">
                  <c:v>25</c:v>
                </c:pt>
                <c:pt idx="4269">
                  <c:v>26</c:v>
                </c:pt>
                <c:pt idx="4270">
                  <c:v>23</c:v>
                </c:pt>
                <c:pt idx="4271">
                  <c:v>23</c:v>
                </c:pt>
                <c:pt idx="4272">
                  <c:v>23</c:v>
                </c:pt>
                <c:pt idx="4273">
                  <c:v>24</c:v>
                </c:pt>
                <c:pt idx="4274">
                  <c:v>23</c:v>
                </c:pt>
                <c:pt idx="4275">
                  <c:v>23</c:v>
                </c:pt>
                <c:pt idx="4276">
                  <c:v>23</c:v>
                </c:pt>
                <c:pt idx="4277">
                  <c:v>23</c:v>
                </c:pt>
                <c:pt idx="4278">
                  <c:v>21</c:v>
                </c:pt>
                <c:pt idx="4279">
                  <c:v>20</c:v>
                </c:pt>
                <c:pt idx="4280">
                  <c:v>17</c:v>
                </c:pt>
                <c:pt idx="4281">
                  <c:v>16</c:v>
                </c:pt>
                <c:pt idx="4282">
                  <c:v>20</c:v>
                </c:pt>
                <c:pt idx="4283">
                  <c:v>18</c:v>
                </c:pt>
                <c:pt idx="4284">
                  <c:v>18</c:v>
                </c:pt>
                <c:pt idx="4285">
                  <c:v>15</c:v>
                </c:pt>
                <c:pt idx="4286">
                  <c:v>15</c:v>
                </c:pt>
                <c:pt idx="4287">
                  <c:v>18</c:v>
                </c:pt>
                <c:pt idx="4288">
                  <c:v>19</c:v>
                </c:pt>
                <c:pt idx="4289">
                  <c:v>19</c:v>
                </c:pt>
                <c:pt idx="4290">
                  <c:v>19</c:v>
                </c:pt>
                <c:pt idx="4291">
                  <c:v>20</c:v>
                </c:pt>
                <c:pt idx="4292">
                  <c:v>21</c:v>
                </c:pt>
                <c:pt idx="4293">
                  <c:v>19</c:v>
                </c:pt>
                <c:pt idx="4294">
                  <c:v>20</c:v>
                </c:pt>
                <c:pt idx="4295">
                  <c:v>21</c:v>
                </c:pt>
                <c:pt idx="4296">
                  <c:v>23</c:v>
                </c:pt>
                <c:pt idx="4297">
                  <c:v>22</c:v>
                </c:pt>
                <c:pt idx="4298">
                  <c:v>24</c:v>
                </c:pt>
                <c:pt idx="4299">
                  <c:v>22</c:v>
                </c:pt>
                <c:pt idx="4300">
                  <c:v>20</c:v>
                </c:pt>
                <c:pt idx="4301">
                  <c:v>15</c:v>
                </c:pt>
                <c:pt idx="4302">
                  <c:v>16</c:v>
                </c:pt>
                <c:pt idx="4303">
                  <c:v>17</c:v>
                </c:pt>
                <c:pt idx="4304">
                  <c:v>17</c:v>
                </c:pt>
                <c:pt idx="4305">
                  <c:v>18</c:v>
                </c:pt>
                <c:pt idx="4306">
                  <c:v>14</c:v>
                </c:pt>
                <c:pt idx="4307">
                  <c:v>20</c:v>
                </c:pt>
                <c:pt idx="4308">
                  <c:v>19</c:v>
                </c:pt>
                <c:pt idx="4309">
                  <c:v>18</c:v>
                </c:pt>
                <c:pt idx="4310">
                  <c:v>18</c:v>
                </c:pt>
                <c:pt idx="4311">
                  <c:v>17</c:v>
                </c:pt>
                <c:pt idx="4312">
                  <c:v>19</c:v>
                </c:pt>
                <c:pt idx="4313">
                  <c:v>15</c:v>
                </c:pt>
                <c:pt idx="4314">
                  <c:v>17</c:v>
                </c:pt>
                <c:pt idx="4315">
                  <c:v>17</c:v>
                </c:pt>
                <c:pt idx="4316">
                  <c:v>17</c:v>
                </c:pt>
                <c:pt idx="4317">
                  <c:v>17</c:v>
                </c:pt>
                <c:pt idx="4318">
                  <c:v>20</c:v>
                </c:pt>
                <c:pt idx="4319">
                  <c:v>18</c:v>
                </c:pt>
                <c:pt idx="4320">
                  <c:v>19</c:v>
                </c:pt>
                <c:pt idx="4321">
                  <c:v>20</c:v>
                </c:pt>
                <c:pt idx="4322">
                  <c:v>18</c:v>
                </c:pt>
                <c:pt idx="4323">
                  <c:v>22</c:v>
                </c:pt>
                <c:pt idx="4324">
                  <c:v>21</c:v>
                </c:pt>
                <c:pt idx="4325">
                  <c:v>21</c:v>
                </c:pt>
                <c:pt idx="4326">
                  <c:v>18</c:v>
                </c:pt>
                <c:pt idx="4327">
                  <c:v>20</c:v>
                </c:pt>
                <c:pt idx="4328">
                  <c:v>22</c:v>
                </c:pt>
                <c:pt idx="4329">
                  <c:v>23</c:v>
                </c:pt>
                <c:pt idx="4330">
                  <c:v>22</c:v>
                </c:pt>
                <c:pt idx="4331">
                  <c:v>22</c:v>
                </c:pt>
                <c:pt idx="4332">
                  <c:v>21</c:v>
                </c:pt>
                <c:pt idx="4333">
                  <c:v>22</c:v>
                </c:pt>
                <c:pt idx="4334">
                  <c:v>22</c:v>
                </c:pt>
                <c:pt idx="4335">
                  <c:v>22</c:v>
                </c:pt>
                <c:pt idx="4336">
                  <c:v>23</c:v>
                </c:pt>
                <c:pt idx="4337">
                  <c:v>20</c:v>
                </c:pt>
                <c:pt idx="4338">
                  <c:v>19</c:v>
                </c:pt>
                <c:pt idx="4339">
                  <c:v>19</c:v>
                </c:pt>
                <c:pt idx="4340">
                  <c:v>20</c:v>
                </c:pt>
                <c:pt idx="4341">
                  <c:v>20</c:v>
                </c:pt>
                <c:pt idx="4342">
                  <c:v>19</c:v>
                </c:pt>
                <c:pt idx="4343">
                  <c:v>19</c:v>
                </c:pt>
                <c:pt idx="4344">
                  <c:v>14</c:v>
                </c:pt>
                <c:pt idx="4345">
                  <c:v>16</c:v>
                </c:pt>
                <c:pt idx="4346">
                  <c:v>17</c:v>
                </c:pt>
                <c:pt idx="4347">
                  <c:v>18</c:v>
                </c:pt>
                <c:pt idx="4348">
                  <c:v>19</c:v>
                </c:pt>
                <c:pt idx="4349">
                  <c:v>17</c:v>
                </c:pt>
                <c:pt idx="4350">
                  <c:v>17</c:v>
                </c:pt>
                <c:pt idx="4351">
                  <c:v>17</c:v>
                </c:pt>
                <c:pt idx="4352">
                  <c:v>18</c:v>
                </c:pt>
                <c:pt idx="4353">
                  <c:v>19</c:v>
                </c:pt>
                <c:pt idx="4354">
                  <c:v>19</c:v>
                </c:pt>
                <c:pt idx="4355">
                  <c:v>19</c:v>
                </c:pt>
                <c:pt idx="4356">
                  <c:v>16</c:v>
                </c:pt>
                <c:pt idx="4357">
                  <c:v>16</c:v>
                </c:pt>
                <c:pt idx="4358">
                  <c:v>20</c:v>
                </c:pt>
                <c:pt idx="4359">
                  <c:v>21</c:v>
                </c:pt>
                <c:pt idx="4360">
                  <c:v>18</c:v>
                </c:pt>
                <c:pt idx="4361">
                  <c:v>17</c:v>
                </c:pt>
                <c:pt idx="4362">
                  <c:v>19</c:v>
                </c:pt>
                <c:pt idx="4363">
                  <c:v>18</c:v>
                </c:pt>
                <c:pt idx="4364">
                  <c:v>16</c:v>
                </c:pt>
                <c:pt idx="4365">
                  <c:v>17</c:v>
                </c:pt>
                <c:pt idx="4366">
                  <c:v>14</c:v>
                </c:pt>
                <c:pt idx="4367">
                  <c:v>13</c:v>
                </c:pt>
                <c:pt idx="4368">
                  <c:v>15</c:v>
                </c:pt>
                <c:pt idx="4369">
                  <c:v>16</c:v>
                </c:pt>
                <c:pt idx="4370">
                  <c:v>18</c:v>
                </c:pt>
                <c:pt idx="4371">
                  <c:v>20</c:v>
                </c:pt>
                <c:pt idx="4372">
                  <c:v>21</c:v>
                </c:pt>
                <c:pt idx="4373">
                  <c:v>20</c:v>
                </c:pt>
                <c:pt idx="4374">
                  <c:v>20</c:v>
                </c:pt>
                <c:pt idx="4375">
                  <c:v>20</c:v>
                </c:pt>
                <c:pt idx="4376">
                  <c:v>21</c:v>
                </c:pt>
                <c:pt idx="4377">
                  <c:v>18</c:v>
                </c:pt>
                <c:pt idx="4378">
                  <c:v>19</c:v>
                </c:pt>
                <c:pt idx="4379">
                  <c:v>16</c:v>
                </c:pt>
                <c:pt idx="4380">
                  <c:v>13</c:v>
                </c:pt>
                <c:pt idx="4381">
                  <c:v>18</c:v>
                </c:pt>
                <c:pt idx="4382">
                  <c:v>15</c:v>
                </c:pt>
                <c:pt idx="4383">
                  <c:v>14</c:v>
                </c:pt>
                <c:pt idx="4384">
                  <c:v>17</c:v>
                </c:pt>
                <c:pt idx="4385">
                  <c:v>17</c:v>
                </c:pt>
                <c:pt idx="4386">
                  <c:v>12</c:v>
                </c:pt>
                <c:pt idx="4387">
                  <c:v>15</c:v>
                </c:pt>
                <c:pt idx="4388">
                  <c:v>14</c:v>
                </c:pt>
                <c:pt idx="4389">
                  <c:v>15</c:v>
                </c:pt>
                <c:pt idx="4390">
                  <c:v>14</c:v>
                </c:pt>
                <c:pt idx="4391">
                  <c:v>15</c:v>
                </c:pt>
                <c:pt idx="4392">
                  <c:v>14</c:v>
                </c:pt>
                <c:pt idx="4393">
                  <c:v>14</c:v>
                </c:pt>
                <c:pt idx="4394">
                  <c:v>14</c:v>
                </c:pt>
                <c:pt idx="4395">
                  <c:v>14</c:v>
                </c:pt>
                <c:pt idx="4396">
                  <c:v>14</c:v>
                </c:pt>
                <c:pt idx="4397">
                  <c:v>13</c:v>
                </c:pt>
                <c:pt idx="4398">
                  <c:v>14</c:v>
                </c:pt>
                <c:pt idx="4399">
                  <c:v>14</c:v>
                </c:pt>
                <c:pt idx="4400">
                  <c:v>13</c:v>
                </c:pt>
                <c:pt idx="4401">
                  <c:v>14</c:v>
                </c:pt>
                <c:pt idx="4402">
                  <c:v>11</c:v>
                </c:pt>
                <c:pt idx="4403">
                  <c:v>12</c:v>
                </c:pt>
                <c:pt idx="4404">
                  <c:v>15</c:v>
                </c:pt>
                <c:pt idx="4405">
                  <c:v>17</c:v>
                </c:pt>
                <c:pt idx="4406">
                  <c:v>15</c:v>
                </c:pt>
                <c:pt idx="4407">
                  <c:v>16</c:v>
                </c:pt>
                <c:pt idx="4408">
                  <c:v>17</c:v>
                </c:pt>
                <c:pt idx="4409">
                  <c:v>15</c:v>
                </c:pt>
                <c:pt idx="4410">
                  <c:v>10</c:v>
                </c:pt>
                <c:pt idx="4411">
                  <c:v>9</c:v>
                </c:pt>
                <c:pt idx="4412">
                  <c:v>10</c:v>
                </c:pt>
                <c:pt idx="4413">
                  <c:v>11</c:v>
                </c:pt>
                <c:pt idx="4414">
                  <c:v>13</c:v>
                </c:pt>
                <c:pt idx="4415">
                  <c:v>15</c:v>
                </c:pt>
                <c:pt idx="4416">
                  <c:v>14</c:v>
                </c:pt>
                <c:pt idx="4417">
                  <c:v>14</c:v>
                </c:pt>
                <c:pt idx="4418">
                  <c:v>11</c:v>
                </c:pt>
                <c:pt idx="4419">
                  <c:v>11</c:v>
                </c:pt>
                <c:pt idx="4420">
                  <c:v>10</c:v>
                </c:pt>
                <c:pt idx="4421">
                  <c:v>11</c:v>
                </c:pt>
                <c:pt idx="4422">
                  <c:v>11</c:v>
                </c:pt>
                <c:pt idx="4423">
                  <c:v>12</c:v>
                </c:pt>
                <c:pt idx="4424">
                  <c:v>11</c:v>
                </c:pt>
                <c:pt idx="4425">
                  <c:v>12</c:v>
                </c:pt>
                <c:pt idx="4426">
                  <c:v>10</c:v>
                </c:pt>
                <c:pt idx="4427">
                  <c:v>11</c:v>
                </c:pt>
                <c:pt idx="4428">
                  <c:v>10</c:v>
                </c:pt>
                <c:pt idx="4429">
                  <c:v>8</c:v>
                </c:pt>
                <c:pt idx="4430">
                  <c:v>13</c:v>
                </c:pt>
                <c:pt idx="4431">
                  <c:v>13</c:v>
                </c:pt>
                <c:pt idx="4432">
                  <c:v>14</c:v>
                </c:pt>
                <c:pt idx="4433">
                  <c:v>16</c:v>
                </c:pt>
                <c:pt idx="4434">
                  <c:v>15</c:v>
                </c:pt>
                <c:pt idx="4435">
                  <c:v>15</c:v>
                </c:pt>
                <c:pt idx="4436">
                  <c:v>14</c:v>
                </c:pt>
                <c:pt idx="4437">
                  <c:v>14</c:v>
                </c:pt>
                <c:pt idx="4438">
                  <c:v>11</c:v>
                </c:pt>
                <c:pt idx="4439">
                  <c:v>12</c:v>
                </c:pt>
                <c:pt idx="4440">
                  <c:v>10</c:v>
                </c:pt>
                <c:pt idx="4441">
                  <c:v>12</c:v>
                </c:pt>
                <c:pt idx="4442">
                  <c:v>15</c:v>
                </c:pt>
                <c:pt idx="4443">
                  <c:v>15</c:v>
                </c:pt>
                <c:pt idx="4444">
                  <c:v>15</c:v>
                </c:pt>
                <c:pt idx="4445">
                  <c:v>16</c:v>
                </c:pt>
                <c:pt idx="4446">
                  <c:v>15</c:v>
                </c:pt>
                <c:pt idx="4447">
                  <c:v>15</c:v>
                </c:pt>
                <c:pt idx="4448">
                  <c:v>18</c:v>
                </c:pt>
                <c:pt idx="4449">
                  <c:v>19</c:v>
                </c:pt>
                <c:pt idx="4450">
                  <c:v>17</c:v>
                </c:pt>
                <c:pt idx="4451">
                  <c:v>17</c:v>
                </c:pt>
                <c:pt idx="4452">
                  <c:v>18</c:v>
                </c:pt>
                <c:pt idx="4453">
                  <c:v>21</c:v>
                </c:pt>
                <c:pt idx="4454">
                  <c:v>21</c:v>
                </c:pt>
                <c:pt idx="4455">
                  <c:v>20</c:v>
                </c:pt>
                <c:pt idx="4456">
                  <c:v>20</c:v>
                </c:pt>
                <c:pt idx="4457">
                  <c:v>20</c:v>
                </c:pt>
                <c:pt idx="4458">
                  <c:v>17</c:v>
                </c:pt>
                <c:pt idx="4459">
                  <c:v>18</c:v>
                </c:pt>
                <c:pt idx="4460">
                  <c:v>21</c:v>
                </c:pt>
                <c:pt idx="4461">
                  <c:v>21</c:v>
                </c:pt>
                <c:pt idx="4462">
                  <c:v>20</c:v>
                </c:pt>
                <c:pt idx="4463">
                  <c:v>17</c:v>
                </c:pt>
                <c:pt idx="4464">
                  <c:v>16</c:v>
                </c:pt>
                <c:pt idx="4465">
                  <c:v>18</c:v>
                </c:pt>
                <c:pt idx="4466">
                  <c:v>20</c:v>
                </c:pt>
                <c:pt idx="4467">
                  <c:v>20</c:v>
                </c:pt>
                <c:pt idx="4468">
                  <c:v>18</c:v>
                </c:pt>
                <c:pt idx="4469">
                  <c:v>17</c:v>
                </c:pt>
                <c:pt idx="4470">
                  <c:v>19</c:v>
                </c:pt>
                <c:pt idx="4471">
                  <c:v>16</c:v>
                </c:pt>
                <c:pt idx="4472">
                  <c:v>15</c:v>
                </c:pt>
                <c:pt idx="4473">
                  <c:v>15</c:v>
                </c:pt>
                <c:pt idx="4474">
                  <c:v>13</c:v>
                </c:pt>
                <c:pt idx="4475">
                  <c:v>16</c:v>
                </c:pt>
                <c:pt idx="4476">
                  <c:v>18</c:v>
                </c:pt>
                <c:pt idx="4477">
                  <c:v>17</c:v>
                </c:pt>
                <c:pt idx="4478">
                  <c:v>18</c:v>
                </c:pt>
                <c:pt idx="4479">
                  <c:v>17</c:v>
                </c:pt>
                <c:pt idx="4480">
                  <c:v>17</c:v>
                </c:pt>
                <c:pt idx="4481">
                  <c:v>16</c:v>
                </c:pt>
                <c:pt idx="4482">
                  <c:v>19</c:v>
                </c:pt>
                <c:pt idx="4483">
                  <c:v>20</c:v>
                </c:pt>
                <c:pt idx="4484">
                  <c:v>21</c:v>
                </c:pt>
                <c:pt idx="4485">
                  <c:v>21</c:v>
                </c:pt>
                <c:pt idx="4486">
                  <c:v>20</c:v>
                </c:pt>
                <c:pt idx="4487">
                  <c:v>19</c:v>
                </c:pt>
                <c:pt idx="4488">
                  <c:v>20</c:v>
                </c:pt>
                <c:pt idx="4489">
                  <c:v>21</c:v>
                </c:pt>
                <c:pt idx="4490">
                  <c:v>15</c:v>
                </c:pt>
                <c:pt idx="4491">
                  <c:v>17</c:v>
                </c:pt>
                <c:pt idx="4492">
                  <c:v>20</c:v>
                </c:pt>
                <c:pt idx="4493">
                  <c:v>20</c:v>
                </c:pt>
                <c:pt idx="4494">
                  <c:v>21</c:v>
                </c:pt>
                <c:pt idx="4495">
                  <c:v>22</c:v>
                </c:pt>
                <c:pt idx="4496">
                  <c:v>22</c:v>
                </c:pt>
                <c:pt idx="4497">
                  <c:v>22</c:v>
                </c:pt>
                <c:pt idx="4498">
                  <c:v>20</c:v>
                </c:pt>
                <c:pt idx="4499">
                  <c:v>20</c:v>
                </c:pt>
                <c:pt idx="4500">
                  <c:v>22</c:v>
                </c:pt>
                <c:pt idx="4501">
                  <c:v>22</c:v>
                </c:pt>
                <c:pt idx="4502">
                  <c:v>23</c:v>
                </c:pt>
                <c:pt idx="4503">
                  <c:v>24</c:v>
                </c:pt>
                <c:pt idx="4504">
                  <c:v>25</c:v>
                </c:pt>
                <c:pt idx="4505">
                  <c:v>24</c:v>
                </c:pt>
                <c:pt idx="4506">
                  <c:v>22</c:v>
                </c:pt>
                <c:pt idx="4507">
                  <c:v>21</c:v>
                </c:pt>
                <c:pt idx="4508">
                  <c:v>20</c:v>
                </c:pt>
                <c:pt idx="4509">
                  <c:v>19</c:v>
                </c:pt>
                <c:pt idx="4510">
                  <c:v>20</c:v>
                </c:pt>
                <c:pt idx="4511">
                  <c:v>20</c:v>
                </c:pt>
                <c:pt idx="4512">
                  <c:v>22</c:v>
                </c:pt>
                <c:pt idx="4513">
                  <c:v>22</c:v>
                </c:pt>
                <c:pt idx="4514">
                  <c:v>22</c:v>
                </c:pt>
                <c:pt idx="4515">
                  <c:v>21</c:v>
                </c:pt>
                <c:pt idx="4516">
                  <c:v>21</c:v>
                </c:pt>
                <c:pt idx="4517">
                  <c:v>23</c:v>
                </c:pt>
                <c:pt idx="4518">
                  <c:v>21</c:v>
                </c:pt>
                <c:pt idx="4519">
                  <c:v>18</c:v>
                </c:pt>
                <c:pt idx="4520">
                  <c:v>20</c:v>
                </c:pt>
                <c:pt idx="4521">
                  <c:v>19</c:v>
                </c:pt>
                <c:pt idx="4522">
                  <c:v>18</c:v>
                </c:pt>
                <c:pt idx="4523">
                  <c:v>18</c:v>
                </c:pt>
                <c:pt idx="4524">
                  <c:v>20</c:v>
                </c:pt>
                <c:pt idx="4525">
                  <c:v>15</c:v>
                </c:pt>
                <c:pt idx="4526">
                  <c:v>15</c:v>
                </c:pt>
                <c:pt idx="4527">
                  <c:v>15</c:v>
                </c:pt>
                <c:pt idx="4528">
                  <c:v>16</c:v>
                </c:pt>
                <c:pt idx="4529">
                  <c:v>19</c:v>
                </c:pt>
                <c:pt idx="4530">
                  <c:v>20</c:v>
                </c:pt>
                <c:pt idx="4531">
                  <c:v>20</c:v>
                </c:pt>
                <c:pt idx="4532">
                  <c:v>19</c:v>
                </c:pt>
                <c:pt idx="4533">
                  <c:v>22</c:v>
                </c:pt>
                <c:pt idx="4534">
                  <c:v>19</c:v>
                </c:pt>
                <c:pt idx="4535">
                  <c:v>19</c:v>
                </c:pt>
                <c:pt idx="4536">
                  <c:v>20</c:v>
                </c:pt>
                <c:pt idx="4537">
                  <c:v>19</c:v>
                </c:pt>
                <c:pt idx="4538">
                  <c:v>18</c:v>
                </c:pt>
                <c:pt idx="4539">
                  <c:v>20</c:v>
                </c:pt>
                <c:pt idx="4540">
                  <c:v>20</c:v>
                </c:pt>
                <c:pt idx="4541">
                  <c:v>19</c:v>
                </c:pt>
                <c:pt idx="4542">
                  <c:v>21</c:v>
                </c:pt>
                <c:pt idx="4543">
                  <c:v>15</c:v>
                </c:pt>
                <c:pt idx="4544">
                  <c:v>14</c:v>
                </c:pt>
                <c:pt idx="4545">
                  <c:v>15</c:v>
                </c:pt>
                <c:pt idx="4546">
                  <c:v>15</c:v>
                </c:pt>
                <c:pt idx="4547">
                  <c:v>14</c:v>
                </c:pt>
                <c:pt idx="4548">
                  <c:v>12</c:v>
                </c:pt>
                <c:pt idx="4549">
                  <c:v>12</c:v>
                </c:pt>
                <c:pt idx="4550">
                  <c:v>15</c:v>
                </c:pt>
                <c:pt idx="4551">
                  <c:v>19</c:v>
                </c:pt>
                <c:pt idx="4552">
                  <c:v>19</c:v>
                </c:pt>
                <c:pt idx="4553">
                  <c:v>19</c:v>
                </c:pt>
                <c:pt idx="4554">
                  <c:v>13</c:v>
                </c:pt>
                <c:pt idx="4555">
                  <c:v>14</c:v>
                </c:pt>
                <c:pt idx="4556">
                  <c:v>12</c:v>
                </c:pt>
                <c:pt idx="4557">
                  <c:v>16</c:v>
                </c:pt>
                <c:pt idx="4558">
                  <c:v>20</c:v>
                </c:pt>
                <c:pt idx="4559">
                  <c:v>19</c:v>
                </c:pt>
                <c:pt idx="4560">
                  <c:v>17</c:v>
                </c:pt>
                <c:pt idx="4561">
                  <c:v>18</c:v>
                </c:pt>
                <c:pt idx="4562">
                  <c:v>14</c:v>
                </c:pt>
                <c:pt idx="4563">
                  <c:v>14</c:v>
                </c:pt>
                <c:pt idx="4564">
                  <c:v>14</c:v>
                </c:pt>
                <c:pt idx="4565">
                  <c:v>13</c:v>
                </c:pt>
                <c:pt idx="4566">
                  <c:v>16</c:v>
                </c:pt>
                <c:pt idx="4567">
                  <c:v>15</c:v>
                </c:pt>
                <c:pt idx="4568">
                  <c:v>16</c:v>
                </c:pt>
                <c:pt idx="4569">
                  <c:v>18</c:v>
                </c:pt>
                <c:pt idx="4570">
                  <c:v>15</c:v>
                </c:pt>
                <c:pt idx="4571">
                  <c:v>14</c:v>
                </c:pt>
                <c:pt idx="4572">
                  <c:v>14</c:v>
                </c:pt>
                <c:pt idx="4573">
                  <c:v>12</c:v>
                </c:pt>
                <c:pt idx="4574">
                  <c:v>14</c:v>
                </c:pt>
                <c:pt idx="4575">
                  <c:v>13</c:v>
                </c:pt>
                <c:pt idx="4576">
                  <c:v>12</c:v>
                </c:pt>
                <c:pt idx="4577">
                  <c:v>10</c:v>
                </c:pt>
                <c:pt idx="4578">
                  <c:v>15</c:v>
                </c:pt>
                <c:pt idx="4579">
                  <c:v>16</c:v>
                </c:pt>
                <c:pt idx="4580">
                  <c:v>14</c:v>
                </c:pt>
                <c:pt idx="4581">
                  <c:v>13</c:v>
                </c:pt>
                <c:pt idx="4582">
                  <c:v>9</c:v>
                </c:pt>
                <c:pt idx="4583">
                  <c:v>9</c:v>
                </c:pt>
                <c:pt idx="4584">
                  <c:v>8</c:v>
                </c:pt>
                <c:pt idx="4585">
                  <c:v>9</c:v>
                </c:pt>
                <c:pt idx="4586">
                  <c:v>10</c:v>
                </c:pt>
                <c:pt idx="4587">
                  <c:v>12</c:v>
                </c:pt>
                <c:pt idx="4588">
                  <c:v>13</c:v>
                </c:pt>
                <c:pt idx="4589">
                  <c:v>14</c:v>
                </c:pt>
                <c:pt idx="4590">
                  <c:v>14</c:v>
                </c:pt>
                <c:pt idx="4591">
                  <c:v>14</c:v>
                </c:pt>
                <c:pt idx="4592">
                  <c:v>14</c:v>
                </c:pt>
                <c:pt idx="4593">
                  <c:v>11</c:v>
                </c:pt>
                <c:pt idx="4594">
                  <c:v>10</c:v>
                </c:pt>
                <c:pt idx="4595">
                  <c:v>9</c:v>
                </c:pt>
                <c:pt idx="4596">
                  <c:v>10</c:v>
                </c:pt>
                <c:pt idx="4597">
                  <c:v>10</c:v>
                </c:pt>
                <c:pt idx="4598">
                  <c:v>11</c:v>
                </c:pt>
                <c:pt idx="4599">
                  <c:v>12</c:v>
                </c:pt>
                <c:pt idx="4600">
                  <c:v>12</c:v>
                </c:pt>
                <c:pt idx="4601">
                  <c:v>11</c:v>
                </c:pt>
                <c:pt idx="4602">
                  <c:v>11</c:v>
                </c:pt>
                <c:pt idx="4603">
                  <c:v>13</c:v>
                </c:pt>
                <c:pt idx="4604">
                  <c:v>14</c:v>
                </c:pt>
                <c:pt idx="4605">
                  <c:v>14</c:v>
                </c:pt>
                <c:pt idx="4606">
                  <c:v>14</c:v>
                </c:pt>
                <c:pt idx="4607">
                  <c:v>13</c:v>
                </c:pt>
                <c:pt idx="4608">
                  <c:v>14</c:v>
                </c:pt>
                <c:pt idx="4609">
                  <c:v>15</c:v>
                </c:pt>
                <c:pt idx="4610">
                  <c:v>14</c:v>
                </c:pt>
                <c:pt idx="4611">
                  <c:v>13</c:v>
                </c:pt>
                <c:pt idx="4612">
                  <c:v>15</c:v>
                </c:pt>
                <c:pt idx="4613">
                  <c:v>15</c:v>
                </c:pt>
                <c:pt idx="4614">
                  <c:v>12</c:v>
                </c:pt>
                <c:pt idx="4615">
                  <c:v>11</c:v>
                </c:pt>
                <c:pt idx="4616">
                  <c:v>13</c:v>
                </c:pt>
                <c:pt idx="4617">
                  <c:v>12</c:v>
                </c:pt>
                <c:pt idx="4618">
                  <c:v>11</c:v>
                </c:pt>
                <c:pt idx="4619">
                  <c:v>10</c:v>
                </c:pt>
                <c:pt idx="4620">
                  <c:v>11</c:v>
                </c:pt>
                <c:pt idx="4621">
                  <c:v>15</c:v>
                </c:pt>
                <c:pt idx="4622">
                  <c:v>18</c:v>
                </c:pt>
                <c:pt idx="4623">
                  <c:v>18</c:v>
                </c:pt>
                <c:pt idx="4624">
                  <c:v>19</c:v>
                </c:pt>
                <c:pt idx="4625">
                  <c:v>18</c:v>
                </c:pt>
                <c:pt idx="4626">
                  <c:v>18</c:v>
                </c:pt>
              </c:numCache>
            </c:numRef>
          </c:val>
          <c:smooth val="0"/>
          <c:extLst>
            <c:ext xmlns:c16="http://schemas.microsoft.com/office/drawing/2014/chart" uri="{C3380CC4-5D6E-409C-BE32-E72D297353CC}">
              <c16:uniqueId val="{00000001-3965-476E-8281-2D52AD00DE31}"/>
            </c:ext>
          </c:extLst>
        </c:ser>
        <c:dLbls>
          <c:showLegendKey val="0"/>
          <c:showVal val="0"/>
          <c:showCatName val="0"/>
          <c:showSerName val="0"/>
          <c:showPercent val="0"/>
          <c:showBubbleSize val="0"/>
        </c:dLbls>
        <c:marker val="1"/>
        <c:smooth val="0"/>
        <c:axId val="335051952"/>
        <c:axId val="335056752"/>
      </c:lineChart>
      <c:dateAx>
        <c:axId val="335052912"/>
        <c:scaling>
          <c:orientation val="minMax"/>
          <c:max val="45610"/>
          <c:min val="45206"/>
        </c:scaling>
        <c:delete val="0"/>
        <c:axPos val="b"/>
        <c:numFmt formatCode="mm/dd/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crossAx val="335062512"/>
        <c:crosses val="autoZero"/>
        <c:auto val="1"/>
        <c:lblOffset val="100"/>
        <c:baseTimeUnit val="days"/>
        <c:majorUnit val="35"/>
        <c:majorTimeUnit val="days"/>
      </c:dateAx>
      <c:valAx>
        <c:axId val="335062512"/>
        <c:scaling>
          <c:orientation val="minMax"/>
          <c:max val="0.12000000000000001"/>
          <c:min val="6.5000000000000016E-2"/>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335052912"/>
        <c:crosses val="autoZero"/>
        <c:crossBetween val="between"/>
      </c:valAx>
      <c:valAx>
        <c:axId val="335056752"/>
        <c:scaling>
          <c:orientation val="maxMin"/>
          <c:max val="70"/>
          <c:min val="1"/>
        </c:scaling>
        <c:delete val="0"/>
        <c:axPos val="r"/>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crossAx val="335051952"/>
        <c:crosses val="max"/>
        <c:crossBetween val="between"/>
      </c:valAx>
      <c:dateAx>
        <c:axId val="335051952"/>
        <c:scaling>
          <c:orientation val="minMax"/>
        </c:scaling>
        <c:delete val="1"/>
        <c:axPos val="t"/>
        <c:numFmt formatCode="mm/dd/yy;@" sourceLinked="1"/>
        <c:majorTickMark val="out"/>
        <c:minorTickMark val="none"/>
        <c:tickLblPos val="nextTo"/>
        <c:crossAx val="335056752"/>
        <c:crosses val="autoZero"/>
        <c:auto val="1"/>
        <c:lblOffset val="100"/>
        <c:baseTimeUnit val="days"/>
      </c:dateAx>
      <c:spPr>
        <a:noFill/>
        <a:ln>
          <a:noFill/>
        </a:ln>
        <a:effectLst/>
      </c:spPr>
    </c:plotArea>
    <c:legend>
      <c:legendPos val="b"/>
      <c:legendEntry>
        <c:idx val="0"/>
        <c:txPr>
          <a:bodyPr rot="0" spcFirstLastPara="1" vertOverflow="ellipsis" vert="horz" wrap="square" anchor="ctr" anchorCtr="1"/>
          <a:lstStyle/>
          <a:p>
            <a:pPr>
              <a:defRPr sz="2400" b="1" i="0" u="none" strike="noStrike" kern="1200" baseline="0">
                <a:solidFill>
                  <a:srgbClr val="006699"/>
                </a:solidFill>
                <a:latin typeface="+mn-lt"/>
                <a:ea typeface="+mn-ea"/>
                <a:cs typeface="+mn-cs"/>
              </a:defRPr>
            </a:pPr>
            <a:endParaRPr lang="en-US"/>
          </a:p>
        </c:txPr>
      </c:legendEntry>
      <c:layout>
        <c:manualLayout>
          <c:xMode val="edge"/>
          <c:yMode val="edge"/>
          <c:x val="5.5160269028871389E-2"/>
          <c:y val="0.76680825313502476"/>
          <c:w val="0.17882750460213925"/>
          <c:h val="7.3957234139047423E-2"/>
        </c:manualLayout>
      </c:layout>
      <c:overlay val="0"/>
      <c:spPr>
        <a:noFill/>
        <a:ln w="38100">
          <a:solidFill>
            <a:schemeClr val="tx1"/>
          </a:solidFill>
        </a:ln>
        <a:effectLst/>
      </c:spPr>
      <c:txPr>
        <a:bodyPr rot="0" spcFirstLastPara="1" vertOverflow="ellipsis" vert="horz" wrap="square" anchor="ctr" anchorCtr="1"/>
        <a:lstStyle/>
        <a:p>
          <a:pPr>
            <a:defRPr sz="2400" b="1" i="0" u="none" strike="noStrike" kern="1200" baseline="0">
              <a:solidFill>
                <a:sysClr val="windowText" lastClr="000000"/>
              </a:solidFill>
              <a:latin typeface="+mn-lt"/>
              <a:ea typeface="+mn-ea"/>
              <a:cs typeface="+mn-cs"/>
            </a:defRPr>
          </a:pPr>
          <a:endParaRPr lang="en-US"/>
        </a:p>
      </c:txPr>
    </c:legend>
    <c:plotVisOnly val="1"/>
    <c:dispBlanksAs val="span"/>
    <c:showDLblsOverMax val="0"/>
    <c:extLst/>
  </c:chart>
  <c:spPr>
    <a:solidFill>
      <a:schemeClr val="bg1"/>
    </a:solidFill>
    <a:ln w="38100" cap="flat" cmpd="sng" algn="ctr">
      <a:solidFill>
        <a:schemeClr val="tx1"/>
      </a:solidFill>
      <a:round/>
    </a:ln>
    <a:effectLst/>
  </c:spPr>
  <c:txPr>
    <a:bodyPr/>
    <a:lstStyle/>
    <a:p>
      <a:pPr>
        <a:defRPr/>
      </a:pPr>
      <a:endParaRPr lang="en-US"/>
    </a:p>
  </c:txPr>
  <c:externalData r:id="rId1">
    <c:autoUpdate val="1"/>
  </c:externalData>
  <c:userShapes r:id="rId2"/>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a:pPr>
            <a:r>
              <a:rPr lang="en-US" sz="2200" dirty="0"/>
              <a:t>Communication Services (XLC) - SEAF Model Rating &amp; Relative Performance vs </a:t>
            </a:r>
            <a:r>
              <a:rPr lang="en-US" sz="2200" baseline="0" dirty="0"/>
              <a:t>SPY         </a:t>
            </a:r>
          </a:p>
        </c:rich>
      </c:tx>
      <c:layout>
        <c:manualLayout>
          <c:xMode val="edge"/>
          <c:yMode val="edge"/>
          <c:x val="0.10960254855804918"/>
          <c:y val="1.2605578780517374E-2"/>
        </c:manualLayout>
      </c:layout>
      <c:overlay val="0"/>
    </c:title>
    <c:autoTitleDeleted val="0"/>
    <c:plotArea>
      <c:layout>
        <c:manualLayout>
          <c:layoutTarget val="inner"/>
          <c:xMode val="edge"/>
          <c:yMode val="edge"/>
          <c:x val="4.4901609839016102E-2"/>
          <c:y val="7.8676294474355049E-2"/>
          <c:w val="0.92466063393660636"/>
          <c:h val="0.82359161410645754"/>
        </c:manualLayout>
      </c:layout>
      <c:lineChart>
        <c:grouping val="standard"/>
        <c:varyColors val="0"/>
        <c:ser>
          <c:idx val="2"/>
          <c:order val="2"/>
          <c:tx>
            <c:strRef>
              <c:f>Percentages!$GJ$1</c:f>
              <c:strCache>
                <c:ptCount val="1"/>
                <c:pt idx="0">
                  <c:v>REL PERF</c:v>
                </c:pt>
              </c:strCache>
            </c:strRef>
          </c:tx>
          <c:spPr>
            <a:ln w="28575" cap="rnd">
              <a:solidFill>
                <a:srgbClr val="006699"/>
              </a:solidFill>
              <a:round/>
            </a:ln>
            <a:effectLst/>
          </c:spPr>
          <c:marker>
            <c:symbol val="none"/>
          </c:marker>
          <c:cat>
            <c:numRef>
              <c:f>Percentages!$FM$2:$FM$4639</c:f>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f>Percentages!$GJ$2:$GJ$4639</c:f>
              <c:numCache>
                <c:formatCode>General</c:formatCode>
                <c:ptCount val="4638"/>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0.18134301270417424</c:v>
                </c:pt>
                <c:pt idx="3038">
                  <c:v>0.18328079139036849</c:v>
                </c:pt>
                <c:pt idx="3039">
                  <c:v>0.18330659276546091</c:v>
                </c:pt>
                <c:pt idx="3040">
                  <c:v>0.18377374972701463</c:v>
                </c:pt>
                <c:pt idx="3041">
                  <c:v>0.18247232472324723</c:v>
                </c:pt>
                <c:pt idx="3042">
                  <c:v>0.18236377025036818</c:v>
                </c:pt>
                <c:pt idx="3043">
                  <c:v>0.18229069983293111</c:v>
                </c:pt>
                <c:pt idx="3044">
                  <c:v>0.18306323599985236</c:v>
                </c:pt>
                <c:pt idx="3045">
                  <c:v>0.18257888528457683</c:v>
                </c:pt>
                <c:pt idx="3046">
                  <c:v>0.1833296549694696</c:v>
                </c:pt>
                <c:pt idx="3047">
                  <c:v>0.18172757475083057</c:v>
                </c:pt>
                <c:pt idx="3048">
                  <c:v>0.18300318552964004</c:v>
                </c:pt>
                <c:pt idx="3049">
                  <c:v>0.18433664948079298</c:v>
                </c:pt>
                <c:pt idx="3050">
                  <c:v>0.18373515653112632</c:v>
                </c:pt>
                <c:pt idx="3051">
                  <c:v>0.18300466116887776</c:v>
                </c:pt>
                <c:pt idx="3052">
                  <c:v>0.18410026728310336</c:v>
                </c:pt>
                <c:pt idx="3053">
                  <c:v>0.18530980420231236</c:v>
                </c:pt>
                <c:pt idx="3054">
                  <c:v>0.18487785686183342</c:v>
                </c:pt>
                <c:pt idx="3055">
                  <c:v>0.18450633636428726</c:v>
                </c:pt>
                <c:pt idx="3056">
                  <c:v>0.18379862373872424</c:v>
                </c:pt>
                <c:pt idx="3057">
                  <c:v>0.18287910054792569</c:v>
                </c:pt>
                <c:pt idx="3058">
                  <c:v>0.18228571428571427</c:v>
                </c:pt>
                <c:pt idx="3059">
                  <c:v>0.18188644164759724</c:v>
                </c:pt>
                <c:pt idx="3060">
                  <c:v>0.18229835831548893</c:v>
                </c:pt>
                <c:pt idx="3061">
                  <c:v>0.18266396789886721</c:v>
                </c:pt>
                <c:pt idx="3062">
                  <c:v>0.18242315411429177</c:v>
                </c:pt>
                <c:pt idx="3063">
                  <c:v>0.17597233006282206</c:v>
                </c:pt>
                <c:pt idx="3064">
                  <c:v>0.17379717148745644</c:v>
                </c:pt>
                <c:pt idx="3065">
                  <c:v>0.17195927844257905</c:v>
                </c:pt>
                <c:pt idx="3066">
                  <c:v>0.17225322574912028</c:v>
                </c:pt>
                <c:pt idx="3067">
                  <c:v>0.17182938118635618</c:v>
                </c:pt>
                <c:pt idx="3068">
                  <c:v>0.17203158752080455</c:v>
                </c:pt>
                <c:pt idx="3069">
                  <c:v>0.17246121297602254</c:v>
                </c:pt>
                <c:pt idx="3070">
                  <c:v>0.17355255761663857</c:v>
                </c:pt>
                <c:pt idx="3071">
                  <c:v>0.17319139995798027</c:v>
                </c:pt>
                <c:pt idx="3072">
                  <c:v>0.17312408043158412</c:v>
                </c:pt>
                <c:pt idx="3073">
                  <c:v>0.17430806468586663</c:v>
                </c:pt>
                <c:pt idx="3074">
                  <c:v>0.17400056505156095</c:v>
                </c:pt>
                <c:pt idx="3075">
                  <c:v>0.17440623892236795</c:v>
                </c:pt>
                <c:pt idx="3076">
                  <c:v>0.17453328636843959</c:v>
                </c:pt>
                <c:pt idx="3077">
                  <c:v>0.17339768613812195</c:v>
                </c:pt>
                <c:pt idx="3078">
                  <c:v>0.17193550658311627</c:v>
                </c:pt>
                <c:pt idx="3079">
                  <c:v>0.17052550340279238</c:v>
                </c:pt>
                <c:pt idx="3080">
                  <c:v>0.17044141841985505</c:v>
                </c:pt>
                <c:pt idx="3081">
                  <c:v>0.17109031221624643</c:v>
                </c:pt>
                <c:pt idx="3082">
                  <c:v>0.17098228325820317</c:v>
                </c:pt>
                <c:pt idx="3083">
                  <c:v>0.17050981489905173</c:v>
                </c:pt>
                <c:pt idx="3084">
                  <c:v>0.17195923620047998</c:v>
                </c:pt>
                <c:pt idx="3085">
                  <c:v>0.17226861757195117</c:v>
                </c:pt>
                <c:pt idx="3086">
                  <c:v>0.1714266004415011</c:v>
                </c:pt>
                <c:pt idx="3087">
                  <c:v>0.17146974063400575</c:v>
                </c:pt>
                <c:pt idx="3088">
                  <c:v>0.17109886324491905</c:v>
                </c:pt>
                <c:pt idx="3089">
                  <c:v>0.16940511866625332</c:v>
                </c:pt>
                <c:pt idx="3090">
                  <c:v>0.16759256064318001</c:v>
                </c:pt>
                <c:pt idx="3091">
                  <c:v>0.16586513510708231</c:v>
                </c:pt>
                <c:pt idx="3092">
                  <c:v>0.16511660188784008</c:v>
                </c:pt>
                <c:pt idx="3093">
                  <c:v>0.16578581363004172</c:v>
                </c:pt>
                <c:pt idx="3094">
                  <c:v>0.16584519264144393</c:v>
                </c:pt>
                <c:pt idx="3095">
                  <c:v>0.16696073343712159</c:v>
                </c:pt>
                <c:pt idx="3096">
                  <c:v>0.16643608190370779</c:v>
                </c:pt>
                <c:pt idx="3097">
                  <c:v>0.16662655159371456</c:v>
                </c:pt>
                <c:pt idx="3098">
                  <c:v>0.16628850385038504</c:v>
                </c:pt>
                <c:pt idx="3099">
                  <c:v>0.16554918089444945</c:v>
                </c:pt>
                <c:pt idx="3100">
                  <c:v>0.16582448179849438</c:v>
                </c:pt>
                <c:pt idx="3101">
                  <c:v>0.16609436165098548</c:v>
                </c:pt>
                <c:pt idx="3102">
                  <c:v>0.16656447986920089</c:v>
                </c:pt>
                <c:pt idx="3103">
                  <c:v>0.16627281756224527</c:v>
                </c:pt>
                <c:pt idx="3104">
                  <c:v>0.16682702219778708</c:v>
                </c:pt>
                <c:pt idx="3105">
                  <c:v>0.16705073086844369</c:v>
                </c:pt>
                <c:pt idx="3106">
                  <c:v>0.16820753415206291</c:v>
                </c:pt>
                <c:pt idx="3107">
                  <c:v>0.16918366644879426</c:v>
                </c:pt>
                <c:pt idx="3108">
                  <c:v>0.16854705558613098</c:v>
                </c:pt>
                <c:pt idx="3109">
                  <c:v>0.1672779624995715</c:v>
                </c:pt>
                <c:pt idx="3110">
                  <c:v>0.16723830429414185</c:v>
                </c:pt>
                <c:pt idx="3111">
                  <c:v>0.1679007267242561</c:v>
                </c:pt>
                <c:pt idx="3112">
                  <c:v>0.16680486456605861</c:v>
                </c:pt>
                <c:pt idx="3113">
                  <c:v>0.16614550760892224</c:v>
                </c:pt>
                <c:pt idx="3114">
                  <c:v>0.16558960461399486</c:v>
                </c:pt>
                <c:pt idx="3115">
                  <c:v>0.16572720946416147</c:v>
                </c:pt>
                <c:pt idx="3116">
                  <c:v>0.16439094502335608</c:v>
                </c:pt>
                <c:pt idx="3117">
                  <c:v>0.16666054304295108</c:v>
                </c:pt>
                <c:pt idx="3118">
                  <c:v>0.16803768798695415</c:v>
                </c:pt>
                <c:pt idx="3119">
                  <c:v>0.16833090379008747</c:v>
                </c:pt>
                <c:pt idx="3120">
                  <c:v>0.16907988587731812</c:v>
                </c:pt>
                <c:pt idx="3121">
                  <c:v>0.16972722410411839</c:v>
                </c:pt>
                <c:pt idx="3122">
                  <c:v>0.16906657018813315</c:v>
                </c:pt>
                <c:pt idx="3123">
                  <c:v>0.16912217194570137</c:v>
                </c:pt>
                <c:pt idx="3124">
                  <c:v>0.16977564452201738</c:v>
                </c:pt>
                <c:pt idx="3125">
                  <c:v>0.17027886407660539</c:v>
                </c:pt>
                <c:pt idx="3126">
                  <c:v>0.16723202170963364</c:v>
                </c:pt>
                <c:pt idx="3127">
                  <c:v>0.16972748815165878</c:v>
                </c:pt>
                <c:pt idx="3128">
                  <c:v>0.16809256397693439</c:v>
                </c:pt>
                <c:pt idx="3129">
                  <c:v>0.16641400742818158</c:v>
                </c:pt>
                <c:pt idx="3130">
                  <c:v>0.16846547410090751</c:v>
                </c:pt>
                <c:pt idx="3131">
                  <c:v>0.17012156819273547</c:v>
                </c:pt>
                <c:pt idx="3132">
                  <c:v>0.16931739241709629</c:v>
                </c:pt>
                <c:pt idx="3133">
                  <c:v>0.16859759461546953</c:v>
                </c:pt>
                <c:pt idx="3134">
                  <c:v>0.16697757781923261</c:v>
                </c:pt>
                <c:pt idx="3135">
                  <c:v>0.1669089851701076</c:v>
                </c:pt>
                <c:pt idx="3136">
                  <c:v>0.16639977225009786</c:v>
                </c:pt>
                <c:pt idx="3137">
                  <c:v>0.16513368983957219</c:v>
                </c:pt>
                <c:pt idx="3138">
                  <c:v>0.16334245391705068</c:v>
                </c:pt>
                <c:pt idx="3139">
                  <c:v>0.16395788237883846</c:v>
                </c:pt>
                <c:pt idx="3140">
                  <c:v>0.16375064324046165</c:v>
                </c:pt>
                <c:pt idx="3141">
                  <c:v>0.16569207994078461</c:v>
                </c:pt>
                <c:pt idx="3142">
                  <c:v>0.16518936341659954</c:v>
                </c:pt>
                <c:pt idx="3143">
                  <c:v>0.16395718408650861</c:v>
                </c:pt>
                <c:pt idx="3144">
                  <c:v>0.16172426607209214</c:v>
                </c:pt>
                <c:pt idx="3145">
                  <c:v>0.16261547781311525</c:v>
                </c:pt>
                <c:pt idx="3146">
                  <c:v>0.16398762357557922</c:v>
                </c:pt>
                <c:pt idx="3147">
                  <c:v>0.1629249762583096</c:v>
                </c:pt>
                <c:pt idx="3148">
                  <c:v>0.16399999999999998</c:v>
                </c:pt>
                <c:pt idx="3149">
                  <c:v>0.16397168405365128</c:v>
                </c:pt>
                <c:pt idx="3150">
                  <c:v>0.16363172845800861</c:v>
                </c:pt>
                <c:pt idx="3151">
                  <c:v>0.16453755748594787</c:v>
                </c:pt>
                <c:pt idx="3152">
                  <c:v>0.16328677670959552</c:v>
                </c:pt>
                <c:pt idx="3153">
                  <c:v>0.1614035087719298</c:v>
                </c:pt>
                <c:pt idx="3154">
                  <c:v>0.16188714153561518</c:v>
                </c:pt>
                <c:pt idx="3155">
                  <c:v>0.16394900681885563</c:v>
                </c:pt>
                <c:pt idx="3156">
                  <c:v>0.16466213909018476</c:v>
                </c:pt>
                <c:pt idx="3157">
                  <c:v>0.16560003029499754</c:v>
                </c:pt>
                <c:pt idx="3158">
                  <c:v>0.16571385302691857</c:v>
                </c:pt>
                <c:pt idx="3159">
                  <c:v>0.16665410984705795</c:v>
                </c:pt>
                <c:pt idx="3160">
                  <c:v>0.16595696574593963</c:v>
                </c:pt>
                <c:pt idx="3161">
                  <c:v>0.16742811072292393</c:v>
                </c:pt>
                <c:pt idx="3162">
                  <c:v>0.16744987468671677</c:v>
                </c:pt>
                <c:pt idx="3163">
                  <c:v>0.16837854790653914</c:v>
                </c:pt>
                <c:pt idx="3164">
                  <c:v>0.16727692430152036</c:v>
                </c:pt>
                <c:pt idx="3165">
                  <c:v>0.16705101751830725</c:v>
                </c:pt>
                <c:pt idx="3166">
                  <c:v>0.16539260490236812</c:v>
                </c:pt>
                <c:pt idx="3167">
                  <c:v>0.1662968336604933</c:v>
                </c:pt>
                <c:pt idx="3168">
                  <c:v>0.1671947355593468</c:v>
                </c:pt>
                <c:pt idx="3169">
                  <c:v>0.16668682226790826</c:v>
                </c:pt>
                <c:pt idx="3170">
                  <c:v>0.16637739656912209</c:v>
                </c:pt>
                <c:pt idx="3171">
                  <c:v>0.16517285531370041</c:v>
                </c:pt>
                <c:pt idx="3172">
                  <c:v>0.16719961627628108</c:v>
                </c:pt>
                <c:pt idx="3173">
                  <c:v>0.16842062159616725</c:v>
                </c:pt>
                <c:pt idx="3174">
                  <c:v>0.16997503863069061</c:v>
                </c:pt>
                <c:pt idx="3175">
                  <c:v>0.17057158581649501</c:v>
                </c:pt>
                <c:pt idx="3176">
                  <c:v>0.1718269268216692</c:v>
                </c:pt>
                <c:pt idx="3177">
                  <c:v>0.17126022405706087</c:v>
                </c:pt>
                <c:pt idx="3178">
                  <c:v>0.17100587144622992</c:v>
                </c:pt>
                <c:pt idx="3179">
                  <c:v>0.17009035446752643</c:v>
                </c:pt>
                <c:pt idx="3180">
                  <c:v>0.17051282051282052</c:v>
                </c:pt>
                <c:pt idx="3181">
                  <c:v>0.171384674476666</c:v>
                </c:pt>
                <c:pt idx="3182">
                  <c:v>0.17024293049275804</c:v>
                </c:pt>
                <c:pt idx="3183">
                  <c:v>0.16964557347125039</c:v>
                </c:pt>
                <c:pt idx="3184">
                  <c:v>0.16876829542895744</c:v>
                </c:pt>
                <c:pt idx="3185">
                  <c:v>0.16754165715590047</c:v>
                </c:pt>
                <c:pt idx="3186">
                  <c:v>0.16643255760980979</c:v>
                </c:pt>
                <c:pt idx="3187">
                  <c:v>0.16710301650540693</c:v>
                </c:pt>
                <c:pt idx="3188">
                  <c:v>0.16780796147189406</c:v>
                </c:pt>
                <c:pt idx="3189">
                  <c:v>0.16761449802851078</c:v>
                </c:pt>
                <c:pt idx="3190">
                  <c:v>0.16586310314718497</c:v>
                </c:pt>
                <c:pt idx="3191">
                  <c:v>0.16563270797518501</c:v>
                </c:pt>
                <c:pt idx="3192">
                  <c:v>0.17089615826325344</c:v>
                </c:pt>
                <c:pt idx="3193">
                  <c:v>0.17022143227430941</c:v>
                </c:pt>
                <c:pt idx="3194">
                  <c:v>0.17061332548904251</c:v>
                </c:pt>
                <c:pt idx="3195">
                  <c:v>0.1717685829366532</c:v>
                </c:pt>
                <c:pt idx="3196">
                  <c:v>0.16814548654396128</c:v>
                </c:pt>
                <c:pt idx="3197">
                  <c:v>0.16813504108980529</c:v>
                </c:pt>
                <c:pt idx="3198">
                  <c:v>0.16907605279698301</c:v>
                </c:pt>
                <c:pt idx="3199">
                  <c:v>0.16724558421402705</c:v>
                </c:pt>
                <c:pt idx="3200">
                  <c:v>0.16701933600875593</c:v>
                </c:pt>
                <c:pt idx="3201">
                  <c:v>0.16658787592276084</c:v>
                </c:pt>
                <c:pt idx="3202">
                  <c:v>0.16757781179386252</c:v>
                </c:pt>
                <c:pt idx="3203">
                  <c:v>0.16649241085914121</c:v>
                </c:pt>
                <c:pt idx="3204">
                  <c:v>0.16638473996760839</c:v>
                </c:pt>
                <c:pt idx="3205">
                  <c:v>0.1654753780395819</c:v>
                </c:pt>
                <c:pt idx="3206">
                  <c:v>0.16451589647465936</c:v>
                </c:pt>
                <c:pt idx="3207">
                  <c:v>0.16504263093788063</c:v>
                </c:pt>
                <c:pt idx="3208">
                  <c:v>0.16499713795077275</c:v>
                </c:pt>
                <c:pt idx="3209">
                  <c:v>0.1651152799656308</c:v>
                </c:pt>
                <c:pt idx="3210">
                  <c:v>0.1643624641833811</c:v>
                </c:pt>
                <c:pt idx="3211">
                  <c:v>0.1647768049375628</c:v>
                </c:pt>
                <c:pt idx="3212">
                  <c:v>0.16503815705013908</c:v>
                </c:pt>
                <c:pt idx="3213">
                  <c:v>0.16585540443808164</c:v>
                </c:pt>
                <c:pt idx="3214">
                  <c:v>0.16712063651351158</c:v>
                </c:pt>
                <c:pt idx="3215">
                  <c:v>0.16806692388129665</c:v>
                </c:pt>
                <c:pt idx="3216">
                  <c:v>0.16799389113123162</c:v>
                </c:pt>
                <c:pt idx="3217">
                  <c:v>0.16822123442395978</c:v>
                </c:pt>
                <c:pt idx="3218">
                  <c:v>0.16879758655365609</c:v>
                </c:pt>
                <c:pt idx="3219">
                  <c:v>0.16891480911660525</c:v>
                </c:pt>
                <c:pt idx="3220">
                  <c:v>0.16830169901187178</c:v>
                </c:pt>
                <c:pt idx="3221">
                  <c:v>0.16766254090197752</c:v>
                </c:pt>
                <c:pt idx="3222">
                  <c:v>0.16714656428850735</c:v>
                </c:pt>
                <c:pt idx="3223">
                  <c:v>0.16512591648071406</c:v>
                </c:pt>
                <c:pt idx="3224">
                  <c:v>0.16536827195467424</c:v>
                </c:pt>
                <c:pt idx="3225">
                  <c:v>0.16735926123246314</c:v>
                </c:pt>
                <c:pt idx="3226">
                  <c:v>0.16766761493344573</c:v>
                </c:pt>
                <c:pt idx="3227">
                  <c:v>0.16820053715308864</c:v>
                </c:pt>
                <c:pt idx="3228">
                  <c:v>0.16804042431192659</c:v>
                </c:pt>
                <c:pt idx="3229">
                  <c:v>0.16761525327262378</c:v>
                </c:pt>
                <c:pt idx="3230">
                  <c:v>0.16728052923296979</c:v>
                </c:pt>
                <c:pt idx="3231">
                  <c:v>0.1662569912008835</c:v>
                </c:pt>
                <c:pt idx="3232">
                  <c:v>0.16556924384027188</c:v>
                </c:pt>
                <c:pt idx="3233">
                  <c:v>0.16611272434663962</c:v>
                </c:pt>
                <c:pt idx="3234">
                  <c:v>0.16690561947057381</c:v>
                </c:pt>
                <c:pt idx="3235">
                  <c:v>0.16727183855875985</c:v>
                </c:pt>
                <c:pt idx="3236">
                  <c:v>0.16776934326902987</c:v>
                </c:pt>
                <c:pt idx="3237">
                  <c:v>0.1674463734968985</c:v>
                </c:pt>
                <c:pt idx="3238">
                  <c:v>0.16700716783822153</c:v>
                </c:pt>
                <c:pt idx="3239">
                  <c:v>0.16831993317322752</c:v>
                </c:pt>
                <c:pt idx="3240">
                  <c:v>0.16847618717263865</c:v>
                </c:pt>
                <c:pt idx="3241">
                  <c:v>0.1686270427813053</c:v>
                </c:pt>
                <c:pt idx="3242">
                  <c:v>0.16894127377998344</c:v>
                </c:pt>
                <c:pt idx="3243">
                  <c:v>0.16891402558885399</c:v>
                </c:pt>
                <c:pt idx="3244">
                  <c:v>0.16897573752412462</c:v>
                </c:pt>
                <c:pt idx="3245">
                  <c:v>0.16970115736742097</c:v>
                </c:pt>
                <c:pt idx="3246">
                  <c:v>0.16947107096062342</c:v>
                </c:pt>
                <c:pt idx="3247">
                  <c:v>0.17008302614806903</c:v>
                </c:pt>
                <c:pt idx="3248">
                  <c:v>0.17082081398524993</c:v>
                </c:pt>
                <c:pt idx="3249">
                  <c:v>0.17041371522430959</c:v>
                </c:pt>
                <c:pt idx="3250">
                  <c:v>0.1724362266735148</c:v>
                </c:pt>
                <c:pt idx="3251">
                  <c:v>0.17300023857400904</c:v>
                </c:pt>
                <c:pt idx="3252">
                  <c:v>0.17429475618470752</c:v>
                </c:pt>
                <c:pt idx="3253">
                  <c:v>0.17029453778654516</c:v>
                </c:pt>
                <c:pt idx="3254">
                  <c:v>0.1706932593125664</c:v>
                </c:pt>
                <c:pt idx="3255">
                  <c:v>0.17037571261762482</c:v>
                </c:pt>
                <c:pt idx="3256">
                  <c:v>0.17035676631636229</c:v>
                </c:pt>
                <c:pt idx="3257">
                  <c:v>0.17078751451403593</c:v>
                </c:pt>
                <c:pt idx="3258">
                  <c:v>0.17087486541867816</c:v>
                </c:pt>
                <c:pt idx="3259">
                  <c:v>0.17083434772023789</c:v>
                </c:pt>
                <c:pt idx="3260">
                  <c:v>0.17082955417567849</c:v>
                </c:pt>
                <c:pt idx="3261">
                  <c:v>0.17046164526206176</c:v>
                </c:pt>
                <c:pt idx="3262">
                  <c:v>0.16944385102898241</c:v>
                </c:pt>
                <c:pt idx="3263">
                  <c:v>0.16887791107974595</c:v>
                </c:pt>
                <c:pt idx="3264">
                  <c:v>0.17164807408966534</c:v>
                </c:pt>
                <c:pt idx="3265">
                  <c:v>0.17156760514424749</c:v>
                </c:pt>
                <c:pt idx="3266">
                  <c:v>0.17142457318779739</c:v>
                </c:pt>
                <c:pt idx="3267">
                  <c:v>0.1697129776369079</c:v>
                </c:pt>
                <c:pt idx="3268">
                  <c:v>0.17004642071829953</c:v>
                </c:pt>
                <c:pt idx="3269">
                  <c:v>0.17039526660364809</c:v>
                </c:pt>
                <c:pt idx="3270">
                  <c:v>0.17009286169986534</c:v>
                </c:pt>
                <c:pt idx="3271">
                  <c:v>0.16967253695452295</c:v>
                </c:pt>
                <c:pt idx="3272">
                  <c:v>0.17201499196858827</c:v>
                </c:pt>
                <c:pt idx="3273">
                  <c:v>0.17148812304596256</c:v>
                </c:pt>
                <c:pt idx="3274">
                  <c:v>0.17141526000788446</c:v>
                </c:pt>
                <c:pt idx="3275">
                  <c:v>0.17106840556544486</c:v>
                </c:pt>
                <c:pt idx="3276">
                  <c:v>0.166114287795462</c:v>
                </c:pt>
                <c:pt idx="3277">
                  <c:v>0.16607849427868679</c:v>
                </c:pt>
                <c:pt idx="3278">
                  <c:v>0.16472292903590616</c:v>
                </c:pt>
                <c:pt idx="3279">
                  <c:v>0.16436095505617979</c:v>
                </c:pt>
                <c:pt idx="3280">
                  <c:v>0.16537458717191031</c:v>
                </c:pt>
                <c:pt idx="3281">
                  <c:v>0.16448074194553067</c:v>
                </c:pt>
                <c:pt idx="3282">
                  <c:v>0.1652128764278297</c:v>
                </c:pt>
                <c:pt idx="3283">
                  <c:v>0.16470751413017096</c:v>
                </c:pt>
                <c:pt idx="3284">
                  <c:v>0.16586090199599421</c:v>
                </c:pt>
                <c:pt idx="3285">
                  <c:v>0.1663555278987762</c:v>
                </c:pt>
                <c:pt idx="3286">
                  <c:v>0.16819297093686283</c:v>
                </c:pt>
                <c:pt idx="3287">
                  <c:v>0.1673734610123119</c:v>
                </c:pt>
                <c:pt idx="3288">
                  <c:v>0.16720125571555314</c:v>
                </c:pt>
                <c:pt idx="3289">
                  <c:v>0.16666666666666666</c:v>
                </c:pt>
                <c:pt idx="3290">
                  <c:v>0.16802721088435374</c:v>
                </c:pt>
                <c:pt idx="3291">
                  <c:v>0.16864187440403217</c:v>
                </c:pt>
                <c:pt idx="3292">
                  <c:v>0.16714816343375982</c:v>
                </c:pt>
                <c:pt idx="3293">
                  <c:v>0.16666092883946704</c:v>
                </c:pt>
                <c:pt idx="3294">
                  <c:v>0.16723842195540309</c:v>
                </c:pt>
                <c:pt idx="3295">
                  <c:v>0.16798634812286689</c:v>
                </c:pt>
                <c:pt idx="3296">
                  <c:v>0.16782791043766487</c:v>
                </c:pt>
                <c:pt idx="3297">
                  <c:v>0.16894376412643794</c:v>
                </c:pt>
                <c:pt idx="3298">
                  <c:v>0.16847389558232934</c:v>
                </c:pt>
                <c:pt idx="3299">
                  <c:v>0.16890035515646987</c:v>
                </c:pt>
                <c:pt idx="3300">
                  <c:v>0.16831749882083419</c:v>
                </c:pt>
                <c:pt idx="3301">
                  <c:v>0.1691510481510145</c:v>
                </c:pt>
                <c:pt idx="3302">
                  <c:v>0.17025551722983157</c:v>
                </c:pt>
                <c:pt idx="3303">
                  <c:v>0.16995756907554041</c:v>
                </c:pt>
                <c:pt idx="3304">
                  <c:v>0.17043073341094298</c:v>
                </c:pt>
                <c:pt idx="3305">
                  <c:v>0.17040731504571904</c:v>
                </c:pt>
                <c:pt idx="3306">
                  <c:v>0.17059824497013781</c:v>
                </c:pt>
                <c:pt idx="3307">
                  <c:v>0.17011486531873446</c:v>
                </c:pt>
                <c:pt idx="3308">
                  <c:v>0.16812234380751601</c:v>
                </c:pt>
                <c:pt idx="3309">
                  <c:v>0.16687417976242555</c:v>
                </c:pt>
                <c:pt idx="3310">
                  <c:v>0.16710305471634779</c:v>
                </c:pt>
                <c:pt idx="3311">
                  <c:v>0.16655001166550013</c:v>
                </c:pt>
                <c:pt idx="3312">
                  <c:v>0.16723062632696389</c:v>
                </c:pt>
                <c:pt idx="3313">
                  <c:v>0.1676</c:v>
                </c:pt>
                <c:pt idx="3314">
                  <c:v>0.17125260752955201</c:v>
                </c:pt>
                <c:pt idx="3315">
                  <c:v>0.17060306508326148</c:v>
                </c:pt>
                <c:pt idx="3316">
                  <c:v>0.17022479382814576</c:v>
                </c:pt>
                <c:pt idx="3317">
                  <c:v>0.17072924721783278</c:v>
                </c:pt>
                <c:pt idx="3318">
                  <c:v>0.1714150047483381</c:v>
                </c:pt>
                <c:pt idx="3319">
                  <c:v>0.17104094046886745</c:v>
                </c:pt>
                <c:pt idx="3320">
                  <c:v>0.17063631879360158</c:v>
                </c:pt>
                <c:pt idx="3321">
                  <c:v>0.17070882557331479</c:v>
                </c:pt>
                <c:pt idx="3322">
                  <c:v>0.17081640448657845</c:v>
                </c:pt>
                <c:pt idx="3323">
                  <c:v>0.17090116477079217</c:v>
                </c:pt>
                <c:pt idx="3324">
                  <c:v>0.17015293875591522</c:v>
                </c:pt>
                <c:pt idx="3325">
                  <c:v>0.17008054436883766</c:v>
                </c:pt>
                <c:pt idx="3326">
                  <c:v>0.17026149376175012</c:v>
                </c:pt>
                <c:pt idx="3327">
                  <c:v>0.16921451215216626</c:v>
                </c:pt>
                <c:pt idx="3328">
                  <c:v>0.1690497101703847</c:v>
                </c:pt>
                <c:pt idx="3329">
                  <c:v>0.16873809935952916</c:v>
                </c:pt>
                <c:pt idx="3330">
                  <c:v>0.16932918277289366</c:v>
                </c:pt>
                <c:pt idx="3331">
                  <c:v>0.16949912096245995</c:v>
                </c:pt>
                <c:pt idx="3332">
                  <c:v>0.16878098820311166</c:v>
                </c:pt>
                <c:pt idx="3333">
                  <c:v>0.16845669722260226</c:v>
                </c:pt>
                <c:pt idx="3334">
                  <c:v>0.16815868000702122</c:v>
                </c:pt>
                <c:pt idx="3335">
                  <c:v>0.16881944444444444</c:v>
                </c:pt>
                <c:pt idx="3336">
                  <c:v>0.16979816641684387</c:v>
                </c:pt>
                <c:pt idx="3337">
                  <c:v>0.16902627297587317</c:v>
                </c:pt>
                <c:pt idx="3338">
                  <c:v>0.16949210472349446</c:v>
                </c:pt>
                <c:pt idx="3339">
                  <c:v>0.16936228415113697</c:v>
                </c:pt>
                <c:pt idx="3340">
                  <c:v>0.16867304120520052</c:v>
                </c:pt>
                <c:pt idx="3341">
                  <c:v>0.1700108828730785</c:v>
                </c:pt>
                <c:pt idx="3342">
                  <c:v>0.17070713854005776</c:v>
                </c:pt>
                <c:pt idx="3343">
                  <c:v>0.17020634121791645</c:v>
                </c:pt>
                <c:pt idx="3344">
                  <c:v>0.17065727699530517</c:v>
                </c:pt>
                <c:pt idx="3345">
                  <c:v>0.17093214369570323</c:v>
                </c:pt>
                <c:pt idx="3346">
                  <c:v>0.17062447960033306</c:v>
                </c:pt>
                <c:pt idx="3347">
                  <c:v>0.17053337316206976</c:v>
                </c:pt>
                <c:pt idx="3348">
                  <c:v>0.17034773655717561</c:v>
                </c:pt>
                <c:pt idx="3349">
                  <c:v>0.17024253731343283</c:v>
                </c:pt>
                <c:pt idx="3350">
                  <c:v>0.16997873188887411</c:v>
                </c:pt>
                <c:pt idx="3351">
                  <c:v>0.1696778478910661</c:v>
                </c:pt>
                <c:pt idx="3352">
                  <c:v>0.16985518798990304</c:v>
                </c:pt>
                <c:pt idx="3353">
                  <c:v>0.16994099503821913</c:v>
                </c:pt>
                <c:pt idx="3354">
                  <c:v>0.16937728446396835</c:v>
                </c:pt>
                <c:pt idx="3355">
                  <c:v>0.16814817318416872</c:v>
                </c:pt>
                <c:pt idx="3356">
                  <c:v>0.16907465896109133</c:v>
                </c:pt>
                <c:pt idx="3357">
                  <c:v>0.16777777777777778</c:v>
                </c:pt>
                <c:pt idx="3358">
                  <c:v>0.1667907921462424</c:v>
                </c:pt>
                <c:pt idx="3359">
                  <c:v>0.16686322741517001</c:v>
                </c:pt>
                <c:pt idx="3360">
                  <c:v>0.16716682580821171</c:v>
                </c:pt>
                <c:pt idx="3361">
                  <c:v>0.16760397139484831</c:v>
                </c:pt>
                <c:pt idx="3362">
                  <c:v>0.16786034019695611</c:v>
                </c:pt>
                <c:pt idx="3363">
                  <c:v>0.16786138950229315</c:v>
                </c:pt>
                <c:pt idx="3364">
                  <c:v>0.16858878122014467</c:v>
                </c:pt>
                <c:pt idx="3365">
                  <c:v>0.16847468200880325</c:v>
                </c:pt>
                <c:pt idx="3366">
                  <c:v>0.16788546709238852</c:v>
                </c:pt>
                <c:pt idx="3367">
                  <c:v>0.16771245396262446</c:v>
                </c:pt>
                <c:pt idx="3368">
                  <c:v>0.16794923720804644</c:v>
                </c:pt>
                <c:pt idx="3369">
                  <c:v>0.16776482513938165</c:v>
                </c:pt>
                <c:pt idx="3370">
                  <c:v>0.16896413276231265</c:v>
                </c:pt>
                <c:pt idx="3371">
                  <c:v>0.16953753351206438</c:v>
                </c:pt>
                <c:pt idx="3372">
                  <c:v>0.17004143277198611</c:v>
                </c:pt>
                <c:pt idx="3373">
                  <c:v>0.16880894049736547</c:v>
                </c:pt>
                <c:pt idx="3374">
                  <c:v>0.16867228907630255</c:v>
                </c:pt>
                <c:pt idx="3375">
                  <c:v>0.16758636834888466</c:v>
                </c:pt>
                <c:pt idx="3376">
                  <c:v>0.16840069361077764</c:v>
                </c:pt>
                <c:pt idx="3377">
                  <c:v>0.16622831840729765</c:v>
                </c:pt>
                <c:pt idx="3378">
                  <c:v>0.16684350132625994</c:v>
                </c:pt>
                <c:pt idx="3379">
                  <c:v>0.16745796241345201</c:v>
                </c:pt>
                <c:pt idx="3380">
                  <c:v>0.1659905675934171</c:v>
                </c:pt>
                <c:pt idx="3381">
                  <c:v>0.16594331557835207</c:v>
                </c:pt>
                <c:pt idx="3382">
                  <c:v>0.16688095473576633</c:v>
                </c:pt>
                <c:pt idx="3383">
                  <c:v>0.16642712484484223</c:v>
                </c:pt>
                <c:pt idx="3384">
                  <c:v>0.16667208901324135</c:v>
                </c:pt>
                <c:pt idx="3385">
                  <c:v>0.16691636268890045</c:v>
                </c:pt>
                <c:pt idx="3386">
                  <c:v>0.16629762292412895</c:v>
                </c:pt>
                <c:pt idx="3387">
                  <c:v>0.16675319618404827</c:v>
                </c:pt>
                <c:pt idx="3388">
                  <c:v>0.16679614164562698</c:v>
                </c:pt>
                <c:pt idx="3389">
                  <c:v>0.16633695475920218</c:v>
                </c:pt>
                <c:pt idx="3390">
                  <c:v>0.16618122977346278</c:v>
                </c:pt>
                <c:pt idx="3391">
                  <c:v>0.16606276285991586</c:v>
                </c:pt>
                <c:pt idx="3392">
                  <c:v>0.16656436763043128</c:v>
                </c:pt>
                <c:pt idx="3393">
                  <c:v>0.16674684884056576</c:v>
                </c:pt>
                <c:pt idx="3394">
                  <c:v>0.16720082046022691</c:v>
                </c:pt>
                <c:pt idx="3395">
                  <c:v>0.16734523771358958</c:v>
                </c:pt>
                <c:pt idx="3396">
                  <c:v>0.16694018084113654</c:v>
                </c:pt>
                <c:pt idx="3397">
                  <c:v>0.16766042479131082</c:v>
                </c:pt>
                <c:pt idx="3398">
                  <c:v>0.16735271417545666</c:v>
                </c:pt>
                <c:pt idx="3399">
                  <c:v>0.16657625171522483</c:v>
                </c:pt>
                <c:pt idx="3400">
                  <c:v>0.16674095771777891</c:v>
                </c:pt>
                <c:pt idx="3401">
                  <c:v>0.16717383035374667</c:v>
                </c:pt>
                <c:pt idx="3402">
                  <c:v>0.16722344182494989</c:v>
                </c:pt>
                <c:pt idx="3403">
                  <c:v>0.16705172635091775</c:v>
                </c:pt>
                <c:pt idx="3404">
                  <c:v>0.16785656598287838</c:v>
                </c:pt>
                <c:pt idx="3405">
                  <c:v>0.16769408591793489</c:v>
                </c:pt>
                <c:pt idx="3406">
                  <c:v>0.16809819883340812</c:v>
                </c:pt>
                <c:pt idx="3407">
                  <c:v>0.16756121573982913</c:v>
                </c:pt>
                <c:pt idx="3408">
                  <c:v>0.16745252962915766</c:v>
                </c:pt>
                <c:pt idx="3409">
                  <c:v>0.16706535259783756</c:v>
                </c:pt>
                <c:pt idx="3410">
                  <c:v>0.16735576617263531</c:v>
                </c:pt>
                <c:pt idx="3411">
                  <c:v>0.16611484249361461</c:v>
                </c:pt>
                <c:pt idx="3412">
                  <c:v>0.16563721164754822</c:v>
                </c:pt>
                <c:pt idx="3413">
                  <c:v>0.16613458528951486</c:v>
                </c:pt>
                <c:pt idx="3414">
                  <c:v>0.16594173420533842</c:v>
                </c:pt>
                <c:pt idx="3415">
                  <c:v>0.16705779279702121</c:v>
                </c:pt>
                <c:pt idx="3416">
                  <c:v>0.1679027734496728</c:v>
                </c:pt>
                <c:pt idx="3417">
                  <c:v>0.16814766314345397</c:v>
                </c:pt>
                <c:pt idx="3418">
                  <c:v>0.16745532656746154</c:v>
                </c:pt>
                <c:pt idx="3419">
                  <c:v>0.16741898328300595</c:v>
                </c:pt>
                <c:pt idx="3420">
                  <c:v>0.16780206849569579</c:v>
                </c:pt>
                <c:pt idx="3421">
                  <c:v>0.16753391562906522</c:v>
                </c:pt>
                <c:pt idx="3422">
                  <c:v>0.1667185748100162</c:v>
                </c:pt>
                <c:pt idx="3423">
                  <c:v>0.16662524078792021</c:v>
                </c:pt>
                <c:pt idx="3424">
                  <c:v>0.1670206544156124</c:v>
                </c:pt>
                <c:pt idx="3425">
                  <c:v>0.16720945380106073</c:v>
                </c:pt>
                <c:pt idx="3426">
                  <c:v>0.16879866518353728</c:v>
                </c:pt>
                <c:pt idx="3427">
                  <c:v>0.16949152542372881</c:v>
                </c:pt>
                <c:pt idx="3428">
                  <c:v>0.16979503775620283</c:v>
                </c:pt>
                <c:pt idx="3429">
                  <c:v>0.16953926220725549</c:v>
                </c:pt>
                <c:pt idx="3430">
                  <c:v>0.16935310552331828</c:v>
                </c:pt>
                <c:pt idx="3431">
                  <c:v>0.16978197896020736</c:v>
                </c:pt>
                <c:pt idx="3432">
                  <c:v>0.16961368147808825</c:v>
                </c:pt>
                <c:pt idx="3433">
                  <c:v>0.17005393217343612</c:v>
                </c:pt>
                <c:pt idx="3434">
                  <c:v>0.16995044119424635</c:v>
                </c:pt>
                <c:pt idx="3435">
                  <c:v>0.16942310588944121</c:v>
                </c:pt>
                <c:pt idx="3436">
                  <c:v>0.17093268940537276</c:v>
                </c:pt>
                <c:pt idx="3437">
                  <c:v>0.17082151264562084</c:v>
                </c:pt>
                <c:pt idx="3438">
                  <c:v>0.16993247317014348</c:v>
                </c:pt>
                <c:pt idx="3439">
                  <c:v>0.16938893451348969</c:v>
                </c:pt>
                <c:pt idx="3440">
                  <c:v>0.16945904173106646</c:v>
                </c:pt>
                <c:pt idx="3441">
                  <c:v>0.16962892716204228</c:v>
                </c:pt>
                <c:pt idx="3442">
                  <c:v>0.16949360112669157</c:v>
                </c:pt>
                <c:pt idx="3443">
                  <c:v>0.167236328125</c:v>
                </c:pt>
                <c:pt idx="3444">
                  <c:v>0.16756286327044415</c:v>
                </c:pt>
                <c:pt idx="3445">
                  <c:v>0.16830186350734294</c:v>
                </c:pt>
                <c:pt idx="3446">
                  <c:v>0.16750744545067767</c:v>
                </c:pt>
                <c:pt idx="3447">
                  <c:v>0.16586552905125276</c:v>
                </c:pt>
                <c:pt idx="3448">
                  <c:v>0.1673752919336487</c:v>
                </c:pt>
                <c:pt idx="3449">
                  <c:v>0.16815171583383504</c:v>
                </c:pt>
                <c:pt idx="3450">
                  <c:v>0.1678917174614557</c:v>
                </c:pt>
                <c:pt idx="3451">
                  <c:v>0.16742229911113762</c:v>
                </c:pt>
                <c:pt idx="3452">
                  <c:v>0.16851401813763262</c:v>
                </c:pt>
                <c:pt idx="3453">
                  <c:v>0.16872366937637215</c:v>
                </c:pt>
                <c:pt idx="3454">
                  <c:v>0.16866113744075828</c:v>
                </c:pt>
                <c:pt idx="3455">
                  <c:v>0.17022540314198317</c:v>
                </c:pt>
                <c:pt idx="3456">
                  <c:v>0.17018383874209375</c:v>
                </c:pt>
                <c:pt idx="3457">
                  <c:v>0.16913488648167385</c:v>
                </c:pt>
                <c:pt idx="3458">
                  <c:v>0.16828595418016071</c:v>
                </c:pt>
                <c:pt idx="3459">
                  <c:v>0.16822777743316172</c:v>
                </c:pt>
                <c:pt idx="3460">
                  <c:v>0.16884695346233808</c:v>
                </c:pt>
                <c:pt idx="3461">
                  <c:v>0.16914927768860352</c:v>
                </c:pt>
                <c:pt idx="3462">
                  <c:v>0.17011192901078956</c:v>
                </c:pt>
                <c:pt idx="3463">
                  <c:v>0.17133598865861069</c:v>
                </c:pt>
                <c:pt idx="3464">
                  <c:v>0.1699181468180789</c:v>
                </c:pt>
                <c:pt idx="3465">
                  <c:v>0.16916466826538767</c:v>
                </c:pt>
                <c:pt idx="3466">
                  <c:v>0.16819024483794667</c:v>
                </c:pt>
                <c:pt idx="3467">
                  <c:v>0.16762547113667925</c:v>
                </c:pt>
                <c:pt idx="3468">
                  <c:v>0.16748470382572447</c:v>
                </c:pt>
                <c:pt idx="3469">
                  <c:v>0.16956569303139699</c:v>
                </c:pt>
                <c:pt idx="3470">
                  <c:v>0.1694403994175161</c:v>
                </c:pt>
                <c:pt idx="3471">
                  <c:v>0.17046945618894882</c:v>
                </c:pt>
                <c:pt idx="3472">
                  <c:v>0.17081133368264076</c:v>
                </c:pt>
                <c:pt idx="3473">
                  <c:v>0.17150601514926481</c:v>
                </c:pt>
                <c:pt idx="3474">
                  <c:v>0.17085678549093183</c:v>
                </c:pt>
                <c:pt idx="3475">
                  <c:v>0.16914556962025315</c:v>
                </c:pt>
                <c:pt idx="3476">
                  <c:v>0.17225000000000001</c:v>
                </c:pt>
                <c:pt idx="3477">
                  <c:v>0.17496154006070433</c:v>
                </c:pt>
                <c:pt idx="3478">
                  <c:v>0.17578671328671328</c:v>
                </c:pt>
                <c:pt idx="3479">
                  <c:v>0.18084772370486657</c:v>
                </c:pt>
                <c:pt idx="3480">
                  <c:v>0.17602303105079167</c:v>
                </c:pt>
                <c:pt idx="3481">
                  <c:v>0.17075246160703433</c:v>
                </c:pt>
                <c:pt idx="3482">
                  <c:v>0.17052067381316999</c:v>
                </c:pt>
                <c:pt idx="3483">
                  <c:v>0.16873174966458843</c:v>
                </c:pt>
                <c:pt idx="3484">
                  <c:v>0.16938658513281102</c:v>
                </c:pt>
                <c:pt idx="3485">
                  <c:v>0.17163918525703201</c:v>
                </c:pt>
                <c:pt idx="3486">
                  <c:v>0.1725776965265082</c:v>
                </c:pt>
                <c:pt idx="3487">
                  <c:v>0.1708295278560934</c:v>
                </c:pt>
                <c:pt idx="3488">
                  <c:v>0.1698295660582618</c:v>
                </c:pt>
                <c:pt idx="3489">
                  <c:v>0.16963678924714942</c:v>
                </c:pt>
                <c:pt idx="3490">
                  <c:v>0.17070870893523932</c:v>
                </c:pt>
                <c:pt idx="3491">
                  <c:v>0.1687041564792176</c:v>
                </c:pt>
                <c:pt idx="3492">
                  <c:v>0.16739755571531273</c:v>
                </c:pt>
                <c:pt idx="3493">
                  <c:v>0.16919393455706302</c:v>
                </c:pt>
                <c:pt idx="3494">
                  <c:v>0.16920962683674548</c:v>
                </c:pt>
                <c:pt idx="3495">
                  <c:v>0.1712629608294931</c:v>
                </c:pt>
                <c:pt idx="3496">
                  <c:v>0.17112146184163379</c:v>
                </c:pt>
                <c:pt idx="3497">
                  <c:v>0.16888780351660621</c:v>
                </c:pt>
                <c:pt idx="3498">
                  <c:v>0.1703540608686388</c:v>
                </c:pt>
                <c:pt idx="3499">
                  <c:v>0.1701582185760328</c:v>
                </c:pt>
                <c:pt idx="3500">
                  <c:v>0.17094231458258688</c:v>
                </c:pt>
                <c:pt idx="3501">
                  <c:v>0.17217285366203239</c:v>
                </c:pt>
                <c:pt idx="3502">
                  <c:v>0.17196169205216097</c:v>
                </c:pt>
                <c:pt idx="3503">
                  <c:v>0.17091099111653021</c:v>
                </c:pt>
                <c:pt idx="3504">
                  <c:v>0.16858572778497183</c:v>
                </c:pt>
                <c:pt idx="3505">
                  <c:v>0.17223150642883941</c:v>
                </c:pt>
                <c:pt idx="3506">
                  <c:v>0.17309281189754888</c:v>
                </c:pt>
                <c:pt idx="3507">
                  <c:v>0.17532444570175748</c:v>
                </c:pt>
                <c:pt idx="3508">
                  <c:v>0.17586486581796382</c:v>
                </c:pt>
                <c:pt idx="3509">
                  <c:v>0.17516335301722633</c:v>
                </c:pt>
                <c:pt idx="3510">
                  <c:v>0.17586631486367635</c:v>
                </c:pt>
                <c:pt idx="3511">
                  <c:v>0.17703698553948832</c:v>
                </c:pt>
                <c:pt idx="3512">
                  <c:v>0.17733552181644097</c:v>
                </c:pt>
                <c:pt idx="3513">
                  <c:v>0.17740170940170941</c:v>
                </c:pt>
                <c:pt idx="3514">
                  <c:v>0.17748630829874071</c:v>
                </c:pt>
                <c:pt idx="3515">
                  <c:v>0.17759232954545454</c:v>
                </c:pt>
                <c:pt idx="3516">
                  <c:v>0.17738709337825032</c:v>
                </c:pt>
                <c:pt idx="3517">
                  <c:v>0.17902053933212242</c:v>
                </c:pt>
                <c:pt idx="3518">
                  <c:v>0.17738983050847457</c:v>
                </c:pt>
                <c:pt idx="3519">
                  <c:v>0.17919649279035516</c:v>
                </c:pt>
                <c:pt idx="3520">
                  <c:v>0.18108645135217055</c:v>
                </c:pt>
                <c:pt idx="3521">
                  <c:v>0.18105670103092783</c:v>
                </c:pt>
                <c:pt idx="3522">
                  <c:v>0.18179664229623613</c:v>
                </c:pt>
                <c:pt idx="3523">
                  <c:v>0.18008559582720343</c:v>
                </c:pt>
                <c:pt idx="3524">
                  <c:v>0.17869732810595332</c:v>
                </c:pt>
                <c:pt idx="3525">
                  <c:v>0.17734429151401127</c:v>
                </c:pt>
                <c:pt idx="3526">
                  <c:v>0.17751051524710831</c:v>
                </c:pt>
                <c:pt idx="3527">
                  <c:v>0.17882506954671903</c:v>
                </c:pt>
                <c:pt idx="3528">
                  <c:v>0.17807063100493378</c:v>
                </c:pt>
                <c:pt idx="3529">
                  <c:v>0.17627650714331475</c:v>
                </c:pt>
                <c:pt idx="3530">
                  <c:v>0.17542394655704008</c:v>
                </c:pt>
                <c:pt idx="3531">
                  <c:v>0.17382726874177992</c:v>
                </c:pt>
                <c:pt idx="3532">
                  <c:v>0.1749690594059406</c:v>
                </c:pt>
                <c:pt idx="3533">
                  <c:v>0.17584712740422082</c:v>
                </c:pt>
                <c:pt idx="3534">
                  <c:v>0.17630094043887148</c:v>
                </c:pt>
                <c:pt idx="3535">
                  <c:v>0.17847044343168889</c:v>
                </c:pt>
                <c:pt idx="3536">
                  <c:v>0.17790342197823872</c:v>
                </c:pt>
                <c:pt idx="3537">
                  <c:v>0.1790913531998046</c:v>
                </c:pt>
                <c:pt idx="3538">
                  <c:v>0.17714723926380369</c:v>
                </c:pt>
                <c:pt idx="3539">
                  <c:v>0.17811076172752358</c:v>
                </c:pt>
                <c:pt idx="3540">
                  <c:v>0.17861953941882097</c:v>
                </c:pt>
                <c:pt idx="3541">
                  <c:v>0.17995075168481078</c:v>
                </c:pt>
                <c:pt idx="3542">
                  <c:v>0.17883587663382911</c:v>
                </c:pt>
                <c:pt idx="3543">
                  <c:v>0.17917000480692194</c:v>
                </c:pt>
                <c:pt idx="3544">
                  <c:v>0.17971653129007861</c:v>
                </c:pt>
                <c:pt idx="3545">
                  <c:v>0.17859118269074345</c:v>
                </c:pt>
                <c:pt idx="3546">
                  <c:v>0.17487085485752374</c:v>
                </c:pt>
                <c:pt idx="3547">
                  <c:v>0.17552387834198252</c:v>
                </c:pt>
                <c:pt idx="3548">
                  <c:v>0.17524970813335061</c:v>
                </c:pt>
                <c:pt idx="3549">
                  <c:v>0.17834600025763236</c:v>
                </c:pt>
                <c:pt idx="3550">
                  <c:v>0.1767927489350799</c:v>
                </c:pt>
                <c:pt idx="3551">
                  <c:v>0.1767927489350799</c:v>
                </c:pt>
                <c:pt idx="3552">
                  <c:v>0.17760605582715661</c:v>
                </c:pt>
                <c:pt idx="3553">
                  <c:v>0.17894703295302442</c:v>
                </c:pt>
                <c:pt idx="3554">
                  <c:v>0.17917009298500852</c:v>
                </c:pt>
                <c:pt idx="3555">
                  <c:v>0.1804186016922196</c:v>
                </c:pt>
                <c:pt idx="3556">
                  <c:v>0.18168078339998114</c:v>
                </c:pt>
                <c:pt idx="3557">
                  <c:v>0.17958328039639182</c:v>
                </c:pt>
                <c:pt idx="3558">
                  <c:v>0.1790417659601154</c:v>
                </c:pt>
                <c:pt idx="3559">
                  <c:v>0.178468230542178</c:v>
                </c:pt>
                <c:pt idx="3560">
                  <c:v>0.17936968109978491</c:v>
                </c:pt>
                <c:pt idx="3561">
                  <c:v>0.17844709685440754</c:v>
                </c:pt>
                <c:pt idx="3562">
                  <c:v>0.17914405525407007</c:v>
                </c:pt>
                <c:pt idx="3563">
                  <c:v>0.17790221839328021</c:v>
                </c:pt>
                <c:pt idx="3564">
                  <c:v>0.17707887168818454</c:v>
                </c:pt>
                <c:pt idx="3565">
                  <c:v>0.17630666336388406</c:v>
                </c:pt>
                <c:pt idx="3566">
                  <c:v>0.17716903515332835</c:v>
                </c:pt>
                <c:pt idx="3567">
                  <c:v>0.1770930016706887</c:v>
                </c:pt>
                <c:pt idx="3568">
                  <c:v>0.17638633745368495</c:v>
                </c:pt>
                <c:pt idx="3569">
                  <c:v>0.17584276574803151</c:v>
                </c:pt>
                <c:pt idx="3570">
                  <c:v>0.17696629213483148</c:v>
                </c:pt>
                <c:pt idx="3571">
                  <c:v>0.17802891093960554</c:v>
                </c:pt>
                <c:pt idx="3572">
                  <c:v>0.17695185376684205</c:v>
                </c:pt>
                <c:pt idx="3573">
                  <c:v>0.17739198933527237</c:v>
                </c:pt>
                <c:pt idx="3574">
                  <c:v>0.17602601547679986</c:v>
                </c:pt>
                <c:pt idx="3575">
                  <c:v>0.17946340442078187</c:v>
                </c:pt>
                <c:pt idx="3576">
                  <c:v>0.17912544460053204</c:v>
                </c:pt>
                <c:pt idx="3577">
                  <c:v>0.17799564919390887</c:v>
                </c:pt>
                <c:pt idx="3578">
                  <c:v>0.17680288461538463</c:v>
                </c:pt>
                <c:pt idx="3579">
                  <c:v>0.1764461830251304</c:v>
                </c:pt>
                <c:pt idx="3580">
                  <c:v>0.17765638452631893</c:v>
                </c:pt>
                <c:pt idx="3581">
                  <c:v>0.17762142263389147</c:v>
                </c:pt>
                <c:pt idx="3582">
                  <c:v>0.17726613595336035</c:v>
                </c:pt>
                <c:pt idx="3583">
                  <c:v>0.17847862036380818</c:v>
                </c:pt>
                <c:pt idx="3584">
                  <c:v>0.17872075438128279</c:v>
                </c:pt>
                <c:pt idx="3585">
                  <c:v>0.18038311457963818</c:v>
                </c:pt>
                <c:pt idx="3586">
                  <c:v>0.17895015906680806</c:v>
                </c:pt>
                <c:pt idx="3587">
                  <c:v>0.17931295929079669</c:v>
                </c:pt>
                <c:pt idx="3588">
                  <c:v>0.18037312565384167</c:v>
                </c:pt>
                <c:pt idx="3589">
                  <c:v>0.18468222228615819</c:v>
                </c:pt>
                <c:pt idx="3590">
                  <c:v>0.18204001952171792</c:v>
                </c:pt>
                <c:pt idx="3591">
                  <c:v>0.18129956072793657</c:v>
                </c:pt>
                <c:pt idx="3592">
                  <c:v>0.18109988262574789</c:v>
                </c:pt>
                <c:pt idx="3593">
                  <c:v>0.18088485536018151</c:v>
                </c:pt>
                <c:pt idx="3594">
                  <c:v>0.18210791165781381</c:v>
                </c:pt>
                <c:pt idx="3595">
                  <c:v>0.18219983207388749</c:v>
                </c:pt>
                <c:pt idx="3596">
                  <c:v>0.1803427036809995</c:v>
                </c:pt>
                <c:pt idx="3597">
                  <c:v>0.18051679121274872</c:v>
                </c:pt>
                <c:pt idx="3598">
                  <c:v>0.17914005709408751</c:v>
                </c:pt>
                <c:pt idx="3599">
                  <c:v>0.17961005121447185</c:v>
                </c:pt>
                <c:pt idx="3600">
                  <c:v>0.17894988924145364</c:v>
                </c:pt>
                <c:pt idx="3601">
                  <c:v>0.17730307865035749</c:v>
                </c:pt>
                <c:pt idx="3602">
                  <c:v>0.17955728018343767</c:v>
                </c:pt>
                <c:pt idx="3603">
                  <c:v>0.17832477421639809</c:v>
                </c:pt>
                <c:pt idx="3604">
                  <c:v>0.17660195331110054</c:v>
                </c:pt>
                <c:pt idx="3605">
                  <c:v>0.17765008316951461</c:v>
                </c:pt>
                <c:pt idx="3606">
                  <c:v>0.17717221763464536</c:v>
                </c:pt>
                <c:pt idx="3607">
                  <c:v>0.17877686951256433</c:v>
                </c:pt>
                <c:pt idx="3608">
                  <c:v>0.17865112819241261</c:v>
                </c:pt>
                <c:pt idx="3609">
                  <c:v>0.178516228748068</c:v>
                </c:pt>
                <c:pt idx="3610">
                  <c:v>0.17801843458157149</c:v>
                </c:pt>
                <c:pt idx="3611">
                  <c:v>0.17744396899967083</c:v>
                </c:pt>
                <c:pt idx="3612">
                  <c:v>0.17859614285284472</c:v>
                </c:pt>
                <c:pt idx="3613">
                  <c:v>0.17737167428110723</c:v>
                </c:pt>
                <c:pt idx="3614">
                  <c:v>0.17876216472822215</c:v>
                </c:pt>
                <c:pt idx="3615">
                  <c:v>0.17691109513539421</c:v>
                </c:pt>
                <c:pt idx="3616">
                  <c:v>0.17668354132328704</c:v>
                </c:pt>
                <c:pt idx="3617">
                  <c:v>0.17546950108977996</c:v>
                </c:pt>
                <c:pt idx="3618">
                  <c:v>0.17372931095198968</c:v>
                </c:pt>
                <c:pt idx="3619">
                  <c:v>0.17444295770550935</c:v>
                </c:pt>
                <c:pt idx="3620">
                  <c:v>0.17393686031425687</c:v>
                </c:pt>
                <c:pt idx="3621">
                  <c:v>0.17569446414890899</c:v>
                </c:pt>
                <c:pt idx="3622">
                  <c:v>0.17701996401336645</c:v>
                </c:pt>
                <c:pt idx="3623">
                  <c:v>0.17601241629063319</c:v>
                </c:pt>
                <c:pt idx="3624">
                  <c:v>0.17487769784172663</c:v>
                </c:pt>
                <c:pt idx="3625">
                  <c:v>0.17501223761121829</c:v>
                </c:pt>
                <c:pt idx="3626">
                  <c:v>0.17452706061226281</c:v>
                </c:pt>
                <c:pt idx="3627">
                  <c:v>0.17508299842739822</c:v>
                </c:pt>
                <c:pt idx="3628">
                  <c:v>0.17836197589939604</c:v>
                </c:pt>
                <c:pt idx="3629">
                  <c:v>0.17854966483851309</c:v>
                </c:pt>
                <c:pt idx="3630">
                  <c:v>0.179622881601018</c:v>
                </c:pt>
                <c:pt idx="3631">
                  <c:v>0.17899761336515513</c:v>
                </c:pt>
                <c:pt idx="3632">
                  <c:v>0.1807699130743303</c:v>
                </c:pt>
                <c:pt idx="3633">
                  <c:v>0.17981999632645562</c:v>
                </c:pt>
                <c:pt idx="3634">
                  <c:v>0.18249590884296016</c:v>
                </c:pt>
                <c:pt idx="3635">
                  <c:v>0.18129478777485147</c:v>
                </c:pt>
                <c:pt idx="3636">
                  <c:v>0.17919442761962448</c:v>
                </c:pt>
                <c:pt idx="3637">
                  <c:v>0.17870428235574204</c:v>
                </c:pt>
                <c:pt idx="3638">
                  <c:v>0.18233684578215054</c:v>
                </c:pt>
                <c:pt idx="3639">
                  <c:v>0.18230356327089994</c:v>
                </c:pt>
                <c:pt idx="3640">
                  <c:v>0.18191683801690656</c:v>
                </c:pt>
                <c:pt idx="3641">
                  <c:v>0.17813628158844763</c:v>
                </c:pt>
                <c:pt idx="3642">
                  <c:v>0.17783301321884531</c:v>
                </c:pt>
                <c:pt idx="3643">
                  <c:v>0.17811983065578826</c:v>
                </c:pt>
                <c:pt idx="3644">
                  <c:v>0.17884544605192379</c:v>
                </c:pt>
                <c:pt idx="3645">
                  <c:v>0.17902820441217535</c:v>
                </c:pt>
                <c:pt idx="3646">
                  <c:v>0.17795184378189038</c:v>
                </c:pt>
                <c:pt idx="3647">
                  <c:v>0.17827630192446345</c:v>
                </c:pt>
                <c:pt idx="3648">
                  <c:v>0.1786235545076906</c:v>
                </c:pt>
                <c:pt idx="3649">
                  <c:v>0.17896472692716195</c:v>
                </c:pt>
                <c:pt idx="3650">
                  <c:v>0.17977654574620777</c:v>
                </c:pt>
                <c:pt idx="3651">
                  <c:v>0.17878923515917866</c:v>
                </c:pt>
                <c:pt idx="3652">
                  <c:v>0.17956059688343151</c:v>
                </c:pt>
                <c:pt idx="3653">
                  <c:v>0.17981029063034243</c:v>
                </c:pt>
                <c:pt idx="3654">
                  <c:v>0.18046580691286054</c:v>
                </c:pt>
                <c:pt idx="3655">
                  <c:v>0.18063304424680993</c:v>
                </c:pt>
                <c:pt idx="3656">
                  <c:v>0.18195727009453036</c:v>
                </c:pt>
                <c:pt idx="3657">
                  <c:v>0.18326562883393765</c:v>
                </c:pt>
                <c:pt idx="3658">
                  <c:v>0.18249747743325426</c:v>
                </c:pt>
                <c:pt idx="3659">
                  <c:v>0.18110044612680817</c:v>
                </c:pt>
                <c:pt idx="3660">
                  <c:v>0.18261128721991929</c:v>
                </c:pt>
                <c:pt idx="3661">
                  <c:v>0.1818083583218521</c:v>
                </c:pt>
                <c:pt idx="3662">
                  <c:v>0.18127299986370449</c:v>
                </c:pt>
                <c:pt idx="3663">
                  <c:v>0.18144138739672239</c:v>
                </c:pt>
                <c:pt idx="3664">
                  <c:v>0.18274638274638275</c:v>
                </c:pt>
                <c:pt idx="3665">
                  <c:v>0.18299237646026437</c:v>
                </c:pt>
                <c:pt idx="3666">
                  <c:v>0.18203955734733085</c:v>
                </c:pt>
                <c:pt idx="3667">
                  <c:v>0.1815922414025988</c:v>
                </c:pt>
                <c:pt idx="3668">
                  <c:v>0.18012572533849128</c:v>
                </c:pt>
                <c:pt idx="3669">
                  <c:v>0.18178124492117664</c:v>
                </c:pt>
                <c:pt idx="3670">
                  <c:v>0.18058500516500844</c:v>
                </c:pt>
                <c:pt idx="3671">
                  <c:v>0.1792016120248339</c:v>
                </c:pt>
                <c:pt idx="3672">
                  <c:v>0.18007454362434366</c:v>
                </c:pt>
                <c:pt idx="3673">
                  <c:v>0.17956639566395666</c:v>
                </c:pt>
                <c:pt idx="3674">
                  <c:v>0.18123438213719537</c:v>
                </c:pt>
                <c:pt idx="3675">
                  <c:v>0.18141926452377108</c:v>
                </c:pt>
                <c:pt idx="3676">
                  <c:v>0.17995107395360088</c:v>
                </c:pt>
                <c:pt idx="3677">
                  <c:v>0.18048571734246283</c:v>
                </c:pt>
                <c:pt idx="3678">
                  <c:v>0.18026519157243959</c:v>
                </c:pt>
                <c:pt idx="3679">
                  <c:v>0.1796784531279455</c:v>
                </c:pt>
                <c:pt idx="3680">
                  <c:v>0.17775398206398074</c:v>
                </c:pt>
                <c:pt idx="3681">
                  <c:v>0.17747296227908202</c:v>
                </c:pt>
                <c:pt idx="3682">
                  <c:v>0.17701830771651891</c:v>
                </c:pt>
                <c:pt idx="3683">
                  <c:v>0.17505083313528216</c:v>
                </c:pt>
                <c:pt idx="3684">
                  <c:v>0.17218892731736937</c:v>
                </c:pt>
                <c:pt idx="3685">
                  <c:v>0.17233207825377181</c:v>
                </c:pt>
                <c:pt idx="3686">
                  <c:v>0.17196004861808381</c:v>
                </c:pt>
                <c:pt idx="3687">
                  <c:v>0.17378227309023159</c:v>
                </c:pt>
                <c:pt idx="3688">
                  <c:v>0.17554469827017036</c:v>
                </c:pt>
                <c:pt idx="3689">
                  <c:v>0.17859282606996796</c:v>
                </c:pt>
                <c:pt idx="3690">
                  <c:v>0.17908078284405579</c:v>
                </c:pt>
                <c:pt idx="3691">
                  <c:v>0.17979523610530715</c:v>
                </c:pt>
                <c:pt idx="3692">
                  <c:v>0.18012955591976898</c:v>
                </c:pt>
                <c:pt idx="3693">
                  <c:v>0.1828604184580109</c:v>
                </c:pt>
                <c:pt idx="3694">
                  <c:v>0.18137870249192059</c:v>
                </c:pt>
                <c:pt idx="3695">
                  <c:v>0.18046765352329</c:v>
                </c:pt>
                <c:pt idx="3696">
                  <c:v>0.18072256600102682</c:v>
                </c:pt>
                <c:pt idx="3697">
                  <c:v>0.181086037796029</c:v>
                </c:pt>
                <c:pt idx="3698">
                  <c:v>0.1812868562442668</c:v>
                </c:pt>
                <c:pt idx="3699">
                  <c:v>0.18357993976692416</c:v>
                </c:pt>
                <c:pt idx="3700">
                  <c:v>0.18260441751469483</c:v>
                </c:pt>
                <c:pt idx="3701">
                  <c:v>0.18418405509272395</c:v>
                </c:pt>
                <c:pt idx="3702">
                  <c:v>0.18358044608332694</c:v>
                </c:pt>
                <c:pt idx="3703">
                  <c:v>0.18431774503523385</c:v>
                </c:pt>
                <c:pt idx="3704">
                  <c:v>0.18614130434782608</c:v>
                </c:pt>
                <c:pt idx="3705">
                  <c:v>0.1860459164085895</c:v>
                </c:pt>
                <c:pt idx="3706">
                  <c:v>0.18592094539527304</c:v>
                </c:pt>
                <c:pt idx="3707">
                  <c:v>0.18697425439714502</c:v>
                </c:pt>
                <c:pt idx="3708">
                  <c:v>0.18746655113535005</c:v>
                </c:pt>
                <c:pt idx="3709">
                  <c:v>0.18734643734643733</c:v>
                </c:pt>
                <c:pt idx="3710">
                  <c:v>0.18583185908776251</c:v>
                </c:pt>
                <c:pt idx="3711">
                  <c:v>0.18652300855230861</c:v>
                </c:pt>
                <c:pt idx="3712">
                  <c:v>0.18774193548387097</c:v>
                </c:pt>
                <c:pt idx="3713">
                  <c:v>0.18602751614467672</c:v>
                </c:pt>
                <c:pt idx="3714">
                  <c:v>0.18646195694818615</c:v>
                </c:pt>
                <c:pt idx="3715">
                  <c:v>0.18816384477863074</c:v>
                </c:pt>
                <c:pt idx="3716">
                  <c:v>0.1884080291596078</c:v>
                </c:pt>
                <c:pt idx="3717">
                  <c:v>0.18849278211828011</c:v>
                </c:pt>
                <c:pt idx="3718">
                  <c:v>0.1882963662104766</c:v>
                </c:pt>
                <c:pt idx="3719">
                  <c:v>0.19031059198301034</c:v>
                </c:pt>
                <c:pt idx="3720">
                  <c:v>0.19125198759221126</c:v>
                </c:pt>
                <c:pt idx="3721">
                  <c:v>0.1896416221314052</c:v>
                </c:pt>
                <c:pt idx="3722">
                  <c:v>0.18906423534881317</c:v>
                </c:pt>
                <c:pt idx="3723">
                  <c:v>0.18869038451665898</c:v>
                </c:pt>
                <c:pt idx="3724">
                  <c:v>0.19032856453129371</c:v>
                </c:pt>
                <c:pt idx="3725">
                  <c:v>0.18953966401055677</c:v>
                </c:pt>
                <c:pt idx="3726">
                  <c:v>0.18975303347544209</c:v>
                </c:pt>
                <c:pt idx="3727">
                  <c:v>0.19198807809855775</c:v>
                </c:pt>
                <c:pt idx="3728">
                  <c:v>0.19136082162815285</c:v>
                </c:pt>
                <c:pt idx="3729">
                  <c:v>0.19096761009502403</c:v>
                </c:pt>
                <c:pt idx="3730">
                  <c:v>0.19361713053301838</c:v>
                </c:pt>
                <c:pt idx="3731">
                  <c:v>0.19335693726279324</c:v>
                </c:pt>
                <c:pt idx="3732">
                  <c:v>0.19345314505776634</c:v>
                </c:pt>
                <c:pt idx="3733">
                  <c:v>0.18953860445912471</c:v>
                </c:pt>
                <c:pt idx="3734">
                  <c:v>0.18755452912496795</c:v>
                </c:pt>
                <c:pt idx="3735">
                  <c:v>0.18255972523864841</c:v>
                </c:pt>
                <c:pt idx="3736">
                  <c:v>0.18452170397695691</c:v>
                </c:pt>
                <c:pt idx="3737">
                  <c:v>0.18501254021736377</c:v>
                </c:pt>
                <c:pt idx="3738">
                  <c:v>0.18499735069260465</c:v>
                </c:pt>
                <c:pt idx="3739">
                  <c:v>0.18616609670252862</c:v>
                </c:pt>
                <c:pt idx="3740">
                  <c:v>0.18739541293434395</c:v>
                </c:pt>
                <c:pt idx="3741">
                  <c:v>0.18797399783315277</c:v>
                </c:pt>
                <c:pt idx="3742">
                  <c:v>0.1892078014707691</c:v>
                </c:pt>
                <c:pt idx="3743">
                  <c:v>0.1883383922451777</c:v>
                </c:pt>
                <c:pt idx="3744">
                  <c:v>0.1869304235825901</c:v>
                </c:pt>
                <c:pt idx="3745">
                  <c:v>0.18610922164998542</c:v>
                </c:pt>
                <c:pt idx="3746">
                  <c:v>0.18580148234268273</c:v>
                </c:pt>
                <c:pt idx="3747">
                  <c:v>0.18451816745655608</c:v>
                </c:pt>
                <c:pt idx="3748">
                  <c:v>0.18488950874071225</c:v>
                </c:pt>
                <c:pt idx="3749">
                  <c:v>0.18415376503858508</c:v>
                </c:pt>
                <c:pt idx="3750">
                  <c:v>0.18402735964933406</c:v>
                </c:pt>
                <c:pt idx="3751">
                  <c:v>0.18438993619137733</c:v>
                </c:pt>
                <c:pt idx="3752">
                  <c:v>0.18297401879491432</c:v>
                </c:pt>
                <c:pt idx="3753">
                  <c:v>0.18330220486574331</c:v>
                </c:pt>
                <c:pt idx="3754">
                  <c:v>0.18344771320247635</c:v>
                </c:pt>
                <c:pt idx="3755">
                  <c:v>0.18344867220612532</c:v>
                </c:pt>
                <c:pt idx="3756">
                  <c:v>0.18274573673117456</c:v>
                </c:pt>
                <c:pt idx="3757">
                  <c:v>0.18447532343076187</c:v>
                </c:pt>
                <c:pt idx="3758">
                  <c:v>0.18837785078322145</c:v>
                </c:pt>
                <c:pt idx="3759">
                  <c:v>0.1870357057272945</c:v>
                </c:pt>
                <c:pt idx="3760">
                  <c:v>0.18565279770444765</c:v>
                </c:pt>
                <c:pt idx="3761">
                  <c:v>0.18512102401231895</c:v>
                </c:pt>
                <c:pt idx="3762">
                  <c:v>0.18470234515935058</c:v>
                </c:pt>
                <c:pt idx="3763">
                  <c:v>0.18538668957453408</c:v>
                </c:pt>
                <c:pt idx="3764">
                  <c:v>0.18544489718563442</c:v>
                </c:pt>
                <c:pt idx="3765">
                  <c:v>0.18371058046609562</c:v>
                </c:pt>
                <c:pt idx="3766">
                  <c:v>0.18483377996668357</c:v>
                </c:pt>
                <c:pt idx="3767">
                  <c:v>0.18514590167978096</c:v>
                </c:pt>
                <c:pt idx="3768">
                  <c:v>0.18426440479672418</c:v>
                </c:pt>
                <c:pt idx="3769">
                  <c:v>0.18505449133419752</c:v>
                </c:pt>
                <c:pt idx="3770">
                  <c:v>0.18405852907200618</c:v>
                </c:pt>
                <c:pt idx="3771">
                  <c:v>0.18376462591639561</c:v>
                </c:pt>
                <c:pt idx="3772">
                  <c:v>0.18453974589884631</c:v>
                </c:pt>
                <c:pt idx="3773">
                  <c:v>0.18570602966673092</c:v>
                </c:pt>
                <c:pt idx="3774">
                  <c:v>0.18523159974936135</c:v>
                </c:pt>
                <c:pt idx="3775">
                  <c:v>0.18670229262590357</c:v>
                </c:pt>
                <c:pt idx="3776">
                  <c:v>0.18706962509563885</c:v>
                </c:pt>
                <c:pt idx="3777">
                  <c:v>0.18791609993557162</c:v>
                </c:pt>
                <c:pt idx="3778">
                  <c:v>0.18853299625557488</c:v>
                </c:pt>
                <c:pt idx="3779">
                  <c:v>0.18757737358346824</c:v>
                </c:pt>
                <c:pt idx="3780">
                  <c:v>0.18786189148616769</c:v>
                </c:pt>
                <c:pt idx="3781">
                  <c:v>0.18699593176789664</c:v>
                </c:pt>
                <c:pt idx="3782">
                  <c:v>0.18642691692337082</c:v>
                </c:pt>
                <c:pt idx="3783">
                  <c:v>0.1873876005679129</c:v>
                </c:pt>
                <c:pt idx="3784">
                  <c:v>0.18854070442217957</c:v>
                </c:pt>
                <c:pt idx="3785">
                  <c:v>0.18795585867197123</c:v>
                </c:pt>
                <c:pt idx="3786">
                  <c:v>0.18804695837780153</c:v>
                </c:pt>
                <c:pt idx="3787">
                  <c:v>0.18819196902811547</c:v>
                </c:pt>
                <c:pt idx="3788">
                  <c:v>0.18809361080342202</c:v>
                </c:pt>
                <c:pt idx="3789">
                  <c:v>0.18891971970088889</c:v>
                </c:pt>
                <c:pt idx="3790">
                  <c:v>0.18818318884281943</c:v>
                </c:pt>
                <c:pt idx="3791">
                  <c:v>0.1875814361185473</c:v>
                </c:pt>
                <c:pt idx="3792">
                  <c:v>0.18842571746806644</c:v>
                </c:pt>
                <c:pt idx="3793">
                  <c:v>0.18938590571676467</c:v>
                </c:pt>
                <c:pt idx="3794">
                  <c:v>0.18818609513852588</c:v>
                </c:pt>
                <c:pt idx="3795">
                  <c:v>0.18879251258537968</c:v>
                </c:pt>
                <c:pt idx="3796">
                  <c:v>0.18883104590629435</c:v>
                </c:pt>
                <c:pt idx="3797">
                  <c:v>0.18948482709950598</c:v>
                </c:pt>
                <c:pt idx="3798">
                  <c:v>0.18904854550995054</c:v>
                </c:pt>
                <c:pt idx="3799">
                  <c:v>0.19079701499520432</c:v>
                </c:pt>
                <c:pt idx="3800">
                  <c:v>0.18966565349544073</c:v>
                </c:pt>
                <c:pt idx="3801">
                  <c:v>0.18915572583282717</c:v>
                </c:pt>
                <c:pt idx="3802">
                  <c:v>0.18950816625235228</c:v>
                </c:pt>
                <c:pt idx="3803">
                  <c:v>0.18938485658950474</c:v>
                </c:pt>
                <c:pt idx="3804">
                  <c:v>0.1892684729632966</c:v>
                </c:pt>
                <c:pt idx="3805">
                  <c:v>0.18832573769737143</c:v>
                </c:pt>
                <c:pt idx="3806">
                  <c:v>0.18778427550357374</c:v>
                </c:pt>
                <c:pt idx="3807">
                  <c:v>0.18745407788390889</c:v>
                </c:pt>
                <c:pt idx="3808">
                  <c:v>0.18811201610689118</c:v>
                </c:pt>
                <c:pt idx="3809">
                  <c:v>0.18827337634013638</c:v>
                </c:pt>
                <c:pt idx="3810">
                  <c:v>0.18785530900421787</c:v>
                </c:pt>
                <c:pt idx="3811">
                  <c:v>0.18716503737780335</c:v>
                </c:pt>
                <c:pt idx="3812">
                  <c:v>0.18746232670283305</c:v>
                </c:pt>
                <c:pt idx="3813">
                  <c:v>0.18737793255994539</c:v>
                </c:pt>
                <c:pt idx="3814">
                  <c:v>0.18681854034241174</c:v>
                </c:pt>
                <c:pt idx="3815">
                  <c:v>0.18685997008399494</c:v>
                </c:pt>
                <c:pt idx="3816">
                  <c:v>0.18711247875809492</c:v>
                </c:pt>
                <c:pt idx="3817">
                  <c:v>0.18979860890121381</c:v>
                </c:pt>
                <c:pt idx="3818">
                  <c:v>0.19030882953154055</c:v>
                </c:pt>
                <c:pt idx="3819">
                  <c:v>0.1889023029088176</c:v>
                </c:pt>
                <c:pt idx="3820">
                  <c:v>0.19046099856436433</c:v>
                </c:pt>
                <c:pt idx="3821">
                  <c:v>0.18763190740950872</c:v>
                </c:pt>
                <c:pt idx="3822">
                  <c:v>0.18790905566577731</c:v>
                </c:pt>
                <c:pt idx="3823">
                  <c:v>0.18786992390136886</c:v>
                </c:pt>
                <c:pt idx="3824">
                  <c:v>0.18551513090785449</c:v>
                </c:pt>
                <c:pt idx="3825">
                  <c:v>0.18695612556380697</c:v>
                </c:pt>
                <c:pt idx="3826">
                  <c:v>0.18747736327417602</c:v>
                </c:pt>
                <c:pt idx="3827">
                  <c:v>0.18716807159483828</c:v>
                </c:pt>
                <c:pt idx="3828">
                  <c:v>0.18698120462307466</c:v>
                </c:pt>
                <c:pt idx="3829">
                  <c:v>0.18711032800216859</c:v>
                </c:pt>
                <c:pt idx="3830">
                  <c:v>0.1870070755779891</c:v>
                </c:pt>
                <c:pt idx="3831">
                  <c:v>0.18678528902967806</c:v>
                </c:pt>
                <c:pt idx="3832">
                  <c:v>0.18655812701829924</c:v>
                </c:pt>
                <c:pt idx="3833">
                  <c:v>0.18643309394366511</c:v>
                </c:pt>
                <c:pt idx="3834">
                  <c:v>0.18610935951716062</c:v>
                </c:pt>
                <c:pt idx="3835">
                  <c:v>0.18673436859601986</c:v>
                </c:pt>
                <c:pt idx="3836">
                  <c:v>0.18646842177056336</c:v>
                </c:pt>
                <c:pt idx="3837">
                  <c:v>0.18659779862865392</c:v>
                </c:pt>
                <c:pt idx="3838">
                  <c:v>0.18720654652774674</c:v>
                </c:pt>
                <c:pt idx="3839">
                  <c:v>0.18751255664441815</c:v>
                </c:pt>
                <c:pt idx="3840">
                  <c:v>0.18740950301842238</c:v>
                </c:pt>
                <c:pt idx="3841">
                  <c:v>0.18688656836821585</c:v>
                </c:pt>
                <c:pt idx="3842">
                  <c:v>0.18816213214880623</c:v>
                </c:pt>
                <c:pt idx="3843">
                  <c:v>0.18862083453110143</c:v>
                </c:pt>
                <c:pt idx="3844">
                  <c:v>0.18960935423863939</c:v>
                </c:pt>
                <c:pt idx="3845">
                  <c:v>0.1904603806994245</c:v>
                </c:pt>
                <c:pt idx="3846">
                  <c:v>0.18859639444824466</c:v>
                </c:pt>
                <c:pt idx="3847">
                  <c:v>0.18864218239604486</c:v>
                </c:pt>
                <c:pt idx="3848">
                  <c:v>0.18976210516989325</c:v>
                </c:pt>
                <c:pt idx="3849">
                  <c:v>0.18901776407708856</c:v>
                </c:pt>
                <c:pt idx="3850">
                  <c:v>0.18889482827742884</c:v>
                </c:pt>
                <c:pt idx="3851">
                  <c:v>0.18916127873563221</c:v>
                </c:pt>
                <c:pt idx="3852">
                  <c:v>0.18914864078104707</c:v>
                </c:pt>
                <c:pt idx="3853">
                  <c:v>0.18853141815070804</c:v>
                </c:pt>
                <c:pt idx="3854">
                  <c:v>0.18788514780744844</c:v>
                </c:pt>
                <c:pt idx="3855">
                  <c:v>0.18800456202339152</c:v>
                </c:pt>
                <c:pt idx="3856">
                  <c:v>0.18835523334843679</c:v>
                </c:pt>
                <c:pt idx="3857">
                  <c:v>0.18737904340613767</c:v>
                </c:pt>
                <c:pt idx="3858">
                  <c:v>0.18677213292438252</c:v>
                </c:pt>
                <c:pt idx="3859">
                  <c:v>0.18487644452564747</c:v>
                </c:pt>
                <c:pt idx="3860">
                  <c:v>0.18452998781533464</c:v>
                </c:pt>
                <c:pt idx="3861">
                  <c:v>0.18573584735644613</c:v>
                </c:pt>
                <c:pt idx="3862">
                  <c:v>0.18624615940719322</c:v>
                </c:pt>
                <c:pt idx="3863">
                  <c:v>0.18544222078760492</c:v>
                </c:pt>
                <c:pt idx="3864">
                  <c:v>0.18496950166877663</c:v>
                </c:pt>
                <c:pt idx="3865">
                  <c:v>0.18667567693526588</c:v>
                </c:pt>
                <c:pt idx="3866">
                  <c:v>0.1875921149594694</c:v>
                </c:pt>
                <c:pt idx="3867">
                  <c:v>0.18593691675998508</c:v>
                </c:pt>
                <c:pt idx="3868">
                  <c:v>0.18676979912260447</c:v>
                </c:pt>
                <c:pt idx="3869">
                  <c:v>0.18631869395263281</c:v>
                </c:pt>
                <c:pt idx="3870">
                  <c:v>0.18551953677107552</c:v>
                </c:pt>
                <c:pt idx="3871">
                  <c:v>0.18494495957612023</c:v>
                </c:pt>
                <c:pt idx="3872">
                  <c:v>0.18348708274862546</c:v>
                </c:pt>
                <c:pt idx="3873">
                  <c:v>0.18223329182233292</c:v>
                </c:pt>
                <c:pt idx="3874">
                  <c:v>0.18243025874350843</c:v>
                </c:pt>
                <c:pt idx="3875">
                  <c:v>0.18194350282485877</c:v>
                </c:pt>
                <c:pt idx="3876">
                  <c:v>0.18014219391302397</c:v>
                </c:pt>
                <c:pt idx="3877">
                  <c:v>0.1809968917015139</c:v>
                </c:pt>
                <c:pt idx="3878">
                  <c:v>0.18134209124800285</c:v>
                </c:pt>
                <c:pt idx="3879">
                  <c:v>0.1809862735129639</c:v>
                </c:pt>
                <c:pt idx="3880">
                  <c:v>0.1810445556559889</c:v>
                </c:pt>
                <c:pt idx="3881">
                  <c:v>0.177392302259887</c:v>
                </c:pt>
                <c:pt idx="3882">
                  <c:v>0.17721435627263749</c:v>
                </c:pt>
                <c:pt idx="3883">
                  <c:v>0.17547591894025794</c:v>
                </c:pt>
                <c:pt idx="3884">
                  <c:v>0.17577212847512888</c:v>
                </c:pt>
                <c:pt idx="3885">
                  <c:v>0.1746596264618607</c:v>
                </c:pt>
                <c:pt idx="3886">
                  <c:v>0.17485029940119759</c:v>
                </c:pt>
                <c:pt idx="3887">
                  <c:v>0.17483262325015217</c:v>
                </c:pt>
                <c:pt idx="3888">
                  <c:v>0.17415024897163889</c:v>
                </c:pt>
                <c:pt idx="3889">
                  <c:v>0.17371750731623342</c:v>
                </c:pt>
                <c:pt idx="3890">
                  <c:v>0.17358805765565097</c:v>
                </c:pt>
                <c:pt idx="3891">
                  <c:v>0.17437517341472267</c:v>
                </c:pt>
                <c:pt idx="3892">
                  <c:v>0.17345872518286312</c:v>
                </c:pt>
                <c:pt idx="3893">
                  <c:v>0.17360605930934145</c:v>
                </c:pt>
                <c:pt idx="3894">
                  <c:v>0.17302963634010612</c:v>
                </c:pt>
                <c:pt idx="3895">
                  <c:v>0.17262867369601312</c:v>
                </c:pt>
                <c:pt idx="3896">
                  <c:v>0.17383953602842042</c:v>
                </c:pt>
                <c:pt idx="3897">
                  <c:v>0.17427208352052712</c:v>
                </c:pt>
                <c:pt idx="3898">
                  <c:v>0.17228520286396182</c:v>
                </c:pt>
                <c:pt idx="3899">
                  <c:v>0.17204255137352076</c:v>
                </c:pt>
                <c:pt idx="3900">
                  <c:v>0.17022544866199729</c:v>
                </c:pt>
                <c:pt idx="3901">
                  <c:v>0.16995457356736121</c:v>
                </c:pt>
                <c:pt idx="3902">
                  <c:v>0.16835981778129477</c:v>
                </c:pt>
                <c:pt idx="3903">
                  <c:v>0.16768833166022343</c:v>
                </c:pt>
                <c:pt idx="3904">
                  <c:v>0.16747614178595774</c:v>
                </c:pt>
                <c:pt idx="3905">
                  <c:v>0.16815913894154302</c:v>
                </c:pt>
                <c:pt idx="3906">
                  <c:v>0.16754197158846321</c:v>
                </c:pt>
                <c:pt idx="3907">
                  <c:v>0.16544472736851348</c:v>
                </c:pt>
                <c:pt idx="3908">
                  <c:v>0.1634406215316315</c:v>
                </c:pt>
                <c:pt idx="3909">
                  <c:v>0.16368605159597729</c:v>
                </c:pt>
                <c:pt idx="3910">
                  <c:v>0.1647479158396189</c:v>
                </c:pt>
                <c:pt idx="3911">
                  <c:v>0.16550055580984765</c:v>
                </c:pt>
                <c:pt idx="3912">
                  <c:v>0.16381224908174596</c:v>
                </c:pt>
                <c:pt idx="3913">
                  <c:v>0.16457232918725506</c:v>
                </c:pt>
                <c:pt idx="3914">
                  <c:v>0.16438297416103784</c:v>
                </c:pt>
                <c:pt idx="3915">
                  <c:v>0.1629349534775035</c:v>
                </c:pt>
                <c:pt idx="3916">
                  <c:v>0.16353387487408105</c:v>
                </c:pt>
                <c:pt idx="3917">
                  <c:v>0.16423515193370164</c:v>
                </c:pt>
                <c:pt idx="3918">
                  <c:v>0.16340841478963025</c:v>
                </c:pt>
                <c:pt idx="3919">
                  <c:v>0.16462643370136137</c:v>
                </c:pt>
                <c:pt idx="3920">
                  <c:v>0.16630786961532606</c:v>
                </c:pt>
                <c:pt idx="3921">
                  <c:v>0.16657875071431713</c:v>
                </c:pt>
                <c:pt idx="3922">
                  <c:v>0.16678184252580661</c:v>
                </c:pt>
                <c:pt idx="3923">
                  <c:v>0.16553700100493918</c:v>
                </c:pt>
                <c:pt idx="3924">
                  <c:v>0.16597960050998725</c:v>
                </c:pt>
                <c:pt idx="3925">
                  <c:v>0.16525583539370575</c:v>
                </c:pt>
                <c:pt idx="3926">
                  <c:v>0.1653071067586554</c:v>
                </c:pt>
                <c:pt idx="3927">
                  <c:v>0.16427913211024545</c:v>
                </c:pt>
                <c:pt idx="3928">
                  <c:v>0.16542758736559138</c:v>
                </c:pt>
                <c:pt idx="3929">
                  <c:v>0.1635506147886138</c:v>
                </c:pt>
                <c:pt idx="3930">
                  <c:v>0.16373950723242134</c:v>
                </c:pt>
                <c:pt idx="3931">
                  <c:v>0.16343838341534916</c:v>
                </c:pt>
                <c:pt idx="3932">
                  <c:v>0.16245356334600111</c:v>
                </c:pt>
                <c:pt idx="3933">
                  <c:v>0.16333290592811045</c:v>
                </c:pt>
                <c:pt idx="3934">
                  <c:v>0.164002660430389</c:v>
                </c:pt>
                <c:pt idx="3935">
                  <c:v>0.1631758716246697</c:v>
                </c:pt>
                <c:pt idx="3936">
                  <c:v>0.1637253858435338</c:v>
                </c:pt>
                <c:pt idx="3937">
                  <c:v>0.16349624219778355</c:v>
                </c:pt>
                <c:pt idx="3938">
                  <c:v>0.16405829548145437</c:v>
                </c:pt>
                <c:pt idx="3939">
                  <c:v>0.1647443621965915</c:v>
                </c:pt>
                <c:pt idx="3940">
                  <c:v>0.16567723279808977</c:v>
                </c:pt>
                <c:pt idx="3941">
                  <c:v>0.16712783619258439</c:v>
                </c:pt>
                <c:pt idx="3942">
                  <c:v>0.16731952993844432</c:v>
                </c:pt>
                <c:pt idx="3943">
                  <c:v>0.16489337412667243</c:v>
                </c:pt>
                <c:pt idx="3944">
                  <c:v>0.16540105492906512</c:v>
                </c:pt>
                <c:pt idx="3945">
                  <c:v>0.16401592745183788</c:v>
                </c:pt>
                <c:pt idx="3946">
                  <c:v>0.16202870460104296</c:v>
                </c:pt>
                <c:pt idx="3947">
                  <c:v>0.16301827288748724</c:v>
                </c:pt>
                <c:pt idx="3948">
                  <c:v>0.16361579364181469</c:v>
                </c:pt>
                <c:pt idx="3949">
                  <c:v>0.16436620657464826</c:v>
                </c:pt>
                <c:pt idx="3950">
                  <c:v>0.16467601280494537</c:v>
                </c:pt>
                <c:pt idx="3951">
                  <c:v>0.16634962282715643</c:v>
                </c:pt>
                <c:pt idx="3952">
                  <c:v>0.15895656068069861</c:v>
                </c:pt>
                <c:pt idx="3953">
                  <c:v>0.15861377312235347</c:v>
                </c:pt>
                <c:pt idx="3954">
                  <c:v>0.1563520100165452</c:v>
                </c:pt>
                <c:pt idx="3955">
                  <c:v>0.15500953563667008</c:v>
                </c:pt>
                <c:pt idx="3956">
                  <c:v>0.15707916247759759</c:v>
                </c:pt>
                <c:pt idx="3957">
                  <c:v>0.1576604647022167</c:v>
                </c:pt>
                <c:pt idx="3958">
                  <c:v>0.15735821641011671</c:v>
                </c:pt>
                <c:pt idx="3959">
                  <c:v>0.15789713452690082</c:v>
                </c:pt>
                <c:pt idx="3960">
                  <c:v>0.15756556825823806</c:v>
                </c:pt>
                <c:pt idx="3961">
                  <c:v>0.15629198387819077</c:v>
                </c:pt>
                <c:pt idx="3962">
                  <c:v>0.15544776460897816</c:v>
                </c:pt>
                <c:pt idx="3963">
                  <c:v>0.15524031043456232</c:v>
                </c:pt>
                <c:pt idx="3964">
                  <c:v>0.15531810880648089</c:v>
                </c:pt>
                <c:pt idx="3965">
                  <c:v>0.15546865742386537</c:v>
                </c:pt>
                <c:pt idx="3966">
                  <c:v>0.15745972449217838</c:v>
                </c:pt>
                <c:pt idx="3967">
                  <c:v>0.15655054254711592</c:v>
                </c:pt>
                <c:pt idx="3968">
                  <c:v>0.15676888899067862</c:v>
                </c:pt>
                <c:pt idx="3969">
                  <c:v>0.15719335783059676</c:v>
                </c:pt>
                <c:pt idx="3970">
                  <c:v>0.15567836671310148</c:v>
                </c:pt>
                <c:pt idx="3971">
                  <c:v>0.154827752404122</c:v>
                </c:pt>
                <c:pt idx="3972">
                  <c:v>0.15385149362519376</c:v>
                </c:pt>
                <c:pt idx="3973">
                  <c:v>0.15325560880242234</c:v>
                </c:pt>
                <c:pt idx="3974">
                  <c:v>0.15404204204204205</c:v>
                </c:pt>
                <c:pt idx="3975">
                  <c:v>0.154512061018694</c:v>
                </c:pt>
                <c:pt idx="3976">
                  <c:v>0.15406129547804831</c:v>
                </c:pt>
                <c:pt idx="3977">
                  <c:v>0.15323636536767682</c:v>
                </c:pt>
                <c:pt idx="3978">
                  <c:v>0.15256594724220623</c:v>
                </c:pt>
                <c:pt idx="3979">
                  <c:v>0.15214585728699814</c:v>
                </c:pt>
                <c:pt idx="3980">
                  <c:v>0.15295440980671227</c:v>
                </c:pt>
                <c:pt idx="3981">
                  <c:v>0.1526968508400027</c:v>
                </c:pt>
                <c:pt idx="3982">
                  <c:v>0.15349140646090167</c:v>
                </c:pt>
                <c:pt idx="3983">
                  <c:v>0.15171358491415199</c:v>
                </c:pt>
                <c:pt idx="3984">
                  <c:v>0.15276140483551684</c:v>
                </c:pt>
                <c:pt idx="3985">
                  <c:v>0.15263632266786839</c:v>
                </c:pt>
                <c:pt idx="3986">
                  <c:v>0.15283358121156962</c:v>
                </c:pt>
                <c:pt idx="3987">
                  <c:v>0.15281981046632354</c:v>
                </c:pt>
                <c:pt idx="3988">
                  <c:v>0.15222302647452349</c:v>
                </c:pt>
                <c:pt idx="3989">
                  <c:v>0.15298450872061531</c:v>
                </c:pt>
                <c:pt idx="3990">
                  <c:v>0.15284499672988883</c:v>
                </c:pt>
                <c:pt idx="3991">
                  <c:v>0.15228943406252768</c:v>
                </c:pt>
                <c:pt idx="3992">
                  <c:v>0.15298507462686567</c:v>
                </c:pt>
                <c:pt idx="3993">
                  <c:v>0.15586690017513136</c:v>
                </c:pt>
                <c:pt idx="3994">
                  <c:v>0.15584329202048647</c:v>
                </c:pt>
                <c:pt idx="3995">
                  <c:v>0.15448356176655023</c:v>
                </c:pt>
                <c:pt idx="3996">
                  <c:v>0.1523720391291753</c:v>
                </c:pt>
                <c:pt idx="3997">
                  <c:v>0.15211028442478272</c:v>
                </c:pt>
                <c:pt idx="3998">
                  <c:v>0.15275504637206766</c:v>
                </c:pt>
                <c:pt idx="3999">
                  <c:v>0.1520682653037943</c:v>
                </c:pt>
                <c:pt idx="4000">
                  <c:v>0.15255690149105591</c:v>
                </c:pt>
                <c:pt idx="4001">
                  <c:v>0.15185362845199754</c:v>
                </c:pt>
                <c:pt idx="4002">
                  <c:v>0.15128890106628309</c:v>
                </c:pt>
                <c:pt idx="4003">
                  <c:v>0.15185151896458743</c:v>
                </c:pt>
                <c:pt idx="4004">
                  <c:v>0.14537563805626141</c:v>
                </c:pt>
                <c:pt idx="4005">
                  <c:v>0.14338218508880063</c:v>
                </c:pt>
                <c:pt idx="4006">
                  <c:v>0.14393014740399962</c:v>
                </c:pt>
                <c:pt idx="4007">
                  <c:v>0.14506079204686004</c:v>
                </c:pt>
                <c:pt idx="4008">
                  <c:v>0.14448449891852919</c:v>
                </c:pt>
                <c:pt idx="4009">
                  <c:v>0.14086802310254751</c:v>
                </c:pt>
                <c:pt idx="4010">
                  <c:v>0.14289053551810382</c:v>
                </c:pt>
                <c:pt idx="4011">
                  <c:v>0.14334951456310679</c:v>
                </c:pt>
                <c:pt idx="4012">
                  <c:v>0.14642443543717429</c:v>
                </c:pt>
                <c:pt idx="4013">
                  <c:v>0.14614054469474999</c:v>
                </c:pt>
                <c:pt idx="4014">
                  <c:v>0.1466927702419242</c:v>
                </c:pt>
                <c:pt idx="4015">
                  <c:v>0.14649235156231119</c:v>
                </c:pt>
                <c:pt idx="4016">
                  <c:v>0.14433315505421307</c:v>
                </c:pt>
                <c:pt idx="4017">
                  <c:v>0.14523947057789385</c:v>
                </c:pt>
                <c:pt idx="4018">
                  <c:v>0.14555614021899824</c:v>
                </c:pt>
                <c:pt idx="4019">
                  <c:v>0.14523233609166136</c:v>
                </c:pt>
                <c:pt idx="4020">
                  <c:v>0.14696436764031198</c:v>
                </c:pt>
                <c:pt idx="4021">
                  <c:v>0.14689335855819974</c:v>
                </c:pt>
                <c:pt idx="4022">
                  <c:v>0.14654202804369018</c:v>
                </c:pt>
                <c:pt idx="4023">
                  <c:v>0.14672315830721003</c:v>
                </c:pt>
                <c:pt idx="4024">
                  <c:v>0.14788444852753535</c:v>
                </c:pt>
                <c:pt idx="4025">
                  <c:v>0.14859035587736866</c:v>
                </c:pt>
                <c:pt idx="4026">
                  <c:v>0.14891050483792317</c:v>
                </c:pt>
                <c:pt idx="4027">
                  <c:v>0.14836742920487755</c:v>
                </c:pt>
                <c:pt idx="4028">
                  <c:v>0.14420269618421386</c:v>
                </c:pt>
                <c:pt idx="4029">
                  <c:v>0.14485240455998188</c:v>
                </c:pt>
                <c:pt idx="4030">
                  <c:v>0.14546890034788187</c:v>
                </c:pt>
                <c:pt idx="4031">
                  <c:v>0.14501757934787843</c:v>
                </c:pt>
                <c:pt idx="4032">
                  <c:v>0.1457389872375463</c:v>
                </c:pt>
                <c:pt idx="4033">
                  <c:v>0.14524280377938917</c:v>
                </c:pt>
                <c:pt idx="4034">
                  <c:v>0.14600253959126955</c:v>
                </c:pt>
                <c:pt idx="4035">
                  <c:v>0.14522336434939348</c:v>
                </c:pt>
                <c:pt idx="4036">
                  <c:v>0.14551106146336726</c:v>
                </c:pt>
                <c:pt idx="4037">
                  <c:v>0.14516284216096598</c:v>
                </c:pt>
                <c:pt idx="4038">
                  <c:v>0.14636934001264529</c:v>
                </c:pt>
                <c:pt idx="4039">
                  <c:v>0.14532682343563175</c:v>
                </c:pt>
                <c:pt idx="4040">
                  <c:v>0.14548486403283736</c:v>
                </c:pt>
                <c:pt idx="4041">
                  <c:v>0.14408000000000001</c:v>
                </c:pt>
                <c:pt idx="4042">
                  <c:v>0.14411426431647364</c:v>
                </c:pt>
                <c:pt idx="4043">
                  <c:v>0.14527953586497891</c:v>
                </c:pt>
                <c:pt idx="4044">
                  <c:v>0.14477021682803765</c:v>
                </c:pt>
                <c:pt idx="4045">
                  <c:v>0.14716011589132455</c:v>
                </c:pt>
                <c:pt idx="4046">
                  <c:v>0.14421308022502469</c:v>
                </c:pt>
                <c:pt idx="4047">
                  <c:v>0.14471540372339006</c:v>
                </c:pt>
                <c:pt idx="4048">
                  <c:v>0.14508279109136116</c:v>
                </c:pt>
                <c:pt idx="4049">
                  <c:v>0.14597005742411812</c:v>
                </c:pt>
                <c:pt idx="4050">
                  <c:v>0.14514012197946422</c:v>
                </c:pt>
                <c:pt idx="4051">
                  <c:v>0.14385918823065807</c:v>
                </c:pt>
                <c:pt idx="4052">
                  <c:v>0.1444234106325919</c:v>
                </c:pt>
                <c:pt idx="4053">
                  <c:v>0.14385685884691848</c:v>
                </c:pt>
                <c:pt idx="4054">
                  <c:v>0.14379393557863812</c:v>
                </c:pt>
                <c:pt idx="4055">
                  <c:v>0.14684783746989216</c:v>
                </c:pt>
                <c:pt idx="4056">
                  <c:v>0.14637964774951076</c:v>
                </c:pt>
                <c:pt idx="4057">
                  <c:v>0.14648191470217742</c:v>
                </c:pt>
                <c:pt idx="4058">
                  <c:v>0.1459078395554069</c:v>
                </c:pt>
                <c:pt idx="4059">
                  <c:v>0.14311740363844572</c:v>
                </c:pt>
                <c:pt idx="4060">
                  <c:v>0.14431636163117403</c:v>
                </c:pt>
                <c:pt idx="4061">
                  <c:v>0.14441834068051634</c:v>
                </c:pt>
                <c:pt idx="4062">
                  <c:v>0.14294408721653304</c:v>
                </c:pt>
                <c:pt idx="4063">
                  <c:v>0.14387349726066523</c:v>
                </c:pt>
                <c:pt idx="4064">
                  <c:v>0.14433826417070297</c:v>
                </c:pt>
                <c:pt idx="4065">
                  <c:v>0.14553751242766463</c:v>
                </c:pt>
                <c:pt idx="4066">
                  <c:v>0.14699698558654406</c:v>
                </c:pt>
                <c:pt idx="4067">
                  <c:v>0.14543995586649613</c:v>
                </c:pt>
                <c:pt idx="4068">
                  <c:v>0.14171454605279812</c:v>
                </c:pt>
                <c:pt idx="4069">
                  <c:v>0.141062264580226</c:v>
                </c:pt>
                <c:pt idx="4070">
                  <c:v>0.1398859014044872</c:v>
                </c:pt>
                <c:pt idx="4071">
                  <c:v>0.14210552563335327</c:v>
                </c:pt>
                <c:pt idx="4072">
                  <c:v>0.13874455143201911</c:v>
                </c:pt>
                <c:pt idx="4073">
                  <c:v>0.13682370931333285</c:v>
                </c:pt>
                <c:pt idx="4074">
                  <c:v>0.13703532390388781</c:v>
                </c:pt>
                <c:pt idx="4075">
                  <c:v>0.13772484438562957</c:v>
                </c:pt>
                <c:pt idx="4076">
                  <c:v>0.13885872843527566</c:v>
                </c:pt>
                <c:pt idx="4077">
                  <c:v>0.13955622087548589</c:v>
                </c:pt>
                <c:pt idx="4078">
                  <c:v>0.13807531380753138</c:v>
                </c:pt>
                <c:pt idx="4079">
                  <c:v>0.13903484345867939</c:v>
                </c:pt>
                <c:pt idx="4080">
                  <c:v>0.13822778655646042</c:v>
                </c:pt>
                <c:pt idx="4081">
                  <c:v>0.13919379032834114</c:v>
                </c:pt>
                <c:pt idx="4082">
                  <c:v>0.13933665087263983</c:v>
                </c:pt>
                <c:pt idx="4083">
                  <c:v>0.13945211894169984</c:v>
                </c:pt>
                <c:pt idx="4084">
                  <c:v>0.13936949120925243</c:v>
                </c:pt>
                <c:pt idx="4085">
                  <c:v>0.13937630905282755</c:v>
                </c:pt>
                <c:pt idx="4086">
                  <c:v>0.13765381460213288</c:v>
                </c:pt>
                <c:pt idx="4087">
                  <c:v>0.13704456752903785</c:v>
                </c:pt>
                <c:pt idx="4088">
                  <c:v>0.1366608234235088</c:v>
                </c:pt>
                <c:pt idx="4089">
                  <c:v>0.13557517842022498</c:v>
                </c:pt>
                <c:pt idx="4090">
                  <c:v>0.13473990542015279</c:v>
                </c:pt>
                <c:pt idx="4091">
                  <c:v>0.13510769453912538</c:v>
                </c:pt>
                <c:pt idx="4092">
                  <c:v>0.13582512931753712</c:v>
                </c:pt>
                <c:pt idx="4093">
                  <c:v>0.13609336063753669</c:v>
                </c:pt>
                <c:pt idx="4094">
                  <c:v>0.13593125201798176</c:v>
                </c:pt>
                <c:pt idx="4095">
                  <c:v>0.13623465005901408</c:v>
                </c:pt>
                <c:pt idx="4096">
                  <c:v>0.13760817855154614</c:v>
                </c:pt>
                <c:pt idx="4097">
                  <c:v>0.1384390293123455</c:v>
                </c:pt>
                <c:pt idx="4098">
                  <c:v>0.13726290026514379</c:v>
                </c:pt>
                <c:pt idx="4099">
                  <c:v>0.13606817483877573</c:v>
                </c:pt>
                <c:pt idx="4100">
                  <c:v>0.13635678012971997</c:v>
                </c:pt>
                <c:pt idx="4101">
                  <c:v>0.13514661071981618</c:v>
                </c:pt>
                <c:pt idx="4102">
                  <c:v>0.13679291687161829</c:v>
                </c:pt>
                <c:pt idx="4103">
                  <c:v>0.13604399347884272</c:v>
                </c:pt>
                <c:pt idx="4104">
                  <c:v>0.13441872297125412</c:v>
                </c:pt>
                <c:pt idx="4105">
                  <c:v>0.13413583375570196</c:v>
                </c:pt>
                <c:pt idx="4106">
                  <c:v>0.13508664000820261</c:v>
                </c:pt>
                <c:pt idx="4107">
                  <c:v>0.13523187052598817</c:v>
                </c:pt>
                <c:pt idx="4108">
                  <c:v>0.13468022133573543</c:v>
                </c:pt>
                <c:pt idx="4109">
                  <c:v>0.13413522872243486</c:v>
                </c:pt>
                <c:pt idx="4110">
                  <c:v>0.13317787964704947</c:v>
                </c:pt>
                <c:pt idx="4111">
                  <c:v>0.13382502271391158</c:v>
                </c:pt>
                <c:pt idx="4112">
                  <c:v>0.13346922136159806</c:v>
                </c:pt>
                <c:pt idx="4113">
                  <c:v>0.13260684581812193</c:v>
                </c:pt>
                <c:pt idx="4114">
                  <c:v>0.13223072265947491</c:v>
                </c:pt>
                <c:pt idx="4115">
                  <c:v>0.13410520065851619</c:v>
                </c:pt>
                <c:pt idx="4116">
                  <c:v>0.13363102621351194</c:v>
                </c:pt>
                <c:pt idx="4117">
                  <c:v>0.13407805588218824</c:v>
                </c:pt>
                <c:pt idx="4118">
                  <c:v>0.13428438940563539</c:v>
                </c:pt>
                <c:pt idx="4119">
                  <c:v>0.13424345847554039</c:v>
                </c:pt>
                <c:pt idx="4120">
                  <c:v>0.13352250125964626</c:v>
                </c:pt>
                <c:pt idx="4121">
                  <c:v>0.13419078242229368</c:v>
                </c:pt>
                <c:pt idx="4122">
                  <c:v>0.13432013010281429</c:v>
                </c:pt>
                <c:pt idx="4123">
                  <c:v>0.13499250041664354</c:v>
                </c:pt>
                <c:pt idx="4124">
                  <c:v>0.13330910717280706</c:v>
                </c:pt>
                <c:pt idx="4125">
                  <c:v>0.13358200583352031</c:v>
                </c:pt>
                <c:pt idx="4126">
                  <c:v>0.13328961390277891</c:v>
                </c:pt>
                <c:pt idx="4127">
                  <c:v>0.13416100439001202</c:v>
                </c:pt>
                <c:pt idx="4128">
                  <c:v>0.13439834251131344</c:v>
                </c:pt>
                <c:pt idx="4129">
                  <c:v>0.13383450542936437</c:v>
                </c:pt>
                <c:pt idx="4130">
                  <c:v>0.13489823609226595</c:v>
                </c:pt>
                <c:pt idx="4131">
                  <c:v>0.13636736816179085</c:v>
                </c:pt>
                <c:pt idx="4132">
                  <c:v>0.133987015415854</c:v>
                </c:pt>
                <c:pt idx="4133">
                  <c:v>0.13329110248898038</c:v>
                </c:pt>
                <c:pt idx="4134">
                  <c:v>0.13467733555024422</c:v>
                </c:pt>
                <c:pt idx="4135">
                  <c:v>0.13140673263179939</c:v>
                </c:pt>
                <c:pt idx="4136">
                  <c:v>0.12584872888046739</c:v>
                </c:pt>
                <c:pt idx="4137">
                  <c:v>0.1260346511747468</c:v>
                </c:pt>
                <c:pt idx="4138">
                  <c:v>0.12482846119986536</c:v>
                </c:pt>
                <c:pt idx="4139">
                  <c:v>0.12457089358160824</c:v>
                </c:pt>
                <c:pt idx="4140">
                  <c:v>0.12417638114546375</c:v>
                </c:pt>
                <c:pt idx="4141">
                  <c:v>0.12239562275949435</c:v>
                </c:pt>
                <c:pt idx="4142">
                  <c:v>0.12148266241530489</c:v>
                </c:pt>
                <c:pt idx="4143">
                  <c:v>0.12248980128964337</c:v>
                </c:pt>
                <c:pt idx="4144">
                  <c:v>0.12196335078534032</c:v>
                </c:pt>
                <c:pt idx="4145">
                  <c:v>0.12284500040093016</c:v>
                </c:pt>
                <c:pt idx="4146">
                  <c:v>0.12348932073272696</c:v>
                </c:pt>
                <c:pt idx="4147">
                  <c:v>0.12551755288449476</c:v>
                </c:pt>
                <c:pt idx="4148">
                  <c:v>0.12608827697914557</c:v>
                </c:pt>
                <c:pt idx="4149">
                  <c:v>0.12687896810459484</c:v>
                </c:pt>
                <c:pt idx="4150">
                  <c:v>0.12658996080414719</c:v>
                </c:pt>
                <c:pt idx="4151">
                  <c:v>0.1260146103896104</c:v>
                </c:pt>
                <c:pt idx="4152">
                  <c:v>0.1250662828573593</c:v>
                </c:pt>
                <c:pt idx="4153">
                  <c:v>0.12448364124787754</c:v>
                </c:pt>
                <c:pt idx="4154">
                  <c:v>0.12465616404101026</c:v>
                </c:pt>
                <c:pt idx="4155">
                  <c:v>0.12544108145718402</c:v>
                </c:pt>
                <c:pt idx="4156">
                  <c:v>0.12477319613252803</c:v>
                </c:pt>
                <c:pt idx="4157">
                  <c:v>0.12477583289131366</c:v>
                </c:pt>
                <c:pt idx="4158">
                  <c:v>0.12504111529995193</c:v>
                </c:pt>
                <c:pt idx="4159">
                  <c:v>0.12634909733124017</c:v>
                </c:pt>
                <c:pt idx="4160">
                  <c:v>0.12717855564828906</c:v>
                </c:pt>
                <c:pt idx="4161">
                  <c:v>0.12764493376913813</c:v>
                </c:pt>
                <c:pt idx="4162">
                  <c:v>0.12793112940764284</c:v>
                </c:pt>
                <c:pt idx="4163">
                  <c:v>0.12606962394941981</c:v>
                </c:pt>
                <c:pt idx="4164">
                  <c:v>0.12564859090446637</c:v>
                </c:pt>
                <c:pt idx="4165">
                  <c:v>0.12441954371088228</c:v>
                </c:pt>
                <c:pt idx="4166">
                  <c:v>0.12571196094385681</c:v>
                </c:pt>
                <c:pt idx="4167">
                  <c:v>0.12490287003383882</c:v>
                </c:pt>
                <c:pt idx="4168">
                  <c:v>0.1260541831479961</c:v>
                </c:pt>
                <c:pt idx="4169">
                  <c:v>0.12521281922884328</c:v>
                </c:pt>
                <c:pt idx="4170">
                  <c:v>0.12334779149449479</c:v>
                </c:pt>
                <c:pt idx="4171">
                  <c:v>0.1253685391499465</c:v>
                </c:pt>
                <c:pt idx="4172">
                  <c:v>0.12317772748802695</c:v>
                </c:pt>
                <c:pt idx="4173">
                  <c:v>0.12385031796920166</c:v>
                </c:pt>
                <c:pt idx="4174">
                  <c:v>0.12363099707428216</c:v>
                </c:pt>
                <c:pt idx="4175">
                  <c:v>0.12434334944316033</c:v>
                </c:pt>
                <c:pt idx="4176">
                  <c:v>0.12483351179128253</c:v>
                </c:pt>
                <c:pt idx="4177">
                  <c:v>0.12420031463030938</c:v>
                </c:pt>
                <c:pt idx="4178">
                  <c:v>0.12393139701587638</c:v>
                </c:pt>
                <c:pt idx="4179">
                  <c:v>0.12510431879824743</c:v>
                </c:pt>
                <c:pt idx="4180">
                  <c:v>0.12548701723191172</c:v>
                </c:pt>
                <c:pt idx="4181">
                  <c:v>0.12764560684837981</c:v>
                </c:pt>
                <c:pt idx="4182">
                  <c:v>0.12903898269751929</c:v>
                </c:pt>
                <c:pt idx="4183">
                  <c:v>0.13071326901787128</c:v>
                </c:pt>
                <c:pt idx="4184">
                  <c:v>0.12987012987012989</c:v>
                </c:pt>
                <c:pt idx="4185">
                  <c:v>0.13015005414324754</c:v>
                </c:pt>
                <c:pt idx="4186">
                  <c:v>0.13118951303190129</c:v>
                </c:pt>
                <c:pt idx="4187">
                  <c:v>0.13048644822006472</c:v>
                </c:pt>
                <c:pt idx="4188">
                  <c:v>0.13144901249496171</c:v>
                </c:pt>
                <c:pt idx="4189">
                  <c:v>0.1313676286072773</c:v>
                </c:pt>
                <c:pt idx="4190">
                  <c:v>0.13037685094401288</c:v>
                </c:pt>
                <c:pt idx="4191">
                  <c:v>0.13085902577332753</c:v>
                </c:pt>
                <c:pt idx="4192">
                  <c:v>0.1324876492383697</c:v>
                </c:pt>
                <c:pt idx="4193">
                  <c:v>0.13413155501667173</c:v>
                </c:pt>
                <c:pt idx="4194">
                  <c:v>0.13486259141851584</c:v>
                </c:pt>
                <c:pt idx="4195">
                  <c:v>0.13463268365817094</c:v>
                </c:pt>
                <c:pt idx="4196">
                  <c:v>0.13505682527788185</c:v>
                </c:pt>
                <c:pt idx="4197">
                  <c:v>0.13566399011735639</c:v>
                </c:pt>
                <c:pt idx="4198">
                  <c:v>0.13628968645237624</c:v>
                </c:pt>
                <c:pt idx="4199">
                  <c:v>0.13584962180783347</c:v>
                </c:pt>
                <c:pt idx="4200">
                  <c:v>0.1355048218854556</c:v>
                </c:pt>
                <c:pt idx="4201">
                  <c:v>0.13566212268743913</c:v>
                </c:pt>
                <c:pt idx="4202">
                  <c:v>0.14249724075051587</c:v>
                </c:pt>
                <c:pt idx="4203">
                  <c:v>0.14114223353946889</c:v>
                </c:pt>
                <c:pt idx="4204">
                  <c:v>0.14030207647073178</c:v>
                </c:pt>
                <c:pt idx="4205">
                  <c:v>0.14106794479635829</c:v>
                </c:pt>
                <c:pt idx="4206">
                  <c:v>0.13814684037501521</c:v>
                </c:pt>
                <c:pt idx="4207">
                  <c:v>0.13630892431649022</c:v>
                </c:pt>
                <c:pt idx="4208">
                  <c:v>0.13469267718851091</c:v>
                </c:pt>
                <c:pt idx="4209">
                  <c:v>0.13501925732141559</c:v>
                </c:pt>
                <c:pt idx="4210">
                  <c:v>0.135129895308259</c:v>
                </c:pt>
                <c:pt idx="4211">
                  <c:v>0.13592444079424126</c:v>
                </c:pt>
                <c:pt idx="4212">
                  <c:v>0.13571568531400019</c:v>
                </c:pt>
                <c:pt idx="4213">
                  <c:v>0.13590826499042383</c:v>
                </c:pt>
                <c:pt idx="4214">
                  <c:v>0.13563356636347693</c:v>
                </c:pt>
                <c:pt idx="4215">
                  <c:v>0.13609675314899383</c:v>
                </c:pt>
                <c:pt idx="4216">
                  <c:v>0.13475265811411172</c:v>
                </c:pt>
                <c:pt idx="4217">
                  <c:v>0.13431555577980725</c:v>
                </c:pt>
                <c:pt idx="4218">
                  <c:v>0.13428707917431421</c:v>
                </c:pt>
                <c:pt idx="4219">
                  <c:v>0.1350123656185333</c:v>
                </c:pt>
                <c:pt idx="4220">
                  <c:v>0.13449359071794093</c:v>
                </c:pt>
                <c:pt idx="4221">
                  <c:v>0.13471255121791811</c:v>
                </c:pt>
                <c:pt idx="4222">
                  <c:v>0.13548083821964918</c:v>
                </c:pt>
                <c:pt idx="4223">
                  <c:v>0.13538704971938584</c:v>
                </c:pt>
                <c:pt idx="4224">
                  <c:v>0.13608858312200267</c:v>
                </c:pt>
                <c:pt idx="4225">
                  <c:v>0.13594204351749722</c:v>
                </c:pt>
                <c:pt idx="4226">
                  <c:v>0.13538155072019614</c:v>
                </c:pt>
                <c:pt idx="4227">
                  <c:v>0.13542017568863204</c:v>
                </c:pt>
                <c:pt idx="4228">
                  <c:v>0.13561345235623831</c:v>
                </c:pt>
                <c:pt idx="4229">
                  <c:v>0.13718632731728486</c:v>
                </c:pt>
                <c:pt idx="4230">
                  <c:v>0.13953966296752982</c:v>
                </c:pt>
                <c:pt idx="4231">
                  <c:v>0.14021357703668172</c:v>
                </c:pt>
                <c:pt idx="4232">
                  <c:v>0.14105489884356009</c:v>
                </c:pt>
                <c:pt idx="4233">
                  <c:v>0.1403718189668309</c:v>
                </c:pt>
                <c:pt idx="4234">
                  <c:v>0.14151061642977111</c:v>
                </c:pt>
                <c:pt idx="4235">
                  <c:v>0.14143990206829715</c:v>
                </c:pt>
                <c:pt idx="4236">
                  <c:v>0.14334766131698756</c:v>
                </c:pt>
                <c:pt idx="4237">
                  <c:v>0.14314592545799115</c:v>
                </c:pt>
                <c:pt idx="4238">
                  <c:v>0.14207167898307649</c:v>
                </c:pt>
                <c:pt idx="4239">
                  <c:v>0.14122851365015165</c:v>
                </c:pt>
                <c:pt idx="4240">
                  <c:v>0.14104895976080728</c:v>
                </c:pt>
                <c:pt idx="4241">
                  <c:v>0.14089670547436217</c:v>
                </c:pt>
                <c:pt idx="4242">
                  <c:v>0.14160091843962969</c:v>
                </c:pt>
                <c:pt idx="4243">
                  <c:v>0.14164740236038448</c:v>
                </c:pt>
                <c:pt idx="4244">
                  <c:v>0.1428781168179705</c:v>
                </c:pt>
                <c:pt idx="4245">
                  <c:v>0.14278704612365065</c:v>
                </c:pt>
                <c:pt idx="4246">
                  <c:v>0.1440162271805274</c:v>
                </c:pt>
                <c:pt idx="4247">
                  <c:v>0.14355118283245036</c:v>
                </c:pt>
                <c:pt idx="4248">
                  <c:v>0.14314653909987307</c:v>
                </c:pt>
                <c:pt idx="4249">
                  <c:v>0.14223747089817423</c:v>
                </c:pt>
                <c:pt idx="4250">
                  <c:v>0.14329939294265603</c:v>
                </c:pt>
                <c:pt idx="4251">
                  <c:v>0.14360180381127866</c:v>
                </c:pt>
                <c:pt idx="4252">
                  <c:v>0.14226699521669808</c:v>
                </c:pt>
                <c:pt idx="4253">
                  <c:v>0.14144998913594556</c:v>
                </c:pt>
                <c:pt idx="4254">
                  <c:v>0.14041145506350511</c:v>
                </c:pt>
                <c:pt idx="4255">
                  <c:v>0.13972516266873847</c:v>
                </c:pt>
                <c:pt idx="4256">
                  <c:v>0.13995633187772927</c:v>
                </c:pt>
                <c:pt idx="4257">
                  <c:v>0.13966507524901245</c:v>
                </c:pt>
                <c:pt idx="4258">
                  <c:v>0.13970153664302601</c:v>
                </c:pt>
                <c:pt idx="4259">
                  <c:v>0.13881194974774952</c:v>
                </c:pt>
                <c:pt idx="4260">
                  <c:v>0.14400717732353724</c:v>
                </c:pt>
                <c:pt idx="4261">
                  <c:v>0.1440146178443488</c:v>
                </c:pt>
                <c:pt idx="4262">
                  <c:v>0.14413612187432312</c:v>
                </c:pt>
                <c:pt idx="4263">
                  <c:v>0.14307272904293644</c:v>
                </c:pt>
                <c:pt idx="4264">
                  <c:v>0.1434978677515808</c:v>
                </c:pt>
                <c:pt idx="4265">
                  <c:v>0.14220126872855626</c:v>
                </c:pt>
                <c:pt idx="4266">
                  <c:v>0.14136151031190169</c:v>
                </c:pt>
                <c:pt idx="4267">
                  <c:v>0.14275330716673934</c:v>
                </c:pt>
                <c:pt idx="4268">
                  <c:v>0.14248168787871412</c:v>
                </c:pt>
                <c:pt idx="4269">
                  <c:v>0.14307859997577813</c:v>
                </c:pt>
                <c:pt idx="4270">
                  <c:v>0.14476014849683352</c:v>
                </c:pt>
                <c:pt idx="4271">
                  <c:v>0.14507155178697248</c:v>
                </c:pt>
                <c:pt idx="4272">
                  <c:v>0.14525072032154185</c:v>
                </c:pt>
                <c:pt idx="4273">
                  <c:v>0.14605728214503352</c:v>
                </c:pt>
                <c:pt idx="4274">
                  <c:v>0.14606362738723117</c:v>
                </c:pt>
                <c:pt idx="4275">
                  <c:v>0.1472699949908165</c:v>
                </c:pt>
                <c:pt idx="4276">
                  <c:v>0.14669628780278055</c:v>
                </c:pt>
                <c:pt idx="4277">
                  <c:v>0.14797392487881753</c:v>
                </c:pt>
                <c:pt idx="4278">
                  <c:v>0.14779395783525323</c:v>
                </c:pt>
                <c:pt idx="4279">
                  <c:v>0.14819139361210443</c:v>
                </c:pt>
                <c:pt idx="4280">
                  <c:v>0.14691908838779694</c:v>
                </c:pt>
                <c:pt idx="4281">
                  <c:v>0.14799295271653731</c:v>
                </c:pt>
                <c:pt idx="4282">
                  <c:v>0.14817459184159168</c:v>
                </c:pt>
                <c:pt idx="4283">
                  <c:v>0.14895297355510351</c:v>
                </c:pt>
                <c:pt idx="4284">
                  <c:v>0.14954245886871176</c:v>
                </c:pt>
                <c:pt idx="4285">
                  <c:v>0.14759768180968405</c:v>
                </c:pt>
                <c:pt idx="4286">
                  <c:v>0.14825567782720672</c:v>
                </c:pt>
                <c:pt idx="4287">
                  <c:v>0.14854099011751512</c:v>
                </c:pt>
                <c:pt idx="4288">
                  <c:v>0.14739186496307582</c:v>
                </c:pt>
                <c:pt idx="4289">
                  <c:v>0.14725141565492975</c:v>
                </c:pt>
                <c:pt idx="4290">
                  <c:v>0.14703419399860435</c:v>
                </c:pt>
                <c:pt idx="4291">
                  <c:v>0.14744121715076072</c:v>
                </c:pt>
                <c:pt idx="4292">
                  <c:v>0.14695644208308523</c:v>
                </c:pt>
                <c:pt idx="4293">
                  <c:v>0.14703325861201336</c:v>
                </c:pt>
                <c:pt idx="4294">
                  <c:v>0.1475372797107998</c:v>
                </c:pt>
                <c:pt idx="4295">
                  <c:v>0.14736267237063672</c:v>
                </c:pt>
                <c:pt idx="4296">
                  <c:v>0.14717050185278377</c:v>
                </c:pt>
                <c:pt idx="4297">
                  <c:v>0.14645698257230882</c:v>
                </c:pt>
                <c:pt idx="4298">
                  <c:v>0.14707566836956773</c:v>
                </c:pt>
                <c:pt idx="4299">
                  <c:v>0.14787285612058818</c:v>
                </c:pt>
                <c:pt idx="4300">
                  <c:v>0.14699610606341554</c:v>
                </c:pt>
                <c:pt idx="4301">
                  <c:v>0.14785519407570441</c:v>
                </c:pt>
                <c:pt idx="4302">
                  <c:v>0.14844519810261464</c:v>
                </c:pt>
                <c:pt idx="4303">
                  <c:v>0.14706352285955582</c:v>
                </c:pt>
                <c:pt idx="4304">
                  <c:v>0.14681465439451363</c:v>
                </c:pt>
                <c:pt idx="4305">
                  <c:v>0.14714166610333715</c:v>
                </c:pt>
                <c:pt idx="4306">
                  <c:v>0.14848915668088372</c:v>
                </c:pt>
                <c:pt idx="4307">
                  <c:v>0.14847836964927444</c:v>
                </c:pt>
                <c:pt idx="4308">
                  <c:v>0.14832972295063276</c:v>
                </c:pt>
                <c:pt idx="4309">
                  <c:v>0.14756857571759993</c:v>
                </c:pt>
                <c:pt idx="4310">
                  <c:v>0.14918862722053972</c:v>
                </c:pt>
                <c:pt idx="4311">
                  <c:v>0.14979148917088922</c:v>
                </c:pt>
                <c:pt idx="4312">
                  <c:v>0.15079188539905686</c:v>
                </c:pt>
                <c:pt idx="4313">
                  <c:v>0.14946136039886043</c:v>
                </c:pt>
                <c:pt idx="4314">
                  <c:v>0.14841185342915447</c:v>
                </c:pt>
                <c:pt idx="4315">
                  <c:v>0.1483299940553513</c:v>
                </c:pt>
                <c:pt idx="4316">
                  <c:v>0.1484182776801406</c:v>
                </c:pt>
                <c:pt idx="4317">
                  <c:v>0.14644610553319473</c:v>
                </c:pt>
                <c:pt idx="4318">
                  <c:v>0.14498650979698349</c:v>
                </c:pt>
                <c:pt idx="4319">
                  <c:v>0.14460590048436814</c:v>
                </c:pt>
                <c:pt idx="4320">
                  <c:v>0.14467328297909715</c:v>
                </c:pt>
                <c:pt idx="4321">
                  <c:v>0.14691225220082985</c:v>
                </c:pt>
                <c:pt idx="4322">
                  <c:v>0.1491303675219342</c:v>
                </c:pt>
                <c:pt idx="4323">
                  <c:v>0.15059529020397444</c:v>
                </c:pt>
                <c:pt idx="4324">
                  <c:v>0.15026540553528911</c:v>
                </c:pt>
                <c:pt idx="4325">
                  <c:v>0.15049947423764459</c:v>
                </c:pt>
                <c:pt idx="4326">
                  <c:v>0.14975673694266101</c:v>
                </c:pt>
                <c:pt idx="4327">
                  <c:v>0.14980839497371001</c:v>
                </c:pt>
                <c:pt idx="4328">
                  <c:v>0.15015330901277948</c:v>
                </c:pt>
                <c:pt idx="4329">
                  <c:v>0.15116150074327173</c:v>
                </c:pt>
                <c:pt idx="4330">
                  <c:v>0.1513983286908078</c:v>
                </c:pt>
                <c:pt idx="4331">
                  <c:v>0.15077958496915309</c:v>
                </c:pt>
                <c:pt idx="4332">
                  <c:v>0.15124128187302369</c:v>
                </c:pt>
                <c:pt idx="4333">
                  <c:v>0.15061146639739709</c:v>
                </c:pt>
                <c:pt idx="4334">
                  <c:v>0.1508781326013702</c:v>
                </c:pt>
                <c:pt idx="4335">
                  <c:v>0.1513016776174671</c:v>
                </c:pt>
                <c:pt idx="4336">
                  <c:v>0.1506004913110727</c:v>
                </c:pt>
                <c:pt idx="4337">
                  <c:v>0.15001489834742945</c:v>
                </c:pt>
                <c:pt idx="4338">
                  <c:v>0.14904925544100803</c:v>
                </c:pt>
                <c:pt idx="4339">
                  <c:v>0.1491555515090818</c:v>
                </c:pt>
                <c:pt idx="4340">
                  <c:v>0.1495606527444939</c:v>
                </c:pt>
                <c:pt idx="4341">
                  <c:v>0.1503058483624134</c:v>
                </c:pt>
                <c:pt idx="4342">
                  <c:v>0.14948842958181693</c:v>
                </c:pt>
                <c:pt idx="4343">
                  <c:v>0.1486010409800668</c:v>
                </c:pt>
                <c:pt idx="4344">
                  <c:v>0.14947149697352968</c:v>
                </c:pt>
                <c:pt idx="4345">
                  <c:v>0.1506144803633449</c:v>
                </c:pt>
                <c:pt idx="4346">
                  <c:v>0.15001884658876743</c:v>
                </c:pt>
                <c:pt idx="4347">
                  <c:v>0.15039413789275008</c:v>
                </c:pt>
                <c:pt idx="4348">
                  <c:v>0.14871783505840111</c:v>
                </c:pt>
                <c:pt idx="4349">
                  <c:v>0.1493411094292583</c:v>
                </c:pt>
                <c:pt idx="4350">
                  <c:v>0.14988122450809016</c:v>
                </c:pt>
                <c:pt idx="4351">
                  <c:v>0.15007305833426998</c:v>
                </c:pt>
                <c:pt idx="4352">
                  <c:v>0.15029628299515171</c:v>
                </c:pt>
                <c:pt idx="4353">
                  <c:v>0.15156650685695172</c:v>
                </c:pt>
                <c:pt idx="4354">
                  <c:v>0.1508105562904998</c:v>
                </c:pt>
                <c:pt idx="4355">
                  <c:v>0.15112763431950013</c:v>
                </c:pt>
                <c:pt idx="4356">
                  <c:v>0.15192290611954881</c:v>
                </c:pt>
                <c:pt idx="4357">
                  <c:v>0.15226560209305998</c:v>
                </c:pt>
                <c:pt idx="4358">
                  <c:v>0.15190586750219778</c:v>
                </c:pt>
                <c:pt idx="4359">
                  <c:v>0.15233448532899641</c:v>
                </c:pt>
                <c:pt idx="4360">
                  <c:v>0.15165055626481852</c:v>
                </c:pt>
                <c:pt idx="4361">
                  <c:v>0.15229838429263545</c:v>
                </c:pt>
                <c:pt idx="4362">
                  <c:v>0.15245574090423308</c:v>
                </c:pt>
                <c:pt idx="4363">
                  <c:v>0.15218751590588345</c:v>
                </c:pt>
                <c:pt idx="4364">
                  <c:v>0.15274255658871044</c:v>
                </c:pt>
                <c:pt idx="4365">
                  <c:v>0.15308062433986622</c:v>
                </c:pt>
                <c:pt idx="4366">
                  <c:v>0.15387844207971624</c:v>
                </c:pt>
                <c:pt idx="4367">
                  <c:v>0.15338729297277062</c:v>
                </c:pt>
                <c:pt idx="4368">
                  <c:v>0.15459502468933561</c:v>
                </c:pt>
                <c:pt idx="4369">
                  <c:v>0.15458146540477716</c:v>
                </c:pt>
                <c:pt idx="4370">
                  <c:v>0.1549239156030707</c:v>
                </c:pt>
                <c:pt idx="4371">
                  <c:v>0.15477031802120142</c:v>
                </c:pt>
                <c:pt idx="4372">
                  <c:v>0.1557712902174419</c:v>
                </c:pt>
                <c:pt idx="4373">
                  <c:v>0.15644590436975178</c:v>
                </c:pt>
                <c:pt idx="4374">
                  <c:v>0.15653334560684862</c:v>
                </c:pt>
                <c:pt idx="4375">
                  <c:v>0.15731573157315731</c:v>
                </c:pt>
                <c:pt idx="4376">
                  <c:v>0.15641285799935431</c:v>
                </c:pt>
                <c:pt idx="4377">
                  <c:v>0.1554345307068366</c:v>
                </c:pt>
                <c:pt idx="4378">
                  <c:v>0.15629300064214294</c:v>
                </c:pt>
                <c:pt idx="4379">
                  <c:v>0.15685060318334021</c:v>
                </c:pt>
                <c:pt idx="4380">
                  <c:v>0.15622602914855535</c:v>
                </c:pt>
                <c:pt idx="4381">
                  <c:v>0.15744670872124381</c:v>
                </c:pt>
                <c:pt idx="4382">
                  <c:v>0.15793347420404091</c:v>
                </c:pt>
                <c:pt idx="4383">
                  <c:v>0.15904009893925702</c:v>
                </c:pt>
                <c:pt idx="4384">
                  <c:v>0.15971484550197104</c:v>
                </c:pt>
                <c:pt idx="4385">
                  <c:v>0.15502335049694649</c:v>
                </c:pt>
                <c:pt idx="4386">
                  <c:v>0.15348442613016602</c:v>
                </c:pt>
                <c:pt idx="4387">
                  <c:v>0.1536232589850979</c:v>
                </c:pt>
                <c:pt idx="4388">
                  <c:v>0.15493635554272239</c:v>
                </c:pt>
                <c:pt idx="4389">
                  <c:v>0.1547584887613582</c:v>
                </c:pt>
                <c:pt idx="4390">
                  <c:v>0.1553731131405858</c:v>
                </c:pt>
                <c:pt idx="4391">
                  <c:v>0.15447116723929799</c:v>
                </c:pt>
                <c:pt idx="4392">
                  <c:v>0.1554211046953001</c:v>
                </c:pt>
                <c:pt idx="4393">
                  <c:v>0.15465124285615919</c:v>
                </c:pt>
                <c:pt idx="4394">
                  <c:v>0.15503627583365756</c:v>
                </c:pt>
                <c:pt idx="4395">
                  <c:v>0.15419096626643797</c:v>
                </c:pt>
                <c:pt idx="4396">
                  <c:v>0.15535681357182374</c:v>
                </c:pt>
                <c:pt idx="4397">
                  <c:v>0.1553981979528381</c:v>
                </c:pt>
                <c:pt idx="4398">
                  <c:v>0.15520570662668393</c:v>
                </c:pt>
                <c:pt idx="4399">
                  <c:v>0.15472555879927796</c:v>
                </c:pt>
                <c:pt idx="4400">
                  <c:v>0.15515477673011918</c:v>
                </c:pt>
                <c:pt idx="4401">
                  <c:v>0.15565377695844346</c:v>
                </c:pt>
                <c:pt idx="4402">
                  <c:v>0.15543823066172716</c:v>
                </c:pt>
                <c:pt idx="4403">
                  <c:v>0.15598996169594506</c:v>
                </c:pt>
                <c:pt idx="4404">
                  <c:v>0.1558011781057648</c:v>
                </c:pt>
                <c:pt idx="4405">
                  <c:v>0.15647663838952136</c:v>
                </c:pt>
                <c:pt idx="4406">
                  <c:v>0.15585328354930814</c:v>
                </c:pt>
                <c:pt idx="4407">
                  <c:v>0.1551663439535293</c:v>
                </c:pt>
                <c:pt idx="4408">
                  <c:v>0.15538652100323125</c:v>
                </c:pt>
                <c:pt idx="4409">
                  <c:v>0.15437407888079893</c:v>
                </c:pt>
                <c:pt idx="4410">
                  <c:v>0.15287028921998247</c:v>
                </c:pt>
                <c:pt idx="4411">
                  <c:v>0.15227619255064254</c:v>
                </c:pt>
                <c:pt idx="4412">
                  <c:v>0.15154702314480281</c:v>
                </c:pt>
                <c:pt idx="4413">
                  <c:v>0.1508760402978537</c:v>
                </c:pt>
                <c:pt idx="4414">
                  <c:v>0.1510907071862081</c:v>
                </c:pt>
                <c:pt idx="4415">
                  <c:v>0.15308906007899964</c:v>
                </c:pt>
                <c:pt idx="4416">
                  <c:v>0.15315080399826164</c:v>
                </c:pt>
                <c:pt idx="4417">
                  <c:v>0.15138853654841011</c:v>
                </c:pt>
                <c:pt idx="4418">
                  <c:v>0.15132514544279249</c:v>
                </c:pt>
                <c:pt idx="4419">
                  <c:v>0.15066950053134964</c:v>
                </c:pt>
                <c:pt idx="4420">
                  <c:v>0.15084426177411497</c:v>
                </c:pt>
                <c:pt idx="4421">
                  <c:v>0.15132209745807854</c:v>
                </c:pt>
                <c:pt idx="4422">
                  <c:v>0.15195881094137337</c:v>
                </c:pt>
                <c:pt idx="4423">
                  <c:v>0.15257771038665657</c:v>
                </c:pt>
                <c:pt idx="4424">
                  <c:v>0.15352581898945031</c:v>
                </c:pt>
                <c:pt idx="4425">
                  <c:v>0.15358578379521895</c:v>
                </c:pt>
                <c:pt idx="4426">
                  <c:v>0.15329884936134278</c:v>
                </c:pt>
                <c:pt idx="4427">
                  <c:v>0.15324293072637443</c:v>
                </c:pt>
                <c:pt idx="4428">
                  <c:v>0.15298734549117543</c:v>
                </c:pt>
                <c:pt idx="4429">
                  <c:v>0.15334913675554343</c:v>
                </c:pt>
                <c:pt idx="4430">
                  <c:v>0.15286865414150763</c:v>
                </c:pt>
                <c:pt idx="4431">
                  <c:v>0.15286152544165874</c:v>
                </c:pt>
                <c:pt idx="4432">
                  <c:v>0.15354423089229718</c:v>
                </c:pt>
                <c:pt idx="4433">
                  <c:v>0.15352679335730182</c:v>
                </c:pt>
                <c:pt idx="4434">
                  <c:v>0.15395794152846642</c:v>
                </c:pt>
                <c:pt idx="4435">
                  <c:v>0.15415086388537713</c:v>
                </c:pt>
                <c:pt idx="4436">
                  <c:v>0.15406854055879127</c:v>
                </c:pt>
                <c:pt idx="4437">
                  <c:v>0.15462900788987746</c:v>
                </c:pt>
                <c:pt idx="4438">
                  <c:v>0.15419334522934816</c:v>
                </c:pt>
                <c:pt idx="4439">
                  <c:v>0.15484182260636067</c:v>
                </c:pt>
                <c:pt idx="4440">
                  <c:v>0.15452803571052576</c:v>
                </c:pt>
                <c:pt idx="4441">
                  <c:v>0.15443898875690781</c:v>
                </c:pt>
                <c:pt idx="4442">
                  <c:v>0.15494553925580809</c:v>
                </c:pt>
                <c:pt idx="4443">
                  <c:v>0.15511058599175009</c:v>
                </c:pt>
                <c:pt idx="4444">
                  <c:v>0.15509359809701107</c:v>
                </c:pt>
                <c:pt idx="4445">
                  <c:v>0.15616879099121395</c:v>
                </c:pt>
                <c:pt idx="4446">
                  <c:v>0.1569665629699829</c:v>
                </c:pt>
                <c:pt idx="4447">
                  <c:v>0.1586582792041473</c:v>
                </c:pt>
                <c:pt idx="4448">
                  <c:v>0.15937301245358118</c:v>
                </c:pt>
                <c:pt idx="4449">
                  <c:v>0.15944389032507583</c:v>
                </c:pt>
                <c:pt idx="4450">
                  <c:v>0.15848764488989386</c:v>
                </c:pt>
                <c:pt idx="4451">
                  <c:v>0.1571404903909874</c:v>
                </c:pt>
                <c:pt idx="4452">
                  <c:v>0.15670482420278004</c:v>
                </c:pt>
                <c:pt idx="4453">
                  <c:v>0.16130272074441185</c:v>
                </c:pt>
                <c:pt idx="4454">
                  <c:v>0.15961831286163841</c:v>
                </c:pt>
                <c:pt idx="4455">
                  <c:v>0.15867039151382645</c:v>
                </c:pt>
                <c:pt idx="4456">
                  <c:v>0.15816101184501102</c:v>
                </c:pt>
                <c:pt idx="4457">
                  <c:v>0.1586932091828544</c:v>
                </c:pt>
                <c:pt idx="4458">
                  <c:v>0.15796089385474862</c:v>
                </c:pt>
                <c:pt idx="4459">
                  <c:v>0.15852928260609206</c:v>
                </c:pt>
                <c:pt idx="4460">
                  <c:v>0.15847636010362695</c:v>
                </c:pt>
                <c:pt idx="4461">
                  <c:v>0.15955633110696593</c:v>
                </c:pt>
                <c:pt idx="4462">
                  <c:v>0.1597577737495269</c:v>
                </c:pt>
                <c:pt idx="4463">
                  <c:v>0.15805489379592</c:v>
                </c:pt>
                <c:pt idx="4464">
                  <c:v>0.15868830018520011</c:v>
                </c:pt>
                <c:pt idx="4465">
                  <c:v>0.158363669274552</c:v>
                </c:pt>
                <c:pt idx="4466">
                  <c:v>0.15747783251231529</c:v>
                </c:pt>
                <c:pt idx="4467">
                  <c:v>0.15697548488726987</c:v>
                </c:pt>
                <c:pt idx="4468">
                  <c:v>0.15525998537520505</c:v>
                </c:pt>
                <c:pt idx="4469">
                  <c:v>0.15623458860197662</c:v>
                </c:pt>
                <c:pt idx="4470">
                  <c:v>0.15537470864773043</c:v>
                </c:pt>
                <c:pt idx="4471">
                  <c:v>0.15619587466540702</c:v>
                </c:pt>
                <c:pt idx="4472">
                  <c:v>0.15603002827337425</c:v>
                </c:pt>
                <c:pt idx="4473">
                  <c:v>0.15414796017958229</c:v>
                </c:pt>
                <c:pt idx="4474">
                  <c:v>0.15444220986631965</c:v>
                </c:pt>
                <c:pt idx="4475">
                  <c:v>0.1538793526238352</c:v>
                </c:pt>
                <c:pt idx="4476">
                  <c:v>0.1548338221868262</c:v>
                </c:pt>
                <c:pt idx="4477">
                  <c:v>0.15553427655749238</c:v>
                </c:pt>
                <c:pt idx="4478">
                  <c:v>0.15537474573619153</c:v>
                </c:pt>
                <c:pt idx="4479">
                  <c:v>0.15507564147219319</c:v>
                </c:pt>
                <c:pt idx="4480">
                  <c:v>0.15559042192375525</c:v>
                </c:pt>
                <c:pt idx="4481">
                  <c:v>0.15552966307408486</c:v>
                </c:pt>
                <c:pt idx="4482">
                  <c:v>0.15552242904497579</c:v>
                </c:pt>
                <c:pt idx="4483">
                  <c:v>0.15735288382794524</c:v>
                </c:pt>
                <c:pt idx="4484">
                  <c:v>0.15642512264644859</c:v>
                </c:pt>
                <c:pt idx="4485">
                  <c:v>0.1568167845066093</c:v>
                </c:pt>
                <c:pt idx="4486">
                  <c:v>0.15635771734967446</c:v>
                </c:pt>
                <c:pt idx="4487">
                  <c:v>0.15698089061990367</c:v>
                </c:pt>
                <c:pt idx="4488">
                  <c:v>0.15687708024703237</c:v>
                </c:pt>
                <c:pt idx="4489">
                  <c:v>0.15683969083094007</c:v>
                </c:pt>
                <c:pt idx="4490">
                  <c:v>0.15633541678613072</c:v>
                </c:pt>
                <c:pt idx="4491">
                  <c:v>0.15611680198000305</c:v>
                </c:pt>
                <c:pt idx="4492">
                  <c:v>0.15759537306572699</c:v>
                </c:pt>
                <c:pt idx="4493">
                  <c:v>0.15835324955670341</c:v>
                </c:pt>
                <c:pt idx="4494">
                  <c:v>0.15943089274368996</c:v>
                </c:pt>
                <c:pt idx="4495">
                  <c:v>0.15921804042333404</c:v>
                </c:pt>
                <c:pt idx="4496">
                  <c:v>0.15917285666862319</c:v>
                </c:pt>
                <c:pt idx="4497">
                  <c:v>0.15910319632942627</c:v>
                </c:pt>
                <c:pt idx="4498">
                  <c:v>0.15909265963182623</c:v>
                </c:pt>
                <c:pt idx="4499">
                  <c:v>0.15943748541196606</c:v>
                </c:pt>
                <c:pt idx="4500">
                  <c:v>0.15963320463320463</c:v>
                </c:pt>
                <c:pt idx="4501">
                  <c:v>0.15920524615836351</c:v>
                </c:pt>
                <c:pt idx="4502">
                  <c:v>0.1591832689067301</c:v>
                </c:pt>
                <c:pt idx="4503">
                  <c:v>0.15893789843703454</c:v>
                </c:pt>
                <c:pt idx="4504">
                  <c:v>0.15974428129058035</c:v>
                </c:pt>
                <c:pt idx="4505">
                  <c:v>0.16085442024343369</c:v>
                </c:pt>
                <c:pt idx="4506">
                  <c:v>0.16049357783342758</c:v>
                </c:pt>
                <c:pt idx="4507">
                  <c:v>0.15924917954054268</c:v>
                </c:pt>
                <c:pt idx="4508">
                  <c:v>0.15977454761198459</c:v>
                </c:pt>
                <c:pt idx="4509">
                  <c:v>0.15994934805405511</c:v>
                </c:pt>
                <c:pt idx="4510">
                  <c:v>0.15483922222884267</c:v>
                </c:pt>
                <c:pt idx="4511">
                  <c:v>0.15761618069491992</c:v>
                </c:pt>
                <c:pt idx="4512">
                  <c:v>0.15523663882680469</c:v>
                </c:pt>
                <c:pt idx="4513">
                  <c:v>0.155105781106817</c:v>
                </c:pt>
                <c:pt idx="4514">
                  <c:v>0.1570500649545318</c:v>
                </c:pt>
                <c:pt idx="4515">
                  <c:v>0.15715898065461459</c:v>
                </c:pt>
                <c:pt idx="4516">
                  <c:v>0.15687770150012711</c:v>
                </c:pt>
                <c:pt idx="4517">
                  <c:v>0.15738428480167255</c:v>
                </c:pt>
                <c:pt idx="4518">
                  <c:v>0.15738484743009631</c:v>
                </c:pt>
                <c:pt idx="4519">
                  <c:v>0.15711827374852569</c:v>
                </c:pt>
                <c:pt idx="4520">
                  <c:v>0.15700636330430437</c:v>
                </c:pt>
                <c:pt idx="4521">
                  <c:v>0.15703478995468859</c:v>
                </c:pt>
                <c:pt idx="4522">
                  <c:v>0.15672572997254805</c:v>
                </c:pt>
                <c:pt idx="4523">
                  <c:v>0.1567169883432066</c:v>
                </c:pt>
                <c:pt idx="4524">
                  <c:v>0.15578164521121976</c:v>
                </c:pt>
                <c:pt idx="4525">
                  <c:v>0.15598933212279406</c:v>
                </c:pt>
                <c:pt idx="4526">
                  <c:v>0.156029842289168</c:v>
                </c:pt>
                <c:pt idx="4527">
                  <c:v>0.15630306003093991</c:v>
                </c:pt>
                <c:pt idx="4528">
                  <c:v>0.15571364046973801</c:v>
                </c:pt>
                <c:pt idx="4529">
                  <c:v>0.15635203744597323</c:v>
                </c:pt>
                <c:pt idx="4530">
                  <c:v>0.15571526351813827</c:v>
                </c:pt>
                <c:pt idx="4531">
                  <c:v>0.15667497733454214</c:v>
                </c:pt>
                <c:pt idx="4532">
                  <c:v>0.15682980691191184</c:v>
                </c:pt>
                <c:pt idx="4533">
                  <c:v>0.15709941075841094</c:v>
                </c:pt>
                <c:pt idx="4534">
                  <c:v>0.1576318861101012</c:v>
                </c:pt>
                <c:pt idx="4535">
                  <c:v>0.15787777082503746</c:v>
                </c:pt>
                <c:pt idx="4536">
                  <c:v>0.15837438423645323</c:v>
                </c:pt>
                <c:pt idx="4537">
                  <c:v>0.15880315675921194</c:v>
                </c:pt>
                <c:pt idx="4538">
                  <c:v>0.1588456431069632</c:v>
                </c:pt>
                <c:pt idx="4539">
                  <c:v>0.15894213144802305</c:v>
                </c:pt>
                <c:pt idx="4540">
                  <c:v>0.15804947472893768</c:v>
                </c:pt>
                <c:pt idx="4541">
                  <c:v>0.15795467274017103</c:v>
                </c:pt>
                <c:pt idx="4542">
                  <c:v>0.15787317254865441</c:v>
                </c:pt>
                <c:pt idx="4543">
                  <c:v>0.15625461799911336</c:v>
                </c:pt>
                <c:pt idx="4544">
                  <c:v>0.15459489353857497</c:v>
                </c:pt>
                <c:pt idx="4545">
                  <c:v>0.1549983418696341</c:v>
                </c:pt>
                <c:pt idx="4546">
                  <c:v>0.15450557484920491</c:v>
                </c:pt>
                <c:pt idx="4547">
                  <c:v>0.15320240055381129</c:v>
                </c:pt>
                <c:pt idx="4548">
                  <c:v>0.15427787934186471</c:v>
                </c:pt>
                <c:pt idx="4549">
                  <c:v>0.15599346201171696</c:v>
                </c:pt>
                <c:pt idx="4550">
                  <c:v>0.15661271389381401</c:v>
                </c:pt>
                <c:pt idx="4551">
                  <c:v>0.15775563019657507</c:v>
                </c:pt>
                <c:pt idx="4552">
                  <c:v>0.15757731297318106</c:v>
                </c:pt>
                <c:pt idx="4553">
                  <c:v>0.15822608155168083</c:v>
                </c:pt>
                <c:pt idx="4554">
                  <c:v>0.15739958105178051</c:v>
                </c:pt>
                <c:pt idx="4555">
                  <c:v>0.15641618073128688</c:v>
                </c:pt>
                <c:pt idx="4556">
                  <c:v>0.15675488606764904</c:v>
                </c:pt>
                <c:pt idx="4557">
                  <c:v>0.1561128640336561</c:v>
                </c:pt>
                <c:pt idx="4558">
                  <c:v>0.15822874296841194</c:v>
                </c:pt>
                <c:pt idx="4559">
                  <c:v>0.15662366733900016</c:v>
                </c:pt>
                <c:pt idx="4560">
                  <c:v>0.15695728833075454</c:v>
                </c:pt>
                <c:pt idx="4561">
                  <c:v>0.15639920188127984</c:v>
                </c:pt>
                <c:pt idx="4562">
                  <c:v>0.15560307648073607</c:v>
                </c:pt>
                <c:pt idx="4563">
                  <c:v>0.15412772475799127</c:v>
                </c:pt>
                <c:pt idx="4564">
                  <c:v>0.15425711894288818</c:v>
                </c:pt>
                <c:pt idx="4565">
                  <c:v>0.15375491272173636</c:v>
                </c:pt>
                <c:pt idx="4566">
                  <c:v>0.15358923761985133</c:v>
                </c:pt>
                <c:pt idx="4567">
                  <c:v>0.15468823508124344</c:v>
                </c:pt>
                <c:pt idx="4568">
                  <c:v>0.1550301180294508</c:v>
                </c:pt>
                <c:pt idx="4569">
                  <c:v>0.15409717840079329</c:v>
                </c:pt>
                <c:pt idx="4570">
                  <c:v>0.15412257575210372</c:v>
                </c:pt>
                <c:pt idx="4571">
                  <c:v>0.15357611366701773</c:v>
                </c:pt>
                <c:pt idx="4572">
                  <c:v>0.15259746290002044</c:v>
                </c:pt>
                <c:pt idx="4573">
                  <c:v>0.15373594886488867</c:v>
                </c:pt>
                <c:pt idx="4574">
                  <c:v>0.15500402011895145</c:v>
                </c:pt>
                <c:pt idx="4575">
                  <c:v>0.15642066420664208</c:v>
                </c:pt>
                <c:pt idx="4576">
                  <c:v>0.15575243731958391</c:v>
                </c:pt>
                <c:pt idx="4577">
                  <c:v>0.15863427929504062</c:v>
                </c:pt>
                <c:pt idx="4578">
                  <c:v>0.15901670106961907</c:v>
                </c:pt>
                <c:pt idx="4579">
                  <c:v>0.15909003053848236</c:v>
                </c:pt>
                <c:pt idx="4580">
                  <c:v>0.15949439816144786</c:v>
                </c:pt>
                <c:pt idx="4581">
                  <c:v>0.15971927659738558</c:v>
                </c:pt>
                <c:pt idx="4582">
                  <c:v>0.15921982474323942</c:v>
                </c:pt>
                <c:pt idx="4583">
                  <c:v>0.15987165615271279</c:v>
                </c:pt>
                <c:pt idx="4584">
                  <c:v>0.15868134340952988</c:v>
                </c:pt>
                <c:pt idx="4585">
                  <c:v>0.15814331045679286</c:v>
                </c:pt>
                <c:pt idx="4586">
                  <c:v>0.15674482758620689</c:v>
                </c:pt>
                <c:pt idx="4587">
                  <c:v>0.15549568770680022</c:v>
                </c:pt>
                <c:pt idx="4588">
                  <c:v>0.15561687503382585</c:v>
                </c:pt>
                <c:pt idx="4589">
                  <c:v>0.15589428351887921</c:v>
                </c:pt>
                <c:pt idx="4590">
                  <c:v>0.15604080902094147</c:v>
                </c:pt>
                <c:pt idx="4591">
                  <c:v>0.15616635935814646</c:v>
                </c:pt>
                <c:pt idx="4592">
                  <c:v>0.15621516666067384</c:v>
                </c:pt>
                <c:pt idx="4593">
                  <c:v>0.15565794389198229</c:v>
                </c:pt>
                <c:pt idx="4594">
                  <c:v>0.15638652615060897</c:v>
                </c:pt>
                <c:pt idx="4595">
                  <c:v>0.15581594130636087</c:v>
                </c:pt>
                <c:pt idx="4596">
                  <c:v>0.15568690668099588</c:v>
                </c:pt>
                <c:pt idx="4597">
                  <c:v>0.15535058654965522</c:v>
                </c:pt>
                <c:pt idx="4598">
                  <c:v>0.15491056008541013</c:v>
                </c:pt>
                <c:pt idx="4599">
                  <c:v>0.15526735255760032</c:v>
                </c:pt>
                <c:pt idx="4600">
                  <c:v>0.15484163717215718</c:v>
                </c:pt>
                <c:pt idx="4601">
                  <c:v>0.15567402339840977</c:v>
                </c:pt>
                <c:pt idx="4602">
                  <c:v>0.15502627877711153</c:v>
                </c:pt>
                <c:pt idx="4603">
                  <c:v>0.15396863161362348</c:v>
                </c:pt>
                <c:pt idx="4604">
                  <c:v>0.15326445452723264</c:v>
                </c:pt>
                <c:pt idx="4605">
                  <c:v>0.15233938169618699</c:v>
                </c:pt>
                <c:pt idx="4606">
                  <c:v>0.15389293315924091</c:v>
                </c:pt>
                <c:pt idx="4607">
                  <c:v>0.15457020337716412</c:v>
                </c:pt>
                <c:pt idx="4608">
                  <c:v>0.15595906474308863</c:v>
                </c:pt>
                <c:pt idx="4609">
                  <c:v>0.15589535936917256</c:v>
                </c:pt>
                <c:pt idx="4610">
                  <c:v>0.15623441396508728</c:v>
                </c:pt>
                <c:pt idx="4611">
                  <c:v>0.15569722231952082</c:v>
                </c:pt>
                <c:pt idx="4612">
                  <c:v>0.15644522657281126</c:v>
                </c:pt>
                <c:pt idx="4613">
                  <c:v>0.1559323643512911</c:v>
                </c:pt>
                <c:pt idx="4614">
                  <c:v>0.15622265009627168</c:v>
                </c:pt>
                <c:pt idx="4615">
                  <c:v>0.15607676654269875</c:v>
                </c:pt>
                <c:pt idx="4616">
                  <c:v>0.15633409051196925</c:v>
                </c:pt>
                <c:pt idx="4617">
                  <c:v>0.15750608080914133</c:v>
                </c:pt>
                <c:pt idx="4618">
                  <c:v>0.15755716675962075</c:v>
                </c:pt>
                <c:pt idx="4619">
                  <c:v>0.15910449861067144</c:v>
                </c:pt>
                <c:pt idx="4620">
                  <c:v>0.15854514291741376</c:v>
                </c:pt>
                <c:pt idx="4621">
                  <c:v>0.15828959881652635</c:v>
                </c:pt>
                <c:pt idx="4622">
                  <c:v>0.15877286465521759</c:v>
                </c:pt>
                <c:pt idx="4623">
                  <c:v>0.15694031157010327</c:v>
                </c:pt>
                <c:pt idx="4624">
                  <c:v>0.15855069415229281</c:v>
                </c:pt>
                <c:pt idx="4625">
                  <c:v>0.15785341684258272</c:v>
                </c:pt>
                <c:pt idx="4626">
                  <c:v>0.15595531006037647</c:v>
                </c:pt>
              </c:numCache>
            </c:numRef>
          </c:val>
          <c:smooth val="0"/>
          <c:extLst>
            <c:ext xmlns:c16="http://schemas.microsoft.com/office/drawing/2014/chart" uri="{C3380CC4-5D6E-409C-BE32-E72D297353CC}">
              <c16:uniqueId val="{00000000-24F8-469F-BAFF-5EA7FC4F761B}"/>
            </c:ext>
          </c:extLst>
        </c:ser>
        <c:dLbls>
          <c:showLegendKey val="0"/>
          <c:showVal val="0"/>
          <c:showCatName val="0"/>
          <c:showSerName val="0"/>
          <c:showPercent val="0"/>
          <c:showBubbleSize val="0"/>
        </c:dLbls>
        <c:marker val="1"/>
        <c:smooth val="0"/>
        <c:axId val="335052912"/>
        <c:axId val="335062512"/>
        <c:extLst>
          <c:ext xmlns:c15="http://schemas.microsoft.com/office/drawing/2012/chart" uri="{02D57815-91ED-43cb-92C2-25804820EDAC}">
            <c15:filteredLineSeries>
              <c15:ser>
                <c:idx val="1"/>
                <c:order val="1"/>
                <c:tx>
                  <c:strRef>
                    <c:extLst>
                      <c:ext uri="{02D57815-91ED-43cb-92C2-25804820EDAC}">
                        <c15:formulaRef>
                          <c15:sqref>Percentages!$FO$1</c15:sqref>
                        </c15:formulaRef>
                      </c:ext>
                    </c:extLst>
                    <c:strCache>
                      <c:ptCount val="1"/>
                      <c:pt idx="0">
                        <c:v>Financial Close</c:v>
                      </c:pt>
                    </c:strCache>
                  </c:strRef>
                </c:tx>
                <c:spPr>
                  <a:ln w="28575" cap="rnd">
                    <a:solidFill>
                      <a:schemeClr val="accent2"/>
                    </a:solidFill>
                    <a:round/>
                  </a:ln>
                  <a:effectLst/>
                </c:spPr>
                <c:marker>
                  <c:symbol val="none"/>
                </c:marker>
                <c:cat>
                  <c:numRef>
                    <c:extLst>
                      <c:ext uri="{02D57815-91ED-43cb-92C2-25804820EDAC}">
                        <c15:formulaRef>
                          <c15:sqref>Percentages!$FM$2:$FM$4639</c15:sqref>
                        </c15:formulaRef>
                      </c:ext>
                    </c:extLst>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extLst>
                      <c:ext uri="{02D57815-91ED-43cb-92C2-25804820EDAC}">
                        <c15:formulaRef>
                          <c15:sqref>Percentages!$FO$2:$FO$4319</c15:sqref>
                        </c15:formulaRef>
                      </c:ext>
                    </c:extLst>
                    <c:numCache>
                      <c:formatCode>General</c:formatCode>
                      <c:ptCount val="4318"/>
                      <c:pt idx="0">
                        <c:v>26.51</c:v>
                      </c:pt>
                      <c:pt idx="1">
                        <c:v>26.82</c:v>
                      </c:pt>
                      <c:pt idx="2">
                        <c:v>26.97</c:v>
                      </c:pt>
                      <c:pt idx="3">
                        <c:v>26.53</c:v>
                      </c:pt>
                      <c:pt idx="4">
                        <c:v>26.47</c:v>
                      </c:pt>
                      <c:pt idx="5">
                        <c:v>26.56</c:v>
                      </c:pt>
                      <c:pt idx="6">
                        <c:v>26.61</c:v>
                      </c:pt>
                      <c:pt idx="7">
                        <c:v>26.52</c:v>
                      </c:pt>
                      <c:pt idx="8">
                        <c:v>26.23</c:v>
                      </c:pt>
                      <c:pt idx="9">
                        <c:v>25.71</c:v>
                      </c:pt>
                      <c:pt idx="10">
                        <c:v>25.56</c:v>
                      </c:pt>
                      <c:pt idx="11">
                        <c:v>26.13</c:v>
                      </c:pt>
                      <c:pt idx="12">
                        <c:v>25.81</c:v>
                      </c:pt>
                      <c:pt idx="13">
                        <c:v>25.63</c:v>
                      </c:pt>
                      <c:pt idx="14">
                        <c:v>25.71</c:v>
                      </c:pt>
                      <c:pt idx="15">
                        <c:v>25.92</c:v>
                      </c:pt>
                      <c:pt idx="16">
                        <c:v>25.82</c:v>
                      </c:pt>
                      <c:pt idx="17">
                        <c:v>25.65</c:v>
                      </c:pt>
                      <c:pt idx="18">
                        <c:v>25.88</c:v>
                      </c:pt>
                      <c:pt idx="19">
                        <c:v>25.63</c:v>
                      </c:pt>
                      <c:pt idx="20">
                        <c:v>25.76</c:v>
                      </c:pt>
                      <c:pt idx="21">
                        <c:v>26.31</c:v>
                      </c:pt>
                      <c:pt idx="22">
                        <c:v>26.23</c:v>
                      </c:pt>
                      <c:pt idx="23">
                        <c:v>26.54</c:v>
                      </c:pt>
                      <c:pt idx="24">
                        <c:v>26.29</c:v>
                      </c:pt>
                      <c:pt idx="25">
                        <c:v>26.37</c:v>
                      </c:pt>
                      <c:pt idx="26">
                        <c:v>26.24</c:v>
                      </c:pt>
                      <c:pt idx="27">
                        <c:v>26.42</c:v>
                      </c:pt>
                      <c:pt idx="28">
                        <c:v>26.43</c:v>
                      </c:pt>
                      <c:pt idx="29">
                        <c:v>26.17</c:v>
                      </c:pt>
                      <c:pt idx="30">
                        <c:v>25.76</c:v>
                      </c:pt>
                      <c:pt idx="31">
                        <c:v>25.65</c:v>
                      </c:pt>
                      <c:pt idx="32">
                        <c:v>25.7</c:v>
                      </c:pt>
                      <c:pt idx="33">
                        <c:v>25.76</c:v>
                      </c:pt>
                      <c:pt idx="34">
                        <c:v>26.44</c:v>
                      </c:pt>
                      <c:pt idx="35">
                        <c:v>26.33</c:v>
                      </c:pt>
                      <c:pt idx="36">
                        <c:v>26.19</c:v>
                      </c:pt>
                      <c:pt idx="37">
                        <c:v>26.53</c:v>
                      </c:pt>
                      <c:pt idx="38">
                        <c:v>26.59</c:v>
                      </c:pt>
                      <c:pt idx="39">
                        <c:v>26.56</c:v>
                      </c:pt>
                      <c:pt idx="40">
                        <c:v>26.4</c:v>
                      </c:pt>
                      <c:pt idx="41">
                        <c:v>26.87</c:v>
                      </c:pt>
                      <c:pt idx="42">
                        <c:v>26.83</c:v>
                      </c:pt>
                      <c:pt idx="43">
                        <c:v>26.75</c:v>
                      </c:pt>
                      <c:pt idx="44">
                        <c:v>26.8</c:v>
                      </c:pt>
                      <c:pt idx="45">
                        <c:v>26.92</c:v>
                      </c:pt>
                      <c:pt idx="46">
                        <c:v>26.97</c:v>
                      </c:pt>
                      <c:pt idx="47">
                        <c:v>26.92</c:v>
                      </c:pt>
                      <c:pt idx="48">
                        <c:v>26.72</c:v>
                      </c:pt>
                      <c:pt idx="49">
                        <c:v>26.4</c:v>
                      </c:pt>
                      <c:pt idx="50">
                        <c:v>26.53</c:v>
                      </c:pt>
                      <c:pt idx="51">
                        <c:v>26.45</c:v>
                      </c:pt>
                      <c:pt idx="52">
                        <c:v>26.49</c:v>
                      </c:pt>
                      <c:pt idx="53">
                        <c:v>26.93</c:v>
                      </c:pt>
                      <c:pt idx="54">
                        <c:v>27.08</c:v>
                      </c:pt>
                      <c:pt idx="55">
                        <c:v>27.17</c:v>
                      </c:pt>
                      <c:pt idx="56">
                        <c:v>27.21</c:v>
                      </c:pt>
                      <c:pt idx="57">
                        <c:v>27.1</c:v>
                      </c:pt>
                      <c:pt idx="58">
                        <c:v>27.09</c:v>
                      </c:pt>
                      <c:pt idx="59">
                        <c:v>27.01</c:v>
                      </c:pt>
                      <c:pt idx="60">
                        <c:v>27.1</c:v>
                      </c:pt>
                      <c:pt idx="61">
                        <c:v>26.96</c:v>
                      </c:pt>
                      <c:pt idx="62">
                        <c:v>27.15</c:v>
                      </c:pt>
                      <c:pt idx="63">
                        <c:v>27.04</c:v>
                      </c:pt>
                      <c:pt idx="64">
                        <c:v>27.12</c:v>
                      </c:pt>
                      <c:pt idx="65">
                        <c:v>27.15</c:v>
                      </c:pt>
                      <c:pt idx="66">
                        <c:v>27.19</c:v>
                      </c:pt>
                      <c:pt idx="67">
                        <c:v>27.29</c:v>
                      </c:pt>
                      <c:pt idx="68">
                        <c:v>27.2</c:v>
                      </c:pt>
                      <c:pt idx="69">
                        <c:v>26.99</c:v>
                      </c:pt>
                      <c:pt idx="70">
                        <c:v>27.14</c:v>
                      </c:pt>
                      <c:pt idx="71">
                        <c:v>27.16</c:v>
                      </c:pt>
                      <c:pt idx="72">
                        <c:v>27.51</c:v>
                      </c:pt>
                      <c:pt idx="73">
                        <c:v>27.71</c:v>
                      </c:pt>
                      <c:pt idx="74">
                        <c:v>27.78</c:v>
                      </c:pt>
                      <c:pt idx="75">
                        <c:v>27.7</c:v>
                      </c:pt>
                      <c:pt idx="76">
                        <c:v>27.67</c:v>
                      </c:pt>
                      <c:pt idx="77">
                        <c:v>27.72</c:v>
                      </c:pt>
                      <c:pt idx="78">
                        <c:v>27.9</c:v>
                      </c:pt>
                      <c:pt idx="79">
                        <c:v>27.71</c:v>
                      </c:pt>
                      <c:pt idx="80">
                        <c:v>27.76</c:v>
                      </c:pt>
                      <c:pt idx="81">
                        <c:v>28.04</c:v>
                      </c:pt>
                      <c:pt idx="82">
                        <c:v>28.2</c:v>
                      </c:pt>
                      <c:pt idx="83">
                        <c:v>28.07</c:v>
                      </c:pt>
                      <c:pt idx="84">
                        <c:v>28.16</c:v>
                      </c:pt>
                      <c:pt idx="85">
                        <c:v>28.08</c:v>
                      </c:pt>
                      <c:pt idx="86">
                        <c:v>28.02</c:v>
                      </c:pt>
                      <c:pt idx="87">
                        <c:v>28.29</c:v>
                      </c:pt>
                      <c:pt idx="88">
                        <c:v>28.63</c:v>
                      </c:pt>
                      <c:pt idx="89">
                        <c:v>28.62</c:v>
                      </c:pt>
                      <c:pt idx="90">
                        <c:v>28.52</c:v>
                      </c:pt>
                      <c:pt idx="91">
                        <c:v>28.6</c:v>
                      </c:pt>
                      <c:pt idx="92">
                        <c:v>28.6</c:v>
                      </c:pt>
                      <c:pt idx="93">
                        <c:v>28.53</c:v>
                      </c:pt>
                      <c:pt idx="94">
                        <c:v>28.68</c:v>
                      </c:pt>
                      <c:pt idx="95">
                        <c:v>28.79</c:v>
                      </c:pt>
                      <c:pt idx="96">
                        <c:v>28.63</c:v>
                      </c:pt>
                      <c:pt idx="97">
                        <c:v>28.63</c:v>
                      </c:pt>
                      <c:pt idx="98">
                        <c:v>28.72</c:v>
                      </c:pt>
                      <c:pt idx="99">
                        <c:v>28.53</c:v>
                      </c:pt>
                      <c:pt idx="100">
                        <c:v>28.5</c:v>
                      </c:pt>
                      <c:pt idx="101">
                        <c:v>28.68</c:v>
                      </c:pt>
                      <c:pt idx="102">
                        <c:v>28.68</c:v>
                      </c:pt>
                      <c:pt idx="103">
                        <c:v>28.8</c:v>
                      </c:pt>
                      <c:pt idx="104">
                        <c:v>29</c:v>
                      </c:pt>
                      <c:pt idx="105">
                        <c:v>28.78</c:v>
                      </c:pt>
                      <c:pt idx="106">
                        <c:v>28.79</c:v>
                      </c:pt>
                      <c:pt idx="107">
                        <c:v>28.74</c:v>
                      </c:pt>
                      <c:pt idx="108">
                        <c:v>28.56</c:v>
                      </c:pt>
                      <c:pt idx="109">
                        <c:v>28.48</c:v>
                      </c:pt>
                      <c:pt idx="110">
                        <c:v>28.48</c:v>
                      </c:pt>
                      <c:pt idx="111">
                        <c:v>28.81</c:v>
                      </c:pt>
                      <c:pt idx="112">
                        <c:v>28.88</c:v>
                      </c:pt>
                      <c:pt idx="113">
                        <c:v>29</c:v>
                      </c:pt>
                      <c:pt idx="114">
                        <c:v>28.81</c:v>
                      </c:pt>
                      <c:pt idx="115">
                        <c:v>29.04</c:v>
                      </c:pt>
                      <c:pt idx="116">
                        <c:v>29.01</c:v>
                      </c:pt>
                      <c:pt idx="117">
                        <c:v>29.18</c:v>
                      </c:pt>
                      <c:pt idx="118">
                        <c:v>29.14</c:v>
                      </c:pt>
                      <c:pt idx="119">
                        <c:v>29.42</c:v>
                      </c:pt>
                      <c:pt idx="120">
                        <c:v>29.2</c:v>
                      </c:pt>
                      <c:pt idx="121">
                        <c:v>29.39</c:v>
                      </c:pt>
                      <c:pt idx="122">
                        <c:v>29.34</c:v>
                      </c:pt>
                      <c:pt idx="123">
                        <c:v>29.37</c:v>
                      </c:pt>
                      <c:pt idx="124">
                        <c:v>29.23</c:v>
                      </c:pt>
                      <c:pt idx="125">
                        <c:v>28.77</c:v>
                      </c:pt>
                      <c:pt idx="126">
                        <c:v>28.82</c:v>
                      </c:pt>
                      <c:pt idx="127">
                        <c:v>29</c:v>
                      </c:pt>
                      <c:pt idx="128">
                        <c:v>28.94</c:v>
                      </c:pt>
                      <c:pt idx="129">
                        <c:v>28.77</c:v>
                      </c:pt>
                      <c:pt idx="130">
                        <c:v>29.18</c:v>
                      </c:pt>
                      <c:pt idx="131">
                        <c:v>29.32</c:v>
                      </c:pt>
                      <c:pt idx="132">
                        <c:v>29.36</c:v>
                      </c:pt>
                      <c:pt idx="133">
                        <c:v>29.28</c:v>
                      </c:pt>
                      <c:pt idx="134">
                        <c:v>29.37</c:v>
                      </c:pt>
                      <c:pt idx="135">
                        <c:v>29.54</c:v>
                      </c:pt>
                      <c:pt idx="136">
                        <c:v>29.56</c:v>
                      </c:pt>
                      <c:pt idx="137">
                        <c:v>29.59</c:v>
                      </c:pt>
                      <c:pt idx="138">
                        <c:v>29.84</c:v>
                      </c:pt>
                      <c:pt idx="139">
                        <c:v>29.69</c:v>
                      </c:pt>
                      <c:pt idx="140">
                        <c:v>29.84</c:v>
                      </c:pt>
                      <c:pt idx="141">
                        <c:v>29.81</c:v>
                      </c:pt>
                      <c:pt idx="142">
                        <c:v>29.91</c:v>
                      </c:pt>
                      <c:pt idx="143">
                        <c:v>29.78</c:v>
                      </c:pt>
                      <c:pt idx="144">
                        <c:v>29.63</c:v>
                      </c:pt>
                      <c:pt idx="145">
                        <c:v>29.9</c:v>
                      </c:pt>
                      <c:pt idx="146">
                        <c:v>30.11</c:v>
                      </c:pt>
                      <c:pt idx="147">
                        <c:v>29.97</c:v>
                      </c:pt>
                      <c:pt idx="148">
                        <c:v>29.8</c:v>
                      </c:pt>
                      <c:pt idx="149">
                        <c:v>29.8</c:v>
                      </c:pt>
                      <c:pt idx="150">
                        <c:v>29.95</c:v>
                      </c:pt>
                      <c:pt idx="151">
                        <c:v>29.85</c:v>
                      </c:pt>
                      <c:pt idx="152">
                        <c:v>29.6</c:v>
                      </c:pt>
                      <c:pt idx="153">
                        <c:v>29.75</c:v>
                      </c:pt>
                      <c:pt idx="154">
                        <c:v>29.7</c:v>
                      </c:pt>
                      <c:pt idx="155">
                        <c:v>29.79</c:v>
                      </c:pt>
                      <c:pt idx="156">
                        <c:v>29.98</c:v>
                      </c:pt>
                      <c:pt idx="157">
                        <c:v>30.01</c:v>
                      </c:pt>
                      <c:pt idx="158">
                        <c:v>30.1</c:v>
                      </c:pt>
                      <c:pt idx="159">
                        <c:v>30.01</c:v>
                      </c:pt>
                      <c:pt idx="160">
                        <c:v>29.89</c:v>
                      </c:pt>
                      <c:pt idx="161">
                        <c:v>29.98</c:v>
                      </c:pt>
                      <c:pt idx="162">
                        <c:v>29.96</c:v>
                      </c:pt>
                      <c:pt idx="163">
                        <c:v>29.94</c:v>
                      </c:pt>
                      <c:pt idx="164">
                        <c:v>30.25</c:v>
                      </c:pt>
                      <c:pt idx="165">
                        <c:v>29.81</c:v>
                      </c:pt>
                      <c:pt idx="166">
                        <c:v>29.87</c:v>
                      </c:pt>
                      <c:pt idx="167">
                        <c:v>29.72</c:v>
                      </c:pt>
                      <c:pt idx="168">
                        <c:v>29.84</c:v>
                      </c:pt>
                      <c:pt idx="169">
                        <c:v>30.08</c:v>
                      </c:pt>
                      <c:pt idx="170">
                        <c:v>30.27</c:v>
                      </c:pt>
                      <c:pt idx="171">
                        <c:v>30.33</c:v>
                      </c:pt>
                      <c:pt idx="172">
                        <c:v>30.32</c:v>
                      </c:pt>
                      <c:pt idx="173">
                        <c:v>30.46</c:v>
                      </c:pt>
                      <c:pt idx="174">
                        <c:v>30.57</c:v>
                      </c:pt>
                      <c:pt idx="175">
                        <c:v>30.48</c:v>
                      </c:pt>
                      <c:pt idx="176">
                        <c:v>30.15</c:v>
                      </c:pt>
                      <c:pt idx="177">
                        <c:v>30.08</c:v>
                      </c:pt>
                      <c:pt idx="178">
                        <c:v>30.35</c:v>
                      </c:pt>
                      <c:pt idx="179">
                        <c:v>30.59</c:v>
                      </c:pt>
                      <c:pt idx="180">
                        <c:v>30.64</c:v>
                      </c:pt>
                      <c:pt idx="181">
                        <c:v>30.63</c:v>
                      </c:pt>
                      <c:pt idx="182">
                        <c:v>30.79</c:v>
                      </c:pt>
                      <c:pt idx="183">
                        <c:v>30.66</c:v>
                      </c:pt>
                      <c:pt idx="184">
                        <c:v>30.54</c:v>
                      </c:pt>
                      <c:pt idx="185">
                        <c:v>30.26</c:v>
                      </c:pt>
                      <c:pt idx="186">
                        <c:v>30.04</c:v>
                      </c:pt>
                      <c:pt idx="187">
                        <c:v>28.63</c:v>
                      </c:pt>
                      <c:pt idx="188">
                        <c:v>29.16</c:v>
                      </c:pt>
                      <c:pt idx="189">
                        <c:v>29.13</c:v>
                      </c:pt>
                      <c:pt idx="190">
                        <c:v>28.8</c:v>
                      </c:pt>
                      <c:pt idx="191">
                        <c:v>28.34</c:v>
                      </c:pt>
                      <c:pt idx="192">
                        <c:v>28.94</c:v>
                      </c:pt>
                      <c:pt idx="193">
                        <c:v>28.76</c:v>
                      </c:pt>
                      <c:pt idx="194">
                        <c:v>29.02</c:v>
                      </c:pt>
                      <c:pt idx="195">
                        <c:v>29.1</c:v>
                      </c:pt>
                      <c:pt idx="196">
                        <c:v>29.1</c:v>
                      </c:pt>
                      <c:pt idx="197">
                        <c:v>28.23</c:v>
                      </c:pt>
                      <c:pt idx="198">
                        <c:v>28.29</c:v>
                      </c:pt>
                      <c:pt idx="199">
                        <c:v>28.63</c:v>
                      </c:pt>
                      <c:pt idx="200">
                        <c:v>28.41</c:v>
                      </c:pt>
                      <c:pt idx="201">
                        <c:v>28.59</c:v>
                      </c:pt>
                      <c:pt idx="202">
                        <c:v>28.85</c:v>
                      </c:pt>
                      <c:pt idx="203">
                        <c:v>29.51</c:v>
                      </c:pt>
                      <c:pt idx="204">
                        <c:v>29.33</c:v>
                      </c:pt>
                      <c:pt idx="205">
                        <c:v>29.36</c:v>
                      </c:pt>
                      <c:pt idx="206">
                        <c:v>29.22</c:v>
                      </c:pt>
                      <c:pt idx="207">
                        <c:v>29.04</c:v>
                      </c:pt>
                      <c:pt idx="208">
                        <c:v>28.68</c:v>
                      </c:pt>
                      <c:pt idx="209">
                        <c:v>28.82</c:v>
                      </c:pt>
                      <c:pt idx="210">
                        <c:v>28.9</c:v>
                      </c:pt>
                      <c:pt idx="211">
                        <c:v>28.63</c:v>
                      </c:pt>
                      <c:pt idx="212">
                        <c:v>28.99</c:v>
                      </c:pt>
                      <c:pt idx="213">
                        <c:v>28.99</c:v>
                      </c:pt>
                      <c:pt idx="214">
                        <c:v>29.01</c:v>
                      </c:pt>
                      <c:pt idx="215">
                        <c:v>29</c:v>
                      </c:pt>
                      <c:pt idx="216">
                        <c:v>29.13</c:v>
                      </c:pt>
                      <c:pt idx="217">
                        <c:v>28.89</c:v>
                      </c:pt>
                      <c:pt idx="218">
                        <c:v>28.84</c:v>
                      </c:pt>
                      <c:pt idx="219">
                        <c:v>28.96</c:v>
                      </c:pt>
                      <c:pt idx="220">
                        <c:v>29.67</c:v>
                      </c:pt>
                      <c:pt idx="221">
                        <c:v>29.66</c:v>
                      </c:pt>
                      <c:pt idx="222">
                        <c:v>30</c:v>
                      </c:pt>
                      <c:pt idx="223">
                        <c:v>29.96</c:v>
                      </c:pt>
                      <c:pt idx="224">
                        <c:v>30.11</c:v>
                      </c:pt>
                      <c:pt idx="225">
                        <c:v>30.03</c:v>
                      </c:pt>
                      <c:pt idx="226">
                        <c:v>29.94</c:v>
                      </c:pt>
                      <c:pt idx="227">
                        <c:v>30.35</c:v>
                      </c:pt>
                      <c:pt idx="228">
                        <c:v>30.3</c:v>
                      </c:pt>
                      <c:pt idx="229">
                        <c:v>30.26</c:v>
                      </c:pt>
                      <c:pt idx="230">
                        <c:v>30.02</c:v>
                      </c:pt>
                      <c:pt idx="231">
                        <c:v>30.08</c:v>
                      </c:pt>
                      <c:pt idx="232">
                        <c:v>30.21</c:v>
                      </c:pt>
                      <c:pt idx="233">
                        <c:v>30.49</c:v>
                      </c:pt>
                      <c:pt idx="234">
                        <c:v>30.6</c:v>
                      </c:pt>
                      <c:pt idx="235">
                        <c:v>30.64</c:v>
                      </c:pt>
                      <c:pt idx="236">
                        <c:v>30.57</c:v>
                      </c:pt>
                      <c:pt idx="237">
                        <c:v>30.74</c:v>
                      </c:pt>
                      <c:pt idx="238">
                        <c:v>30.3</c:v>
                      </c:pt>
                      <c:pt idx="239">
                        <c:v>30.62</c:v>
                      </c:pt>
                      <c:pt idx="240">
                        <c:v>30.48</c:v>
                      </c:pt>
                      <c:pt idx="241">
                        <c:v>30.4</c:v>
                      </c:pt>
                      <c:pt idx="242">
                        <c:v>30.75</c:v>
                      </c:pt>
                      <c:pt idx="243">
                        <c:v>30.6</c:v>
                      </c:pt>
                      <c:pt idx="244">
                        <c:v>30.68</c:v>
                      </c:pt>
                      <c:pt idx="245">
                        <c:v>30.71</c:v>
                      </c:pt>
                      <c:pt idx="246">
                        <c:v>30.74</c:v>
                      </c:pt>
                      <c:pt idx="247">
                        <c:v>30.71</c:v>
                      </c:pt>
                      <c:pt idx="248">
                        <c:v>30.44</c:v>
                      </c:pt>
                      <c:pt idx="249">
                        <c:v>30.49</c:v>
                      </c:pt>
                      <c:pt idx="250">
                        <c:v>30.62</c:v>
                      </c:pt>
                      <c:pt idx="251">
                        <c:v>30.83</c:v>
                      </c:pt>
                      <c:pt idx="252">
                        <c:v>30.74</c:v>
                      </c:pt>
                      <c:pt idx="253">
                        <c:v>30.84</c:v>
                      </c:pt>
                      <c:pt idx="254">
                        <c:v>30.8</c:v>
                      </c:pt>
                      <c:pt idx="255">
                        <c:v>30.61</c:v>
                      </c:pt>
                      <c:pt idx="256">
                        <c:v>30.35</c:v>
                      </c:pt>
                      <c:pt idx="257">
                        <c:v>29.84</c:v>
                      </c:pt>
                      <c:pt idx="258">
                        <c:v>30.19</c:v>
                      </c:pt>
                      <c:pt idx="259">
                        <c:v>30.33</c:v>
                      </c:pt>
                      <c:pt idx="260">
                        <c:v>29.92</c:v>
                      </c:pt>
                      <c:pt idx="261">
                        <c:v>30.48</c:v>
                      </c:pt>
                      <c:pt idx="262">
                        <c:v>30.44</c:v>
                      </c:pt>
                      <c:pt idx="263">
                        <c:v>30.38</c:v>
                      </c:pt>
                      <c:pt idx="264">
                        <c:v>30.37</c:v>
                      </c:pt>
                      <c:pt idx="265">
                        <c:v>30.5</c:v>
                      </c:pt>
                      <c:pt idx="266">
                        <c:v>29.97</c:v>
                      </c:pt>
                      <c:pt idx="267">
                        <c:v>30.01</c:v>
                      </c:pt>
                      <c:pt idx="268">
                        <c:v>29.63</c:v>
                      </c:pt>
                      <c:pt idx="269">
                        <c:v>29.4</c:v>
                      </c:pt>
                      <c:pt idx="270">
                        <c:v>29.12</c:v>
                      </c:pt>
                      <c:pt idx="271">
                        <c:v>29.56</c:v>
                      </c:pt>
                      <c:pt idx="272">
                        <c:v>29.51</c:v>
                      </c:pt>
                      <c:pt idx="273">
                        <c:v>29.35</c:v>
                      </c:pt>
                      <c:pt idx="274">
                        <c:v>29.6</c:v>
                      </c:pt>
                      <c:pt idx="275">
                        <c:v>29.86</c:v>
                      </c:pt>
                      <c:pt idx="276">
                        <c:v>29.61</c:v>
                      </c:pt>
                      <c:pt idx="277">
                        <c:v>29.75</c:v>
                      </c:pt>
                      <c:pt idx="278">
                        <c:v>29.63</c:v>
                      </c:pt>
                      <c:pt idx="279">
                        <c:v>29.01</c:v>
                      </c:pt>
                      <c:pt idx="280">
                        <c:v>29.11</c:v>
                      </c:pt>
                      <c:pt idx="281">
                        <c:v>29.64</c:v>
                      </c:pt>
                      <c:pt idx="282">
                        <c:v>29.75</c:v>
                      </c:pt>
                      <c:pt idx="283">
                        <c:v>29.65</c:v>
                      </c:pt>
                      <c:pt idx="284">
                        <c:v>29.75</c:v>
                      </c:pt>
                      <c:pt idx="285">
                        <c:v>29.36</c:v>
                      </c:pt>
                      <c:pt idx="286">
                        <c:v>29.27</c:v>
                      </c:pt>
                      <c:pt idx="287">
                        <c:v>28.76</c:v>
                      </c:pt>
                      <c:pt idx="288">
                        <c:v>28.74</c:v>
                      </c:pt>
                      <c:pt idx="289">
                        <c:v>28.02</c:v>
                      </c:pt>
                      <c:pt idx="290">
                        <c:v>28.15</c:v>
                      </c:pt>
                      <c:pt idx="291">
                        <c:v>27.48</c:v>
                      </c:pt>
                      <c:pt idx="292">
                        <c:v>27.05</c:v>
                      </c:pt>
                      <c:pt idx="293">
                        <c:v>27.56</c:v>
                      </c:pt>
                      <c:pt idx="294">
                        <c:v>26.69</c:v>
                      </c:pt>
                      <c:pt idx="295">
                        <c:v>26.99</c:v>
                      </c:pt>
                      <c:pt idx="296">
                        <c:v>27.17</c:v>
                      </c:pt>
                      <c:pt idx="297">
                        <c:v>26.01</c:v>
                      </c:pt>
                      <c:pt idx="298">
                        <c:v>27.34</c:v>
                      </c:pt>
                      <c:pt idx="299">
                        <c:v>27.53</c:v>
                      </c:pt>
                      <c:pt idx="300">
                        <c:v>28.19</c:v>
                      </c:pt>
                      <c:pt idx="301">
                        <c:v>27.17</c:v>
                      </c:pt>
                      <c:pt idx="302">
                        <c:v>27.05</c:v>
                      </c:pt>
                      <c:pt idx="303">
                        <c:v>26.81</c:v>
                      </c:pt>
                      <c:pt idx="304">
                        <c:v>26.34</c:v>
                      </c:pt>
                      <c:pt idx="305">
                        <c:v>26.1</c:v>
                      </c:pt>
                      <c:pt idx="306">
                        <c:v>26.89</c:v>
                      </c:pt>
                      <c:pt idx="307">
                        <c:v>27.99</c:v>
                      </c:pt>
                      <c:pt idx="308">
                        <c:v>27.61</c:v>
                      </c:pt>
                      <c:pt idx="309">
                        <c:v>27.81</c:v>
                      </c:pt>
                      <c:pt idx="310">
                        <c:v>27.88</c:v>
                      </c:pt>
                      <c:pt idx="311">
                        <c:v>27.92</c:v>
                      </c:pt>
                      <c:pt idx="312">
                        <c:v>28.02</c:v>
                      </c:pt>
                      <c:pt idx="313">
                        <c:v>27.69</c:v>
                      </c:pt>
                      <c:pt idx="314">
                        <c:v>26.87</c:v>
                      </c:pt>
                      <c:pt idx="315">
                        <c:v>27.19</c:v>
                      </c:pt>
                      <c:pt idx="316">
                        <c:v>27.02</c:v>
                      </c:pt>
                      <c:pt idx="317">
                        <c:v>27.38</c:v>
                      </c:pt>
                      <c:pt idx="318">
                        <c:v>27.59</c:v>
                      </c:pt>
                      <c:pt idx="319">
                        <c:v>27.26</c:v>
                      </c:pt>
                      <c:pt idx="320">
                        <c:v>27.05</c:v>
                      </c:pt>
                      <c:pt idx="321">
                        <c:v>26.78</c:v>
                      </c:pt>
                      <c:pt idx="322">
                        <c:v>26.69</c:v>
                      </c:pt>
                      <c:pt idx="323">
                        <c:v>26.96</c:v>
                      </c:pt>
                      <c:pt idx="324">
                        <c:v>27.02</c:v>
                      </c:pt>
                      <c:pt idx="325">
                        <c:v>27.47</c:v>
                      </c:pt>
                      <c:pt idx="326">
                        <c:v>27.56</c:v>
                      </c:pt>
                      <c:pt idx="327">
                        <c:v>27.3</c:v>
                      </c:pt>
                      <c:pt idx="328">
                        <c:v>28.33</c:v>
                      </c:pt>
                      <c:pt idx="329">
                        <c:v>28.51</c:v>
                      </c:pt>
                      <c:pt idx="330">
                        <c:v>28.16</c:v>
                      </c:pt>
                      <c:pt idx="331">
                        <c:v>28.07</c:v>
                      </c:pt>
                      <c:pt idx="332">
                        <c:v>27.68</c:v>
                      </c:pt>
                      <c:pt idx="333">
                        <c:v>27.62</c:v>
                      </c:pt>
                      <c:pt idx="334">
                        <c:v>27.63</c:v>
                      </c:pt>
                      <c:pt idx="335">
                        <c:v>27.95</c:v>
                      </c:pt>
                      <c:pt idx="336">
                        <c:v>27.84</c:v>
                      </c:pt>
                      <c:pt idx="337">
                        <c:v>28.37</c:v>
                      </c:pt>
                      <c:pt idx="338">
                        <c:v>28.69</c:v>
                      </c:pt>
                      <c:pt idx="339">
                        <c:v>28.63</c:v>
                      </c:pt>
                      <c:pt idx="340">
                        <c:v>28.8</c:v>
                      </c:pt>
                      <c:pt idx="341">
                        <c:v>29.11</c:v>
                      </c:pt>
                      <c:pt idx="342">
                        <c:v>28.72</c:v>
                      </c:pt>
                      <c:pt idx="343">
                        <c:v>28.96</c:v>
                      </c:pt>
                      <c:pt idx="344">
                        <c:v>28.8</c:v>
                      </c:pt>
                      <c:pt idx="345">
                        <c:v>28.64</c:v>
                      </c:pt>
                      <c:pt idx="346">
                        <c:v>28.83</c:v>
                      </c:pt>
                      <c:pt idx="347">
                        <c:v>28.25</c:v>
                      </c:pt>
                      <c:pt idx="348">
                        <c:v>27.72</c:v>
                      </c:pt>
                      <c:pt idx="349">
                        <c:v>27.7</c:v>
                      </c:pt>
                      <c:pt idx="350">
                        <c:v>27.35</c:v>
                      </c:pt>
                      <c:pt idx="351">
                        <c:v>26.44</c:v>
                      </c:pt>
                      <c:pt idx="352">
                        <c:v>26.77</c:v>
                      </c:pt>
                      <c:pt idx="353">
                        <c:v>26.92</c:v>
                      </c:pt>
                      <c:pt idx="354">
                        <c:v>26.71</c:v>
                      </c:pt>
                      <c:pt idx="355">
                        <c:v>26.69</c:v>
                      </c:pt>
                      <c:pt idx="356">
                        <c:v>27.34</c:v>
                      </c:pt>
                      <c:pt idx="357">
                        <c:v>27.42</c:v>
                      </c:pt>
                      <c:pt idx="358">
                        <c:v>27</c:v>
                      </c:pt>
                      <c:pt idx="359">
                        <c:v>27.36</c:v>
                      </c:pt>
                      <c:pt idx="360">
                        <c:v>25.96</c:v>
                      </c:pt>
                      <c:pt idx="361">
                        <c:v>25.83</c:v>
                      </c:pt>
                      <c:pt idx="362">
                        <c:v>25.37</c:v>
                      </c:pt>
                      <c:pt idx="363">
                        <c:v>25.8</c:v>
                      </c:pt>
                      <c:pt idx="364">
                        <c:v>24.38</c:v>
                      </c:pt>
                      <c:pt idx="365">
                        <c:v>24.64</c:v>
                      </c:pt>
                      <c:pt idx="366">
                        <c:v>24.45</c:v>
                      </c:pt>
                      <c:pt idx="367">
                        <c:v>24.54</c:v>
                      </c:pt>
                      <c:pt idx="368">
                        <c:v>25.69</c:v>
                      </c:pt>
                      <c:pt idx="369">
                        <c:v>25.59</c:v>
                      </c:pt>
                      <c:pt idx="370">
                        <c:v>24.94</c:v>
                      </c:pt>
                      <c:pt idx="371">
                        <c:v>24.75</c:v>
                      </c:pt>
                      <c:pt idx="372">
                        <c:v>24.08</c:v>
                      </c:pt>
                      <c:pt idx="373">
                        <c:v>23.56</c:v>
                      </c:pt>
                      <c:pt idx="374">
                        <c:v>23.19</c:v>
                      </c:pt>
                      <c:pt idx="375">
                        <c:v>23.74</c:v>
                      </c:pt>
                      <c:pt idx="376">
                        <c:v>22.95</c:v>
                      </c:pt>
                      <c:pt idx="377">
                        <c:v>23.36</c:v>
                      </c:pt>
                      <c:pt idx="378">
                        <c:v>24.76</c:v>
                      </c:pt>
                      <c:pt idx="379">
                        <c:v>24.54</c:v>
                      </c:pt>
                      <c:pt idx="380">
                        <c:v>25.15</c:v>
                      </c:pt>
                      <c:pt idx="381">
                        <c:v>24.94</c:v>
                      </c:pt>
                      <c:pt idx="382">
                        <c:v>24.48</c:v>
                      </c:pt>
                      <c:pt idx="383">
                        <c:v>24.85</c:v>
                      </c:pt>
                      <c:pt idx="384">
                        <c:v>25.61</c:v>
                      </c:pt>
                      <c:pt idx="385">
                        <c:v>25.31</c:v>
                      </c:pt>
                      <c:pt idx="386">
                        <c:v>25.84</c:v>
                      </c:pt>
                      <c:pt idx="387">
                        <c:v>24.54</c:v>
                      </c:pt>
                      <c:pt idx="388">
                        <c:v>24.35</c:v>
                      </c:pt>
                      <c:pt idx="389">
                        <c:v>24.34</c:v>
                      </c:pt>
                      <c:pt idx="390">
                        <c:v>23.81</c:v>
                      </c:pt>
                      <c:pt idx="391">
                        <c:v>23.56</c:v>
                      </c:pt>
                      <c:pt idx="392">
                        <c:v>23.57</c:v>
                      </c:pt>
                      <c:pt idx="393">
                        <c:v>23.71</c:v>
                      </c:pt>
                      <c:pt idx="394">
                        <c:v>23.54</c:v>
                      </c:pt>
                      <c:pt idx="395">
                        <c:v>23.76</c:v>
                      </c:pt>
                      <c:pt idx="396">
                        <c:v>24.19</c:v>
                      </c:pt>
                      <c:pt idx="397">
                        <c:v>24.02</c:v>
                      </c:pt>
                      <c:pt idx="398">
                        <c:v>23.53</c:v>
                      </c:pt>
                      <c:pt idx="399">
                        <c:v>23.48</c:v>
                      </c:pt>
                      <c:pt idx="400">
                        <c:v>23.47</c:v>
                      </c:pt>
                      <c:pt idx="401">
                        <c:v>23.01</c:v>
                      </c:pt>
                      <c:pt idx="402">
                        <c:v>22.86</c:v>
                      </c:pt>
                      <c:pt idx="403">
                        <c:v>22.21</c:v>
                      </c:pt>
                      <c:pt idx="404">
                        <c:v>22.27</c:v>
                      </c:pt>
                      <c:pt idx="405">
                        <c:v>21.46</c:v>
                      </c:pt>
                      <c:pt idx="406">
                        <c:v>21.86</c:v>
                      </c:pt>
                      <c:pt idx="407">
                        <c:v>22.23</c:v>
                      </c:pt>
                      <c:pt idx="408">
                        <c:v>22.31</c:v>
                      </c:pt>
                      <c:pt idx="409">
                        <c:v>22.62</c:v>
                      </c:pt>
                      <c:pt idx="410">
                        <c:v>21.68</c:v>
                      </c:pt>
                      <c:pt idx="411">
                        <c:v>22.05</c:v>
                      </c:pt>
                      <c:pt idx="412">
                        <c:v>20.93</c:v>
                      </c:pt>
                      <c:pt idx="413">
                        <c:v>20.69</c:v>
                      </c:pt>
                      <c:pt idx="414">
                        <c:v>21.13</c:v>
                      </c:pt>
                      <c:pt idx="415">
                        <c:v>22.49</c:v>
                      </c:pt>
                      <c:pt idx="416">
                        <c:v>22.64</c:v>
                      </c:pt>
                      <c:pt idx="417">
                        <c:v>22.05</c:v>
                      </c:pt>
                      <c:pt idx="418">
                        <c:v>22.83</c:v>
                      </c:pt>
                      <c:pt idx="419">
                        <c:v>23.18</c:v>
                      </c:pt>
                      <c:pt idx="420">
                        <c:v>22.64</c:v>
                      </c:pt>
                      <c:pt idx="421">
                        <c:v>23.64</c:v>
                      </c:pt>
                      <c:pt idx="422">
                        <c:v>24.08</c:v>
                      </c:pt>
                      <c:pt idx="423">
                        <c:v>23.38</c:v>
                      </c:pt>
                      <c:pt idx="424">
                        <c:v>22.43</c:v>
                      </c:pt>
                      <c:pt idx="425">
                        <c:v>22.17</c:v>
                      </c:pt>
                      <c:pt idx="426">
                        <c:v>22.37</c:v>
                      </c:pt>
                      <c:pt idx="427">
                        <c:v>22</c:v>
                      </c:pt>
                      <c:pt idx="428">
                        <c:v>21.51</c:v>
                      </c:pt>
                      <c:pt idx="429">
                        <c:v>22.1</c:v>
                      </c:pt>
                      <c:pt idx="430">
                        <c:v>22.02</c:v>
                      </c:pt>
                      <c:pt idx="431">
                        <c:v>21.42</c:v>
                      </c:pt>
                      <c:pt idx="432">
                        <c:v>21.76</c:v>
                      </c:pt>
                      <c:pt idx="433">
                        <c:v>21.73</c:v>
                      </c:pt>
                      <c:pt idx="434">
                        <c:v>21.98</c:v>
                      </c:pt>
                      <c:pt idx="435">
                        <c:v>21.59</c:v>
                      </c:pt>
                      <c:pt idx="436">
                        <c:v>22.06</c:v>
                      </c:pt>
                      <c:pt idx="437">
                        <c:v>22.06</c:v>
                      </c:pt>
                      <c:pt idx="438">
                        <c:v>22.26</c:v>
                      </c:pt>
                      <c:pt idx="439">
                        <c:v>22.36</c:v>
                      </c:pt>
                      <c:pt idx="440">
                        <c:v>21.66</c:v>
                      </c:pt>
                      <c:pt idx="441">
                        <c:v>20.95</c:v>
                      </c:pt>
                      <c:pt idx="442">
                        <c:v>20.67</c:v>
                      </c:pt>
                      <c:pt idx="443">
                        <c:v>20.56</c:v>
                      </c:pt>
                      <c:pt idx="444">
                        <c:v>20.39</c:v>
                      </c:pt>
                      <c:pt idx="445">
                        <c:v>19.66</c:v>
                      </c:pt>
                      <c:pt idx="446">
                        <c:v>19.73</c:v>
                      </c:pt>
                      <c:pt idx="447">
                        <c:v>19.170000000000002</c:v>
                      </c:pt>
                      <c:pt idx="448">
                        <c:v>20.43</c:v>
                      </c:pt>
                      <c:pt idx="449">
                        <c:v>20.079999999999998</c:v>
                      </c:pt>
                      <c:pt idx="450">
                        <c:v>20.04</c:v>
                      </c:pt>
                      <c:pt idx="451">
                        <c:v>19.47</c:v>
                      </c:pt>
                      <c:pt idx="452">
                        <c:v>19.02</c:v>
                      </c:pt>
                      <c:pt idx="453">
                        <c:v>20.62</c:v>
                      </c:pt>
                      <c:pt idx="454">
                        <c:v>20.2</c:v>
                      </c:pt>
                      <c:pt idx="455">
                        <c:v>21.35</c:v>
                      </c:pt>
                      <c:pt idx="456">
                        <c:v>21.63</c:v>
                      </c:pt>
                      <c:pt idx="457">
                        <c:v>21.56</c:v>
                      </c:pt>
                      <c:pt idx="458">
                        <c:v>20.78</c:v>
                      </c:pt>
                      <c:pt idx="459">
                        <c:v>20.46</c:v>
                      </c:pt>
                      <c:pt idx="460">
                        <c:v>20</c:v>
                      </c:pt>
                      <c:pt idx="461">
                        <c:v>20.170000000000002</c:v>
                      </c:pt>
                      <c:pt idx="462">
                        <c:v>21.59</c:v>
                      </c:pt>
                      <c:pt idx="463">
                        <c:v>21.58</c:v>
                      </c:pt>
                      <c:pt idx="464">
                        <c:v>21.67</c:v>
                      </c:pt>
                      <c:pt idx="465">
                        <c:v>21.38</c:v>
                      </c:pt>
                      <c:pt idx="466">
                        <c:v>21.51</c:v>
                      </c:pt>
                      <c:pt idx="467">
                        <c:v>21.27</c:v>
                      </c:pt>
                      <c:pt idx="468">
                        <c:v>20.91</c:v>
                      </c:pt>
                      <c:pt idx="469">
                        <c:v>20.78</c:v>
                      </c:pt>
                      <c:pt idx="470">
                        <c:v>20.39</c:v>
                      </c:pt>
                      <c:pt idx="471">
                        <c:v>19.91</c:v>
                      </c:pt>
                      <c:pt idx="472">
                        <c:v>20.11</c:v>
                      </c:pt>
                      <c:pt idx="473">
                        <c:v>20.65</c:v>
                      </c:pt>
                      <c:pt idx="474">
                        <c:v>21</c:v>
                      </c:pt>
                      <c:pt idx="475">
                        <c:v>21.47</c:v>
                      </c:pt>
                      <c:pt idx="476">
                        <c:v>21.09</c:v>
                      </c:pt>
                      <c:pt idx="477">
                        <c:v>20.85</c:v>
                      </c:pt>
                      <c:pt idx="478">
                        <c:v>20.71</c:v>
                      </c:pt>
                      <c:pt idx="479">
                        <c:v>21.46</c:v>
                      </c:pt>
                      <c:pt idx="480">
                        <c:v>21.86</c:v>
                      </c:pt>
                      <c:pt idx="481">
                        <c:v>21.92</c:v>
                      </c:pt>
                      <c:pt idx="482">
                        <c:v>21.65</c:v>
                      </c:pt>
                      <c:pt idx="483">
                        <c:v>21.59</c:v>
                      </c:pt>
                      <c:pt idx="484">
                        <c:v>22.32</c:v>
                      </c:pt>
                      <c:pt idx="485">
                        <c:v>22.48</c:v>
                      </c:pt>
                      <c:pt idx="486">
                        <c:v>22.09</c:v>
                      </c:pt>
                      <c:pt idx="487">
                        <c:v>22.32</c:v>
                      </c:pt>
                      <c:pt idx="488">
                        <c:v>21.52</c:v>
                      </c:pt>
                      <c:pt idx="489">
                        <c:v>21.08</c:v>
                      </c:pt>
                      <c:pt idx="490">
                        <c:v>21.08</c:v>
                      </c:pt>
                      <c:pt idx="491">
                        <c:v>21.33</c:v>
                      </c:pt>
                      <c:pt idx="492">
                        <c:v>21.14</c:v>
                      </c:pt>
                      <c:pt idx="493">
                        <c:v>21.29</c:v>
                      </c:pt>
                      <c:pt idx="494">
                        <c:v>21.5</c:v>
                      </c:pt>
                      <c:pt idx="495">
                        <c:v>21.41</c:v>
                      </c:pt>
                      <c:pt idx="496">
                        <c:v>21.2</c:v>
                      </c:pt>
                      <c:pt idx="497">
                        <c:v>20.71</c:v>
                      </c:pt>
                      <c:pt idx="498">
                        <c:v>20.18</c:v>
                      </c:pt>
                      <c:pt idx="499">
                        <c:v>20.3</c:v>
                      </c:pt>
                      <c:pt idx="500">
                        <c:v>20</c:v>
                      </c:pt>
                      <c:pt idx="501">
                        <c:v>20.100000000000001</c:v>
                      </c:pt>
                      <c:pt idx="502">
                        <c:v>19.989999999999998</c:v>
                      </c:pt>
                      <c:pt idx="503">
                        <c:v>20.34</c:v>
                      </c:pt>
                      <c:pt idx="504">
                        <c:v>20.079999999999998</c:v>
                      </c:pt>
                      <c:pt idx="505">
                        <c:v>19.78</c:v>
                      </c:pt>
                      <c:pt idx="506">
                        <c:v>19.72</c:v>
                      </c:pt>
                      <c:pt idx="507">
                        <c:v>19.600000000000001</c:v>
                      </c:pt>
                      <c:pt idx="508">
                        <c:v>19.989999999999998</c:v>
                      </c:pt>
                      <c:pt idx="509">
                        <c:v>18.920000000000002</c:v>
                      </c:pt>
                      <c:pt idx="510">
                        <c:v>18.670000000000002</c:v>
                      </c:pt>
                      <c:pt idx="511">
                        <c:v>18.72</c:v>
                      </c:pt>
                      <c:pt idx="512">
                        <c:v>18.18</c:v>
                      </c:pt>
                      <c:pt idx="513">
                        <c:v>18.670000000000002</c:v>
                      </c:pt>
                      <c:pt idx="514">
                        <c:v>18.97</c:v>
                      </c:pt>
                      <c:pt idx="515">
                        <c:v>19.14</c:v>
                      </c:pt>
                      <c:pt idx="516">
                        <c:v>18.579999999999998</c:v>
                      </c:pt>
                      <c:pt idx="517">
                        <c:v>18.28</c:v>
                      </c:pt>
                      <c:pt idx="518">
                        <c:v>18.47</c:v>
                      </c:pt>
                      <c:pt idx="519">
                        <c:v>17.989999999999998</c:v>
                      </c:pt>
                      <c:pt idx="520">
                        <c:v>17.420000000000002</c:v>
                      </c:pt>
                      <c:pt idx="521">
                        <c:v>17.63</c:v>
                      </c:pt>
                      <c:pt idx="522">
                        <c:v>17.59</c:v>
                      </c:pt>
                      <c:pt idx="523">
                        <c:v>16.95</c:v>
                      </c:pt>
                      <c:pt idx="524">
                        <c:v>16.690000000000001</c:v>
                      </c:pt>
                      <c:pt idx="525">
                        <c:v>16.43</c:v>
                      </c:pt>
                      <c:pt idx="526">
                        <c:v>16.48</c:v>
                      </c:pt>
                      <c:pt idx="527">
                        <c:v>16.23</c:v>
                      </c:pt>
                      <c:pt idx="528">
                        <c:v>16.21</c:v>
                      </c:pt>
                      <c:pt idx="529">
                        <c:v>15.64</c:v>
                      </c:pt>
                      <c:pt idx="530">
                        <c:v>16.649999999999999</c:v>
                      </c:pt>
                      <c:pt idx="531">
                        <c:v>15.7</c:v>
                      </c:pt>
                      <c:pt idx="532">
                        <c:v>15.59</c:v>
                      </c:pt>
                      <c:pt idx="533">
                        <c:v>15.15</c:v>
                      </c:pt>
                      <c:pt idx="534">
                        <c:v>14.37</c:v>
                      </c:pt>
                      <c:pt idx="535">
                        <c:v>13.93</c:v>
                      </c:pt>
                      <c:pt idx="536">
                        <c:v>15.75</c:v>
                      </c:pt>
                      <c:pt idx="537">
                        <c:v>16.43</c:v>
                      </c:pt>
                      <c:pt idx="538">
                        <c:v>16.77</c:v>
                      </c:pt>
                      <c:pt idx="539">
                        <c:v>16.829999999999998</c:v>
                      </c:pt>
                      <c:pt idx="540">
                        <c:v>18.239999999999998</c:v>
                      </c:pt>
                      <c:pt idx="541">
                        <c:v>18.22</c:v>
                      </c:pt>
                      <c:pt idx="542">
                        <c:v>16.989999999999998</c:v>
                      </c:pt>
                      <c:pt idx="543">
                        <c:v>16.93</c:v>
                      </c:pt>
                      <c:pt idx="544">
                        <c:v>16.13</c:v>
                      </c:pt>
                      <c:pt idx="545">
                        <c:v>17.440000000000001</c:v>
                      </c:pt>
                      <c:pt idx="546">
                        <c:v>17.71</c:v>
                      </c:pt>
                      <c:pt idx="547">
                        <c:v>17.55</c:v>
                      </c:pt>
                      <c:pt idx="548">
                        <c:v>17.55</c:v>
                      </c:pt>
                      <c:pt idx="549">
                        <c:v>17.399999999999999</c:v>
                      </c:pt>
                      <c:pt idx="550">
                        <c:v>18.28</c:v>
                      </c:pt>
                      <c:pt idx="551">
                        <c:v>18.100000000000001</c:v>
                      </c:pt>
                      <c:pt idx="552">
                        <c:v>17.21</c:v>
                      </c:pt>
                      <c:pt idx="553">
                        <c:v>17.8</c:v>
                      </c:pt>
                      <c:pt idx="554">
                        <c:v>18.100000000000001</c:v>
                      </c:pt>
                      <c:pt idx="555">
                        <c:v>17.18</c:v>
                      </c:pt>
                      <c:pt idx="556">
                        <c:v>16.690000000000001</c:v>
                      </c:pt>
                      <c:pt idx="557">
                        <c:v>17.21</c:v>
                      </c:pt>
                      <c:pt idx="558">
                        <c:v>17.329999999999998</c:v>
                      </c:pt>
                      <c:pt idx="559">
                        <c:v>16.66</c:v>
                      </c:pt>
                      <c:pt idx="560">
                        <c:v>16.18</c:v>
                      </c:pt>
                      <c:pt idx="561">
                        <c:v>16.510000000000002</c:v>
                      </c:pt>
                      <c:pt idx="562">
                        <c:v>16.21</c:v>
                      </c:pt>
                      <c:pt idx="563">
                        <c:v>16.82</c:v>
                      </c:pt>
                      <c:pt idx="564">
                        <c:v>16.23</c:v>
                      </c:pt>
                      <c:pt idx="565">
                        <c:v>16.36</c:v>
                      </c:pt>
                      <c:pt idx="566">
                        <c:v>16.68</c:v>
                      </c:pt>
                      <c:pt idx="567">
                        <c:v>17.350000000000001</c:v>
                      </c:pt>
                      <c:pt idx="568">
                        <c:v>17.38</c:v>
                      </c:pt>
                      <c:pt idx="569">
                        <c:v>17.62</c:v>
                      </c:pt>
                      <c:pt idx="570">
                        <c:v>17.89</c:v>
                      </c:pt>
                      <c:pt idx="571">
                        <c:v>17.02</c:v>
                      </c:pt>
                      <c:pt idx="572">
                        <c:v>17.64</c:v>
                      </c:pt>
                      <c:pt idx="573">
                        <c:v>18.399999999999999</c:v>
                      </c:pt>
                      <c:pt idx="574">
                        <c:v>17.22</c:v>
                      </c:pt>
                      <c:pt idx="575">
                        <c:v>17.010000000000002</c:v>
                      </c:pt>
                      <c:pt idx="576">
                        <c:v>17.399999999999999</c:v>
                      </c:pt>
                      <c:pt idx="577">
                        <c:v>17.16</c:v>
                      </c:pt>
                      <c:pt idx="578">
                        <c:v>15.49</c:v>
                      </c:pt>
                      <c:pt idx="579">
                        <c:v>16.649999999999999</c:v>
                      </c:pt>
                      <c:pt idx="580">
                        <c:v>15.05</c:v>
                      </c:pt>
                      <c:pt idx="581">
                        <c:v>16.23</c:v>
                      </c:pt>
                      <c:pt idx="582">
                        <c:v>18.149999999999999</c:v>
                      </c:pt>
                      <c:pt idx="583">
                        <c:v>16.670000000000002</c:v>
                      </c:pt>
                      <c:pt idx="584">
                        <c:v>16.62</c:v>
                      </c:pt>
                      <c:pt idx="585">
                        <c:v>16.43</c:v>
                      </c:pt>
                      <c:pt idx="586">
                        <c:v>16.89</c:v>
                      </c:pt>
                      <c:pt idx="587">
                        <c:v>17.350000000000001</c:v>
                      </c:pt>
                      <c:pt idx="588">
                        <c:v>15.06</c:v>
                      </c:pt>
                      <c:pt idx="589">
                        <c:v>16.13</c:v>
                      </c:pt>
                      <c:pt idx="590">
                        <c:v>16.77</c:v>
                      </c:pt>
                      <c:pt idx="591">
                        <c:v>15.93</c:v>
                      </c:pt>
                      <c:pt idx="592">
                        <c:v>15.23</c:v>
                      </c:pt>
                      <c:pt idx="593">
                        <c:v>14.44</c:v>
                      </c:pt>
                      <c:pt idx="594">
                        <c:v>12.91</c:v>
                      </c:pt>
                      <c:pt idx="595">
                        <c:v>12.39</c:v>
                      </c:pt>
                      <c:pt idx="596">
                        <c:v>11.11</c:v>
                      </c:pt>
                      <c:pt idx="597">
                        <c:v>12.25</c:v>
                      </c:pt>
                      <c:pt idx="598">
                        <c:v>13.21</c:v>
                      </c:pt>
                      <c:pt idx="599">
                        <c:v>14.06</c:v>
                      </c:pt>
                      <c:pt idx="600">
                        <c:v>12.53</c:v>
                      </c:pt>
                      <c:pt idx="601">
                        <c:v>12.82</c:v>
                      </c:pt>
                      <c:pt idx="602">
                        <c:v>12.45</c:v>
                      </c:pt>
                      <c:pt idx="603">
                        <c:v>13.07</c:v>
                      </c:pt>
                      <c:pt idx="604">
                        <c:v>12.67</c:v>
                      </c:pt>
                      <c:pt idx="605">
                        <c:v>11.88</c:v>
                      </c:pt>
                      <c:pt idx="606">
                        <c:v>11.75</c:v>
                      </c:pt>
                      <c:pt idx="607">
                        <c:v>10.99</c:v>
                      </c:pt>
                      <c:pt idx="608">
                        <c:v>10.69</c:v>
                      </c:pt>
                      <c:pt idx="609">
                        <c:v>12.37</c:v>
                      </c:pt>
                      <c:pt idx="610">
                        <c:v>11.61</c:v>
                      </c:pt>
                      <c:pt idx="611">
                        <c:v>12.01</c:v>
                      </c:pt>
                      <c:pt idx="612">
                        <c:v>12.6</c:v>
                      </c:pt>
                      <c:pt idx="613">
                        <c:v>12.67</c:v>
                      </c:pt>
                      <c:pt idx="614">
                        <c:v>13.38</c:v>
                      </c:pt>
                      <c:pt idx="615">
                        <c:v>12.16</c:v>
                      </c:pt>
                      <c:pt idx="616">
                        <c:v>11.32</c:v>
                      </c:pt>
                      <c:pt idx="617">
                        <c:v>11.54</c:v>
                      </c:pt>
                      <c:pt idx="618">
                        <c:v>11.19</c:v>
                      </c:pt>
                      <c:pt idx="619">
                        <c:v>10.81</c:v>
                      </c:pt>
                      <c:pt idx="620">
                        <c:v>10.14</c:v>
                      </c:pt>
                      <c:pt idx="621">
                        <c:v>10.88</c:v>
                      </c:pt>
                      <c:pt idx="622">
                        <c:v>10.33</c:v>
                      </c:pt>
                      <c:pt idx="623">
                        <c:v>9.67</c:v>
                      </c:pt>
                      <c:pt idx="624">
                        <c:v>9.5299999999999994</c:v>
                      </c:pt>
                      <c:pt idx="625">
                        <c:v>8.5299999999999994</c:v>
                      </c:pt>
                      <c:pt idx="626">
                        <c:v>7.62</c:v>
                      </c:pt>
                      <c:pt idx="627">
                        <c:v>7.85</c:v>
                      </c:pt>
                      <c:pt idx="628">
                        <c:v>9.0399999999999991</c:v>
                      </c:pt>
                      <c:pt idx="629">
                        <c:v>9.57</c:v>
                      </c:pt>
                      <c:pt idx="630">
                        <c:v>10.02</c:v>
                      </c:pt>
                      <c:pt idx="631">
                        <c:v>10.27</c:v>
                      </c:pt>
                      <c:pt idx="632">
                        <c:v>8.56</c:v>
                      </c:pt>
                      <c:pt idx="633">
                        <c:v>9.26</c:v>
                      </c:pt>
                      <c:pt idx="634">
                        <c:v>9.73</c:v>
                      </c:pt>
                      <c:pt idx="635">
                        <c:v>9.6300000000000008</c:v>
                      </c:pt>
                      <c:pt idx="636">
                        <c:v>10.39</c:v>
                      </c:pt>
                      <c:pt idx="637">
                        <c:v>11.09</c:v>
                      </c:pt>
                      <c:pt idx="638">
                        <c:v>10.64</c:v>
                      </c:pt>
                      <c:pt idx="639">
                        <c:v>10.46</c:v>
                      </c:pt>
                      <c:pt idx="640">
                        <c:v>9.65</c:v>
                      </c:pt>
                      <c:pt idx="641">
                        <c:v>9.84</c:v>
                      </c:pt>
                      <c:pt idx="642">
                        <c:v>9.43</c:v>
                      </c:pt>
                      <c:pt idx="643">
                        <c:v>10.49</c:v>
                      </c:pt>
                      <c:pt idx="644">
                        <c:v>10.39</c:v>
                      </c:pt>
                      <c:pt idx="645">
                        <c:v>10.09</c:v>
                      </c:pt>
                      <c:pt idx="646">
                        <c:v>9.92</c:v>
                      </c:pt>
                      <c:pt idx="647">
                        <c:v>9.57</c:v>
                      </c:pt>
                      <c:pt idx="648">
                        <c:v>9.34</c:v>
                      </c:pt>
                      <c:pt idx="649">
                        <c:v>9.5500000000000007</c:v>
                      </c:pt>
                      <c:pt idx="650">
                        <c:v>9.56</c:v>
                      </c:pt>
                      <c:pt idx="651">
                        <c:v>9.4700000000000006</c:v>
                      </c:pt>
                      <c:pt idx="652">
                        <c:v>9.84</c:v>
                      </c:pt>
                      <c:pt idx="653">
                        <c:v>10.16</c:v>
                      </c:pt>
                      <c:pt idx="654">
                        <c:v>10.27</c:v>
                      </c:pt>
                      <c:pt idx="655">
                        <c:v>10.1</c:v>
                      </c:pt>
                      <c:pt idx="656">
                        <c:v>10.26</c:v>
                      </c:pt>
                      <c:pt idx="657">
                        <c:v>9.73</c:v>
                      </c:pt>
                      <c:pt idx="658">
                        <c:v>9.69</c:v>
                      </c:pt>
                      <c:pt idx="659">
                        <c:v>9.3800000000000008</c:v>
                      </c:pt>
                      <c:pt idx="660">
                        <c:v>8.8800000000000008</c:v>
                      </c:pt>
                      <c:pt idx="661">
                        <c:v>9</c:v>
                      </c:pt>
                      <c:pt idx="662">
                        <c:v>8.49</c:v>
                      </c:pt>
                      <c:pt idx="663">
                        <c:v>8.1</c:v>
                      </c:pt>
                      <c:pt idx="664">
                        <c:v>7.85</c:v>
                      </c:pt>
                      <c:pt idx="665">
                        <c:v>6.55</c:v>
                      </c:pt>
                      <c:pt idx="666">
                        <c:v>7.52</c:v>
                      </c:pt>
                      <c:pt idx="667">
                        <c:v>7.06</c:v>
                      </c:pt>
                      <c:pt idx="668">
                        <c:v>7.29</c:v>
                      </c:pt>
                      <c:pt idx="669">
                        <c:v>7.16</c:v>
                      </c:pt>
                      <c:pt idx="670">
                        <c:v>7.41</c:v>
                      </c:pt>
                      <c:pt idx="671">
                        <c:v>8.36</c:v>
                      </c:pt>
                      <c:pt idx="672">
                        <c:v>7.71</c:v>
                      </c:pt>
                      <c:pt idx="673">
                        <c:v>7.5</c:v>
                      </c:pt>
                      <c:pt idx="674">
                        <c:v>7.5</c:v>
                      </c:pt>
                      <c:pt idx="675">
                        <c:v>7.36</c:v>
                      </c:pt>
                      <c:pt idx="676">
                        <c:v>7.28</c:v>
                      </c:pt>
                      <c:pt idx="677">
                        <c:v>7.39</c:v>
                      </c:pt>
                      <c:pt idx="678">
                        <c:v>7.94</c:v>
                      </c:pt>
                      <c:pt idx="679">
                        <c:v>8.0299999999999994</c:v>
                      </c:pt>
                      <c:pt idx="680">
                        <c:v>7.21</c:v>
                      </c:pt>
                      <c:pt idx="681">
                        <c:v>7.56</c:v>
                      </c:pt>
                      <c:pt idx="682">
                        <c:v>7.46</c:v>
                      </c:pt>
                      <c:pt idx="683">
                        <c:v>7.18</c:v>
                      </c:pt>
                      <c:pt idx="684">
                        <c:v>6.47</c:v>
                      </c:pt>
                      <c:pt idx="685">
                        <c:v>6.47</c:v>
                      </c:pt>
                      <c:pt idx="686">
                        <c:v>6.12</c:v>
                      </c:pt>
                      <c:pt idx="687">
                        <c:v>6.04</c:v>
                      </c:pt>
                      <c:pt idx="688">
                        <c:v>5.82</c:v>
                      </c:pt>
                      <c:pt idx="689">
                        <c:v>6.53</c:v>
                      </c:pt>
                      <c:pt idx="690">
                        <c:v>6.49</c:v>
                      </c:pt>
                      <c:pt idx="691">
                        <c:v>6.59</c:v>
                      </c:pt>
                      <c:pt idx="692">
                        <c:v>6.17</c:v>
                      </c:pt>
                      <c:pt idx="693">
                        <c:v>5.78</c:v>
                      </c:pt>
                      <c:pt idx="694">
                        <c:v>5.66</c:v>
                      </c:pt>
                      <c:pt idx="695">
                        <c:v>5.59</c:v>
                      </c:pt>
                      <c:pt idx="696">
                        <c:v>5.0599999999999996</c:v>
                      </c:pt>
                      <c:pt idx="697">
                        <c:v>5.01</c:v>
                      </c:pt>
                      <c:pt idx="698">
                        <c:v>5.08</c:v>
                      </c:pt>
                      <c:pt idx="699">
                        <c:v>5.83</c:v>
                      </c:pt>
                      <c:pt idx="700">
                        <c:v>5.99</c:v>
                      </c:pt>
                      <c:pt idx="701">
                        <c:v>6.6</c:v>
                      </c:pt>
                      <c:pt idx="702">
                        <c:v>6.64</c:v>
                      </c:pt>
                      <c:pt idx="703">
                        <c:v>6.51</c:v>
                      </c:pt>
                      <c:pt idx="704">
                        <c:v>6.94</c:v>
                      </c:pt>
                      <c:pt idx="705">
                        <c:v>7.63</c:v>
                      </c:pt>
                      <c:pt idx="706">
                        <c:v>7.03</c:v>
                      </c:pt>
                      <c:pt idx="707">
                        <c:v>6.6</c:v>
                      </c:pt>
                      <c:pt idx="708">
                        <c:v>7.69</c:v>
                      </c:pt>
                      <c:pt idx="709">
                        <c:v>7.32</c:v>
                      </c:pt>
                      <c:pt idx="710">
                        <c:v>7.56</c:v>
                      </c:pt>
                      <c:pt idx="711">
                        <c:v>7.65</c:v>
                      </c:pt>
                      <c:pt idx="712">
                        <c:v>7.41</c:v>
                      </c:pt>
                      <c:pt idx="713">
                        <c:v>6.77</c:v>
                      </c:pt>
                      <c:pt idx="714">
                        <c:v>7.15</c:v>
                      </c:pt>
                      <c:pt idx="715">
                        <c:v>7.35</c:v>
                      </c:pt>
                      <c:pt idx="716">
                        <c:v>7.55</c:v>
                      </c:pt>
                      <c:pt idx="717">
                        <c:v>7.86</c:v>
                      </c:pt>
                      <c:pt idx="718">
                        <c:v>7.65</c:v>
                      </c:pt>
                      <c:pt idx="719">
                        <c:v>7.42</c:v>
                      </c:pt>
                      <c:pt idx="720">
                        <c:v>7.46</c:v>
                      </c:pt>
                      <c:pt idx="721">
                        <c:v>8.6199999999999992</c:v>
                      </c:pt>
                      <c:pt idx="722">
                        <c:v>8.99</c:v>
                      </c:pt>
                      <c:pt idx="723">
                        <c:v>8.4</c:v>
                      </c:pt>
                      <c:pt idx="724">
                        <c:v>8.8000000000000007</c:v>
                      </c:pt>
                      <c:pt idx="725">
                        <c:v>8.9</c:v>
                      </c:pt>
                      <c:pt idx="726">
                        <c:v>9.01</c:v>
                      </c:pt>
                      <c:pt idx="727">
                        <c:v>8.01</c:v>
                      </c:pt>
                      <c:pt idx="728">
                        <c:v>8.6</c:v>
                      </c:pt>
                      <c:pt idx="729">
                        <c:v>8.2899999999999991</c:v>
                      </c:pt>
                      <c:pt idx="730">
                        <c:v>8.68</c:v>
                      </c:pt>
                      <c:pt idx="731">
                        <c:v>8.8699999999999992</c:v>
                      </c:pt>
                      <c:pt idx="732">
                        <c:v>8.73</c:v>
                      </c:pt>
                      <c:pt idx="733">
                        <c:v>8.4600000000000009</c:v>
                      </c:pt>
                      <c:pt idx="734">
                        <c:v>8.83</c:v>
                      </c:pt>
                      <c:pt idx="735">
                        <c:v>8.6999999999999993</c:v>
                      </c:pt>
                      <c:pt idx="736">
                        <c:v>8.64</c:v>
                      </c:pt>
                      <c:pt idx="737">
                        <c:v>9.52</c:v>
                      </c:pt>
                      <c:pt idx="738">
                        <c:v>9.3800000000000008</c:v>
                      </c:pt>
                      <c:pt idx="739">
                        <c:v>10.119999999999999</c:v>
                      </c:pt>
                      <c:pt idx="740">
                        <c:v>9.83</c:v>
                      </c:pt>
                      <c:pt idx="741">
                        <c:v>10.56</c:v>
                      </c:pt>
                      <c:pt idx="742">
                        <c:v>9.9499999999999993</c:v>
                      </c:pt>
                      <c:pt idx="743">
                        <c:v>9.73</c:v>
                      </c:pt>
                      <c:pt idx="744">
                        <c:v>9.24</c:v>
                      </c:pt>
                      <c:pt idx="745">
                        <c:v>9.5500000000000007</c:v>
                      </c:pt>
                      <c:pt idx="746">
                        <c:v>9.35</c:v>
                      </c:pt>
                      <c:pt idx="747">
                        <c:v>9.9700000000000006</c:v>
                      </c:pt>
                      <c:pt idx="748">
                        <c:v>9.77</c:v>
                      </c:pt>
                      <c:pt idx="749">
                        <c:v>9.51</c:v>
                      </c:pt>
                      <c:pt idx="750">
                        <c:v>9.52</c:v>
                      </c:pt>
                      <c:pt idx="751">
                        <c:v>9.4600000000000009</c:v>
                      </c:pt>
                      <c:pt idx="752">
                        <c:v>9.77</c:v>
                      </c:pt>
                      <c:pt idx="753">
                        <c:v>9.4700000000000006</c:v>
                      </c:pt>
                      <c:pt idx="754">
                        <c:v>9.74</c:v>
                      </c:pt>
                      <c:pt idx="755">
                        <c:v>9.92</c:v>
                      </c:pt>
                      <c:pt idx="756">
                        <c:v>10.029999999999999</c:v>
                      </c:pt>
                      <c:pt idx="757">
                        <c:v>9.86</c:v>
                      </c:pt>
                      <c:pt idx="758">
                        <c:v>9.73</c:v>
                      </c:pt>
                      <c:pt idx="759">
                        <c:v>10.08</c:v>
                      </c:pt>
                      <c:pt idx="760">
                        <c:v>9.99</c:v>
                      </c:pt>
                      <c:pt idx="761">
                        <c:v>10.07</c:v>
                      </c:pt>
                      <c:pt idx="762">
                        <c:v>10.14</c:v>
                      </c:pt>
                      <c:pt idx="763">
                        <c:v>9.99</c:v>
                      </c:pt>
                      <c:pt idx="764">
                        <c:v>10.07</c:v>
                      </c:pt>
                      <c:pt idx="765">
                        <c:v>10.130000000000001</c:v>
                      </c:pt>
                      <c:pt idx="766">
                        <c:v>9.8699999999999992</c:v>
                      </c:pt>
                      <c:pt idx="767">
                        <c:v>9.6999999999999993</c:v>
                      </c:pt>
                      <c:pt idx="768">
                        <c:v>9.42</c:v>
                      </c:pt>
                      <c:pt idx="769">
                        <c:v>9.65</c:v>
                      </c:pt>
                      <c:pt idx="770">
                        <c:v>9.77</c:v>
                      </c:pt>
                      <c:pt idx="771">
                        <c:v>9.1999999999999993</c:v>
                      </c:pt>
                      <c:pt idx="772">
                        <c:v>9.3000000000000007</c:v>
                      </c:pt>
                      <c:pt idx="773">
                        <c:v>9.42</c:v>
                      </c:pt>
                      <c:pt idx="774">
                        <c:v>9.6199999999999992</c:v>
                      </c:pt>
                      <c:pt idx="775">
                        <c:v>9.67</c:v>
                      </c:pt>
                      <c:pt idx="776">
                        <c:v>9.7899999999999991</c:v>
                      </c:pt>
                      <c:pt idx="777">
                        <c:v>9.69</c:v>
                      </c:pt>
                      <c:pt idx="778">
                        <c:v>9.64</c:v>
                      </c:pt>
                      <c:pt idx="779">
                        <c:v>9.3000000000000007</c:v>
                      </c:pt>
                      <c:pt idx="780">
                        <c:v>9.31</c:v>
                      </c:pt>
                      <c:pt idx="781">
                        <c:v>9.17</c:v>
                      </c:pt>
                      <c:pt idx="782">
                        <c:v>9.01</c:v>
                      </c:pt>
                      <c:pt idx="783">
                        <c:v>9.1300000000000008</c:v>
                      </c:pt>
                      <c:pt idx="784">
                        <c:v>9</c:v>
                      </c:pt>
                      <c:pt idx="785">
                        <c:v>9.58</c:v>
                      </c:pt>
                      <c:pt idx="786">
                        <c:v>9.5399999999999991</c:v>
                      </c:pt>
                      <c:pt idx="787">
                        <c:v>9.9499999999999993</c:v>
                      </c:pt>
                      <c:pt idx="788">
                        <c:v>9.91</c:v>
                      </c:pt>
                      <c:pt idx="789">
                        <c:v>9.85</c:v>
                      </c:pt>
                      <c:pt idx="790">
                        <c:v>9.93</c:v>
                      </c:pt>
                      <c:pt idx="791">
                        <c:v>9.84</c:v>
                      </c:pt>
                      <c:pt idx="792">
                        <c:v>9.85</c:v>
                      </c:pt>
                      <c:pt idx="793">
                        <c:v>10.130000000000001</c:v>
                      </c:pt>
                      <c:pt idx="794">
                        <c:v>10.07</c:v>
                      </c:pt>
                      <c:pt idx="795">
                        <c:v>10.24</c:v>
                      </c:pt>
                      <c:pt idx="796">
                        <c:v>10.210000000000001</c:v>
                      </c:pt>
                      <c:pt idx="797">
                        <c:v>10.210000000000001</c:v>
                      </c:pt>
                      <c:pt idx="798">
                        <c:v>10.45</c:v>
                      </c:pt>
                      <c:pt idx="799">
                        <c:v>10.55</c:v>
                      </c:pt>
                      <c:pt idx="800">
                        <c:v>10.82</c:v>
                      </c:pt>
                      <c:pt idx="801">
                        <c:v>11.04</c:v>
                      </c:pt>
                      <c:pt idx="802">
                        <c:v>11.42</c:v>
                      </c:pt>
                      <c:pt idx="803">
                        <c:v>11.34</c:v>
                      </c:pt>
                      <c:pt idx="804">
                        <c:v>11.64</c:v>
                      </c:pt>
                      <c:pt idx="805">
                        <c:v>11.59</c:v>
                      </c:pt>
                      <c:pt idx="806">
                        <c:v>11.16</c:v>
                      </c:pt>
                      <c:pt idx="807">
                        <c:v>11.39</c:v>
                      </c:pt>
                      <c:pt idx="808">
                        <c:v>11.62</c:v>
                      </c:pt>
                      <c:pt idx="809">
                        <c:v>11.55</c:v>
                      </c:pt>
                      <c:pt idx="810">
                        <c:v>11.06</c:v>
                      </c:pt>
                      <c:pt idx="811">
                        <c:v>11.29</c:v>
                      </c:pt>
                      <c:pt idx="812">
                        <c:v>11.28</c:v>
                      </c:pt>
                      <c:pt idx="813">
                        <c:v>11.58</c:v>
                      </c:pt>
                      <c:pt idx="814">
                        <c:v>11.8</c:v>
                      </c:pt>
                      <c:pt idx="815">
                        <c:v>11.71</c:v>
                      </c:pt>
                      <c:pt idx="816">
                        <c:v>11.86</c:v>
                      </c:pt>
                      <c:pt idx="817">
                        <c:v>11.83</c:v>
                      </c:pt>
                      <c:pt idx="818">
                        <c:v>11.95</c:v>
                      </c:pt>
                      <c:pt idx="819">
                        <c:v>11.97</c:v>
                      </c:pt>
                      <c:pt idx="820">
                        <c:v>11.92</c:v>
                      </c:pt>
                      <c:pt idx="821">
                        <c:v>11.28</c:v>
                      </c:pt>
                      <c:pt idx="822">
                        <c:v>11.19</c:v>
                      </c:pt>
                      <c:pt idx="823">
                        <c:v>11.41</c:v>
                      </c:pt>
                      <c:pt idx="824">
                        <c:v>11.54</c:v>
                      </c:pt>
                      <c:pt idx="825">
                        <c:v>11.58</c:v>
                      </c:pt>
                      <c:pt idx="826">
                        <c:v>11.76</c:v>
                      </c:pt>
                      <c:pt idx="827">
                        <c:v>11.86</c:v>
                      </c:pt>
                      <c:pt idx="828">
                        <c:v>11.79</c:v>
                      </c:pt>
                      <c:pt idx="829">
                        <c:v>11.94</c:v>
                      </c:pt>
                      <c:pt idx="830">
                        <c:v>11.97</c:v>
                      </c:pt>
                      <c:pt idx="831">
                        <c:v>12.38</c:v>
                      </c:pt>
                      <c:pt idx="832">
                        <c:v>12.34</c:v>
                      </c:pt>
                      <c:pt idx="833">
                        <c:v>12.28</c:v>
                      </c:pt>
                      <c:pt idx="834">
                        <c:v>12.17</c:v>
                      </c:pt>
                      <c:pt idx="835">
                        <c:v>12.44</c:v>
                      </c:pt>
                      <c:pt idx="836">
                        <c:v>12.19</c:v>
                      </c:pt>
                      <c:pt idx="837">
                        <c:v>11.95</c:v>
                      </c:pt>
                      <c:pt idx="838">
                        <c:v>11.84</c:v>
                      </c:pt>
                      <c:pt idx="839">
                        <c:v>12.23</c:v>
                      </c:pt>
                      <c:pt idx="840">
                        <c:v>12.18</c:v>
                      </c:pt>
                      <c:pt idx="841">
                        <c:v>12.12</c:v>
                      </c:pt>
                      <c:pt idx="842">
                        <c:v>11.58</c:v>
                      </c:pt>
                      <c:pt idx="843">
                        <c:v>11.59</c:v>
                      </c:pt>
                      <c:pt idx="844">
                        <c:v>11.96</c:v>
                      </c:pt>
                      <c:pt idx="845">
                        <c:v>12.11</c:v>
                      </c:pt>
                      <c:pt idx="846">
                        <c:v>12.24</c:v>
                      </c:pt>
                      <c:pt idx="847">
                        <c:v>12.26</c:v>
                      </c:pt>
                      <c:pt idx="848">
                        <c:v>12.36</c:v>
                      </c:pt>
                      <c:pt idx="849">
                        <c:v>12.46</c:v>
                      </c:pt>
                      <c:pt idx="850">
                        <c:v>12.34</c:v>
                      </c:pt>
                      <c:pt idx="851">
                        <c:v>12.76</c:v>
                      </c:pt>
                      <c:pt idx="852">
                        <c:v>12.65</c:v>
                      </c:pt>
                      <c:pt idx="853">
                        <c:v>12.35</c:v>
                      </c:pt>
                      <c:pt idx="854">
                        <c:v>12.4</c:v>
                      </c:pt>
                      <c:pt idx="855">
                        <c:v>12.31</c:v>
                      </c:pt>
                      <c:pt idx="856">
                        <c:v>12.07</c:v>
                      </c:pt>
                      <c:pt idx="857">
                        <c:v>12.43</c:v>
                      </c:pt>
                      <c:pt idx="858">
                        <c:v>12.25</c:v>
                      </c:pt>
                      <c:pt idx="859">
                        <c:v>11.93</c:v>
                      </c:pt>
                      <c:pt idx="860">
                        <c:v>11.84</c:v>
                      </c:pt>
                      <c:pt idx="861">
                        <c:v>11.48</c:v>
                      </c:pt>
                      <c:pt idx="862">
                        <c:v>11.96</c:v>
                      </c:pt>
                      <c:pt idx="863">
                        <c:v>11.4</c:v>
                      </c:pt>
                      <c:pt idx="864">
                        <c:v>11.49</c:v>
                      </c:pt>
                      <c:pt idx="865">
                        <c:v>11.53</c:v>
                      </c:pt>
                      <c:pt idx="866">
                        <c:v>11.36</c:v>
                      </c:pt>
                      <c:pt idx="867">
                        <c:v>11.66</c:v>
                      </c:pt>
                      <c:pt idx="868">
                        <c:v>11.61</c:v>
                      </c:pt>
                      <c:pt idx="869">
                        <c:v>12.02</c:v>
                      </c:pt>
                      <c:pt idx="870">
                        <c:v>11.98</c:v>
                      </c:pt>
                      <c:pt idx="871">
                        <c:v>12.14</c:v>
                      </c:pt>
                      <c:pt idx="872">
                        <c:v>11.92</c:v>
                      </c:pt>
                      <c:pt idx="873">
                        <c:v>11.89</c:v>
                      </c:pt>
                      <c:pt idx="874">
                        <c:v>12.02</c:v>
                      </c:pt>
                      <c:pt idx="875">
                        <c:v>12.05</c:v>
                      </c:pt>
                      <c:pt idx="876">
                        <c:v>12.15</c:v>
                      </c:pt>
                      <c:pt idx="877">
                        <c:v>11.92</c:v>
                      </c:pt>
                      <c:pt idx="878">
                        <c:v>11.84</c:v>
                      </c:pt>
                      <c:pt idx="879">
                        <c:v>12.01</c:v>
                      </c:pt>
                      <c:pt idx="880">
                        <c:v>11.92</c:v>
                      </c:pt>
                      <c:pt idx="881">
                        <c:v>11.9</c:v>
                      </c:pt>
                      <c:pt idx="882">
                        <c:v>11.58</c:v>
                      </c:pt>
                      <c:pt idx="883">
                        <c:v>11.89</c:v>
                      </c:pt>
                      <c:pt idx="884">
                        <c:v>11.9</c:v>
                      </c:pt>
                      <c:pt idx="885">
                        <c:v>11.89</c:v>
                      </c:pt>
                      <c:pt idx="886">
                        <c:v>11.65</c:v>
                      </c:pt>
                      <c:pt idx="887">
                        <c:v>11.87</c:v>
                      </c:pt>
                      <c:pt idx="888">
                        <c:v>11.67</c:v>
                      </c:pt>
                      <c:pt idx="889">
                        <c:v>11.57</c:v>
                      </c:pt>
                      <c:pt idx="890">
                        <c:v>11.61</c:v>
                      </c:pt>
                      <c:pt idx="891">
                        <c:v>11.59</c:v>
                      </c:pt>
                      <c:pt idx="892">
                        <c:v>11.67</c:v>
                      </c:pt>
                      <c:pt idx="893">
                        <c:v>11.74</c:v>
                      </c:pt>
                      <c:pt idx="894">
                        <c:v>11.55</c:v>
                      </c:pt>
                      <c:pt idx="895">
                        <c:v>11.62</c:v>
                      </c:pt>
                      <c:pt idx="896">
                        <c:v>11.41</c:v>
                      </c:pt>
                      <c:pt idx="897">
                        <c:v>11.54</c:v>
                      </c:pt>
                      <c:pt idx="898">
                        <c:v>11.71</c:v>
                      </c:pt>
                      <c:pt idx="899">
                        <c:v>11.73</c:v>
                      </c:pt>
                      <c:pt idx="900">
                        <c:v>11.68</c:v>
                      </c:pt>
                      <c:pt idx="901">
                        <c:v>11.79</c:v>
                      </c:pt>
                      <c:pt idx="902">
                        <c:v>11.75</c:v>
                      </c:pt>
                      <c:pt idx="903">
                        <c:v>11.7</c:v>
                      </c:pt>
                      <c:pt idx="904">
                        <c:v>11.71</c:v>
                      </c:pt>
                      <c:pt idx="905">
                        <c:v>11.68</c:v>
                      </c:pt>
                      <c:pt idx="906">
                        <c:v>11.92</c:v>
                      </c:pt>
                      <c:pt idx="907">
                        <c:v>12.14</c:v>
                      </c:pt>
                      <c:pt idx="908">
                        <c:v>12.16</c:v>
                      </c:pt>
                      <c:pt idx="909">
                        <c:v>12.42</c:v>
                      </c:pt>
                      <c:pt idx="910">
                        <c:v>12.35</c:v>
                      </c:pt>
                      <c:pt idx="911">
                        <c:v>12.35</c:v>
                      </c:pt>
                      <c:pt idx="912">
                        <c:v>12.18</c:v>
                      </c:pt>
                      <c:pt idx="913">
                        <c:v>12.31</c:v>
                      </c:pt>
                      <c:pt idx="914">
                        <c:v>12.37</c:v>
                      </c:pt>
                      <c:pt idx="915">
                        <c:v>12.12</c:v>
                      </c:pt>
                      <c:pt idx="916">
                        <c:v>12.27</c:v>
                      </c:pt>
                      <c:pt idx="917">
                        <c:v>12.24</c:v>
                      </c:pt>
                      <c:pt idx="918">
                        <c:v>11.89</c:v>
                      </c:pt>
                      <c:pt idx="919">
                        <c:v>11.5</c:v>
                      </c:pt>
                      <c:pt idx="920">
                        <c:v>11.57</c:v>
                      </c:pt>
                      <c:pt idx="921">
                        <c:v>11.36</c:v>
                      </c:pt>
                      <c:pt idx="922">
                        <c:v>11.64</c:v>
                      </c:pt>
                      <c:pt idx="923">
                        <c:v>11.58</c:v>
                      </c:pt>
                      <c:pt idx="924">
                        <c:v>11.5</c:v>
                      </c:pt>
                      <c:pt idx="925">
                        <c:v>11.7</c:v>
                      </c:pt>
                      <c:pt idx="926">
                        <c:v>11.81</c:v>
                      </c:pt>
                      <c:pt idx="927">
                        <c:v>11.68</c:v>
                      </c:pt>
                      <c:pt idx="928">
                        <c:v>11.18</c:v>
                      </c:pt>
                      <c:pt idx="929">
                        <c:v>11.31</c:v>
                      </c:pt>
                      <c:pt idx="930">
                        <c:v>11.08</c:v>
                      </c:pt>
                      <c:pt idx="931">
                        <c:v>11.19</c:v>
                      </c:pt>
                      <c:pt idx="932">
                        <c:v>11.28</c:v>
                      </c:pt>
                      <c:pt idx="933">
                        <c:v>11.31</c:v>
                      </c:pt>
                      <c:pt idx="934">
                        <c:v>11.32</c:v>
                      </c:pt>
                      <c:pt idx="935">
                        <c:v>11.55</c:v>
                      </c:pt>
                      <c:pt idx="936">
                        <c:v>11.59</c:v>
                      </c:pt>
                      <c:pt idx="937">
                        <c:v>11.66</c:v>
                      </c:pt>
                      <c:pt idx="938">
                        <c:v>11.73</c:v>
                      </c:pt>
                      <c:pt idx="939">
                        <c:v>11.88</c:v>
                      </c:pt>
                      <c:pt idx="940">
                        <c:v>11.66</c:v>
                      </c:pt>
                      <c:pt idx="941">
                        <c:v>11.87</c:v>
                      </c:pt>
                      <c:pt idx="942">
                        <c:v>11.84</c:v>
                      </c:pt>
                      <c:pt idx="943">
                        <c:v>11.91</c:v>
                      </c:pt>
                      <c:pt idx="944">
                        <c:v>11.94</c:v>
                      </c:pt>
                      <c:pt idx="945">
                        <c:v>11.98</c:v>
                      </c:pt>
                      <c:pt idx="946">
                        <c:v>11.99</c:v>
                      </c:pt>
                      <c:pt idx="947">
                        <c:v>12.11</c:v>
                      </c:pt>
                      <c:pt idx="948">
                        <c:v>12.35</c:v>
                      </c:pt>
                      <c:pt idx="949">
                        <c:v>12.37</c:v>
                      </c:pt>
                      <c:pt idx="950">
                        <c:v>12.41</c:v>
                      </c:pt>
                      <c:pt idx="951">
                        <c:v>12.55</c:v>
                      </c:pt>
                      <c:pt idx="952">
                        <c:v>12.65</c:v>
                      </c:pt>
                      <c:pt idx="953">
                        <c:v>12.61</c:v>
                      </c:pt>
                      <c:pt idx="954">
                        <c:v>12.61</c:v>
                      </c:pt>
                      <c:pt idx="955">
                        <c:v>12.76</c:v>
                      </c:pt>
                      <c:pt idx="956">
                        <c:v>12.91</c:v>
                      </c:pt>
                      <c:pt idx="957">
                        <c:v>12.84</c:v>
                      </c:pt>
                      <c:pt idx="958">
                        <c:v>12.73</c:v>
                      </c:pt>
                      <c:pt idx="959">
                        <c:v>12.79</c:v>
                      </c:pt>
                      <c:pt idx="960">
                        <c:v>12.9</c:v>
                      </c:pt>
                      <c:pt idx="961">
                        <c:v>12.91</c:v>
                      </c:pt>
                      <c:pt idx="962">
                        <c:v>12.96</c:v>
                      </c:pt>
                      <c:pt idx="963">
                        <c:v>12.98</c:v>
                      </c:pt>
                      <c:pt idx="964">
                        <c:v>13</c:v>
                      </c:pt>
                      <c:pt idx="965">
                        <c:v>12.91</c:v>
                      </c:pt>
                      <c:pt idx="966">
                        <c:v>12.94</c:v>
                      </c:pt>
                      <c:pt idx="967">
                        <c:v>13.04</c:v>
                      </c:pt>
                      <c:pt idx="968">
                        <c:v>13.17</c:v>
                      </c:pt>
                      <c:pt idx="969">
                        <c:v>13.31</c:v>
                      </c:pt>
                      <c:pt idx="970">
                        <c:v>13.26</c:v>
                      </c:pt>
                      <c:pt idx="971">
                        <c:v>13.37</c:v>
                      </c:pt>
                      <c:pt idx="972">
                        <c:v>13.42</c:v>
                      </c:pt>
                      <c:pt idx="973">
                        <c:v>13.47</c:v>
                      </c:pt>
                      <c:pt idx="974">
                        <c:v>13.48</c:v>
                      </c:pt>
                      <c:pt idx="975">
                        <c:v>13.83</c:v>
                      </c:pt>
                      <c:pt idx="976">
                        <c:v>13.77</c:v>
                      </c:pt>
                      <c:pt idx="977">
                        <c:v>13.27</c:v>
                      </c:pt>
                      <c:pt idx="978">
                        <c:v>13.4</c:v>
                      </c:pt>
                      <c:pt idx="979">
                        <c:v>13.58</c:v>
                      </c:pt>
                      <c:pt idx="980">
                        <c:v>13.5</c:v>
                      </c:pt>
                      <c:pt idx="981">
                        <c:v>13.57</c:v>
                      </c:pt>
                      <c:pt idx="982">
                        <c:v>13.61</c:v>
                      </c:pt>
                      <c:pt idx="983">
                        <c:v>13.4</c:v>
                      </c:pt>
                      <c:pt idx="984">
                        <c:v>12.95</c:v>
                      </c:pt>
                      <c:pt idx="985">
                        <c:v>13.13</c:v>
                      </c:pt>
                      <c:pt idx="986">
                        <c:v>13.43</c:v>
                      </c:pt>
                      <c:pt idx="987">
                        <c:v>13.11</c:v>
                      </c:pt>
                      <c:pt idx="988">
                        <c:v>13.36</c:v>
                      </c:pt>
                      <c:pt idx="989">
                        <c:v>13</c:v>
                      </c:pt>
                      <c:pt idx="990">
                        <c:v>12.92</c:v>
                      </c:pt>
                      <c:pt idx="991">
                        <c:v>12.38</c:v>
                      </c:pt>
                      <c:pt idx="992">
                        <c:v>12.24</c:v>
                      </c:pt>
                      <c:pt idx="993">
                        <c:v>12.92</c:v>
                      </c:pt>
                      <c:pt idx="994">
                        <c:v>12.87</c:v>
                      </c:pt>
                      <c:pt idx="995">
                        <c:v>13.02</c:v>
                      </c:pt>
                      <c:pt idx="996">
                        <c:v>12.78</c:v>
                      </c:pt>
                      <c:pt idx="997">
                        <c:v>12.45</c:v>
                      </c:pt>
                      <c:pt idx="998">
                        <c:v>12.46</c:v>
                      </c:pt>
                      <c:pt idx="999">
                        <c:v>12.1</c:v>
                      </c:pt>
                      <c:pt idx="1000">
                        <c:v>12.12</c:v>
                      </c:pt>
                      <c:pt idx="1001">
                        <c:v>11.56</c:v>
                      </c:pt>
                      <c:pt idx="1002">
                        <c:v>11.97</c:v>
                      </c:pt>
                      <c:pt idx="1003">
                        <c:v>11.62</c:v>
                      </c:pt>
                      <c:pt idx="1004">
                        <c:v>11.73</c:v>
                      </c:pt>
                      <c:pt idx="1005">
                        <c:v>11.65</c:v>
                      </c:pt>
                      <c:pt idx="1006">
                        <c:v>12.18</c:v>
                      </c:pt>
                      <c:pt idx="1007">
                        <c:v>11.91</c:v>
                      </c:pt>
                      <c:pt idx="1008">
                        <c:v>11.66</c:v>
                      </c:pt>
                      <c:pt idx="1009">
                        <c:v>12.02</c:v>
                      </c:pt>
                      <c:pt idx="1010">
                        <c:v>11.96</c:v>
                      </c:pt>
                      <c:pt idx="1011">
                        <c:v>11.48</c:v>
                      </c:pt>
                      <c:pt idx="1012">
                        <c:v>11.25</c:v>
                      </c:pt>
                      <c:pt idx="1013">
                        <c:v>11.49</c:v>
                      </c:pt>
                      <c:pt idx="1014">
                        <c:v>11.36</c:v>
                      </c:pt>
                      <c:pt idx="1015">
                        <c:v>11.74</c:v>
                      </c:pt>
                      <c:pt idx="1016">
                        <c:v>11.77</c:v>
                      </c:pt>
                      <c:pt idx="1017">
                        <c:v>11.72</c:v>
                      </c:pt>
                      <c:pt idx="1018">
                        <c:v>12</c:v>
                      </c:pt>
                      <c:pt idx="1019">
                        <c:v>12.01</c:v>
                      </c:pt>
                      <c:pt idx="1020">
                        <c:v>11.99</c:v>
                      </c:pt>
                      <c:pt idx="1021">
                        <c:v>12.03</c:v>
                      </c:pt>
                      <c:pt idx="1022">
                        <c:v>12.01</c:v>
                      </c:pt>
                      <c:pt idx="1023">
                        <c:v>11.82</c:v>
                      </c:pt>
                      <c:pt idx="1024">
                        <c:v>11.77</c:v>
                      </c:pt>
                      <c:pt idx="1025">
                        <c:v>11.56</c:v>
                      </c:pt>
                      <c:pt idx="1026">
                        <c:v>11.87</c:v>
                      </c:pt>
                      <c:pt idx="1027">
                        <c:v>11.76</c:v>
                      </c:pt>
                      <c:pt idx="1028">
                        <c:v>11.34</c:v>
                      </c:pt>
                      <c:pt idx="1029">
                        <c:v>11.2</c:v>
                      </c:pt>
                      <c:pt idx="1030">
                        <c:v>11.1</c:v>
                      </c:pt>
                      <c:pt idx="1031">
                        <c:v>10.97</c:v>
                      </c:pt>
                      <c:pt idx="1032">
                        <c:v>11.03</c:v>
                      </c:pt>
                      <c:pt idx="1033">
                        <c:v>11.52</c:v>
                      </c:pt>
                      <c:pt idx="1034">
                        <c:v>11.61</c:v>
                      </c:pt>
                      <c:pt idx="1035">
                        <c:v>11.77</c:v>
                      </c:pt>
                      <c:pt idx="1036">
                        <c:v>11.79</c:v>
                      </c:pt>
                      <c:pt idx="1037">
                        <c:v>12.08</c:v>
                      </c:pt>
                      <c:pt idx="1038">
                        <c:v>11.99</c:v>
                      </c:pt>
                      <c:pt idx="1039">
                        <c:v>11.97</c:v>
                      </c:pt>
                      <c:pt idx="1040">
                        <c:v>11.46</c:v>
                      </c:pt>
                      <c:pt idx="1041">
                        <c:v>11.45</c:v>
                      </c:pt>
                      <c:pt idx="1042">
                        <c:v>11.58</c:v>
                      </c:pt>
                      <c:pt idx="1043">
                        <c:v>11.39</c:v>
                      </c:pt>
                      <c:pt idx="1044">
                        <c:v>11.72</c:v>
                      </c:pt>
                      <c:pt idx="1045">
                        <c:v>11.81</c:v>
                      </c:pt>
                      <c:pt idx="1046">
                        <c:v>11.97</c:v>
                      </c:pt>
                      <c:pt idx="1047">
                        <c:v>12.01</c:v>
                      </c:pt>
                      <c:pt idx="1048">
                        <c:v>11.9</c:v>
                      </c:pt>
                      <c:pt idx="1049">
                        <c:v>11.94</c:v>
                      </c:pt>
                      <c:pt idx="1050">
                        <c:v>11.93</c:v>
                      </c:pt>
                      <c:pt idx="1051">
                        <c:v>12.23</c:v>
                      </c:pt>
                      <c:pt idx="1052">
                        <c:v>12.09</c:v>
                      </c:pt>
                      <c:pt idx="1053">
                        <c:v>12.14</c:v>
                      </c:pt>
                      <c:pt idx="1054">
                        <c:v>12.09</c:v>
                      </c:pt>
                      <c:pt idx="1055">
                        <c:v>11.99</c:v>
                      </c:pt>
                      <c:pt idx="1056">
                        <c:v>12.05</c:v>
                      </c:pt>
                      <c:pt idx="1057">
                        <c:v>11.95</c:v>
                      </c:pt>
                      <c:pt idx="1058">
                        <c:v>11.53</c:v>
                      </c:pt>
                      <c:pt idx="1059">
                        <c:v>11.45</c:v>
                      </c:pt>
                      <c:pt idx="1060">
                        <c:v>11.41</c:v>
                      </c:pt>
                      <c:pt idx="1061">
                        <c:v>11.38</c:v>
                      </c:pt>
                      <c:pt idx="1062">
                        <c:v>11.47</c:v>
                      </c:pt>
                      <c:pt idx="1063">
                        <c:v>11.52</c:v>
                      </c:pt>
                      <c:pt idx="1064">
                        <c:v>11.25</c:v>
                      </c:pt>
                      <c:pt idx="1065">
                        <c:v>11.22</c:v>
                      </c:pt>
                      <c:pt idx="1066">
                        <c:v>11.15</c:v>
                      </c:pt>
                      <c:pt idx="1067">
                        <c:v>10.96</c:v>
                      </c:pt>
                      <c:pt idx="1068">
                        <c:v>10.99</c:v>
                      </c:pt>
                      <c:pt idx="1069">
                        <c:v>10.9</c:v>
                      </c:pt>
                      <c:pt idx="1070">
                        <c:v>11.14</c:v>
                      </c:pt>
                      <c:pt idx="1071">
                        <c:v>10.9</c:v>
                      </c:pt>
                      <c:pt idx="1072">
                        <c:v>11</c:v>
                      </c:pt>
                      <c:pt idx="1073">
                        <c:v>11.42</c:v>
                      </c:pt>
                      <c:pt idx="1074">
                        <c:v>11.54</c:v>
                      </c:pt>
                      <c:pt idx="1075">
                        <c:v>11.78</c:v>
                      </c:pt>
                      <c:pt idx="1076">
                        <c:v>11.51</c:v>
                      </c:pt>
                      <c:pt idx="1077">
                        <c:v>11.62</c:v>
                      </c:pt>
                      <c:pt idx="1078">
                        <c:v>11.77</c:v>
                      </c:pt>
                      <c:pt idx="1079">
                        <c:v>11.79</c:v>
                      </c:pt>
                      <c:pt idx="1080">
                        <c:v>12.04</c:v>
                      </c:pt>
                      <c:pt idx="1081">
                        <c:v>11.93</c:v>
                      </c:pt>
                      <c:pt idx="1082">
                        <c:v>11.97</c:v>
                      </c:pt>
                      <c:pt idx="1083">
                        <c:v>11.94</c:v>
                      </c:pt>
                      <c:pt idx="1084">
                        <c:v>11.85</c:v>
                      </c:pt>
                      <c:pt idx="1085">
                        <c:v>12.07</c:v>
                      </c:pt>
                      <c:pt idx="1086">
                        <c:v>11.97</c:v>
                      </c:pt>
                      <c:pt idx="1087">
                        <c:v>11.77</c:v>
                      </c:pt>
                      <c:pt idx="1088">
                        <c:v>11.54</c:v>
                      </c:pt>
                      <c:pt idx="1089">
                        <c:v>11.85</c:v>
                      </c:pt>
                      <c:pt idx="1090">
                        <c:v>11.72</c:v>
                      </c:pt>
                      <c:pt idx="1091">
                        <c:v>11.75</c:v>
                      </c:pt>
                      <c:pt idx="1092">
                        <c:v>11.66</c:v>
                      </c:pt>
                      <c:pt idx="1093">
                        <c:v>11.64</c:v>
                      </c:pt>
                      <c:pt idx="1094">
                        <c:v>11.76</c:v>
                      </c:pt>
                      <c:pt idx="1095">
                        <c:v>11.68</c:v>
                      </c:pt>
                      <c:pt idx="1096">
                        <c:v>11.95</c:v>
                      </c:pt>
                      <c:pt idx="1097">
                        <c:v>11.94</c:v>
                      </c:pt>
                      <c:pt idx="1098">
                        <c:v>11.89</c:v>
                      </c:pt>
                      <c:pt idx="1099">
                        <c:v>11.92</c:v>
                      </c:pt>
                      <c:pt idx="1100">
                        <c:v>11.91</c:v>
                      </c:pt>
                      <c:pt idx="1101">
                        <c:v>12.04</c:v>
                      </c:pt>
                      <c:pt idx="1102">
                        <c:v>12.05</c:v>
                      </c:pt>
                      <c:pt idx="1103">
                        <c:v>11.84</c:v>
                      </c:pt>
                      <c:pt idx="1104">
                        <c:v>11.64</c:v>
                      </c:pt>
                      <c:pt idx="1105">
                        <c:v>11.9</c:v>
                      </c:pt>
                      <c:pt idx="1106">
                        <c:v>11.73</c:v>
                      </c:pt>
                      <c:pt idx="1107">
                        <c:v>11.85</c:v>
                      </c:pt>
                      <c:pt idx="1108">
                        <c:v>11.85</c:v>
                      </c:pt>
                      <c:pt idx="1109">
                        <c:v>11.84</c:v>
                      </c:pt>
                      <c:pt idx="1110">
                        <c:v>11.8</c:v>
                      </c:pt>
                      <c:pt idx="1111">
                        <c:v>11.82</c:v>
                      </c:pt>
                      <c:pt idx="1112">
                        <c:v>11.83</c:v>
                      </c:pt>
                      <c:pt idx="1113">
                        <c:v>11.82</c:v>
                      </c:pt>
                      <c:pt idx="1114">
                        <c:v>11.81</c:v>
                      </c:pt>
                      <c:pt idx="1115">
                        <c:v>11.81</c:v>
                      </c:pt>
                      <c:pt idx="1116">
                        <c:v>11.84</c:v>
                      </c:pt>
                      <c:pt idx="1117">
                        <c:v>11.96</c:v>
                      </c:pt>
                      <c:pt idx="1118">
                        <c:v>12.36</c:v>
                      </c:pt>
                      <c:pt idx="1119">
                        <c:v>12.64</c:v>
                      </c:pt>
                      <c:pt idx="1120">
                        <c:v>12.54</c:v>
                      </c:pt>
                      <c:pt idx="1121">
                        <c:v>12.31</c:v>
                      </c:pt>
                      <c:pt idx="1122">
                        <c:v>12.44</c:v>
                      </c:pt>
                      <c:pt idx="1123">
                        <c:v>12.32</c:v>
                      </c:pt>
                      <c:pt idx="1124">
                        <c:v>12.12</c:v>
                      </c:pt>
                      <c:pt idx="1125">
                        <c:v>12.17</c:v>
                      </c:pt>
                      <c:pt idx="1126">
                        <c:v>11.97</c:v>
                      </c:pt>
                      <c:pt idx="1127">
                        <c:v>11.89</c:v>
                      </c:pt>
                      <c:pt idx="1128">
                        <c:v>12.05</c:v>
                      </c:pt>
                      <c:pt idx="1129">
                        <c:v>12.05</c:v>
                      </c:pt>
                      <c:pt idx="1130">
                        <c:v>11.88</c:v>
                      </c:pt>
                      <c:pt idx="1131">
                        <c:v>11.69</c:v>
                      </c:pt>
                      <c:pt idx="1132">
                        <c:v>11.87</c:v>
                      </c:pt>
                      <c:pt idx="1133">
                        <c:v>11.7</c:v>
                      </c:pt>
                      <c:pt idx="1134">
                        <c:v>11.79</c:v>
                      </c:pt>
                      <c:pt idx="1135">
                        <c:v>11.73</c:v>
                      </c:pt>
                      <c:pt idx="1136">
                        <c:v>11.97</c:v>
                      </c:pt>
                      <c:pt idx="1137">
                        <c:v>12.27</c:v>
                      </c:pt>
                      <c:pt idx="1138">
                        <c:v>12.31</c:v>
                      </c:pt>
                      <c:pt idx="1139">
                        <c:v>12.29</c:v>
                      </c:pt>
                      <c:pt idx="1140">
                        <c:v>12.31</c:v>
                      </c:pt>
                      <c:pt idx="1141">
                        <c:v>12.51</c:v>
                      </c:pt>
                      <c:pt idx="1142">
                        <c:v>12.67</c:v>
                      </c:pt>
                      <c:pt idx="1143">
                        <c:v>12.78</c:v>
                      </c:pt>
                      <c:pt idx="1144">
                        <c:v>12.77</c:v>
                      </c:pt>
                      <c:pt idx="1145">
                        <c:v>12.66</c:v>
                      </c:pt>
                      <c:pt idx="1146">
                        <c:v>12.56</c:v>
                      </c:pt>
                      <c:pt idx="1147">
                        <c:v>12.57</c:v>
                      </c:pt>
                      <c:pt idx="1148">
                        <c:v>12.6</c:v>
                      </c:pt>
                      <c:pt idx="1149">
                        <c:v>12.61</c:v>
                      </c:pt>
                      <c:pt idx="1150">
                        <c:v>12.82</c:v>
                      </c:pt>
                      <c:pt idx="1151">
                        <c:v>12.97</c:v>
                      </c:pt>
                      <c:pt idx="1152">
                        <c:v>12.87</c:v>
                      </c:pt>
                      <c:pt idx="1153">
                        <c:v>12.99</c:v>
                      </c:pt>
                      <c:pt idx="1154">
                        <c:v>12.99</c:v>
                      </c:pt>
                      <c:pt idx="1155">
                        <c:v>12.96</c:v>
                      </c:pt>
                      <c:pt idx="1156">
                        <c:v>12.92</c:v>
                      </c:pt>
                      <c:pt idx="1157">
                        <c:v>12.94</c:v>
                      </c:pt>
                      <c:pt idx="1158">
                        <c:v>13.22</c:v>
                      </c:pt>
                      <c:pt idx="1159">
                        <c:v>13.2</c:v>
                      </c:pt>
                      <c:pt idx="1160">
                        <c:v>13.36</c:v>
                      </c:pt>
                      <c:pt idx="1161">
                        <c:v>13.27</c:v>
                      </c:pt>
                      <c:pt idx="1162">
                        <c:v>13.15</c:v>
                      </c:pt>
                      <c:pt idx="1163">
                        <c:v>13.12</c:v>
                      </c:pt>
                      <c:pt idx="1164">
                        <c:v>13.17</c:v>
                      </c:pt>
                      <c:pt idx="1165">
                        <c:v>13.4</c:v>
                      </c:pt>
                      <c:pt idx="1166">
                        <c:v>13.35</c:v>
                      </c:pt>
                      <c:pt idx="1167">
                        <c:v>13.56</c:v>
                      </c:pt>
                      <c:pt idx="1168">
                        <c:v>13.48</c:v>
                      </c:pt>
                      <c:pt idx="1169">
                        <c:v>13.18</c:v>
                      </c:pt>
                      <c:pt idx="1170">
                        <c:v>13.25</c:v>
                      </c:pt>
                      <c:pt idx="1171">
                        <c:v>13.35</c:v>
                      </c:pt>
                      <c:pt idx="1172">
                        <c:v>13.34</c:v>
                      </c:pt>
                      <c:pt idx="1173">
                        <c:v>13.31</c:v>
                      </c:pt>
                      <c:pt idx="1174">
                        <c:v>13.3</c:v>
                      </c:pt>
                      <c:pt idx="1175">
                        <c:v>13.42</c:v>
                      </c:pt>
                      <c:pt idx="1176">
                        <c:v>13.18</c:v>
                      </c:pt>
                      <c:pt idx="1177">
                        <c:v>13.3</c:v>
                      </c:pt>
                      <c:pt idx="1178">
                        <c:v>13.58</c:v>
                      </c:pt>
                      <c:pt idx="1179">
                        <c:v>13.47</c:v>
                      </c:pt>
                      <c:pt idx="1180">
                        <c:v>13.48</c:v>
                      </c:pt>
                      <c:pt idx="1181">
                        <c:v>13.47</c:v>
                      </c:pt>
                      <c:pt idx="1182">
                        <c:v>13.67</c:v>
                      </c:pt>
                      <c:pt idx="1183">
                        <c:v>13.77</c:v>
                      </c:pt>
                      <c:pt idx="1184">
                        <c:v>13.67</c:v>
                      </c:pt>
                      <c:pt idx="1185">
                        <c:v>13.67</c:v>
                      </c:pt>
                      <c:pt idx="1186">
                        <c:v>13.86</c:v>
                      </c:pt>
                      <c:pt idx="1187">
                        <c:v>13.86</c:v>
                      </c:pt>
                      <c:pt idx="1188">
                        <c:v>13.84</c:v>
                      </c:pt>
                      <c:pt idx="1189">
                        <c:v>13.92</c:v>
                      </c:pt>
                      <c:pt idx="1190">
                        <c:v>13.9</c:v>
                      </c:pt>
                      <c:pt idx="1191">
                        <c:v>13.93</c:v>
                      </c:pt>
                      <c:pt idx="1192">
                        <c:v>13.51</c:v>
                      </c:pt>
                      <c:pt idx="1193">
                        <c:v>13.45</c:v>
                      </c:pt>
                      <c:pt idx="1194">
                        <c:v>13.42</c:v>
                      </c:pt>
                      <c:pt idx="1195">
                        <c:v>13.6</c:v>
                      </c:pt>
                      <c:pt idx="1196">
                        <c:v>13.67</c:v>
                      </c:pt>
                      <c:pt idx="1197">
                        <c:v>13.38</c:v>
                      </c:pt>
                      <c:pt idx="1198">
                        <c:v>13.3</c:v>
                      </c:pt>
                      <c:pt idx="1199">
                        <c:v>13.57</c:v>
                      </c:pt>
                      <c:pt idx="1200">
                        <c:v>13.4</c:v>
                      </c:pt>
                      <c:pt idx="1201">
                        <c:v>13.31</c:v>
                      </c:pt>
                      <c:pt idx="1202">
                        <c:v>13.6</c:v>
                      </c:pt>
                      <c:pt idx="1203">
                        <c:v>13.6</c:v>
                      </c:pt>
                      <c:pt idx="1204">
                        <c:v>13.33</c:v>
                      </c:pt>
                      <c:pt idx="1205">
                        <c:v>13.42</c:v>
                      </c:pt>
                      <c:pt idx="1206">
                        <c:v>13.3</c:v>
                      </c:pt>
                      <c:pt idx="1207">
                        <c:v>13.14</c:v>
                      </c:pt>
                      <c:pt idx="1208">
                        <c:v>12.9</c:v>
                      </c:pt>
                      <c:pt idx="1209">
                        <c:v>13.05</c:v>
                      </c:pt>
                      <c:pt idx="1210">
                        <c:v>13.2</c:v>
                      </c:pt>
                      <c:pt idx="1211">
                        <c:v>13.26</c:v>
                      </c:pt>
                      <c:pt idx="1212">
                        <c:v>13.19</c:v>
                      </c:pt>
                      <c:pt idx="1213">
                        <c:v>13.15</c:v>
                      </c:pt>
                      <c:pt idx="1214">
                        <c:v>13.22</c:v>
                      </c:pt>
                      <c:pt idx="1215">
                        <c:v>13.25</c:v>
                      </c:pt>
                      <c:pt idx="1216">
                        <c:v>13.21</c:v>
                      </c:pt>
                      <c:pt idx="1217">
                        <c:v>13.24</c:v>
                      </c:pt>
                      <c:pt idx="1218">
                        <c:v>13.34</c:v>
                      </c:pt>
                      <c:pt idx="1219">
                        <c:v>13.3</c:v>
                      </c:pt>
                      <c:pt idx="1220">
                        <c:v>13.41</c:v>
                      </c:pt>
                      <c:pt idx="1221">
                        <c:v>13.39</c:v>
                      </c:pt>
                      <c:pt idx="1222">
                        <c:v>13.38</c:v>
                      </c:pt>
                      <c:pt idx="1223">
                        <c:v>13.54</c:v>
                      </c:pt>
                      <c:pt idx="1224">
                        <c:v>13.47</c:v>
                      </c:pt>
                      <c:pt idx="1225">
                        <c:v>13.35</c:v>
                      </c:pt>
                      <c:pt idx="1226">
                        <c:v>13.35</c:v>
                      </c:pt>
                      <c:pt idx="1227">
                        <c:v>13.3</c:v>
                      </c:pt>
                      <c:pt idx="1228">
                        <c:v>13.2</c:v>
                      </c:pt>
                      <c:pt idx="1229">
                        <c:v>13.08</c:v>
                      </c:pt>
                      <c:pt idx="1230">
                        <c:v>13.09</c:v>
                      </c:pt>
                      <c:pt idx="1231">
                        <c:v>12.91</c:v>
                      </c:pt>
                      <c:pt idx="1232">
                        <c:v>12.95</c:v>
                      </c:pt>
                      <c:pt idx="1233">
                        <c:v>12.99</c:v>
                      </c:pt>
                      <c:pt idx="1234">
                        <c:v>13.06</c:v>
                      </c:pt>
                      <c:pt idx="1235">
                        <c:v>13.04</c:v>
                      </c:pt>
                      <c:pt idx="1236">
                        <c:v>13.13</c:v>
                      </c:pt>
                      <c:pt idx="1237">
                        <c:v>13.21</c:v>
                      </c:pt>
                      <c:pt idx="1238">
                        <c:v>13.31</c:v>
                      </c:pt>
                      <c:pt idx="1239">
                        <c:v>13.29</c:v>
                      </c:pt>
                      <c:pt idx="1240">
                        <c:v>13.23</c:v>
                      </c:pt>
                      <c:pt idx="1241">
                        <c:v>13.29</c:v>
                      </c:pt>
                      <c:pt idx="1242">
                        <c:v>13.17</c:v>
                      </c:pt>
                      <c:pt idx="1243">
                        <c:v>13</c:v>
                      </c:pt>
                      <c:pt idx="1244">
                        <c:v>13.07</c:v>
                      </c:pt>
                      <c:pt idx="1245">
                        <c:v>13.04</c:v>
                      </c:pt>
                      <c:pt idx="1246">
                        <c:v>13.16</c:v>
                      </c:pt>
                      <c:pt idx="1247">
                        <c:v>12.98</c:v>
                      </c:pt>
                      <c:pt idx="1248">
                        <c:v>12.98</c:v>
                      </c:pt>
                      <c:pt idx="1249">
                        <c:v>12.79</c:v>
                      </c:pt>
                      <c:pt idx="1250">
                        <c:v>12.78</c:v>
                      </c:pt>
                      <c:pt idx="1251">
                        <c:v>12.87</c:v>
                      </c:pt>
                      <c:pt idx="1252">
                        <c:v>12.93</c:v>
                      </c:pt>
                      <c:pt idx="1253">
                        <c:v>12.93</c:v>
                      </c:pt>
                      <c:pt idx="1254">
                        <c:v>12.75</c:v>
                      </c:pt>
                      <c:pt idx="1255">
                        <c:v>12.57</c:v>
                      </c:pt>
                      <c:pt idx="1256">
                        <c:v>12.56</c:v>
                      </c:pt>
                      <c:pt idx="1257">
                        <c:v>12.57</c:v>
                      </c:pt>
                      <c:pt idx="1258">
                        <c:v>12.63</c:v>
                      </c:pt>
                      <c:pt idx="1259">
                        <c:v>12.72</c:v>
                      </c:pt>
                      <c:pt idx="1260">
                        <c:v>12.85</c:v>
                      </c:pt>
                      <c:pt idx="1261">
                        <c:v>12.42</c:v>
                      </c:pt>
                      <c:pt idx="1262">
                        <c:v>12.43</c:v>
                      </c:pt>
                      <c:pt idx="1263">
                        <c:v>12.35</c:v>
                      </c:pt>
                      <c:pt idx="1264">
                        <c:v>12.11</c:v>
                      </c:pt>
                      <c:pt idx="1265">
                        <c:v>12.08</c:v>
                      </c:pt>
                      <c:pt idx="1266">
                        <c:v>11.97</c:v>
                      </c:pt>
                      <c:pt idx="1267">
                        <c:v>12.11</c:v>
                      </c:pt>
                      <c:pt idx="1268">
                        <c:v>12.03</c:v>
                      </c:pt>
                      <c:pt idx="1269">
                        <c:v>12.15</c:v>
                      </c:pt>
                      <c:pt idx="1270">
                        <c:v>12.21</c:v>
                      </c:pt>
                      <c:pt idx="1271">
                        <c:v>11.95</c:v>
                      </c:pt>
                      <c:pt idx="1272">
                        <c:v>12.01</c:v>
                      </c:pt>
                      <c:pt idx="1273">
                        <c:v>12.08</c:v>
                      </c:pt>
                      <c:pt idx="1274">
                        <c:v>12.07</c:v>
                      </c:pt>
                      <c:pt idx="1275">
                        <c:v>12.24</c:v>
                      </c:pt>
                      <c:pt idx="1276">
                        <c:v>12.17</c:v>
                      </c:pt>
                      <c:pt idx="1277">
                        <c:v>12.05</c:v>
                      </c:pt>
                      <c:pt idx="1278">
                        <c:v>11.97</c:v>
                      </c:pt>
                      <c:pt idx="1279">
                        <c:v>12.09</c:v>
                      </c:pt>
                      <c:pt idx="1280">
                        <c:v>12.15</c:v>
                      </c:pt>
                      <c:pt idx="1281">
                        <c:v>12.4</c:v>
                      </c:pt>
                      <c:pt idx="1282">
                        <c:v>12.45</c:v>
                      </c:pt>
                      <c:pt idx="1283">
                        <c:v>12.68</c:v>
                      </c:pt>
                      <c:pt idx="1284">
                        <c:v>12.57</c:v>
                      </c:pt>
                      <c:pt idx="1285">
                        <c:v>12.5</c:v>
                      </c:pt>
                      <c:pt idx="1286">
                        <c:v>12.7</c:v>
                      </c:pt>
                      <c:pt idx="1287">
                        <c:v>12.54</c:v>
                      </c:pt>
                      <c:pt idx="1288">
                        <c:v>12.2</c:v>
                      </c:pt>
                      <c:pt idx="1289">
                        <c:v>12.15</c:v>
                      </c:pt>
                      <c:pt idx="1290">
                        <c:v>12.16</c:v>
                      </c:pt>
                      <c:pt idx="1291">
                        <c:v>12.07</c:v>
                      </c:pt>
                      <c:pt idx="1292">
                        <c:v>12.05</c:v>
                      </c:pt>
                      <c:pt idx="1293">
                        <c:v>11.88</c:v>
                      </c:pt>
                      <c:pt idx="1294">
                        <c:v>12.03</c:v>
                      </c:pt>
                      <c:pt idx="1295">
                        <c:v>12.17</c:v>
                      </c:pt>
                      <c:pt idx="1296">
                        <c:v>12.46</c:v>
                      </c:pt>
                      <c:pt idx="1297">
                        <c:v>12.43</c:v>
                      </c:pt>
                      <c:pt idx="1298">
                        <c:v>12.34</c:v>
                      </c:pt>
                      <c:pt idx="1299">
                        <c:v>12.32</c:v>
                      </c:pt>
                      <c:pt idx="1300">
                        <c:v>12.03</c:v>
                      </c:pt>
                      <c:pt idx="1301">
                        <c:v>12.04</c:v>
                      </c:pt>
                      <c:pt idx="1302">
                        <c:v>12</c:v>
                      </c:pt>
                      <c:pt idx="1303">
                        <c:v>11.97</c:v>
                      </c:pt>
                      <c:pt idx="1304">
                        <c:v>11.64</c:v>
                      </c:pt>
                      <c:pt idx="1305">
                        <c:v>11.7</c:v>
                      </c:pt>
                      <c:pt idx="1306">
                        <c:v>11.11</c:v>
                      </c:pt>
                      <c:pt idx="1307">
                        <c:v>10.89</c:v>
                      </c:pt>
                      <c:pt idx="1308">
                        <c:v>9.86</c:v>
                      </c:pt>
                      <c:pt idx="1309">
                        <c:v>10.63</c:v>
                      </c:pt>
                      <c:pt idx="1310">
                        <c:v>9.89</c:v>
                      </c:pt>
                      <c:pt idx="1311">
                        <c:v>10.44</c:v>
                      </c:pt>
                      <c:pt idx="1312">
                        <c:v>10.37</c:v>
                      </c:pt>
                      <c:pt idx="1313">
                        <c:v>10.7</c:v>
                      </c:pt>
                      <c:pt idx="1314">
                        <c:v>10.49</c:v>
                      </c:pt>
                      <c:pt idx="1315">
                        <c:v>10.55</c:v>
                      </c:pt>
                      <c:pt idx="1316">
                        <c:v>10.039999999999999</c:v>
                      </c:pt>
                      <c:pt idx="1317">
                        <c:v>9.84</c:v>
                      </c:pt>
                      <c:pt idx="1318">
                        <c:v>9.7200000000000006</c:v>
                      </c:pt>
                      <c:pt idx="1319">
                        <c:v>10.029999999999999</c:v>
                      </c:pt>
                      <c:pt idx="1320">
                        <c:v>10.3</c:v>
                      </c:pt>
                      <c:pt idx="1321">
                        <c:v>10.27</c:v>
                      </c:pt>
                      <c:pt idx="1322">
                        <c:v>10.36</c:v>
                      </c:pt>
                      <c:pt idx="1323">
                        <c:v>10.79</c:v>
                      </c:pt>
                      <c:pt idx="1324">
                        <c:v>10.72</c:v>
                      </c:pt>
                      <c:pt idx="1325">
                        <c:v>10.85</c:v>
                      </c:pt>
                      <c:pt idx="1326">
                        <c:v>10.61</c:v>
                      </c:pt>
                      <c:pt idx="1327">
                        <c:v>10.17</c:v>
                      </c:pt>
                      <c:pt idx="1328">
                        <c:v>9.99</c:v>
                      </c:pt>
                      <c:pt idx="1329">
                        <c:v>10.47</c:v>
                      </c:pt>
                      <c:pt idx="1330">
                        <c:v>10.25</c:v>
                      </c:pt>
                      <c:pt idx="1331">
                        <c:v>9.92</c:v>
                      </c:pt>
                      <c:pt idx="1332">
                        <c:v>10.029999999999999</c:v>
                      </c:pt>
                      <c:pt idx="1333">
                        <c:v>10.1</c:v>
                      </c:pt>
                      <c:pt idx="1334">
                        <c:v>10.220000000000001</c:v>
                      </c:pt>
                      <c:pt idx="1335">
                        <c:v>10.48</c:v>
                      </c:pt>
                      <c:pt idx="1336">
                        <c:v>10.46</c:v>
                      </c:pt>
                      <c:pt idx="1337">
                        <c:v>10.19</c:v>
                      </c:pt>
                      <c:pt idx="1338">
                        <c:v>10.16</c:v>
                      </c:pt>
                      <c:pt idx="1339">
                        <c:v>9.65</c:v>
                      </c:pt>
                      <c:pt idx="1340">
                        <c:v>9.3800000000000008</c:v>
                      </c:pt>
                      <c:pt idx="1341">
                        <c:v>9.4700000000000006</c:v>
                      </c:pt>
                      <c:pt idx="1342">
                        <c:v>9.9</c:v>
                      </c:pt>
                      <c:pt idx="1343">
                        <c:v>9.9499999999999993</c:v>
                      </c:pt>
                      <c:pt idx="1344">
                        <c:v>9.65</c:v>
                      </c:pt>
                      <c:pt idx="1345">
                        <c:v>9.93</c:v>
                      </c:pt>
                      <c:pt idx="1346">
                        <c:v>9.58</c:v>
                      </c:pt>
                      <c:pt idx="1347">
                        <c:v>9.15</c:v>
                      </c:pt>
                      <c:pt idx="1348">
                        <c:v>9.52</c:v>
                      </c:pt>
                      <c:pt idx="1349">
                        <c:v>9.65</c:v>
                      </c:pt>
                      <c:pt idx="1350">
                        <c:v>9.9499999999999993</c:v>
                      </c:pt>
                      <c:pt idx="1351">
                        <c:v>9.6</c:v>
                      </c:pt>
                      <c:pt idx="1352">
                        <c:v>10.09</c:v>
                      </c:pt>
                      <c:pt idx="1353">
                        <c:v>10.08</c:v>
                      </c:pt>
                      <c:pt idx="1354">
                        <c:v>10.33</c:v>
                      </c:pt>
                      <c:pt idx="1355">
                        <c:v>10.1</c:v>
                      </c:pt>
                      <c:pt idx="1356">
                        <c:v>10.220000000000001</c:v>
                      </c:pt>
                      <c:pt idx="1357">
                        <c:v>9.9</c:v>
                      </c:pt>
                      <c:pt idx="1358">
                        <c:v>10.38</c:v>
                      </c:pt>
                      <c:pt idx="1359">
                        <c:v>10.23</c:v>
                      </c:pt>
                      <c:pt idx="1360">
                        <c:v>10.38</c:v>
                      </c:pt>
                      <c:pt idx="1361">
                        <c:v>10.65</c:v>
                      </c:pt>
                      <c:pt idx="1362">
                        <c:v>10.89</c:v>
                      </c:pt>
                      <c:pt idx="1363">
                        <c:v>10.56</c:v>
                      </c:pt>
                      <c:pt idx="1364">
                        <c:v>10.75</c:v>
                      </c:pt>
                      <c:pt idx="1365">
                        <c:v>11.39</c:v>
                      </c:pt>
                      <c:pt idx="1366">
                        <c:v>11.4</c:v>
                      </c:pt>
                      <c:pt idx="1367">
                        <c:v>10.94</c:v>
                      </c:pt>
                      <c:pt idx="1368">
                        <c:v>10.43</c:v>
                      </c:pt>
                      <c:pt idx="1369">
                        <c:v>10.74</c:v>
                      </c:pt>
                      <c:pt idx="1370">
                        <c:v>10.93</c:v>
                      </c:pt>
                      <c:pt idx="1371">
                        <c:v>10.77</c:v>
                      </c:pt>
                      <c:pt idx="1372">
                        <c:v>10.84</c:v>
                      </c:pt>
                      <c:pt idx="1373">
                        <c:v>11.04</c:v>
                      </c:pt>
                      <c:pt idx="1374">
                        <c:v>10.44</c:v>
                      </c:pt>
                      <c:pt idx="1375">
                        <c:v>10.49</c:v>
                      </c:pt>
                      <c:pt idx="1376">
                        <c:v>10.73</c:v>
                      </c:pt>
                      <c:pt idx="1377">
                        <c:v>10.52</c:v>
                      </c:pt>
                      <c:pt idx="1378">
                        <c:v>10.57</c:v>
                      </c:pt>
                      <c:pt idx="1379">
                        <c:v>10.31</c:v>
                      </c:pt>
                      <c:pt idx="1380">
                        <c:v>10.11</c:v>
                      </c:pt>
                      <c:pt idx="1381">
                        <c:v>10.14</c:v>
                      </c:pt>
                      <c:pt idx="1382">
                        <c:v>9.89</c:v>
                      </c:pt>
                      <c:pt idx="1383">
                        <c:v>9.8000000000000007</c:v>
                      </c:pt>
                      <c:pt idx="1384">
                        <c:v>9.5299999999999994</c:v>
                      </c:pt>
                      <c:pt idx="1385">
                        <c:v>9.56</c:v>
                      </c:pt>
                      <c:pt idx="1386">
                        <c:v>9.84</c:v>
                      </c:pt>
                      <c:pt idx="1387">
                        <c:v>9.7799999999999994</c:v>
                      </c:pt>
                      <c:pt idx="1388">
                        <c:v>10.39</c:v>
                      </c:pt>
                      <c:pt idx="1389">
                        <c:v>10.33</c:v>
                      </c:pt>
                      <c:pt idx="1390">
                        <c:v>10.47</c:v>
                      </c:pt>
                      <c:pt idx="1391">
                        <c:v>10.68</c:v>
                      </c:pt>
                      <c:pt idx="1392">
                        <c:v>10.69</c:v>
                      </c:pt>
                      <c:pt idx="1393">
                        <c:v>10.82</c:v>
                      </c:pt>
                      <c:pt idx="1394">
                        <c:v>10.4</c:v>
                      </c:pt>
                      <c:pt idx="1395">
                        <c:v>10.63</c:v>
                      </c:pt>
                      <c:pt idx="1396">
                        <c:v>10.38</c:v>
                      </c:pt>
                      <c:pt idx="1397">
                        <c:v>10.23</c:v>
                      </c:pt>
                      <c:pt idx="1398">
                        <c:v>10.19</c:v>
                      </c:pt>
                      <c:pt idx="1399">
                        <c:v>10.199999999999999</c:v>
                      </c:pt>
                      <c:pt idx="1400">
                        <c:v>10.17</c:v>
                      </c:pt>
                      <c:pt idx="1401">
                        <c:v>9.9499999999999993</c:v>
                      </c:pt>
                      <c:pt idx="1402">
                        <c:v>10.32</c:v>
                      </c:pt>
                      <c:pt idx="1403">
                        <c:v>10.38</c:v>
                      </c:pt>
                      <c:pt idx="1404">
                        <c:v>10.59</c:v>
                      </c:pt>
                      <c:pt idx="1405">
                        <c:v>10.67</c:v>
                      </c:pt>
                      <c:pt idx="1406">
                        <c:v>10.6</c:v>
                      </c:pt>
                      <c:pt idx="1407">
                        <c:v>10.43</c:v>
                      </c:pt>
                      <c:pt idx="1408">
                        <c:v>10.6</c:v>
                      </c:pt>
                      <c:pt idx="1409">
                        <c:v>10.55</c:v>
                      </c:pt>
                      <c:pt idx="1410">
                        <c:v>10.82</c:v>
                      </c:pt>
                      <c:pt idx="1411">
                        <c:v>10.79</c:v>
                      </c:pt>
                      <c:pt idx="1412">
                        <c:v>10.93</c:v>
                      </c:pt>
                      <c:pt idx="1413">
                        <c:v>10.87</c:v>
                      </c:pt>
                      <c:pt idx="1414">
                        <c:v>10.93</c:v>
                      </c:pt>
                      <c:pt idx="1415">
                        <c:v>11.12</c:v>
                      </c:pt>
                      <c:pt idx="1416">
                        <c:v>11.24</c:v>
                      </c:pt>
                      <c:pt idx="1417">
                        <c:v>11.29</c:v>
                      </c:pt>
                      <c:pt idx="1418">
                        <c:v>11.2</c:v>
                      </c:pt>
                      <c:pt idx="1419">
                        <c:v>11.12</c:v>
                      </c:pt>
                      <c:pt idx="1420">
                        <c:v>11.29</c:v>
                      </c:pt>
                      <c:pt idx="1421">
                        <c:v>11.4</c:v>
                      </c:pt>
                      <c:pt idx="1422">
                        <c:v>11.47</c:v>
                      </c:pt>
                      <c:pt idx="1423">
                        <c:v>11.51</c:v>
                      </c:pt>
                      <c:pt idx="1424">
                        <c:v>11.49</c:v>
                      </c:pt>
                      <c:pt idx="1425">
                        <c:v>11.52</c:v>
                      </c:pt>
                      <c:pt idx="1426">
                        <c:v>11.42</c:v>
                      </c:pt>
                      <c:pt idx="1427">
                        <c:v>11.46</c:v>
                      </c:pt>
                      <c:pt idx="1428">
                        <c:v>11.36</c:v>
                      </c:pt>
                      <c:pt idx="1429">
                        <c:v>11.41</c:v>
                      </c:pt>
                      <c:pt idx="1430">
                        <c:v>11.58</c:v>
                      </c:pt>
                      <c:pt idx="1431">
                        <c:v>11.64</c:v>
                      </c:pt>
                      <c:pt idx="1432">
                        <c:v>11.95</c:v>
                      </c:pt>
                      <c:pt idx="1433">
                        <c:v>11.89</c:v>
                      </c:pt>
                      <c:pt idx="1434">
                        <c:v>11.89</c:v>
                      </c:pt>
                      <c:pt idx="1435">
                        <c:v>11.98</c:v>
                      </c:pt>
                      <c:pt idx="1436">
                        <c:v>11.93</c:v>
                      </c:pt>
                      <c:pt idx="1437">
                        <c:v>11.81</c:v>
                      </c:pt>
                      <c:pt idx="1438">
                        <c:v>11.92</c:v>
                      </c:pt>
                      <c:pt idx="1439">
                        <c:v>11.81</c:v>
                      </c:pt>
                      <c:pt idx="1440">
                        <c:v>11.74</c:v>
                      </c:pt>
                      <c:pt idx="1441">
                        <c:v>11.92</c:v>
                      </c:pt>
                      <c:pt idx="1442">
                        <c:v>12</c:v>
                      </c:pt>
                      <c:pt idx="1443">
                        <c:v>11.98</c:v>
                      </c:pt>
                      <c:pt idx="1444">
                        <c:v>11.84</c:v>
                      </c:pt>
                      <c:pt idx="1445">
                        <c:v>11.94</c:v>
                      </c:pt>
                      <c:pt idx="1446">
                        <c:v>11.9</c:v>
                      </c:pt>
                      <c:pt idx="1447">
                        <c:v>11.99</c:v>
                      </c:pt>
                      <c:pt idx="1448">
                        <c:v>12.02</c:v>
                      </c:pt>
                      <c:pt idx="1449">
                        <c:v>11.97</c:v>
                      </c:pt>
                      <c:pt idx="1450">
                        <c:v>12.1</c:v>
                      </c:pt>
                      <c:pt idx="1451">
                        <c:v>12.05</c:v>
                      </c:pt>
                      <c:pt idx="1452">
                        <c:v>12.01</c:v>
                      </c:pt>
                      <c:pt idx="1453">
                        <c:v>11.71</c:v>
                      </c:pt>
                      <c:pt idx="1454">
                        <c:v>11.87</c:v>
                      </c:pt>
                      <c:pt idx="1455">
                        <c:v>11.98</c:v>
                      </c:pt>
                      <c:pt idx="1456">
                        <c:v>12.08</c:v>
                      </c:pt>
                      <c:pt idx="1457">
                        <c:v>12.05</c:v>
                      </c:pt>
                      <c:pt idx="1458">
                        <c:v>12.51</c:v>
                      </c:pt>
                      <c:pt idx="1459">
                        <c:v>12.52</c:v>
                      </c:pt>
                      <c:pt idx="1460">
                        <c:v>12.74</c:v>
                      </c:pt>
                      <c:pt idx="1461">
                        <c:v>12.75</c:v>
                      </c:pt>
                      <c:pt idx="1462">
                        <c:v>12.82</c:v>
                      </c:pt>
                      <c:pt idx="1463">
                        <c:v>12.88</c:v>
                      </c:pt>
                      <c:pt idx="1464">
                        <c:v>12.82</c:v>
                      </c:pt>
                      <c:pt idx="1465">
                        <c:v>12.65</c:v>
                      </c:pt>
                      <c:pt idx="1466">
                        <c:v>12.76</c:v>
                      </c:pt>
                      <c:pt idx="1467">
                        <c:v>12.96</c:v>
                      </c:pt>
                      <c:pt idx="1468">
                        <c:v>12.84</c:v>
                      </c:pt>
                      <c:pt idx="1469">
                        <c:v>12.87</c:v>
                      </c:pt>
                      <c:pt idx="1470">
                        <c:v>12.74</c:v>
                      </c:pt>
                      <c:pt idx="1471">
                        <c:v>12.82</c:v>
                      </c:pt>
                      <c:pt idx="1472">
                        <c:v>12.91</c:v>
                      </c:pt>
                      <c:pt idx="1473">
                        <c:v>12.84</c:v>
                      </c:pt>
                      <c:pt idx="1474">
                        <c:v>12.64</c:v>
                      </c:pt>
                      <c:pt idx="1475">
                        <c:v>12.6</c:v>
                      </c:pt>
                      <c:pt idx="1476">
                        <c:v>12.41</c:v>
                      </c:pt>
                      <c:pt idx="1477">
                        <c:v>12.14</c:v>
                      </c:pt>
                      <c:pt idx="1478">
                        <c:v>12.33</c:v>
                      </c:pt>
                      <c:pt idx="1479">
                        <c:v>12.57</c:v>
                      </c:pt>
                      <c:pt idx="1480">
                        <c:v>12.27</c:v>
                      </c:pt>
                      <c:pt idx="1481">
                        <c:v>12.36</c:v>
                      </c:pt>
                      <c:pt idx="1482">
                        <c:v>12.52</c:v>
                      </c:pt>
                      <c:pt idx="1483">
                        <c:v>12.44</c:v>
                      </c:pt>
                      <c:pt idx="1484">
                        <c:v>12.39</c:v>
                      </c:pt>
                      <c:pt idx="1485">
                        <c:v>12.32</c:v>
                      </c:pt>
                      <c:pt idx="1486">
                        <c:v>12.23</c:v>
                      </c:pt>
                      <c:pt idx="1487">
                        <c:v>12.37</c:v>
                      </c:pt>
                      <c:pt idx="1488">
                        <c:v>12.48</c:v>
                      </c:pt>
                      <c:pt idx="1489">
                        <c:v>12.58</c:v>
                      </c:pt>
                      <c:pt idx="1490">
                        <c:v>12.59</c:v>
                      </c:pt>
                      <c:pt idx="1491">
                        <c:v>12.52</c:v>
                      </c:pt>
                      <c:pt idx="1492">
                        <c:v>12.65</c:v>
                      </c:pt>
                      <c:pt idx="1493">
                        <c:v>12.55</c:v>
                      </c:pt>
                      <c:pt idx="1494">
                        <c:v>12.44</c:v>
                      </c:pt>
                      <c:pt idx="1495">
                        <c:v>12.25</c:v>
                      </c:pt>
                      <c:pt idx="1496">
                        <c:v>12.32</c:v>
                      </c:pt>
                      <c:pt idx="1497">
                        <c:v>12.24</c:v>
                      </c:pt>
                      <c:pt idx="1498">
                        <c:v>12.1</c:v>
                      </c:pt>
                      <c:pt idx="1499">
                        <c:v>12.15</c:v>
                      </c:pt>
                      <c:pt idx="1500">
                        <c:v>12.01</c:v>
                      </c:pt>
                      <c:pt idx="1501">
                        <c:v>11.77</c:v>
                      </c:pt>
                      <c:pt idx="1502">
                        <c:v>11.71</c:v>
                      </c:pt>
                      <c:pt idx="1503">
                        <c:v>11.54</c:v>
                      </c:pt>
                      <c:pt idx="1504">
                        <c:v>11.3</c:v>
                      </c:pt>
                      <c:pt idx="1505">
                        <c:v>11.17</c:v>
                      </c:pt>
                      <c:pt idx="1506">
                        <c:v>11.28</c:v>
                      </c:pt>
                      <c:pt idx="1507">
                        <c:v>11.36</c:v>
                      </c:pt>
                      <c:pt idx="1508">
                        <c:v>11.41</c:v>
                      </c:pt>
                      <c:pt idx="1509">
                        <c:v>11.41</c:v>
                      </c:pt>
                      <c:pt idx="1510">
                        <c:v>11.37</c:v>
                      </c:pt>
                      <c:pt idx="1511">
                        <c:v>11.54</c:v>
                      </c:pt>
                      <c:pt idx="1512">
                        <c:v>11.27</c:v>
                      </c:pt>
                      <c:pt idx="1513">
                        <c:v>11.36</c:v>
                      </c:pt>
                      <c:pt idx="1514">
                        <c:v>10.94</c:v>
                      </c:pt>
                      <c:pt idx="1515">
                        <c:v>10.84</c:v>
                      </c:pt>
                      <c:pt idx="1516">
                        <c:v>11.02</c:v>
                      </c:pt>
                      <c:pt idx="1517">
                        <c:v>11.34</c:v>
                      </c:pt>
                      <c:pt idx="1518">
                        <c:v>11.33</c:v>
                      </c:pt>
                      <c:pt idx="1519">
                        <c:v>11.47</c:v>
                      </c:pt>
                      <c:pt idx="1520">
                        <c:v>11.26</c:v>
                      </c:pt>
                      <c:pt idx="1521">
                        <c:v>11.43</c:v>
                      </c:pt>
                      <c:pt idx="1522">
                        <c:v>11.39</c:v>
                      </c:pt>
                      <c:pt idx="1523">
                        <c:v>11.52</c:v>
                      </c:pt>
                      <c:pt idx="1524">
                        <c:v>11.63</c:v>
                      </c:pt>
                      <c:pt idx="1525">
                        <c:v>11.57</c:v>
                      </c:pt>
                      <c:pt idx="1526">
                        <c:v>11.76</c:v>
                      </c:pt>
                      <c:pt idx="1527">
                        <c:v>11.79</c:v>
                      </c:pt>
                      <c:pt idx="1528">
                        <c:v>11.52</c:v>
                      </c:pt>
                      <c:pt idx="1529">
                        <c:v>11.63</c:v>
                      </c:pt>
                      <c:pt idx="1530">
                        <c:v>11.39</c:v>
                      </c:pt>
                      <c:pt idx="1531">
                        <c:v>11.45</c:v>
                      </c:pt>
                      <c:pt idx="1532">
                        <c:v>11.58</c:v>
                      </c:pt>
                      <c:pt idx="1533">
                        <c:v>11.58</c:v>
                      </c:pt>
                      <c:pt idx="1534">
                        <c:v>11.88</c:v>
                      </c:pt>
                      <c:pt idx="1535">
                        <c:v>11.95</c:v>
                      </c:pt>
                      <c:pt idx="1536">
                        <c:v>12.01</c:v>
                      </c:pt>
                      <c:pt idx="1537">
                        <c:v>11.84</c:v>
                      </c:pt>
                      <c:pt idx="1538">
                        <c:v>11.74</c:v>
                      </c:pt>
                      <c:pt idx="1539">
                        <c:v>11.72</c:v>
                      </c:pt>
                      <c:pt idx="1540">
                        <c:v>11.63</c:v>
                      </c:pt>
                      <c:pt idx="1541">
                        <c:v>11.73</c:v>
                      </c:pt>
                      <c:pt idx="1542">
                        <c:v>11.61</c:v>
                      </c:pt>
                      <c:pt idx="1543">
                        <c:v>11.92</c:v>
                      </c:pt>
                      <c:pt idx="1544">
                        <c:v>11.91</c:v>
                      </c:pt>
                      <c:pt idx="1545">
                        <c:v>11.97</c:v>
                      </c:pt>
                      <c:pt idx="1546">
                        <c:v>11.92</c:v>
                      </c:pt>
                      <c:pt idx="1547">
                        <c:v>11.84</c:v>
                      </c:pt>
                      <c:pt idx="1548">
                        <c:v>11.66</c:v>
                      </c:pt>
                      <c:pt idx="1549">
                        <c:v>11.57</c:v>
                      </c:pt>
                      <c:pt idx="1550">
                        <c:v>11.54</c:v>
                      </c:pt>
                      <c:pt idx="1551">
                        <c:v>11.58</c:v>
                      </c:pt>
                      <c:pt idx="1552">
                        <c:v>11.75</c:v>
                      </c:pt>
                      <c:pt idx="1553">
                        <c:v>11.97</c:v>
                      </c:pt>
                      <c:pt idx="1554">
                        <c:v>11.95</c:v>
                      </c:pt>
                      <c:pt idx="1555">
                        <c:v>11.89</c:v>
                      </c:pt>
                      <c:pt idx="1556">
                        <c:v>11.84</c:v>
                      </c:pt>
                      <c:pt idx="1557">
                        <c:v>11.75</c:v>
                      </c:pt>
                      <c:pt idx="1558">
                        <c:v>12.02</c:v>
                      </c:pt>
                      <c:pt idx="1559">
                        <c:v>12.07</c:v>
                      </c:pt>
                      <c:pt idx="1560">
                        <c:v>12.12</c:v>
                      </c:pt>
                      <c:pt idx="1561">
                        <c:v>12.12</c:v>
                      </c:pt>
                      <c:pt idx="1562">
                        <c:v>12.11</c:v>
                      </c:pt>
                      <c:pt idx="1563">
                        <c:v>12.12</c:v>
                      </c:pt>
                      <c:pt idx="1564">
                        <c:v>12.13</c:v>
                      </c:pt>
                      <c:pt idx="1565">
                        <c:v>12.11</c:v>
                      </c:pt>
                      <c:pt idx="1566">
                        <c:v>12.15</c:v>
                      </c:pt>
                      <c:pt idx="1567">
                        <c:v>12.23</c:v>
                      </c:pt>
                      <c:pt idx="1568">
                        <c:v>12.27</c:v>
                      </c:pt>
                      <c:pt idx="1569">
                        <c:v>12.31</c:v>
                      </c:pt>
                      <c:pt idx="1570">
                        <c:v>12.35</c:v>
                      </c:pt>
                      <c:pt idx="1571">
                        <c:v>12.33</c:v>
                      </c:pt>
                      <c:pt idx="1572">
                        <c:v>12.21</c:v>
                      </c:pt>
                      <c:pt idx="1573">
                        <c:v>12.27</c:v>
                      </c:pt>
                      <c:pt idx="1574">
                        <c:v>12.27</c:v>
                      </c:pt>
                      <c:pt idx="1575">
                        <c:v>12.25</c:v>
                      </c:pt>
                      <c:pt idx="1576">
                        <c:v>12.27</c:v>
                      </c:pt>
                      <c:pt idx="1577">
                        <c:v>12.21</c:v>
                      </c:pt>
                      <c:pt idx="1578">
                        <c:v>12.3</c:v>
                      </c:pt>
                      <c:pt idx="1579">
                        <c:v>12.3</c:v>
                      </c:pt>
                      <c:pt idx="1580">
                        <c:v>12.3</c:v>
                      </c:pt>
                      <c:pt idx="1581">
                        <c:v>12.59</c:v>
                      </c:pt>
                      <c:pt idx="1582">
                        <c:v>12.72</c:v>
                      </c:pt>
                      <c:pt idx="1583">
                        <c:v>12.61</c:v>
                      </c:pt>
                      <c:pt idx="1584">
                        <c:v>12.72</c:v>
                      </c:pt>
                      <c:pt idx="1585">
                        <c:v>12.77</c:v>
                      </c:pt>
                      <c:pt idx="1586">
                        <c:v>13.1</c:v>
                      </c:pt>
                      <c:pt idx="1587">
                        <c:v>13.21</c:v>
                      </c:pt>
                      <c:pt idx="1588">
                        <c:v>13.08</c:v>
                      </c:pt>
                      <c:pt idx="1589">
                        <c:v>13.02</c:v>
                      </c:pt>
                      <c:pt idx="1590">
                        <c:v>13.01</c:v>
                      </c:pt>
                      <c:pt idx="1591">
                        <c:v>12.94</c:v>
                      </c:pt>
                      <c:pt idx="1592">
                        <c:v>12.84</c:v>
                      </c:pt>
                      <c:pt idx="1593">
                        <c:v>12.85</c:v>
                      </c:pt>
                      <c:pt idx="1594">
                        <c:v>12.65</c:v>
                      </c:pt>
                      <c:pt idx="1595">
                        <c:v>12.57</c:v>
                      </c:pt>
                      <c:pt idx="1596">
                        <c:v>12.69</c:v>
                      </c:pt>
                      <c:pt idx="1597">
                        <c:v>12.65</c:v>
                      </c:pt>
                      <c:pt idx="1598">
                        <c:v>12.7</c:v>
                      </c:pt>
                      <c:pt idx="1599">
                        <c:v>12.73</c:v>
                      </c:pt>
                      <c:pt idx="1600">
                        <c:v>12.84</c:v>
                      </c:pt>
                      <c:pt idx="1601">
                        <c:v>13.04</c:v>
                      </c:pt>
                      <c:pt idx="1602">
                        <c:v>13.03</c:v>
                      </c:pt>
                      <c:pt idx="1603">
                        <c:v>13.02</c:v>
                      </c:pt>
                      <c:pt idx="1604">
                        <c:v>12.94</c:v>
                      </c:pt>
                      <c:pt idx="1605">
                        <c:v>12.93</c:v>
                      </c:pt>
                      <c:pt idx="1606">
                        <c:v>13</c:v>
                      </c:pt>
                      <c:pt idx="1607">
                        <c:v>12.82</c:v>
                      </c:pt>
                      <c:pt idx="1608">
                        <c:v>12.97</c:v>
                      </c:pt>
                      <c:pt idx="1609">
                        <c:v>13.05</c:v>
                      </c:pt>
                      <c:pt idx="1610">
                        <c:v>13.22</c:v>
                      </c:pt>
                      <c:pt idx="1611">
                        <c:v>13.25</c:v>
                      </c:pt>
                      <c:pt idx="1612">
                        <c:v>13.07</c:v>
                      </c:pt>
                      <c:pt idx="1613">
                        <c:v>13.07</c:v>
                      </c:pt>
                      <c:pt idx="1614">
                        <c:v>12.85</c:v>
                      </c:pt>
                      <c:pt idx="1615">
                        <c:v>12.85</c:v>
                      </c:pt>
                      <c:pt idx="1616">
                        <c:v>12.88</c:v>
                      </c:pt>
                      <c:pt idx="1617">
                        <c:v>12.82</c:v>
                      </c:pt>
                      <c:pt idx="1618">
                        <c:v>12.82</c:v>
                      </c:pt>
                      <c:pt idx="1619">
                        <c:v>12.82</c:v>
                      </c:pt>
                      <c:pt idx="1620">
                        <c:v>12.9</c:v>
                      </c:pt>
                      <c:pt idx="1621">
                        <c:v>13.05</c:v>
                      </c:pt>
                      <c:pt idx="1622">
                        <c:v>12.98</c:v>
                      </c:pt>
                      <c:pt idx="1623">
                        <c:v>12.95</c:v>
                      </c:pt>
                      <c:pt idx="1624">
                        <c:v>13.1</c:v>
                      </c:pt>
                      <c:pt idx="1625">
                        <c:v>12.66</c:v>
                      </c:pt>
                      <c:pt idx="1626">
                        <c:v>12.56</c:v>
                      </c:pt>
                      <c:pt idx="1627">
                        <c:v>12.57</c:v>
                      </c:pt>
                      <c:pt idx="1628">
                        <c:v>12.59</c:v>
                      </c:pt>
                      <c:pt idx="1629">
                        <c:v>12.51</c:v>
                      </c:pt>
                      <c:pt idx="1630">
                        <c:v>12.29</c:v>
                      </c:pt>
                      <c:pt idx="1631">
                        <c:v>12.31</c:v>
                      </c:pt>
                      <c:pt idx="1632">
                        <c:v>12.39</c:v>
                      </c:pt>
                      <c:pt idx="1633">
                        <c:v>12.63</c:v>
                      </c:pt>
                      <c:pt idx="1634">
                        <c:v>12.7</c:v>
                      </c:pt>
                      <c:pt idx="1635">
                        <c:v>12.7</c:v>
                      </c:pt>
                      <c:pt idx="1636">
                        <c:v>12.85</c:v>
                      </c:pt>
                      <c:pt idx="1637">
                        <c:v>12.8</c:v>
                      </c:pt>
                      <c:pt idx="1638">
                        <c:v>12.69</c:v>
                      </c:pt>
                      <c:pt idx="1639">
                        <c:v>12.74</c:v>
                      </c:pt>
                      <c:pt idx="1640">
                        <c:v>12.8</c:v>
                      </c:pt>
                      <c:pt idx="1641">
                        <c:v>12.78</c:v>
                      </c:pt>
                      <c:pt idx="1642">
                        <c:v>12.74</c:v>
                      </c:pt>
                      <c:pt idx="1643">
                        <c:v>12.7</c:v>
                      </c:pt>
                      <c:pt idx="1644">
                        <c:v>12.86</c:v>
                      </c:pt>
                      <c:pt idx="1645">
                        <c:v>12.9</c:v>
                      </c:pt>
                      <c:pt idx="1646">
                        <c:v>13</c:v>
                      </c:pt>
                      <c:pt idx="1647">
                        <c:v>12.97</c:v>
                      </c:pt>
                      <c:pt idx="1648">
                        <c:v>13.04</c:v>
                      </c:pt>
                      <c:pt idx="1649">
                        <c:v>13.09</c:v>
                      </c:pt>
                      <c:pt idx="1650">
                        <c:v>13.03</c:v>
                      </c:pt>
                      <c:pt idx="1651">
                        <c:v>12.98</c:v>
                      </c:pt>
                      <c:pt idx="1652">
                        <c:v>13.25</c:v>
                      </c:pt>
                      <c:pt idx="1653">
                        <c:v>13.44</c:v>
                      </c:pt>
                      <c:pt idx="1654">
                        <c:v>13.36</c:v>
                      </c:pt>
                      <c:pt idx="1655">
                        <c:v>13.55</c:v>
                      </c:pt>
                      <c:pt idx="1656">
                        <c:v>13.3</c:v>
                      </c:pt>
                      <c:pt idx="1657">
                        <c:v>13.28</c:v>
                      </c:pt>
                      <c:pt idx="1658">
                        <c:v>13.27</c:v>
                      </c:pt>
                      <c:pt idx="1659">
                        <c:v>13.23</c:v>
                      </c:pt>
                      <c:pt idx="1660">
                        <c:v>13.13</c:v>
                      </c:pt>
                      <c:pt idx="1661">
                        <c:v>13.3</c:v>
                      </c:pt>
                      <c:pt idx="1662">
                        <c:v>13.68</c:v>
                      </c:pt>
                      <c:pt idx="1663">
                        <c:v>13.67</c:v>
                      </c:pt>
                      <c:pt idx="1664">
                        <c:v>13.83</c:v>
                      </c:pt>
                      <c:pt idx="1665">
                        <c:v>13.8</c:v>
                      </c:pt>
                      <c:pt idx="1666">
                        <c:v>13.76</c:v>
                      </c:pt>
                      <c:pt idx="1667">
                        <c:v>13.73</c:v>
                      </c:pt>
                      <c:pt idx="1668">
                        <c:v>13.91</c:v>
                      </c:pt>
                      <c:pt idx="1669">
                        <c:v>13.88</c:v>
                      </c:pt>
                      <c:pt idx="1670">
                        <c:v>13.84</c:v>
                      </c:pt>
                      <c:pt idx="1671">
                        <c:v>13.9</c:v>
                      </c:pt>
                      <c:pt idx="1672">
                        <c:v>13.9</c:v>
                      </c:pt>
                      <c:pt idx="1673">
                        <c:v>13.9</c:v>
                      </c:pt>
                      <c:pt idx="1674">
                        <c:v>13.91</c:v>
                      </c:pt>
                      <c:pt idx="1675">
                        <c:v>14.04</c:v>
                      </c:pt>
                      <c:pt idx="1676">
                        <c:v>14.03</c:v>
                      </c:pt>
                      <c:pt idx="1677">
                        <c:v>14.11</c:v>
                      </c:pt>
                      <c:pt idx="1678">
                        <c:v>14.17</c:v>
                      </c:pt>
                      <c:pt idx="1679">
                        <c:v>14.11</c:v>
                      </c:pt>
                      <c:pt idx="1680">
                        <c:v>14.17</c:v>
                      </c:pt>
                      <c:pt idx="1681">
                        <c:v>14.11</c:v>
                      </c:pt>
                      <c:pt idx="1682">
                        <c:v>14.1</c:v>
                      </c:pt>
                      <c:pt idx="1683">
                        <c:v>14.29</c:v>
                      </c:pt>
                      <c:pt idx="1684">
                        <c:v>14.12</c:v>
                      </c:pt>
                      <c:pt idx="1685">
                        <c:v>14.26</c:v>
                      </c:pt>
                      <c:pt idx="1686">
                        <c:v>14.29</c:v>
                      </c:pt>
                      <c:pt idx="1687">
                        <c:v>14.24</c:v>
                      </c:pt>
                      <c:pt idx="1688">
                        <c:v>14.28</c:v>
                      </c:pt>
                      <c:pt idx="1689">
                        <c:v>14.34</c:v>
                      </c:pt>
                      <c:pt idx="1690">
                        <c:v>14.46</c:v>
                      </c:pt>
                      <c:pt idx="1691">
                        <c:v>14.42</c:v>
                      </c:pt>
                      <c:pt idx="1692">
                        <c:v>14.47</c:v>
                      </c:pt>
                      <c:pt idx="1693">
                        <c:v>14.41</c:v>
                      </c:pt>
                      <c:pt idx="1694">
                        <c:v>14.54</c:v>
                      </c:pt>
                      <c:pt idx="1695">
                        <c:v>14.33</c:v>
                      </c:pt>
                      <c:pt idx="1696">
                        <c:v>14.21</c:v>
                      </c:pt>
                      <c:pt idx="1697">
                        <c:v>14.39</c:v>
                      </c:pt>
                      <c:pt idx="1698">
                        <c:v>14</c:v>
                      </c:pt>
                      <c:pt idx="1699">
                        <c:v>14.07</c:v>
                      </c:pt>
                      <c:pt idx="1700">
                        <c:v>14.29</c:v>
                      </c:pt>
                      <c:pt idx="1701">
                        <c:v>14.27</c:v>
                      </c:pt>
                      <c:pt idx="1702">
                        <c:v>14.31</c:v>
                      </c:pt>
                      <c:pt idx="1703">
                        <c:v>14.43</c:v>
                      </c:pt>
                      <c:pt idx="1704">
                        <c:v>14.55</c:v>
                      </c:pt>
                      <c:pt idx="1705">
                        <c:v>14.65</c:v>
                      </c:pt>
                      <c:pt idx="1706">
                        <c:v>14.76</c:v>
                      </c:pt>
                      <c:pt idx="1707">
                        <c:v>14.8</c:v>
                      </c:pt>
                      <c:pt idx="1708">
                        <c:v>14.91</c:v>
                      </c:pt>
                      <c:pt idx="1709">
                        <c:v>14.83</c:v>
                      </c:pt>
                      <c:pt idx="1710">
                        <c:v>14.87</c:v>
                      </c:pt>
                      <c:pt idx="1711">
                        <c:v>14.97</c:v>
                      </c:pt>
                      <c:pt idx="1712">
                        <c:v>14.96</c:v>
                      </c:pt>
                      <c:pt idx="1713">
                        <c:v>14.82</c:v>
                      </c:pt>
                      <c:pt idx="1714">
                        <c:v>14.74</c:v>
                      </c:pt>
                      <c:pt idx="1715">
                        <c:v>14.84</c:v>
                      </c:pt>
                      <c:pt idx="1716">
                        <c:v>14.66</c:v>
                      </c:pt>
                      <c:pt idx="1717">
                        <c:v>14.74</c:v>
                      </c:pt>
                      <c:pt idx="1718">
                        <c:v>14.71</c:v>
                      </c:pt>
                      <c:pt idx="1719">
                        <c:v>14.8</c:v>
                      </c:pt>
                      <c:pt idx="1720">
                        <c:v>14.73</c:v>
                      </c:pt>
                      <c:pt idx="1721">
                        <c:v>14.77</c:v>
                      </c:pt>
                      <c:pt idx="1722">
                        <c:v>14.7</c:v>
                      </c:pt>
                      <c:pt idx="1723">
                        <c:v>14.79</c:v>
                      </c:pt>
                      <c:pt idx="1724">
                        <c:v>14.54</c:v>
                      </c:pt>
                      <c:pt idx="1725">
                        <c:v>14.67</c:v>
                      </c:pt>
                      <c:pt idx="1726">
                        <c:v>14.63</c:v>
                      </c:pt>
                      <c:pt idx="1727">
                        <c:v>14.77</c:v>
                      </c:pt>
                      <c:pt idx="1728">
                        <c:v>14.81</c:v>
                      </c:pt>
                      <c:pt idx="1729">
                        <c:v>15.01</c:v>
                      </c:pt>
                      <c:pt idx="1730">
                        <c:v>15.05</c:v>
                      </c:pt>
                      <c:pt idx="1731">
                        <c:v>14.98</c:v>
                      </c:pt>
                      <c:pt idx="1732">
                        <c:v>14.67</c:v>
                      </c:pt>
                      <c:pt idx="1733">
                        <c:v>14.89</c:v>
                      </c:pt>
                      <c:pt idx="1734">
                        <c:v>14.61</c:v>
                      </c:pt>
                      <c:pt idx="1735">
                        <c:v>14.46</c:v>
                      </c:pt>
                      <c:pt idx="1736">
                        <c:v>14.67</c:v>
                      </c:pt>
                      <c:pt idx="1737">
                        <c:v>14.68</c:v>
                      </c:pt>
                      <c:pt idx="1738">
                        <c:v>14.94</c:v>
                      </c:pt>
                      <c:pt idx="1739">
                        <c:v>15.04</c:v>
                      </c:pt>
                      <c:pt idx="1740">
                        <c:v>15.13</c:v>
                      </c:pt>
                      <c:pt idx="1741">
                        <c:v>15.06</c:v>
                      </c:pt>
                      <c:pt idx="1742">
                        <c:v>15.13</c:v>
                      </c:pt>
                      <c:pt idx="1743">
                        <c:v>15.17</c:v>
                      </c:pt>
                      <c:pt idx="1744">
                        <c:v>15</c:v>
                      </c:pt>
                      <c:pt idx="1745">
                        <c:v>15.13</c:v>
                      </c:pt>
                      <c:pt idx="1746">
                        <c:v>15.29</c:v>
                      </c:pt>
                      <c:pt idx="1747">
                        <c:v>15.45</c:v>
                      </c:pt>
                      <c:pt idx="1748">
                        <c:v>15.53</c:v>
                      </c:pt>
                      <c:pt idx="1749">
                        <c:v>15.66</c:v>
                      </c:pt>
                      <c:pt idx="1750">
                        <c:v>15.55</c:v>
                      </c:pt>
                      <c:pt idx="1751">
                        <c:v>15.62</c:v>
                      </c:pt>
                      <c:pt idx="1752">
                        <c:v>15.66</c:v>
                      </c:pt>
                      <c:pt idx="1753">
                        <c:v>15.93</c:v>
                      </c:pt>
                      <c:pt idx="1754">
                        <c:v>16.079999999999998</c:v>
                      </c:pt>
                      <c:pt idx="1755">
                        <c:v>15.97</c:v>
                      </c:pt>
                      <c:pt idx="1756">
                        <c:v>16.18</c:v>
                      </c:pt>
                      <c:pt idx="1757">
                        <c:v>16.22</c:v>
                      </c:pt>
                      <c:pt idx="1758">
                        <c:v>16.260000000000002</c:v>
                      </c:pt>
                      <c:pt idx="1759">
                        <c:v>16.09</c:v>
                      </c:pt>
                      <c:pt idx="1760">
                        <c:v>15.99</c:v>
                      </c:pt>
                      <c:pt idx="1761">
                        <c:v>16</c:v>
                      </c:pt>
                      <c:pt idx="1762">
                        <c:v>16.170000000000002</c:v>
                      </c:pt>
                      <c:pt idx="1763">
                        <c:v>16.170000000000002</c:v>
                      </c:pt>
                      <c:pt idx="1764">
                        <c:v>16.36</c:v>
                      </c:pt>
                      <c:pt idx="1765">
                        <c:v>16.09</c:v>
                      </c:pt>
                      <c:pt idx="1766">
                        <c:v>16.11</c:v>
                      </c:pt>
                      <c:pt idx="1767">
                        <c:v>15.96</c:v>
                      </c:pt>
                      <c:pt idx="1768">
                        <c:v>15.7</c:v>
                      </c:pt>
                      <c:pt idx="1769">
                        <c:v>15.92</c:v>
                      </c:pt>
                      <c:pt idx="1770">
                        <c:v>16.2</c:v>
                      </c:pt>
                      <c:pt idx="1771">
                        <c:v>16.21</c:v>
                      </c:pt>
                      <c:pt idx="1772">
                        <c:v>15.94</c:v>
                      </c:pt>
                      <c:pt idx="1773">
                        <c:v>15.77</c:v>
                      </c:pt>
                      <c:pt idx="1774">
                        <c:v>16.07</c:v>
                      </c:pt>
                      <c:pt idx="1775">
                        <c:v>15.86</c:v>
                      </c:pt>
                      <c:pt idx="1776">
                        <c:v>16.010000000000002</c:v>
                      </c:pt>
                      <c:pt idx="1777">
                        <c:v>16.11</c:v>
                      </c:pt>
                      <c:pt idx="1778">
                        <c:v>15.9</c:v>
                      </c:pt>
                      <c:pt idx="1779">
                        <c:v>15.55</c:v>
                      </c:pt>
                      <c:pt idx="1780">
                        <c:v>15.5</c:v>
                      </c:pt>
                      <c:pt idx="1781">
                        <c:v>15.23</c:v>
                      </c:pt>
                      <c:pt idx="1782">
                        <c:v>15.51</c:v>
                      </c:pt>
                      <c:pt idx="1783">
                        <c:v>15.67</c:v>
                      </c:pt>
                      <c:pt idx="1784">
                        <c:v>15.87</c:v>
                      </c:pt>
                      <c:pt idx="1785">
                        <c:v>15.77</c:v>
                      </c:pt>
                      <c:pt idx="1786">
                        <c:v>15.83</c:v>
                      </c:pt>
                      <c:pt idx="1787">
                        <c:v>15.84</c:v>
                      </c:pt>
                      <c:pt idx="1788">
                        <c:v>15.79</c:v>
                      </c:pt>
                      <c:pt idx="1789">
                        <c:v>16.079999999999998</c:v>
                      </c:pt>
                      <c:pt idx="1790">
                        <c:v>16.2</c:v>
                      </c:pt>
                      <c:pt idx="1791">
                        <c:v>16.34</c:v>
                      </c:pt>
                      <c:pt idx="1792">
                        <c:v>16.239999999999998</c:v>
                      </c:pt>
                      <c:pt idx="1793">
                        <c:v>16.39</c:v>
                      </c:pt>
                      <c:pt idx="1794">
                        <c:v>16.510000000000002</c:v>
                      </c:pt>
                      <c:pt idx="1795">
                        <c:v>16.579999999999998</c:v>
                      </c:pt>
                      <c:pt idx="1796">
                        <c:v>16.52</c:v>
                      </c:pt>
                      <c:pt idx="1797">
                        <c:v>16.579999999999998</c:v>
                      </c:pt>
                      <c:pt idx="1798">
                        <c:v>16.809999999999999</c:v>
                      </c:pt>
                      <c:pt idx="1799">
                        <c:v>16.82</c:v>
                      </c:pt>
                      <c:pt idx="1800">
                        <c:v>16.93</c:v>
                      </c:pt>
                      <c:pt idx="1801">
                        <c:v>16.86</c:v>
                      </c:pt>
                      <c:pt idx="1802">
                        <c:v>16.739999999999998</c:v>
                      </c:pt>
                      <c:pt idx="1803">
                        <c:v>16.760000000000002</c:v>
                      </c:pt>
                      <c:pt idx="1804">
                        <c:v>16.739999999999998</c:v>
                      </c:pt>
                      <c:pt idx="1805">
                        <c:v>16.62</c:v>
                      </c:pt>
                      <c:pt idx="1806">
                        <c:v>16.61</c:v>
                      </c:pt>
                      <c:pt idx="1807">
                        <c:v>16.62</c:v>
                      </c:pt>
                      <c:pt idx="1808">
                        <c:v>16.89</c:v>
                      </c:pt>
                      <c:pt idx="1809">
                        <c:v>16.88</c:v>
                      </c:pt>
                      <c:pt idx="1810">
                        <c:v>16.84</c:v>
                      </c:pt>
                      <c:pt idx="1811">
                        <c:v>16.690000000000001</c:v>
                      </c:pt>
                      <c:pt idx="1812">
                        <c:v>16.579999999999998</c:v>
                      </c:pt>
                      <c:pt idx="1813">
                        <c:v>16.62</c:v>
                      </c:pt>
                      <c:pt idx="1814">
                        <c:v>16.559999999999999</c:v>
                      </c:pt>
                      <c:pt idx="1815">
                        <c:v>16.5</c:v>
                      </c:pt>
                      <c:pt idx="1816">
                        <c:v>16.579999999999998</c:v>
                      </c:pt>
                      <c:pt idx="1817">
                        <c:v>16.52</c:v>
                      </c:pt>
                      <c:pt idx="1818">
                        <c:v>16.27</c:v>
                      </c:pt>
                      <c:pt idx="1819">
                        <c:v>16.239999999999998</c:v>
                      </c:pt>
                      <c:pt idx="1820">
                        <c:v>16.03</c:v>
                      </c:pt>
                      <c:pt idx="1821">
                        <c:v>16.18</c:v>
                      </c:pt>
                      <c:pt idx="1822">
                        <c:v>16.07</c:v>
                      </c:pt>
                      <c:pt idx="1823">
                        <c:v>16.260000000000002</c:v>
                      </c:pt>
                      <c:pt idx="1824">
                        <c:v>16.27</c:v>
                      </c:pt>
                      <c:pt idx="1825">
                        <c:v>16.170000000000002</c:v>
                      </c:pt>
                      <c:pt idx="1826">
                        <c:v>15.78</c:v>
                      </c:pt>
                      <c:pt idx="1827">
                        <c:v>15.81</c:v>
                      </c:pt>
                      <c:pt idx="1828">
                        <c:v>15.84</c:v>
                      </c:pt>
                      <c:pt idx="1829">
                        <c:v>15.77</c:v>
                      </c:pt>
                      <c:pt idx="1830">
                        <c:v>15.9</c:v>
                      </c:pt>
                      <c:pt idx="1831">
                        <c:v>16.02</c:v>
                      </c:pt>
                      <c:pt idx="1832">
                        <c:v>16.059999999999999</c:v>
                      </c:pt>
                      <c:pt idx="1833">
                        <c:v>16.059999999999999</c:v>
                      </c:pt>
                      <c:pt idx="1834">
                        <c:v>16.25</c:v>
                      </c:pt>
                      <c:pt idx="1835">
                        <c:v>16.43</c:v>
                      </c:pt>
                      <c:pt idx="1836">
                        <c:v>16.46</c:v>
                      </c:pt>
                      <c:pt idx="1837">
                        <c:v>16.350000000000001</c:v>
                      </c:pt>
                      <c:pt idx="1838">
                        <c:v>16.38</c:v>
                      </c:pt>
                      <c:pt idx="1839">
                        <c:v>16.559999999999999</c:v>
                      </c:pt>
                      <c:pt idx="1840">
                        <c:v>16.649999999999999</c:v>
                      </c:pt>
                      <c:pt idx="1841">
                        <c:v>16.79</c:v>
                      </c:pt>
                      <c:pt idx="1842">
                        <c:v>16.73</c:v>
                      </c:pt>
                      <c:pt idx="1843">
                        <c:v>16.559999999999999</c:v>
                      </c:pt>
                      <c:pt idx="1844">
                        <c:v>16.34</c:v>
                      </c:pt>
                      <c:pt idx="1845">
                        <c:v>16.23</c:v>
                      </c:pt>
                      <c:pt idx="1846">
                        <c:v>16.32</c:v>
                      </c:pt>
                      <c:pt idx="1847">
                        <c:v>16.32</c:v>
                      </c:pt>
                      <c:pt idx="1848">
                        <c:v>16.260000000000002</c:v>
                      </c:pt>
                      <c:pt idx="1849">
                        <c:v>16.149999999999999</c:v>
                      </c:pt>
                      <c:pt idx="1850">
                        <c:v>16.260000000000002</c:v>
                      </c:pt>
                      <c:pt idx="1851">
                        <c:v>16.260000000000002</c:v>
                      </c:pt>
                      <c:pt idx="1852">
                        <c:v>16.13</c:v>
                      </c:pt>
                      <c:pt idx="1853">
                        <c:v>16.260000000000002</c:v>
                      </c:pt>
                      <c:pt idx="1854">
                        <c:v>16.079999999999998</c:v>
                      </c:pt>
                      <c:pt idx="1855">
                        <c:v>15.87</c:v>
                      </c:pt>
                      <c:pt idx="1856">
                        <c:v>15.93</c:v>
                      </c:pt>
                      <c:pt idx="1857">
                        <c:v>16.38</c:v>
                      </c:pt>
                      <c:pt idx="1858">
                        <c:v>16.48</c:v>
                      </c:pt>
                      <c:pt idx="1859">
                        <c:v>16.559999999999999</c:v>
                      </c:pt>
                      <c:pt idx="1860">
                        <c:v>16.43</c:v>
                      </c:pt>
                      <c:pt idx="1861">
                        <c:v>16.78</c:v>
                      </c:pt>
                      <c:pt idx="1862">
                        <c:v>16.93</c:v>
                      </c:pt>
                      <c:pt idx="1863">
                        <c:v>16.96</c:v>
                      </c:pt>
                      <c:pt idx="1864">
                        <c:v>16.93</c:v>
                      </c:pt>
                      <c:pt idx="1865">
                        <c:v>16.96</c:v>
                      </c:pt>
                      <c:pt idx="1866">
                        <c:v>16.82</c:v>
                      </c:pt>
                      <c:pt idx="1867">
                        <c:v>16.850000000000001</c:v>
                      </c:pt>
                      <c:pt idx="1868">
                        <c:v>16.920000000000002</c:v>
                      </c:pt>
                      <c:pt idx="1869">
                        <c:v>16.88</c:v>
                      </c:pt>
                      <c:pt idx="1870">
                        <c:v>16.93</c:v>
                      </c:pt>
                      <c:pt idx="1871">
                        <c:v>16.86</c:v>
                      </c:pt>
                      <c:pt idx="1872">
                        <c:v>16.690000000000001</c:v>
                      </c:pt>
                      <c:pt idx="1873">
                        <c:v>16.73</c:v>
                      </c:pt>
                      <c:pt idx="1874">
                        <c:v>16.73</c:v>
                      </c:pt>
                      <c:pt idx="1875">
                        <c:v>16.649999999999999</c:v>
                      </c:pt>
                      <c:pt idx="1876">
                        <c:v>16.72</c:v>
                      </c:pt>
                      <c:pt idx="1877">
                        <c:v>16.54</c:v>
                      </c:pt>
                      <c:pt idx="1878">
                        <c:v>16.920000000000002</c:v>
                      </c:pt>
                      <c:pt idx="1879">
                        <c:v>16.920000000000002</c:v>
                      </c:pt>
                      <c:pt idx="1880">
                        <c:v>16.77</c:v>
                      </c:pt>
                      <c:pt idx="1881">
                        <c:v>16.91</c:v>
                      </c:pt>
                      <c:pt idx="1882">
                        <c:v>17.059999999999999</c:v>
                      </c:pt>
                      <c:pt idx="1883">
                        <c:v>17.14</c:v>
                      </c:pt>
                      <c:pt idx="1884">
                        <c:v>17.13</c:v>
                      </c:pt>
                      <c:pt idx="1885">
                        <c:v>17.16</c:v>
                      </c:pt>
                      <c:pt idx="1886">
                        <c:v>17.100000000000001</c:v>
                      </c:pt>
                      <c:pt idx="1887">
                        <c:v>17.350000000000001</c:v>
                      </c:pt>
                      <c:pt idx="1888">
                        <c:v>17.43</c:v>
                      </c:pt>
                      <c:pt idx="1889">
                        <c:v>17.46</c:v>
                      </c:pt>
                      <c:pt idx="1890">
                        <c:v>17.440000000000001</c:v>
                      </c:pt>
                      <c:pt idx="1891">
                        <c:v>17.489999999999998</c:v>
                      </c:pt>
                      <c:pt idx="1892">
                        <c:v>17.420000000000002</c:v>
                      </c:pt>
                      <c:pt idx="1893">
                        <c:v>17.420000000000002</c:v>
                      </c:pt>
                      <c:pt idx="1894">
                        <c:v>17.239999999999998</c:v>
                      </c:pt>
                      <c:pt idx="1895">
                        <c:v>17.28</c:v>
                      </c:pt>
                      <c:pt idx="1896">
                        <c:v>17.12</c:v>
                      </c:pt>
                      <c:pt idx="1897">
                        <c:v>17.350000000000001</c:v>
                      </c:pt>
                      <c:pt idx="1898">
                        <c:v>17.420000000000002</c:v>
                      </c:pt>
                      <c:pt idx="1899">
                        <c:v>17.36</c:v>
                      </c:pt>
                      <c:pt idx="1900">
                        <c:v>17.12</c:v>
                      </c:pt>
                      <c:pt idx="1901">
                        <c:v>17.12</c:v>
                      </c:pt>
                      <c:pt idx="1902">
                        <c:v>17.14</c:v>
                      </c:pt>
                      <c:pt idx="1903">
                        <c:v>17.25</c:v>
                      </c:pt>
                      <c:pt idx="1904">
                        <c:v>17.13</c:v>
                      </c:pt>
                      <c:pt idx="1905">
                        <c:v>17.53</c:v>
                      </c:pt>
                      <c:pt idx="1906">
                        <c:v>17.510000000000002</c:v>
                      </c:pt>
                      <c:pt idx="1907">
                        <c:v>17.52</c:v>
                      </c:pt>
                      <c:pt idx="1908">
                        <c:v>17.61</c:v>
                      </c:pt>
                      <c:pt idx="1909">
                        <c:v>17.64</c:v>
                      </c:pt>
                      <c:pt idx="1910">
                        <c:v>17.68</c:v>
                      </c:pt>
                      <c:pt idx="1911">
                        <c:v>17.68</c:v>
                      </c:pt>
                      <c:pt idx="1912">
                        <c:v>17.64</c:v>
                      </c:pt>
                      <c:pt idx="1913">
                        <c:v>17.73</c:v>
                      </c:pt>
                      <c:pt idx="1914">
                        <c:v>17.64</c:v>
                      </c:pt>
                      <c:pt idx="1915">
                        <c:v>17.760000000000002</c:v>
                      </c:pt>
                      <c:pt idx="1916">
                        <c:v>17.77</c:v>
                      </c:pt>
                      <c:pt idx="1917">
                        <c:v>17.78</c:v>
                      </c:pt>
                      <c:pt idx="1918">
                        <c:v>17.84</c:v>
                      </c:pt>
                      <c:pt idx="1919">
                        <c:v>17.899999999999999</c:v>
                      </c:pt>
                      <c:pt idx="1920">
                        <c:v>17.87</c:v>
                      </c:pt>
                      <c:pt idx="1921">
                        <c:v>17.600000000000001</c:v>
                      </c:pt>
                      <c:pt idx="1922">
                        <c:v>17.75</c:v>
                      </c:pt>
                      <c:pt idx="1923">
                        <c:v>17.96</c:v>
                      </c:pt>
                      <c:pt idx="1924">
                        <c:v>17.850000000000001</c:v>
                      </c:pt>
                      <c:pt idx="1925">
                        <c:v>17.79</c:v>
                      </c:pt>
                      <c:pt idx="1926">
                        <c:v>17.809999999999999</c:v>
                      </c:pt>
                      <c:pt idx="1927">
                        <c:v>17.809999999999999</c:v>
                      </c:pt>
                      <c:pt idx="1928">
                        <c:v>17.52</c:v>
                      </c:pt>
                      <c:pt idx="1929">
                        <c:v>17.12</c:v>
                      </c:pt>
                      <c:pt idx="1930">
                        <c:v>17.02</c:v>
                      </c:pt>
                      <c:pt idx="1931">
                        <c:v>17.25</c:v>
                      </c:pt>
                      <c:pt idx="1932">
                        <c:v>17.04</c:v>
                      </c:pt>
                      <c:pt idx="1933">
                        <c:v>17.29</c:v>
                      </c:pt>
                      <c:pt idx="1934">
                        <c:v>17.079999999999998</c:v>
                      </c:pt>
                      <c:pt idx="1935">
                        <c:v>16.649999999999999</c:v>
                      </c:pt>
                      <c:pt idx="1936">
                        <c:v>16.82</c:v>
                      </c:pt>
                      <c:pt idx="1937">
                        <c:v>16.8</c:v>
                      </c:pt>
                      <c:pt idx="1938">
                        <c:v>17.059999999999999</c:v>
                      </c:pt>
                      <c:pt idx="1939">
                        <c:v>17.27</c:v>
                      </c:pt>
                      <c:pt idx="1940">
                        <c:v>17.29</c:v>
                      </c:pt>
                      <c:pt idx="1941">
                        <c:v>17.46</c:v>
                      </c:pt>
                      <c:pt idx="1942">
                        <c:v>17.46</c:v>
                      </c:pt>
                      <c:pt idx="1943">
                        <c:v>17.53</c:v>
                      </c:pt>
                      <c:pt idx="1944">
                        <c:v>17.55</c:v>
                      </c:pt>
                      <c:pt idx="1945">
                        <c:v>17.59</c:v>
                      </c:pt>
                      <c:pt idx="1946">
                        <c:v>17.34</c:v>
                      </c:pt>
                      <c:pt idx="1947">
                        <c:v>17.39</c:v>
                      </c:pt>
                      <c:pt idx="1948">
                        <c:v>17.420000000000002</c:v>
                      </c:pt>
                      <c:pt idx="1949">
                        <c:v>17.55</c:v>
                      </c:pt>
                      <c:pt idx="1950">
                        <c:v>17.45</c:v>
                      </c:pt>
                      <c:pt idx="1951">
                        <c:v>17.420000000000002</c:v>
                      </c:pt>
                      <c:pt idx="1952">
                        <c:v>17.510000000000002</c:v>
                      </c:pt>
                      <c:pt idx="1953">
                        <c:v>17.600000000000001</c:v>
                      </c:pt>
                      <c:pt idx="1954">
                        <c:v>17.46</c:v>
                      </c:pt>
                      <c:pt idx="1955">
                        <c:v>17.82</c:v>
                      </c:pt>
                      <c:pt idx="1956">
                        <c:v>18.010000000000002</c:v>
                      </c:pt>
                      <c:pt idx="1957">
                        <c:v>18.07</c:v>
                      </c:pt>
                      <c:pt idx="1958">
                        <c:v>18.149999999999999</c:v>
                      </c:pt>
                      <c:pt idx="1959">
                        <c:v>18.149999999999999</c:v>
                      </c:pt>
                      <c:pt idx="1960">
                        <c:v>18.03</c:v>
                      </c:pt>
                      <c:pt idx="1961">
                        <c:v>18</c:v>
                      </c:pt>
                      <c:pt idx="1962">
                        <c:v>17.8</c:v>
                      </c:pt>
                      <c:pt idx="1963">
                        <c:v>17.68</c:v>
                      </c:pt>
                      <c:pt idx="1964">
                        <c:v>17.87</c:v>
                      </c:pt>
                      <c:pt idx="1965">
                        <c:v>17.96</c:v>
                      </c:pt>
                      <c:pt idx="1966">
                        <c:v>17.95</c:v>
                      </c:pt>
                      <c:pt idx="1967">
                        <c:v>18.239999999999998</c:v>
                      </c:pt>
                      <c:pt idx="1968">
                        <c:v>18.170000000000002</c:v>
                      </c:pt>
                      <c:pt idx="1969">
                        <c:v>18.16</c:v>
                      </c:pt>
                      <c:pt idx="1970">
                        <c:v>18.149999999999999</c:v>
                      </c:pt>
                      <c:pt idx="1971">
                        <c:v>17.96</c:v>
                      </c:pt>
                      <c:pt idx="1972">
                        <c:v>17.86</c:v>
                      </c:pt>
                      <c:pt idx="1973">
                        <c:v>17.940000000000001</c:v>
                      </c:pt>
                      <c:pt idx="1974">
                        <c:v>18.12</c:v>
                      </c:pt>
                      <c:pt idx="1975">
                        <c:v>18.149999999999999</c:v>
                      </c:pt>
                      <c:pt idx="1976">
                        <c:v>18.190000000000001</c:v>
                      </c:pt>
                      <c:pt idx="1977">
                        <c:v>18.16</c:v>
                      </c:pt>
                      <c:pt idx="1978">
                        <c:v>17.98</c:v>
                      </c:pt>
                      <c:pt idx="1979">
                        <c:v>17.71</c:v>
                      </c:pt>
                      <c:pt idx="1980">
                        <c:v>17.73</c:v>
                      </c:pt>
                      <c:pt idx="1981">
                        <c:v>17.89</c:v>
                      </c:pt>
                      <c:pt idx="1982">
                        <c:v>17.47</c:v>
                      </c:pt>
                      <c:pt idx="1983">
                        <c:v>17.260000000000002</c:v>
                      </c:pt>
                      <c:pt idx="1984">
                        <c:v>17.399999999999999</c:v>
                      </c:pt>
                      <c:pt idx="1985">
                        <c:v>17.559999999999999</c:v>
                      </c:pt>
                      <c:pt idx="1986">
                        <c:v>17.7</c:v>
                      </c:pt>
                      <c:pt idx="1987">
                        <c:v>17.73</c:v>
                      </c:pt>
                      <c:pt idx="1988">
                        <c:v>17.72</c:v>
                      </c:pt>
                      <c:pt idx="1989">
                        <c:v>17.84</c:v>
                      </c:pt>
                      <c:pt idx="1990">
                        <c:v>17.88</c:v>
                      </c:pt>
                      <c:pt idx="1991">
                        <c:v>17.87</c:v>
                      </c:pt>
                      <c:pt idx="1992">
                        <c:v>17.72</c:v>
                      </c:pt>
                      <c:pt idx="1993">
                        <c:v>17.62</c:v>
                      </c:pt>
                      <c:pt idx="1994">
                        <c:v>17.79</c:v>
                      </c:pt>
                      <c:pt idx="1995">
                        <c:v>17.809999999999999</c:v>
                      </c:pt>
                      <c:pt idx="1996">
                        <c:v>17.850000000000001</c:v>
                      </c:pt>
                      <c:pt idx="1997">
                        <c:v>17.84</c:v>
                      </c:pt>
                      <c:pt idx="1998">
                        <c:v>17.760000000000002</c:v>
                      </c:pt>
                      <c:pt idx="1999">
                        <c:v>17.510000000000002</c:v>
                      </c:pt>
                      <c:pt idx="2000">
                        <c:v>17.75</c:v>
                      </c:pt>
                      <c:pt idx="2001">
                        <c:v>17.8</c:v>
                      </c:pt>
                      <c:pt idx="2002">
                        <c:v>17.79</c:v>
                      </c:pt>
                      <c:pt idx="2003">
                        <c:v>17.97</c:v>
                      </c:pt>
                      <c:pt idx="2004">
                        <c:v>17.95</c:v>
                      </c:pt>
                      <c:pt idx="2005">
                        <c:v>17.82</c:v>
                      </c:pt>
                      <c:pt idx="2006">
                        <c:v>17.62</c:v>
                      </c:pt>
                      <c:pt idx="2007">
                        <c:v>17.64</c:v>
                      </c:pt>
                      <c:pt idx="2008">
                        <c:v>17.73</c:v>
                      </c:pt>
                      <c:pt idx="2009">
                        <c:v>17.63</c:v>
                      </c:pt>
                      <c:pt idx="2010">
                        <c:v>17.739999999999998</c:v>
                      </c:pt>
                      <c:pt idx="2011">
                        <c:v>17.82</c:v>
                      </c:pt>
                      <c:pt idx="2012">
                        <c:v>17.88</c:v>
                      </c:pt>
                      <c:pt idx="2013">
                        <c:v>18.03</c:v>
                      </c:pt>
                      <c:pt idx="2014">
                        <c:v>18</c:v>
                      </c:pt>
                      <c:pt idx="2015">
                        <c:v>18.04</c:v>
                      </c:pt>
                      <c:pt idx="2016">
                        <c:v>18.079999999999998</c:v>
                      </c:pt>
                      <c:pt idx="2017">
                        <c:v>18.13</c:v>
                      </c:pt>
                      <c:pt idx="2018">
                        <c:v>18.149999999999999</c:v>
                      </c:pt>
                      <c:pt idx="2019">
                        <c:v>18.2</c:v>
                      </c:pt>
                      <c:pt idx="2020">
                        <c:v>18.37</c:v>
                      </c:pt>
                      <c:pt idx="2021">
                        <c:v>18.5</c:v>
                      </c:pt>
                      <c:pt idx="2022">
                        <c:v>18.579999999999998</c:v>
                      </c:pt>
                      <c:pt idx="2023">
                        <c:v>18.57</c:v>
                      </c:pt>
                      <c:pt idx="2024">
                        <c:v>18.45</c:v>
                      </c:pt>
                      <c:pt idx="2025">
                        <c:v>18.329999999999998</c:v>
                      </c:pt>
                      <c:pt idx="2026">
                        <c:v>18.34</c:v>
                      </c:pt>
                      <c:pt idx="2027">
                        <c:v>18.25</c:v>
                      </c:pt>
                      <c:pt idx="2028">
                        <c:v>18.440000000000001</c:v>
                      </c:pt>
                      <c:pt idx="2029">
                        <c:v>18.54</c:v>
                      </c:pt>
                      <c:pt idx="2030">
                        <c:v>18.52</c:v>
                      </c:pt>
                      <c:pt idx="2031">
                        <c:v>18.52</c:v>
                      </c:pt>
                      <c:pt idx="2032">
                        <c:v>18.559999999999999</c:v>
                      </c:pt>
                      <c:pt idx="2033">
                        <c:v>18.440000000000001</c:v>
                      </c:pt>
                      <c:pt idx="2034">
                        <c:v>18.45</c:v>
                      </c:pt>
                      <c:pt idx="2035">
                        <c:v>18.39</c:v>
                      </c:pt>
                      <c:pt idx="2036">
                        <c:v>18.46</c:v>
                      </c:pt>
                      <c:pt idx="2037">
                        <c:v>18.45</c:v>
                      </c:pt>
                      <c:pt idx="2038">
                        <c:v>18.559999999999999</c:v>
                      </c:pt>
                      <c:pt idx="2039">
                        <c:v>18.54</c:v>
                      </c:pt>
                      <c:pt idx="2040">
                        <c:v>18.690000000000001</c:v>
                      </c:pt>
                      <c:pt idx="2041">
                        <c:v>18.61</c:v>
                      </c:pt>
                      <c:pt idx="2042">
                        <c:v>18.45</c:v>
                      </c:pt>
                      <c:pt idx="2043">
                        <c:v>18.5</c:v>
                      </c:pt>
                      <c:pt idx="2044">
                        <c:v>18.37</c:v>
                      </c:pt>
                      <c:pt idx="2045">
                        <c:v>18.41</c:v>
                      </c:pt>
                      <c:pt idx="2046">
                        <c:v>18.52</c:v>
                      </c:pt>
                      <c:pt idx="2047">
                        <c:v>18.649999999999999</c:v>
                      </c:pt>
                      <c:pt idx="2048">
                        <c:v>18.62</c:v>
                      </c:pt>
                      <c:pt idx="2049">
                        <c:v>18.37</c:v>
                      </c:pt>
                      <c:pt idx="2050">
                        <c:v>18.579999999999998</c:v>
                      </c:pt>
                      <c:pt idx="2051">
                        <c:v>18.54</c:v>
                      </c:pt>
                      <c:pt idx="2052">
                        <c:v>18.59</c:v>
                      </c:pt>
                      <c:pt idx="2053">
                        <c:v>18.63</c:v>
                      </c:pt>
                      <c:pt idx="2054">
                        <c:v>18.670000000000002</c:v>
                      </c:pt>
                      <c:pt idx="2055">
                        <c:v>18.57</c:v>
                      </c:pt>
                      <c:pt idx="2056">
                        <c:v>18.579999999999998</c:v>
                      </c:pt>
                      <c:pt idx="2057">
                        <c:v>18.48</c:v>
                      </c:pt>
                      <c:pt idx="2058">
                        <c:v>18.559999999999999</c:v>
                      </c:pt>
                      <c:pt idx="2059">
                        <c:v>18.18</c:v>
                      </c:pt>
                      <c:pt idx="2060">
                        <c:v>18.02</c:v>
                      </c:pt>
                      <c:pt idx="2061">
                        <c:v>18.170000000000002</c:v>
                      </c:pt>
                      <c:pt idx="2062">
                        <c:v>17.98</c:v>
                      </c:pt>
                      <c:pt idx="2063">
                        <c:v>18.059999999999999</c:v>
                      </c:pt>
                      <c:pt idx="2064">
                        <c:v>17.98</c:v>
                      </c:pt>
                      <c:pt idx="2065">
                        <c:v>18.149999999999999</c:v>
                      </c:pt>
                      <c:pt idx="2066">
                        <c:v>18.170000000000002</c:v>
                      </c:pt>
                      <c:pt idx="2067">
                        <c:v>18.21</c:v>
                      </c:pt>
                      <c:pt idx="2068">
                        <c:v>18.29</c:v>
                      </c:pt>
                      <c:pt idx="2069">
                        <c:v>18.41</c:v>
                      </c:pt>
                      <c:pt idx="2070">
                        <c:v>18.32</c:v>
                      </c:pt>
                      <c:pt idx="2071">
                        <c:v>18.52</c:v>
                      </c:pt>
                      <c:pt idx="2072">
                        <c:v>18.55</c:v>
                      </c:pt>
                      <c:pt idx="2073">
                        <c:v>18.600000000000001</c:v>
                      </c:pt>
                      <c:pt idx="2074">
                        <c:v>18.82</c:v>
                      </c:pt>
                      <c:pt idx="2075">
                        <c:v>18.75</c:v>
                      </c:pt>
                      <c:pt idx="2076">
                        <c:v>18.920000000000002</c:v>
                      </c:pt>
                      <c:pt idx="2077">
                        <c:v>18.96</c:v>
                      </c:pt>
                      <c:pt idx="2078">
                        <c:v>18.920000000000002</c:v>
                      </c:pt>
                      <c:pt idx="2079">
                        <c:v>18.86</c:v>
                      </c:pt>
                      <c:pt idx="2080">
                        <c:v>18.95</c:v>
                      </c:pt>
                      <c:pt idx="2081">
                        <c:v>19.02</c:v>
                      </c:pt>
                      <c:pt idx="2082">
                        <c:v>18.989999999999998</c:v>
                      </c:pt>
                      <c:pt idx="2083">
                        <c:v>19.010000000000002</c:v>
                      </c:pt>
                      <c:pt idx="2084">
                        <c:v>19.03</c:v>
                      </c:pt>
                      <c:pt idx="2085">
                        <c:v>19.04</c:v>
                      </c:pt>
                      <c:pt idx="2086">
                        <c:v>18.84</c:v>
                      </c:pt>
                      <c:pt idx="2087">
                        <c:v>18.940000000000001</c:v>
                      </c:pt>
                      <c:pt idx="2088">
                        <c:v>18.989999999999998</c:v>
                      </c:pt>
                      <c:pt idx="2089">
                        <c:v>18.97</c:v>
                      </c:pt>
                      <c:pt idx="2090">
                        <c:v>18.97</c:v>
                      </c:pt>
                      <c:pt idx="2091">
                        <c:v>19.05</c:v>
                      </c:pt>
                      <c:pt idx="2092">
                        <c:v>19.13</c:v>
                      </c:pt>
                      <c:pt idx="2093">
                        <c:v>19.309999999999999</c:v>
                      </c:pt>
                      <c:pt idx="2094">
                        <c:v>19.18</c:v>
                      </c:pt>
                      <c:pt idx="2095">
                        <c:v>19.05</c:v>
                      </c:pt>
                      <c:pt idx="2096">
                        <c:v>18.920000000000002</c:v>
                      </c:pt>
                      <c:pt idx="2097">
                        <c:v>19.03</c:v>
                      </c:pt>
                      <c:pt idx="2098">
                        <c:v>18.71</c:v>
                      </c:pt>
                      <c:pt idx="2099">
                        <c:v>18.89</c:v>
                      </c:pt>
                      <c:pt idx="2100">
                        <c:v>18.829999999999998</c:v>
                      </c:pt>
                      <c:pt idx="2101">
                        <c:v>18.8</c:v>
                      </c:pt>
                      <c:pt idx="2102">
                        <c:v>18.57</c:v>
                      </c:pt>
                      <c:pt idx="2103">
                        <c:v>18.62</c:v>
                      </c:pt>
                      <c:pt idx="2104">
                        <c:v>18.88</c:v>
                      </c:pt>
                      <c:pt idx="2105">
                        <c:v>18.829999999999998</c:v>
                      </c:pt>
                      <c:pt idx="2106">
                        <c:v>18.510000000000002</c:v>
                      </c:pt>
                      <c:pt idx="2107">
                        <c:v>18.86</c:v>
                      </c:pt>
                      <c:pt idx="2108">
                        <c:v>18.46</c:v>
                      </c:pt>
                      <c:pt idx="2109">
                        <c:v>18.32</c:v>
                      </c:pt>
                      <c:pt idx="2110">
                        <c:v>18.149999999999999</c:v>
                      </c:pt>
                      <c:pt idx="2111">
                        <c:v>18.23</c:v>
                      </c:pt>
                      <c:pt idx="2112">
                        <c:v>17.88</c:v>
                      </c:pt>
                      <c:pt idx="2113">
                        <c:v>17.88</c:v>
                      </c:pt>
                      <c:pt idx="2114">
                        <c:v>18.11</c:v>
                      </c:pt>
                      <c:pt idx="2115">
                        <c:v>18.21</c:v>
                      </c:pt>
                      <c:pt idx="2116">
                        <c:v>18.55</c:v>
                      </c:pt>
                      <c:pt idx="2117">
                        <c:v>18.38</c:v>
                      </c:pt>
                      <c:pt idx="2118">
                        <c:v>18.559999999999999</c:v>
                      </c:pt>
                      <c:pt idx="2119">
                        <c:v>18.739999999999998</c:v>
                      </c:pt>
                      <c:pt idx="2120">
                        <c:v>18.760000000000002</c:v>
                      </c:pt>
                      <c:pt idx="2121">
                        <c:v>18.97</c:v>
                      </c:pt>
                      <c:pt idx="2122">
                        <c:v>19.010000000000002</c:v>
                      </c:pt>
                      <c:pt idx="2123">
                        <c:v>19.12</c:v>
                      </c:pt>
                      <c:pt idx="2124">
                        <c:v>19.34</c:v>
                      </c:pt>
                      <c:pt idx="2125">
                        <c:v>19.41</c:v>
                      </c:pt>
                      <c:pt idx="2126">
                        <c:v>19.420000000000002</c:v>
                      </c:pt>
                      <c:pt idx="2127">
                        <c:v>19.55</c:v>
                      </c:pt>
                      <c:pt idx="2128">
                        <c:v>19.579999999999998</c:v>
                      </c:pt>
                      <c:pt idx="2129">
                        <c:v>19.59</c:v>
                      </c:pt>
                      <c:pt idx="2130">
                        <c:v>19.7</c:v>
                      </c:pt>
                      <c:pt idx="2131">
                        <c:v>19.63</c:v>
                      </c:pt>
                      <c:pt idx="2132">
                        <c:v>19.59</c:v>
                      </c:pt>
                      <c:pt idx="2133">
                        <c:v>19.579999999999998</c:v>
                      </c:pt>
                      <c:pt idx="2134">
                        <c:v>19.52</c:v>
                      </c:pt>
                      <c:pt idx="2135">
                        <c:v>19.52</c:v>
                      </c:pt>
                      <c:pt idx="2136">
                        <c:v>19.579999999999998</c:v>
                      </c:pt>
                      <c:pt idx="2137">
                        <c:v>19.54</c:v>
                      </c:pt>
                      <c:pt idx="2138">
                        <c:v>19.54</c:v>
                      </c:pt>
                      <c:pt idx="2139">
                        <c:v>19.64</c:v>
                      </c:pt>
                      <c:pt idx="2140">
                        <c:v>19.77</c:v>
                      </c:pt>
                      <c:pt idx="2141">
                        <c:v>19.75</c:v>
                      </c:pt>
                      <c:pt idx="2142">
                        <c:v>19.78</c:v>
                      </c:pt>
                      <c:pt idx="2143">
                        <c:v>19.79</c:v>
                      </c:pt>
                      <c:pt idx="2144">
                        <c:v>19.66</c:v>
                      </c:pt>
                      <c:pt idx="2145">
                        <c:v>19.829999999999998</c:v>
                      </c:pt>
                      <c:pt idx="2146">
                        <c:v>19.93</c:v>
                      </c:pt>
                      <c:pt idx="2147">
                        <c:v>19.96</c:v>
                      </c:pt>
                      <c:pt idx="2148">
                        <c:v>20.13</c:v>
                      </c:pt>
                      <c:pt idx="2149">
                        <c:v>20.23</c:v>
                      </c:pt>
                      <c:pt idx="2150">
                        <c:v>20.18</c:v>
                      </c:pt>
                      <c:pt idx="2151">
                        <c:v>19.920000000000002</c:v>
                      </c:pt>
                      <c:pt idx="2152">
                        <c:v>19.97</c:v>
                      </c:pt>
                      <c:pt idx="2153">
                        <c:v>19.579999999999998</c:v>
                      </c:pt>
                      <c:pt idx="2154">
                        <c:v>19.399999999999999</c:v>
                      </c:pt>
                      <c:pt idx="2155">
                        <c:v>19.22</c:v>
                      </c:pt>
                      <c:pt idx="2156">
                        <c:v>19.66</c:v>
                      </c:pt>
                      <c:pt idx="2157">
                        <c:v>20.11</c:v>
                      </c:pt>
                      <c:pt idx="2158">
                        <c:v>20.02</c:v>
                      </c:pt>
                      <c:pt idx="2159">
                        <c:v>20.16</c:v>
                      </c:pt>
                      <c:pt idx="2160">
                        <c:v>20.27</c:v>
                      </c:pt>
                      <c:pt idx="2161">
                        <c:v>20.239999999999998</c:v>
                      </c:pt>
                      <c:pt idx="2162">
                        <c:v>20.239999999999998</c:v>
                      </c:pt>
                      <c:pt idx="2163">
                        <c:v>20.309999999999999</c:v>
                      </c:pt>
                      <c:pt idx="2164">
                        <c:v>20.29</c:v>
                      </c:pt>
                      <c:pt idx="2165">
                        <c:v>20.059999999999999</c:v>
                      </c:pt>
                      <c:pt idx="2166">
                        <c:v>20.059999999999999</c:v>
                      </c:pt>
                      <c:pt idx="2167">
                        <c:v>19.64</c:v>
                      </c:pt>
                      <c:pt idx="2168">
                        <c:v>19.34</c:v>
                      </c:pt>
                      <c:pt idx="2169">
                        <c:v>19.54</c:v>
                      </c:pt>
                      <c:pt idx="2170">
                        <c:v>19.829999999999998</c:v>
                      </c:pt>
                      <c:pt idx="2171">
                        <c:v>19.57</c:v>
                      </c:pt>
                      <c:pt idx="2172">
                        <c:v>19.399999999999999</c:v>
                      </c:pt>
                      <c:pt idx="2173">
                        <c:v>19.34</c:v>
                      </c:pt>
                      <c:pt idx="2174">
                        <c:v>19.059999999999999</c:v>
                      </c:pt>
                      <c:pt idx="2175">
                        <c:v>18.829999999999998</c:v>
                      </c:pt>
                      <c:pt idx="2176">
                        <c:v>19.05</c:v>
                      </c:pt>
                      <c:pt idx="2177">
                        <c:v>18.97</c:v>
                      </c:pt>
                      <c:pt idx="2178">
                        <c:v>19.02</c:v>
                      </c:pt>
                      <c:pt idx="2179">
                        <c:v>19.489999999999998</c:v>
                      </c:pt>
                      <c:pt idx="2180">
                        <c:v>19.28</c:v>
                      </c:pt>
                      <c:pt idx="2181">
                        <c:v>19.38</c:v>
                      </c:pt>
                      <c:pt idx="2182">
                        <c:v>19.170000000000002</c:v>
                      </c:pt>
                      <c:pt idx="2183">
                        <c:v>18.82</c:v>
                      </c:pt>
                      <c:pt idx="2184">
                        <c:v>18.97</c:v>
                      </c:pt>
                      <c:pt idx="2185">
                        <c:v>18.670000000000002</c:v>
                      </c:pt>
                      <c:pt idx="2186">
                        <c:v>18.97</c:v>
                      </c:pt>
                      <c:pt idx="2187">
                        <c:v>19.28</c:v>
                      </c:pt>
                      <c:pt idx="2188">
                        <c:v>19.23</c:v>
                      </c:pt>
                      <c:pt idx="2189">
                        <c:v>19.43</c:v>
                      </c:pt>
                      <c:pt idx="2190">
                        <c:v>19.579999999999998</c:v>
                      </c:pt>
                      <c:pt idx="2191">
                        <c:v>19.48</c:v>
                      </c:pt>
                      <c:pt idx="2192">
                        <c:v>19.64</c:v>
                      </c:pt>
                      <c:pt idx="2193">
                        <c:v>19.64</c:v>
                      </c:pt>
                      <c:pt idx="2194">
                        <c:v>19.829999999999998</c:v>
                      </c:pt>
                      <c:pt idx="2195">
                        <c:v>19.82</c:v>
                      </c:pt>
                      <c:pt idx="2196">
                        <c:v>19.88</c:v>
                      </c:pt>
                      <c:pt idx="2197">
                        <c:v>19.760000000000002</c:v>
                      </c:pt>
                      <c:pt idx="2198">
                        <c:v>19.68</c:v>
                      </c:pt>
                      <c:pt idx="2199">
                        <c:v>19.829999999999998</c:v>
                      </c:pt>
                      <c:pt idx="2200">
                        <c:v>19.78</c:v>
                      </c:pt>
                      <c:pt idx="2201">
                        <c:v>19.87</c:v>
                      </c:pt>
                      <c:pt idx="2202">
                        <c:v>19.87</c:v>
                      </c:pt>
                      <c:pt idx="2203">
                        <c:v>19.829999999999998</c:v>
                      </c:pt>
                      <c:pt idx="2204">
                        <c:v>19.75</c:v>
                      </c:pt>
                      <c:pt idx="2205">
                        <c:v>19.899999999999999</c:v>
                      </c:pt>
                      <c:pt idx="2206">
                        <c:v>19.84</c:v>
                      </c:pt>
                      <c:pt idx="2207">
                        <c:v>19.72</c:v>
                      </c:pt>
                      <c:pt idx="2208">
                        <c:v>19.8</c:v>
                      </c:pt>
                      <c:pt idx="2209">
                        <c:v>19.66</c:v>
                      </c:pt>
                      <c:pt idx="2210">
                        <c:v>19.739999999999998</c:v>
                      </c:pt>
                      <c:pt idx="2211">
                        <c:v>19.32</c:v>
                      </c:pt>
                      <c:pt idx="2212">
                        <c:v>19.440000000000001</c:v>
                      </c:pt>
                      <c:pt idx="2213">
                        <c:v>19.87</c:v>
                      </c:pt>
                      <c:pt idx="2214">
                        <c:v>19.73</c:v>
                      </c:pt>
                      <c:pt idx="2215">
                        <c:v>19.97</c:v>
                      </c:pt>
                      <c:pt idx="2216">
                        <c:v>19.920000000000002</c:v>
                      </c:pt>
                      <c:pt idx="2217">
                        <c:v>20.04</c:v>
                      </c:pt>
                      <c:pt idx="2218">
                        <c:v>19.850000000000001</c:v>
                      </c:pt>
                      <c:pt idx="2219">
                        <c:v>20.04</c:v>
                      </c:pt>
                      <c:pt idx="2220">
                        <c:v>19.93</c:v>
                      </c:pt>
                      <c:pt idx="2221">
                        <c:v>19.77</c:v>
                      </c:pt>
                      <c:pt idx="2222">
                        <c:v>19.45</c:v>
                      </c:pt>
                      <c:pt idx="2223">
                        <c:v>19.440000000000001</c:v>
                      </c:pt>
                      <c:pt idx="2224">
                        <c:v>19.41</c:v>
                      </c:pt>
                      <c:pt idx="2225">
                        <c:v>19.7</c:v>
                      </c:pt>
                      <c:pt idx="2226">
                        <c:v>19.559999999999999</c:v>
                      </c:pt>
                      <c:pt idx="2227">
                        <c:v>19.54</c:v>
                      </c:pt>
                      <c:pt idx="2228">
                        <c:v>19.64</c:v>
                      </c:pt>
                      <c:pt idx="2229">
                        <c:v>19.670000000000002</c:v>
                      </c:pt>
                      <c:pt idx="2230">
                        <c:v>19.57</c:v>
                      </c:pt>
                      <c:pt idx="2231">
                        <c:v>19.64</c:v>
                      </c:pt>
                      <c:pt idx="2232">
                        <c:v>19.670000000000002</c:v>
                      </c:pt>
                      <c:pt idx="2233">
                        <c:v>19.66</c:v>
                      </c:pt>
                      <c:pt idx="2234">
                        <c:v>19.739999999999998</c:v>
                      </c:pt>
                      <c:pt idx="2235">
                        <c:v>19.739999999999998</c:v>
                      </c:pt>
                      <c:pt idx="2236">
                        <c:v>19.809999999999999</c:v>
                      </c:pt>
                      <c:pt idx="2237">
                        <c:v>19.829999999999998</c:v>
                      </c:pt>
                      <c:pt idx="2238">
                        <c:v>19.57</c:v>
                      </c:pt>
                      <c:pt idx="2239">
                        <c:v>19.66</c:v>
                      </c:pt>
                      <c:pt idx="2240">
                        <c:v>19.559999999999999</c:v>
                      </c:pt>
                      <c:pt idx="2241">
                        <c:v>19.7</c:v>
                      </c:pt>
                      <c:pt idx="2242">
                        <c:v>19.73</c:v>
                      </c:pt>
                      <c:pt idx="2243">
                        <c:v>19.7</c:v>
                      </c:pt>
                      <c:pt idx="2244">
                        <c:v>19.62</c:v>
                      </c:pt>
                      <c:pt idx="2245">
                        <c:v>19.739999999999998</c:v>
                      </c:pt>
                      <c:pt idx="2246">
                        <c:v>19.73</c:v>
                      </c:pt>
                      <c:pt idx="2247">
                        <c:v>19.57</c:v>
                      </c:pt>
                      <c:pt idx="2248">
                        <c:v>19.739999999999998</c:v>
                      </c:pt>
                      <c:pt idx="2249">
                        <c:v>19.940000000000001</c:v>
                      </c:pt>
                      <c:pt idx="2250">
                        <c:v>19.760000000000002</c:v>
                      </c:pt>
                      <c:pt idx="2251">
                        <c:v>19.66</c:v>
                      </c:pt>
                      <c:pt idx="2252">
                        <c:v>19.8</c:v>
                      </c:pt>
                      <c:pt idx="2253">
                        <c:v>20.079999999999998</c:v>
                      </c:pt>
                      <c:pt idx="2254">
                        <c:v>20.010000000000002</c:v>
                      </c:pt>
                      <c:pt idx="2255">
                        <c:v>19.940000000000001</c:v>
                      </c:pt>
                      <c:pt idx="2256">
                        <c:v>19.95</c:v>
                      </c:pt>
                      <c:pt idx="2257">
                        <c:v>20.13</c:v>
                      </c:pt>
                      <c:pt idx="2258">
                        <c:v>20.04</c:v>
                      </c:pt>
                      <c:pt idx="2259">
                        <c:v>20.149999999999999</c:v>
                      </c:pt>
                      <c:pt idx="2260">
                        <c:v>20.260000000000002</c:v>
                      </c:pt>
                      <c:pt idx="2261">
                        <c:v>20.21</c:v>
                      </c:pt>
                      <c:pt idx="2262">
                        <c:v>20.16</c:v>
                      </c:pt>
                      <c:pt idx="2263">
                        <c:v>20.170000000000002</c:v>
                      </c:pt>
                      <c:pt idx="2264">
                        <c:v>19.940000000000001</c:v>
                      </c:pt>
                      <c:pt idx="2265">
                        <c:v>20.16</c:v>
                      </c:pt>
                      <c:pt idx="2266">
                        <c:v>20.13</c:v>
                      </c:pt>
                      <c:pt idx="2267">
                        <c:v>19.96</c:v>
                      </c:pt>
                      <c:pt idx="2268">
                        <c:v>19.97</c:v>
                      </c:pt>
                      <c:pt idx="2269">
                        <c:v>20</c:v>
                      </c:pt>
                      <c:pt idx="2270">
                        <c:v>20.170000000000002</c:v>
                      </c:pt>
                      <c:pt idx="2271">
                        <c:v>20</c:v>
                      </c:pt>
                      <c:pt idx="2272">
                        <c:v>20.11</c:v>
                      </c:pt>
                      <c:pt idx="2273">
                        <c:v>19.989999999999998</c:v>
                      </c:pt>
                      <c:pt idx="2274">
                        <c:v>20.04</c:v>
                      </c:pt>
                      <c:pt idx="2275">
                        <c:v>20.32</c:v>
                      </c:pt>
                      <c:pt idx="2276">
                        <c:v>20.399999999999999</c:v>
                      </c:pt>
                      <c:pt idx="2277">
                        <c:v>20.309999999999999</c:v>
                      </c:pt>
                      <c:pt idx="2278">
                        <c:v>20.22</c:v>
                      </c:pt>
                      <c:pt idx="2279">
                        <c:v>20.34</c:v>
                      </c:pt>
                      <c:pt idx="2280">
                        <c:v>20.309999999999999</c:v>
                      </c:pt>
                      <c:pt idx="2281">
                        <c:v>20.5</c:v>
                      </c:pt>
                      <c:pt idx="2282">
                        <c:v>20.07</c:v>
                      </c:pt>
                      <c:pt idx="2283">
                        <c:v>20.38</c:v>
                      </c:pt>
                      <c:pt idx="2284">
                        <c:v>20.420000000000002</c:v>
                      </c:pt>
                      <c:pt idx="2285">
                        <c:v>20.25</c:v>
                      </c:pt>
                      <c:pt idx="2286">
                        <c:v>20.13</c:v>
                      </c:pt>
                      <c:pt idx="2287">
                        <c:v>20.190000000000001</c:v>
                      </c:pt>
                      <c:pt idx="2288">
                        <c:v>19.7</c:v>
                      </c:pt>
                      <c:pt idx="2289">
                        <c:v>19.78</c:v>
                      </c:pt>
                      <c:pt idx="2290">
                        <c:v>20.079999999999998</c:v>
                      </c:pt>
                      <c:pt idx="2291">
                        <c:v>19.989999999999998</c:v>
                      </c:pt>
                      <c:pt idx="2292">
                        <c:v>19.91</c:v>
                      </c:pt>
                      <c:pt idx="2293">
                        <c:v>19.95</c:v>
                      </c:pt>
                      <c:pt idx="2294">
                        <c:v>19.600000000000001</c:v>
                      </c:pt>
                      <c:pt idx="2295">
                        <c:v>19.75</c:v>
                      </c:pt>
                      <c:pt idx="2296">
                        <c:v>19.989999999999998</c:v>
                      </c:pt>
                      <c:pt idx="2297">
                        <c:v>20.23</c:v>
                      </c:pt>
                      <c:pt idx="2298">
                        <c:v>20.28</c:v>
                      </c:pt>
                      <c:pt idx="2299">
                        <c:v>20.45</c:v>
                      </c:pt>
                      <c:pt idx="2300">
                        <c:v>20.65</c:v>
                      </c:pt>
                      <c:pt idx="2301">
                        <c:v>20.6</c:v>
                      </c:pt>
                      <c:pt idx="2302">
                        <c:v>20.62</c:v>
                      </c:pt>
                      <c:pt idx="2303">
                        <c:v>20.6</c:v>
                      </c:pt>
                      <c:pt idx="2304">
                        <c:v>20.75</c:v>
                      </c:pt>
                      <c:pt idx="2305">
                        <c:v>20.57</c:v>
                      </c:pt>
                      <c:pt idx="2306">
                        <c:v>20.38</c:v>
                      </c:pt>
                      <c:pt idx="2307">
                        <c:v>20.23</c:v>
                      </c:pt>
                      <c:pt idx="2308">
                        <c:v>20.309999999999999</c:v>
                      </c:pt>
                      <c:pt idx="2309">
                        <c:v>20.51</c:v>
                      </c:pt>
                      <c:pt idx="2310">
                        <c:v>20.51</c:v>
                      </c:pt>
                      <c:pt idx="2311">
                        <c:v>20.45</c:v>
                      </c:pt>
                      <c:pt idx="2312">
                        <c:v>20.43</c:v>
                      </c:pt>
                      <c:pt idx="2313">
                        <c:v>20.39</c:v>
                      </c:pt>
                      <c:pt idx="2314">
                        <c:v>20.47</c:v>
                      </c:pt>
                      <c:pt idx="2315">
                        <c:v>20.399999999999999</c:v>
                      </c:pt>
                      <c:pt idx="2316">
                        <c:v>20.440000000000001</c:v>
                      </c:pt>
                      <c:pt idx="2317">
                        <c:v>20.64</c:v>
                      </c:pt>
                      <c:pt idx="2318">
                        <c:v>20.45</c:v>
                      </c:pt>
                      <c:pt idx="2319">
                        <c:v>20.260000000000002</c:v>
                      </c:pt>
                      <c:pt idx="2320">
                        <c:v>20.34</c:v>
                      </c:pt>
                      <c:pt idx="2321">
                        <c:v>20.48</c:v>
                      </c:pt>
                      <c:pt idx="2322">
                        <c:v>20.52</c:v>
                      </c:pt>
                      <c:pt idx="2323">
                        <c:v>20.51</c:v>
                      </c:pt>
                      <c:pt idx="2324">
                        <c:v>20.32</c:v>
                      </c:pt>
                      <c:pt idx="2325">
                        <c:v>19.89</c:v>
                      </c:pt>
                      <c:pt idx="2326">
                        <c:v>19.18</c:v>
                      </c:pt>
                      <c:pt idx="2327">
                        <c:v>18.37</c:v>
                      </c:pt>
                      <c:pt idx="2328">
                        <c:v>18.11</c:v>
                      </c:pt>
                      <c:pt idx="2329">
                        <c:v>18.8</c:v>
                      </c:pt>
                      <c:pt idx="2330">
                        <c:v>19.260000000000002</c:v>
                      </c:pt>
                      <c:pt idx="2331">
                        <c:v>19.170000000000002</c:v>
                      </c:pt>
                      <c:pt idx="2332">
                        <c:v>19.010000000000002</c:v>
                      </c:pt>
                      <c:pt idx="2333">
                        <c:v>18.39</c:v>
                      </c:pt>
                      <c:pt idx="2334">
                        <c:v>18.64</c:v>
                      </c:pt>
                      <c:pt idx="2335">
                        <c:v>18.75</c:v>
                      </c:pt>
                      <c:pt idx="2336">
                        <c:v>18.37</c:v>
                      </c:pt>
                      <c:pt idx="2337">
                        <c:v>18.84</c:v>
                      </c:pt>
                      <c:pt idx="2338">
                        <c:v>18.579999999999998</c:v>
                      </c:pt>
                      <c:pt idx="2339">
                        <c:v>18.670000000000002</c:v>
                      </c:pt>
                      <c:pt idx="2340">
                        <c:v>18.75</c:v>
                      </c:pt>
                      <c:pt idx="2341">
                        <c:v>18.71</c:v>
                      </c:pt>
                      <c:pt idx="2342">
                        <c:v>18.98</c:v>
                      </c:pt>
                      <c:pt idx="2343">
                        <c:v>19.100000000000001</c:v>
                      </c:pt>
                      <c:pt idx="2344">
                        <c:v>18.84</c:v>
                      </c:pt>
                      <c:pt idx="2345">
                        <c:v>18.38</c:v>
                      </c:pt>
                      <c:pt idx="2346">
                        <c:v>18.59</c:v>
                      </c:pt>
                      <c:pt idx="2347">
                        <c:v>18.36</c:v>
                      </c:pt>
                      <c:pt idx="2348">
                        <c:v>18.37</c:v>
                      </c:pt>
                      <c:pt idx="2349">
                        <c:v>18.239999999999998</c:v>
                      </c:pt>
                      <c:pt idx="2350">
                        <c:v>18.5</c:v>
                      </c:pt>
                      <c:pt idx="2351">
                        <c:v>18.07</c:v>
                      </c:pt>
                      <c:pt idx="2352">
                        <c:v>18.11</c:v>
                      </c:pt>
                      <c:pt idx="2353">
                        <c:v>18.38</c:v>
                      </c:pt>
                      <c:pt idx="2354">
                        <c:v>18.39</c:v>
                      </c:pt>
                      <c:pt idx="2355">
                        <c:v>18.41</c:v>
                      </c:pt>
                      <c:pt idx="2356">
                        <c:v>18.8</c:v>
                      </c:pt>
                      <c:pt idx="2357">
                        <c:v>18.71</c:v>
                      </c:pt>
                      <c:pt idx="2358">
                        <c:v>18.86</c:v>
                      </c:pt>
                      <c:pt idx="2359">
                        <c:v>18.97</c:v>
                      </c:pt>
                      <c:pt idx="2360">
                        <c:v>18.850000000000001</c:v>
                      </c:pt>
                      <c:pt idx="2361">
                        <c:v>18.87</c:v>
                      </c:pt>
                      <c:pt idx="2362">
                        <c:v>18.72</c:v>
                      </c:pt>
                      <c:pt idx="2363">
                        <c:v>18.57</c:v>
                      </c:pt>
                      <c:pt idx="2364">
                        <c:v>18.989999999999998</c:v>
                      </c:pt>
                      <c:pt idx="2365">
                        <c:v>19.100000000000001</c:v>
                      </c:pt>
                      <c:pt idx="2366">
                        <c:v>19.09</c:v>
                      </c:pt>
                      <c:pt idx="2367">
                        <c:v>19.2</c:v>
                      </c:pt>
                      <c:pt idx="2368">
                        <c:v>19.059999999999999</c:v>
                      </c:pt>
                      <c:pt idx="2369">
                        <c:v>19.37</c:v>
                      </c:pt>
                      <c:pt idx="2370">
                        <c:v>19.579999999999998</c:v>
                      </c:pt>
                      <c:pt idx="2371">
                        <c:v>19.5</c:v>
                      </c:pt>
                      <c:pt idx="2372">
                        <c:v>19.39</c:v>
                      </c:pt>
                      <c:pt idx="2373">
                        <c:v>19.84</c:v>
                      </c:pt>
                      <c:pt idx="2374">
                        <c:v>19.82</c:v>
                      </c:pt>
                      <c:pt idx="2375">
                        <c:v>19.53</c:v>
                      </c:pt>
                      <c:pt idx="2376">
                        <c:v>19.8</c:v>
                      </c:pt>
                      <c:pt idx="2377">
                        <c:v>19.829999999999998</c:v>
                      </c:pt>
                      <c:pt idx="2378">
                        <c:v>19.78</c:v>
                      </c:pt>
                      <c:pt idx="2379">
                        <c:v>19.86</c:v>
                      </c:pt>
                      <c:pt idx="2380">
                        <c:v>20.059999999999999</c:v>
                      </c:pt>
                      <c:pt idx="2381">
                        <c:v>19.84</c:v>
                      </c:pt>
                      <c:pt idx="2382">
                        <c:v>19.93</c:v>
                      </c:pt>
                      <c:pt idx="2383">
                        <c:v>19.87</c:v>
                      </c:pt>
                      <c:pt idx="2384">
                        <c:v>19.57</c:v>
                      </c:pt>
                      <c:pt idx="2385">
                        <c:v>19.399999999999999</c:v>
                      </c:pt>
                      <c:pt idx="2386">
                        <c:v>19.64</c:v>
                      </c:pt>
                      <c:pt idx="2387">
                        <c:v>19.600000000000001</c:v>
                      </c:pt>
                      <c:pt idx="2388">
                        <c:v>19.95</c:v>
                      </c:pt>
                      <c:pt idx="2389">
                        <c:v>19.98</c:v>
                      </c:pt>
                      <c:pt idx="2390">
                        <c:v>20.010000000000002</c:v>
                      </c:pt>
                      <c:pt idx="2391">
                        <c:v>19.93</c:v>
                      </c:pt>
                      <c:pt idx="2392">
                        <c:v>19.87</c:v>
                      </c:pt>
                      <c:pt idx="2393">
                        <c:v>19.89</c:v>
                      </c:pt>
                      <c:pt idx="2394">
                        <c:v>19.940000000000001</c:v>
                      </c:pt>
                      <c:pt idx="2395">
                        <c:v>19.920000000000002</c:v>
                      </c:pt>
                      <c:pt idx="2396">
                        <c:v>20.14</c:v>
                      </c:pt>
                      <c:pt idx="2397">
                        <c:v>19.91</c:v>
                      </c:pt>
                      <c:pt idx="2398">
                        <c:v>19.579999999999998</c:v>
                      </c:pt>
                      <c:pt idx="2399">
                        <c:v>20.100000000000001</c:v>
                      </c:pt>
                      <c:pt idx="2400">
                        <c:v>19.91</c:v>
                      </c:pt>
                      <c:pt idx="2401">
                        <c:v>19.66</c:v>
                      </c:pt>
                      <c:pt idx="2402">
                        <c:v>19.440000000000001</c:v>
                      </c:pt>
                      <c:pt idx="2403">
                        <c:v>19.45</c:v>
                      </c:pt>
                      <c:pt idx="2404">
                        <c:v>19.02</c:v>
                      </c:pt>
                      <c:pt idx="2405">
                        <c:v>19.059999999999999</c:v>
                      </c:pt>
                      <c:pt idx="2406">
                        <c:v>19.510000000000002</c:v>
                      </c:pt>
                      <c:pt idx="2407">
                        <c:v>19.829999999999998</c:v>
                      </c:pt>
                      <c:pt idx="2408">
                        <c:v>19.54</c:v>
                      </c:pt>
                      <c:pt idx="2409">
                        <c:v>18.899999999999999</c:v>
                      </c:pt>
                      <c:pt idx="2410">
                        <c:v>19.09</c:v>
                      </c:pt>
                      <c:pt idx="2411">
                        <c:v>19.27</c:v>
                      </c:pt>
                      <c:pt idx="2412">
                        <c:v>19.489999999999998</c:v>
                      </c:pt>
                      <c:pt idx="2413">
                        <c:v>19.48</c:v>
                      </c:pt>
                      <c:pt idx="2414">
                        <c:v>19.46</c:v>
                      </c:pt>
                      <c:pt idx="2415">
                        <c:v>19.66</c:v>
                      </c:pt>
                      <c:pt idx="2416">
                        <c:v>19.53</c:v>
                      </c:pt>
                      <c:pt idx="2417">
                        <c:v>19.329999999999998</c:v>
                      </c:pt>
                      <c:pt idx="2418">
                        <c:v>18.96</c:v>
                      </c:pt>
                      <c:pt idx="2419">
                        <c:v>19.03</c:v>
                      </c:pt>
                      <c:pt idx="2420">
                        <c:v>18.739999999999998</c:v>
                      </c:pt>
                      <c:pt idx="2421">
                        <c:v>18.21</c:v>
                      </c:pt>
                      <c:pt idx="2422">
                        <c:v>17.93</c:v>
                      </c:pt>
                      <c:pt idx="2423">
                        <c:v>17.95</c:v>
                      </c:pt>
                      <c:pt idx="2424">
                        <c:v>18.09</c:v>
                      </c:pt>
                      <c:pt idx="2425">
                        <c:v>17.62</c:v>
                      </c:pt>
                      <c:pt idx="2426">
                        <c:v>17.77</c:v>
                      </c:pt>
                      <c:pt idx="2427">
                        <c:v>17.38</c:v>
                      </c:pt>
                      <c:pt idx="2428">
                        <c:v>17.37</c:v>
                      </c:pt>
                      <c:pt idx="2429">
                        <c:v>17.03</c:v>
                      </c:pt>
                      <c:pt idx="2430">
                        <c:v>16.95</c:v>
                      </c:pt>
                      <c:pt idx="2431">
                        <c:v>17.260000000000002</c:v>
                      </c:pt>
                      <c:pt idx="2432">
                        <c:v>16.91</c:v>
                      </c:pt>
                      <c:pt idx="2433">
                        <c:v>17.2</c:v>
                      </c:pt>
                      <c:pt idx="2434">
                        <c:v>17.13</c:v>
                      </c:pt>
                      <c:pt idx="2435">
                        <c:v>17.14</c:v>
                      </c:pt>
                      <c:pt idx="2436">
                        <c:v>17.62</c:v>
                      </c:pt>
                      <c:pt idx="2437">
                        <c:v>17.55</c:v>
                      </c:pt>
                      <c:pt idx="2438">
                        <c:v>17.059999999999999</c:v>
                      </c:pt>
                      <c:pt idx="2439">
                        <c:v>17.079999999999998</c:v>
                      </c:pt>
                      <c:pt idx="2440">
                        <c:v>17.22</c:v>
                      </c:pt>
                      <c:pt idx="2441">
                        <c:v>16.989999999999998</c:v>
                      </c:pt>
                      <c:pt idx="2442">
                        <c:v>16.559999999999999</c:v>
                      </c:pt>
                      <c:pt idx="2443">
                        <c:v>16.54</c:v>
                      </c:pt>
                      <c:pt idx="2444">
                        <c:v>16.45</c:v>
                      </c:pt>
                      <c:pt idx="2445">
                        <c:v>15.95</c:v>
                      </c:pt>
                      <c:pt idx="2446">
                        <c:v>16.62</c:v>
                      </c:pt>
                      <c:pt idx="2447">
                        <c:v>16.89</c:v>
                      </c:pt>
                      <c:pt idx="2448">
                        <c:v>17.12</c:v>
                      </c:pt>
                      <c:pt idx="2449">
                        <c:v>17.02</c:v>
                      </c:pt>
                      <c:pt idx="2450">
                        <c:v>17.02</c:v>
                      </c:pt>
                      <c:pt idx="2451">
                        <c:v>17.29</c:v>
                      </c:pt>
                      <c:pt idx="2452">
                        <c:v>16.98</c:v>
                      </c:pt>
                      <c:pt idx="2453">
                        <c:v>16.940000000000001</c:v>
                      </c:pt>
                      <c:pt idx="2454">
                        <c:v>17.170000000000002</c:v>
                      </c:pt>
                      <c:pt idx="2455">
                        <c:v>17.29</c:v>
                      </c:pt>
                      <c:pt idx="2456">
                        <c:v>17.11</c:v>
                      </c:pt>
                      <c:pt idx="2457">
                        <c:v>17.68</c:v>
                      </c:pt>
                      <c:pt idx="2458">
                        <c:v>17.88</c:v>
                      </c:pt>
                      <c:pt idx="2459">
                        <c:v>18</c:v>
                      </c:pt>
                      <c:pt idx="2460">
                        <c:v>18.07</c:v>
                      </c:pt>
                      <c:pt idx="2461">
                        <c:v>18.07</c:v>
                      </c:pt>
                      <c:pt idx="2462">
                        <c:v>17.77</c:v>
                      </c:pt>
                      <c:pt idx="2463">
                        <c:v>17.8</c:v>
                      </c:pt>
                      <c:pt idx="2464">
                        <c:v>17.78</c:v>
                      </c:pt>
                      <c:pt idx="2465">
                        <c:v>18.239999999999998</c:v>
                      </c:pt>
                      <c:pt idx="2466">
                        <c:v>18.190000000000001</c:v>
                      </c:pt>
                      <c:pt idx="2467">
                        <c:v>18.18</c:v>
                      </c:pt>
                      <c:pt idx="2468">
                        <c:v>18.14</c:v>
                      </c:pt>
                      <c:pt idx="2469">
                        <c:v>18.36</c:v>
                      </c:pt>
                      <c:pt idx="2470">
                        <c:v>18.440000000000001</c:v>
                      </c:pt>
                      <c:pt idx="2471">
                        <c:v>18.41</c:v>
                      </c:pt>
                      <c:pt idx="2472">
                        <c:v>18.350000000000001</c:v>
                      </c:pt>
                      <c:pt idx="2473">
                        <c:v>18.21</c:v>
                      </c:pt>
                      <c:pt idx="2474">
                        <c:v>18.100000000000001</c:v>
                      </c:pt>
                      <c:pt idx="2475">
                        <c:v>18.149999999999999</c:v>
                      </c:pt>
                      <c:pt idx="2476">
                        <c:v>18.190000000000001</c:v>
                      </c:pt>
                      <c:pt idx="2477">
                        <c:v>18.29</c:v>
                      </c:pt>
                      <c:pt idx="2478">
                        <c:v>18.25</c:v>
                      </c:pt>
                      <c:pt idx="2479">
                        <c:v>18.41</c:v>
                      </c:pt>
                      <c:pt idx="2480">
                        <c:v>18.32</c:v>
                      </c:pt>
                      <c:pt idx="2481">
                        <c:v>18.07</c:v>
                      </c:pt>
                      <c:pt idx="2482">
                        <c:v>18.16</c:v>
                      </c:pt>
                      <c:pt idx="2483">
                        <c:v>17.82</c:v>
                      </c:pt>
                      <c:pt idx="2484">
                        <c:v>17.89</c:v>
                      </c:pt>
                      <c:pt idx="2485">
                        <c:v>17.96</c:v>
                      </c:pt>
                      <c:pt idx="2486">
                        <c:v>18.190000000000001</c:v>
                      </c:pt>
                      <c:pt idx="2487">
                        <c:v>18.600000000000001</c:v>
                      </c:pt>
                      <c:pt idx="2488">
                        <c:v>18.64</c:v>
                      </c:pt>
                      <c:pt idx="2489">
                        <c:v>18.579999999999998</c:v>
                      </c:pt>
                      <c:pt idx="2490">
                        <c:v>18.71</c:v>
                      </c:pt>
                      <c:pt idx="2491">
                        <c:v>18.95</c:v>
                      </c:pt>
                      <c:pt idx="2492">
                        <c:v>19.100000000000001</c:v>
                      </c:pt>
                      <c:pt idx="2493">
                        <c:v>18.920000000000002</c:v>
                      </c:pt>
                      <c:pt idx="2494">
                        <c:v>19.100000000000001</c:v>
                      </c:pt>
                      <c:pt idx="2495">
                        <c:v>19.059999999999999</c:v>
                      </c:pt>
                      <c:pt idx="2496">
                        <c:v>19.18</c:v>
                      </c:pt>
                      <c:pt idx="2497">
                        <c:v>19.22</c:v>
                      </c:pt>
                      <c:pt idx="2498">
                        <c:v>19.010000000000002</c:v>
                      </c:pt>
                      <c:pt idx="2499">
                        <c:v>18.91</c:v>
                      </c:pt>
                      <c:pt idx="2500">
                        <c:v>19.079999999999998</c:v>
                      </c:pt>
                      <c:pt idx="2501">
                        <c:v>18.84</c:v>
                      </c:pt>
                      <c:pt idx="2502">
                        <c:v>18.690000000000001</c:v>
                      </c:pt>
                      <c:pt idx="2503">
                        <c:v>18.68</c:v>
                      </c:pt>
                      <c:pt idx="2504">
                        <c:v>18.760000000000002</c:v>
                      </c:pt>
                      <c:pt idx="2505">
                        <c:v>18.71</c:v>
                      </c:pt>
                      <c:pt idx="2506">
                        <c:v>18.98</c:v>
                      </c:pt>
                      <c:pt idx="2507">
                        <c:v>18.78</c:v>
                      </c:pt>
                      <c:pt idx="2508">
                        <c:v>18.79</c:v>
                      </c:pt>
                      <c:pt idx="2509">
                        <c:v>18.559999999999999</c:v>
                      </c:pt>
                      <c:pt idx="2510">
                        <c:v>18.66</c:v>
                      </c:pt>
                      <c:pt idx="2511">
                        <c:v>18.55</c:v>
                      </c:pt>
                      <c:pt idx="2512">
                        <c:v>18.88</c:v>
                      </c:pt>
                      <c:pt idx="2513">
                        <c:v>18.7</c:v>
                      </c:pt>
                      <c:pt idx="2514">
                        <c:v>18.829999999999998</c:v>
                      </c:pt>
                      <c:pt idx="2515">
                        <c:v>18.809999999999999</c:v>
                      </c:pt>
                      <c:pt idx="2516">
                        <c:v>19.100000000000001</c:v>
                      </c:pt>
                      <c:pt idx="2517">
                        <c:v>19.3</c:v>
                      </c:pt>
                      <c:pt idx="2518">
                        <c:v>19.18</c:v>
                      </c:pt>
                      <c:pt idx="2519">
                        <c:v>19.309999999999999</c:v>
                      </c:pt>
                      <c:pt idx="2520">
                        <c:v>19.27</c:v>
                      </c:pt>
                      <c:pt idx="2521">
                        <c:v>19.309999999999999</c:v>
                      </c:pt>
                      <c:pt idx="2522">
                        <c:v>19.350000000000001</c:v>
                      </c:pt>
                      <c:pt idx="2523">
                        <c:v>19.07</c:v>
                      </c:pt>
                      <c:pt idx="2524">
                        <c:v>19.18</c:v>
                      </c:pt>
                      <c:pt idx="2525">
                        <c:v>19.14</c:v>
                      </c:pt>
                      <c:pt idx="2526">
                        <c:v>19.16</c:v>
                      </c:pt>
                      <c:pt idx="2527">
                        <c:v>19.02</c:v>
                      </c:pt>
                      <c:pt idx="2528">
                        <c:v>18.79</c:v>
                      </c:pt>
                      <c:pt idx="2529">
                        <c:v>18.66</c:v>
                      </c:pt>
                      <c:pt idx="2530">
                        <c:v>18.38</c:v>
                      </c:pt>
                      <c:pt idx="2531">
                        <c:v>18.41</c:v>
                      </c:pt>
                      <c:pt idx="2532">
                        <c:v>18.45</c:v>
                      </c:pt>
                      <c:pt idx="2533">
                        <c:v>18.34</c:v>
                      </c:pt>
                      <c:pt idx="2534">
                        <c:v>18.45</c:v>
                      </c:pt>
                      <c:pt idx="2535">
                        <c:v>18.55</c:v>
                      </c:pt>
                      <c:pt idx="2536">
                        <c:v>18.54</c:v>
                      </c:pt>
                      <c:pt idx="2537">
                        <c:v>18.920000000000002</c:v>
                      </c:pt>
                      <c:pt idx="2538">
                        <c:v>17.91</c:v>
                      </c:pt>
                      <c:pt idx="2539">
                        <c:v>17.399999999999999</c:v>
                      </c:pt>
                      <c:pt idx="2540">
                        <c:v>17.850000000000001</c:v>
                      </c:pt>
                      <c:pt idx="2541">
                        <c:v>18.25</c:v>
                      </c:pt>
                      <c:pt idx="2542">
                        <c:v>18.54</c:v>
                      </c:pt>
                      <c:pt idx="2543">
                        <c:v>18.45</c:v>
                      </c:pt>
                      <c:pt idx="2544">
                        <c:v>18.170000000000002</c:v>
                      </c:pt>
                      <c:pt idx="2545">
                        <c:v>18.22</c:v>
                      </c:pt>
                      <c:pt idx="2546">
                        <c:v>18.239999999999998</c:v>
                      </c:pt>
                      <c:pt idx="2547">
                        <c:v>18.59</c:v>
                      </c:pt>
                      <c:pt idx="2548">
                        <c:v>18.7</c:v>
                      </c:pt>
                      <c:pt idx="2549">
                        <c:v>18.93</c:v>
                      </c:pt>
                      <c:pt idx="2550">
                        <c:v>18.93</c:v>
                      </c:pt>
                      <c:pt idx="2551">
                        <c:v>19.11</c:v>
                      </c:pt>
                      <c:pt idx="2552">
                        <c:v>19.079999999999998</c:v>
                      </c:pt>
                      <c:pt idx="2553">
                        <c:v>19.14</c:v>
                      </c:pt>
                      <c:pt idx="2554">
                        <c:v>19.149999999999999</c:v>
                      </c:pt>
                      <c:pt idx="2555">
                        <c:v>19.18</c:v>
                      </c:pt>
                      <c:pt idx="2556">
                        <c:v>19.09</c:v>
                      </c:pt>
                      <c:pt idx="2557">
                        <c:v>19.21</c:v>
                      </c:pt>
                      <c:pt idx="2558">
                        <c:v>19.170000000000002</c:v>
                      </c:pt>
                      <c:pt idx="2559">
                        <c:v>19.18</c:v>
                      </c:pt>
                      <c:pt idx="2560">
                        <c:v>19.18</c:v>
                      </c:pt>
                      <c:pt idx="2561">
                        <c:v>19.22</c:v>
                      </c:pt>
                      <c:pt idx="2562">
                        <c:v>19.18</c:v>
                      </c:pt>
                      <c:pt idx="2563">
                        <c:v>19.14</c:v>
                      </c:pt>
                      <c:pt idx="2564">
                        <c:v>18.97</c:v>
                      </c:pt>
                      <c:pt idx="2565">
                        <c:v>19.170000000000002</c:v>
                      </c:pt>
                      <c:pt idx="2566">
                        <c:v>19.12</c:v>
                      </c:pt>
                      <c:pt idx="2567">
                        <c:v>19.48</c:v>
                      </c:pt>
                      <c:pt idx="2568">
                        <c:v>19.510000000000002</c:v>
                      </c:pt>
                      <c:pt idx="2569">
                        <c:v>19.53</c:v>
                      </c:pt>
                      <c:pt idx="2570">
                        <c:v>19.37</c:v>
                      </c:pt>
                      <c:pt idx="2571">
                        <c:v>19.41</c:v>
                      </c:pt>
                      <c:pt idx="2572">
                        <c:v>19.350000000000001</c:v>
                      </c:pt>
                      <c:pt idx="2573">
                        <c:v>19.48</c:v>
                      </c:pt>
                      <c:pt idx="2574">
                        <c:v>19.440000000000001</c:v>
                      </c:pt>
                      <c:pt idx="2575">
                        <c:v>19.5</c:v>
                      </c:pt>
                      <c:pt idx="2576">
                        <c:v>19.48</c:v>
                      </c:pt>
                      <c:pt idx="2577">
                        <c:v>19.48</c:v>
                      </c:pt>
                      <c:pt idx="2578">
                        <c:v>19.48</c:v>
                      </c:pt>
                      <c:pt idx="2579">
                        <c:v>19.5</c:v>
                      </c:pt>
                      <c:pt idx="2580">
                        <c:v>19.489999999999998</c:v>
                      </c:pt>
                      <c:pt idx="2581">
                        <c:v>19.53</c:v>
                      </c:pt>
                      <c:pt idx="2582">
                        <c:v>19.559999999999999</c:v>
                      </c:pt>
                      <c:pt idx="2583">
                        <c:v>19.73</c:v>
                      </c:pt>
                      <c:pt idx="2584">
                        <c:v>19.91</c:v>
                      </c:pt>
                      <c:pt idx="2585">
                        <c:v>19.920000000000002</c:v>
                      </c:pt>
                      <c:pt idx="2586">
                        <c:v>19.84</c:v>
                      </c:pt>
                      <c:pt idx="2587">
                        <c:v>19.93</c:v>
                      </c:pt>
                      <c:pt idx="2588">
                        <c:v>19.899999999999999</c:v>
                      </c:pt>
                      <c:pt idx="2589">
                        <c:v>19.89</c:v>
                      </c:pt>
                      <c:pt idx="2590">
                        <c:v>19.87</c:v>
                      </c:pt>
                      <c:pt idx="2591">
                        <c:v>19.5</c:v>
                      </c:pt>
                      <c:pt idx="2592">
                        <c:v>19.72</c:v>
                      </c:pt>
                      <c:pt idx="2593">
                        <c:v>19.37</c:v>
                      </c:pt>
                      <c:pt idx="2594">
                        <c:v>19.32</c:v>
                      </c:pt>
                      <c:pt idx="2595">
                        <c:v>19.440000000000001</c:v>
                      </c:pt>
                      <c:pt idx="2596">
                        <c:v>19.16</c:v>
                      </c:pt>
                      <c:pt idx="2597">
                        <c:v>19.309999999999999</c:v>
                      </c:pt>
                      <c:pt idx="2598">
                        <c:v>19.32</c:v>
                      </c:pt>
                      <c:pt idx="2599">
                        <c:v>19.440000000000001</c:v>
                      </c:pt>
                      <c:pt idx="2600">
                        <c:v>19.48</c:v>
                      </c:pt>
                      <c:pt idx="2601">
                        <c:v>19.38</c:v>
                      </c:pt>
                      <c:pt idx="2602">
                        <c:v>19.07</c:v>
                      </c:pt>
                      <c:pt idx="2603">
                        <c:v>19.22</c:v>
                      </c:pt>
                      <c:pt idx="2604">
                        <c:v>19.309999999999999</c:v>
                      </c:pt>
                      <c:pt idx="2605">
                        <c:v>19.04</c:v>
                      </c:pt>
                      <c:pt idx="2606">
                        <c:v>19.3</c:v>
                      </c:pt>
                      <c:pt idx="2607">
                        <c:v>19.21</c:v>
                      </c:pt>
                      <c:pt idx="2608">
                        <c:v>19.29</c:v>
                      </c:pt>
                      <c:pt idx="2609">
                        <c:v>19.600000000000001</c:v>
                      </c:pt>
                      <c:pt idx="2610">
                        <c:v>19.63</c:v>
                      </c:pt>
                      <c:pt idx="2611">
                        <c:v>19.62</c:v>
                      </c:pt>
                      <c:pt idx="2612">
                        <c:v>19.72</c:v>
                      </c:pt>
                      <c:pt idx="2613">
                        <c:v>19.54</c:v>
                      </c:pt>
                      <c:pt idx="2614">
                        <c:v>19.52</c:v>
                      </c:pt>
                      <c:pt idx="2615">
                        <c:v>19.329999999999998</c:v>
                      </c:pt>
                      <c:pt idx="2616">
                        <c:v>19.420000000000002</c:v>
                      </c:pt>
                      <c:pt idx="2617">
                        <c:v>19.329999999999998</c:v>
                      </c:pt>
                      <c:pt idx="2618">
                        <c:v>19.489999999999998</c:v>
                      </c:pt>
                      <c:pt idx="2619">
                        <c:v>19.66</c:v>
                      </c:pt>
                      <c:pt idx="2620">
                        <c:v>19.66</c:v>
                      </c:pt>
                      <c:pt idx="2621">
                        <c:v>19.649999999999999</c:v>
                      </c:pt>
                      <c:pt idx="2622">
                        <c:v>19.71</c:v>
                      </c:pt>
                      <c:pt idx="2623">
                        <c:v>19.690000000000001</c:v>
                      </c:pt>
                      <c:pt idx="2624">
                        <c:v>19.809999999999999</c:v>
                      </c:pt>
                      <c:pt idx="2625">
                        <c:v>19.86</c:v>
                      </c:pt>
                      <c:pt idx="2626">
                        <c:v>19.77</c:v>
                      </c:pt>
                      <c:pt idx="2627">
                        <c:v>19.739999999999998</c:v>
                      </c:pt>
                      <c:pt idx="2628">
                        <c:v>19.66</c:v>
                      </c:pt>
                      <c:pt idx="2629">
                        <c:v>19.53</c:v>
                      </c:pt>
                      <c:pt idx="2630">
                        <c:v>19.55</c:v>
                      </c:pt>
                      <c:pt idx="2631">
                        <c:v>19.489999999999998</c:v>
                      </c:pt>
                      <c:pt idx="2632">
                        <c:v>19.98</c:v>
                      </c:pt>
                      <c:pt idx="2633">
                        <c:v>19.989999999999998</c:v>
                      </c:pt>
                      <c:pt idx="2634">
                        <c:v>20.84</c:v>
                      </c:pt>
                      <c:pt idx="2635">
                        <c:v>21.61</c:v>
                      </c:pt>
                      <c:pt idx="2636">
                        <c:v>21.67</c:v>
                      </c:pt>
                      <c:pt idx="2637">
                        <c:v>22.2</c:v>
                      </c:pt>
                      <c:pt idx="2638">
                        <c:v>22.18</c:v>
                      </c:pt>
                      <c:pt idx="2639">
                        <c:v>21.86</c:v>
                      </c:pt>
                      <c:pt idx="2640">
                        <c:v>22.16</c:v>
                      </c:pt>
                      <c:pt idx="2641">
                        <c:v>22.16</c:v>
                      </c:pt>
                      <c:pt idx="2642">
                        <c:v>22.24</c:v>
                      </c:pt>
                      <c:pt idx="2643">
                        <c:v>22.25</c:v>
                      </c:pt>
                      <c:pt idx="2644">
                        <c:v>22.38</c:v>
                      </c:pt>
                      <c:pt idx="2645">
                        <c:v>22.41</c:v>
                      </c:pt>
                      <c:pt idx="2646">
                        <c:v>22.15</c:v>
                      </c:pt>
                      <c:pt idx="2647">
                        <c:v>22.21</c:v>
                      </c:pt>
                      <c:pt idx="2648">
                        <c:v>22.51</c:v>
                      </c:pt>
                      <c:pt idx="2649">
                        <c:v>22.9</c:v>
                      </c:pt>
                      <c:pt idx="2650">
                        <c:v>22.65</c:v>
                      </c:pt>
                      <c:pt idx="2651">
                        <c:v>22.92</c:v>
                      </c:pt>
                      <c:pt idx="2652">
                        <c:v>23.12</c:v>
                      </c:pt>
                      <c:pt idx="2653">
                        <c:v>23.48</c:v>
                      </c:pt>
                      <c:pt idx="2654">
                        <c:v>23.7</c:v>
                      </c:pt>
                      <c:pt idx="2655">
                        <c:v>23.75</c:v>
                      </c:pt>
                      <c:pt idx="2656">
                        <c:v>23.52</c:v>
                      </c:pt>
                      <c:pt idx="2657">
                        <c:v>23.58</c:v>
                      </c:pt>
                      <c:pt idx="2658">
                        <c:v>23.47</c:v>
                      </c:pt>
                      <c:pt idx="2659">
                        <c:v>23.67</c:v>
                      </c:pt>
                      <c:pt idx="2660">
                        <c:v>23.36</c:v>
                      </c:pt>
                      <c:pt idx="2661">
                        <c:v>23.37</c:v>
                      </c:pt>
                      <c:pt idx="2662">
                        <c:v>23.66</c:v>
                      </c:pt>
                      <c:pt idx="2663">
                        <c:v>23.6</c:v>
                      </c:pt>
                      <c:pt idx="2664">
                        <c:v>23.54</c:v>
                      </c:pt>
                      <c:pt idx="2665">
                        <c:v>23.58</c:v>
                      </c:pt>
                      <c:pt idx="2666">
                        <c:v>23.61</c:v>
                      </c:pt>
                      <c:pt idx="2667">
                        <c:v>23.37</c:v>
                      </c:pt>
                      <c:pt idx="2668">
                        <c:v>23.2</c:v>
                      </c:pt>
                      <c:pt idx="2669">
                        <c:v>23.25</c:v>
                      </c:pt>
                      <c:pt idx="2670">
                        <c:v>23.51</c:v>
                      </c:pt>
                      <c:pt idx="2671">
                        <c:v>23.7</c:v>
                      </c:pt>
                      <c:pt idx="2672">
                        <c:v>23.46</c:v>
                      </c:pt>
                      <c:pt idx="2673">
                        <c:v>23.54</c:v>
                      </c:pt>
                      <c:pt idx="2674">
                        <c:v>23.38</c:v>
                      </c:pt>
                      <c:pt idx="2675">
                        <c:v>23.43</c:v>
                      </c:pt>
                      <c:pt idx="2676">
                        <c:v>23.58</c:v>
                      </c:pt>
                      <c:pt idx="2677">
                        <c:v>23.38</c:v>
                      </c:pt>
                      <c:pt idx="2678">
                        <c:v>23.51</c:v>
                      </c:pt>
                      <c:pt idx="2679">
                        <c:v>22.95</c:v>
                      </c:pt>
                      <c:pt idx="2680">
                        <c:v>23.14</c:v>
                      </c:pt>
                      <c:pt idx="2681">
                        <c:v>23.04</c:v>
                      </c:pt>
                      <c:pt idx="2682">
                        <c:v>23.15</c:v>
                      </c:pt>
                      <c:pt idx="2683">
                        <c:v>23</c:v>
                      </c:pt>
                      <c:pt idx="2684">
                        <c:v>23.29</c:v>
                      </c:pt>
                      <c:pt idx="2685">
                        <c:v>23.68</c:v>
                      </c:pt>
                      <c:pt idx="2686">
                        <c:v>23.74</c:v>
                      </c:pt>
                      <c:pt idx="2687">
                        <c:v>23.65</c:v>
                      </c:pt>
                      <c:pt idx="2688">
                        <c:v>23.46</c:v>
                      </c:pt>
                      <c:pt idx="2689">
                        <c:v>23.31</c:v>
                      </c:pt>
                      <c:pt idx="2690">
                        <c:v>23.34</c:v>
                      </c:pt>
                      <c:pt idx="2691">
                        <c:v>23.25</c:v>
                      </c:pt>
                      <c:pt idx="2692">
                        <c:v>23.72</c:v>
                      </c:pt>
                      <c:pt idx="2693">
                        <c:v>23.61</c:v>
                      </c:pt>
                      <c:pt idx="2694">
                        <c:v>23.55</c:v>
                      </c:pt>
                      <c:pt idx="2695">
                        <c:v>23.39</c:v>
                      </c:pt>
                      <c:pt idx="2696">
                        <c:v>23.71</c:v>
                      </c:pt>
                      <c:pt idx="2697">
                        <c:v>23.78</c:v>
                      </c:pt>
                      <c:pt idx="2698">
                        <c:v>24.05</c:v>
                      </c:pt>
                      <c:pt idx="2699">
                        <c:v>24.33</c:v>
                      </c:pt>
                      <c:pt idx="2700">
                        <c:v>24.52</c:v>
                      </c:pt>
                      <c:pt idx="2701">
                        <c:v>24.46</c:v>
                      </c:pt>
                      <c:pt idx="2702">
                        <c:v>24.47</c:v>
                      </c:pt>
                      <c:pt idx="2703">
                        <c:v>24.59</c:v>
                      </c:pt>
                      <c:pt idx="2704">
                        <c:v>24.61</c:v>
                      </c:pt>
                      <c:pt idx="2705">
                        <c:v>24.61</c:v>
                      </c:pt>
                      <c:pt idx="2706">
                        <c:v>24.42</c:v>
                      </c:pt>
                      <c:pt idx="2707">
                        <c:v>24.55</c:v>
                      </c:pt>
                      <c:pt idx="2708">
                        <c:v>24.54</c:v>
                      </c:pt>
                      <c:pt idx="2709">
                        <c:v>25.24</c:v>
                      </c:pt>
                      <c:pt idx="2710">
                        <c:v>24.85</c:v>
                      </c:pt>
                      <c:pt idx="2711">
                        <c:v>24.97</c:v>
                      </c:pt>
                      <c:pt idx="2712">
                        <c:v>24.78</c:v>
                      </c:pt>
                      <c:pt idx="2713">
                        <c:v>24.71</c:v>
                      </c:pt>
                      <c:pt idx="2714">
                        <c:v>24.72</c:v>
                      </c:pt>
                      <c:pt idx="2715">
                        <c:v>24.81</c:v>
                      </c:pt>
                      <c:pt idx="2716">
                        <c:v>24.79</c:v>
                      </c:pt>
                      <c:pt idx="2717">
                        <c:v>24.85</c:v>
                      </c:pt>
                      <c:pt idx="2718">
                        <c:v>24.78</c:v>
                      </c:pt>
                      <c:pt idx="2719">
                        <c:v>24.74</c:v>
                      </c:pt>
                      <c:pt idx="2720">
                        <c:v>24.78</c:v>
                      </c:pt>
                      <c:pt idx="2721">
                        <c:v>24.45</c:v>
                      </c:pt>
                      <c:pt idx="2722">
                        <c:v>24.25</c:v>
                      </c:pt>
                      <c:pt idx="2723">
                        <c:v>23.57</c:v>
                      </c:pt>
                      <c:pt idx="2724">
                        <c:v>23.52</c:v>
                      </c:pt>
                      <c:pt idx="2725">
                        <c:v>23.57</c:v>
                      </c:pt>
                      <c:pt idx="2726">
                        <c:v>23.54</c:v>
                      </c:pt>
                      <c:pt idx="2727">
                        <c:v>23.45</c:v>
                      </c:pt>
                      <c:pt idx="2728">
                        <c:v>23.77</c:v>
                      </c:pt>
                      <c:pt idx="2729">
                        <c:v>23.62</c:v>
                      </c:pt>
                      <c:pt idx="2730">
                        <c:v>23.93</c:v>
                      </c:pt>
                      <c:pt idx="2731">
                        <c:v>23.73</c:v>
                      </c:pt>
                      <c:pt idx="2732">
                        <c:v>23.68</c:v>
                      </c:pt>
                      <c:pt idx="2733">
                        <c:v>23.65</c:v>
                      </c:pt>
                      <c:pt idx="2734">
                        <c:v>23.47</c:v>
                      </c:pt>
                      <c:pt idx="2735">
                        <c:v>23.62</c:v>
                      </c:pt>
                      <c:pt idx="2736">
                        <c:v>23.52</c:v>
                      </c:pt>
                      <c:pt idx="2737">
                        <c:v>23.46</c:v>
                      </c:pt>
                      <c:pt idx="2738">
                        <c:v>23.39</c:v>
                      </c:pt>
                      <c:pt idx="2739">
                        <c:v>23.2</c:v>
                      </c:pt>
                      <c:pt idx="2740">
                        <c:v>22.9</c:v>
                      </c:pt>
                      <c:pt idx="2741">
                        <c:v>23.3</c:v>
                      </c:pt>
                      <c:pt idx="2742">
                        <c:v>23.08</c:v>
                      </c:pt>
                      <c:pt idx="2743">
                        <c:v>23.01</c:v>
                      </c:pt>
                      <c:pt idx="2744">
                        <c:v>23.4</c:v>
                      </c:pt>
                      <c:pt idx="2745">
                        <c:v>23.16</c:v>
                      </c:pt>
                      <c:pt idx="2746">
                        <c:v>23.68</c:v>
                      </c:pt>
                      <c:pt idx="2747">
                        <c:v>23.89</c:v>
                      </c:pt>
                      <c:pt idx="2748">
                        <c:v>23.87</c:v>
                      </c:pt>
                      <c:pt idx="2749">
                        <c:v>23.76</c:v>
                      </c:pt>
                      <c:pt idx="2750">
                        <c:v>23.53</c:v>
                      </c:pt>
                      <c:pt idx="2751">
                        <c:v>23.68</c:v>
                      </c:pt>
                      <c:pt idx="2752">
                        <c:v>23.65</c:v>
                      </c:pt>
                      <c:pt idx="2753">
                        <c:v>23.84</c:v>
                      </c:pt>
                      <c:pt idx="2754">
                        <c:v>23.88</c:v>
                      </c:pt>
                      <c:pt idx="2755">
                        <c:v>23.84</c:v>
                      </c:pt>
                      <c:pt idx="2756">
                        <c:v>23.82</c:v>
                      </c:pt>
                      <c:pt idx="2757">
                        <c:v>23.73</c:v>
                      </c:pt>
                      <c:pt idx="2758">
                        <c:v>23.81</c:v>
                      </c:pt>
                      <c:pt idx="2759">
                        <c:v>23.66</c:v>
                      </c:pt>
                      <c:pt idx="2760">
                        <c:v>23.56</c:v>
                      </c:pt>
                      <c:pt idx="2761">
                        <c:v>23.74</c:v>
                      </c:pt>
                      <c:pt idx="2762">
                        <c:v>23.81</c:v>
                      </c:pt>
                      <c:pt idx="2763">
                        <c:v>23.06</c:v>
                      </c:pt>
                      <c:pt idx="2764">
                        <c:v>23.15</c:v>
                      </c:pt>
                      <c:pt idx="2765">
                        <c:v>23.35</c:v>
                      </c:pt>
                      <c:pt idx="2766">
                        <c:v>23.41</c:v>
                      </c:pt>
                      <c:pt idx="2767">
                        <c:v>23.59</c:v>
                      </c:pt>
                      <c:pt idx="2768">
                        <c:v>23.58</c:v>
                      </c:pt>
                      <c:pt idx="2769">
                        <c:v>23.62</c:v>
                      </c:pt>
                      <c:pt idx="2770">
                        <c:v>23.61</c:v>
                      </c:pt>
                      <c:pt idx="2771">
                        <c:v>23.45</c:v>
                      </c:pt>
                      <c:pt idx="2772">
                        <c:v>23.25</c:v>
                      </c:pt>
                      <c:pt idx="2773">
                        <c:v>23.54</c:v>
                      </c:pt>
                      <c:pt idx="2774">
                        <c:v>23.45</c:v>
                      </c:pt>
                      <c:pt idx="2775">
                        <c:v>23.49</c:v>
                      </c:pt>
                      <c:pt idx="2776">
                        <c:v>23.39</c:v>
                      </c:pt>
                      <c:pt idx="2777">
                        <c:v>23.57</c:v>
                      </c:pt>
                      <c:pt idx="2778">
                        <c:v>23.84</c:v>
                      </c:pt>
                      <c:pt idx="2779">
                        <c:v>24.29</c:v>
                      </c:pt>
                      <c:pt idx="2780">
                        <c:v>24.34</c:v>
                      </c:pt>
                      <c:pt idx="2781">
                        <c:v>24.47</c:v>
                      </c:pt>
                      <c:pt idx="2782">
                        <c:v>24.51</c:v>
                      </c:pt>
                      <c:pt idx="2783">
                        <c:v>24.41</c:v>
                      </c:pt>
                      <c:pt idx="2784">
                        <c:v>24.29</c:v>
                      </c:pt>
                      <c:pt idx="2785">
                        <c:v>24.54</c:v>
                      </c:pt>
                      <c:pt idx="2786">
                        <c:v>24.33</c:v>
                      </c:pt>
                      <c:pt idx="2787">
                        <c:v>24.13</c:v>
                      </c:pt>
                      <c:pt idx="2788">
                        <c:v>23.98</c:v>
                      </c:pt>
                      <c:pt idx="2789">
                        <c:v>23.89</c:v>
                      </c:pt>
                      <c:pt idx="2790">
                        <c:v>24.02</c:v>
                      </c:pt>
                      <c:pt idx="2791">
                        <c:v>24.14</c:v>
                      </c:pt>
                      <c:pt idx="2792">
                        <c:v>24.52</c:v>
                      </c:pt>
                      <c:pt idx="2793">
                        <c:v>24.69</c:v>
                      </c:pt>
                      <c:pt idx="2794">
                        <c:v>24.67</c:v>
                      </c:pt>
                      <c:pt idx="2795">
                        <c:v>25.03</c:v>
                      </c:pt>
                      <c:pt idx="2796">
                        <c:v>25.07</c:v>
                      </c:pt>
                      <c:pt idx="2797">
                        <c:v>24.88</c:v>
                      </c:pt>
                      <c:pt idx="2798">
                        <c:v>25.05</c:v>
                      </c:pt>
                      <c:pt idx="2799">
                        <c:v>25.02</c:v>
                      </c:pt>
                      <c:pt idx="2800">
                        <c:v>24.8</c:v>
                      </c:pt>
                      <c:pt idx="2801">
                        <c:v>24.88</c:v>
                      </c:pt>
                      <c:pt idx="2802">
                        <c:v>25.03</c:v>
                      </c:pt>
                      <c:pt idx="2803">
                        <c:v>24.92</c:v>
                      </c:pt>
                      <c:pt idx="2804">
                        <c:v>24.84</c:v>
                      </c:pt>
                      <c:pt idx="2805">
                        <c:v>24.8</c:v>
                      </c:pt>
                      <c:pt idx="2806">
                        <c:v>24.81</c:v>
                      </c:pt>
                      <c:pt idx="2807">
                        <c:v>24.8</c:v>
                      </c:pt>
                      <c:pt idx="2808">
                        <c:v>24.8</c:v>
                      </c:pt>
                      <c:pt idx="2809">
                        <c:v>24.91</c:v>
                      </c:pt>
                      <c:pt idx="2810">
                        <c:v>25.22</c:v>
                      </c:pt>
                      <c:pt idx="2811">
                        <c:v>25.05</c:v>
                      </c:pt>
                      <c:pt idx="2812">
                        <c:v>24.91</c:v>
                      </c:pt>
                      <c:pt idx="2813">
                        <c:v>24.91</c:v>
                      </c:pt>
                      <c:pt idx="2814">
                        <c:v>25.09</c:v>
                      </c:pt>
                      <c:pt idx="2815">
                        <c:v>25.27</c:v>
                      </c:pt>
                      <c:pt idx="2816">
                        <c:v>25.31</c:v>
                      </c:pt>
                      <c:pt idx="2817">
                        <c:v>25.22</c:v>
                      </c:pt>
                      <c:pt idx="2818">
                        <c:v>25.39</c:v>
                      </c:pt>
                      <c:pt idx="2819">
                        <c:v>25.35</c:v>
                      </c:pt>
                      <c:pt idx="2820">
                        <c:v>25.28</c:v>
                      </c:pt>
                      <c:pt idx="2821">
                        <c:v>25.28</c:v>
                      </c:pt>
                      <c:pt idx="2822">
                        <c:v>24.83</c:v>
                      </c:pt>
                      <c:pt idx="2823">
                        <c:v>24.73</c:v>
                      </c:pt>
                      <c:pt idx="2824">
                        <c:v>25.07</c:v>
                      </c:pt>
                      <c:pt idx="2825">
                        <c:v>25.09</c:v>
                      </c:pt>
                      <c:pt idx="2826">
                        <c:v>25.04</c:v>
                      </c:pt>
                      <c:pt idx="2827">
                        <c:v>24.61</c:v>
                      </c:pt>
                      <c:pt idx="2828">
                        <c:v>24.62</c:v>
                      </c:pt>
                      <c:pt idx="2829">
                        <c:v>24.55</c:v>
                      </c:pt>
                      <c:pt idx="2830">
                        <c:v>24.82</c:v>
                      </c:pt>
                      <c:pt idx="2831">
                        <c:v>24.74</c:v>
                      </c:pt>
                      <c:pt idx="2832">
                        <c:v>24.74</c:v>
                      </c:pt>
                      <c:pt idx="2833">
                        <c:v>24.81</c:v>
                      </c:pt>
                      <c:pt idx="2834">
                        <c:v>24.65</c:v>
                      </c:pt>
                      <c:pt idx="2835">
                        <c:v>24.57</c:v>
                      </c:pt>
                      <c:pt idx="2836">
                        <c:v>24.67</c:v>
                      </c:pt>
                      <c:pt idx="2837">
                        <c:v>24.7</c:v>
                      </c:pt>
                      <c:pt idx="2838">
                        <c:v>24.77</c:v>
                      </c:pt>
                      <c:pt idx="2839">
                        <c:v>24.24</c:v>
                      </c:pt>
                      <c:pt idx="2840">
                        <c:v>24.3</c:v>
                      </c:pt>
                      <c:pt idx="2841">
                        <c:v>23.88</c:v>
                      </c:pt>
                      <c:pt idx="2842">
                        <c:v>24.1</c:v>
                      </c:pt>
                      <c:pt idx="2843">
                        <c:v>24.52</c:v>
                      </c:pt>
                      <c:pt idx="2844">
                        <c:v>24.81</c:v>
                      </c:pt>
                      <c:pt idx="2845">
                        <c:v>24.85</c:v>
                      </c:pt>
                      <c:pt idx="2846">
                        <c:v>24.8</c:v>
                      </c:pt>
                      <c:pt idx="2847">
                        <c:v>24.77</c:v>
                      </c:pt>
                      <c:pt idx="2848">
                        <c:v>25.06</c:v>
                      </c:pt>
                      <c:pt idx="2849">
                        <c:v>25.25</c:v>
                      </c:pt>
                      <c:pt idx="2850">
                        <c:v>25.4</c:v>
                      </c:pt>
                      <c:pt idx="2851">
                        <c:v>25.46</c:v>
                      </c:pt>
                      <c:pt idx="2852">
                        <c:v>25.43</c:v>
                      </c:pt>
                      <c:pt idx="2853">
                        <c:v>25.4</c:v>
                      </c:pt>
                      <c:pt idx="2854">
                        <c:v>25.39</c:v>
                      </c:pt>
                      <c:pt idx="2855">
                        <c:v>25.7</c:v>
                      </c:pt>
                      <c:pt idx="2856">
                        <c:v>25.74</c:v>
                      </c:pt>
                      <c:pt idx="2857">
                        <c:v>25.86</c:v>
                      </c:pt>
                      <c:pt idx="2858">
                        <c:v>26.08</c:v>
                      </c:pt>
                      <c:pt idx="2859">
                        <c:v>26.17</c:v>
                      </c:pt>
                      <c:pt idx="2860">
                        <c:v>26.05</c:v>
                      </c:pt>
                      <c:pt idx="2861">
                        <c:v>26.32</c:v>
                      </c:pt>
                      <c:pt idx="2862">
                        <c:v>26.35</c:v>
                      </c:pt>
                      <c:pt idx="2863">
                        <c:v>26.25</c:v>
                      </c:pt>
                      <c:pt idx="2864">
                        <c:v>26.37</c:v>
                      </c:pt>
                      <c:pt idx="2865">
                        <c:v>26.32</c:v>
                      </c:pt>
                      <c:pt idx="2866">
                        <c:v>26.12</c:v>
                      </c:pt>
                      <c:pt idx="2867">
                        <c:v>26.13</c:v>
                      </c:pt>
                      <c:pt idx="2868">
                        <c:v>26.3</c:v>
                      </c:pt>
                      <c:pt idx="2869">
                        <c:v>26.17</c:v>
                      </c:pt>
                      <c:pt idx="2870">
                        <c:v>26.31</c:v>
                      </c:pt>
                      <c:pt idx="2871">
                        <c:v>26.33</c:v>
                      </c:pt>
                      <c:pt idx="2872">
                        <c:v>26.64</c:v>
                      </c:pt>
                      <c:pt idx="2873">
                        <c:v>26.62</c:v>
                      </c:pt>
                      <c:pt idx="2874">
                        <c:v>26.81</c:v>
                      </c:pt>
                      <c:pt idx="2875">
                        <c:v>26.65</c:v>
                      </c:pt>
                      <c:pt idx="2876">
                        <c:v>26.8</c:v>
                      </c:pt>
                      <c:pt idx="2877">
                        <c:v>26.78</c:v>
                      </c:pt>
                      <c:pt idx="2878">
                        <c:v>26.67</c:v>
                      </c:pt>
                      <c:pt idx="2879">
                        <c:v>26.6</c:v>
                      </c:pt>
                      <c:pt idx="2880">
                        <c:v>26.64</c:v>
                      </c:pt>
                      <c:pt idx="2881">
                        <c:v>26.89</c:v>
                      </c:pt>
                      <c:pt idx="2882">
                        <c:v>26.78</c:v>
                      </c:pt>
                      <c:pt idx="2883">
                        <c:v>26.75</c:v>
                      </c:pt>
                      <c:pt idx="2884">
                        <c:v>26.38</c:v>
                      </c:pt>
                      <c:pt idx="2885">
                        <c:v>26.25</c:v>
                      </c:pt>
                      <c:pt idx="2886">
                        <c:v>26.16</c:v>
                      </c:pt>
                      <c:pt idx="2887">
                        <c:v>26.08</c:v>
                      </c:pt>
                      <c:pt idx="2888">
                        <c:v>26.12</c:v>
                      </c:pt>
                      <c:pt idx="2889">
                        <c:v>26.11</c:v>
                      </c:pt>
                      <c:pt idx="2890">
                        <c:v>26.18</c:v>
                      </c:pt>
                      <c:pt idx="2891">
                        <c:v>26.19</c:v>
                      </c:pt>
                      <c:pt idx="2892">
                        <c:v>26.16</c:v>
                      </c:pt>
                      <c:pt idx="2893">
                        <c:v>26.28</c:v>
                      </c:pt>
                      <c:pt idx="2894">
                        <c:v>26.36</c:v>
                      </c:pt>
                      <c:pt idx="2895">
                        <c:v>26.23</c:v>
                      </c:pt>
                      <c:pt idx="2896">
                        <c:v>26.22</c:v>
                      </c:pt>
                      <c:pt idx="2897">
                        <c:v>26.2</c:v>
                      </c:pt>
                      <c:pt idx="2898">
                        <c:v>26.88</c:v>
                      </c:pt>
                      <c:pt idx="2899">
                        <c:v>27.34</c:v>
                      </c:pt>
                      <c:pt idx="2900">
                        <c:v>27.52</c:v>
                      </c:pt>
                      <c:pt idx="2901">
                        <c:v>27.58</c:v>
                      </c:pt>
                      <c:pt idx="2902">
                        <c:v>28</c:v>
                      </c:pt>
                      <c:pt idx="2903">
                        <c:v>27.85</c:v>
                      </c:pt>
                      <c:pt idx="2904">
                        <c:v>27.75</c:v>
                      </c:pt>
                      <c:pt idx="2905">
                        <c:v>27.84</c:v>
                      </c:pt>
                      <c:pt idx="2906">
                        <c:v>28.01</c:v>
                      </c:pt>
                      <c:pt idx="2907">
                        <c:v>27.94</c:v>
                      </c:pt>
                      <c:pt idx="2908">
                        <c:v>28.22</c:v>
                      </c:pt>
                      <c:pt idx="2909">
                        <c:v>27.87</c:v>
                      </c:pt>
                      <c:pt idx="2910">
                        <c:v>27.69</c:v>
                      </c:pt>
                      <c:pt idx="2911">
                        <c:v>27.81</c:v>
                      </c:pt>
                      <c:pt idx="2912">
                        <c:v>28.06</c:v>
                      </c:pt>
                      <c:pt idx="2913">
                        <c:v>27.94</c:v>
                      </c:pt>
                      <c:pt idx="2914">
                        <c:v>27.89</c:v>
                      </c:pt>
                      <c:pt idx="2915">
                        <c:v>28.13</c:v>
                      </c:pt>
                      <c:pt idx="2916">
                        <c:v>28.05</c:v>
                      </c:pt>
                      <c:pt idx="2917">
                        <c:v>27.97</c:v>
                      </c:pt>
                      <c:pt idx="2918">
                        <c:v>28</c:v>
                      </c:pt>
                      <c:pt idx="2919">
                        <c:v>28.11</c:v>
                      </c:pt>
                      <c:pt idx="2920">
                        <c:v>27.91</c:v>
                      </c:pt>
                      <c:pt idx="2921">
                        <c:v>27.92</c:v>
                      </c:pt>
                      <c:pt idx="2922">
                        <c:v>28.07</c:v>
                      </c:pt>
                      <c:pt idx="2923">
                        <c:v>28.33</c:v>
                      </c:pt>
                      <c:pt idx="2924">
                        <c:v>28.41</c:v>
                      </c:pt>
                      <c:pt idx="2925">
                        <c:v>28.37</c:v>
                      </c:pt>
                      <c:pt idx="2926">
                        <c:v>28.59</c:v>
                      </c:pt>
                      <c:pt idx="2927">
                        <c:v>28.83</c:v>
                      </c:pt>
                      <c:pt idx="2928">
                        <c:v>28.97</c:v>
                      </c:pt>
                      <c:pt idx="2929">
                        <c:v>29.23</c:v>
                      </c:pt>
                      <c:pt idx="2930">
                        <c:v>29.15</c:v>
                      </c:pt>
                      <c:pt idx="2931">
                        <c:v>29.37</c:v>
                      </c:pt>
                      <c:pt idx="2932">
                        <c:v>29.33</c:v>
                      </c:pt>
                      <c:pt idx="2933">
                        <c:v>29.54</c:v>
                      </c:pt>
                      <c:pt idx="2934">
                        <c:v>29.78</c:v>
                      </c:pt>
                      <c:pt idx="2935">
                        <c:v>29.81</c:v>
                      </c:pt>
                      <c:pt idx="2936">
                        <c:v>30.01</c:v>
                      </c:pt>
                      <c:pt idx="2937">
                        <c:v>29.95</c:v>
                      </c:pt>
                      <c:pt idx="2938">
                        <c:v>30.17</c:v>
                      </c:pt>
                      <c:pt idx="2939">
                        <c:v>30.05</c:v>
                      </c:pt>
                      <c:pt idx="2940">
                        <c:v>29.66</c:v>
                      </c:pt>
                      <c:pt idx="2941">
                        <c:v>29.74</c:v>
                      </c:pt>
                      <c:pt idx="2942">
                        <c:v>30.02</c:v>
                      </c:pt>
                      <c:pt idx="2943">
                        <c:v>29.36</c:v>
                      </c:pt>
                      <c:pt idx="2944">
                        <c:v>27.88</c:v>
                      </c:pt>
                      <c:pt idx="2945">
                        <c:v>28.39</c:v>
                      </c:pt>
                      <c:pt idx="2946">
                        <c:v>28.41</c:v>
                      </c:pt>
                      <c:pt idx="2947">
                        <c:v>27.16</c:v>
                      </c:pt>
                      <c:pt idx="2948">
                        <c:v>27.68</c:v>
                      </c:pt>
                      <c:pt idx="2949">
                        <c:v>28.07</c:v>
                      </c:pt>
                      <c:pt idx="2950">
                        <c:v>28.19</c:v>
                      </c:pt>
                      <c:pt idx="2951">
                        <c:v>28.86</c:v>
                      </c:pt>
                      <c:pt idx="2952">
                        <c:v>29.02</c:v>
                      </c:pt>
                      <c:pt idx="2953">
                        <c:v>28.98</c:v>
                      </c:pt>
                      <c:pt idx="2954">
                        <c:v>28.89</c:v>
                      </c:pt>
                      <c:pt idx="2955">
                        <c:v>28.93</c:v>
                      </c:pt>
                      <c:pt idx="2956">
                        <c:v>28.69</c:v>
                      </c:pt>
                      <c:pt idx="2957">
                        <c:v>29.12</c:v>
                      </c:pt>
                      <c:pt idx="2958">
                        <c:v>29.56</c:v>
                      </c:pt>
                      <c:pt idx="2959">
                        <c:v>29.28</c:v>
                      </c:pt>
                      <c:pt idx="2960">
                        <c:v>28.87</c:v>
                      </c:pt>
                      <c:pt idx="2961">
                        <c:v>28.37</c:v>
                      </c:pt>
                      <c:pt idx="2962">
                        <c:v>28.44</c:v>
                      </c:pt>
                      <c:pt idx="2963">
                        <c:v>28.84</c:v>
                      </c:pt>
                      <c:pt idx="2964">
                        <c:v>28.96</c:v>
                      </c:pt>
                      <c:pt idx="2965">
                        <c:v>28.91</c:v>
                      </c:pt>
                      <c:pt idx="2966">
                        <c:v>29</c:v>
                      </c:pt>
                      <c:pt idx="2967">
                        <c:v>29.7</c:v>
                      </c:pt>
                      <c:pt idx="2968">
                        <c:v>29.6</c:v>
                      </c:pt>
                      <c:pt idx="2969">
                        <c:v>29.27</c:v>
                      </c:pt>
                      <c:pt idx="2970">
                        <c:v>28.94</c:v>
                      </c:pt>
                      <c:pt idx="2971">
                        <c:v>28.95</c:v>
                      </c:pt>
                      <c:pt idx="2972">
                        <c:v>28.87</c:v>
                      </c:pt>
                      <c:pt idx="2973">
                        <c:v>28.66</c:v>
                      </c:pt>
                      <c:pt idx="2974">
                        <c:v>28.73</c:v>
                      </c:pt>
                      <c:pt idx="2975">
                        <c:v>28.72</c:v>
                      </c:pt>
                      <c:pt idx="2976">
                        <c:v>27.66</c:v>
                      </c:pt>
                      <c:pt idx="2977">
                        <c:v>26.82</c:v>
                      </c:pt>
                      <c:pt idx="2978">
                        <c:v>27.69</c:v>
                      </c:pt>
                      <c:pt idx="2979">
                        <c:v>27.15</c:v>
                      </c:pt>
                      <c:pt idx="2980">
                        <c:v>27.2</c:v>
                      </c:pt>
                      <c:pt idx="2981">
                        <c:v>27.57</c:v>
                      </c:pt>
                      <c:pt idx="2982">
                        <c:v>26.96</c:v>
                      </c:pt>
                      <c:pt idx="2983">
                        <c:v>27.33</c:v>
                      </c:pt>
                      <c:pt idx="2984">
                        <c:v>27.62</c:v>
                      </c:pt>
                      <c:pt idx="2985">
                        <c:v>27.84</c:v>
                      </c:pt>
                      <c:pt idx="2986">
                        <c:v>27.17</c:v>
                      </c:pt>
                      <c:pt idx="2987">
                        <c:v>27.32</c:v>
                      </c:pt>
                      <c:pt idx="2988">
                        <c:v>27.73</c:v>
                      </c:pt>
                      <c:pt idx="2989">
                        <c:v>27.4</c:v>
                      </c:pt>
                      <c:pt idx="2990">
                        <c:v>27.88</c:v>
                      </c:pt>
                      <c:pt idx="2991">
                        <c:v>27.46</c:v>
                      </c:pt>
                      <c:pt idx="2992">
                        <c:v>27.58</c:v>
                      </c:pt>
                      <c:pt idx="2993">
                        <c:v>27.58</c:v>
                      </c:pt>
                      <c:pt idx="2994">
                        <c:v>27.45</c:v>
                      </c:pt>
                      <c:pt idx="2995">
                        <c:v>27.87</c:v>
                      </c:pt>
                      <c:pt idx="2996">
                        <c:v>27.88</c:v>
                      </c:pt>
                      <c:pt idx="2997">
                        <c:v>27.85</c:v>
                      </c:pt>
                      <c:pt idx="2998">
                        <c:v>27.67</c:v>
                      </c:pt>
                      <c:pt idx="2999">
                        <c:v>27.65</c:v>
                      </c:pt>
                      <c:pt idx="3000">
                        <c:v>27.66</c:v>
                      </c:pt>
                      <c:pt idx="3001">
                        <c:v>27.7</c:v>
                      </c:pt>
                      <c:pt idx="3002">
                        <c:v>27.45</c:v>
                      </c:pt>
                      <c:pt idx="3003">
                        <c:v>27.46</c:v>
                      </c:pt>
                      <c:pt idx="3004">
                        <c:v>27.15</c:v>
                      </c:pt>
                      <c:pt idx="3005">
                        <c:v>26.92</c:v>
                      </c:pt>
                      <c:pt idx="3006">
                        <c:v>27.27</c:v>
                      </c:pt>
                      <c:pt idx="3007">
                        <c:v>27.45</c:v>
                      </c:pt>
                      <c:pt idx="3008">
                        <c:v>27.64</c:v>
                      </c:pt>
                      <c:pt idx="3009">
                        <c:v>28.05</c:v>
                      </c:pt>
                      <c:pt idx="3010">
                        <c:v>28.28</c:v>
                      </c:pt>
                      <c:pt idx="3011">
                        <c:v>28.26</c:v>
                      </c:pt>
                      <c:pt idx="3012">
                        <c:v>28.19</c:v>
                      </c:pt>
                      <c:pt idx="3013">
                        <c:v>28.24</c:v>
                      </c:pt>
                      <c:pt idx="3014">
                        <c:v>28.24</c:v>
                      </c:pt>
                      <c:pt idx="3015">
                        <c:v>28.18</c:v>
                      </c:pt>
                      <c:pt idx="3016">
                        <c:v>27.95</c:v>
                      </c:pt>
                      <c:pt idx="3017">
                        <c:v>28.15</c:v>
                      </c:pt>
                      <c:pt idx="3018">
                        <c:v>28.34</c:v>
                      </c:pt>
                      <c:pt idx="3019">
                        <c:v>28.16</c:v>
                      </c:pt>
                      <c:pt idx="3020">
                        <c:v>27.94</c:v>
                      </c:pt>
                      <c:pt idx="3021">
                        <c:v>27.85</c:v>
                      </c:pt>
                      <c:pt idx="3022">
                        <c:v>26.92</c:v>
                      </c:pt>
                      <c:pt idx="3023">
                        <c:v>27.41</c:v>
                      </c:pt>
                      <c:pt idx="3024">
                        <c:v>27.18</c:v>
                      </c:pt>
                      <c:pt idx="3025">
                        <c:v>27.48</c:v>
                      </c:pt>
                      <c:pt idx="3026">
                        <c:v>27.57</c:v>
                      </c:pt>
                      <c:pt idx="3027">
                        <c:v>27.45</c:v>
                      </c:pt>
                      <c:pt idx="3028">
                        <c:v>27.95</c:v>
                      </c:pt>
                      <c:pt idx="3029">
                        <c:v>28.04</c:v>
                      </c:pt>
                      <c:pt idx="3030">
                        <c:v>28.08</c:v>
                      </c:pt>
                      <c:pt idx="3031">
                        <c:v>28.02</c:v>
                      </c:pt>
                      <c:pt idx="3032">
                        <c:v>27.95</c:v>
                      </c:pt>
                      <c:pt idx="3033">
                        <c:v>27.85</c:v>
                      </c:pt>
                      <c:pt idx="3034">
                        <c:v>27.59</c:v>
                      </c:pt>
                      <c:pt idx="3035">
                        <c:v>27.47</c:v>
                      </c:pt>
                      <c:pt idx="3036">
                        <c:v>27.42</c:v>
                      </c:pt>
                      <c:pt idx="3037">
                        <c:v>27.35</c:v>
                      </c:pt>
                      <c:pt idx="3038">
                        <c:v>27.28</c:v>
                      </c:pt>
                      <c:pt idx="3039">
                        <c:v>27.2</c:v>
                      </c:pt>
                      <c:pt idx="3040">
                        <c:v>27.07</c:v>
                      </c:pt>
                      <c:pt idx="3041">
                        <c:v>26.78</c:v>
                      </c:pt>
                      <c:pt idx="3042">
                        <c:v>26.69</c:v>
                      </c:pt>
                      <c:pt idx="3043">
                        <c:v>26.36</c:v>
                      </c:pt>
                      <c:pt idx="3044">
                        <c:v>26.59</c:v>
                      </c:pt>
                      <c:pt idx="3045">
                        <c:v>26.59</c:v>
                      </c:pt>
                      <c:pt idx="3046">
                        <c:v>26.72</c:v>
                      </c:pt>
                      <c:pt idx="3047">
                        <c:v>26.48</c:v>
                      </c:pt>
                      <c:pt idx="3048">
                        <c:v>26.54</c:v>
                      </c:pt>
                      <c:pt idx="3049">
                        <c:v>26.67</c:v>
                      </c:pt>
                      <c:pt idx="3050">
                        <c:v>27.28</c:v>
                      </c:pt>
                      <c:pt idx="3051">
                        <c:v>27.18</c:v>
                      </c:pt>
                      <c:pt idx="3052">
                        <c:v>27.05</c:v>
                      </c:pt>
                      <c:pt idx="3053">
                        <c:v>27.1</c:v>
                      </c:pt>
                      <c:pt idx="3054">
                        <c:v>26.98</c:v>
                      </c:pt>
                      <c:pt idx="3055">
                        <c:v>27.46</c:v>
                      </c:pt>
                      <c:pt idx="3056">
                        <c:v>27.49</c:v>
                      </c:pt>
                      <c:pt idx="3057">
                        <c:v>27.93</c:v>
                      </c:pt>
                      <c:pt idx="3058">
                        <c:v>27.51</c:v>
                      </c:pt>
                      <c:pt idx="3059">
                        <c:v>27.56</c:v>
                      </c:pt>
                      <c:pt idx="3060">
                        <c:v>27.94</c:v>
                      </c:pt>
                      <c:pt idx="3061">
                        <c:v>28.02</c:v>
                      </c:pt>
                      <c:pt idx="3062">
                        <c:v>28.08</c:v>
                      </c:pt>
                      <c:pt idx="3063">
                        <c:v>28.07</c:v>
                      </c:pt>
                      <c:pt idx="3064">
                        <c:v>28.13</c:v>
                      </c:pt>
                      <c:pt idx="3065">
                        <c:v>28.15</c:v>
                      </c:pt>
                      <c:pt idx="3066">
                        <c:v>27.95</c:v>
                      </c:pt>
                      <c:pt idx="3067">
                        <c:v>27.95</c:v>
                      </c:pt>
                      <c:pt idx="3068">
                        <c:v>27.96</c:v>
                      </c:pt>
                      <c:pt idx="3069">
                        <c:v>28.12</c:v>
                      </c:pt>
                      <c:pt idx="3070">
                        <c:v>28.27</c:v>
                      </c:pt>
                      <c:pt idx="3071">
                        <c:v>28.4</c:v>
                      </c:pt>
                      <c:pt idx="3072">
                        <c:v>28.47</c:v>
                      </c:pt>
                      <c:pt idx="3073">
                        <c:v>28.3</c:v>
                      </c:pt>
                      <c:pt idx="3074">
                        <c:v>27.97</c:v>
                      </c:pt>
                      <c:pt idx="3075">
                        <c:v>27.7</c:v>
                      </c:pt>
                      <c:pt idx="3076">
                        <c:v>27.96</c:v>
                      </c:pt>
                      <c:pt idx="3077">
                        <c:v>27.74</c:v>
                      </c:pt>
                      <c:pt idx="3078">
                        <c:v>28.11</c:v>
                      </c:pt>
                      <c:pt idx="3079">
                        <c:v>28.17</c:v>
                      </c:pt>
                      <c:pt idx="3080">
                        <c:v>28.26</c:v>
                      </c:pt>
                      <c:pt idx="3081">
                        <c:v>28.37</c:v>
                      </c:pt>
                      <c:pt idx="3082">
                        <c:v>28.27</c:v>
                      </c:pt>
                      <c:pt idx="3083">
                        <c:v>28.14</c:v>
                      </c:pt>
                      <c:pt idx="3084">
                        <c:v>28.24</c:v>
                      </c:pt>
                      <c:pt idx="3085">
                        <c:v>28.62</c:v>
                      </c:pt>
                      <c:pt idx="3086">
                        <c:v>28.59</c:v>
                      </c:pt>
                      <c:pt idx="3087">
                        <c:v>28.58</c:v>
                      </c:pt>
                      <c:pt idx="3088">
                        <c:v>28.36</c:v>
                      </c:pt>
                      <c:pt idx="3089">
                        <c:v>28.33</c:v>
                      </c:pt>
                      <c:pt idx="3090">
                        <c:v>28.47</c:v>
                      </c:pt>
                      <c:pt idx="3091">
                        <c:v>28.49</c:v>
                      </c:pt>
                      <c:pt idx="3092">
                        <c:v>28.36</c:v>
                      </c:pt>
                      <c:pt idx="3093">
                        <c:v>28.33</c:v>
                      </c:pt>
                      <c:pt idx="3094">
                        <c:v>28.3</c:v>
                      </c:pt>
                      <c:pt idx="3095">
                        <c:v>28.33</c:v>
                      </c:pt>
                      <c:pt idx="3096">
                        <c:v>28.07</c:v>
                      </c:pt>
                      <c:pt idx="3097">
                        <c:v>28.03</c:v>
                      </c:pt>
                      <c:pt idx="3098">
                        <c:v>28.23</c:v>
                      </c:pt>
                      <c:pt idx="3099">
                        <c:v>28.11</c:v>
                      </c:pt>
                      <c:pt idx="3100">
                        <c:v>28.25</c:v>
                      </c:pt>
                      <c:pt idx="3101">
                        <c:v>28.73</c:v>
                      </c:pt>
                      <c:pt idx="3102">
                        <c:v>28.98</c:v>
                      </c:pt>
                      <c:pt idx="3103">
                        <c:v>28.74</c:v>
                      </c:pt>
                      <c:pt idx="3104">
                        <c:v>28.42</c:v>
                      </c:pt>
                      <c:pt idx="3105">
                        <c:v>28.31</c:v>
                      </c:pt>
                      <c:pt idx="3106">
                        <c:v>27.97</c:v>
                      </c:pt>
                      <c:pt idx="3107">
                        <c:v>27.87</c:v>
                      </c:pt>
                      <c:pt idx="3108">
                        <c:v>27.58</c:v>
                      </c:pt>
                      <c:pt idx="3109">
                        <c:v>27.69</c:v>
                      </c:pt>
                      <c:pt idx="3110">
                        <c:v>27.69</c:v>
                      </c:pt>
                      <c:pt idx="3111">
                        <c:v>27.95</c:v>
                      </c:pt>
                      <c:pt idx="3112">
                        <c:v>28.14</c:v>
                      </c:pt>
                      <c:pt idx="3113">
                        <c:v>28</c:v>
                      </c:pt>
                      <c:pt idx="3114">
                        <c:v>28.19</c:v>
                      </c:pt>
                      <c:pt idx="3115">
                        <c:v>28.08</c:v>
                      </c:pt>
                      <c:pt idx="3116">
                        <c:v>27.21</c:v>
                      </c:pt>
                      <c:pt idx="3117">
                        <c:v>26.4</c:v>
                      </c:pt>
                      <c:pt idx="3118">
                        <c:v>26.43</c:v>
                      </c:pt>
                      <c:pt idx="3119">
                        <c:v>26.31</c:v>
                      </c:pt>
                      <c:pt idx="3120">
                        <c:v>26.75</c:v>
                      </c:pt>
                      <c:pt idx="3121">
                        <c:v>27.02</c:v>
                      </c:pt>
                      <c:pt idx="3122">
                        <c:v>26.57</c:v>
                      </c:pt>
                      <c:pt idx="3123">
                        <c:v>26.67</c:v>
                      </c:pt>
                      <c:pt idx="3124">
                        <c:v>26.1</c:v>
                      </c:pt>
                      <c:pt idx="3125">
                        <c:v>25.89</c:v>
                      </c:pt>
                      <c:pt idx="3126">
                        <c:v>25.24</c:v>
                      </c:pt>
                      <c:pt idx="3127">
                        <c:v>25.63</c:v>
                      </c:pt>
                      <c:pt idx="3128">
                        <c:v>25.26</c:v>
                      </c:pt>
                      <c:pt idx="3129">
                        <c:v>25.48</c:v>
                      </c:pt>
                      <c:pt idx="3130">
                        <c:v>25.92</c:v>
                      </c:pt>
                      <c:pt idx="3131">
                        <c:v>26.28</c:v>
                      </c:pt>
                      <c:pt idx="3132">
                        <c:v>26.4</c:v>
                      </c:pt>
                      <c:pt idx="3133">
                        <c:v>26.38</c:v>
                      </c:pt>
                      <c:pt idx="3134">
                        <c:v>26.8</c:v>
                      </c:pt>
                      <c:pt idx="3135">
                        <c:v>26.94</c:v>
                      </c:pt>
                      <c:pt idx="3136">
                        <c:v>27.29</c:v>
                      </c:pt>
                      <c:pt idx="3137">
                        <c:v>27.37</c:v>
                      </c:pt>
                      <c:pt idx="3138">
                        <c:v>27.12</c:v>
                      </c:pt>
                      <c:pt idx="3139">
                        <c:v>26.58</c:v>
                      </c:pt>
                      <c:pt idx="3140">
                        <c:v>26.73</c:v>
                      </c:pt>
                      <c:pt idx="3141">
                        <c:v>26.37</c:v>
                      </c:pt>
                      <c:pt idx="3142">
                        <c:v>26.76</c:v>
                      </c:pt>
                      <c:pt idx="3143">
                        <c:v>26.79</c:v>
                      </c:pt>
                      <c:pt idx="3144">
                        <c:v>26.78</c:v>
                      </c:pt>
                      <c:pt idx="3145">
                        <c:v>26.19</c:v>
                      </c:pt>
                      <c:pt idx="3146">
                        <c:v>26.21</c:v>
                      </c:pt>
                      <c:pt idx="3147">
                        <c:v>26</c:v>
                      </c:pt>
                      <c:pt idx="3148">
                        <c:v>26.53</c:v>
                      </c:pt>
                      <c:pt idx="3149">
                        <c:v>26.55</c:v>
                      </c:pt>
                      <c:pt idx="3150">
                        <c:v>27.06</c:v>
                      </c:pt>
                      <c:pt idx="3151">
                        <c:v>26.83</c:v>
                      </c:pt>
                      <c:pt idx="3152">
                        <c:v>26.97</c:v>
                      </c:pt>
                      <c:pt idx="3153">
                        <c:v>27.14</c:v>
                      </c:pt>
                      <c:pt idx="3154">
                        <c:v>25.96</c:v>
                      </c:pt>
                      <c:pt idx="3155">
                        <c:v>25.6</c:v>
                      </c:pt>
                      <c:pt idx="3156">
                        <c:v>25.11</c:v>
                      </c:pt>
                      <c:pt idx="3157">
                        <c:v>24.76</c:v>
                      </c:pt>
                      <c:pt idx="3158">
                        <c:v>24.52</c:v>
                      </c:pt>
                      <c:pt idx="3159">
                        <c:v>24.66</c:v>
                      </c:pt>
                      <c:pt idx="3160">
                        <c:v>24.48</c:v>
                      </c:pt>
                      <c:pt idx="3161">
                        <c:v>24.24</c:v>
                      </c:pt>
                      <c:pt idx="3162">
                        <c:v>24</c:v>
                      </c:pt>
                      <c:pt idx="3163">
                        <c:v>23.91</c:v>
                      </c:pt>
                      <c:pt idx="3164">
                        <c:v>23.61</c:v>
                      </c:pt>
                      <c:pt idx="3165">
                        <c:v>23.4</c:v>
                      </c:pt>
                      <c:pt idx="3166">
                        <c:v>22.79</c:v>
                      </c:pt>
                      <c:pt idx="3167">
                        <c:v>22.31</c:v>
                      </c:pt>
                      <c:pt idx="3168">
                        <c:v>23.32</c:v>
                      </c:pt>
                      <c:pt idx="3169">
                        <c:v>23.6</c:v>
                      </c:pt>
                      <c:pt idx="3170">
                        <c:v>23.59</c:v>
                      </c:pt>
                      <c:pt idx="3171">
                        <c:v>23.82</c:v>
                      </c:pt>
                      <c:pt idx="3172">
                        <c:v>24.02</c:v>
                      </c:pt>
                      <c:pt idx="3173">
                        <c:v>23.48</c:v>
                      </c:pt>
                      <c:pt idx="3174">
                        <c:v>24.26</c:v>
                      </c:pt>
                      <c:pt idx="3175">
                        <c:v>24.29</c:v>
                      </c:pt>
                      <c:pt idx="3176">
                        <c:v>24.31</c:v>
                      </c:pt>
                      <c:pt idx="3177">
                        <c:v>24.43</c:v>
                      </c:pt>
                      <c:pt idx="3178">
                        <c:v>24.44</c:v>
                      </c:pt>
                      <c:pt idx="3179">
                        <c:v>24.5</c:v>
                      </c:pt>
                      <c:pt idx="3180">
                        <c:v>24.67</c:v>
                      </c:pt>
                      <c:pt idx="3181">
                        <c:v>24.89</c:v>
                      </c:pt>
                      <c:pt idx="3182">
                        <c:v>25.42</c:v>
                      </c:pt>
                      <c:pt idx="3183">
                        <c:v>25.56</c:v>
                      </c:pt>
                      <c:pt idx="3184">
                        <c:v>26</c:v>
                      </c:pt>
                      <c:pt idx="3185">
                        <c:v>25.7</c:v>
                      </c:pt>
                      <c:pt idx="3186">
                        <c:v>25.73</c:v>
                      </c:pt>
                      <c:pt idx="3187">
                        <c:v>25.79</c:v>
                      </c:pt>
                      <c:pt idx="3188">
                        <c:v>26</c:v>
                      </c:pt>
                      <c:pt idx="3189">
                        <c:v>25.92</c:v>
                      </c:pt>
                      <c:pt idx="3190">
                        <c:v>25.83</c:v>
                      </c:pt>
                      <c:pt idx="3191">
                        <c:v>25.98</c:v>
                      </c:pt>
                      <c:pt idx="3192">
                        <c:v>25.94</c:v>
                      </c:pt>
                      <c:pt idx="3193">
                        <c:v>26.05</c:v>
                      </c:pt>
                      <c:pt idx="3194">
                        <c:v>26.16</c:v>
                      </c:pt>
                      <c:pt idx="3195">
                        <c:v>26.09</c:v>
                      </c:pt>
                      <c:pt idx="3196">
                        <c:v>26.06</c:v>
                      </c:pt>
                      <c:pt idx="3197">
                        <c:v>25.8</c:v>
                      </c:pt>
                      <c:pt idx="3198">
                        <c:v>25.67</c:v>
                      </c:pt>
                      <c:pt idx="3199">
                        <c:v>25.75</c:v>
                      </c:pt>
                      <c:pt idx="3200">
                        <c:v>26.13</c:v>
                      </c:pt>
                      <c:pt idx="3201">
                        <c:v>26.2</c:v>
                      </c:pt>
                      <c:pt idx="3202">
                        <c:v>25.88</c:v>
                      </c:pt>
                      <c:pt idx="3203">
                        <c:v>26.43</c:v>
                      </c:pt>
                      <c:pt idx="3204">
                        <c:v>26.47</c:v>
                      </c:pt>
                      <c:pt idx="3205">
                        <c:v>26.64</c:v>
                      </c:pt>
                      <c:pt idx="3206">
                        <c:v>26.5</c:v>
                      </c:pt>
                      <c:pt idx="3207">
                        <c:v>26.46</c:v>
                      </c:pt>
                      <c:pt idx="3208">
                        <c:v>26.57</c:v>
                      </c:pt>
                      <c:pt idx="3209">
                        <c:v>26.49</c:v>
                      </c:pt>
                      <c:pt idx="3210">
                        <c:v>26.59</c:v>
                      </c:pt>
                      <c:pt idx="3211">
                        <c:v>26.52</c:v>
                      </c:pt>
                      <c:pt idx="3212">
                        <c:v>26.69</c:v>
                      </c:pt>
                      <c:pt idx="3213">
                        <c:v>26.52</c:v>
                      </c:pt>
                      <c:pt idx="3214">
                        <c:v>26.42</c:v>
                      </c:pt>
                      <c:pt idx="3215">
                        <c:v>26.25</c:v>
                      </c:pt>
                      <c:pt idx="3216">
                        <c:v>25.98</c:v>
                      </c:pt>
                      <c:pt idx="3217">
                        <c:v>25.97</c:v>
                      </c:pt>
                      <c:pt idx="3218">
                        <c:v>26.24</c:v>
                      </c:pt>
                      <c:pt idx="3219">
                        <c:v>26.3</c:v>
                      </c:pt>
                      <c:pt idx="3220">
                        <c:v>26.48</c:v>
                      </c:pt>
                      <c:pt idx="3221">
                        <c:v>26.58</c:v>
                      </c:pt>
                      <c:pt idx="3222">
                        <c:v>26.63</c:v>
                      </c:pt>
                      <c:pt idx="3223">
                        <c:v>26.9</c:v>
                      </c:pt>
                      <c:pt idx="3224">
                        <c:v>26.69</c:v>
                      </c:pt>
                      <c:pt idx="3225">
                        <c:v>26.14</c:v>
                      </c:pt>
                      <c:pt idx="3226">
                        <c:v>26.06</c:v>
                      </c:pt>
                      <c:pt idx="3227">
                        <c:v>25.34</c:v>
                      </c:pt>
                      <c:pt idx="3228">
                        <c:v>25.23</c:v>
                      </c:pt>
                      <c:pt idx="3229">
                        <c:v>25.53</c:v>
                      </c:pt>
                      <c:pt idx="3230">
                        <c:v>25.42</c:v>
                      </c:pt>
                      <c:pt idx="3231">
                        <c:v>25.64</c:v>
                      </c:pt>
                      <c:pt idx="3232">
                        <c:v>25.71</c:v>
                      </c:pt>
                      <c:pt idx="3233">
                        <c:v>26.34</c:v>
                      </c:pt>
                      <c:pt idx="3234">
                        <c:v>26.32</c:v>
                      </c:pt>
                      <c:pt idx="3235">
                        <c:v>26.4</c:v>
                      </c:pt>
                      <c:pt idx="3236">
                        <c:v>26.56</c:v>
                      </c:pt>
                      <c:pt idx="3237">
                        <c:v>26.6</c:v>
                      </c:pt>
                      <c:pt idx="3238">
                        <c:v>26.63</c:v>
                      </c:pt>
                      <c:pt idx="3239">
                        <c:v>26.41</c:v>
                      </c:pt>
                      <c:pt idx="3240">
                        <c:v>26.49</c:v>
                      </c:pt>
                      <c:pt idx="3241">
                        <c:v>26.65</c:v>
                      </c:pt>
                      <c:pt idx="3242">
                        <c:v>27.14</c:v>
                      </c:pt>
                      <c:pt idx="3243">
                        <c:v>26.97</c:v>
                      </c:pt>
                      <c:pt idx="3244">
                        <c:v>27.35</c:v>
                      </c:pt>
                      <c:pt idx="3245">
                        <c:v>27.42</c:v>
                      </c:pt>
                      <c:pt idx="3246">
                        <c:v>27.34</c:v>
                      </c:pt>
                      <c:pt idx="3247">
                        <c:v>27.26</c:v>
                      </c:pt>
                      <c:pt idx="3248">
                        <c:v>27.43</c:v>
                      </c:pt>
                      <c:pt idx="3249">
                        <c:v>27.4</c:v>
                      </c:pt>
                      <c:pt idx="3250">
                        <c:v>27.45</c:v>
                      </c:pt>
                      <c:pt idx="3251">
                        <c:v>27.7</c:v>
                      </c:pt>
                      <c:pt idx="3252">
                        <c:v>27.98</c:v>
                      </c:pt>
                      <c:pt idx="3253">
                        <c:v>28.02</c:v>
                      </c:pt>
                      <c:pt idx="3254">
                        <c:v>27.79</c:v>
                      </c:pt>
                      <c:pt idx="3255">
                        <c:v>27.82</c:v>
                      </c:pt>
                      <c:pt idx="3256">
                        <c:v>28.07</c:v>
                      </c:pt>
                      <c:pt idx="3257">
                        <c:v>27.88</c:v>
                      </c:pt>
                      <c:pt idx="3258">
                        <c:v>27.42</c:v>
                      </c:pt>
                      <c:pt idx="3259">
                        <c:v>27.36</c:v>
                      </c:pt>
                      <c:pt idx="3260">
                        <c:v>27.3</c:v>
                      </c:pt>
                      <c:pt idx="3261">
                        <c:v>27.48</c:v>
                      </c:pt>
                      <c:pt idx="3262">
                        <c:v>26.68</c:v>
                      </c:pt>
                      <c:pt idx="3263">
                        <c:v>26.89</c:v>
                      </c:pt>
                      <c:pt idx="3264">
                        <c:v>26.79</c:v>
                      </c:pt>
                      <c:pt idx="3265">
                        <c:v>27.06</c:v>
                      </c:pt>
                      <c:pt idx="3266">
                        <c:v>26.88</c:v>
                      </c:pt>
                      <c:pt idx="3267">
                        <c:v>26.91</c:v>
                      </c:pt>
                      <c:pt idx="3268">
                        <c:v>27.19</c:v>
                      </c:pt>
                      <c:pt idx="3269">
                        <c:v>27.03</c:v>
                      </c:pt>
                      <c:pt idx="3270">
                        <c:v>26.65</c:v>
                      </c:pt>
                      <c:pt idx="3271">
                        <c:v>26.86</c:v>
                      </c:pt>
                      <c:pt idx="3272">
                        <c:v>26.55</c:v>
                      </c:pt>
                      <c:pt idx="3273">
                        <c:v>26.5</c:v>
                      </c:pt>
                      <c:pt idx="3274">
                        <c:v>26.41</c:v>
                      </c:pt>
                      <c:pt idx="3275">
                        <c:v>26.01</c:v>
                      </c:pt>
                      <c:pt idx="3276">
                        <c:v>26.18</c:v>
                      </c:pt>
                      <c:pt idx="3277">
                        <c:v>26.89</c:v>
                      </c:pt>
                      <c:pt idx="3278">
                        <c:v>27.06</c:v>
                      </c:pt>
                      <c:pt idx="3279">
                        <c:v>27.16</c:v>
                      </c:pt>
                      <c:pt idx="3280">
                        <c:v>27.12</c:v>
                      </c:pt>
                      <c:pt idx="3281">
                        <c:v>27.35</c:v>
                      </c:pt>
                      <c:pt idx="3282">
                        <c:v>27.36</c:v>
                      </c:pt>
                      <c:pt idx="3283">
                        <c:v>27.09</c:v>
                      </c:pt>
                      <c:pt idx="3284">
                        <c:v>27.18</c:v>
                      </c:pt>
                      <c:pt idx="3285">
                        <c:v>27.24</c:v>
                      </c:pt>
                      <c:pt idx="3286">
                        <c:v>26.99</c:v>
                      </c:pt>
                      <c:pt idx="3287">
                        <c:v>27.35</c:v>
                      </c:pt>
                      <c:pt idx="3288">
                        <c:v>27.3</c:v>
                      </c:pt>
                      <c:pt idx="3289">
                        <c:v>27.42</c:v>
                      </c:pt>
                      <c:pt idx="3290">
                        <c:v>27.22</c:v>
                      </c:pt>
                      <c:pt idx="3291">
                        <c:v>27.11</c:v>
                      </c:pt>
                      <c:pt idx="3292">
                        <c:v>27.02</c:v>
                      </c:pt>
                      <c:pt idx="3293">
                        <c:v>26.97</c:v>
                      </c:pt>
                      <c:pt idx="3294">
                        <c:v>27.21</c:v>
                      </c:pt>
                      <c:pt idx="3295">
                        <c:v>27.6</c:v>
                      </c:pt>
                      <c:pt idx="3296">
                        <c:v>27.93</c:v>
                      </c:pt>
                      <c:pt idx="3297">
                        <c:v>27.86</c:v>
                      </c:pt>
                      <c:pt idx="3298">
                        <c:v>28.08</c:v>
                      </c:pt>
                      <c:pt idx="3299">
                        <c:v>28.16</c:v>
                      </c:pt>
                      <c:pt idx="3300">
                        <c:v>28.02</c:v>
                      </c:pt>
                      <c:pt idx="3301">
                        <c:v>28.07</c:v>
                      </c:pt>
                      <c:pt idx="3302">
                        <c:v>27.97</c:v>
                      </c:pt>
                      <c:pt idx="3303">
                        <c:v>28.13</c:v>
                      </c:pt>
                      <c:pt idx="3304">
                        <c:v>28.32</c:v>
                      </c:pt>
                      <c:pt idx="3305">
                        <c:v>28.16</c:v>
                      </c:pt>
                      <c:pt idx="3306">
                        <c:v>28.09</c:v>
                      </c:pt>
                      <c:pt idx="3307">
                        <c:v>27.85</c:v>
                      </c:pt>
                      <c:pt idx="3308">
                        <c:v>28.06</c:v>
                      </c:pt>
                      <c:pt idx="3309">
                        <c:v>27.94</c:v>
                      </c:pt>
                      <c:pt idx="3310">
                        <c:v>28</c:v>
                      </c:pt>
                      <c:pt idx="3311">
                        <c:v>28.29</c:v>
                      </c:pt>
                      <c:pt idx="3312">
                        <c:v>28.58</c:v>
                      </c:pt>
                      <c:pt idx="3313">
                        <c:v>28.38</c:v>
                      </c:pt>
                      <c:pt idx="3314">
                        <c:v>28.69</c:v>
                      </c:pt>
                      <c:pt idx="3315">
                        <c:v>28.47</c:v>
                      </c:pt>
                      <c:pt idx="3316">
                        <c:v>28.39</c:v>
                      </c:pt>
                      <c:pt idx="3317">
                        <c:v>28.25</c:v>
                      </c:pt>
                      <c:pt idx="3318">
                        <c:v>27.61</c:v>
                      </c:pt>
                      <c:pt idx="3319">
                        <c:v>27.6</c:v>
                      </c:pt>
                      <c:pt idx="3320">
                        <c:v>26.68</c:v>
                      </c:pt>
                      <c:pt idx="3321">
                        <c:v>27.11</c:v>
                      </c:pt>
                      <c:pt idx="3322">
                        <c:v>26.75</c:v>
                      </c:pt>
                      <c:pt idx="3323">
                        <c:v>27.26</c:v>
                      </c:pt>
                      <c:pt idx="3324">
                        <c:v>27.17</c:v>
                      </c:pt>
                      <c:pt idx="3325">
                        <c:v>26.62</c:v>
                      </c:pt>
                      <c:pt idx="3326">
                        <c:v>26.98</c:v>
                      </c:pt>
                      <c:pt idx="3327">
                        <c:v>25.98</c:v>
                      </c:pt>
                      <c:pt idx="3328">
                        <c:v>26.11</c:v>
                      </c:pt>
                      <c:pt idx="3329">
                        <c:v>26.57</c:v>
                      </c:pt>
                      <c:pt idx="3330">
                        <c:v>26.84</c:v>
                      </c:pt>
                      <c:pt idx="3331">
                        <c:v>26.48</c:v>
                      </c:pt>
                      <c:pt idx="3332">
                        <c:v>26.6</c:v>
                      </c:pt>
                      <c:pt idx="3333">
                        <c:v>26.78</c:v>
                      </c:pt>
                      <c:pt idx="3334">
                        <c:v>26.1</c:v>
                      </c:pt>
                      <c:pt idx="3335">
                        <c:v>26.35</c:v>
                      </c:pt>
                      <c:pt idx="3336">
                        <c:v>26.19</c:v>
                      </c:pt>
                      <c:pt idx="3337">
                        <c:v>26.43</c:v>
                      </c:pt>
                      <c:pt idx="3338">
                        <c:v>26.83</c:v>
                      </c:pt>
                      <c:pt idx="3339">
                        <c:v>26.92</c:v>
                      </c:pt>
                      <c:pt idx="3340">
                        <c:v>26.64</c:v>
                      </c:pt>
                      <c:pt idx="3341">
                        <c:v>26.9</c:v>
                      </c:pt>
                      <c:pt idx="3342">
                        <c:v>27.45</c:v>
                      </c:pt>
                      <c:pt idx="3343">
                        <c:v>27.44</c:v>
                      </c:pt>
                      <c:pt idx="3344">
                        <c:v>27.86</c:v>
                      </c:pt>
                      <c:pt idx="3345">
                        <c:v>27.96</c:v>
                      </c:pt>
                      <c:pt idx="3346">
                        <c:v>28.12</c:v>
                      </c:pt>
                      <c:pt idx="3347">
                        <c:v>28.27</c:v>
                      </c:pt>
                      <c:pt idx="3348">
                        <c:v>28.49</c:v>
                      </c:pt>
                      <c:pt idx="3349">
                        <c:v>28.39</c:v>
                      </c:pt>
                      <c:pt idx="3350">
                        <c:v>28.42</c:v>
                      </c:pt>
                      <c:pt idx="3351">
                        <c:v>28.52</c:v>
                      </c:pt>
                      <c:pt idx="3352">
                        <c:v>28.39</c:v>
                      </c:pt>
                      <c:pt idx="3353">
                        <c:v>28.08</c:v>
                      </c:pt>
                      <c:pt idx="3354">
                        <c:v>28.13</c:v>
                      </c:pt>
                      <c:pt idx="3355">
                        <c:v>27.86</c:v>
                      </c:pt>
                      <c:pt idx="3356">
                        <c:v>28.09</c:v>
                      </c:pt>
                      <c:pt idx="3357">
                        <c:v>27.96</c:v>
                      </c:pt>
                      <c:pt idx="3358">
                        <c:v>28.07</c:v>
                      </c:pt>
                      <c:pt idx="3359">
                        <c:v>28</c:v>
                      </c:pt>
                      <c:pt idx="3360">
                        <c:v>27.41</c:v>
                      </c:pt>
                      <c:pt idx="3361">
                        <c:v>26.85</c:v>
                      </c:pt>
                      <c:pt idx="3362">
                        <c:v>26.96</c:v>
                      </c:pt>
                      <c:pt idx="3363">
                        <c:v>27.46</c:v>
                      </c:pt>
                      <c:pt idx="3364">
                        <c:v>27.32</c:v>
                      </c:pt>
                      <c:pt idx="3365">
                        <c:v>26.78</c:v>
                      </c:pt>
                      <c:pt idx="3366">
                        <c:v>27.03</c:v>
                      </c:pt>
                      <c:pt idx="3367">
                        <c:v>27.31</c:v>
                      </c:pt>
                      <c:pt idx="3368">
                        <c:v>27.65</c:v>
                      </c:pt>
                      <c:pt idx="3369">
                        <c:v>27.69</c:v>
                      </c:pt>
                      <c:pt idx="3370">
                        <c:v>28.09</c:v>
                      </c:pt>
                      <c:pt idx="3371">
                        <c:v>28.02</c:v>
                      </c:pt>
                      <c:pt idx="3372">
                        <c:v>28.04</c:v>
                      </c:pt>
                      <c:pt idx="3373">
                        <c:v>28.11</c:v>
                      </c:pt>
                      <c:pt idx="3374">
                        <c:v>28.5</c:v>
                      </c:pt>
                      <c:pt idx="3375">
                        <c:v>28.42</c:v>
                      </c:pt>
                      <c:pt idx="3376">
                        <c:v>28.54</c:v>
                      </c:pt>
                      <c:pt idx="3377">
                        <c:v>28.5</c:v>
                      </c:pt>
                      <c:pt idx="3378">
                        <c:v>28.64</c:v>
                      </c:pt>
                      <c:pt idx="3379">
                        <c:v>28.79</c:v>
                      </c:pt>
                      <c:pt idx="3380">
                        <c:v>28.86</c:v>
                      </c:pt>
                      <c:pt idx="3381">
                        <c:v>28.84</c:v>
                      </c:pt>
                      <c:pt idx="3382">
                        <c:v>28.7</c:v>
                      </c:pt>
                      <c:pt idx="3383">
                        <c:v>29.12</c:v>
                      </c:pt>
                      <c:pt idx="3384">
                        <c:v>29.37</c:v>
                      </c:pt>
                      <c:pt idx="3385">
                        <c:v>29.48</c:v>
                      </c:pt>
                      <c:pt idx="3386">
                        <c:v>29.63</c:v>
                      </c:pt>
                      <c:pt idx="3387">
                        <c:v>29.85</c:v>
                      </c:pt>
                      <c:pt idx="3388">
                        <c:v>29.84</c:v>
                      </c:pt>
                      <c:pt idx="3389">
                        <c:v>29.76</c:v>
                      </c:pt>
                      <c:pt idx="3390">
                        <c:v>29.8</c:v>
                      </c:pt>
                      <c:pt idx="3391">
                        <c:v>29.61</c:v>
                      </c:pt>
                      <c:pt idx="3392">
                        <c:v>29.67</c:v>
                      </c:pt>
                      <c:pt idx="3393">
                        <c:v>29.75</c:v>
                      </c:pt>
                      <c:pt idx="3394">
                        <c:v>29.81</c:v>
                      </c:pt>
                      <c:pt idx="3395">
                        <c:v>29.87</c:v>
                      </c:pt>
                      <c:pt idx="3396">
                        <c:v>29.73</c:v>
                      </c:pt>
                      <c:pt idx="3397">
                        <c:v>29.7</c:v>
                      </c:pt>
                      <c:pt idx="3398">
                        <c:v>29.92</c:v>
                      </c:pt>
                      <c:pt idx="3399">
                        <c:v>30.11</c:v>
                      </c:pt>
                      <c:pt idx="3400">
                        <c:v>30.08</c:v>
                      </c:pt>
                      <c:pt idx="3401">
                        <c:v>30.2</c:v>
                      </c:pt>
                      <c:pt idx="3402">
                        <c:v>30.15</c:v>
                      </c:pt>
                      <c:pt idx="3403">
                        <c:v>29.96</c:v>
                      </c:pt>
                      <c:pt idx="3404">
                        <c:v>29.54</c:v>
                      </c:pt>
                      <c:pt idx="3405">
                        <c:v>29.82</c:v>
                      </c:pt>
                      <c:pt idx="3406">
                        <c:v>29.96</c:v>
                      </c:pt>
                      <c:pt idx="3407">
                        <c:v>30.36</c:v>
                      </c:pt>
                      <c:pt idx="3408">
                        <c:v>30.29</c:v>
                      </c:pt>
                      <c:pt idx="3409">
                        <c:v>30.3</c:v>
                      </c:pt>
                      <c:pt idx="3410">
                        <c:v>30.23</c:v>
                      </c:pt>
                      <c:pt idx="3411">
                        <c:v>30.82</c:v>
                      </c:pt>
                      <c:pt idx="3412">
                        <c:v>30.71</c:v>
                      </c:pt>
                      <c:pt idx="3413">
                        <c:v>30.82</c:v>
                      </c:pt>
                      <c:pt idx="3414">
                        <c:v>30.94</c:v>
                      </c:pt>
                      <c:pt idx="3415">
                        <c:v>30.81</c:v>
                      </c:pt>
                      <c:pt idx="3416">
                        <c:v>30.8</c:v>
                      </c:pt>
                      <c:pt idx="3417">
                        <c:v>30.68</c:v>
                      </c:pt>
                      <c:pt idx="3418">
                        <c:v>30.61</c:v>
                      </c:pt>
                      <c:pt idx="3419">
                        <c:v>30.68</c:v>
                      </c:pt>
                      <c:pt idx="3420">
                        <c:v>30.85</c:v>
                      </c:pt>
                      <c:pt idx="3421">
                        <c:v>30.77</c:v>
                      </c:pt>
                      <c:pt idx="3422">
                        <c:v>30.68</c:v>
                      </c:pt>
                      <c:pt idx="3423">
                        <c:v>30.78</c:v>
                      </c:pt>
                      <c:pt idx="3424">
                        <c:v>31.08</c:v>
                      </c:pt>
                      <c:pt idx="3425">
                        <c:v>30.75</c:v>
                      </c:pt>
                      <c:pt idx="3426">
                        <c:v>30.73</c:v>
                      </c:pt>
                      <c:pt idx="3427">
                        <c:v>30.53</c:v>
                      </c:pt>
                      <c:pt idx="3428">
                        <c:v>30.73</c:v>
                      </c:pt>
                      <c:pt idx="3429">
                        <c:v>30.92</c:v>
                      </c:pt>
                      <c:pt idx="3430">
                        <c:v>30.69</c:v>
                      </c:pt>
                      <c:pt idx="3431">
                        <c:v>30.9</c:v>
                      </c:pt>
                      <c:pt idx="3432">
                        <c:v>30.84</c:v>
                      </c:pt>
                      <c:pt idx="3433">
                        <c:v>30.67</c:v>
                      </c:pt>
                      <c:pt idx="3434">
                        <c:v>30.94</c:v>
                      </c:pt>
                      <c:pt idx="3435">
                        <c:v>30.94</c:v>
                      </c:pt>
                      <c:pt idx="3436">
                        <c:v>30.77</c:v>
                      </c:pt>
                      <c:pt idx="3437">
                        <c:v>30.86</c:v>
                      </c:pt>
                      <c:pt idx="3438">
                        <c:v>30.78</c:v>
                      </c:pt>
                      <c:pt idx="3439">
                        <c:v>30.39</c:v>
                      </c:pt>
                      <c:pt idx="3440">
                        <c:v>29.92</c:v>
                      </c:pt>
                      <c:pt idx="3441">
                        <c:v>30.27</c:v>
                      </c:pt>
                      <c:pt idx="3442">
                        <c:v>30.22</c:v>
                      </c:pt>
                      <c:pt idx="3443">
                        <c:v>30.6</c:v>
                      </c:pt>
                      <c:pt idx="3444">
                        <c:v>29.96</c:v>
                      </c:pt>
                      <c:pt idx="3445">
                        <c:v>30.17</c:v>
                      </c:pt>
                      <c:pt idx="3446">
                        <c:v>30.46</c:v>
                      </c:pt>
                      <c:pt idx="3447">
                        <c:v>31.07</c:v>
                      </c:pt>
                      <c:pt idx="3448">
                        <c:v>31.03</c:v>
                      </c:pt>
                      <c:pt idx="3449">
                        <c:v>30.92</c:v>
                      </c:pt>
                      <c:pt idx="3450">
                        <c:v>31.01</c:v>
                      </c:pt>
                      <c:pt idx="3451">
                        <c:v>31.12</c:v>
                      </c:pt>
                      <c:pt idx="3452">
                        <c:v>31.14</c:v>
                      </c:pt>
                      <c:pt idx="3453">
                        <c:v>31.13</c:v>
                      </c:pt>
                      <c:pt idx="3454">
                        <c:v>31.17</c:v>
                      </c:pt>
                      <c:pt idx="3455">
                        <c:v>30.9</c:v>
                      </c:pt>
                      <c:pt idx="3456">
                        <c:v>31.13</c:v>
                      </c:pt>
                      <c:pt idx="3457">
                        <c:v>31.07</c:v>
                      </c:pt>
                      <c:pt idx="3458">
                        <c:v>30.77</c:v>
                      </c:pt>
                      <c:pt idx="3459">
                        <c:v>29.77</c:v>
                      </c:pt>
                      <c:pt idx="3460">
                        <c:v>28.76</c:v>
                      </c:pt>
                      <c:pt idx="3461">
                        <c:v>28.55</c:v>
                      </c:pt>
                      <c:pt idx="3462">
                        <c:v>27.33</c:v>
                      </c:pt>
                      <c:pt idx="3463">
                        <c:v>26.59</c:v>
                      </c:pt>
                      <c:pt idx="3464">
                        <c:v>27.95</c:v>
                      </c:pt>
                      <c:pt idx="3465">
                        <c:v>26.9</c:v>
                      </c:pt>
                      <c:pt idx="3466">
                        <c:v>27.79</c:v>
                      </c:pt>
                      <c:pt idx="3467">
                        <c:v>26.45</c:v>
                      </c:pt>
                      <c:pt idx="3468">
                        <c:v>25.55</c:v>
                      </c:pt>
                      <c:pt idx="3469">
                        <c:v>22.81</c:v>
                      </c:pt>
                      <c:pt idx="3470">
                        <c:v>24.15</c:v>
                      </c:pt>
                      <c:pt idx="3471">
                        <c:v>22.84</c:v>
                      </c:pt>
                      <c:pt idx="3472">
                        <c:v>20.37</c:v>
                      </c:pt>
                      <c:pt idx="3473">
                        <c:v>23.05</c:v>
                      </c:pt>
                      <c:pt idx="3474">
                        <c:v>19.89</c:v>
                      </c:pt>
                      <c:pt idx="3475">
                        <c:v>20.97</c:v>
                      </c:pt>
                      <c:pt idx="3476">
                        <c:v>19.010000000000002</c:v>
                      </c:pt>
                      <c:pt idx="3477">
                        <c:v>19.61</c:v>
                      </c:pt>
                      <c:pt idx="3478">
                        <c:v>18.91</c:v>
                      </c:pt>
                      <c:pt idx="3479">
                        <c:v>17.66</c:v>
                      </c:pt>
                      <c:pt idx="3480">
                        <c:v>19.850000000000001</c:v>
                      </c:pt>
                      <c:pt idx="3481">
                        <c:v>20.39</c:v>
                      </c:pt>
                      <c:pt idx="3482">
                        <c:v>21.67</c:v>
                      </c:pt>
                      <c:pt idx="3483">
                        <c:v>21.01</c:v>
                      </c:pt>
                      <c:pt idx="3484">
                        <c:v>21.41</c:v>
                      </c:pt>
                      <c:pt idx="3485">
                        <c:v>20.82</c:v>
                      </c:pt>
                      <c:pt idx="3486">
                        <c:v>19.55</c:v>
                      </c:pt>
                      <c:pt idx="3487">
                        <c:v>20.04</c:v>
                      </c:pt>
                      <c:pt idx="3488">
                        <c:v>19.64</c:v>
                      </c:pt>
                      <c:pt idx="3489">
                        <c:v>21.05</c:v>
                      </c:pt>
                      <c:pt idx="3490">
                        <c:v>21.26</c:v>
                      </c:pt>
                      <c:pt idx="3491">
                        <c:v>22.19</c:v>
                      </c:pt>
                      <c:pt idx="3492">
                        <c:v>23.38</c:v>
                      </c:pt>
                      <c:pt idx="3493">
                        <c:v>22.53</c:v>
                      </c:pt>
                      <c:pt idx="3494">
                        <c:v>22.63</c:v>
                      </c:pt>
                      <c:pt idx="3495">
                        <c:v>21.65</c:v>
                      </c:pt>
                      <c:pt idx="3496">
                        <c:v>21.27</c:v>
                      </c:pt>
                      <c:pt idx="3497">
                        <c:v>22.39</c:v>
                      </c:pt>
                      <c:pt idx="3498">
                        <c:v>22</c:v>
                      </c:pt>
                      <c:pt idx="3499">
                        <c:v>21.29</c:v>
                      </c:pt>
                      <c:pt idx="3500">
                        <c:v>21.52</c:v>
                      </c:pt>
                      <c:pt idx="3501">
                        <c:v>21.43</c:v>
                      </c:pt>
                      <c:pt idx="3502">
                        <c:v>21.74</c:v>
                      </c:pt>
                      <c:pt idx="3503">
                        <c:v>22.48</c:v>
                      </c:pt>
                      <c:pt idx="3504">
                        <c:v>22.72</c:v>
                      </c:pt>
                      <c:pt idx="3505">
                        <c:v>23.38</c:v>
                      </c:pt>
                      <c:pt idx="3506">
                        <c:v>22.79</c:v>
                      </c:pt>
                      <c:pt idx="3507">
                        <c:v>22.06</c:v>
                      </c:pt>
                      <c:pt idx="3508">
                        <c:v>21.86</c:v>
                      </c:pt>
                      <c:pt idx="3509">
                        <c:v>21.79</c:v>
                      </c:pt>
                      <c:pt idx="3510">
                        <c:v>21.32</c:v>
                      </c:pt>
                      <c:pt idx="3511">
                        <c:v>21.82</c:v>
                      </c:pt>
                      <c:pt idx="3512">
                        <c:v>22.29</c:v>
                      </c:pt>
                      <c:pt idx="3513">
                        <c:v>21.86</c:v>
                      </c:pt>
                      <c:pt idx="3514">
                        <c:v>21.29</c:v>
                      </c:pt>
                      <c:pt idx="3515">
                        <c:v>20.66</c:v>
                      </c:pt>
                      <c:pt idx="3516">
                        <c:v>21.19</c:v>
                      </c:pt>
                      <c:pt idx="3517">
                        <c:v>21.05</c:v>
                      </c:pt>
                      <c:pt idx="3518">
                        <c:v>22.13</c:v>
                      </c:pt>
                      <c:pt idx="3519">
                        <c:v>21.59</c:v>
                      </c:pt>
                      <c:pt idx="3520">
                        <c:v>22.07</c:v>
                      </c:pt>
                      <c:pt idx="3521">
                        <c:v>22</c:v>
                      </c:pt>
                      <c:pt idx="3522">
                        <c:v>21.92</c:v>
                      </c:pt>
                      <c:pt idx="3523">
                        <c:v>23.06</c:v>
                      </c:pt>
                      <c:pt idx="3524">
                        <c:v>24.06</c:v>
                      </c:pt>
                      <c:pt idx="3525">
                        <c:v>23.68</c:v>
                      </c:pt>
                      <c:pt idx="3526">
                        <c:v>23.41</c:v>
                      </c:pt>
                      <c:pt idx="3527">
                        <c:v>23.68</c:v>
                      </c:pt>
                      <c:pt idx="3528">
                        <c:v>23.87</c:v>
                      </c:pt>
                      <c:pt idx="3529">
                        <c:v>24.76</c:v>
                      </c:pt>
                      <c:pt idx="3530">
                        <c:v>25.3</c:v>
                      </c:pt>
                      <c:pt idx="3531">
                        <c:v>26.24</c:v>
                      </c:pt>
                      <c:pt idx="3532">
                        <c:v>26.74</c:v>
                      </c:pt>
                      <c:pt idx="3533">
                        <c:v>26.17</c:v>
                      </c:pt>
                      <c:pt idx="3534">
                        <c:v>25.19</c:v>
                      </c:pt>
                      <c:pt idx="3535">
                        <c:v>23.13</c:v>
                      </c:pt>
                      <c:pt idx="3536">
                        <c:v>23.83</c:v>
                      </c:pt>
                      <c:pt idx="3537">
                        <c:v>24.16</c:v>
                      </c:pt>
                      <c:pt idx="3538">
                        <c:v>24.54</c:v>
                      </c:pt>
                      <c:pt idx="3539">
                        <c:v>24.17</c:v>
                      </c:pt>
                      <c:pt idx="3540">
                        <c:v>24.14</c:v>
                      </c:pt>
                      <c:pt idx="3541">
                        <c:v>23.98</c:v>
                      </c:pt>
                      <c:pt idx="3542">
                        <c:v>23.71</c:v>
                      </c:pt>
                      <c:pt idx="3543">
                        <c:v>23.82</c:v>
                      </c:pt>
                      <c:pt idx="3544">
                        <c:v>22.98</c:v>
                      </c:pt>
                      <c:pt idx="3545">
                        <c:v>23.59</c:v>
                      </c:pt>
                      <c:pt idx="3546">
                        <c:v>22.58</c:v>
                      </c:pt>
                      <c:pt idx="3547">
                        <c:v>22.83</c:v>
                      </c:pt>
                      <c:pt idx="3548">
                        <c:v>23.14</c:v>
                      </c:pt>
                      <c:pt idx="3549">
                        <c:v>22.94</c:v>
                      </c:pt>
                      <c:pt idx="3550">
                        <c:v>22.97</c:v>
                      </c:pt>
                      <c:pt idx="3551">
                        <c:v>22.97</c:v>
                      </c:pt>
                      <c:pt idx="3552">
                        <c:v>23.41</c:v>
                      </c:pt>
                      <c:pt idx="3553">
                        <c:v>22.93</c:v>
                      </c:pt>
                      <c:pt idx="3554">
                        <c:v>23.17</c:v>
                      </c:pt>
                      <c:pt idx="3555">
                        <c:v>22.68</c:v>
                      </c:pt>
                      <c:pt idx="3556">
                        <c:v>23.46</c:v>
                      </c:pt>
                      <c:pt idx="3557">
                        <c:v>23.56</c:v>
                      </c:pt>
                      <c:pt idx="3558">
                        <c:v>23.68</c:v>
                      </c:pt>
                      <c:pt idx="3559">
                        <c:v>24.15</c:v>
                      </c:pt>
                      <c:pt idx="3560">
                        <c:v>24.15</c:v>
                      </c:pt>
                      <c:pt idx="3561">
                        <c:v>23.95</c:v>
                      </c:pt>
                      <c:pt idx="3562">
                        <c:v>23.84</c:v>
                      </c:pt>
                      <c:pt idx="3563">
                        <c:v>24.31</c:v>
                      </c:pt>
                      <c:pt idx="3564">
                        <c:v>24.31</c:v>
                      </c:pt>
                      <c:pt idx="3565">
                        <c:v>24.33</c:v>
                      </c:pt>
                      <c:pt idx="3566">
                        <c:v>24.27</c:v>
                      </c:pt>
                      <c:pt idx="3567">
                        <c:v>24.07</c:v>
                      </c:pt>
                      <c:pt idx="3568">
                        <c:v>24.01</c:v>
                      </c:pt>
                      <c:pt idx="3569">
                        <c:v>24.46</c:v>
                      </c:pt>
                      <c:pt idx="3570">
                        <c:v>24.02</c:v>
                      </c:pt>
                      <c:pt idx="3571">
                        <c:v>24.03</c:v>
                      </c:pt>
                      <c:pt idx="3572">
                        <c:v>24.1</c:v>
                      </c:pt>
                      <c:pt idx="3573">
                        <c:v>24</c:v>
                      </c:pt>
                      <c:pt idx="3574">
                        <c:v>24.33</c:v>
                      </c:pt>
                      <c:pt idx="3575">
                        <c:v>24.32</c:v>
                      </c:pt>
                      <c:pt idx="3576">
                        <c:v>24.84</c:v>
                      </c:pt>
                      <c:pt idx="3577">
                        <c:v>25.02</c:v>
                      </c:pt>
                      <c:pt idx="3578">
                        <c:v>25.31</c:v>
                      </c:pt>
                      <c:pt idx="3579">
                        <c:v>25.24</c:v>
                      </c:pt>
                      <c:pt idx="3580">
                        <c:v>25.08</c:v>
                      </c:pt>
                      <c:pt idx="3581">
                        <c:v>25.18</c:v>
                      </c:pt>
                      <c:pt idx="3582">
                        <c:v>24.76</c:v>
                      </c:pt>
                      <c:pt idx="3583">
                        <c:v>24.6</c:v>
                      </c:pt>
                      <c:pt idx="3584">
                        <c:v>24.59</c:v>
                      </c:pt>
                      <c:pt idx="3585">
                        <c:v>24.36</c:v>
                      </c:pt>
                      <c:pt idx="3586">
                        <c:v>24.31</c:v>
                      </c:pt>
                      <c:pt idx="3587">
                        <c:v>24.89</c:v>
                      </c:pt>
                      <c:pt idx="3588">
                        <c:v>24.96</c:v>
                      </c:pt>
                      <c:pt idx="3589">
                        <c:v>24.84</c:v>
                      </c:pt>
                      <c:pt idx="3590">
                        <c:v>25.26</c:v>
                      </c:pt>
                      <c:pt idx="3591">
                        <c:v>25.36</c:v>
                      </c:pt>
                      <c:pt idx="3592">
                        <c:v>25.06</c:v>
                      </c:pt>
                      <c:pt idx="3593">
                        <c:v>25.13</c:v>
                      </c:pt>
                      <c:pt idx="3594">
                        <c:v>25.49</c:v>
                      </c:pt>
                      <c:pt idx="3595">
                        <c:v>25.1</c:v>
                      </c:pt>
                      <c:pt idx="3596">
                        <c:v>25.29</c:v>
                      </c:pt>
                      <c:pt idx="3597">
                        <c:v>24.64</c:v>
                      </c:pt>
                      <c:pt idx="3598">
                        <c:v>24.89</c:v>
                      </c:pt>
                      <c:pt idx="3599">
                        <c:v>24.54</c:v>
                      </c:pt>
                      <c:pt idx="3600">
                        <c:v>24.71</c:v>
                      </c:pt>
                      <c:pt idx="3601">
                        <c:v>25.05</c:v>
                      </c:pt>
                      <c:pt idx="3602">
                        <c:v>24.71</c:v>
                      </c:pt>
                      <c:pt idx="3603">
                        <c:v>24.99</c:v>
                      </c:pt>
                      <c:pt idx="3604">
                        <c:v>24.73</c:v>
                      </c:pt>
                      <c:pt idx="3605">
                        <c:v>24.68</c:v>
                      </c:pt>
                      <c:pt idx="3606">
                        <c:v>23.93</c:v>
                      </c:pt>
                      <c:pt idx="3607">
                        <c:v>23.73</c:v>
                      </c:pt>
                      <c:pt idx="3608">
                        <c:v>23.2</c:v>
                      </c:pt>
                      <c:pt idx="3609">
                        <c:v>23.25</c:v>
                      </c:pt>
                      <c:pt idx="3610">
                        <c:v>23.49</c:v>
                      </c:pt>
                      <c:pt idx="3611">
                        <c:v>24.05</c:v>
                      </c:pt>
                      <c:pt idx="3612">
                        <c:v>23.75</c:v>
                      </c:pt>
                      <c:pt idx="3613">
                        <c:v>24.07</c:v>
                      </c:pt>
                      <c:pt idx="3614">
                        <c:v>24.11</c:v>
                      </c:pt>
                      <c:pt idx="3615">
                        <c:v>24.3</c:v>
                      </c:pt>
                      <c:pt idx="3616">
                        <c:v>24.7</c:v>
                      </c:pt>
                      <c:pt idx="3617">
                        <c:v>24.45</c:v>
                      </c:pt>
                      <c:pt idx="3618">
                        <c:v>24.86</c:v>
                      </c:pt>
                      <c:pt idx="3619">
                        <c:v>25.2</c:v>
                      </c:pt>
                      <c:pt idx="3620">
                        <c:v>25.23</c:v>
                      </c:pt>
                      <c:pt idx="3621">
                        <c:v>25.51</c:v>
                      </c:pt>
                      <c:pt idx="3622">
                        <c:v>25.02</c:v>
                      </c:pt>
                      <c:pt idx="3623">
                        <c:v>24.78</c:v>
                      </c:pt>
                      <c:pt idx="3624">
                        <c:v>24.97</c:v>
                      </c:pt>
                      <c:pt idx="3625">
                        <c:v>24.99</c:v>
                      </c:pt>
                      <c:pt idx="3626">
                        <c:v>24.61</c:v>
                      </c:pt>
                      <c:pt idx="3627">
                        <c:v>24.81</c:v>
                      </c:pt>
                      <c:pt idx="3628">
                        <c:v>24.68</c:v>
                      </c:pt>
                      <c:pt idx="3629">
                        <c:v>25.17</c:v>
                      </c:pt>
                      <c:pt idx="3630">
                        <c:v>25.25</c:v>
                      </c:pt>
                      <c:pt idx="3631">
                        <c:v>24.68</c:v>
                      </c:pt>
                      <c:pt idx="3632">
                        <c:v>24.23</c:v>
                      </c:pt>
                      <c:pt idx="3633">
                        <c:v>23.61</c:v>
                      </c:pt>
                      <c:pt idx="3634">
                        <c:v>23.79</c:v>
                      </c:pt>
                      <c:pt idx="3635">
                        <c:v>23.86</c:v>
                      </c:pt>
                      <c:pt idx="3636">
                        <c:v>24.31</c:v>
                      </c:pt>
                      <c:pt idx="3637">
                        <c:v>24.85</c:v>
                      </c:pt>
                      <c:pt idx="3638">
                        <c:v>24.56</c:v>
                      </c:pt>
                      <c:pt idx="3639">
                        <c:v>25.16</c:v>
                      </c:pt>
                      <c:pt idx="3640">
                        <c:v>24.96</c:v>
                      </c:pt>
                      <c:pt idx="3641">
                        <c:v>27.01</c:v>
                      </c:pt>
                      <c:pt idx="3642">
                        <c:v>27.15</c:v>
                      </c:pt>
                      <c:pt idx="3643">
                        <c:v>27.04</c:v>
                      </c:pt>
                      <c:pt idx="3644">
                        <c:v>26.59</c:v>
                      </c:pt>
                      <c:pt idx="3645">
                        <c:v>27.03</c:v>
                      </c:pt>
                      <c:pt idx="3646">
                        <c:v>27.63</c:v>
                      </c:pt>
                      <c:pt idx="3647">
                        <c:v>27.59</c:v>
                      </c:pt>
                      <c:pt idx="3648">
                        <c:v>27.33</c:v>
                      </c:pt>
                      <c:pt idx="3649">
                        <c:v>27.42</c:v>
                      </c:pt>
                      <c:pt idx="3650">
                        <c:v>27.18</c:v>
                      </c:pt>
                      <c:pt idx="3651">
                        <c:v>27.69</c:v>
                      </c:pt>
                      <c:pt idx="3652">
                        <c:v>28.66</c:v>
                      </c:pt>
                      <c:pt idx="3653">
                        <c:v>28.56</c:v>
                      </c:pt>
                      <c:pt idx="3654">
                        <c:v>28.47</c:v>
                      </c:pt>
                      <c:pt idx="3655">
                        <c:v>27.88</c:v>
                      </c:pt>
                      <c:pt idx="3656">
                        <c:v>28.31</c:v>
                      </c:pt>
                      <c:pt idx="3657">
                        <c:v>28.62</c:v>
                      </c:pt>
                      <c:pt idx="3658">
                        <c:v>28.63</c:v>
                      </c:pt>
                      <c:pt idx="3659">
                        <c:v>28.98</c:v>
                      </c:pt>
                      <c:pt idx="3660">
                        <c:v>28.78</c:v>
                      </c:pt>
                      <c:pt idx="3661">
                        <c:v>28.77</c:v>
                      </c:pt>
                      <c:pt idx="3662">
                        <c:v>28.7</c:v>
                      </c:pt>
                      <c:pt idx="3663">
                        <c:v>28.75</c:v>
                      </c:pt>
                      <c:pt idx="3664">
                        <c:v>28.46</c:v>
                      </c:pt>
                      <c:pt idx="3665">
                        <c:v>28.13</c:v>
                      </c:pt>
                      <c:pt idx="3666">
                        <c:v>28.61</c:v>
                      </c:pt>
                      <c:pt idx="3667">
                        <c:v>28.66</c:v>
                      </c:pt>
                      <c:pt idx="3668">
                        <c:v>28.74</c:v>
                      </c:pt>
                      <c:pt idx="3669">
                        <c:v>28.49</c:v>
                      </c:pt>
                      <c:pt idx="3670">
                        <c:v>28.72</c:v>
                      </c:pt>
                      <c:pt idx="3671">
                        <c:v>28.44</c:v>
                      </c:pt>
                      <c:pt idx="3672">
                        <c:v>28.91</c:v>
                      </c:pt>
                      <c:pt idx="3673">
                        <c:v>28.95</c:v>
                      </c:pt>
                      <c:pt idx="3674">
                        <c:v>29.09</c:v>
                      </c:pt>
                      <c:pt idx="3675">
                        <c:v>28.99</c:v>
                      </c:pt>
                      <c:pt idx="3676">
                        <c:v>29.12</c:v>
                      </c:pt>
                      <c:pt idx="3677">
                        <c:v>29.48</c:v>
                      </c:pt>
                      <c:pt idx="3678">
                        <c:v>29.08</c:v>
                      </c:pt>
                      <c:pt idx="3679">
                        <c:v>29.21</c:v>
                      </c:pt>
                      <c:pt idx="3680">
                        <c:v>30.5</c:v>
                      </c:pt>
                      <c:pt idx="3681">
                        <c:v>30.94</c:v>
                      </c:pt>
                      <c:pt idx="3682">
                        <c:v>30.92</c:v>
                      </c:pt>
                      <c:pt idx="3683">
                        <c:v>31.02</c:v>
                      </c:pt>
                      <c:pt idx="3684">
                        <c:v>31.34</c:v>
                      </c:pt>
                      <c:pt idx="3685">
                        <c:v>31.32</c:v>
                      </c:pt>
                      <c:pt idx="3686">
                        <c:v>31.46</c:v>
                      </c:pt>
                      <c:pt idx="3687">
                        <c:v>30.94</c:v>
                      </c:pt>
                      <c:pt idx="3688">
                        <c:v>31.02</c:v>
                      </c:pt>
                      <c:pt idx="3689">
                        <c:v>30.89</c:v>
                      </c:pt>
                      <c:pt idx="3690">
                        <c:v>30.56</c:v>
                      </c:pt>
                      <c:pt idx="3691">
                        <c:v>30.34</c:v>
                      </c:pt>
                      <c:pt idx="3692">
                        <c:v>30.12</c:v>
                      </c:pt>
                      <c:pt idx="3693">
                        <c:v>29.88</c:v>
                      </c:pt>
                      <c:pt idx="3694">
                        <c:v>29</c:v>
                      </c:pt>
                      <c:pt idx="3695">
                        <c:v>29.54</c:v>
                      </c:pt>
                      <c:pt idx="3696">
                        <c:v>28.95</c:v>
                      </c:pt>
                      <c:pt idx="3697">
                        <c:v>29.33</c:v>
                      </c:pt>
                      <c:pt idx="3698">
                        <c:v>30.04</c:v>
                      </c:pt>
                      <c:pt idx="3699">
                        <c:v>30.21</c:v>
                      </c:pt>
                      <c:pt idx="3700">
                        <c:v>30.88</c:v>
                      </c:pt>
                      <c:pt idx="3701">
                        <c:v>30.89</c:v>
                      </c:pt>
                      <c:pt idx="3702">
                        <c:v>31.29</c:v>
                      </c:pt>
                      <c:pt idx="3703">
                        <c:v>31.3</c:v>
                      </c:pt>
                      <c:pt idx="3704">
                        <c:v>31.3</c:v>
                      </c:pt>
                      <c:pt idx="3705">
                        <c:v>31.2</c:v>
                      </c:pt>
                      <c:pt idx="3706">
                        <c:v>31.52</c:v>
                      </c:pt>
                      <c:pt idx="3707">
                        <c:v>32.06</c:v>
                      </c:pt>
                      <c:pt idx="3708">
                        <c:v>32.22</c:v>
                      </c:pt>
                      <c:pt idx="3709">
                        <c:v>32.03</c:v>
                      </c:pt>
                      <c:pt idx="3710">
                        <c:v>32.409999999999997</c:v>
                      </c:pt>
                      <c:pt idx="3711">
                        <c:v>32.71</c:v>
                      </c:pt>
                      <c:pt idx="3712">
                        <c:v>32.909999999999997</c:v>
                      </c:pt>
                      <c:pt idx="3713">
                        <c:v>33.549999999999997</c:v>
                      </c:pt>
                      <c:pt idx="3714">
                        <c:v>32.94</c:v>
                      </c:pt>
                      <c:pt idx="3715">
                        <c:v>32.31</c:v>
                      </c:pt>
                      <c:pt idx="3716">
                        <c:v>33.32</c:v>
                      </c:pt>
                      <c:pt idx="3717">
                        <c:v>33.200000000000003</c:v>
                      </c:pt>
                      <c:pt idx="3718">
                        <c:v>33.46</c:v>
                      </c:pt>
                      <c:pt idx="3719">
                        <c:v>33.08</c:v>
                      </c:pt>
                      <c:pt idx="3720">
                        <c:v>33.71</c:v>
                      </c:pt>
                      <c:pt idx="3721">
                        <c:v>34.14</c:v>
                      </c:pt>
                      <c:pt idx="3722">
                        <c:v>33.83</c:v>
                      </c:pt>
                      <c:pt idx="3723">
                        <c:v>34.520000000000003</c:v>
                      </c:pt>
                      <c:pt idx="3724">
                        <c:v>34.42</c:v>
                      </c:pt>
                      <c:pt idx="3725">
                        <c:v>34.770000000000003</c:v>
                      </c:pt>
                      <c:pt idx="3726">
                        <c:v>34.57</c:v>
                      </c:pt>
                      <c:pt idx="3727">
                        <c:v>34.21</c:v>
                      </c:pt>
                      <c:pt idx="3728">
                        <c:v>34.44</c:v>
                      </c:pt>
                      <c:pt idx="3729">
                        <c:v>34.619999999999997</c:v>
                      </c:pt>
                      <c:pt idx="3730">
                        <c:v>34.22</c:v>
                      </c:pt>
                      <c:pt idx="3731">
                        <c:v>33.630000000000003</c:v>
                      </c:pt>
                      <c:pt idx="3732">
                        <c:v>33.159999999999997</c:v>
                      </c:pt>
                      <c:pt idx="3733">
                        <c:v>33.28</c:v>
                      </c:pt>
                      <c:pt idx="3734">
                        <c:v>33.840000000000003</c:v>
                      </c:pt>
                      <c:pt idx="3735">
                        <c:v>34.369999999999997</c:v>
                      </c:pt>
                      <c:pt idx="3736">
                        <c:v>34.07</c:v>
                      </c:pt>
                      <c:pt idx="3737">
                        <c:v>34.31</c:v>
                      </c:pt>
                      <c:pt idx="3738">
                        <c:v>34.049999999999997</c:v>
                      </c:pt>
                      <c:pt idx="3739">
                        <c:v>34.47</c:v>
                      </c:pt>
                      <c:pt idx="3740">
                        <c:v>34.74</c:v>
                      </c:pt>
                      <c:pt idx="3741">
                        <c:v>34.67</c:v>
                      </c:pt>
                      <c:pt idx="3742">
                        <c:v>34.840000000000003</c:v>
                      </c:pt>
                      <c:pt idx="3743">
                        <c:v>34.85</c:v>
                      </c:pt>
                      <c:pt idx="3744">
                        <c:v>35.15</c:v>
                      </c:pt>
                      <c:pt idx="3745">
                        <c:v>35.299999999999997</c:v>
                      </c:pt>
                      <c:pt idx="3746">
                        <c:v>34.97</c:v>
                      </c:pt>
                      <c:pt idx="3747">
                        <c:v>35.18</c:v>
                      </c:pt>
                      <c:pt idx="3748">
                        <c:v>35.15</c:v>
                      </c:pt>
                      <c:pt idx="3749">
                        <c:v>35.4</c:v>
                      </c:pt>
                      <c:pt idx="3750">
                        <c:v>35.299999999999997</c:v>
                      </c:pt>
                      <c:pt idx="3751">
                        <c:v>34.64</c:v>
                      </c:pt>
                      <c:pt idx="3752">
                        <c:v>35.119999999999997</c:v>
                      </c:pt>
                      <c:pt idx="3753">
                        <c:v>34.729999999999997</c:v>
                      </c:pt>
                      <c:pt idx="3754">
                        <c:v>35.380000000000003</c:v>
                      </c:pt>
                      <c:pt idx="3755">
                        <c:v>35.520000000000003</c:v>
                      </c:pt>
                      <c:pt idx="3756">
                        <c:v>35.799999999999997</c:v>
                      </c:pt>
                      <c:pt idx="3757">
                        <c:v>35.94</c:v>
                      </c:pt>
                      <c:pt idx="3758">
                        <c:v>36.58</c:v>
                      </c:pt>
                      <c:pt idx="3759">
                        <c:v>36.26</c:v>
                      </c:pt>
                      <c:pt idx="3760">
                        <c:v>36.44</c:v>
                      </c:pt>
                      <c:pt idx="3761">
                        <c:v>36.729999999999997</c:v>
                      </c:pt>
                      <c:pt idx="3762">
                        <c:v>37.03</c:v>
                      </c:pt>
                      <c:pt idx="3763">
                        <c:v>37.58</c:v>
                      </c:pt>
                      <c:pt idx="3764">
                        <c:v>37.78</c:v>
                      </c:pt>
                      <c:pt idx="3765">
                        <c:v>37.75</c:v>
                      </c:pt>
                      <c:pt idx="3766">
                        <c:v>37.08</c:v>
                      </c:pt>
                      <c:pt idx="3767">
                        <c:v>36.700000000000003</c:v>
                      </c:pt>
                      <c:pt idx="3768">
                        <c:v>37.29</c:v>
                      </c:pt>
                      <c:pt idx="3769">
                        <c:v>37.880000000000003</c:v>
                      </c:pt>
                      <c:pt idx="3770">
                        <c:v>37.950000000000003</c:v>
                      </c:pt>
                      <c:pt idx="3771">
                        <c:v>37.42</c:v>
                      </c:pt>
                      <c:pt idx="3772">
                        <c:v>37.19</c:v>
                      </c:pt>
                      <c:pt idx="3773">
                        <c:v>37.21</c:v>
                      </c:pt>
                      <c:pt idx="3774">
                        <c:v>37.58</c:v>
                      </c:pt>
                      <c:pt idx="3775">
                        <c:v>37.76</c:v>
                      </c:pt>
                      <c:pt idx="3776">
                        <c:v>37.380000000000003</c:v>
                      </c:pt>
                      <c:pt idx="3777">
                        <c:v>37.49</c:v>
                      </c:pt>
                      <c:pt idx="3778">
                        <c:v>37.92</c:v>
                      </c:pt>
                      <c:pt idx="3779">
                        <c:v>37.99</c:v>
                      </c:pt>
                      <c:pt idx="3780">
                        <c:v>38.22</c:v>
                      </c:pt>
                      <c:pt idx="3781">
                        <c:v>38.28</c:v>
                      </c:pt>
                      <c:pt idx="3782">
                        <c:v>38.369999999999997</c:v>
                      </c:pt>
                      <c:pt idx="3783">
                        <c:v>38.47</c:v>
                      </c:pt>
                      <c:pt idx="3784">
                        <c:v>38.22</c:v>
                      </c:pt>
                      <c:pt idx="3785">
                        <c:v>38.119999999999997</c:v>
                      </c:pt>
                      <c:pt idx="3786">
                        <c:v>37.76</c:v>
                      </c:pt>
                      <c:pt idx="3787">
                        <c:v>37.32</c:v>
                      </c:pt>
                      <c:pt idx="3788">
                        <c:v>37.56</c:v>
                      </c:pt>
                      <c:pt idx="3789">
                        <c:v>37.17</c:v>
                      </c:pt>
                      <c:pt idx="3790">
                        <c:v>37.24</c:v>
                      </c:pt>
                      <c:pt idx="3791">
                        <c:v>37.200000000000003</c:v>
                      </c:pt>
                      <c:pt idx="3792">
                        <c:v>36.1</c:v>
                      </c:pt>
                      <c:pt idx="3793">
                        <c:v>35.229999999999997</c:v>
                      </c:pt>
                      <c:pt idx="3794">
                        <c:v>35.909999999999997</c:v>
                      </c:pt>
                      <c:pt idx="3795">
                        <c:v>35.97</c:v>
                      </c:pt>
                      <c:pt idx="3796">
                        <c:v>36.04</c:v>
                      </c:pt>
                      <c:pt idx="3797">
                        <c:v>36.49</c:v>
                      </c:pt>
                      <c:pt idx="3798">
                        <c:v>36.93</c:v>
                      </c:pt>
                      <c:pt idx="3799">
                        <c:v>36.659999999999997</c:v>
                      </c:pt>
                      <c:pt idx="3800">
                        <c:v>36.53</c:v>
                      </c:pt>
                      <c:pt idx="3801">
                        <c:v>36.69</c:v>
                      </c:pt>
                      <c:pt idx="3802">
                        <c:v>36.979999999999997</c:v>
                      </c:pt>
                      <c:pt idx="3803">
                        <c:v>36.94</c:v>
                      </c:pt>
                      <c:pt idx="3804">
                        <c:v>36.36</c:v>
                      </c:pt>
                      <c:pt idx="3805">
                        <c:v>36.409999999999997</c:v>
                      </c:pt>
                      <c:pt idx="3806">
                        <c:v>35.68</c:v>
                      </c:pt>
                      <c:pt idx="3807">
                        <c:v>36.71</c:v>
                      </c:pt>
                      <c:pt idx="3808">
                        <c:v>37.07</c:v>
                      </c:pt>
                      <c:pt idx="3809">
                        <c:v>36.67</c:v>
                      </c:pt>
                      <c:pt idx="3810">
                        <c:v>36.5</c:v>
                      </c:pt>
                      <c:pt idx="3811">
                        <c:v>36.619999999999997</c:v>
                      </c:pt>
                      <c:pt idx="3812">
                        <c:v>36.119999999999997</c:v>
                      </c:pt>
                      <c:pt idx="3813">
                        <c:v>35.11</c:v>
                      </c:pt>
                      <c:pt idx="3814">
                        <c:v>35.979999999999997</c:v>
                      </c:pt>
                      <c:pt idx="3815">
                        <c:v>36.6</c:v>
                      </c:pt>
                      <c:pt idx="3816">
                        <c:v>36.200000000000003</c:v>
                      </c:pt>
                      <c:pt idx="3817">
                        <c:v>36.26</c:v>
                      </c:pt>
                      <c:pt idx="3818">
                        <c:v>36.47</c:v>
                      </c:pt>
                      <c:pt idx="3819">
                        <c:v>36.46</c:v>
                      </c:pt>
                      <c:pt idx="3820">
                        <c:v>36.409999999999997</c:v>
                      </c:pt>
                      <c:pt idx="3821">
                        <c:v>36.81</c:v>
                      </c:pt>
                      <c:pt idx="3822">
                        <c:v>36.520000000000003</c:v>
                      </c:pt>
                      <c:pt idx="3823">
                        <c:v>36.53</c:v>
                      </c:pt>
                      <c:pt idx="3824">
                        <c:v>36.94</c:v>
                      </c:pt>
                      <c:pt idx="3825">
                        <c:v>36.630000000000003</c:v>
                      </c:pt>
                      <c:pt idx="3826">
                        <c:v>37.11</c:v>
                      </c:pt>
                      <c:pt idx="3827">
                        <c:v>37.86</c:v>
                      </c:pt>
                      <c:pt idx="3828">
                        <c:v>37.96</c:v>
                      </c:pt>
                      <c:pt idx="3829">
                        <c:v>38.36</c:v>
                      </c:pt>
                      <c:pt idx="3830">
                        <c:v>38.799999999999997</c:v>
                      </c:pt>
                      <c:pt idx="3831">
                        <c:v>38.869999999999997</c:v>
                      </c:pt>
                      <c:pt idx="3832">
                        <c:v>38.58</c:v>
                      </c:pt>
                      <c:pt idx="3833">
                        <c:v>38.479999999999997</c:v>
                      </c:pt>
                      <c:pt idx="3834">
                        <c:v>38.21</c:v>
                      </c:pt>
                      <c:pt idx="3835">
                        <c:v>37.74</c:v>
                      </c:pt>
                      <c:pt idx="3836">
                        <c:v>37.46</c:v>
                      </c:pt>
                      <c:pt idx="3837">
                        <c:v>37.69</c:v>
                      </c:pt>
                      <c:pt idx="3838">
                        <c:v>38</c:v>
                      </c:pt>
                      <c:pt idx="3839">
                        <c:v>38.229999999999997</c:v>
                      </c:pt>
                      <c:pt idx="3840">
                        <c:v>38.68</c:v>
                      </c:pt>
                      <c:pt idx="3841">
                        <c:v>38.49</c:v>
                      </c:pt>
                      <c:pt idx="3842">
                        <c:v>39</c:v>
                      </c:pt>
                      <c:pt idx="3843">
                        <c:v>38.450000000000003</c:v>
                      </c:pt>
                      <c:pt idx="3844">
                        <c:v>38.4</c:v>
                      </c:pt>
                      <c:pt idx="3845">
                        <c:v>38.18</c:v>
                      </c:pt>
                      <c:pt idx="3846">
                        <c:v>38.31</c:v>
                      </c:pt>
                      <c:pt idx="3847">
                        <c:v>38.07</c:v>
                      </c:pt>
                      <c:pt idx="3848">
                        <c:v>37.840000000000003</c:v>
                      </c:pt>
                      <c:pt idx="3849">
                        <c:v>37.75</c:v>
                      </c:pt>
                      <c:pt idx="3850">
                        <c:v>37.86</c:v>
                      </c:pt>
                      <c:pt idx="3851">
                        <c:v>37.58</c:v>
                      </c:pt>
                      <c:pt idx="3852">
                        <c:v>38.01</c:v>
                      </c:pt>
                      <c:pt idx="3853">
                        <c:v>37.5</c:v>
                      </c:pt>
                      <c:pt idx="3854">
                        <c:v>37.86</c:v>
                      </c:pt>
                      <c:pt idx="3855">
                        <c:v>37.75</c:v>
                      </c:pt>
                      <c:pt idx="3856">
                        <c:v>37.58</c:v>
                      </c:pt>
                      <c:pt idx="3857">
                        <c:v>36.549999999999997</c:v>
                      </c:pt>
                      <c:pt idx="3858">
                        <c:v>36.5</c:v>
                      </c:pt>
                      <c:pt idx="3859">
                        <c:v>37.11</c:v>
                      </c:pt>
                      <c:pt idx="3860">
                        <c:v>38.020000000000003</c:v>
                      </c:pt>
                      <c:pt idx="3861">
                        <c:v>38.22</c:v>
                      </c:pt>
                      <c:pt idx="3862">
                        <c:v>38.74</c:v>
                      </c:pt>
                      <c:pt idx="3863">
                        <c:v>38.1</c:v>
                      </c:pt>
                      <c:pt idx="3864">
                        <c:v>38.130000000000003</c:v>
                      </c:pt>
                      <c:pt idx="3865">
                        <c:v>37.53</c:v>
                      </c:pt>
                      <c:pt idx="3866">
                        <c:v>38.15</c:v>
                      </c:pt>
                      <c:pt idx="3867">
                        <c:v>37.82</c:v>
                      </c:pt>
                      <c:pt idx="3868">
                        <c:v>38.56</c:v>
                      </c:pt>
                      <c:pt idx="3869">
                        <c:v>38.6</c:v>
                      </c:pt>
                      <c:pt idx="3870">
                        <c:v>38.83</c:v>
                      </c:pt>
                      <c:pt idx="3871">
                        <c:v>39.020000000000003</c:v>
                      </c:pt>
                      <c:pt idx="3872">
                        <c:v>38.630000000000003</c:v>
                      </c:pt>
                      <c:pt idx="3873">
                        <c:v>38.51</c:v>
                      </c:pt>
                      <c:pt idx="3874">
                        <c:v>38.29</c:v>
                      </c:pt>
                      <c:pt idx="3875">
                        <c:v>38.93</c:v>
                      </c:pt>
                      <c:pt idx="3876">
                        <c:v>39.51</c:v>
                      </c:pt>
                      <c:pt idx="3877">
                        <c:v>39.520000000000003</c:v>
                      </c:pt>
                      <c:pt idx="3878">
                        <c:v>39.909999999999997</c:v>
                      </c:pt>
                      <c:pt idx="3879">
                        <c:v>40.229999999999997</c:v>
                      </c:pt>
                      <c:pt idx="3880">
                        <c:v>40.06</c:v>
                      </c:pt>
                      <c:pt idx="3881">
                        <c:v>40.619999999999997</c:v>
                      </c:pt>
                      <c:pt idx="3882">
                        <c:v>40.57</c:v>
                      </c:pt>
                      <c:pt idx="3883">
                        <c:v>40.6</c:v>
                      </c:pt>
                      <c:pt idx="3884">
                        <c:v>39.93</c:v>
                      </c:pt>
                      <c:pt idx="3885">
                        <c:v>40.42</c:v>
                      </c:pt>
                      <c:pt idx="3886">
                        <c:v>40.26</c:v>
                      </c:pt>
                      <c:pt idx="3887">
                        <c:v>40.28</c:v>
                      </c:pt>
                      <c:pt idx="3888">
                        <c:v>40.380000000000003</c:v>
                      </c:pt>
                      <c:pt idx="3889">
                        <c:v>40.53</c:v>
                      </c:pt>
                      <c:pt idx="3890">
                        <c:v>40</c:v>
                      </c:pt>
                      <c:pt idx="3891">
                        <c:v>40.020000000000003</c:v>
                      </c:pt>
                      <c:pt idx="3892">
                        <c:v>40.24</c:v>
                      </c:pt>
                      <c:pt idx="3893">
                        <c:v>40.020000000000003</c:v>
                      </c:pt>
                      <c:pt idx="3894">
                        <c:v>39.950000000000003</c:v>
                      </c:pt>
                      <c:pt idx="3895">
                        <c:v>40.06</c:v>
                      </c:pt>
                      <c:pt idx="3896">
                        <c:v>40.15</c:v>
                      </c:pt>
                      <c:pt idx="3897">
                        <c:v>40.15</c:v>
                      </c:pt>
                      <c:pt idx="3898">
                        <c:v>40.11</c:v>
                      </c:pt>
                      <c:pt idx="3899">
                        <c:v>39.65</c:v>
                      </c:pt>
                      <c:pt idx="3900">
                        <c:v>39.450000000000003</c:v>
                      </c:pt>
                      <c:pt idx="3901">
                        <c:v>39.020000000000003</c:v>
                      </c:pt>
                      <c:pt idx="3902">
                        <c:v>39.57</c:v>
                      </c:pt>
                      <c:pt idx="3903">
                        <c:v>40.19</c:v>
                      </c:pt>
                      <c:pt idx="3904">
                        <c:v>40.1</c:v>
                      </c:pt>
                      <c:pt idx="3905">
                        <c:v>38.770000000000003</c:v>
                      </c:pt>
                      <c:pt idx="3906">
                        <c:v>38.89</c:v>
                      </c:pt>
                      <c:pt idx="3907">
                        <c:v>37.96</c:v>
                      </c:pt>
                      <c:pt idx="3908">
                        <c:v>37.54</c:v>
                      </c:pt>
                      <c:pt idx="3909">
                        <c:v>38.659999999999997</c:v>
                      </c:pt>
                      <c:pt idx="3910">
                        <c:v>38.03</c:v>
                      </c:pt>
                      <c:pt idx="3911">
                        <c:v>38.61</c:v>
                      </c:pt>
                      <c:pt idx="3912">
                        <c:v>39.299999999999997</c:v>
                      </c:pt>
                      <c:pt idx="3913">
                        <c:v>39.090000000000003</c:v>
                      </c:pt>
                      <c:pt idx="3914">
                        <c:v>39.01</c:v>
                      </c:pt>
                      <c:pt idx="3915">
                        <c:v>39.049999999999997</c:v>
                      </c:pt>
                      <c:pt idx="3916">
                        <c:v>38.630000000000003</c:v>
                      </c:pt>
                      <c:pt idx="3917">
                        <c:v>38.86</c:v>
                      </c:pt>
                      <c:pt idx="3918">
                        <c:v>38.97</c:v>
                      </c:pt>
                      <c:pt idx="3919">
                        <c:v>39.46</c:v>
                      </c:pt>
                      <c:pt idx="3920">
                        <c:v>38.590000000000003</c:v>
                      </c:pt>
                      <c:pt idx="3921">
                        <c:v>37.659999999999997</c:v>
                      </c:pt>
                      <c:pt idx="3922">
                        <c:v>38.44</c:v>
                      </c:pt>
                      <c:pt idx="3923">
                        <c:v>38.619999999999997</c:v>
                      </c:pt>
                      <c:pt idx="3924">
                        <c:v>38.82</c:v>
                      </c:pt>
                      <c:pt idx="3925">
                        <c:v>39.22</c:v>
                      </c:pt>
                      <c:pt idx="3926">
                        <c:v>39.24</c:v>
                      </c:pt>
                      <c:pt idx="3927">
                        <c:v>39.19</c:v>
                      </c:pt>
                      <c:pt idx="3928">
                        <c:v>39.119999999999997</c:v>
                      </c:pt>
                      <c:pt idx="3929">
                        <c:v>39.049999999999997</c:v>
                      </c:pt>
                      <c:pt idx="3930">
                        <c:v>39.53</c:v>
                      </c:pt>
                      <c:pt idx="3931">
                        <c:v>40.57</c:v>
                      </c:pt>
                      <c:pt idx="3932">
                        <c:v>40.1</c:v>
                      </c:pt>
                      <c:pt idx="3933">
                        <c:v>40.69</c:v>
                      </c:pt>
                      <c:pt idx="3934">
                        <c:v>41.17</c:v>
                      </c:pt>
                      <c:pt idx="3935">
                        <c:v>41.03</c:v>
                      </c:pt>
                      <c:pt idx="3936">
                        <c:v>41.39</c:v>
                      </c:pt>
                      <c:pt idx="3937">
                        <c:v>41.42</c:v>
                      </c:pt>
                      <c:pt idx="3938">
                        <c:v>41.26</c:v>
                      </c:pt>
                      <c:pt idx="3939">
                        <c:v>40.83</c:v>
                      </c:pt>
                      <c:pt idx="3940">
                        <c:v>39.92</c:v>
                      </c:pt>
                      <c:pt idx="3941">
                        <c:v>39.25</c:v>
                      </c:pt>
                      <c:pt idx="3942">
                        <c:v>39</c:v>
                      </c:pt>
                      <c:pt idx="3943">
                        <c:v>38.200000000000003</c:v>
                      </c:pt>
                      <c:pt idx="3944">
                        <c:v>38.31</c:v>
                      </c:pt>
                      <c:pt idx="3945">
                        <c:v>38.47</c:v>
                      </c:pt>
                      <c:pt idx="3946">
                        <c:v>38.57</c:v>
                      </c:pt>
                      <c:pt idx="3947">
                        <c:v>38.22</c:v>
                      </c:pt>
                      <c:pt idx="3948">
                        <c:v>38.72</c:v>
                      </c:pt>
                      <c:pt idx="3949">
                        <c:v>39.06</c:v>
                      </c:pt>
                      <c:pt idx="3950">
                        <c:v>39.6</c:v>
                      </c:pt>
                      <c:pt idx="3951">
                        <c:v>39.869999999999997</c:v>
                      </c:pt>
                      <c:pt idx="3952">
                        <c:v>39.43</c:v>
                      </c:pt>
                      <c:pt idx="3953">
                        <c:v>40.1</c:v>
                      </c:pt>
                      <c:pt idx="3954">
                        <c:v>40.22</c:v>
                      </c:pt>
                      <c:pt idx="3955">
                        <c:v>40.78</c:v>
                      </c:pt>
                      <c:pt idx="3956">
                        <c:v>41.04</c:v>
                      </c:pt>
                      <c:pt idx="3957">
                        <c:v>40.68</c:v>
                      </c:pt>
                      <c:pt idx="3958">
                        <c:v>40.11</c:v>
                      </c:pt>
                      <c:pt idx="3959">
                        <c:v>39.659999999999997</c:v>
                      </c:pt>
                      <c:pt idx="3960">
                        <c:v>40.200000000000003</c:v>
                      </c:pt>
                      <c:pt idx="3961">
                        <c:v>40.229999999999997</c:v>
                      </c:pt>
                      <c:pt idx="3962">
                        <c:v>39.229999999999997</c:v>
                      </c:pt>
                      <c:pt idx="3963">
                        <c:v>39.22</c:v>
                      </c:pt>
                      <c:pt idx="3964">
                        <c:v>39.020000000000003</c:v>
                      </c:pt>
                      <c:pt idx="3965">
                        <c:v>38.340000000000003</c:v>
                      </c:pt>
                      <c:pt idx="3966">
                        <c:v>37.880000000000003</c:v>
                      </c:pt>
                      <c:pt idx="3967">
                        <c:v>39.1</c:v>
                      </c:pt>
                      <c:pt idx="3968">
                        <c:v>38.520000000000003</c:v>
                      </c:pt>
                      <c:pt idx="3969">
                        <c:v>37.1</c:v>
                      </c:pt>
                      <c:pt idx="3970">
                        <c:v>38.06</c:v>
                      </c:pt>
                      <c:pt idx="3971">
                        <c:v>37.94</c:v>
                      </c:pt>
                      <c:pt idx="3972">
                        <c:v>37.229999999999997</c:v>
                      </c:pt>
                      <c:pt idx="3973">
                        <c:v>35.869999999999997</c:v>
                      </c:pt>
                      <c:pt idx="3974">
                        <c:v>35.659999999999997</c:v>
                      </c:pt>
                      <c:pt idx="3975">
                        <c:v>36.97</c:v>
                      </c:pt>
                      <c:pt idx="3976">
                        <c:v>36.659999999999997</c:v>
                      </c:pt>
                      <c:pt idx="3977">
                        <c:v>36.4</c:v>
                      </c:pt>
                      <c:pt idx="3978">
                        <c:v>36.86</c:v>
                      </c:pt>
                      <c:pt idx="3979">
                        <c:v>37.380000000000003</c:v>
                      </c:pt>
                      <c:pt idx="3980">
                        <c:v>38.43</c:v>
                      </c:pt>
                      <c:pt idx="3981">
                        <c:v>38.909999999999997</c:v>
                      </c:pt>
                      <c:pt idx="3982">
                        <c:v>39</c:v>
                      </c:pt>
                      <c:pt idx="3983">
                        <c:v>38.81</c:v>
                      </c:pt>
                      <c:pt idx="3984">
                        <c:v>39.44</c:v>
                      </c:pt>
                      <c:pt idx="3985">
                        <c:v>38.71</c:v>
                      </c:pt>
                      <c:pt idx="3986">
                        <c:v>39.020000000000003</c:v>
                      </c:pt>
                      <c:pt idx="3987">
                        <c:v>39.520000000000003</c:v>
                      </c:pt>
                      <c:pt idx="3988">
                        <c:v>39.409999999999997</c:v>
                      </c:pt>
                      <c:pt idx="3989">
                        <c:v>39.5</c:v>
                      </c:pt>
                      <c:pt idx="3990">
                        <c:v>39.22</c:v>
                      </c:pt>
                      <c:pt idx="3991">
                        <c:v>38.32</c:v>
                      </c:pt>
                      <c:pt idx="3992">
                        <c:v>38.22</c:v>
                      </c:pt>
                      <c:pt idx="3993">
                        <c:v>38.049999999999997</c:v>
                      </c:pt>
                      <c:pt idx="3994">
                        <c:v>37.81</c:v>
                      </c:pt>
                      <c:pt idx="3995">
                        <c:v>37.549999999999997</c:v>
                      </c:pt>
                      <c:pt idx="3996">
                        <c:v>37.51</c:v>
                      </c:pt>
                      <c:pt idx="3997">
                        <c:v>37.89</c:v>
                      </c:pt>
                      <c:pt idx="3998">
                        <c:v>37.72</c:v>
                      </c:pt>
                      <c:pt idx="3999">
                        <c:v>37.31</c:v>
                      </c:pt>
                      <c:pt idx="4000">
                        <c:v>37.31</c:v>
                      </c:pt>
                      <c:pt idx="4001">
                        <c:v>36.89</c:v>
                      </c:pt>
                      <c:pt idx="4002">
                        <c:v>37.11</c:v>
                      </c:pt>
                      <c:pt idx="4003">
                        <c:v>37.619999999999997</c:v>
                      </c:pt>
                      <c:pt idx="4004">
                        <c:v>37.880000000000003</c:v>
                      </c:pt>
                      <c:pt idx="4005">
                        <c:v>37.28</c:v>
                      </c:pt>
                      <c:pt idx="4006">
                        <c:v>36.17</c:v>
                      </c:pt>
                      <c:pt idx="4007">
                        <c:v>36.229999999999997</c:v>
                      </c:pt>
                      <c:pt idx="4008">
                        <c:v>35.32</c:v>
                      </c:pt>
                      <c:pt idx="4009">
                        <c:v>35.29</c:v>
                      </c:pt>
                      <c:pt idx="4010">
                        <c:v>35.74</c:v>
                      </c:pt>
                      <c:pt idx="4011">
                        <c:v>34.51</c:v>
                      </c:pt>
                      <c:pt idx="4012">
                        <c:v>34.520000000000003</c:v>
                      </c:pt>
                      <c:pt idx="4013">
                        <c:v>34.97</c:v>
                      </c:pt>
                      <c:pt idx="4014">
                        <c:v>36.04</c:v>
                      </c:pt>
                      <c:pt idx="4015">
                        <c:v>34.99</c:v>
                      </c:pt>
                      <c:pt idx="4016">
                        <c:v>34.74</c:v>
                      </c:pt>
                      <c:pt idx="4017">
                        <c:v>33.909999999999997</c:v>
                      </c:pt>
                      <c:pt idx="4018">
                        <c:v>33.61</c:v>
                      </c:pt>
                      <c:pt idx="4019">
                        <c:v>33.299999999999997</c:v>
                      </c:pt>
                      <c:pt idx="4020">
                        <c:v>33.049999999999997</c:v>
                      </c:pt>
                      <c:pt idx="4021">
                        <c:v>33.53</c:v>
                      </c:pt>
                      <c:pt idx="4022">
                        <c:v>33.25</c:v>
                      </c:pt>
                      <c:pt idx="4023">
                        <c:v>34.14</c:v>
                      </c:pt>
                      <c:pt idx="4024">
                        <c:v>33.200000000000003</c:v>
                      </c:pt>
                      <c:pt idx="4025">
                        <c:v>32.979999999999997</c:v>
                      </c:pt>
                      <c:pt idx="4026">
                        <c:v>32.92</c:v>
                      </c:pt>
                      <c:pt idx="4027">
                        <c:v>33.99</c:v>
                      </c:pt>
                      <c:pt idx="4028">
                        <c:v>33.92</c:v>
                      </c:pt>
                      <c:pt idx="4029">
                        <c:v>34.19</c:v>
                      </c:pt>
                      <c:pt idx="4030">
                        <c:v>34.979999999999997</c:v>
                      </c:pt>
                      <c:pt idx="4031">
                        <c:v>35.57</c:v>
                      </c:pt>
                      <c:pt idx="4032">
                        <c:v>35.47</c:v>
                      </c:pt>
                      <c:pt idx="4033">
                        <c:v>34.9</c:v>
                      </c:pt>
                      <c:pt idx="4034">
                        <c:v>35.380000000000003</c:v>
                      </c:pt>
                      <c:pt idx="4035">
                        <c:v>34.869999999999997</c:v>
                      </c:pt>
                      <c:pt idx="4036">
                        <c:v>34.97</c:v>
                      </c:pt>
                      <c:pt idx="4037">
                        <c:v>35.24</c:v>
                      </c:pt>
                      <c:pt idx="4038">
                        <c:v>34.619999999999997</c:v>
                      </c:pt>
                      <c:pt idx="4039">
                        <c:v>33.75</c:v>
                      </c:pt>
                      <c:pt idx="4040">
                        <c:v>32.53</c:v>
                      </c:pt>
                      <c:pt idx="4041">
                        <c:v>31.56</c:v>
                      </c:pt>
                      <c:pt idx="4042">
                        <c:v>31.29</c:v>
                      </c:pt>
                      <c:pt idx="4043">
                        <c:v>31.64</c:v>
                      </c:pt>
                      <c:pt idx="4044">
                        <c:v>30.84</c:v>
                      </c:pt>
                      <c:pt idx="4045">
                        <c:v>30.93</c:v>
                      </c:pt>
                      <c:pt idx="4046">
                        <c:v>31.38</c:v>
                      </c:pt>
                      <c:pt idx="4047">
                        <c:v>31.31</c:v>
                      </c:pt>
                      <c:pt idx="4048">
                        <c:v>31.19</c:v>
                      </c:pt>
                      <c:pt idx="4049">
                        <c:v>32.340000000000003</c:v>
                      </c:pt>
                      <c:pt idx="4050">
                        <c:v>32.229999999999997</c:v>
                      </c:pt>
                      <c:pt idx="4051">
                        <c:v>31.91</c:v>
                      </c:pt>
                      <c:pt idx="4052">
                        <c:v>31.73</c:v>
                      </c:pt>
                      <c:pt idx="4053">
                        <c:v>31.45</c:v>
                      </c:pt>
                      <c:pt idx="4054">
                        <c:v>31.88</c:v>
                      </c:pt>
                      <c:pt idx="4055">
                        <c:v>31.77</c:v>
                      </c:pt>
                      <c:pt idx="4056">
                        <c:v>31.69</c:v>
                      </c:pt>
                      <c:pt idx="4057">
                        <c:v>32.15</c:v>
                      </c:pt>
                      <c:pt idx="4058">
                        <c:v>32.08</c:v>
                      </c:pt>
                      <c:pt idx="4059">
                        <c:v>31.82</c:v>
                      </c:pt>
                      <c:pt idx="4060">
                        <c:v>31.62</c:v>
                      </c:pt>
                      <c:pt idx="4061">
                        <c:v>31.34</c:v>
                      </c:pt>
                      <c:pt idx="4062">
                        <c:v>30.74</c:v>
                      </c:pt>
                      <c:pt idx="4063">
                        <c:v>31.78</c:v>
                      </c:pt>
                      <c:pt idx="4064">
                        <c:v>31.66</c:v>
                      </c:pt>
                      <c:pt idx="4065">
                        <c:v>32.61</c:v>
                      </c:pt>
                      <c:pt idx="4066">
                        <c:v>32.729999999999997</c:v>
                      </c:pt>
                      <c:pt idx="4067">
                        <c:v>32.94</c:v>
                      </c:pt>
                      <c:pt idx="4068">
                        <c:v>32.75</c:v>
                      </c:pt>
                      <c:pt idx="4069">
                        <c:v>32.96</c:v>
                      </c:pt>
                      <c:pt idx="4070">
                        <c:v>32.5</c:v>
                      </c:pt>
                      <c:pt idx="4071">
                        <c:v>33</c:v>
                      </c:pt>
                      <c:pt idx="4072">
                        <c:v>33.24</c:v>
                      </c:pt>
                      <c:pt idx="4073">
                        <c:v>33.71</c:v>
                      </c:pt>
                      <c:pt idx="4074">
                        <c:v>33.43</c:v>
                      </c:pt>
                      <c:pt idx="4075">
                        <c:v>33.06</c:v>
                      </c:pt>
                      <c:pt idx="4076">
                        <c:v>33.56</c:v>
                      </c:pt>
                      <c:pt idx="4077">
                        <c:v>33.450000000000003</c:v>
                      </c:pt>
                      <c:pt idx="4078">
                        <c:v>33.69</c:v>
                      </c:pt>
                      <c:pt idx="4079">
                        <c:v>33.67</c:v>
                      </c:pt>
                      <c:pt idx="4080">
                        <c:v>33.840000000000003</c:v>
                      </c:pt>
                      <c:pt idx="4081">
                        <c:v>34.6</c:v>
                      </c:pt>
                      <c:pt idx="4082">
                        <c:v>35.01</c:v>
                      </c:pt>
                      <c:pt idx="4083">
                        <c:v>35.56</c:v>
                      </c:pt>
                      <c:pt idx="4084">
                        <c:v>35.549999999999997</c:v>
                      </c:pt>
                      <c:pt idx="4085">
                        <c:v>35.81</c:v>
                      </c:pt>
                      <c:pt idx="4086">
                        <c:v>35.630000000000003</c:v>
                      </c:pt>
                      <c:pt idx="4087">
                        <c:v>35.67</c:v>
                      </c:pt>
                      <c:pt idx="4088">
                        <c:v>34.96</c:v>
                      </c:pt>
                      <c:pt idx="4089">
                        <c:v>34.19</c:v>
                      </c:pt>
                      <c:pt idx="4090">
                        <c:v>34.049999999999997</c:v>
                      </c:pt>
                      <c:pt idx="4091">
                        <c:v>34.229999999999997</c:v>
                      </c:pt>
                      <c:pt idx="4092">
                        <c:v>34.76</c:v>
                      </c:pt>
                      <c:pt idx="4093">
                        <c:v>33.72</c:v>
                      </c:pt>
                      <c:pt idx="4094">
                        <c:v>33.479999999999997</c:v>
                      </c:pt>
                      <c:pt idx="4095">
                        <c:v>33.299999999999997</c:v>
                      </c:pt>
                      <c:pt idx="4096">
                        <c:v>33.049999999999997</c:v>
                      </c:pt>
                      <c:pt idx="4097">
                        <c:v>33.15</c:v>
                      </c:pt>
                      <c:pt idx="4098">
                        <c:v>32.89</c:v>
                      </c:pt>
                      <c:pt idx="4099">
                        <c:v>32.81</c:v>
                      </c:pt>
                      <c:pt idx="4100">
                        <c:v>33.46</c:v>
                      </c:pt>
                      <c:pt idx="4101">
                        <c:v>34.049999999999997</c:v>
                      </c:pt>
                      <c:pt idx="4102">
                        <c:v>34.36</c:v>
                      </c:pt>
                      <c:pt idx="4103">
                        <c:v>34.64</c:v>
                      </c:pt>
                      <c:pt idx="4104">
                        <c:v>33.35</c:v>
                      </c:pt>
                      <c:pt idx="4105">
                        <c:v>33.25</c:v>
                      </c:pt>
                      <c:pt idx="4106">
                        <c:v>33.36</c:v>
                      </c:pt>
                      <c:pt idx="4107">
                        <c:v>33.06</c:v>
                      </c:pt>
                      <c:pt idx="4108">
                        <c:v>33.26</c:v>
                      </c:pt>
                      <c:pt idx="4109">
                        <c:v>32.770000000000003</c:v>
                      </c:pt>
                      <c:pt idx="4110">
                        <c:v>32.090000000000003</c:v>
                      </c:pt>
                      <c:pt idx="4111">
                        <c:v>31.55</c:v>
                      </c:pt>
                      <c:pt idx="4112">
                        <c:v>31.05</c:v>
                      </c:pt>
                      <c:pt idx="4113">
                        <c:v>30.56</c:v>
                      </c:pt>
                      <c:pt idx="4114">
                        <c:v>30.43</c:v>
                      </c:pt>
                      <c:pt idx="4115">
                        <c:v>31.03</c:v>
                      </c:pt>
                      <c:pt idx="4116">
                        <c:v>30.64</c:v>
                      </c:pt>
                      <c:pt idx="4117">
                        <c:v>30.36</c:v>
                      </c:pt>
                      <c:pt idx="4118">
                        <c:v>31.18</c:v>
                      </c:pt>
                      <c:pt idx="4119">
                        <c:v>32.340000000000003</c:v>
                      </c:pt>
                      <c:pt idx="4120">
                        <c:v>32.090000000000003</c:v>
                      </c:pt>
                      <c:pt idx="4121">
                        <c:v>31.64</c:v>
                      </c:pt>
                      <c:pt idx="4122">
                        <c:v>30.89</c:v>
                      </c:pt>
                      <c:pt idx="4123">
                        <c:v>30.75</c:v>
                      </c:pt>
                      <c:pt idx="4124">
                        <c:v>30.36</c:v>
                      </c:pt>
                      <c:pt idx="4125">
                        <c:v>30.29</c:v>
                      </c:pt>
                      <c:pt idx="4126">
                        <c:v>31.54</c:v>
                      </c:pt>
                      <c:pt idx="4127">
                        <c:v>31.01</c:v>
                      </c:pt>
                      <c:pt idx="4128">
                        <c:v>31.79</c:v>
                      </c:pt>
                      <c:pt idx="4129">
                        <c:v>32.299999999999997</c:v>
                      </c:pt>
                      <c:pt idx="4130">
                        <c:v>31.77</c:v>
                      </c:pt>
                      <c:pt idx="4131">
                        <c:v>31.26</c:v>
                      </c:pt>
                      <c:pt idx="4132">
                        <c:v>32.19</c:v>
                      </c:pt>
                      <c:pt idx="4133">
                        <c:v>32.619999999999997</c:v>
                      </c:pt>
                      <c:pt idx="4134">
                        <c:v>33.01</c:v>
                      </c:pt>
                      <c:pt idx="4135">
                        <c:v>33.090000000000003</c:v>
                      </c:pt>
                      <c:pt idx="4136">
                        <c:v>33.36</c:v>
                      </c:pt>
                      <c:pt idx="4137">
                        <c:v>34.19</c:v>
                      </c:pt>
                      <c:pt idx="4138">
                        <c:v>33.979999999999997</c:v>
                      </c:pt>
                      <c:pt idx="4139">
                        <c:v>34.07</c:v>
                      </c:pt>
                      <c:pt idx="4140">
                        <c:v>33.64</c:v>
                      </c:pt>
                      <c:pt idx="4141">
                        <c:v>33.299999999999997</c:v>
                      </c:pt>
                      <c:pt idx="4142">
                        <c:v>33.909999999999997</c:v>
                      </c:pt>
                      <c:pt idx="4143">
                        <c:v>34.25</c:v>
                      </c:pt>
                      <c:pt idx="4144">
                        <c:v>34.450000000000003</c:v>
                      </c:pt>
                      <c:pt idx="4145">
                        <c:v>33.869999999999997</c:v>
                      </c:pt>
                      <c:pt idx="4146">
                        <c:v>35.58</c:v>
                      </c:pt>
                      <c:pt idx="4147">
                        <c:v>35.869999999999997</c:v>
                      </c:pt>
                      <c:pt idx="4148">
                        <c:v>35.36</c:v>
                      </c:pt>
                      <c:pt idx="4149">
                        <c:v>35.44</c:v>
                      </c:pt>
                      <c:pt idx="4150">
                        <c:v>35.270000000000003</c:v>
                      </c:pt>
                      <c:pt idx="4151">
                        <c:v>35.08</c:v>
                      </c:pt>
                      <c:pt idx="4152">
                        <c:v>35.369999999999997</c:v>
                      </c:pt>
                      <c:pt idx="4153">
                        <c:v>35.479999999999997</c:v>
                      </c:pt>
                      <c:pt idx="4154">
                        <c:v>35.840000000000003</c:v>
                      </c:pt>
                      <c:pt idx="4155">
                        <c:v>35.99</c:v>
                      </c:pt>
                      <c:pt idx="4156">
                        <c:v>36.11</c:v>
                      </c:pt>
                      <c:pt idx="4157">
                        <c:v>35.49</c:v>
                      </c:pt>
                      <c:pt idx="4158">
                        <c:v>35.700000000000003</c:v>
                      </c:pt>
                      <c:pt idx="4159">
                        <c:v>36.31</c:v>
                      </c:pt>
                      <c:pt idx="4160">
                        <c:v>36.1</c:v>
                      </c:pt>
                      <c:pt idx="4161">
                        <c:v>35.93</c:v>
                      </c:pt>
                      <c:pt idx="4162">
                        <c:v>35.04</c:v>
                      </c:pt>
                      <c:pt idx="4163">
                        <c:v>34.729999999999997</c:v>
                      </c:pt>
                      <c:pt idx="4164">
                        <c:v>34.590000000000003</c:v>
                      </c:pt>
                      <c:pt idx="4165">
                        <c:v>34.619999999999997</c:v>
                      </c:pt>
                      <c:pt idx="4166">
                        <c:v>34.53</c:v>
                      </c:pt>
                      <c:pt idx="4167">
                        <c:v>34.99</c:v>
                      </c:pt>
                      <c:pt idx="4168">
                        <c:v>35.08</c:v>
                      </c:pt>
                      <c:pt idx="4169">
                        <c:v>34.64</c:v>
                      </c:pt>
                      <c:pt idx="4170">
                        <c:v>33.96</c:v>
                      </c:pt>
                      <c:pt idx="4171">
                        <c:v>33.700000000000003</c:v>
                      </c:pt>
                      <c:pt idx="4172">
                        <c:v>33.4</c:v>
                      </c:pt>
                      <c:pt idx="4173">
                        <c:v>33.54</c:v>
                      </c:pt>
                      <c:pt idx="4174">
                        <c:v>34.06</c:v>
                      </c:pt>
                      <c:pt idx="4175">
                        <c:v>33.76</c:v>
                      </c:pt>
                      <c:pt idx="4176">
                        <c:v>33.950000000000003</c:v>
                      </c:pt>
                      <c:pt idx="4177">
                        <c:v>33.94</c:v>
                      </c:pt>
                      <c:pt idx="4178">
                        <c:v>33.82</c:v>
                      </c:pt>
                      <c:pt idx="4179">
                        <c:v>34.29</c:v>
                      </c:pt>
                      <c:pt idx="4180">
                        <c:v>34.200000000000003</c:v>
                      </c:pt>
                      <c:pt idx="4181">
                        <c:v>34.32</c:v>
                      </c:pt>
                      <c:pt idx="4182">
                        <c:v>34.869999999999997</c:v>
                      </c:pt>
                      <c:pt idx="4183">
                        <c:v>34.61</c:v>
                      </c:pt>
                      <c:pt idx="4184">
                        <c:v>35.380000000000003</c:v>
                      </c:pt>
                      <c:pt idx="4185">
                        <c:v>35.25</c:v>
                      </c:pt>
                      <c:pt idx="4186">
                        <c:v>35.450000000000003</c:v>
                      </c:pt>
                      <c:pt idx="4187">
                        <c:v>35.78</c:v>
                      </c:pt>
                      <c:pt idx="4188">
                        <c:v>35.85</c:v>
                      </c:pt>
                      <c:pt idx="4189">
                        <c:v>36.119999999999997</c:v>
                      </c:pt>
                      <c:pt idx="4190">
                        <c:v>35.880000000000003</c:v>
                      </c:pt>
                      <c:pt idx="4191">
                        <c:v>35.21</c:v>
                      </c:pt>
                      <c:pt idx="4192">
                        <c:v>34.799999999999997</c:v>
                      </c:pt>
                      <c:pt idx="4193">
                        <c:v>35.35</c:v>
                      </c:pt>
                      <c:pt idx="4194">
                        <c:v>35.76</c:v>
                      </c:pt>
                      <c:pt idx="4195">
                        <c:v>35.78</c:v>
                      </c:pt>
                      <c:pt idx="4196">
                        <c:v>36.06</c:v>
                      </c:pt>
                      <c:pt idx="4197">
                        <c:v>36.25</c:v>
                      </c:pt>
                      <c:pt idx="4198">
                        <c:v>36.25</c:v>
                      </c:pt>
                      <c:pt idx="4199">
                        <c:v>36.07</c:v>
                      </c:pt>
                      <c:pt idx="4200">
                        <c:v>36.56</c:v>
                      </c:pt>
                      <c:pt idx="4201">
                        <c:v>36.56</c:v>
                      </c:pt>
                      <c:pt idx="4202">
                        <c:v>36.659999999999997</c:v>
                      </c:pt>
                      <c:pt idx="4203">
                        <c:v>36.590000000000003</c:v>
                      </c:pt>
                      <c:pt idx="4204">
                        <c:v>36.58</c:v>
                      </c:pt>
                      <c:pt idx="4205">
                        <c:v>37</c:v>
                      </c:pt>
                      <c:pt idx="4206">
                        <c:v>36.78</c:v>
                      </c:pt>
                      <c:pt idx="4207">
                        <c:v>36.369999999999997</c:v>
                      </c:pt>
                      <c:pt idx="4208">
                        <c:v>36.49</c:v>
                      </c:pt>
                      <c:pt idx="4209">
                        <c:v>36.909999999999997</c:v>
                      </c:pt>
                      <c:pt idx="4210">
                        <c:v>36.71</c:v>
                      </c:pt>
                      <c:pt idx="4211">
                        <c:v>36.75</c:v>
                      </c:pt>
                      <c:pt idx="4212">
                        <c:v>36.380000000000003</c:v>
                      </c:pt>
                      <c:pt idx="4213">
                        <c:v>36.39</c:v>
                      </c:pt>
                      <c:pt idx="4214">
                        <c:v>35.64</c:v>
                      </c:pt>
                      <c:pt idx="4215">
                        <c:v>35.6</c:v>
                      </c:pt>
                      <c:pt idx="4216">
                        <c:v>35.630000000000003</c:v>
                      </c:pt>
                      <c:pt idx="4217">
                        <c:v>35.659999999999997</c:v>
                      </c:pt>
                      <c:pt idx="4218">
                        <c:v>35.65</c:v>
                      </c:pt>
                      <c:pt idx="4219">
                        <c:v>35.72</c:v>
                      </c:pt>
                      <c:pt idx="4220">
                        <c:v>35.6</c:v>
                      </c:pt>
                      <c:pt idx="4221">
                        <c:v>35.43</c:v>
                      </c:pt>
                      <c:pt idx="4222">
                        <c:v>35.99</c:v>
                      </c:pt>
                      <c:pt idx="4223">
                        <c:v>36.020000000000003</c:v>
                      </c:pt>
                      <c:pt idx="4224">
                        <c:v>35.090000000000003</c:v>
                      </c:pt>
                      <c:pt idx="4225">
                        <c:v>34.96</c:v>
                      </c:pt>
                      <c:pt idx="4226">
                        <c:v>33.54</c:v>
                      </c:pt>
                      <c:pt idx="4227">
                        <c:v>32.93</c:v>
                      </c:pt>
                      <c:pt idx="4228">
                        <c:v>31.63</c:v>
                      </c:pt>
                      <c:pt idx="4229">
                        <c:v>32.270000000000003</c:v>
                      </c:pt>
                      <c:pt idx="4230">
                        <c:v>31.41</c:v>
                      </c:pt>
                      <c:pt idx="4231">
                        <c:v>32.01</c:v>
                      </c:pt>
                      <c:pt idx="4232">
                        <c:v>30.98</c:v>
                      </c:pt>
                      <c:pt idx="4233">
                        <c:v>31.17</c:v>
                      </c:pt>
                      <c:pt idx="4234">
                        <c:v>31.96</c:v>
                      </c:pt>
                      <c:pt idx="4235">
                        <c:v>31.22</c:v>
                      </c:pt>
                      <c:pt idx="4236">
                        <c:v>31.01</c:v>
                      </c:pt>
                      <c:pt idx="4237">
                        <c:v>30.99</c:v>
                      </c:pt>
                      <c:pt idx="4238">
                        <c:v>31.42</c:v>
                      </c:pt>
                      <c:pt idx="4239">
                        <c:v>31.41</c:v>
                      </c:pt>
                      <c:pt idx="4240">
                        <c:v>31.87</c:v>
                      </c:pt>
                      <c:pt idx="4241">
                        <c:v>31.8</c:v>
                      </c:pt>
                      <c:pt idx="4242">
                        <c:v>32.15</c:v>
                      </c:pt>
                      <c:pt idx="4243">
                        <c:v>32.21</c:v>
                      </c:pt>
                      <c:pt idx="4244">
                        <c:v>31.91</c:v>
                      </c:pt>
                      <c:pt idx="4245">
                        <c:v>31.87</c:v>
                      </c:pt>
                      <c:pt idx="4246">
                        <c:v>31.99</c:v>
                      </c:pt>
                      <c:pt idx="4247">
                        <c:v>32.06</c:v>
                      </c:pt>
                      <c:pt idx="4248">
                        <c:v>32.340000000000003</c:v>
                      </c:pt>
                      <c:pt idx="4249">
                        <c:v>32.270000000000003</c:v>
                      </c:pt>
                      <c:pt idx="4250">
                        <c:v>32.56</c:v>
                      </c:pt>
                      <c:pt idx="4251">
                        <c:v>32.880000000000003</c:v>
                      </c:pt>
                      <c:pt idx="4252">
                        <c:v>33.26</c:v>
                      </c:pt>
                      <c:pt idx="4253">
                        <c:v>33.36</c:v>
                      </c:pt>
                      <c:pt idx="4254">
                        <c:v>33.44</c:v>
                      </c:pt>
                      <c:pt idx="4255">
                        <c:v>33.340000000000003</c:v>
                      </c:pt>
                      <c:pt idx="4256">
                        <c:v>33.22</c:v>
                      </c:pt>
                      <c:pt idx="4257">
                        <c:v>33.14</c:v>
                      </c:pt>
                      <c:pt idx="4258">
                        <c:v>32.57</c:v>
                      </c:pt>
                      <c:pt idx="4259">
                        <c:v>32.26</c:v>
                      </c:pt>
                      <c:pt idx="4260">
                        <c:v>32.78</c:v>
                      </c:pt>
                      <c:pt idx="4261">
                        <c:v>33.17</c:v>
                      </c:pt>
                      <c:pt idx="4262">
                        <c:v>33.08</c:v>
                      </c:pt>
                      <c:pt idx="4263">
                        <c:v>32.33</c:v>
                      </c:pt>
                      <c:pt idx="4264">
                        <c:v>31.96</c:v>
                      </c:pt>
                      <c:pt idx="4265">
                        <c:v>31.55</c:v>
                      </c:pt>
                      <c:pt idx="4266">
                        <c:v>32.33</c:v>
                      </c:pt>
                      <c:pt idx="4267">
                        <c:v>32.380000000000003</c:v>
                      </c:pt>
                      <c:pt idx="4268">
                        <c:v>32.26</c:v>
                      </c:pt>
                      <c:pt idx="4269">
                        <c:v>32.08</c:v>
                      </c:pt>
                      <c:pt idx="4270">
                        <c:v>32.03</c:v>
                      </c:pt>
                      <c:pt idx="4271">
                        <c:v>31.9</c:v>
                      </c:pt>
                      <c:pt idx="4272">
                        <c:v>32.159999999999997</c:v>
                      </c:pt>
                      <c:pt idx="4273">
                        <c:v>31.86</c:v>
                      </c:pt>
                      <c:pt idx="4274">
                        <c:v>32.5</c:v>
                      </c:pt>
                      <c:pt idx="4275">
                        <c:v>32.74</c:v>
                      </c:pt>
                      <c:pt idx="4276">
                        <c:v>32.6</c:v>
                      </c:pt>
                      <c:pt idx="4277">
                        <c:v>32.659999999999997</c:v>
                      </c:pt>
                      <c:pt idx="4278">
                        <c:v>32.28</c:v>
                      </c:pt>
                      <c:pt idx="4279">
                        <c:v>31.86</c:v>
                      </c:pt>
                      <c:pt idx="4280">
                        <c:v>31.85</c:v>
                      </c:pt>
                      <c:pt idx="4281">
                        <c:v>32.11</c:v>
                      </c:pt>
                      <c:pt idx="4282">
                        <c:v>32.1</c:v>
                      </c:pt>
                      <c:pt idx="4283">
                        <c:v>31.76</c:v>
                      </c:pt>
                      <c:pt idx="4284">
                        <c:v>32.1</c:v>
                      </c:pt>
                      <c:pt idx="4285">
                        <c:v>32.799999999999997</c:v>
                      </c:pt>
                      <c:pt idx="4286">
                        <c:v>32.630000000000003</c:v>
                      </c:pt>
                      <c:pt idx="4287">
                        <c:v>33.04</c:v>
                      </c:pt>
                      <c:pt idx="4288">
                        <c:v>33.17</c:v>
                      </c:pt>
                      <c:pt idx="4289">
                        <c:v>33.14</c:v>
                      </c:pt>
                      <c:pt idx="4290">
                        <c:v>33.15</c:v>
                      </c:pt>
                      <c:pt idx="4291">
                        <c:v>33.14</c:v>
                      </c:pt>
                      <c:pt idx="4292">
                        <c:v>33.340000000000003</c:v>
                      </c:pt>
                      <c:pt idx="4293">
                        <c:v>33.21</c:v>
                      </c:pt>
                      <c:pt idx="4294">
                        <c:v>33.65</c:v>
                      </c:pt>
                      <c:pt idx="4295">
                        <c:v>33.58</c:v>
                      </c:pt>
                      <c:pt idx="4296">
                        <c:v>33.18</c:v>
                      </c:pt>
                      <c:pt idx="4297">
                        <c:v>33.14</c:v>
                      </c:pt>
                      <c:pt idx="4298">
                        <c:v>32.880000000000003</c:v>
                      </c:pt>
                      <c:pt idx="4299">
                        <c:v>32.74</c:v>
                      </c:pt>
                      <c:pt idx="4300">
                        <c:v>32.67</c:v>
                      </c:pt>
                      <c:pt idx="4301">
                        <c:v>32.93</c:v>
                      </c:pt>
                      <c:pt idx="4302">
                        <c:v>32.85</c:v>
                      </c:pt>
                      <c:pt idx="4303">
                        <c:v>33.42</c:v>
                      </c:pt>
                      <c:pt idx="4304">
                        <c:v>33.71</c:v>
                      </c:pt>
                      <c:pt idx="4305">
                        <c:v>33.9</c:v>
                      </c:pt>
                      <c:pt idx="4306">
                        <c:v>33.83</c:v>
                      </c:pt>
                      <c:pt idx="4307">
                        <c:v>33.54</c:v>
                      </c:pt>
                      <c:pt idx="4308">
                        <c:v>33.590000000000003</c:v>
                      </c:pt>
                      <c:pt idx="4309">
                        <c:v>33.74</c:v>
                      </c:pt>
                      <c:pt idx="4310">
                        <c:v>34.14</c:v>
                      </c:pt>
                      <c:pt idx="4311">
                        <c:v>34.36</c:v>
                      </c:pt>
                      <c:pt idx="4312">
                        <c:v>34.479999999999997</c:v>
                      </c:pt>
                      <c:pt idx="4313">
                        <c:v>34.25</c:v>
                      </c:pt>
                      <c:pt idx="4314">
                        <c:v>34.58</c:v>
                      </c:pt>
                      <c:pt idx="4315">
                        <c:v>34.97</c:v>
                      </c:pt>
                      <c:pt idx="4316">
                        <c:v>35.119999999999997</c:v>
                      </c:pt>
                      <c:pt idx="4317">
                        <c:v>35.380000000000003</c:v>
                      </c:pt>
                    </c:numCache>
                  </c:numRef>
                </c:val>
                <c:smooth val="0"/>
                <c:extLst>
                  <c:ext xmlns:c16="http://schemas.microsoft.com/office/drawing/2014/chart" uri="{C3380CC4-5D6E-409C-BE32-E72D297353CC}">
                    <c16:uniqueId val="{00000002-24F8-469F-BAFF-5EA7FC4F761B}"/>
                  </c:ext>
                </c:extLst>
              </c15:ser>
            </c15:filteredLineSeries>
          </c:ext>
        </c:extLst>
      </c:lineChart>
      <c:lineChart>
        <c:grouping val="standard"/>
        <c:varyColors val="0"/>
        <c:ser>
          <c:idx val="0"/>
          <c:order val="0"/>
          <c:tx>
            <c:strRef>
              <c:f>Percentages!$FL$1</c:f>
              <c:strCache>
                <c:ptCount val="1"/>
                <c:pt idx="0">
                  <c:v>XLC</c:v>
                </c:pt>
              </c:strCache>
            </c:strRef>
          </c:tx>
          <c:spPr>
            <a:ln w="28575" cap="rnd">
              <a:solidFill>
                <a:schemeClr val="tx1"/>
              </a:solidFill>
              <a:round/>
            </a:ln>
            <a:effectLst/>
          </c:spPr>
          <c:marker>
            <c:symbol val="picture"/>
            <c:spPr>
              <a:solidFill>
                <a:schemeClr val="accent1"/>
              </a:solidFill>
              <a:ln w="25400">
                <a:noFill/>
              </a:ln>
              <a:effectLst/>
            </c:spPr>
          </c:marker>
          <c:cat>
            <c:numRef>
              <c:f>Percentages!$FA$2:$FA$4639</c:f>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f>Percentages!$FL$2:$FL$4639</c:f>
              <c:numCache>
                <c:formatCode>General</c:formatCode>
                <c:ptCount val="4638"/>
                <c:pt idx="0">
                  <c:v>0</c:v>
                </c:pt>
                <c:pt idx="1">
                  <c:v>0</c:v>
                </c:pt>
                <c:pt idx="2">
                  <c:v>0</c:v>
                </c:pt>
                <c:pt idx="3">
                  <c:v>0</c:v>
                </c:pt>
                <c:pt idx="4">
                  <c:v>0</c:v>
                </c:pt>
                <c:pt idx="5">
                  <c:v>7.5</c:v>
                </c:pt>
                <c:pt idx="6">
                  <c:v>6.5</c:v>
                </c:pt>
                <c:pt idx="7">
                  <c:v>6.5</c:v>
                </c:pt>
                <c:pt idx="8">
                  <c:v>5.5</c:v>
                </c:pt>
                <c:pt idx="9">
                  <c:v>5.5</c:v>
                </c:pt>
                <c:pt idx="10">
                  <c:v>5.5</c:v>
                </c:pt>
                <c:pt idx="11">
                  <c:v>4.5</c:v>
                </c:pt>
                <c:pt idx="12">
                  <c:v>4.5</c:v>
                </c:pt>
                <c:pt idx="13">
                  <c:v>7.5</c:v>
                </c:pt>
                <c:pt idx="14">
                  <c:v>7.5</c:v>
                </c:pt>
                <c:pt idx="15">
                  <c:v>5.5</c:v>
                </c:pt>
                <c:pt idx="16">
                  <c:v>5.5</c:v>
                </c:pt>
                <c:pt idx="17">
                  <c:v>5.5</c:v>
                </c:pt>
                <c:pt idx="18">
                  <c:v>4.5</c:v>
                </c:pt>
                <c:pt idx="19">
                  <c:v>4.5</c:v>
                </c:pt>
                <c:pt idx="20">
                  <c:v>4.5</c:v>
                </c:pt>
                <c:pt idx="21">
                  <c:v>7.5</c:v>
                </c:pt>
                <c:pt idx="22">
                  <c:v>3.5</c:v>
                </c:pt>
                <c:pt idx="23">
                  <c:v>10</c:v>
                </c:pt>
                <c:pt idx="24">
                  <c:v>8</c:v>
                </c:pt>
                <c:pt idx="25">
                  <c:v>7</c:v>
                </c:pt>
                <c:pt idx="26">
                  <c:v>7</c:v>
                </c:pt>
                <c:pt idx="27">
                  <c:v>11</c:v>
                </c:pt>
                <c:pt idx="28">
                  <c:v>11</c:v>
                </c:pt>
                <c:pt idx="29">
                  <c:v>11</c:v>
                </c:pt>
                <c:pt idx="30">
                  <c:v>12</c:v>
                </c:pt>
                <c:pt idx="31">
                  <c:v>11</c:v>
                </c:pt>
                <c:pt idx="32">
                  <c:v>11</c:v>
                </c:pt>
                <c:pt idx="33">
                  <c:v>11</c:v>
                </c:pt>
                <c:pt idx="34">
                  <c:v>10</c:v>
                </c:pt>
                <c:pt idx="35">
                  <c:v>10</c:v>
                </c:pt>
                <c:pt idx="36">
                  <c:v>12</c:v>
                </c:pt>
                <c:pt idx="37">
                  <c:v>14</c:v>
                </c:pt>
                <c:pt idx="38">
                  <c:v>14</c:v>
                </c:pt>
                <c:pt idx="39">
                  <c:v>12</c:v>
                </c:pt>
                <c:pt idx="40">
                  <c:v>12</c:v>
                </c:pt>
                <c:pt idx="41">
                  <c:v>11</c:v>
                </c:pt>
                <c:pt idx="42">
                  <c:v>13</c:v>
                </c:pt>
                <c:pt idx="43">
                  <c:v>13</c:v>
                </c:pt>
                <c:pt idx="44">
                  <c:v>13</c:v>
                </c:pt>
                <c:pt idx="45">
                  <c:v>12</c:v>
                </c:pt>
                <c:pt idx="46">
                  <c:v>13</c:v>
                </c:pt>
                <c:pt idx="47">
                  <c:v>15</c:v>
                </c:pt>
                <c:pt idx="48">
                  <c:v>16</c:v>
                </c:pt>
                <c:pt idx="49">
                  <c:v>15</c:v>
                </c:pt>
                <c:pt idx="50">
                  <c:v>17</c:v>
                </c:pt>
                <c:pt idx="51">
                  <c:v>16</c:v>
                </c:pt>
                <c:pt idx="52">
                  <c:v>16</c:v>
                </c:pt>
                <c:pt idx="53">
                  <c:v>14</c:v>
                </c:pt>
                <c:pt idx="54">
                  <c:v>12</c:v>
                </c:pt>
                <c:pt idx="55">
                  <c:v>12</c:v>
                </c:pt>
                <c:pt idx="56">
                  <c:v>10</c:v>
                </c:pt>
                <c:pt idx="57">
                  <c:v>8</c:v>
                </c:pt>
                <c:pt idx="58">
                  <c:v>8</c:v>
                </c:pt>
                <c:pt idx="59">
                  <c:v>9</c:v>
                </c:pt>
                <c:pt idx="60">
                  <c:v>9</c:v>
                </c:pt>
                <c:pt idx="61">
                  <c:v>12</c:v>
                </c:pt>
                <c:pt idx="62">
                  <c:v>14</c:v>
                </c:pt>
                <c:pt idx="63">
                  <c:v>14</c:v>
                </c:pt>
                <c:pt idx="64">
                  <c:v>15</c:v>
                </c:pt>
                <c:pt idx="65">
                  <c:v>18.5</c:v>
                </c:pt>
                <c:pt idx="66">
                  <c:v>19.5</c:v>
                </c:pt>
                <c:pt idx="67">
                  <c:v>19.5</c:v>
                </c:pt>
                <c:pt idx="68">
                  <c:v>20.5</c:v>
                </c:pt>
                <c:pt idx="69">
                  <c:v>16.5</c:v>
                </c:pt>
                <c:pt idx="70">
                  <c:v>15.5</c:v>
                </c:pt>
                <c:pt idx="71">
                  <c:v>14.5</c:v>
                </c:pt>
                <c:pt idx="72">
                  <c:v>18.5</c:v>
                </c:pt>
                <c:pt idx="73">
                  <c:v>17.5</c:v>
                </c:pt>
                <c:pt idx="74">
                  <c:v>15.5</c:v>
                </c:pt>
                <c:pt idx="75">
                  <c:v>19.5</c:v>
                </c:pt>
                <c:pt idx="76">
                  <c:v>17.5</c:v>
                </c:pt>
                <c:pt idx="77">
                  <c:v>14.5</c:v>
                </c:pt>
                <c:pt idx="78">
                  <c:v>15.5</c:v>
                </c:pt>
                <c:pt idx="79">
                  <c:v>21.5</c:v>
                </c:pt>
                <c:pt idx="80">
                  <c:v>18.5</c:v>
                </c:pt>
                <c:pt idx="81">
                  <c:v>17.5</c:v>
                </c:pt>
                <c:pt idx="82">
                  <c:v>16.5</c:v>
                </c:pt>
                <c:pt idx="83">
                  <c:v>17.5</c:v>
                </c:pt>
                <c:pt idx="84">
                  <c:v>17.5</c:v>
                </c:pt>
                <c:pt idx="85">
                  <c:v>19.5</c:v>
                </c:pt>
                <c:pt idx="86">
                  <c:v>19.5</c:v>
                </c:pt>
                <c:pt idx="87">
                  <c:v>22.5</c:v>
                </c:pt>
                <c:pt idx="88">
                  <c:v>23.5</c:v>
                </c:pt>
                <c:pt idx="89">
                  <c:v>23.5</c:v>
                </c:pt>
                <c:pt idx="90">
                  <c:v>22.5</c:v>
                </c:pt>
                <c:pt idx="91">
                  <c:v>19.5</c:v>
                </c:pt>
                <c:pt idx="92">
                  <c:v>22.5</c:v>
                </c:pt>
                <c:pt idx="93">
                  <c:v>20.5</c:v>
                </c:pt>
                <c:pt idx="94">
                  <c:v>19.5</c:v>
                </c:pt>
                <c:pt idx="95">
                  <c:v>19.5</c:v>
                </c:pt>
                <c:pt idx="96">
                  <c:v>19.5</c:v>
                </c:pt>
                <c:pt idx="97">
                  <c:v>20.5</c:v>
                </c:pt>
                <c:pt idx="98">
                  <c:v>21.5</c:v>
                </c:pt>
                <c:pt idx="99">
                  <c:v>23.5</c:v>
                </c:pt>
                <c:pt idx="100">
                  <c:v>22.5</c:v>
                </c:pt>
                <c:pt idx="101">
                  <c:v>19.5</c:v>
                </c:pt>
                <c:pt idx="102">
                  <c:v>17.5</c:v>
                </c:pt>
                <c:pt idx="103">
                  <c:v>19.5</c:v>
                </c:pt>
                <c:pt idx="104">
                  <c:v>16.5</c:v>
                </c:pt>
                <c:pt idx="105">
                  <c:v>19.5</c:v>
                </c:pt>
                <c:pt idx="106">
                  <c:v>19.5</c:v>
                </c:pt>
                <c:pt idx="107">
                  <c:v>19.5</c:v>
                </c:pt>
                <c:pt idx="108">
                  <c:v>19.5</c:v>
                </c:pt>
                <c:pt idx="109">
                  <c:v>18.5</c:v>
                </c:pt>
                <c:pt idx="110">
                  <c:v>18.5</c:v>
                </c:pt>
                <c:pt idx="111">
                  <c:v>14.5</c:v>
                </c:pt>
                <c:pt idx="112">
                  <c:v>14.5</c:v>
                </c:pt>
                <c:pt idx="113">
                  <c:v>17.5</c:v>
                </c:pt>
                <c:pt idx="114">
                  <c:v>17.5</c:v>
                </c:pt>
                <c:pt idx="115">
                  <c:v>19.5</c:v>
                </c:pt>
                <c:pt idx="116">
                  <c:v>19.5</c:v>
                </c:pt>
                <c:pt idx="117">
                  <c:v>20.5</c:v>
                </c:pt>
                <c:pt idx="118">
                  <c:v>18.5</c:v>
                </c:pt>
                <c:pt idx="119">
                  <c:v>18.5</c:v>
                </c:pt>
                <c:pt idx="120">
                  <c:v>20.5</c:v>
                </c:pt>
                <c:pt idx="121">
                  <c:v>18.5</c:v>
                </c:pt>
                <c:pt idx="122">
                  <c:v>20.5</c:v>
                </c:pt>
                <c:pt idx="123">
                  <c:v>20.5</c:v>
                </c:pt>
                <c:pt idx="124">
                  <c:v>20.5</c:v>
                </c:pt>
                <c:pt idx="125">
                  <c:v>24.5</c:v>
                </c:pt>
                <c:pt idx="126">
                  <c:v>19.5</c:v>
                </c:pt>
                <c:pt idx="127">
                  <c:v>19.5</c:v>
                </c:pt>
                <c:pt idx="128">
                  <c:v>17.5</c:v>
                </c:pt>
                <c:pt idx="129">
                  <c:v>17.5</c:v>
                </c:pt>
                <c:pt idx="130">
                  <c:v>18.5</c:v>
                </c:pt>
                <c:pt idx="131">
                  <c:v>16.5</c:v>
                </c:pt>
                <c:pt idx="132">
                  <c:v>17.5</c:v>
                </c:pt>
                <c:pt idx="133">
                  <c:v>19.5</c:v>
                </c:pt>
                <c:pt idx="134">
                  <c:v>17.5</c:v>
                </c:pt>
                <c:pt idx="135">
                  <c:v>15.5</c:v>
                </c:pt>
                <c:pt idx="136">
                  <c:v>16.5</c:v>
                </c:pt>
                <c:pt idx="137">
                  <c:v>15.5</c:v>
                </c:pt>
                <c:pt idx="138">
                  <c:v>13.5</c:v>
                </c:pt>
                <c:pt idx="139">
                  <c:v>14.5</c:v>
                </c:pt>
                <c:pt idx="140">
                  <c:v>14.5</c:v>
                </c:pt>
                <c:pt idx="141">
                  <c:v>14.5</c:v>
                </c:pt>
                <c:pt idx="142">
                  <c:v>13.5</c:v>
                </c:pt>
                <c:pt idx="143">
                  <c:v>15.5</c:v>
                </c:pt>
                <c:pt idx="144">
                  <c:v>16.5</c:v>
                </c:pt>
                <c:pt idx="145">
                  <c:v>15.5</c:v>
                </c:pt>
                <c:pt idx="146">
                  <c:v>16.5</c:v>
                </c:pt>
                <c:pt idx="147">
                  <c:v>17.5</c:v>
                </c:pt>
                <c:pt idx="148">
                  <c:v>17.5</c:v>
                </c:pt>
                <c:pt idx="149">
                  <c:v>17.5</c:v>
                </c:pt>
                <c:pt idx="150">
                  <c:v>17.5</c:v>
                </c:pt>
                <c:pt idx="151">
                  <c:v>24.5</c:v>
                </c:pt>
                <c:pt idx="152">
                  <c:v>20.5</c:v>
                </c:pt>
                <c:pt idx="153">
                  <c:v>20.5</c:v>
                </c:pt>
                <c:pt idx="154">
                  <c:v>19.5</c:v>
                </c:pt>
                <c:pt idx="155">
                  <c:v>18.5</c:v>
                </c:pt>
                <c:pt idx="156">
                  <c:v>15.5</c:v>
                </c:pt>
                <c:pt idx="157">
                  <c:v>14.5</c:v>
                </c:pt>
                <c:pt idx="158">
                  <c:v>19.5</c:v>
                </c:pt>
                <c:pt idx="159">
                  <c:v>20.5</c:v>
                </c:pt>
                <c:pt idx="160">
                  <c:v>21.5</c:v>
                </c:pt>
                <c:pt idx="161">
                  <c:v>21.5</c:v>
                </c:pt>
                <c:pt idx="162">
                  <c:v>21.5</c:v>
                </c:pt>
                <c:pt idx="163">
                  <c:v>17.5</c:v>
                </c:pt>
                <c:pt idx="164">
                  <c:v>19.5</c:v>
                </c:pt>
                <c:pt idx="165">
                  <c:v>19.5</c:v>
                </c:pt>
                <c:pt idx="166">
                  <c:v>18.5</c:v>
                </c:pt>
                <c:pt idx="167">
                  <c:v>17.5</c:v>
                </c:pt>
                <c:pt idx="168">
                  <c:v>20.5</c:v>
                </c:pt>
                <c:pt idx="169">
                  <c:v>20.5</c:v>
                </c:pt>
                <c:pt idx="170">
                  <c:v>18.5</c:v>
                </c:pt>
                <c:pt idx="171">
                  <c:v>22.5</c:v>
                </c:pt>
                <c:pt idx="172">
                  <c:v>22.5</c:v>
                </c:pt>
                <c:pt idx="173">
                  <c:v>20.5</c:v>
                </c:pt>
                <c:pt idx="174">
                  <c:v>20.5</c:v>
                </c:pt>
                <c:pt idx="175">
                  <c:v>20.5</c:v>
                </c:pt>
                <c:pt idx="176">
                  <c:v>19.5</c:v>
                </c:pt>
                <c:pt idx="177">
                  <c:v>21.5</c:v>
                </c:pt>
                <c:pt idx="178">
                  <c:v>22.5</c:v>
                </c:pt>
                <c:pt idx="179">
                  <c:v>22.5</c:v>
                </c:pt>
                <c:pt idx="180">
                  <c:v>20.5</c:v>
                </c:pt>
                <c:pt idx="181">
                  <c:v>18.5</c:v>
                </c:pt>
                <c:pt idx="182">
                  <c:v>16.5</c:v>
                </c:pt>
                <c:pt idx="183">
                  <c:v>17.5</c:v>
                </c:pt>
                <c:pt idx="184">
                  <c:v>17.5</c:v>
                </c:pt>
                <c:pt idx="185">
                  <c:v>18.5</c:v>
                </c:pt>
                <c:pt idx="186">
                  <c:v>17.5</c:v>
                </c:pt>
                <c:pt idx="187">
                  <c:v>19.5</c:v>
                </c:pt>
                <c:pt idx="188">
                  <c:v>19.5</c:v>
                </c:pt>
                <c:pt idx="189">
                  <c:v>22.5</c:v>
                </c:pt>
                <c:pt idx="190">
                  <c:v>19.5</c:v>
                </c:pt>
                <c:pt idx="191">
                  <c:v>14.5</c:v>
                </c:pt>
                <c:pt idx="192">
                  <c:v>12.5</c:v>
                </c:pt>
                <c:pt idx="193">
                  <c:v>12.5</c:v>
                </c:pt>
                <c:pt idx="194">
                  <c:v>12.5</c:v>
                </c:pt>
                <c:pt idx="195">
                  <c:v>13.5</c:v>
                </c:pt>
                <c:pt idx="196">
                  <c:v>12.5</c:v>
                </c:pt>
                <c:pt idx="197">
                  <c:v>12.5</c:v>
                </c:pt>
                <c:pt idx="198">
                  <c:v>19.5</c:v>
                </c:pt>
                <c:pt idx="199">
                  <c:v>19.5</c:v>
                </c:pt>
                <c:pt idx="200">
                  <c:v>21.5</c:v>
                </c:pt>
                <c:pt idx="201">
                  <c:v>22.5</c:v>
                </c:pt>
                <c:pt idx="202">
                  <c:v>23.5</c:v>
                </c:pt>
                <c:pt idx="203">
                  <c:v>22.5</c:v>
                </c:pt>
                <c:pt idx="204">
                  <c:v>21.5</c:v>
                </c:pt>
                <c:pt idx="205">
                  <c:v>11.5</c:v>
                </c:pt>
                <c:pt idx="206">
                  <c:v>12.5</c:v>
                </c:pt>
                <c:pt idx="207">
                  <c:v>12.5</c:v>
                </c:pt>
                <c:pt idx="208">
                  <c:v>13.5</c:v>
                </c:pt>
                <c:pt idx="209">
                  <c:v>14.5</c:v>
                </c:pt>
                <c:pt idx="210">
                  <c:v>17.5</c:v>
                </c:pt>
                <c:pt idx="211">
                  <c:v>17.5</c:v>
                </c:pt>
                <c:pt idx="212">
                  <c:v>17.5</c:v>
                </c:pt>
                <c:pt idx="213">
                  <c:v>18.5</c:v>
                </c:pt>
                <c:pt idx="214">
                  <c:v>18.5</c:v>
                </c:pt>
                <c:pt idx="215">
                  <c:v>22.5</c:v>
                </c:pt>
                <c:pt idx="216">
                  <c:v>22.5</c:v>
                </c:pt>
                <c:pt idx="217">
                  <c:v>20.5</c:v>
                </c:pt>
                <c:pt idx="218">
                  <c:v>19.5</c:v>
                </c:pt>
                <c:pt idx="219">
                  <c:v>17.5</c:v>
                </c:pt>
                <c:pt idx="220">
                  <c:v>15.5</c:v>
                </c:pt>
                <c:pt idx="221">
                  <c:v>16.5</c:v>
                </c:pt>
                <c:pt idx="222">
                  <c:v>16.5</c:v>
                </c:pt>
                <c:pt idx="223">
                  <c:v>19.5</c:v>
                </c:pt>
                <c:pt idx="224">
                  <c:v>15.5</c:v>
                </c:pt>
                <c:pt idx="225">
                  <c:v>19.5</c:v>
                </c:pt>
                <c:pt idx="226">
                  <c:v>18.5</c:v>
                </c:pt>
                <c:pt idx="227">
                  <c:v>19.5</c:v>
                </c:pt>
                <c:pt idx="228">
                  <c:v>17.5</c:v>
                </c:pt>
                <c:pt idx="229">
                  <c:v>18.5</c:v>
                </c:pt>
                <c:pt idx="230">
                  <c:v>20.5</c:v>
                </c:pt>
                <c:pt idx="231">
                  <c:v>18.5</c:v>
                </c:pt>
                <c:pt idx="232">
                  <c:v>17.5</c:v>
                </c:pt>
                <c:pt idx="233">
                  <c:v>20.5</c:v>
                </c:pt>
                <c:pt idx="234">
                  <c:v>21.5</c:v>
                </c:pt>
                <c:pt idx="235">
                  <c:v>21.5</c:v>
                </c:pt>
                <c:pt idx="236">
                  <c:v>22.5</c:v>
                </c:pt>
                <c:pt idx="237">
                  <c:v>23.5</c:v>
                </c:pt>
                <c:pt idx="238">
                  <c:v>18.5</c:v>
                </c:pt>
                <c:pt idx="239">
                  <c:v>16.5</c:v>
                </c:pt>
                <c:pt idx="240">
                  <c:v>15.5</c:v>
                </c:pt>
                <c:pt idx="241">
                  <c:v>16.5</c:v>
                </c:pt>
                <c:pt idx="242">
                  <c:v>20.5</c:v>
                </c:pt>
                <c:pt idx="243">
                  <c:v>19.5</c:v>
                </c:pt>
                <c:pt idx="244">
                  <c:v>19.5</c:v>
                </c:pt>
                <c:pt idx="245">
                  <c:v>21.5</c:v>
                </c:pt>
                <c:pt idx="246">
                  <c:v>21.5</c:v>
                </c:pt>
                <c:pt idx="247">
                  <c:v>23.5</c:v>
                </c:pt>
                <c:pt idx="248">
                  <c:v>22.5</c:v>
                </c:pt>
                <c:pt idx="249">
                  <c:v>20.5</c:v>
                </c:pt>
                <c:pt idx="250">
                  <c:v>22.5</c:v>
                </c:pt>
                <c:pt idx="251">
                  <c:v>22.5</c:v>
                </c:pt>
                <c:pt idx="252">
                  <c:v>22.5</c:v>
                </c:pt>
                <c:pt idx="253">
                  <c:v>21.5</c:v>
                </c:pt>
                <c:pt idx="254">
                  <c:v>17.5</c:v>
                </c:pt>
                <c:pt idx="255">
                  <c:v>16.5</c:v>
                </c:pt>
                <c:pt idx="256">
                  <c:v>15.5</c:v>
                </c:pt>
                <c:pt idx="257">
                  <c:v>14.5</c:v>
                </c:pt>
                <c:pt idx="258">
                  <c:v>19.5</c:v>
                </c:pt>
                <c:pt idx="259">
                  <c:v>22.5</c:v>
                </c:pt>
                <c:pt idx="260">
                  <c:v>20.5</c:v>
                </c:pt>
                <c:pt idx="261">
                  <c:v>21.5</c:v>
                </c:pt>
                <c:pt idx="262">
                  <c:v>10.5</c:v>
                </c:pt>
                <c:pt idx="263">
                  <c:v>17.5</c:v>
                </c:pt>
                <c:pt idx="264">
                  <c:v>15.5</c:v>
                </c:pt>
                <c:pt idx="265">
                  <c:v>13.5</c:v>
                </c:pt>
                <c:pt idx="266">
                  <c:v>14.5</c:v>
                </c:pt>
                <c:pt idx="267">
                  <c:v>18.5</c:v>
                </c:pt>
                <c:pt idx="268">
                  <c:v>17.5</c:v>
                </c:pt>
                <c:pt idx="269">
                  <c:v>20.5</c:v>
                </c:pt>
                <c:pt idx="270">
                  <c:v>22.5</c:v>
                </c:pt>
                <c:pt idx="271">
                  <c:v>20.5</c:v>
                </c:pt>
                <c:pt idx="272">
                  <c:v>17.5</c:v>
                </c:pt>
                <c:pt idx="273">
                  <c:v>15.5</c:v>
                </c:pt>
                <c:pt idx="274">
                  <c:v>17.5</c:v>
                </c:pt>
                <c:pt idx="275">
                  <c:v>16.5</c:v>
                </c:pt>
                <c:pt idx="276">
                  <c:v>19.5</c:v>
                </c:pt>
                <c:pt idx="277">
                  <c:v>16.5</c:v>
                </c:pt>
                <c:pt idx="278">
                  <c:v>18.5</c:v>
                </c:pt>
                <c:pt idx="279">
                  <c:v>16.5</c:v>
                </c:pt>
                <c:pt idx="280">
                  <c:v>17.5</c:v>
                </c:pt>
                <c:pt idx="281">
                  <c:v>20.5</c:v>
                </c:pt>
                <c:pt idx="282">
                  <c:v>17.5</c:v>
                </c:pt>
                <c:pt idx="283">
                  <c:v>15.5</c:v>
                </c:pt>
                <c:pt idx="284">
                  <c:v>15.5</c:v>
                </c:pt>
                <c:pt idx="285">
                  <c:v>14.5</c:v>
                </c:pt>
                <c:pt idx="286">
                  <c:v>15.5</c:v>
                </c:pt>
                <c:pt idx="287">
                  <c:v>18.5</c:v>
                </c:pt>
                <c:pt idx="288">
                  <c:v>18.5</c:v>
                </c:pt>
                <c:pt idx="289">
                  <c:v>19.5</c:v>
                </c:pt>
                <c:pt idx="290">
                  <c:v>20.5</c:v>
                </c:pt>
                <c:pt idx="291">
                  <c:v>15.5</c:v>
                </c:pt>
                <c:pt idx="292">
                  <c:v>20.5</c:v>
                </c:pt>
                <c:pt idx="293">
                  <c:v>20.5</c:v>
                </c:pt>
                <c:pt idx="294">
                  <c:v>18.5</c:v>
                </c:pt>
                <c:pt idx="295">
                  <c:v>13.5</c:v>
                </c:pt>
                <c:pt idx="296">
                  <c:v>16.5</c:v>
                </c:pt>
                <c:pt idx="297">
                  <c:v>16.5</c:v>
                </c:pt>
                <c:pt idx="298">
                  <c:v>19.5</c:v>
                </c:pt>
                <c:pt idx="299">
                  <c:v>17.5</c:v>
                </c:pt>
                <c:pt idx="300">
                  <c:v>15.5</c:v>
                </c:pt>
                <c:pt idx="301">
                  <c:v>14.5</c:v>
                </c:pt>
                <c:pt idx="302">
                  <c:v>15.5</c:v>
                </c:pt>
                <c:pt idx="303">
                  <c:v>15.5</c:v>
                </c:pt>
                <c:pt idx="304">
                  <c:v>15.5</c:v>
                </c:pt>
                <c:pt idx="305">
                  <c:v>20.5</c:v>
                </c:pt>
                <c:pt idx="306">
                  <c:v>21.5</c:v>
                </c:pt>
                <c:pt idx="307">
                  <c:v>13.5</c:v>
                </c:pt>
                <c:pt idx="308">
                  <c:v>12.5</c:v>
                </c:pt>
                <c:pt idx="309">
                  <c:v>10.5</c:v>
                </c:pt>
                <c:pt idx="310">
                  <c:v>10.5</c:v>
                </c:pt>
                <c:pt idx="311">
                  <c:v>9.5</c:v>
                </c:pt>
                <c:pt idx="312">
                  <c:v>10.5</c:v>
                </c:pt>
                <c:pt idx="313">
                  <c:v>12.5</c:v>
                </c:pt>
                <c:pt idx="314">
                  <c:v>13.5</c:v>
                </c:pt>
                <c:pt idx="315">
                  <c:v>14.5</c:v>
                </c:pt>
                <c:pt idx="316">
                  <c:v>17.5</c:v>
                </c:pt>
                <c:pt idx="317">
                  <c:v>19.5</c:v>
                </c:pt>
                <c:pt idx="318">
                  <c:v>18.5</c:v>
                </c:pt>
                <c:pt idx="319">
                  <c:v>15.5</c:v>
                </c:pt>
                <c:pt idx="320">
                  <c:v>15.5</c:v>
                </c:pt>
                <c:pt idx="321">
                  <c:v>16.5</c:v>
                </c:pt>
                <c:pt idx="322">
                  <c:v>17.5</c:v>
                </c:pt>
                <c:pt idx="323">
                  <c:v>18.5</c:v>
                </c:pt>
                <c:pt idx="324">
                  <c:v>18.5</c:v>
                </c:pt>
                <c:pt idx="325">
                  <c:v>17.5</c:v>
                </c:pt>
                <c:pt idx="326">
                  <c:v>17.5</c:v>
                </c:pt>
                <c:pt idx="327">
                  <c:v>15.5</c:v>
                </c:pt>
                <c:pt idx="328">
                  <c:v>17.5</c:v>
                </c:pt>
                <c:pt idx="329">
                  <c:v>13.5</c:v>
                </c:pt>
                <c:pt idx="330">
                  <c:v>13.5</c:v>
                </c:pt>
                <c:pt idx="331">
                  <c:v>16.5</c:v>
                </c:pt>
                <c:pt idx="332">
                  <c:v>16.5</c:v>
                </c:pt>
                <c:pt idx="333">
                  <c:v>20.5</c:v>
                </c:pt>
                <c:pt idx="334">
                  <c:v>21.5</c:v>
                </c:pt>
                <c:pt idx="335">
                  <c:v>23.5</c:v>
                </c:pt>
                <c:pt idx="336">
                  <c:v>24.5</c:v>
                </c:pt>
                <c:pt idx="337">
                  <c:v>24.5</c:v>
                </c:pt>
                <c:pt idx="338">
                  <c:v>20.5</c:v>
                </c:pt>
                <c:pt idx="339">
                  <c:v>21.5</c:v>
                </c:pt>
                <c:pt idx="340">
                  <c:v>21.5</c:v>
                </c:pt>
                <c:pt idx="341">
                  <c:v>22.5</c:v>
                </c:pt>
                <c:pt idx="342">
                  <c:v>20.5</c:v>
                </c:pt>
                <c:pt idx="343">
                  <c:v>20.5</c:v>
                </c:pt>
                <c:pt idx="344">
                  <c:v>21.5</c:v>
                </c:pt>
                <c:pt idx="345">
                  <c:v>20.5</c:v>
                </c:pt>
                <c:pt idx="346">
                  <c:v>20.5</c:v>
                </c:pt>
                <c:pt idx="347">
                  <c:v>19.5</c:v>
                </c:pt>
                <c:pt idx="348">
                  <c:v>19.5</c:v>
                </c:pt>
                <c:pt idx="349">
                  <c:v>21.5</c:v>
                </c:pt>
                <c:pt idx="350">
                  <c:v>24.5</c:v>
                </c:pt>
                <c:pt idx="351">
                  <c:v>22.5</c:v>
                </c:pt>
                <c:pt idx="352">
                  <c:v>23.5</c:v>
                </c:pt>
                <c:pt idx="353">
                  <c:v>23.5</c:v>
                </c:pt>
                <c:pt idx="354">
                  <c:v>20.5</c:v>
                </c:pt>
                <c:pt idx="355">
                  <c:v>18.5</c:v>
                </c:pt>
                <c:pt idx="356">
                  <c:v>17.5</c:v>
                </c:pt>
                <c:pt idx="357">
                  <c:v>16.5</c:v>
                </c:pt>
                <c:pt idx="358">
                  <c:v>13.5</c:v>
                </c:pt>
                <c:pt idx="359">
                  <c:v>14.5</c:v>
                </c:pt>
                <c:pt idx="360">
                  <c:v>18.5</c:v>
                </c:pt>
                <c:pt idx="361">
                  <c:v>22.5</c:v>
                </c:pt>
                <c:pt idx="362">
                  <c:v>22.5</c:v>
                </c:pt>
                <c:pt idx="363">
                  <c:v>20.5</c:v>
                </c:pt>
                <c:pt idx="364">
                  <c:v>20.5</c:v>
                </c:pt>
                <c:pt idx="365">
                  <c:v>21.5</c:v>
                </c:pt>
                <c:pt idx="366">
                  <c:v>21.5</c:v>
                </c:pt>
                <c:pt idx="367">
                  <c:v>20.5</c:v>
                </c:pt>
                <c:pt idx="368">
                  <c:v>20.5</c:v>
                </c:pt>
                <c:pt idx="369">
                  <c:v>14.5</c:v>
                </c:pt>
                <c:pt idx="370">
                  <c:v>13.5</c:v>
                </c:pt>
                <c:pt idx="371">
                  <c:v>13.5</c:v>
                </c:pt>
                <c:pt idx="372">
                  <c:v>15.5</c:v>
                </c:pt>
                <c:pt idx="373">
                  <c:v>16.5</c:v>
                </c:pt>
                <c:pt idx="374">
                  <c:v>19.5</c:v>
                </c:pt>
                <c:pt idx="375">
                  <c:v>16.5</c:v>
                </c:pt>
                <c:pt idx="376">
                  <c:v>16.5</c:v>
                </c:pt>
                <c:pt idx="377">
                  <c:v>19.5</c:v>
                </c:pt>
                <c:pt idx="378">
                  <c:v>14.5</c:v>
                </c:pt>
                <c:pt idx="379">
                  <c:v>16.5</c:v>
                </c:pt>
                <c:pt idx="380">
                  <c:v>18.5</c:v>
                </c:pt>
                <c:pt idx="381">
                  <c:v>17.5</c:v>
                </c:pt>
                <c:pt idx="382">
                  <c:v>16.5</c:v>
                </c:pt>
                <c:pt idx="383">
                  <c:v>17.5</c:v>
                </c:pt>
                <c:pt idx="384">
                  <c:v>15.5</c:v>
                </c:pt>
                <c:pt idx="385">
                  <c:v>14.5</c:v>
                </c:pt>
                <c:pt idx="386">
                  <c:v>14.5</c:v>
                </c:pt>
                <c:pt idx="387">
                  <c:v>14.5</c:v>
                </c:pt>
                <c:pt idx="388">
                  <c:v>14.5</c:v>
                </c:pt>
                <c:pt idx="389">
                  <c:v>19.5</c:v>
                </c:pt>
                <c:pt idx="390">
                  <c:v>19.5</c:v>
                </c:pt>
                <c:pt idx="391">
                  <c:v>21.5</c:v>
                </c:pt>
                <c:pt idx="392">
                  <c:v>22.5</c:v>
                </c:pt>
                <c:pt idx="393">
                  <c:v>22.5</c:v>
                </c:pt>
                <c:pt idx="394">
                  <c:v>15.5</c:v>
                </c:pt>
                <c:pt idx="395">
                  <c:v>15.5</c:v>
                </c:pt>
                <c:pt idx="396">
                  <c:v>14.5</c:v>
                </c:pt>
                <c:pt idx="397">
                  <c:v>15.5</c:v>
                </c:pt>
                <c:pt idx="398">
                  <c:v>13.5</c:v>
                </c:pt>
                <c:pt idx="399">
                  <c:v>13.5</c:v>
                </c:pt>
                <c:pt idx="400">
                  <c:v>9.5</c:v>
                </c:pt>
                <c:pt idx="401">
                  <c:v>8.5</c:v>
                </c:pt>
                <c:pt idx="402">
                  <c:v>13.5</c:v>
                </c:pt>
                <c:pt idx="403">
                  <c:v>13.5</c:v>
                </c:pt>
                <c:pt idx="404">
                  <c:v>15.5</c:v>
                </c:pt>
                <c:pt idx="405">
                  <c:v>16.5</c:v>
                </c:pt>
                <c:pt idx="406">
                  <c:v>16.5</c:v>
                </c:pt>
                <c:pt idx="407">
                  <c:v>16.5</c:v>
                </c:pt>
                <c:pt idx="408">
                  <c:v>14.5</c:v>
                </c:pt>
                <c:pt idx="409">
                  <c:v>11.5</c:v>
                </c:pt>
                <c:pt idx="410">
                  <c:v>9.5</c:v>
                </c:pt>
                <c:pt idx="411">
                  <c:v>10.5</c:v>
                </c:pt>
                <c:pt idx="412">
                  <c:v>10.5</c:v>
                </c:pt>
                <c:pt idx="413">
                  <c:v>12.5</c:v>
                </c:pt>
                <c:pt idx="414">
                  <c:v>12.5</c:v>
                </c:pt>
                <c:pt idx="415">
                  <c:v>10.5</c:v>
                </c:pt>
                <c:pt idx="416">
                  <c:v>12.5</c:v>
                </c:pt>
                <c:pt idx="417">
                  <c:v>12.5</c:v>
                </c:pt>
                <c:pt idx="418">
                  <c:v>12.5</c:v>
                </c:pt>
                <c:pt idx="419">
                  <c:v>11.5</c:v>
                </c:pt>
                <c:pt idx="420">
                  <c:v>14.5</c:v>
                </c:pt>
                <c:pt idx="421">
                  <c:v>16.5</c:v>
                </c:pt>
                <c:pt idx="422">
                  <c:v>19.5</c:v>
                </c:pt>
                <c:pt idx="423">
                  <c:v>19.5</c:v>
                </c:pt>
                <c:pt idx="424">
                  <c:v>17.5</c:v>
                </c:pt>
                <c:pt idx="425">
                  <c:v>19.5</c:v>
                </c:pt>
                <c:pt idx="426">
                  <c:v>16.5</c:v>
                </c:pt>
                <c:pt idx="427">
                  <c:v>16.5</c:v>
                </c:pt>
                <c:pt idx="428">
                  <c:v>16.5</c:v>
                </c:pt>
                <c:pt idx="429">
                  <c:v>18.5</c:v>
                </c:pt>
                <c:pt idx="430">
                  <c:v>18.5</c:v>
                </c:pt>
                <c:pt idx="431">
                  <c:v>21.5</c:v>
                </c:pt>
                <c:pt idx="432">
                  <c:v>19.5</c:v>
                </c:pt>
                <c:pt idx="433">
                  <c:v>18.5</c:v>
                </c:pt>
                <c:pt idx="434">
                  <c:v>17.5</c:v>
                </c:pt>
                <c:pt idx="435">
                  <c:v>14.5</c:v>
                </c:pt>
                <c:pt idx="436">
                  <c:v>14.5</c:v>
                </c:pt>
                <c:pt idx="437">
                  <c:v>15.5</c:v>
                </c:pt>
                <c:pt idx="438">
                  <c:v>18.5</c:v>
                </c:pt>
                <c:pt idx="439">
                  <c:v>17.5</c:v>
                </c:pt>
                <c:pt idx="440">
                  <c:v>21.5</c:v>
                </c:pt>
                <c:pt idx="441">
                  <c:v>20.5</c:v>
                </c:pt>
                <c:pt idx="442">
                  <c:v>19.5</c:v>
                </c:pt>
                <c:pt idx="443">
                  <c:v>21.5</c:v>
                </c:pt>
                <c:pt idx="444">
                  <c:v>20.5</c:v>
                </c:pt>
                <c:pt idx="445">
                  <c:v>20.5</c:v>
                </c:pt>
                <c:pt idx="446">
                  <c:v>21.5</c:v>
                </c:pt>
                <c:pt idx="447">
                  <c:v>19.5</c:v>
                </c:pt>
                <c:pt idx="448">
                  <c:v>17.5</c:v>
                </c:pt>
                <c:pt idx="449">
                  <c:v>14.5</c:v>
                </c:pt>
                <c:pt idx="450">
                  <c:v>9.5</c:v>
                </c:pt>
                <c:pt idx="451">
                  <c:v>8.5</c:v>
                </c:pt>
                <c:pt idx="452">
                  <c:v>13.5</c:v>
                </c:pt>
                <c:pt idx="453">
                  <c:v>14.5</c:v>
                </c:pt>
                <c:pt idx="454">
                  <c:v>11.5</c:v>
                </c:pt>
                <c:pt idx="455">
                  <c:v>14.5</c:v>
                </c:pt>
                <c:pt idx="456">
                  <c:v>10.5</c:v>
                </c:pt>
                <c:pt idx="457">
                  <c:v>11.5</c:v>
                </c:pt>
                <c:pt idx="458">
                  <c:v>15.5</c:v>
                </c:pt>
                <c:pt idx="459">
                  <c:v>16.5</c:v>
                </c:pt>
                <c:pt idx="460">
                  <c:v>19.5</c:v>
                </c:pt>
                <c:pt idx="461">
                  <c:v>21.5</c:v>
                </c:pt>
                <c:pt idx="462">
                  <c:v>21.5</c:v>
                </c:pt>
                <c:pt idx="463">
                  <c:v>17.5</c:v>
                </c:pt>
                <c:pt idx="464">
                  <c:v>17.5</c:v>
                </c:pt>
                <c:pt idx="465">
                  <c:v>15.5</c:v>
                </c:pt>
                <c:pt idx="466">
                  <c:v>15.5</c:v>
                </c:pt>
                <c:pt idx="467">
                  <c:v>15.5</c:v>
                </c:pt>
                <c:pt idx="468">
                  <c:v>18.5</c:v>
                </c:pt>
                <c:pt idx="469">
                  <c:v>18.5</c:v>
                </c:pt>
                <c:pt idx="470">
                  <c:v>18.5</c:v>
                </c:pt>
                <c:pt idx="471">
                  <c:v>19.5</c:v>
                </c:pt>
                <c:pt idx="472">
                  <c:v>20.5</c:v>
                </c:pt>
                <c:pt idx="473">
                  <c:v>20.5</c:v>
                </c:pt>
                <c:pt idx="474">
                  <c:v>19.5</c:v>
                </c:pt>
                <c:pt idx="475">
                  <c:v>18.5</c:v>
                </c:pt>
                <c:pt idx="476">
                  <c:v>18.5</c:v>
                </c:pt>
                <c:pt idx="477">
                  <c:v>17.5</c:v>
                </c:pt>
                <c:pt idx="478">
                  <c:v>18.5</c:v>
                </c:pt>
                <c:pt idx="479">
                  <c:v>18.5</c:v>
                </c:pt>
                <c:pt idx="480">
                  <c:v>15.5</c:v>
                </c:pt>
                <c:pt idx="481">
                  <c:v>14.5</c:v>
                </c:pt>
                <c:pt idx="482">
                  <c:v>16.5</c:v>
                </c:pt>
                <c:pt idx="483">
                  <c:v>18.5</c:v>
                </c:pt>
                <c:pt idx="484">
                  <c:v>19.5</c:v>
                </c:pt>
                <c:pt idx="485">
                  <c:v>20.5</c:v>
                </c:pt>
                <c:pt idx="486">
                  <c:v>20.5</c:v>
                </c:pt>
                <c:pt idx="487">
                  <c:v>17.5</c:v>
                </c:pt>
                <c:pt idx="488">
                  <c:v>16.5</c:v>
                </c:pt>
                <c:pt idx="489">
                  <c:v>13.5</c:v>
                </c:pt>
                <c:pt idx="490">
                  <c:v>11.5</c:v>
                </c:pt>
                <c:pt idx="491">
                  <c:v>12.5</c:v>
                </c:pt>
                <c:pt idx="492">
                  <c:v>15.5</c:v>
                </c:pt>
                <c:pt idx="493">
                  <c:v>18.5</c:v>
                </c:pt>
                <c:pt idx="494">
                  <c:v>20.5</c:v>
                </c:pt>
                <c:pt idx="495">
                  <c:v>18.5</c:v>
                </c:pt>
                <c:pt idx="496">
                  <c:v>19.5</c:v>
                </c:pt>
                <c:pt idx="497">
                  <c:v>17.5</c:v>
                </c:pt>
                <c:pt idx="498">
                  <c:v>17.5</c:v>
                </c:pt>
                <c:pt idx="499">
                  <c:v>14.5</c:v>
                </c:pt>
                <c:pt idx="500">
                  <c:v>19.5</c:v>
                </c:pt>
                <c:pt idx="501">
                  <c:v>17.5</c:v>
                </c:pt>
                <c:pt idx="502">
                  <c:v>19.5</c:v>
                </c:pt>
                <c:pt idx="503">
                  <c:v>21.5</c:v>
                </c:pt>
                <c:pt idx="504">
                  <c:v>19.5</c:v>
                </c:pt>
                <c:pt idx="505">
                  <c:v>19.5</c:v>
                </c:pt>
                <c:pt idx="506">
                  <c:v>20.5</c:v>
                </c:pt>
                <c:pt idx="507">
                  <c:v>18.5</c:v>
                </c:pt>
                <c:pt idx="508">
                  <c:v>18.5</c:v>
                </c:pt>
                <c:pt idx="509">
                  <c:v>20.5</c:v>
                </c:pt>
                <c:pt idx="510">
                  <c:v>17.5</c:v>
                </c:pt>
                <c:pt idx="511">
                  <c:v>18.5</c:v>
                </c:pt>
                <c:pt idx="512">
                  <c:v>16.5</c:v>
                </c:pt>
                <c:pt idx="513">
                  <c:v>16.5</c:v>
                </c:pt>
                <c:pt idx="514">
                  <c:v>15.5</c:v>
                </c:pt>
                <c:pt idx="515">
                  <c:v>11.5</c:v>
                </c:pt>
                <c:pt idx="516">
                  <c:v>11.5</c:v>
                </c:pt>
                <c:pt idx="517">
                  <c:v>11.5</c:v>
                </c:pt>
                <c:pt idx="518">
                  <c:v>14.5</c:v>
                </c:pt>
                <c:pt idx="519">
                  <c:v>16.5</c:v>
                </c:pt>
                <c:pt idx="520">
                  <c:v>15.5</c:v>
                </c:pt>
                <c:pt idx="521">
                  <c:v>15.5</c:v>
                </c:pt>
                <c:pt idx="522">
                  <c:v>15.5</c:v>
                </c:pt>
                <c:pt idx="523">
                  <c:v>15.5</c:v>
                </c:pt>
                <c:pt idx="524">
                  <c:v>11.5</c:v>
                </c:pt>
                <c:pt idx="525">
                  <c:v>11.5</c:v>
                </c:pt>
                <c:pt idx="526">
                  <c:v>13.5</c:v>
                </c:pt>
                <c:pt idx="527">
                  <c:v>14.5</c:v>
                </c:pt>
                <c:pt idx="528">
                  <c:v>14.5</c:v>
                </c:pt>
                <c:pt idx="529">
                  <c:v>17.5</c:v>
                </c:pt>
                <c:pt idx="530">
                  <c:v>18.5</c:v>
                </c:pt>
                <c:pt idx="531">
                  <c:v>17.5</c:v>
                </c:pt>
                <c:pt idx="532">
                  <c:v>16.5</c:v>
                </c:pt>
                <c:pt idx="533">
                  <c:v>13.5</c:v>
                </c:pt>
                <c:pt idx="534">
                  <c:v>15.5</c:v>
                </c:pt>
                <c:pt idx="535">
                  <c:v>15.5</c:v>
                </c:pt>
                <c:pt idx="536">
                  <c:v>15.5</c:v>
                </c:pt>
                <c:pt idx="537">
                  <c:v>16.5</c:v>
                </c:pt>
                <c:pt idx="538">
                  <c:v>13.5</c:v>
                </c:pt>
                <c:pt idx="539">
                  <c:v>13.5</c:v>
                </c:pt>
                <c:pt idx="540">
                  <c:v>12.5</c:v>
                </c:pt>
                <c:pt idx="541">
                  <c:v>15.5</c:v>
                </c:pt>
                <c:pt idx="542">
                  <c:v>17.5</c:v>
                </c:pt>
                <c:pt idx="543">
                  <c:v>21.5</c:v>
                </c:pt>
                <c:pt idx="544">
                  <c:v>22.5</c:v>
                </c:pt>
                <c:pt idx="545">
                  <c:v>22.5</c:v>
                </c:pt>
                <c:pt idx="546">
                  <c:v>22.5</c:v>
                </c:pt>
                <c:pt idx="547">
                  <c:v>15.5</c:v>
                </c:pt>
                <c:pt idx="548">
                  <c:v>12.5</c:v>
                </c:pt>
                <c:pt idx="549">
                  <c:v>14.5</c:v>
                </c:pt>
                <c:pt idx="550">
                  <c:v>18.5</c:v>
                </c:pt>
                <c:pt idx="551">
                  <c:v>14.5</c:v>
                </c:pt>
                <c:pt idx="552">
                  <c:v>22.5</c:v>
                </c:pt>
                <c:pt idx="553">
                  <c:v>20.5</c:v>
                </c:pt>
                <c:pt idx="554">
                  <c:v>22.5</c:v>
                </c:pt>
                <c:pt idx="555">
                  <c:v>22.5</c:v>
                </c:pt>
                <c:pt idx="556">
                  <c:v>22.5</c:v>
                </c:pt>
                <c:pt idx="557">
                  <c:v>21.5</c:v>
                </c:pt>
                <c:pt idx="558">
                  <c:v>22.5</c:v>
                </c:pt>
                <c:pt idx="559">
                  <c:v>23.5</c:v>
                </c:pt>
                <c:pt idx="560">
                  <c:v>23.5</c:v>
                </c:pt>
                <c:pt idx="561">
                  <c:v>24.5</c:v>
                </c:pt>
                <c:pt idx="562">
                  <c:v>25.5</c:v>
                </c:pt>
                <c:pt idx="563">
                  <c:v>23.5</c:v>
                </c:pt>
                <c:pt idx="564">
                  <c:v>21.5</c:v>
                </c:pt>
                <c:pt idx="565">
                  <c:v>20.5</c:v>
                </c:pt>
                <c:pt idx="566">
                  <c:v>19.5</c:v>
                </c:pt>
                <c:pt idx="567">
                  <c:v>17.5</c:v>
                </c:pt>
                <c:pt idx="568">
                  <c:v>15.5</c:v>
                </c:pt>
                <c:pt idx="569">
                  <c:v>15.5</c:v>
                </c:pt>
                <c:pt idx="570">
                  <c:v>14.5</c:v>
                </c:pt>
                <c:pt idx="571">
                  <c:v>17.5</c:v>
                </c:pt>
                <c:pt idx="572">
                  <c:v>17.5</c:v>
                </c:pt>
                <c:pt idx="573">
                  <c:v>16.5</c:v>
                </c:pt>
                <c:pt idx="574">
                  <c:v>17.5</c:v>
                </c:pt>
                <c:pt idx="575">
                  <c:v>18.5</c:v>
                </c:pt>
                <c:pt idx="576">
                  <c:v>20.5</c:v>
                </c:pt>
                <c:pt idx="577">
                  <c:v>21.5</c:v>
                </c:pt>
                <c:pt idx="578">
                  <c:v>19.5</c:v>
                </c:pt>
                <c:pt idx="579">
                  <c:v>17.5</c:v>
                </c:pt>
                <c:pt idx="580">
                  <c:v>20.5</c:v>
                </c:pt>
                <c:pt idx="581">
                  <c:v>15.5</c:v>
                </c:pt>
                <c:pt idx="582">
                  <c:v>11.5</c:v>
                </c:pt>
                <c:pt idx="583">
                  <c:v>11.5</c:v>
                </c:pt>
                <c:pt idx="584">
                  <c:v>11.5</c:v>
                </c:pt>
                <c:pt idx="585">
                  <c:v>11.5</c:v>
                </c:pt>
                <c:pt idx="586">
                  <c:v>12.5</c:v>
                </c:pt>
                <c:pt idx="587">
                  <c:v>11.5</c:v>
                </c:pt>
                <c:pt idx="588">
                  <c:v>13.5</c:v>
                </c:pt>
                <c:pt idx="589">
                  <c:v>16.5</c:v>
                </c:pt>
                <c:pt idx="590">
                  <c:v>18.5</c:v>
                </c:pt>
                <c:pt idx="591">
                  <c:v>15.5</c:v>
                </c:pt>
                <c:pt idx="592">
                  <c:v>17.5</c:v>
                </c:pt>
                <c:pt idx="593">
                  <c:v>15.5</c:v>
                </c:pt>
                <c:pt idx="594">
                  <c:v>15.5</c:v>
                </c:pt>
                <c:pt idx="595">
                  <c:v>18.5</c:v>
                </c:pt>
                <c:pt idx="596">
                  <c:v>19.5</c:v>
                </c:pt>
                <c:pt idx="597">
                  <c:v>18.5</c:v>
                </c:pt>
                <c:pt idx="598">
                  <c:v>18.5</c:v>
                </c:pt>
                <c:pt idx="599">
                  <c:v>12.5</c:v>
                </c:pt>
                <c:pt idx="600">
                  <c:v>11.5</c:v>
                </c:pt>
                <c:pt idx="601">
                  <c:v>10.5</c:v>
                </c:pt>
                <c:pt idx="602">
                  <c:v>14.5</c:v>
                </c:pt>
                <c:pt idx="603">
                  <c:v>16.5</c:v>
                </c:pt>
                <c:pt idx="604">
                  <c:v>21.5</c:v>
                </c:pt>
                <c:pt idx="605">
                  <c:v>20.5</c:v>
                </c:pt>
                <c:pt idx="606">
                  <c:v>21.5</c:v>
                </c:pt>
                <c:pt idx="607">
                  <c:v>21.5</c:v>
                </c:pt>
                <c:pt idx="608">
                  <c:v>22.5</c:v>
                </c:pt>
                <c:pt idx="609">
                  <c:v>20.5</c:v>
                </c:pt>
                <c:pt idx="610">
                  <c:v>18.5</c:v>
                </c:pt>
                <c:pt idx="611">
                  <c:v>16.5</c:v>
                </c:pt>
                <c:pt idx="612">
                  <c:v>14.5</c:v>
                </c:pt>
                <c:pt idx="613">
                  <c:v>12.5</c:v>
                </c:pt>
                <c:pt idx="614">
                  <c:v>13.5</c:v>
                </c:pt>
                <c:pt idx="615">
                  <c:v>12.5</c:v>
                </c:pt>
                <c:pt idx="616">
                  <c:v>17.5</c:v>
                </c:pt>
                <c:pt idx="617">
                  <c:v>18.5</c:v>
                </c:pt>
                <c:pt idx="618">
                  <c:v>17.5</c:v>
                </c:pt>
                <c:pt idx="619">
                  <c:v>18.5</c:v>
                </c:pt>
                <c:pt idx="620">
                  <c:v>17.5</c:v>
                </c:pt>
                <c:pt idx="621">
                  <c:v>16.5</c:v>
                </c:pt>
                <c:pt idx="622">
                  <c:v>17.5</c:v>
                </c:pt>
                <c:pt idx="623">
                  <c:v>17.5</c:v>
                </c:pt>
                <c:pt idx="624">
                  <c:v>17.5</c:v>
                </c:pt>
                <c:pt idx="625">
                  <c:v>20.5</c:v>
                </c:pt>
                <c:pt idx="626">
                  <c:v>20.5</c:v>
                </c:pt>
                <c:pt idx="627">
                  <c:v>20.5</c:v>
                </c:pt>
                <c:pt idx="628">
                  <c:v>17.5</c:v>
                </c:pt>
                <c:pt idx="629">
                  <c:v>16.5</c:v>
                </c:pt>
                <c:pt idx="630">
                  <c:v>15.5</c:v>
                </c:pt>
                <c:pt idx="631">
                  <c:v>16.5</c:v>
                </c:pt>
                <c:pt idx="632">
                  <c:v>17.5</c:v>
                </c:pt>
                <c:pt idx="633">
                  <c:v>19.5</c:v>
                </c:pt>
                <c:pt idx="634">
                  <c:v>22.5</c:v>
                </c:pt>
                <c:pt idx="635">
                  <c:v>22.5</c:v>
                </c:pt>
                <c:pt idx="636">
                  <c:v>20.5</c:v>
                </c:pt>
                <c:pt idx="637">
                  <c:v>16.5</c:v>
                </c:pt>
                <c:pt idx="638">
                  <c:v>17.5</c:v>
                </c:pt>
                <c:pt idx="639">
                  <c:v>17.5</c:v>
                </c:pt>
                <c:pt idx="640">
                  <c:v>17.5</c:v>
                </c:pt>
                <c:pt idx="641">
                  <c:v>16.5</c:v>
                </c:pt>
                <c:pt idx="642">
                  <c:v>21.5</c:v>
                </c:pt>
                <c:pt idx="643">
                  <c:v>18.5</c:v>
                </c:pt>
                <c:pt idx="644">
                  <c:v>16.5</c:v>
                </c:pt>
                <c:pt idx="645">
                  <c:v>13.5</c:v>
                </c:pt>
                <c:pt idx="646">
                  <c:v>18.5</c:v>
                </c:pt>
                <c:pt idx="647">
                  <c:v>14.5</c:v>
                </c:pt>
                <c:pt idx="648">
                  <c:v>16.5</c:v>
                </c:pt>
                <c:pt idx="649">
                  <c:v>17.5</c:v>
                </c:pt>
                <c:pt idx="650">
                  <c:v>19.5</c:v>
                </c:pt>
                <c:pt idx="651">
                  <c:v>16.5</c:v>
                </c:pt>
                <c:pt idx="652">
                  <c:v>17.5</c:v>
                </c:pt>
                <c:pt idx="653">
                  <c:v>16.5</c:v>
                </c:pt>
                <c:pt idx="654">
                  <c:v>19.5</c:v>
                </c:pt>
                <c:pt idx="655">
                  <c:v>21.5</c:v>
                </c:pt>
                <c:pt idx="656">
                  <c:v>19.5</c:v>
                </c:pt>
                <c:pt idx="657">
                  <c:v>20.5</c:v>
                </c:pt>
                <c:pt idx="658">
                  <c:v>18.5</c:v>
                </c:pt>
                <c:pt idx="659">
                  <c:v>18.5</c:v>
                </c:pt>
                <c:pt idx="660">
                  <c:v>20.5</c:v>
                </c:pt>
                <c:pt idx="661">
                  <c:v>24.5</c:v>
                </c:pt>
                <c:pt idx="662">
                  <c:v>22.5</c:v>
                </c:pt>
                <c:pt idx="663">
                  <c:v>23.5</c:v>
                </c:pt>
                <c:pt idx="664">
                  <c:v>25.5</c:v>
                </c:pt>
                <c:pt idx="665">
                  <c:v>25.5</c:v>
                </c:pt>
                <c:pt idx="666">
                  <c:v>26.5</c:v>
                </c:pt>
                <c:pt idx="667">
                  <c:v>25.5</c:v>
                </c:pt>
                <c:pt idx="668">
                  <c:v>25.5</c:v>
                </c:pt>
                <c:pt idx="669">
                  <c:v>24.5</c:v>
                </c:pt>
                <c:pt idx="670">
                  <c:v>17.5</c:v>
                </c:pt>
                <c:pt idx="671">
                  <c:v>17.5</c:v>
                </c:pt>
                <c:pt idx="672">
                  <c:v>18.5</c:v>
                </c:pt>
                <c:pt idx="673">
                  <c:v>18.5</c:v>
                </c:pt>
                <c:pt idx="674">
                  <c:v>19.5</c:v>
                </c:pt>
                <c:pt idx="675">
                  <c:v>23.5</c:v>
                </c:pt>
                <c:pt idx="676">
                  <c:v>25.5</c:v>
                </c:pt>
                <c:pt idx="677">
                  <c:v>24.5</c:v>
                </c:pt>
                <c:pt idx="678">
                  <c:v>24.5</c:v>
                </c:pt>
                <c:pt idx="679">
                  <c:v>24.5</c:v>
                </c:pt>
                <c:pt idx="680">
                  <c:v>23.5</c:v>
                </c:pt>
                <c:pt idx="681">
                  <c:v>22.5</c:v>
                </c:pt>
                <c:pt idx="682">
                  <c:v>21.5</c:v>
                </c:pt>
                <c:pt idx="683">
                  <c:v>21.5</c:v>
                </c:pt>
                <c:pt idx="684">
                  <c:v>22.5</c:v>
                </c:pt>
                <c:pt idx="685">
                  <c:v>23.5</c:v>
                </c:pt>
                <c:pt idx="686">
                  <c:v>22.5</c:v>
                </c:pt>
                <c:pt idx="687">
                  <c:v>19.5</c:v>
                </c:pt>
                <c:pt idx="688">
                  <c:v>21.5</c:v>
                </c:pt>
                <c:pt idx="689">
                  <c:v>20.5</c:v>
                </c:pt>
                <c:pt idx="690">
                  <c:v>21.5</c:v>
                </c:pt>
                <c:pt idx="691">
                  <c:v>20.5</c:v>
                </c:pt>
                <c:pt idx="692">
                  <c:v>21.5</c:v>
                </c:pt>
                <c:pt idx="693">
                  <c:v>23.5</c:v>
                </c:pt>
                <c:pt idx="694">
                  <c:v>21.5</c:v>
                </c:pt>
                <c:pt idx="695">
                  <c:v>21.5</c:v>
                </c:pt>
                <c:pt idx="696">
                  <c:v>23.5</c:v>
                </c:pt>
                <c:pt idx="697">
                  <c:v>22.5</c:v>
                </c:pt>
                <c:pt idx="698">
                  <c:v>19.5</c:v>
                </c:pt>
                <c:pt idx="699">
                  <c:v>19.5</c:v>
                </c:pt>
                <c:pt idx="700">
                  <c:v>20.5</c:v>
                </c:pt>
                <c:pt idx="701">
                  <c:v>18.5</c:v>
                </c:pt>
                <c:pt idx="702">
                  <c:v>16.5</c:v>
                </c:pt>
                <c:pt idx="703">
                  <c:v>16.5</c:v>
                </c:pt>
                <c:pt idx="704">
                  <c:v>15.5</c:v>
                </c:pt>
                <c:pt idx="705">
                  <c:v>15.5</c:v>
                </c:pt>
                <c:pt idx="706">
                  <c:v>17.5</c:v>
                </c:pt>
                <c:pt idx="707">
                  <c:v>18.5</c:v>
                </c:pt>
                <c:pt idx="708">
                  <c:v>18.5</c:v>
                </c:pt>
                <c:pt idx="709">
                  <c:v>21.5</c:v>
                </c:pt>
                <c:pt idx="710">
                  <c:v>21.5</c:v>
                </c:pt>
                <c:pt idx="711">
                  <c:v>23.5</c:v>
                </c:pt>
                <c:pt idx="712">
                  <c:v>21.5</c:v>
                </c:pt>
                <c:pt idx="713">
                  <c:v>23.5</c:v>
                </c:pt>
                <c:pt idx="714">
                  <c:v>20.5</c:v>
                </c:pt>
                <c:pt idx="715">
                  <c:v>21.5</c:v>
                </c:pt>
                <c:pt idx="716">
                  <c:v>23.5</c:v>
                </c:pt>
                <c:pt idx="717">
                  <c:v>23.5</c:v>
                </c:pt>
                <c:pt idx="718">
                  <c:v>23.5</c:v>
                </c:pt>
                <c:pt idx="719">
                  <c:v>23.5</c:v>
                </c:pt>
                <c:pt idx="720">
                  <c:v>21.5</c:v>
                </c:pt>
                <c:pt idx="721">
                  <c:v>19.5</c:v>
                </c:pt>
                <c:pt idx="722">
                  <c:v>15.5</c:v>
                </c:pt>
                <c:pt idx="723">
                  <c:v>18.5</c:v>
                </c:pt>
                <c:pt idx="724">
                  <c:v>19.5</c:v>
                </c:pt>
                <c:pt idx="725">
                  <c:v>19.5</c:v>
                </c:pt>
                <c:pt idx="726">
                  <c:v>18.5</c:v>
                </c:pt>
                <c:pt idx="727">
                  <c:v>22.5</c:v>
                </c:pt>
                <c:pt idx="728">
                  <c:v>18.5</c:v>
                </c:pt>
                <c:pt idx="729">
                  <c:v>18.5</c:v>
                </c:pt>
                <c:pt idx="730">
                  <c:v>16.5</c:v>
                </c:pt>
                <c:pt idx="731">
                  <c:v>18.5</c:v>
                </c:pt>
                <c:pt idx="732">
                  <c:v>18.5</c:v>
                </c:pt>
                <c:pt idx="733">
                  <c:v>18.5</c:v>
                </c:pt>
                <c:pt idx="734">
                  <c:v>19.5</c:v>
                </c:pt>
                <c:pt idx="735">
                  <c:v>18.5</c:v>
                </c:pt>
                <c:pt idx="736">
                  <c:v>19.5</c:v>
                </c:pt>
                <c:pt idx="737">
                  <c:v>17.5</c:v>
                </c:pt>
                <c:pt idx="738">
                  <c:v>16.5</c:v>
                </c:pt>
                <c:pt idx="739">
                  <c:v>17.5</c:v>
                </c:pt>
                <c:pt idx="740">
                  <c:v>17.5</c:v>
                </c:pt>
                <c:pt idx="741">
                  <c:v>16.5</c:v>
                </c:pt>
                <c:pt idx="742">
                  <c:v>17.5</c:v>
                </c:pt>
                <c:pt idx="743">
                  <c:v>17.5</c:v>
                </c:pt>
                <c:pt idx="744">
                  <c:v>17.5</c:v>
                </c:pt>
                <c:pt idx="745">
                  <c:v>17.5</c:v>
                </c:pt>
                <c:pt idx="746">
                  <c:v>16.5</c:v>
                </c:pt>
                <c:pt idx="747">
                  <c:v>15.5</c:v>
                </c:pt>
                <c:pt idx="748">
                  <c:v>16.5</c:v>
                </c:pt>
                <c:pt idx="749">
                  <c:v>14.5</c:v>
                </c:pt>
                <c:pt idx="750">
                  <c:v>16.5</c:v>
                </c:pt>
                <c:pt idx="751">
                  <c:v>20.5</c:v>
                </c:pt>
                <c:pt idx="752">
                  <c:v>20.5</c:v>
                </c:pt>
                <c:pt idx="753">
                  <c:v>19.5</c:v>
                </c:pt>
                <c:pt idx="754">
                  <c:v>18.5</c:v>
                </c:pt>
                <c:pt idx="755">
                  <c:v>20.5</c:v>
                </c:pt>
                <c:pt idx="756">
                  <c:v>18.5</c:v>
                </c:pt>
                <c:pt idx="757">
                  <c:v>17.5</c:v>
                </c:pt>
                <c:pt idx="758">
                  <c:v>18.5</c:v>
                </c:pt>
                <c:pt idx="759">
                  <c:v>16.5</c:v>
                </c:pt>
                <c:pt idx="760">
                  <c:v>17.5</c:v>
                </c:pt>
                <c:pt idx="761">
                  <c:v>17.5</c:v>
                </c:pt>
                <c:pt idx="762">
                  <c:v>17.5</c:v>
                </c:pt>
                <c:pt idx="763">
                  <c:v>18.5</c:v>
                </c:pt>
                <c:pt idx="764">
                  <c:v>22.5</c:v>
                </c:pt>
                <c:pt idx="765">
                  <c:v>21.5</c:v>
                </c:pt>
                <c:pt idx="766">
                  <c:v>21.5</c:v>
                </c:pt>
                <c:pt idx="767">
                  <c:v>20.5</c:v>
                </c:pt>
                <c:pt idx="768">
                  <c:v>21.5</c:v>
                </c:pt>
                <c:pt idx="769">
                  <c:v>20.5</c:v>
                </c:pt>
                <c:pt idx="770">
                  <c:v>18.5</c:v>
                </c:pt>
                <c:pt idx="771">
                  <c:v>18.5</c:v>
                </c:pt>
                <c:pt idx="772">
                  <c:v>18.5</c:v>
                </c:pt>
                <c:pt idx="773">
                  <c:v>18.5</c:v>
                </c:pt>
                <c:pt idx="774">
                  <c:v>18.5</c:v>
                </c:pt>
                <c:pt idx="775">
                  <c:v>19.5</c:v>
                </c:pt>
                <c:pt idx="776">
                  <c:v>19.5</c:v>
                </c:pt>
                <c:pt idx="777">
                  <c:v>16.5</c:v>
                </c:pt>
                <c:pt idx="778">
                  <c:v>21.5</c:v>
                </c:pt>
                <c:pt idx="779">
                  <c:v>18.5</c:v>
                </c:pt>
                <c:pt idx="780">
                  <c:v>18.5</c:v>
                </c:pt>
                <c:pt idx="781">
                  <c:v>19.5</c:v>
                </c:pt>
                <c:pt idx="782">
                  <c:v>16.5</c:v>
                </c:pt>
                <c:pt idx="783">
                  <c:v>18.5</c:v>
                </c:pt>
                <c:pt idx="784">
                  <c:v>17.5</c:v>
                </c:pt>
                <c:pt idx="785">
                  <c:v>19.5</c:v>
                </c:pt>
                <c:pt idx="786">
                  <c:v>18.5</c:v>
                </c:pt>
                <c:pt idx="787">
                  <c:v>18.5</c:v>
                </c:pt>
                <c:pt idx="788">
                  <c:v>17.5</c:v>
                </c:pt>
                <c:pt idx="789">
                  <c:v>15.5</c:v>
                </c:pt>
                <c:pt idx="790">
                  <c:v>17.5</c:v>
                </c:pt>
                <c:pt idx="791">
                  <c:v>16.5</c:v>
                </c:pt>
                <c:pt idx="792">
                  <c:v>17.5</c:v>
                </c:pt>
                <c:pt idx="793">
                  <c:v>17.5</c:v>
                </c:pt>
                <c:pt idx="794">
                  <c:v>18.5</c:v>
                </c:pt>
                <c:pt idx="795">
                  <c:v>17.5</c:v>
                </c:pt>
                <c:pt idx="796">
                  <c:v>17.5</c:v>
                </c:pt>
                <c:pt idx="797">
                  <c:v>16.5</c:v>
                </c:pt>
                <c:pt idx="798">
                  <c:v>12.5</c:v>
                </c:pt>
                <c:pt idx="799">
                  <c:v>10.5</c:v>
                </c:pt>
                <c:pt idx="800">
                  <c:v>11.5</c:v>
                </c:pt>
                <c:pt idx="801">
                  <c:v>12.5</c:v>
                </c:pt>
                <c:pt idx="802">
                  <c:v>12.5</c:v>
                </c:pt>
                <c:pt idx="803">
                  <c:v>15.5</c:v>
                </c:pt>
                <c:pt idx="804">
                  <c:v>17.5</c:v>
                </c:pt>
                <c:pt idx="805">
                  <c:v>16.5</c:v>
                </c:pt>
                <c:pt idx="806">
                  <c:v>17.5</c:v>
                </c:pt>
                <c:pt idx="807">
                  <c:v>19.5</c:v>
                </c:pt>
                <c:pt idx="808">
                  <c:v>19.5</c:v>
                </c:pt>
                <c:pt idx="809">
                  <c:v>17.5</c:v>
                </c:pt>
                <c:pt idx="810">
                  <c:v>16.5</c:v>
                </c:pt>
                <c:pt idx="811">
                  <c:v>18.5</c:v>
                </c:pt>
                <c:pt idx="812">
                  <c:v>15.5</c:v>
                </c:pt>
                <c:pt idx="813">
                  <c:v>15.5</c:v>
                </c:pt>
                <c:pt idx="814">
                  <c:v>14.5</c:v>
                </c:pt>
                <c:pt idx="815">
                  <c:v>13.5</c:v>
                </c:pt>
                <c:pt idx="816">
                  <c:v>13.5</c:v>
                </c:pt>
                <c:pt idx="817">
                  <c:v>15.5</c:v>
                </c:pt>
                <c:pt idx="818">
                  <c:v>17.5</c:v>
                </c:pt>
                <c:pt idx="819">
                  <c:v>18.5</c:v>
                </c:pt>
                <c:pt idx="820">
                  <c:v>17.5</c:v>
                </c:pt>
                <c:pt idx="821">
                  <c:v>17.5</c:v>
                </c:pt>
                <c:pt idx="822">
                  <c:v>19.5</c:v>
                </c:pt>
                <c:pt idx="823">
                  <c:v>21.5</c:v>
                </c:pt>
                <c:pt idx="824">
                  <c:v>21.5</c:v>
                </c:pt>
                <c:pt idx="825">
                  <c:v>18.5</c:v>
                </c:pt>
                <c:pt idx="826">
                  <c:v>18.5</c:v>
                </c:pt>
                <c:pt idx="827">
                  <c:v>14.5</c:v>
                </c:pt>
                <c:pt idx="828">
                  <c:v>14.5</c:v>
                </c:pt>
                <c:pt idx="829">
                  <c:v>14.5</c:v>
                </c:pt>
                <c:pt idx="830">
                  <c:v>14.5</c:v>
                </c:pt>
                <c:pt idx="831">
                  <c:v>14.5</c:v>
                </c:pt>
                <c:pt idx="832">
                  <c:v>17.5</c:v>
                </c:pt>
                <c:pt idx="833">
                  <c:v>17.5</c:v>
                </c:pt>
                <c:pt idx="834">
                  <c:v>17.5</c:v>
                </c:pt>
                <c:pt idx="835">
                  <c:v>17.5</c:v>
                </c:pt>
                <c:pt idx="836">
                  <c:v>18.5</c:v>
                </c:pt>
                <c:pt idx="837">
                  <c:v>19.5</c:v>
                </c:pt>
                <c:pt idx="838">
                  <c:v>19.5</c:v>
                </c:pt>
                <c:pt idx="839">
                  <c:v>19.5</c:v>
                </c:pt>
                <c:pt idx="840">
                  <c:v>19.5</c:v>
                </c:pt>
                <c:pt idx="841">
                  <c:v>16.5</c:v>
                </c:pt>
                <c:pt idx="842">
                  <c:v>17.5</c:v>
                </c:pt>
                <c:pt idx="843">
                  <c:v>18.5</c:v>
                </c:pt>
                <c:pt idx="844">
                  <c:v>17.5</c:v>
                </c:pt>
                <c:pt idx="845">
                  <c:v>18.5</c:v>
                </c:pt>
                <c:pt idx="846">
                  <c:v>18.5</c:v>
                </c:pt>
                <c:pt idx="847">
                  <c:v>17.5</c:v>
                </c:pt>
                <c:pt idx="848">
                  <c:v>18.5</c:v>
                </c:pt>
                <c:pt idx="849">
                  <c:v>17.5</c:v>
                </c:pt>
                <c:pt idx="850">
                  <c:v>18.5</c:v>
                </c:pt>
                <c:pt idx="851">
                  <c:v>16.5</c:v>
                </c:pt>
                <c:pt idx="852">
                  <c:v>16.5</c:v>
                </c:pt>
                <c:pt idx="853">
                  <c:v>16.5</c:v>
                </c:pt>
                <c:pt idx="854">
                  <c:v>17.5</c:v>
                </c:pt>
                <c:pt idx="855">
                  <c:v>16.5</c:v>
                </c:pt>
                <c:pt idx="856">
                  <c:v>19.5</c:v>
                </c:pt>
                <c:pt idx="857">
                  <c:v>15.5</c:v>
                </c:pt>
                <c:pt idx="858">
                  <c:v>17.5</c:v>
                </c:pt>
                <c:pt idx="859">
                  <c:v>13.5</c:v>
                </c:pt>
                <c:pt idx="860">
                  <c:v>16.5</c:v>
                </c:pt>
                <c:pt idx="861">
                  <c:v>15.5</c:v>
                </c:pt>
                <c:pt idx="862">
                  <c:v>16.5</c:v>
                </c:pt>
                <c:pt idx="863">
                  <c:v>17.5</c:v>
                </c:pt>
                <c:pt idx="864">
                  <c:v>17.5</c:v>
                </c:pt>
                <c:pt idx="865">
                  <c:v>20.5</c:v>
                </c:pt>
                <c:pt idx="866">
                  <c:v>20.5</c:v>
                </c:pt>
                <c:pt idx="867">
                  <c:v>19.5</c:v>
                </c:pt>
                <c:pt idx="868">
                  <c:v>19.5</c:v>
                </c:pt>
                <c:pt idx="869">
                  <c:v>20.5</c:v>
                </c:pt>
                <c:pt idx="870">
                  <c:v>20.5</c:v>
                </c:pt>
                <c:pt idx="871">
                  <c:v>20.5</c:v>
                </c:pt>
                <c:pt idx="872">
                  <c:v>20.5</c:v>
                </c:pt>
                <c:pt idx="873">
                  <c:v>22.5</c:v>
                </c:pt>
                <c:pt idx="874">
                  <c:v>22.5</c:v>
                </c:pt>
                <c:pt idx="875">
                  <c:v>23.5</c:v>
                </c:pt>
                <c:pt idx="876">
                  <c:v>23.5</c:v>
                </c:pt>
                <c:pt idx="877">
                  <c:v>23.5</c:v>
                </c:pt>
                <c:pt idx="878">
                  <c:v>21.5</c:v>
                </c:pt>
                <c:pt idx="879">
                  <c:v>22.5</c:v>
                </c:pt>
                <c:pt idx="880">
                  <c:v>22.5</c:v>
                </c:pt>
                <c:pt idx="881">
                  <c:v>22.5</c:v>
                </c:pt>
                <c:pt idx="882">
                  <c:v>24.5</c:v>
                </c:pt>
                <c:pt idx="883">
                  <c:v>22.5</c:v>
                </c:pt>
                <c:pt idx="884">
                  <c:v>22.5</c:v>
                </c:pt>
                <c:pt idx="885">
                  <c:v>21.5</c:v>
                </c:pt>
                <c:pt idx="886">
                  <c:v>19.5</c:v>
                </c:pt>
                <c:pt idx="887">
                  <c:v>16.5</c:v>
                </c:pt>
                <c:pt idx="888">
                  <c:v>18.5</c:v>
                </c:pt>
                <c:pt idx="889">
                  <c:v>20.5</c:v>
                </c:pt>
                <c:pt idx="890">
                  <c:v>20.5</c:v>
                </c:pt>
                <c:pt idx="891">
                  <c:v>17.5</c:v>
                </c:pt>
                <c:pt idx="892">
                  <c:v>20.5</c:v>
                </c:pt>
                <c:pt idx="893">
                  <c:v>19.5</c:v>
                </c:pt>
                <c:pt idx="894">
                  <c:v>20.5</c:v>
                </c:pt>
                <c:pt idx="895">
                  <c:v>20.5</c:v>
                </c:pt>
                <c:pt idx="896">
                  <c:v>16.5</c:v>
                </c:pt>
                <c:pt idx="897">
                  <c:v>15.5</c:v>
                </c:pt>
                <c:pt idx="898">
                  <c:v>13.5</c:v>
                </c:pt>
                <c:pt idx="899">
                  <c:v>13.5</c:v>
                </c:pt>
                <c:pt idx="900">
                  <c:v>14.5</c:v>
                </c:pt>
                <c:pt idx="901">
                  <c:v>17.5</c:v>
                </c:pt>
                <c:pt idx="902">
                  <c:v>18.5</c:v>
                </c:pt>
                <c:pt idx="903">
                  <c:v>19.5</c:v>
                </c:pt>
                <c:pt idx="904">
                  <c:v>18.5</c:v>
                </c:pt>
                <c:pt idx="905">
                  <c:v>17.5</c:v>
                </c:pt>
                <c:pt idx="906">
                  <c:v>18.5</c:v>
                </c:pt>
                <c:pt idx="907">
                  <c:v>17.5</c:v>
                </c:pt>
                <c:pt idx="908">
                  <c:v>19.5</c:v>
                </c:pt>
                <c:pt idx="909">
                  <c:v>18.5</c:v>
                </c:pt>
                <c:pt idx="910">
                  <c:v>18.5</c:v>
                </c:pt>
                <c:pt idx="911">
                  <c:v>21.5</c:v>
                </c:pt>
                <c:pt idx="912">
                  <c:v>19.5</c:v>
                </c:pt>
                <c:pt idx="913">
                  <c:v>18.5</c:v>
                </c:pt>
                <c:pt idx="914">
                  <c:v>17.5</c:v>
                </c:pt>
                <c:pt idx="915">
                  <c:v>19.5</c:v>
                </c:pt>
                <c:pt idx="916">
                  <c:v>18.5</c:v>
                </c:pt>
                <c:pt idx="917">
                  <c:v>17.5</c:v>
                </c:pt>
                <c:pt idx="918">
                  <c:v>20.5</c:v>
                </c:pt>
                <c:pt idx="919">
                  <c:v>22.5</c:v>
                </c:pt>
                <c:pt idx="920">
                  <c:v>22.5</c:v>
                </c:pt>
                <c:pt idx="921">
                  <c:v>22.5</c:v>
                </c:pt>
                <c:pt idx="922">
                  <c:v>20.5</c:v>
                </c:pt>
                <c:pt idx="923">
                  <c:v>21.5</c:v>
                </c:pt>
                <c:pt idx="924">
                  <c:v>17.5</c:v>
                </c:pt>
                <c:pt idx="925">
                  <c:v>17.5</c:v>
                </c:pt>
                <c:pt idx="926">
                  <c:v>18.5</c:v>
                </c:pt>
                <c:pt idx="927">
                  <c:v>19.5</c:v>
                </c:pt>
                <c:pt idx="928">
                  <c:v>19.5</c:v>
                </c:pt>
                <c:pt idx="929">
                  <c:v>22.5</c:v>
                </c:pt>
                <c:pt idx="930">
                  <c:v>21.5</c:v>
                </c:pt>
                <c:pt idx="931">
                  <c:v>22.5</c:v>
                </c:pt>
                <c:pt idx="932">
                  <c:v>20.5</c:v>
                </c:pt>
                <c:pt idx="933">
                  <c:v>19.5</c:v>
                </c:pt>
                <c:pt idx="934">
                  <c:v>17.5</c:v>
                </c:pt>
                <c:pt idx="935">
                  <c:v>18.5</c:v>
                </c:pt>
                <c:pt idx="936">
                  <c:v>19.5</c:v>
                </c:pt>
                <c:pt idx="937">
                  <c:v>20.5</c:v>
                </c:pt>
                <c:pt idx="938">
                  <c:v>18.5</c:v>
                </c:pt>
                <c:pt idx="939">
                  <c:v>18.5</c:v>
                </c:pt>
                <c:pt idx="940">
                  <c:v>20.5</c:v>
                </c:pt>
                <c:pt idx="941">
                  <c:v>19.5</c:v>
                </c:pt>
                <c:pt idx="942">
                  <c:v>21.5</c:v>
                </c:pt>
                <c:pt idx="943">
                  <c:v>20.5</c:v>
                </c:pt>
                <c:pt idx="944">
                  <c:v>19.5</c:v>
                </c:pt>
                <c:pt idx="945">
                  <c:v>18.5</c:v>
                </c:pt>
                <c:pt idx="946">
                  <c:v>18.5</c:v>
                </c:pt>
                <c:pt idx="947">
                  <c:v>19.5</c:v>
                </c:pt>
                <c:pt idx="948">
                  <c:v>19.5</c:v>
                </c:pt>
                <c:pt idx="949">
                  <c:v>20.5</c:v>
                </c:pt>
                <c:pt idx="950">
                  <c:v>20.5</c:v>
                </c:pt>
                <c:pt idx="951">
                  <c:v>17.5</c:v>
                </c:pt>
                <c:pt idx="952">
                  <c:v>18.5</c:v>
                </c:pt>
                <c:pt idx="953">
                  <c:v>16.5</c:v>
                </c:pt>
                <c:pt idx="954">
                  <c:v>19.5</c:v>
                </c:pt>
                <c:pt idx="955">
                  <c:v>19.5</c:v>
                </c:pt>
                <c:pt idx="956">
                  <c:v>21.5</c:v>
                </c:pt>
                <c:pt idx="957">
                  <c:v>22.5</c:v>
                </c:pt>
                <c:pt idx="958">
                  <c:v>19.5</c:v>
                </c:pt>
                <c:pt idx="959">
                  <c:v>19.5</c:v>
                </c:pt>
                <c:pt idx="960">
                  <c:v>17.5</c:v>
                </c:pt>
                <c:pt idx="961">
                  <c:v>20.5</c:v>
                </c:pt>
                <c:pt idx="962">
                  <c:v>20.5</c:v>
                </c:pt>
                <c:pt idx="963">
                  <c:v>16.5</c:v>
                </c:pt>
                <c:pt idx="964">
                  <c:v>17.5</c:v>
                </c:pt>
                <c:pt idx="965">
                  <c:v>17.5</c:v>
                </c:pt>
                <c:pt idx="966">
                  <c:v>17.5</c:v>
                </c:pt>
                <c:pt idx="967">
                  <c:v>15.5</c:v>
                </c:pt>
                <c:pt idx="968">
                  <c:v>21.5</c:v>
                </c:pt>
                <c:pt idx="969">
                  <c:v>18.5</c:v>
                </c:pt>
                <c:pt idx="970">
                  <c:v>16.5</c:v>
                </c:pt>
                <c:pt idx="971">
                  <c:v>15.5</c:v>
                </c:pt>
                <c:pt idx="972">
                  <c:v>15.5</c:v>
                </c:pt>
                <c:pt idx="973">
                  <c:v>14.5</c:v>
                </c:pt>
                <c:pt idx="974">
                  <c:v>15.5</c:v>
                </c:pt>
                <c:pt idx="975">
                  <c:v>15.5</c:v>
                </c:pt>
                <c:pt idx="976">
                  <c:v>14.5</c:v>
                </c:pt>
                <c:pt idx="977">
                  <c:v>15.5</c:v>
                </c:pt>
                <c:pt idx="978">
                  <c:v>18.5</c:v>
                </c:pt>
                <c:pt idx="979">
                  <c:v>16.5</c:v>
                </c:pt>
                <c:pt idx="980">
                  <c:v>18.5</c:v>
                </c:pt>
                <c:pt idx="981">
                  <c:v>17.5</c:v>
                </c:pt>
                <c:pt idx="982">
                  <c:v>18.5</c:v>
                </c:pt>
                <c:pt idx="983">
                  <c:v>16.5</c:v>
                </c:pt>
                <c:pt idx="984">
                  <c:v>16.5</c:v>
                </c:pt>
                <c:pt idx="985">
                  <c:v>18.5</c:v>
                </c:pt>
                <c:pt idx="986">
                  <c:v>17.5</c:v>
                </c:pt>
                <c:pt idx="987">
                  <c:v>18.5</c:v>
                </c:pt>
                <c:pt idx="988">
                  <c:v>17.5</c:v>
                </c:pt>
                <c:pt idx="989">
                  <c:v>20.5</c:v>
                </c:pt>
                <c:pt idx="990">
                  <c:v>17.5</c:v>
                </c:pt>
                <c:pt idx="991">
                  <c:v>18.5</c:v>
                </c:pt>
                <c:pt idx="992">
                  <c:v>20.5</c:v>
                </c:pt>
                <c:pt idx="993">
                  <c:v>22.5</c:v>
                </c:pt>
                <c:pt idx="994">
                  <c:v>20.5</c:v>
                </c:pt>
                <c:pt idx="995">
                  <c:v>20.5</c:v>
                </c:pt>
                <c:pt idx="996">
                  <c:v>17.5</c:v>
                </c:pt>
                <c:pt idx="997">
                  <c:v>17.5</c:v>
                </c:pt>
                <c:pt idx="998">
                  <c:v>15.5</c:v>
                </c:pt>
                <c:pt idx="999">
                  <c:v>16.5</c:v>
                </c:pt>
                <c:pt idx="1000">
                  <c:v>15.5</c:v>
                </c:pt>
                <c:pt idx="1001">
                  <c:v>19.5</c:v>
                </c:pt>
                <c:pt idx="1002">
                  <c:v>18.5</c:v>
                </c:pt>
                <c:pt idx="1003">
                  <c:v>17.5</c:v>
                </c:pt>
                <c:pt idx="1004">
                  <c:v>16.5</c:v>
                </c:pt>
                <c:pt idx="1005">
                  <c:v>17.5</c:v>
                </c:pt>
                <c:pt idx="1006">
                  <c:v>17.5</c:v>
                </c:pt>
                <c:pt idx="1007">
                  <c:v>18.5</c:v>
                </c:pt>
                <c:pt idx="1008">
                  <c:v>19.5</c:v>
                </c:pt>
                <c:pt idx="1009">
                  <c:v>17.5</c:v>
                </c:pt>
                <c:pt idx="1010">
                  <c:v>14.5</c:v>
                </c:pt>
                <c:pt idx="1011">
                  <c:v>15.5</c:v>
                </c:pt>
                <c:pt idx="1012">
                  <c:v>18.5</c:v>
                </c:pt>
                <c:pt idx="1013">
                  <c:v>18.5</c:v>
                </c:pt>
                <c:pt idx="1014">
                  <c:v>17.5</c:v>
                </c:pt>
                <c:pt idx="1015">
                  <c:v>16.5</c:v>
                </c:pt>
                <c:pt idx="1016">
                  <c:v>17.5</c:v>
                </c:pt>
                <c:pt idx="1017">
                  <c:v>17.5</c:v>
                </c:pt>
                <c:pt idx="1018">
                  <c:v>17.5</c:v>
                </c:pt>
                <c:pt idx="1019">
                  <c:v>15.5</c:v>
                </c:pt>
                <c:pt idx="1020">
                  <c:v>16.5</c:v>
                </c:pt>
                <c:pt idx="1021">
                  <c:v>16.5</c:v>
                </c:pt>
                <c:pt idx="1022">
                  <c:v>14.5</c:v>
                </c:pt>
                <c:pt idx="1023">
                  <c:v>15.5</c:v>
                </c:pt>
                <c:pt idx="1024">
                  <c:v>16.5</c:v>
                </c:pt>
                <c:pt idx="1025">
                  <c:v>17.5</c:v>
                </c:pt>
                <c:pt idx="1026">
                  <c:v>17.5</c:v>
                </c:pt>
                <c:pt idx="1027">
                  <c:v>17.5</c:v>
                </c:pt>
                <c:pt idx="1028">
                  <c:v>17.5</c:v>
                </c:pt>
                <c:pt idx="1029">
                  <c:v>18.5</c:v>
                </c:pt>
                <c:pt idx="1030">
                  <c:v>18.5</c:v>
                </c:pt>
                <c:pt idx="1031">
                  <c:v>19.5</c:v>
                </c:pt>
                <c:pt idx="1032">
                  <c:v>17.5</c:v>
                </c:pt>
                <c:pt idx="1033">
                  <c:v>16.5</c:v>
                </c:pt>
                <c:pt idx="1034">
                  <c:v>17.5</c:v>
                </c:pt>
                <c:pt idx="1035">
                  <c:v>14.5</c:v>
                </c:pt>
                <c:pt idx="1036">
                  <c:v>14.5</c:v>
                </c:pt>
                <c:pt idx="1037">
                  <c:v>16.5</c:v>
                </c:pt>
                <c:pt idx="1038">
                  <c:v>17.5</c:v>
                </c:pt>
                <c:pt idx="1039">
                  <c:v>19.5</c:v>
                </c:pt>
                <c:pt idx="1040">
                  <c:v>18.5</c:v>
                </c:pt>
                <c:pt idx="1041">
                  <c:v>18.5</c:v>
                </c:pt>
                <c:pt idx="1042">
                  <c:v>16.5</c:v>
                </c:pt>
                <c:pt idx="1043">
                  <c:v>18.5</c:v>
                </c:pt>
                <c:pt idx="1044">
                  <c:v>19.5</c:v>
                </c:pt>
                <c:pt idx="1045">
                  <c:v>19.5</c:v>
                </c:pt>
                <c:pt idx="1046">
                  <c:v>19.5</c:v>
                </c:pt>
                <c:pt idx="1047">
                  <c:v>16.5</c:v>
                </c:pt>
                <c:pt idx="1048">
                  <c:v>18.5</c:v>
                </c:pt>
                <c:pt idx="1049">
                  <c:v>18.5</c:v>
                </c:pt>
                <c:pt idx="1050">
                  <c:v>18.5</c:v>
                </c:pt>
                <c:pt idx="1051">
                  <c:v>20.5</c:v>
                </c:pt>
                <c:pt idx="1052">
                  <c:v>19.5</c:v>
                </c:pt>
                <c:pt idx="1053">
                  <c:v>21.5</c:v>
                </c:pt>
                <c:pt idx="1054">
                  <c:v>22.5</c:v>
                </c:pt>
                <c:pt idx="1055">
                  <c:v>20.5</c:v>
                </c:pt>
                <c:pt idx="1056">
                  <c:v>19.5</c:v>
                </c:pt>
                <c:pt idx="1057">
                  <c:v>19.5</c:v>
                </c:pt>
                <c:pt idx="1058">
                  <c:v>18.5</c:v>
                </c:pt>
                <c:pt idx="1059">
                  <c:v>20.5</c:v>
                </c:pt>
                <c:pt idx="1060">
                  <c:v>18.5</c:v>
                </c:pt>
                <c:pt idx="1061">
                  <c:v>20.5</c:v>
                </c:pt>
                <c:pt idx="1062">
                  <c:v>20.5</c:v>
                </c:pt>
                <c:pt idx="1063">
                  <c:v>19.5</c:v>
                </c:pt>
                <c:pt idx="1064">
                  <c:v>18.5</c:v>
                </c:pt>
                <c:pt idx="1065">
                  <c:v>19.5</c:v>
                </c:pt>
                <c:pt idx="1066">
                  <c:v>19.5</c:v>
                </c:pt>
                <c:pt idx="1067">
                  <c:v>20.5</c:v>
                </c:pt>
                <c:pt idx="1068">
                  <c:v>19.5</c:v>
                </c:pt>
                <c:pt idx="1069">
                  <c:v>16.5</c:v>
                </c:pt>
                <c:pt idx="1070">
                  <c:v>17.5</c:v>
                </c:pt>
                <c:pt idx="1071">
                  <c:v>17.5</c:v>
                </c:pt>
                <c:pt idx="1072">
                  <c:v>18.5</c:v>
                </c:pt>
                <c:pt idx="1073">
                  <c:v>18.5</c:v>
                </c:pt>
                <c:pt idx="1074">
                  <c:v>17.5</c:v>
                </c:pt>
                <c:pt idx="1075">
                  <c:v>18.5</c:v>
                </c:pt>
                <c:pt idx="1076">
                  <c:v>17.5</c:v>
                </c:pt>
                <c:pt idx="1077">
                  <c:v>17.5</c:v>
                </c:pt>
                <c:pt idx="1078">
                  <c:v>18.5</c:v>
                </c:pt>
                <c:pt idx="1079">
                  <c:v>17.5</c:v>
                </c:pt>
                <c:pt idx="1080">
                  <c:v>17.5</c:v>
                </c:pt>
                <c:pt idx="1081">
                  <c:v>18.5</c:v>
                </c:pt>
                <c:pt idx="1082">
                  <c:v>17.5</c:v>
                </c:pt>
                <c:pt idx="1083">
                  <c:v>17.5</c:v>
                </c:pt>
                <c:pt idx="1084">
                  <c:v>17.5</c:v>
                </c:pt>
                <c:pt idx="1085">
                  <c:v>18.5</c:v>
                </c:pt>
                <c:pt idx="1086">
                  <c:v>19.5</c:v>
                </c:pt>
                <c:pt idx="1087">
                  <c:v>19.5</c:v>
                </c:pt>
                <c:pt idx="1088">
                  <c:v>19.5</c:v>
                </c:pt>
                <c:pt idx="1089">
                  <c:v>16.5</c:v>
                </c:pt>
                <c:pt idx="1090">
                  <c:v>19.5</c:v>
                </c:pt>
                <c:pt idx="1091">
                  <c:v>22.5</c:v>
                </c:pt>
                <c:pt idx="1092">
                  <c:v>20.5</c:v>
                </c:pt>
                <c:pt idx="1093">
                  <c:v>19.5</c:v>
                </c:pt>
                <c:pt idx="1094">
                  <c:v>15.5</c:v>
                </c:pt>
                <c:pt idx="1095">
                  <c:v>16.5</c:v>
                </c:pt>
                <c:pt idx="1096">
                  <c:v>18.5</c:v>
                </c:pt>
                <c:pt idx="1097">
                  <c:v>16.5</c:v>
                </c:pt>
                <c:pt idx="1098">
                  <c:v>20.5</c:v>
                </c:pt>
                <c:pt idx="1099">
                  <c:v>18.5</c:v>
                </c:pt>
                <c:pt idx="1100">
                  <c:v>18.5</c:v>
                </c:pt>
                <c:pt idx="1101">
                  <c:v>19.5</c:v>
                </c:pt>
                <c:pt idx="1102">
                  <c:v>17.5</c:v>
                </c:pt>
                <c:pt idx="1103">
                  <c:v>17.5</c:v>
                </c:pt>
                <c:pt idx="1104">
                  <c:v>17.5</c:v>
                </c:pt>
                <c:pt idx="1105">
                  <c:v>18.5</c:v>
                </c:pt>
                <c:pt idx="1106">
                  <c:v>20.5</c:v>
                </c:pt>
                <c:pt idx="1107">
                  <c:v>19.5</c:v>
                </c:pt>
                <c:pt idx="1108">
                  <c:v>18.5</c:v>
                </c:pt>
                <c:pt idx="1109">
                  <c:v>15.5</c:v>
                </c:pt>
                <c:pt idx="1110">
                  <c:v>13.5</c:v>
                </c:pt>
                <c:pt idx="1111">
                  <c:v>14.5</c:v>
                </c:pt>
                <c:pt idx="1112">
                  <c:v>14.5</c:v>
                </c:pt>
                <c:pt idx="1113">
                  <c:v>12.5</c:v>
                </c:pt>
                <c:pt idx="1114">
                  <c:v>13.5</c:v>
                </c:pt>
                <c:pt idx="1115">
                  <c:v>15.5</c:v>
                </c:pt>
                <c:pt idx="1116">
                  <c:v>15.5</c:v>
                </c:pt>
                <c:pt idx="1117">
                  <c:v>14.5</c:v>
                </c:pt>
                <c:pt idx="1118">
                  <c:v>14.5</c:v>
                </c:pt>
                <c:pt idx="1119">
                  <c:v>15.5</c:v>
                </c:pt>
                <c:pt idx="1120">
                  <c:v>14.5</c:v>
                </c:pt>
                <c:pt idx="1121">
                  <c:v>15.5</c:v>
                </c:pt>
                <c:pt idx="1122">
                  <c:v>14.5</c:v>
                </c:pt>
                <c:pt idx="1123">
                  <c:v>14.5</c:v>
                </c:pt>
                <c:pt idx="1124">
                  <c:v>15.5</c:v>
                </c:pt>
                <c:pt idx="1125">
                  <c:v>13.5</c:v>
                </c:pt>
                <c:pt idx="1126">
                  <c:v>14.5</c:v>
                </c:pt>
                <c:pt idx="1127">
                  <c:v>14.5</c:v>
                </c:pt>
                <c:pt idx="1128">
                  <c:v>14.5</c:v>
                </c:pt>
                <c:pt idx="1129">
                  <c:v>17.5</c:v>
                </c:pt>
                <c:pt idx="1130">
                  <c:v>17.5</c:v>
                </c:pt>
                <c:pt idx="1131">
                  <c:v>16.5</c:v>
                </c:pt>
                <c:pt idx="1132">
                  <c:v>17.5</c:v>
                </c:pt>
                <c:pt idx="1133">
                  <c:v>18.5</c:v>
                </c:pt>
                <c:pt idx="1134">
                  <c:v>18.5</c:v>
                </c:pt>
                <c:pt idx="1135">
                  <c:v>18.5</c:v>
                </c:pt>
                <c:pt idx="1136">
                  <c:v>16.5</c:v>
                </c:pt>
                <c:pt idx="1137">
                  <c:v>17.5</c:v>
                </c:pt>
                <c:pt idx="1138">
                  <c:v>17.5</c:v>
                </c:pt>
                <c:pt idx="1139">
                  <c:v>17.5</c:v>
                </c:pt>
                <c:pt idx="1140">
                  <c:v>17.5</c:v>
                </c:pt>
                <c:pt idx="1141">
                  <c:v>17.5</c:v>
                </c:pt>
                <c:pt idx="1142">
                  <c:v>18.5</c:v>
                </c:pt>
                <c:pt idx="1143">
                  <c:v>19.5</c:v>
                </c:pt>
                <c:pt idx="1144">
                  <c:v>17.5</c:v>
                </c:pt>
                <c:pt idx="1145">
                  <c:v>17.5</c:v>
                </c:pt>
                <c:pt idx="1146">
                  <c:v>17.5</c:v>
                </c:pt>
                <c:pt idx="1147">
                  <c:v>16.5</c:v>
                </c:pt>
                <c:pt idx="1148">
                  <c:v>18.5</c:v>
                </c:pt>
                <c:pt idx="1149">
                  <c:v>16.5</c:v>
                </c:pt>
                <c:pt idx="1150">
                  <c:v>17.5</c:v>
                </c:pt>
                <c:pt idx="1151">
                  <c:v>16.5</c:v>
                </c:pt>
                <c:pt idx="1152">
                  <c:v>17.5</c:v>
                </c:pt>
                <c:pt idx="1153">
                  <c:v>17.5</c:v>
                </c:pt>
                <c:pt idx="1154">
                  <c:v>19.5</c:v>
                </c:pt>
                <c:pt idx="1155">
                  <c:v>19.5</c:v>
                </c:pt>
                <c:pt idx="1156">
                  <c:v>19.5</c:v>
                </c:pt>
                <c:pt idx="1157">
                  <c:v>19.5</c:v>
                </c:pt>
                <c:pt idx="1158">
                  <c:v>20.5</c:v>
                </c:pt>
                <c:pt idx="1159">
                  <c:v>18.5</c:v>
                </c:pt>
                <c:pt idx="1160">
                  <c:v>20.5</c:v>
                </c:pt>
                <c:pt idx="1161">
                  <c:v>14.5</c:v>
                </c:pt>
                <c:pt idx="1162">
                  <c:v>14.5</c:v>
                </c:pt>
                <c:pt idx="1163">
                  <c:v>14.5</c:v>
                </c:pt>
                <c:pt idx="1164">
                  <c:v>15.5</c:v>
                </c:pt>
                <c:pt idx="1165">
                  <c:v>15.5</c:v>
                </c:pt>
                <c:pt idx="1166">
                  <c:v>18.5</c:v>
                </c:pt>
                <c:pt idx="1167">
                  <c:v>16.5</c:v>
                </c:pt>
                <c:pt idx="1168">
                  <c:v>13.5</c:v>
                </c:pt>
                <c:pt idx="1169">
                  <c:v>13.5</c:v>
                </c:pt>
                <c:pt idx="1170">
                  <c:v>16.5</c:v>
                </c:pt>
                <c:pt idx="1171">
                  <c:v>18.5</c:v>
                </c:pt>
                <c:pt idx="1172">
                  <c:v>18.5</c:v>
                </c:pt>
                <c:pt idx="1173">
                  <c:v>19.5</c:v>
                </c:pt>
                <c:pt idx="1174">
                  <c:v>17.5</c:v>
                </c:pt>
                <c:pt idx="1175">
                  <c:v>16.5</c:v>
                </c:pt>
                <c:pt idx="1176">
                  <c:v>17.5</c:v>
                </c:pt>
                <c:pt idx="1177">
                  <c:v>15.5</c:v>
                </c:pt>
                <c:pt idx="1178">
                  <c:v>13.5</c:v>
                </c:pt>
                <c:pt idx="1179">
                  <c:v>14.5</c:v>
                </c:pt>
                <c:pt idx="1180">
                  <c:v>15.5</c:v>
                </c:pt>
                <c:pt idx="1181">
                  <c:v>16.5</c:v>
                </c:pt>
                <c:pt idx="1182">
                  <c:v>15.5</c:v>
                </c:pt>
                <c:pt idx="1183">
                  <c:v>16.5</c:v>
                </c:pt>
                <c:pt idx="1184">
                  <c:v>16.5</c:v>
                </c:pt>
                <c:pt idx="1185">
                  <c:v>18.5</c:v>
                </c:pt>
                <c:pt idx="1186">
                  <c:v>19.5</c:v>
                </c:pt>
                <c:pt idx="1187">
                  <c:v>17.5</c:v>
                </c:pt>
                <c:pt idx="1188">
                  <c:v>18.5</c:v>
                </c:pt>
                <c:pt idx="1189">
                  <c:v>18.5</c:v>
                </c:pt>
                <c:pt idx="1190">
                  <c:v>18.5</c:v>
                </c:pt>
                <c:pt idx="1191">
                  <c:v>18.5</c:v>
                </c:pt>
                <c:pt idx="1192">
                  <c:v>17.5</c:v>
                </c:pt>
                <c:pt idx="1193">
                  <c:v>15.5</c:v>
                </c:pt>
                <c:pt idx="1194">
                  <c:v>14.5</c:v>
                </c:pt>
                <c:pt idx="1195">
                  <c:v>13.5</c:v>
                </c:pt>
                <c:pt idx="1196">
                  <c:v>13.5</c:v>
                </c:pt>
                <c:pt idx="1197">
                  <c:v>15.5</c:v>
                </c:pt>
                <c:pt idx="1198">
                  <c:v>15.5</c:v>
                </c:pt>
                <c:pt idx="1199">
                  <c:v>15.5</c:v>
                </c:pt>
                <c:pt idx="1200">
                  <c:v>17.5</c:v>
                </c:pt>
                <c:pt idx="1201">
                  <c:v>18.5</c:v>
                </c:pt>
                <c:pt idx="1202">
                  <c:v>18.5</c:v>
                </c:pt>
                <c:pt idx="1203">
                  <c:v>16.5</c:v>
                </c:pt>
                <c:pt idx="1204">
                  <c:v>17.5</c:v>
                </c:pt>
                <c:pt idx="1205">
                  <c:v>17.5</c:v>
                </c:pt>
                <c:pt idx="1206">
                  <c:v>17.5</c:v>
                </c:pt>
                <c:pt idx="1207">
                  <c:v>18.5</c:v>
                </c:pt>
                <c:pt idx="1208">
                  <c:v>17.5</c:v>
                </c:pt>
                <c:pt idx="1209">
                  <c:v>16.5</c:v>
                </c:pt>
                <c:pt idx="1210">
                  <c:v>15.5</c:v>
                </c:pt>
                <c:pt idx="1211">
                  <c:v>15.5</c:v>
                </c:pt>
                <c:pt idx="1212">
                  <c:v>15.5</c:v>
                </c:pt>
                <c:pt idx="1213">
                  <c:v>16.5</c:v>
                </c:pt>
                <c:pt idx="1214">
                  <c:v>15.5</c:v>
                </c:pt>
                <c:pt idx="1215">
                  <c:v>16.5</c:v>
                </c:pt>
                <c:pt idx="1216">
                  <c:v>16.5</c:v>
                </c:pt>
                <c:pt idx="1217">
                  <c:v>14.5</c:v>
                </c:pt>
                <c:pt idx="1218">
                  <c:v>14.5</c:v>
                </c:pt>
                <c:pt idx="1219">
                  <c:v>15.5</c:v>
                </c:pt>
                <c:pt idx="1220">
                  <c:v>13.5</c:v>
                </c:pt>
                <c:pt idx="1221">
                  <c:v>15.5</c:v>
                </c:pt>
                <c:pt idx="1222">
                  <c:v>15.5</c:v>
                </c:pt>
                <c:pt idx="1223">
                  <c:v>16.5</c:v>
                </c:pt>
                <c:pt idx="1224">
                  <c:v>18.5</c:v>
                </c:pt>
                <c:pt idx="1225">
                  <c:v>15.5</c:v>
                </c:pt>
                <c:pt idx="1226">
                  <c:v>14.5</c:v>
                </c:pt>
                <c:pt idx="1227">
                  <c:v>17.5</c:v>
                </c:pt>
                <c:pt idx="1228">
                  <c:v>17.5</c:v>
                </c:pt>
                <c:pt idx="1229">
                  <c:v>20.5</c:v>
                </c:pt>
                <c:pt idx="1230">
                  <c:v>20.5</c:v>
                </c:pt>
                <c:pt idx="1231">
                  <c:v>18.5</c:v>
                </c:pt>
                <c:pt idx="1232">
                  <c:v>18.5</c:v>
                </c:pt>
                <c:pt idx="1233">
                  <c:v>20.5</c:v>
                </c:pt>
                <c:pt idx="1234">
                  <c:v>19.5</c:v>
                </c:pt>
                <c:pt idx="1235">
                  <c:v>19.5</c:v>
                </c:pt>
                <c:pt idx="1236">
                  <c:v>16.5</c:v>
                </c:pt>
                <c:pt idx="1237">
                  <c:v>18.5</c:v>
                </c:pt>
                <c:pt idx="1238">
                  <c:v>22.5</c:v>
                </c:pt>
                <c:pt idx="1239">
                  <c:v>19.5</c:v>
                </c:pt>
                <c:pt idx="1240">
                  <c:v>19.5</c:v>
                </c:pt>
                <c:pt idx="1241">
                  <c:v>18.5</c:v>
                </c:pt>
                <c:pt idx="1242">
                  <c:v>21.5</c:v>
                </c:pt>
                <c:pt idx="1243">
                  <c:v>20.5</c:v>
                </c:pt>
                <c:pt idx="1244">
                  <c:v>19.5</c:v>
                </c:pt>
                <c:pt idx="1245">
                  <c:v>20.5</c:v>
                </c:pt>
                <c:pt idx="1246">
                  <c:v>20.5</c:v>
                </c:pt>
                <c:pt idx="1247">
                  <c:v>19.5</c:v>
                </c:pt>
                <c:pt idx="1248">
                  <c:v>21.5</c:v>
                </c:pt>
                <c:pt idx="1249">
                  <c:v>21.5</c:v>
                </c:pt>
                <c:pt idx="1250">
                  <c:v>20.5</c:v>
                </c:pt>
                <c:pt idx="1251">
                  <c:v>17.5</c:v>
                </c:pt>
                <c:pt idx="1252">
                  <c:v>19.5</c:v>
                </c:pt>
                <c:pt idx="1253">
                  <c:v>16.5</c:v>
                </c:pt>
                <c:pt idx="1254">
                  <c:v>19.5</c:v>
                </c:pt>
                <c:pt idx="1255">
                  <c:v>21.5</c:v>
                </c:pt>
                <c:pt idx="1256">
                  <c:v>21.5</c:v>
                </c:pt>
                <c:pt idx="1257">
                  <c:v>21.5</c:v>
                </c:pt>
                <c:pt idx="1258">
                  <c:v>20.5</c:v>
                </c:pt>
                <c:pt idx="1259">
                  <c:v>19.5</c:v>
                </c:pt>
                <c:pt idx="1260">
                  <c:v>20.5</c:v>
                </c:pt>
                <c:pt idx="1261">
                  <c:v>21.5</c:v>
                </c:pt>
                <c:pt idx="1262">
                  <c:v>19.5</c:v>
                </c:pt>
                <c:pt idx="1263">
                  <c:v>20.5</c:v>
                </c:pt>
                <c:pt idx="1264">
                  <c:v>19.5</c:v>
                </c:pt>
                <c:pt idx="1265">
                  <c:v>17.5</c:v>
                </c:pt>
                <c:pt idx="1266">
                  <c:v>18.5</c:v>
                </c:pt>
                <c:pt idx="1267">
                  <c:v>17.5</c:v>
                </c:pt>
                <c:pt idx="1268">
                  <c:v>20.5</c:v>
                </c:pt>
                <c:pt idx="1269">
                  <c:v>20.5</c:v>
                </c:pt>
                <c:pt idx="1270">
                  <c:v>20.5</c:v>
                </c:pt>
                <c:pt idx="1271">
                  <c:v>19.5</c:v>
                </c:pt>
                <c:pt idx="1272">
                  <c:v>18.5</c:v>
                </c:pt>
                <c:pt idx="1273">
                  <c:v>22.5</c:v>
                </c:pt>
                <c:pt idx="1274">
                  <c:v>20.5</c:v>
                </c:pt>
                <c:pt idx="1275">
                  <c:v>21.5</c:v>
                </c:pt>
                <c:pt idx="1276">
                  <c:v>20.5</c:v>
                </c:pt>
                <c:pt idx="1277">
                  <c:v>18.5</c:v>
                </c:pt>
                <c:pt idx="1278">
                  <c:v>21.5</c:v>
                </c:pt>
                <c:pt idx="1279">
                  <c:v>18.5</c:v>
                </c:pt>
                <c:pt idx="1280">
                  <c:v>17.5</c:v>
                </c:pt>
                <c:pt idx="1281">
                  <c:v>18.5</c:v>
                </c:pt>
                <c:pt idx="1282">
                  <c:v>18.5</c:v>
                </c:pt>
                <c:pt idx="1283">
                  <c:v>19.5</c:v>
                </c:pt>
                <c:pt idx="1284">
                  <c:v>21.5</c:v>
                </c:pt>
                <c:pt idx="1285">
                  <c:v>19.5</c:v>
                </c:pt>
                <c:pt idx="1286">
                  <c:v>19.5</c:v>
                </c:pt>
                <c:pt idx="1287">
                  <c:v>19.5</c:v>
                </c:pt>
                <c:pt idx="1288">
                  <c:v>20.5</c:v>
                </c:pt>
                <c:pt idx="1289">
                  <c:v>18.5</c:v>
                </c:pt>
                <c:pt idx="1290">
                  <c:v>19.5</c:v>
                </c:pt>
                <c:pt idx="1291">
                  <c:v>22.5</c:v>
                </c:pt>
                <c:pt idx="1292">
                  <c:v>19.5</c:v>
                </c:pt>
                <c:pt idx="1293">
                  <c:v>20.5</c:v>
                </c:pt>
                <c:pt idx="1294">
                  <c:v>20.5</c:v>
                </c:pt>
                <c:pt idx="1295">
                  <c:v>19.5</c:v>
                </c:pt>
                <c:pt idx="1296">
                  <c:v>17.5</c:v>
                </c:pt>
                <c:pt idx="1297">
                  <c:v>16.5</c:v>
                </c:pt>
                <c:pt idx="1298">
                  <c:v>15.5</c:v>
                </c:pt>
                <c:pt idx="1299">
                  <c:v>15.5</c:v>
                </c:pt>
                <c:pt idx="1300">
                  <c:v>17.5</c:v>
                </c:pt>
                <c:pt idx="1301">
                  <c:v>17.5</c:v>
                </c:pt>
                <c:pt idx="1302">
                  <c:v>18.5</c:v>
                </c:pt>
                <c:pt idx="1303">
                  <c:v>17.5</c:v>
                </c:pt>
                <c:pt idx="1304">
                  <c:v>17.5</c:v>
                </c:pt>
                <c:pt idx="1305">
                  <c:v>17.5</c:v>
                </c:pt>
                <c:pt idx="1306">
                  <c:v>16.5</c:v>
                </c:pt>
                <c:pt idx="1307">
                  <c:v>17.5</c:v>
                </c:pt>
                <c:pt idx="1308">
                  <c:v>17.5</c:v>
                </c:pt>
                <c:pt idx="1309">
                  <c:v>18.5</c:v>
                </c:pt>
                <c:pt idx="1310">
                  <c:v>18.5</c:v>
                </c:pt>
                <c:pt idx="1311">
                  <c:v>16.5</c:v>
                </c:pt>
                <c:pt idx="1312">
                  <c:v>17.5</c:v>
                </c:pt>
                <c:pt idx="1313">
                  <c:v>18.5</c:v>
                </c:pt>
                <c:pt idx="1314">
                  <c:v>16.5</c:v>
                </c:pt>
                <c:pt idx="1315">
                  <c:v>15.5</c:v>
                </c:pt>
                <c:pt idx="1316">
                  <c:v>12.5</c:v>
                </c:pt>
                <c:pt idx="1317">
                  <c:v>12.5</c:v>
                </c:pt>
                <c:pt idx="1318">
                  <c:v>13.5</c:v>
                </c:pt>
                <c:pt idx="1319">
                  <c:v>14.5</c:v>
                </c:pt>
                <c:pt idx="1320">
                  <c:v>17.5</c:v>
                </c:pt>
                <c:pt idx="1321">
                  <c:v>14.5</c:v>
                </c:pt>
                <c:pt idx="1322">
                  <c:v>14.5</c:v>
                </c:pt>
                <c:pt idx="1323">
                  <c:v>15.5</c:v>
                </c:pt>
                <c:pt idx="1324">
                  <c:v>15.5</c:v>
                </c:pt>
                <c:pt idx="1325">
                  <c:v>13.5</c:v>
                </c:pt>
                <c:pt idx="1326">
                  <c:v>13.5</c:v>
                </c:pt>
                <c:pt idx="1327">
                  <c:v>12.5</c:v>
                </c:pt>
                <c:pt idx="1328">
                  <c:v>13.5</c:v>
                </c:pt>
                <c:pt idx="1329">
                  <c:v>14.5</c:v>
                </c:pt>
                <c:pt idx="1330">
                  <c:v>14.5</c:v>
                </c:pt>
                <c:pt idx="1331">
                  <c:v>14.5</c:v>
                </c:pt>
                <c:pt idx="1332">
                  <c:v>13.5</c:v>
                </c:pt>
                <c:pt idx="1333">
                  <c:v>14.5</c:v>
                </c:pt>
                <c:pt idx="1334">
                  <c:v>18.5</c:v>
                </c:pt>
                <c:pt idx="1335">
                  <c:v>17.5</c:v>
                </c:pt>
                <c:pt idx="1336">
                  <c:v>17.5</c:v>
                </c:pt>
                <c:pt idx="1337">
                  <c:v>18.5</c:v>
                </c:pt>
                <c:pt idx="1338">
                  <c:v>16.5</c:v>
                </c:pt>
                <c:pt idx="1339">
                  <c:v>18.5</c:v>
                </c:pt>
                <c:pt idx="1340">
                  <c:v>19.5</c:v>
                </c:pt>
                <c:pt idx="1341">
                  <c:v>18.5</c:v>
                </c:pt>
                <c:pt idx="1342">
                  <c:v>18.5</c:v>
                </c:pt>
                <c:pt idx="1343">
                  <c:v>19.5</c:v>
                </c:pt>
                <c:pt idx="1344">
                  <c:v>18.5</c:v>
                </c:pt>
                <c:pt idx="1345">
                  <c:v>18.5</c:v>
                </c:pt>
                <c:pt idx="1346">
                  <c:v>17.5</c:v>
                </c:pt>
                <c:pt idx="1347">
                  <c:v>18.5</c:v>
                </c:pt>
                <c:pt idx="1348">
                  <c:v>19.5</c:v>
                </c:pt>
                <c:pt idx="1349">
                  <c:v>17.5</c:v>
                </c:pt>
                <c:pt idx="1350">
                  <c:v>17.5</c:v>
                </c:pt>
                <c:pt idx="1351">
                  <c:v>16.5</c:v>
                </c:pt>
                <c:pt idx="1352">
                  <c:v>19.5</c:v>
                </c:pt>
                <c:pt idx="1353">
                  <c:v>17.5</c:v>
                </c:pt>
                <c:pt idx="1354">
                  <c:v>17.5</c:v>
                </c:pt>
                <c:pt idx="1355">
                  <c:v>19.5</c:v>
                </c:pt>
                <c:pt idx="1356">
                  <c:v>19.5</c:v>
                </c:pt>
                <c:pt idx="1357">
                  <c:v>17.5</c:v>
                </c:pt>
                <c:pt idx="1358">
                  <c:v>17.5</c:v>
                </c:pt>
                <c:pt idx="1359">
                  <c:v>18.5</c:v>
                </c:pt>
                <c:pt idx="1360">
                  <c:v>16.5</c:v>
                </c:pt>
                <c:pt idx="1361">
                  <c:v>17.5</c:v>
                </c:pt>
                <c:pt idx="1362">
                  <c:v>16.5</c:v>
                </c:pt>
                <c:pt idx="1363">
                  <c:v>19.5</c:v>
                </c:pt>
                <c:pt idx="1364">
                  <c:v>16.5</c:v>
                </c:pt>
                <c:pt idx="1365">
                  <c:v>15.5</c:v>
                </c:pt>
                <c:pt idx="1366">
                  <c:v>16.5</c:v>
                </c:pt>
                <c:pt idx="1367">
                  <c:v>17.5</c:v>
                </c:pt>
                <c:pt idx="1368">
                  <c:v>17.5</c:v>
                </c:pt>
                <c:pt idx="1369">
                  <c:v>16.5</c:v>
                </c:pt>
                <c:pt idx="1370">
                  <c:v>17.5</c:v>
                </c:pt>
                <c:pt idx="1371">
                  <c:v>17.5</c:v>
                </c:pt>
                <c:pt idx="1372">
                  <c:v>17.5</c:v>
                </c:pt>
                <c:pt idx="1373">
                  <c:v>20.5</c:v>
                </c:pt>
                <c:pt idx="1374">
                  <c:v>17.5</c:v>
                </c:pt>
                <c:pt idx="1375">
                  <c:v>16.5</c:v>
                </c:pt>
                <c:pt idx="1376">
                  <c:v>18.5</c:v>
                </c:pt>
                <c:pt idx="1377">
                  <c:v>16.5</c:v>
                </c:pt>
                <c:pt idx="1378">
                  <c:v>16.5</c:v>
                </c:pt>
                <c:pt idx="1379">
                  <c:v>17.5</c:v>
                </c:pt>
                <c:pt idx="1380">
                  <c:v>17.5</c:v>
                </c:pt>
                <c:pt idx="1381">
                  <c:v>16.5</c:v>
                </c:pt>
                <c:pt idx="1382">
                  <c:v>15.5</c:v>
                </c:pt>
                <c:pt idx="1383">
                  <c:v>17.5</c:v>
                </c:pt>
                <c:pt idx="1384">
                  <c:v>18.5</c:v>
                </c:pt>
                <c:pt idx="1385">
                  <c:v>16.5</c:v>
                </c:pt>
                <c:pt idx="1386">
                  <c:v>19.5</c:v>
                </c:pt>
                <c:pt idx="1387">
                  <c:v>18.5</c:v>
                </c:pt>
                <c:pt idx="1388">
                  <c:v>15.5</c:v>
                </c:pt>
                <c:pt idx="1389">
                  <c:v>16.5</c:v>
                </c:pt>
                <c:pt idx="1390">
                  <c:v>17.5</c:v>
                </c:pt>
                <c:pt idx="1391">
                  <c:v>17.5</c:v>
                </c:pt>
                <c:pt idx="1392">
                  <c:v>17.5</c:v>
                </c:pt>
                <c:pt idx="1393">
                  <c:v>18.5</c:v>
                </c:pt>
                <c:pt idx="1394">
                  <c:v>18.5</c:v>
                </c:pt>
                <c:pt idx="1395">
                  <c:v>19.5</c:v>
                </c:pt>
                <c:pt idx="1396">
                  <c:v>17.5</c:v>
                </c:pt>
                <c:pt idx="1397">
                  <c:v>16.5</c:v>
                </c:pt>
                <c:pt idx="1398">
                  <c:v>17.5</c:v>
                </c:pt>
                <c:pt idx="1399">
                  <c:v>18.5</c:v>
                </c:pt>
                <c:pt idx="1400">
                  <c:v>18.5</c:v>
                </c:pt>
                <c:pt idx="1401">
                  <c:v>18.5</c:v>
                </c:pt>
                <c:pt idx="1402">
                  <c:v>16.5</c:v>
                </c:pt>
                <c:pt idx="1403">
                  <c:v>17.5</c:v>
                </c:pt>
                <c:pt idx="1404">
                  <c:v>19.5</c:v>
                </c:pt>
                <c:pt idx="1405">
                  <c:v>21.5</c:v>
                </c:pt>
                <c:pt idx="1406">
                  <c:v>19.5</c:v>
                </c:pt>
                <c:pt idx="1407">
                  <c:v>18.5</c:v>
                </c:pt>
                <c:pt idx="1408">
                  <c:v>18.5</c:v>
                </c:pt>
                <c:pt idx="1409">
                  <c:v>19.5</c:v>
                </c:pt>
                <c:pt idx="1410">
                  <c:v>16.5</c:v>
                </c:pt>
                <c:pt idx="1411">
                  <c:v>18.5</c:v>
                </c:pt>
                <c:pt idx="1412">
                  <c:v>17.5</c:v>
                </c:pt>
                <c:pt idx="1413">
                  <c:v>17.5</c:v>
                </c:pt>
                <c:pt idx="1414">
                  <c:v>19.5</c:v>
                </c:pt>
                <c:pt idx="1415">
                  <c:v>20.5</c:v>
                </c:pt>
                <c:pt idx="1416">
                  <c:v>19.5</c:v>
                </c:pt>
                <c:pt idx="1417">
                  <c:v>20.5</c:v>
                </c:pt>
                <c:pt idx="1418">
                  <c:v>18.5</c:v>
                </c:pt>
                <c:pt idx="1419">
                  <c:v>18.5</c:v>
                </c:pt>
                <c:pt idx="1420">
                  <c:v>16.5</c:v>
                </c:pt>
                <c:pt idx="1421">
                  <c:v>17.5</c:v>
                </c:pt>
                <c:pt idx="1422">
                  <c:v>16.5</c:v>
                </c:pt>
                <c:pt idx="1423">
                  <c:v>16.5</c:v>
                </c:pt>
                <c:pt idx="1424">
                  <c:v>19.5</c:v>
                </c:pt>
                <c:pt idx="1425">
                  <c:v>19.5</c:v>
                </c:pt>
                <c:pt idx="1426">
                  <c:v>18.5</c:v>
                </c:pt>
                <c:pt idx="1427">
                  <c:v>22.5</c:v>
                </c:pt>
                <c:pt idx="1428">
                  <c:v>21.5</c:v>
                </c:pt>
                <c:pt idx="1429">
                  <c:v>19.5</c:v>
                </c:pt>
                <c:pt idx="1430">
                  <c:v>21.5</c:v>
                </c:pt>
                <c:pt idx="1431">
                  <c:v>23.5</c:v>
                </c:pt>
                <c:pt idx="1432">
                  <c:v>20.5</c:v>
                </c:pt>
                <c:pt idx="1433">
                  <c:v>19.5</c:v>
                </c:pt>
                <c:pt idx="1434">
                  <c:v>19.5</c:v>
                </c:pt>
                <c:pt idx="1435">
                  <c:v>20.5</c:v>
                </c:pt>
                <c:pt idx="1436">
                  <c:v>20.5</c:v>
                </c:pt>
                <c:pt idx="1437">
                  <c:v>19.5</c:v>
                </c:pt>
                <c:pt idx="1438">
                  <c:v>18.5</c:v>
                </c:pt>
                <c:pt idx="1439">
                  <c:v>17.5</c:v>
                </c:pt>
                <c:pt idx="1440">
                  <c:v>19.5</c:v>
                </c:pt>
                <c:pt idx="1441">
                  <c:v>20.5</c:v>
                </c:pt>
                <c:pt idx="1442">
                  <c:v>21.5</c:v>
                </c:pt>
                <c:pt idx="1443">
                  <c:v>22.5</c:v>
                </c:pt>
                <c:pt idx="1444">
                  <c:v>19.5</c:v>
                </c:pt>
                <c:pt idx="1445">
                  <c:v>19.5</c:v>
                </c:pt>
                <c:pt idx="1446">
                  <c:v>18.5</c:v>
                </c:pt>
                <c:pt idx="1447">
                  <c:v>18.5</c:v>
                </c:pt>
                <c:pt idx="1448">
                  <c:v>19.5</c:v>
                </c:pt>
                <c:pt idx="1449">
                  <c:v>20.5</c:v>
                </c:pt>
                <c:pt idx="1450">
                  <c:v>18.5</c:v>
                </c:pt>
                <c:pt idx="1451">
                  <c:v>18.5</c:v>
                </c:pt>
                <c:pt idx="1452">
                  <c:v>20.5</c:v>
                </c:pt>
                <c:pt idx="1453">
                  <c:v>19.5</c:v>
                </c:pt>
                <c:pt idx="1454">
                  <c:v>18.5</c:v>
                </c:pt>
                <c:pt idx="1455">
                  <c:v>17.5</c:v>
                </c:pt>
                <c:pt idx="1456">
                  <c:v>19.5</c:v>
                </c:pt>
                <c:pt idx="1457">
                  <c:v>19.5</c:v>
                </c:pt>
                <c:pt idx="1458">
                  <c:v>16.5</c:v>
                </c:pt>
                <c:pt idx="1459">
                  <c:v>17.5</c:v>
                </c:pt>
                <c:pt idx="1460">
                  <c:v>16.5</c:v>
                </c:pt>
                <c:pt idx="1461">
                  <c:v>17.5</c:v>
                </c:pt>
                <c:pt idx="1462">
                  <c:v>16.5</c:v>
                </c:pt>
                <c:pt idx="1463">
                  <c:v>17.5</c:v>
                </c:pt>
                <c:pt idx="1464">
                  <c:v>18.5</c:v>
                </c:pt>
                <c:pt idx="1465">
                  <c:v>18.5</c:v>
                </c:pt>
                <c:pt idx="1466">
                  <c:v>20.5</c:v>
                </c:pt>
                <c:pt idx="1467">
                  <c:v>20.5</c:v>
                </c:pt>
                <c:pt idx="1468">
                  <c:v>20.5</c:v>
                </c:pt>
                <c:pt idx="1469">
                  <c:v>19.5</c:v>
                </c:pt>
                <c:pt idx="1470">
                  <c:v>18.5</c:v>
                </c:pt>
                <c:pt idx="1471">
                  <c:v>20.5</c:v>
                </c:pt>
                <c:pt idx="1472">
                  <c:v>18.5</c:v>
                </c:pt>
                <c:pt idx="1473">
                  <c:v>19.5</c:v>
                </c:pt>
                <c:pt idx="1474">
                  <c:v>19.5</c:v>
                </c:pt>
                <c:pt idx="1475">
                  <c:v>20.5</c:v>
                </c:pt>
                <c:pt idx="1476">
                  <c:v>21.5</c:v>
                </c:pt>
                <c:pt idx="1477">
                  <c:v>19.5</c:v>
                </c:pt>
                <c:pt idx="1478">
                  <c:v>18.5</c:v>
                </c:pt>
                <c:pt idx="1479">
                  <c:v>19.5</c:v>
                </c:pt>
                <c:pt idx="1480">
                  <c:v>17.5</c:v>
                </c:pt>
                <c:pt idx="1481">
                  <c:v>17.5</c:v>
                </c:pt>
                <c:pt idx="1482">
                  <c:v>15.5</c:v>
                </c:pt>
                <c:pt idx="1483">
                  <c:v>16.5</c:v>
                </c:pt>
                <c:pt idx="1484">
                  <c:v>18.5</c:v>
                </c:pt>
                <c:pt idx="1485">
                  <c:v>20.5</c:v>
                </c:pt>
                <c:pt idx="1486">
                  <c:v>17.5</c:v>
                </c:pt>
                <c:pt idx="1487">
                  <c:v>18.5</c:v>
                </c:pt>
                <c:pt idx="1488">
                  <c:v>17.5</c:v>
                </c:pt>
                <c:pt idx="1489">
                  <c:v>19.5</c:v>
                </c:pt>
                <c:pt idx="1490">
                  <c:v>18.5</c:v>
                </c:pt>
                <c:pt idx="1491">
                  <c:v>18.5</c:v>
                </c:pt>
                <c:pt idx="1492">
                  <c:v>15.5</c:v>
                </c:pt>
                <c:pt idx="1493">
                  <c:v>16.5</c:v>
                </c:pt>
                <c:pt idx="1494">
                  <c:v>18.5</c:v>
                </c:pt>
                <c:pt idx="1495">
                  <c:v>18.5</c:v>
                </c:pt>
                <c:pt idx="1496">
                  <c:v>18.5</c:v>
                </c:pt>
                <c:pt idx="1497">
                  <c:v>18.5</c:v>
                </c:pt>
                <c:pt idx="1498">
                  <c:v>19.5</c:v>
                </c:pt>
                <c:pt idx="1499">
                  <c:v>17.5</c:v>
                </c:pt>
                <c:pt idx="1500">
                  <c:v>21.5</c:v>
                </c:pt>
                <c:pt idx="1501">
                  <c:v>20.5</c:v>
                </c:pt>
                <c:pt idx="1502">
                  <c:v>20.5</c:v>
                </c:pt>
                <c:pt idx="1503">
                  <c:v>18.5</c:v>
                </c:pt>
                <c:pt idx="1504">
                  <c:v>19.5</c:v>
                </c:pt>
                <c:pt idx="1505">
                  <c:v>19.5</c:v>
                </c:pt>
                <c:pt idx="1506">
                  <c:v>20.5</c:v>
                </c:pt>
                <c:pt idx="1507">
                  <c:v>18.5</c:v>
                </c:pt>
                <c:pt idx="1508">
                  <c:v>20.5</c:v>
                </c:pt>
                <c:pt idx="1509">
                  <c:v>20.5</c:v>
                </c:pt>
                <c:pt idx="1510">
                  <c:v>22.5</c:v>
                </c:pt>
                <c:pt idx="1511">
                  <c:v>20.5</c:v>
                </c:pt>
                <c:pt idx="1512">
                  <c:v>20.5</c:v>
                </c:pt>
                <c:pt idx="1513">
                  <c:v>17.5</c:v>
                </c:pt>
                <c:pt idx="1514">
                  <c:v>20.5</c:v>
                </c:pt>
                <c:pt idx="1515">
                  <c:v>20.5</c:v>
                </c:pt>
                <c:pt idx="1516">
                  <c:v>21.5</c:v>
                </c:pt>
                <c:pt idx="1517">
                  <c:v>21.5</c:v>
                </c:pt>
                <c:pt idx="1518">
                  <c:v>16.5</c:v>
                </c:pt>
                <c:pt idx="1519">
                  <c:v>21.5</c:v>
                </c:pt>
                <c:pt idx="1520">
                  <c:v>18.5</c:v>
                </c:pt>
                <c:pt idx="1521">
                  <c:v>19.5</c:v>
                </c:pt>
                <c:pt idx="1522">
                  <c:v>19.5</c:v>
                </c:pt>
                <c:pt idx="1523">
                  <c:v>20.5</c:v>
                </c:pt>
                <c:pt idx="1524">
                  <c:v>18.5</c:v>
                </c:pt>
                <c:pt idx="1525">
                  <c:v>19.5</c:v>
                </c:pt>
                <c:pt idx="1526">
                  <c:v>17.5</c:v>
                </c:pt>
                <c:pt idx="1527">
                  <c:v>19.5</c:v>
                </c:pt>
                <c:pt idx="1528">
                  <c:v>20.5</c:v>
                </c:pt>
                <c:pt idx="1529">
                  <c:v>17.5</c:v>
                </c:pt>
                <c:pt idx="1530">
                  <c:v>18.5</c:v>
                </c:pt>
                <c:pt idx="1531">
                  <c:v>16.5</c:v>
                </c:pt>
                <c:pt idx="1532">
                  <c:v>17.5</c:v>
                </c:pt>
                <c:pt idx="1533">
                  <c:v>17.5</c:v>
                </c:pt>
                <c:pt idx="1534">
                  <c:v>17.5</c:v>
                </c:pt>
                <c:pt idx="1535">
                  <c:v>16.5</c:v>
                </c:pt>
                <c:pt idx="1536">
                  <c:v>17.5</c:v>
                </c:pt>
                <c:pt idx="1537">
                  <c:v>19.5</c:v>
                </c:pt>
                <c:pt idx="1538">
                  <c:v>18.5</c:v>
                </c:pt>
                <c:pt idx="1539">
                  <c:v>20.5</c:v>
                </c:pt>
                <c:pt idx="1540">
                  <c:v>20.5</c:v>
                </c:pt>
                <c:pt idx="1541">
                  <c:v>19.5</c:v>
                </c:pt>
                <c:pt idx="1542">
                  <c:v>16.5</c:v>
                </c:pt>
                <c:pt idx="1543">
                  <c:v>16.5</c:v>
                </c:pt>
                <c:pt idx="1544">
                  <c:v>16.5</c:v>
                </c:pt>
                <c:pt idx="1545">
                  <c:v>13.5</c:v>
                </c:pt>
                <c:pt idx="1546">
                  <c:v>14.5</c:v>
                </c:pt>
                <c:pt idx="1547">
                  <c:v>15.5</c:v>
                </c:pt>
                <c:pt idx="1548">
                  <c:v>16.5</c:v>
                </c:pt>
                <c:pt idx="1549">
                  <c:v>20.5</c:v>
                </c:pt>
                <c:pt idx="1550">
                  <c:v>19.5</c:v>
                </c:pt>
                <c:pt idx="1551">
                  <c:v>17.5</c:v>
                </c:pt>
                <c:pt idx="1552">
                  <c:v>17.5</c:v>
                </c:pt>
                <c:pt idx="1553">
                  <c:v>15.5</c:v>
                </c:pt>
                <c:pt idx="1554">
                  <c:v>17.5</c:v>
                </c:pt>
                <c:pt idx="1555">
                  <c:v>18.5</c:v>
                </c:pt>
                <c:pt idx="1556">
                  <c:v>17.5</c:v>
                </c:pt>
                <c:pt idx="1557">
                  <c:v>16.5</c:v>
                </c:pt>
                <c:pt idx="1558">
                  <c:v>16.5</c:v>
                </c:pt>
                <c:pt idx="1559">
                  <c:v>17.5</c:v>
                </c:pt>
                <c:pt idx="1560">
                  <c:v>16.5</c:v>
                </c:pt>
                <c:pt idx="1561">
                  <c:v>17.5</c:v>
                </c:pt>
                <c:pt idx="1562">
                  <c:v>20.5</c:v>
                </c:pt>
                <c:pt idx="1563">
                  <c:v>21.5</c:v>
                </c:pt>
                <c:pt idx="1564">
                  <c:v>18.5</c:v>
                </c:pt>
                <c:pt idx="1565">
                  <c:v>16.5</c:v>
                </c:pt>
                <c:pt idx="1566">
                  <c:v>16.5</c:v>
                </c:pt>
                <c:pt idx="1567">
                  <c:v>16.5</c:v>
                </c:pt>
                <c:pt idx="1568">
                  <c:v>16.5</c:v>
                </c:pt>
                <c:pt idx="1569">
                  <c:v>17.5</c:v>
                </c:pt>
                <c:pt idx="1570">
                  <c:v>19.5</c:v>
                </c:pt>
                <c:pt idx="1571">
                  <c:v>18.5</c:v>
                </c:pt>
                <c:pt idx="1572">
                  <c:v>17.5</c:v>
                </c:pt>
                <c:pt idx="1573">
                  <c:v>17.5</c:v>
                </c:pt>
                <c:pt idx="1574">
                  <c:v>17.5</c:v>
                </c:pt>
                <c:pt idx="1575">
                  <c:v>17.5</c:v>
                </c:pt>
                <c:pt idx="1576">
                  <c:v>17.5</c:v>
                </c:pt>
                <c:pt idx="1577">
                  <c:v>18.5</c:v>
                </c:pt>
                <c:pt idx="1578">
                  <c:v>15.5</c:v>
                </c:pt>
                <c:pt idx="1579">
                  <c:v>15.5</c:v>
                </c:pt>
                <c:pt idx="1580">
                  <c:v>16.5</c:v>
                </c:pt>
                <c:pt idx="1581">
                  <c:v>15.5</c:v>
                </c:pt>
                <c:pt idx="1582">
                  <c:v>15.5</c:v>
                </c:pt>
                <c:pt idx="1583">
                  <c:v>15.5</c:v>
                </c:pt>
                <c:pt idx="1584">
                  <c:v>18.5</c:v>
                </c:pt>
                <c:pt idx="1585">
                  <c:v>19.5</c:v>
                </c:pt>
                <c:pt idx="1586">
                  <c:v>18.5</c:v>
                </c:pt>
                <c:pt idx="1587">
                  <c:v>19.5</c:v>
                </c:pt>
                <c:pt idx="1588">
                  <c:v>16.5</c:v>
                </c:pt>
                <c:pt idx="1589">
                  <c:v>17.5</c:v>
                </c:pt>
                <c:pt idx="1590">
                  <c:v>14.5</c:v>
                </c:pt>
                <c:pt idx="1591">
                  <c:v>16.5</c:v>
                </c:pt>
                <c:pt idx="1592">
                  <c:v>15.5</c:v>
                </c:pt>
                <c:pt idx="1593">
                  <c:v>16.5</c:v>
                </c:pt>
                <c:pt idx="1594">
                  <c:v>16.5</c:v>
                </c:pt>
                <c:pt idx="1595">
                  <c:v>18.5</c:v>
                </c:pt>
                <c:pt idx="1596">
                  <c:v>16.5</c:v>
                </c:pt>
                <c:pt idx="1597">
                  <c:v>15.5</c:v>
                </c:pt>
                <c:pt idx="1598">
                  <c:v>16.5</c:v>
                </c:pt>
                <c:pt idx="1599">
                  <c:v>18.5</c:v>
                </c:pt>
                <c:pt idx="1600">
                  <c:v>18.5</c:v>
                </c:pt>
                <c:pt idx="1601">
                  <c:v>17.5</c:v>
                </c:pt>
                <c:pt idx="1602">
                  <c:v>18.5</c:v>
                </c:pt>
                <c:pt idx="1603">
                  <c:v>16.5</c:v>
                </c:pt>
                <c:pt idx="1604">
                  <c:v>16.5</c:v>
                </c:pt>
                <c:pt idx="1605">
                  <c:v>17.5</c:v>
                </c:pt>
                <c:pt idx="1606">
                  <c:v>18.5</c:v>
                </c:pt>
                <c:pt idx="1607">
                  <c:v>18.5</c:v>
                </c:pt>
                <c:pt idx="1608">
                  <c:v>20.5</c:v>
                </c:pt>
                <c:pt idx="1609">
                  <c:v>19.5</c:v>
                </c:pt>
                <c:pt idx="1610">
                  <c:v>17.5</c:v>
                </c:pt>
                <c:pt idx="1611">
                  <c:v>15.5</c:v>
                </c:pt>
                <c:pt idx="1612">
                  <c:v>16.5</c:v>
                </c:pt>
                <c:pt idx="1613">
                  <c:v>16.5</c:v>
                </c:pt>
                <c:pt idx="1614">
                  <c:v>18.5</c:v>
                </c:pt>
                <c:pt idx="1615">
                  <c:v>17.5</c:v>
                </c:pt>
                <c:pt idx="1616">
                  <c:v>16.5</c:v>
                </c:pt>
                <c:pt idx="1617">
                  <c:v>16.5</c:v>
                </c:pt>
                <c:pt idx="1618">
                  <c:v>18.5</c:v>
                </c:pt>
                <c:pt idx="1619">
                  <c:v>18.5</c:v>
                </c:pt>
                <c:pt idx="1620">
                  <c:v>17.5</c:v>
                </c:pt>
                <c:pt idx="1621">
                  <c:v>17.5</c:v>
                </c:pt>
                <c:pt idx="1622">
                  <c:v>16.5</c:v>
                </c:pt>
                <c:pt idx="1623">
                  <c:v>14.5</c:v>
                </c:pt>
                <c:pt idx="1624">
                  <c:v>17.5</c:v>
                </c:pt>
                <c:pt idx="1625">
                  <c:v>16.5</c:v>
                </c:pt>
                <c:pt idx="1626">
                  <c:v>15.5</c:v>
                </c:pt>
                <c:pt idx="1627">
                  <c:v>15.5</c:v>
                </c:pt>
                <c:pt idx="1628">
                  <c:v>15.5</c:v>
                </c:pt>
                <c:pt idx="1629">
                  <c:v>17.5</c:v>
                </c:pt>
                <c:pt idx="1630">
                  <c:v>15.5</c:v>
                </c:pt>
                <c:pt idx="1631">
                  <c:v>18.5</c:v>
                </c:pt>
                <c:pt idx="1632">
                  <c:v>17.5</c:v>
                </c:pt>
                <c:pt idx="1633">
                  <c:v>17.5</c:v>
                </c:pt>
                <c:pt idx="1634">
                  <c:v>19.5</c:v>
                </c:pt>
                <c:pt idx="1635">
                  <c:v>19.5</c:v>
                </c:pt>
                <c:pt idx="1636">
                  <c:v>20.5</c:v>
                </c:pt>
                <c:pt idx="1637">
                  <c:v>19.5</c:v>
                </c:pt>
                <c:pt idx="1638">
                  <c:v>18.5</c:v>
                </c:pt>
                <c:pt idx="1639">
                  <c:v>18.5</c:v>
                </c:pt>
                <c:pt idx="1640">
                  <c:v>19.5</c:v>
                </c:pt>
                <c:pt idx="1641">
                  <c:v>19.5</c:v>
                </c:pt>
                <c:pt idx="1642">
                  <c:v>19.5</c:v>
                </c:pt>
                <c:pt idx="1643">
                  <c:v>17.5</c:v>
                </c:pt>
                <c:pt idx="1644">
                  <c:v>17.5</c:v>
                </c:pt>
                <c:pt idx="1645">
                  <c:v>20.5</c:v>
                </c:pt>
                <c:pt idx="1646">
                  <c:v>21.5</c:v>
                </c:pt>
                <c:pt idx="1647">
                  <c:v>20.5</c:v>
                </c:pt>
                <c:pt idx="1648">
                  <c:v>19.5</c:v>
                </c:pt>
                <c:pt idx="1649">
                  <c:v>18.5</c:v>
                </c:pt>
                <c:pt idx="1650">
                  <c:v>17.5</c:v>
                </c:pt>
                <c:pt idx="1651">
                  <c:v>17.5</c:v>
                </c:pt>
                <c:pt idx="1652">
                  <c:v>19.5</c:v>
                </c:pt>
                <c:pt idx="1653">
                  <c:v>18.5</c:v>
                </c:pt>
                <c:pt idx="1654">
                  <c:v>20.5</c:v>
                </c:pt>
                <c:pt idx="1655">
                  <c:v>20.5</c:v>
                </c:pt>
                <c:pt idx="1656">
                  <c:v>17.5</c:v>
                </c:pt>
                <c:pt idx="1657">
                  <c:v>14.5</c:v>
                </c:pt>
                <c:pt idx="1658">
                  <c:v>15.5</c:v>
                </c:pt>
                <c:pt idx="1659">
                  <c:v>15.5</c:v>
                </c:pt>
                <c:pt idx="1660">
                  <c:v>16.5</c:v>
                </c:pt>
                <c:pt idx="1661">
                  <c:v>17.5</c:v>
                </c:pt>
                <c:pt idx="1662">
                  <c:v>17.5</c:v>
                </c:pt>
                <c:pt idx="1663">
                  <c:v>18.5</c:v>
                </c:pt>
                <c:pt idx="1664">
                  <c:v>18.5</c:v>
                </c:pt>
                <c:pt idx="1665">
                  <c:v>18.5</c:v>
                </c:pt>
                <c:pt idx="1666">
                  <c:v>18.5</c:v>
                </c:pt>
                <c:pt idx="1667">
                  <c:v>17.5</c:v>
                </c:pt>
                <c:pt idx="1668">
                  <c:v>16.5</c:v>
                </c:pt>
                <c:pt idx="1669">
                  <c:v>18.5</c:v>
                </c:pt>
                <c:pt idx="1670">
                  <c:v>16.5</c:v>
                </c:pt>
                <c:pt idx="1671">
                  <c:v>16.5</c:v>
                </c:pt>
                <c:pt idx="1672">
                  <c:v>15.5</c:v>
                </c:pt>
                <c:pt idx="1673">
                  <c:v>16.5</c:v>
                </c:pt>
                <c:pt idx="1674">
                  <c:v>15.5</c:v>
                </c:pt>
                <c:pt idx="1675">
                  <c:v>17.5</c:v>
                </c:pt>
                <c:pt idx="1676">
                  <c:v>17.5</c:v>
                </c:pt>
                <c:pt idx="1677">
                  <c:v>16.5</c:v>
                </c:pt>
                <c:pt idx="1678">
                  <c:v>17.5</c:v>
                </c:pt>
                <c:pt idx="1679">
                  <c:v>19.5</c:v>
                </c:pt>
                <c:pt idx="1680">
                  <c:v>18.5</c:v>
                </c:pt>
                <c:pt idx="1681">
                  <c:v>17.5</c:v>
                </c:pt>
                <c:pt idx="1682">
                  <c:v>16.5</c:v>
                </c:pt>
                <c:pt idx="1683">
                  <c:v>15.5</c:v>
                </c:pt>
                <c:pt idx="1684">
                  <c:v>14.5</c:v>
                </c:pt>
                <c:pt idx="1685">
                  <c:v>16.5</c:v>
                </c:pt>
                <c:pt idx="1686">
                  <c:v>17.5</c:v>
                </c:pt>
                <c:pt idx="1687">
                  <c:v>16.5</c:v>
                </c:pt>
                <c:pt idx="1688">
                  <c:v>18.5</c:v>
                </c:pt>
                <c:pt idx="1689">
                  <c:v>16.5</c:v>
                </c:pt>
                <c:pt idx="1690">
                  <c:v>15.5</c:v>
                </c:pt>
                <c:pt idx="1691">
                  <c:v>15.5</c:v>
                </c:pt>
                <c:pt idx="1692">
                  <c:v>17.5</c:v>
                </c:pt>
                <c:pt idx="1693">
                  <c:v>18.5</c:v>
                </c:pt>
                <c:pt idx="1694">
                  <c:v>16.5</c:v>
                </c:pt>
                <c:pt idx="1695">
                  <c:v>17.5</c:v>
                </c:pt>
                <c:pt idx="1696">
                  <c:v>15.5</c:v>
                </c:pt>
                <c:pt idx="1697">
                  <c:v>17.5</c:v>
                </c:pt>
                <c:pt idx="1698">
                  <c:v>16.5</c:v>
                </c:pt>
                <c:pt idx="1699">
                  <c:v>15.5</c:v>
                </c:pt>
                <c:pt idx="1700">
                  <c:v>16.5</c:v>
                </c:pt>
                <c:pt idx="1701">
                  <c:v>17.5</c:v>
                </c:pt>
                <c:pt idx="1702">
                  <c:v>18.5</c:v>
                </c:pt>
                <c:pt idx="1703">
                  <c:v>18.5</c:v>
                </c:pt>
                <c:pt idx="1704">
                  <c:v>17.5</c:v>
                </c:pt>
                <c:pt idx="1705">
                  <c:v>16.5</c:v>
                </c:pt>
                <c:pt idx="1706">
                  <c:v>18.5</c:v>
                </c:pt>
                <c:pt idx="1707">
                  <c:v>16.5</c:v>
                </c:pt>
                <c:pt idx="1708">
                  <c:v>16.5</c:v>
                </c:pt>
                <c:pt idx="1709">
                  <c:v>16.5</c:v>
                </c:pt>
                <c:pt idx="1710">
                  <c:v>15.5</c:v>
                </c:pt>
                <c:pt idx="1711">
                  <c:v>15.5</c:v>
                </c:pt>
                <c:pt idx="1712">
                  <c:v>15.5</c:v>
                </c:pt>
                <c:pt idx="1713">
                  <c:v>14.5</c:v>
                </c:pt>
                <c:pt idx="1714">
                  <c:v>15.5</c:v>
                </c:pt>
                <c:pt idx="1715">
                  <c:v>15.5</c:v>
                </c:pt>
                <c:pt idx="1716">
                  <c:v>16.5</c:v>
                </c:pt>
                <c:pt idx="1717">
                  <c:v>16.5</c:v>
                </c:pt>
                <c:pt idx="1718">
                  <c:v>18.5</c:v>
                </c:pt>
                <c:pt idx="1719">
                  <c:v>19.5</c:v>
                </c:pt>
                <c:pt idx="1720">
                  <c:v>18.5</c:v>
                </c:pt>
                <c:pt idx="1721">
                  <c:v>15.5</c:v>
                </c:pt>
                <c:pt idx="1722">
                  <c:v>17.5</c:v>
                </c:pt>
                <c:pt idx="1723">
                  <c:v>17.5</c:v>
                </c:pt>
                <c:pt idx="1724">
                  <c:v>17.5</c:v>
                </c:pt>
                <c:pt idx="1725">
                  <c:v>19.5</c:v>
                </c:pt>
                <c:pt idx="1726">
                  <c:v>17.5</c:v>
                </c:pt>
                <c:pt idx="1727">
                  <c:v>17.5</c:v>
                </c:pt>
                <c:pt idx="1728">
                  <c:v>17.5</c:v>
                </c:pt>
                <c:pt idx="1729">
                  <c:v>16.5</c:v>
                </c:pt>
                <c:pt idx="1730">
                  <c:v>16.5</c:v>
                </c:pt>
                <c:pt idx="1731">
                  <c:v>17.5</c:v>
                </c:pt>
                <c:pt idx="1732">
                  <c:v>19.5</c:v>
                </c:pt>
                <c:pt idx="1733">
                  <c:v>18.5</c:v>
                </c:pt>
                <c:pt idx="1734">
                  <c:v>17.5</c:v>
                </c:pt>
                <c:pt idx="1735">
                  <c:v>13.5</c:v>
                </c:pt>
                <c:pt idx="1736">
                  <c:v>13.5</c:v>
                </c:pt>
                <c:pt idx="1737">
                  <c:v>14.5</c:v>
                </c:pt>
                <c:pt idx="1738">
                  <c:v>16.5</c:v>
                </c:pt>
                <c:pt idx="1739">
                  <c:v>17.5</c:v>
                </c:pt>
                <c:pt idx="1740">
                  <c:v>17.5</c:v>
                </c:pt>
                <c:pt idx="1741">
                  <c:v>16.5</c:v>
                </c:pt>
                <c:pt idx="1742">
                  <c:v>17.5</c:v>
                </c:pt>
                <c:pt idx="1743">
                  <c:v>17.5</c:v>
                </c:pt>
                <c:pt idx="1744">
                  <c:v>18.5</c:v>
                </c:pt>
                <c:pt idx="1745">
                  <c:v>17.5</c:v>
                </c:pt>
                <c:pt idx="1746">
                  <c:v>16.5</c:v>
                </c:pt>
                <c:pt idx="1747">
                  <c:v>20.5</c:v>
                </c:pt>
                <c:pt idx="1748">
                  <c:v>20.5</c:v>
                </c:pt>
                <c:pt idx="1749">
                  <c:v>19.5</c:v>
                </c:pt>
                <c:pt idx="1750">
                  <c:v>21.5</c:v>
                </c:pt>
                <c:pt idx="1751">
                  <c:v>18.5</c:v>
                </c:pt>
                <c:pt idx="1752">
                  <c:v>17.5</c:v>
                </c:pt>
                <c:pt idx="1753">
                  <c:v>17.5</c:v>
                </c:pt>
                <c:pt idx="1754">
                  <c:v>16.5</c:v>
                </c:pt>
                <c:pt idx="1755">
                  <c:v>19.5</c:v>
                </c:pt>
                <c:pt idx="1756">
                  <c:v>18.5</c:v>
                </c:pt>
                <c:pt idx="1757">
                  <c:v>18.5</c:v>
                </c:pt>
                <c:pt idx="1758">
                  <c:v>19.5</c:v>
                </c:pt>
                <c:pt idx="1759">
                  <c:v>18.5</c:v>
                </c:pt>
                <c:pt idx="1760">
                  <c:v>17.5</c:v>
                </c:pt>
                <c:pt idx="1761">
                  <c:v>16.5</c:v>
                </c:pt>
                <c:pt idx="1762">
                  <c:v>18.5</c:v>
                </c:pt>
                <c:pt idx="1763">
                  <c:v>17.5</c:v>
                </c:pt>
                <c:pt idx="1764">
                  <c:v>16.5</c:v>
                </c:pt>
                <c:pt idx="1765">
                  <c:v>16.5</c:v>
                </c:pt>
                <c:pt idx="1766">
                  <c:v>16.5</c:v>
                </c:pt>
                <c:pt idx="1767">
                  <c:v>15.5</c:v>
                </c:pt>
                <c:pt idx="1768">
                  <c:v>15.5</c:v>
                </c:pt>
                <c:pt idx="1769">
                  <c:v>16.5</c:v>
                </c:pt>
                <c:pt idx="1770">
                  <c:v>15.5</c:v>
                </c:pt>
                <c:pt idx="1771">
                  <c:v>15.5</c:v>
                </c:pt>
                <c:pt idx="1772">
                  <c:v>14.5</c:v>
                </c:pt>
                <c:pt idx="1773">
                  <c:v>14.5</c:v>
                </c:pt>
                <c:pt idx="1774">
                  <c:v>13.5</c:v>
                </c:pt>
                <c:pt idx="1775">
                  <c:v>15.5</c:v>
                </c:pt>
                <c:pt idx="1776">
                  <c:v>17.5</c:v>
                </c:pt>
                <c:pt idx="1777">
                  <c:v>17.5</c:v>
                </c:pt>
                <c:pt idx="1778">
                  <c:v>17.5</c:v>
                </c:pt>
                <c:pt idx="1779">
                  <c:v>16.5</c:v>
                </c:pt>
                <c:pt idx="1780">
                  <c:v>17.5</c:v>
                </c:pt>
                <c:pt idx="1781">
                  <c:v>17.5</c:v>
                </c:pt>
                <c:pt idx="1782">
                  <c:v>15.5</c:v>
                </c:pt>
                <c:pt idx="1783">
                  <c:v>14.5</c:v>
                </c:pt>
                <c:pt idx="1784">
                  <c:v>15.5</c:v>
                </c:pt>
                <c:pt idx="1785">
                  <c:v>13.5</c:v>
                </c:pt>
                <c:pt idx="1786">
                  <c:v>15.5</c:v>
                </c:pt>
                <c:pt idx="1787">
                  <c:v>16.5</c:v>
                </c:pt>
                <c:pt idx="1788">
                  <c:v>16.5</c:v>
                </c:pt>
                <c:pt idx="1789">
                  <c:v>19.5</c:v>
                </c:pt>
                <c:pt idx="1790">
                  <c:v>19.5</c:v>
                </c:pt>
                <c:pt idx="1791">
                  <c:v>16.5</c:v>
                </c:pt>
                <c:pt idx="1792">
                  <c:v>17.5</c:v>
                </c:pt>
                <c:pt idx="1793">
                  <c:v>17.5</c:v>
                </c:pt>
                <c:pt idx="1794">
                  <c:v>15.5</c:v>
                </c:pt>
                <c:pt idx="1795">
                  <c:v>15.5</c:v>
                </c:pt>
                <c:pt idx="1796">
                  <c:v>17.5</c:v>
                </c:pt>
                <c:pt idx="1797">
                  <c:v>17.5</c:v>
                </c:pt>
                <c:pt idx="1798">
                  <c:v>16.5</c:v>
                </c:pt>
                <c:pt idx="1799">
                  <c:v>17.5</c:v>
                </c:pt>
                <c:pt idx="1800">
                  <c:v>16.5</c:v>
                </c:pt>
                <c:pt idx="1801">
                  <c:v>17.5</c:v>
                </c:pt>
                <c:pt idx="1802">
                  <c:v>15.5</c:v>
                </c:pt>
                <c:pt idx="1803">
                  <c:v>13.5</c:v>
                </c:pt>
                <c:pt idx="1804">
                  <c:v>15.5</c:v>
                </c:pt>
                <c:pt idx="1805">
                  <c:v>16.5</c:v>
                </c:pt>
                <c:pt idx="1806">
                  <c:v>16.5</c:v>
                </c:pt>
                <c:pt idx="1807">
                  <c:v>18.5</c:v>
                </c:pt>
                <c:pt idx="1808">
                  <c:v>18.5</c:v>
                </c:pt>
                <c:pt idx="1809">
                  <c:v>17.5</c:v>
                </c:pt>
                <c:pt idx="1810">
                  <c:v>16.5</c:v>
                </c:pt>
                <c:pt idx="1811">
                  <c:v>16.5</c:v>
                </c:pt>
                <c:pt idx="1812">
                  <c:v>16.5</c:v>
                </c:pt>
                <c:pt idx="1813">
                  <c:v>16.5</c:v>
                </c:pt>
                <c:pt idx="1814">
                  <c:v>14.5</c:v>
                </c:pt>
                <c:pt idx="1815">
                  <c:v>18.5</c:v>
                </c:pt>
                <c:pt idx="1816">
                  <c:v>18.5</c:v>
                </c:pt>
                <c:pt idx="1817">
                  <c:v>17.5</c:v>
                </c:pt>
                <c:pt idx="1818">
                  <c:v>16.5</c:v>
                </c:pt>
                <c:pt idx="1819">
                  <c:v>17.5</c:v>
                </c:pt>
                <c:pt idx="1820">
                  <c:v>16.5</c:v>
                </c:pt>
                <c:pt idx="1821">
                  <c:v>15.5</c:v>
                </c:pt>
                <c:pt idx="1822">
                  <c:v>17.5</c:v>
                </c:pt>
                <c:pt idx="1823">
                  <c:v>18.5</c:v>
                </c:pt>
                <c:pt idx="1824">
                  <c:v>21.5</c:v>
                </c:pt>
                <c:pt idx="1825">
                  <c:v>19.5</c:v>
                </c:pt>
                <c:pt idx="1826">
                  <c:v>17.5</c:v>
                </c:pt>
                <c:pt idx="1827">
                  <c:v>20.5</c:v>
                </c:pt>
                <c:pt idx="1828">
                  <c:v>18.5</c:v>
                </c:pt>
                <c:pt idx="1829">
                  <c:v>18.5</c:v>
                </c:pt>
                <c:pt idx="1830">
                  <c:v>18.5</c:v>
                </c:pt>
                <c:pt idx="1831">
                  <c:v>22.5</c:v>
                </c:pt>
                <c:pt idx="1832">
                  <c:v>22.5</c:v>
                </c:pt>
                <c:pt idx="1833">
                  <c:v>23.5</c:v>
                </c:pt>
                <c:pt idx="1834">
                  <c:v>23.5</c:v>
                </c:pt>
                <c:pt idx="1835">
                  <c:v>20.5</c:v>
                </c:pt>
                <c:pt idx="1836">
                  <c:v>19.5</c:v>
                </c:pt>
                <c:pt idx="1837">
                  <c:v>20.5</c:v>
                </c:pt>
                <c:pt idx="1838">
                  <c:v>19.5</c:v>
                </c:pt>
                <c:pt idx="1839">
                  <c:v>20.5</c:v>
                </c:pt>
                <c:pt idx="1840">
                  <c:v>20.5</c:v>
                </c:pt>
                <c:pt idx="1841">
                  <c:v>20.5</c:v>
                </c:pt>
                <c:pt idx="1842">
                  <c:v>21.5</c:v>
                </c:pt>
                <c:pt idx="1843">
                  <c:v>17.5</c:v>
                </c:pt>
                <c:pt idx="1844">
                  <c:v>17.5</c:v>
                </c:pt>
                <c:pt idx="1845">
                  <c:v>18.5</c:v>
                </c:pt>
                <c:pt idx="1846">
                  <c:v>17.5</c:v>
                </c:pt>
                <c:pt idx="1847">
                  <c:v>17.5</c:v>
                </c:pt>
                <c:pt idx="1848">
                  <c:v>18.5</c:v>
                </c:pt>
                <c:pt idx="1849">
                  <c:v>17.5</c:v>
                </c:pt>
                <c:pt idx="1850">
                  <c:v>17.5</c:v>
                </c:pt>
                <c:pt idx="1851">
                  <c:v>17.5</c:v>
                </c:pt>
                <c:pt idx="1852">
                  <c:v>16.5</c:v>
                </c:pt>
                <c:pt idx="1853">
                  <c:v>18.5</c:v>
                </c:pt>
                <c:pt idx="1854">
                  <c:v>19.5</c:v>
                </c:pt>
                <c:pt idx="1855">
                  <c:v>20.5</c:v>
                </c:pt>
                <c:pt idx="1856">
                  <c:v>18.5</c:v>
                </c:pt>
                <c:pt idx="1857">
                  <c:v>18.5</c:v>
                </c:pt>
                <c:pt idx="1858">
                  <c:v>16.5</c:v>
                </c:pt>
                <c:pt idx="1859">
                  <c:v>16.5</c:v>
                </c:pt>
                <c:pt idx="1860">
                  <c:v>18.5</c:v>
                </c:pt>
                <c:pt idx="1861">
                  <c:v>17.5</c:v>
                </c:pt>
                <c:pt idx="1862">
                  <c:v>17.5</c:v>
                </c:pt>
                <c:pt idx="1863">
                  <c:v>15.5</c:v>
                </c:pt>
                <c:pt idx="1864">
                  <c:v>17.5</c:v>
                </c:pt>
                <c:pt idx="1865">
                  <c:v>18.5</c:v>
                </c:pt>
                <c:pt idx="1866">
                  <c:v>17.5</c:v>
                </c:pt>
                <c:pt idx="1867">
                  <c:v>20.5</c:v>
                </c:pt>
                <c:pt idx="1868">
                  <c:v>19.5</c:v>
                </c:pt>
                <c:pt idx="1869">
                  <c:v>17.5</c:v>
                </c:pt>
                <c:pt idx="1870">
                  <c:v>15.5</c:v>
                </c:pt>
                <c:pt idx="1871">
                  <c:v>15.5</c:v>
                </c:pt>
                <c:pt idx="1872">
                  <c:v>13.5</c:v>
                </c:pt>
                <c:pt idx="1873">
                  <c:v>15.5</c:v>
                </c:pt>
                <c:pt idx="1874">
                  <c:v>14.5</c:v>
                </c:pt>
                <c:pt idx="1875">
                  <c:v>15.5</c:v>
                </c:pt>
                <c:pt idx="1876">
                  <c:v>16.5</c:v>
                </c:pt>
                <c:pt idx="1877">
                  <c:v>17.5</c:v>
                </c:pt>
                <c:pt idx="1878">
                  <c:v>17.5</c:v>
                </c:pt>
                <c:pt idx="1879">
                  <c:v>18.5</c:v>
                </c:pt>
                <c:pt idx="1880">
                  <c:v>17.5</c:v>
                </c:pt>
                <c:pt idx="1881">
                  <c:v>18.5</c:v>
                </c:pt>
                <c:pt idx="1882">
                  <c:v>17.5</c:v>
                </c:pt>
                <c:pt idx="1883">
                  <c:v>15.5</c:v>
                </c:pt>
                <c:pt idx="1884">
                  <c:v>14.5</c:v>
                </c:pt>
                <c:pt idx="1885">
                  <c:v>15.5</c:v>
                </c:pt>
                <c:pt idx="1886">
                  <c:v>18.5</c:v>
                </c:pt>
                <c:pt idx="1887">
                  <c:v>20.5</c:v>
                </c:pt>
                <c:pt idx="1888">
                  <c:v>19.5</c:v>
                </c:pt>
                <c:pt idx="1889">
                  <c:v>18.5</c:v>
                </c:pt>
                <c:pt idx="1890">
                  <c:v>19.5</c:v>
                </c:pt>
                <c:pt idx="1891">
                  <c:v>19.5</c:v>
                </c:pt>
                <c:pt idx="1892">
                  <c:v>20.5</c:v>
                </c:pt>
                <c:pt idx="1893">
                  <c:v>17.5</c:v>
                </c:pt>
                <c:pt idx="1894">
                  <c:v>16.5</c:v>
                </c:pt>
                <c:pt idx="1895">
                  <c:v>17.5</c:v>
                </c:pt>
                <c:pt idx="1896">
                  <c:v>18.5</c:v>
                </c:pt>
                <c:pt idx="1897">
                  <c:v>18.5</c:v>
                </c:pt>
                <c:pt idx="1898">
                  <c:v>18.5</c:v>
                </c:pt>
                <c:pt idx="1899">
                  <c:v>18.5</c:v>
                </c:pt>
                <c:pt idx="1900">
                  <c:v>18.5</c:v>
                </c:pt>
                <c:pt idx="1901">
                  <c:v>18.5</c:v>
                </c:pt>
                <c:pt idx="1902">
                  <c:v>15.5</c:v>
                </c:pt>
                <c:pt idx="1903">
                  <c:v>18.5</c:v>
                </c:pt>
                <c:pt idx="1904">
                  <c:v>19.5</c:v>
                </c:pt>
                <c:pt idx="1905">
                  <c:v>18.5</c:v>
                </c:pt>
                <c:pt idx="1906">
                  <c:v>17.5</c:v>
                </c:pt>
                <c:pt idx="1907">
                  <c:v>17.5</c:v>
                </c:pt>
                <c:pt idx="1908">
                  <c:v>17.5</c:v>
                </c:pt>
                <c:pt idx="1909">
                  <c:v>17.5</c:v>
                </c:pt>
                <c:pt idx="1910">
                  <c:v>16.5</c:v>
                </c:pt>
                <c:pt idx="1911">
                  <c:v>18.5</c:v>
                </c:pt>
                <c:pt idx="1912">
                  <c:v>18.5</c:v>
                </c:pt>
                <c:pt idx="1913">
                  <c:v>17.5</c:v>
                </c:pt>
                <c:pt idx="1914">
                  <c:v>17.5</c:v>
                </c:pt>
                <c:pt idx="1915">
                  <c:v>15.5</c:v>
                </c:pt>
                <c:pt idx="1916">
                  <c:v>14.5</c:v>
                </c:pt>
                <c:pt idx="1917">
                  <c:v>13.5</c:v>
                </c:pt>
                <c:pt idx="1918">
                  <c:v>13.5</c:v>
                </c:pt>
                <c:pt idx="1919">
                  <c:v>15.5</c:v>
                </c:pt>
                <c:pt idx="1920">
                  <c:v>14.5</c:v>
                </c:pt>
                <c:pt idx="1921">
                  <c:v>15.5</c:v>
                </c:pt>
                <c:pt idx="1922">
                  <c:v>18.5</c:v>
                </c:pt>
                <c:pt idx="1923">
                  <c:v>17.5</c:v>
                </c:pt>
                <c:pt idx="1924">
                  <c:v>17.5</c:v>
                </c:pt>
                <c:pt idx="1925">
                  <c:v>15.5</c:v>
                </c:pt>
                <c:pt idx="1926">
                  <c:v>16.5</c:v>
                </c:pt>
                <c:pt idx="1927">
                  <c:v>15.5</c:v>
                </c:pt>
                <c:pt idx="1928">
                  <c:v>18.5</c:v>
                </c:pt>
                <c:pt idx="1929">
                  <c:v>19.5</c:v>
                </c:pt>
                <c:pt idx="1930">
                  <c:v>19.5</c:v>
                </c:pt>
                <c:pt idx="1931">
                  <c:v>19.5</c:v>
                </c:pt>
                <c:pt idx="1932">
                  <c:v>21.5</c:v>
                </c:pt>
                <c:pt idx="1933">
                  <c:v>17.5</c:v>
                </c:pt>
                <c:pt idx="1934">
                  <c:v>18.5</c:v>
                </c:pt>
                <c:pt idx="1935">
                  <c:v>17.5</c:v>
                </c:pt>
                <c:pt idx="1936">
                  <c:v>19.5</c:v>
                </c:pt>
                <c:pt idx="1937">
                  <c:v>20.5</c:v>
                </c:pt>
                <c:pt idx="1938">
                  <c:v>20.5</c:v>
                </c:pt>
                <c:pt idx="1939">
                  <c:v>20.5</c:v>
                </c:pt>
                <c:pt idx="1940">
                  <c:v>20.5</c:v>
                </c:pt>
                <c:pt idx="1941">
                  <c:v>18.5</c:v>
                </c:pt>
                <c:pt idx="1942">
                  <c:v>19.5</c:v>
                </c:pt>
                <c:pt idx="1943">
                  <c:v>20.5</c:v>
                </c:pt>
                <c:pt idx="1944">
                  <c:v>18.5</c:v>
                </c:pt>
                <c:pt idx="1945">
                  <c:v>20.5</c:v>
                </c:pt>
                <c:pt idx="1946">
                  <c:v>16.5</c:v>
                </c:pt>
                <c:pt idx="1947">
                  <c:v>17.5</c:v>
                </c:pt>
                <c:pt idx="1948">
                  <c:v>18.5</c:v>
                </c:pt>
                <c:pt idx="1949">
                  <c:v>18.5</c:v>
                </c:pt>
                <c:pt idx="1950">
                  <c:v>20.5</c:v>
                </c:pt>
                <c:pt idx="1951">
                  <c:v>20.5</c:v>
                </c:pt>
                <c:pt idx="1952">
                  <c:v>21.5</c:v>
                </c:pt>
                <c:pt idx="1953">
                  <c:v>22.5</c:v>
                </c:pt>
                <c:pt idx="1954">
                  <c:v>19.5</c:v>
                </c:pt>
                <c:pt idx="1955">
                  <c:v>20.5</c:v>
                </c:pt>
                <c:pt idx="1956">
                  <c:v>19.5</c:v>
                </c:pt>
                <c:pt idx="1957">
                  <c:v>19.5</c:v>
                </c:pt>
                <c:pt idx="1958">
                  <c:v>18.5</c:v>
                </c:pt>
                <c:pt idx="1959">
                  <c:v>18.5</c:v>
                </c:pt>
                <c:pt idx="1960">
                  <c:v>17.5</c:v>
                </c:pt>
                <c:pt idx="1961">
                  <c:v>17.5</c:v>
                </c:pt>
                <c:pt idx="1962">
                  <c:v>17.5</c:v>
                </c:pt>
                <c:pt idx="1963">
                  <c:v>19.5</c:v>
                </c:pt>
                <c:pt idx="1964">
                  <c:v>19.5</c:v>
                </c:pt>
                <c:pt idx="1965">
                  <c:v>18.5</c:v>
                </c:pt>
                <c:pt idx="1966">
                  <c:v>19.5</c:v>
                </c:pt>
                <c:pt idx="1967">
                  <c:v>19.5</c:v>
                </c:pt>
                <c:pt idx="1968">
                  <c:v>16.5</c:v>
                </c:pt>
                <c:pt idx="1969">
                  <c:v>16.5</c:v>
                </c:pt>
                <c:pt idx="1970">
                  <c:v>16.5</c:v>
                </c:pt>
                <c:pt idx="1971">
                  <c:v>17.5</c:v>
                </c:pt>
                <c:pt idx="1972">
                  <c:v>16.5</c:v>
                </c:pt>
                <c:pt idx="1973">
                  <c:v>20.5</c:v>
                </c:pt>
                <c:pt idx="1974">
                  <c:v>19.5</c:v>
                </c:pt>
                <c:pt idx="1975">
                  <c:v>20.5</c:v>
                </c:pt>
                <c:pt idx="1976">
                  <c:v>19.5</c:v>
                </c:pt>
                <c:pt idx="1977">
                  <c:v>18.5</c:v>
                </c:pt>
                <c:pt idx="1978">
                  <c:v>15.5</c:v>
                </c:pt>
                <c:pt idx="1979">
                  <c:v>18.5</c:v>
                </c:pt>
                <c:pt idx="1980">
                  <c:v>18.5</c:v>
                </c:pt>
                <c:pt idx="1981">
                  <c:v>17.5</c:v>
                </c:pt>
                <c:pt idx="1982">
                  <c:v>17.5</c:v>
                </c:pt>
                <c:pt idx="1983">
                  <c:v>19.5</c:v>
                </c:pt>
                <c:pt idx="1984">
                  <c:v>16.5</c:v>
                </c:pt>
                <c:pt idx="1985">
                  <c:v>17.5</c:v>
                </c:pt>
                <c:pt idx="1986">
                  <c:v>15.5</c:v>
                </c:pt>
                <c:pt idx="1987">
                  <c:v>16.5</c:v>
                </c:pt>
                <c:pt idx="1988">
                  <c:v>18.5</c:v>
                </c:pt>
                <c:pt idx="1989">
                  <c:v>17.5</c:v>
                </c:pt>
                <c:pt idx="1990">
                  <c:v>19.5</c:v>
                </c:pt>
                <c:pt idx="1991">
                  <c:v>19.5</c:v>
                </c:pt>
                <c:pt idx="1992">
                  <c:v>19.5</c:v>
                </c:pt>
                <c:pt idx="1993">
                  <c:v>19.5</c:v>
                </c:pt>
                <c:pt idx="1994">
                  <c:v>19.5</c:v>
                </c:pt>
                <c:pt idx="1995">
                  <c:v>20.5</c:v>
                </c:pt>
                <c:pt idx="1996">
                  <c:v>21.5</c:v>
                </c:pt>
                <c:pt idx="1997">
                  <c:v>17.5</c:v>
                </c:pt>
                <c:pt idx="1998">
                  <c:v>19.5</c:v>
                </c:pt>
                <c:pt idx="1999">
                  <c:v>17.5</c:v>
                </c:pt>
                <c:pt idx="2000">
                  <c:v>18.5</c:v>
                </c:pt>
                <c:pt idx="2001">
                  <c:v>18.5</c:v>
                </c:pt>
                <c:pt idx="2002">
                  <c:v>20.5</c:v>
                </c:pt>
                <c:pt idx="2003">
                  <c:v>18.5</c:v>
                </c:pt>
                <c:pt idx="2004">
                  <c:v>18.5</c:v>
                </c:pt>
                <c:pt idx="2005">
                  <c:v>18.5</c:v>
                </c:pt>
                <c:pt idx="2006">
                  <c:v>17.5</c:v>
                </c:pt>
                <c:pt idx="2007">
                  <c:v>19.5</c:v>
                </c:pt>
                <c:pt idx="2008">
                  <c:v>18.5</c:v>
                </c:pt>
                <c:pt idx="2009">
                  <c:v>17.5</c:v>
                </c:pt>
                <c:pt idx="2010">
                  <c:v>16.5</c:v>
                </c:pt>
                <c:pt idx="2011">
                  <c:v>18.5</c:v>
                </c:pt>
                <c:pt idx="2012">
                  <c:v>19.5</c:v>
                </c:pt>
                <c:pt idx="2013">
                  <c:v>18.5</c:v>
                </c:pt>
                <c:pt idx="2014">
                  <c:v>17.5</c:v>
                </c:pt>
                <c:pt idx="2015">
                  <c:v>15.5</c:v>
                </c:pt>
                <c:pt idx="2016">
                  <c:v>15.5</c:v>
                </c:pt>
                <c:pt idx="2017">
                  <c:v>16.5</c:v>
                </c:pt>
                <c:pt idx="2018">
                  <c:v>15.5</c:v>
                </c:pt>
                <c:pt idx="2019">
                  <c:v>16.5</c:v>
                </c:pt>
                <c:pt idx="2020">
                  <c:v>16.5</c:v>
                </c:pt>
                <c:pt idx="2021">
                  <c:v>17.5</c:v>
                </c:pt>
                <c:pt idx="2022">
                  <c:v>19.5</c:v>
                </c:pt>
                <c:pt idx="2023">
                  <c:v>19.5</c:v>
                </c:pt>
                <c:pt idx="2024">
                  <c:v>18.5</c:v>
                </c:pt>
                <c:pt idx="2025">
                  <c:v>17.5</c:v>
                </c:pt>
                <c:pt idx="2026">
                  <c:v>17.5</c:v>
                </c:pt>
                <c:pt idx="2027">
                  <c:v>17.5</c:v>
                </c:pt>
                <c:pt idx="2028">
                  <c:v>17.5</c:v>
                </c:pt>
                <c:pt idx="2029">
                  <c:v>15.5</c:v>
                </c:pt>
                <c:pt idx="2030">
                  <c:v>15.5</c:v>
                </c:pt>
                <c:pt idx="2031">
                  <c:v>15.5</c:v>
                </c:pt>
                <c:pt idx="2032">
                  <c:v>15.5</c:v>
                </c:pt>
                <c:pt idx="2033">
                  <c:v>15.5</c:v>
                </c:pt>
                <c:pt idx="2034">
                  <c:v>15.5</c:v>
                </c:pt>
                <c:pt idx="2035">
                  <c:v>15.5</c:v>
                </c:pt>
                <c:pt idx="2036">
                  <c:v>16.5</c:v>
                </c:pt>
                <c:pt idx="2037">
                  <c:v>14.5</c:v>
                </c:pt>
                <c:pt idx="2038">
                  <c:v>15.5</c:v>
                </c:pt>
                <c:pt idx="2039">
                  <c:v>17.5</c:v>
                </c:pt>
                <c:pt idx="2040">
                  <c:v>17.5</c:v>
                </c:pt>
                <c:pt idx="2041">
                  <c:v>16.5</c:v>
                </c:pt>
                <c:pt idx="2042">
                  <c:v>16.5</c:v>
                </c:pt>
                <c:pt idx="2043">
                  <c:v>17.5</c:v>
                </c:pt>
                <c:pt idx="2044">
                  <c:v>16.5</c:v>
                </c:pt>
                <c:pt idx="2045">
                  <c:v>16.5</c:v>
                </c:pt>
                <c:pt idx="2046">
                  <c:v>17.5</c:v>
                </c:pt>
                <c:pt idx="2047">
                  <c:v>18.5</c:v>
                </c:pt>
                <c:pt idx="2048">
                  <c:v>16.5</c:v>
                </c:pt>
                <c:pt idx="2049">
                  <c:v>16.5</c:v>
                </c:pt>
                <c:pt idx="2050">
                  <c:v>16.5</c:v>
                </c:pt>
                <c:pt idx="2051">
                  <c:v>17.5</c:v>
                </c:pt>
                <c:pt idx="2052">
                  <c:v>17.5</c:v>
                </c:pt>
                <c:pt idx="2053">
                  <c:v>16.5</c:v>
                </c:pt>
                <c:pt idx="2054">
                  <c:v>19.5</c:v>
                </c:pt>
                <c:pt idx="2055">
                  <c:v>17.5</c:v>
                </c:pt>
                <c:pt idx="2056">
                  <c:v>17.5</c:v>
                </c:pt>
                <c:pt idx="2057">
                  <c:v>18.5</c:v>
                </c:pt>
                <c:pt idx="2058">
                  <c:v>20.5</c:v>
                </c:pt>
                <c:pt idx="2059">
                  <c:v>17.5</c:v>
                </c:pt>
                <c:pt idx="2060">
                  <c:v>16.5</c:v>
                </c:pt>
                <c:pt idx="2061">
                  <c:v>17.5</c:v>
                </c:pt>
                <c:pt idx="2062">
                  <c:v>17.5</c:v>
                </c:pt>
                <c:pt idx="2063">
                  <c:v>15.5</c:v>
                </c:pt>
                <c:pt idx="2064">
                  <c:v>16.5</c:v>
                </c:pt>
                <c:pt idx="2065">
                  <c:v>17.5</c:v>
                </c:pt>
                <c:pt idx="2066">
                  <c:v>18.5</c:v>
                </c:pt>
                <c:pt idx="2067">
                  <c:v>18.5</c:v>
                </c:pt>
                <c:pt idx="2068">
                  <c:v>18.5</c:v>
                </c:pt>
                <c:pt idx="2069">
                  <c:v>17.5</c:v>
                </c:pt>
                <c:pt idx="2070">
                  <c:v>17.5</c:v>
                </c:pt>
                <c:pt idx="2071">
                  <c:v>17.5</c:v>
                </c:pt>
                <c:pt idx="2072">
                  <c:v>17.5</c:v>
                </c:pt>
                <c:pt idx="2073">
                  <c:v>17.5</c:v>
                </c:pt>
                <c:pt idx="2074">
                  <c:v>15.5</c:v>
                </c:pt>
                <c:pt idx="2075">
                  <c:v>14.5</c:v>
                </c:pt>
                <c:pt idx="2076">
                  <c:v>14.5</c:v>
                </c:pt>
                <c:pt idx="2077">
                  <c:v>14.5</c:v>
                </c:pt>
                <c:pt idx="2078">
                  <c:v>14.5</c:v>
                </c:pt>
                <c:pt idx="2079">
                  <c:v>15.5</c:v>
                </c:pt>
                <c:pt idx="2080">
                  <c:v>14.5</c:v>
                </c:pt>
                <c:pt idx="2081">
                  <c:v>16.5</c:v>
                </c:pt>
                <c:pt idx="2082">
                  <c:v>17.5</c:v>
                </c:pt>
                <c:pt idx="2083">
                  <c:v>16.5</c:v>
                </c:pt>
                <c:pt idx="2084">
                  <c:v>16.5</c:v>
                </c:pt>
                <c:pt idx="2085">
                  <c:v>17.5</c:v>
                </c:pt>
                <c:pt idx="2086">
                  <c:v>16.5</c:v>
                </c:pt>
                <c:pt idx="2087">
                  <c:v>17.5</c:v>
                </c:pt>
                <c:pt idx="2088">
                  <c:v>18.5</c:v>
                </c:pt>
                <c:pt idx="2089">
                  <c:v>20.5</c:v>
                </c:pt>
                <c:pt idx="2090">
                  <c:v>20.5</c:v>
                </c:pt>
                <c:pt idx="2091">
                  <c:v>18.5</c:v>
                </c:pt>
                <c:pt idx="2092">
                  <c:v>19.5</c:v>
                </c:pt>
                <c:pt idx="2093">
                  <c:v>16.5</c:v>
                </c:pt>
                <c:pt idx="2094">
                  <c:v>16.5</c:v>
                </c:pt>
                <c:pt idx="2095">
                  <c:v>16.5</c:v>
                </c:pt>
                <c:pt idx="2096">
                  <c:v>17.5</c:v>
                </c:pt>
                <c:pt idx="2097">
                  <c:v>18.5</c:v>
                </c:pt>
                <c:pt idx="2098">
                  <c:v>18.5</c:v>
                </c:pt>
                <c:pt idx="2099">
                  <c:v>20.5</c:v>
                </c:pt>
                <c:pt idx="2100">
                  <c:v>20.5</c:v>
                </c:pt>
                <c:pt idx="2101">
                  <c:v>20.5</c:v>
                </c:pt>
                <c:pt idx="2102">
                  <c:v>20.5</c:v>
                </c:pt>
                <c:pt idx="2103">
                  <c:v>21.5</c:v>
                </c:pt>
                <c:pt idx="2104">
                  <c:v>21.5</c:v>
                </c:pt>
                <c:pt idx="2105">
                  <c:v>18.5</c:v>
                </c:pt>
                <c:pt idx="2106">
                  <c:v>17.5</c:v>
                </c:pt>
                <c:pt idx="2107">
                  <c:v>18.5</c:v>
                </c:pt>
                <c:pt idx="2108">
                  <c:v>18.5</c:v>
                </c:pt>
                <c:pt idx="2109">
                  <c:v>17.5</c:v>
                </c:pt>
                <c:pt idx="2110">
                  <c:v>15.5</c:v>
                </c:pt>
                <c:pt idx="2111">
                  <c:v>15.5</c:v>
                </c:pt>
                <c:pt idx="2112">
                  <c:v>16.5</c:v>
                </c:pt>
                <c:pt idx="2113">
                  <c:v>17.5</c:v>
                </c:pt>
                <c:pt idx="2114">
                  <c:v>15.5</c:v>
                </c:pt>
                <c:pt idx="2115">
                  <c:v>14.5</c:v>
                </c:pt>
                <c:pt idx="2116">
                  <c:v>15.5</c:v>
                </c:pt>
                <c:pt idx="2117">
                  <c:v>14.5</c:v>
                </c:pt>
                <c:pt idx="2118">
                  <c:v>16.5</c:v>
                </c:pt>
                <c:pt idx="2119">
                  <c:v>15.5</c:v>
                </c:pt>
                <c:pt idx="2120">
                  <c:v>15.5</c:v>
                </c:pt>
                <c:pt idx="2121">
                  <c:v>17.5</c:v>
                </c:pt>
                <c:pt idx="2122">
                  <c:v>18.5</c:v>
                </c:pt>
                <c:pt idx="2123">
                  <c:v>18.5</c:v>
                </c:pt>
                <c:pt idx="2124">
                  <c:v>20.5</c:v>
                </c:pt>
                <c:pt idx="2125">
                  <c:v>20.5</c:v>
                </c:pt>
                <c:pt idx="2126">
                  <c:v>20.5</c:v>
                </c:pt>
                <c:pt idx="2127">
                  <c:v>18.5</c:v>
                </c:pt>
                <c:pt idx="2128">
                  <c:v>19.5</c:v>
                </c:pt>
                <c:pt idx="2129">
                  <c:v>19.5</c:v>
                </c:pt>
                <c:pt idx="2130">
                  <c:v>18.5</c:v>
                </c:pt>
                <c:pt idx="2131">
                  <c:v>19.5</c:v>
                </c:pt>
                <c:pt idx="2132">
                  <c:v>21.5</c:v>
                </c:pt>
                <c:pt idx="2133">
                  <c:v>21.5</c:v>
                </c:pt>
                <c:pt idx="2134">
                  <c:v>19.5</c:v>
                </c:pt>
                <c:pt idx="2135">
                  <c:v>18.5</c:v>
                </c:pt>
                <c:pt idx="2136">
                  <c:v>18.5</c:v>
                </c:pt>
                <c:pt idx="2137">
                  <c:v>17.5</c:v>
                </c:pt>
                <c:pt idx="2138">
                  <c:v>16.5</c:v>
                </c:pt>
                <c:pt idx="2139">
                  <c:v>18.5</c:v>
                </c:pt>
                <c:pt idx="2140">
                  <c:v>19.5</c:v>
                </c:pt>
                <c:pt idx="2141">
                  <c:v>18.5</c:v>
                </c:pt>
                <c:pt idx="2142">
                  <c:v>19.5</c:v>
                </c:pt>
                <c:pt idx="2143">
                  <c:v>22.5</c:v>
                </c:pt>
                <c:pt idx="2144">
                  <c:v>22.5</c:v>
                </c:pt>
                <c:pt idx="2145">
                  <c:v>22.5</c:v>
                </c:pt>
                <c:pt idx="2146">
                  <c:v>20.5</c:v>
                </c:pt>
                <c:pt idx="2147">
                  <c:v>19.5</c:v>
                </c:pt>
                <c:pt idx="2148">
                  <c:v>14.5</c:v>
                </c:pt>
                <c:pt idx="2149">
                  <c:v>17.5</c:v>
                </c:pt>
                <c:pt idx="2150">
                  <c:v>17.5</c:v>
                </c:pt>
                <c:pt idx="2151">
                  <c:v>19.5</c:v>
                </c:pt>
                <c:pt idx="2152">
                  <c:v>18.5</c:v>
                </c:pt>
                <c:pt idx="2153">
                  <c:v>17.5</c:v>
                </c:pt>
                <c:pt idx="2154">
                  <c:v>14.5</c:v>
                </c:pt>
                <c:pt idx="2155">
                  <c:v>14.5</c:v>
                </c:pt>
                <c:pt idx="2156">
                  <c:v>15.5</c:v>
                </c:pt>
                <c:pt idx="2157">
                  <c:v>15.5</c:v>
                </c:pt>
                <c:pt idx="2158">
                  <c:v>15.5</c:v>
                </c:pt>
                <c:pt idx="2159">
                  <c:v>16.5</c:v>
                </c:pt>
                <c:pt idx="2160">
                  <c:v>18.5</c:v>
                </c:pt>
                <c:pt idx="2161">
                  <c:v>17.5</c:v>
                </c:pt>
                <c:pt idx="2162">
                  <c:v>18.5</c:v>
                </c:pt>
                <c:pt idx="2163">
                  <c:v>17.5</c:v>
                </c:pt>
                <c:pt idx="2164">
                  <c:v>16.5</c:v>
                </c:pt>
                <c:pt idx="2165">
                  <c:v>16.5</c:v>
                </c:pt>
                <c:pt idx="2166">
                  <c:v>14.5</c:v>
                </c:pt>
                <c:pt idx="2167">
                  <c:v>16.5</c:v>
                </c:pt>
                <c:pt idx="2168">
                  <c:v>17.5</c:v>
                </c:pt>
                <c:pt idx="2169">
                  <c:v>17.5</c:v>
                </c:pt>
                <c:pt idx="2170">
                  <c:v>17.5</c:v>
                </c:pt>
                <c:pt idx="2171">
                  <c:v>17.5</c:v>
                </c:pt>
                <c:pt idx="2172">
                  <c:v>17.5</c:v>
                </c:pt>
                <c:pt idx="2173">
                  <c:v>17.5</c:v>
                </c:pt>
                <c:pt idx="2174">
                  <c:v>17.5</c:v>
                </c:pt>
                <c:pt idx="2175">
                  <c:v>17.5</c:v>
                </c:pt>
                <c:pt idx="2176">
                  <c:v>17.5</c:v>
                </c:pt>
                <c:pt idx="2177">
                  <c:v>18.5</c:v>
                </c:pt>
                <c:pt idx="2178">
                  <c:v>17.5</c:v>
                </c:pt>
                <c:pt idx="2179">
                  <c:v>19.5</c:v>
                </c:pt>
                <c:pt idx="2180">
                  <c:v>19.5</c:v>
                </c:pt>
                <c:pt idx="2181">
                  <c:v>18.5</c:v>
                </c:pt>
                <c:pt idx="2182">
                  <c:v>17.5</c:v>
                </c:pt>
                <c:pt idx="2183">
                  <c:v>16.5</c:v>
                </c:pt>
                <c:pt idx="2184">
                  <c:v>19.5</c:v>
                </c:pt>
                <c:pt idx="2185">
                  <c:v>18.5</c:v>
                </c:pt>
                <c:pt idx="2186">
                  <c:v>17.5</c:v>
                </c:pt>
                <c:pt idx="2187">
                  <c:v>17.5</c:v>
                </c:pt>
                <c:pt idx="2188">
                  <c:v>15.5</c:v>
                </c:pt>
                <c:pt idx="2189">
                  <c:v>16.5</c:v>
                </c:pt>
                <c:pt idx="2190">
                  <c:v>16.5</c:v>
                </c:pt>
                <c:pt idx="2191">
                  <c:v>18.5</c:v>
                </c:pt>
                <c:pt idx="2192">
                  <c:v>17.5</c:v>
                </c:pt>
                <c:pt idx="2193">
                  <c:v>17.5</c:v>
                </c:pt>
                <c:pt idx="2194">
                  <c:v>16.5</c:v>
                </c:pt>
                <c:pt idx="2195">
                  <c:v>17.5</c:v>
                </c:pt>
                <c:pt idx="2196">
                  <c:v>17.5</c:v>
                </c:pt>
                <c:pt idx="2197">
                  <c:v>17.5</c:v>
                </c:pt>
                <c:pt idx="2198">
                  <c:v>16.5</c:v>
                </c:pt>
                <c:pt idx="2199">
                  <c:v>14.5</c:v>
                </c:pt>
                <c:pt idx="2200">
                  <c:v>14.5</c:v>
                </c:pt>
                <c:pt idx="2201">
                  <c:v>18.5</c:v>
                </c:pt>
                <c:pt idx="2202">
                  <c:v>18.5</c:v>
                </c:pt>
                <c:pt idx="2203">
                  <c:v>19.5</c:v>
                </c:pt>
                <c:pt idx="2204">
                  <c:v>20.5</c:v>
                </c:pt>
                <c:pt idx="2205">
                  <c:v>21.5</c:v>
                </c:pt>
                <c:pt idx="2206">
                  <c:v>17.5</c:v>
                </c:pt>
                <c:pt idx="2207">
                  <c:v>15.5</c:v>
                </c:pt>
                <c:pt idx="2208">
                  <c:v>16.5</c:v>
                </c:pt>
                <c:pt idx="2209">
                  <c:v>15.5</c:v>
                </c:pt>
                <c:pt idx="2210">
                  <c:v>14.5</c:v>
                </c:pt>
                <c:pt idx="2211">
                  <c:v>15.5</c:v>
                </c:pt>
                <c:pt idx="2212">
                  <c:v>16.5</c:v>
                </c:pt>
                <c:pt idx="2213">
                  <c:v>15.5</c:v>
                </c:pt>
                <c:pt idx="2214">
                  <c:v>16.5</c:v>
                </c:pt>
                <c:pt idx="2215">
                  <c:v>15.5</c:v>
                </c:pt>
                <c:pt idx="2216">
                  <c:v>15.5</c:v>
                </c:pt>
                <c:pt idx="2217">
                  <c:v>15.5</c:v>
                </c:pt>
                <c:pt idx="2218">
                  <c:v>16.5</c:v>
                </c:pt>
                <c:pt idx="2219">
                  <c:v>16.5</c:v>
                </c:pt>
                <c:pt idx="2220">
                  <c:v>18.5</c:v>
                </c:pt>
                <c:pt idx="2221">
                  <c:v>16.5</c:v>
                </c:pt>
                <c:pt idx="2222">
                  <c:v>16.5</c:v>
                </c:pt>
                <c:pt idx="2223">
                  <c:v>16.5</c:v>
                </c:pt>
                <c:pt idx="2224">
                  <c:v>15.5</c:v>
                </c:pt>
                <c:pt idx="2225">
                  <c:v>15.5</c:v>
                </c:pt>
                <c:pt idx="2226">
                  <c:v>16.5</c:v>
                </c:pt>
                <c:pt idx="2227">
                  <c:v>16.5</c:v>
                </c:pt>
                <c:pt idx="2228">
                  <c:v>16.5</c:v>
                </c:pt>
                <c:pt idx="2229">
                  <c:v>18.5</c:v>
                </c:pt>
                <c:pt idx="2230">
                  <c:v>15.5</c:v>
                </c:pt>
                <c:pt idx="2231">
                  <c:v>15.5</c:v>
                </c:pt>
                <c:pt idx="2232">
                  <c:v>15.5</c:v>
                </c:pt>
                <c:pt idx="2233">
                  <c:v>15.5</c:v>
                </c:pt>
                <c:pt idx="2234">
                  <c:v>17.5</c:v>
                </c:pt>
                <c:pt idx="2235">
                  <c:v>16.5</c:v>
                </c:pt>
                <c:pt idx="2236">
                  <c:v>16.5</c:v>
                </c:pt>
                <c:pt idx="2237">
                  <c:v>18.5</c:v>
                </c:pt>
                <c:pt idx="2238">
                  <c:v>14.5</c:v>
                </c:pt>
                <c:pt idx="2239">
                  <c:v>15.5</c:v>
                </c:pt>
                <c:pt idx="2240">
                  <c:v>15.5</c:v>
                </c:pt>
                <c:pt idx="2241">
                  <c:v>15.5</c:v>
                </c:pt>
                <c:pt idx="2242">
                  <c:v>16.5</c:v>
                </c:pt>
                <c:pt idx="2243">
                  <c:v>12.5</c:v>
                </c:pt>
                <c:pt idx="2244">
                  <c:v>13.5</c:v>
                </c:pt>
                <c:pt idx="2245">
                  <c:v>16.5</c:v>
                </c:pt>
                <c:pt idx="2246">
                  <c:v>16.5</c:v>
                </c:pt>
                <c:pt idx="2247">
                  <c:v>15.5</c:v>
                </c:pt>
                <c:pt idx="2248">
                  <c:v>16.5</c:v>
                </c:pt>
                <c:pt idx="2249">
                  <c:v>16.5</c:v>
                </c:pt>
                <c:pt idx="2250">
                  <c:v>14.5</c:v>
                </c:pt>
                <c:pt idx="2251">
                  <c:v>15.5</c:v>
                </c:pt>
                <c:pt idx="2252">
                  <c:v>16.5</c:v>
                </c:pt>
                <c:pt idx="2253">
                  <c:v>15.5</c:v>
                </c:pt>
                <c:pt idx="2254">
                  <c:v>14.5</c:v>
                </c:pt>
                <c:pt idx="2255">
                  <c:v>15.5</c:v>
                </c:pt>
                <c:pt idx="2256">
                  <c:v>15.5</c:v>
                </c:pt>
                <c:pt idx="2257">
                  <c:v>17.5</c:v>
                </c:pt>
                <c:pt idx="2258">
                  <c:v>19.5</c:v>
                </c:pt>
                <c:pt idx="2259">
                  <c:v>21.5</c:v>
                </c:pt>
                <c:pt idx="2260">
                  <c:v>19.5</c:v>
                </c:pt>
                <c:pt idx="2261">
                  <c:v>19.5</c:v>
                </c:pt>
                <c:pt idx="2262">
                  <c:v>18.5</c:v>
                </c:pt>
                <c:pt idx="2263">
                  <c:v>18.5</c:v>
                </c:pt>
                <c:pt idx="2264">
                  <c:v>17.5</c:v>
                </c:pt>
                <c:pt idx="2265">
                  <c:v>17.5</c:v>
                </c:pt>
                <c:pt idx="2266">
                  <c:v>17.5</c:v>
                </c:pt>
                <c:pt idx="2267">
                  <c:v>17.5</c:v>
                </c:pt>
                <c:pt idx="2268">
                  <c:v>17.5</c:v>
                </c:pt>
                <c:pt idx="2269">
                  <c:v>16.5</c:v>
                </c:pt>
                <c:pt idx="2270">
                  <c:v>17.5</c:v>
                </c:pt>
                <c:pt idx="2271">
                  <c:v>17.5</c:v>
                </c:pt>
                <c:pt idx="2272">
                  <c:v>18.5</c:v>
                </c:pt>
                <c:pt idx="2273">
                  <c:v>16.5</c:v>
                </c:pt>
                <c:pt idx="2274">
                  <c:v>15.5</c:v>
                </c:pt>
                <c:pt idx="2275">
                  <c:v>12.5</c:v>
                </c:pt>
                <c:pt idx="2276">
                  <c:v>12.5</c:v>
                </c:pt>
                <c:pt idx="2277">
                  <c:v>12.5</c:v>
                </c:pt>
                <c:pt idx="2278">
                  <c:v>13.5</c:v>
                </c:pt>
                <c:pt idx="2279">
                  <c:v>13.5</c:v>
                </c:pt>
                <c:pt idx="2280">
                  <c:v>15.5</c:v>
                </c:pt>
                <c:pt idx="2281">
                  <c:v>16.5</c:v>
                </c:pt>
                <c:pt idx="2282">
                  <c:v>15.5</c:v>
                </c:pt>
                <c:pt idx="2283">
                  <c:v>17.5</c:v>
                </c:pt>
                <c:pt idx="2284">
                  <c:v>16.5</c:v>
                </c:pt>
                <c:pt idx="2285">
                  <c:v>15.5</c:v>
                </c:pt>
                <c:pt idx="2286">
                  <c:v>15.5</c:v>
                </c:pt>
                <c:pt idx="2287">
                  <c:v>16.5</c:v>
                </c:pt>
                <c:pt idx="2288">
                  <c:v>15.5</c:v>
                </c:pt>
                <c:pt idx="2289">
                  <c:v>15.5</c:v>
                </c:pt>
                <c:pt idx="2290">
                  <c:v>15.5</c:v>
                </c:pt>
                <c:pt idx="2291">
                  <c:v>16.5</c:v>
                </c:pt>
                <c:pt idx="2292">
                  <c:v>14.5</c:v>
                </c:pt>
                <c:pt idx="2293">
                  <c:v>12.5</c:v>
                </c:pt>
                <c:pt idx="2294">
                  <c:v>12.5</c:v>
                </c:pt>
                <c:pt idx="2295">
                  <c:v>15.5</c:v>
                </c:pt>
                <c:pt idx="2296">
                  <c:v>14.5</c:v>
                </c:pt>
                <c:pt idx="2297">
                  <c:v>15.5</c:v>
                </c:pt>
                <c:pt idx="2298">
                  <c:v>14.5</c:v>
                </c:pt>
                <c:pt idx="2299">
                  <c:v>16.5</c:v>
                </c:pt>
                <c:pt idx="2300">
                  <c:v>17.5</c:v>
                </c:pt>
                <c:pt idx="2301">
                  <c:v>16.5</c:v>
                </c:pt>
                <c:pt idx="2302">
                  <c:v>16.5</c:v>
                </c:pt>
                <c:pt idx="2303">
                  <c:v>17.5</c:v>
                </c:pt>
                <c:pt idx="2304">
                  <c:v>14.5</c:v>
                </c:pt>
                <c:pt idx="2305">
                  <c:v>16.5</c:v>
                </c:pt>
                <c:pt idx="2306">
                  <c:v>16.5</c:v>
                </c:pt>
                <c:pt idx="2307">
                  <c:v>16.5</c:v>
                </c:pt>
                <c:pt idx="2308">
                  <c:v>17.5</c:v>
                </c:pt>
                <c:pt idx="2309">
                  <c:v>18.5</c:v>
                </c:pt>
                <c:pt idx="2310">
                  <c:v>18.5</c:v>
                </c:pt>
                <c:pt idx="2311">
                  <c:v>19.5</c:v>
                </c:pt>
                <c:pt idx="2312">
                  <c:v>19.5</c:v>
                </c:pt>
                <c:pt idx="2313">
                  <c:v>18.5</c:v>
                </c:pt>
                <c:pt idx="2314">
                  <c:v>18.5</c:v>
                </c:pt>
                <c:pt idx="2315">
                  <c:v>17.5</c:v>
                </c:pt>
                <c:pt idx="2316">
                  <c:v>18.5</c:v>
                </c:pt>
                <c:pt idx="2317">
                  <c:v>21.5</c:v>
                </c:pt>
                <c:pt idx="2318">
                  <c:v>19.5</c:v>
                </c:pt>
                <c:pt idx="2319">
                  <c:v>18.5</c:v>
                </c:pt>
                <c:pt idx="2320">
                  <c:v>17.5</c:v>
                </c:pt>
                <c:pt idx="2321">
                  <c:v>16.5</c:v>
                </c:pt>
                <c:pt idx="2322">
                  <c:v>14.5</c:v>
                </c:pt>
                <c:pt idx="2323">
                  <c:v>16.5</c:v>
                </c:pt>
                <c:pt idx="2324">
                  <c:v>16.5</c:v>
                </c:pt>
                <c:pt idx="2325">
                  <c:v>14.5</c:v>
                </c:pt>
                <c:pt idx="2326">
                  <c:v>17.5</c:v>
                </c:pt>
                <c:pt idx="2327">
                  <c:v>17.5</c:v>
                </c:pt>
                <c:pt idx="2328">
                  <c:v>18.5</c:v>
                </c:pt>
                <c:pt idx="2329">
                  <c:v>18.5</c:v>
                </c:pt>
                <c:pt idx="2330">
                  <c:v>16.5</c:v>
                </c:pt>
                <c:pt idx="2331">
                  <c:v>15.5</c:v>
                </c:pt>
                <c:pt idx="2332">
                  <c:v>13.5</c:v>
                </c:pt>
                <c:pt idx="2333">
                  <c:v>13.5</c:v>
                </c:pt>
                <c:pt idx="2334">
                  <c:v>15.5</c:v>
                </c:pt>
                <c:pt idx="2335">
                  <c:v>17.5</c:v>
                </c:pt>
                <c:pt idx="2336">
                  <c:v>18.5</c:v>
                </c:pt>
                <c:pt idx="2337">
                  <c:v>18.5</c:v>
                </c:pt>
                <c:pt idx="2338">
                  <c:v>18.5</c:v>
                </c:pt>
                <c:pt idx="2339">
                  <c:v>17.5</c:v>
                </c:pt>
                <c:pt idx="2340">
                  <c:v>16.5</c:v>
                </c:pt>
                <c:pt idx="2341">
                  <c:v>15.5</c:v>
                </c:pt>
                <c:pt idx="2342">
                  <c:v>16.5</c:v>
                </c:pt>
                <c:pt idx="2343">
                  <c:v>14.5</c:v>
                </c:pt>
                <c:pt idx="2344">
                  <c:v>16.5</c:v>
                </c:pt>
                <c:pt idx="2345">
                  <c:v>17.5</c:v>
                </c:pt>
                <c:pt idx="2346">
                  <c:v>21.5</c:v>
                </c:pt>
                <c:pt idx="2347">
                  <c:v>20.5</c:v>
                </c:pt>
                <c:pt idx="2348">
                  <c:v>19.5</c:v>
                </c:pt>
                <c:pt idx="2349">
                  <c:v>16.5</c:v>
                </c:pt>
                <c:pt idx="2350">
                  <c:v>16.5</c:v>
                </c:pt>
                <c:pt idx="2351">
                  <c:v>16.5</c:v>
                </c:pt>
                <c:pt idx="2352">
                  <c:v>18.5</c:v>
                </c:pt>
                <c:pt idx="2353">
                  <c:v>17.5</c:v>
                </c:pt>
                <c:pt idx="2354">
                  <c:v>17.5</c:v>
                </c:pt>
                <c:pt idx="2355">
                  <c:v>18.5</c:v>
                </c:pt>
                <c:pt idx="2356">
                  <c:v>17.5</c:v>
                </c:pt>
                <c:pt idx="2357">
                  <c:v>19.5</c:v>
                </c:pt>
                <c:pt idx="2358">
                  <c:v>19.5</c:v>
                </c:pt>
                <c:pt idx="2359">
                  <c:v>19.5</c:v>
                </c:pt>
                <c:pt idx="2360">
                  <c:v>21.5</c:v>
                </c:pt>
                <c:pt idx="2361">
                  <c:v>20.5</c:v>
                </c:pt>
                <c:pt idx="2362">
                  <c:v>19.5</c:v>
                </c:pt>
                <c:pt idx="2363">
                  <c:v>19.5</c:v>
                </c:pt>
                <c:pt idx="2364">
                  <c:v>19.5</c:v>
                </c:pt>
                <c:pt idx="2365">
                  <c:v>20.5</c:v>
                </c:pt>
                <c:pt idx="2366">
                  <c:v>21.5</c:v>
                </c:pt>
                <c:pt idx="2367">
                  <c:v>19.5</c:v>
                </c:pt>
                <c:pt idx="2368">
                  <c:v>20.5</c:v>
                </c:pt>
                <c:pt idx="2369">
                  <c:v>20.5</c:v>
                </c:pt>
                <c:pt idx="2370">
                  <c:v>22.5</c:v>
                </c:pt>
                <c:pt idx="2371">
                  <c:v>21.5</c:v>
                </c:pt>
                <c:pt idx="2372">
                  <c:v>21.5</c:v>
                </c:pt>
                <c:pt idx="2373">
                  <c:v>20.5</c:v>
                </c:pt>
                <c:pt idx="2374">
                  <c:v>19.5</c:v>
                </c:pt>
                <c:pt idx="2375">
                  <c:v>20.5</c:v>
                </c:pt>
                <c:pt idx="2376">
                  <c:v>20.5</c:v>
                </c:pt>
                <c:pt idx="2377">
                  <c:v>20.5</c:v>
                </c:pt>
                <c:pt idx="2378">
                  <c:v>18.5</c:v>
                </c:pt>
                <c:pt idx="2379">
                  <c:v>19.5</c:v>
                </c:pt>
                <c:pt idx="2380">
                  <c:v>19.5</c:v>
                </c:pt>
                <c:pt idx="2381">
                  <c:v>17.5</c:v>
                </c:pt>
                <c:pt idx="2382">
                  <c:v>15.5</c:v>
                </c:pt>
                <c:pt idx="2383">
                  <c:v>14.5</c:v>
                </c:pt>
                <c:pt idx="2384">
                  <c:v>15.5</c:v>
                </c:pt>
                <c:pt idx="2385">
                  <c:v>13.5</c:v>
                </c:pt>
                <c:pt idx="2386">
                  <c:v>16.5</c:v>
                </c:pt>
                <c:pt idx="2387">
                  <c:v>16.5</c:v>
                </c:pt>
                <c:pt idx="2388">
                  <c:v>16.5</c:v>
                </c:pt>
                <c:pt idx="2389">
                  <c:v>15.5</c:v>
                </c:pt>
                <c:pt idx="2390">
                  <c:v>18.5</c:v>
                </c:pt>
                <c:pt idx="2391">
                  <c:v>17.5</c:v>
                </c:pt>
                <c:pt idx="2392">
                  <c:v>16.5</c:v>
                </c:pt>
                <c:pt idx="2393">
                  <c:v>16.5</c:v>
                </c:pt>
                <c:pt idx="2394">
                  <c:v>17.5</c:v>
                </c:pt>
                <c:pt idx="2395">
                  <c:v>19.5</c:v>
                </c:pt>
                <c:pt idx="2396">
                  <c:v>19</c:v>
                </c:pt>
                <c:pt idx="2397">
                  <c:v>18</c:v>
                </c:pt>
                <c:pt idx="2398">
                  <c:v>18</c:v>
                </c:pt>
                <c:pt idx="2399">
                  <c:v>16</c:v>
                </c:pt>
                <c:pt idx="2400">
                  <c:v>17</c:v>
                </c:pt>
                <c:pt idx="2401">
                  <c:v>18</c:v>
                </c:pt>
                <c:pt idx="2402">
                  <c:v>18</c:v>
                </c:pt>
                <c:pt idx="2403">
                  <c:v>20</c:v>
                </c:pt>
                <c:pt idx="2404">
                  <c:v>17</c:v>
                </c:pt>
                <c:pt idx="2405">
                  <c:v>20</c:v>
                </c:pt>
                <c:pt idx="2406">
                  <c:v>19</c:v>
                </c:pt>
                <c:pt idx="2407">
                  <c:v>19</c:v>
                </c:pt>
                <c:pt idx="2408">
                  <c:v>19</c:v>
                </c:pt>
                <c:pt idx="2409">
                  <c:v>19</c:v>
                </c:pt>
                <c:pt idx="2410">
                  <c:v>20</c:v>
                </c:pt>
                <c:pt idx="2411">
                  <c:v>19</c:v>
                </c:pt>
                <c:pt idx="2412">
                  <c:v>21</c:v>
                </c:pt>
                <c:pt idx="2413">
                  <c:v>24</c:v>
                </c:pt>
                <c:pt idx="2414">
                  <c:v>21</c:v>
                </c:pt>
                <c:pt idx="2415">
                  <c:v>21</c:v>
                </c:pt>
                <c:pt idx="2416">
                  <c:v>22</c:v>
                </c:pt>
                <c:pt idx="2417">
                  <c:v>21</c:v>
                </c:pt>
                <c:pt idx="2418">
                  <c:v>20</c:v>
                </c:pt>
                <c:pt idx="2419">
                  <c:v>19</c:v>
                </c:pt>
                <c:pt idx="2420">
                  <c:v>18</c:v>
                </c:pt>
                <c:pt idx="2421">
                  <c:v>21</c:v>
                </c:pt>
                <c:pt idx="2422">
                  <c:v>22</c:v>
                </c:pt>
                <c:pt idx="2423">
                  <c:v>19</c:v>
                </c:pt>
                <c:pt idx="2424">
                  <c:v>19</c:v>
                </c:pt>
                <c:pt idx="2425">
                  <c:v>19</c:v>
                </c:pt>
                <c:pt idx="2426">
                  <c:v>16</c:v>
                </c:pt>
                <c:pt idx="2427">
                  <c:v>17</c:v>
                </c:pt>
                <c:pt idx="2428">
                  <c:v>17</c:v>
                </c:pt>
                <c:pt idx="2429">
                  <c:v>17</c:v>
                </c:pt>
                <c:pt idx="2430">
                  <c:v>16</c:v>
                </c:pt>
                <c:pt idx="2431">
                  <c:v>17</c:v>
                </c:pt>
                <c:pt idx="2432">
                  <c:v>17</c:v>
                </c:pt>
                <c:pt idx="2433">
                  <c:v>21</c:v>
                </c:pt>
                <c:pt idx="2434">
                  <c:v>20</c:v>
                </c:pt>
                <c:pt idx="2435">
                  <c:v>17</c:v>
                </c:pt>
                <c:pt idx="2436">
                  <c:v>18</c:v>
                </c:pt>
                <c:pt idx="2437">
                  <c:v>18</c:v>
                </c:pt>
                <c:pt idx="2438">
                  <c:v>15</c:v>
                </c:pt>
                <c:pt idx="2439">
                  <c:v>17</c:v>
                </c:pt>
                <c:pt idx="2440">
                  <c:v>17</c:v>
                </c:pt>
                <c:pt idx="2441">
                  <c:v>18</c:v>
                </c:pt>
                <c:pt idx="2442">
                  <c:v>18</c:v>
                </c:pt>
                <c:pt idx="2443">
                  <c:v>19</c:v>
                </c:pt>
                <c:pt idx="2444">
                  <c:v>18</c:v>
                </c:pt>
                <c:pt idx="2445">
                  <c:v>16</c:v>
                </c:pt>
                <c:pt idx="2446">
                  <c:v>15</c:v>
                </c:pt>
                <c:pt idx="2447">
                  <c:v>16</c:v>
                </c:pt>
                <c:pt idx="2448">
                  <c:v>15</c:v>
                </c:pt>
                <c:pt idx="2449">
                  <c:v>18</c:v>
                </c:pt>
                <c:pt idx="2450">
                  <c:v>18</c:v>
                </c:pt>
                <c:pt idx="2451">
                  <c:v>18</c:v>
                </c:pt>
                <c:pt idx="2452">
                  <c:v>15</c:v>
                </c:pt>
                <c:pt idx="2453">
                  <c:v>22</c:v>
                </c:pt>
                <c:pt idx="2454">
                  <c:v>20</c:v>
                </c:pt>
                <c:pt idx="2455">
                  <c:v>20</c:v>
                </c:pt>
                <c:pt idx="2456">
                  <c:v>19</c:v>
                </c:pt>
                <c:pt idx="2457">
                  <c:v>20</c:v>
                </c:pt>
                <c:pt idx="2458">
                  <c:v>18</c:v>
                </c:pt>
                <c:pt idx="2459">
                  <c:v>18</c:v>
                </c:pt>
                <c:pt idx="2460">
                  <c:v>16</c:v>
                </c:pt>
                <c:pt idx="2461">
                  <c:v>16</c:v>
                </c:pt>
                <c:pt idx="2462">
                  <c:v>19</c:v>
                </c:pt>
                <c:pt idx="2463">
                  <c:v>20</c:v>
                </c:pt>
                <c:pt idx="2464">
                  <c:v>21</c:v>
                </c:pt>
                <c:pt idx="2465">
                  <c:v>24</c:v>
                </c:pt>
                <c:pt idx="2466">
                  <c:v>22</c:v>
                </c:pt>
                <c:pt idx="2467">
                  <c:v>21</c:v>
                </c:pt>
                <c:pt idx="2468">
                  <c:v>22</c:v>
                </c:pt>
                <c:pt idx="2469">
                  <c:v>21</c:v>
                </c:pt>
                <c:pt idx="2470">
                  <c:v>22</c:v>
                </c:pt>
                <c:pt idx="2471">
                  <c:v>22</c:v>
                </c:pt>
                <c:pt idx="2472">
                  <c:v>21</c:v>
                </c:pt>
                <c:pt idx="2473">
                  <c:v>19</c:v>
                </c:pt>
                <c:pt idx="2474">
                  <c:v>21</c:v>
                </c:pt>
                <c:pt idx="2475">
                  <c:v>22</c:v>
                </c:pt>
                <c:pt idx="2476">
                  <c:v>23</c:v>
                </c:pt>
                <c:pt idx="2477">
                  <c:v>21</c:v>
                </c:pt>
                <c:pt idx="2478">
                  <c:v>22</c:v>
                </c:pt>
                <c:pt idx="2479">
                  <c:v>21</c:v>
                </c:pt>
                <c:pt idx="2480">
                  <c:v>19</c:v>
                </c:pt>
                <c:pt idx="2481">
                  <c:v>19</c:v>
                </c:pt>
                <c:pt idx="2482">
                  <c:v>18</c:v>
                </c:pt>
                <c:pt idx="2483">
                  <c:v>18</c:v>
                </c:pt>
                <c:pt idx="2484">
                  <c:v>20</c:v>
                </c:pt>
                <c:pt idx="2485">
                  <c:v>23</c:v>
                </c:pt>
                <c:pt idx="2486">
                  <c:v>19</c:v>
                </c:pt>
                <c:pt idx="2487">
                  <c:v>20</c:v>
                </c:pt>
                <c:pt idx="2488">
                  <c:v>18</c:v>
                </c:pt>
                <c:pt idx="2489">
                  <c:v>19</c:v>
                </c:pt>
                <c:pt idx="2490">
                  <c:v>21</c:v>
                </c:pt>
                <c:pt idx="2491">
                  <c:v>21</c:v>
                </c:pt>
                <c:pt idx="2492">
                  <c:v>23</c:v>
                </c:pt>
                <c:pt idx="2493">
                  <c:v>21</c:v>
                </c:pt>
                <c:pt idx="2494">
                  <c:v>21</c:v>
                </c:pt>
                <c:pt idx="2495">
                  <c:v>21</c:v>
                </c:pt>
                <c:pt idx="2496">
                  <c:v>21</c:v>
                </c:pt>
                <c:pt idx="2497">
                  <c:v>22</c:v>
                </c:pt>
                <c:pt idx="2498">
                  <c:v>22</c:v>
                </c:pt>
                <c:pt idx="2499">
                  <c:v>18</c:v>
                </c:pt>
                <c:pt idx="2500">
                  <c:v>19</c:v>
                </c:pt>
                <c:pt idx="2501">
                  <c:v>19</c:v>
                </c:pt>
                <c:pt idx="2502">
                  <c:v>18</c:v>
                </c:pt>
                <c:pt idx="2503">
                  <c:v>18</c:v>
                </c:pt>
                <c:pt idx="2504">
                  <c:v>20</c:v>
                </c:pt>
                <c:pt idx="2505">
                  <c:v>21</c:v>
                </c:pt>
                <c:pt idx="2506">
                  <c:v>19</c:v>
                </c:pt>
                <c:pt idx="2507">
                  <c:v>18</c:v>
                </c:pt>
                <c:pt idx="2508">
                  <c:v>16</c:v>
                </c:pt>
                <c:pt idx="2509">
                  <c:v>17</c:v>
                </c:pt>
                <c:pt idx="2510">
                  <c:v>15</c:v>
                </c:pt>
                <c:pt idx="2511">
                  <c:v>17</c:v>
                </c:pt>
                <c:pt idx="2512">
                  <c:v>17</c:v>
                </c:pt>
                <c:pt idx="2513">
                  <c:v>19</c:v>
                </c:pt>
                <c:pt idx="2514">
                  <c:v>16</c:v>
                </c:pt>
                <c:pt idx="2515">
                  <c:v>17</c:v>
                </c:pt>
                <c:pt idx="2516">
                  <c:v>15</c:v>
                </c:pt>
                <c:pt idx="2517">
                  <c:v>16</c:v>
                </c:pt>
                <c:pt idx="2518">
                  <c:v>17</c:v>
                </c:pt>
                <c:pt idx="2519">
                  <c:v>19</c:v>
                </c:pt>
                <c:pt idx="2520">
                  <c:v>20</c:v>
                </c:pt>
                <c:pt idx="2521">
                  <c:v>21</c:v>
                </c:pt>
                <c:pt idx="2522">
                  <c:v>17</c:v>
                </c:pt>
                <c:pt idx="2523">
                  <c:v>20</c:v>
                </c:pt>
                <c:pt idx="2524">
                  <c:v>21</c:v>
                </c:pt>
                <c:pt idx="2525">
                  <c:v>23</c:v>
                </c:pt>
                <c:pt idx="2526">
                  <c:v>21</c:v>
                </c:pt>
                <c:pt idx="2527">
                  <c:v>20</c:v>
                </c:pt>
                <c:pt idx="2528">
                  <c:v>22</c:v>
                </c:pt>
                <c:pt idx="2529">
                  <c:v>19</c:v>
                </c:pt>
                <c:pt idx="2530">
                  <c:v>20</c:v>
                </c:pt>
                <c:pt idx="2531">
                  <c:v>18</c:v>
                </c:pt>
                <c:pt idx="2532">
                  <c:v>19</c:v>
                </c:pt>
                <c:pt idx="2533">
                  <c:v>21</c:v>
                </c:pt>
                <c:pt idx="2534">
                  <c:v>20</c:v>
                </c:pt>
                <c:pt idx="2535">
                  <c:v>18</c:v>
                </c:pt>
                <c:pt idx="2536">
                  <c:v>17</c:v>
                </c:pt>
                <c:pt idx="2537">
                  <c:v>18</c:v>
                </c:pt>
                <c:pt idx="2538">
                  <c:v>18</c:v>
                </c:pt>
                <c:pt idx="2539">
                  <c:v>18</c:v>
                </c:pt>
                <c:pt idx="2540">
                  <c:v>19</c:v>
                </c:pt>
                <c:pt idx="2541">
                  <c:v>19</c:v>
                </c:pt>
                <c:pt idx="2542">
                  <c:v>21</c:v>
                </c:pt>
                <c:pt idx="2543">
                  <c:v>23</c:v>
                </c:pt>
                <c:pt idx="2544">
                  <c:v>23</c:v>
                </c:pt>
                <c:pt idx="2545">
                  <c:v>24</c:v>
                </c:pt>
                <c:pt idx="2546">
                  <c:v>19</c:v>
                </c:pt>
                <c:pt idx="2547">
                  <c:v>22</c:v>
                </c:pt>
                <c:pt idx="2548">
                  <c:v>24</c:v>
                </c:pt>
                <c:pt idx="2549">
                  <c:v>23</c:v>
                </c:pt>
                <c:pt idx="2550">
                  <c:v>22</c:v>
                </c:pt>
                <c:pt idx="2551">
                  <c:v>22</c:v>
                </c:pt>
                <c:pt idx="2552">
                  <c:v>22</c:v>
                </c:pt>
                <c:pt idx="2553">
                  <c:v>23</c:v>
                </c:pt>
                <c:pt idx="2554">
                  <c:v>20</c:v>
                </c:pt>
                <c:pt idx="2555">
                  <c:v>19</c:v>
                </c:pt>
                <c:pt idx="2556">
                  <c:v>19</c:v>
                </c:pt>
                <c:pt idx="2557">
                  <c:v>20</c:v>
                </c:pt>
                <c:pt idx="2558">
                  <c:v>20</c:v>
                </c:pt>
                <c:pt idx="2559">
                  <c:v>22</c:v>
                </c:pt>
                <c:pt idx="2560">
                  <c:v>19</c:v>
                </c:pt>
                <c:pt idx="2561">
                  <c:v>20</c:v>
                </c:pt>
                <c:pt idx="2562">
                  <c:v>21</c:v>
                </c:pt>
                <c:pt idx="2563">
                  <c:v>21</c:v>
                </c:pt>
                <c:pt idx="2564">
                  <c:v>22</c:v>
                </c:pt>
                <c:pt idx="2565">
                  <c:v>22</c:v>
                </c:pt>
                <c:pt idx="2566">
                  <c:v>20</c:v>
                </c:pt>
                <c:pt idx="2567">
                  <c:v>20</c:v>
                </c:pt>
                <c:pt idx="2568">
                  <c:v>20</c:v>
                </c:pt>
                <c:pt idx="2569">
                  <c:v>19</c:v>
                </c:pt>
                <c:pt idx="2570">
                  <c:v>21</c:v>
                </c:pt>
                <c:pt idx="2571">
                  <c:v>22</c:v>
                </c:pt>
                <c:pt idx="2572">
                  <c:v>20</c:v>
                </c:pt>
                <c:pt idx="2573">
                  <c:v>18</c:v>
                </c:pt>
                <c:pt idx="2574">
                  <c:v>18</c:v>
                </c:pt>
                <c:pt idx="2575">
                  <c:v>18</c:v>
                </c:pt>
                <c:pt idx="2576">
                  <c:v>19</c:v>
                </c:pt>
                <c:pt idx="2577">
                  <c:v>18</c:v>
                </c:pt>
                <c:pt idx="2578">
                  <c:v>18</c:v>
                </c:pt>
                <c:pt idx="2579">
                  <c:v>20</c:v>
                </c:pt>
                <c:pt idx="2580">
                  <c:v>18</c:v>
                </c:pt>
                <c:pt idx="2581">
                  <c:v>21</c:v>
                </c:pt>
                <c:pt idx="2582">
                  <c:v>21</c:v>
                </c:pt>
                <c:pt idx="2583">
                  <c:v>20</c:v>
                </c:pt>
                <c:pt idx="2584">
                  <c:v>19</c:v>
                </c:pt>
                <c:pt idx="2585">
                  <c:v>17</c:v>
                </c:pt>
                <c:pt idx="2586">
                  <c:v>18</c:v>
                </c:pt>
                <c:pt idx="2587">
                  <c:v>17</c:v>
                </c:pt>
                <c:pt idx="2588">
                  <c:v>18</c:v>
                </c:pt>
                <c:pt idx="2589">
                  <c:v>16</c:v>
                </c:pt>
                <c:pt idx="2590">
                  <c:v>17</c:v>
                </c:pt>
                <c:pt idx="2591">
                  <c:v>11</c:v>
                </c:pt>
                <c:pt idx="2592">
                  <c:v>12</c:v>
                </c:pt>
                <c:pt idx="2593">
                  <c:v>12</c:v>
                </c:pt>
                <c:pt idx="2594">
                  <c:v>13</c:v>
                </c:pt>
                <c:pt idx="2595">
                  <c:v>11</c:v>
                </c:pt>
                <c:pt idx="2596">
                  <c:v>15</c:v>
                </c:pt>
                <c:pt idx="2597">
                  <c:v>23</c:v>
                </c:pt>
                <c:pt idx="2598">
                  <c:v>24</c:v>
                </c:pt>
                <c:pt idx="2599">
                  <c:v>23</c:v>
                </c:pt>
                <c:pt idx="2600">
                  <c:v>24</c:v>
                </c:pt>
                <c:pt idx="2601">
                  <c:v>24</c:v>
                </c:pt>
                <c:pt idx="2602">
                  <c:v>20</c:v>
                </c:pt>
                <c:pt idx="2603">
                  <c:v>21</c:v>
                </c:pt>
                <c:pt idx="2604">
                  <c:v>20</c:v>
                </c:pt>
                <c:pt idx="2605">
                  <c:v>20</c:v>
                </c:pt>
                <c:pt idx="2606">
                  <c:v>20</c:v>
                </c:pt>
                <c:pt idx="2607">
                  <c:v>21</c:v>
                </c:pt>
                <c:pt idx="2608">
                  <c:v>22</c:v>
                </c:pt>
                <c:pt idx="2609">
                  <c:v>20</c:v>
                </c:pt>
                <c:pt idx="2610">
                  <c:v>21</c:v>
                </c:pt>
                <c:pt idx="2611">
                  <c:v>19</c:v>
                </c:pt>
                <c:pt idx="2612">
                  <c:v>21</c:v>
                </c:pt>
                <c:pt idx="2613">
                  <c:v>20</c:v>
                </c:pt>
                <c:pt idx="2614">
                  <c:v>20</c:v>
                </c:pt>
                <c:pt idx="2615">
                  <c:v>20</c:v>
                </c:pt>
                <c:pt idx="2616">
                  <c:v>24</c:v>
                </c:pt>
                <c:pt idx="2617">
                  <c:v>20</c:v>
                </c:pt>
                <c:pt idx="2618">
                  <c:v>20</c:v>
                </c:pt>
                <c:pt idx="2619">
                  <c:v>19</c:v>
                </c:pt>
                <c:pt idx="2620">
                  <c:v>17</c:v>
                </c:pt>
                <c:pt idx="2621">
                  <c:v>19</c:v>
                </c:pt>
                <c:pt idx="2622">
                  <c:v>19</c:v>
                </c:pt>
                <c:pt idx="2623">
                  <c:v>19</c:v>
                </c:pt>
                <c:pt idx="2624">
                  <c:v>18</c:v>
                </c:pt>
                <c:pt idx="2625">
                  <c:v>19</c:v>
                </c:pt>
                <c:pt idx="2626">
                  <c:v>16</c:v>
                </c:pt>
                <c:pt idx="2627">
                  <c:v>17</c:v>
                </c:pt>
                <c:pt idx="2628">
                  <c:v>18</c:v>
                </c:pt>
                <c:pt idx="2629">
                  <c:v>16</c:v>
                </c:pt>
                <c:pt idx="2630">
                  <c:v>18</c:v>
                </c:pt>
                <c:pt idx="2631">
                  <c:v>17</c:v>
                </c:pt>
                <c:pt idx="2632">
                  <c:v>20</c:v>
                </c:pt>
                <c:pt idx="2633">
                  <c:v>18</c:v>
                </c:pt>
                <c:pt idx="2634">
                  <c:v>19</c:v>
                </c:pt>
                <c:pt idx="2635">
                  <c:v>19</c:v>
                </c:pt>
                <c:pt idx="2636">
                  <c:v>16</c:v>
                </c:pt>
                <c:pt idx="2637">
                  <c:v>16</c:v>
                </c:pt>
                <c:pt idx="2638">
                  <c:v>16</c:v>
                </c:pt>
                <c:pt idx="2639">
                  <c:v>15</c:v>
                </c:pt>
                <c:pt idx="2640">
                  <c:v>14</c:v>
                </c:pt>
                <c:pt idx="2641">
                  <c:v>15</c:v>
                </c:pt>
                <c:pt idx="2642">
                  <c:v>17</c:v>
                </c:pt>
                <c:pt idx="2643">
                  <c:v>16</c:v>
                </c:pt>
                <c:pt idx="2644">
                  <c:v>16</c:v>
                </c:pt>
                <c:pt idx="2645">
                  <c:v>17</c:v>
                </c:pt>
                <c:pt idx="2646">
                  <c:v>18</c:v>
                </c:pt>
                <c:pt idx="2647">
                  <c:v>19</c:v>
                </c:pt>
                <c:pt idx="2648">
                  <c:v>17</c:v>
                </c:pt>
                <c:pt idx="2649">
                  <c:v>18</c:v>
                </c:pt>
                <c:pt idx="2650">
                  <c:v>16</c:v>
                </c:pt>
                <c:pt idx="2651">
                  <c:v>17</c:v>
                </c:pt>
                <c:pt idx="2652">
                  <c:v>16</c:v>
                </c:pt>
                <c:pt idx="2653">
                  <c:v>16</c:v>
                </c:pt>
                <c:pt idx="2654">
                  <c:v>15</c:v>
                </c:pt>
                <c:pt idx="2655">
                  <c:v>15</c:v>
                </c:pt>
                <c:pt idx="2656">
                  <c:v>17</c:v>
                </c:pt>
                <c:pt idx="2657">
                  <c:v>19</c:v>
                </c:pt>
                <c:pt idx="2658">
                  <c:v>18</c:v>
                </c:pt>
                <c:pt idx="2659">
                  <c:v>18</c:v>
                </c:pt>
                <c:pt idx="2660">
                  <c:v>18</c:v>
                </c:pt>
                <c:pt idx="2661">
                  <c:v>17</c:v>
                </c:pt>
                <c:pt idx="2662">
                  <c:v>18</c:v>
                </c:pt>
                <c:pt idx="2663">
                  <c:v>17</c:v>
                </c:pt>
                <c:pt idx="2664">
                  <c:v>17</c:v>
                </c:pt>
                <c:pt idx="2665">
                  <c:v>15</c:v>
                </c:pt>
                <c:pt idx="2666">
                  <c:v>17</c:v>
                </c:pt>
                <c:pt idx="2667">
                  <c:v>16</c:v>
                </c:pt>
                <c:pt idx="2668">
                  <c:v>16</c:v>
                </c:pt>
                <c:pt idx="2669">
                  <c:v>16</c:v>
                </c:pt>
                <c:pt idx="2670">
                  <c:v>14</c:v>
                </c:pt>
                <c:pt idx="2671">
                  <c:v>14</c:v>
                </c:pt>
                <c:pt idx="2672">
                  <c:v>12</c:v>
                </c:pt>
                <c:pt idx="2673">
                  <c:v>14</c:v>
                </c:pt>
                <c:pt idx="2674">
                  <c:v>14</c:v>
                </c:pt>
                <c:pt idx="2675">
                  <c:v>15</c:v>
                </c:pt>
                <c:pt idx="2676">
                  <c:v>15</c:v>
                </c:pt>
                <c:pt idx="2677">
                  <c:v>14</c:v>
                </c:pt>
                <c:pt idx="2678">
                  <c:v>14</c:v>
                </c:pt>
                <c:pt idx="2679">
                  <c:v>16</c:v>
                </c:pt>
                <c:pt idx="2680">
                  <c:v>17</c:v>
                </c:pt>
                <c:pt idx="2681">
                  <c:v>17</c:v>
                </c:pt>
                <c:pt idx="2682">
                  <c:v>19</c:v>
                </c:pt>
                <c:pt idx="2683">
                  <c:v>20</c:v>
                </c:pt>
                <c:pt idx="2684">
                  <c:v>17</c:v>
                </c:pt>
                <c:pt idx="2685">
                  <c:v>18</c:v>
                </c:pt>
                <c:pt idx="2686">
                  <c:v>19</c:v>
                </c:pt>
                <c:pt idx="2687">
                  <c:v>16</c:v>
                </c:pt>
                <c:pt idx="2688">
                  <c:v>16</c:v>
                </c:pt>
                <c:pt idx="2689">
                  <c:v>15</c:v>
                </c:pt>
                <c:pt idx="2690">
                  <c:v>16</c:v>
                </c:pt>
                <c:pt idx="2691">
                  <c:v>16</c:v>
                </c:pt>
                <c:pt idx="2692">
                  <c:v>16</c:v>
                </c:pt>
                <c:pt idx="2693">
                  <c:v>17</c:v>
                </c:pt>
                <c:pt idx="2694">
                  <c:v>16</c:v>
                </c:pt>
                <c:pt idx="2695">
                  <c:v>14</c:v>
                </c:pt>
                <c:pt idx="2696">
                  <c:v>13</c:v>
                </c:pt>
                <c:pt idx="2697">
                  <c:v>15</c:v>
                </c:pt>
                <c:pt idx="2698">
                  <c:v>19</c:v>
                </c:pt>
                <c:pt idx="2699">
                  <c:v>15</c:v>
                </c:pt>
                <c:pt idx="2700">
                  <c:v>15</c:v>
                </c:pt>
                <c:pt idx="2701">
                  <c:v>16</c:v>
                </c:pt>
                <c:pt idx="2702">
                  <c:v>17</c:v>
                </c:pt>
                <c:pt idx="2703">
                  <c:v>18</c:v>
                </c:pt>
                <c:pt idx="2704">
                  <c:v>19</c:v>
                </c:pt>
                <c:pt idx="2705">
                  <c:v>15</c:v>
                </c:pt>
                <c:pt idx="2706">
                  <c:v>15</c:v>
                </c:pt>
                <c:pt idx="2707">
                  <c:v>17</c:v>
                </c:pt>
                <c:pt idx="2708">
                  <c:v>15</c:v>
                </c:pt>
                <c:pt idx="2709">
                  <c:v>17</c:v>
                </c:pt>
                <c:pt idx="2710">
                  <c:v>15</c:v>
                </c:pt>
                <c:pt idx="2711">
                  <c:v>15</c:v>
                </c:pt>
                <c:pt idx="2712">
                  <c:v>17</c:v>
                </c:pt>
                <c:pt idx="2713">
                  <c:v>16</c:v>
                </c:pt>
                <c:pt idx="2714">
                  <c:v>15</c:v>
                </c:pt>
                <c:pt idx="2715">
                  <c:v>16</c:v>
                </c:pt>
                <c:pt idx="2716">
                  <c:v>16</c:v>
                </c:pt>
                <c:pt idx="2717">
                  <c:v>16</c:v>
                </c:pt>
                <c:pt idx="2718">
                  <c:v>18</c:v>
                </c:pt>
                <c:pt idx="2719">
                  <c:v>18</c:v>
                </c:pt>
                <c:pt idx="2720">
                  <c:v>17</c:v>
                </c:pt>
                <c:pt idx="2721">
                  <c:v>18</c:v>
                </c:pt>
                <c:pt idx="2722">
                  <c:v>16</c:v>
                </c:pt>
                <c:pt idx="2723">
                  <c:v>15</c:v>
                </c:pt>
                <c:pt idx="2724">
                  <c:v>18</c:v>
                </c:pt>
                <c:pt idx="2725">
                  <c:v>19</c:v>
                </c:pt>
                <c:pt idx="2726">
                  <c:v>21</c:v>
                </c:pt>
                <c:pt idx="2727">
                  <c:v>19</c:v>
                </c:pt>
                <c:pt idx="2728">
                  <c:v>19</c:v>
                </c:pt>
                <c:pt idx="2729">
                  <c:v>18</c:v>
                </c:pt>
                <c:pt idx="2730">
                  <c:v>15</c:v>
                </c:pt>
                <c:pt idx="2731">
                  <c:v>18</c:v>
                </c:pt>
                <c:pt idx="2732">
                  <c:v>19</c:v>
                </c:pt>
                <c:pt idx="2733">
                  <c:v>18</c:v>
                </c:pt>
                <c:pt idx="2734">
                  <c:v>18</c:v>
                </c:pt>
                <c:pt idx="2735">
                  <c:v>22</c:v>
                </c:pt>
                <c:pt idx="2736">
                  <c:v>23</c:v>
                </c:pt>
                <c:pt idx="2737">
                  <c:v>20</c:v>
                </c:pt>
                <c:pt idx="2738">
                  <c:v>20</c:v>
                </c:pt>
                <c:pt idx="2739">
                  <c:v>21</c:v>
                </c:pt>
                <c:pt idx="2740">
                  <c:v>22</c:v>
                </c:pt>
                <c:pt idx="2741">
                  <c:v>22</c:v>
                </c:pt>
                <c:pt idx="2742">
                  <c:v>22</c:v>
                </c:pt>
                <c:pt idx="2743">
                  <c:v>20</c:v>
                </c:pt>
                <c:pt idx="2744">
                  <c:v>20</c:v>
                </c:pt>
                <c:pt idx="2745">
                  <c:v>21</c:v>
                </c:pt>
                <c:pt idx="2746">
                  <c:v>18</c:v>
                </c:pt>
                <c:pt idx="2747">
                  <c:v>16</c:v>
                </c:pt>
                <c:pt idx="2748">
                  <c:v>16</c:v>
                </c:pt>
                <c:pt idx="2749">
                  <c:v>18</c:v>
                </c:pt>
                <c:pt idx="2750">
                  <c:v>17</c:v>
                </c:pt>
                <c:pt idx="2751">
                  <c:v>18</c:v>
                </c:pt>
                <c:pt idx="2752">
                  <c:v>19</c:v>
                </c:pt>
                <c:pt idx="2753">
                  <c:v>17</c:v>
                </c:pt>
                <c:pt idx="2754">
                  <c:v>19</c:v>
                </c:pt>
                <c:pt idx="2755">
                  <c:v>22</c:v>
                </c:pt>
                <c:pt idx="2756">
                  <c:v>20</c:v>
                </c:pt>
                <c:pt idx="2757">
                  <c:v>20</c:v>
                </c:pt>
                <c:pt idx="2758">
                  <c:v>19</c:v>
                </c:pt>
                <c:pt idx="2759">
                  <c:v>18</c:v>
                </c:pt>
                <c:pt idx="2760">
                  <c:v>16</c:v>
                </c:pt>
                <c:pt idx="2761">
                  <c:v>17</c:v>
                </c:pt>
                <c:pt idx="2762">
                  <c:v>17</c:v>
                </c:pt>
                <c:pt idx="2763">
                  <c:v>18</c:v>
                </c:pt>
                <c:pt idx="2764">
                  <c:v>19</c:v>
                </c:pt>
                <c:pt idx="2765">
                  <c:v>18</c:v>
                </c:pt>
                <c:pt idx="2766">
                  <c:v>18</c:v>
                </c:pt>
                <c:pt idx="2767">
                  <c:v>17</c:v>
                </c:pt>
                <c:pt idx="2768">
                  <c:v>19</c:v>
                </c:pt>
                <c:pt idx="2769">
                  <c:v>18</c:v>
                </c:pt>
                <c:pt idx="2770">
                  <c:v>19</c:v>
                </c:pt>
                <c:pt idx="2771">
                  <c:v>20</c:v>
                </c:pt>
                <c:pt idx="2772">
                  <c:v>18</c:v>
                </c:pt>
                <c:pt idx="2773">
                  <c:v>22</c:v>
                </c:pt>
                <c:pt idx="2774">
                  <c:v>23</c:v>
                </c:pt>
                <c:pt idx="2775">
                  <c:v>22</c:v>
                </c:pt>
                <c:pt idx="2776">
                  <c:v>22</c:v>
                </c:pt>
                <c:pt idx="2777">
                  <c:v>21</c:v>
                </c:pt>
                <c:pt idx="2778">
                  <c:v>18</c:v>
                </c:pt>
                <c:pt idx="2779">
                  <c:v>20</c:v>
                </c:pt>
                <c:pt idx="2780">
                  <c:v>19</c:v>
                </c:pt>
                <c:pt idx="2781">
                  <c:v>16</c:v>
                </c:pt>
                <c:pt idx="2782">
                  <c:v>17</c:v>
                </c:pt>
                <c:pt idx="2783">
                  <c:v>19</c:v>
                </c:pt>
                <c:pt idx="2784">
                  <c:v>18</c:v>
                </c:pt>
                <c:pt idx="2785">
                  <c:v>16</c:v>
                </c:pt>
                <c:pt idx="2786">
                  <c:v>16</c:v>
                </c:pt>
                <c:pt idx="2787">
                  <c:v>16</c:v>
                </c:pt>
                <c:pt idx="2788">
                  <c:v>17</c:v>
                </c:pt>
                <c:pt idx="2789">
                  <c:v>16</c:v>
                </c:pt>
                <c:pt idx="2790">
                  <c:v>17</c:v>
                </c:pt>
                <c:pt idx="2791">
                  <c:v>18</c:v>
                </c:pt>
                <c:pt idx="2792">
                  <c:v>18</c:v>
                </c:pt>
                <c:pt idx="2793">
                  <c:v>19</c:v>
                </c:pt>
                <c:pt idx="2794">
                  <c:v>19</c:v>
                </c:pt>
                <c:pt idx="2795">
                  <c:v>18</c:v>
                </c:pt>
                <c:pt idx="2796">
                  <c:v>14</c:v>
                </c:pt>
                <c:pt idx="2797">
                  <c:v>13</c:v>
                </c:pt>
                <c:pt idx="2798">
                  <c:v>13</c:v>
                </c:pt>
                <c:pt idx="2799">
                  <c:v>14</c:v>
                </c:pt>
                <c:pt idx="2800">
                  <c:v>14</c:v>
                </c:pt>
                <c:pt idx="2801">
                  <c:v>14</c:v>
                </c:pt>
                <c:pt idx="2802">
                  <c:v>16</c:v>
                </c:pt>
                <c:pt idx="2803">
                  <c:v>15</c:v>
                </c:pt>
                <c:pt idx="2804">
                  <c:v>18</c:v>
                </c:pt>
                <c:pt idx="2805">
                  <c:v>14</c:v>
                </c:pt>
                <c:pt idx="2806">
                  <c:v>13</c:v>
                </c:pt>
                <c:pt idx="2807">
                  <c:v>15</c:v>
                </c:pt>
                <c:pt idx="2808">
                  <c:v>16</c:v>
                </c:pt>
                <c:pt idx="2809">
                  <c:v>17</c:v>
                </c:pt>
                <c:pt idx="2810">
                  <c:v>18</c:v>
                </c:pt>
                <c:pt idx="2811">
                  <c:v>19</c:v>
                </c:pt>
                <c:pt idx="2812">
                  <c:v>18</c:v>
                </c:pt>
                <c:pt idx="2813">
                  <c:v>18</c:v>
                </c:pt>
                <c:pt idx="2814">
                  <c:v>18</c:v>
                </c:pt>
                <c:pt idx="2815">
                  <c:v>19</c:v>
                </c:pt>
                <c:pt idx="2816">
                  <c:v>17</c:v>
                </c:pt>
                <c:pt idx="2817">
                  <c:v>17</c:v>
                </c:pt>
                <c:pt idx="2818">
                  <c:v>17</c:v>
                </c:pt>
                <c:pt idx="2819">
                  <c:v>19</c:v>
                </c:pt>
                <c:pt idx="2820">
                  <c:v>20</c:v>
                </c:pt>
                <c:pt idx="2821">
                  <c:v>19</c:v>
                </c:pt>
                <c:pt idx="2822">
                  <c:v>18</c:v>
                </c:pt>
                <c:pt idx="2823">
                  <c:v>17</c:v>
                </c:pt>
                <c:pt idx="2824">
                  <c:v>20</c:v>
                </c:pt>
                <c:pt idx="2825">
                  <c:v>20</c:v>
                </c:pt>
                <c:pt idx="2826">
                  <c:v>21</c:v>
                </c:pt>
                <c:pt idx="2827">
                  <c:v>21</c:v>
                </c:pt>
                <c:pt idx="2828">
                  <c:v>19</c:v>
                </c:pt>
                <c:pt idx="2829">
                  <c:v>17</c:v>
                </c:pt>
                <c:pt idx="2830">
                  <c:v>18</c:v>
                </c:pt>
                <c:pt idx="2831">
                  <c:v>18</c:v>
                </c:pt>
                <c:pt idx="2832">
                  <c:v>19</c:v>
                </c:pt>
                <c:pt idx="2833">
                  <c:v>19</c:v>
                </c:pt>
                <c:pt idx="2834">
                  <c:v>19</c:v>
                </c:pt>
                <c:pt idx="2835">
                  <c:v>19</c:v>
                </c:pt>
                <c:pt idx="2836">
                  <c:v>19</c:v>
                </c:pt>
                <c:pt idx="2837">
                  <c:v>21</c:v>
                </c:pt>
                <c:pt idx="2838">
                  <c:v>20</c:v>
                </c:pt>
                <c:pt idx="2839">
                  <c:v>18</c:v>
                </c:pt>
                <c:pt idx="2840">
                  <c:v>19</c:v>
                </c:pt>
                <c:pt idx="2841">
                  <c:v>21</c:v>
                </c:pt>
                <c:pt idx="2842">
                  <c:v>20</c:v>
                </c:pt>
                <c:pt idx="2843">
                  <c:v>20</c:v>
                </c:pt>
                <c:pt idx="2844">
                  <c:v>19</c:v>
                </c:pt>
                <c:pt idx="2845">
                  <c:v>20</c:v>
                </c:pt>
                <c:pt idx="2846">
                  <c:v>20</c:v>
                </c:pt>
                <c:pt idx="2847">
                  <c:v>21</c:v>
                </c:pt>
                <c:pt idx="2848">
                  <c:v>19</c:v>
                </c:pt>
                <c:pt idx="2849">
                  <c:v>18</c:v>
                </c:pt>
                <c:pt idx="2850">
                  <c:v>17</c:v>
                </c:pt>
                <c:pt idx="2851">
                  <c:v>19</c:v>
                </c:pt>
                <c:pt idx="2852">
                  <c:v>16</c:v>
                </c:pt>
                <c:pt idx="2853">
                  <c:v>18</c:v>
                </c:pt>
                <c:pt idx="2854">
                  <c:v>18</c:v>
                </c:pt>
                <c:pt idx="2855">
                  <c:v>17</c:v>
                </c:pt>
                <c:pt idx="2856">
                  <c:v>18</c:v>
                </c:pt>
                <c:pt idx="2857">
                  <c:v>19</c:v>
                </c:pt>
                <c:pt idx="2858">
                  <c:v>16</c:v>
                </c:pt>
                <c:pt idx="2859">
                  <c:v>16</c:v>
                </c:pt>
                <c:pt idx="2860">
                  <c:v>14</c:v>
                </c:pt>
                <c:pt idx="2861">
                  <c:v>15</c:v>
                </c:pt>
                <c:pt idx="2862">
                  <c:v>16</c:v>
                </c:pt>
                <c:pt idx="2863">
                  <c:v>17</c:v>
                </c:pt>
                <c:pt idx="2864">
                  <c:v>17</c:v>
                </c:pt>
                <c:pt idx="2865">
                  <c:v>18</c:v>
                </c:pt>
                <c:pt idx="2866">
                  <c:v>16</c:v>
                </c:pt>
                <c:pt idx="2867">
                  <c:v>18</c:v>
                </c:pt>
                <c:pt idx="2868">
                  <c:v>19</c:v>
                </c:pt>
                <c:pt idx="2869">
                  <c:v>18</c:v>
                </c:pt>
                <c:pt idx="2870">
                  <c:v>16</c:v>
                </c:pt>
                <c:pt idx="2871">
                  <c:v>16</c:v>
                </c:pt>
                <c:pt idx="2872">
                  <c:v>14</c:v>
                </c:pt>
                <c:pt idx="2873">
                  <c:v>17</c:v>
                </c:pt>
                <c:pt idx="2874">
                  <c:v>15</c:v>
                </c:pt>
                <c:pt idx="2875">
                  <c:v>15</c:v>
                </c:pt>
                <c:pt idx="2876">
                  <c:v>18</c:v>
                </c:pt>
                <c:pt idx="2877">
                  <c:v>16</c:v>
                </c:pt>
                <c:pt idx="2878">
                  <c:v>16</c:v>
                </c:pt>
                <c:pt idx="2879">
                  <c:v>16</c:v>
                </c:pt>
                <c:pt idx="2880">
                  <c:v>17</c:v>
                </c:pt>
                <c:pt idx="2881">
                  <c:v>17</c:v>
                </c:pt>
                <c:pt idx="2882">
                  <c:v>17</c:v>
                </c:pt>
                <c:pt idx="2883">
                  <c:v>18</c:v>
                </c:pt>
                <c:pt idx="2884">
                  <c:v>17</c:v>
                </c:pt>
                <c:pt idx="2885">
                  <c:v>17</c:v>
                </c:pt>
                <c:pt idx="2886">
                  <c:v>19</c:v>
                </c:pt>
                <c:pt idx="2887">
                  <c:v>21</c:v>
                </c:pt>
                <c:pt idx="2888">
                  <c:v>17</c:v>
                </c:pt>
                <c:pt idx="2889">
                  <c:v>18</c:v>
                </c:pt>
                <c:pt idx="2890">
                  <c:v>19</c:v>
                </c:pt>
                <c:pt idx="2891">
                  <c:v>18</c:v>
                </c:pt>
                <c:pt idx="2892">
                  <c:v>16</c:v>
                </c:pt>
                <c:pt idx="2893">
                  <c:v>18</c:v>
                </c:pt>
                <c:pt idx="2894">
                  <c:v>17</c:v>
                </c:pt>
                <c:pt idx="2895">
                  <c:v>17</c:v>
                </c:pt>
                <c:pt idx="2896">
                  <c:v>18</c:v>
                </c:pt>
                <c:pt idx="2897">
                  <c:v>17</c:v>
                </c:pt>
                <c:pt idx="2898">
                  <c:v>17</c:v>
                </c:pt>
                <c:pt idx="2899">
                  <c:v>15</c:v>
                </c:pt>
                <c:pt idx="2900">
                  <c:v>14</c:v>
                </c:pt>
                <c:pt idx="2901">
                  <c:v>15</c:v>
                </c:pt>
                <c:pt idx="2902">
                  <c:v>18</c:v>
                </c:pt>
                <c:pt idx="2903">
                  <c:v>17</c:v>
                </c:pt>
                <c:pt idx="2904">
                  <c:v>14</c:v>
                </c:pt>
                <c:pt idx="2905">
                  <c:v>11</c:v>
                </c:pt>
                <c:pt idx="2906">
                  <c:v>12</c:v>
                </c:pt>
                <c:pt idx="2907">
                  <c:v>14</c:v>
                </c:pt>
                <c:pt idx="2908">
                  <c:v>14</c:v>
                </c:pt>
                <c:pt idx="2909">
                  <c:v>16</c:v>
                </c:pt>
                <c:pt idx="2910">
                  <c:v>16</c:v>
                </c:pt>
                <c:pt idx="2911">
                  <c:v>19</c:v>
                </c:pt>
                <c:pt idx="2912">
                  <c:v>16</c:v>
                </c:pt>
                <c:pt idx="2913">
                  <c:v>15</c:v>
                </c:pt>
                <c:pt idx="2914">
                  <c:v>14</c:v>
                </c:pt>
                <c:pt idx="2915">
                  <c:v>16</c:v>
                </c:pt>
                <c:pt idx="2916">
                  <c:v>17</c:v>
                </c:pt>
                <c:pt idx="2917">
                  <c:v>18</c:v>
                </c:pt>
                <c:pt idx="2918">
                  <c:v>18</c:v>
                </c:pt>
                <c:pt idx="2919">
                  <c:v>18</c:v>
                </c:pt>
                <c:pt idx="2920">
                  <c:v>20</c:v>
                </c:pt>
                <c:pt idx="2921">
                  <c:v>20</c:v>
                </c:pt>
                <c:pt idx="2922">
                  <c:v>18</c:v>
                </c:pt>
                <c:pt idx="2923">
                  <c:v>17</c:v>
                </c:pt>
                <c:pt idx="2924">
                  <c:v>19</c:v>
                </c:pt>
                <c:pt idx="2925">
                  <c:v>20</c:v>
                </c:pt>
                <c:pt idx="2926">
                  <c:v>20</c:v>
                </c:pt>
                <c:pt idx="2927">
                  <c:v>19</c:v>
                </c:pt>
                <c:pt idx="2928">
                  <c:v>20</c:v>
                </c:pt>
                <c:pt idx="2929">
                  <c:v>18</c:v>
                </c:pt>
                <c:pt idx="2930">
                  <c:v>16</c:v>
                </c:pt>
                <c:pt idx="2931">
                  <c:v>16</c:v>
                </c:pt>
                <c:pt idx="2932">
                  <c:v>18</c:v>
                </c:pt>
                <c:pt idx="2933">
                  <c:v>17</c:v>
                </c:pt>
                <c:pt idx="2934">
                  <c:v>19</c:v>
                </c:pt>
                <c:pt idx="2935">
                  <c:v>17</c:v>
                </c:pt>
                <c:pt idx="2936">
                  <c:v>18</c:v>
                </c:pt>
                <c:pt idx="2937">
                  <c:v>18</c:v>
                </c:pt>
                <c:pt idx="2938">
                  <c:v>17</c:v>
                </c:pt>
                <c:pt idx="2939">
                  <c:v>18</c:v>
                </c:pt>
                <c:pt idx="2940">
                  <c:v>19</c:v>
                </c:pt>
                <c:pt idx="2941">
                  <c:v>19</c:v>
                </c:pt>
                <c:pt idx="2942">
                  <c:v>19</c:v>
                </c:pt>
                <c:pt idx="2943">
                  <c:v>17</c:v>
                </c:pt>
                <c:pt idx="2944">
                  <c:v>17</c:v>
                </c:pt>
                <c:pt idx="2945">
                  <c:v>16</c:v>
                </c:pt>
                <c:pt idx="2946">
                  <c:v>17</c:v>
                </c:pt>
                <c:pt idx="2947">
                  <c:v>19</c:v>
                </c:pt>
                <c:pt idx="2948">
                  <c:v>18</c:v>
                </c:pt>
                <c:pt idx="2949">
                  <c:v>19</c:v>
                </c:pt>
                <c:pt idx="2950">
                  <c:v>19</c:v>
                </c:pt>
                <c:pt idx="2951">
                  <c:v>20</c:v>
                </c:pt>
                <c:pt idx="2952">
                  <c:v>19</c:v>
                </c:pt>
                <c:pt idx="2953">
                  <c:v>20</c:v>
                </c:pt>
                <c:pt idx="2954">
                  <c:v>19</c:v>
                </c:pt>
                <c:pt idx="2955">
                  <c:v>19</c:v>
                </c:pt>
                <c:pt idx="2956">
                  <c:v>20</c:v>
                </c:pt>
                <c:pt idx="2957">
                  <c:v>20</c:v>
                </c:pt>
                <c:pt idx="2958">
                  <c:v>19</c:v>
                </c:pt>
                <c:pt idx="2959">
                  <c:v>18</c:v>
                </c:pt>
                <c:pt idx="2960">
                  <c:v>20</c:v>
                </c:pt>
                <c:pt idx="2961">
                  <c:v>15</c:v>
                </c:pt>
                <c:pt idx="2962">
                  <c:v>18</c:v>
                </c:pt>
                <c:pt idx="2963">
                  <c:v>20</c:v>
                </c:pt>
                <c:pt idx="2964">
                  <c:v>18</c:v>
                </c:pt>
                <c:pt idx="2965">
                  <c:v>20</c:v>
                </c:pt>
                <c:pt idx="2966">
                  <c:v>16</c:v>
                </c:pt>
                <c:pt idx="2967">
                  <c:v>19</c:v>
                </c:pt>
                <c:pt idx="2968">
                  <c:v>17</c:v>
                </c:pt>
                <c:pt idx="2969">
                  <c:v>19</c:v>
                </c:pt>
                <c:pt idx="2970">
                  <c:v>18</c:v>
                </c:pt>
                <c:pt idx="2971">
                  <c:v>17</c:v>
                </c:pt>
                <c:pt idx="2972">
                  <c:v>17</c:v>
                </c:pt>
                <c:pt idx="2973">
                  <c:v>17</c:v>
                </c:pt>
                <c:pt idx="2974">
                  <c:v>19</c:v>
                </c:pt>
                <c:pt idx="2975">
                  <c:v>17</c:v>
                </c:pt>
                <c:pt idx="2976">
                  <c:v>17</c:v>
                </c:pt>
                <c:pt idx="2977">
                  <c:v>18</c:v>
                </c:pt>
                <c:pt idx="2978">
                  <c:v>17</c:v>
                </c:pt>
                <c:pt idx="2979">
                  <c:v>18</c:v>
                </c:pt>
                <c:pt idx="2980">
                  <c:v>16</c:v>
                </c:pt>
                <c:pt idx="2981">
                  <c:v>15</c:v>
                </c:pt>
                <c:pt idx="2982">
                  <c:v>15</c:v>
                </c:pt>
                <c:pt idx="2983">
                  <c:v>16</c:v>
                </c:pt>
                <c:pt idx="2984">
                  <c:v>15</c:v>
                </c:pt>
                <c:pt idx="2985">
                  <c:v>17</c:v>
                </c:pt>
                <c:pt idx="2986">
                  <c:v>18</c:v>
                </c:pt>
                <c:pt idx="2987">
                  <c:v>18</c:v>
                </c:pt>
                <c:pt idx="2988">
                  <c:v>18</c:v>
                </c:pt>
                <c:pt idx="2989">
                  <c:v>16</c:v>
                </c:pt>
                <c:pt idx="2990">
                  <c:v>16</c:v>
                </c:pt>
                <c:pt idx="2991">
                  <c:v>16</c:v>
                </c:pt>
                <c:pt idx="2992">
                  <c:v>17</c:v>
                </c:pt>
                <c:pt idx="2993">
                  <c:v>18</c:v>
                </c:pt>
                <c:pt idx="2994">
                  <c:v>18</c:v>
                </c:pt>
                <c:pt idx="2995">
                  <c:v>19</c:v>
                </c:pt>
                <c:pt idx="2996">
                  <c:v>16</c:v>
                </c:pt>
                <c:pt idx="2997">
                  <c:v>19</c:v>
                </c:pt>
                <c:pt idx="2998">
                  <c:v>19</c:v>
                </c:pt>
                <c:pt idx="2999">
                  <c:v>17</c:v>
                </c:pt>
                <c:pt idx="3000">
                  <c:v>19</c:v>
                </c:pt>
                <c:pt idx="3001">
                  <c:v>18</c:v>
                </c:pt>
                <c:pt idx="3002">
                  <c:v>19</c:v>
                </c:pt>
                <c:pt idx="3003">
                  <c:v>20</c:v>
                </c:pt>
                <c:pt idx="3004">
                  <c:v>20</c:v>
                </c:pt>
                <c:pt idx="3005">
                  <c:v>20</c:v>
                </c:pt>
                <c:pt idx="3006">
                  <c:v>19</c:v>
                </c:pt>
                <c:pt idx="3007">
                  <c:v>19</c:v>
                </c:pt>
                <c:pt idx="3008">
                  <c:v>19</c:v>
                </c:pt>
                <c:pt idx="3009">
                  <c:v>20</c:v>
                </c:pt>
                <c:pt idx="3010">
                  <c:v>15</c:v>
                </c:pt>
                <c:pt idx="3011">
                  <c:v>16</c:v>
                </c:pt>
                <c:pt idx="3012">
                  <c:v>15</c:v>
                </c:pt>
                <c:pt idx="3013">
                  <c:v>17</c:v>
                </c:pt>
                <c:pt idx="3014">
                  <c:v>14</c:v>
                </c:pt>
                <c:pt idx="3015">
                  <c:v>12</c:v>
                </c:pt>
                <c:pt idx="3016">
                  <c:v>14</c:v>
                </c:pt>
                <c:pt idx="3017">
                  <c:v>16</c:v>
                </c:pt>
                <c:pt idx="3018">
                  <c:v>18</c:v>
                </c:pt>
                <c:pt idx="3019">
                  <c:v>17</c:v>
                </c:pt>
                <c:pt idx="3020">
                  <c:v>17</c:v>
                </c:pt>
                <c:pt idx="3021">
                  <c:v>16</c:v>
                </c:pt>
                <c:pt idx="3022">
                  <c:v>17</c:v>
                </c:pt>
                <c:pt idx="3023">
                  <c:v>17</c:v>
                </c:pt>
                <c:pt idx="3024">
                  <c:v>16</c:v>
                </c:pt>
                <c:pt idx="3025">
                  <c:v>16</c:v>
                </c:pt>
                <c:pt idx="3026">
                  <c:v>19</c:v>
                </c:pt>
                <c:pt idx="3027">
                  <c:v>17</c:v>
                </c:pt>
                <c:pt idx="3028">
                  <c:v>18</c:v>
                </c:pt>
                <c:pt idx="3029">
                  <c:v>16</c:v>
                </c:pt>
                <c:pt idx="3030">
                  <c:v>17</c:v>
                </c:pt>
                <c:pt idx="3031">
                  <c:v>17</c:v>
                </c:pt>
                <c:pt idx="3032">
                  <c:v>19</c:v>
                </c:pt>
                <c:pt idx="3033">
                  <c:v>19</c:v>
                </c:pt>
                <c:pt idx="3034">
                  <c:v>20</c:v>
                </c:pt>
                <c:pt idx="3035">
                  <c:v>17</c:v>
                </c:pt>
                <c:pt idx="3036">
                  <c:v>19</c:v>
                </c:pt>
                <c:pt idx="3037">
                  <c:v>20</c:v>
                </c:pt>
                <c:pt idx="3038">
                  <c:v>21</c:v>
                </c:pt>
                <c:pt idx="3039">
                  <c:v>21</c:v>
                </c:pt>
                <c:pt idx="3040">
                  <c:v>19</c:v>
                </c:pt>
                <c:pt idx="3041">
                  <c:v>20</c:v>
                </c:pt>
                <c:pt idx="3042">
                  <c:v>18</c:v>
                </c:pt>
                <c:pt idx="3043">
                  <c:v>19</c:v>
                </c:pt>
                <c:pt idx="3044">
                  <c:v>19</c:v>
                </c:pt>
                <c:pt idx="3045">
                  <c:v>17</c:v>
                </c:pt>
                <c:pt idx="3046">
                  <c:v>15</c:v>
                </c:pt>
                <c:pt idx="3047">
                  <c:v>16</c:v>
                </c:pt>
                <c:pt idx="3048">
                  <c:v>17</c:v>
                </c:pt>
                <c:pt idx="3049">
                  <c:v>18</c:v>
                </c:pt>
                <c:pt idx="3050">
                  <c:v>17</c:v>
                </c:pt>
                <c:pt idx="3051">
                  <c:v>17</c:v>
                </c:pt>
                <c:pt idx="3052">
                  <c:v>17</c:v>
                </c:pt>
                <c:pt idx="3053">
                  <c:v>15</c:v>
                </c:pt>
                <c:pt idx="3054">
                  <c:v>17</c:v>
                </c:pt>
                <c:pt idx="3055">
                  <c:v>17</c:v>
                </c:pt>
                <c:pt idx="3056">
                  <c:v>16</c:v>
                </c:pt>
                <c:pt idx="3057">
                  <c:v>16</c:v>
                </c:pt>
                <c:pt idx="3058">
                  <c:v>13</c:v>
                </c:pt>
                <c:pt idx="3059">
                  <c:v>13</c:v>
                </c:pt>
                <c:pt idx="3060">
                  <c:v>12</c:v>
                </c:pt>
                <c:pt idx="3061">
                  <c:v>14</c:v>
                </c:pt>
                <c:pt idx="3062">
                  <c:v>14</c:v>
                </c:pt>
                <c:pt idx="3063">
                  <c:v>15</c:v>
                </c:pt>
                <c:pt idx="3064">
                  <c:v>15</c:v>
                </c:pt>
                <c:pt idx="3065">
                  <c:v>13</c:v>
                </c:pt>
                <c:pt idx="3066">
                  <c:v>14</c:v>
                </c:pt>
                <c:pt idx="3067">
                  <c:v>16</c:v>
                </c:pt>
                <c:pt idx="3068">
                  <c:v>12</c:v>
                </c:pt>
                <c:pt idx="3069">
                  <c:v>14</c:v>
                </c:pt>
                <c:pt idx="3070">
                  <c:v>16</c:v>
                </c:pt>
                <c:pt idx="3071">
                  <c:v>16</c:v>
                </c:pt>
                <c:pt idx="3072">
                  <c:v>15</c:v>
                </c:pt>
                <c:pt idx="3073">
                  <c:v>16</c:v>
                </c:pt>
                <c:pt idx="3074">
                  <c:v>15</c:v>
                </c:pt>
                <c:pt idx="3075">
                  <c:v>15</c:v>
                </c:pt>
                <c:pt idx="3076">
                  <c:v>14</c:v>
                </c:pt>
                <c:pt idx="3077">
                  <c:v>15</c:v>
                </c:pt>
                <c:pt idx="3078">
                  <c:v>14</c:v>
                </c:pt>
                <c:pt idx="3079">
                  <c:v>17</c:v>
                </c:pt>
                <c:pt idx="3080">
                  <c:v>16</c:v>
                </c:pt>
                <c:pt idx="3081">
                  <c:v>15</c:v>
                </c:pt>
                <c:pt idx="3082">
                  <c:v>13</c:v>
                </c:pt>
                <c:pt idx="3083">
                  <c:v>12</c:v>
                </c:pt>
                <c:pt idx="3084">
                  <c:v>15</c:v>
                </c:pt>
                <c:pt idx="3085">
                  <c:v>12</c:v>
                </c:pt>
                <c:pt idx="3086">
                  <c:v>13</c:v>
                </c:pt>
                <c:pt idx="3087">
                  <c:v>11</c:v>
                </c:pt>
                <c:pt idx="3088">
                  <c:v>13</c:v>
                </c:pt>
                <c:pt idx="3089">
                  <c:v>14</c:v>
                </c:pt>
                <c:pt idx="3090">
                  <c:v>13</c:v>
                </c:pt>
                <c:pt idx="3091">
                  <c:v>13</c:v>
                </c:pt>
                <c:pt idx="3092">
                  <c:v>16</c:v>
                </c:pt>
                <c:pt idx="3093">
                  <c:v>16</c:v>
                </c:pt>
                <c:pt idx="3094">
                  <c:v>16</c:v>
                </c:pt>
                <c:pt idx="3095">
                  <c:v>16</c:v>
                </c:pt>
                <c:pt idx="3096">
                  <c:v>15</c:v>
                </c:pt>
                <c:pt idx="3097">
                  <c:v>17</c:v>
                </c:pt>
                <c:pt idx="3098">
                  <c:v>15</c:v>
                </c:pt>
                <c:pt idx="3099">
                  <c:v>12</c:v>
                </c:pt>
                <c:pt idx="3100">
                  <c:v>12</c:v>
                </c:pt>
                <c:pt idx="3101">
                  <c:v>11</c:v>
                </c:pt>
                <c:pt idx="3102">
                  <c:v>10</c:v>
                </c:pt>
                <c:pt idx="3103">
                  <c:v>10</c:v>
                </c:pt>
                <c:pt idx="3104">
                  <c:v>8</c:v>
                </c:pt>
                <c:pt idx="3105">
                  <c:v>4</c:v>
                </c:pt>
                <c:pt idx="3106">
                  <c:v>4</c:v>
                </c:pt>
                <c:pt idx="3107">
                  <c:v>7</c:v>
                </c:pt>
                <c:pt idx="3108">
                  <c:v>6</c:v>
                </c:pt>
                <c:pt idx="3109">
                  <c:v>4</c:v>
                </c:pt>
                <c:pt idx="3110">
                  <c:v>4</c:v>
                </c:pt>
                <c:pt idx="3111">
                  <c:v>4</c:v>
                </c:pt>
                <c:pt idx="3112">
                  <c:v>5</c:v>
                </c:pt>
                <c:pt idx="3113">
                  <c:v>5</c:v>
                </c:pt>
                <c:pt idx="3114">
                  <c:v>5</c:v>
                </c:pt>
                <c:pt idx="3115">
                  <c:v>5</c:v>
                </c:pt>
                <c:pt idx="3116">
                  <c:v>5</c:v>
                </c:pt>
                <c:pt idx="3117">
                  <c:v>3</c:v>
                </c:pt>
                <c:pt idx="3118">
                  <c:v>3</c:v>
                </c:pt>
                <c:pt idx="3119">
                  <c:v>5</c:v>
                </c:pt>
                <c:pt idx="3120">
                  <c:v>5</c:v>
                </c:pt>
                <c:pt idx="3121">
                  <c:v>6</c:v>
                </c:pt>
                <c:pt idx="3122">
                  <c:v>7</c:v>
                </c:pt>
                <c:pt idx="3123">
                  <c:v>6</c:v>
                </c:pt>
                <c:pt idx="3124">
                  <c:v>3</c:v>
                </c:pt>
                <c:pt idx="3125">
                  <c:v>3</c:v>
                </c:pt>
                <c:pt idx="3126">
                  <c:v>3</c:v>
                </c:pt>
                <c:pt idx="3127">
                  <c:v>3</c:v>
                </c:pt>
                <c:pt idx="3128">
                  <c:v>3</c:v>
                </c:pt>
                <c:pt idx="3129">
                  <c:v>8</c:v>
                </c:pt>
                <c:pt idx="3130">
                  <c:v>8</c:v>
                </c:pt>
                <c:pt idx="3131">
                  <c:v>6</c:v>
                </c:pt>
                <c:pt idx="3132">
                  <c:v>8</c:v>
                </c:pt>
                <c:pt idx="3133">
                  <c:v>9</c:v>
                </c:pt>
                <c:pt idx="3134">
                  <c:v>11</c:v>
                </c:pt>
                <c:pt idx="3135">
                  <c:v>11</c:v>
                </c:pt>
                <c:pt idx="3136">
                  <c:v>12</c:v>
                </c:pt>
                <c:pt idx="3137">
                  <c:v>14</c:v>
                </c:pt>
                <c:pt idx="3138">
                  <c:v>15</c:v>
                </c:pt>
                <c:pt idx="3139">
                  <c:v>17</c:v>
                </c:pt>
                <c:pt idx="3140">
                  <c:v>17</c:v>
                </c:pt>
                <c:pt idx="3141">
                  <c:v>14</c:v>
                </c:pt>
                <c:pt idx="3142">
                  <c:v>12</c:v>
                </c:pt>
                <c:pt idx="3143">
                  <c:v>9</c:v>
                </c:pt>
                <c:pt idx="3144">
                  <c:v>11</c:v>
                </c:pt>
                <c:pt idx="3145">
                  <c:v>13</c:v>
                </c:pt>
                <c:pt idx="3146">
                  <c:v>13</c:v>
                </c:pt>
                <c:pt idx="3147">
                  <c:v>17</c:v>
                </c:pt>
                <c:pt idx="3148">
                  <c:v>18</c:v>
                </c:pt>
                <c:pt idx="3149">
                  <c:v>18</c:v>
                </c:pt>
                <c:pt idx="3150">
                  <c:v>17</c:v>
                </c:pt>
                <c:pt idx="3151">
                  <c:v>17</c:v>
                </c:pt>
                <c:pt idx="3152">
                  <c:v>18</c:v>
                </c:pt>
                <c:pt idx="3153">
                  <c:v>17</c:v>
                </c:pt>
                <c:pt idx="3154">
                  <c:v>19</c:v>
                </c:pt>
                <c:pt idx="3155">
                  <c:v>17</c:v>
                </c:pt>
                <c:pt idx="3156">
                  <c:v>13</c:v>
                </c:pt>
                <c:pt idx="3157">
                  <c:v>10</c:v>
                </c:pt>
                <c:pt idx="3158">
                  <c:v>13</c:v>
                </c:pt>
                <c:pt idx="3159">
                  <c:v>13</c:v>
                </c:pt>
                <c:pt idx="3160">
                  <c:v>12</c:v>
                </c:pt>
                <c:pt idx="3161">
                  <c:v>17</c:v>
                </c:pt>
                <c:pt idx="3162">
                  <c:v>14</c:v>
                </c:pt>
                <c:pt idx="3163">
                  <c:v>12</c:v>
                </c:pt>
                <c:pt idx="3164">
                  <c:v>14</c:v>
                </c:pt>
                <c:pt idx="3165">
                  <c:v>14</c:v>
                </c:pt>
                <c:pt idx="3166">
                  <c:v>17</c:v>
                </c:pt>
                <c:pt idx="3167">
                  <c:v>18</c:v>
                </c:pt>
                <c:pt idx="3168">
                  <c:v>19</c:v>
                </c:pt>
                <c:pt idx="3169">
                  <c:v>20</c:v>
                </c:pt>
                <c:pt idx="3170">
                  <c:v>17</c:v>
                </c:pt>
                <c:pt idx="3171">
                  <c:v>19</c:v>
                </c:pt>
                <c:pt idx="3172">
                  <c:v>17</c:v>
                </c:pt>
                <c:pt idx="3173">
                  <c:v>12</c:v>
                </c:pt>
                <c:pt idx="3174">
                  <c:v>11</c:v>
                </c:pt>
                <c:pt idx="3175">
                  <c:v>16</c:v>
                </c:pt>
                <c:pt idx="3176">
                  <c:v>16</c:v>
                </c:pt>
                <c:pt idx="3177">
                  <c:v>14</c:v>
                </c:pt>
                <c:pt idx="3178">
                  <c:v>15</c:v>
                </c:pt>
                <c:pt idx="3179">
                  <c:v>13</c:v>
                </c:pt>
                <c:pt idx="3180">
                  <c:v>12</c:v>
                </c:pt>
                <c:pt idx="3181">
                  <c:v>14</c:v>
                </c:pt>
                <c:pt idx="3182">
                  <c:v>14</c:v>
                </c:pt>
                <c:pt idx="3183">
                  <c:v>6</c:v>
                </c:pt>
                <c:pt idx="3184">
                  <c:v>7</c:v>
                </c:pt>
                <c:pt idx="3185">
                  <c:v>9</c:v>
                </c:pt>
                <c:pt idx="3186">
                  <c:v>9</c:v>
                </c:pt>
                <c:pt idx="3187">
                  <c:v>11</c:v>
                </c:pt>
                <c:pt idx="3188">
                  <c:v>11</c:v>
                </c:pt>
                <c:pt idx="3189">
                  <c:v>11</c:v>
                </c:pt>
                <c:pt idx="3190">
                  <c:v>11</c:v>
                </c:pt>
                <c:pt idx="3191">
                  <c:v>13</c:v>
                </c:pt>
                <c:pt idx="3192">
                  <c:v>9</c:v>
                </c:pt>
                <c:pt idx="3193">
                  <c:v>10</c:v>
                </c:pt>
                <c:pt idx="3194">
                  <c:v>9</c:v>
                </c:pt>
                <c:pt idx="3195">
                  <c:v>7</c:v>
                </c:pt>
                <c:pt idx="3196">
                  <c:v>7</c:v>
                </c:pt>
                <c:pt idx="3197">
                  <c:v>13</c:v>
                </c:pt>
                <c:pt idx="3198">
                  <c:v>12</c:v>
                </c:pt>
                <c:pt idx="3199">
                  <c:v>12</c:v>
                </c:pt>
                <c:pt idx="3200">
                  <c:v>14</c:v>
                </c:pt>
                <c:pt idx="3201">
                  <c:v>10</c:v>
                </c:pt>
                <c:pt idx="3202">
                  <c:v>10</c:v>
                </c:pt>
                <c:pt idx="3203">
                  <c:v>11</c:v>
                </c:pt>
                <c:pt idx="3204">
                  <c:v>10</c:v>
                </c:pt>
                <c:pt idx="3205">
                  <c:v>11</c:v>
                </c:pt>
                <c:pt idx="3206">
                  <c:v>10</c:v>
                </c:pt>
                <c:pt idx="3207">
                  <c:v>12</c:v>
                </c:pt>
                <c:pt idx="3208">
                  <c:v>12</c:v>
                </c:pt>
                <c:pt idx="3209">
                  <c:v>9</c:v>
                </c:pt>
                <c:pt idx="3210">
                  <c:v>8</c:v>
                </c:pt>
                <c:pt idx="3211">
                  <c:v>9</c:v>
                </c:pt>
                <c:pt idx="3212">
                  <c:v>5</c:v>
                </c:pt>
                <c:pt idx="3213">
                  <c:v>8</c:v>
                </c:pt>
                <c:pt idx="3214">
                  <c:v>8</c:v>
                </c:pt>
                <c:pt idx="3215">
                  <c:v>9</c:v>
                </c:pt>
                <c:pt idx="3216">
                  <c:v>8</c:v>
                </c:pt>
                <c:pt idx="3217">
                  <c:v>7</c:v>
                </c:pt>
                <c:pt idx="3218">
                  <c:v>5</c:v>
                </c:pt>
                <c:pt idx="3219">
                  <c:v>5</c:v>
                </c:pt>
                <c:pt idx="3220">
                  <c:v>5</c:v>
                </c:pt>
                <c:pt idx="3221">
                  <c:v>6</c:v>
                </c:pt>
                <c:pt idx="3222">
                  <c:v>6</c:v>
                </c:pt>
                <c:pt idx="3223">
                  <c:v>5</c:v>
                </c:pt>
                <c:pt idx="3224">
                  <c:v>5</c:v>
                </c:pt>
                <c:pt idx="3225">
                  <c:v>6</c:v>
                </c:pt>
                <c:pt idx="3226">
                  <c:v>5</c:v>
                </c:pt>
                <c:pt idx="3227">
                  <c:v>4</c:v>
                </c:pt>
                <c:pt idx="3228">
                  <c:v>5</c:v>
                </c:pt>
                <c:pt idx="3229">
                  <c:v>5</c:v>
                </c:pt>
                <c:pt idx="3230">
                  <c:v>3</c:v>
                </c:pt>
                <c:pt idx="3231">
                  <c:v>9</c:v>
                </c:pt>
                <c:pt idx="3232">
                  <c:v>9</c:v>
                </c:pt>
                <c:pt idx="3233">
                  <c:v>10</c:v>
                </c:pt>
                <c:pt idx="3234">
                  <c:v>7</c:v>
                </c:pt>
                <c:pt idx="3235">
                  <c:v>9</c:v>
                </c:pt>
                <c:pt idx="3236">
                  <c:v>8</c:v>
                </c:pt>
                <c:pt idx="3237">
                  <c:v>9</c:v>
                </c:pt>
                <c:pt idx="3238">
                  <c:v>12</c:v>
                </c:pt>
                <c:pt idx="3239">
                  <c:v>8</c:v>
                </c:pt>
                <c:pt idx="3240">
                  <c:v>8</c:v>
                </c:pt>
                <c:pt idx="3241">
                  <c:v>7</c:v>
                </c:pt>
                <c:pt idx="3242">
                  <c:v>6</c:v>
                </c:pt>
                <c:pt idx="3243">
                  <c:v>5</c:v>
                </c:pt>
                <c:pt idx="3244">
                  <c:v>7</c:v>
                </c:pt>
                <c:pt idx="3245">
                  <c:v>6</c:v>
                </c:pt>
                <c:pt idx="3246">
                  <c:v>8</c:v>
                </c:pt>
                <c:pt idx="3247">
                  <c:v>11</c:v>
                </c:pt>
                <c:pt idx="3248">
                  <c:v>12</c:v>
                </c:pt>
                <c:pt idx="3249">
                  <c:v>15</c:v>
                </c:pt>
                <c:pt idx="3250">
                  <c:v>11</c:v>
                </c:pt>
                <c:pt idx="3251">
                  <c:v>10</c:v>
                </c:pt>
                <c:pt idx="3252">
                  <c:v>10</c:v>
                </c:pt>
                <c:pt idx="3253">
                  <c:v>13</c:v>
                </c:pt>
                <c:pt idx="3254">
                  <c:v>10</c:v>
                </c:pt>
                <c:pt idx="3255">
                  <c:v>10</c:v>
                </c:pt>
                <c:pt idx="3256">
                  <c:v>12</c:v>
                </c:pt>
                <c:pt idx="3257">
                  <c:v>12</c:v>
                </c:pt>
                <c:pt idx="3258">
                  <c:v>11</c:v>
                </c:pt>
                <c:pt idx="3259">
                  <c:v>13</c:v>
                </c:pt>
                <c:pt idx="3260">
                  <c:v>12</c:v>
                </c:pt>
                <c:pt idx="3261">
                  <c:v>12</c:v>
                </c:pt>
                <c:pt idx="3262">
                  <c:v>14</c:v>
                </c:pt>
                <c:pt idx="3263">
                  <c:v>16</c:v>
                </c:pt>
                <c:pt idx="3264">
                  <c:v>17</c:v>
                </c:pt>
                <c:pt idx="3265">
                  <c:v>20</c:v>
                </c:pt>
                <c:pt idx="3266">
                  <c:v>18</c:v>
                </c:pt>
                <c:pt idx="3267">
                  <c:v>20</c:v>
                </c:pt>
                <c:pt idx="3268">
                  <c:v>16</c:v>
                </c:pt>
                <c:pt idx="3269">
                  <c:v>16</c:v>
                </c:pt>
                <c:pt idx="3270">
                  <c:v>16</c:v>
                </c:pt>
                <c:pt idx="3271">
                  <c:v>17</c:v>
                </c:pt>
                <c:pt idx="3272">
                  <c:v>12</c:v>
                </c:pt>
                <c:pt idx="3273">
                  <c:v>14</c:v>
                </c:pt>
                <c:pt idx="3274">
                  <c:v>14</c:v>
                </c:pt>
                <c:pt idx="3275">
                  <c:v>13</c:v>
                </c:pt>
                <c:pt idx="3276">
                  <c:v>15</c:v>
                </c:pt>
                <c:pt idx="3277">
                  <c:v>24</c:v>
                </c:pt>
                <c:pt idx="3278">
                  <c:v>24</c:v>
                </c:pt>
                <c:pt idx="3279">
                  <c:v>24</c:v>
                </c:pt>
                <c:pt idx="3280">
                  <c:v>25</c:v>
                </c:pt>
                <c:pt idx="3281">
                  <c:v>24</c:v>
                </c:pt>
                <c:pt idx="3282">
                  <c:v>23</c:v>
                </c:pt>
                <c:pt idx="3283">
                  <c:v>20</c:v>
                </c:pt>
                <c:pt idx="3284">
                  <c:v>19</c:v>
                </c:pt>
                <c:pt idx="3285">
                  <c:v>18</c:v>
                </c:pt>
                <c:pt idx="3286">
                  <c:v>17</c:v>
                </c:pt>
                <c:pt idx="3287">
                  <c:v>15</c:v>
                </c:pt>
                <c:pt idx="3288">
                  <c:v>15</c:v>
                </c:pt>
                <c:pt idx="3289">
                  <c:v>16</c:v>
                </c:pt>
                <c:pt idx="3290">
                  <c:v>19</c:v>
                </c:pt>
                <c:pt idx="3291">
                  <c:v>14</c:v>
                </c:pt>
                <c:pt idx="3292">
                  <c:v>13</c:v>
                </c:pt>
                <c:pt idx="3293">
                  <c:v>12</c:v>
                </c:pt>
                <c:pt idx="3294">
                  <c:v>15</c:v>
                </c:pt>
                <c:pt idx="3295">
                  <c:v>14</c:v>
                </c:pt>
                <c:pt idx="3296">
                  <c:v>15</c:v>
                </c:pt>
                <c:pt idx="3297">
                  <c:v>15</c:v>
                </c:pt>
                <c:pt idx="3298">
                  <c:v>14</c:v>
                </c:pt>
                <c:pt idx="3299">
                  <c:v>6</c:v>
                </c:pt>
                <c:pt idx="3300">
                  <c:v>9</c:v>
                </c:pt>
                <c:pt idx="3301">
                  <c:v>5</c:v>
                </c:pt>
                <c:pt idx="3302">
                  <c:v>12</c:v>
                </c:pt>
                <c:pt idx="3303">
                  <c:v>13</c:v>
                </c:pt>
                <c:pt idx="3304">
                  <c:v>15</c:v>
                </c:pt>
                <c:pt idx="3305">
                  <c:v>12</c:v>
                </c:pt>
                <c:pt idx="3306">
                  <c:v>17</c:v>
                </c:pt>
                <c:pt idx="3307">
                  <c:v>13</c:v>
                </c:pt>
                <c:pt idx="3308">
                  <c:v>13</c:v>
                </c:pt>
                <c:pt idx="3309">
                  <c:v>17</c:v>
                </c:pt>
                <c:pt idx="3310">
                  <c:v>19</c:v>
                </c:pt>
                <c:pt idx="3311">
                  <c:v>20</c:v>
                </c:pt>
                <c:pt idx="3312">
                  <c:v>20</c:v>
                </c:pt>
                <c:pt idx="3313">
                  <c:v>23</c:v>
                </c:pt>
                <c:pt idx="3314">
                  <c:v>17</c:v>
                </c:pt>
                <c:pt idx="3315">
                  <c:v>15</c:v>
                </c:pt>
                <c:pt idx="3316">
                  <c:v>16</c:v>
                </c:pt>
                <c:pt idx="3317">
                  <c:v>16</c:v>
                </c:pt>
                <c:pt idx="3318">
                  <c:v>13</c:v>
                </c:pt>
                <c:pt idx="3319">
                  <c:v>18</c:v>
                </c:pt>
                <c:pt idx="3320">
                  <c:v>20</c:v>
                </c:pt>
                <c:pt idx="3321">
                  <c:v>21</c:v>
                </c:pt>
                <c:pt idx="3322">
                  <c:v>22</c:v>
                </c:pt>
                <c:pt idx="3323">
                  <c:v>20</c:v>
                </c:pt>
                <c:pt idx="3324">
                  <c:v>25</c:v>
                </c:pt>
                <c:pt idx="3325">
                  <c:v>22</c:v>
                </c:pt>
                <c:pt idx="3326">
                  <c:v>20</c:v>
                </c:pt>
                <c:pt idx="3327">
                  <c:v>19</c:v>
                </c:pt>
                <c:pt idx="3328">
                  <c:v>22</c:v>
                </c:pt>
                <c:pt idx="3329">
                  <c:v>20</c:v>
                </c:pt>
                <c:pt idx="3330">
                  <c:v>19</c:v>
                </c:pt>
                <c:pt idx="3331">
                  <c:v>23</c:v>
                </c:pt>
                <c:pt idx="3332">
                  <c:v>21</c:v>
                </c:pt>
                <c:pt idx="3333">
                  <c:v>22</c:v>
                </c:pt>
                <c:pt idx="3334">
                  <c:v>22</c:v>
                </c:pt>
                <c:pt idx="3335">
                  <c:v>23</c:v>
                </c:pt>
                <c:pt idx="3336">
                  <c:v>22</c:v>
                </c:pt>
                <c:pt idx="3337">
                  <c:v>23</c:v>
                </c:pt>
                <c:pt idx="3338">
                  <c:v>18</c:v>
                </c:pt>
                <c:pt idx="3339">
                  <c:v>19</c:v>
                </c:pt>
                <c:pt idx="3340">
                  <c:v>20</c:v>
                </c:pt>
                <c:pt idx="3341">
                  <c:v>21</c:v>
                </c:pt>
                <c:pt idx="3342">
                  <c:v>19</c:v>
                </c:pt>
                <c:pt idx="3343">
                  <c:v>18</c:v>
                </c:pt>
                <c:pt idx="3344">
                  <c:v>17</c:v>
                </c:pt>
                <c:pt idx="3345">
                  <c:v>18</c:v>
                </c:pt>
                <c:pt idx="3346">
                  <c:v>16</c:v>
                </c:pt>
                <c:pt idx="3347">
                  <c:v>12</c:v>
                </c:pt>
                <c:pt idx="3348">
                  <c:v>15</c:v>
                </c:pt>
                <c:pt idx="3349">
                  <c:v>11</c:v>
                </c:pt>
                <c:pt idx="3350">
                  <c:v>10</c:v>
                </c:pt>
                <c:pt idx="3351">
                  <c:v>12</c:v>
                </c:pt>
                <c:pt idx="3352">
                  <c:v>8</c:v>
                </c:pt>
                <c:pt idx="3353">
                  <c:v>7</c:v>
                </c:pt>
                <c:pt idx="3354">
                  <c:v>11</c:v>
                </c:pt>
                <c:pt idx="3355">
                  <c:v>12</c:v>
                </c:pt>
                <c:pt idx="3356">
                  <c:v>13</c:v>
                </c:pt>
                <c:pt idx="3357">
                  <c:v>17</c:v>
                </c:pt>
                <c:pt idx="3358">
                  <c:v>16</c:v>
                </c:pt>
                <c:pt idx="3359">
                  <c:v>15</c:v>
                </c:pt>
                <c:pt idx="3360">
                  <c:v>11</c:v>
                </c:pt>
                <c:pt idx="3361">
                  <c:v>16</c:v>
                </c:pt>
                <c:pt idx="3362">
                  <c:v>14</c:v>
                </c:pt>
                <c:pt idx="3363">
                  <c:v>14</c:v>
                </c:pt>
                <c:pt idx="3364">
                  <c:v>15</c:v>
                </c:pt>
                <c:pt idx="3365">
                  <c:v>19</c:v>
                </c:pt>
                <c:pt idx="3366">
                  <c:v>13</c:v>
                </c:pt>
                <c:pt idx="3367">
                  <c:v>12</c:v>
                </c:pt>
                <c:pt idx="3368">
                  <c:v>13</c:v>
                </c:pt>
                <c:pt idx="3369">
                  <c:v>11</c:v>
                </c:pt>
                <c:pt idx="3370">
                  <c:v>13</c:v>
                </c:pt>
                <c:pt idx="3371">
                  <c:v>18</c:v>
                </c:pt>
                <c:pt idx="3372">
                  <c:v>12</c:v>
                </c:pt>
                <c:pt idx="3373">
                  <c:v>16</c:v>
                </c:pt>
                <c:pt idx="3374">
                  <c:v>19</c:v>
                </c:pt>
                <c:pt idx="3375">
                  <c:v>21</c:v>
                </c:pt>
                <c:pt idx="3376">
                  <c:v>18</c:v>
                </c:pt>
                <c:pt idx="3377">
                  <c:v>21</c:v>
                </c:pt>
                <c:pt idx="3378">
                  <c:v>19</c:v>
                </c:pt>
                <c:pt idx="3379">
                  <c:v>17</c:v>
                </c:pt>
                <c:pt idx="3380">
                  <c:v>16</c:v>
                </c:pt>
                <c:pt idx="3381">
                  <c:v>20</c:v>
                </c:pt>
                <c:pt idx="3382">
                  <c:v>15</c:v>
                </c:pt>
                <c:pt idx="3383">
                  <c:v>18</c:v>
                </c:pt>
                <c:pt idx="3384">
                  <c:v>18</c:v>
                </c:pt>
                <c:pt idx="3385">
                  <c:v>15</c:v>
                </c:pt>
                <c:pt idx="3386">
                  <c:v>12</c:v>
                </c:pt>
                <c:pt idx="3387">
                  <c:v>16</c:v>
                </c:pt>
                <c:pt idx="3388">
                  <c:v>15</c:v>
                </c:pt>
                <c:pt idx="3389">
                  <c:v>14</c:v>
                </c:pt>
                <c:pt idx="3390">
                  <c:v>20</c:v>
                </c:pt>
                <c:pt idx="3391">
                  <c:v>20</c:v>
                </c:pt>
                <c:pt idx="3392">
                  <c:v>19</c:v>
                </c:pt>
                <c:pt idx="3393">
                  <c:v>21</c:v>
                </c:pt>
                <c:pt idx="3394">
                  <c:v>17</c:v>
                </c:pt>
                <c:pt idx="3395">
                  <c:v>15</c:v>
                </c:pt>
                <c:pt idx="3396">
                  <c:v>16</c:v>
                </c:pt>
                <c:pt idx="3397">
                  <c:v>13</c:v>
                </c:pt>
                <c:pt idx="3398">
                  <c:v>12</c:v>
                </c:pt>
                <c:pt idx="3399">
                  <c:v>14</c:v>
                </c:pt>
                <c:pt idx="3400">
                  <c:v>14</c:v>
                </c:pt>
                <c:pt idx="3401">
                  <c:v>17</c:v>
                </c:pt>
                <c:pt idx="3402">
                  <c:v>13</c:v>
                </c:pt>
                <c:pt idx="3403">
                  <c:v>12</c:v>
                </c:pt>
                <c:pt idx="3404">
                  <c:v>13</c:v>
                </c:pt>
                <c:pt idx="3405">
                  <c:v>13</c:v>
                </c:pt>
                <c:pt idx="3406">
                  <c:v>13</c:v>
                </c:pt>
                <c:pt idx="3407">
                  <c:v>22</c:v>
                </c:pt>
                <c:pt idx="3408">
                  <c:v>22</c:v>
                </c:pt>
                <c:pt idx="3409">
                  <c:v>23</c:v>
                </c:pt>
                <c:pt idx="3410">
                  <c:v>19</c:v>
                </c:pt>
                <c:pt idx="3411">
                  <c:v>15</c:v>
                </c:pt>
                <c:pt idx="3412">
                  <c:v>12</c:v>
                </c:pt>
                <c:pt idx="3413">
                  <c:v>11</c:v>
                </c:pt>
                <c:pt idx="3414">
                  <c:v>12</c:v>
                </c:pt>
                <c:pt idx="3415">
                  <c:v>12</c:v>
                </c:pt>
                <c:pt idx="3416">
                  <c:v>9</c:v>
                </c:pt>
                <c:pt idx="3417">
                  <c:v>8</c:v>
                </c:pt>
                <c:pt idx="3418">
                  <c:v>16</c:v>
                </c:pt>
                <c:pt idx="3419">
                  <c:v>15</c:v>
                </c:pt>
                <c:pt idx="3420">
                  <c:v>18</c:v>
                </c:pt>
                <c:pt idx="3421">
                  <c:v>18</c:v>
                </c:pt>
                <c:pt idx="3422">
                  <c:v>16</c:v>
                </c:pt>
                <c:pt idx="3423">
                  <c:v>15</c:v>
                </c:pt>
                <c:pt idx="3424">
                  <c:v>15</c:v>
                </c:pt>
                <c:pt idx="3425">
                  <c:v>13</c:v>
                </c:pt>
                <c:pt idx="3426">
                  <c:v>11</c:v>
                </c:pt>
                <c:pt idx="3427">
                  <c:v>12</c:v>
                </c:pt>
                <c:pt idx="3428">
                  <c:v>11</c:v>
                </c:pt>
                <c:pt idx="3429">
                  <c:v>8</c:v>
                </c:pt>
                <c:pt idx="3430">
                  <c:v>15</c:v>
                </c:pt>
                <c:pt idx="3431">
                  <c:v>14</c:v>
                </c:pt>
                <c:pt idx="3432">
                  <c:v>15</c:v>
                </c:pt>
                <c:pt idx="3433">
                  <c:v>15</c:v>
                </c:pt>
                <c:pt idx="3434">
                  <c:v>19</c:v>
                </c:pt>
                <c:pt idx="3435">
                  <c:v>13</c:v>
                </c:pt>
                <c:pt idx="3436">
                  <c:v>16</c:v>
                </c:pt>
                <c:pt idx="3437">
                  <c:v>14</c:v>
                </c:pt>
                <c:pt idx="3438">
                  <c:v>13</c:v>
                </c:pt>
                <c:pt idx="3439">
                  <c:v>12</c:v>
                </c:pt>
                <c:pt idx="3440">
                  <c:v>12</c:v>
                </c:pt>
                <c:pt idx="3441">
                  <c:v>12</c:v>
                </c:pt>
                <c:pt idx="3442">
                  <c:v>13</c:v>
                </c:pt>
                <c:pt idx="3443">
                  <c:v>15</c:v>
                </c:pt>
                <c:pt idx="3444">
                  <c:v>14</c:v>
                </c:pt>
                <c:pt idx="3445">
                  <c:v>18</c:v>
                </c:pt>
                <c:pt idx="3446">
                  <c:v>18</c:v>
                </c:pt>
                <c:pt idx="3447">
                  <c:v>15</c:v>
                </c:pt>
                <c:pt idx="3448">
                  <c:v>17</c:v>
                </c:pt>
                <c:pt idx="3449">
                  <c:v>14</c:v>
                </c:pt>
                <c:pt idx="3450">
                  <c:v>14</c:v>
                </c:pt>
                <c:pt idx="3451">
                  <c:v>12</c:v>
                </c:pt>
                <c:pt idx="3452">
                  <c:v>11</c:v>
                </c:pt>
                <c:pt idx="3453">
                  <c:v>12</c:v>
                </c:pt>
                <c:pt idx="3454">
                  <c:v>11</c:v>
                </c:pt>
                <c:pt idx="3455">
                  <c:v>9</c:v>
                </c:pt>
                <c:pt idx="3456">
                  <c:v>10</c:v>
                </c:pt>
                <c:pt idx="3457">
                  <c:v>9</c:v>
                </c:pt>
                <c:pt idx="3458">
                  <c:v>11</c:v>
                </c:pt>
                <c:pt idx="3459">
                  <c:v>11</c:v>
                </c:pt>
                <c:pt idx="3460">
                  <c:v>13</c:v>
                </c:pt>
                <c:pt idx="3461">
                  <c:v>13</c:v>
                </c:pt>
                <c:pt idx="3462">
                  <c:v>16</c:v>
                </c:pt>
                <c:pt idx="3463">
                  <c:v>13</c:v>
                </c:pt>
                <c:pt idx="3464">
                  <c:v>15</c:v>
                </c:pt>
                <c:pt idx="3465">
                  <c:v>16</c:v>
                </c:pt>
                <c:pt idx="3466">
                  <c:v>13</c:v>
                </c:pt>
                <c:pt idx="3467">
                  <c:v>16</c:v>
                </c:pt>
                <c:pt idx="3468">
                  <c:v>16</c:v>
                </c:pt>
                <c:pt idx="3469">
                  <c:v>16</c:v>
                </c:pt>
                <c:pt idx="3470">
                  <c:v>16</c:v>
                </c:pt>
                <c:pt idx="3471">
                  <c:v>15</c:v>
                </c:pt>
                <c:pt idx="3472">
                  <c:v>14</c:v>
                </c:pt>
                <c:pt idx="3473">
                  <c:v>14</c:v>
                </c:pt>
                <c:pt idx="3474">
                  <c:v>14</c:v>
                </c:pt>
                <c:pt idx="3475">
                  <c:v>15</c:v>
                </c:pt>
                <c:pt idx="3476">
                  <c:v>14</c:v>
                </c:pt>
                <c:pt idx="3477">
                  <c:v>15</c:v>
                </c:pt>
                <c:pt idx="3478">
                  <c:v>13</c:v>
                </c:pt>
                <c:pt idx="3479">
                  <c:v>11</c:v>
                </c:pt>
                <c:pt idx="3480">
                  <c:v>11</c:v>
                </c:pt>
                <c:pt idx="3481">
                  <c:v>13</c:v>
                </c:pt>
                <c:pt idx="3482">
                  <c:v>17</c:v>
                </c:pt>
                <c:pt idx="3483">
                  <c:v>17</c:v>
                </c:pt>
                <c:pt idx="3484">
                  <c:v>20</c:v>
                </c:pt>
                <c:pt idx="3485">
                  <c:v>16</c:v>
                </c:pt>
                <c:pt idx="3486">
                  <c:v>14</c:v>
                </c:pt>
                <c:pt idx="3487">
                  <c:v>14</c:v>
                </c:pt>
                <c:pt idx="3488">
                  <c:v>13</c:v>
                </c:pt>
                <c:pt idx="3489">
                  <c:v>13</c:v>
                </c:pt>
                <c:pt idx="3490">
                  <c:v>14</c:v>
                </c:pt>
                <c:pt idx="3491">
                  <c:v>13</c:v>
                </c:pt>
                <c:pt idx="3492">
                  <c:v>18</c:v>
                </c:pt>
                <c:pt idx="3493">
                  <c:v>21</c:v>
                </c:pt>
                <c:pt idx="3494">
                  <c:v>19</c:v>
                </c:pt>
                <c:pt idx="3495">
                  <c:v>17</c:v>
                </c:pt>
                <c:pt idx="3496">
                  <c:v>18</c:v>
                </c:pt>
                <c:pt idx="3497">
                  <c:v>18</c:v>
                </c:pt>
                <c:pt idx="3498">
                  <c:v>16</c:v>
                </c:pt>
                <c:pt idx="3499">
                  <c:v>14</c:v>
                </c:pt>
                <c:pt idx="3500">
                  <c:v>18</c:v>
                </c:pt>
                <c:pt idx="3501">
                  <c:v>16</c:v>
                </c:pt>
                <c:pt idx="3502">
                  <c:v>15</c:v>
                </c:pt>
                <c:pt idx="3503">
                  <c:v>17</c:v>
                </c:pt>
                <c:pt idx="3504">
                  <c:v>20</c:v>
                </c:pt>
                <c:pt idx="3505">
                  <c:v>15</c:v>
                </c:pt>
                <c:pt idx="3506">
                  <c:v>16</c:v>
                </c:pt>
                <c:pt idx="3507">
                  <c:v>13</c:v>
                </c:pt>
                <c:pt idx="3508">
                  <c:v>15</c:v>
                </c:pt>
                <c:pt idx="3509">
                  <c:v>15</c:v>
                </c:pt>
                <c:pt idx="3510">
                  <c:v>15</c:v>
                </c:pt>
                <c:pt idx="3511">
                  <c:v>12</c:v>
                </c:pt>
                <c:pt idx="3512">
                  <c:v>12</c:v>
                </c:pt>
                <c:pt idx="3513">
                  <c:v>12</c:v>
                </c:pt>
                <c:pt idx="3514">
                  <c:v>12</c:v>
                </c:pt>
                <c:pt idx="3515">
                  <c:v>11</c:v>
                </c:pt>
                <c:pt idx="3516">
                  <c:v>8</c:v>
                </c:pt>
                <c:pt idx="3517">
                  <c:v>8</c:v>
                </c:pt>
                <c:pt idx="3518">
                  <c:v>10</c:v>
                </c:pt>
                <c:pt idx="3519">
                  <c:v>9</c:v>
                </c:pt>
                <c:pt idx="3520">
                  <c:v>9</c:v>
                </c:pt>
                <c:pt idx="3521">
                  <c:v>9</c:v>
                </c:pt>
                <c:pt idx="3522">
                  <c:v>9</c:v>
                </c:pt>
                <c:pt idx="3523">
                  <c:v>8</c:v>
                </c:pt>
                <c:pt idx="3524">
                  <c:v>11</c:v>
                </c:pt>
                <c:pt idx="3525">
                  <c:v>9</c:v>
                </c:pt>
                <c:pt idx="3526">
                  <c:v>10</c:v>
                </c:pt>
                <c:pt idx="3527">
                  <c:v>9</c:v>
                </c:pt>
                <c:pt idx="3528">
                  <c:v>9</c:v>
                </c:pt>
                <c:pt idx="3529">
                  <c:v>11</c:v>
                </c:pt>
                <c:pt idx="3530">
                  <c:v>13</c:v>
                </c:pt>
                <c:pt idx="3531">
                  <c:v>16</c:v>
                </c:pt>
                <c:pt idx="3532">
                  <c:v>15</c:v>
                </c:pt>
                <c:pt idx="3533">
                  <c:v>15</c:v>
                </c:pt>
                <c:pt idx="3534">
                  <c:v>13</c:v>
                </c:pt>
                <c:pt idx="3535">
                  <c:v>9</c:v>
                </c:pt>
                <c:pt idx="3536">
                  <c:v>8</c:v>
                </c:pt>
                <c:pt idx="3537">
                  <c:v>11</c:v>
                </c:pt>
                <c:pt idx="3538">
                  <c:v>13</c:v>
                </c:pt>
                <c:pt idx="3539">
                  <c:v>13</c:v>
                </c:pt>
                <c:pt idx="3540">
                  <c:v>7</c:v>
                </c:pt>
                <c:pt idx="3541">
                  <c:v>8</c:v>
                </c:pt>
                <c:pt idx="3542">
                  <c:v>15</c:v>
                </c:pt>
                <c:pt idx="3543">
                  <c:v>12</c:v>
                </c:pt>
                <c:pt idx="3544">
                  <c:v>13</c:v>
                </c:pt>
                <c:pt idx="3545">
                  <c:v>20</c:v>
                </c:pt>
                <c:pt idx="3546">
                  <c:v>19</c:v>
                </c:pt>
                <c:pt idx="3547">
                  <c:v>18</c:v>
                </c:pt>
                <c:pt idx="3548">
                  <c:v>19</c:v>
                </c:pt>
                <c:pt idx="3549">
                  <c:v>16</c:v>
                </c:pt>
                <c:pt idx="3550">
                  <c:v>17</c:v>
                </c:pt>
                <c:pt idx="3551">
                  <c:v>10</c:v>
                </c:pt>
                <c:pt idx="3552">
                  <c:v>9</c:v>
                </c:pt>
                <c:pt idx="3553">
                  <c:v>8</c:v>
                </c:pt>
                <c:pt idx="3554">
                  <c:v>9</c:v>
                </c:pt>
                <c:pt idx="3555">
                  <c:v>7</c:v>
                </c:pt>
                <c:pt idx="3556">
                  <c:v>8</c:v>
                </c:pt>
                <c:pt idx="3557">
                  <c:v>10</c:v>
                </c:pt>
                <c:pt idx="3558">
                  <c:v>10</c:v>
                </c:pt>
                <c:pt idx="3559">
                  <c:v>13</c:v>
                </c:pt>
                <c:pt idx="3560">
                  <c:v>14</c:v>
                </c:pt>
                <c:pt idx="3561">
                  <c:v>17</c:v>
                </c:pt>
                <c:pt idx="3562">
                  <c:v>15</c:v>
                </c:pt>
                <c:pt idx="3563">
                  <c:v>14</c:v>
                </c:pt>
                <c:pt idx="3564">
                  <c:v>16</c:v>
                </c:pt>
                <c:pt idx="3565">
                  <c:v>18</c:v>
                </c:pt>
                <c:pt idx="3566">
                  <c:v>17</c:v>
                </c:pt>
                <c:pt idx="3567">
                  <c:v>15</c:v>
                </c:pt>
                <c:pt idx="3568">
                  <c:v>13</c:v>
                </c:pt>
                <c:pt idx="3569">
                  <c:v>12</c:v>
                </c:pt>
                <c:pt idx="3570">
                  <c:v>10</c:v>
                </c:pt>
                <c:pt idx="3571">
                  <c:v>9</c:v>
                </c:pt>
                <c:pt idx="3572">
                  <c:v>9</c:v>
                </c:pt>
                <c:pt idx="3573">
                  <c:v>9</c:v>
                </c:pt>
                <c:pt idx="3574">
                  <c:v>12</c:v>
                </c:pt>
                <c:pt idx="3575">
                  <c:v>9</c:v>
                </c:pt>
                <c:pt idx="3576">
                  <c:v>13</c:v>
                </c:pt>
                <c:pt idx="3577">
                  <c:v>17</c:v>
                </c:pt>
                <c:pt idx="3578">
                  <c:v>17</c:v>
                </c:pt>
                <c:pt idx="3579">
                  <c:v>16</c:v>
                </c:pt>
                <c:pt idx="3580">
                  <c:v>22</c:v>
                </c:pt>
                <c:pt idx="3581">
                  <c:v>21</c:v>
                </c:pt>
                <c:pt idx="3582">
                  <c:v>22</c:v>
                </c:pt>
                <c:pt idx="3583">
                  <c:v>16</c:v>
                </c:pt>
                <c:pt idx="3584">
                  <c:v>16</c:v>
                </c:pt>
                <c:pt idx="3585">
                  <c:v>11</c:v>
                </c:pt>
                <c:pt idx="3586">
                  <c:v>14</c:v>
                </c:pt>
                <c:pt idx="3587">
                  <c:v>11</c:v>
                </c:pt>
                <c:pt idx="3588">
                  <c:v>10</c:v>
                </c:pt>
                <c:pt idx="3589">
                  <c:v>10</c:v>
                </c:pt>
                <c:pt idx="3590">
                  <c:v>10</c:v>
                </c:pt>
                <c:pt idx="3591">
                  <c:v>10</c:v>
                </c:pt>
                <c:pt idx="3592">
                  <c:v>11</c:v>
                </c:pt>
                <c:pt idx="3593">
                  <c:v>12</c:v>
                </c:pt>
                <c:pt idx="3594">
                  <c:v>18</c:v>
                </c:pt>
                <c:pt idx="3595">
                  <c:v>17</c:v>
                </c:pt>
                <c:pt idx="3596">
                  <c:v>18</c:v>
                </c:pt>
                <c:pt idx="3597">
                  <c:v>19</c:v>
                </c:pt>
                <c:pt idx="3598">
                  <c:v>19</c:v>
                </c:pt>
                <c:pt idx="3599">
                  <c:v>21</c:v>
                </c:pt>
                <c:pt idx="3600">
                  <c:v>20</c:v>
                </c:pt>
                <c:pt idx="3601">
                  <c:v>20</c:v>
                </c:pt>
                <c:pt idx="3602">
                  <c:v>20</c:v>
                </c:pt>
                <c:pt idx="3603">
                  <c:v>22</c:v>
                </c:pt>
                <c:pt idx="3604">
                  <c:v>18</c:v>
                </c:pt>
                <c:pt idx="3605">
                  <c:v>23</c:v>
                </c:pt>
                <c:pt idx="3606">
                  <c:v>25</c:v>
                </c:pt>
                <c:pt idx="3607">
                  <c:v>22</c:v>
                </c:pt>
                <c:pt idx="3608">
                  <c:v>20</c:v>
                </c:pt>
                <c:pt idx="3609">
                  <c:v>18</c:v>
                </c:pt>
                <c:pt idx="3610">
                  <c:v>16</c:v>
                </c:pt>
                <c:pt idx="3611">
                  <c:v>15</c:v>
                </c:pt>
                <c:pt idx="3612">
                  <c:v>15</c:v>
                </c:pt>
                <c:pt idx="3613">
                  <c:v>15</c:v>
                </c:pt>
                <c:pt idx="3614">
                  <c:v>16</c:v>
                </c:pt>
                <c:pt idx="3615">
                  <c:v>17</c:v>
                </c:pt>
                <c:pt idx="3616">
                  <c:v>15</c:v>
                </c:pt>
                <c:pt idx="3617">
                  <c:v>18</c:v>
                </c:pt>
                <c:pt idx="3618">
                  <c:v>17</c:v>
                </c:pt>
                <c:pt idx="3619">
                  <c:v>17</c:v>
                </c:pt>
                <c:pt idx="3620">
                  <c:v>21</c:v>
                </c:pt>
                <c:pt idx="3621">
                  <c:v>20</c:v>
                </c:pt>
                <c:pt idx="3622">
                  <c:v>15</c:v>
                </c:pt>
                <c:pt idx="3623">
                  <c:v>15</c:v>
                </c:pt>
                <c:pt idx="3624">
                  <c:v>17</c:v>
                </c:pt>
                <c:pt idx="3625">
                  <c:v>16</c:v>
                </c:pt>
                <c:pt idx="3626">
                  <c:v>19</c:v>
                </c:pt>
                <c:pt idx="3627">
                  <c:v>22</c:v>
                </c:pt>
                <c:pt idx="3628">
                  <c:v>16</c:v>
                </c:pt>
                <c:pt idx="3629">
                  <c:v>13</c:v>
                </c:pt>
                <c:pt idx="3630">
                  <c:v>13</c:v>
                </c:pt>
                <c:pt idx="3631">
                  <c:v>13</c:v>
                </c:pt>
                <c:pt idx="3632">
                  <c:v>13</c:v>
                </c:pt>
                <c:pt idx="3633">
                  <c:v>18</c:v>
                </c:pt>
                <c:pt idx="3634">
                  <c:v>10</c:v>
                </c:pt>
                <c:pt idx="3635">
                  <c:v>17</c:v>
                </c:pt>
                <c:pt idx="3636">
                  <c:v>19</c:v>
                </c:pt>
                <c:pt idx="3637">
                  <c:v>21</c:v>
                </c:pt>
                <c:pt idx="3638">
                  <c:v>15</c:v>
                </c:pt>
                <c:pt idx="3639">
                  <c:v>12</c:v>
                </c:pt>
                <c:pt idx="3640">
                  <c:v>12</c:v>
                </c:pt>
                <c:pt idx="3641">
                  <c:v>14</c:v>
                </c:pt>
                <c:pt idx="3642">
                  <c:v>14</c:v>
                </c:pt>
                <c:pt idx="3643">
                  <c:v>14</c:v>
                </c:pt>
                <c:pt idx="3644">
                  <c:v>15</c:v>
                </c:pt>
                <c:pt idx="3645">
                  <c:v>16</c:v>
                </c:pt>
                <c:pt idx="3646">
                  <c:v>13</c:v>
                </c:pt>
                <c:pt idx="3647">
                  <c:v>11</c:v>
                </c:pt>
                <c:pt idx="3648">
                  <c:v>16</c:v>
                </c:pt>
                <c:pt idx="3649">
                  <c:v>18</c:v>
                </c:pt>
                <c:pt idx="3650">
                  <c:v>18</c:v>
                </c:pt>
                <c:pt idx="3651">
                  <c:v>19</c:v>
                </c:pt>
                <c:pt idx="3652">
                  <c:v>17</c:v>
                </c:pt>
                <c:pt idx="3653">
                  <c:v>18</c:v>
                </c:pt>
                <c:pt idx="3654">
                  <c:v>19</c:v>
                </c:pt>
                <c:pt idx="3655">
                  <c:v>17</c:v>
                </c:pt>
                <c:pt idx="3656">
                  <c:v>15</c:v>
                </c:pt>
                <c:pt idx="3657">
                  <c:v>13</c:v>
                </c:pt>
                <c:pt idx="3658">
                  <c:v>12</c:v>
                </c:pt>
                <c:pt idx="3659">
                  <c:v>14</c:v>
                </c:pt>
                <c:pt idx="3660">
                  <c:v>14</c:v>
                </c:pt>
                <c:pt idx="3661">
                  <c:v>13</c:v>
                </c:pt>
                <c:pt idx="3662">
                  <c:v>18</c:v>
                </c:pt>
                <c:pt idx="3663">
                  <c:v>17</c:v>
                </c:pt>
                <c:pt idx="3664">
                  <c:v>19</c:v>
                </c:pt>
                <c:pt idx="3665">
                  <c:v>21</c:v>
                </c:pt>
                <c:pt idx="3666">
                  <c:v>21</c:v>
                </c:pt>
                <c:pt idx="3667">
                  <c:v>18</c:v>
                </c:pt>
                <c:pt idx="3668">
                  <c:v>15</c:v>
                </c:pt>
                <c:pt idx="3669">
                  <c:v>12</c:v>
                </c:pt>
                <c:pt idx="3670">
                  <c:v>18</c:v>
                </c:pt>
                <c:pt idx="3671">
                  <c:v>20</c:v>
                </c:pt>
                <c:pt idx="3672">
                  <c:v>18</c:v>
                </c:pt>
                <c:pt idx="3673">
                  <c:v>20</c:v>
                </c:pt>
                <c:pt idx="3674">
                  <c:v>18</c:v>
                </c:pt>
                <c:pt idx="3675">
                  <c:v>14</c:v>
                </c:pt>
                <c:pt idx="3676">
                  <c:v>12</c:v>
                </c:pt>
                <c:pt idx="3677">
                  <c:v>12</c:v>
                </c:pt>
                <c:pt idx="3678">
                  <c:v>19</c:v>
                </c:pt>
                <c:pt idx="3679">
                  <c:v>21</c:v>
                </c:pt>
                <c:pt idx="3680">
                  <c:v>22</c:v>
                </c:pt>
                <c:pt idx="3681">
                  <c:v>21</c:v>
                </c:pt>
                <c:pt idx="3682">
                  <c:v>19</c:v>
                </c:pt>
                <c:pt idx="3683">
                  <c:v>22</c:v>
                </c:pt>
                <c:pt idx="3684">
                  <c:v>23</c:v>
                </c:pt>
                <c:pt idx="3685">
                  <c:v>27</c:v>
                </c:pt>
                <c:pt idx="3686">
                  <c:v>28</c:v>
                </c:pt>
                <c:pt idx="3687">
                  <c:v>27</c:v>
                </c:pt>
                <c:pt idx="3688">
                  <c:v>26</c:v>
                </c:pt>
                <c:pt idx="3689">
                  <c:v>17</c:v>
                </c:pt>
                <c:pt idx="3690">
                  <c:v>17</c:v>
                </c:pt>
                <c:pt idx="3691">
                  <c:v>16</c:v>
                </c:pt>
                <c:pt idx="3692">
                  <c:v>16</c:v>
                </c:pt>
                <c:pt idx="3693">
                  <c:v>16</c:v>
                </c:pt>
                <c:pt idx="3694">
                  <c:v>16</c:v>
                </c:pt>
                <c:pt idx="3695">
                  <c:v>20</c:v>
                </c:pt>
                <c:pt idx="3696">
                  <c:v>23</c:v>
                </c:pt>
                <c:pt idx="3697">
                  <c:v>20</c:v>
                </c:pt>
                <c:pt idx="3698">
                  <c:v>23</c:v>
                </c:pt>
                <c:pt idx="3699">
                  <c:v>24</c:v>
                </c:pt>
                <c:pt idx="3700">
                  <c:v>23</c:v>
                </c:pt>
                <c:pt idx="3701">
                  <c:v>19</c:v>
                </c:pt>
                <c:pt idx="3702">
                  <c:v>21</c:v>
                </c:pt>
                <c:pt idx="3703">
                  <c:v>20</c:v>
                </c:pt>
                <c:pt idx="3704">
                  <c:v>19</c:v>
                </c:pt>
                <c:pt idx="3705">
                  <c:v>15</c:v>
                </c:pt>
                <c:pt idx="3706">
                  <c:v>13</c:v>
                </c:pt>
                <c:pt idx="3707">
                  <c:v>12</c:v>
                </c:pt>
                <c:pt idx="3708">
                  <c:v>11</c:v>
                </c:pt>
                <c:pt idx="3709">
                  <c:v>12</c:v>
                </c:pt>
                <c:pt idx="3710">
                  <c:v>15</c:v>
                </c:pt>
                <c:pt idx="3711">
                  <c:v>15</c:v>
                </c:pt>
                <c:pt idx="3712">
                  <c:v>15</c:v>
                </c:pt>
                <c:pt idx="3713">
                  <c:v>15</c:v>
                </c:pt>
                <c:pt idx="3714">
                  <c:v>16</c:v>
                </c:pt>
                <c:pt idx="3715">
                  <c:v>16</c:v>
                </c:pt>
                <c:pt idx="3716">
                  <c:v>17</c:v>
                </c:pt>
                <c:pt idx="3717">
                  <c:v>15</c:v>
                </c:pt>
                <c:pt idx="3718">
                  <c:v>13</c:v>
                </c:pt>
                <c:pt idx="3719">
                  <c:v>15</c:v>
                </c:pt>
                <c:pt idx="3720">
                  <c:v>15</c:v>
                </c:pt>
                <c:pt idx="3721">
                  <c:v>16</c:v>
                </c:pt>
                <c:pt idx="3722">
                  <c:v>15</c:v>
                </c:pt>
                <c:pt idx="3723">
                  <c:v>21</c:v>
                </c:pt>
                <c:pt idx="3724">
                  <c:v>19</c:v>
                </c:pt>
                <c:pt idx="3725">
                  <c:v>21</c:v>
                </c:pt>
                <c:pt idx="3726">
                  <c:v>21</c:v>
                </c:pt>
                <c:pt idx="3727">
                  <c:v>21</c:v>
                </c:pt>
                <c:pt idx="3728">
                  <c:v>15</c:v>
                </c:pt>
                <c:pt idx="3729">
                  <c:v>15</c:v>
                </c:pt>
                <c:pt idx="3730">
                  <c:v>12</c:v>
                </c:pt>
                <c:pt idx="3731">
                  <c:v>19</c:v>
                </c:pt>
                <c:pt idx="3732">
                  <c:v>20</c:v>
                </c:pt>
                <c:pt idx="3733">
                  <c:v>24</c:v>
                </c:pt>
                <c:pt idx="3734">
                  <c:v>24</c:v>
                </c:pt>
                <c:pt idx="3735">
                  <c:v>25</c:v>
                </c:pt>
                <c:pt idx="3736">
                  <c:v>25</c:v>
                </c:pt>
                <c:pt idx="3737">
                  <c:v>25</c:v>
                </c:pt>
                <c:pt idx="3738">
                  <c:v>23</c:v>
                </c:pt>
                <c:pt idx="3739">
                  <c:v>22</c:v>
                </c:pt>
                <c:pt idx="3740">
                  <c:v>18</c:v>
                </c:pt>
                <c:pt idx="3741">
                  <c:v>18</c:v>
                </c:pt>
                <c:pt idx="3742">
                  <c:v>17</c:v>
                </c:pt>
                <c:pt idx="3743">
                  <c:v>12</c:v>
                </c:pt>
                <c:pt idx="3744">
                  <c:v>15</c:v>
                </c:pt>
                <c:pt idx="3745">
                  <c:v>19</c:v>
                </c:pt>
                <c:pt idx="3746">
                  <c:v>17</c:v>
                </c:pt>
                <c:pt idx="3747">
                  <c:v>21</c:v>
                </c:pt>
                <c:pt idx="3748">
                  <c:v>23</c:v>
                </c:pt>
                <c:pt idx="3749">
                  <c:v>22</c:v>
                </c:pt>
                <c:pt idx="3750">
                  <c:v>19</c:v>
                </c:pt>
                <c:pt idx="3751">
                  <c:v>23</c:v>
                </c:pt>
                <c:pt idx="3752">
                  <c:v>22</c:v>
                </c:pt>
                <c:pt idx="3753">
                  <c:v>23</c:v>
                </c:pt>
                <c:pt idx="3754">
                  <c:v>23</c:v>
                </c:pt>
                <c:pt idx="3755">
                  <c:v>20</c:v>
                </c:pt>
                <c:pt idx="3756">
                  <c:v>20</c:v>
                </c:pt>
                <c:pt idx="3757">
                  <c:v>19</c:v>
                </c:pt>
                <c:pt idx="3758">
                  <c:v>14</c:v>
                </c:pt>
                <c:pt idx="3759">
                  <c:v>14</c:v>
                </c:pt>
                <c:pt idx="3760">
                  <c:v>14</c:v>
                </c:pt>
                <c:pt idx="3761">
                  <c:v>19</c:v>
                </c:pt>
                <c:pt idx="3762">
                  <c:v>19</c:v>
                </c:pt>
                <c:pt idx="3763">
                  <c:v>21</c:v>
                </c:pt>
                <c:pt idx="3764">
                  <c:v>22</c:v>
                </c:pt>
                <c:pt idx="3765">
                  <c:v>21</c:v>
                </c:pt>
                <c:pt idx="3766">
                  <c:v>21</c:v>
                </c:pt>
                <c:pt idx="3767">
                  <c:v>21</c:v>
                </c:pt>
                <c:pt idx="3768">
                  <c:v>22</c:v>
                </c:pt>
                <c:pt idx="3769">
                  <c:v>21</c:v>
                </c:pt>
                <c:pt idx="3770">
                  <c:v>21</c:v>
                </c:pt>
                <c:pt idx="3771">
                  <c:v>22</c:v>
                </c:pt>
                <c:pt idx="3772">
                  <c:v>21</c:v>
                </c:pt>
                <c:pt idx="3773">
                  <c:v>22</c:v>
                </c:pt>
                <c:pt idx="3774">
                  <c:v>22</c:v>
                </c:pt>
                <c:pt idx="3775">
                  <c:v>19</c:v>
                </c:pt>
                <c:pt idx="3776">
                  <c:v>17</c:v>
                </c:pt>
                <c:pt idx="3777">
                  <c:v>18</c:v>
                </c:pt>
                <c:pt idx="3778">
                  <c:v>18</c:v>
                </c:pt>
                <c:pt idx="3779">
                  <c:v>19</c:v>
                </c:pt>
                <c:pt idx="3780">
                  <c:v>21</c:v>
                </c:pt>
                <c:pt idx="3781">
                  <c:v>20</c:v>
                </c:pt>
                <c:pt idx="3782">
                  <c:v>23</c:v>
                </c:pt>
                <c:pt idx="3783">
                  <c:v>20</c:v>
                </c:pt>
                <c:pt idx="3784">
                  <c:v>20</c:v>
                </c:pt>
                <c:pt idx="3785">
                  <c:v>21</c:v>
                </c:pt>
                <c:pt idx="3786">
                  <c:v>20</c:v>
                </c:pt>
                <c:pt idx="3787">
                  <c:v>19</c:v>
                </c:pt>
                <c:pt idx="3788">
                  <c:v>23</c:v>
                </c:pt>
                <c:pt idx="3789">
                  <c:v>21</c:v>
                </c:pt>
                <c:pt idx="3790">
                  <c:v>19</c:v>
                </c:pt>
                <c:pt idx="3791">
                  <c:v>21</c:v>
                </c:pt>
                <c:pt idx="3792">
                  <c:v>12</c:v>
                </c:pt>
                <c:pt idx="3793">
                  <c:v>12</c:v>
                </c:pt>
                <c:pt idx="3794">
                  <c:v>17</c:v>
                </c:pt>
                <c:pt idx="3795">
                  <c:v>15</c:v>
                </c:pt>
                <c:pt idx="3796">
                  <c:v>18</c:v>
                </c:pt>
                <c:pt idx="3797">
                  <c:v>22</c:v>
                </c:pt>
                <c:pt idx="3798">
                  <c:v>23</c:v>
                </c:pt>
                <c:pt idx="3799">
                  <c:v>16</c:v>
                </c:pt>
                <c:pt idx="3800">
                  <c:v>15</c:v>
                </c:pt>
                <c:pt idx="3801">
                  <c:v>15</c:v>
                </c:pt>
                <c:pt idx="3802">
                  <c:v>17</c:v>
                </c:pt>
                <c:pt idx="3803">
                  <c:v>14</c:v>
                </c:pt>
                <c:pt idx="3804">
                  <c:v>16</c:v>
                </c:pt>
                <c:pt idx="3805">
                  <c:v>18</c:v>
                </c:pt>
                <c:pt idx="3806">
                  <c:v>16</c:v>
                </c:pt>
                <c:pt idx="3807">
                  <c:v>19</c:v>
                </c:pt>
                <c:pt idx="3808">
                  <c:v>19</c:v>
                </c:pt>
                <c:pt idx="3809">
                  <c:v>19</c:v>
                </c:pt>
                <c:pt idx="3810">
                  <c:v>16</c:v>
                </c:pt>
                <c:pt idx="3811">
                  <c:v>21</c:v>
                </c:pt>
                <c:pt idx="3812">
                  <c:v>19</c:v>
                </c:pt>
                <c:pt idx="3813">
                  <c:v>18</c:v>
                </c:pt>
                <c:pt idx="3814">
                  <c:v>19</c:v>
                </c:pt>
                <c:pt idx="3815">
                  <c:v>21</c:v>
                </c:pt>
                <c:pt idx="3816">
                  <c:v>20</c:v>
                </c:pt>
                <c:pt idx="3817">
                  <c:v>14</c:v>
                </c:pt>
                <c:pt idx="3818">
                  <c:v>16</c:v>
                </c:pt>
                <c:pt idx="3819">
                  <c:v>15</c:v>
                </c:pt>
                <c:pt idx="3820">
                  <c:v>14</c:v>
                </c:pt>
                <c:pt idx="3821">
                  <c:v>18</c:v>
                </c:pt>
                <c:pt idx="3822">
                  <c:v>20</c:v>
                </c:pt>
                <c:pt idx="3823">
                  <c:v>18</c:v>
                </c:pt>
                <c:pt idx="3824">
                  <c:v>17</c:v>
                </c:pt>
                <c:pt idx="3825">
                  <c:v>17</c:v>
                </c:pt>
                <c:pt idx="3826">
                  <c:v>16</c:v>
                </c:pt>
                <c:pt idx="3827">
                  <c:v>18</c:v>
                </c:pt>
                <c:pt idx="3828">
                  <c:v>17</c:v>
                </c:pt>
                <c:pt idx="3829">
                  <c:v>14</c:v>
                </c:pt>
                <c:pt idx="3830">
                  <c:v>15</c:v>
                </c:pt>
                <c:pt idx="3831">
                  <c:v>17</c:v>
                </c:pt>
                <c:pt idx="3832">
                  <c:v>15</c:v>
                </c:pt>
                <c:pt idx="3833">
                  <c:v>14</c:v>
                </c:pt>
                <c:pt idx="3834">
                  <c:v>16</c:v>
                </c:pt>
                <c:pt idx="3835">
                  <c:v>15</c:v>
                </c:pt>
                <c:pt idx="3836">
                  <c:v>16</c:v>
                </c:pt>
                <c:pt idx="3837">
                  <c:v>16</c:v>
                </c:pt>
                <c:pt idx="3838">
                  <c:v>13</c:v>
                </c:pt>
                <c:pt idx="3839">
                  <c:v>10</c:v>
                </c:pt>
                <c:pt idx="3840">
                  <c:v>12</c:v>
                </c:pt>
                <c:pt idx="3841">
                  <c:v>12</c:v>
                </c:pt>
                <c:pt idx="3842">
                  <c:v>11</c:v>
                </c:pt>
                <c:pt idx="3843">
                  <c:v>11</c:v>
                </c:pt>
                <c:pt idx="3844">
                  <c:v>10</c:v>
                </c:pt>
                <c:pt idx="3845">
                  <c:v>9</c:v>
                </c:pt>
                <c:pt idx="3846">
                  <c:v>11</c:v>
                </c:pt>
                <c:pt idx="3847">
                  <c:v>11</c:v>
                </c:pt>
                <c:pt idx="3848">
                  <c:v>9</c:v>
                </c:pt>
                <c:pt idx="3849">
                  <c:v>10</c:v>
                </c:pt>
                <c:pt idx="3850">
                  <c:v>7</c:v>
                </c:pt>
                <c:pt idx="3851">
                  <c:v>9</c:v>
                </c:pt>
                <c:pt idx="3852">
                  <c:v>9</c:v>
                </c:pt>
                <c:pt idx="3853">
                  <c:v>12</c:v>
                </c:pt>
                <c:pt idx="3854">
                  <c:v>12</c:v>
                </c:pt>
                <c:pt idx="3855">
                  <c:v>12</c:v>
                </c:pt>
                <c:pt idx="3856">
                  <c:v>14</c:v>
                </c:pt>
                <c:pt idx="3857">
                  <c:v>14</c:v>
                </c:pt>
                <c:pt idx="3858">
                  <c:v>10</c:v>
                </c:pt>
                <c:pt idx="3859">
                  <c:v>12</c:v>
                </c:pt>
                <c:pt idx="3860">
                  <c:v>15</c:v>
                </c:pt>
                <c:pt idx="3861">
                  <c:v>13</c:v>
                </c:pt>
                <c:pt idx="3862">
                  <c:v>13</c:v>
                </c:pt>
                <c:pt idx="3863">
                  <c:v>12</c:v>
                </c:pt>
                <c:pt idx="3864">
                  <c:v>10</c:v>
                </c:pt>
                <c:pt idx="3865">
                  <c:v>9</c:v>
                </c:pt>
                <c:pt idx="3866">
                  <c:v>9</c:v>
                </c:pt>
                <c:pt idx="3867">
                  <c:v>13</c:v>
                </c:pt>
                <c:pt idx="3868">
                  <c:v>10</c:v>
                </c:pt>
                <c:pt idx="3869">
                  <c:v>13</c:v>
                </c:pt>
                <c:pt idx="3870">
                  <c:v>10</c:v>
                </c:pt>
                <c:pt idx="3871">
                  <c:v>19</c:v>
                </c:pt>
                <c:pt idx="3872">
                  <c:v>17</c:v>
                </c:pt>
                <c:pt idx="3873">
                  <c:v>20</c:v>
                </c:pt>
                <c:pt idx="3874">
                  <c:v>24</c:v>
                </c:pt>
                <c:pt idx="3875">
                  <c:v>24</c:v>
                </c:pt>
                <c:pt idx="3876">
                  <c:v>23</c:v>
                </c:pt>
                <c:pt idx="3877">
                  <c:v>21</c:v>
                </c:pt>
                <c:pt idx="3878">
                  <c:v>18</c:v>
                </c:pt>
                <c:pt idx="3879">
                  <c:v>16</c:v>
                </c:pt>
                <c:pt idx="3880">
                  <c:v>15</c:v>
                </c:pt>
                <c:pt idx="3881">
                  <c:v>21</c:v>
                </c:pt>
                <c:pt idx="3882">
                  <c:v>23</c:v>
                </c:pt>
                <c:pt idx="3883">
                  <c:v>24</c:v>
                </c:pt>
                <c:pt idx="3884">
                  <c:v>25</c:v>
                </c:pt>
                <c:pt idx="3885">
                  <c:v>24</c:v>
                </c:pt>
                <c:pt idx="3886">
                  <c:v>23</c:v>
                </c:pt>
                <c:pt idx="3887">
                  <c:v>24</c:v>
                </c:pt>
                <c:pt idx="3888">
                  <c:v>23</c:v>
                </c:pt>
                <c:pt idx="3889">
                  <c:v>24</c:v>
                </c:pt>
                <c:pt idx="3890">
                  <c:v>21</c:v>
                </c:pt>
                <c:pt idx="3891">
                  <c:v>25</c:v>
                </c:pt>
                <c:pt idx="3892">
                  <c:v>25</c:v>
                </c:pt>
                <c:pt idx="3893">
                  <c:v>26</c:v>
                </c:pt>
                <c:pt idx="3894">
                  <c:v>25</c:v>
                </c:pt>
                <c:pt idx="3895">
                  <c:v>25</c:v>
                </c:pt>
                <c:pt idx="3896">
                  <c:v>20</c:v>
                </c:pt>
                <c:pt idx="3897">
                  <c:v>17</c:v>
                </c:pt>
                <c:pt idx="3898">
                  <c:v>20</c:v>
                </c:pt>
                <c:pt idx="3899">
                  <c:v>18</c:v>
                </c:pt>
                <c:pt idx="3900">
                  <c:v>24</c:v>
                </c:pt>
                <c:pt idx="3901">
                  <c:v>25</c:v>
                </c:pt>
                <c:pt idx="3902">
                  <c:v>25</c:v>
                </c:pt>
                <c:pt idx="3903">
                  <c:v>27</c:v>
                </c:pt>
                <c:pt idx="3904">
                  <c:v>28</c:v>
                </c:pt>
                <c:pt idx="3905">
                  <c:v>24</c:v>
                </c:pt>
                <c:pt idx="3906">
                  <c:v>23</c:v>
                </c:pt>
                <c:pt idx="3907">
                  <c:v>25</c:v>
                </c:pt>
                <c:pt idx="3908">
                  <c:v>26</c:v>
                </c:pt>
                <c:pt idx="3909">
                  <c:v>26</c:v>
                </c:pt>
                <c:pt idx="3910">
                  <c:v>31</c:v>
                </c:pt>
                <c:pt idx="3911">
                  <c:v>30</c:v>
                </c:pt>
                <c:pt idx="3912">
                  <c:v>32</c:v>
                </c:pt>
                <c:pt idx="3913">
                  <c:v>29</c:v>
                </c:pt>
                <c:pt idx="3914">
                  <c:v>28</c:v>
                </c:pt>
                <c:pt idx="3915">
                  <c:v>31</c:v>
                </c:pt>
                <c:pt idx="3916">
                  <c:v>30</c:v>
                </c:pt>
                <c:pt idx="3917">
                  <c:v>26</c:v>
                </c:pt>
                <c:pt idx="3918">
                  <c:v>25</c:v>
                </c:pt>
                <c:pt idx="3919">
                  <c:v>23</c:v>
                </c:pt>
                <c:pt idx="3920">
                  <c:v>21</c:v>
                </c:pt>
                <c:pt idx="3921">
                  <c:v>24</c:v>
                </c:pt>
                <c:pt idx="3922">
                  <c:v>22</c:v>
                </c:pt>
                <c:pt idx="3923">
                  <c:v>24</c:v>
                </c:pt>
                <c:pt idx="3924">
                  <c:v>26</c:v>
                </c:pt>
                <c:pt idx="3925">
                  <c:v>25</c:v>
                </c:pt>
                <c:pt idx="3926">
                  <c:v>25</c:v>
                </c:pt>
                <c:pt idx="3927">
                  <c:v>24</c:v>
                </c:pt>
                <c:pt idx="3928">
                  <c:v>23</c:v>
                </c:pt>
                <c:pt idx="3929">
                  <c:v>25</c:v>
                </c:pt>
                <c:pt idx="3930">
                  <c:v>24</c:v>
                </c:pt>
                <c:pt idx="3931">
                  <c:v>27</c:v>
                </c:pt>
                <c:pt idx="3932">
                  <c:v>27</c:v>
                </c:pt>
                <c:pt idx="3933">
                  <c:v>28</c:v>
                </c:pt>
                <c:pt idx="3934">
                  <c:v>27</c:v>
                </c:pt>
                <c:pt idx="3935">
                  <c:v>29</c:v>
                </c:pt>
                <c:pt idx="3936">
                  <c:v>29</c:v>
                </c:pt>
                <c:pt idx="3937">
                  <c:v>28</c:v>
                </c:pt>
                <c:pt idx="3938">
                  <c:v>28</c:v>
                </c:pt>
                <c:pt idx="3939">
                  <c:v>31</c:v>
                </c:pt>
                <c:pt idx="3940">
                  <c:v>27</c:v>
                </c:pt>
                <c:pt idx="3941">
                  <c:v>24</c:v>
                </c:pt>
                <c:pt idx="3942">
                  <c:v>24</c:v>
                </c:pt>
                <c:pt idx="3943">
                  <c:v>27</c:v>
                </c:pt>
                <c:pt idx="3944">
                  <c:v>27</c:v>
                </c:pt>
                <c:pt idx="3945">
                  <c:v>25</c:v>
                </c:pt>
                <c:pt idx="3946">
                  <c:v>28</c:v>
                </c:pt>
                <c:pt idx="3947">
                  <c:v>25</c:v>
                </c:pt>
                <c:pt idx="3948">
                  <c:v>23</c:v>
                </c:pt>
                <c:pt idx="3949">
                  <c:v>24</c:v>
                </c:pt>
                <c:pt idx="3950">
                  <c:v>24</c:v>
                </c:pt>
                <c:pt idx="3951">
                  <c:v>22</c:v>
                </c:pt>
                <c:pt idx="3952">
                  <c:v>29</c:v>
                </c:pt>
                <c:pt idx="3953">
                  <c:v>29</c:v>
                </c:pt>
                <c:pt idx="3954">
                  <c:v>27</c:v>
                </c:pt>
                <c:pt idx="3955">
                  <c:v>29</c:v>
                </c:pt>
                <c:pt idx="3956">
                  <c:v>29</c:v>
                </c:pt>
                <c:pt idx="3957">
                  <c:v>19</c:v>
                </c:pt>
                <c:pt idx="3958">
                  <c:v>21</c:v>
                </c:pt>
                <c:pt idx="3959">
                  <c:v>19</c:v>
                </c:pt>
                <c:pt idx="3960">
                  <c:v>20</c:v>
                </c:pt>
                <c:pt idx="3961">
                  <c:v>21</c:v>
                </c:pt>
                <c:pt idx="3962">
                  <c:v>25</c:v>
                </c:pt>
                <c:pt idx="3963">
                  <c:v>27</c:v>
                </c:pt>
                <c:pt idx="3964">
                  <c:v>25</c:v>
                </c:pt>
                <c:pt idx="3965">
                  <c:v>25</c:v>
                </c:pt>
                <c:pt idx="3966">
                  <c:v>23</c:v>
                </c:pt>
                <c:pt idx="3967">
                  <c:v>22</c:v>
                </c:pt>
                <c:pt idx="3968">
                  <c:v>23</c:v>
                </c:pt>
                <c:pt idx="3969">
                  <c:v>25</c:v>
                </c:pt>
                <c:pt idx="3970">
                  <c:v>25</c:v>
                </c:pt>
                <c:pt idx="3971">
                  <c:v>26</c:v>
                </c:pt>
                <c:pt idx="3972">
                  <c:v>24</c:v>
                </c:pt>
                <c:pt idx="3973">
                  <c:v>25</c:v>
                </c:pt>
                <c:pt idx="3974">
                  <c:v>25</c:v>
                </c:pt>
                <c:pt idx="3975">
                  <c:v>25</c:v>
                </c:pt>
                <c:pt idx="3976">
                  <c:v>23</c:v>
                </c:pt>
                <c:pt idx="3977">
                  <c:v>23</c:v>
                </c:pt>
                <c:pt idx="3978">
                  <c:v>21</c:v>
                </c:pt>
                <c:pt idx="3979">
                  <c:v>24</c:v>
                </c:pt>
                <c:pt idx="3980">
                  <c:v>22</c:v>
                </c:pt>
                <c:pt idx="3981">
                  <c:v>23</c:v>
                </c:pt>
                <c:pt idx="3982">
                  <c:v>22</c:v>
                </c:pt>
                <c:pt idx="3983">
                  <c:v>22</c:v>
                </c:pt>
                <c:pt idx="3984">
                  <c:v>20</c:v>
                </c:pt>
                <c:pt idx="3985">
                  <c:v>24</c:v>
                </c:pt>
                <c:pt idx="3986">
                  <c:v>23</c:v>
                </c:pt>
                <c:pt idx="3987">
                  <c:v>22</c:v>
                </c:pt>
                <c:pt idx="3988">
                  <c:v>22</c:v>
                </c:pt>
                <c:pt idx="3989">
                  <c:v>20</c:v>
                </c:pt>
                <c:pt idx="3990">
                  <c:v>22</c:v>
                </c:pt>
                <c:pt idx="3991">
                  <c:v>24</c:v>
                </c:pt>
                <c:pt idx="3992">
                  <c:v>23</c:v>
                </c:pt>
                <c:pt idx="3993">
                  <c:v>19</c:v>
                </c:pt>
                <c:pt idx="3994">
                  <c:v>20</c:v>
                </c:pt>
                <c:pt idx="3995">
                  <c:v>20</c:v>
                </c:pt>
                <c:pt idx="3996">
                  <c:v>19</c:v>
                </c:pt>
                <c:pt idx="3997">
                  <c:v>21</c:v>
                </c:pt>
                <c:pt idx="3998">
                  <c:v>22</c:v>
                </c:pt>
                <c:pt idx="3999">
                  <c:v>22</c:v>
                </c:pt>
                <c:pt idx="4000">
                  <c:v>24</c:v>
                </c:pt>
                <c:pt idx="4001">
                  <c:v>25</c:v>
                </c:pt>
                <c:pt idx="4002">
                  <c:v>24</c:v>
                </c:pt>
                <c:pt idx="4003">
                  <c:v>26</c:v>
                </c:pt>
                <c:pt idx="4004">
                  <c:v>25</c:v>
                </c:pt>
                <c:pt idx="4005">
                  <c:v>30</c:v>
                </c:pt>
                <c:pt idx="4006">
                  <c:v>30</c:v>
                </c:pt>
                <c:pt idx="4007">
                  <c:v>29</c:v>
                </c:pt>
                <c:pt idx="4008">
                  <c:v>29</c:v>
                </c:pt>
                <c:pt idx="4009">
                  <c:v>29</c:v>
                </c:pt>
                <c:pt idx="4010">
                  <c:v>26</c:v>
                </c:pt>
                <c:pt idx="4011">
                  <c:v>26</c:v>
                </c:pt>
                <c:pt idx="4012">
                  <c:v>24</c:v>
                </c:pt>
                <c:pt idx="4013">
                  <c:v>21</c:v>
                </c:pt>
                <c:pt idx="4014">
                  <c:v>21</c:v>
                </c:pt>
                <c:pt idx="4015">
                  <c:v>22</c:v>
                </c:pt>
                <c:pt idx="4016">
                  <c:v>21</c:v>
                </c:pt>
                <c:pt idx="4017">
                  <c:v>20</c:v>
                </c:pt>
                <c:pt idx="4018">
                  <c:v>21</c:v>
                </c:pt>
                <c:pt idx="4019">
                  <c:v>21</c:v>
                </c:pt>
                <c:pt idx="4020">
                  <c:v>22</c:v>
                </c:pt>
                <c:pt idx="4021">
                  <c:v>23</c:v>
                </c:pt>
                <c:pt idx="4022">
                  <c:v>24</c:v>
                </c:pt>
                <c:pt idx="4023">
                  <c:v>23</c:v>
                </c:pt>
                <c:pt idx="4024">
                  <c:v>22</c:v>
                </c:pt>
                <c:pt idx="4025">
                  <c:v>19</c:v>
                </c:pt>
                <c:pt idx="4026">
                  <c:v>14</c:v>
                </c:pt>
                <c:pt idx="4027">
                  <c:v>13</c:v>
                </c:pt>
                <c:pt idx="4028">
                  <c:v>15</c:v>
                </c:pt>
                <c:pt idx="4029">
                  <c:v>16</c:v>
                </c:pt>
                <c:pt idx="4030">
                  <c:v>20</c:v>
                </c:pt>
                <c:pt idx="4031">
                  <c:v>21</c:v>
                </c:pt>
                <c:pt idx="4032">
                  <c:v>15</c:v>
                </c:pt>
                <c:pt idx="4033">
                  <c:v>16</c:v>
                </c:pt>
                <c:pt idx="4034">
                  <c:v>16</c:v>
                </c:pt>
                <c:pt idx="4035">
                  <c:v>17</c:v>
                </c:pt>
                <c:pt idx="4036">
                  <c:v>17</c:v>
                </c:pt>
                <c:pt idx="4037">
                  <c:v>18</c:v>
                </c:pt>
                <c:pt idx="4038">
                  <c:v>17</c:v>
                </c:pt>
                <c:pt idx="4039">
                  <c:v>19</c:v>
                </c:pt>
                <c:pt idx="4040">
                  <c:v>20</c:v>
                </c:pt>
                <c:pt idx="4041">
                  <c:v>20</c:v>
                </c:pt>
                <c:pt idx="4042">
                  <c:v>21</c:v>
                </c:pt>
                <c:pt idx="4043">
                  <c:v>23</c:v>
                </c:pt>
                <c:pt idx="4044">
                  <c:v>19</c:v>
                </c:pt>
                <c:pt idx="4045">
                  <c:v>17</c:v>
                </c:pt>
                <c:pt idx="4046">
                  <c:v>15</c:v>
                </c:pt>
                <c:pt idx="4047">
                  <c:v>15</c:v>
                </c:pt>
                <c:pt idx="4048">
                  <c:v>21</c:v>
                </c:pt>
                <c:pt idx="4049">
                  <c:v>19</c:v>
                </c:pt>
                <c:pt idx="4050">
                  <c:v>19</c:v>
                </c:pt>
                <c:pt idx="4051">
                  <c:v>20</c:v>
                </c:pt>
                <c:pt idx="4052">
                  <c:v>17</c:v>
                </c:pt>
                <c:pt idx="4053">
                  <c:v>21</c:v>
                </c:pt>
                <c:pt idx="4054">
                  <c:v>21</c:v>
                </c:pt>
                <c:pt idx="4055">
                  <c:v>18</c:v>
                </c:pt>
                <c:pt idx="4056">
                  <c:v>17</c:v>
                </c:pt>
                <c:pt idx="4057">
                  <c:v>16</c:v>
                </c:pt>
                <c:pt idx="4058">
                  <c:v>16</c:v>
                </c:pt>
                <c:pt idx="4059">
                  <c:v>16</c:v>
                </c:pt>
                <c:pt idx="4060">
                  <c:v>17</c:v>
                </c:pt>
                <c:pt idx="4061">
                  <c:v>17</c:v>
                </c:pt>
                <c:pt idx="4062">
                  <c:v>18</c:v>
                </c:pt>
                <c:pt idx="4063">
                  <c:v>17</c:v>
                </c:pt>
                <c:pt idx="4064">
                  <c:v>14</c:v>
                </c:pt>
                <c:pt idx="4065">
                  <c:v>13</c:v>
                </c:pt>
                <c:pt idx="4066">
                  <c:v>12</c:v>
                </c:pt>
                <c:pt idx="4067">
                  <c:v>13</c:v>
                </c:pt>
                <c:pt idx="4068">
                  <c:v>18</c:v>
                </c:pt>
                <c:pt idx="4069">
                  <c:v>19</c:v>
                </c:pt>
                <c:pt idx="4070">
                  <c:v>22</c:v>
                </c:pt>
                <c:pt idx="4071">
                  <c:v>20</c:v>
                </c:pt>
                <c:pt idx="4072">
                  <c:v>22</c:v>
                </c:pt>
                <c:pt idx="4073">
                  <c:v>21</c:v>
                </c:pt>
                <c:pt idx="4074">
                  <c:v>18</c:v>
                </c:pt>
                <c:pt idx="4075">
                  <c:v>16</c:v>
                </c:pt>
                <c:pt idx="4076">
                  <c:v>17</c:v>
                </c:pt>
                <c:pt idx="4077">
                  <c:v>12</c:v>
                </c:pt>
                <c:pt idx="4078">
                  <c:v>14</c:v>
                </c:pt>
                <c:pt idx="4079">
                  <c:v>14</c:v>
                </c:pt>
                <c:pt idx="4080">
                  <c:v>17</c:v>
                </c:pt>
                <c:pt idx="4081">
                  <c:v>16</c:v>
                </c:pt>
                <c:pt idx="4082">
                  <c:v>18</c:v>
                </c:pt>
                <c:pt idx="4083">
                  <c:v>17</c:v>
                </c:pt>
                <c:pt idx="4084">
                  <c:v>21</c:v>
                </c:pt>
                <c:pt idx="4085">
                  <c:v>19</c:v>
                </c:pt>
                <c:pt idx="4086">
                  <c:v>22</c:v>
                </c:pt>
                <c:pt idx="4087">
                  <c:v>24</c:v>
                </c:pt>
                <c:pt idx="4088">
                  <c:v>25</c:v>
                </c:pt>
                <c:pt idx="4089">
                  <c:v>25</c:v>
                </c:pt>
                <c:pt idx="4090">
                  <c:v>26</c:v>
                </c:pt>
                <c:pt idx="4091">
                  <c:v>23</c:v>
                </c:pt>
                <c:pt idx="4092">
                  <c:v>21</c:v>
                </c:pt>
                <c:pt idx="4093">
                  <c:v>21</c:v>
                </c:pt>
                <c:pt idx="4094">
                  <c:v>19</c:v>
                </c:pt>
                <c:pt idx="4095">
                  <c:v>19</c:v>
                </c:pt>
                <c:pt idx="4096">
                  <c:v>18</c:v>
                </c:pt>
                <c:pt idx="4097">
                  <c:v>20</c:v>
                </c:pt>
                <c:pt idx="4098">
                  <c:v>19</c:v>
                </c:pt>
                <c:pt idx="4099">
                  <c:v>19</c:v>
                </c:pt>
                <c:pt idx="4100">
                  <c:v>19</c:v>
                </c:pt>
                <c:pt idx="4101">
                  <c:v>24</c:v>
                </c:pt>
                <c:pt idx="4102">
                  <c:v>23</c:v>
                </c:pt>
                <c:pt idx="4103">
                  <c:v>25</c:v>
                </c:pt>
                <c:pt idx="4104">
                  <c:v>28</c:v>
                </c:pt>
                <c:pt idx="4105">
                  <c:v>28</c:v>
                </c:pt>
                <c:pt idx="4106">
                  <c:v>27</c:v>
                </c:pt>
                <c:pt idx="4107">
                  <c:v>29</c:v>
                </c:pt>
                <c:pt idx="4108">
                  <c:v>28</c:v>
                </c:pt>
                <c:pt idx="4109">
                  <c:v>27</c:v>
                </c:pt>
                <c:pt idx="4110">
                  <c:v>27</c:v>
                </c:pt>
                <c:pt idx="4111">
                  <c:v>28</c:v>
                </c:pt>
                <c:pt idx="4112">
                  <c:v>28</c:v>
                </c:pt>
                <c:pt idx="4113">
                  <c:v>29</c:v>
                </c:pt>
                <c:pt idx="4114">
                  <c:v>27</c:v>
                </c:pt>
                <c:pt idx="4115">
                  <c:v>27</c:v>
                </c:pt>
                <c:pt idx="4116">
                  <c:v>26</c:v>
                </c:pt>
                <c:pt idx="4117">
                  <c:v>25</c:v>
                </c:pt>
                <c:pt idx="4118">
                  <c:v>24</c:v>
                </c:pt>
                <c:pt idx="4119">
                  <c:v>22</c:v>
                </c:pt>
                <c:pt idx="4120">
                  <c:v>28</c:v>
                </c:pt>
                <c:pt idx="4121">
                  <c:v>24</c:v>
                </c:pt>
                <c:pt idx="4122">
                  <c:v>22</c:v>
                </c:pt>
                <c:pt idx="4123">
                  <c:v>24</c:v>
                </c:pt>
                <c:pt idx="4124">
                  <c:v>28</c:v>
                </c:pt>
                <c:pt idx="4125">
                  <c:v>23</c:v>
                </c:pt>
                <c:pt idx="4126">
                  <c:v>26</c:v>
                </c:pt>
                <c:pt idx="4127">
                  <c:v>24</c:v>
                </c:pt>
                <c:pt idx="4128">
                  <c:v>22</c:v>
                </c:pt>
                <c:pt idx="4129">
                  <c:v>20</c:v>
                </c:pt>
                <c:pt idx="4130">
                  <c:v>22</c:v>
                </c:pt>
                <c:pt idx="4131">
                  <c:v>15</c:v>
                </c:pt>
                <c:pt idx="4132">
                  <c:v>16</c:v>
                </c:pt>
                <c:pt idx="4133">
                  <c:v>16</c:v>
                </c:pt>
                <c:pt idx="4134">
                  <c:v>15</c:v>
                </c:pt>
                <c:pt idx="4135">
                  <c:v>15</c:v>
                </c:pt>
                <c:pt idx="4136">
                  <c:v>25</c:v>
                </c:pt>
                <c:pt idx="4137">
                  <c:v>26</c:v>
                </c:pt>
                <c:pt idx="4138">
                  <c:v>27</c:v>
                </c:pt>
                <c:pt idx="4139">
                  <c:v>27</c:v>
                </c:pt>
                <c:pt idx="4140">
                  <c:v>25</c:v>
                </c:pt>
                <c:pt idx="4141">
                  <c:v>26</c:v>
                </c:pt>
                <c:pt idx="4142">
                  <c:v>27</c:v>
                </c:pt>
                <c:pt idx="4143">
                  <c:v>25</c:v>
                </c:pt>
                <c:pt idx="4144">
                  <c:v>25</c:v>
                </c:pt>
                <c:pt idx="4145">
                  <c:v>26</c:v>
                </c:pt>
                <c:pt idx="4146">
                  <c:v>23</c:v>
                </c:pt>
                <c:pt idx="4147">
                  <c:v>19</c:v>
                </c:pt>
                <c:pt idx="4148">
                  <c:v>22</c:v>
                </c:pt>
                <c:pt idx="4149">
                  <c:v>20</c:v>
                </c:pt>
                <c:pt idx="4150">
                  <c:v>20</c:v>
                </c:pt>
                <c:pt idx="4151">
                  <c:v>21</c:v>
                </c:pt>
                <c:pt idx="4152">
                  <c:v>27</c:v>
                </c:pt>
                <c:pt idx="4153">
                  <c:v>27</c:v>
                </c:pt>
                <c:pt idx="4154">
                  <c:v>26</c:v>
                </c:pt>
                <c:pt idx="4155">
                  <c:v>26</c:v>
                </c:pt>
                <c:pt idx="4156">
                  <c:v>24</c:v>
                </c:pt>
                <c:pt idx="4157">
                  <c:v>21</c:v>
                </c:pt>
                <c:pt idx="4158">
                  <c:v>23</c:v>
                </c:pt>
                <c:pt idx="4159">
                  <c:v>19</c:v>
                </c:pt>
                <c:pt idx="4160">
                  <c:v>21</c:v>
                </c:pt>
                <c:pt idx="4161">
                  <c:v>19</c:v>
                </c:pt>
                <c:pt idx="4162">
                  <c:v>19</c:v>
                </c:pt>
                <c:pt idx="4163">
                  <c:v>20</c:v>
                </c:pt>
                <c:pt idx="4164">
                  <c:v>20</c:v>
                </c:pt>
                <c:pt idx="4165">
                  <c:v>25</c:v>
                </c:pt>
                <c:pt idx="4166">
                  <c:v>21</c:v>
                </c:pt>
                <c:pt idx="4167">
                  <c:v>22</c:v>
                </c:pt>
                <c:pt idx="4168">
                  <c:v>21</c:v>
                </c:pt>
                <c:pt idx="4169">
                  <c:v>24</c:v>
                </c:pt>
                <c:pt idx="4170">
                  <c:v>24</c:v>
                </c:pt>
                <c:pt idx="4171">
                  <c:v>24</c:v>
                </c:pt>
                <c:pt idx="4172">
                  <c:v>26</c:v>
                </c:pt>
                <c:pt idx="4173">
                  <c:v>24</c:v>
                </c:pt>
                <c:pt idx="4174">
                  <c:v>23</c:v>
                </c:pt>
                <c:pt idx="4175">
                  <c:v>21</c:v>
                </c:pt>
                <c:pt idx="4176">
                  <c:v>22</c:v>
                </c:pt>
                <c:pt idx="4177">
                  <c:v>22</c:v>
                </c:pt>
                <c:pt idx="4178">
                  <c:v>24</c:v>
                </c:pt>
                <c:pt idx="4179">
                  <c:v>20</c:v>
                </c:pt>
                <c:pt idx="4180">
                  <c:v>22</c:v>
                </c:pt>
                <c:pt idx="4181">
                  <c:v>19</c:v>
                </c:pt>
                <c:pt idx="4182">
                  <c:v>18</c:v>
                </c:pt>
                <c:pt idx="4183">
                  <c:v>17</c:v>
                </c:pt>
                <c:pt idx="4184">
                  <c:v>20</c:v>
                </c:pt>
                <c:pt idx="4185">
                  <c:v>15</c:v>
                </c:pt>
                <c:pt idx="4186">
                  <c:v>17</c:v>
                </c:pt>
                <c:pt idx="4187">
                  <c:v>15</c:v>
                </c:pt>
                <c:pt idx="4188">
                  <c:v>15</c:v>
                </c:pt>
                <c:pt idx="4189">
                  <c:v>14</c:v>
                </c:pt>
                <c:pt idx="4190">
                  <c:v>14</c:v>
                </c:pt>
                <c:pt idx="4191">
                  <c:v>14</c:v>
                </c:pt>
                <c:pt idx="4192">
                  <c:v>13</c:v>
                </c:pt>
                <c:pt idx="4193">
                  <c:v>16</c:v>
                </c:pt>
                <c:pt idx="4194">
                  <c:v>16</c:v>
                </c:pt>
                <c:pt idx="4195">
                  <c:v>13</c:v>
                </c:pt>
                <c:pt idx="4196">
                  <c:v>12</c:v>
                </c:pt>
                <c:pt idx="4197">
                  <c:v>13</c:v>
                </c:pt>
                <c:pt idx="4198">
                  <c:v>9</c:v>
                </c:pt>
                <c:pt idx="4199">
                  <c:v>7</c:v>
                </c:pt>
                <c:pt idx="4200">
                  <c:v>8</c:v>
                </c:pt>
                <c:pt idx="4201">
                  <c:v>8</c:v>
                </c:pt>
                <c:pt idx="4202">
                  <c:v>8</c:v>
                </c:pt>
                <c:pt idx="4203">
                  <c:v>9</c:v>
                </c:pt>
                <c:pt idx="4204">
                  <c:v>11</c:v>
                </c:pt>
                <c:pt idx="4205">
                  <c:v>8</c:v>
                </c:pt>
                <c:pt idx="4206">
                  <c:v>9</c:v>
                </c:pt>
                <c:pt idx="4207">
                  <c:v>18</c:v>
                </c:pt>
                <c:pt idx="4208">
                  <c:v>18</c:v>
                </c:pt>
                <c:pt idx="4209">
                  <c:v>18</c:v>
                </c:pt>
                <c:pt idx="4210">
                  <c:v>18</c:v>
                </c:pt>
                <c:pt idx="4211">
                  <c:v>18</c:v>
                </c:pt>
                <c:pt idx="4212">
                  <c:v>14</c:v>
                </c:pt>
                <c:pt idx="4213">
                  <c:v>13</c:v>
                </c:pt>
                <c:pt idx="4214">
                  <c:v>12</c:v>
                </c:pt>
                <c:pt idx="4215">
                  <c:v>11</c:v>
                </c:pt>
                <c:pt idx="4216">
                  <c:v>10</c:v>
                </c:pt>
                <c:pt idx="4217">
                  <c:v>12</c:v>
                </c:pt>
                <c:pt idx="4218">
                  <c:v>14</c:v>
                </c:pt>
                <c:pt idx="4219">
                  <c:v>16</c:v>
                </c:pt>
                <c:pt idx="4220">
                  <c:v>13</c:v>
                </c:pt>
                <c:pt idx="4221">
                  <c:v>21</c:v>
                </c:pt>
                <c:pt idx="4222">
                  <c:v>20</c:v>
                </c:pt>
                <c:pt idx="4223">
                  <c:v>21</c:v>
                </c:pt>
                <c:pt idx="4224">
                  <c:v>19</c:v>
                </c:pt>
                <c:pt idx="4225">
                  <c:v>15</c:v>
                </c:pt>
                <c:pt idx="4226">
                  <c:v>15</c:v>
                </c:pt>
                <c:pt idx="4227">
                  <c:v>17</c:v>
                </c:pt>
                <c:pt idx="4228">
                  <c:v>17</c:v>
                </c:pt>
                <c:pt idx="4229">
                  <c:v>14</c:v>
                </c:pt>
                <c:pt idx="4230">
                  <c:v>14</c:v>
                </c:pt>
                <c:pt idx="4231">
                  <c:v>13</c:v>
                </c:pt>
                <c:pt idx="4232">
                  <c:v>11</c:v>
                </c:pt>
                <c:pt idx="4233">
                  <c:v>10</c:v>
                </c:pt>
                <c:pt idx="4234">
                  <c:v>8</c:v>
                </c:pt>
                <c:pt idx="4235">
                  <c:v>11</c:v>
                </c:pt>
                <c:pt idx="4236">
                  <c:v>8</c:v>
                </c:pt>
                <c:pt idx="4237">
                  <c:v>9</c:v>
                </c:pt>
                <c:pt idx="4238">
                  <c:v>11</c:v>
                </c:pt>
                <c:pt idx="4239">
                  <c:v>11</c:v>
                </c:pt>
                <c:pt idx="4240">
                  <c:v>12</c:v>
                </c:pt>
                <c:pt idx="4241">
                  <c:v>11</c:v>
                </c:pt>
                <c:pt idx="4242">
                  <c:v>9</c:v>
                </c:pt>
                <c:pt idx="4243">
                  <c:v>7</c:v>
                </c:pt>
                <c:pt idx="4244">
                  <c:v>7</c:v>
                </c:pt>
                <c:pt idx="4245">
                  <c:v>9</c:v>
                </c:pt>
                <c:pt idx="4246">
                  <c:v>10</c:v>
                </c:pt>
                <c:pt idx="4247">
                  <c:v>9</c:v>
                </c:pt>
                <c:pt idx="4248">
                  <c:v>15</c:v>
                </c:pt>
                <c:pt idx="4249">
                  <c:v>6</c:v>
                </c:pt>
                <c:pt idx="4250">
                  <c:v>4</c:v>
                </c:pt>
                <c:pt idx="4251">
                  <c:v>4</c:v>
                </c:pt>
                <c:pt idx="4252">
                  <c:v>6</c:v>
                </c:pt>
                <c:pt idx="4253">
                  <c:v>6</c:v>
                </c:pt>
                <c:pt idx="4254">
                  <c:v>9</c:v>
                </c:pt>
                <c:pt idx="4255">
                  <c:v>13</c:v>
                </c:pt>
                <c:pt idx="4256">
                  <c:v>13</c:v>
                </c:pt>
                <c:pt idx="4257">
                  <c:v>14</c:v>
                </c:pt>
                <c:pt idx="4258">
                  <c:v>14</c:v>
                </c:pt>
                <c:pt idx="4259">
                  <c:v>13</c:v>
                </c:pt>
                <c:pt idx="4260">
                  <c:v>5</c:v>
                </c:pt>
                <c:pt idx="4261">
                  <c:v>5</c:v>
                </c:pt>
                <c:pt idx="4262">
                  <c:v>5</c:v>
                </c:pt>
                <c:pt idx="4263">
                  <c:v>6</c:v>
                </c:pt>
                <c:pt idx="4264">
                  <c:v>9</c:v>
                </c:pt>
                <c:pt idx="4265">
                  <c:v>17</c:v>
                </c:pt>
                <c:pt idx="4266">
                  <c:v>13</c:v>
                </c:pt>
                <c:pt idx="4267">
                  <c:v>11</c:v>
                </c:pt>
                <c:pt idx="4268">
                  <c:v>9</c:v>
                </c:pt>
                <c:pt idx="4269">
                  <c:v>8</c:v>
                </c:pt>
                <c:pt idx="4270">
                  <c:v>6</c:v>
                </c:pt>
                <c:pt idx="4271">
                  <c:v>8</c:v>
                </c:pt>
                <c:pt idx="4272">
                  <c:v>7</c:v>
                </c:pt>
                <c:pt idx="4273">
                  <c:v>9</c:v>
                </c:pt>
                <c:pt idx="4274">
                  <c:v>7</c:v>
                </c:pt>
                <c:pt idx="4275">
                  <c:v>6</c:v>
                </c:pt>
                <c:pt idx="4276">
                  <c:v>7</c:v>
                </c:pt>
                <c:pt idx="4277">
                  <c:v>6</c:v>
                </c:pt>
                <c:pt idx="4278">
                  <c:v>8</c:v>
                </c:pt>
                <c:pt idx="4279">
                  <c:v>7</c:v>
                </c:pt>
                <c:pt idx="4280">
                  <c:v>7</c:v>
                </c:pt>
                <c:pt idx="4281">
                  <c:v>6</c:v>
                </c:pt>
                <c:pt idx="4282">
                  <c:v>7</c:v>
                </c:pt>
                <c:pt idx="4283">
                  <c:v>6</c:v>
                </c:pt>
                <c:pt idx="4284">
                  <c:v>7</c:v>
                </c:pt>
                <c:pt idx="4285">
                  <c:v>8</c:v>
                </c:pt>
                <c:pt idx="4286">
                  <c:v>9</c:v>
                </c:pt>
                <c:pt idx="4287">
                  <c:v>12</c:v>
                </c:pt>
                <c:pt idx="4288">
                  <c:v>13</c:v>
                </c:pt>
                <c:pt idx="4289">
                  <c:v>14</c:v>
                </c:pt>
                <c:pt idx="4290">
                  <c:v>12</c:v>
                </c:pt>
                <c:pt idx="4291">
                  <c:v>13</c:v>
                </c:pt>
                <c:pt idx="4292">
                  <c:v>15</c:v>
                </c:pt>
                <c:pt idx="4293">
                  <c:v>13</c:v>
                </c:pt>
                <c:pt idx="4294">
                  <c:v>14</c:v>
                </c:pt>
                <c:pt idx="4295">
                  <c:v>16</c:v>
                </c:pt>
                <c:pt idx="4296">
                  <c:v>16</c:v>
                </c:pt>
                <c:pt idx="4297">
                  <c:v>16</c:v>
                </c:pt>
                <c:pt idx="4298">
                  <c:v>15</c:v>
                </c:pt>
                <c:pt idx="4299">
                  <c:v>11</c:v>
                </c:pt>
                <c:pt idx="4300">
                  <c:v>13</c:v>
                </c:pt>
                <c:pt idx="4301">
                  <c:v>11</c:v>
                </c:pt>
                <c:pt idx="4302">
                  <c:v>11</c:v>
                </c:pt>
                <c:pt idx="4303">
                  <c:v>12</c:v>
                </c:pt>
                <c:pt idx="4304">
                  <c:v>13</c:v>
                </c:pt>
                <c:pt idx="4305">
                  <c:v>12</c:v>
                </c:pt>
                <c:pt idx="4306">
                  <c:v>12</c:v>
                </c:pt>
                <c:pt idx="4307">
                  <c:v>11</c:v>
                </c:pt>
                <c:pt idx="4308">
                  <c:v>7</c:v>
                </c:pt>
                <c:pt idx="4309">
                  <c:v>10</c:v>
                </c:pt>
                <c:pt idx="4310">
                  <c:v>10</c:v>
                </c:pt>
                <c:pt idx="4311">
                  <c:v>12</c:v>
                </c:pt>
                <c:pt idx="4312">
                  <c:v>10</c:v>
                </c:pt>
                <c:pt idx="4313">
                  <c:v>15</c:v>
                </c:pt>
                <c:pt idx="4314">
                  <c:v>9</c:v>
                </c:pt>
                <c:pt idx="4315">
                  <c:v>9</c:v>
                </c:pt>
                <c:pt idx="4316">
                  <c:v>10</c:v>
                </c:pt>
                <c:pt idx="4317">
                  <c:v>15</c:v>
                </c:pt>
                <c:pt idx="4318">
                  <c:v>13</c:v>
                </c:pt>
                <c:pt idx="4319">
                  <c:v>14</c:v>
                </c:pt>
                <c:pt idx="4320">
                  <c:v>12</c:v>
                </c:pt>
                <c:pt idx="4321">
                  <c:v>13</c:v>
                </c:pt>
                <c:pt idx="4322">
                  <c:v>10</c:v>
                </c:pt>
                <c:pt idx="4323">
                  <c:v>6</c:v>
                </c:pt>
                <c:pt idx="4324">
                  <c:v>7</c:v>
                </c:pt>
                <c:pt idx="4325">
                  <c:v>7</c:v>
                </c:pt>
                <c:pt idx="4326">
                  <c:v>7</c:v>
                </c:pt>
                <c:pt idx="4327">
                  <c:v>8</c:v>
                </c:pt>
                <c:pt idx="4328">
                  <c:v>11</c:v>
                </c:pt>
                <c:pt idx="4329">
                  <c:v>11</c:v>
                </c:pt>
                <c:pt idx="4330">
                  <c:v>12</c:v>
                </c:pt>
                <c:pt idx="4331">
                  <c:v>11</c:v>
                </c:pt>
                <c:pt idx="4332">
                  <c:v>8</c:v>
                </c:pt>
                <c:pt idx="4333">
                  <c:v>10</c:v>
                </c:pt>
                <c:pt idx="4334">
                  <c:v>8</c:v>
                </c:pt>
                <c:pt idx="4335">
                  <c:v>7</c:v>
                </c:pt>
                <c:pt idx="4336">
                  <c:v>8</c:v>
                </c:pt>
                <c:pt idx="4337">
                  <c:v>8</c:v>
                </c:pt>
                <c:pt idx="4338">
                  <c:v>11</c:v>
                </c:pt>
                <c:pt idx="4339">
                  <c:v>12</c:v>
                </c:pt>
                <c:pt idx="4340">
                  <c:v>13</c:v>
                </c:pt>
                <c:pt idx="4341">
                  <c:v>10</c:v>
                </c:pt>
                <c:pt idx="4342">
                  <c:v>9</c:v>
                </c:pt>
                <c:pt idx="4343">
                  <c:v>10</c:v>
                </c:pt>
                <c:pt idx="4344">
                  <c:v>8</c:v>
                </c:pt>
                <c:pt idx="4345">
                  <c:v>8</c:v>
                </c:pt>
                <c:pt idx="4346">
                  <c:v>10</c:v>
                </c:pt>
                <c:pt idx="4347">
                  <c:v>11</c:v>
                </c:pt>
                <c:pt idx="4348">
                  <c:v>16</c:v>
                </c:pt>
                <c:pt idx="4349">
                  <c:v>18</c:v>
                </c:pt>
                <c:pt idx="4350">
                  <c:v>19</c:v>
                </c:pt>
                <c:pt idx="4351">
                  <c:v>22</c:v>
                </c:pt>
                <c:pt idx="4352">
                  <c:v>18</c:v>
                </c:pt>
                <c:pt idx="4353">
                  <c:v>17</c:v>
                </c:pt>
                <c:pt idx="4354">
                  <c:v>15</c:v>
                </c:pt>
                <c:pt idx="4355">
                  <c:v>15</c:v>
                </c:pt>
                <c:pt idx="4356">
                  <c:v>19</c:v>
                </c:pt>
                <c:pt idx="4357">
                  <c:v>17</c:v>
                </c:pt>
                <c:pt idx="4358">
                  <c:v>20</c:v>
                </c:pt>
                <c:pt idx="4359">
                  <c:v>20</c:v>
                </c:pt>
                <c:pt idx="4360">
                  <c:v>19</c:v>
                </c:pt>
                <c:pt idx="4361">
                  <c:v>18</c:v>
                </c:pt>
                <c:pt idx="4362">
                  <c:v>18</c:v>
                </c:pt>
                <c:pt idx="4363">
                  <c:v>19</c:v>
                </c:pt>
                <c:pt idx="4364">
                  <c:v>21</c:v>
                </c:pt>
                <c:pt idx="4365">
                  <c:v>17</c:v>
                </c:pt>
                <c:pt idx="4366">
                  <c:v>15</c:v>
                </c:pt>
                <c:pt idx="4367">
                  <c:v>19</c:v>
                </c:pt>
                <c:pt idx="4368">
                  <c:v>15</c:v>
                </c:pt>
                <c:pt idx="4369">
                  <c:v>13</c:v>
                </c:pt>
                <c:pt idx="4370">
                  <c:v>12</c:v>
                </c:pt>
                <c:pt idx="4371">
                  <c:v>12</c:v>
                </c:pt>
                <c:pt idx="4372">
                  <c:v>5</c:v>
                </c:pt>
                <c:pt idx="4373">
                  <c:v>6</c:v>
                </c:pt>
                <c:pt idx="4374">
                  <c:v>7</c:v>
                </c:pt>
                <c:pt idx="4375">
                  <c:v>8</c:v>
                </c:pt>
                <c:pt idx="4376">
                  <c:v>7</c:v>
                </c:pt>
                <c:pt idx="4377">
                  <c:v>15</c:v>
                </c:pt>
                <c:pt idx="4378">
                  <c:v>8</c:v>
                </c:pt>
                <c:pt idx="4379">
                  <c:v>8</c:v>
                </c:pt>
                <c:pt idx="4380">
                  <c:v>8</c:v>
                </c:pt>
                <c:pt idx="4381">
                  <c:v>8</c:v>
                </c:pt>
                <c:pt idx="4382">
                  <c:v>8</c:v>
                </c:pt>
                <c:pt idx="4383">
                  <c:v>7</c:v>
                </c:pt>
                <c:pt idx="4384">
                  <c:v>7</c:v>
                </c:pt>
                <c:pt idx="4385">
                  <c:v>12</c:v>
                </c:pt>
                <c:pt idx="4386">
                  <c:v>16</c:v>
                </c:pt>
                <c:pt idx="4387">
                  <c:v>14</c:v>
                </c:pt>
                <c:pt idx="4388">
                  <c:v>15</c:v>
                </c:pt>
                <c:pt idx="4389">
                  <c:v>16</c:v>
                </c:pt>
                <c:pt idx="4390">
                  <c:v>13</c:v>
                </c:pt>
                <c:pt idx="4391">
                  <c:v>14</c:v>
                </c:pt>
                <c:pt idx="4392">
                  <c:v>10</c:v>
                </c:pt>
                <c:pt idx="4393">
                  <c:v>17</c:v>
                </c:pt>
                <c:pt idx="4394">
                  <c:v>14</c:v>
                </c:pt>
                <c:pt idx="4395">
                  <c:v>15</c:v>
                </c:pt>
                <c:pt idx="4396">
                  <c:v>7</c:v>
                </c:pt>
                <c:pt idx="4397">
                  <c:v>7</c:v>
                </c:pt>
                <c:pt idx="4398">
                  <c:v>9</c:v>
                </c:pt>
                <c:pt idx="4399">
                  <c:v>9</c:v>
                </c:pt>
                <c:pt idx="4400">
                  <c:v>9</c:v>
                </c:pt>
                <c:pt idx="4401">
                  <c:v>9</c:v>
                </c:pt>
                <c:pt idx="4402">
                  <c:v>10</c:v>
                </c:pt>
                <c:pt idx="4403">
                  <c:v>11</c:v>
                </c:pt>
                <c:pt idx="4404">
                  <c:v>13</c:v>
                </c:pt>
                <c:pt idx="4405">
                  <c:v>13</c:v>
                </c:pt>
                <c:pt idx="4406">
                  <c:v>13</c:v>
                </c:pt>
                <c:pt idx="4407">
                  <c:v>14</c:v>
                </c:pt>
                <c:pt idx="4408">
                  <c:v>13</c:v>
                </c:pt>
                <c:pt idx="4409">
                  <c:v>16</c:v>
                </c:pt>
                <c:pt idx="4410">
                  <c:v>19</c:v>
                </c:pt>
                <c:pt idx="4411">
                  <c:v>18</c:v>
                </c:pt>
                <c:pt idx="4412">
                  <c:v>17</c:v>
                </c:pt>
                <c:pt idx="4413">
                  <c:v>14</c:v>
                </c:pt>
                <c:pt idx="4414">
                  <c:v>12</c:v>
                </c:pt>
                <c:pt idx="4415">
                  <c:v>8</c:v>
                </c:pt>
                <c:pt idx="4416">
                  <c:v>9</c:v>
                </c:pt>
                <c:pt idx="4417">
                  <c:v>8</c:v>
                </c:pt>
                <c:pt idx="4418">
                  <c:v>10</c:v>
                </c:pt>
                <c:pt idx="4419">
                  <c:v>12</c:v>
                </c:pt>
                <c:pt idx="4420">
                  <c:v>16</c:v>
                </c:pt>
                <c:pt idx="4421">
                  <c:v>14</c:v>
                </c:pt>
                <c:pt idx="4422">
                  <c:v>11</c:v>
                </c:pt>
                <c:pt idx="4423">
                  <c:v>11</c:v>
                </c:pt>
                <c:pt idx="4424">
                  <c:v>10</c:v>
                </c:pt>
                <c:pt idx="4425">
                  <c:v>8</c:v>
                </c:pt>
                <c:pt idx="4426">
                  <c:v>8</c:v>
                </c:pt>
                <c:pt idx="4427">
                  <c:v>9</c:v>
                </c:pt>
                <c:pt idx="4428">
                  <c:v>11</c:v>
                </c:pt>
                <c:pt idx="4429">
                  <c:v>10</c:v>
                </c:pt>
                <c:pt idx="4430">
                  <c:v>9</c:v>
                </c:pt>
                <c:pt idx="4431">
                  <c:v>9</c:v>
                </c:pt>
                <c:pt idx="4432">
                  <c:v>12</c:v>
                </c:pt>
                <c:pt idx="4433">
                  <c:v>14</c:v>
                </c:pt>
                <c:pt idx="4434">
                  <c:v>15</c:v>
                </c:pt>
                <c:pt idx="4435">
                  <c:v>15</c:v>
                </c:pt>
                <c:pt idx="4436">
                  <c:v>12</c:v>
                </c:pt>
                <c:pt idx="4437">
                  <c:v>15</c:v>
                </c:pt>
                <c:pt idx="4438">
                  <c:v>12</c:v>
                </c:pt>
                <c:pt idx="4439">
                  <c:v>11</c:v>
                </c:pt>
                <c:pt idx="4440">
                  <c:v>17</c:v>
                </c:pt>
                <c:pt idx="4441">
                  <c:v>15</c:v>
                </c:pt>
                <c:pt idx="4442">
                  <c:v>12</c:v>
                </c:pt>
                <c:pt idx="4443">
                  <c:v>11</c:v>
                </c:pt>
                <c:pt idx="4444">
                  <c:v>12</c:v>
                </c:pt>
                <c:pt idx="4445">
                  <c:v>12</c:v>
                </c:pt>
                <c:pt idx="4446">
                  <c:v>12</c:v>
                </c:pt>
                <c:pt idx="4447">
                  <c:v>12</c:v>
                </c:pt>
                <c:pt idx="4448">
                  <c:v>10</c:v>
                </c:pt>
                <c:pt idx="4449">
                  <c:v>9</c:v>
                </c:pt>
                <c:pt idx="4450">
                  <c:v>10</c:v>
                </c:pt>
                <c:pt idx="4451">
                  <c:v>16</c:v>
                </c:pt>
                <c:pt idx="4452">
                  <c:v>16</c:v>
                </c:pt>
                <c:pt idx="4453">
                  <c:v>9</c:v>
                </c:pt>
                <c:pt idx="4454">
                  <c:v>11</c:v>
                </c:pt>
                <c:pt idx="4455">
                  <c:v>12</c:v>
                </c:pt>
                <c:pt idx="4456">
                  <c:v>12</c:v>
                </c:pt>
                <c:pt idx="4457">
                  <c:v>9</c:v>
                </c:pt>
                <c:pt idx="4458">
                  <c:v>15</c:v>
                </c:pt>
                <c:pt idx="4459">
                  <c:v>9</c:v>
                </c:pt>
                <c:pt idx="4460">
                  <c:v>10</c:v>
                </c:pt>
                <c:pt idx="4461">
                  <c:v>9</c:v>
                </c:pt>
                <c:pt idx="4462">
                  <c:v>9</c:v>
                </c:pt>
                <c:pt idx="4463">
                  <c:v>16</c:v>
                </c:pt>
                <c:pt idx="4464">
                  <c:v>13</c:v>
                </c:pt>
                <c:pt idx="4465">
                  <c:v>16</c:v>
                </c:pt>
                <c:pt idx="4466">
                  <c:v>15</c:v>
                </c:pt>
                <c:pt idx="4467">
                  <c:v>18</c:v>
                </c:pt>
                <c:pt idx="4468">
                  <c:v>19</c:v>
                </c:pt>
                <c:pt idx="4469">
                  <c:v>20</c:v>
                </c:pt>
                <c:pt idx="4470">
                  <c:v>19</c:v>
                </c:pt>
                <c:pt idx="4471">
                  <c:v>19</c:v>
                </c:pt>
                <c:pt idx="4472">
                  <c:v>16</c:v>
                </c:pt>
                <c:pt idx="4473">
                  <c:v>14</c:v>
                </c:pt>
                <c:pt idx="4474">
                  <c:v>24</c:v>
                </c:pt>
                <c:pt idx="4475">
                  <c:v>24</c:v>
                </c:pt>
                <c:pt idx="4476">
                  <c:v>21</c:v>
                </c:pt>
                <c:pt idx="4477">
                  <c:v>23</c:v>
                </c:pt>
                <c:pt idx="4478">
                  <c:v>16</c:v>
                </c:pt>
                <c:pt idx="4479">
                  <c:v>17</c:v>
                </c:pt>
                <c:pt idx="4480">
                  <c:v>16</c:v>
                </c:pt>
                <c:pt idx="4481">
                  <c:v>6</c:v>
                </c:pt>
                <c:pt idx="4482">
                  <c:v>6</c:v>
                </c:pt>
                <c:pt idx="4483">
                  <c:v>12</c:v>
                </c:pt>
                <c:pt idx="4484">
                  <c:v>12</c:v>
                </c:pt>
                <c:pt idx="4485">
                  <c:v>17</c:v>
                </c:pt>
                <c:pt idx="4486">
                  <c:v>22</c:v>
                </c:pt>
                <c:pt idx="4487">
                  <c:v>20</c:v>
                </c:pt>
                <c:pt idx="4488">
                  <c:v>17</c:v>
                </c:pt>
                <c:pt idx="4489">
                  <c:v>13</c:v>
                </c:pt>
                <c:pt idx="4490">
                  <c:v>17</c:v>
                </c:pt>
                <c:pt idx="4491">
                  <c:v>14</c:v>
                </c:pt>
                <c:pt idx="4492">
                  <c:v>12</c:v>
                </c:pt>
                <c:pt idx="4493">
                  <c:v>12</c:v>
                </c:pt>
                <c:pt idx="4494">
                  <c:v>10</c:v>
                </c:pt>
                <c:pt idx="4495">
                  <c:v>9</c:v>
                </c:pt>
                <c:pt idx="4496">
                  <c:v>8</c:v>
                </c:pt>
                <c:pt idx="4497">
                  <c:v>14</c:v>
                </c:pt>
                <c:pt idx="4498">
                  <c:v>11</c:v>
                </c:pt>
                <c:pt idx="4499">
                  <c:v>16</c:v>
                </c:pt>
                <c:pt idx="4500">
                  <c:v>13</c:v>
                </c:pt>
                <c:pt idx="4501">
                  <c:v>14</c:v>
                </c:pt>
                <c:pt idx="4502">
                  <c:v>17</c:v>
                </c:pt>
                <c:pt idx="4503">
                  <c:v>23</c:v>
                </c:pt>
                <c:pt idx="4504">
                  <c:v>20</c:v>
                </c:pt>
                <c:pt idx="4505">
                  <c:v>15</c:v>
                </c:pt>
                <c:pt idx="4506">
                  <c:v>17</c:v>
                </c:pt>
                <c:pt idx="4507">
                  <c:v>19</c:v>
                </c:pt>
                <c:pt idx="4508">
                  <c:v>17</c:v>
                </c:pt>
                <c:pt idx="4509">
                  <c:v>18</c:v>
                </c:pt>
                <c:pt idx="4510">
                  <c:v>25</c:v>
                </c:pt>
                <c:pt idx="4511">
                  <c:v>20</c:v>
                </c:pt>
                <c:pt idx="4512">
                  <c:v>21</c:v>
                </c:pt>
                <c:pt idx="4513">
                  <c:v>22</c:v>
                </c:pt>
                <c:pt idx="4514">
                  <c:v>21</c:v>
                </c:pt>
                <c:pt idx="4515">
                  <c:v>20</c:v>
                </c:pt>
                <c:pt idx="4516">
                  <c:v>23</c:v>
                </c:pt>
                <c:pt idx="4517">
                  <c:v>21</c:v>
                </c:pt>
                <c:pt idx="4518">
                  <c:v>19</c:v>
                </c:pt>
                <c:pt idx="4519">
                  <c:v>19</c:v>
                </c:pt>
                <c:pt idx="4520">
                  <c:v>24</c:v>
                </c:pt>
                <c:pt idx="4521">
                  <c:v>23</c:v>
                </c:pt>
                <c:pt idx="4522">
                  <c:v>24</c:v>
                </c:pt>
                <c:pt idx="4523">
                  <c:v>23</c:v>
                </c:pt>
                <c:pt idx="4524">
                  <c:v>24</c:v>
                </c:pt>
                <c:pt idx="4525">
                  <c:v>23</c:v>
                </c:pt>
                <c:pt idx="4526">
                  <c:v>24</c:v>
                </c:pt>
                <c:pt idx="4527">
                  <c:v>22</c:v>
                </c:pt>
                <c:pt idx="4528">
                  <c:v>21</c:v>
                </c:pt>
                <c:pt idx="4529">
                  <c:v>16</c:v>
                </c:pt>
                <c:pt idx="4530">
                  <c:v>14</c:v>
                </c:pt>
                <c:pt idx="4531">
                  <c:v>13</c:v>
                </c:pt>
                <c:pt idx="4532">
                  <c:v>11</c:v>
                </c:pt>
                <c:pt idx="4533">
                  <c:v>10</c:v>
                </c:pt>
                <c:pt idx="4534">
                  <c:v>12</c:v>
                </c:pt>
                <c:pt idx="4535">
                  <c:v>16</c:v>
                </c:pt>
                <c:pt idx="4536">
                  <c:v>16</c:v>
                </c:pt>
                <c:pt idx="4537">
                  <c:v>9</c:v>
                </c:pt>
                <c:pt idx="4538">
                  <c:v>9</c:v>
                </c:pt>
                <c:pt idx="4539">
                  <c:v>10</c:v>
                </c:pt>
                <c:pt idx="4540">
                  <c:v>11</c:v>
                </c:pt>
                <c:pt idx="4541">
                  <c:v>12</c:v>
                </c:pt>
                <c:pt idx="4542">
                  <c:v>11</c:v>
                </c:pt>
                <c:pt idx="4543">
                  <c:v>15</c:v>
                </c:pt>
                <c:pt idx="4544">
                  <c:v>15</c:v>
                </c:pt>
                <c:pt idx="4545">
                  <c:v>16</c:v>
                </c:pt>
                <c:pt idx="4546">
                  <c:v>17</c:v>
                </c:pt>
                <c:pt idx="4547">
                  <c:v>15</c:v>
                </c:pt>
                <c:pt idx="4548">
                  <c:v>7</c:v>
                </c:pt>
                <c:pt idx="4549">
                  <c:v>7</c:v>
                </c:pt>
                <c:pt idx="4550">
                  <c:v>17</c:v>
                </c:pt>
                <c:pt idx="4551">
                  <c:v>14</c:v>
                </c:pt>
                <c:pt idx="4552">
                  <c:v>13</c:v>
                </c:pt>
                <c:pt idx="4553">
                  <c:v>16</c:v>
                </c:pt>
                <c:pt idx="4554">
                  <c:v>18</c:v>
                </c:pt>
                <c:pt idx="4555">
                  <c:v>11</c:v>
                </c:pt>
                <c:pt idx="4556">
                  <c:v>13</c:v>
                </c:pt>
                <c:pt idx="4557">
                  <c:v>13</c:v>
                </c:pt>
                <c:pt idx="4558">
                  <c:v>11</c:v>
                </c:pt>
                <c:pt idx="4559">
                  <c:v>10</c:v>
                </c:pt>
                <c:pt idx="4560">
                  <c:v>11</c:v>
                </c:pt>
                <c:pt idx="4561">
                  <c:v>12</c:v>
                </c:pt>
                <c:pt idx="4562">
                  <c:v>16</c:v>
                </c:pt>
                <c:pt idx="4563">
                  <c:v>20</c:v>
                </c:pt>
                <c:pt idx="4564">
                  <c:v>19</c:v>
                </c:pt>
                <c:pt idx="4565">
                  <c:v>20</c:v>
                </c:pt>
                <c:pt idx="4566">
                  <c:v>24</c:v>
                </c:pt>
                <c:pt idx="4567">
                  <c:v>26</c:v>
                </c:pt>
                <c:pt idx="4568">
                  <c:v>24</c:v>
                </c:pt>
                <c:pt idx="4569">
                  <c:v>24</c:v>
                </c:pt>
                <c:pt idx="4570">
                  <c:v>23</c:v>
                </c:pt>
                <c:pt idx="4571">
                  <c:v>24</c:v>
                </c:pt>
                <c:pt idx="4572">
                  <c:v>26</c:v>
                </c:pt>
                <c:pt idx="4573">
                  <c:v>27</c:v>
                </c:pt>
                <c:pt idx="4574">
                  <c:v>28</c:v>
                </c:pt>
                <c:pt idx="4575">
                  <c:v>25</c:v>
                </c:pt>
                <c:pt idx="4576">
                  <c:v>26</c:v>
                </c:pt>
                <c:pt idx="4577">
                  <c:v>20</c:v>
                </c:pt>
                <c:pt idx="4578">
                  <c:v>19</c:v>
                </c:pt>
                <c:pt idx="4579">
                  <c:v>19</c:v>
                </c:pt>
                <c:pt idx="4580">
                  <c:v>22</c:v>
                </c:pt>
                <c:pt idx="4581">
                  <c:v>21</c:v>
                </c:pt>
                <c:pt idx="4582">
                  <c:v>25</c:v>
                </c:pt>
                <c:pt idx="4583">
                  <c:v>28</c:v>
                </c:pt>
                <c:pt idx="4584">
                  <c:v>28</c:v>
                </c:pt>
                <c:pt idx="4585">
                  <c:v>27</c:v>
                </c:pt>
                <c:pt idx="4586">
                  <c:v>27</c:v>
                </c:pt>
                <c:pt idx="4587">
                  <c:v>27</c:v>
                </c:pt>
                <c:pt idx="4588">
                  <c:v>26</c:v>
                </c:pt>
                <c:pt idx="4589">
                  <c:v>24</c:v>
                </c:pt>
                <c:pt idx="4590">
                  <c:v>24</c:v>
                </c:pt>
                <c:pt idx="4591">
                  <c:v>23</c:v>
                </c:pt>
                <c:pt idx="4592">
                  <c:v>22</c:v>
                </c:pt>
                <c:pt idx="4593">
                  <c:v>26</c:v>
                </c:pt>
                <c:pt idx="4594">
                  <c:v>24</c:v>
                </c:pt>
                <c:pt idx="4595">
                  <c:v>26</c:v>
                </c:pt>
                <c:pt idx="4596">
                  <c:v>24</c:v>
                </c:pt>
                <c:pt idx="4597">
                  <c:v>25</c:v>
                </c:pt>
                <c:pt idx="4598">
                  <c:v>28</c:v>
                </c:pt>
                <c:pt idx="4599">
                  <c:v>28</c:v>
                </c:pt>
                <c:pt idx="4600">
                  <c:v>27</c:v>
                </c:pt>
                <c:pt idx="4601">
                  <c:v>25</c:v>
                </c:pt>
                <c:pt idx="4602">
                  <c:v>26</c:v>
                </c:pt>
                <c:pt idx="4603">
                  <c:v>25</c:v>
                </c:pt>
                <c:pt idx="4604">
                  <c:v>27</c:v>
                </c:pt>
                <c:pt idx="4605">
                  <c:v>27</c:v>
                </c:pt>
                <c:pt idx="4606">
                  <c:v>27</c:v>
                </c:pt>
                <c:pt idx="4607">
                  <c:v>21</c:v>
                </c:pt>
                <c:pt idx="4608">
                  <c:v>19</c:v>
                </c:pt>
                <c:pt idx="4609">
                  <c:v>17</c:v>
                </c:pt>
                <c:pt idx="4610">
                  <c:v>18</c:v>
                </c:pt>
                <c:pt idx="4611">
                  <c:v>19</c:v>
                </c:pt>
                <c:pt idx="4612">
                  <c:v>20</c:v>
                </c:pt>
                <c:pt idx="4613">
                  <c:v>21</c:v>
                </c:pt>
                <c:pt idx="4614">
                  <c:v>21</c:v>
                </c:pt>
                <c:pt idx="4615">
                  <c:v>19</c:v>
                </c:pt>
                <c:pt idx="4616">
                  <c:v>19</c:v>
                </c:pt>
                <c:pt idx="4617">
                  <c:v>17</c:v>
                </c:pt>
                <c:pt idx="4618">
                  <c:v>17</c:v>
                </c:pt>
                <c:pt idx="4619">
                  <c:v>16</c:v>
                </c:pt>
                <c:pt idx="4620">
                  <c:v>17</c:v>
                </c:pt>
                <c:pt idx="4621">
                  <c:v>15</c:v>
                </c:pt>
                <c:pt idx="4622">
                  <c:v>18</c:v>
                </c:pt>
                <c:pt idx="4623">
                  <c:v>20</c:v>
                </c:pt>
                <c:pt idx="4624">
                  <c:v>21</c:v>
                </c:pt>
                <c:pt idx="4625">
                  <c:v>21</c:v>
                </c:pt>
                <c:pt idx="4626">
                  <c:v>18</c:v>
                </c:pt>
              </c:numCache>
            </c:numRef>
          </c:val>
          <c:smooth val="0"/>
          <c:extLst>
            <c:ext xmlns:c16="http://schemas.microsoft.com/office/drawing/2014/chart" uri="{C3380CC4-5D6E-409C-BE32-E72D297353CC}">
              <c16:uniqueId val="{00000001-24F8-469F-BAFF-5EA7FC4F761B}"/>
            </c:ext>
          </c:extLst>
        </c:ser>
        <c:dLbls>
          <c:showLegendKey val="0"/>
          <c:showVal val="0"/>
          <c:showCatName val="0"/>
          <c:showSerName val="0"/>
          <c:showPercent val="0"/>
          <c:showBubbleSize val="0"/>
        </c:dLbls>
        <c:marker val="1"/>
        <c:smooth val="0"/>
        <c:axId val="335051952"/>
        <c:axId val="335056752"/>
      </c:lineChart>
      <c:dateAx>
        <c:axId val="335052912"/>
        <c:scaling>
          <c:orientation val="minMax"/>
          <c:max val="45610"/>
          <c:min val="45206"/>
        </c:scaling>
        <c:delete val="0"/>
        <c:axPos val="b"/>
        <c:numFmt formatCode="mm/dd/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crossAx val="335062512"/>
        <c:crosses val="autoZero"/>
        <c:auto val="1"/>
        <c:lblOffset val="100"/>
        <c:baseTimeUnit val="days"/>
        <c:majorUnit val="35"/>
        <c:majorTimeUnit val="days"/>
      </c:dateAx>
      <c:valAx>
        <c:axId val="335062512"/>
        <c:scaling>
          <c:orientation val="minMax"/>
          <c:max val="0.19000000000000003"/>
          <c:min val="0.14000000000000001"/>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t" anchorCtr="0"/>
          <a:lstStyle/>
          <a:p>
            <a:pPr>
              <a:defRPr sz="1400" b="0" i="0" u="none" strike="noStrike" kern="1200" baseline="0">
                <a:solidFill>
                  <a:schemeClr val="tx1">
                    <a:lumMod val="65000"/>
                    <a:lumOff val="35000"/>
                  </a:schemeClr>
                </a:solidFill>
                <a:latin typeface="+mn-lt"/>
                <a:ea typeface="+mn-ea"/>
                <a:cs typeface="+mn-cs"/>
              </a:defRPr>
            </a:pPr>
            <a:endParaRPr lang="en-US"/>
          </a:p>
        </c:txPr>
        <c:crossAx val="335052912"/>
        <c:crosses val="autoZero"/>
        <c:crossBetween val="between"/>
      </c:valAx>
      <c:valAx>
        <c:axId val="335056752"/>
        <c:scaling>
          <c:orientation val="maxMin"/>
          <c:max val="70"/>
          <c:min val="1"/>
        </c:scaling>
        <c:delete val="0"/>
        <c:axPos val="r"/>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crossAx val="335051952"/>
        <c:crosses val="max"/>
        <c:crossBetween val="between"/>
      </c:valAx>
      <c:dateAx>
        <c:axId val="335051952"/>
        <c:scaling>
          <c:orientation val="minMax"/>
        </c:scaling>
        <c:delete val="1"/>
        <c:axPos val="t"/>
        <c:numFmt formatCode="mm/dd/yy;@" sourceLinked="1"/>
        <c:majorTickMark val="out"/>
        <c:minorTickMark val="none"/>
        <c:tickLblPos val="nextTo"/>
        <c:crossAx val="335056752"/>
        <c:crosses val="autoZero"/>
        <c:auto val="1"/>
        <c:lblOffset val="100"/>
        <c:baseTimeUnit val="days"/>
      </c:dateAx>
      <c:spPr>
        <a:noFill/>
        <a:ln>
          <a:noFill/>
        </a:ln>
        <a:effectLst/>
      </c:spPr>
    </c:plotArea>
    <c:legend>
      <c:legendPos val="b"/>
      <c:legendEntry>
        <c:idx val="0"/>
        <c:txPr>
          <a:bodyPr rot="0" spcFirstLastPara="1" vertOverflow="ellipsis" vert="horz" wrap="square" anchor="ctr" anchorCtr="1"/>
          <a:lstStyle/>
          <a:p>
            <a:pPr>
              <a:defRPr sz="2400" b="1" i="0" u="none" strike="noStrike" kern="1200" baseline="0">
                <a:solidFill>
                  <a:srgbClr val="006699"/>
                </a:solidFill>
                <a:latin typeface="+mn-lt"/>
                <a:ea typeface="+mn-ea"/>
                <a:cs typeface="+mn-cs"/>
              </a:defRPr>
            </a:pPr>
            <a:endParaRPr lang="en-US"/>
          </a:p>
        </c:txPr>
      </c:legendEntry>
      <c:layout>
        <c:manualLayout>
          <c:xMode val="edge"/>
          <c:yMode val="edge"/>
          <c:x val="4.6425278871391064E-2"/>
          <c:y val="0.82051866433362497"/>
          <c:w val="0.17762835596635868"/>
          <c:h val="6.9243083718550577E-2"/>
        </c:manualLayout>
      </c:layout>
      <c:overlay val="0"/>
      <c:spPr>
        <a:noFill/>
        <a:ln w="38100">
          <a:solidFill>
            <a:schemeClr val="tx1"/>
          </a:solidFill>
        </a:ln>
        <a:effectLst/>
      </c:spPr>
      <c:txPr>
        <a:bodyPr rot="0" spcFirstLastPara="1" vertOverflow="ellipsis" vert="horz" wrap="square" anchor="ctr" anchorCtr="1"/>
        <a:lstStyle/>
        <a:p>
          <a:pPr>
            <a:defRPr sz="2400" b="1" i="0" u="none" strike="noStrike" kern="1200" baseline="0">
              <a:solidFill>
                <a:sysClr val="windowText" lastClr="000000"/>
              </a:solidFill>
              <a:latin typeface="+mn-lt"/>
              <a:ea typeface="+mn-ea"/>
              <a:cs typeface="+mn-cs"/>
            </a:defRPr>
          </a:pPr>
          <a:endParaRPr lang="en-US"/>
        </a:p>
      </c:txPr>
    </c:legend>
    <c:plotVisOnly val="1"/>
    <c:dispBlanksAs val="span"/>
    <c:showDLblsOverMax val="0"/>
    <c:extLst/>
  </c:chart>
  <c:spPr>
    <a:solidFill>
      <a:schemeClr val="bg1"/>
    </a:solidFill>
    <a:ln w="38100" cap="flat" cmpd="sng" algn="ctr">
      <a:solidFill>
        <a:schemeClr val="tx1"/>
      </a:solidFill>
      <a:round/>
    </a:ln>
    <a:effectLst/>
  </c:spPr>
  <c:txPr>
    <a:bodyPr/>
    <a:lstStyle/>
    <a:p>
      <a:pPr>
        <a:defRPr/>
      </a:pPr>
      <a:endParaRPr lang="en-US"/>
    </a:p>
  </c:txPr>
  <c:externalData r:id="rId1">
    <c:autoUpdate val="1"/>
  </c:externalData>
  <c:userShapes r:id="rId2"/>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0"/>
          <a:lstStyle/>
          <a:p>
            <a:pPr>
              <a:defRPr sz="1400" b="0" i="0" u="none" strike="noStrike" kern="1200" spc="0" baseline="0">
                <a:solidFill>
                  <a:schemeClr val="tx1">
                    <a:lumMod val="65000"/>
                    <a:lumOff val="35000"/>
                  </a:schemeClr>
                </a:solidFill>
                <a:latin typeface="+mn-lt"/>
                <a:ea typeface="+mn-ea"/>
                <a:cs typeface="+mn-cs"/>
              </a:defRPr>
            </a:pPr>
            <a:r>
              <a:rPr lang="en-US" sz="2400" b="1" dirty="0">
                <a:solidFill>
                  <a:schemeClr val="tx1"/>
                </a:solidFill>
              </a:rPr>
              <a:t>Energy (XLE) - SEAF Model Ranking</a:t>
            </a:r>
            <a:r>
              <a:rPr lang="en-US" sz="2400" b="1" baseline="0" dirty="0">
                <a:solidFill>
                  <a:schemeClr val="tx1"/>
                </a:solidFill>
              </a:rPr>
              <a:t> &amp;</a:t>
            </a:r>
            <a:r>
              <a:rPr lang="en-US" sz="2400" b="1" dirty="0">
                <a:solidFill>
                  <a:schemeClr val="tx1"/>
                </a:solidFill>
              </a:rPr>
              <a:t> Relative Performance vs SPY</a:t>
            </a:r>
          </a:p>
        </c:rich>
      </c:tx>
      <c:layout>
        <c:manualLayout>
          <c:xMode val="edge"/>
          <c:yMode val="edge"/>
          <c:x val="0.15644768343566959"/>
          <c:y val="2.5053073045629478E-2"/>
        </c:manualLayout>
      </c:layout>
      <c:overlay val="0"/>
      <c:spPr>
        <a:noFill/>
        <a:ln>
          <a:noFill/>
        </a:ln>
        <a:effectLst/>
      </c:spPr>
    </c:title>
    <c:autoTitleDeleted val="0"/>
    <c:plotArea>
      <c:layout>
        <c:manualLayout>
          <c:layoutTarget val="inner"/>
          <c:xMode val="edge"/>
          <c:yMode val="edge"/>
          <c:x val="4.4901641081932814E-2"/>
          <c:y val="8.7394239721402242E-2"/>
          <c:w val="0.92466063393660636"/>
          <c:h val="0.82359161410645754"/>
        </c:manualLayout>
      </c:layout>
      <c:lineChart>
        <c:grouping val="standard"/>
        <c:varyColors val="0"/>
        <c:ser>
          <c:idx val="2"/>
          <c:order val="2"/>
          <c:tx>
            <c:strRef>
              <c:f>Percentages!$FR$1</c:f>
              <c:strCache>
                <c:ptCount val="1"/>
                <c:pt idx="0">
                  <c:v>REL PERF</c:v>
                </c:pt>
              </c:strCache>
            </c:strRef>
          </c:tx>
          <c:spPr>
            <a:ln w="28575" cap="rnd">
              <a:solidFill>
                <a:srgbClr val="006699"/>
              </a:solidFill>
              <a:round/>
            </a:ln>
            <a:effectLst/>
          </c:spPr>
          <c:marker>
            <c:symbol val="none"/>
          </c:marker>
          <c:cat>
            <c:numRef>
              <c:f>Percentages!$FM$2:$FM$4639</c:f>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f>Percentages!$FR$2:$FR$4639</c:f>
              <c:numCache>
                <c:formatCode>General</c:formatCode>
                <c:ptCount val="4638"/>
                <c:pt idx="0">
                  <c:v>0.43565210571719859</c:v>
                </c:pt>
                <c:pt idx="1">
                  <c:v>0.43268857298221086</c:v>
                </c:pt>
                <c:pt idx="2">
                  <c:v>0.43821705426356589</c:v>
                </c:pt>
                <c:pt idx="3">
                  <c:v>0.43069540591567024</c:v>
                </c:pt>
                <c:pt idx="4">
                  <c:v>0.4313539941644981</c:v>
                </c:pt>
                <c:pt idx="5">
                  <c:v>0.41792467821388846</c:v>
                </c:pt>
                <c:pt idx="6">
                  <c:v>0.42417495029821078</c:v>
                </c:pt>
                <c:pt idx="7">
                  <c:v>0.42122058236936577</c:v>
                </c:pt>
                <c:pt idx="8">
                  <c:v>0.41713041374304383</c:v>
                </c:pt>
                <c:pt idx="9">
                  <c:v>0.40954712362301099</c:v>
                </c:pt>
                <c:pt idx="10">
                  <c:v>0.41684210526315785</c:v>
                </c:pt>
                <c:pt idx="11">
                  <c:v>0.42372343799555973</c:v>
                </c:pt>
                <c:pt idx="12">
                  <c:v>0.4259927797833935</c:v>
                </c:pt>
                <c:pt idx="13">
                  <c:v>0.41319640980027494</c:v>
                </c:pt>
                <c:pt idx="14">
                  <c:v>0.40986380852606979</c:v>
                </c:pt>
                <c:pt idx="15">
                  <c:v>0.41596672266218698</c:v>
                </c:pt>
                <c:pt idx="16">
                  <c:v>0.41957255343082117</c:v>
                </c:pt>
                <c:pt idx="17">
                  <c:v>0.42896174863387981</c:v>
                </c:pt>
                <c:pt idx="18">
                  <c:v>0.43179454356348507</c:v>
                </c:pt>
                <c:pt idx="19">
                  <c:v>0.43636510370430154</c:v>
                </c:pt>
                <c:pt idx="20">
                  <c:v>0.4408817635270541</c:v>
                </c:pt>
                <c:pt idx="21">
                  <c:v>0.44440952306120851</c:v>
                </c:pt>
                <c:pt idx="22">
                  <c:v>0.44604260001571955</c:v>
                </c:pt>
                <c:pt idx="23">
                  <c:v>0.4488262910798122</c:v>
                </c:pt>
                <c:pt idx="24">
                  <c:v>0.45345085386007711</c:v>
                </c:pt>
                <c:pt idx="25">
                  <c:v>0.45095731324544885</c:v>
                </c:pt>
                <c:pt idx="26">
                  <c:v>0.44775294210567884</c:v>
                </c:pt>
                <c:pt idx="27">
                  <c:v>0.44824595979503351</c:v>
                </c:pt>
                <c:pt idx="28">
                  <c:v>0.45443842712502941</c:v>
                </c:pt>
                <c:pt idx="29">
                  <c:v>0.45775485918286396</c:v>
                </c:pt>
                <c:pt idx="30">
                  <c:v>0.46088709677419354</c:v>
                </c:pt>
                <c:pt idx="31">
                  <c:v>0.46810233160621761</c:v>
                </c:pt>
                <c:pt idx="32">
                  <c:v>0.45362412842549055</c:v>
                </c:pt>
                <c:pt idx="33">
                  <c:v>0.45188352020650158</c:v>
                </c:pt>
                <c:pt idx="34">
                  <c:v>0.45031426525578805</c:v>
                </c:pt>
                <c:pt idx="35">
                  <c:v>0.44244172074020666</c:v>
                </c:pt>
                <c:pt idx="36">
                  <c:v>0.43953206938281564</c:v>
                </c:pt>
                <c:pt idx="37">
                  <c:v>0.4446557325093099</c:v>
                </c:pt>
                <c:pt idx="38">
                  <c:v>0.45081320069477343</c:v>
                </c:pt>
                <c:pt idx="39">
                  <c:v>0.45927619648348184</c:v>
                </c:pt>
                <c:pt idx="40">
                  <c:v>0.45576513298082239</c:v>
                </c:pt>
                <c:pt idx="41">
                  <c:v>0.45139865604000629</c:v>
                </c:pt>
                <c:pt idx="42">
                  <c:v>0.45874071177160736</c:v>
                </c:pt>
                <c:pt idx="43">
                  <c:v>0.46156264738248703</c:v>
                </c:pt>
                <c:pt idx="44">
                  <c:v>0.45940037476577139</c:v>
                </c:pt>
                <c:pt idx="45">
                  <c:v>0.45421273944868401</c:v>
                </c:pt>
                <c:pt idx="46">
                  <c:v>0.45117004680187212</c:v>
                </c:pt>
                <c:pt idx="47">
                  <c:v>0.45681906994919891</c:v>
                </c:pt>
                <c:pt idx="48">
                  <c:v>0.45608664939957616</c:v>
                </c:pt>
                <c:pt idx="49">
                  <c:v>0.46148999842494881</c:v>
                </c:pt>
                <c:pt idx="50">
                  <c:v>0.4563083928711627</c:v>
                </c:pt>
                <c:pt idx="51">
                  <c:v>0.45783796551452638</c:v>
                </c:pt>
                <c:pt idx="52">
                  <c:v>0.44803713319172372</c:v>
                </c:pt>
                <c:pt idx="53">
                  <c:v>0.4449972790173366</c:v>
                </c:pt>
                <c:pt idx="54">
                  <c:v>0.43917096848755682</c:v>
                </c:pt>
                <c:pt idx="55">
                  <c:v>0.43528416519264784</c:v>
                </c:pt>
                <c:pt idx="56">
                  <c:v>0.43981942000153035</c:v>
                </c:pt>
                <c:pt idx="57">
                  <c:v>0.44463229078613697</c:v>
                </c:pt>
                <c:pt idx="58">
                  <c:v>0.4476636950507224</c:v>
                </c:pt>
                <c:pt idx="59">
                  <c:v>0.4395036991368681</c:v>
                </c:pt>
                <c:pt idx="60">
                  <c:v>0.44558426532973389</c:v>
                </c:pt>
                <c:pt idx="61">
                  <c:v>0.44850165626685151</c:v>
                </c:pt>
                <c:pt idx="62">
                  <c:v>0.43992946408034961</c:v>
                </c:pt>
                <c:pt idx="63">
                  <c:v>0.43666717720937354</c:v>
                </c:pt>
                <c:pt idx="64">
                  <c:v>0.42905250267870815</c:v>
                </c:pt>
                <c:pt idx="65">
                  <c:v>0.42613288426209434</c:v>
                </c:pt>
                <c:pt idx="66">
                  <c:v>0.42991934256581954</c:v>
                </c:pt>
                <c:pt idx="67">
                  <c:v>0.4347231715652769</c:v>
                </c:pt>
                <c:pt idx="68">
                  <c:v>0.42372232012872579</c:v>
                </c:pt>
                <c:pt idx="69">
                  <c:v>0.42606419829112463</c:v>
                </c:pt>
                <c:pt idx="70">
                  <c:v>0.4141080749155665</c:v>
                </c:pt>
                <c:pt idx="71">
                  <c:v>0.40088950233877774</c:v>
                </c:pt>
                <c:pt idx="72">
                  <c:v>0.39448705292732938</c:v>
                </c:pt>
                <c:pt idx="73">
                  <c:v>0.40107396762970809</c:v>
                </c:pt>
                <c:pt idx="74">
                  <c:v>0.39211979127278229</c:v>
                </c:pt>
                <c:pt idx="75">
                  <c:v>0.39292209760533492</c:v>
                </c:pt>
                <c:pt idx="76">
                  <c:v>0.40184652641138191</c:v>
                </c:pt>
                <c:pt idx="77">
                  <c:v>0.39678324861543129</c:v>
                </c:pt>
                <c:pt idx="78">
                  <c:v>0.3841219530601464</c:v>
                </c:pt>
                <c:pt idx="79">
                  <c:v>0.39091529536664893</c:v>
                </c:pt>
                <c:pt idx="80">
                  <c:v>0.39043127709743669</c:v>
                </c:pt>
                <c:pt idx="81">
                  <c:v>0.38798309178743962</c:v>
                </c:pt>
                <c:pt idx="82">
                  <c:v>0.3932474921395418</c:v>
                </c:pt>
                <c:pt idx="83">
                  <c:v>0.39928218932256615</c:v>
                </c:pt>
                <c:pt idx="84">
                  <c:v>0.39815992220809332</c:v>
                </c:pt>
                <c:pt idx="85">
                  <c:v>0.40013475071118432</c:v>
                </c:pt>
                <c:pt idx="86">
                  <c:v>0.39705440336639614</c:v>
                </c:pt>
                <c:pt idx="87">
                  <c:v>0.38167366526694657</c:v>
                </c:pt>
                <c:pt idx="88">
                  <c:v>0.38281944856211092</c:v>
                </c:pt>
                <c:pt idx="89">
                  <c:v>0.38940671696996598</c:v>
                </c:pt>
                <c:pt idx="90">
                  <c:v>0.39026738760091845</c:v>
                </c:pt>
                <c:pt idx="91">
                  <c:v>0.38418831889851207</c:v>
                </c:pt>
                <c:pt idx="92">
                  <c:v>0.39084793376210536</c:v>
                </c:pt>
                <c:pt idx="93">
                  <c:v>0.3850936274146991</c:v>
                </c:pt>
                <c:pt idx="94">
                  <c:v>0.39073965365424129</c:v>
                </c:pt>
                <c:pt idx="95">
                  <c:v>0.39508160726048452</c:v>
                </c:pt>
                <c:pt idx="96">
                  <c:v>0.40375621163402514</c:v>
                </c:pt>
                <c:pt idx="97">
                  <c:v>0.4006304523128803</c:v>
                </c:pt>
                <c:pt idx="98">
                  <c:v>0.39754008346145397</c:v>
                </c:pt>
                <c:pt idx="99">
                  <c:v>0.40508734741612457</c:v>
                </c:pt>
                <c:pt idx="100">
                  <c:v>0.39973691902952352</c:v>
                </c:pt>
                <c:pt idx="101">
                  <c:v>0.39863242889357675</c:v>
                </c:pt>
                <c:pt idx="102">
                  <c:v>0.40469973890339422</c:v>
                </c:pt>
                <c:pt idx="103">
                  <c:v>0.41026382363570657</c:v>
                </c:pt>
                <c:pt idx="104">
                  <c:v>0.40805591583801704</c:v>
                </c:pt>
                <c:pt idx="105">
                  <c:v>0.40729461242839538</c:v>
                </c:pt>
                <c:pt idx="106">
                  <c:v>0.4002612292286481</c:v>
                </c:pt>
                <c:pt idx="107">
                  <c:v>0.40445605631758474</c:v>
                </c:pt>
                <c:pt idx="108">
                  <c:v>0.40303960251351739</c:v>
                </c:pt>
                <c:pt idx="109">
                  <c:v>0.40488375493493201</c:v>
                </c:pt>
                <c:pt idx="110">
                  <c:v>0.41453054050095212</c:v>
                </c:pt>
                <c:pt idx="111">
                  <c:v>0.41287659327925835</c:v>
                </c:pt>
                <c:pt idx="112">
                  <c:v>0.40812351201212033</c:v>
                </c:pt>
                <c:pt idx="113">
                  <c:v>0.41408105967892883</c:v>
                </c:pt>
                <c:pt idx="114">
                  <c:v>0.41974236503111884</c:v>
                </c:pt>
                <c:pt idx="115">
                  <c:v>0.41558159722222221</c:v>
                </c:pt>
                <c:pt idx="116">
                  <c:v>0.41384038100736037</c:v>
                </c:pt>
                <c:pt idx="117">
                  <c:v>0.41319295229909753</c:v>
                </c:pt>
                <c:pt idx="118">
                  <c:v>0.41586916154835019</c:v>
                </c:pt>
                <c:pt idx="119">
                  <c:v>0.40340504345348344</c:v>
                </c:pt>
                <c:pt idx="120">
                  <c:v>0.40663723116365197</c:v>
                </c:pt>
                <c:pt idx="121">
                  <c:v>0.40533807829181495</c:v>
                </c:pt>
                <c:pt idx="122">
                  <c:v>0.41240045506257117</c:v>
                </c:pt>
                <c:pt idx="123">
                  <c:v>0.40916832245245532</c:v>
                </c:pt>
                <c:pt idx="124">
                  <c:v>0.40997506234413966</c:v>
                </c:pt>
                <c:pt idx="125">
                  <c:v>0.41381303279872855</c:v>
                </c:pt>
                <c:pt idx="126">
                  <c:v>0.41864479930945186</c:v>
                </c:pt>
                <c:pt idx="127">
                  <c:v>0.42749341496404925</c:v>
                </c:pt>
                <c:pt idx="128">
                  <c:v>0.43058421689319004</c:v>
                </c:pt>
                <c:pt idx="129">
                  <c:v>0.43303380402225072</c:v>
                </c:pt>
                <c:pt idx="130">
                  <c:v>0.429117418076297</c:v>
                </c:pt>
                <c:pt idx="131">
                  <c:v>0.42896405919661729</c:v>
                </c:pt>
                <c:pt idx="132">
                  <c:v>0.42812808576668077</c:v>
                </c:pt>
                <c:pt idx="133">
                  <c:v>0.42745820345707003</c:v>
                </c:pt>
                <c:pt idx="134">
                  <c:v>0.42617734408145952</c:v>
                </c:pt>
                <c:pt idx="135">
                  <c:v>0.42388775294366488</c:v>
                </c:pt>
                <c:pt idx="136">
                  <c:v>0.42520462884561105</c:v>
                </c:pt>
                <c:pt idx="137">
                  <c:v>0.42905476844998941</c:v>
                </c:pt>
                <c:pt idx="138">
                  <c:v>0.43145612073784234</c:v>
                </c:pt>
                <c:pt idx="139">
                  <c:v>0.42862161022902906</c:v>
                </c:pt>
                <c:pt idx="140">
                  <c:v>0.41740049313138433</c:v>
                </c:pt>
                <c:pt idx="141">
                  <c:v>0.42370974546477286</c:v>
                </c:pt>
                <c:pt idx="142">
                  <c:v>0.41817925988462085</c:v>
                </c:pt>
                <c:pt idx="143">
                  <c:v>0.41773760768253065</c:v>
                </c:pt>
                <c:pt idx="144">
                  <c:v>0.41626998223801071</c:v>
                </c:pt>
                <c:pt idx="145">
                  <c:v>0.41432405707020759</c:v>
                </c:pt>
                <c:pt idx="146">
                  <c:v>0.41646200266647959</c:v>
                </c:pt>
                <c:pt idx="147">
                  <c:v>0.41642641164475069</c:v>
                </c:pt>
                <c:pt idx="148">
                  <c:v>0.41399519841830251</c:v>
                </c:pt>
                <c:pt idx="149">
                  <c:v>0.41399519841830251</c:v>
                </c:pt>
                <c:pt idx="150">
                  <c:v>0.40022635636980969</c:v>
                </c:pt>
                <c:pt idx="151">
                  <c:v>0.39210842097832993</c:v>
                </c:pt>
                <c:pt idx="152">
                  <c:v>0.39789383805322331</c:v>
                </c:pt>
                <c:pt idx="153">
                  <c:v>0.3960620440541115</c:v>
                </c:pt>
                <c:pt idx="154">
                  <c:v>0.39299638477351667</c:v>
                </c:pt>
                <c:pt idx="155">
                  <c:v>0.38413169422071497</c:v>
                </c:pt>
                <c:pt idx="156">
                  <c:v>0.38027574563871697</c:v>
                </c:pt>
                <c:pt idx="157">
                  <c:v>0.38704272549567154</c:v>
                </c:pt>
                <c:pt idx="158">
                  <c:v>0.38381365416899826</c:v>
                </c:pt>
                <c:pt idx="159">
                  <c:v>0.38791777373793868</c:v>
                </c:pt>
                <c:pt idx="160">
                  <c:v>0.38634769187596468</c:v>
                </c:pt>
                <c:pt idx="161">
                  <c:v>0.39616300238061897</c:v>
                </c:pt>
                <c:pt idx="162">
                  <c:v>0.39464812473662031</c:v>
                </c:pt>
                <c:pt idx="163">
                  <c:v>0.40371148459383749</c:v>
                </c:pt>
                <c:pt idx="164">
                  <c:v>0.40222299409517198</c:v>
                </c:pt>
                <c:pt idx="165">
                  <c:v>0.3986362997328835</c:v>
                </c:pt>
                <c:pt idx="166">
                  <c:v>0.39990151941474394</c:v>
                </c:pt>
                <c:pt idx="167">
                  <c:v>0.39831045406546989</c:v>
                </c:pt>
                <c:pt idx="168">
                  <c:v>0.40422998809440436</c:v>
                </c:pt>
                <c:pt idx="169">
                  <c:v>0.40410434782608701</c:v>
                </c:pt>
                <c:pt idx="170">
                  <c:v>0.40315330889979939</c:v>
                </c:pt>
                <c:pt idx="171">
                  <c:v>0.40487535391202267</c:v>
                </c:pt>
                <c:pt idx="172">
                  <c:v>0.40434932688988612</c:v>
                </c:pt>
                <c:pt idx="173">
                  <c:v>0.40299537580233286</c:v>
                </c:pt>
                <c:pt idx="174">
                  <c:v>0.39969699056538804</c:v>
                </c:pt>
                <c:pt idx="175">
                  <c:v>0.4042890635774376</c:v>
                </c:pt>
                <c:pt idx="176">
                  <c:v>0.40565513408364595</c:v>
                </c:pt>
                <c:pt idx="177">
                  <c:v>0.40139421401185083</c:v>
                </c:pt>
                <c:pt idx="178">
                  <c:v>0.4034978570441034</c:v>
                </c:pt>
                <c:pt idx="179">
                  <c:v>0.4012773847950003</c:v>
                </c:pt>
                <c:pt idx="180">
                  <c:v>0.39773662551440325</c:v>
                </c:pt>
                <c:pt idx="181">
                  <c:v>0.39799629451725799</c:v>
                </c:pt>
                <c:pt idx="182">
                  <c:v>0.39270062996439337</c:v>
                </c:pt>
                <c:pt idx="183">
                  <c:v>0.39717769557473626</c:v>
                </c:pt>
                <c:pt idx="184">
                  <c:v>0.40104202371975045</c:v>
                </c:pt>
                <c:pt idx="185">
                  <c:v>0.4036476256022023</c:v>
                </c:pt>
                <c:pt idx="186">
                  <c:v>0.40642005924089003</c:v>
                </c:pt>
                <c:pt idx="187">
                  <c:v>0.40609318996415772</c:v>
                </c:pt>
                <c:pt idx="188">
                  <c:v>0.40374654083587591</c:v>
                </c:pt>
                <c:pt idx="189">
                  <c:v>0.4036723364885062</c:v>
                </c:pt>
                <c:pt idx="190">
                  <c:v>0.40419701449484391</c:v>
                </c:pt>
                <c:pt idx="191">
                  <c:v>0.40334910811794683</c:v>
                </c:pt>
                <c:pt idx="192">
                  <c:v>0.4040801717967073</c:v>
                </c:pt>
                <c:pt idx="193">
                  <c:v>0.40950128976784178</c:v>
                </c:pt>
                <c:pt idx="194">
                  <c:v>0.40962057695040499</c:v>
                </c:pt>
                <c:pt idx="195">
                  <c:v>0.40772837050717431</c:v>
                </c:pt>
                <c:pt idx="196">
                  <c:v>0.40655365628767998</c:v>
                </c:pt>
                <c:pt idx="197">
                  <c:v>0.40904159132007234</c:v>
                </c:pt>
                <c:pt idx="198">
                  <c:v>0.41068351522113727</c:v>
                </c:pt>
                <c:pt idx="199">
                  <c:v>0.41005234100523408</c:v>
                </c:pt>
                <c:pt idx="200">
                  <c:v>0.40705984263336459</c:v>
                </c:pt>
                <c:pt idx="201">
                  <c:v>0.40863052781740372</c:v>
                </c:pt>
                <c:pt idx="202">
                  <c:v>0.40930694474001561</c:v>
                </c:pt>
                <c:pt idx="203">
                  <c:v>0.40993788819875782</c:v>
                </c:pt>
                <c:pt idx="204">
                  <c:v>0.41849420310099172</c:v>
                </c:pt>
                <c:pt idx="205">
                  <c:v>0.41997349884929219</c:v>
                </c:pt>
                <c:pt idx="206">
                  <c:v>0.42346368715083804</c:v>
                </c:pt>
                <c:pt idx="207">
                  <c:v>0.42524149517009657</c:v>
                </c:pt>
                <c:pt idx="208">
                  <c:v>0.42828938090537305</c:v>
                </c:pt>
                <c:pt idx="209">
                  <c:v>0.4305134887652321</c:v>
                </c:pt>
                <c:pt idx="210">
                  <c:v>0.42450704225352115</c:v>
                </c:pt>
                <c:pt idx="211">
                  <c:v>0.42817951603826676</c:v>
                </c:pt>
                <c:pt idx="212">
                  <c:v>0.42626487577423622</c:v>
                </c:pt>
                <c:pt idx="213">
                  <c:v>0.42648592283628783</c:v>
                </c:pt>
                <c:pt idx="214">
                  <c:v>0.42810593455352186</c:v>
                </c:pt>
                <c:pt idx="215">
                  <c:v>0.42592079756300194</c:v>
                </c:pt>
                <c:pt idx="216">
                  <c:v>0.43185118594841293</c:v>
                </c:pt>
                <c:pt idx="217">
                  <c:v>0.43098180808221076</c:v>
                </c:pt>
                <c:pt idx="218">
                  <c:v>0.43564219549287991</c:v>
                </c:pt>
                <c:pt idx="219">
                  <c:v>0.43387007982383707</c:v>
                </c:pt>
                <c:pt idx="220">
                  <c:v>0.43231083844580781</c:v>
                </c:pt>
                <c:pt idx="221">
                  <c:v>0.42871711197226187</c:v>
                </c:pt>
                <c:pt idx="222">
                  <c:v>0.42669925986283697</c:v>
                </c:pt>
                <c:pt idx="223">
                  <c:v>0.42083814439991851</c:v>
                </c:pt>
                <c:pt idx="224">
                  <c:v>0.42457273583636118</c:v>
                </c:pt>
                <c:pt idx="225">
                  <c:v>0.42665135755774686</c:v>
                </c:pt>
                <c:pt idx="226">
                  <c:v>0.42519578719956791</c:v>
                </c:pt>
                <c:pt idx="227">
                  <c:v>0.42922130050842922</c:v>
                </c:pt>
                <c:pt idx="228">
                  <c:v>0.428600066822586</c:v>
                </c:pt>
                <c:pt idx="229">
                  <c:v>0.4288771483983147</c:v>
                </c:pt>
                <c:pt idx="230">
                  <c:v>0.42733832355519591</c:v>
                </c:pt>
                <c:pt idx="231">
                  <c:v>0.42812941413869648</c:v>
                </c:pt>
                <c:pt idx="232">
                  <c:v>0.42918282733716739</c:v>
                </c:pt>
                <c:pt idx="233">
                  <c:v>0.43032923179248422</c:v>
                </c:pt>
                <c:pt idx="234">
                  <c:v>0.42837264776040296</c:v>
                </c:pt>
                <c:pt idx="235">
                  <c:v>0.42941371315004967</c:v>
                </c:pt>
                <c:pt idx="236">
                  <c:v>0.43004975124378109</c:v>
                </c:pt>
                <c:pt idx="237">
                  <c:v>0.42868483725853401</c:v>
                </c:pt>
                <c:pt idx="238">
                  <c:v>0.42619334135579617</c:v>
                </c:pt>
                <c:pt idx="239">
                  <c:v>0.43225507092668691</c:v>
                </c:pt>
                <c:pt idx="240">
                  <c:v>0.43333554773134925</c:v>
                </c:pt>
                <c:pt idx="241">
                  <c:v>0.43468154346815441</c:v>
                </c:pt>
                <c:pt idx="242">
                  <c:v>0.43337730870712404</c:v>
                </c:pt>
                <c:pt idx="243">
                  <c:v>0.44117647058823528</c:v>
                </c:pt>
                <c:pt idx="244">
                  <c:v>0.4444371641986633</c:v>
                </c:pt>
                <c:pt idx="245">
                  <c:v>0.44840697521961459</c:v>
                </c:pt>
                <c:pt idx="246">
                  <c:v>0.44456108122293669</c:v>
                </c:pt>
                <c:pt idx="247">
                  <c:v>0.44542114930464449</c:v>
                </c:pt>
                <c:pt idx="248">
                  <c:v>0.44128160995630872</c:v>
                </c:pt>
                <c:pt idx="249">
                  <c:v>0.44630496407146159</c:v>
                </c:pt>
                <c:pt idx="250">
                  <c:v>0.44173673147661585</c:v>
                </c:pt>
                <c:pt idx="251">
                  <c:v>0.44735470419598644</c:v>
                </c:pt>
                <c:pt idx="252">
                  <c:v>0.44547351943647273</c:v>
                </c:pt>
                <c:pt idx="253">
                  <c:v>0.4473001038421599</c:v>
                </c:pt>
                <c:pt idx="254">
                  <c:v>0.45425048669695006</c:v>
                </c:pt>
                <c:pt idx="255">
                  <c:v>0.45442699850153101</c:v>
                </c:pt>
                <c:pt idx="256">
                  <c:v>0.45350368809272917</c:v>
                </c:pt>
                <c:pt idx="257">
                  <c:v>0.45365526492287056</c:v>
                </c:pt>
                <c:pt idx="258">
                  <c:v>0.44968220338983056</c:v>
                </c:pt>
                <c:pt idx="259">
                  <c:v>0.45234633179114336</c:v>
                </c:pt>
                <c:pt idx="260">
                  <c:v>0.45172068159037748</c:v>
                </c:pt>
                <c:pt idx="261">
                  <c:v>0.45394693528211211</c:v>
                </c:pt>
                <c:pt idx="262">
                  <c:v>0.45865497841161845</c:v>
                </c:pt>
                <c:pt idx="263">
                  <c:v>0.46370941399359777</c:v>
                </c:pt>
                <c:pt idx="264">
                  <c:v>0.46477859899273993</c:v>
                </c:pt>
                <c:pt idx="265">
                  <c:v>0.46414823514060155</c:v>
                </c:pt>
                <c:pt idx="266">
                  <c:v>0.45699351594548099</c:v>
                </c:pt>
                <c:pt idx="267">
                  <c:v>0.46354783524147919</c:v>
                </c:pt>
                <c:pt idx="268">
                  <c:v>0.46330122882763197</c:v>
                </c:pt>
                <c:pt idx="269">
                  <c:v>0.46179002869919239</c:v>
                </c:pt>
                <c:pt idx="270">
                  <c:v>0.45653786499426802</c:v>
                </c:pt>
                <c:pt idx="271">
                  <c:v>0.45711436170212766</c:v>
                </c:pt>
                <c:pt idx="272">
                  <c:v>0.4571751562707807</c:v>
                </c:pt>
                <c:pt idx="273">
                  <c:v>0.45861862660373592</c:v>
                </c:pt>
                <c:pt idx="274">
                  <c:v>0.46254693985111006</c:v>
                </c:pt>
                <c:pt idx="275">
                  <c:v>0.46442168832873831</c:v>
                </c:pt>
                <c:pt idx="276">
                  <c:v>0.46379287685635429</c:v>
                </c:pt>
                <c:pt idx="277">
                  <c:v>0.46764282912799066</c:v>
                </c:pt>
                <c:pt idx="278">
                  <c:v>0.47196078431372546</c:v>
                </c:pt>
                <c:pt idx="279">
                  <c:v>0.47422475483699972</c:v>
                </c:pt>
                <c:pt idx="280">
                  <c:v>0.47266267517599841</c:v>
                </c:pt>
                <c:pt idx="281">
                  <c:v>0.47431828486300931</c:v>
                </c:pt>
                <c:pt idx="282">
                  <c:v>0.47755892799483374</c:v>
                </c:pt>
                <c:pt idx="283">
                  <c:v>0.47148485435639081</c:v>
                </c:pt>
                <c:pt idx="284">
                  <c:v>0.46558966074313407</c:v>
                </c:pt>
                <c:pt idx="285">
                  <c:v>0.47698582248980387</c:v>
                </c:pt>
                <c:pt idx="286">
                  <c:v>0.47946088863094083</c:v>
                </c:pt>
                <c:pt idx="287">
                  <c:v>0.48208469055374592</c:v>
                </c:pt>
                <c:pt idx="288">
                  <c:v>0.48256153796194062</c:v>
                </c:pt>
                <c:pt idx="289">
                  <c:v>0.47686715135492397</c:v>
                </c:pt>
                <c:pt idx="290">
                  <c:v>0.48347734318316726</c:v>
                </c:pt>
                <c:pt idx="291">
                  <c:v>0.47655722199702744</c:v>
                </c:pt>
                <c:pt idx="292">
                  <c:v>0.47205568189649227</c:v>
                </c:pt>
                <c:pt idx="293">
                  <c:v>0.47279142353100834</c:v>
                </c:pt>
                <c:pt idx="294">
                  <c:v>0.47351084271205052</c:v>
                </c:pt>
                <c:pt idx="295">
                  <c:v>0.46998565867650066</c:v>
                </c:pt>
                <c:pt idx="296">
                  <c:v>0.46307588075880757</c:v>
                </c:pt>
                <c:pt idx="297">
                  <c:v>0.45980528511821972</c:v>
                </c:pt>
                <c:pt idx="298">
                  <c:v>0.45482525135079677</c:v>
                </c:pt>
                <c:pt idx="299">
                  <c:v>0.46058063206334166</c:v>
                </c:pt>
                <c:pt idx="300">
                  <c:v>0.46285790562637646</c:v>
                </c:pt>
                <c:pt idx="301">
                  <c:v>0.46330559185638631</c:v>
                </c:pt>
                <c:pt idx="302">
                  <c:v>0.4679704236058323</c:v>
                </c:pt>
                <c:pt idx="303">
                  <c:v>0.46684569303862838</c:v>
                </c:pt>
                <c:pt idx="304">
                  <c:v>0.4709460876861758</c:v>
                </c:pt>
                <c:pt idx="305">
                  <c:v>0.46440726035167329</c:v>
                </c:pt>
                <c:pt idx="306">
                  <c:v>0.45812807881773399</c:v>
                </c:pt>
                <c:pt idx="307">
                  <c:v>0.4664501416626356</c:v>
                </c:pt>
                <c:pt idx="308">
                  <c:v>0.46563882743362833</c:v>
                </c:pt>
                <c:pt idx="309">
                  <c:v>0.45815221141240603</c:v>
                </c:pt>
                <c:pt idx="310">
                  <c:v>0.45823389021479716</c:v>
                </c:pt>
                <c:pt idx="311">
                  <c:v>0.46273546273546268</c:v>
                </c:pt>
                <c:pt idx="312">
                  <c:v>0.46686442391963862</c:v>
                </c:pt>
                <c:pt idx="313">
                  <c:v>0.46546444368832945</c:v>
                </c:pt>
                <c:pt idx="314">
                  <c:v>0.46444475368772614</c:v>
                </c:pt>
                <c:pt idx="315">
                  <c:v>0.47058823529411764</c:v>
                </c:pt>
                <c:pt idx="316">
                  <c:v>0.4715703044816969</c:v>
                </c:pt>
                <c:pt idx="317">
                  <c:v>0.47313503624906833</c:v>
                </c:pt>
                <c:pt idx="318">
                  <c:v>0.47692514086396559</c:v>
                </c:pt>
                <c:pt idx="319">
                  <c:v>0.47851681439880916</c:v>
                </c:pt>
                <c:pt idx="320">
                  <c:v>0.48470937689867011</c:v>
                </c:pt>
                <c:pt idx="321">
                  <c:v>0.48100225919079898</c:v>
                </c:pt>
                <c:pt idx="322">
                  <c:v>0.4811715481171549</c:v>
                </c:pt>
                <c:pt idx="323">
                  <c:v>0.48376161095667497</c:v>
                </c:pt>
                <c:pt idx="324">
                  <c:v>0.48589977683100016</c:v>
                </c:pt>
                <c:pt idx="325">
                  <c:v>0.48552817137868509</c:v>
                </c:pt>
                <c:pt idx="326">
                  <c:v>0.48690396239086631</c:v>
                </c:pt>
                <c:pt idx="327">
                  <c:v>0.49054692775151931</c:v>
                </c:pt>
                <c:pt idx="328">
                  <c:v>0.49094844549389999</c:v>
                </c:pt>
                <c:pt idx="329">
                  <c:v>0.49230568596765778</c:v>
                </c:pt>
                <c:pt idx="330">
                  <c:v>0.49546887312844762</c:v>
                </c:pt>
                <c:pt idx="331">
                  <c:v>0.49812462986115685</c:v>
                </c:pt>
                <c:pt idx="332">
                  <c:v>0.49812116817192964</c:v>
                </c:pt>
                <c:pt idx="333">
                  <c:v>0.49091749785322675</c:v>
                </c:pt>
                <c:pt idx="334">
                  <c:v>0.4897168013667127</c:v>
                </c:pt>
                <c:pt idx="335">
                  <c:v>0.49317394996407343</c:v>
                </c:pt>
                <c:pt idx="336">
                  <c:v>0.49023463101323889</c:v>
                </c:pt>
                <c:pt idx="337">
                  <c:v>0.493195074530136</c:v>
                </c:pt>
                <c:pt idx="338">
                  <c:v>0.48614446102926856</c:v>
                </c:pt>
                <c:pt idx="339">
                  <c:v>0.48426323319027181</c:v>
                </c:pt>
                <c:pt idx="340">
                  <c:v>0.48532658096351122</c:v>
                </c:pt>
                <c:pt idx="341">
                  <c:v>0.48193776066730831</c:v>
                </c:pt>
                <c:pt idx="342">
                  <c:v>0.47961553347955094</c:v>
                </c:pt>
                <c:pt idx="343">
                  <c:v>0.48472648261758688</c:v>
                </c:pt>
                <c:pt idx="344">
                  <c:v>0.49180642683395209</c:v>
                </c:pt>
                <c:pt idx="345">
                  <c:v>0.49173473982118737</c:v>
                </c:pt>
                <c:pt idx="346">
                  <c:v>0.49363525874752123</c:v>
                </c:pt>
                <c:pt idx="347">
                  <c:v>0.50190310302561125</c:v>
                </c:pt>
                <c:pt idx="348">
                  <c:v>0.50721810378462739</c:v>
                </c:pt>
                <c:pt idx="349">
                  <c:v>0.50243111831442466</c:v>
                </c:pt>
                <c:pt idx="350">
                  <c:v>0.50816578827509917</c:v>
                </c:pt>
                <c:pt idx="351">
                  <c:v>0.4970936059330528</c:v>
                </c:pt>
                <c:pt idx="352">
                  <c:v>0.48857446525840309</c:v>
                </c:pt>
                <c:pt idx="353">
                  <c:v>0.49156562994201369</c:v>
                </c:pt>
                <c:pt idx="354">
                  <c:v>0.49570900448904154</c:v>
                </c:pt>
                <c:pt idx="355">
                  <c:v>0.49920969441517382</c:v>
                </c:pt>
                <c:pt idx="356">
                  <c:v>0.50091133966931389</c:v>
                </c:pt>
                <c:pt idx="357">
                  <c:v>0.50165444754428079</c:v>
                </c:pt>
                <c:pt idx="358">
                  <c:v>0.48797857049523058</c:v>
                </c:pt>
                <c:pt idx="359">
                  <c:v>0.49595861623019721</c:v>
                </c:pt>
                <c:pt idx="360">
                  <c:v>0.49294842084354101</c:v>
                </c:pt>
                <c:pt idx="361">
                  <c:v>0.50165343915343918</c:v>
                </c:pt>
                <c:pt idx="362">
                  <c:v>0.5014328557147617</c:v>
                </c:pt>
                <c:pt idx="363">
                  <c:v>0.51127770105872294</c:v>
                </c:pt>
                <c:pt idx="364">
                  <c:v>0.50402271651680075</c:v>
                </c:pt>
                <c:pt idx="365">
                  <c:v>0.51542538733351451</c:v>
                </c:pt>
                <c:pt idx="366">
                  <c:v>0.51295301088604117</c:v>
                </c:pt>
                <c:pt idx="367">
                  <c:v>0.49304105775922058</c:v>
                </c:pt>
                <c:pt idx="368">
                  <c:v>0.49534035656401937</c:v>
                </c:pt>
                <c:pt idx="369">
                  <c:v>0.49597074558136384</c:v>
                </c:pt>
                <c:pt idx="370">
                  <c:v>0.48646420228115983</c:v>
                </c:pt>
                <c:pt idx="371">
                  <c:v>0.49838809246176008</c:v>
                </c:pt>
                <c:pt idx="372">
                  <c:v>0.49700890372843631</c:v>
                </c:pt>
                <c:pt idx="373">
                  <c:v>0.50988661504424782</c:v>
                </c:pt>
                <c:pt idx="374">
                  <c:v>0.50924618859401471</c:v>
                </c:pt>
                <c:pt idx="375">
                  <c:v>0.51377228890584892</c:v>
                </c:pt>
                <c:pt idx="376">
                  <c:v>0.50720113515431009</c:v>
                </c:pt>
                <c:pt idx="377">
                  <c:v>0.49589675247246973</c:v>
                </c:pt>
                <c:pt idx="378">
                  <c:v>0.49242166791273029</c:v>
                </c:pt>
                <c:pt idx="379">
                  <c:v>0.49768990351949993</c:v>
                </c:pt>
                <c:pt idx="380">
                  <c:v>0.4942149872191578</c:v>
                </c:pt>
                <c:pt idx="381">
                  <c:v>0.49939057421451788</c:v>
                </c:pt>
                <c:pt idx="382">
                  <c:v>0.49877015578026779</c:v>
                </c:pt>
                <c:pt idx="383">
                  <c:v>0.50137759559169415</c:v>
                </c:pt>
                <c:pt idx="384">
                  <c:v>0.50523386776202472</c:v>
                </c:pt>
                <c:pt idx="385">
                  <c:v>0.50480418792657877</c:v>
                </c:pt>
                <c:pt idx="386">
                  <c:v>0.50598369279326671</c:v>
                </c:pt>
                <c:pt idx="387">
                  <c:v>0.50740315056453245</c:v>
                </c:pt>
                <c:pt idx="388">
                  <c:v>0.51884581910691574</c:v>
                </c:pt>
                <c:pt idx="389">
                  <c:v>0.52119951697303102</c:v>
                </c:pt>
                <c:pt idx="390">
                  <c:v>0.51946728273425302</c:v>
                </c:pt>
                <c:pt idx="391">
                  <c:v>0.51754325498035436</c:v>
                </c:pt>
                <c:pt idx="392">
                  <c:v>0.51960515492185355</c:v>
                </c:pt>
                <c:pt idx="393">
                  <c:v>0.5246092678914176</c:v>
                </c:pt>
                <c:pt idx="394">
                  <c:v>0.52792915531335149</c:v>
                </c:pt>
                <c:pt idx="395">
                  <c:v>0.53534057922095457</c:v>
                </c:pt>
                <c:pt idx="396">
                  <c:v>0.53380687529317161</c:v>
                </c:pt>
                <c:pt idx="397">
                  <c:v>0.53861584754262781</c:v>
                </c:pt>
                <c:pt idx="398">
                  <c:v>0.5397169364122707</c:v>
                </c:pt>
                <c:pt idx="399">
                  <c:v>0.54562118126272907</c:v>
                </c:pt>
                <c:pt idx="400">
                  <c:v>0.54271253676219133</c:v>
                </c:pt>
                <c:pt idx="401">
                  <c:v>0.54854067480852819</c:v>
                </c:pt>
                <c:pt idx="402">
                  <c:v>0.55529476736159045</c:v>
                </c:pt>
                <c:pt idx="403">
                  <c:v>0.55056259288090015</c:v>
                </c:pt>
                <c:pt idx="404">
                  <c:v>0.54678093349387358</c:v>
                </c:pt>
                <c:pt idx="405">
                  <c:v>0.5460370023756389</c:v>
                </c:pt>
                <c:pt idx="406">
                  <c:v>0.54748165562442108</c:v>
                </c:pt>
                <c:pt idx="407">
                  <c:v>0.54165192157972963</c:v>
                </c:pt>
                <c:pt idx="408">
                  <c:v>0.53942204780592218</c:v>
                </c:pt>
                <c:pt idx="409">
                  <c:v>0.54572480181200445</c:v>
                </c:pt>
                <c:pt idx="410">
                  <c:v>0.53492074980096982</c:v>
                </c:pt>
                <c:pt idx="411">
                  <c:v>0.52160899401372474</c:v>
                </c:pt>
                <c:pt idx="412">
                  <c:v>0.51525144270403955</c:v>
                </c:pt>
                <c:pt idx="413">
                  <c:v>0.5217325458125095</c:v>
                </c:pt>
                <c:pt idx="414">
                  <c:v>0.51216340269277849</c:v>
                </c:pt>
                <c:pt idx="415">
                  <c:v>0.50478111459734043</c:v>
                </c:pt>
                <c:pt idx="416">
                  <c:v>0.51818653233572853</c:v>
                </c:pt>
                <c:pt idx="417">
                  <c:v>0.51638604930847876</c:v>
                </c:pt>
                <c:pt idx="418">
                  <c:v>0.51952085181898844</c:v>
                </c:pt>
                <c:pt idx="419">
                  <c:v>0.52277242292693693</c:v>
                </c:pt>
                <c:pt idx="420">
                  <c:v>0.52005040397301905</c:v>
                </c:pt>
                <c:pt idx="421">
                  <c:v>0.50666084297881631</c:v>
                </c:pt>
                <c:pt idx="422">
                  <c:v>0.51117638630176232</c:v>
                </c:pt>
                <c:pt idx="423">
                  <c:v>0.51806704397039627</c:v>
                </c:pt>
                <c:pt idx="424">
                  <c:v>0.51032580332513233</c:v>
                </c:pt>
                <c:pt idx="425">
                  <c:v>0.50740323186771885</c:v>
                </c:pt>
                <c:pt idx="426">
                  <c:v>0.51399985066825948</c:v>
                </c:pt>
                <c:pt idx="427">
                  <c:v>0.52491170060870218</c:v>
                </c:pt>
                <c:pt idx="428">
                  <c:v>0.53570093457943935</c:v>
                </c:pt>
                <c:pt idx="429">
                  <c:v>0.53048373953626193</c:v>
                </c:pt>
                <c:pt idx="430">
                  <c:v>0.53787489917137199</c:v>
                </c:pt>
                <c:pt idx="431">
                  <c:v>0.53798919878671303</c:v>
                </c:pt>
                <c:pt idx="432">
                  <c:v>0.53907059345863551</c:v>
                </c:pt>
                <c:pt idx="433">
                  <c:v>0.55526859504132231</c:v>
                </c:pt>
                <c:pt idx="434">
                  <c:v>0.56025603296056514</c:v>
                </c:pt>
                <c:pt idx="435">
                  <c:v>0.54944728837450851</c:v>
                </c:pt>
                <c:pt idx="436">
                  <c:v>0.55227842501106039</c:v>
                </c:pt>
                <c:pt idx="437">
                  <c:v>0.56098448991480376</c:v>
                </c:pt>
                <c:pt idx="438">
                  <c:v>0.5662763804567793</c:v>
                </c:pt>
                <c:pt idx="439">
                  <c:v>0.55947040949211402</c:v>
                </c:pt>
                <c:pt idx="440">
                  <c:v>0.5747059253306056</c:v>
                </c:pt>
                <c:pt idx="441">
                  <c:v>0.5683007024361082</c:v>
                </c:pt>
                <c:pt idx="442">
                  <c:v>0.57677902621722843</c:v>
                </c:pt>
                <c:pt idx="443">
                  <c:v>0.56771185803443869</c:v>
                </c:pt>
                <c:pt idx="444">
                  <c:v>0.57834566240753194</c:v>
                </c:pt>
                <c:pt idx="445">
                  <c:v>0.57874256065924001</c:v>
                </c:pt>
                <c:pt idx="446">
                  <c:v>0.56865314933312772</c:v>
                </c:pt>
                <c:pt idx="447">
                  <c:v>0.56914062499999996</c:v>
                </c:pt>
                <c:pt idx="448">
                  <c:v>0.57767722473604821</c:v>
                </c:pt>
                <c:pt idx="449">
                  <c:v>0.57018879415347135</c:v>
                </c:pt>
                <c:pt idx="450">
                  <c:v>0.5784276490695025</c:v>
                </c:pt>
                <c:pt idx="451">
                  <c:v>0.57680734511225984</c:v>
                </c:pt>
                <c:pt idx="452">
                  <c:v>0.56235385814497274</c:v>
                </c:pt>
                <c:pt idx="453">
                  <c:v>0.56349622090847862</c:v>
                </c:pt>
                <c:pt idx="454">
                  <c:v>0.55985267034990793</c:v>
                </c:pt>
                <c:pt idx="455">
                  <c:v>0.53611447607510598</c:v>
                </c:pt>
                <c:pt idx="456">
                  <c:v>0.53481294536817103</c:v>
                </c:pt>
                <c:pt idx="457">
                  <c:v>0.53963663329625511</c:v>
                </c:pt>
                <c:pt idx="458">
                  <c:v>0.55818318318318316</c:v>
                </c:pt>
                <c:pt idx="459">
                  <c:v>0.55430034643771653</c:v>
                </c:pt>
                <c:pt idx="460">
                  <c:v>0.55813246140977879</c:v>
                </c:pt>
                <c:pt idx="461">
                  <c:v>0.56118814882170187</c:v>
                </c:pt>
                <c:pt idx="462">
                  <c:v>0.55230217407217619</c:v>
                </c:pt>
                <c:pt idx="463">
                  <c:v>0.55961960497439656</c:v>
                </c:pt>
                <c:pt idx="464">
                  <c:v>0.55954465849387047</c:v>
                </c:pt>
                <c:pt idx="465">
                  <c:v>0.56476002629848787</c:v>
                </c:pt>
                <c:pt idx="466">
                  <c:v>0.56746495327102797</c:v>
                </c:pt>
                <c:pt idx="467">
                  <c:v>0.57447741558251719</c:v>
                </c:pt>
                <c:pt idx="468">
                  <c:v>0.57976882868291246</c:v>
                </c:pt>
                <c:pt idx="469">
                  <c:v>0.57785619761799722</c:v>
                </c:pt>
                <c:pt idx="470">
                  <c:v>0.58104663367821263</c:v>
                </c:pt>
                <c:pt idx="471">
                  <c:v>0.59640412247047314</c:v>
                </c:pt>
                <c:pt idx="472">
                  <c:v>0.5981687181026718</c:v>
                </c:pt>
                <c:pt idx="473">
                  <c:v>0.60211910851297046</c:v>
                </c:pt>
                <c:pt idx="474">
                  <c:v>0.60072966070777079</c:v>
                </c:pt>
                <c:pt idx="475">
                  <c:v>0.60362507221259398</c:v>
                </c:pt>
                <c:pt idx="476">
                  <c:v>0.61017683146878388</c:v>
                </c:pt>
                <c:pt idx="477">
                  <c:v>0.61316514426562274</c:v>
                </c:pt>
                <c:pt idx="478">
                  <c:v>0.60935230903282023</c:v>
                </c:pt>
                <c:pt idx="479">
                  <c:v>0.59080393290919608</c:v>
                </c:pt>
                <c:pt idx="480">
                  <c:v>0.59369627507163325</c:v>
                </c:pt>
                <c:pt idx="481">
                  <c:v>0.59457136718470238</c:v>
                </c:pt>
                <c:pt idx="482">
                  <c:v>0.58347713546160485</c:v>
                </c:pt>
                <c:pt idx="483">
                  <c:v>0.59127730363084052</c:v>
                </c:pt>
                <c:pt idx="484">
                  <c:v>0.56660997732426299</c:v>
                </c:pt>
                <c:pt idx="485">
                  <c:v>0.57571903045721151</c:v>
                </c:pt>
                <c:pt idx="486">
                  <c:v>0.58687779592416389</c:v>
                </c:pt>
                <c:pt idx="487">
                  <c:v>0.59725448785638857</c:v>
                </c:pt>
                <c:pt idx="488">
                  <c:v>0.59676032110091748</c:v>
                </c:pt>
                <c:pt idx="489">
                  <c:v>0.61030468525438353</c:v>
                </c:pt>
                <c:pt idx="490">
                  <c:v>0.61029517638588904</c:v>
                </c:pt>
                <c:pt idx="491">
                  <c:v>0.60017086715079015</c:v>
                </c:pt>
                <c:pt idx="492">
                  <c:v>0.60990888382687936</c:v>
                </c:pt>
                <c:pt idx="493">
                  <c:v>0.60169070114370959</c:v>
                </c:pt>
                <c:pt idx="494">
                  <c:v>0.60211885217147265</c:v>
                </c:pt>
                <c:pt idx="495">
                  <c:v>0.6235104444132904</c:v>
                </c:pt>
                <c:pt idx="496">
                  <c:v>0.62565536525690313</c:v>
                </c:pt>
                <c:pt idx="497">
                  <c:v>0.63704277961801403</c:v>
                </c:pt>
                <c:pt idx="498">
                  <c:v>0.63839701770736246</c:v>
                </c:pt>
                <c:pt idx="499">
                  <c:v>0.62898716937853927</c:v>
                </c:pt>
                <c:pt idx="500">
                  <c:v>0.62670735251380427</c:v>
                </c:pt>
                <c:pt idx="501">
                  <c:v>0.61805856050771679</c:v>
                </c:pt>
                <c:pt idx="502">
                  <c:v>0.6282124910265614</c:v>
                </c:pt>
                <c:pt idx="503">
                  <c:v>0.60799999999999998</c:v>
                </c:pt>
                <c:pt idx="504">
                  <c:v>0.61275382971143577</c:v>
                </c:pt>
                <c:pt idx="505">
                  <c:v>0.6228221742260619</c:v>
                </c:pt>
                <c:pt idx="506">
                  <c:v>0.6130060105728149</c:v>
                </c:pt>
                <c:pt idx="507">
                  <c:v>0.60418779886972895</c:v>
                </c:pt>
                <c:pt idx="508">
                  <c:v>0.62324193777525216</c:v>
                </c:pt>
                <c:pt idx="509">
                  <c:v>0.63115415657788543</c:v>
                </c:pt>
                <c:pt idx="510">
                  <c:v>0.64814814814814814</c:v>
                </c:pt>
                <c:pt idx="511">
                  <c:v>0.63535383257319411</c:v>
                </c:pt>
                <c:pt idx="512">
                  <c:v>0.64879796923995825</c:v>
                </c:pt>
                <c:pt idx="513">
                  <c:v>0.63651915210115284</c:v>
                </c:pt>
                <c:pt idx="514">
                  <c:v>0.63606316562614751</c:v>
                </c:pt>
                <c:pt idx="515">
                  <c:v>0.63796520590178374</c:v>
                </c:pt>
                <c:pt idx="516">
                  <c:v>0.65169285240097363</c:v>
                </c:pt>
                <c:pt idx="517">
                  <c:v>0.660633147113594</c:v>
                </c:pt>
                <c:pt idx="518">
                  <c:v>0.64395179288796323</c:v>
                </c:pt>
                <c:pt idx="519">
                  <c:v>0.65169478644170842</c:v>
                </c:pt>
                <c:pt idx="520">
                  <c:v>0.67812856599467486</c:v>
                </c:pt>
                <c:pt idx="521">
                  <c:v>0.66659044134461476</c:v>
                </c:pt>
                <c:pt idx="522">
                  <c:v>0.66095136939534183</c:v>
                </c:pt>
                <c:pt idx="523">
                  <c:v>0.67449114871714888</c:v>
                </c:pt>
                <c:pt idx="524">
                  <c:v>0.68415274837293183</c:v>
                </c:pt>
                <c:pt idx="525">
                  <c:v>0.69135802469135799</c:v>
                </c:pt>
                <c:pt idx="526">
                  <c:v>0.69208599470322474</c:v>
                </c:pt>
                <c:pt idx="527">
                  <c:v>0.68291329846251381</c:v>
                </c:pt>
                <c:pt idx="528">
                  <c:v>0.67183912595993978</c:v>
                </c:pt>
                <c:pt idx="529">
                  <c:v>0.66205407134858418</c:v>
                </c:pt>
                <c:pt idx="530">
                  <c:v>0.639735932096825</c:v>
                </c:pt>
                <c:pt idx="531">
                  <c:v>0.6398749899831716</c:v>
                </c:pt>
                <c:pt idx="532">
                  <c:v>0.65682362330407018</c:v>
                </c:pt>
                <c:pt idx="533">
                  <c:v>0.66052971576227382</c:v>
                </c:pt>
                <c:pt idx="534">
                  <c:v>0.67095827900912652</c:v>
                </c:pt>
                <c:pt idx="535">
                  <c:v>0.6518720555417804</c:v>
                </c:pt>
                <c:pt idx="536">
                  <c:v>0.61987737979993551</c:v>
                </c:pt>
                <c:pt idx="537">
                  <c:v>0.60367412140575072</c:v>
                </c:pt>
                <c:pt idx="538">
                  <c:v>0.61041435148436263</c:v>
                </c:pt>
                <c:pt idx="539">
                  <c:v>0.62832209440698139</c:v>
                </c:pt>
                <c:pt idx="540">
                  <c:v>0.60064323815500464</c:v>
                </c:pt>
                <c:pt idx="541">
                  <c:v>0.57571974721073582</c:v>
                </c:pt>
                <c:pt idx="542">
                  <c:v>0.58648713249940243</c:v>
                </c:pt>
                <c:pt idx="543">
                  <c:v>0.5882212304749761</c:v>
                </c:pt>
                <c:pt idx="544">
                  <c:v>0.59932060821740529</c:v>
                </c:pt>
                <c:pt idx="545">
                  <c:v>0.58124802027241051</c:v>
                </c:pt>
                <c:pt idx="546">
                  <c:v>0.60359449155839107</c:v>
                </c:pt>
                <c:pt idx="547">
                  <c:v>0.58661200031538285</c:v>
                </c:pt>
                <c:pt idx="548">
                  <c:v>0.58964806594800256</c:v>
                </c:pt>
                <c:pt idx="549">
                  <c:v>0.56716537322985838</c:v>
                </c:pt>
                <c:pt idx="550">
                  <c:v>0.55640386413212839</c:v>
                </c:pt>
                <c:pt idx="551">
                  <c:v>0.56658651981695485</c:v>
                </c:pt>
                <c:pt idx="552">
                  <c:v>0.56845917644279975</c:v>
                </c:pt>
                <c:pt idx="553">
                  <c:v>0.54865888536755048</c:v>
                </c:pt>
                <c:pt idx="554">
                  <c:v>0.5428046821207253</c:v>
                </c:pt>
                <c:pt idx="555">
                  <c:v>0.54882102821801315</c:v>
                </c:pt>
                <c:pt idx="556">
                  <c:v>0.57167301858909547</c:v>
                </c:pt>
                <c:pt idx="557">
                  <c:v>0.55697081982399266</c:v>
                </c:pt>
                <c:pt idx="558">
                  <c:v>0.54390412537451027</c:v>
                </c:pt>
                <c:pt idx="559">
                  <c:v>0.54443492483838318</c:v>
                </c:pt>
                <c:pt idx="560">
                  <c:v>0.57020237814001107</c:v>
                </c:pt>
                <c:pt idx="561">
                  <c:v>0.5839473271672676</c:v>
                </c:pt>
                <c:pt idx="562">
                  <c:v>0.5975743348982786</c:v>
                </c:pt>
                <c:pt idx="563">
                  <c:v>0.57554955649826456</c:v>
                </c:pt>
                <c:pt idx="564">
                  <c:v>0.5798299480396788</c:v>
                </c:pt>
                <c:pt idx="565">
                  <c:v>0.58992071591176709</c:v>
                </c:pt>
                <c:pt idx="566">
                  <c:v>0.59348519008007472</c:v>
                </c:pt>
                <c:pt idx="567">
                  <c:v>0.57608111222060066</c:v>
                </c:pt>
                <c:pt idx="568">
                  <c:v>0.5796257473406321</c:v>
                </c:pt>
                <c:pt idx="569">
                  <c:v>0.55121493866708338</c:v>
                </c:pt>
                <c:pt idx="570">
                  <c:v>0.54957772912105096</c:v>
                </c:pt>
                <c:pt idx="571">
                  <c:v>0.55389825042328467</c:v>
                </c:pt>
                <c:pt idx="572">
                  <c:v>0.54991158977656329</c:v>
                </c:pt>
                <c:pt idx="573">
                  <c:v>0.53508150248051034</c:v>
                </c:pt>
                <c:pt idx="574">
                  <c:v>0.51330952767407889</c:v>
                </c:pt>
                <c:pt idx="575">
                  <c:v>0.53136113805366958</c:v>
                </c:pt>
                <c:pt idx="576">
                  <c:v>0.53127240857302205</c:v>
                </c:pt>
                <c:pt idx="577">
                  <c:v>0.54667301134110557</c:v>
                </c:pt>
                <c:pt idx="578">
                  <c:v>0.53001915230243979</c:v>
                </c:pt>
                <c:pt idx="579">
                  <c:v>0.54332514332514337</c:v>
                </c:pt>
                <c:pt idx="580">
                  <c:v>0.55698482119886805</c:v>
                </c:pt>
                <c:pt idx="581">
                  <c:v>0.55709169651036894</c:v>
                </c:pt>
                <c:pt idx="582">
                  <c:v>0.57404125040283593</c:v>
                </c:pt>
                <c:pt idx="583">
                  <c:v>0.57703404500865552</c:v>
                </c:pt>
                <c:pt idx="584">
                  <c:v>0.57098270771826232</c:v>
                </c:pt>
                <c:pt idx="585">
                  <c:v>0.57083998991003104</c:v>
                </c:pt>
                <c:pt idx="586">
                  <c:v>0.57579269807103228</c:v>
                </c:pt>
                <c:pt idx="587">
                  <c:v>0.56019859329747623</c:v>
                </c:pt>
                <c:pt idx="588">
                  <c:v>0.53555395941820794</c:v>
                </c:pt>
                <c:pt idx="589">
                  <c:v>0.54573670143977926</c:v>
                </c:pt>
                <c:pt idx="590">
                  <c:v>0.5364466655178356</c:v>
                </c:pt>
                <c:pt idx="591">
                  <c:v>0.52489941886455083</c:v>
                </c:pt>
                <c:pt idx="592">
                  <c:v>0.5257386260648903</c:v>
                </c:pt>
                <c:pt idx="593">
                  <c:v>0.52415966386554624</c:v>
                </c:pt>
                <c:pt idx="594">
                  <c:v>0.51864440667799661</c:v>
                </c:pt>
                <c:pt idx="595">
                  <c:v>0.54209824633370929</c:v>
                </c:pt>
                <c:pt idx="596">
                  <c:v>0.49889746416758546</c:v>
                </c:pt>
                <c:pt idx="597">
                  <c:v>0.49039548022598867</c:v>
                </c:pt>
                <c:pt idx="598">
                  <c:v>0.49876665022200295</c:v>
                </c:pt>
                <c:pt idx="599">
                  <c:v>0.5068602904356535</c:v>
                </c:pt>
                <c:pt idx="600">
                  <c:v>0.48100422128415904</c:v>
                </c:pt>
                <c:pt idx="601">
                  <c:v>0.47936440226085109</c:v>
                </c:pt>
                <c:pt idx="602">
                  <c:v>0.49286557236348033</c:v>
                </c:pt>
                <c:pt idx="603">
                  <c:v>0.519077016496306</c:v>
                </c:pt>
                <c:pt idx="604">
                  <c:v>0.51074483621948674</c:v>
                </c:pt>
                <c:pt idx="605">
                  <c:v>0.48764342453662846</c:v>
                </c:pt>
                <c:pt idx="606">
                  <c:v>0.50768895190315189</c:v>
                </c:pt>
                <c:pt idx="607">
                  <c:v>0.50149356617647056</c:v>
                </c:pt>
                <c:pt idx="608">
                  <c:v>0.48671828469326978</c:v>
                </c:pt>
                <c:pt idx="609">
                  <c:v>0.50223976109215018</c:v>
                </c:pt>
                <c:pt idx="610">
                  <c:v>0.517082079931242</c:v>
                </c:pt>
                <c:pt idx="611">
                  <c:v>0.52284527518172386</c:v>
                </c:pt>
                <c:pt idx="612">
                  <c:v>0.53082722296808837</c:v>
                </c:pt>
                <c:pt idx="613">
                  <c:v>0.51292348882710326</c:v>
                </c:pt>
                <c:pt idx="614">
                  <c:v>0.52803505626929592</c:v>
                </c:pt>
                <c:pt idx="615">
                  <c:v>0.52656201268323111</c:v>
                </c:pt>
                <c:pt idx="616">
                  <c:v>0.5238828967642527</c:v>
                </c:pt>
                <c:pt idx="617">
                  <c:v>0.53111016407415301</c:v>
                </c:pt>
                <c:pt idx="618">
                  <c:v>0.53999784087228764</c:v>
                </c:pt>
                <c:pt idx="619">
                  <c:v>0.54116074412387216</c:v>
                </c:pt>
                <c:pt idx="620">
                  <c:v>0.51969237939874158</c:v>
                </c:pt>
                <c:pt idx="621">
                  <c:v>0.54667105407480532</c:v>
                </c:pt>
                <c:pt idx="622">
                  <c:v>0.55148926344954974</c:v>
                </c:pt>
                <c:pt idx="623">
                  <c:v>0.5473265473265474</c:v>
                </c:pt>
                <c:pt idx="624">
                  <c:v>0.55225080385852099</c:v>
                </c:pt>
                <c:pt idx="625">
                  <c:v>0.55950920245398772</c:v>
                </c:pt>
                <c:pt idx="626">
                  <c:v>0.52962226640159049</c:v>
                </c:pt>
                <c:pt idx="627">
                  <c:v>0.5586016096579477</c:v>
                </c:pt>
                <c:pt idx="628">
                  <c:v>0.56015523932729627</c:v>
                </c:pt>
                <c:pt idx="629">
                  <c:v>0.56490777492411859</c:v>
                </c:pt>
                <c:pt idx="630">
                  <c:v>0.57435090479937057</c:v>
                </c:pt>
                <c:pt idx="631">
                  <c:v>0.55810855810855808</c:v>
                </c:pt>
                <c:pt idx="632">
                  <c:v>0.54719279015954203</c:v>
                </c:pt>
                <c:pt idx="633">
                  <c:v>0.5447402368945703</c:v>
                </c:pt>
                <c:pt idx="634">
                  <c:v>0.53229500687127806</c:v>
                </c:pt>
                <c:pt idx="635">
                  <c:v>0.50715123094958969</c:v>
                </c:pt>
                <c:pt idx="636">
                  <c:v>0.50221767314909582</c:v>
                </c:pt>
                <c:pt idx="637">
                  <c:v>0.50681318681318677</c:v>
                </c:pt>
                <c:pt idx="638">
                  <c:v>0.52044692737430165</c:v>
                </c:pt>
                <c:pt idx="639">
                  <c:v>0.54366884918433034</c:v>
                </c:pt>
                <c:pt idx="640">
                  <c:v>0.55446895610643621</c:v>
                </c:pt>
                <c:pt idx="641">
                  <c:v>0.54253286886166985</c:v>
                </c:pt>
                <c:pt idx="642">
                  <c:v>0.54700854700854706</c:v>
                </c:pt>
                <c:pt idx="643">
                  <c:v>0.53863735306922078</c:v>
                </c:pt>
                <c:pt idx="644">
                  <c:v>0.5403890537421695</c:v>
                </c:pt>
                <c:pt idx="645">
                  <c:v>0.51864710493896293</c:v>
                </c:pt>
                <c:pt idx="646">
                  <c:v>0.5216010885587935</c:v>
                </c:pt>
                <c:pt idx="647">
                  <c:v>0.5126349643923731</c:v>
                </c:pt>
                <c:pt idx="648">
                  <c:v>0.51915041782729798</c:v>
                </c:pt>
                <c:pt idx="649">
                  <c:v>0.51419339949226872</c:v>
                </c:pt>
                <c:pt idx="650">
                  <c:v>0.51812758145938498</c:v>
                </c:pt>
                <c:pt idx="651">
                  <c:v>0.53100908986307671</c:v>
                </c:pt>
                <c:pt idx="652">
                  <c:v>0.53130268629875244</c:v>
                </c:pt>
                <c:pt idx="653">
                  <c:v>0.52936613475177308</c:v>
                </c:pt>
                <c:pt idx="654">
                  <c:v>0.5394793459552496</c:v>
                </c:pt>
                <c:pt idx="655">
                  <c:v>0.55282714054927307</c:v>
                </c:pt>
                <c:pt idx="656">
                  <c:v>0.55515138547127418</c:v>
                </c:pt>
                <c:pt idx="657">
                  <c:v>0.54803132237785368</c:v>
                </c:pt>
                <c:pt idx="658">
                  <c:v>0.55283391915641467</c:v>
                </c:pt>
                <c:pt idx="659">
                  <c:v>0.54596475474239536</c:v>
                </c:pt>
                <c:pt idx="660">
                  <c:v>0.53732029902242662</c:v>
                </c:pt>
                <c:pt idx="661">
                  <c:v>0.54976466536562962</c:v>
                </c:pt>
                <c:pt idx="662">
                  <c:v>0.54047647267986254</c:v>
                </c:pt>
                <c:pt idx="663">
                  <c:v>0.54703791469194307</c:v>
                </c:pt>
                <c:pt idx="664">
                  <c:v>0.54714319304020687</c:v>
                </c:pt>
                <c:pt idx="665">
                  <c:v>0.5468536676182203</c:v>
                </c:pt>
                <c:pt idx="666">
                  <c:v>0.55942891136228445</c:v>
                </c:pt>
                <c:pt idx="667">
                  <c:v>0.5526283987915408</c:v>
                </c:pt>
                <c:pt idx="668">
                  <c:v>0.56623751654433885</c:v>
                </c:pt>
                <c:pt idx="669">
                  <c:v>0.5727772466539196</c:v>
                </c:pt>
                <c:pt idx="670">
                  <c:v>0.56796403643676796</c:v>
                </c:pt>
                <c:pt idx="671">
                  <c:v>0.56436663233779605</c:v>
                </c:pt>
                <c:pt idx="672">
                  <c:v>0.56274393849793025</c:v>
                </c:pt>
                <c:pt idx="673">
                  <c:v>0.566461427019196</c:v>
                </c:pt>
                <c:pt idx="674">
                  <c:v>0.55909421167352868</c:v>
                </c:pt>
                <c:pt idx="675">
                  <c:v>0.5609027943635061</c:v>
                </c:pt>
                <c:pt idx="676">
                  <c:v>0.56894275771030833</c:v>
                </c:pt>
                <c:pt idx="677">
                  <c:v>0.57431713373536719</c:v>
                </c:pt>
                <c:pt idx="678">
                  <c:v>0.56875143711197973</c:v>
                </c:pt>
                <c:pt idx="679">
                  <c:v>0.5700344431687715</c:v>
                </c:pt>
                <c:pt idx="680">
                  <c:v>0.5696065455420527</c:v>
                </c:pt>
                <c:pt idx="681">
                  <c:v>0.55980861244019142</c:v>
                </c:pt>
                <c:pt idx="682">
                  <c:v>0.56036337556777438</c:v>
                </c:pt>
                <c:pt idx="683">
                  <c:v>0.56778637022716283</c:v>
                </c:pt>
                <c:pt idx="684">
                  <c:v>0.55213329967180014</c:v>
                </c:pt>
                <c:pt idx="685">
                  <c:v>0.55029735543464509</c:v>
                </c:pt>
                <c:pt idx="686">
                  <c:v>0.55640828856485025</c:v>
                </c:pt>
                <c:pt idx="687">
                  <c:v>0.54740377163523635</c:v>
                </c:pt>
                <c:pt idx="688">
                  <c:v>0.54119223040857323</c:v>
                </c:pt>
                <c:pt idx="689">
                  <c:v>0.54594734124935462</c:v>
                </c:pt>
                <c:pt idx="690">
                  <c:v>0.5470274489397684</c:v>
                </c:pt>
                <c:pt idx="691">
                  <c:v>0.55739222427929114</c:v>
                </c:pt>
                <c:pt idx="692">
                  <c:v>0.55633707561206547</c:v>
                </c:pt>
                <c:pt idx="693">
                  <c:v>0.53994334277620393</c:v>
                </c:pt>
                <c:pt idx="694">
                  <c:v>0.54673897531040394</c:v>
                </c:pt>
                <c:pt idx="695">
                  <c:v>0.5595984943538268</c:v>
                </c:pt>
                <c:pt idx="696">
                  <c:v>0.55770348837209305</c:v>
                </c:pt>
                <c:pt idx="697">
                  <c:v>0.56282646546720838</c:v>
                </c:pt>
                <c:pt idx="698">
                  <c:v>0.57054764351783882</c:v>
                </c:pt>
                <c:pt idx="699">
                  <c:v>0.56574754052930576</c:v>
                </c:pt>
                <c:pt idx="700">
                  <c:v>0.55974669603524219</c:v>
                </c:pt>
                <c:pt idx="701">
                  <c:v>0.55470198675496696</c:v>
                </c:pt>
                <c:pt idx="702">
                  <c:v>0.54540675515836512</c:v>
                </c:pt>
                <c:pt idx="703">
                  <c:v>0.55404692855259696</c:v>
                </c:pt>
                <c:pt idx="704">
                  <c:v>0.55615246866206181</c:v>
                </c:pt>
                <c:pt idx="705">
                  <c:v>0.5494807956962342</c:v>
                </c:pt>
                <c:pt idx="706">
                  <c:v>0.56979984798581196</c:v>
                </c:pt>
                <c:pt idx="707">
                  <c:v>0.56055273106505021</c:v>
                </c:pt>
                <c:pt idx="708">
                  <c:v>0.56604232546825595</c:v>
                </c:pt>
                <c:pt idx="709">
                  <c:v>0.56650124069478913</c:v>
                </c:pt>
                <c:pt idx="710">
                  <c:v>0.55788827501534677</c:v>
                </c:pt>
                <c:pt idx="711">
                  <c:v>0.55143785344723861</c:v>
                </c:pt>
                <c:pt idx="712">
                  <c:v>0.54490871216762649</c:v>
                </c:pt>
                <c:pt idx="713">
                  <c:v>0.54346998350044418</c:v>
                </c:pt>
                <c:pt idx="714">
                  <c:v>0.53395372233400407</c:v>
                </c:pt>
                <c:pt idx="715">
                  <c:v>0.53491241056007888</c:v>
                </c:pt>
                <c:pt idx="716">
                  <c:v>0.54105237924008143</c:v>
                </c:pt>
                <c:pt idx="717">
                  <c:v>0.54616662710657493</c:v>
                </c:pt>
                <c:pt idx="718">
                  <c:v>0.53935406698564603</c:v>
                </c:pt>
                <c:pt idx="719">
                  <c:v>0.53570116350275565</c:v>
                </c:pt>
                <c:pt idx="720">
                  <c:v>0.5367745062401551</c:v>
                </c:pt>
                <c:pt idx="721">
                  <c:v>0.5314065959678359</c:v>
                </c:pt>
                <c:pt idx="722">
                  <c:v>0.52545729931259466</c:v>
                </c:pt>
                <c:pt idx="723">
                  <c:v>0.53325429756965026</c:v>
                </c:pt>
                <c:pt idx="724">
                  <c:v>0.52832844574780058</c:v>
                </c:pt>
                <c:pt idx="725">
                  <c:v>0.52312138728323698</c:v>
                </c:pt>
                <c:pt idx="726">
                  <c:v>0.52572347266881037</c:v>
                </c:pt>
                <c:pt idx="727">
                  <c:v>0.52211434735706574</c:v>
                </c:pt>
                <c:pt idx="728">
                  <c:v>0.52221960968727954</c:v>
                </c:pt>
                <c:pt idx="729">
                  <c:v>0.51987224982256919</c:v>
                </c:pt>
                <c:pt idx="730">
                  <c:v>0.52442309944945531</c:v>
                </c:pt>
                <c:pt idx="731">
                  <c:v>0.53161781675513509</c:v>
                </c:pt>
                <c:pt idx="732">
                  <c:v>0.52656104380242308</c:v>
                </c:pt>
                <c:pt idx="733">
                  <c:v>0.52939114175528812</c:v>
                </c:pt>
                <c:pt idx="734">
                  <c:v>0.53266964183545029</c:v>
                </c:pt>
                <c:pt idx="735">
                  <c:v>0.52367879203843515</c:v>
                </c:pt>
                <c:pt idx="736">
                  <c:v>0.53771760154738879</c:v>
                </c:pt>
                <c:pt idx="737">
                  <c:v>0.54082306338028174</c:v>
                </c:pt>
                <c:pt idx="738">
                  <c:v>0.53538699348570173</c:v>
                </c:pt>
                <c:pt idx="739">
                  <c:v>0.54666811373996094</c:v>
                </c:pt>
                <c:pt idx="740">
                  <c:v>0.54721549636803868</c:v>
                </c:pt>
                <c:pt idx="741">
                  <c:v>0.5575392557539256</c:v>
                </c:pt>
                <c:pt idx="742">
                  <c:v>0.55085488820692674</c:v>
                </c:pt>
                <c:pt idx="743">
                  <c:v>0.55600747499175551</c:v>
                </c:pt>
                <c:pt idx="744">
                  <c:v>0.55153360396932782</c:v>
                </c:pt>
                <c:pt idx="745">
                  <c:v>0.54841234347048295</c:v>
                </c:pt>
                <c:pt idx="746">
                  <c:v>0.54108894149475828</c:v>
                </c:pt>
                <c:pt idx="747">
                  <c:v>0.54433848514742955</c:v>
                </c:pt>
                <c:pt idx="748">
                  <c:v>0.54762949956101836</c:v>
                </c:pt>
                <c:pt idx="749">
                  <c:v>0.5531985415976135</c:v>
                </c:pt>
                <c:pt idx="750">
                  <c:v>0.54466988005828954</c:v>
                </c:pt>
                <c:pt idx="751">
                  <c:v>0.54605706582790381</c:v>
                </c:pt>
                <c:pt idx="752">
                  <c:v>0.54370208105147866</c:v>
                </c:pt>
                <c:pt idx="753">
                  <c:v>0.54756328761012607</c:v>
                </c:pt>
                <c:pt idx="754">
                  <c:v>0.55796304443466782</c:v>
                </c:pt>
                <c:pt idx="755">
                  <c:v>0.55852156057494862</c:v>
                </c:pt>
                <c:pt idx="756">
                  <c:v>0.56536878759100984</c:v>
                </c:pt>
                <c:pt idx="757">
                  <c:v>0.56341591987348449</c:v>
                </c:pt>
                <c:pt idx="758">
                  <c:v>0.54863854778430321</c:v>
                </c:pt>
                <c:pt idx="759">
                  <c:v>0.55580239077541516</c:v>
                </c:pt>
                <c:pt idx="760">
                  <c:v>0.55113696456901107</c:v>
                </c:pt>
                <c:pt idx="761">
                  <c:v>0.55214528462192014</c:v>
                </c:pt>
                <c:pt idx="762">
                  <c:v>0.55473372781065089</c:v>
                </c:pt>
                <c:pt idx="763">
                  <c:v>0.56112288135593213</c:v>
                </c:pt>
                <c:pt idx="764">
                  <c:v>0.569816494410462</c:v>
                </c:pt>
                <c:pt idx="765">
                  <c:v>0.56278923012200255</c:v>
                </c:pt>
                <c:pt idx="766">
                  <c:v>0.56071044133476855</c:v>
                </c:pt>
                <c:pt idx="767">
                  <c:v>0.556307289393278</c:v>
                </c:pt>
                <c:pt idx="768">
                  <c:v>0.54778809393773897</c:v>
                </c:pt>
                <c:pt idx="769">
                  <c:v>0.54174799392756456</c:v>
                </c:pt>
                <c:pt idx="770">
                  <c:v>0.53465884398087782</c:v>
                </c:pt>
                <c:pt idx="771">
                  <c:v>0.52363351254480284</c:v>
                </c:pt>
                <c:pt idx="772">
                  <c:v>0.52635702294348075</c:v>
                </c:pt>
                <c:pt idx="773">
                  <c:v>0.52396804260985352</c:v>
                </c:pt>
                <c:pt idx="774">
                  <c:v>0.52356646394439621</c:v>
                </c:pt>
                <c:pt idx="775">
                  <c:v>0.52145034843205573</c:v>
                </c:pt>
                <c:pt idx="776">
                  <c:v>0.52146709816612735</c:v>
                </c:pt>
                <c:pt idx="777">
                  <c:v>0.52256661228928758</c:v>
                </c:pt>
                <c:pt idx="778">
                  <c:v>0.52084912812736928</c:v>
                </c:pt>
                <c:pt idx="779">
                  <c:v>0.51397394499498938</c:v>
                </c:pt>
                <c:pt idx="780">
                  <c:v>0.50879732739420935</c:v>
                </c:pt>
                <c:pt idx="781">
                  <c:v>0.50556438791732916</c:v>
                </c:pt>
                <c:pt idx="782">
                  <c:v>0.50602272727272724</c:v>
                </c:pt>
                <c:pt idx="783">
                  <c:v>0.51026426222070997</c:v>
                </c:pt>
                <c:pt idx="784">
                  <c:v>0.50784447476125516</c:v>
                </c:pt>
                <c:pt idx="785">
                  <c:v>0.50332963374028861</c:v>
                </c:pt>
                <c:pt idx="786">
                  <c:v>0.50722878269506677</c:v>
                </c:pt>
                <c:pt idx="787">
                  <c:v>0.51029380227321464</c:v>
                </c:pt>
                <c:pt idx="788">
                  <c:v>0.51734507571689403</c:v>
                </c:pt>
                <c:pt idx="789">
                  <c:v>0.51471369382768517</c:v>
                </c:pt>
                <c:pt idx="790">
                  <c:v>0.51802796173657106</c:v>
                </c:pt>
                <c:pt idx="791">
                  <c:v>0.52014230407031503</c:v>
                </c:pt>
                <c:pt idx="792">
                  <c:v>0.51554160125588699</c:v>
                </c:pt>
                <c:pt idx="793">
                  <c:v>0.51873848044235105</c:v>
                </c:pt>
                <c:pt idx="794">
                  <c:v>0.52202733020599634</c:v>
                </c:pt>
                <c:pt idx="795">
                  <c:v>0.52221657346212513</c:v>
                </c:pt>
                <c:pt idx="796">
                  <c:v>0.51700888752681584</c:v>
                </c:pt>
                <c:pt idx="797">
                  <c:v>0.50629800307219652</c:v>
                </c:pt>
                <c:pt idx="798">
                  <c:v>0.50805716023107328</c:v>
                </c:pt>
                <c:pt idx="799">
                  <c:v>0.51229632628276489</c:v>
                </c:pt>
                <c:pt idx="800">
                  <c:v>0.51692552767821587</c:v>
                </c:pt>
                <c:pt idx="801">
                  <c:v>0.5146971201588878</c:v>
                </c:pt>
                <c:pt idx="802">
                  <c:v>0.5110048799920327</c:v>
                </c:pt>
                <c:pt idx="803">
                  <c:v>0.50946040644709178</c:v>
                </c:pt>
                <c:pt idx="804">
                  <c:v>0.5022727272727272</c:v>
                </c:pt>
                <c:pt idx="805">
                  <c:v>0.50549559362313101</c:v>
                </c:pt>
                <c:pt idx="806">
                  <c:v>0.50446204752832646</c:v>
                </c:pt>
                <c:pt idx="807">
                  <c:v>0.5044642857142857</c:v>
                </c:pt>
                <c:pt idx="808">
                  <c:v>0.50674411735748748</c:v>
                </c:pt>
                <c:pt idx="809">
                  <c:v>0.50312531005060024</c:v>
                </c:pt>
                <c:pt idx="810">
                  <c:v>0.4991353880581833</c:v>
                </c:pt>
                <c:pt idx="811">
                  <c:v>0.5001513775355737</c:v>
                </c:pt>
                <c:pt idx="812">
                  <c:v>0.50500200080032009</c:v>
                </c:pt>
                <c:pt idx="813">
                  <c:v>0.50410931775423307</c:v>
                </c:pt>
                <c:pt idx="814">
                  <c:v>0.50840050500145673</c:v>
                </c:pt>
                <c:pt idx="815">
                  <c:v>0.51495726495726502</c:v>
                </c:pt>
                <c:pt idx="816">
                  <c:v>0.50610701822411785</c:v>
                </c:pt>
                <c:pt idx="817">
                  <c:v>0.50838422021905594</c:v>
                </c:pt>
                <c:pt idx="818">
                  <c:v>0.505705996131528</c:v>
                </c:pt>
                <c:pt idx="819">
                  <c:v>0.50473979493132137</c:v>
                </c:pt>
                <c:pt idx="820">
                  <c:v>0.49941440562170608</c:v>
                </c:pt>
                <c:pt idx="821">
                  <c:v>0.50179640718562879</c:v>
                </c:pt>
                <c:pt idx="822">
                  <c:v>0.5</c:v>
                </c:pt>
                <c:pt idx="823">
                  <c:v>0.4993541977148534</c:v>
                </c:pt>
                <c:pt idx="824">
                  <c:v>0.4993141289437586</c:v>
                </c:pt>
                <c:pt idx="825">
                  <c:v>0.50864581309500678</c:v>
                </c:pt>
                <c:pt idx="826">
                  <c:v>0.50592885375494068</c:v>
                </c:pt>
                <c:pt idx="827">
                  <c:v>0.50949518083786616</c:v>
                </c:pt>
                <c:pt idx="828">
                  <c:v>0.51159683115395627</c:v>
                </c:pt>
                <c:pt idx="829">
                  <c:v>0.51291793313069911</c:v>
                </c:pt>
                <c:pt idx="830">
                  <c:v>0.51589103291713956</c:v>
                </c:pt>
                <c:pt idx="831">
                  <c:v>0.52077897875512491</c:v>
                </c:pt>
                <c:pt idx="832">
                  <c:v>0.51903695408734607</c:v>
                </c:pt>
                <c:pt idx="833">
                  <c:v>0.51705397301349321</c:v>
                </c:pt>
                <c:pt idx="834">
                  <c:v>0.51395021136683894</c:v>
                </c:pt>
                <c:pt idx="835">
                  <c:v>0.5190062575884935</c:v>
                </c:pt>
                <c:pt idx="836">
                  <c:v>0.51243171972122803</c:v>
                </c:pt>
                <c:pt idx="837">
                  <c:v>0.51071326540329487</c:v>
                </c:pt>
                <c:pt idx="838">
                  <c:v>0.51278123504068929</c:v>
                </c:pt>
                <c:pt idx="839">
                  <c:v>0.5118510158013545</c:v>
                </c:pt>
                <c:pt idx="840">
                  <c:v>0.51198113207547169</c:v>
                </c:pt>
                <c:pt idx="841">
                  <c:v>0.51065441803201062</c:v>
                </c:pt>
                <c:pt idx="842">
                  <c:v>0.50718446601941747</c:v>
                </c:pt>
                <c:pt idx="843">
                  <c:v>0.50707386086447459</c:v>
                </c:pt>
                <c:pt idx="844">
                  <c:v>0.51067102480292248</c:v>
                </c:pt>
                <c:pt idx="845">
                  <c:v>0.51540138375509426</c:v>
                </c:pt>
                <c:pt idx="846">
                  <c:v>0.51795841209829863</c:v>
                </c:pt>
                <c:pt idx="847">
                  <c:v>0.5272488509520683</c:v>
                </c:pt>
                <c:pt idx="848">
                  <c:v>0.52358754428491505</c:v>
                </c:pt>
                <c:pt idx="849">
                  <c:v>0.5286032689450223</c:v>
                </c:pt>
                <c:pt idx="850">
                  <c:v>0.53052298529685471</c:v>
                </c:pt>
                <c:pt idx="851">
                  <c:v>0.53023511115177024</c:v>
                </c:pt>
                <c:pt idx="852">
                  <c:v>0.53933096344909315</c:v>
                </c:pt>
                <c:pt idx="853">
                  <c:v>0.54173937000642847</c:v>
                </c:pt>
                <c:pt idx="854">
                  <c:v>0.54431186811184984</c:v>
                </c:pt>
                <c:pt idx="855">
                  <c:v>0.54372310228001108</c:v>
                </c:pt>
                <c:pt idx="856">
                  <c:v>0.54716806800332618</c:v>
                </c:pt>
                <c:pt idx="857">
                  <c:v>0.54376657824933694</c:v>
                </c:pt>
                <c:pt idx="858">
                  <c:v>0.53941524796447071</c:v>
                </c:pt>
                <c:pt idx="859">
                  <c:v>0.5363389767093818</c:v>
                </c:pt>
                <c:pt idx="860">
                  <c:v>0.54360082691223455</c:v>
                </c:pt>
                <c:pt idx="861">
                  <c:v>0.53577243559046073</c:v>
                </c:pt>
                <c:pt idx="862">
                  <c:v>0.53849038912330049</c:v>
                </c:pt>
                <c:pt idx="863">
                  <c:v>0.53350714561606793</c:v>
                </c:pt>
                <c:pt idx="864">
                  <c:v>0.53297546012269947</c:v>
                </c:pt>
                <c:pt idx="865">
                  <c:v>0.53817486860965125</c:v>
                </c:pt>
                <c:pt idx="866">
                  <c:v>0.53631338162409459</c:v>
                </c:pt>
                <c:pt idx="867">
                  <c:v>0.53561066916237721</c:v>
                </c:pt>
                <c:pt idx="868">
                  <c:v>0.53281060393913937</c:v>
                </c:pt>
                <c:pt idx="869">
                  <c:v>0.53089349274436437</c:v>
                </c:pt>
                <c:pt idx="870">
                  <c:v>0.53116160233597953</c:v>
                </c:pt>
                <c:pt idx="871">
                  <c:v>0.52827961870177031</c:v>
                </c:pt>
                <c:pt idx="872">
                  <c:v>0.52196643125745201</c:v>
                </c:pt>
                <c:pt idx="873">
                  <c:v>0.5224411603721949</c:v>
                </c:pt>
                <c:pt idx="874">
                  <c:v>0.52845967089290535</c:v>
                </c:pt>
                <c:pt idx="875">
                  <c:v>0.52694449434165613</c:v>
                </c:pt>
                <c:pt idx="876">
                  <c:v>0.52520895119978428</c:v>
                </c:pt>
                <c:pt idx="877">
                  <c:v>0.52021489710435265</c:v>
                </c:pt>
                <c:pt idx="878">
                  <c:v>0.51722562368637481</c:v>
                </c:pt>
                <c:pt idx="879">
                  <c:v>0.51732539252842447</c:v>
                </c:pt>
                <c:pt idx="880">
                  <c:v>0.51950626182538961</c:v>
                </c:pt>
                <c:pt idx="881">
                  <c:v>0.52172741964446046</c:v>
                </c:pt>
                <c:pt idx="882">
                  <c:v>0.52039791913845035</c:v>
                </c:pt>
                <c:pt idx="883">
                  <c:v>0.51682736037838828</c:v>
                </c:pt>
                <c:pt idx="884">
                  <c:v>0.51725067385444745</c:v>
                </c:pt>
                <c:pt idx="885">
                  <c:v>0.5144269662921348</c:v>
                </c:pt>
                <c:pt idx="886">
                  <c:v>0.51014676571842732</c:v>
                </c:pt>
                <c:pt idx="887">
                  <c:v>0.50355823799657684</c:v>
                </c:pt>
                <c:pt idx="888">
                  <c:v>0.50315770479971134</c:v>
                </c:pt>
                <c:pt idx="889">
                  <c:v>0.50013684882766174</c:v>
                </c:pt>
                <c:pt idx="890">
                  <c:v>0.49827304126522454</c:v>
                </c:pt>
                <c:pt idx="891">
                  <c:v>0.50162689804772231</c:v>
                </c:pt>
                <c:pt idx="892">
                  <c:v>0.49977499774997752</c:v>
                </c:pt>
                <c:pt idx="893">
                  <c:v>0.50147492625368728</c:v>
                </c:pt>
                <c:pt idx="894">
                  <c:v>0.50543331836551419</c:v>
                </c:pt>
                <c:pt idx="895">
                  <c:v>0.50789096126255384</c:v>
                </c:pt>
                <c:pt idx="896">
                  <c:v>0.50971138137593019</c:v>
                </c:pt>
                <c:pt idx="897">
                  <c:v>0.5094818981943563</c:v>
                </c:pt>
                <c:pt idx="898">
                  <c:v>0.5103745621126381</c:v>
                </c:pt>
                <c:pt idx="899">
                  <c:v>0.51096393090485992</c:v>
                </c:pt>
                <c:pt idx="900">
                  <c:v>0.51397945511389009</c:v>
                </c:pt>
                <c:pt idx="901">
                  <c:v>0.51395803698435283</c:v>
                </c:pt>
                <c:pt idx="902">
                  <c:v>0.51375088715400996</c:v>
                </c:pt>
                <c:pt idx="903">
                  <c:v>0.51110518834399432</c:v>
                </c:pt>
                <c:pt idx="904">
                  <c:v>0.51075364379665833</c:v>
                </c:pt>
                <c:pt idx="905">
                  <c:v>0.51157573582196691</c:v>
                </c:pt>
                <c:pt idx="906">
                  <c:v>0.51892702726550788</c:v>
                </c:pt>
                <c:pt idx="907">
                  <c:v>0.52178121974830594</c:v>
                </c:pt>
                <c:pt idx="908">
                  <c:v>0.52765807756573746</c:v>
                </c:pt>
                <c:pt idx="909">
                  <c:v>0.52465189596286887</c:v>
                </c:pt>
                <c:pt idx="910">
                  <c:v>0.52631578947368418</c:v>
                </c:pt>
                <c:pt idx="911">
                  <c:v>0.52488451146169268</c:v>
                </c:pt>
                <c:pt idx="912">
                  <c:v>0.52217138835122301</c:v>
                </c:pt>
                <c:pt idx="913">
                  <c:v>0.51971732681905425</c:v>
                </c:pt>
                <c:pt idx="914">
                  <c:v>0.51979465761768029</c:v>
                </c:pt>
                <c:pt idx="915">
                  <c:v>0.52147131291798665</c:v>
                </c:pt>
                <c:pt idx="916">
                  <c:v>0.51972883712845463</c:v>
                </c:pt>
                <c:pt idx="917">
                  <c:v>0.5169022741241549</c:v>
                </c:pt>
                <c:pt idx="918">
                  <c:v>0.51629364368845121</c:v>
                </c:pt>
                <c:pt idx="919">
                  <c:v>0.51552055672557462</c:v>
                </c:pt>
                <c:pt idx="920">
                  <c:v>0.51626127357201423</c:v>
                </c:pt>
                <c:pt idx="921">
                  <c:v>0.51514042631049306</c:v>
                </c:pt>
                <c:pt idx="922">
                  <c:v>0.51069835199854319</c:v>
                </c:pt>
                <c:pt idx="923">
                  <c:v>0.51119093672285165</c:v>
                </c:pt>
                <c:pt idx="924">
                  <c:v>0.50749604246205415</c:v>
                </c:pt>
                <c:pt idx="925">
                  <c:v>0.51622959838620941</c:v>
                </c:pt>
                <c:pt idx="926">
                  <c:v>0.51676028265990215</c:v>
                </c:pt>
                <c:pt idx="927">
                  <c:v>0.51488664299371756</c:v>
                </c:pt>
                <c:pt idx="928">
                  <c:v>0.50948891394212703</c:v>
                </c:pt>
                <c:pt idx="929">
                  <c:v>0.50853178323645232</c:v>
                </c:pt>
                <c:pt idx="930">
                  <c:v>0.50750779110397581</c:v>
                </c:pt>
                <c:pt idx="931">
                  <c:v>0.51175153889199776</c:v>
                </c:pt>
                <c:pt idx="932">
                  <c:v>0.51060648537519859</c:v>
                </c:pt>
                <c:pt idx="933">
                  <c:v>0.51391843151761774</c:v>
                </c:pt>
                <c:pt idx="934">
                  <c:v>0.51453165494261388</c:v>
                </c:pt>
                <c:pt idx="935">
                  <c:v>0.51849826863495541</c:v>
                </c:pt>
                <c:pt idx="936">
                  <c:v>0.51532740794485754</c:v>
                </c:pt>
                <c:pt idx="937">
                  <c:v>0.5151924984221441</c:v>
                </c:pt>
                <c:pt idx="938">
                  <c:v>0.51610581248875287</c:v>
                </c:pt>
                <c:pt idx="939">
                  <c:v>0.50890608132421733</c:v>
                </c:pt>
                <c:pt idx="940">
                  <c:v>0.50660231308623993</c:v>
                </c:pt>
                <c:pt idx="941">
                  <c:v>0.50514347590687603</c:v>
                </c:pt>
                <c:pt idx="942">
                  <c:v>0.50609921387909995</c:v>
                </c:pt>
                <c:pt idx="943">
                  <c:v>0.50695322376738305</c:v>
                </c:pt>
                <c:pt idx="944">
                  <c:v>0.50639020466529627</c:v>
                </c:pt>
                <c:pt idx="945">
                  <c:v>0.50918003565062386</c:v>
                </c:pt>
                <c:pt idx="946">
                  <c:v>0.51095280498664297</c:v>
                </c:pt>
                <c:pt idx="947">
                  <c:v>0.50674715909090906</c:v>
                </c:pt>
                <c:pt idx="948">
                  <c:v>0.50897155361050328</c:v>
                </c:pt>
                <c:pt idx="949">
                  <c:v>0.50809486304366858</c:v>
                </c:pt>
                <c:pt idx="950">
                  <c:v>0.50725144155163382</c:v>
                </c:pt>
                <c:pt idx="951">
                  <c:v>0.50943724449856487</c:v>
                </c:pt>
                <c:pt idx="952">
                  <c:v>0.50645300996102205</c:v>
                </c:pt>
                <c:pt idx="953">
                  <c:v>0.50666897626883767</c:v>
                </c:pt>
                <c:pt idx="954">
                  <c:v>0.50134210754177855</c:v>
                </c:pt>
                <c:pt idx="955">
                  <c:v>0.50184692036766598</c:v>
                </c:pt>
                <c:pt idx="956">
                  <c:v>0.50435525192143471</c:v>
                </c:pt>
                <c:pt idx="957">
                  <c:v>0.49709501025290498</c:v>
                </c:pt>
                <c:pt idx="958">
                  <c:v>0.49392084159696475</c:v>
                </c:pt>
                <c:pt idx="959">
                  <c:v>0.49000771935843557</c:v>
                </c:pt>
                <c:pt idx="960">
                  <c:v>0.48845924537943958</c:v>
                </c:pt>
                <c:pt idx="961">
                  <c:v>0.4880178021225608</c:v>
                </c:pt>
                <c:pt idx="962">
                  <c:v>0.48058294042006</c:v>
                </c:pt>
                <c:pt idx="963">
                  <c:v>0.4810430605592726</c:v>
                </c:pt>
                <c:pt idx="964">
                  <c:v>0.48729969314694854</c:v>
                </c:pt>
                <c:pt idx="965">
                  <c:v>0.48773424190800679</c:v>
                </c:pt>
                <c:pt idx="966">
                  <c:v>0.49162393162393164</c:v>
                </c:pt>
                <c:pt idx="967">
                  <c:v>0.49694397283531411</c:v>
                </c:pt>
                <c:pt idx="968">
                  <c:v>0.50168406871000337</c:v>
                </c:pt>
                <c:pt idx="969">
                  <c:v>0.5005040322580645</c:v>
                </c:pt>
                <c:pt idx="970">
                  <c:v>0.49839472794863132</c:v>
                </c:pt>
                <c:pt idx="971">
                  <c:v>0.49844236760124616</c:v>
                </c:pt>
                <c:pt idx="972">
                  <c:v>0.50046005855290676</c:v>
                </c:pt>
                <c:pt idx="973">
                  <c:v>0.50083514280942043</c:v>
                </c:pt>
                <c:pt idx="974">
                  <c:v>0.49870650087624135</c:v>
                </c:pt>
                <c:pt idx="975">
                  <c:v>0.49781335093654594</c:v>
                </c:pt>
                <c:pt idx="976">
                  <c:v>0.49732047159699888</c:v>
                </c:pt>
                <c:pt idx="977">
                  <c:v>0.49681635388739942</c:v>
                </c:pt>
                <c:pt idx="978">
                  <c:v>0.49561806193139141</c:v>
                </c:pt>
                <c:pt idx="979">
                  <c:v>0.50082726671078759</c:v>
                </c:pt>
                <c:pt idx="980">
                  <c:v>0.50124316260566881</c:v>
                </c:pt>
                <c:pt idx="981">
                  <c:v>0.50099157164105113</c:v>
                </c:pt>
                <c:pt idx="982">
                  <c:v>0.50972826533125359</c:v>
                </c:pt>
                <c:pt idx="983">
                  <c:v>0.50992995467655544</c:v>
                </c:pt>
                <c:pt idx="984">
                  <c:v>0.50624577987846042</c:v>
                </c:pt>
                <c:pt idx="985">
                  <c:v>0.50753895124811532</c:v>
                </c:pt>
                <c:pt idx="986">
                  <c:v>0.50190302829720335</c:v>
                </c:pt>
                <c:pt idx="987">
                  <c:v>0.50425048396599614</c:v>
                </c:pt>
                <c:pt idx="988">
                  <c:v>0.50344827586206897</c:v>
                </c:pt>
                <c:pt idx="989">
                  <c:v>0.50178692988427498</c:v>
                </c:pt>
                <c:pt idx="990">
                  <c:v>0.49683273412086976</c:v>
                </c:pt>
                <c:pt idx="991">
                  <c:v>0.49628121126261732</c:v>
                </c:pt>
                <c:pt idx="992">
                  <c:v>0.49424770807118462</c:v>
                </c:pt>
                <c:pt idx="993">
                  <c:v>0.49362947658402206</c:v>
                </c:pt>
                <c:pt idx="994">
                  <c:v>0.4917551584218251</c:v>
                </c:pt>
                <c:pt idx="995">
                  <c:v>0.49169859514687098</c:v>
                </c:pt>
                <c:pt idx="996">
                  <c:v>0.49469781877748087</c:v>
                </c:pt>
                <c:pt idx="997">
                  <c:v>0.49380981648959527</c:v>
                </c:pt>
                <c:pt idx="998">
                  <c:v>0.48845985081175952</c:v>
                </c:pt>
                <c:pt idx="999">
                  <c:v>0.49137010676156578</c:v>
                </c:pt>
                <c:pt idx="1000">
                  <c:v>0.48854688618468145</c:v>
                </c:pt>
                <c:pt idx="1001">
                  <c:v>0.48502882648316897</c:v>
                </c:pt>
                <c:pt idx="1002">
                  <c:v>0.48634530791788855</c:v>
                </c:pt>
                <c:pt idx="1003">
                  <c:v>0.48147804289295332</c:v>
                </c:pt>
                <c:pt idx="1004">
                  <c:v>0.48209979595622332</c:v>
                </c:pt>
                <c:pt idx="1005">
                  <c:v>0.48399738732854342</c:v>
                </c:pt>
                <c:pt idx="1006">
                  <c:v>0.48817262549656915</c:v>
                </c:pt>
                <c:pt idx="1007">
                  <c:v>0.48505074517692232</c:v>
                </c:pt>
                <c:pt idx="1008">
                  <c:v>0.46991537245419884</c:v>
                </c:pt>
                <c:pt idx="1009">
                  <c:v>0.47783920964379589</c:v>
                </c:pt>
                <c:pt idx="1010">
                  <c:v>0.48261223015084459</c:v>
                </c:pt>
                <c:pt idx="1011">
                  <c:v>0.48258753042501407</c:v>
                </c:pt>
                <c:pt idx="1012">
                  <c:v>0.4844061048440611</c:v>
                </c:pt>
                <c:pt idx="1013">
                  <c:v>0.48724441943350216</c:v>
                </c:pt>
                <c:pt idx="1014">
                  <c:v>0.48477133427628477</c:v>
                </c:pt>
                <c:pt idx="1015">
                  <c:v>0.49464040311497937</c:v>
                </c:pt>
                <c:pt idx="1016">
                  <c:v>0.49525893508388036</c:v>
                </c:pt>
                <c:pt idx="1017">
                  <c:v>0.49347091589809144</c:v>
                </c:pt>
                <c:pt idx="1018">
                  <c:v>0.49660714285714286</c:v>
                </c:pt>
                <c:pt idx="1019">
                  <c:v>0.49642729546266523</c:v>
                </c:pt>
                <c:pt idx="1020">
                  <c:v>0.49509541644373106</c:v>
                </c:pt>
                <c:pt idx="1021">
                  <c:v>0.49771771234225365</c:v>
                </c:pt>
                <c:pt idx="1022">
                  <c:v>0.4980701911857105</c:v>
                </c:pt>
                <c:pt idx="1023">
                  <c:v>0.49164917404399017</c:v>
                </c:pt>
                <c:pt idx="1024">
                  <c:v>0.48942598187311176</c:v>
                </c:pt>
                <c:pt idx="1025">
                  <c:v>0.48724632284490788</c:v>
                </c:pt>
                <c:pt idx="1026">
                  <c:v>0.48660424585148793</c:v>
                </c:pt>
                <c:pt idx="1027">
                  <c:v>0.48154003533897516</c:v>
                </c:pt>
                <c:pt idx="1028">
                  <c:v>0.48047212359658387</c:v>
                </c:pt>
                <c:pt idx="1029">
                  <c:v>0.48130207324161983</c:v>
                </c:pt>
                <c:pt idx="1030">
                  <c:v>0.48170494355780458</c:v>
                </c:pt>
                <c:pt idx="1031">
                  <c:v>0.48317025440313111</c:v>
                </c:pt>
                <c:pt idx="1032">
                  <c:v>0.48468941382327208</c:v>
                </c:pt>
                <c:pt idx="1033">
                  <c:v>0.48647629818113275</c:v>
                </c:pt>
                <c:pt idx="1034">
                  <c:v>0.48852183650615905</c:v>
                </c:pt>
                <c:pt idx="1035">
                  <c:v>0.48740274175620601</c:v>
                </c:pt>
                <c:pt idx="1036">
                  <c:v>0.48579098398592979</c:v>
                </c:pt>
                <c:pt idx="1037">
                  <c:v>0.48431515593653113</c:v>
                </c:pt>
                <c:pt idx="1038">
                  <c:v>0.48381212950296393</c:v>
                </c:pt>
                <c:pt idx="1039">
                  <c:v>0.48313274981765136</c:v>
                </c:pt>
                <c:pt idx="1040">
                  <c:v>0.48499906244140256</c:v>
                </c:pt>
                <c:pt idx="1041">
                  <c:v>0.48522695498182494</c:v>
                </c:pt>
                <c:pt idx="1042">
                  <c:v>0.49087389380530971</c:v>
                </c:pt>
                <c:pt idx="1043">
                  <c:v>0.48921266461193619</c:v>
                </c:pt>
                <c:pt idx="1044">
                  <c:v>0.48912844874840128</c:v>
                </c:pt>
                <c:pt idx="1045">
                  <c:v>0.4870935603659089</c:v>
                </c:pt>
                <c:pt idx="1046">
                  <c:v>0.48628540695589817</c:v>
                </c:pt>
                <c:pt idx="1047">
                  <c:v>0.48399820708202601</c:v>
                </c:pt>
                <c:pt idx="1048">
                  <c:v>0.48605973111973289</c:v>
                </c:pt>
                <c:pt idx="1049">
                  <c:v>0.48916492882400942</c:v>
                </c:pt>
                <c:pt idx="1050">
                  <c:v>0.48825609866690856</c:v>
                </c:pt>
                <c:pt idx="1051">
                  <c:v>0.49414686058886126</c:v>
                </c:pt>
                <c:pt idx="1052">
                  <c:v>0.49634646230618429</c:v>
                </c:pt>
                <c:pt idx="1053">
                  <c:v>0.49685757280693993</c:v>
                </c:pt>
                <c:pt idx="1054">
                  <c:v>0.49898094816127608</c:v>
                </c:pt>
                <c:pt idx="1055">
                  <c:v>0.49506183824183647</c:v>
                </c:pt>
                <c:pt idx="1056">
                  <c:v>0.49446853703867599</c:v>
                </c:pt>
                <c:pt idx="1057">
                  <c:v>0.49305926321409504</c:v>
                </c:pt>
                <c:pt idx="1058">
                  <c:v>0.49185727355901188</c:v>
                </c:pt>
                <c:pt idx="1059">
                  <c:v>0.4919451348614563</c:v>
                </c:pt>
                <c:pt idx="1060">
                  <c:v>0.4925676299510664</c:v>
                </c:pt>
                <c:pt idx="1061">
                  <c:v>0.49270275263255126</c:v>
                </c:pt>
                <c:pt idx="1062">
                  <c:v>0.49484442011132396</c:v>
                </c:pt>
                <c:pt idx="1063">
                  <c:v>0.48920666727388651</c:v>
                </c:pt>
                <c:pt idx="1064">
                  <c:v>0.48980348535409718</c:v>
                </c:pt>
                <c:pt idx="1065">
                  <c:v>0.48535292476518177</c:v>
                </c:pt>
                <c:pt idx="1066">
                  <c:v>0.48739731142643761</c:v>
                </c:pt>
                <c:pt idx="1067">
                  <c:v>0.48706528949113992</c:v>
                </c:pt>
                <c:pt idx="1068">
                  <c:v>0.48367000188786108</c:v>
                </c:pt>
                <c:pt idx="1069">
                  <c:v>0.48256200703221513</c:v>
                </c:pt>
                <c:pt idx="1070">
                  <c:v>0.48755380872169196</c:v>
                </c:pt>
                <c:pt idx="1071">
                  <c:v>0.48751305668977307</c:v>
                </c:pt>
                <c:pt idx="1072">
                  <c:v>0.48618364827651694</c:v>
                </c:pt>
                <c:pt idx="1073">
                  <c:v>0.48967361239166518</c:v>
                </c:pt>
                <c:pt idx="1074">
                  <c:v>0.48917511647026579</c:v>
                </c:pt>
                <c:pt idx="1075">
                  <c:v>0.48877265758860133</c:v>
                </c:pt>
                <c:pt idx="1076">
                  <c:v>0.48695731484859539</c:v>
                </c:pt>
                <c:pt idx="1077">
                  <c:v>0.48772756090933794</c:v>
                </c:pt>
                <c:pt idx="1078">
                  <c:v>0.48647673999278762</c:v>
                </c:pt>
                <c:pt idx="1079">
                  <c:v>0.48905633297452461</c:v>
                </c:pt>
                <c:pt idx="1080">
                  <c:v>0.48757984386089426</c:v>
                </c:pt>
                <c:pt idx="1081">
                  <c:v>0.48619618286728805</c:v>
                </c:pt>
                <c:pt idx="1082">
                  <c:v>0.48337460205164484</c:v>
                </c:pt>
                <c:pt idx="1083">
                  <c:v>0.48129146395400263</c:v>
                </c:pt>
                <c:pt idx="1084">
                  <c:v>0.47906480576051208</c:v>
                </c:pt>
                <c:pt idx="1085">
                  <c:v>0.47981787934506609</c:v>
                </c:pt>
                <c:pt idx="1086">
                  <c:v>0.48113704158624321</c:v>
                </c:pt>
                <c:pt idx="1087">
                  <c:v>0.47998589314053958</c:v>
                </c:pt>
                <c:pt idx="1088">
                  <c:v>0.48088888888888892</c:v>
                </c:pt>
                <c:pt idx="1089">
                  <c:v>0.48136213203274697</c:v>
                </c:pt>
                <c:pt idx="1090">
                  <c:v>0.48184125317231125</c:v>
                </c:pt>
                <c:pt idx="1091">
                  <c:v>0.48356152437429145</c:v>
                </c:pt>
                <c:pt idx="1092">
                  <c:v>0.48956058355901111</c:v>
                </c:pt>
                <c:pt idx="1093">
                  <c:v>0.4911942521685797</c:v>
                </c:pt>
                <c:pt idx="1094">
                  <c:v>0.49568100514789287</c:v>
                </c:pt>
                <c:pt idx="1095">
                  <c:v>0.49318681318681318</c:v>
                </c:pt>
                <c:pt idx="1096">
                  <c:v>0.49482936918304032</c:v>
                </c:pt>
                <c:pt idx="1097">
                  <c:v>0.49926743083685254</c:v>
                </c:pt>
                <c:pt idx="1098">
                  <c:v>0.49736819397704718</c:v>
                </c:pt>
                <c:pt idx="1099">
                  <c:v>0.50077226703277844</c:v>
                </c:pt>
                <c:pt idx="1100">
                  <c:v>0.5016716673810544</c:v>
                </c:pt>
                <c:pt idx="1101">
                  <c:v>0.49935902914280828</c:v>
                </c:pt>
                <c:pt idx="1102">
                  <c:v>0.50152645861601086</c:v>
                </c:pt>
                <c:pt idx="1103">
                  <c:v>0.50272433168738295</c:v>
                </c:pt>
                <c:pt idx="1104">
                  <c:v>0.50305862361937126</c:v>
                </c:pt>
                <c:pt idx="1105">
                  <c:v>0.50194453838349673</c:v>
                </c:pt>
                <c:pt idx="1106">
                  <c:v>0.49850081384391326</c:v>
                </c:pt>
                <c:pt idx="1107">
                  <c:v>0.50004241961482987</c:v>
                </c:pt>
                <c:pt idx="1108">
                  <c:v>0.49868788622703802</c:v>
                </c:pt>
                <c:pt idx="1109">
                  <c:v>0.50105618926911699</c:v>
                </c:pt>
                <c:pt idx="1110">
                  <c:v>0.50092670598146583</c:v>
                </c:pt>
                <c:pt idx="1111">
                  <c:v>0.50185309973045822</c:v>
                </c:pt>
                <c:pt idx="1112">
                  <c:v>0.50118263220138537</c:v>
                </c:pt>
                <c:pt idx="1113">
                  <c:v>0.5</c:v>
                </c:pt>
                <c:pt idx="1114">
                  <c:v>0.49995780234618958</c:v>
                </c:pt>
                <c:pt idx="1115">
                  <c:v>0.50037965072133639</c:v>
                </c:pt>
                <c:pt idx="1116">
                  <c:v>0.50184131235353191</c:v>
                </c:pt>
                <c:pt idx="1117">
                  <c:v>0.50095873280533554</c:v>
                </c:pt>
                <c:pt idx="1118">
                  <c:v>0.50711598233273347</c:v>
                </c:pt>
                <c:pt idx="1119">
                  <c:v>0.50769982889269127</c:v>
                </c:pt>
                <c:pt idx="1120">
                  <c:v>0.5102457343456609</c:v>
                </c:pt>
                <c:pt idx="1121">
                  <c:v>0.51295123756270045</c:v>
                </c:pt>
                <c:pt idx="1122">
                  <c:v>0.51744471744471743</c:v>
                </c:pt>
                <c:pt idx="1123">
                  <c:v>0.52515619861887541</c:v>
                </c:pt>
                <c:pt idx="1124">
                  <c:v>0.52362728785357737</c:v>
                </c:pt>
                <c:pt idx="1125">
                  <c:v>0.52170290760643168</c:v>
                </c:pt>
                <c:pt idx="1126">
                  <c:v>0.52005754908598512</c:v>
                </c:pt>
                <c:pt idx="1127">
                  <c:v>0.52190830654711562</c:v>
                </c:pt>
                <c:pt idx="1128">
                  <c:v>0.52567522507502507</c:v>
                </c:pt>
                <c:pt idx="1129">
                  <c:v>0.52863912212153963</c:v>
                </c:pt>
                <c:pt idx="1130">
                  <c:v>0.52741492636658627</c:v>
                </c:pt>
                <c:pt idx="1131">
                  <c:v>0.52469396369776278</c:v>
                </c:pt>
                <c:pt idx="1132">
                  <c:v>0.52637271214642267</c:v>
                </c:pt>
                <c:pt idx="1133">
                  <c:v>0.52617845117845119</c:v>
                </c:pt>
                <c:pt idx="1134">
                  <c:v>0.52811346089291711</c:v>
                </c:pt>
                <c:pt idx="1135">
                  <c:v>0.52924297409064058</c:v>
                </c:pt>
                <c:pt idx="1136">
                  <c:v>0.53359226510205759</c:v>
                </c:pt>
                <c:pt idx="1137">
                  <c:v>0.53467689295039167</c:v>
                </c:pt>
                <c:pt idx="1138">
                  <c:v>0.53560094393359914</c:v>
                </c:pt>
                <c:pt idx="1139">
                  <c:v>0.53796024763766703</c:v>
                </c:pt>
                <c:pt idx="1140">
                  <c:v>0.53561833428315564</c:v>
                </c:pt>
                <c:pt idx="1141">
                  <c:v>0.5311486048020766</c:v>
                </c:pt>
                <c:pt idx="1142">
                  <c:v>0.5303005817711699</c:v>
                </c:pt>
                <c:pt idx="1143">
                  <c:v>0.52940231362467871</c:v>
                </c:pt>
                <c:pt idx="1144">
                  <c:v>0.53355812459858698</c:v>
                </c:pt>
                <c:pt idx="1145">
                  <c:v>0.53060078607523864</c:v>
                </c:pt>
                <c:pt idx="1146">
                  <c:v>0.53013698630136996</c:v>
                </c:pt>
                <c:pt idx="1147">
                  <c:v>0.53004326229770871</c:v>
                </c:pt>
                <c:pt idx="1148">
                  <c:v>0.53008849557522131</c:v>
                </c:pt>
                <c:pt idx="1149">
                  <c:v>0.53226324237560185</c:v>
                </c:pt>
                <c:pt idx="1150">
                  <c:v>0.53425313023367094</c:v>
                </c:pt>
                <c:pt idx="1151">
                  <c:v>0.53442518683415485</c:v>
                </c:pt>
                <c:pt idx="1152">
                  <c:v>0.53670382165605091</c:v>
                </c:pt>
                <c:pt idx="1153">
                  <c:v>0.53458018304814958</c:v>
                </c:pt>
                <c:pt idx="1154">
                  <c:v>0.53580227290789162</c:v>
                </c:pt>
                <c:pt idx="1155">
                  <c:v>0.54074015247776364</c:v>
                </c:pt>
                <c:pt idx="1156">
                  <c:v>0.5420776328348712</c:v>
                </c:pt>
                <c:pt idx="1157">
                  <c:v>0.54274353876739567</c:v>
                </c:pt>
                <c:pt idx="1158">
                  <c:v>0.54120425029515939</c:v>
                </c:pt>
                <c:pt idx="1159">
                  <c:v>0.53685619782642935</c:v>
                </c:pt>
                <c:pt idx="1160">
                  <c:v>0.53619554998433094</c:v>
                </c:pt>
                <c:pt idx="1161">
                  <c:v>0.53214538032812631</c:v>
                </c:pt>
                <c:pt idx="1162">
                  <c:v>0.53704577630957995</c:v>
                </c:pt>
                <c:pt idx="1163">
                  <c:v>0.53559615687509843</c:v>
                </c:pt>
                <c:pt idx="1164">
                  <c:v>0.54257239268618063</c:v>
                </c:pt>
                <c:pt idx="1165">
                  <c:v>0.54510810390418418</c:v>
                </c:pt>
                <c:pt idx="1166">
                  <c:v>0.54444184778375004</c:v>
                </c:pt>
                <c:pt idx="1167">
                  <c:v>0.5464037122969837</c:v>
                </c:pt>
                <c:pt idx="1168">
                  <c:v>0.54887276096355775</c:v>
                </c:pt>
                <c:pt idx="1169">
                  <c:v>0.54760233918128653</c:v>
                </c:pt>
                <c:pt idx="1170">
                  <c:v>0.54442535915053092</c:v>
                </c:pt>
                <c:pt idx="1171">
                  <c:v>0.54607774402118869</c:v>
                </c:pt>
                <c:pt idx="1172">
                  <c:v>0.5450038729666925</c:v>
                </c:pt>
                <c:pt idx="1173">
                  <c:v>0.54316017651157389</c:v>
                </c:pt>
                <c:pt idx="1174">
                  <c:v>0.55402174751291744</c:v>
                </c:pt>
                <c:pt idx="1175">
                  <c:v>0.54942687899069154</c:v>
                </c:pt>
                <c:pt idx="1176">
                  <c:v>0.5567647979956154</c:v>
                </c:pt>
                <c:pt idx="1177">
                  <c:v>0.56846440783338514</c:v>
                </c:pt>
                <c:pt idx="1178">
                  <c:v>0.56860945387792561</c:v>
                </c:pt>
                <c:pt idx="1179">
                  <c:v>0.56923902214729094</c:v>
                </c:pt>
                <c:pt idx="1180">
                  <c:v>0.56828261202018648</c:v>
                </c:pt>
                <c:pt idx="1181">
                  <c:v>0.56523065192527633</c:v>
                </c:pt>
                <c:pt idx="1182">
                  <c:v>0.56497688868682283</c:v>
                </c:pt>
                <c:pt idx="1183">
                  <c:v>0.5605340574790677</c:v>
                </c:pt>
                <c:pt idx="1184">
                  <c:v>0.55469872231042561</c:v>
                </c:pt>
                <c:pt idx="1185">
                  <c:v>0.56015719467956471</c:v>
                </c:pt>
                <c:pt idx="1186">
                  <c:v>0.55675756892795425</c:v>
                </c:pt>
                <c:pt idx="1187">
                  <c:v>0.5676384621149666</c:v>
                </c:pt>
                <c:pt idx="1188">
                  <c:v>0.56349146680700701</c:v>
                </c:pt>
                <c:pt idx="1189">
                  <c:v>0.56742622338438553</c:v>
                </c:pt>
                <c:pt idx="1190">
                  <c:v>0.57132216014897585</c:v>
                </c:pt>
                <c:pt idx="1191">
                  <c:v>0.57251170742585289</c:v>
                </c:pt>
                <c:pt idx="1192">
                  <c:v>0.57854813016764006</c:v>
                </c:pt>
                <c:pt idx="1193">
                  <c:v>0.59395512135551809</c:v>
                </c:pt>
                <c:pt idx="1194">
                  <c:v>0.58596196440846249</c:v>
                </c:pt>
                <c:pt idx="1195">
                  <c:v>0.58898209022897297</c:v>
                </c:pt>
                <c:pt idx="1196">
                  <c:v>0.58986105895606467</c:v>
                </c:pt>
                <c:pt idx="1197">
                  <c:v>0.58863514855266164</c:v>
                </c:pt>
                <c:pt idx="1198">
                  <c:v>0.59073241368798113</c:v>
                </c:pt>
                <c:pt idx="1199">
                  <c:v>0.59069453809844907</c:v>
                </c:pt>
                <c:pt idx="1200">
                  <c:v>0.59137918019174152</c:v>
                </c:pt>
                <c:pt idx="1201">
                  <c:v>0.59187400136955037</c:v>
                </c:pt>
                <c:pt idx="1202">
                  <c:v>0.58191280736159301</c:v>
                </c:pt>
                <c:pt idx="1203">
                  <c:v>0.57874461817357814</c:v>
                </c:pt>
                <c:pt idx="1204">
                  <c:v>0.56818531629983071</c:v>
                </c:pt>
                <c:pt idx="1205">
                  <c:v>0.57405992051360444</c:v>
                </c:pt>
                <c:pt idx="1206">
                  <c:v>0.58069973087274118</c:v>
                </c:pt>
                <c:pt idx="1207">
                  <c:v>0.5829962663347853</c:v>
                </c:pt>
                <c:pt idx="1208">
                  <c:v>0.58448248533840541</c:v>
                </c:pt>
                <c:pt idx="1209">
                  <c:v>0.59444661712944857</c:v>
                </c:pt>
                <c:pt idx="1210">
                  <c:v>0.59009079524107699</c:v>
                </c:pt>
                <c:pt idx="1211">
                  <c:v>0.59873593340527209</c:v>
                </c:pt>
                <c:pt idx="1212">
                  <c:v>0.59950498878490222</c:v>
                </c:pt>
                <c:pt idx="1213">
                  <c:v>0.59933672682400119</c:v>
                </c:pt>
                <c:pt idx="1214">
                  <c:v>0.59579831932773097</c:v>
                </c:pt>
                <c:pt idx="1215">
                  <c:v>0.5993145468392993</c:v>
                </c:pt>
                <c:pt idx="1216">
                  <c:v>0.59932814170102311</c:v>
                </c:pt>
                <c:pt idx="1217">
                  <c:v>0.60260882754436518</c:v>
                </c:pt>
                <c:pt idx="1218">
                  <c:v>0.60262107403780973</c:v>
                </c:pt>
                <c:pt idx="1219">
                  <c:v>0.6014782411946602</c:v>
                </c:pt>
                <c:pt idx="1220">
                  <c:v>0.60075103266992103</c:v>
                </c:pt>
                <c:pt idx="1221">
                  <c:v>0.60063034669067994</c:v>
                </c:pt>
                <c:pt idx="1222">
                  <c:v>0.60252176523566492</c:v>
                </c:pt>
                <c:pt idx="1223">
                  <c:v>0.59434385754900498</c:v>
                </c:pt>
                <c:pt idx="1224">
                  <c:v>0.59585958595859589</c:v>
                </c:pt>
                <c:pt idx="1225">
                  <c:v>0.60003010687942193</c:v>
                </c:pt>
                <c:pt idx="1226">
                  <c:v>0.58998943077155364</c:v>
                </c:pt>
                <c:pt idx="1227">
                  <c:v>0.57602494865748843</c:v>
                </c:pt>
                <c:pt idx="1228">
                  <c:v>0.57842689791571578</c:v>
                </c:pt>
                <c:pt idx="1229">
                  <c:v>0.58193979933110374</c:v>
                </c:pt>
                <c:pt idx="1230">
                  <c:v>0.58459557709784915</c:v>
                </c:pt>
                <c:pt idx="1231">
                  <c:v>0.58241421568627449</c:v>
                </c:pt>
                <c:pt idx="1232">
                  <c:v>0.58495164115451981</c:v>
                </c:pt>
                <c:pt idx="1233">
                  <c:v>0.59068369646882046</c:v>
                </c:pt>
                <c:pt idx="1234">
                  <c:v>0.59037225295260876</c:v>
                </c:pt>
                <c:pt idx="1235">
                  <c:v>0.58792277761149359</c:v>
                </c:pt>
                <c:pt idx="1236">
                  <c:v>0.58869352325840196</c:v>
                </c:pt>
                <c:pt idx="1237">
                  <c:v>0.58458023144394489</c:v>
                </c:pt>
                <c:pt idx="1238">
                  <c:v>0.58261700095510971</c:v>
                </c:pt>
                <c:pt idx="1239">
                  <c:v>0.58989958220332772</c:v>
                </c:pt>
                <c:pt idx="1240">
                  <c:v>0.58295404492732339</c:v>
                </c:pt>
                <c:pt idx="1241">
                  <c:v>0.5703971119133574</c:v>
                </c:pt>
                <c:pt idx="1242">
                  <c:v>0.56404361047244667</c:v>
                </c:pt>
                <c:pt idx="1243">
                  <c:v>0.55736846044457744</c:v>
                </c:pt>
                <c:pt idx="1244">
                  <c:v>0.55737704918032793</c:v>
                </c:pt>
                <c:pt idx="1245">
                  <c:v>0.56494952494061756</c:v>
                </c:pt>
                <c:pt idx="1246">
                  <c:v>0.56281739898432326</c:v>
                </c:pt>
                <c:pt idx="1247">
                  <c:v>0.55236536745016374</c:v>
                </c:pt>
                <c:pt idx="1248">
                  <c:v>0.5489339650577435</c:v>
                </c:pt>
                <c:pt idx="1249">
                  <c:v>0.55050731125037311</c:v>
                </c:pt>
                <c:pt idx="1250">
                  <c:v>0.54981605225617547</c:v>
                </c:pt>
                <c:pt idx="1251">
                  <c:v>0.54989862581662541</c:v>
                </c:pt>
                <c:pt idx="1252">
                  <c:v>0.55604346531705851</c:v>
                </c:pt>
                <c:pt idx="1253">
                  <c:v>0.55479655479655476</c:v>
                </c:pt>
                <c:pt idx="1254">
                  <c:v>0.55856597560062859</c:v>
                </c:pt>
                <c:pt idx="1255">
                  <c:v>0.55633802816901412</c:v>
                </c:pt>
                <c:pt idx="1256">
                  <c:v>0.56468359226979925</c:v>
                </c:pt>
                <c:pt idx="1257">
                  <c:v>0.57232419367021681</c:v>
                </c:pt>
                <c:pt idx="1258">
                  <c:v>0.5725563909774436</c:v>
                </c:pt>
                <c:pt idx="1259">
                  <c:v>0.57179237510298864</c:v>
                </c:pt>
                <c:pt idx="1260">
                  <c:v>0.57160859896219418</c:v>
                </c:pt>
                <c:pt idx="1261">
                  <c:v>0.57981345264275419</c:v>
                </c:pt>
                <c:pt idx="1262">
                  <c:v>0.5711682987929857</c:v>
                </c:pt>
                <c:pt idx="1263">
                  <c:v>0.57705873332311008</c:v>
                </c:pt>
                <c:pt idx="1264">
                  <c:v>0.57001162340178224</c:v>
                </c:pt>
                <c:pt idx="1265">
                  <c:v>0.57040942928039695</c:v>
                </c:pt>
                <c:pt idx="1266">
                  <c:v>0.57452110263198886</c:v>
                </c:pt>
                <c:pt idx="1267">
                  <c:v>0.57789799072642967</c:v>
                </c:pt>
                <c:pt idx="1268">
                  <c:v>0.57468652037617551</c:v>
                </c:pt>
                <c:pt idx="1269">
                  <c:v>0.56515270164447928</c:v>
                </c:pt>
                <c:pt idx="1270">
                  <c:v>0.56998144138570983</c:v>
                </c:pt>
                <c:pt idx="1271">
                  <c:v>0.56699732325618013</c:v>
                </c:pt>
                <c:pt idx="1272">
                  <c:v>0.56661429693637078</c:v>
                </c:pt>
                <c:pt idx="1273">
                  <c:v>0.56426603699330968</c:v>
                </c:pt>
                <c:pt idx="1274">
                  <c:v>0.56288175411119812</c:v>
                </c:pt>
                <c:pt idx="1275">
                  <c:v>0.56631904210119743</c:v>
                </c:pt>
                <c:pt idx="1276">
                  <c:v>0.56811999689127224</c:v>
                </c:pt>
                <c:pt idx="1277">
                  <c:v>0.56352299298519093</c:v>
                </c:pt>
                <c:pt idx="1278">
                  <c:v>0.5593407459979497</c:v>
                </c:pt>
                <c:pt idx="1279">
                  <c:v>0.55737064248866663</c:v>
                </c:pt>
                <c:pt idx="1280">
                  <c:v>0.56623717305763444</c:v>
                </c:pt>
                <c:pt idx="1281">
                  <c:v>0.56800795593635256</c:v>
                </c:pt>
                <c:pt idx="1282">
                  <c:v>0.57096309767371367</c:v>
                </c:pt>
                <c:pt idx="1283">
                  <c:v>0.56795101553166072</c:v>
                </c:pt>
                <c:pt idx="1284">
                  <c:v>0.57193034900231676</c:v>
                </c:pt>
                <c:pt idx="1285">
                  <c:v>0.57020228409345375</c:v>
                </c:pt>
                <c:pt idx="1286">
                  <c:v>0.57284278959810875</c:v>
                </c:pt>
                <c:pt idx="1287">
                  <c:v>0.57209821428571428</c:v>
                </c:pt>
                <c:pt idx="1288">
                  <c:v>0.56884140334924604</c:v>
                </c:pt>
                <c:pt idx="1289">
                  <c:v>0.5691780821917809</c:v>
                </c:pt>
                <c:pt idx="1290">
                  <c:v>0.57152609223300965</c:v>
                </c:pt>
                <c:pt idx="1291">
                  <c:v>0.57167952340945538</c:v>
                </c:pt>
                <c:pt idx="1292">
                  <c:v>0.58364340496620848</c:v>
                </c:pt>
                <c:pt idx="1293">
                  <c:v>0.58647883010489232</c:v>
                </c:pt>
                <c:pt idx="1294">
                  <c:v>0.58765915768854071</c:v>
                </c:pt>
                <c:pt idx="1295">
                  <c:v>0.58650584244251791</c:v>
                </c:pt>
                <c:pt idx="1296">
                  <c:v>0.58985798200609707</c:v>
                </c:pt>
                <c:pt idx="1297">
                  <c:v>0.59243572596225291</c:v>
                </c:pt>
                <c:pt idx="1298">
                  <c:v>0.5933647164312934</c:v>
                </c:pt>
                <c:pt idx="1299">
                  <c:v>0.59273981849546231</c:v>
                </c:pt>
                <c:pt idx="1300">
                  <c:v>0.59372128637059729</c:v>
                </c:pt>
                <c:pt idx="1301">
                  <c:v>0.59299646751651047</c:v>
                </c:pt>
                <c:pt idx="1302">
                  <c:v>0.59112348256398362</c:v>
                </c:pt>
                <c:pt idx="1303">
                  <c:v>0.59279391209815191</c:v>
                </c:pt>
                <c:pt idx="1304">
                  <c:v>0.59136186150290859</c:v>
                </c:pt>
                <c:pt idx="1305">
                  <c:v>0.58484584291035913</c:v>
                </c:pt>
                <c:pt idx="1306">
                  <c:v>0.57151172459670718</c:v>
                </c:pt>
                <c:pt idx="1307">
                  <c:v>0.56687208527648225</c:v>
                </c:pt>
                <c:pt idx="1308">
                  <c:v>0.55478353821485837</c:v>
                </c:pt>
                <c:pt idx="1309">
                  <c:v>0.55711610486891383</c:v>
                </c:pt>
                <c:pt idx="1310">
                  <c:v>0.56273933564876655</c:v>
                </c:pt>
                <c:pt idx="1311">
                  <c:v>0.56652177618682353</c:v>
                </c:pt>
                <c:pt idx="1312">
                  <c:v>0.56688113782593963</c:v>
                </c:pt>
                <c:pt idx="1313">
                  <c:v>0.57386834687448185</c:v>
                </c:pt>
                <c:pt idx="1314">
                  <c:v>0.56919474872480968</c:v>
                </c:pt>
                <c:pt idx="1315">
                  <c:v>0.57107044372023064</c:v>
                </c:pt>
                <c:pt idx="1316">
                  <c:v>0.56222164003143826</c:v>
                </c:pt>
                <c:pt idx="1317">
                  <c:v>0.56143465909090906</c:v>
                </c:pt>
                <c:pt idx="1318">
                  <c:v>0.55646234365297609</c:v>
                </c:pt>
                <c:pt idx="1319">
                  <c:v>0.56303675712813472</c:v>
                </c:pt>
                <c:pt idx="1320">
                  <c:v>0.558519647696477</c:v>
                </c:pt>
                <c:pt idx="1321">
                  <c:v>0.55521155830753355</c:v>
                </c:pt>
                <c:pt idx="1322">
                  <c:v>0.55785369161651266</c:v>
                </c:pt>
                <c:pt idx="1323">
                  <c:v>0.55809162821357949</c:v>
                </c:pt>
                <c:pt idx="1324">
                  <c:v>0.55991124260355019</c:v>
                </c:pt>
                <c:pt idx="1325">
                  <c:v>0.56161021109474718</c:v>
                </c:pt>
                <c:pt idx="1326">
                  <c:v>0.56325450636679353</c:v>
                </c:pt>
                <c:pt idx="1327">
                  <c:v>0.56190072125583368</c:v>
                </c:pt>
                <c:pt idx="1328">
                  <c:v>0.55987691255662875</c:v>
                </c:pt>
                <c:pt idx="1329">
                  <c:v>0.56446919943469953</c:v>
                </c:pt>
                <c:pt idx="1330">
                  <c:v>0.56376008064516125</c:v>
                </c:pt>
                <c:pt idx="1331">
                  <c:v>0.55978260869565222</c:v>
                </c:pt>
                <c:pt idx="1332">
                  <c:v>0.55875546412959631</c:v>
                </c:pt>
                <c:pt idx="1333">
                  <c:v>0.55529131985731273</c:v>
                </c:pt>
                <c:pt idx="1334">
                  <c:v>0.55449442908603497</c:v>
                </c:pt>
                <c:pt idx="1335">
                  <c:v>0.55587581322572677</c:v>
                </c:pt>
                <c:pt idx="1336">
                  <c:v>0.55209019091507572</c:v>
                </c:pt>
                <c:pt idx="1337">
                  <c:v>0.54883218352589147</c:v>
                </c:pt>
                <c:pt idx="1338">
                  <c:v>0.54605974868935681</c:v>
                </c:pt>
                <c:pt idx="1339">
                  <c:v>0.53922661407871053</c:v>
                </c:pt>
                <c:pt idx="1340">
                  <c:v>0.5257841573631048</c:v>
                </c:pt>
                <c:pt idx="1341">
                  <c:v>0.51699841465562801</c:v>
                </c:pt>
                <c:pt idx="1342">
                  <c:v>0.52339986235375091</c:v>
                </c:pt>
                <c:pt idx="1343">
                  <c:v>0.52518291645397308</c:v>
                </c:pt>
                <c:pt idx="1344">
                  <c:v>0.51854103343465041</c:v>
                </c:pt>
                <c:pt idx="1345">
                  <c:v>0.51943127962085311</c:v>
                </c:pt>
                <c:pt idx="1346">
                  <c:v>0.51710119310649572</c:v>
                </c:pt>
                <c:pt idx="1347">
                  <c:v>0.5141453652324206</c:v>
                </c:pt>
                <c:pt idx="1348">
                  <c:v>0.51958340751290721</c:v>
                </c:pt>
                <c:pt idx="1349">
                  <c:v>0.52892850900192279</c:v>
                </c:pt>
                <c:pt idx="1350">
                  <c:v>0.52931582110052366</c:v>
                </c:pt>
                <c:pt idx="1351">
                  <c:v>0.52631578947368418</c:v>
                </c:pt>
                <c:pt idx="1352">
                  <c:v>0.53236327145007523</c:v>
                </c:pt>
                <c:pt idx="1353">
                  <c:v>0.53291562238930656</c:v>
                </c:pt>
                <c:pt idx="1354">
                  <c:v>0.53109730848861281</c:v>
                </c:pt>
                <c:pt idx="1355">
                  <c:v>0.53140818189361883</c:v>
                </c:pt>
                <c:pt idx="1356">
                  <c:v>0.54336297625846453</c:v>
                </c:pt>
                <c:pt idx="1357">
                  <c:v>0.54387424103801052</c:v>
                </c:pt>
                <c:pt idx="1358">
                  <c:v>0.55057921357480821</c:v>
                </c:pt>
                <c:pt idx="1359">
                  <c:v>0.55139106744819621</c:v>
                </c:pt>
                <c:pt idx="1360">
                  <c:v>0.55326319250369882</c:v>
                </c:pt>
                <c:pt idx="1361">
                  <c:v>0.55295636040977658</c:v>
                </c:pt>
                <c:pt idx="1362">
                  <c:v>0.55287273886365451</c:v>
                </c:pt>
                <c:pt idx="1363">
                  <c:v>0.55262088581877289</c:v>
                </c:pt>
                <c:pt idx="1364">
                  <c:v>0.55888978278358814</c:v>
                </c:pt>
                <c:pt idx="1365">
                  <c:v>0.56402083495296584</c:v>
                </c:pt>
                <c:pt idx="1366">
                  <c:v>0.56796267496111985</c:v>
                </c:pt>
                <c:pt idx="1367">
                  <c:v>0.55545816733067721</c:v>
                </c:pt>
                <c:pt idx="1368">
                  <c:v>0.55295081967213111</c:v>
                </c:pt>
                <c:pt idx="1369">
                  <c:v>0.56044842325994026</c:v>
                </c:pt>
                <c:pt idx="1370">
                  <c:v>0.56491089108910886</c:v>
                </c:pt>
                <c:pt idx="1371">
                  <c:v>0.56789926681542879</c:v>
                </c:pt>
                <c:pt idx="1372">
                  <c:v>0.56747980357991445</c:v>
                </c:pt>
                <c:pt idx="1373">
                  <c:v>0.56944010009383794</c:v>
                </c:pt>
                <c:pt idx="1374">
                  <c:v>0.56511854498213698</c:v>
                </c:pt>
                <c:pt idx="1375">
                  <c:v>0.5695785070785071</c:v>
                </c:pt>
                <c:pt idx="1376">
                  <c:v>0.57050371072161699</c:v>
                </c:pt>
                <c:pt idx="1377">
                  <c:v>0.56838833094213304</c:v>
                </c:pt>
                <c:pt idx="1378">
                  <c:v>0.56495875634517767</c:v>
                </c:pt>
                <c:pt idx="1379">
                  <c:v>0.56544165054803353</c:v>
                </c:pt>
                <c:pt idx="1380">
                  <c:v>0.56146097780689541</c:v>
                </c:pt>
                <c:pt idx="1381">
                  <c:v>0.55869814723725209</c:v>
                </c:pt>
                <c:pt idx="1382">
                  <c:v>0.55933478188199903</c:v>
                </c:pt>
                <c:pt idx="1383">
                  <c:v>0.55625471935565063</c:v>
                </c:pt>
                <c:pt idx="1384">
                  <c:v>0.55156142759094029</c:v>
                </c:pt>
                <c:pt idx="1385">
                  <c:v>0.54865050713426167</c:v>
                </c:pt>
                <c:pt idx="1386">
                  <c:v>0.55317016122295548</c:v>
                </c:pt>
                <c:pt idx="1387">
                  <c:v>0.55951686797167854</c:v>
                </c:pt>
                <c:pt idx="1388">
                  <c:v>0.56700536042883432</c:v>
                </c:pt>
                <c:pt idx="1389">
                  <c:v>0.56397535408498045</c:v>
                </c:pt>
                <c:pt idx="1390">
                  <c:v>0.56399167067115175</c:v>
                </c:pt>
                <c:pt idx="1391">
                  <c:v>0.56480747900491213</c:v>
                </c:pt>
                <c:pt idx="1392">
                  <c:v>0.56454934262632661</c:v>
                </c:pt>
                <c:pt idx="1393">
                  <c:v>0.55708987611457428</c:v>
                </c:pt>
                <c:pt idx="1394">
                  <c:v>0.55369100443727304</c:v>
                </c:pt>
                <c:pt idx="1395">
                  <c:v>0.5568425228084094</c:v>
                </c:pt>
                <c:pt idx="1396">
                  <c:v>0.55188793172852424</c:v>
                </c:pt>
                <c:pt idx="1397">
                  <c:v>0.55188947582283621</c:v>
                </c:pt>
                <c:pt idx="1398">
                  <c:v>0.54213898472153776</c:v>
                </c:pt>
                <c:pt idx="1399">
                  <c:v>0.53785088796137159</c:v>
                </c:pt>
                <c:pt idx="1400">
                  <c:v>0.54395920717164237</c:v>
                </c:pt>
                <c:pt idx="1401">
                  <c:v>0.54019452988610861</c:v>
                </c:pt>
                <c:pt idx="1402">
                  <c:v>0.54587267005567663</c:v>
                </c:pt>
                <c:pt idx="1403">
                  <c:v>0.5508576950954337</c:v>
                </c:pt>
                <c:pt idx="1404">
                  <c:v>0.55240680130917219</c:v>
                </c:pt>
                <c:pt idx="1405">
                  <c:v>0.55067647756942795</c:v>
                </c:pt>
                <c:pt idx="1406">
                  <c:v>0.55166416317495459</c:v>
                </c:pt>
                <c:pt idx="1407">
                  <c:v>0.54834575022029963</c:v>
                </c:pt>
                <c:pt idx="1408">
                  <c:v>0.54836663495084037</c:v>
                </c:pt>
                <c:pt idx="1409">
                  <c:v>0.55083665338645416</c:v>
                </c:pt>
                <c:pt idx="1410">
                  <c:v>0.55725490196078431</c:v>
                </c:pt>
                <c:pt idx="1411">
                  <c:v>0.55755677368833201</c:v>
                </c:pt>
                <c:pt idx="1412">
                  <c:v>0.5534208059981256</c:v>
                </c:pt>
                <c:pt idx="1413">
                  <c:v>0.5515621329574818</c:v>
                </c:pt>
                <c:pt idx="1414">
                  <c:v>0.55288236213091702</c:v>
                </c:pt>
                <c:pt idx="1415">
                  <c:v>0.55300859598853869</c:v>
                </c:pt>
                <c:pt idx="1416">
                  <c:v>0.54527863777089791</c:v>
                </c:pt>
                <c:pt idx="1417">
                  <c:v>0.538877306771678</c:v>
                </c:pt>
                <c:pt idx="1418">
                  <c:v>0.53896305495187824</c:v>
                </c:pt>
                <c:pt idx="1419">
                  <c:v>0.54066800680377303</c:v>
                </c:pt>
                <c:pt idx="1420">
                  <c:v>0.54354974382503629</c:v>
                </c:pt>
                <c:pt idx="1421">
                  <c:v>0.54290278411684167</c:v>
                </c:pt>
                <c:pt idx="1422">
                  <c:v>0.54264862399270186</c:v>
                </c:pt>
                <c:pt idx="1423">
                  <c:v>0.54669098092850088</c:v>
                </c:pt>
                <c:pt idx="1424">
                  <c:v>0.54571732846493226</c:v>
                </c:pt>
                <c:pt idx="1425">
                  <c:v>0.54782739891369947</c:v>
                </c:pt>
                <c:pt idx="1426">
                  <c:v>0.54314528359114345</c:v>
                </c:pt>
                <c:pt idx="1427">
                  <c:v>0.54225458959186779</c:v>
                </c:pt>
                <c:pt idx="1428">
                  <c:v>0.54152394001674653</c:v>
                </c:pt>
                <c:pt idx="1429">
                  <c:v>0.53830338105391407</c:v>
                </c:pt>
                <c:pt idx="1430">
                  <c:v>0.53574394202460929</c:v>
                </c:pt>
                <c:pt idx="1431">
                  <c:v>0.53896593307205309</c:v>
                </c:pt>
                <c:pt idx="1432">
                  <c:v>0.54088003567712206</c:v>
                </c:pt>
                <c:pt idx="1433">
                  <c:v>0.54771290442543696</c:v>
                </c:pt>
                <c:pt idx="1434">
                  <c:v>0.54915053045478146</c:v>
                </c:pt>
                <c:pt idx="1435">
                  <c:v>0.54567645535912412</c:v>
                </c:pt>
                <c:pt idx="1436">
                  <c:v>0.54506501182033096</c:v>
                </c:pt>
                <c:pt idx="1437">
                  <c:v>0.54361417088419173</c:v>
                </c:pt>
                <c:pt idx="1438">
                  <c:v>0.54388297872340419</c:v>
                </c:pt>
                <c:pt idx="1439">
                  <c:v>0.54552851542273839</c:v>
                </c:pt>
                <c:pt idx="1440">
                  <c:v>0.54719084423305586</c:v>
                </c:pt>
                <c:pt idx="1441">
                  <c:v>0.54825431826534365</c:v>
                </c:pt>
                <c:pt idx="1442">
                  <c:v>0.54886005424822237</c:v>
                </c:pt>
                <c:pt idx="1443">
                  <c:v>0.55235582911995307</c:v>
                </c:pt>
                <c:pt idx="1444">
                  <c:v>0.55539219289862529</c:v>
                </c:pt>
                <c:pt idx="1445">
                  <c:v>0.55573446534436077</c:v>
                </c:pt>
                <c:pt idx="1446">
                  <c:v>0.55670780690863941</c:v>
                </c:pt>
                <c:pt idx="1447">
                  <c:v>0.55402449693788269</c:v>
                </c:pt>
                <c:pt idx="1448">
                  <c:v>0.55059610351846466</c:v>
                </c:pt>
                <c:pt idx="1449">
                  <c:v>0.54648956356736234</c:v>
                </c:pt>
                <c:pt idx="1450">
                  <c:v>0.54890002178174691</c:v>
                </c:pt>
                <c:pt idx="1451">
                  <c:v>0.54431578180758866</c:v>
                </c:pt>
                <c:pt idx="1452">
                  <c:v>0.54303473491773313</c:v>
                </c:pt>
                <c:pt idx="1453">
                  <c:v>0.54211502782931353</c:v>
                </c:pt>
                <c:pt idx="1454">
                  <c:v>0.5428550372171862</c:v>
                </c:pt>
                <c:pt idx="1455">
                  <c:v>0.54188558085230598</c:v>
                </c:pt>
                <c:pt idx="1456">
                  <c:v>0.5392890891909573</c:v>
                </c:pt>
                <c:pt idx="1457">
                  <c:v>0.53626980665794444</c:v>
                </c:pt>
                <c:pt idx="1458">
                  <c:v>0.53312865914608021</c:v>
                </c:pt>
                <c:pt idx="1459">
                  <c:v>0.52855407047387615</c:v>
                </c:pt>
                <c:pt idx="1460">
                  <c:v>0.52636441159749858</c:v>
                </c:pt>
                <c:pt idx="1461">
                  <c:v>0.53314326443335702</c:v>
                </c:pt>
                <c:pt idx="1462">
                  <c:v>0.53347532836350731</c:v>
                </c:pt>
                <c:pt idx="1463">
                  <c:v>0.5269866135004273</c:v>
                </c:pt>
                <c:pt idx="1464">
                  <c:v>0.52157478068611363</c:v>
                </c:pt>
                <c:pt idx="1465">
                  <c:v>0.51350574712643682</c:v>
                </c:pt>
                <c:pt idx="1466">
                  <c:v>0.51743644826351598</c:v>
                </c:pt>
                <c:pt idx="1467">
                  <c:v>0.51408798813643097</c:v>
                </c:pt>
                <c:pt idx="1468">
                  <c:v>0.51051923213147266</c:v>
                </c:pt>
                <c:pt idx="1469">
                  <c:v>0.50665622552858258</c:v>
                </c:pt>
                <c:pt idx="1470">
                  <c:v>0.50752335448905372</c:v>
                </c:pt>
                <c:pt idx="1471">
                  <c:v>0.50955187841772598</c:v>
                </c:pt>
                <c:pt idx="1472">
                  <c:v>0.5107868020304569</c:v>
                </c:pt>
                <c:pt idx="1473">
                  <c:v>0.50842418235877107</c:v>
                </c:pt>
                <c:pt idx="1474">
                  <c:v>0.50693550693550693</c:v>
                </c:pt>
                <c:pt idx="1475">
                  <c:v>0.50432792045210673</c:v>
                </c:pt>
                <c:pt idx="1476">
                  <c:v>0.50361742150195343</c:v>
                </c:pt>
                <c:pt idx="1477">
                  <c:v>0.50213392200147167</c:v>
                </c:pt>
                <c:pt idx="1478">
                  <c:v>0.49824817518248177</c:v>
                </c:pt>
                <c:pt idx="1479">
                  <c:v>0.50255782116867209</c:v>
                </c:pt>
                <c:pt idx="1480">
                  <c:v>0.50094793641534208</c:v>
                </c:pt>
                <c:pt idx="1481">
                  <c:v>0.49792046698285292</c:v>
                </c:pt>
                <c:pt idx="1482">
                  <c:v>0.49863387978142065</c:v>
                </c:pt>
                <c:pt idx="1483">
                  <c:v>0.49931462376451907</c:v>
                </c:pt>
                <c:pt idx="1484">
                  <c:v>0.50188788846935817</c:v>
                </c:pt>
                <c:pt idx="1485">
                  <c:v>0.49989126495106923</c:v>
                </c:pt>
                <c:pt idx="1486">
                  <c:v>0.50361868557643108</c:v>
                </c:pt>
                <c:pt idx="1487">
                  <c:v>0.50542567912023895</c:v>
                </c:pt>
                <c:pt idx="1488">
                  <c:v>0.50355628996335944</c:v>
                </c:pt>
                <c:pt idx="1489">
                  <c:v>0.50535102739726023</c:v>
                </c:pt>
                <c:pt idx="1490">
                  <c:v>0.50430942374813026</c:v>
                </c:pt>
                <c:pt idx="1491">
                  <c:v>0.50933009222849779</c:v>
                </c:pt>
                <c:pt idx="1492">
                  <c:v>0.51342901804746344</c:v>
                </c:pt>
                <c:pt idx="1493">
                  <c:v>0.50652034490130404</c:v>
                </c:pt>
                <c:pt idx="1494">
                  <c:v>0.50197486535008984</c:v>
                </c:pt>
                <c:pt idx="1495">
                  <c:v>0.49854014598540142</c:v>
                </c:pt>
                <c:pt idx="1496">
                  <c:v>0.49671772428884026</c:v>
                </c:pt>
                <c:pt idx="1497">
                  <c:v>0.49710728670816545</c:v>
                </c:pt>
                <c:pt idx="1498">
                  <c:v>0.4976425519375276</c:v>
                </c:pt>
                <c:pt idx="1499">
                  <c:v>0.49875018379650049</c:v>
                </c:pt>
                <c:pt idx="1500">
                  <c:v>0.49657104933264506</c:v>
                </c:pt>
                <c:pt idx="1501">
                  <c:v>0.49377376780255011</c:v>
                </c:pt>
                <c:pt idx="1502">
                  <c:v>0.48837558122093899</c:v>
                </c:pt>
                <c:pt idx="1503">
                  <c:v>0.48746518105849579</c:v>
                </c:pt>
                <c:pt idx="1504">
                  <c:v>0.49167048754394005</c:v>
                </c:pt>
                <c:pt idx="1505">
                  <c:v>0.49283181748111604</c:v>
                </c:pt>
                <c:pt idx="1506">
                  <c:v>0.49564294915511098</c:v>
                </c:pt>
                <c:pt idx="1507">
                  <c:v>0.49357034795763999</c:v>
                </c:pt>
                <c:pt idx="1508">
                  <c:v>0.49512361079609879</c:v>
                </c:pt>
                <c:pt idx="1509">
                  <c:v>0.49377499434090394</c:v>
                </c:pt>
                <c:pt idx="1510">
                  <c:v>0.49303557910673729</c:v>
                </c:pt>
                <c:pt idx="1511">
                  <c:v>0.49528795811518328</c:v>
                </c:pt>
                <c:pt idx="1512">
                  <c:v>0.48717364905889499</c:v>
                </c:pt>
                <c:pt idx="1513">
                  <c:v>0.48398874267893821</c:v>
                </c:pt>
                <c:pt idx="1514">
                  <c:v>0.48408239700374533</c:v>
                </c:pt>
                <c:pt idx="1515">
                  <c:v>0.48391881342701021</c:v>
                </c:pt>
                <c:pt idx="1516">
                  <c:v>0.48438831641744795</c:v>
                </c:pt>
                <c:pt idx="1517">
                  <c:v>0.48836856861407896</c:v>
                </c:pt>
                <c:pt idx="1518">
                  <c:v>0.48837561529723583</c:v>
                </c:pt>
                <c:pt idx="1519">
                  <c:v>0.48459804658151767</c:v>
                </c:pt>
                <c:pt idx="1520">
                  <c:v>0.48413362757780992</c:v>
                </c:pt>
                <c:pt idx="1521">
                  <c:v>0.48540475473969308</c:v>
                </c:pt>
                <c:pt idx="1522">
                  <c:v>0.4823199818278186</c:v>
                </c:pt>
                <c:pt idx="1523">
                  <c:v>0.4847531280437552</c:v>
                </c:pt>
                <c:pt idx="1524">
                  <c:v>0.48919039809154624</c:v>
                </c:pt>
                <c:pt idx="1525">
                  <c:v>0.48385416666666664</c:v>
                </c:pt>
                <c:pt idx="1526">
                  <c:v>0.4861459100957996</c:v>
                </c:pt>
                <c:pt idx="1527">
                  <c:v>0.4850162385591969</c:v>
                </c:pt>
                <c:pt idx="1528">
                  <c:v>0.47583811537299914</c:v>
                </c:pt>
                <c:pt idx="1529">
                  <c:v>0.47534841900194813</c:v>
                </c:pt>
                <c:pt idx="1530">
                  <c:v>0.47228144989339021</c:v>
                </c:pt>
                <c:pt idx="1531">
                  <c:v>0.47499621154720412</c:v>
                </c:pt>
                <c:pt idx="1532">
                  <c:v>0.48051362919576485</c:v>
                </c:pt>
                <c:pt idx="1533">
                  <c:v>0.48520219896076522</c:v>
                </c:pt>
                <c:pt idx="1534">
                  <c:v>0.48762030710454779</c:v>
                </c:pt>
                <c:pt idx="1535">
                  <c:v>0.48641125192293611</c:v>
                </c:pt>
                <c:pt idx="1536">
                  <c:v>0.49479659413434246</c:v>
                </c:pt>
                <c:pt idx="1537">
                  <c:v>0.49053293369398349</c:v>
                </c:pt>
                <c:pt idx="1538">
                  <c:v>0.48926120008856744</c:v>
                </c:pt>
                <c:pt idx="1539">
                  <c:v>0.4876588826485368</c:v>
                </c:pt>
                <c:pt idx="1540">
                  <c:v>0.4842701654987327</c:v>
                </c:pt>
                <c:pt idx="1541">
                  <c:v>0.4907573047107931</c:v>
                </c:pt>
                <c:pt idx="1542">
                  <c:v>0.49149876413751786</c:v>
                </c:pt>
                <c:pt idx="1543">
                  <c:v>0.49186003683241247</c:v>
                </c:pt>
                <c:pt idx="1544">
                  <c:v>0.49464668094218411</c:v>
                </c:pt>
                <c:pt idx="1545">
                  <c:v>0.49743326488706358</c:v>
                </c:pt>
                <c:pt idx="1546">
                  <c:v>0.49807090339957777</c:v>
                </c:pt>
                <c:pt idx="1547">
                  <c:v>0.49829376315980545</c:v>
                </c:pt>
                <c:pt idx="1548">
                  <c:v>0.50406682787425816</c:v>
                </c:pt>
                <c:pt idx="1549">
                  <c:v>0.50433044636908719</c:v>
                </c:pt>
                <c:pt idx="1550">
                  <c:v>0.50055999402673035</c:v>
                </c:pt>
                <c:pt idx="1551">
                  <c:v>0.50082114063899674</c:v>
                </c:pt>
                <c:pt idx="1552">
                  <c:v>0.50671954174928402</c:v>
                </c:pt>
                <c:pt idx="1553">
                  <c:v>0.50634554369772133</c:v>
                </c:pt>
                <c:pt idx="1554">
                  <c:v>0.50778771271993073</c:v>
                </c:pt>
                <c:pt idx="1555">
                  <c:v>0.50577300123447821</c:v>
                </c:pt>
                <c:pt idx="1556">
                  <c:v>0.50868522421687623</c:v>
                </c:pt>
                <c:pt idx="1557">
                  <c:v>0.50365925058548011</c:v>
                </c:pt>
                <c:pt idx="1558">
                  <c:v>0.50548977395048444</c:v>
                </c:pt>
                <c:pt idx="1559">
                  <c:v>0.50587308408537457</c:v>
                </c:pt>
                <c:pt idx="1560">
                  <c:v>0.51090364880273664</c:v>
                </c:pt>
                <c:pt idx="1561">
                  <c:v>0.5107125062282013</c:v>
                </c:pt>
                <c:pt idx="1562">
                  <c:v>0.51376146788990817</c:v>
                </c:pt>
                <c:pt idx="1563">
                  <c:v>0.5138454984379438</c:v>
                </c:pt>
                <c:pt idx="1564">
                  <c:v>0.51218299353555441</c:v>
                </c:pt>
                <c:pt idx="1565">
                  <c:v>0.51118687406776053</c:v>
                </c:pt>
                <c:pt idx="1566">
                  <c:v>0.51053565094004971</c:v>
                </c:pt>
                <c:pt idx="1567">
                  <c:v>0.51130361293048798</c:v>
                </c:pt>
                <c:pt idx="1568">
                  <c:v>0.51040934027289342</c:v>
                </c:pt>
                <c:pt idx="1569">
                  <c:v>0.50861523313875801</c:v>
                </c:pt>
                <c:pt idx="1570">
                  <c:v>0.50853555304740417</c:v>
                </c:pt>
                <c:pt idx="1571">
                  <c:v>0.51022422789451416</c:v>
                </c:pt>
                <c:pt idx="1572">
                  <c:v>0.50874449026020196</c:v>
                </c:pt>
                <c:pt idx="1573">
                  <c:v>0.50865663204013856</c:v>
                </c:pt>
                <c:pt idx="1574">
                  <c:v>0.50876077433940947</c:v>
                </c:pt>
                <c:pt idx="1575">
                  <c:v>0.50961810466760959</c:v>
                </c:pt>
                <c:pt idx="1576">
                  <c:v>0.50582997668009333</c:v>
                </c:pt>
                <c:pt idx="1577">
                  <c:v>0.50409281799416317</c:v>
                </c:pt>
                <c:pt idx="1578">
                  <c:v>0.5067299518277133</c:v>
                </c:pt>
                <c:pt idx="1579">
                  <c:v>0.50329717081472025</c:v>
                </c:pt>
                <c:pt idx="1580">
                  <c:v>0.50180966574409192</c:v>
                </c:pt>
                <c:pt idx="1581">
                  <c:v>0.50219099951311119</c:v>
                </c:pt>
                <c:pt idx="1582">
                  <c:v>0.50890320792628008</c:v>
                </c:pt>
                <c:pt idx="1583">
                  <c:v>0.50958121385269317</c:v>
                </c:pt>
                <c:pt idx="1584">
                  <c:v>0.51358487943853792</c:v>
                </c:pt>
                <c:pt idx="1585">
                  <c:v>0.51499411316573174</c:v>
                </c:pt>
                <c:pt idx="1586">
                  <c:v>0.51551947608977411</c:v>
                </c:pt>
                <c:pt idx="1587">
                  <c:v>0.52003531649008417</c:v>
                </c:pt>
                <c:pt idx="1588">
                  <c:v>0.51785470900913178</c:v>
                </c:pt>
                <c:pt idx="1589">
                  <c:v>0.51459555313054151</c:v>
                </c:pt>
                <c:pt idx="1590">
                  <c:v>0.50933878663940013</c:v>
                </c:pt>
                <c:pt idx="1591">
                  <c:v>0.51073546452184582</c:v>
                </c:pt>
                <c:pt idx="1592">
                  <c:v>0.51196270651950371</c:v>
                </c:pt>
                <c:pt idx="1593">
                  <c:v>0.51012701682114658</c:v>
                </c:pt>
                <c:pt idx="1594">
                  <c:v>0.50999306037473979</c:v>
                </c:pt>
                <c:pt idx="1595">
                  <c:v>0.50795533845080254</c:v>
                </c:pt>
                <c:pt idx="1596">
                  <c:v>0.51009402654867264</c:v>
                </c:pt>
                <c:pt idx="1597">
                  <c:v>0.51003681322497751</c:v>
                </c:pt>
                <c:pt idx="1598">
                  <c:v>0.51125736058191895</c:v>
                </c:pt>
                <c:pt idx="1599">
                  <c:v>0.51162629757785472</c:v>
                </c:pt>
                <c:pt idx="1600">
                  <c:v>0.50327383003652904</c:v>
                </c:pt>
                <c:pt idx="1601">
                  <c:v>0.50468760692534043</c:v>
                </c:pt>
                <c:pt idx="1602">
                  <c:v>0.50348980429724921</c:v>
                </c:pt>
                <c:pt idx="1603">
                  <c:v>0.50604229607250761</c:v>
                </c:pt>
                <c:pt idx="1604">
                  <c:v>0.51178918169209431</c:v>
                </c:pt>
                <c:pt idx="1605">
                  <c:v>0.50544388609715241</c:v>
                </c:pt>
                <c:pt idx="1606">
                  <c:v>0.50892857142857129</c:v>
                </c:pt>
                <c:pt idx="1607">
                  <c:v>0.50780320526278966</c:v>
                </c:pt>
                <c:pt idx="1608">
                  <c:v>0.50617712382009994</c:v>
                </c:pt>
                <c:pt idx="1609">
                  <c:v>0.50906967156795391</c:v>
                </c:pt>
                <c:pt idx="1610">
                  <c:v>0.51313269493844049</c:v>
                </c:pt>
                <c:pt idx="1611">
                  <c:v>0.51440131669181188</c:v>
                </c:pt>
                <c:pt idx="1612">
                  <c:v>0.51488946230560018</c:v>
                </c:pt>
                <c:pt idx="1613">
                  <c:v>0.51223764033191543</c:v>
                </c:pt>
                <c:pt idx="1614">
                  <c:v>0.50735398104935658</c:v>
                </c:pt>
                <c:pt idx="1615">
                  <c:v>0.50489292298964683</c:v>
                </c:pt>
                <c:pt idx="1616">
                  <c:v>0.50816658417591742</c:v>
                </c:pt>
                <c:pt idx="1617">
                  <c:v>0.50909090909090904</c:v>
                </c:pt>
                <c:pt idx="1618">
                  <c:v>0.50909090909090904</c:v>
                </c:pt>
                <c:pt idx="1619">
                  <c:v>0.50909090909090904</c:v>
                </c:pt>
                <c:pt idx="1620">
                  <c:v>0.50894941634241242</c:v>
                </c:pt>
                <c:pt idx="1621">
                  <c:v>0.50584611076104458</c:v>
                </c:pt>
                <c:pt idx="1622">
                  <c:v>0.50197795987567106</c:v>
                </c:pt>
                <c:pt idx="1623">
                  <c:v>0.50475854776172013</c:v>
                </c:pt>
                <c:pt idx="1624">
                  <c:v>0.50888360380526021</c:v>
                </c:pt>
                <c:pt idx="1625">
                  <c:v>0.50708559977097045</c:v>
                </c:pt>
                <c:pt idx="1626">
                  <c:v>0.5039843523616343</c:v>
                </c:pt>
                <c:pt idx="1627">
                  <c:v>0.50340185292414596</c:v>
                </c:pt>
                <c:pt idx="1628">
                  <c:v>0.50401388587546103</c:v>
                </c:pt>
                <c:pt idx="1629">
                  <c:v>0.50366499745990279</c:v>
                </c:pt>
                <c:pt idx="1630">
                  <c:v>0.50437725299786651</c:v>
                </c:pt>
                <c:pt idx="1631">
                  <c:v>0.50589535740604286</c:v>
                </c:pt>
                <c:pt idx="1632">
                  <c:v>0.50538974847840434</c:v>
                </c:pt>
                <c:pt idx="1633">
                  <c:v>0.50679220872565234</c:v>
                </c:pt>
                <c:pt idx="1634">
                  <c:v>0.50456210934693591</c:v>
                </c:pt>
                <c:pt idx="1635">
                  <c:v>0.50634636070276084</c:v>
                </c:pt>
                <c:pt idx="1636">
                  <c:v>0.50661478599221788</c:v>
                </c:pt>
                <c:pt idx="1637">
                  <c:v>0.50272952853598007</c:v>
                </c:pt>
                <c:pt idx="1638">
                  <c:v>0.50110453930022081</c:v>
                </c:pt>
                <c:pt idx="1639">
                  <c:v>0.50162590131485929</c:v>
                </c:pt>
                <c:pt idx="1640">
                  <c:v>0.50042217844075432</c:v>
                </c:pt>
                <c:pt idx="1641">
                  <c:v>0.49985931344963425</c:v>
                </c:pt>
                <c:pt idx="1642">
                  <c:v>0.49961117002474376</c:v>
                </c:pt>
                <c:pt idx="1643">
                  <c:v>0.49847787610619465</c:v>
                </c:pt>
                <c:pt idx="1644">
                  <c:v>0.50106007067137814</c:v>
                </c:pt>
                <c:pt idx="1645">
                  <c:v>0.50098605437385546</c:v>
                </c:pt>
                <c:pt idx="1646">
                  <c:v>0.50249280247173655</c:v>
                </c:pt>
                <c:pt idx="1647">
                  <c:v>0.5017196602793571</c:v>
                </c:pt>
                <c:pt idx="1648">
                  <c:v>0.50125488008923591</c:v>
                </c:pt>
                <c:pt idx="1649">
                  <c:v>0.50282210298933872</c:v>
                </c:pt>
                <c:pt idx="1650">
                  <c:v>0.50122695085185442</c:v>
                </c:pt>
                <c:pt idx="1651">
                  <c:v>0.50116107240869745</c:v>
                </c:pt>
                <c:pt idx="1652">
                  <c:v>0.49989566668985186</c:v>
                </c:pt>
                <c:pt idx="1653">
                  <c:v>0.5034738942010043</c:v>
                </c:pt>
                <c:pt idx="1654">
                  <c:v>0.50377711553122184</c:v>
                </c:pt>
                <c:pt idx="1655">
                  <c:v>0.50427232635060648</c:v>
                </c:pt>
                <c:pt idx="1656">
                  <c:v>0.50472722179424323</c:v>
                </c:pt>
                <c:pt idx="1657">
                  <c:v>0.50242360379346684</c:v>
                </c:pt>
                <c:pt idx="1658">
                  <c:v>0.50229276895943564</c:v>
                </c:pt>
                <c:pt idx="1659">
                  <c:v>0.50204860129980211</c:v>
                </c:pt>
                <c:pt idx="1660">
                  <c:v>0.49867885453117189</c:v>
                </c:pt>
                <c:pt idx="1661">
                  <c:v>0.50150972544062922</c:v>
                </c:pt>
                <c:pt idx="1662">
                  <c:v>0.49979460495686701</c:v>
                </c:pt>
                <c:pt idx="1663">
                  <c:v>0.50078913058395669</c:v>
                </c:pt>
                <c:pt idx="1664">
                  <c:v>0.50413336066133774</c:v>
                </c:pt>
                <c:pt idx="1665">
                  <c:v>0.50160991984654379</c:v>
                </c:pt>
                <c:pt idx="1666">
                  <c:v>0.50140845070422535</c:v>
                </c:pt>
                <c:pt idx="1667">
                  <c:v>0.49931469298245618</c:v>
                </c:pt>
                <c:pt idx="1668">
                  <c:v>0.49986401958118026</c:v>
                </c:pt>
                <c:pt idx="1669">
                  <c:v>0.50050996124294556</c:v>
                </c:pt>
                <c:pt idx="1670">
                  <c:v>0.50091855480710357</c:v>
                </c:pt>
                <c:pt idx="1671">
                  <c:v>0.50282178554429868</c:v>
                </c:pt>
                <c:pt idx="1672">
                  <c:v>0.50513430805848347</c:v>
                </c:pt>
                <c:pt idx="1673">
                  <c:v>0.50506756756756754</c:v>
                </c:pt>
                <c:pt idx="1674">
                  <c:v>0.5089327850064046</c:v>
                </c:pt>
                <c:pt idx="1675">
                  <c:v>0.51103064440421109</c:v>
                </c:pt>
                <c:pt idx="1676">
                  <c:v>0.50846890272477741</c:v>
                </c:pt>
                <c:pt idx="1677">
                  <c:v>0.5098052339200857</c:v>
                </c:pt>
                <c:pt idx="1678">
                  <c:v>0.51174708818635606</c:v>
                </c:pt>
                <c:pt idx="1679">
                  <c:v>0.51149463583660959</c:v>
                </c:pt>
                <c:pt idx="1680">
                  <c:v>0.51772202309836723</c:v>
                </c:pt>
                <c:pt idx="1681">
                  <c:v>0.51715865929233029</c:v>
                </c:pt>
                <c:pt idx="1682">
                  <c:v>0.51670006680026725</c:v>
                </c:pt>
                <c:pt idx="1683">
                  <c:v>0.51619941814334824</c:v>
                </c:pt>
                <c:pt idx="1684">
                  <c:v>0.51711916544068481</c:v>
                </c:pt>
                <c:pt idx="1685">
                  <c:v>0.51638530287984108</c:v>
                </c:pt>
                <c:pt idx="1686">
                  <c:v>0.51634030166710765</c:v>
                </c:pt>
                <c:pt idx="1687">
                  <c:v>0.51569952305246414</c:v>
                </c:pt>
                <c:pt idx="1688">
                  <c:v>0.51765480895915672</c:v>
                </c:pt>
                <c:pt idx="1689">
                  <c:v>0.51518745470119254</c:v>
                </c:pt>
                <c:pt idx="1690">
                  <c:v>0.51572161557689777</c:v>
                </c:pt>
                <c:pt idx="1691">
                  <c:v>0.51712126191258634</c:v>
                </c:pt>
                <c:pt idx="1692">
                  <c:v>0.52111103815089632</c:v>
                </c:pt>
                <c:pt idx="1693">
                  <c:v>0.51574518440602191</c:v>
                </c:pt>
                <c:pt idx="1694">
                  <c:v>0.51784665579119082</c:v>
                </c:pt>
                <c:pt idx="1695">
                  <c:v>0.51341350601295099</c:v>
                </c:pt>
                <c:pt idx="1696">
                  <c:v>0.51296370163542082</c:v>
                </c:pt>
                <c:pt idx="1697">
                  <c:v>0.51333201659095407</c:v>
                </c:pt>
                <c:pt idx="1698">
                  <c:v>0.50959731543624165</c:v>
                </c:pt>
                <c:pt idx="1699">
                  <c:v>0.51113184908678844</c:v>
                </c:pt>
                <c:pt idx="1700">
                  <c:v>0.51247449147521551</c:v>
                </c:pt>
                <c:pt idx="1701">
                  <c:v>0.51243321680627918</c:v>
                </c:pt>
                <c:pt idx="1702">
                  <c:v>0.51140621918348561</c:v>
                </c:pt>
                <c:pt idx="1703">
                  <c:v>0.50758566570755959</c:v>
                </c:pt>
                <c:pt idx="1704">
                  <c:v>0.50631926890919698</c:v>
                </c:pt>
                <c:pt idx="1705">
                  <c:v>0.50621359223300966</c:v>
                </c:pt>
                <c:pt idx="1706">
                  <c:v>0.50788215531722447</c:v>
                </c:pt>
                <c:pt idx="1707">
                  <c:v>0.50817035512094699</c:v>
                </c:pt>
                <c:pt idx="1708">
                  <c:v>0.50650515926424411</c:v>
                </c:pt>
                <c:pt idx="1709">
                  <c:v>0.50822199383350464</c:v>
                </c:pt>
                <c:pt idx="1710">
                  <c:v>0.50631774741838242</c:v>
                </c:pt>
                <c:pt idx="1711">
                  <c:v>0.5105595610285204</c:v>
                </c:pt>
                <c:pt idx="1712">
                  <c:v>0.51081306552011796</c:v>
                </c:pt>
                <c:pt idx="1713">
                  <c:v>0.50951797122023612</c:v>
                </c:pt>
                <c:pt idx="1714">
                  <c:v>0.50507729124894896</c:v>
                </c:pt>
                <c:pt idx="1715">
                  <c:v>0.50439976877127624</c:v>
                </c:pt>
                <c:pt idx="1716">
                  <c:v>0.50615444415651711</c:v>
                </c:pt>
                <c:pt idx="1717">
                  <c:v>0.50610539845758351</c:v>
                </c:pt>
                <c:pt idx="1718">
                  <c:v>0.50629235237173287</c:v>
                </c:pt>
                <c:pt idx="1719">
                  <c:v>0.50758691337473594</c:v>
                </c:pt>
                <c:pt idx="1720">
                  <c:v>0.50925155259619703</c:v>
                </c:pt>
                <c:pt idx="1721">
                  <c:v>0.50622327184527993</c:v>
                </c:pt>
                <c:pt idx="1722">
                  <c:v>0.50720922781159883</c:v>
                </c:pt>
                <c:pt idx="1723">
                  <c:v>0.50184925392169366</c:v>
                </c:pt>
                <c:pt idx="1724">
                  <c:v>0.49751980931520973</c:v>
                </c:pt>
                <c:pt idx="1725">
                  <c:v>0.49486718850250216</c:v>
                </c:pt>
                <c:pt idx="1726">
                  <c:v>0.49819541118845062</c:v>
                </c:pt>
                <c:pt idx="1727">
                  <c:v>0.49817553293643163</c:v>
                </c:pt>
                <c:pt idx="1728">
                  <c:v>0.50066985645933015</c:v>
                </c:pt>
                <c:pt idx="1729">
                  <c:v>0.49725846095670267</c:v>
                </c:pt>
                <c:pt idx="1730">
                  <c:v>0.49776996042464977</c:v>
                </c:pt>
                <c:pt idx="1731">
                  <c:v>0.49118387909319894</c:v>
                </c:pt>
                <c:pt idx="1732">
                  <c:v>0.48233625580195971</c:v>
                </c:pt>
                <c:pt idx="1733">
                  <c:v>0.48116383965440568</c:v>
                </c:pt>
                <c:pt idx="1734">
                  <c:v>0.47759654438785371</c:v>
                </c:pt>
                <c:pt idx="1735">
                  <c:v>0.4846892435448294</c:v>
                </c:pt>
                <c:pt idx="1736">
                  <c:v>0.47954720864419864</c:v>
                </c:pt>
                <c:pt idx="1737">
                  <c:v>0.48255106614586674</c:v>
                </c:pt>
                <c:pt idx="1738">
                  <c:v>0.48314108251996452</c:v>
                </c:pt>
                <c:pt idx="1739">
                  <c:v>0.48929566759564225</c:v>
                </c:pt>
                <c:pt idx="1740">
                  <c:v>0.48769871309613927</c:v>
                </c:pt>
                <c:pt idx="1741">
                  <c:v>0.48774014155712841</c:v>
                </c:pt>
                <c:pt idx="1742">
                  <c:v>0.48939108600125542</c:v>
                </c:pt>
                <c:pt idx="1743">
                  <c:v>0.49016783567134264</c:v>
                </c:pt>
                <c:pt idx="1744">
                  <c:v>0.48679555218599946</c:v>
                </c:pt>
                <c:pt idx="1745">
                  <c:v>0.48863849765258216</c:v>
                </c:pt>
                <c:pt idx="1746">
                  <c:v>0.49247071946458448</c:v>
                </c:pt>
                <c:pt idx="1747">
                  <c:v>0.49456051427865005</c:v>
                </c:pt>
                <c:pt idx="1748">
                  <c:v>0.49587945879458795</c:v>
                </c:pt>
                <c:pt idx="1749">
                  <c:v>0.49442879882453777</c:v>
                </c:pt>
                <c:pt idx="1750">
                  <c:v>0.49539538310412573</c:v>
                </c:pt>
                <c:pt idx="1751">
                  <c:v>0.49121840768618807</c:v>
                </c:pt>
                <c:pt idx="1752">
                  <c:v>0.49076678488443198</c:v>
                </c:pt>
                <c:pt idx="1753">
                  <c:v>0.49264661381105135</c:v>
                </c:pt>
                <c:pt idx="1754">
                  <c:v>0.48862268239826628</c:v>
                </c:pt>
                <c:pt idx="1755">
                  <c:v>0.48850852788194021</c:v>
                </c:pt>
                <c:pt idx="1756">
                  <c:v>0.49191326224991017</c:v>
                </c:pt>
                <c:pt idx="1757">
                  <c:v>0.49889175103336725</c:v>
                </c:pt>
                <c:pt idx="1758">
                  <c:v>0.49715858108512295</c:v>
                </c:pt>
                <c:pt idx="1759">
                  <c:v>0.49508829024287354</c:v>
                </c:pt>
                <c:pt idx="1760">
                  <c:v>0.49676639468117256</c:v>
                </c:pt>
                <c:pt idx="1761">
                  <c:v>0.49428346742483814</c:v>
                </c:pt>
                <c:pt idx="1762">
                  <c:v>0.4965123271196632</c:v>
                </c:pt>
                <c:pt idx="1763">
                  <c:v>0.49866844207723038</c:v>
                </c:pt>
                <c:pt idx="1764">
                  <c:v>0.49568835554483504</c:v>
                </c:pt>
                <c:pt idx="1765">
                  <c:v>0.49250535331905787</c:v>
                </c:pt>
                <c:pt idx="1766">
                  <c:v>0.49455430483723761</c:v>
                </c:pt>
                <c:pt idx="1767">
                  <c:v>0.49303008070432869</c:v>
                </c:pt>
                <c:pt idx="1768">
                  <c:v>0.49420226948595519</c:v>
                </c:pt>
                <c:pt idx="1769">
                  <c:v>0.49345541694831929</c:v>
                </c:pt>
                <c:pt idx="1770">
                  <c:v>0.49338592233009709</c:v>
                </c:pt>
                <c:pt idx="1771">
                  <c:v>0.49199029126213589</c:v>
                </c:pt>
                <c:pt idx="1772">
                  <c:v>0.48957694665849172</c:v>
                </c:pt>
                <c:pt idx="1773">
                  <c:v>0.49063369397217926</c:v>
                </c:pt>
                <c:pt idx="1774">
                  <c:v>0.49138298520187562</c:v>
                </c:pt>
                <c:pt idx="1775">
                  <c:v>0.48970462066429704</c:v>
                </c:pt>
                <c:pt idx="1776">
                  <c:v>0.49294575529068357</c:v>
                </c:pt>
                <c:pt idx="1777">
                  <c:v>0.49185471219983101</c:v>
                </c:pt>
                <c:pt idx="1778">
                  <c:v>0.49415723462832672</c:v>
                </c:pt>
                <c:pt idx="1779">
                  <c:v>0.49190715181932243</c:v>
                </c:pt>
                <c:pt idx="1780">
                  <c:v>0.49141887219463132</c:v>
                </c:pt>
                <c:pt idx="1781">
                  <c:v>0.49032216987138677</c:v>
                </c:pt>
                <c:pt idx="1782">
                  <c:v>0.49186530457813088</c:v>
                </c:pt>
                <c:pt idx="1783">
                  <c:v>0.49007118771075314</c:v>
                </c:pt>
                <c:pt idx="1784">
                  <c:v>0.48814253786938161</c:v>
                </c:pt>
                <c:pt idx="1785">
                  <c:v>0.48809375389602294</c:v>
                </c:pt>
                <c:pt idx="1786">
                  <c:v>0.48872087258304409</c:v>
                </c:pt>
                <c:pt idx="1787">
                  <c:v>0.4902301346070343</c:v>
                </c:pt>
                <c:pt idx="1788">
                  <c:v>0.48970734126984128</c:v>
                </c:pt>
                <c:pt idx="1789">
                  <c:v>0.49049196417617463</c:v>
                </c:pt>
                <c:pt idx="1790">
                  <c:v>0.4908813662702044</c:v>
                </c:pt>
                <c:pt idx="1791">
                  <c:v>0.49233936898201419</c:v>
                </c:pt>
                <c:pt idx="1792">
                  <c:v>0.48913372480174344</c:v>
                </c:pt>
                <c:pt idx="1793">
                  <c:v>0.48644290492116582</c:v>
                </c:pt>
                <c:pt idx="1794">
                  <c:v>0.48898573219509284</c:v>
                </c:pt>
                <c:pt idx="1795">
                  <c:v>0.4866793529971456</c:v>
                </c:pt>
                <c:pt idx="1796">
                  <c:v>0.48552498060048949</c:v>
                </c:pt>
                <c:pt idx="1797">
                  <c:v>0.48645430187555827</c:v>
                </c:pt>
                <c:pt idx="1798">
                  <c:v>0.48895600165808012</c:v>
                </c:pt>
                <c:pt idx="1799">
                  <c:v>0.49488680026009341</c:v>
                </c:pt>
                <c:pt idx="1800">
                  <c:v>0.49233038348082597</c:v>
                </c:pt>
                <c:pt idx="1801">
                  <c:v>0.49420598320917591</c:v>
                </c:pt>
                <c:pt idx="1802">
                  <c:v>0.49050557797294086</c:v>
                </c:pt>
                <c:pt idx="1803">
                  <c:v>0.49257088734978982</c:v>
                </c:pt>
                <c:pt idx="1804">
                  <c:v>0.49080480160842049</c:v>
                </c:pt>
                <c:pt idx="1805">
                  <c:v>0.48822587342072482</c:v>
                </c:pt>
                <c:pt idx="1806">
                  <c:v>0.48727682543448608</c:v>
                </c:pt>
                <c:pt idx="1807">
                  <c:v>0.48853061466421671</c:v>
                </c:pt>
                <c:pt idx="1808">
                  <c:v>0.49080042189148015</c:v>
                </c:pt>
                <c:pt idx="1809">
                  <c:v>0.48780345130155017</c:v>
                </c:pt>
                <c:pt idx="1810">
                  <c:v>0.48734622144112483</c:v>
                </c:pt>
                <c:pt idx="1811">
                  <c:v>0.48712661285571207</c:v>
                </c:pt>
                <c:pt idx="1812">
                  <c:v>0.48699609882964889</c:v>
                </c:pt>
                <c:pt idx="1813">
                  <c:v>0.4878680800942285</c:v>
                </c:pt>
                <c:pt idx="1814">
                  <c:v>0.48780343748154276</c:v>
                </c:pt>
                <c:pt idx="1815">
                  <c:v>0.48631068535272892</c:v>
                </c:pt>
                <c:pt idx="1816">
                  <c:v>0.48576145274453153</c:v>
                </c:pt>
                <c:pt idx="1817">
                  <c:v>0.48601398601398604</c:v>
                </c:pt>
                <c:pt idx="1818">
                  <c:v>0.49020314941699727</c:v>
                </c:pt>
                <c:pt idx="1819">
                  <c:v>0.48983899173852741</c:v>
                </c:pt>
                <c:pt idx="1820">
                  <c:v>0.48516113370152331</c:v>
                </c:pt>
                <c:pt idx="1821">
                  <c:v>0.48574707090228286</c:v>
                </c:pt>
                <c:pt idx="1822">
                  <c:v>0.48608410306271266</c:v>
                </c:pt>
                <c:pt idx="1823">
                  <c:v>0.48885944839214746</c:v>
                </c:pt>
                <c:pt idx="1824">
                  <c:v>0.4906973952706758</c:v>
                </c:pt>
                <c:pt idx="1825">
                  <c:v>0.49168674698795184</c:v>
                </c:pt>
                <c:pt idx="1826">
                  <c:v>0.49660197146880547</c:v>
                </c:pt>
                <c:pt idx="1827">
                  <c:v>0.50308095906290029</c:v>
                </c:pt>
                <c:pt idx="1828">
                  <c:v>0.49704574526405554</c:v>
                </c:pt>
                <c:pt idx="1829">
                  <c:v>0.49844179651695686</c:v>
                </c:pt>
                <c:pt idx="1830">
                  <c:v>0.49984792262303063</c:v>
                </c:pt>
                <c:pt idx="1831">
                  <c:v>0.49840120663650073</c:v>
                </c:pt>
                <c:pt idx="1832">
                  <c:v>0.49945770065075917</c:v>
                </c:pt>
                <c:pt idx="1833">
                  <c:v>0.49915682967959529</c:v>
                </c:pt>
                <c:pt idx="1834">
                  <c:v>0.49997017240350777</c:v>
                </c:pt>
                <c:pt idx="1835">
                  <c:v>0.49647657961745723</c:v>
                </c:pt>
                <c:pt idx="1836">
                  <c:v>0.4987012987012987</c:v>
                </c:pt>
                <c:pt idx="1837">
                  <c:v>0.49707013909440667</c:v>
                </c:pt>
                <c:pt idx="1838">
                  <c:v>0.49577747593456561</c:v>
                </c:pt>
                <c:pt idx="1839">
                  <c:v>0.49280723386765313</c:v>
                </c:pt>
                <c:pt idx="1840">
                  <c:v>0.49283918863623083</c:v>
                </c:pt>
                <c:pt idx="1841">
                  <c:v>0.49309448136376766</c:v>
                </c:pt>
                <c:pt idx="1842">
                  <c:v>0.49270664505672612</c:v>
                </c:pt>
                <c:pt idx="1843">
                  <c:v>0.49226804123711343</c:v>
                </c:pt>
                <c:pt idx="1844">
                  <c:v>0.4921438239274995</c:v>
                </c:pt>
                <c:pt idx="1845">
                  <c:v>0.49377691264083051</c:v>
                </c:pt>
                <c:pt idx="1846">
                  <c:v>0.49508991954566967</c:v>
                </c:pt>
                <c:pt idx="1847">
                  <c:v>0.4940774353232365</c:v>
                </c:pt>
                <c:pt idx="1848">
                  <c:v>0.49464211710378309</c:v>
                </c:pt>
                <c:pt idx="1849">
                  <c:v>0.49348253080173798</c:v>
                </c:pt>
                <c:pt idx="1850">
                  <c:v>0.49273650643675443</c:v>
                </c:pt>
                <c:pt idx="1851">
                  <c:v>0.4943255703983922</c:v>
                </c:pt>
                <c:pt idx="1852">
                  <c:v>0.49457105357355924</c:v>
                </c:pt>
                <c:pt idx="1853">
                  <c:v>0.49582568535733318</c:v>
                </c:pt>
                <c:pt idx="1854">
                  <c:v>0.49602819088574324</c:v>
                </c:pt>
                <c:pt idx="1855">
                  <c:v>0.49649504471839501</c:v>
                </c:pt>
                <c:pt idx="1856">
                  <c:v>0.49438405797101453</c:v>
                </c:pt>
                <c:pt idx="1857">
                  <c:v>0.49293609978128516</c:v>
                </c:pt>
                <c:pt idx="1858">
                  <c:v>0.49506636908257967</c:v>
                </c:pt>
                <c:pt idx="1859">
                  <c:v>0.49643149643149642</c:v>
                </c:pt>
                <c:pt idx="1860">
                  <c:v>0.4982321744254567</c:v>
                </c:pt>
                <c:pt idx="1861">
                  <c:v>0.49875050851397684</c:v>
                </c:pt>
                <c:pt idx="1862">
                  <c:v>0.4964784666897587</c:v>
                </c:pt>
                <c:pt idx="1863">
                  <c:v>0.4985377601926716</c:v>
                </c:pt>
                <c:pt idx="1864">
                  <c:v>0.49627293577981646</c:v>
                </c:pt>
                <c:pt idx="1865">
                  <c:v>0.49615187275525913</c:v>
                </c:pt>
                <c:pt idx="1866">
                  <c:v>0.49074869679784616</c:v>
                </c:pt>
                <c:pt idx="1867">
                  <c:v>0.49146445903511271</c:v>
                </c:pt>
                <c:pt idx="1868">
                  <c:v>0.49218527990906508</c:v>
                </c:pt>
                <c:pt idx="1869">
                  <c:v>0.49180048799863818</c:v>
                </c:pt>
                <c:pt idx="1870">
                  <c:v>0.49263419314782414</c:v>
                </c:pt>
                <c:pt idx="1871">
                  <c:v>0.49174655397356631</c:v>
                </c:pt>
                <c:pt idx="1872">
                  <c:v>0.4914386483872803</c:v>
                </c:pt>
                <c:pt idx="1873">
                  <c:v>0.48850803019124905</c:v>
                </c:pt>
                <c:pt idx="1874">
                  <c:v>0.4928462364983317</c:v>
                </c:pt>
                <c:pt idx="1875">
                  <c:v>0.48993022068417763</c:v>
                </c:pt>
                <c:pt idx="1876">
                  <c:v>0.48885251453406336</c:v>
                </c:pt>
                <c:pt idx="1877">
                  <c:v>0.48750928943005772</c:v>
                </c:pt>
                <c:pt idx="1878">
                  <c:v>0.48818320266230469</c:v>
                </c:pt>
                <c:pt idx="1879">
                  <c:v>0.48900293255131966</c:v>
                </c:pt>
                <c:pt idx="1880">
                  <c:v>0.48547694394213375</c:v>
                </c:pt>
                <c:pt idx="1881">
                  <c:v>0.48581679560488844</c:v>
                </c:pt>
                <c:pt idx="1882">
                  <c:v>0.48630557259998886</c:v>
                </c:pt>
                <c:pt idx="1883">
                  <c:v>0.48686475978894744</c:v>
                </c:pt>
                <c:pt idx="1884">
                  <c:v>0.48484004012930554</c:v>
                </c:pt>
                <c:pt idx="1885">
                  <c:v>0.48673406691615928</c:v>
                </c:pt>
                <c:pt idx="1886">
                  <c:v>0.4870846640892027</c:v>
                </c:pt>
                <c:pt idx="1887">
                  <c:v>0.48779945528319718</c:v>
                </c:pt>
                <c:pt idx="1888">
                  <c:v>0.48797079807532773</c:v>
                </c:pt>
                <c:pt idx="1889">
                  <c:v>0.48402812378896093</c:v>
                </c:pt>
                <c:pt idx="1890">
                  <c:v>0.48267655523577591</c:v>
                </c:pt>
                <c:pt idx="1891">
                  <c:v>0.47824646643109542</c:v>
                </c:pt>
                <c:pt idx="1892">
                  <c:v>0.47756906077348066</c:v>
                </c:pt>
                <c:pt idx="1893">
                  <c:v>0.47914474048634575</c:v>
                </c:pt>
                <c:pt idx="1894">
                  <c:v>0.48239221140472877</c:v>
                </c:pt>
                <c:pt idx="1895">
                  <c:v>0.48088799866466375</c:v>
                </c:pt>
                <c:pt idx="1896">
                  <c:v>0.48139041019336093</c:v>
                </c:pt>
                <c:pt idx="1897">
                  <c:v>0.47756162263733831</c:v>
                </c:pt>
                <c:pt idx="1898">
                  <c:v>0.47701212789415653</c:v>
                </c:pt>
                <c:pt idx="1899">
                  <c:v>0.47728907330567077</c:v>
                </c:pt>
                <c:pt idx="1900">
                  <c:v>0.47588406445837061</c:v>
                </c:pt>
                <c:pt idx="1901">
                  <c:v>0.47948127771852017</c:v>
                </c:pt>
                <c:pt idx="1902">
                  <c:v>0.4779630565380944</c:v>
                </c:pt>
                <c:pt idx="1903">
                  <c:v>0.47913179332663769</c:v>
                </c:pt>
                <c:pt idx="1904">
                  <c:v>0.47791771620486984</c:v>
                </c:pt>
                <c:pt idx="1905">
                  <c:v>0.47699504678040733</c:v>
                </c:pt>
                <c:pt idx="1906">
                  <c:v>0.47892445864785937</c:v>
                </c:pt>
                <c:pt idx="1907">
                  <c:v>0.47736285525446132</c:v>
                </c:pt>
                <c:pt idx="1908">
                  <c:v>0.47531912562318523</c:v>
                </c:pt>
                <c:pt idx="1909">
                  <c:v>0.47690373366861638</c:v>
                </c:pt>
                <c:pt idx="1910">
                  <c:v>0.47786359186337429</c:v>
                </c:pt>
                <c:pt idx="1911">
                  <c:v>0.48022844710361712</c:v>
                </c:pt>
                <c:pt idx="1912">
                  <c:v>0.4768795560874769</c:v>
                </c:pt>
                <c:pt idx="1913">
                  <c:v>0.47923547566191999</c:v>
                </c:pt>
                <c:pt idx="1914">
                  <c:v>0.47698447408703259</c:v>
                </c:pt>
                <c:pt idx="1915">
                  <c:v>0.47531302968997763</c:v>
                </c:pt>
                <c:pt idx="1916">
                  <c:v>0.47735248958104842</c:v>
                </c:pt>
                <c:pt idx="1917">
                  <c:v>0.47803575321560932</c:v>
                </c:pt>
                <c:pt idx="1918">
                  <c:v>0.47460767218831729</c:v>
                </c:pt>
                <c:pt idx="1919">
                  <c:v>0.47282727074711395</c:v>
                </c:pt>
                <c:pt idx="1920">
                  <c:v>0.47192353643966556</c:v>
                </c:pt>
                <c:pt idx="1921">
                  <c:v>0.46876547966316257</c:v>
                </c:pt>
                <c:pt idx="1922">
                  <c:v>0.46975553982686341</c:v>
                </c:pt>
                <c:pt idx="1923">
                  <c:v>0.46588324488248672</c:v>
                </c:pt>
                <c:pt idx="1924">
                  <c:v>0.46714022340310168</c:v>
                </c:pt>
                <c:pt idx="1925">
                  <c:v>0.46836201263341326</c:v>
                </c:pt>
                <c:pt idx="1926">
                  <c:v>0.47084373981974154</c:v>
                </c:pt>
                <c:pt idx="1927">
                  <c:v>0.47270754205100379</c:v>
                </c:pt>
                <c:pt idx="1928">
                  <c:v>0.47119645494830131</c:v>
                </c:pt>
                <c:pt idx="1929">
                  <c:v>0.47140700989434853</c:v>
                </c:pt>
                <c:pt idx="1930">
                  <c:v>0.47205213190270212</c:v>
                </c:pt>
                <c:pt idx="1931">
                  <c:v>0.47283185346512541</c:v>
                </c:pt>
                <c:pt idx="1932">
                  <c:v>0.47476740907809417</c:v>
                </c:pt>
                <c:pt idx="1933">
                  <c:v>0.47129386821402669</c:v>
                </c:pt>
                <c:pt idx="1934">
                  <c:v>0.46795375463014927</c:v>
                </c:pt>
                <c:pt idx="1935">
                  <c:v>0.47017281965895391</c:v>
                </c:pt>
                <c:pt idx="1936">
                  <c:v>0.47169165858942935</c:v>
                </c:pt>
                <c:pt idx="1937">
                  <c:v>0.46765998744077186</c:v>
                </c:pt>
                <c:pt idx="1938">
                  <c:v>0.46844714897453238</c:v>
                </c:pt>
                <c:pt idx="1939">
                  <c:v>0.46772039180765806</c:v>
                </c:pt>
                <c:pt idx="1940">
                  <c:v>0.4645853008166213</c:v>
                </c:pt>
                <c:pt idx="1941">
                  <c:v>0.46554566435872075</c:v>
                </c:pt>
                <c:pt idx="1942">
                  <c:v>0.46421705937276869</c:v>
                </c:pt>
                <c:pt idx="1943">
                  <c:v>0.46401835965247806</c:v>
                </c:pt>
                <c:pt idx="1944">
                  <c:v>0.46750353222475816</c:v>
                </c:pt>
                <c:pt idx="1945">
                  <c:v>0.4690620929222753</c:v>
                </c:pt>
                <c:pt idx="1946">
                  <c:v>0.47278985903179976</c:v>
                </c:pt>
                <c:pt idx="1947">
                  <c:v>0.47311243889190657</c:v>
                </c:pt>
                <c:pt idx="1948">
                  <c:v>0.46990048398499107</c:v>
                </c:pt>
                <c:pt idx="1949">
                  <c:v>0.47433886755718996</c:v>
                </c:pt>
                <c:pt idx="1950">
                  <c:v>0.47430209911274618</c:v>
                </c:pt>
                <c:pt idx="1951">
                  <c:v>0.47130105490938601</c:v>
                </c:pt>
                <c:pt idx="1952">
                  <c:v>0.46932515337423314</c:v>
                </c:pt>
                <c:pt idx="1953">
                  <c:v>0.47050297922593809</c:v>
                </c:pt>
                <c:pt idx="1954">
                  <c:v>0.47080765488160886</c:v>
                </c:pt>
                <c:pt idx="1955">
                  <c:v>0.46934641219746243</c:v>
                </c:pt>
                <c:pt idx="1956">
                  <c:v>0.46455392809587215</c:v>
                </c:pt>
                <c:pt idx="1957">
                  <c:v>0.46684025932617701</c:v>
                </c:pt>
                <c:pt idx="1958">
                  <c:v>0.46754488473387867</c:v>
                </c:pt>
                <c:pt idx="1959">
                  <c:v>0.46853741496598639</c:v>
                </c:pt>
                <c:pt idx="1960">
                  <c:v>0.46552368744325162</c:v>
                </c:pt>
                <c:pt idx="1961">
                  <c:v>0.46545279794959421</c:v>
                </c:pt>
                <c:pt idx="1962">
                  <c:v>0.4660330489253699</c:v>
                </c:pt>
                <c:pt idx="1963">
                  <c:v>0.467778620166793</c:v>
                </c:pt>
                <c:pt idx="1964">
                  <c:v>0.4660548489239521</c:v>
                </c:pt>
                <c:pt idx="1965">
                  <c:v>0.4666417989981882</c:v>
                </c:pt>
                <c:pt idx="1966">
                  <c:v>0.46560591449694633</c:v>
                </c:pt>
                <c:pt idx="1967">
                  <c:v>0.46471371504660453</c:v>
                </c:pt>
                <c:pt idx="1968">
                  <c:v>0.46756176154672402</c:v>
                </c:pt>
                <c:pt idx="1969">
                  <c:v>0.46853259990292828</c:v>
                </c:pt>
                <c:pt idx="1970">
                  <c:v>0.47050614567119314</c:v>
                </c:pt>
                <c:pt idx="1971">
                  <c:v>0.47169811320754718</c:v>
                </c:pt>
                <c:pt idx="1972">
                  <c:v>0.47654133708960877</c:v>
                </c:pt>
                <c:pt idx="1973">
                  <c:v>0.48013369992991534</c:v>
                </c:pt>
                <c:pt idx="1974">
                  <c:v>0.47623121758194753</c:v>
                </c:pt>
                <c:pt idx="1975">
                  <c:v>0.47590969455511289</c:v>
                </c:pt>
                <c:pt idx="1976">
                  <c:v>0.47601651842439646</c:v>
                </c:pt>
                <c:pt idx="1977">
                  <c:v>0.47972220749615646</c:v>
                </c:pt>
                <c:pt idx="1978">
                  <c:v>0.48369098712446351</c:v>
                </c:pt>
                <c:pt idx="1979">
                  <c:v>0.48090484973418685</c:v>
                </c:pt>
                <c:pt idx="1980">
                  <c:v>0.48373851971907084</c:v>
                </c:pt>
                <c:pt idx="1981">
                  <c:v>0.48078464909936397</c:v>
                </c:pt>
                <c:pt idx="1982">
                  <c:v>0.48427604280410574</c:v>
                </c:pt>
                <c:pt idx="1983">
                  <c:v>0.48730097515288417</c:v>
                </c:pt>
                <c:pt idx="1984">
                  <c:v>0.49010604569804306</c:v>
                </c:pt>
                <c:pt idx="1985">
                  <c:v>0.49326818675352879</c:v>
                </c:pt>
                <c:pt idx="1986">
                  <c:v>0.49400956320851019</c:v>
                </c:pt>
                <c:pt idx="1987">
                  <c:v>0.49782713664896194</c:v>
                </c:pt>
                <c:pt idx="1988">
                  <c:v>0.49946535500427719</c:v>
                </c:pt>
                <c:pt idx="1989">
                  <c:v>0.49640747245728883</c:v>
                </c:pt>
                <c:pt idx="1990">
                  <c:v>0.50018671645772217</c:v>
                </c:pt>
                <c:pt idx="1991">
                  <c:v>0.49933450460522816</c:v>
                </c:pt>
                <c:pt idx="1992">
                  <c:v>0.50045627784636859</c:v>
                </c:pt>
                <c:pt idx="1993">
                  <c:v>0.49973244863013699</c:v>
                </c:pt>
                <c:pt idx="1994">
                  <c:v>0.49970705725699066</c:v>
                </c:pt>
                <c:pt idx="1995">
                  <c:v>0.49779618713822948</c:v>
                </c:pt>
                <c:pt idx="1996">
                  <c:v>0.49662825890723727</c:v>
                </c:pt>
                <c:pt idx="1997">
                  <c:v>0.49835158991811124</c:v>
                </c:pt>
                <c:pt idx="1998">
                  <c:v>0.49973463538902452</c:v>
                </c:pt>
                <c:pt idx="1999">
                  <c:v>0.50487204197451541</c:v>
                </c:pt>
                <c:pt idx="2000">
                  <c:v>0.50628060464126046</c:v>
                </c:pt>
                <c:pt idx="2001">
                  <c:v>0.49957374254049447</c:v>
                </c:pt>
                <c:pt idx="2002">
                  <c:v>0.49835071291764205</c:v>
                </c:pt>
                <c:pt idx="2003">
                  <c:v>0.4970230254491807</c:v>
                </c:pt>
                <c:pt idx="2004">
                  <c:v>0.49842072015161087</c:v>
                </c:pt>
                <c:pt idx="2005">
                  <c:v>0.50100497196657146</c:v>
                </c:pt>
                <c:pt idx="2006">
                  <c:v>0.49967982924226251</c:v>
                </c:pt>
                <c:pt idx="2007">
                  <c:v>0.49667641584684924</c:v>
                </c:pt>
                <c:pt idx="2008">
                  <c:v>0.49639716011444313</c:v>
                </c:pt>
                <c:pt idx="2009">
                  <c:v>0.4981071714209544</c:v>
                </c:pt>
                <c:pt idx="2010">
                  <c:v>0.49928620525564432</c:v>
                </c:pt>
                <c:pt idx="2011">
                  <c:v>0.49760008439263675</c:v>
                </c:pt>
                <c:pt idx="2012">
                  <c:v>0.494615182558445</c:v>
                </c:pt>
                <c:pt idx="2013">
                  <c:v>0.49295112781954881</c:v>
                </c:pt>
                <c:pt idx="2014">
                  <c:v>0.49414776883686901</c:v>
                </c:pt>
                <c:pt idx="2015">
                  <c:v>0.49581535582471276</c:v>
                </c:pt>
                <c:pt idx="2016">
                  <c:v>0.49465434917998752</c:v>
                </c:pt>
                <c:pt idx="2017">
                  <c:v>0.49346811819595643</c:v>
                </c:pt>
                <c:pt idx="2018">
                  <c:v>0.49543568464730287</c:v>
                </c:pt>
                <c:pt idx="2019">
                  <c:v>0.49417671722138828</c:v>
                </c:pt>
                <c:pt idx="2020">
                  <c:v>0.49380303419902288</c:v>
                </c:pt>
                <c:pt idx="2021">
                  <c:v>0.49549595659739998</c:v>
                </c:pt>
                <c:pt idx="2022">
                  <c:v>0.49575621229164529</c:v>
                </c:pt>
                <c:pt idx="2023">
                  <c:v>0.4948875255623722</c:v>
                </c:pt>
                <c:pt idx="2024">
                  <c:v>0.49851221013749236</c:v>
                </c:pt>
                <c:pt idx="2025">
                  <c:v>0.50372016120698559</c:v>
                </c:pt>
                <c:pt idx="2026">
                  <c:v>0.50697985885746666</c:v>
                </c:pt>
                <c:pt idx="2027">
                  <c:v>0.50959905296206709</c:v>
                </c:pt>
                <c:pt idx="2028">
                  <c:v>0.50782733665246615</c:v>
                </c:pt>
                <c:pt idx="2029">
                  <c:v>0.50794863955976766</c:v>
                </c:pt>
                <c:pt idx="2030">
                  <c:v>0.5109934853420196</c:v>
                </c:pt>
                <c:pt idx="2031">
                  <c:v>0.51510666530570592</c:v>
                </c:pt>
                <c:pt idx="2032">
                  <c:v>0.51710230753522568</c:v>
                </c:pt>
                <c:pt idx="2033">
                  <c:v>0.50929635336415002</c:v>
                </c:pt>
                <c:pt idx="2034">
                  <c:v>0.51083955414664073</c:v>
                </c:pt>
                <c:pt idx="2035">
                  <c:v>0.51176831764224318</c:v>
                </c:pt>
                <c:pt idx="2036">
                  <c:v>0.51077520171586155</c:v>
                </c:pt>
                <c:pt idx="2037">
                  <c:v>0.51144492131616592</c:v>
                </c:pt>
                <c:pt idx="2038">
                  <c:v>0.50834898238846871</c:v>
                </c:pt>
                <c:pt idx="2039">
                  <c:v>0.50707296050296613</c:v>
                </c:pt>
                <c:pt idx="2040">
                  <c:v>0.50650857719475284</c:v>
                </c:pt>
                <c:pt idx="2041">
                  <c:v>0.50437952508733741</c:v>
                </c:pt>
                <c:pt idx="2042">
                  <c:v>0.50682837342030163</c:v>
                </c:pt>
                <c:pt idx="2043">
                  <c:v>0.50791396103896103</c:v>
                </c:pt>
                <c:pt idx="2044">
                  <c:v>0.50504227360700826</c:v>
                </c:pt>
                <c:pt idx="2045">
                  <c:v>0.5004831900717156</c:v>
                </c:pt>
                <c:pt idx="2046">
                  <c:v>0.50227732793522273</c:v>
                </c:pt>
                <c:pt idx="2047">
                  <c:v>0.50103939562946809</c:v>
                </c:pt>
                <c:pt idx="2048">
                  <c:v>0.50676904425136382</c:v>
                </c:pt>
                <c:pt idx="2049">
                  <c:v>0.50431761279444076</c:v>
                </c:pt>
                <c:pt idx="2050">
                  <c:v>0.50068281826918204</c:v>
                </c:pt>
                <c:pt idx="2051">
                  <c:v>0.50238167629471975</c:v>
                </c:pt>
                <c:pt idx="2052">
                  <c:v>0.50378405650857716</c:v>
                </c:pt>
                <c:pt idx="2053">
                  <c:v>0.50589005235602091</c:v>
                </c:pt>
                <c:pt idx="2054">
                  <c:v>0.50631764409765923</c:v>
                </c:pt>
                <c:pt idx="2055">
                  <c:v>0.504956504147279</c:v>
                </c:pt>
                <c:pt idx="2056">
                  <c:v>0.50353892821031343</c:v>
                </c:pt>
                <c:pt idx="2057">
                  <c:v>0.50444275196750443</c:v>
                </c:pt>
                <c:pt idx="2058">
                  <c:v>0.50137069753274455</c:v>
                </c:pt>
                <c:pt idx="2059">
                  <c:v>0.50044020922885701</c:v>
                </c:pt>
                <c:pt idx="2060">
                  <c:v>0.49792207792207788</c:v>
                </c:pt>
                <c:pt idx="2061">
                  <c:v>0.50265614523699009</c:v>
                </c:pt>
                <c:pt idx="2062">
                  <c:v>0.4964845580959325</c:v>
                </c:pt>
                <c:pt idx="2063">
                  <c:v>0.49778726505961368</c:v>
                </c:pt>
                <c:pt idx="2064">
                  <c:v>0.49735643616185943</c:v>
                </c:pt>
                <c:pt idx="2065">
                  <c:v>0.49989650175947004</c:v>
                </c:pt>
                <c:pt idx="2066">
                  <c:v>0.49850361197110421</c:v>
                </c:pt>
                <c:pt idx="2067">
                  <c:v>0.49553040872216197</c:v>
                </c:pt>
                <c:pt idx="2068">
                  <c:v>0.49378977622664749</c:v>
                </c:pt>
                <c:pt idx="2069">
                  <c:v>0.4886595831630568</c:v>
                </c:pt>
                <c:pt idx="2070">
                  <c:v>0.49238708358880034</c:v>
                </c:pt>
                <c:pt idx="2071">
                  <c:v>0.48961289014997966</c:v>
                </c:pt>
                <c:pt idx="2072">
                  <c:v>0.49080094762840876</c:v>
                </c:pt>
                <c:pt idx="2073">
                  <c:v>0.49054896440780216</c:v>
                </c:pt>
                <c:pt idx="2074">
                  <c:v>0.48952380952380953</c:v>
                </c:pt>
                <c:pt idx="2075">
                  <c:v>0.48702244088558666</c:v>
                </c:pt>
                <c:pt idx="2076">
                  <c:v>0.48886113886113891</c:v>
                </c:pt>
                <c:pt idx="2077">
                  <c:v>0.49103978435581291</c:v>
                </c:pt>
                <c:pt idx="2078">
                  <c:v>0.49023720349563049</c:v>
                </c:pt>
                <c:pt idx="2079">
                  <c:v>0.49060657539722197</c:v>
                </c:pt>
                <c:pt idx="2080">
                  <c:v>0.49195356484480091</c:v>
                </c:pt>
                <c:pt idx="2081">
                  <c:v>0.48596779821544284</c:v>
                </c:pt>
                <c:pt idx="2082">
                  <c:v>0.48753117206982544</c:v>
                </c:pt>
                <c:pt idx="2083">
                  <c:v>0.48164427351281158</c:v>
                </c:pt>
                <c:pt idx="2084">
                  <c:v>0.48272089901049176</c:v>
                </c:pt>
                <c:pt idx="2085">
                  <c:v>0.47644448875816336</c:v>
                </c:pt>
                <c:pt idx="2086">
                  <c:v>0.47737306843267113</c:v>
                </c:pt>
                <c:pt idx="2087">
                  <c:v>0.47443394811815864</c:v>
                </c:pt>
                <c:pt idx="2088">
                  <c:v>0.47418871692461306</c:v>
                </c:pt>
                <c:pt idx="2089">
                  <c:v>0.46984382061969571</c:v>
                </c:pt>
                <c:pt idx="2090">
                  <c:v>0.47351492612322849</c:v>
                </c:pt>
                <c:pt idx="2091">
                  <c:v>0.47565841979249801</c:v>
                </c:pt>
                <c:pt idx="2092">
                  <c:v>0.47242839352428395</c:v>
                </c:pt>
                <c:pt idx="2093">
                  <c:v>0.46749578832623129</c:v>
                </c:pt>
                <c:pt idx="2094">
                  <c:v>0.46731439960139515</c:v>
                </c:pt>
                <c:pt idx="2095">
                  <c:v>0.46402209389907101</c:v>
                </c:pt>
                <c:pt idx="2096">
                  <c:v>0.46533003383667493</c:v>
                </c:pt>
                <c:pt idx="2097">
                  <c:v>0.46211665664461815</c:v>
                </c:pt>
                <c:pt idx="2098">
                  <c:v>0.46251400631557504</c:v>
                </c:pt>
                <c:pt idx="2099">
                  <c:v>0.46478019201616977</c:v>
                </c:pt>
                <c:pt idx="2100">
                  <c:v>0.46456413890857545</c:v>
                </c:pt>
                <c:pt idx="2101">
                  <c:v>0.45995330423307279</c:v>
                </c:pt>
                <c:pt idx="2102">
                  <c:v>0.45675328016465139</c:v>
                </c:pt>
                <c:pt idx="2103">
                  <c:v>0.45431628768391813</c:v>
                </c:pt>
                <c:pt idx="2104">
                  <c:v>0.44865662527986971</c:v>
                </c:pt>
                <c:pt idx="2105">
                  <c:v>0.44969178256661063</c:v>
                </c:pt>
                <c:pt idx="2106">
                  <c:v>0.45079167960260791</c:v>
                </c:pt>
                <c:pt idx="2107">
                  <c:v>0.44736574450772987</c:v>
                </c:pt>
                <c:pt idx="2108">
                  <c:v>0.43965964511777517</c:v>
                </c:pt>
                <c:pt idx="2109">
                  <c:v>0.43849060564710823</c:v>
                </c:pt>
                <c:pt idx="2110">
                  <c:v>0.43204738274371701</c:v>
                </c:pt>
                <c:pt idx="2111">
                  <c:v>0.42594565796483752</c:v>
                </c:pt>
                <c:pt idx="2112">
                  <c:v>0.43211929410502603</c:v>
                </c:pt>
                <c:pt idx="2113">
                  <c:v>0.44022118430235679</c:v>
                </c:pt>
                <c:pt idx="2114">
                  <c:v>0.43879662545763254</c:v>
                </c:pt>
                <c:pt idx="2115">
                  <c:v>0.43836048344718864</c:v>
                </c:pt>
                <c:pt idx="2116">
                  <c:v>0.44293296233317875</c:v>
                </c:pt>
                <c:pt idx="2117">
                  <c:v>0.43764595983185428</c:v>
                </c:pt>
                <c:pt idx="2118">
                  <c:v>0.44067101010619197</c:v>
                </c:pt>
                <c:pt idx="2119">
                  <c:v>0.43577864888255352</c:v>
                </c:pt>
                <c:pt idx="2120">
                  <c:v>0.42720228384991843</c:v>
                </c:pt>
                <c:pt idx="2121">
                  <c:v>0.43198427498613978</c:v>
                </c:pt>
                <c:pt idx="2122">
                  <c:v>0.43405178940992373</c:v>
                </c:pt>
                <c:pt idx="2123">
                  <c:v>0.42973216972615114</c:v>
                </c:pt>
                <c:pt idx="2124">
                  <c:v>0.43350193394822972</c:v>
                </c:pt>
                <c:pt idx="2125">
                  <c:v>0.42642612876046987</c:v>
                </c:pt>
                <c:pt idx="2126">
                  <c:v>0.41910777341224448</c:v>
                </c:pt>
                <c:pt idx="2127">
                  <c:v>0.42379163783730356</c:v>
                </c:pt>
                <c:pt idx="2128">
                  <c:v>0.42741816391828696</c:v>
                </c:pt>
                <c:pt idx="2129">
                  <c:v>0.43173994295269008</c:v>
                </c:pt>
                <c:pt idx="2130">
                  <c:v>0.42651240317678207</c:v>
                </c:pt>
                <c:pt idx="2131">
                  <c:v>0.42736800861984525</c:v>
                </c:pt>
                <c:pt idx="2132">
                  <c:v>0.42405373602667185</c:v>
                </c:pt>
                <c:pt idx="2133">
                  <c:v>0.41794407169792841</c:v>
                </c:pt>
                <c:pt idx="2134">
                  <c:v>0.42210144927536225</c:v>
                </c:pt>
                <c:pt idx="2135">
                  <c:v>0.41963106131036848</c:v>
                </c:pt>
                <c:pt idx="2136">
                  <c:v>0.41756263682802236</c:v>
                </c:pt>
                <c:pt idx="2137">
                  <c:v>0.42042685898060617</c:v>
                </c:pt>
                <c:pt idx="2138">
                  <c:v>0.42494406070629437</c:v>
                </c:pt>
                <c:pt idx="2139">
                  <c:v>0.42819818076253141</c:v>
                </c:pt>
                <c:pt idx="2140">
                  <c:v>0.42371900028949144</c:v>
                </c:pt>
                <c:pt idx="2141">
                  <c:v>0.41712133648785665</c:v>
                </c:pt>
                <c:pt idx="2142">
                  <c:v>0.4108071662492776</c:v>
                </c:pt>
                <c:pt idx="2143">
                  <c:v>0.38523166023166022</c:v>
                </c:pt>
                <c:pt idx="2144">
                  <c:v>0.38928849144634525</c:v>
                </c:pt>
                <c:pt idx="2145">
                  <c:v>0.39098942488772997</c:v>
                </c:pt>
                <c:pt idx="2146">
                  <c:v>0.39424695752561451</c:v>
                </c:pt>
                <c:pt idx="2147">
                  <c:v>0.39126456708080515</c:v>
                </c:pt>
                <c:pt idx="2148">
                  <c:v>0.38596153846153847</c:v>
                </c:pt>
                <c:pt idx="2149">
                  <c:v>0.37282803349305454</c:v>
                </c:pt>
                <c:pt idx="2150">
                  <c:v>0.37714922264735801</c:v>
                </c:pt>
                <c:pt idx="2151">
                  <c:v>0.37148060641858632</c:v>
                </c:pt>
                <c:pt idx="2152">
                  <c:v>0.36936186884764194</c:v>
                </c:pt>
                <c:pt idx="2153">
                  <c:v>0.36846035143610933</c:v>
                </c:pt>
                <c:pt idx="2154">
                  <c:v>0.36770086712445493</c:v>
                </c:pt>
                <c:pt idx="2155">
                  <c:v>0.37496841998888381</c:v>
                </c:pt>
                <c:pt idx="2156">
                  <c:v>0.38198126765449231</c:v>
                </c:pt>
                <c:pt idx="2157">
                  <c:v>0.37992068865460876</c:v>
                </c:pt>
                <c:pt idx="2158">
                  <c:v>0.39013170637226413</c:v>
                </c:pt>
                <c:pt idx="2159">
                  <c:v>0.38439292427820893</c:v>
                </c:pt>
                <c:pt idx="2160">
                  <c:v>0.38854392298435619</c:v>
                </c:pt>
                <c:pt idx="2161">
                  <c:v>0.38566684314386096</c:v>
                </c:pt>
                <c:pt idx="2162">
                  <c:v>0.38433122241412399</c:v>
                </c:pt>
                <c:pt idx="2163">
                  <c:v>0.38520505940973554</c:v>
                </c:pt>
                <c:pt idx="2164">
                  <c:v>0.38420038535645473</c:v>
                </c:pt>
                <c:pt idx="2165">
                  <c:v>0.38513184781551035</c:v>
                </c:pt>
                <c:pt idx="2166">
                  <c:v>0.38713917149393956</c:v>
                </c:pt>
                <c:pt idx="2167">
                  <c:v>0.37794963315486813</c:v>
                </c:pt>
                <c:pt idx="2168">
                  <c:v>0.37593834451005909</c:v>
                </c:pt>
                <c:pt idx="2169">
                  <c:v>0.37210221936631904</c:v>
                </c:pt>
                <c:pt idx="2170">
                  <c:v>0.37382224380767359</c:v>
                </c:pt>
                <c:pt idx="2171">
                  <c:v>0.37385556915544677</c:v>
                </c:pt>
                <c:pt idx="2172">
                  <c:v>0.36595114729829753</c:v>
                </c:pt>
                <c:pt idx="2173">
                  <c:v>0.36406373713380835</c:v>
                </c:pt>
                <c:pt idx="2174">
                  <c:v>0.36742009359753058</c:v>
                </c:pt>
                <c:pt idx="2175">
                  <c:v>0.36609385991357651</c:v>
                </c:pt>
                <c:pt idx="2176">
                  <c:v>0.37310916034320291</c:v>
                </c:pt>
                <c:pt idx="2177">
                  <c:v>0.37276056616846476</c:v>
                </c:pt>
                <c:pt idx="2178">
                  <c:v>0.37842229663186916</c:v>
                </c:pt>
                <c:pt idx="2179">
                  <c:v>0.37462396894711303</c:v>
                </c:pt>
                <c:pt idx="2180">
                  <c:v>0.37400595209054982</c:v>
                </c:pt>
                <c:pt idx="2181">
                  <c:v>0.37848624969578976</c:v>
                </c:pt>
                <c:pt idx="2182">
                  <c:v>0.38329880635296432</c:v>
                </c:pt>
                <c:pt idx="2183">
                  <c:v>0.37298890776456484</c:v>
                </c:pt>
                <c:pt idx="2184">
                  <c:v>0.37081043616020598</c:v>
                </c:pt>
                <c:pt idx="2185">
                  <c:v>0.37879167711205819</c:v>
                </c:pt>
                <c:pt idx="2186">
                  <c:v>0.38559825673534076</c:v>
                </c:pt>
                <c:pt idx="2187">
                  <c:v>0.39049990236281973</c:v>
                </c:pt>
                <c:pt idx="2188">
                  <c:v>0.38552386552974616</c:v>
                </c:pt>
                <c:pt idx="2189">
                  <c:v>0.38715311469047153</c:v>
                </c:pt>
                <c:pt idx="2190">
                  <c:v>0.38832400875699336</c:v>
                </c:pt>
                <c:pt idx="2191">
                  <c:v>0.39046083174510093</c:v>
                </c:pt>
                <c:pt idx="2192">
                  <c:v>0.3861515400609255</c:v>
                </c:pt>
                <c:pt idx="2193">
                  <c:v>0.38322137921036098</c:v>
                </c:pt>
                <c:pt idx="2194">
                  <c:v>0.38454910970706496</c:v>
                </c:pt>
                <c:pt idx="2195">
                  <c:v>0.39107636571646487</c:v>
                </c:pt>
                <c:pt idx="2196">
                  <c:v>0.39165199181381183</c:v>
                </c:pt>
                <c:pt idx="2197">
                  <c:v>0.38695093513539242</c:v>
                </c:pt>
                <c:pt idx="2198">
                  <c:v>0.38541765882465001</c:v>
                </c:pt>
                <c:pt idx="2199">
                  <c:v>0.38127248627153948</c:v>
                </c:pt>
                <c:pt idx="2200">
                  <c:v>0.37976421570948343</c:v>
                </c:pt>
                <c:pt idx="2201">
                  <c:v>0.37972711392285541</c:v>
                </c:pt>
                <c:pt idx="2202">
                  <c:v>0.38212918773330817</c:v>
                </c:pt>
                <c:pt idx="2203">
                  <c:v>0.37548490869524082</c:v>
                </c:pt>
                <c:pt idx="2204">
                  <c:v>0.37510680717744233</c:v>
                </c:pt>
                <c:pt idx="2205">
                  <c:v>0.37015896976272461</c:v>
                </c:pt>
                <c:pt idx="2206">
                  <c:v>0.37305797650625239</c:v>
                </c:pt>
                <c:pt idx="2207">
                  <c:v>0.37411406554725779</c:v>
                </c:pt>
                <c:pt idx="2208">
                  <c:v>0.3714720136843106</c:v>
                </c:pt>
                <c:pt idx="2209">
                  <c:v>0.37002409638554218</c:v>
                </c:pt>
                <c:pt idx="2210">
                  <c:v>0.36585717028220388</c:v>
                </c:pt>
                <c:pt idx="2211">
                  <c:v>0.36671870426383063</c:v>
                </c:pt>
                <c:pt idx="2212">
                  <c:v>0.36865525672371641</c:v>
                </c:pt>
                <c:pt idx="2213">
                  <c:v>0.36170931916948335</c:v>
                </c:pt>
                <c:pt idx="2214">
                  <c:v>0.36258077053879412</c:v>
                </c:pt>
                <c:pt idx="2215">
                  <c:v>0.36264263112474826</c:v>
                </c:pt>
                <c:pt idx="2216">
                  <c:v>0.36232929409501824</c:v>
                </c:pt>
                <c:pt idx="2217">
                  <c:v>0.36843105578257151</c:v>
                </c:pt>
                <c:pt idx="2218">
                  <c:v>0.36424821002386637</c:v>
                </c:pt>
                <c:pt idx="2219">
                  <c:v>0.36552445225987357</c:v>
                </c:pt>
                <c:pt idx="2220">
                  <c:v>0.36495238095238097</c:v>
                </c:pt>
                <c:pt idx="2221">
                  <c:v>0.36457235896944734</c:v>
                </c:pt>
                <c:pt idx="2222">
                  <c:v>0.37480559875583208</c:v>
                </c:pt>
                <c:pt idx="2223">
                  <c:v>0.37526185024601744</c:v>
                </c:pt>
                <c:pt idx="2224">
                  <c:v>0.3713424710800039</c:v>
                </c:pt>
                <c:pt idx="2225">
                  <c:v>0.37474189675870351</c:v>
                </c:pt>
                <c:pt idx="2226">
                  <c:v>0.37581746839122221</c:v>
                </c:pt>
                <c:pt idx="2227">
                  <c:v>0.37705396208070008</c:v>
                </c:pt>
                <c:pt idx="2228">
                  <c:v>0.37647742685526059</c:v>
                </c:pt>
                <c:pt idx="2229">
                  <c:v>0.38069576095847568</c:v>
                </c:pt>
                <c:pt idx="2230">
                  <c:v>0.38194712466229258</c:v>
                </c:pt>
                <c:pt idx="2231">
                  <c:v>0.37758438311376097</c:v>
                </c:pt>
                <c:pt idx="2232">
                  <c:v>0.38195308760172331</c:v>
                </c:pt>
                <c:pt idx="2233">
                  <c:v>0.3815463721195963</c:v>
                </c:pt>
                <c:pt idx="2234">
                  <c:v>0.37945382371227704</c:v>
                </c:pt>
                <c:pt idx="2235">
                  <c:v>0.3855553964389708</c:v>
                </c:pt>
                <c:pt idx="2236">
                  <c:v>0.39300479969586088</c:v>
                </c:pt>
                <c:pt idx="2237">
                  <c:v>0.39221371868612448</c:v>
                </c:pt>
                <c:pt idx="2238">
                  <c:v>0.39389276268333734</c:v>
                </c:pt>
                <c:pt idx="2239">
                  <c:v>0.39180366928758636</c:v>
                </c:pt>
                <c:pt idx="2240">
                  <c:v>0.38812022900763354</c:v>
                </c:pt>
                <c:pt idx="2241">
                  <c:v>0.38878602288372976</c:v>
                </c:pt>
                <c:pt idx="2242">
                  <c:v>0.39046220875165755</c:v>
                </c:pt>
                <c:pt idx="2243">
                  <c:v>0.38733758563666432</c:v>
                </c:pt>
                <c:pt idx="2244">
                  <c:v>0.38852777909569669</c:v>
                </c:pt>
                <c:pt idx="2245">
                  <c:v>0.38923571698827092</c:v>
                </c:pt>
                <c:pt idx="2246">
                  <c:v>0.39388326922163652</c:v>
                </c:pt>
                <c:pt idx="2247">
                  <c:v>0.39662285330519048</c:v>
                </c:pt>
                <c:pt idx="2248">
                  <c:v>0.39327069096431283</c:v>
                </c:pt>
                <c:pt idx="2249">
                  <c:v>0.39116032557259134</c:v>
                </c:pt>
                <c:pt idx="2250">
                  <c:v>0.39080899952130205</c:v>
                </c:pt>
                <c:pt idx="2251">
                  <c:v>0.39088636800615262</c:v>
                </c:pt>
                <c:pt idx="2252">
                  <c:v>0.38511993105759562</c:v>
                </c:pt>
                <c:pt idx="2253">
                  <c:v>0.38635289670163503</c:v>
                </c:pt>
                <c:pt idx="2254">
                  <c:v>0.38091168091168093</c:v>
                </c:pt>
                <c:pt idx="2255">
                  <c:v>0.38379845699590442</c:v>
                </c:pt>
                <c:pt idx="2256">
                  <c:v>0.3827254547185982</c:v>
                </c:pt>
                <c:pt idx="2257">
                  <c:v>0.37863437161302477</c:v>
                </c:pt>
                <c:pt idx="2258">
                  <c:v>0.37973074750517793</c:v>
                </c:pt>
                <c:pt idx="2259">
                  <c:v>0.37888315344908491</c:v>
                </c:pt>
                <c:pt idx="2260">
                  <c:v>0.3736093507956626</c:v>
                </c:pt>
                <c:pt idx="2261">
                  <c:v>0.37457722660653886</c:v>
                </c:pt>
                <c:pt idx="2262">
                  <c:v>0.37700234192037468</c:v>
                </c:pt>
                <c:pt idx="2263">
                  <c:v>0.37654349969482137</c:v>
                </c:pt>
                <c:pt idx="2264">
                  <c:v>0.37460844803037502</c:v>
                </c:pt>
                <c:pt idx="2265">
                  <c:v>0.37042783262811474</c:v>
                </c:pt>
                <c:pt idx="2266">
                  <c:v>0.36938717876306126</c:v>
                </c:pt>
                <c:pt idx="2267">
                  <c:v>0.37127024722932656</c:v>
                </c:pt>
                <c:pt idx="2268">
                  <c:v>0.36957035496525975</c:v>
                </c:pt>
                <c:pt idx="2269">
                  <c:v>0.37249242997728993</c:v>
                </c:pt>
                <c:pt idx="2270">
                  <c:v>0.36895998489996223</c:v>
                </c:pt>
                <c:pt idx="2271">
                  <c:v>0.36705848760291249</c:v>
                </c:pt>
                <c:pt idx="2272">
                  <c:v>0.37026266863707868</c:v>
                </c:pt>
                <c:pt idx="2273">
                  <c:v>0.37044320798158098</c:v>
                </c:pt>
                <c:pt idx="2274">
                  <c:v>0.37044854881266492</c:v>
                </c:pt>
                <c:pt idx="2275">
                  <c:v>0.37056174448921547</c:v>
                </c:pt>
                <c:pt idx="2276">
                  <c:v>0.3677172423569437</c:v>
                </c:pt>
                <c:pt idx="2277">
                  <c:v>0.36641112327984382</c:v>
                </c:pt>
                <c:pt idx="2278">
                  <c:v>0.36712734924202567</c:v>
                </c:pt>
                <c:pt idx="2279">
                  <c:v>0.3679904875148633</c:v>
                </c:pt>
                <c:pt idx="2280">
                  <c:v>0.36649413552400401</c:v>
                </c:pt>
                <c:pt idx="2281">
                  <c:v>0.36248707585299367</c:v>
                </c:pt>
                <c:pt idx="2282">
                  <c:v>0.36008728238698351</c:v>
                </c:pt>
                <c:pt idx="2283">
                  <c:v>0.36264099296804952</c:v>
                </c:pt>
                <c:pt idx="2284">
                  <c:v>0.36354633341193116</c:v>
                </c:pt>
                <c:pt idx="2285">
                  <c:v>0.36394299287410925</c:v>
                </c:pt>
                <c:pt idx="2286">
                  <c:v>0.36133612884780325</c:v>
                </c:pt>
                <c:pt idx="2287">
                  <c:v>0.36259651129539605</c:v>
                </c:pt>
                <c:pt idx="2288">
                  <c:v>0.3633531301723299</c:v>
                </c:pt>
                <c:pt idx="2289">
                  <c:v>0.36512023317949965</c:v>
                </c:pt>
                <c:pt idx="2290">
                  <c:v>0.35759036144578316</c:v>
                </c:pt>
                <c:pt idx="2291">
                  <c:v>0.35950991269113886</c:v>
                </c:pt>
                <c:pt idx="2292">
                  <c:v>0.35579527863777088</c:v>
                </c:pt>
                <c:pt idx="2293">
                  <c:v>0.35679261609460627</c:v>
                </c:pt>
                <c:pt idx="2294">
                  <c:v>0.35554686354080084</c:v>
                </c:pt>
                <c:pt idx="2295">
                  <c:v>0.3567105905319668</c:v>
                </c:pt>
                <c:pt idx="2296">
                  <c:v>0.35420281472913051</c:v>
                </c:pt>
                <c:pt idx="2297">
                  <c:v>0.35281498784382898</c:v>
                </c:pt>
                <c:pt idx="2298">
                  <c:v>0.35380672109360167</c:v>
                </c:pt>
                <c:pt idx="2299">
                  <c:v>0.3477042875457006</c:v>
                </c:pt>
                <c:pt idx="2300">
                  <c:v>0.34540744229863396</c:v>
                </c:pt>
                <c:pt idx="2301">
                  <c:v>0.3409262048192771</c:v>
                </c:pt>
                <c:pt idx="2302">
                  <c:v>0.33623406557222824</c:v>
                </c:pt>
                <c:pt idx="2303">
                  <c:v>0.33770956316410866</c:v>
                </c:pt>
                <c:pt idx="2304">
                  <c:v>0.33557269243506649</c:v>
                </c:pt>
                <c:pt idx="2305">
                  <c:v>0.33718717289941957</c:v>
                </c:pt>
                <c:pt idx="2306">
                  <c:v>0.33418269230769232</c:v>
                </c:pt>
                <c:pt idx="2307">
                  <c:v>0.33130228734464917</c:v>
                </c:pt>
                <c:pt idx="2308">
                  <c:v>0.33664548798547744</c:v>
                </c:pt>
                <c:pt idx="2309">
                  <c:v>0.33890022299188688</c:v>
                </c:pt>
                <c:pt idx="2310">
                  <c:v>0.33644815482402052</c:v>
                </c:pt>
                <c:pt idx="2311">
                  <c:v>0.32959619952494057</c:v>
                </c:pt>
                <c:pt idx="2312">
                  <c:v>0.32375232375232377</c:v>
                </c:pt>
                <c:pt idx="2313">
                  <c:v>0.32328780208233832</c:v>
                </c:pt>
                <c:pt idx="2314">
                  <c:v>0.31979816251725618</c:v>
                </c:pt>
                <c:pt idx="2315">
                  <c:v>0.3275737940964723</c:v>
                </c:pt>
                <c:pt idx="2316">
                  <c:v>0.3223371002644867</c:v>
                </c:pt>
                <c:pt idx="2317">
                  <c:v>0.32848933846226908</c:v>
                </c:pt>
                <c:pt idx="2318">
                  <c:v>0.33210332103321033</c:v>
                </c:pt>
                <c:pt idx="2319">
                  <c:v>0.33773693279724298</c:v>
                </c:pt>
                <c:pt idx="2320">
                  <c:v>0.33302980925908177</c:v>
                </c:pt>
                <c:pt idx="2321">
                  <c:v>0.33110495654665267</c:v>
                </c:pt>
                <c:pt idx="2322">
                  <c:v>0.32997768175127024</c:v>
                </c:pt>
                <c:pt idx="2323">
                  <c:v>0.3296980664825222</c:v>
                </c:pt>
                <c:pt idx="2324">
                  <c:v>0.32315668202764974</c:v>
                </c:pt>
                <c:pt idx="2325">
                  <c:v>0.32259646026376426</c:v>
                </c:pt>
                <c:pt idx="2326">
                  <c:v>0.32130749380154838</c:v>
                </c:pt>
                <c:pt idx="2327">
                  <c:v>0.31701398048008439</c:v>
                </c:pt>
                <c:pt idx="2328">
                  <c:v>0.31622790623164415</c:v>
                </c:pt>
                <c:pt idx="2329">
                  <c:v>0.31487569344565436</c:v>
                </c:pt>
                <c:pt idx="2330">
                  <c:v>0.32262759070607722</c:v>
                </c:pt>
                <c:pt idx="2331">
                  <c:v>0.32993777599357688</c:v>
                </c:pt>
                <c:pt idx="2332">
                  <c:v>0.3360651591035565</c:v>
                </c:pt>
                <c:pt idx="2333">
                  <c:v>0.33420242999426397</c:v>
                </c:pt>
                <c:pt idx="2334">
                  <c:v>0.33099636661378645</c:v>
                </c:pt>
                <c:pt idx="2335">
                  <c:v>0.33167987726924059</c:v>
                </c:pt>
                <c:pt idx="2336">
                  <c:v>0.33122176644685603</c:v>
                </c:pt>
                <c:pt idx="2337">
                  <c:v>0.32816694524641649</c:v>
                </c:pt>
                <c:pt idx="2338">
                  <c:v>0.32635145541352228</c:v>
                </c:pt>
                <c:pt idx="2339">
                  <c:v>0.32647434260913966</c:v>
                </c:pt>
                <c:pt idx="2340">
                  <c:v>0.32210023381112124</c:v>
                </c:pt>
                <c:pt idx="2341">
                  <c:v>0.32049385235447175</c:v>
                </c:pt>
                <c:pt idx="2342">
                  <c:v>0.32006449662400482</c:v>
                </c:pt>
                <c:pt idx="2343">
                  <c:v>0.32630632430812262</c:v>
                </c:pt>
                <c:pt idx="2344">
                  <c:v>0.32684123566815204</c:v>
                </c:pt>
                <c:pt idx="2345">
                  <c:v>0.32284471731900743</c:v>
                </c:pt>
                <c:pt idx="2346">
                  <c:v>0.32301740812379109</c:v>
                </c:pt>
                <c:pt idx="2347">
                  <c:v>0.32381001495539169</c:v>
                </c:pt>
                <c:pt idx="2348">
                  <c:v>0.32014462809917354</c:v>
                </c:pt>
                <c:pt idx="2349">
                  <c:v>0.32270606531881801</c:v>
                </c:pt>
                <c:pt idx="2350">
                  <c:v>0.3234119782214156</c:v>
                </c:pt>
                <c:pt idx="2351">
                  <c:v>0.31849369714376896</c:v>
                </c:pt>
                <c:pt idx="2352">
                  <c:v>0.31782904529024025</c:v>
                </c:pt>
                <c:pt idx="2353">
                  <c:v>0.31936544382403592</c:v>
                </c:pt>
                <c:pt idx="2354">
                  <c:v>0.31915890282621145</c:v>
                </c:pt>
                <c:pt idx="2355">
                  <c:v>0.32743589743589746</c:v>
                </c:pt>
                <c:pt idx="2356">
                  <c:v>0.33143548143296214</c:v>
                </c:pt>
                <c:pt idx="2357">
                  <c:v>0.33995651954092726</c:v>
                </c:pt>
                <c:pt idx="2358">
                  <c:v>0.34145729903214483</c:v>
                </c:pt>
                <c:pt idx="2359">
                  <c:v>0.34486357536901746</c:v>
                </c:pt>
                <c:pt idx="2360">
                  <c:v>0.34242288779615554</c:v>
                </c:pt>
                <c:pt idx="2361">
                  <c:v>0.33768360460500196</c:v>
                </c:pt>
                <c:pt idx="2362">
                  <c:v>0.33627965043695385</c:v>
                </c:pt>
                <c:pt idx="2363">
                  <c:v>0.34080987505645044</c:v>
                </c:pt>
                <c:pt idx="2364">
                  <c:v>0.34168519891277493</c:v>
                </c:pt>
                <c:pt idx="2365">
                  <c:v>0.34058149259605452</c:v>
                </c:pt>
                <c:pt idx="2366">
                  <c:v>0.33367753355952207</c:v>
                </c:pt>
                <c:pt idx="2367">
                  <c:v>0.33504012604007677</c:v>
                </c:pt>
                <c:pt idx="2368">
                  <c:v>0.33297002724795638</c:v>
                </c:pt>
                <c:pt idx="2369">
                  <c:v>0.33333333333333337</c:v>
                </c:pt>
                <c:pt idx="2370">
                  <c:v>0.32894800250590339</c:v>
                </c:pt>
                <c:pt idx="2371">
                  <c:v>0.32169082125603865</c:v>
                </c:pt>
                <c:pt idx="2372">
                  <c:v>0.3184414327202324</c:v>
                </c:pt>
                <c:pt idx="2373">
                  <c:v>0.32184733189758319</c:v>
                </c:pt>
                <c:pt idx="2374">
                  <c:v>0.32366039362160609</c:v>
                </c:pt>
                <c:pt idx="2375">
                  <c:v>0.32717741547636225</c:v>
                </c:pt>
                <c:pt idx="2376">
                  <c:v>0.33090926374827706</c:v>
                </c:pt>
                <c:pt idx="2377">
                  <c:v>0.33838862559241711</c:v>
                </c:pt>
                <c:pt idx="2378">
                  <c:v>0.33637573683209737</c:v>
                </c:pt>
                <c:pt idx="2379">
                  <c:v>0.33385676897454197</c:v>
                </c:pt>
                <c:pt idx="2380">
                  <c:v>0.33231765378023231</c:v>
                </c:pt>
                <c:pt idx="2381">
                  <c:v>0.33213187235678582</c:v>
                </c:pt>
                <c:pt idx="2382">
                  <c:v>0.33208668968162641</c:v>
                </c:pt>
                <c:pt idx="2383">
                  <c:v>0.32632136324251471</c:v>
                </c:pt>
                <c:pt idx="2384">
                  <c:v>0.32342315953915252</c:v>
                </c:pt>
                <c:pt idx="2385">
                  <c:v>0.32576281228399334</c:v>
                </c:pt>
                <c:pt idx="2386">
                  <c:v>0.3315825308822099</c:v>
                </c:pt>
                <c:pt idx="2387">
                  <c:v>0.3281744293570838</c:v>
                </c:pt>
                <c:pt idx="2388">
                  <c:v>0.32836678963253968</c:v>
                </c:pt>
                <c:pt idx="2389">
                  <c:v>0.32423879165667707</c:v>
                </c:pt>
                <c:pt idx="2390">
                  <c:v>0.31962161387415799</c:v>
                </c:pt>
                <c:pt idx="2391">
                  <c:v>0.32228440235327882</c:v>
                </c:pt>
                <c:pt idx="2392">
                  <c:v>0.32873178887031285</c:v>
                </c:pt>
                <c:pt idx="2393">
                  <c:v>0.32610357347601759</c:v>
                </c:pt>
                <c:pt idx="2394">
                  <c:v>0.32339186867722847</c:v>
                </c:pt>
                <c:pt idx="2395">
                  <c:v>0.32593799415400831</c:v>
                </c:pt>
                <c:pt idx="2396">
                  <c:v>0.32542244161761913</c:v>
                </c:pt>
                <c:pt idx="2397">
                  <c:v>0.31861123099793792</c:v>
                </c:pt>
                <c:pt idx="2398">
                  <c:v>0.31666747726277905</c:v>
                </c:pt>
                <c:pt idx="2399">
                  <c:v>0.30865375441274689</c:v>
                </c:pt>
                <c:pt idx="2400">
                  <c:v>0.29872810175185988</c:v>
                </c:pt>
                <c:pt idx="2401">
                  <c:v>0.29765643875332209</c:v>
                </c:pt>
                <c:pt idx="2402">
                  <c:v>0.30393493717736436</c:v>
                </c:pt>
                <c:pt idx="2403">
                  <c:v>0.3050954485840579</c:v>
                </c:pt>
                <c:pt idx="2404">
                  <c:v>0.29948484248068158</c:v>
                </c:pt>
                <c:pt idx="2405">
                  <c:v>0.29955643173977331</c:v>
                </c:pt>
                <c:pt idx="2406">
                  <c:v>0.30390674535433843</c:v>
                </c:pt>
                <c:pt idx="2407">
                  <c:v>0.29755323751382012</c:v>
                </c:pt>
                <c:pt idx="2408">
                  <c:v>0.29473786976471739</c:v>
                </c:pt>
                <c:pt idx="2409">
                  <c:v>0.29392060793920605</c:v>
                </c:pt>
                <c:pt idx="2410">
                  <c:v>0.29181335845688505</c:v>
                </c:pt>
                <c:pt idx="2411">
                  <c:v>0.29257985257985258</c:v>
                </c:pt>
                <c:pt idx="2412">
                  <c:v>0.30157266284826717</c:v>
                </c:pt>
                <c:pt idx="2413">
                  <c:v>0.29934850252819911</c:v>
                </c:pt>
                <c:pt idx="2414">
                  <c:v>0.2945762877052775</c:v>
                </c:pt>
                <c:pt idx="2415">
                  <c:v>0.29349083895853423</c:v>
                </c:pt>
                <c:pt idx="2416">
                  <c:v>0.29160394308745685</c:v>
                </c:pt>
                <c:pt idx="2417">
                  <c:v>0.29587482219061167</c:v>
                </c:pt>
                <c:pt idx="2418">
                  <c:v>0.2999701522236593</c:v>
                </c:pt>
                <c:pt idx="2419">
                  <c:v>0.30060588001589195</c:v>
                </c:pt>
                <c:pt idx="2420">
                  <c:v>0.29272708982999701</c:v>
                </c:pt>
                <c:pt idx="2421">
                  <c:v>0.29260499871167223</c:v>
                </c:pt>
                <c:pt idx="2422">
                  <c:v>0.2920487703209671</c:v>
                </c:pt>
                <c:pt idx="2423">
                  <c:v>0.28551350788610691</c:v>
                </c:pt>
                <c:pt idx="2424">
                  <c:v>0.28389961788701845</c:v>
                </c:pt>
                <c:pt idx="2425">
                  <c:v>0.28417094741301696</c:v>
                </c:pt>
                <c:pt idx="2426">
                  <c:v>0.29161673526806647</c:v>
                </c:pt>
                <c:pt idx="2427">
                  <c:v>0.289388211490336</c:v>
                </c:pt>
                <c:pt idx="2428">
                  <c:v>0.28278209082207806</c:v>
                </c:pt>
                <c:pt idx="2429">
                  <c:v>0.27885806625370324</c:v>
                </c:pt>
                <c:pt idx="2430">
                  <c:v>0.28592854464620493</c:v>
                </c:pt>
                <c:pt idx="2431">
                  <c:v>0.2925677094268318</c:v>
                </c:pt>
                <c:pt idx="2432">
                  <c:v>0.28320187593263701</c:v>
                </c:pt>
                <c:pt idx="2433">
                  <c:v>0.2899579390115668</c:v>
                </c:pt>
                <c:pt idx="2434">
                  <c:v>0.29176633179184608</c:v>
                </c:pt>
                <c:pt idx="2435">
                  <c:v>0.29908518851462113</c:v>
                </c:pt>
                <c:pt idx="2436">
                  <c:v>0.30048523642370434</c:v>
                </c:pt>
                <c:pt idx="2437">
                  <c:v>0.29558481797056546</c:v>
                </c:pt>
                <c:pt idx="2438">
                  <c:v>0.29096550273453931</c:v>
                </c:pt>
                <c:pt idx="2439">
                  <c:v>0.29952953476215366</c:v>
                </c:pt>
                <c:pt idx="2440">
                  <c:v>0.29890396659707724</c:v>
                </c:pt>
                <c:pt idx="2441">
                  <c:v>0.2976323490289971</c:v>
                </c:pt>
                <c:pt idx="2442">
                  <c:v>0.3001294358753101</c:v>
                </c:pt>
                <c:pt idx="2443">
                  <c:v>0.29288680364558056</c:v>
                </c:pt>
                <c:pt idx="2444">
                  <c:v>0.29195228585307931</c:v>
                </c:pt>
                <c:pt idx="2445">
                  <c:v>0.29454227277698786</c:v>
                </c:pt>
                <c:pt idx="2446">
                  <c:v>0.29620103948989984</c:v>
                </c:pt>
                <c:pt idx="2447">
                  <c:v>0.29418273790705024</c:v>
                </c:pt>
                <c:pt idx="2448">
                  <c:v>0.29894234757362087</c:v>
                </c:pt>
                <c:pt idx="2449">
                  <c:v>0.29642355146025301</c:v>
                </c:pt>
                <c:pt idx="2450">
                  <c:v>0.29588541666666668</c:v>
                </c:pt>
                <c:pt idx="2451">
                  <c:v>0.29910668446452404</c:v>
                </c:pt>
                <c:pt idx="2452">
                  <c:v>0.29258527454242933</c:v>
                </c:pt>
                <c:pt idx="2453">
                  <c:v>0.29420289855072468</c:v>
                </c:pt>
                <c:pt idx="2454">
                  <c:v>0.29093791551600695</c:v>
                </c:pt>
                <c:pt idx="2455">
                  <c:v>0.29335178635501563</c:v>
                </c:pt>
                <c:pt idx="2456">
                  <c:v>0.29231246125232485</c:v>
                </c:pt>
                <c:pt idx="2457">
                  <c:v>0.29306950683963456</c:v>
                </c:pt>
                <c:pt idx="2458">
                  <c:v>0.29889447236180905</c:v>
                </c:pt>
                <c:pt idx="2459">
                  <c:v>0.30223245570127139</c:v>
                </c:pt>
                <c:pt idx="2460">
                  <c:v>0.30414608591528214</c:v>
                </c:pt>
                <c:pt idx="2461">
                  <c:v>0.3110324542599332</c:v>
                </c:pt>
                <c:pt idx="2462">
                  <c:v>0.3012600806451613</c:v>
                </c:pt>
                <c:pt idx="2463">
                  <c:v>0.30464439763266127</c:v>
                </c:pt>
                <c:pt idx="2464">
                  <c:v>0.30465069660218502</c:v>
                </c:pt>
                <c:pt idx="2465">
                  <c:v>0.30755573091339516</c:v>
                </c:pt>
                <c:pt idx="2466">
                  <c:v>0.30592592592592593</c:v>
                </c:pt>
                <c:pt idx="2467">
                  <c:v>0.30583172577533757</c:v>
                </c:pt>
                <c:pt idx="2468">
                  <c:v>0.30933412019278056</c:v>
                </c:pt>
                <c:pt idx="2469">
                  <c:v>0.3115867663587939</c:v>
                </c:pt>
                <c:pt idx="2470">
                  <c:v>0.31064683432821216</c:v>
                </c:pt>
                <c:pt idx="2471">
                  <c:v>0.30913177309815804</c:v>
                </c:pt>
                <c:pt idx="2472">
                  <c:v>0.30758701603441535</c:v>
                </c:pt>
                <c:pt idx="2473">
                  <c:v>0.30283942719354362</c:v>
                </c:pt>
                <c:pt idx="2474">
                  <c:v>0.30445057109098073</c:v>
                </c:pt>
                <c:pt idx="2475">
                  <c:v>0.30264711670930916</c:v>
                </c:pt>
                <c:pt idx="2476">
                  <c:v>0.30128705148205925</c:v>
                </c:pt>
                <c:pt idx="2477">
                  <c:v>0.3005533443355014</c:v>
                </c:pt>
                <c:pt idx="2478">
                  <c:v>0.30113857532113664</c:v>
                </c:pt>
                <c:pt idx="2479">
                  <c:v>0.29508988981248796</c:v>
                </c:pt>
                <c:pt idx="2480">
                  <c:v>0.29386666666666666</c:v>
                </c:pt>
                <c:pt idx="2481">
                  <c:v>0.29482344874871447</c:v>
                </c:pt>
                <c:pt idx="2482">
                  <c:v>0.29793624648774347</c:v>
                </c:pt>
                <c:pt idx="2483">
                  <c:v>0.29977935768570729</c:v>
                </c:pt>
                <c:pt idx="2484">
                  <c:v>0.30498777506112468</c:v>
                </c:pt>
                <c:pt idx="2485">
                  <c:v>0.30443093814331929</c:v>
                </c:pt>
                <c:pt idx="2486">
                  <c:v>0.31060606060606061</c:v>
                </c:pt>
                <c:pt idx="2487">
                  <c:v>0.30894230769230774</c:v>
                </c:pt>
                <c:pt idx="2488">
                  <c:v>0.30964857458776018</c:v>
                </c:pt>
                <c:pt idx="2489">
                  <c:v>0.30580421599768987</c:v>
                </c:pt>
                <c:pt idx="2490">
                  <c:v>0.30868858726820875</c:v>
                </c:pt>
                <c:pt idx="2491">
                  <c:v>0.31386374464030486</c:v>
                </c:pt>
                <c:pt idx="2492">
                  <c:v>0.31637315564017138</c:v>
                </c:pt>
                <c:pt idx="2493">
                  <c:v>0.31621763889553522</c:v>
                </c:pt>
                <c:pt idx="2494">
                  <c:v>0.32081159975116047</c:v>
                </c:pt>
                <c:pt idx="2495">
                  <c:v>0.3177700014380902</c:v>
                </c:pt>
                <c:pt idx="2496">
                  <c:v>0.3223721998851235</c:v>
                </c:pt>
                <c:pt idx="2497">
                  <c:v>0.32782421781705279</c:v>
                </c:pt>
                <c:pt idx="2498">
                  <c:v>0.32590985779705955</c:v>
                </c:pt>
                <c:pt idx="2499">
                  <c:v>0.32714583434304267</c:v>
                </c:pt>
                <c:pt idx="2500">
                  <c:v>0.32422945617156324</c:v>
                </c:pt>
                <c:pt idx="2501">
                  <c:v>0.31936360108653478</c:v>
                </c:pt>
                <c:pt idx="2502">
                  <c:v>0.31652114530998487</c:v>
                </c:pt>
                <c:pt idx="2503">
                  <c:v>0.31916865882812118</c:v>
                </c:pt>
                <c:pt idx="2504">
                  <c:v>0.31727590900252767</c:v>
                </c:pt>
                <c:pt idx="2505">
                  <c:v>0.31239982514935161</c:v>
                </c:pt>
                <c:pt idx="2506">
                  <c:v>0.3139841688654354</c:v>
                </c:pt>
                <c:pt idx="2507">
                  <c:v>0.31791767554479422</c:v>
                </c:pt>
                <c:pt idx="2508">
                  <c:v>0.31869674670797832</c:v>
                </c:pt>
                <c:pt idx="2509">
                  <c:v>0.31739597577651885</c:v>
                </c:pt>
                <c:pt idx="2510">
                  <c:v>0.31961504981139377</c:v>
                </c:pt>
                <c:pt idx="2511">
                  <c:v>0.32413961435196487</c:v>
                </c:pt>
                <c:pt idx="2512">
                  <c:v>0.32092138011810067</c:v>
                </c:pt>
                <c:pt idx="2513">
                  <c:v>0.32208619000979433</c:v>
                </c:pt>
                <c:pt idx="2514">
                  <c:v>0.32196213927685041</c:v>
                </c:pt>
                <c:pt idx="2515">
                  <c:v>0.32157302275717553</c:v>
                </c:pt>
                <c:pt idx="2516">
                  <c:v>0.31904555731947848</c:v>
                </c:pt>
                <c:pt idx="2517">
                  <c:v>0.32191322629969421</c:v>
                </c:pt>
                <c:pt idx="2518">
                  <c:v>0.32048342409477404</c:v>
                </c:pt>
                <c:pt idx="2519">
                  <c:v>0.31930175038051745</c:v>
                </c:pt>
                <c:pt idx="2520">
                  <c:v>0.3186713686618376</c:v>
                </c:pt>
                <c:pt idx="2521">
                  <c:v>0.3181148047748133</c:v>
                </c:pt>
                <c:pt idx="2522">
                  <c:v>0.31672277274666921</c:v>
                </c:pt>
                <c:pt idx="2523">
                  <c:v>0.31643522921818529</c:v>
                </c:pt>
                <c:pt idx="2524">
                  <c:v>0.32178850248403124</c:v>
                </c:pt>
                <c:pt idx="2525">
                  <c:v>0.32856198034769463</c:v>
                </c:pt>
                <c:pt idx="2526">
                  <c:v>0.32674106512219242</c:v>
                </c:pt>
                <c:pt idx="2527">
                  <c:v>0.32468879668049788</c:v>
                </c:pt>
                <c:pt idx="2528">
                  <c:v>0.32070262293521212</c:v>
                </c:pt>
                <c:pt idx="2529">
                  <c:v>0.32223554809306793</c:v>
                </c:pt>
                <c:pt idx="2530">
                  <c:v>0.32267833109017496</c:v>
                </c:pt>
                <c:pt idx="2531">
                  <c:v>0.32235860409145606</c:v>
                </c:pt>
                <c:pt idx="2532">
                  <c:v>0.3198637039880981</c:v>
                </c:pt>
                <c:pt idx="2533">
                  <c:v>0.32389114855704049</c:v>
                </c:pt>
                <c:pt idx="2534">
                  <c:v>0.32460909309598268</c:v>
                </c:pt>
                <c:pt idx="2535">
                  <c:v>0.32752830550758011</c:v>
                </c:pt>
                <c:pt idx="2536">
                  <c:v>0.32623738587217688</c:v>
                </c:pt>
                <c:pt idx="2537">
                  <c:v>0.32735638726815619</c:v>
                </c:pt>
                <c:pt idx="2538">
                  <c:v>0.32757347511445878</c:v>
                </c:pt>
                <c:pt idx="2539">
                  <c:v>0.32384769539078156</c:v>
                </c:pt>
                <c:pt idx="2540">
                  <c:v>0.32696850393700788</c:v>
                </c:pt>
                <c:pt idx="2541">
                  <c:v>0.32759121261976193</c:v>
                </c:pt>
                <c:pt idx="2542">
                  <c:v>0.32575902234103493</c:v>
                </c:pt>
                <c:pt idx="2543">
                  <c:v>0.32679115853658536</c:v>
                </c:pt>
                <c:pt idx="2544">
                  <c:v>0.32253730627129218</c:v>
                </c:pt>
                <c:pt idx="2545">
                  <c:v>0.32199751979395214</c:v>
                </c:pt>
                <c:pt idx="2546">
                  <c:v>0.31890421419367154</c:v>
                </c:pt>
                <c:pt idx="2547">
                  <c:v>0.31841053374088873</c:v>
                </c:pt>
                <c:pt idx="2548">
                  <c:v>0.31790065604498596</c:v>
                </c:pt>
                <c:pt idx="2549">
                  <c:v>0.32342405210514075</c:v>
                </c:pt>
                <c:pt idx="2550">
                  <c:v>0.32067746138097902</c:v>
                </c:pt>
                <c:pt idx="2551">
                  <c:v>0.3205163797890061</c:v>
                </c:pt>
                <c:pt idx="2552">
                  <c:v>0.32076171060556918</c:v>
                </c:pt>
                <c:pt idx="2553">
                  <c:v>0.32013308072639896</c:v>
                </c:pt>
                <c:pt idx="2554">
                  <c:v>0.31865488690503724</c:v>
                </c:pt>
                <c:pt idx="2555">
                  <c:v>0.31687318623612332</c:v>
                </c:pt>
                <c:pt idx="2556">
                  <c:v>0.31493041106024877</c:v>
                </c:pt>
                <c:pt idx="2557">
                  <c:v>0.31449088565641681</c:v>
                </c:pt>
                <c:pt idx="2558">
                  <c:v>0.30906992845603504</c:v>
                </c:pt>
                <c:pt idx="2559">
                  <c:v>0.3107266435986159</c:v>
                </c:pt>
                <c:pt idx="2560">
                  <c:v>0.30800849806022534</c:v>
                </c:pt>
                <c:pt idx="2561">
                  <c:v>0.30769940489920194</c:v>
                </c:pt>
                <c:pt idx="2562">
                  <c:v>0.31033529845246866</c:v>
                </c:pt>
                <c:pt idx="2563">
                  <c:v>0.30035954641836449</c:v>
                </c:pt>
                <c:pt idx="2564">
                  <c:v>0.30503363488749707</c:v>
                </c:pt>
                <c:pt idx="2565">
                  <c:v>0.31001942825423257</c:v>
                </c:pt>
                <c:pt idx="2566">
                  <c:v>0.30922785453537266</c:v>
                </c:pt>
                <c:pt idx="2567">
                  <c:v>0.30951507929232741</c:v>
                </c:pt>
                <c:pt idx="2568">
                  <c:v>0.31382710387525797</c:v>
                </c:pt>
                <c:pt idx="2569">
                  <c:v>0.31199009991749926</c:v>
                </c:pt>
                <c:pt idx="2570">
                  <c:v>0.30936408748391842</c:v>
                </c:pt>
                <c:pt idx="2571">
                  <c:v>0.31246284015549963</c:v>
                </c:pt>
                <c:pt idx="2572">
                  <c:v>0.31447404559187037</c:v>
                </c:pt>
                <c:pt idx="2573">
                  <c:v>0.31608014971016479</c:v>
                </c:pt>
                <c:pt idx="2574">
                  <c:v>0.31822352725270692</c:v>
                </c:pt>
                <c:pt idx="2575">
                  <c:v>0.31858771809314462</c:v>
                </c:pt>
                <c:pt idx="2576">
                  <c:v>0.32440829754180756</c:v>
                </c:pt>
                <c:pt idx="2577">
                  <c:v>0.32218358195296054</c:v>
                </c:pt>
                <c:pt idx="2578">
                  <c:v>0.31849174026449456</c:v>
                </c:pt>
                <c:pt idx="2579">
                  <c:v>0.32008950997853591</c:v>
                </c:pt>
                <c:pt idx="2580">
                  <c:v>0.32044985081478083</c:v>
                </c:pt>
                <c:pt idx="2581">
                  <c:v>0.31979788700045936</c:v>
                </c:pt>
                <c:pt idx="2582">
                  <c:v>0.31929679230521424</c:v>
                </c:pt>
                <c:pt idx="2583">
                  <c:v>0.31988459424803073</c:v>
                </c:pt>
                <c:pt idx="2584">
                  <c:v>0.31931192660550456</c:v>
                </c:pt>
                <c:pt idx="2585">
                  <c:v>0.31516238844419914</c:v>
                </c:pt>
                <c:pt idx="2586">
                  <c:v>0.31422788536731222</c:v>
                </c:pt>
                <c:pt idx="2587">
                  <c:v>0.31634382012181161</c:v>
                </c:pt>
                <c:pt idx="2588">
                  <c:v>0.32013879377254262</c:v>
                </c:pt>
                <c:pt idx="2589">
                  <c:v>0.32199442947810603</c:v>
                </c:pt>
                <c:pt idx="2590">
                  <c:v>0.32877213857489362</c:v>
                </c:pt>
                <c:pt idx="2591">
                  <c:v>0.32680045011252812</c:v>
                </c:pt>
                <c:pt idx="2592">
                  <c:v>0.32536747711934916</c:v>
                </c:pt>
                <c:pt idx="2593">
                  <c:v>0.32068658256342913</c:v>
                </c:pt>
                <c:pt idx="2594">
                  <c:v>0.31700680272108839</c:v>
                </c:pt>
                <c:pt idx="2595">
                  <c:v>0.31777220364176884</c:v>
                </c:pt>
                <c:pt idx="2596">
                  <c:v>0.31611754229741762</c:v>
                </c:pt>
                <c:pt idx="2597">
                  <c:v>0.31587085891007916</c:v>
                </c:pt>
                <c:pt idx="2598">
                  <c:v>0.31356011620279262</c:v>
                </c:pt>
                <c:pt idx="2599">
                  <c:v>0.31725512000741357</c:v>
                </c:pt>
                <c:pt idx="2600">
                  <c:v>0.31563679896859748</c:v>
                </c:pt>
                <c:pt idx="2601">
                  <c:v>0.31316264641881569</c:v>
                </c:pt>
                <c:pt idx="2602">
                  <c:v>0.31432038834951459</c:v>
                </c:pt>
                <c:pt idx="2603">
                  <c:v>0.31029364011689942</c:v>
                </c:pt>
                <c:pt idx="2604">
                  <c:v>0.32210118168389956</c:v>
                </c:pt>
                <c:pt idx="2605">
                  <c:v>0.32448295136948013</c:v>
                </c:pt>
                <c:pt idx="2606">
                  <c:v>0.32644475265834488</c:v>
                </c:pt>
                <c:pt idx="2607">
                  <c:v>0.32699972193901194</c:v>
                </c:pt>
                <c:pt idx="2608">
                  <c:v>0.325321408608161</c:v>
                </c:pt>
                <c:pt idx="2609">
                  <c:v>0.32885034549923481</c:v>
                </c:pt>
                <c:pt idx="2610">
                  <c:v>0.32913152284734448</c:v>
                </c:pt>
                <c:pt idx="2611">
                  <c:v>0.32835751488095238</c:v>
                </c:pt>
                <c:pt idx="2612">
                  <c:v>0.33179126572908957</c:v>
                </c:pt>
                <c:pt idx="2613">
                  <c:v>0.33219322494494685</c:v>
                </c:pt>
                <c:pt idx="2614">
                  <c:v>0.33035421833325529</c:v>
                </c:pt>
                <c:pt idx="2615">
                  <c:v>0.32960893854748602</c:v>
                </c:pt>
                <c:pt idx="2616">
                  <c:v>0.32751501501501501</c:v>
                </c:pt>
                <c:pt idx="2617">
                  <c:v>0.32705527827479047</c:v>
                </c:pt>
                <c:pt idx="2618">
                  <c:v>0.32633007346404003</c:v>
                </c:pt>
                <c:pt idx="2619">
                  <c:v>0.33008213552361398</c:v>
                </c:pt>
                <c:pt idx="2620">
                  <c:v>0.33032541612118949</c:v>
                </c:pt>
                <c:pt idx="2621">
                  <c:v>0.32802131040284138</c:v>
                </c:pt>
                <c:pt idx="2622">
                  <c:v>0.3256549862720462</c:v>
                </c:pt>
                <c:pt idx="2623">
                  <c:v>0.32525563804454405</c:v>
                </c:pt>
                <c:pt idx="2624">
                  <c:v>0.32665855712547953</c:v>
                </c:pt>
                <c:pt idx="2625">
                  <c:v>0.32631233287986117</c:v>
                </c:pt>
                <c:pt idx="2626">
                  <c:v>0.32638562153006495</c:v>
                </c:pt>
                <c:pt idx="2627">
                  <c:v>0.32284168430957422</c:v>
                </c:pt>
                <c:pt idx="2628">
                  <c:v>0.32524524904032981</c:v>
                </c:pt>
                <c:pt idx="2629">
                  <c:v>0.32359111280633168</c:v>
                </c:pt>
                <c:pt idx="2630">
                  <c:v>0.32637225787910717</c:v>
                </c:pt>
                <c:pt idx="2631">
                  <c:v>0.32495804363461994</c:v>
                </c:pt>
                <c:pt idx="2632">
                  <c:v>0.32479474548440068</c:v>
                </c:pt>
                <c:pt idx="2633">
                  <c:v>0.32375881556209418</c:v>
                </c:pt>
                <c:pt idx="2634">
                  <c:v>0.32558461965061469</c:v>
                </c:pt>
                <c:pt idx="2635">
                  <c:v>0.32615710861146968</c:v>
                </c:pt>
                <c:pt idx="2636">
                  <c:v>0.32095000462064505</c:v>
                </c:pt>
                <c:pt idx="2637">
                  <c:v>0.32249873031995935</c:v>
                </c:pt>
                <c:pt idx="2638">
                  <c:v>0.32902693787795489</c:v>
                </c:pt>
                <c:pt idx="2639">
                  <c:v>0.32735117271767566</c:v>
                </c:pt>
                <c:pt idx="2640">
                  <c:v>0.32348509064340836</c:v>
                </c:pt>
                <c:pt idx="2641">
                  <c:v>0.32553775743707092</c:v>
                </c:pt>
                <c:pt idx="2642">
                  <c:v>0.33077447195094251</c:v>
                </c:pt>
                <c:pt idx="2643">
                  <c:v>0.32994831807054131</c:v>
                </c:pt>
                <c:pt idx="2644">
                  <c:v>0.33112822836429545</c:v>
                </c:pt>
                <c:pt idx="2645">
                  <c:v>0.32827735644637052</c:v>
                </c:pt>
                <c:pt idx="2646">
                  <c:v>0.32524492017416545</c:v>
                </c:pt>
                <c:pt idx="2647">
                  <c:v>0.32062831017156307</c:v>
                </c:pt>
                <c:pt idx="2648">
                  <c:v>0.33773482167165808</c:v>
                </c:pt>
                <c:pt idx="2649">
                  <c:v>0.33980051919661158</c:v>
                </c:pt>
                <c:pt idx="2650">
                  <c:v>0.34063182811361981</c:v>
                </c:pt>
                <c:pt idx="2651">
                  <c:v>0.34158371040723978</c:v>
                </c:pt>
                <c:pt idx="2652">
                  <c:v>0.33987370320252591</c:v>
                </c:pt>
                <c:pt idx="2653">
                  <c:v>0.33815672306322353</c:v>
                </c:pt>
                <c:pt idx="2654">
                  <c:v>0.33915167666000445</c:v>
                </c:pt>
                <c:pt idx="2655">
                  <c:v>0.33817491501478963</c:v>
                </c:pt>
                <c:pt idx="2656">
                  <c:v>0.34015469613259663</c:v>
                </c:pt>
                <c:pt idx="2657">
                  <c:v>0.34171935370565509</c:v>
                </c:pt>
                <c:pt idx="2658">
                  <c:v>0.33765716309544891</c:v>
                </c:pt>
                <c:pt idx="2659">
                  <c:v>0.33702217715268284</c:v>
                </c:pt>
                <c:pt idx="2660">
                  <c:v>0.33998400284393887</c:v>
                </c:pt>
                <c:pt idx="2661">
                  <c:v>0.33769343324613132</c:v>
                </c:pt>
                <c:pt idx="2662">
                  <c:v>0.33564487632508833</c:v>
                </c:pt>
                <c:pt idx="2663">
                  <c:v>0.33711299109713422</c:v>
                </c:pt>
                <c:pt idx="2664">
                  <c:v>0.33907178986600411</c:v>
                </c:pt>
                <c:pt idx="2665">
                  <c:v>0.33826591644145138</c:v>
                </c:pt>
                <c:pt idx="2666">
                  <c:v>0.3381800503822866</c:v>
                </c:pt>
                <c:pt idx="2667">
                  <c:v>0.33729946524064169</c:v>
                </c:pt>
                <c:pt idx="2668">
                  <c:v>0.33670603967015827</c:v>
                </c:pt>
                <c:pt idx="2669">
                  <c:v>0.33695700800787365</c:v>
                </c:pt>
                <c:pt idx="2670">
                  <c:v>0.33817261587639852</c:v>
                </c:pt>
                <c:pt idx="2671">
                  <c:v>0.33546650189778443</c:v>
                </c:pt>
                <c:pt idx="2672">
                  <c:v>0.33489399293286215</c:v>
                </c:pt>
                <c:pt idx="2673">
                  <c:v>0.33400818625940759</c:v>
                </c:pt>
                <c:pt idx="2674">
                  <c:v>0.33025699902852601</c:v>
                </c:pt>
                <c:pt idx="2675">
                  <c:v>0.32725426123818774</c:v>
                </c:pt>
                <c:pt idx="2676">
                  <c:v>0.32985468956406866</c:v>
                </c:pt>
                <c:pt idx="2677">
                  <c:v>0.32931620535911355</c:v>
                </c:pt>
                <c:pt idx="2678">
                  <c:v>0.3275930411803567</c:v>
                </c:pt>
                <c:pt idx="2679">
                  <c:v>0.33078453038674033</c:v>
                </c:pt>
                <c:pt idx="2680">
                  <c:v>0.32930540242557882</c:v>
                </c:pt>
                <c:pt idx="2681">
                  <c:v>0.32871497499004032</c:v>
                </c:pt>
                <c:pt idx="2682">
                  <c:v>0.3287465819881803</c:v>
                </c:pt>
                <c:pt idx="2683">
                  <c:v>0.32611098828211366</c:v>
                </c:pt>
                <c:pt idx="2684">
                  <c:v>0.32759226713532513</c:v>
                </c:pt>
                <c:pt idx="2685">
                  <c:v>0.32647994075880998</c:v>
                </c:pt>
                <c:pt idx="2686">
                  <c:v>0.32708324248898968</c:v>
                </c:pt>
                <c:pt idx="2687">
                  <c:v>0.32419094204480936</c:v>
                </c:pt>
                <c:pt idx="2688">
                  <c:v>0.3202373104812129</c:v>
                </c:pt>
                <c:pt idx="2689">
                  <c:v>0.32039731024480289</c:v>
                </c:pt>
                <c:pt idx="2690">
                  <c:v>0.31789825147175116</c:v>
                </c:pt>
                <c:pt idx="2691">
                  <c:v>0.31948895815954687</c:v>
                </c:pt>
                <c:pt idx="2692">
                  <c:v>0.32004883578965732</c:v>
                </c:pt>
                <c:pt idx="2693">
                  <c:v>0.31791377276896865</c:v>
                </c:pt>
                <c:pt idx="2694">
                  <c:v>0.31340089106316066</c:v>
                </c:pt>
                <c:pt idx="2695">
                  <c:v>0.3137323329261909</c:v>
                </c:pt>
                <c:pt idx="2696">
                  <c:v>0.31539462272333046</c:v>
                </c:pt>
                <c:pt idx="2697">
                  <c:v>0.3165306034296575</c:v>
                </c:pt>
                <c:pt idx="2698">
                  <c:v>0.3154186536065644</c:v>
                </c:pt>
                <c:pt idx="2699">
                  <c:v>0.31519041506204537</c:v>
                </c:pt>
                <c:pt idx="2700">
                  <c:v>0.31231908734888475</c:v>
                </c:pt>
                <c:pt idx="2701">
                  <c:v>0.30832481254260397</c:v>
                </c:pt>
                <c:pt idx="2702">
                  <c:v>0.30613807477987154</c:v>
                </c:pt>
                <c:pt idx="2703">
                  <c:v>0.30639773351938765</c:v>
                </c:pt>
                <c:pt idx="2704">
                  <c:v>0.30201455899779922</c:v>
                </c:pt>
                <c:pt idx="2705">
                  <c:v>0.30307900524445947</c:v>
                </c:pt>
                <c:pt idx="2706">
                  <c:v>0.2998648306158655</c:v>
                </c:pt>
                <c:pt idx="2707">
                  <c:v>0.30196954999789122</c:v>
                </c:pt>
                <c:pt idx="2708">
                  <c:v>0.3018564722797818</c:v>
                </c:pt>
                <c:pt idx="2709">
                  <c:v>0.30365334890316126</c:v>
                </c:pt>
                <c:pt idx="2710">
                  <c:v>0.30268183153565281</c:v>
                </c:pt>
                <c:pt idx="2711">
                  <c:v>0.30194614545759585</c:v>
                </c:pt>
                <c:pt idx="2712">
                  <c:v>0.30352109713516473</c:v>
                </c:pt>
                <c:pt idx="2713">
                  <c:v>0.30172995780590717</c:v>
                </c:pt>
                <c:pt idx="2714">
                  <c:v>0.29442847480554618</c:v>
                </c:pt>
                <c:pt idx="2715">
                  <c:v>0.29599763573418897</c:v>
                </c:pt>
                <c:pt idx="2716">
                  <c:v>0.29454331271824646</c:v>
                </c:pt>
                <c:pt idx="2717">
                  <c:v>0.29443673520878011</c:v>
                </c:pt>
                <c:pt idx="2718">
                  <c:v>0.29223300970873789</c:v>
                </c:pt>
                <c:pt idx="2719">
                  <c:v>0.29617074701820462</c:v>
                </c:pt>
                <c:pt idx="2720">
                  <c:v>0.29465783294196579</c:v>
                </c:pt>
                <c:pt idx="2721">
                  <c:v>0.29447749230055265</c:v>
                </c:pt>
                <c:pt idx="2722">
                  <c:v>0.29437851079106303</c:v>
                </c:pt>
                <c:pt idx="2723">
                  <c:v>0.2961108971890643</c:v>
                </c:pt>
                <c:pt idx="2724">
                  <c:v>0.29498890216834556</c:v>
                </c:pt>
                <c:pt idx="2725">
                  <c:v>0.29410759304362688</c:v>
                </c:pt>
                <c:pt idx="2726">
                  <c:v>0.29316685196271275</c:v>
                </c:pt>
                <c:pt idx="2727">
                  <c:v>0.2920982792569129</c:v>
                </c:pt>
                <c:pt idx="2728">
                  <c:v>0.2941101478837328</c:v>
                </c:pt>
                <c:pt idx="2729">
                  <c:v>0.29786872718009677</c:v>
                </c:pt>
                <c:pt idx="2730">
                  <c:v>0.29683863049642389</c:v>
                </c:pt>
                <c:pt idx="2731">
                  <c:v>0.29651310766098243</c:v>
                </c:pt>
                <c:pt idx="2732">
                  <c:v>0.29651978073343815</c:v>
                </c:pt>
                <c:pt idx="2733">
                  <c:v>0.29849668761678277</c:v>
                </c:pt>
                <c:pt idx="2734">
                  <c:v>0.29844961240310075</c:v>
                </c:pt>
                <c:pt idx="2735">
                  <c:v>0.29999150526673463</c:v>
                </c:pt>
                <c:pt idx="2736">
                  <c:v>0.29914965986394559</c:v>
                </c:pt>
                <c:pt idx="2737">
                  <c:v>0.3012237613665335</c:v>
                </c:pt>
                <c:pt idx="2738">
                  <c:v>0.30162511699140648</c:v>
                </c:pt>
                <c:pt idx="2739">
                  <c:v>0.30167072597530231</c:v>
                </c:pt>
                <c:pt idx="2740">
                  <c:v>0.29809470560406004</c:v>
                </c:pt>
                <c:pt idx="2741">
                  <c:v>0.29611629790680816</c:v>
                </c:pt>
                <c:pt idx="2742">
                  <c:v>0.29422328644118528</c:v>
                </c:pt>
                <c:pt idx="2743">
                  <c:v>0.29043865661411927</c:v>
                </c:pt>
                <c:pt idx="2744">
                  <c:v>0.28949604827058723</c:v>
                </c:pt>
                <c:pt idx="2745">
                  <c:v>0.28897224945649858</c:v>
                </c:pt>
                <c:pt idx="2746">
                  <c:v>0.28751528439515961</c:v>
                </c:pt>
                <c:pt idx="2747">
                  <c:v>0.28828337874659399</c:v>
                </c:pt>
                <c:pt idx="2748">
                  <c:v>0.28750000000000003</c:v>
                </c:pt>
                <c:pt idx="2749">
                  <c:v>0.28411567476948874</c:v>
                </c:pt>
                <c:pt idx="2750">
                  <c:v>0.28494623655913981</c:v>
                </c:pt>
                <c:pt idx="2751">
                  <c:v>0.28343388637506284</c:v>
                </c:pt>
                <c:pt idx="2752">
                  <c:v>0.28190308665242703</c:v>
                </c:pt>
                <c:pt idx="2753">
                  <c:v>0.28304260315330426</c:v>
                </c:pt>
                <c:pt idx="2754">
                  <c:v>0.27751717205562076</c:v>
                </c:pt>
                <c:pt idx="2755">
                  <c:v>0.28080934501460159</c:v>
                </c:pt>
                <c:pt idx="2756">
                  <c:v>0.2828590503212885</c:v>
                </c:pt>
                <c:pt idx="2757">
                  <c:v>0.28078015369194792</c:v>
                </c:pt>
                <c:pt idx="2758">
                  <c:v>0.2839871597115104</c:v>
                </c:pt>
                <c:pt idx="2759">
                  <c:v>0.28398362436293761</c:v>
                </c:pt>
                <c:pt idx="2760">
                  <c:v>0.28349652690601723</c:v>
                </c:pt>
                <c:pt idx="2761">
                  <c:v>0.28414481897627963</c:v>
                </c:pt>
                <c:pt idx="2762">
                  <c:v>0.28298900366544483</c:v>
                </c:pt>
                <c:pt idx="2763">
                  <c:v>0.28525994402510391</c:v>
                </c:pt>
                <c:pt idx="2764">
                  <c:v>0.28403091607889513</c:v>
                </c:pt>
                <c:pt idx="2765">
                  <c:v>0.28567831815702238</c:v>
                </c:pt>
                <c:pt idx="2766">
                  <c:v>0.28360888443553778</c:v>
                </c:pt>
                <c:pt idx="2767">
                  <c:v>0.28364923974172046</c:v>
                </c:pt>
                <c:pt idx="2768">
                  <c:v>0.2814928722829475</c:v>
                </c:pt>
                <c:pt idx="2769">
                  <c:v>0.275066181336863</c:v>
                </c:pt>
                <c:pt idx="2770">
                  <c:v>0.27557817218981423</c:v>
                </c:pt>
                <c:pt idx="2771">
                  <c:v>0.27213250517598342</c:v>
                </c:pt>
                <c:pt idx="2772">
                  <c:v>0.27104042412193508</c:v>
                </c:pt>
                <c:pt idx="2773">
                  <c:v>0.27058678500986189</c:v>
                </c:pt>
                <c:pt idx="2774">
                  <c:v>0.26657656550763814</c:v>
                </c:pt>
                <c:pt idx="2775">
                  <c:v>0.2672650518463871</c:v>
                </c:pt>
                <c:pt idx="2776">
                  <c:v>0.27128818716335679</c:v>
                </c:pt>
                <c:pt idx="2777">
                  <c:v>0.26697036854633505</c:v>
                </c:pt>
                <c:pt idx="2778">
                  <c:v>0.26605956190007385</c:v>
                </c:pt>
                <c:pt idx="2779">
                  <c:v>0.27287293044657163</c:v>
                </c:pt>
                <c:pt idx="2780">
                  <c:v>0.2748602892833662</c:v>
                </c:pt>
                <c:pt idx="2781">
                  <c:v>0.27556736863627068</c:v>
                </c:pt>
                <c:pt idx="2782">
                  <c:v>0.27092204389125452</c:v>
                </c:pt>
                <c:pt idx="2783">
                  <c:v>0.26939328055133938</c:v>
                </c:pt>
                <c:pt idx="2784">
                  <c:v>0.27324431256181997</c:v>
                </c:pt>
                <c:pt idx="2785">
                  <c:v>0.26927164227908118</c:v>
                </c:pt>
                <c:pt idx="2786">
                  <c:v>0.26764330685980003</c:v>
                </c:pt>
                <c:pt idx="2787">
                  <c:v>0.26338752829800371</c:v>
                </c:pt>
                <c:pt idx="2788">
                  <c:v>0.2633421182671718</c:v>
                </c:pt>
                <c:pt idx="2789">
                  <c:v>0.26479661086661455</c:v>
                </c:pt>
                <c:pt idx="2790">
                  <c:v>0.26404702207242386</c:v>
                </c:pt>
                <c:pt idx="2791">
                  <c:v>0.26577715161811627</c:v>
                </c:pt>
                <c:pt idx="2792">
                  <c:v>0.26485687297219596</c:v>
                </c:pt>
                <c:pt idx="2793">
                  <c:v>0.2677853739382639</c:v>
                </c:pt>
                <c:pt idx="2794">
                  <c:v>0.2684863523573201</c:v>
                </c:pt>
                <c:pt idx="2795">
                  <c:v>0.27319268403451552</c:v>
                </c:pt>
                <c:pt idx="2796">
                  <c:v>0.2670428800922684</c:v>
                </c:pt>
                <c:pt idx="2797">
                  <c:v>0.26651423820411557</c:v>
                </c:pt>
                <c:pt idx="2798">
                  <c:v>0.26438395770517537</c:v>
                </c:pt>
                <c:pt idx="2799">
                  <c:v>0.26496678631843873</c:v>
                </c:pt>
                <c:pt idx="2800">
                  <c:v>0.26660886081175933</c:v>
                </c:pt>
                <c:pt idx="2801">
                  <c:v>0.26535797713208475</c:v>
                </c:pt>
                <c:pt idx="2802">
                  <c:v>0.265976597659766</c:v>
                </c:pt>
                <c:pt idx="2803">
                  <c:v>0.26633002117608734</c:v>
                </c:pt>
                <c:pt idx="2804">
                  <c:v>0.26603673685496676</c:v>
                </c:pt>
                <c:pt idx="2805">
                  <c:v>0.26463404705690796</c:v>
                </c:pt>
                <c:pt idx="2806">
                  <c:v>0.26705534637029837</c:v>
                </c:pt>
                <c:pt idx="2807">
                  <c:v>0.26612707405908542</c:v>
                </c:pt>
                <c:pt idx="2808">
                  <c:v>0.26373136746597536</c:v>
                </c:pt>
                <c:pt idx="2809">
                  <c:v>0.26330929422251032</c:v>
                </c:pt>
                <c:pt idx="2810">
                  <c:v>0.26598496483711909</c:v>
                </c:pt>
                <c:pt idx="2811">
                  <c:v>0.2662571232267712</c:v>
                </c:pt>
                <c:pt idx="2812">
                  <c:v>0.26921521035598706</c:v>
                </c:pt>
                <c:pt idx="2813">
                  <c:v>0.26920740350735084</c:v>
                </c:pt>
                <c:pt idx="2814">
                  <c:v>0.26996798638408237</c:v>
                </c:pt>
                <c:pt idx="2815">
                  <c:v>0.26932718744945822</c:v>
                </c:pt>
                <c:pt idx="2816">
                  <c:v>0.26818622696411254</c:v>
                </c:pt>
                <c:pt idx="2817">
                  <c:v>0.26494169096209913</c:v>
                </c:pt>
                <c:pt idx="2818">
                  <c:v>0.26530859706559962</c:v>
                </c:pt>
                <c:pt idx="2819">
                  <c:v>0.26279904788800579</c:v>
                </c:pt>
                <c:pt idx="2820">
                  <c:v>0.26284073444956724</c:v>
                </c:pt>
                <c:pt idx="2821">
                  <c:v>0.26309403437815976</c:v>
                </c:pt>
                <c:pt idx="2822">
                  <c:v>0.26403019363308172</c:v>
                </c:pt>
                <c:pt idx="2823">
                  <c:v>0.2619203670326069</c:v>
                </c:pt>
                <c:pt idx="2824">
                  <c:v>0.2585787296179119</c:v>
                </c:pt>
                <c:pt idx="2825">
                  <c:v>0.25763660703419738</c:v>
                </c:pt>
                <c:pt idx="2826">
                  <c:v>0.25471774520126345</c:v>
                </c:pt>
                <c:pt idx="2827">
                  <c:v>0.25509070714550164</c:v>
                </c:pt>
                <c:pt idx="2828">
                  <c:v>0.25676733550327552</c:v>
                </c:pt>
                <c:pt idx="2829">
                  <c:v>0.25524907369287775</c:v>
                </c:pt>
                <c:pt idx="2830">
                  <c:v>0.25427803129074317</c:v>
                </c:pt>
                <c:pt idx="2831">
                  <c:v>0.25629702322538434</c:v>
                </c:pt>
                <c:pt idx="2832">
                  <c:v>0.25705971556211321</c:v>
                </c:pt>
                <c:pt idx="2833">
                  <c:v>0.25760549558390577</c:v>
                </c:pt>
                <c:pt idx="2834">
                  <c:v>0.25645009608700986</c:v>
                </c:pt>
                <c:pt idx="2835">
                  <c:v>0.255830100061262</c:v>
                </c:pt>
                <c:pt idx="2836">
                  <c:v>0.25474574204300637</c:v>
                </c:pt>
                <c:pt idx="2837">
                  <c:v>0.25443452260697402</c:v>
                </c:pt>
                <c:pt idx="2838">
                  <c:v>0.25653647514525502</c:v>
                </c:pt>
                <c:pt idx="2839">
                  <c:v>0.25981467934650088</c:v>
                </c:pt>
                <c:pt idx="2840">
                  <c:v>0.26314297286350746</c:v>
                </c:pt>
                <c:pt idx="2841">
                  <c:v>0.2636610361728845</c:v>
                </c:pt>
                <c:pt idx="2842">
                  <c:v>0.26117284451293699</c:v>
                </c:pt>
                <c:pt idx="2843">
                  <c:v>0.26086433128686654</c:v>
                </c:pt>
                <c:pt idx="2844">
                  <c:v>0.26158768246350728</c:v>
                </c:pt>
                <c:pt idx="2845">
                  <c:v>0.26473997681576533</c:v>
                </c:pt>
                <c:pt idx="2846">
                  <c:v>0.26610420248710465</c:v>
                </c:pt>
                <c:pt idx="2847">
                  <c:v>0.26421606003451181</c:v>
                </c:pt>
                <c:pt idx="2848">
                  <c:v>0.26477654973570403</c:v>
                </c:pt>
                <c:pt idx="2849">
                  <c:v>0.26559187102452292</c:v>
                </c:pt>
                <c:pt idx="2850">
                  <c:v>0.26729584899624093</c:v>
                </c:pt>
                <c:pt idx="2851">
                  <c:v>0.2680941497253298</c:v>
                </c:pt>
                <c:pt idx="2852">
                  <c:v>0.26940346375881979</c:v>
                </c:pt>
                <c:pt idx="2853">
                  <c:v>0.27385208693206925</c:v>
                </c:pt>
                <c:pt idx="2854">
                  <c:v>0.27356672555002409</c:v>
                </c:pt>
                <c:pt idx="2855">
                  <c:v>0.2736652669466107</c:v>
                </c:pt>
                <c:pt idx="2856">
                  <c:v>0.2735769922109047</c:v>
                </c:pt>
                <c:pt idx="2857">
                  <c:v>0.27257891175416954</c:v>
                </c:pt>
                <c:pt idx="2858">
                  <c:v>0.27132213062777422</c:v>
                </c:pt>
                <c:pt idx="2859">
                  <c:v>0.27046587044214188</c:v>
                </c:pt>
                <c:pt idx="2860">
                  <c:v>0.26994785906146312</c:v>
                </c:pt>
                <c:pt idx="2861">
                  <c:v>0.26957511976753323</c:v>
                </c:pt>
                <c:pt idx="2862">
                  <c:v>0.26760231159334824</c:v>
                </c:pt>
                <c:pt idx="2863">
                  <c:v>0.26859618035046268</c:v>
                </c:pt>
                <c:pt idx="2864">
                  <c:v>0.26812504909276569</c:v>
                </c:pt>
                <c:pt idx="2865">
                  <c:v>0.26833189553760489</c:v>
                </c:pt>
                <c:pt idx="2866">
                  <c:v>0.26775054979579016</c:v>
                </c:pt>
                <c:pt idx="2867">
                  <c:v>0.2672680917827025</c:v>
                </c:pt>
                <c:pt idx="2868">
                  <c:v>0.26749970621645974</c:v>
                </c:pt>
                <c:pt idx="2869">
                  <c:v>0.26746780443887735</c:v>
                </c:pt>
                <c:pt idx="2870">
                  <c:v>0.26532926638510868</c:v>
                </c:pt>
                <c:pt idx="2871">
                  <c:v>0.26443566988545292</c:v>
                </c:pt>
                <c:pt idx="2872">
                  <c:v>0.26358368013690636</c:v>
                </c:pt>
                <c:pt idx="2873">
                  <c:v>0.26324626137206669</c:v>
                </c:pt>
                <c:pt idx="2874">
                  <c:v>0.26329123791705644</c:v>
                </c:pt>
                <c:pt idx="2875">
                  <c:v>0.26275999843315445</c:v>
                </c:pt>
                <c:pt idx="2876">
                  <c:v>0.26296846882090602</c:v>
                </c:pt>
                <c:pt idx="2877">
                  <c:v>0.26130146288463779</c:v>
                </c:pt>
                <c:pt idx="2878">
                  <c:v>0.26364167478091527</c:v>
                </c:pt>
                <c:pt idx="2879">
                  <c:v>0.26408710869142527</c:v>
                </c:pt>
                <c:pt idx="2880">
                  <c:v>0.26672880500213603</c:v>
                </c:pt>
                <c:pt idx="2881">
                  <c:v>0.26584882953530808</c:v>
                </c:pt>
                <c:pt idx="2882">
                  <c:v>0.26573805378216292</c:v>
                </c:pt>
                <c:pt idx="2883">
                  <c:v>0.2713926984740197</c:v>
                </c:pt>
                <c:pt idx="2884">
                  <c:v>0.27123361812347774</c:v>
                </c:pt>
                <c:pt idx="2885">
                  <c:v>0.26946084674462578</c:v>
                </c:pt>
                <c:pt idx="2886">
                  <c:v>0.271255374365728</c:v>
                </c:pt>
                <c:pt idx="2887">
                  <c:v>0.26990584679762875</c:v>
                </c:pt>
                <c:pt idx="2888">
                  <c:v>0.2681066852475516</c:v>
                </c:pt>
                <c:pt idx="2889">
                  <c:v>0.26438520932759085</c:v>
                </c:pt>
                <c:pt idx="2890">
                  <c:v>0.26271252534705974</c:v>
                </c:pt>
                <c:pt idx="2891">
                  <c:v>0.25945402521073385</c:v>
                </c:pt>
                <c:pt idx="2892">
                  <c:v>0.2614984875513845</c:v>
                </c:pt>
                <c:pt idx="2893">
                  <c:v>0.26043360433604335</c:v>
                </c:pt>
                <c:pt idx="2894">
                  <c:v>0.25931766606407941</c:v>
                </c:pt>
                <c:pt idx="2895">
                  <c:v>0.26058669541114876</c:v>
                </c:pt>
                <c:pt idx="2896">
                  <c:v>0.26071593178675678</c:v>
                </c:pt>
                <c:pt idx="2897">
                  <c:v>0.25819467394228179</c:v>
                </c:pt>
                <c:pt idx="2898">
                  <c:v>0.25757979229276828</c:v>
                </c:pt>
                <c:pt idx="2899">
                  <c:v>0.25914506490046058</c:v>
                </c:pt>
                <c:pt idx="2900">
                  <c:v>0.26074487755179049</c:v>
                </c:pt>
                <c:pt idx="2901">
                  <c:v>0.26348029947818202</c:v>
                </c:pt>
                <c:pt idx="2902">
                  <c:v>0.26368592413114261</c:v>
                </c:pt>
                <c:pt idx="2903">
                  <c:v>0.263497853261902</c:v>
                </c:pt>
                <c:pt idx="2904">
                  <c:v>0.26002887099225042</c:v>
                </c:pt>
                <c:pt idx="2905">
                  <c:v>0.25996894762752304</c:v>
                </c:pt>
                <c:pt idx="2906">
                  <c:v>0.26093179164626568</c:v>
                </c:pt>
                <c:pt idx="2907">
                  <c:v>0.26202545905148134</c:v>
                </c:pt>
                <c:pt idx="2908">
                  <c:v>0.26085163805382716</c:v>
                </c:pt>
                <c:pt idx="2909">
                  <c:v>0.26050609184629803</c:v>
                </c:pt>
                <c:pt idx="2910">
                  <c:v>0.26063389294587064</c:v>
                </c:pt>
                <c:pt idx="2911">
                  <c:v>0.25785148774905259</c:v>
                </c:pt>
                <c:pt idx="2912">
                  <c:v>0.25820283370618941</c:v>
                </c:pt>
                <c:pt idx="2913">
                  <c:v>0.25957255679904179</c:v>
                </c:pt>
                <c:pt idx="2914">
                  <c:v>0.26337864659401566</c:v>
                </c:pt>
                <c:pt idx="2915">
                  <c:v>0.26840571044173706</c:v>
                </c:pt>
                <c:pt idx="2916">
                  <c:v>0.26903667152629807</c:v>
                </c:pt>
                <c:pt idx="2917">
                  <c:v>0.27171675586661176</c:v>
                </c:pt>
                <c:pt idx="2918">
                  <c:v>0.27068681729762084</c:v>
                </c:pt>
                <c:pt idx="2919">
                  <c:v>0.27054168066599471</c:v>
                </c:pt>
                <c:pt idx="2920">
                  <c:v>0.27077868545304656</c:v>
                </c:pt>
                <c:pt idx="2921">
                  <c:v>0.27328198831714851</c:v>
                </c:pt>
                <c:pt idx="2922">
                  <c:v>0.27563130846304579</c:v>
                </c:pt>
                <c:pt idx="2923">
                  <c:v>0.27613121755458192</c:v>
                </c:pt>
                <c:pt idx="2924">
                  <c:v>0.27419354838709675</c:v>
                </c:pt>
                <c:pt idx="2925">
                  <c:v>0.2753358644859813</c:v>
                </c:pt>
                <c:pt idx="2926">
                  <c:v>0.27402200043709479</c:v>
                </c:pt>
                <c:pt idx="2927">
                  <c:v>0.27411352692251567</c:v>
                </c:pt>
                <c:pt idx="2928">
                  <c:v>0.27770534550195569</c:v>
                </c:pt>
                <c:pt idx="2929">
                  <c:v>0.27856937248128955</c:v>
                </c:pt>
                <c:pt idx="2930">
                  <c:v>0.27598656894248469</c:v>
                </c:pt>
                <c:pt idx="2931">
                  <c:v>0.27577697507242227</c:v>
                </c:pt>
                <c:pt idx="2932">
                  <c:v>0.27398438059754965</c:v>
                </c:pt>
                <c:pt idx="2933">
                  <c:v>0.27238686209478974</c:v>
                </c:pt>
                <c:pt idx="2934">
                  <c:v>0.27602674307545366</c:v>
                </c:pt>
                <c:pt idx="2935">
                  <c:v>0.27501853224610817</c:v>
                </c:pt>
                <c:pt idx="2936">
                  <c:v>0.27438378416554843</c:v>
                </c:pt>
                <c:pt idx="2937">
                  <c:v>0.27211436639604658</c:v>
                </c:pt>
                <c:pt idx="2938">
                  <c:v>0.2704654895666132</c:v>
                </c:pt>
                <c:pt idx="2939">
                  <c:v>0.268160741885626</c:v>
                </c:pt>
                <c:pt idx="2940">
                  <c:v>0.26547416240772287</c:v>
                </c:pt>
                <c:pt idx="2941">
                  <c:v>0.26551968783256474</c:v>
                </c:pt>
                <c:pt idx="2942">
                  <c:v>0.2685560053981107</c:v>
                </c:pt>
                <c:pt idx="2943">
                  <c:v>0.26306044654202215</c:v>
                </c:pt>
                <c:pt idx="2944">
                  <c:v>0.2630242867426969</c:v>
                </c:pt>
                <c:pt idx="2945">
                  <c:v>0.25998588042953219</c:v>
                </c:pt>
                <c:pt idx="2946">
                  <c:v>0.25703291366234537</c:v>
                </c:pt>
                <c:pt idx="2947">
                  <c:v>0.25897605092574622</c:v>
                </c:pt>
                <c:pt idx="2948">
                  <c:v>0.25495219885277248</c:v>
                </c:pt>
                <c:pt idx="2949">
                  <c:v>0.25537046807869151</c:v>
                </c:pt>
                <c:pt idx="2950">
                  <c:v>0.25368421052631579</c:v>
                </c:pt>
                <c:pt idx="2951">
                  <c:v>0.25394116992470045</c:v>
                </c:pt>
                <c:pt idx="2952">
                  <c:v>0.25011903453832918</c:v>
                </c:pt>
                <c:pt idx="2953">
                  <c:v>0.24942330928929735</c:v>
                </c:pt>
                <c:pt idx="2954">
                  <c:v>0.24963154016212236</c:v>
                </c:pt>
                <c:pt idx="2955">
                  <c:v>0.2466580262914275</c:v>
                </c:pt>
                <c:pt idx="2956">
                  <c:v>0.24903846153846157</c:v>
                </c:pt>
                <c:pt idx="2957">
                  <c:v>0.25044592479341854</c:v>
                </c:pt>
                <c:pt idx="2958">
                  <c:v>0.24904641957538684</c:v>
                </c:pt>
                <c:pt idx="2959">
                  <c:v>0.24891593484677332</c:v>
                </c:pt>
                <c:pt idx="2960">
                  <c:v>0.24568378428124424</c:v>
                </c:pt>
                <c:pt idx="2961">
                  <c:v>0.24893537542024655</c:v>
                </c:pt>
                <c:pt idx="2962">
                  <c:v>0.24881076259848375</c:v>
                </c:pt>
                <c:pt idx="2963">
                  <c:v>0.24857636210000367</c:v>
                </c:pt>
                <c:pt idx="2964">
                  <c:v>0.24809440046907066</c:v>
                </c:pt>
                <c:pt idx="2965">
                  <c:v>0.24631571229562285</c:v>
                </c:pt>
                <c:pt idx="2966">
                  <c:v>0.24505654870485222</c:v>
                </c:pt>
                <c:pt idx="2967">
                  <c:v>0.2454548714454764</c:v>
                </c:pt>
                <c:pt idx="2968">
                  <c:v>0.24569151227919003</c:v>
                </c:pt>
                <c:pt idx="2969">
                  <c:v>0.2455189361087019</c:v>
                </c:pt>
                <c:pt idx="2970">
                  <c:v>0.24533236469306213</c:v>
                </c:pt>
                <c:pt idx="2971">
                  <c:v>0.24432727272727273</c:v>
                </c:pt>
                <c:pt idx="2972">
                  <c:v>0.24547775346462439</c:v>
                </c:pt>
                <c:pt idx="2973">
                  <c:v>0.2449998151502828</c:v>
                </c:pt>
                <c:pt idx="2974">
                  <c:v>0.24665067355600664</c:v>
                </c:pt>
                <c:pt idx="2975">
                  <c:v>0.25359612469030801</c:v>
                </c:pt>
                <c:pt idx="2976">
                  <c:v>0.25478818219744376</c:v>
                </c:pt>
                <c:pt idx="2977">
                  <c:v>0.25874830459213327</c:v>
                </c:pt>
                <c:pt idx="2978">
                  <c:v>0.25638414243144353</c:v>
                </c:pt>
                <c:pt idx="2979">
                  <c:v>0.25836531082118186</c:v>
                </c:pt>
                <c:pt idx="2980">
                  <c:v>0.25408921217719277</c:v>
                </c:pt>
                <c:pt idx="2981">
                  <c:v>0.25616568497054915</c:v>
                </c:pt>
                <c:pt idx="2982">
                  <c:v>0.25657358138812286</c:v>
                </c:pt>
                <c:pt idx="2983">
                  <c:v>0.25873375004793497</c:v>
                </c:pt>
                <c:pt idx="2984">
                  <c:v>0.25565336166337832</c:v>
                </c:pt>
                <c:pt idx="2985">
                  <c:v>0.25820659539226021</c:v>
                </c:pt>
                <c:pt idx="2986">
                  <c:v>0.259317726782689</c:v>
                </c:pt>
                <c:pt idx="2987">
                  <c:v>0.25927203065134102</c:v>
                </c:pt>
                <c:pt idx="2988">
                  <c:v>0.26366207806901754</c:v>
                </c:pt>
                <c:pt idx="2989">
                  <c:v>0.26781922960266913</c:v>
                </c:pt>
                <c:pt idx="2990">
                  <c:v>0.26559620952882335</c:v>
                </c:pt>
                <c:pt idx="2991">
                  <c:v>0.26931925325287576</c:v>
                </c:pt>
                <c:pt idx="2992">
                  <c:v>0.26985373882467362</c:v>
                </c:pt>
                <c:pt idx="2993">
                  <c:v>0.26803360598097636</c:v>
                </c:pt>
                <c:pt idx="2994">
                  <c:v>0.27205148119383116</c:v>
                </c:pt>
                <c:pt idx="2995">
                  <c:v>0.27390382684369075</c:v>
                </c:pt>
                <c:pt idx="2996">
                  <c:v>0.27493342335246235</c:v>
                </c:pt>
                <c:pt idx="2997">
                  <c:v>0.27666279026146978</c:v>
                </c:pt>
                <c:pt idx="2998">
                  <c:v>0.27743554642938623</c:v>
                </c:pt>
                <c:pt idx="2999">
                  <c:v>0.27895156089974588</c:v>
                </c:pt>
                <c:pt idx="3000">
                  <c:v>0.28016221696519095</c:v>
                </c:pt>
                <c:pt idx="3001">
                  <c:v>0.27693577430972388</c:v>
                </c:pt>
                <c:pt idx="3002">
                  <c:v>0.27904427053797592</c:v>
                </c:pt>
                <c:pt idx="3003">
                  <c:v>0.27685108310061135</c:v>
                </c:pt>
                <c:pt idx="3004">
                  <c:v>0.27986322188449847</c:v>
                </c:pt>
                <c:pt idx="3005">
                  <c:v>0.27983398065646176</c:v>
                </c:pt>
                <c:pt idx="3006">
                  <c:v>0.27761070596195775</c:v>
                </c:pt>
                <c:pt idx="3007">
                  <c:v>0.27704930316199611</c:v>
                </c:pt>
                <c:pt idx="3008">
                  <c:v>0.27922223887307057</c:v>
                </c:pt>
                <c:pt idx="3009">
                  <c:v>0.28218923933209644</c:v>
                </c:pt>
                <c:pt idx="3010">
                  <c:v>0.28167046540695539</c:v>
                </c:pt>
                <c:pt idx="3011">
                  <c:v>0.28121678577973247</c:v>
                </c:pt>
                <c:pt idx="3012">
                  <c:v>0.28506086315012907</c:v>
                </c:pt>
                <c:pt idx="3013">
                  <c:v>0.28302439739175034</c:v>
                </c:pt>
                <c:pt idx="3014">
                  <c:v>0.28485894798707023</c:v>
                </c:pt>
                <c:pt idx="3015">
                  <c:v>0.28940112495864123</c:v>
                </c:pt>
                <c:pt idx="3016">
                  <c:v>0.28787822946227842</c:v>
                </c:pt>
                <c:pt idx="3017">
                  <c:v>0.28865639975125285</c:v>
                </c:pt>
                <c:pt idx="3018">
                  <c:v>0.28560947874252596</c:v>
                </c:pt>
                <c:pt idx="3019">
                  <c:v>0.28478928884986826</c:v>
                </c:pt>
                <c:pt idx="3020">
                  <c:v>0.28068181818181814</c:v>
                </c:pt>
                <c:pt idx="3021">
                  <c:v>0.27404005144221938</c:v>
                </c:pt>
                <c:pt idx="3022">
                  <c:v>0.27637350382871162</c:v>
                </c:pt>
                <c:pt idx="3023">
                  <c:v>0.28098749128792044</c:v>
                </c:pt>
                <c:pt idx="3024">
                  <c:v>0.2805787259171772</c:v>
                </c:pt>
                <c:pt idx="3025">
                  <c:v>0.27916666666666662</c:v>
                </c:pt>
                <c:pt idx="3026">
                  <c:v>0.27544561658785016</c:v>
                </c:pt>
                <c:pt idx="3027">
                  <c:v>0.27459105779716469</c:v>
                </c:pt>
                <c:pt idx="3028">
                  <c:v>0.2736121124729633</c:v>
                </c:pt>
                <c:pt idx="3029">
                  <c:v>0.2777877924793597</c:v>
                </c:pt>
                <c:pt idx="3030">
                  <c:v>0.27642977820913767</c:v>
                </c:pt>
                <c:pt idx="3031">
                  <c:v>0.27749856404365308</c:v>
                </c:pt>
                <c:pt idx="3032">
                  <c:v>0.27502509680195036</c:v>
                </c:pt>
                <c:pt idx="3033">
                  <c:v>0.27486242491817431</c:v>
                </c:pt>
                <c:pt idx="3034">
                  <c:v>0.27377749076166896</c:v>
                </c:pt>
                <c:pt idx="3035">
                  <c:v>0.26763612744921156</c:v>
                </c:pt>
                <c:pt idx="3036">
                  <c:v>0.27086346543245587</c:v>
                </c:pt>
                <c:pt idx="3037">
                  <c:v>0.2712885662431942</c:v>
                </c:pt>
                <c:pt idx="3038">
                  <c:v>0.27202232126680431</c:v>
                </c:pt>
                <c:pt idx="3039">
                  <c:v>0.26866977829638272</c:v>
                </c:pt>
                <c:pt idx="3040">
                  <c:v>0.2735313387202446</c:v>
                </c:pt>
                <c:pt idx="3041">
                  <c:v>0.27173431734317344</c:v>
                </c:pt>
                <c:pt idx="3042">
                  <c:v>0.27455817378497788</c:v>
                </c:pt>
                <c:pt idx="3043">
                  <c:v>0.28056432151475769</c:v>
                </c:pt>
                <c:pt idx="3044">
                  <c:v>0.27860016981062424</c:v>
                </c:pt>
                <c:pt idx="3045">
                  <c:v>0.27993217340017695</c:v>
                </c:pt>
                <c:pt idx="3046">
                  <c:v>0.27521518428602953</c:v>
                </c:pt>
                <c:pt idx="3047">
                  <c:v>0.27792543373938727</c:v>
                </c:pt>
                <c:pt idx="3048">
                  <c:v>0.27538354509172125</c:v>
                </c:pt>
                <c:pt idx="3049">
                  <c:v>0.27474402730375425</c:v>
                </c:pt>
                <c:pt idx="3050">
                  <c:v>0.27635840230298669</c:v>
                </c:pt>
                <c:pt idx="3051">
                  <c:v>0.277411258515597</c:v>
                </c:pt>
                <c:pt idx="3052">
                  <c:v>0.27353174889836018</c:v>
                </c:pt>
                <c:pt idx="3053">
                  <c:v>0.27153953538318359</c:v>
                </c:pt>
                <c:pt idx="3054">
                  <c:v>0.27275653635680824</c:v>
                </c:pt>
                <c:pt idx="3055">
                  <c:v>0.26985036156654973</c:v>
                </c:pt>
                <c:pt idx="3056">
                  <c:v>0.26769351445787426</c:v>
                </c:pt>
                <c:pt idx="3057">
                  <c:v>0.26730947128726962</c:v>
                </c:pt>
                <c:pt idx="3058">
                  <c:v>0.26839285714285716</c:v>
                </c:pt>
                <c:pt idx="3059">
                  <c:v>0.26777030892448511</c:v>
                </c:pt>
                <c:pt idx="3060">
                  <c:v>0.26609564596716634</c:v>
                </c:pt>
                <c:pt idx="3061">
                  <c:v>0.2681012748126842</c:v>
                </c:pt>
                <c:pt idx="3062">
                  <c:v>0.26805394176261399</c:v>
                </c:pt>
                <c:pt idx="3063">
                  <c:v>0.27161713842027246</c:v>
                </c:pt>
                <c:pt idx="3064">
                  <c:v>0.27229763343045976</c:v>
                </c:pt>
                <c:pt idx="3065">
                  <c:v>0.27597785318806933</c:v>
                </c:pt>
                <c:pt idx="3066">
                  <c:v>0.27412647069278073</c:v>
                </c:pt>
                <c:pt idx="3067">
                  <c:v>0.27077547532578505</c:v>
                </c:pt>
                <c:pt idx="3068">
                  <c:v>0.26782109848082442</c:v>
                </c:pt>
                <c:pt idx="3069">
                  <c:v>0.2653032440056417</c:v>
                </c:pt>
                <c:pt idx="3070">
                  <c:v>0.26531759415401912</c:v>
                </c:pt>
                <c:pt idx="3071">
                  <c:v>0.26640521044891102</c:v>
                </c:pt>
                <c:pt idx="3072">
                  <c:v>0.26459048553212361</c:v>
                </c:pt>
                <c:pt idx="3073">
                  <c:v>0.26249693057845441</c:v>
                </c:pt>
                <c:pt idx="3074">
                  <c:v>0.26589207515185759</c:v>
                </c:pt>
                <c:pt idx="3075">
                  <c:v>0.26348812477844735</c:v>
                </c:pt>
                <c:pt idx="3076">
                  <c:v>0.26245156745332865</c:v>
                </c:pt>
                <c:pt idx="3077">
                  <c:v>0.25519909148981479</c:v>
                </c:pt>
                <c:pt idx="3078">
                  <c:v>0.25498134197000638</c:v>
                </c:pt>
                <c:pt idx="3079">
                  <c:v>0.25471830491826281</c:v>
                </c:pt>
                <c:pt idx="3080">
                  <c:v>0.25588966289774912</c:v>
                </c:pt>
                <c:pt idx="3081">
                  <c:v>0.2565830830481246</c:v>
                </c:pt>
                <c:pt idx="3082">
                  <c:v>0.25981060208966694</c:v>
                </c:pt>
                <c:pt idx="3083">
                  <c:v>0.25893138318345638</c:v>
                </c:pt>
                <c:pt idx="3084">
                  <c:v>0.25926054745921884</c:v>
                </c:pt>
                <c:pt idx="3085">
                  <c:v>0.25912761405203949</c:v>
                </c:pt>
                <c:pt idx="3086">
                  <c:v>0.25789873068432667</c:v>
                </c:pt>
                <c:pt idx="3087">
                  <c:v>0.25809661040208592</c:v>
                </c:pt>
                <c:pt idx="3088">
                  <c:v>0.258422321736135</c:v>
                </c:pt>
                <c:pt idx="3089">
                  <c:v>0.25641555578519515</c:v>
                </c:pt>
                <c:pt idx="3090">
                  <c:v>0.25630585556053964</c:v>
                </c:pt>
                <c:pt idx="3091">
                  <c:v>0.25665155866173067</c:v>
                </c:pt>
                <c:pt idx="3092">
                  <c:v>0.25267212659633537</c:v>
                </c:pt>
                <c:pt idx="3093">
                  <c:v>0.25312934631432543</c:v>
                </c:pt>
                <c:pt idx="3094">
                  <c:v>0.25258590767094757</c:v>
                </c:pt>
                <c:pt idx="3095">
                  <c:v>0.25414288185435041</c:v>
                </c:pt>
                <c:pt idx="3096">
                  <c:v>0.25539568345323743</c:v>
                </c:pt>
                <c:pt idx="3097">
                  <c:v>0.25399718048344394</c:v>
                </c:pt>
                <c:pt idx="3098">
                  <c:v>0.25529427942794281</c:v>
                </c:pt>
                <c:pt idx="3099">
                  <c:v>0.25706780949747704</c:v>
                </c:pt>
                <c:pt idx="3100">
                  <c:v>0.25736482073493522</c:v>
                </c:pt>
                <c:pt idx="3101">
                  <c:v>0.25788064006592948</c:v>
                </c:pt>
                <c:pt idx="3102">
                  <c:v>0.25587574085428166</c:v>
                </c:pt>
                <c:pt idx="3103">
                  <c:v>0.25720058906126919</c:v>
                </c:pt>
                <c:pt idx="3104">
                  <c:v>0.26183767438664013</c:v>
                </c:pt>
                <c:pt idx="3105">
                  <c:v>0.26376612209802236</c:v>
                </c:pt>
                <c:pt idx="3106">
                  <c:v>0.26200496757278874</c:v>
                </c:pt>
                <c:pt idx="3107">
                  <c:v>0.26127489765729817</c:v>
                </c:pt>
                <c:pt idx="3108">
                  <c:v>0.2605255916345624</c:v>
                </c:pt>
                <c:pt idx="3109">
                  <c:v>0.26322284303979709</c:v>
                </c:pt>
                <c:pt idx="3110">
                  <c:v>0.26365070654410755</c:v>
                </c:pt>
                <c:pt idx="3111">
                  <c:v>0.26563142739613321</c:v>
                </c:pt>
                <c:pt idx="3112">
                  <c:v>0.26661829740187948</c:v>
                </c:pt>
                <c:pt idx="3113">
                  <c:v>0.2680842193037315</c:v>
                </c:pt>
                <c:pt idx="3114">
                  <c:v>0.26787575568063371</c:v>
                </c:pt>
                <c:pt idx="3115">
                  <c:v>0.27066805845511488</c:v>
                </c:pt>
                <c:pt idx="3116">
                  <c:v>0.27075098814229248</c:v>
                </c:pt>
                <c:pt idx="3117">
                  <c:v>0.26747988389609434</c:v>
                </c:pt>
                <c:pt idx="3118">
                  <c:v>0.26454067765899619</c:v>
                </c:pt>
                <c:pt idx="3119">
                  <c:v>0.26381195335276969</c:v>
                </c:pt>
                <c:pt idx="3120">
                  <c:v>0.26030670470756062</c:v>
                </c:pt>
                <c:pt idx="3121">
                  <c:v>0.25862007487965771</c:v>
                </c:pt>
                <c:pt idx="3122">
                  <c:v>0.2611070911722142</c:v>
                </c:pt>
                <c:pt idx="3123">
                  <c:v>0.25893212669683258</c:v>
                </c:pt>
                <c:pt idx="3124">
                  <c:v>0.25722700992691172</c:v>
                </c:pt>
                <c:pt idx="3125">
                  <c:v>0.25178173312378932</c:v>
                </c:pt>
                <c:pt idx="3126">
                  <c:v>0.24939695462083522</c:v>
                </c:pt>
                <c:pt idx="3127">
                  <c:v>0.24800059241706163</c:v>
                </c:pt>
                <c:pt idx="3128">
                  <c:v>0.25055591150642598</c:v>
                </c:pt>
                <c:pt idx="3129">
                  <c:v>0.24725233078147499</c:v>
                </c:pt>
                <c:pt idx="3130">
                  <c:v>0.24928109945102142</c:v>
                </c:pt>
                <c:pt idx="3131">
                  <c:v>0.2481616967815837</c:v>
                </c:pt>
                <c:pt idx="3132">
                  <c:v>0.24763262769185773</c:v>
                </c:pt>
                <c:pt idx="3133">
                  <c:v>0.24848284232594064</c:v>
                </c:pt>
                <c:pt idx="3134">
                  <c:v>0.25125278905592746</c:v>
                </c:pt>
                <c:pt idx="3135">
                  <c:v>0.25083599883687119</c:v>
                </c:pt>
                <c:pt idx="3136">
                  <c:v>0.2495996583751468</c:v>
                </c:pt>
                <c:pt idx="3137">
                  <c:v>0.24463458110516936</c:v>
                </c:pt>
                <c:pt idx="3138">
                  <c:v>0.24661578341013826</c:v>
                </c:pt>
                <c:pt idx="3139">
                  <c:v>0.24610191877315918</c:v>
                </c:pt>
                <c:pt idx="3140">
                  <c:v>0.24090274204219658</c:v>
                </c:pt>
                <c:pt idx="3141">
                  <c:v>0.24215396002960773</c:v>
                </c:pt>
                <c:pt idx="3142">
                  <c:v>0.2431689986081606</c:v>
                </c:pt>
                <c:pt idx="3143">
                  <c:v>0.24542432323822747</c:v>
                </c:pt>
                <c:pt idx="3144">
                  <c:v>0.24957264957264955</c:v>
                </c:pt>
                <c:pt idx="3145">
                  <c:v>0.24594881114644856</c:v>
                </c:pt>
                <c:pt idx="3146">
                  <c:v>0.24896234246471968</c:v>
                </c:pt>
                <c:pt idx="3147">
                  <c:v>0.24277302943969609</c:v>
                </c:pt>
                <c:pt idx="3148">
                  <c:v>0.24250467289719627</c:v>
                </c:pt>
                <c:pt idx="3149">
                  <c:v>0.24102086438152012</c:v>
                </c:pt>
                <c:pt idx="3150">
                  <c:v>0.23963872095564134</c:v>
                </c:pt>
                <c:pt idx="3151">
                  <c:v>0.24173297320972334</c:v>
                </c:pt>
                <c:pt idx="3152">
                  <c:v>0.23983312171231636</c:v>
                </c:pt>
                <c:pt idx="3153">
                  <c:v>0.24196204797708556</c:v>
                </c:pt>
                <c:pt idx="3154">
                  <c:v>0.24288621646623498</c:v>
                </c:pt>
                <c:pt idx="3155">
                  <c:v>0.23877112362881711</c:v>
                </c:pt>
                <c:pt idx="3156">
                  <c:v>0.24308532837576352</c:v>
                </c:pt>
                <c:pt idx="3157">
                  <c:v>0.23883818684439734</c:v>
                </c:pt>
                <c:pt idx="3158">
                  <c:v>0.23885965244387236</c:v>
                </c:pt>
                <c:pt idx="3159">
                  <c:v>0.23860468620507802</c:v>
                </c:pt>
                <c:pt idx="3160">
                  <c:v>0.23943927346723443</c:v>
                </c:pt>
                <c:pt idx="3161">
                  <c:v>0.23837678043536684</c:v>
                </c:pt>
                <c:pt idx="3162">
                  <c:v>0.2387218045112782</c:v>
                </c:pt>
                <c:pt idx="3163">
                  <c:v>0.23333856045162302</c:v>
                </c:pt>
                <c:pt idx="3164">
                  <c:v>0.23410013531799731</c:v>
                </c:pt>
                <c:pt idx="3165">
                  <c:v>0.2313792126876239</c:v>
                </c:pt>
                <c:pt idx="3166">
                  <c:v>0.23311175737432491</c:v>
                </c:pt>
                <c:pt idx="3167">
                  <c:v>0.2297516429120082</c:v>
                </c:pt>
                <c:pt idx="3168">
                  <c:v>0.23230969209521488</c:v>
                </c:pt>
                <c:pt idx="3169">
                  <c:v>0.23174910307574476</c:v>
                </c:pt>
                <c:pt idx="3170">
                  <c:v>0.23027245206861754</c:v>
                </c:pt>
                <c:pt idx="3171">
                  <c:v>0.22947343149807939</c:v>
                </c:pt>
                <c:pt idx="3172">
                  <c:v>0.23375169877688062</c:v>
                </c:pt>
                <c:pt idx="3173">
                  <c:v>0.23709102821342287</c:v>
                </c:pt>
                <c:pt idx="3174">
                  <c:v>0.23721225088157216</c:v>
                </c:pt>
                <c:pt idx="3175">
                  <c:v>0.23885525591634563</c:v>
                </c:pt>
                <c:pt idx="3176">
                  <c:v>0.23846243720060756</c:v>
                </c:pt>
                <c:pt idx="3177">
                  <c:v>0.24111330774896303</c:v>
                </c:pt>
                <c:pt idx="3178">
                  <c:v>0.24096106304079112</c:v>
                </c:pt>
                <c:pt idx="3179">
                  <c:v>0.23943933894509226</c:v>
                </c:pt>
                <c:pt idx="3180">
                  <c:v>0.24032634032634034</c:v>
                </c:pt>
                <c:pt idx="3181">
                  <c:v>0.23844824275014401</c:v>
                </c:pt>
                <c:pt idx="3182">
                  <c:v>0.23756609701892864</c:v>
                </c:pt>
                <c:pt idx="3183">
                  <c:v>0.23794493459081231</c:v>
                </c:pt>
                <c:pt idx="3184">
                  <c:v>0.23958567890114843</c:v>
                </c:pt>
                <c:pt idx="3185">
                  <c:v>0.23757893935935478</c:v>
                </c:pt>
                <c:pt idx="3186">
                  <c:v>0.23465320223226149</c:v>
                </c:pt>
                <c:pt idx="3187">
                  <c:v>0.23578068677670269</c:v>
                </c:pt>
                <c:pt idx="3188">
                  <c:v>0.23677477613063438</c:v>
                </c:pt>
                <c:pt idx="3189">
                  <c:v>0.2361995753715499</c:v>
                </c:pt>
                <c:pt idx="3190">
                  <c:v>0.23723472912949392</c:v>
                </c:pt>
                <c:pt idx="3191">
                  <c:v>0.23682636968383289</c:v>
                </c:pt>
                <c:pt idx="3192">
                  <c:v>0.23628348090245618</c:v>
                </c:pt>
                <c:pt idx="3193">
                  <c:v>0.24027993779160187</c:v>
                </c:pt>
                <c:pt idx="3194">
                  <c:v>0.23915281659067514</c:v>
                </c:pt>
                <c:pt idx="3195">
                  <c:v>0.23852068839253018</c:v>
                </c:pt>
                <c:pt idx="3196">
                  <c:v>0.23707560313852019</c:v>
                </c:pt>
                <c:pt idx="3197">
                  <c:v>0.23406381876064264</c:v>
                </c:pt>
                <c:pt idx="3198">
                  <c:v>0.23270603024364991</c:v>
                </c:pt>
                <c:pt idx="3199">
                  <c:v>0.23368561081959943</c:v>
                </c:pt>
                <c:pt idx="3200">
                  <c:v>0.23363735862823787</c:v>
                </c:pt>
                <c:pt idx="3201">
                  <c:v>0.23579039237790467</c:v>
                </c:pt>
                <c:pt idx="3202">
                  <c:v>0.23715285370653835</c:v>
                </c:pt>
                <c:pt idx="3203">
                  <c:v>0.238381944694812</c:v>
                </c:pt>
                <c:pt idx="3204">
                  <c:v>0.23868994061543994</c:v>
                </c:pt>
                <c:pt idx="3205">
                  <c:v>0.23921554541862716</c:v>
                </c:pt>
                <c:pt idx="3206">
                  <c:v>0.23635642707807653</c:v>
                </c:pt>
                <c:pt idx="3207">
                  <c:v>0.23558071218743287</c:v>
                </c:pt>
                <c:pt idx="3208">
                  <c:v>0.2356539782484259</c:v>
                </c:pt>
                <c:pt idx="3209">
                  <c:v>0.23507088643849347</c:v>
                </c:pt>
                <c:pt idx="3210">
                  <c:v>0.236067335243553</c:v>
                </c:pt>
                <c:pt idx="3211">
                  <c:v>0.23413951485574852</c:v>
                </c:pt>
                <c:pt idx="3212">
                  <c:v>0.23696597960202553</c:v>
                </c:pt>
                <c:pt idx="3213">
                  <c:v>0.23826055833929849</c:v>
                </c:pt>
                <c:pt idx="3214">
                  <c:v>0.2377965737223138</c:v>
                </c:pt>
                <c:pt idx="3215">
                  <c:v>0.23621678145170016</c:v>
                </c:pt>
                <c:pt idx="3216">
                  <c:v>0.2367913894040217</c:v>
                </c:pt>
                <c:pt idx="3217">
                  <c:v>0.23282081177585076</c:v>
                </c:pt>
                <c:pt idx="3218">
                  <c:v>0.23308432696451661</c:v>
                </c:pt>
                <c:pt idx="3219">
                  <c:v>0.23371140291244763</c:v>
                </c:pt>
                <c:pt idx="3220">
                  <c:v>0.23452050899267793</c:v>
                </c:pt>
                <c:pt idx="3221">
                  <c:v>0.23491961872243558</c:v>
                </c:pt>
                <c:pt idx="3222">
                  <c:v>0.23287476449468558</c:v>
                </c:pt>
                <c:pt idx="3223">
                  <c:v>0.23525661459993627</c:v>
                </c:pt>
                <c:pt idx="3224">
                  <c:v>0.23456090651558073</c:v>
                </c:pt>
                <c:pt idx="3225">
                  <c:v>0.2373290712129284</c:v>
                </c:pt>
                <c:pt idx="3226">
                  <c:v>0.23632915393530715</c:v>
                </c:pt>
                <c:pt idx="3227">
                  <c:v>0.23444941808415398</c:v>
                </c:pt>
                <c:pt idx="3228">
                  <c:v>0.234733371559633</c:v>
                </c:pt>
                <c:pt idx="3229">
                  <c:v>0.2363403528742174</c:v>
                </c:pt>
                <c:pt idx="3230">
                  <c:v>0.23590202038262115</c:v>
                </c:pt>
                <c:pt idx="3231">
                  <c:v>0.23590182038402624</c:v>
                </c:pt>
                <c:pt idx="3232">
                  <c:v>0.23406966864910791</c:v>
                </c:pt>
                <c:pt idx="3233">
                  <c:v>0.23437008011755239</c:v>
                </c:pt>
                <c:pt idx="3234">
                  <c:v>0.23264678113088783</c:v>
                </c:pt>
                <c:pt idx="3235">
                  <c:v>0.23004678444242718</c:v>
                </c:pt>
                <c:pt idx="3236">
                  <c:v>0.2313531582979316</c:v>
                </c:pt>
                <c:pt idx="3237">
                  <c:v>0.23429323907544097</c:v>
                </c:pt>
                <c:pt idx="3238">
                  <c:v>0.23515357179957752</c:v>
                </c:pt>
                <c:pt idx="3239">
                  <c:v>0.23347603633705752</c:v>
                </c:pt>
                <c:pt idx="3240">
                  <c:v>0.23354955079954209</c:v>
                </c:pt>
                <c:pt idx="3241">
                  <c:v>0.23378786301655044</c:v>
                </c:pt>
                <c:pt idx="3242">
                  <c:v>0.23283705541770056</c:v>
                </c:pt>
                <c:pt idx="3243">
                  <c:v>0.23161016656895539</c:v>
                </c:pt>
                <c:pt idx="3244">
                  <c:v>0.23297491039426518</c:v>
                </c:pt>
                <c:pt idx="3245">
                  <c:v>0.23323544653653483</c:v>
                </c:pt>
                <c:pt idx="3246">
                  <c:v>0.23167367767740157</c:v>
                </c:pt>
                <c:pt idx="3247">
                  <c:v>0.2363661418679161</c:v>
                </c:pt>
                <c:pt idx="3248">
                  <c:v>0.23388418464900301</c:v>
                </c:pt>
                <c:pt idx="3249">
                  <c:v>0.23029805290353486</c:v>
                </c:pt>
                <c:pt idx="3250">
                  <c:v>0.22972093819551448</c:v>
                </c:pt>
                <c:pt idx="3251">
                  <c:v>0.22569101257625845</c:v>
                </c:pt>
                <c:pt idx="3252">
                  <c:v>0.22513356245959096</c:v>
                </c:pt>
                <c:pt idx="3253">
                  <c:v>0.22484864975171759</c:v>
                </c:pt>
                <c:pt idx="3254">
                  <c:v>0.22202803193859019</c:v>
                </c:pt>
                <c:pt idx="3255">
                  <c:v>0.21862765299814546</c:v>
                </c:pt>
                <c:pt idx="3256">
                  <c:v>0.21851511750501651</c:v>
                </c:pt>
                <c:pt idx="3257">
                  <c:v>0.21962297657263849</c:v>
                </c:pt>
                <c:pt idx="3258">
                  <c:v>0.22140798110651894</c:v>
                </c:pt>
                <c:pt idx="3259">
                  <c:v>0.22171599485271104</c:v>
                </c:pt>
                <c:pt idx="3260">
                  <c:v>0.222388892764948</c:v>
                </c:pt>
                <c:pt idx="3261">
                  <c:v>0.22231863936133284</c:v>
                </c:pt>
                <c:pt idx="3262">
                  <c:v>0.22413302000996937</c:v>
                </c:pt>
                <c:pt idx="3263">
                  <c:v>0.22484121383203953</c:v>
                </c:pt>
                <c:pt idx="3264">
                  <c:v>0.22468953904441169</c:v>
                </c:pt>
                <c:pt idx="3265">
                  <c:v>0.22384428223844285</c:v>
                </c:pt>
                <c:pt idx="3266">
                  <c:v>0.22302686817800169</c:v>
                </c:pt>
                <c:pt idx="3267">
                  <c:v>0.22461701003697834</c:v>
                </c:pt>
                <c:pt idx="3268">
                  <c:v>0.2251928379463195</c:v>
                </c:pt>
                <c:pt idx="3269">
                  <c:v>0.22238560375310717</c:v>
                </c:pt>
                <c:pt idx="3270">
                  <c:v>0.21758701353937762</c:v>
                </c:pt>
                <c:pt idx="3271">
                  <c:v>0.21790791427965203</c:v>
                </c:pt>
                <c:pt idx="3272">
                  <c:v>0.2176691058361592</c:v>
                </c:pt>
                <c:pt idx="3273">
                  <c:v>0.21773816796636364</c:v>
                </c:pt>
                <c:pt idx="3274">
                  <c:v>0.21438554994086659</c:v>
                </c:pt>
                <c:pt idx="3275">
                  <c:v>0.21349947324445093</c:v>
                </c:pt>
                <c:pt idx="3276">
                  <c:v>0.21677532141166189</c:v>
                </c:pt>
                <c:pt idx="3277">
                  <c:v>0.21584144298292518</c:v>
                </c:pt>
                <c:pt idx="3278">
                  <c:v>0.21162001696352845</c:v>
                </c:pt>
                <c:pt idx="3279">
                  <c:v>0.21415028089887642</c:v>
                </c:pt>
                <c:pt idx="3280">
                  <c:v>0.21300191204588914</c:v>
                </c:pt>
                <c:pt idx="3281">
                  <c:v>0.21265183237014221</c:v>
                </c:pt>
                <c:pt idx="3282">
                  <c:v>0.21311872620283837</c:v>
                </c:pt>
                <c:pt idx="3283">
                  <c:v>0.21047886542529215</c:v>
                </c:pt>
                <c:pt idx="3284">
                  <c:v>0.21206575039712688</c:v>
                </c:pt>
                <c:pt idx="3285">
                  <c:v>0.21091751365553482</c:v>
                </c:pt>
                <c:pt idx="3286">
                  <c:v>0.21259978574143831</c:v>
                </c:pt>
                <c:pt idx="3287">
                  <c:v>0.21330369357045145</c:v>
                </c:pt>
                <c:pt idx="3288">
                  <c:v>0.21258445369548898</c:v>
                </c:pt>
                <c:pt idx="3289">
                  <c:v>0.21523693638883254</c:v>
                </c:pt>
                <c:pt idx="3290">
                  <c:v>0.21619047619047621</c:v>
                </c:pt>
                <c:pt idx="3291">
                  <c:v>0.21451437133905465</c:v>
                </c:pt>
                <c:pt idx="3292">
                  <c:v>0.21491952125464303</c:v>
                </c:pt>
                <c:pt idx="3293">
                  <c:v>0.21843908148862187</c:v>
                </c:pt>
                <c:pt idx="3294">
                  <c:v>0.21605488850771867</c:v>
                </c:pt>
                <c:pt idx="3295">
                  <c:v>0.21744027303754265</c:v>
                </c:pt>
                <c:pt idx="3296">
                  <c:v>0.21568693769870798</c:v>
                </c:pt>
                <c:pt idx="3297">
                  <c:v>0.21168572681577438</c:v>
                </c:pt>
                <c:pt idx="3298">
                  <c:v>0.21084337349397589</c:v>
                </c:pt>
                <c:pt idx="3299">
                  <c:v>0.21138511023252698</c:v>
                </c:pt>
                <c:pt idx="3300">
                  <c:v>0.21285627653123104</c:v>
                </c:pt>
                <c:pt idx="3301">
                  <c:v>0.21275951411554897</c:v>
                </c:pt>
                <c:pt idx="3302">
                  <c:v>0.21446033287565722</c:v>
                </c:pt>
                <c:pt idx="3303">
                  <c:v>0.2143931041395209</c:v>
                </c:pt>
                <c:pt idx="3304">
                  <c:v>0.21433560618659572</c:v>
                </c:pt>
                <c:pt idx="3305">
                  <c:v>0.21233582709891938</c:v>
                </c:pt>
                <c:pt idx="3306">
                  <c:v>0.2108037769844183</c:v>
                </c:pt>
                <c:pt idx="3307">
                  <c:v>0.20978034526768322</c:v>
                </c:pt>
                <c:pt idx="3308">
                  <c:v>0.20904862296288862</c:v>
                </c:pt>
                <c:pt idx="3309">
                  <c:v>0.21119224686206547</c:v>
                </c:pt>
                <c:pt idx="3310">
                  <c:v>0.21164820409533402</c:v>
                </c:pt>
                <c:pt idx="3311">
                  <c:v>0.21071226210712263</c:v>
                </c:pt>
                <c:pt idx="3312">
                  <c:v>0.21062234607218686</c:v>
                </c:pt>
                <c:pt idx="3313">
                  <c:v>0.20923333333333335</c:v>
                </c:pt>
                <c:pt idx="3314">
                  <c:v>0.20678123240952287</c:v>
                </c:pt>
                <c:pt idx="3315">
                  <c:v>0.20632919790353615</c:v>
                </c:pt>
                <c:pt idx="3316">
                  <c:v>0.20916467145517423</c:v>
                </c:pt>
                <c:pt idx="3317">
                  <c:v>0.21080590391016374</c:v>
                </c:pt>
                <c:pt idx="3318">
                  <c:v>0.20784154117487452</c:v>
                </c:pt>
                <c:pt idx="3319">
                  <c:v>0.20641104504135055</c:v>
                </c:pt>
                <c:pt idx="3320">
                  <c:v>0.20646888873229513</c:v>
                </c:pt>
                <c:pt idx="3321">
                  <c:v>0.20337039610840862</c:v>
                </c:pt>
                <c:pt idx="3322">
                  <c:v>0.20172240163905961</c:v>
                </c:pt>
                <c:pt idx="3323">
                  <c:v>0.20352837000204343</c:v>
                </c:pt>
                <c:pt idx="3324">
                  <c:v>0.20266099718812153</c:v>
                </c:pt>
                <c:pt idx="3325">
                  <c:v>0.20264546590751281</c:v>
                </c:pt>
                <c:pt idx="3326">
                  <c:v>0.20146983421637327</c:v>
                </c:pt>
                <c:pt idx="3327">
                  <c:v>0.19947164494540334</c:v>
                </c:pt>
                <c:pt idx="3328">
                  <c:v>0.19771649393992624</c:v>
                </c:pt>
                <c:pt idx="3329">
                  <c:v>0.19740349662454559</c:v>
                </c:pt>
                <c:pt idx="3330">
                  <c:v>0.19936373276776248</c:v>
                </c:pt>
                <c:pt idx="3331">
                  <c:v>0.19921403702299287</c:v>
                </c:pt>
                <c:pt idx="3332">
                  <c:v>0.19887160198324499</c:v>
                </c:pt>
                <c:pt idx="3333">
                  <c:v>0.19804350800383089</c:v>
                </c:pt>
                <c:pt idx="3334">
                  <c:v>0.19645427417939265</c:v>
                </c:pt>
                <c:pt idx="3335">
                  <c:v>0.19513888888888889</c:v>
                </c:pt>
                <c:pt idx="3336">
                  <c:v>0.19468748910656394</c:v>
                </c:pt>
                <c:pt idx="3337">
                  <c:v>0.19609539963307834</c:v>
                </c:pt>
                <c:pt idx="3338">
                  <c:v>0.19645908811265295</c:v>
                </c:pt>
                <c:pt idx="3339">
                  <c:v>0.1965464181911438</c:v>
                </c:pt>
                <c:pt idx="3340">
                  <c:v>0.19673935474994841</c:v>
                </c:pt>
                <c:pt idx="3341">
                  <c:v>0.19725207454768057</c:v>
                </c:pt>
                <c:pt idx="3342">
                  <c:v>0.19716607346719495</c:v>
                </c:pt>
                <c:pt idx="3343">
                  <c:v>0.19805401778225129</c:v>
                </c:pt>
                <c:pt idx="3344">
                  <c:v>0.20191146881287728</c:v>
                </c:pt>
                <c:pt idx="3345">
                  <c:v>0.20434038842115856</c:v>
                </c:pt>
                <c:pt idx="3346">
                  <c:v>0.20309741881765195</c:v>
                </c:pt>
                <c:pt idx="3347">
                  <c:v>0.2011351189883501</c:v>
                </c:pt>
                <c:pt idx="3348">
                  <c:v>0.20286293134943043</c:v>
                </c:pt>
                <c:pt idx="3349">
                  <c:v>0.21032116204690832</c:v>
                </c:pt>
                <c:pt idx="3350">
                  <c:v>0.20686561212282334</c:v>
                </c:pt>
                <c:pt idx="3351">
                  <c:v>0.20574559946861506</c:v>
                </c:pt>
                <c:pt idx="3352">
                  <c:v>0.20522784641955627</c:v>
                </c:pt>
                <c:pt idx="3353">
                  <c:v>0.2054445487461446</c:v>
                </c:pt>
                <c:pt idx="3354">
                  <c:v>0.20555984038093961</c:v>
                </c:pt>
                <c:pt idx="3355">
                  <c:v>0.20390712137087233</c:v>
                </c:pt>
                <c:pt idx="3356">
                  <c:v>0.20304415025871916</c:v>
                </c:pt>
                <c:pt idx="3357">
                  <c:v>0.2008080808080808</c:v>
                </c:pt>
                <c:pt idx="3358">
                  <c:v>0.20186188219363577</c:v>
                </c:pt>
                <c:pt idx="3359">
                  <c:v>0.19948107962395123</c:v>
                </c:pt>
                <c:pt idx="3360">
                  <c:v>0.19721047606056472</c:v>
                </c:pt>
                <c:pt idx="3361">
                  <c:v>0.19582725821009511</c:v>
                </c:pt>
                <c:pt idx="3362">
                  <c:v>0.19633634047241927</c:v>
                </c:pt>
                <c:pt idx="3363">
                  <c:v>0.19493799898080516</c:v>
                </c:pt>
                <c:pt idx="3364">
                  <c:v>0.19404258223010781</c:v>
                </c:pt>
                <c:pt idx="3365">
                  <c:v>0.19374068554396426</c:v>
                </c:pt>
                <c:pt idx="3366">
                  <c:v>0.1936691042675181</c:v>
                </c:pt>
                <c:pt idx="3367">
                  <c:v>0.19478925112535805</c:v>
                </c:pt>
                <c:pt idx="3368">
                  <c:v>0.19538949642230324</c:v>
                </c:pt>
                <c:pt idx="3369">
                  <c:v>0.19550599763473561</c:v>
                </c:pt>
                <c:pt idx="3370">
                  <c:v>0.19439239828693791</c:v>
                </c:pt>
                <c:pt idx="3371">
                  <c:v>0.19199061662198394</c:v>
                </c:pt>
                <c:pt idx="3372">
                  <c:v>0.19155974338412191</c:v>
                </c:pt>
                <c:pt idx="3373">
                  <c:v>0.19139510688995534</c:v>
                </c:pt>
                <c:pt idx="3374">
                  <c:v>0.19350645021500715</c:v>
                </c:pt>
                <c:pt idx="3375">
                  <c:v>0.19664894150697301</c:v>
                </c:pt>
                <c:pt idx="3376">
                  <c:v>0.19771241830065359</c:v>
                </c:pt>
                <c:pt idx="3377">
                  <c:v>0.19655757898591736</c:v>
                </c:pt>
                <c:pt idx="3378">
                  <c:v>0.19734748010610079</c:v>
                </c:pt>
                <c:pt idx="3379">
                  <c:v>0.19512034289482361</c:v>
                </c:pt>
                <c:pt idx="3380">
                  <c:v>0.19596978991458067</c:v>
                </c:pt>
                <c:pt idx="3381">
                  <c:v>0.19139212204905637</c:v>
                </c:pt>
                <c:pt idx="3382">
                  <c:v>0.19107902284640491</c:v>
                </c:pt>
                <c:pt idx="3383">
                  <c:v>0.19363689815117269</c:v>
                </c:pt>
                <c:pt idx="3384">
                  <c:v>0.19914110030256693</c:v>
                </c:pt>
                <c:pt idx="3385">
                  <c:v>0.19961568525273579</c:v>
                </c:pt>
                <c:pt idx="3386">
                  <c:v>0.19550634972321718</c:v>
                </c:pt>
                <c:pt idx="3387">
                  <c:v>0.19774157959633978</c:v>
                </c:pt>
                <c:pt idx="3388">
                  <c:v>0.19644591182753932</c:v>
                </c:pt>
                <c:pt idx="3389">
                  <c:v>0.1957191503161991</c:v>
                </c:pt>
                <c:pt idx="3390">
                  <c:v>0.19430420711974108</c:v>
                </c:pt>
                <c:pt idx="3391">
                  <c:v>0.19340019411193787</c:v>
                </c:pt>
                <c:pt idx="3392">
                  <c:v>0.19260216443224035</c:v>
                </c:pt>
                <c:pt idx="3393">
                  <c:v>0.1926938003143141</c:v>
                </c:pt>
                <c:pt idx="3394">
                  <c:v>0.19021216588680215</c:v>
                </c:pt>
                <c:pt idx="3395">
                  <c:v>0.18744590132401501</c:v>
                </c:pt>
                <c:pt idx="3396">
                  <c:v>0.19004408404929693</c:v>
                </c:pt>
                <c:pt idx="3397">
                  <c:v>0.19347664936990364</c:v>
                </c:pt>
                <c:pt idx="3398">
                  <c:v>0.19240416773861591</c:v>
                </c:pt>
                <c:pt idx="3399">
                  <c:v>0.19111593324185466</c:v>
                </c:pt>
                <c:pt idx="3400">
                  <c:v>0.18893275598573614</c:v>
                </c:pt>
                <c:pt idx="3401">
                  <c:v>0.18856979840243437</c:v>
                </c:pt>
                <c:pt idx="3402">
                  <c:v>0.18736279469313735</c:v>
                </c:pt>
                <c:pt idx="3403">
                  <c:v>0.18896804004620718</c:v>
                </c:pt>
                <c:pt idx="3404">
                  <c:v>0.18740106606364076</c:v>
                </c:pt>
                <c:pt idx="3405">
                  <c:v>0.18904514223335261</c:v>
                </c:pt>
                <c:pt idx="3406">
                  <c:v>0.18780847381578106</c:v>
                </c:pt>
                <c:pt idx="3407">
                  <c:v>0.18966557626957156</c:v>
                </c:pt>
                <c:pt idx="3408">
                  <c:v>0.19004077991589141</c:v>
                </c:pt>
                <c:pt idx="3409">
                  <c:v>0.19063566484865885</c:v>
                </c:pt>
                <c:pt idx="3410">
                  <c:v>0.18977800394376948</c:v>
                </c:pt>
                <c:pt idx="3411">
                  <c:v>0.19162488569356417</c:v>
                </c:pt>
                <c:pt idx="3412">
                  <c:v>0.19006050674398084</c:v>
                </c:pt>
                <c:pt idx="3413">
                  <c:v>0.19129890453834114</c:v>
                </c:pt>
                <c:pt idx="3414">
                  <c:v>0.1913821697906562</c:v>
                </c:pt>
                <c:pt idx="3415">
                  <c:v>0.19208986513971027</c:v>
                </c:pt>
                <c:pt idx="3416">
                  <c:v>0.19124337799937677</c:v>
                </c:pt>
                <c:pt idx="3417">
                  <c:v>0.19131356592772736</c:v>
                </c:pt>
                <c:pt idx="3418">
                  <c:v>0.19298300230371707</c:v>
                </c:pt>
                <c:pt idx="3419">
                  <c:v>0.19288360364847615</c:v>
                </c:pt>
                <c:pt idx="3420">
                  <c:v>0.19180033442744782</c:v>
                </c:pt>
                <c:pt idx="3421">
                  <c:v>0.19104255714551197</c:v>
                </c:pt>
                <c:pt idx="3422">
                  <c:v>0.18593496947801172</c:v>
                </c:pt>
                <c:pt idx="3423">
                  <c:v>0.18654073199527743</c:v>
                </c:pt>
                <c:pt idx="3424">
                  <c:v>0.18647458983593437</c:v>
                </c:pt>
                <c:pt idx="3425">
                  <c:v>0.18733910238516174</c:v>
                </c:pt>
                <c:pt idx="3426">
                  <c:v>0.18807934742306268</c:v>
                </c:pt>
                <c:pt idx="3427">
                  <c:v>0.18811390326278932</c:v>
                </c:pt>
                <c:pt idx="3428">
                  <c:v>0.18403451995685005</c:v>
                </c:pt>
                <c:pt idx="3429">
                  <c:v>0.18414204806367673</c:v>
                </c:pt>
                <c:pt idx="3430">
                  <c:v>0.18362960916152407</c:v>
                </c:pt>
                <c:pt idx="3431">
                  <c:v>0.18243634700411648</c:v>
                </c:pt>
                <c:pt idx="3432">
                  <c:v>0.18274545732172853</c:v>
                </c:pt>
                <c:pt idx="3433">
                  <c:v>0.18099271763307839</c:v>
                </c:pt>
                <c:pt idx="3434">
                  <c:v>0.17980176477698537</c:v>
                </c:pt>
                <c:pt idx="3435">
                  <c:v>0.17924386202741377</c:v>
                </c:pt>
                <c:pt idx="3436">
                  <c:v>0.1752490190159976</c:v>
                </c:pt>
                <c:pt idx="3437">
                  <c:v>0.17353775577956179</c:v>
                </c:pt>
                <c:pt idx="3438">
                  <c:v>0.17267575063306401</c:v>
                </c:pt>
                <c:pt idx="3439">
                  <c:v>0.17221765976214376</c:v>
                </c:pt>
                <c:pt idx="3440">
                  <c:v>0.17017001545595054</c:v>
                </c:pt>
                <c:pt idx="3441">
                  <c:v>0.16917005720578787</c:v>
                </c:pt>
                <c:pt idx="3442">
                  <c:v>0.16753413752985119</c:v>
                </c:pt>
                <c:pt idx="3443">
                  <c:v>0.16833496093749997</c:v>
                </c:pt>
                <c:pt idx="3444">
                  <c:v>0.16610201100301494</c:v>
                </c:pt>
                <c:pt idx="3445">
                  <c:v>0.16271751203258053</c:v>
                </c:pt>
                <c:pt idx="3446">
                  <c:v>0.16085212423266274</c:v>
                </c:pt>
                <c:pt idx="3447">
                  <c:v>0.16499429189449016</c:v>
                </c:pt>
                <c:pt idx="3448">
                  <c:v>0.16276423737948378</c:v>
                </c:pt>
                <c:pt idx="3449">
                  <c:v>0.16249247441300421</c:v>
                </c:pt>
                <c:pt idx="3450">
                  <c:v>0.16048165411736584</c:v>
                </c:pt>
                <c:pt idx="3451">
                  <c:v>0.16199367654954364</c:v>
                </c:pt>
                <c:pt idx="3452">
                  <c:v>0.16312014699780689</c:v>
                </c:pt>
                <c:pt idx="3453">
                  <c:v>0.16279000771376015</c:v>
                </c:pt>
                <c:pt idx="3454">
                  <c:v>0.16167061611374406</c:v>
                </c:pt>
                <c:pt idx="3455">
                  <c:v>0.16075193775428384</c:v>
                </c:pt>
                <c:pt idx="3456">
                  <c:v>0.16211503221611398</c:v>
                </c:pt>
                <c:pt idx="3457">
                  <c:v>0.16260572785279714</c:v>
                </c:pt>
                <c:pt idx="3458">
                  <c:v>0.16234856663068251</c:v>
                </c:pt>
                <c:pt idx="3459">
                  <c:v>0.16016376155325351</c:v>
                </c:pt>
                <c:pt idx="3460">
                  <c:v>0.15787621941468097</c:v>
                </c:pt>
                <c:pt idx="3461">
                  <c:v>0.15367576243980738</c:v>
                </c:pt>
                <c:pt idx="3462">
                  <c:v>0.15229740176800782</c:v>
                </c:pt>
                <c:pt idx="3463">
                  <c:v>0.15280496860865458</c:v>
                </c:pt>
                <c:pt idx="3464">
                  <c:v>0.15238280112588568</c:v>
                </c:pt>
                <c:pt idx="3465">
                  <c:v>0.15207833733013587</c:v>
                </c:pt>
                <c:pt idx="3466">
                  <c:v>0.14939589592789107</c:v>
                </c:pt>
                <c:pt idx="3467">
                  <c:v>0.14887919063677843</c:v>
                </c:pt>
                <c:pt idx="3468">
                  <c:v>0.14287635312310901</c:v>
                </c:pt>
                <c:pt idx="3469">
                  <c:v>0.12376472304270136</c:v>
                </c:pt>
                <c:pt idx="3470">
                  <c:v>0.12325774911587267</c:v>
                </c:pt>
                <c:pt idx="3471">
                  <c:v>0.1227219711328182</c:v>
                </c:pt>
                <c:pt idx="3472">
                  <c:v>0.11877796138809397</c:v>
                </c:pt>
                <c:pt idx="3473">
                  <c:v>0.11952324372493688</c:v>
                </c:pt>
                <c:pt idx="3474">
                  <c:v>0.11594746716697936</c:v>
                </c:pt>
                <c:pt idx="3475">
                  <c:v>0.11075949367088607</c:v>
                </c:pt>
                <c:pt idx="3476">
                  <c:v>9.9916666666666668E-2</c:v>
                </c:pt>
                <c:pt idx="3477">
                  <c:v>0.10648205895804748</c:v>
                </c:pt>
                <c:pt idx="3478">
                  <c:v>0.11337412587412588</c:v>
                </c:pt>
                <c:pt idx="3479">
                  <c:v>0.10571877102489348</c:v>
                </c:pt>
                <c:pt idx="3480">
                  <c:v>0.11248200699156899</c:v>
                </c:pt>
                <c:pt idx="3481">
                  <c:v>0.11605008306657483</c:v>
                </c:pt>
                <c:pt idx="3482">
                  <c:v>0.11634762633996938</c:v>
                </c:pt>
                <c:pt idx="3483">
                  <c:v>0.11179070318049088</c:v>
                </c:pt>
                <c:pt idx="3484">
                  <c:v>0.10938276323332698</c:v>
                </c:pt>
                <c:pt idx="3485">
                  <c:v>0.11274490785645004</c:v>
                </c:pt>
                <c:pt idx="3486">
                  <c:v>0.11220800325005079</c:v>
                </c:pt>
                <c:pt idx="3487">
                  <c:v>0.11972362307906126</c:v>
                </c:pt>
                <c:pt idx="3488">
                  <c:v>0.12019017688061565</c:v>
                </c:pt>
                <c:pt idx="3489">
                  <c:v>0.11859095371139469</c:v>
                </c:pt>
                <c:pt idx="3490">
                  <c:v>0.12099724663372685</c:v>
                </c:pt>
                <c:pt idx="3491">
                  <c:v>0.12487683830237566</c:v>
                </c:pt>
                <c:pt idx="3492">
                  <c:v>0.12189072609633357</c:v>
                </c:pt>
                <c:pt idx="3493">
                  <c:v>0.1226148153522455</c:v>
                </c:pt>
                <c:pt idx="3494">
                  <c:v>0.11853835582649142</c:v>
                </c:pt>
                <c:pt idx="3495">
                  <c:v>0.1154233870967742</c:v>
                </c:pt>
                <c:pt idx="3496">
                  <c:v>0.10996058760300967</c:v>
                </c:pt>
                <c:pt idx="3497">
                  <c:v>0.11844125034886968</c:v>
                </c:pt>
                <c:pt idx="3498">
                  <c:v>0.11680102276359247</c:v>
                </c:pt>
                <c:pt idx="3499">
                  <c:v>0.11833430999121008</c:v>
                </c:pt>
                <c:pt idx="3500">
                  <c:v>0.11988534575420995</c:v>
                </c:pt>
                <c:pt idx="3501">
                  <c:v>0.12376379532750466</c:v>
                </c:pt>
                <c:pt idx="3502">
                  <c:v>0.12234512492490368</c:v>
                </c:pt>
                <c:pt idx="3503">
                  <c:v>0.12321895140219473</c:v>
                </c:pt>
                <c:pt idx="3504">
                  <c:v>0.12662303573303468</c:v>
                </c:pt>
                <c:pt idx="3505">
                  <c:v>0.13253299682821187</c:v>
                </c:pt>
                <c:pt idx="3506">
                  <c:v>0.13081795648581657</c:v>
                </c:pt>
                <c:pt idx="3507">
                  <c:v>0.12677251670851161</c:v>
                </c:pt>
                <c:pt idx="3508">
                  <c:v>0.13079662869838138</c:v>
                </c:pt>
                <c:pt idx="3509">
                  <c:v>0.12970404276878997</c:v>
                </c:pt>
                <c:pt idx="3510">
                  <c:v>0.12717678100263852</c:v>
                </c:pt>
                <c:pt idx="3511">
                  <c:v>0.12892797552836485</c:v>
                </c:pt>
                <c:pt idx="3512">
                  <c:v>0.1326083983039256</c:v>
                </c:pt>
                <c:pt idx="3513">
                  <c:v>0.13025641025641027</c:v>
                </c:pt>
                <c:pt idx="3514">
                  <c:v>0.13056824920640456</c:v>
                </c:pt>
                <c:pt idx="3515">
                  <c:v>0.12688210227272725</c:v>
                </c:pt>
                <c:pt idx="3516">
                  <c:v>0.12678527564305014</c:v>
                </c:pt>
                <c:pt idx="3517">
                  <c:v>0.12571608215732852</c:v>
                </c:pt>
                <c:pt idx="3518">
                  <c:v>0.13196610169491527</c:v>
                </c:pt>
                <c:pt idx="3519">
                  <c:v>0.12960235640648013</c:v>
                </c:pt>
                <c:pt idx="3520">
                  <c:v>0.13252281682551442</c:v>
                </c:pt>
                <c:pt idx="3521">
                  <c:v>0.13130765056972327</c:v>
                </c:pt>
                <c:pt idx="3522">
                  <c:v>0.13024641213105875</c:v>
                </c:pt>
                <c:pt idx="3523">
                  <c:v>0.13223886585528954</c:v>
                </c:pt>
                <c:pt idx="3524">
                  <c:v>0.13198036437913882</c:v>
                </c:pt>
                <c:pt idx="3525">
                  <c:v>0.12852757698782055</c:v>
                </c:pt>
                <c:pt idx="3526">
                  <c:v>0.12736593059936907</c:v>
                </c:pt>
                <c:pt idx="3527">
                  <c:v>0.12907871052200948</c:v>
                </c:pt>
                <c:pt idx="3528">
                  <c:v>0.13158919761101012</c:v>
                </c:pt>
                <c:pt idx="3529">
                  <c:v>0.13367288103017488</c:v>
                </c:pt>
                <c:pt idx="3530">
                  <c:v>0.13405704008221994</c:v>
                </c:pt>
                <c:pt idx="3531">
                  <c:v>0.14041460512306633</c:v>
                </c:pt>
                <c:pt idx="3532">
                  <c:v>0.14498762376237623</c:v>
                </c:pt>
                <c:pt idx="3533">
                  <c:v>0.14059041740702641</c:v>
                </c:pt>
                <c:pt idx="3534">
                  <c:v>0.13442006269592477</c:v>
                </c:pt>
                <c:pt idx="3535">
                  <c:v>0.12920395196433918</c:v>
                </c:pt>
                <c:pt idx="3536">
                  <c:v>0.13089642023602119</c:v>
                </c:pt>
                <c:pt idx="3537">
                  <c:v>0.13007653476632469</c:v>
                </c:pt>
                <c:pt idx="3538">
                  <c:v>0.13129473415132925</c:v>
                </c:pt>
                <c:pt idx="3539">
                  <c:v>0.12735031765385355</c:v>
                </c:pt>
                <c:pt idx="3540">
                  <c:v>0.12887292321508756</c:v>
                </c:pt>
                <c:pt idx="3541">
                  <c:v>0.12820762052877138</c:v>
                </c:pt>
                <c:pt idx="3542">
                  <c:v>0.12636018286008627</c:v>
                </c:pt>
                <c:pt idx="3543">
                  <c:v>0.12590930940554398</c:v>
                </c:pt>
                <c:pt idx="3544">
                  <c:v>0.12203623927126839</c:v>
                </c:pt>
                <c:pt idx="3545">
                  <c:v>0.1230518952334472</c:v>
                </c:pt>
                <c:pt idx="3546">
                  <c:v>0.12167972004665888</c:v>
                </c:pt>
                <c:pt idx="3547">
                  <c:v>0.12152663732510019</c:v>
                </c:pt>
                <c:pt idx="3548">
                  <c:v>0.12274614087430276</c:v>
                </c:pt>
                <c:pt idx="3549">
                  <c:v>0.11892953754991628</c:v>
                </c:pt>
                <c:pt idx="3550">
                  <c:v>0.11959132690644718</c:v>
                </c:pt>
                <c:pt idx="3551">
                  <c:v>0.11959132690644718</c:v>
                </c:pt>
                <c:pt idx="3552">
                  <c:v>0.11812017032013879</c:v>
                </c:pt>
                <c:pt idx="3553">
                  <c:v>0.11555867168079546</c:v>
                </c:pt>
                <c:pt idx="3554">
                  <c:v>0.11458662787020051</c:v>
                </c:pt>
                <c:pt idx="3555">
                  <c:v>0.10954895349576944</c:v>
                </c:pt>
                <c:pt idx="3556">
                  <c:v>0.11190528669038698</c:v>
                </c:pt>
                <c:pt idx="3557">
                  <c:v>0.11227925295388134</c:v>
                </c:pt>
                <c:pt idx="3558">
                  <c:v>0.11473096701367115</c:v>
                </c:pt>
                <c:pt idx="3559">
                  <c:v>0.11614105949976697</c:v>
                </c:pt>
                <c:pt idx="3560">
                  <c:v>0.11599488762118519</c:v>
                </c:pt>
                <c:pt idx="3561">
                  <c:v>0.1140432674375233</c:v>
                </c:pt>
                <c:pt idx="3562">
                  <c:v>0.111248149975333</c:v>
                </c:pt>
                <c:pt idx="3563">
                  <c:v>0.11771945478600658</c:v>
                </c:pt>
                <c:pt idx="3564">
                  <c:v>0.1156152481184605</c:v>
                </c:pt>
                <c:pt idx="3565">
                  <c:v>0.11679464949219719</c:v>
                </c:pt>
                <c:pt idx="3566">
                  <c:v>0.11689728247319869</c:v>
                </c:pt>
                <c:pt idx="3567">
                  <c:v>0.11617474166202585</c:v>
                </c:pt>
                <c:pt idx="3568">
                  <c:v>0.11492356073107698</c:v>
                </c:pt>
                <c:pt idx="3569">
                  <c:v>0.11589566929133858</c:v>
                </c:pt>
                <c:pt idx="3570">
                  <c:v>0.1117421903938758</c:v>
                </c:pt>
                <c:pt idx="3571">
                  <c:v>0.11034546122748991</c:v>
                </c:pt>
                <c:pt idx="3572">
                  <c:v>0.10997901396027858</c:v>
                </c:pt>
                <c:pt idx="3573">
                  <c:v>0.11222202023874446</c:v>
                </c:pt>
                <c:pt idx="3574">
                  <c:v>0.11270362229381831</c:v>
                </c:pt>
                <c:pt idx="3575">
                  <c:v>0.11105793676906052</c:v>
                </c:pt>
                <c:pt idx="3576">
                  <c:v>0.11112771617299817</c:v>
                </c:pt>
                <c:pt idx="3577">
                  <c:v>0.11422355991298387</c:v>
                </c:pt>
                <c:pt idx="3578">
                  <c:v>0.11478365384615385</c:v>
                </c:pt>
                <c:pt idx="3579">
                  <c:v>0.11433143669985775</c:v>
                </c:pt>
                <c:pt idx="3580">
                  <c:v>0.11231184870706291</c:v>
                </c:pt>
                <c:pt idx="3581">
                  <c:v>0.11337727110794443</c:v>
                </c:pt>
                <c:pt idx="3582">
                  <c:v>0.11236719836642892</c:v>
                </c:pt>
                <c:pt idx="3583">
                  <c:v>0.11070753602645879</c:v>
                </c:pt>
                <c:pt idx="3584">
                  <c:v>0.10989532366634049</c:v>
                </c:pt>
                <c:pt idx="3585">
                  <c:v>0.10718931063024714</c:v>
                </c:pt>
                <c:pt idx="3586">
                  <c:v>0.10613290915517851</c:v>
                </c:pt>
                <c:pt idx="3587">
                  <c:v>0.10795520821182783</c:v>
                </c:pt>
                <c:pt idx="3588">
                  <c:v>0.10606765081948158</c:v>
                </c:pt>
                <c:pt idx="3589">
                  <c:v>0.10279943608481744</c:v>
                </c:pt>
                <c:pt idx="3590">
                  <c:v>0.10277610312060402</c:v>
                </c:pt>
                <c:pt idx="3591">
                  <c:v>0.10394203890695419</c:v>
                </c:pt>
                <c:pt idx="3592">
                  <c:v>0.10205834359165211</c:v>
                </c:pt>
                <c:pt idx="3593">
                  <c:v>0.10042541123085648</c:v>
                </c:pt>
                <c:pt idx="3594">
                  <c:v>9.8518311434162717E-2</c:v>
                </c:pt>
                <c:pt idx="3595">
                  <c:v>0.10127681751064015</c:v>
                </c:pt>
                <c:pt idx="3596">
                  <c:v>0.10178941530198207</c:v>
                </c:pt>
                <c:pt idx="3597">
                  <c:v>0.10083730980462773</c:v>
                </c:pt>
                <c:pt idx="3598">
                  <c:v>9.9561493863857084E-2</c:v>
                </c:pt>
                <c:pt idx="3599">
                  <c:v>9.7606996316152037E-2</c:v>
                </c:pt>
                <c:pt idx="3600">
                  <c:v>9.7647129258217072E-2</c:v>
                </c:pt>
                <c:pt idx="3601">
                  <c:v>9.7116350528866038E-2</c:v>
                </c:pt>
                <c:pt idx="3602">
                  <c:v>9.5922626921833204E-2</c:v>
                </c:pt>
                <c:pt idx="3603">
                  <c:v>0.10017118233870491</c:v>
                </c:pt>
                <c:pt idx="3604">
                  <c:v>0.10120890900428776</c:v>
                </c:pt>
                <c:pt idx="3605">
                  <c:v>0.10164826856192349</c:v>
                </c:pt>
                <c:pt idx="3606">
                  <c:v>9.7776554423953263E-2</c:v>
                </c:pt>
                <c:pt idx="3607">
                  <c:v>9.5791704511050554E-2</c:v>
                </c:pt>
                <c:pt idx="3608">
                  <c:v>9.3633771386064976E-2</c:v>
                </c:pt>
                <c:pt idx="3609">
                  <c:v>9.3353941267387941E-2</c:v>
                </c:pt>
                <c:pt idx="3610">
                  <c:v>9.180786663827456E-2</c:v>
                </c:pt>
                <c:pt idx="3611">
                  <c:v>9.2432448607079803E-2</c:v>
                </c:pt>
                <c:pt idx="3612">
                  <c:v>9.0381201672834491E-2</c:v>
                </c:pt>
                <c:pt idx="3613">
                  <c:v>8.9432350921198001E-2</c:v>
                </c:pt>
                <c:pt idx="3614">
                  <c:v>8.6132209826726799E-2</c:v>
                </c:pt>
                <c:pt idx="3615">
                  <c:v>8.7796549245147376E-2</c:v>
                </c:pt>
                <c:pt idx="3616">
                  <c:v>8.8856840122439371E-2</c:v>
                </c:pt>
                <c:pt idx="3617">
                  <c:v>8.8794673513868563E-2</c:v>
                </c:pt>
                <c:pt idx="3618">
                  <c:v>8.8508040849865008E-2</c:v>
                </c:pt>
                <c:pt idx="3619">
                  <c:v>9.1017511199022641E-2</c:v>
                </c:pt>
                <c:pt idx="3620">
                  <c:v>8.8770361827879479E-2</c:v>
                </c:pt>
                <c:pt idx="3621">
                  <c:v>8.759186221377295E-2</c:v>
                </c:pt>
                <c:pt idx="3622">
                  <c:v>8.6796332790677749E-2</c:v>
                </c:pt>
                <c:pt idx="3623">
                  <c:v>8.7718794010289425E-2</c:v>
                </c:pt>
                <c:pt idx="3624">
                  <c:v>8.8892086330935247E-2</c:v>
                </c:pt>
                <c:pt idx="3625">
                  <c:v>8.6930231218866075E-2</c:v>
                </c:pt>
                <c:pt idx="3626">
                  <c:v>8.6400982427414411E-2</c:v>
                </c:pt>
                <c:pt idx="3627">
                  <c:v>8.7075543130059996E-2</c:v>
                </c:pt>
                <c:pt idx="3628">
                  <c:v>8.5577568348262467E-2</c:v>
                </c:pt>
                <c:pt idx="3629">
                  <c:v>8.8621920431792456E-2</c:v>
                </c:pt>
                <c:pt idx="3630">
                  <c:v>8.7888252646191226E-2</c:v>
                </c:pt>
                <c:pt idx="3631">
                  <c:v>8.6331359203276475E-2</c:v>
                </c:pt>
                <c:pt idx="3632">
                  <c:v>8.5506475075394717E-2</c:v>
                </c:pt>
                <c:pt idx="3633">
                  <c:v>8.482826180126124E-2</c:v>
                </c:pt>
                <c:pt idx="3634">
                  <c:v>8.6550700042426806E-2</c:v>
                </c:pt>
                <c:pt idx="3635">
                  <c:v>8.7952471366448209E-2</c:v>
                </c:pt>
                <c:pt idx="3636">
                  <c:v>8.9945487583282857E-2</c:v>
                </c:pt>
                <c:pt idx="3637">
                  <c:v>8.7879058417403219E-2</c:v>
                </c:pt>
                <c:pt idx="3638">
                  <c:v>8.6074401816382373E-2</c:v>
                </c:pt>
                <c:pt idx="3639">
                  <c:v>8.4427820922795799E-2</c:v>
                </c:pt>
                <c:pt idx="3640">
                  <c:v>8.2619374000456922E-2</c:v>
                </c:pt>
                <c:pt idx="3641">
                  <c:v>9.3242328519855602E-2</c:v>
                </c:pt>
                <c:pt idx="3642">
                  <c:v>9.6401536549542421E-2</c:v>
                </c:pt>
                <c:pt idx="3643">
                  <c:v>9.4709395239296834E-2</c:v>
                </c:pt>
                <c:pt idx="3644">
                  <c:v>9.2551173522833444E-2</c:v>
                </c:pt>
                <c:pt idx="3645">
                  <c:v>9.4610444010053057E-2</c:v>
                </c:pt>
                <c:pt idx="3646">
                  <c:v>9.9594561050279945E-2</c:v>
                </c:pt>
                <c:pt idx="3647">
                  <c:v>0.10115911485774498</c:v>
                </c:pt>
                <c:pt idx="3648">
                  <c:v>9.9416189513865508E-2</c:v>
                </c:pt>
                <c:pt idx="3649">
                  <c:v>0.10062049304041591</c:v>
                </c:pt>
                <c:pt idx="3650">
                  <c:v>0.10077955703149187</c:v>
                </c:pt>
                <c:pt idx="3651">
                  <c:v>0.10725675600067142</c:v>
                </c:pt>
                <c:pt idx="3652">
                  <c:v>0.11097957160949287</c:v>
                </c:pt>
                <c:pt idx="3653">
                  <c:v>0.1085589808636188</c:v>
                </c:pt>
                <c:pt idx="3654">
                  <c:v>0.10699260318420545</c:v>
                </c:pt>
                <c:pt idx="3655">
                  <c:v>0.101530133127106</c:v>
                </c:pt>
                <c:pt idx="3656">
                  <c:v>0.10089612589475985</c:v>
                </c:pt>
                <c:pt idx="3657">
                  <c:v>0.10395594209220535</c:v>
                </c:pt>
                <c:pt idx="3658">
                  <c:v>0.10507513158253566</c:v>
                </c:pt>
                <c:pt idx="3659">
                  <c:v>0.10985534676220089</c:v>
                </c:pt>
                <c:pt idx="3660">
                  <c:v>0.10750765395973882</c:v>
                </c:pt>
                <c:pt idx="3661">
                  <c:v>0.10878785422913796</c:v>
                </c:pt>
                <c:pt idx="3662">
                  <c:v>0.11001771841352051</c:v>
                </c:pt>
                <c:pt idx="3663">
                  <c:v>0.11343495214462956</c:v>
                </c:pt>
                <c:pt idx="3664">
                  <c:v>0.11225771225771225</c:v>
                </c:pt>
                <c:pt idx="3665">
                  <c:v>0.10881368946415838</c:v>
                </c:pt>
                <c:pt idx="3666">
                  <c:v>0.10947265889228605</c:v>
                </c:pt>
                <c:pt idx="3667">
                  <c:v>0.10876083961423129</c:v>
                </c:pt>
                <c:pt idx="3668">
                  <c:v>0.10764560498603051</c:v>
                </c:pt>
                <c:pt idx="3669">
                  <c:v>0.10672300774689852</c:v>
                </c:pt>
                <c:pt idx="3670">
                  <c:v>0.10365356385581471</c:v>
                </c:pt>
                <c:pt idx="3671">
                  <c:v>0.10208582943034528</c:v>
                </c:pt>
                <c:pt idx="3672">
                  <c:v>0.10425225127186659</c:v>
                </c:pt>
                <c:pt idx="3673">
                  <c:v>0.10330623306233061</c:v>
                </c:pt>
                <c:pt idx="3674">
                  <c:v>0.10178144396378</c:v>
                </c:pt>
                <c:pt idx="3675">
                  <c:v>0.10130296667205084</c:v>
                </c:pt>
                <c:pt idx="3676">
                  <c:v>0.10274469743810317</c:v>
                </c:pt>
                <c:pt idx="3677">
                  <c:v>0.10136942334438857</c:v>
                </c:pt>
                <c:pt idx="3678">
                  <c:v>0.10293120746224138</c:v>
                </c:pt>
                <c:pt idx="3679">
                  <c:v>0.10680526755177334</c:v>
                </c:pt>
                <c:pt idx="3680">
                  <c:v>0.10940971757462187</c:v>
                </c:pt>
                <c:pt idx="3681">
                  <c:v>0.10939066209443418</c:v>
                </c:pt>
                <c:pt idx="3682">
                  <c:v>0.10863977338299324</c:v>
                </c:pt>
                <c:pt idx="3683">
                  <c:v>0.11109350656209564</c:v>
                </c:pt>
                <c:pt idx="3684">
                  <c:v>0.11495102568841249</c:v>
                </c:pt>
                <c:pt idx="3685">
                  <c:v>0.1137470707496248</c:v>
                </c:pt>
                <c:pt idx="3686">
                  <c:v>0.11752893304444327</c:v>
                </c:pt>
                <c:pt idx="3687">
                  <c:v>0.11378759648655842</c:v>
                </c:pt>
                <c:pt idx="3688">
                  <c:v>0.11517232272547208</c:v>
                </c:pt>
                <c:pt idx="3689">
                  <c:v>0.11401703613014146</c:v>
                </c:pt>
                <c:pt idx="3690">
                  <c:v>0.11006141994586716</c:v>
                </c:pt>
                <c:pt idx="3691">
                  <c:v>0.10987776849143335</c:v>
                </c:pt>
                <c:pt idx="3692">
                  <c:v>0.10832747990322329</c:v>
                </c:pt>
                <c:pt idx="3693">
                  <c:v>0.10617785768258682</c:v>
                </c:pt>
                <c:pt idx="3694">
                  <c:v>0.10736892711198953</c:v>
                </c:pt>
                <c:pt idx="3695">
                  <c:v>0.10769801128088341</c:v>
                </c:pt>
                <c:pt idx="3696">
                  <c:v>0.10625016888696734</c:v>
                </c:pt>
                <c:pt idx="3697">
                  <c:v>0.10525476437285702</c:v>
                </c:pt>
                <c:pt idx="3698">
                  <c:v>0.10491416590224086</c:v>
                </c:pt>
                <c:pt idx="3699">
                  <c:v>0.1093099384575095</c:v>
                </c:pt>
                <c:pt idx="3700">
                  <c:v>0.10927263782076181</c:v>
                </c:pt>
                <c:pt idx="3701">
                  <c:v>0.10977276830620826</c:v>
                </c:pt>
                <c:pt idx="3702">
                  <c:v>0.11354382730275794</c:v>
                </c:pt>
                <c:pt idx="3703">
                  <c:v>0.11241511851377321</c:v>
                </c:pt>
                <c:pt idx="3704">
                  <c:v>0.11461751435602954</c:v>
                </c:pt>
                <c:pt idx="3705">
                  <c:v>0.11266668372962045</c:v>
                </c:pt>
                <c:pt idx="3706">
                  <c:v>0.11376833740831296</c:v>
                </c:pt>
                <c:pt idx="3707">
                  <c:v>0.11672189650777466</c:v>
                </c:pt>
                <c:pt idx="3708">
                  <c:v>0.11842809449782105</c:v>
                </c:pt>
                <c:pt idx="3709">
                  <c:v>0.11624692874692874</c:v>
                </c:pt>
                <c:pt idx="3710">
                  <c:v>0.1184011486295926</c:v>
                </c:pt>
                <c:pt idx="3711">
                  <c:v>0.12345296230266389</c:v>
                </c:pt>
                <c:pt idx="3712">
                  <c:v>0.12534193548387096</c:v>
                </c:pt>
                <c:pt idx="3713">
                  <c:v>0.12836613319039233</c:v>
                </c:pt>
                <c:pt idx="3714">
                  <c:v>0.12899850914131772</c:v>
                </c:pt>
                <c:pt idx="3715">
                  <c:v>0.12659059838048164</c:v>
                </c:pt>
                <c:pt idx="3716">
                  <c:v>0.12680322398480415</c:v>
                </c:pt>
                <c:pt idx="3717">
                  <c:v>0.127101981683655</c:v>
                </c:pt>
                <c:pt idx="3718">
                  <c:v>0.13069582087986995</c:v>
                </c:pt>
                <c:pt idx="3719">
                  <c:v>0.13549243429784974</c:v>
                </c:pt>
                <c:pt idx="3720">
                  <c:v>0.13802361650548706</c:v>
                </c:pt>
                <c:pt idx="3721">
                  <c:v>0.13897621293094414</c:v>
                </c:pt>
                <c:pt idx="3722">
                  <c:v>0.1346178681199473</c:v>
                </c:pt>
                <c:pt idx="3723">
                  <c:v>0.13717336618922943</c:v>
                </c:pt>
                <c:pt idx="3724">
                  <c:v>0.13584733057200216</c:v>
                </c:pt>
                <c:pt idx="3725">
                  <c:v>0.13594376490889712</c:v>
                </c:pt>
                <c:pt idx="3726">
                  <c:v>0.13359905148709669</c:v>
                </c:pt>
                <c:pt idx="3727">
                  <c:v>0.12995377737364552</c:v>
                </c:pt>
                <c:pt idx="3728">
                  <c:v>0.13051905553038312</c:v>
                </c:pt>
                <c:pt idx="3729">
                  <c:v>0.12649432921222029</c:v>
                </c:pt>
                <c:pt idx="3730">
                  <c:v>0.12716955941255007</c:v>
                </c:pt>
                <c:pt idx="3731">
                  <c:v>0.12364043913497542</c:v>
                </c:pt>
                <c:pt idx="3732">
                  <c:v>0.122798459563543</c:v>
                </c:pt>
                <c:pt idx="3733">
                  <c:v>0.1265225020644096</c:v>
                </c:pt>
                <c:pt idx="3734">
                  <c:v>0.1262766230433667</c:v>
                </c:pt>
                <c:pt idx="3735">
                  <c:v>0.1273549169149957</c:v>
                </c:pt>
                <c:pt idx="3736">
                  <c:v>0.12590327959977765</c:v>
                </c:pt>
                <c:pt idx="3737">
                  <c:v>0.12514883591315581</c:v>
                </c:pt>
                <c:pt idx="3738">
                  <c:v>0.12378573411046351</c:v>
                </c:pt>
                <c:pt idx="3739">
                  <c:v>0.12558348518509274</c:v>
                </c:pt>
                <c:pt idx="3740">
                  <c:v>0.12085343045575352</c:v>
                </c:pt>
                <c:pt idx="3741">
                  <c:v>0.12060474736531074</c:v>
                </c:pt>
                <c:pt idx="3742">
                  <c:v>0.12088344523967634</c:v>
                </c:pt>
                <c:pt idx="3743">
                  <c:v>0.11874571624400274</c:v>
                </c:pt>
                <c:pt idx="3744">
                  <c:v>0.11711098690126126</c:v>
                </c:pt>
                <c:pt idx="3745">
                  <c:v>0.11614517539597707</c:v>
                </c:pt>
                <c:pt idx="3746">
                  <c:v>0.11592307319672528</c:v>
                </c:pt>
                <c:pt idx="3747">
                  <c:v>0.11955280106938874</c:v>
                </c:pt>
                <c:pt idx="3748">
                  <c:v>0.11732031644504291</c:v>
                </c:pt>
                <c:pt idx="3749">
                  <c:v>0.11599482337151895</c:v>
                </c:pt>
                <c:pt idx="3750">
                  <c:v>0.11644709905830786</c:v>
                </c:pt>
                <c:pt idx="3751">
                  <c:v>0.11420045127010699</c:v>
                </c:pt>
                <c:pt idx="3752">
                  <c:v>0.11457206720023073</c:v>
                </c:pt>
                <c:pt idx="3753">
                  <c:v>0.11426977466223592</c:v>
                </c:pt>
                <c:pt idx="3754">
                  <c:v>0.11407592263761578</c:v>
                </c:pt>
                <c:pt idx="3755">
                  <c:v>0.11460453533200833</c:v>
                </c:pt>
                <c:pt idx="3756">
                  <c:v>0.1160183943284154</c:v>
                </c:pt>
                <c:pt idx="3757">
                  <c:v>0.12005270723526594</c:v>
                </c:pt>
                <c:pt idx="3758">
                  <c:v>0.12062562491072704</c:v>
                </c:pt>
                <c:pt idx="3759">
                  <c:v>0.1183560987299305</c:v>
                </c:pt>
                <c:pt idx="3760">
                  <c:v>0.12135341941654711</c:v>
                </c:pt>
                <c:pt idx="3761">
                  <c:v>0.12217891343053751</c:v>
                </c:pt>
                <c:pt idx="3762">
                  <c:v>0.12608538785327722</c:v>
                </c:pt>
                <c:pt idx="3763">
                  <c:v>0.12573078483308278</c:v>
                </c:pt>
                <c:pt idx="3764">
                  <c:v>0.12704918032786885</c:v>
                </c:pt>
                <c:pt idx="3765">
                  <c:v>0.12836770828348568</c:v>
                </c:pt>
                <c:pt idx="3766">
                  <c:v>0.12619202819825695</c:v>
                </c:pt>
                <c:pt idx="3767">
                  <c:v>0.12954786512419525</c:v>
                </c:pt>
                <c:pt idx="3768">
                  <c:v>0.12645022911182607</c:v>
                </c:pt>
                <c:pt idx="3769">
                  <c:v>0.12840270776321475</c:v>
                </c:pt>
                <c:pt idx="3770">
                  <c:v>0.13171447824412783</c:v>
                </c:pt>
                <c:pt idx="3771">
                  <c:v>0.12977618099723262</c:v>
                </c:pt>
                <c:pt idx="3772">
                  <c:v>0.12688020250206883</c:v>
                </c:pt>
                <c:pt idx="3773">
                  <c:v>0.12533712194182239</c:v>
                </c:pt>
                <c:pt idx="3774">
                  <c:v>0.12570492119342555</c:v>
                </c:pt>
                <c:pt idx="3775">
                  <c:v>0.12567693298661639</c:v>
                </c:pt>
                <c:pt idx="3776">
                  <c:v>0.12339804896710023</c:v>
                </c:pt>
                <c:pt idx="3777">
                  <c:v>0.12425131839549479</c:v>
                </c:pt>
                <c:pt idx="3778">
                  <c:v>0.12428152352786853</c:v>
                </c:pt>
                <c:pt idx="3779">
                  <c:v>0.12429768593467289</c:v>
                </c:pt>
                <c:pt idx="3780">
                  <c:v>0.12919674982724522</c:v>
                </c:pt>
                <c:pt idx="3781">
                  <c:v>0.13139675968881592</c:v>
                </c:pt>
                <c:pt idx="3782">
                  <c:v>0.13224443011677056</c:v>
                </c:pt>
                <c:pt idx="3783">
                  <c:v>0.13192143871273071</c:v>
                </c:pt>
                <c:pt idx="3784">
                  <c:v>0.13148108671451242</c:v>
                </c:pt>
                <c:pt idx="3785">
                  <c:v>0.1325897508761959</c:v>
                </c:pt>
                <c:pt idx="3786">
                  <c:v>0.13195778489268351</c:v>
                </c:pt>
                <c:pt idx="3787">
                  <c:v>0.13118198342815324</c:v>
                </c:pt>
                <c:pt idx="3788">
                  <c:v>0.13051778181046877</c:v>
                </c:pt>
                <c:pt idx="3789">
                  <c:v>0.12966185392465787</c:v>
                </c:pt>
                <c:pt idx="3790">
                  <c:v>0.13237372785525819</c:v>
                </c:pt>
                <c:pt idx="3791">
                  <c:v>0.13240624481770155</c:v>
                </c:pt>
                <c:pt idx="3792">
                  <c:v>0.12794748441832357</c:v>
                </c:pt>
                <c:pt idx="3793">
                  <c:v>0.12626530415501783</c:v>
                </c:pt>
                <c:pt idx="3794">
                  <c:v>0.12847502732500118</c:v>
                </c:pt>
                <c:pt idx="3795">
                  <c:v>0.12864266975491007</c:v>
                </c:pt>
                <c:pt idx="3796">
                  <c:v>0.12915286322763841</c:v>
                </c:pt>
                <c:pt idx="3797">
                  <c:v>0.12949894142554691</c:v>
                </c:pt>
                <c:pt idx="3798">
                  <c:v>0.12972035348444716</c:v>
                </c:pt>
                <c:pt idx="3799">
                  <c:v>0.12508480127260391</c:v>
                </c:pt>
                <c:pt idx="3800">
                  <c:v>0.12440963292027123</c:v>
                </c:pt>
                <c:pt idx="3801">
                  <c:v>0.12584684390038778</c:v>
                </c:pt>
                <c:pt idx="3802">
                  <c:v>0.12733777850056921</c:v>
                </c:pt>
                <c:pt idx="3803">
                  <c:v>0.12609517661163883</c:v>
                </c:pt>
                <c:pt idx="3804">
                  <c:v>0.12221375280068371</c:v>
                </c:pt>
                <c:pt idx="3805">
                  <c:v>0.11980389448971136</c:v>
                </c:pt>
                <c:pt idx="3806">
                  <c:v>0.12009189640768587</c:v>
                </c:pt>
                <c:pt idx="3807">
                  <c:v>0.1213491917707568</c:v>
                </c:pt>
                <c:pt idx="3808">
                  <c:v>0.12073304658186146</c:v>
                </c:pt>
                <c:pt idx="3809">
                  <c:v>0.12022773709221975</c:v>
                </c:pt>
                <c:pt idx="3810">
                  <c:v>0.11647258389877133</c:v>
                </c:pt>
                <c:pt idx="3811">
                  <c:v>0.11523864289821736</c:v>
                </c:pt>
                <c:pt idx="3812">
                  <c:v>0.11285760652849261</c:v>
                </c:pt>
                <c:pt idx="3813">
                  <c:v>0.11050191778243169</c:v>
                </c:pt>
                <c:pt idx="3814">
                  <c:v>0.11040226418596019</c:v>
                </c:pt>
                <c:pt idx="3815">
                  <c:v>0.113335634564492</c:v>
                </c:pt>
                <c:pt idx="3816">
                  <c:v>0.11183575988609747</c:v>
                </c:pt>
                <c:pt idx="3817">
                  <c:v>0.11028776651361551</c:v>
                </c:pt>
                <c:pt idx="3818">
                  <c:v>0.11273865130833069</c:v>
                </c:pt>
                <c:pt idx="3819">
                  <c:v>0.11220701122981253</c:v>
                </c:pt>
                <c:pt idx="3820">
                  <c:v>0.11327849053164096</c:v>
                </c:pt>
                <c:pt idx="3821">
                  <c:v>0.11389992057188245</c:v>
                </c:pt>
                <c:pt idx="3822">
                  <c:v>0.11263141091423229</c:v>
                </c:pt>
                <c:pt idx="3823">
                  <c:v>0.11202266962224915</c:v>
                </c:pt>
                <c:pt idx="3824">
                  <c:v>0.11302278136688201</c:v>
                </c:pt>
                <c:pt idx="3825">
                  <c:v>0.1105061734019773</c:v>
                </c:pt>
                <c:pt idx="3826">
                  <c:v>0.11105577689243029</c:v>
                </c:pt>
                <c:pt idx="3827">
                  <c:v>0.11188953422676218</c:v>
                </c:pt>
                <c:pt idx="3828">
                  <c:v>0.11039739443150205</c:v>
                </c:pt>
                <c:pt idx="3829">
                  <c:v>0.11220294569440679</c:v>
                </c:pt>
                <c:pt idx="3830">
                  <c:v>0.11280364144395873</c:v>
                </c:pt>
                <c:pt idx="3831">
                  <c:v>0.11235424951135674</c:v>
                </c:pt>
                <c:pt idx="3832">
                  <c:v>0.11082705418012199</c:v>
                </c:pt>
                <c:pt idx="3833">
                  <c:v>0.10853077387744142</c:v>
                </c:pt>
                <c:pt idx="3834">
                  <c:v>0.108120890009909</c:v>
                </c:pt>
                <c:pt idx="3835">
                  <c:v>0.10704039346054009</c:v>
                </c:pt>
                <c:pt idx="3836">
                  <c:v>0.1041013049606693</c:v>
                </c:pt>
                <c:pt idx="3837">
                  <c:v>0.10350505232767954</c:v>
                </c:pt>
                <c:pt idx="3838">
                  <c:v>0.10644815096364531</c:v>
                </c:pt>
                <c:pt idx="3839">
                  <c:v>0.10804294930464092</c:v>
                </c:pt>
                <c:pt idx="3840">
                  <c:v>0.10864093025328017</c:v>
                </c:pt>
                <c:pt idx="3841">
                  <c:v>0.1076278402724869</c:v>
                </c:pt>
                <c:pt idx="3842">
                  <c:v>0.10951693503609107</c:v>
                </c:pt>
                <c:pt idx="3843">
                  <c:v>0.10775490347831854</c:v>
                </c:pt>
                <c:pt idx="3844">
                  <c:v>0.10718398440960226</c:v>
                </c:pt>
                <c:pt idx="3845">
                  <c:v>0.10555555555555554</c:v>
                </c:pt>
                <c:pt idx="3846">
                  <c:v>0.10790176305743727</c:v>
                </c:pt>
                <c:pt idx="3847">
                  <c:v>0.10730996733468703</c:v>
                </c:pt>
                <c:pt idx="3848">
                  <c:v>0.10705267354804412</c:v>
                </c:pt>
                <c:pt idx="3849">
                  <c:v>0.1058082544188419</c:v>
                </c:pt>
                <c:pt idx="3850">
                  <c:v>0.10648581228562519</c:v>
                </c:pt>
                <c:pt idx="3851">
                  <c:v>0.10728717672413793</c:v>
                </c:pt>
                <c:pt idx="3852">
                  <c:v>0.11008106050427695</c:v>
                </c:pt>
                <c:pt idx="3853">
                  <c:v>0.10907985681158115</c:v>
                </c:pt>
                <c:pt idx="3854">
                  <c:v>0.11221755827453782</c:v>
                </c:pt>
                <c:pt idx="3855">
                  <c:v>0.11112105015989444</c:v>
                </c:pt>
                <c:pt idx="3856">
                  <c:v>0.11173538740371546</c:v>
                </c:pt>
                <c:pt idx="3857">
                  <c:v>0.10883789512487328</c:v>
                </c:pt>
                <c:pt idx="3858">
                  <c:v>0.10919447455203746</c:v>
                </c:pt>
                <c:pt idx="3859">
                  <c:v>0.11147398711917052</c:v>
                </c:pt>
                <c:pt idx="3860">
                  <c:v>0.11399431382282595</c:v>
                </c:pt>
                <c:pt idx="3861">
                  <c:v>0.11466288211574417</c:v>
                </c:pt>
                <c:pt idx="3862">
                  <c:v>0.11908096873305621</c:v>
                </c:pt>
                <c:pt idx="3863">
                  <c:v>0.12194503366227058</c:v>
                </c:pt>
                <c:pt idx="3864">
                  <c:v>0.12174013120036829</c:v>
                </c:pt>
                <c:pt idx="3865">
                  <c:v>0.12138229948268632</c:v>
                </c:pt>
                <c:pt idx="3866">
                  <c:v>0.12398673544583641</c:v>
                </c:pt>
                <c:pt idx="3867">
                  <c:v>0.1276595744680851</c:v>
                </c:pt>
                <c:pt idx="3868">
                  <c:v>0.12708381436157931</c:v>
                </c:pt>
                <c:pt idx="3869">
                  <c:v>0.12522418946884342</c:v>
                </c:pt>
                <c:pt idx="3870">
                  <c:v>0.12510828432043039</c:v>
                </c:pt>
                <c:pt idx="3871">
                  <c:v>0.12919654684145618</c:v>
                </c:pt>
                <c:pt idx="3872">
                  <c:v>0.12965561664634567</c:v>
                </c:pt>
                <c:pt idx="3873">
                  <c:v>0.1300908629675753</c:v>
                </c:pt>
                <c:pt idx="3874">
                  <c:v>0.12950962819982537</c:v>
                </c:pt>
                <c:pt idx="3875">
                  <c:v>0.12892655367231637</c:v>
                </c:pt>
                <c:pt idx="3876">
                  <c:v>0.12858007939533944</c:v>
                </c:pt>
                <c:pt idx="3877">
                  <c:v>0.1282899885954516</c:v>
                </c:pt>
                <c:pt idx="3878">
                  <c:v>0.12875022190662169</c:v>
                </c:pt>
                <c:pt idx="3879">
                  <c:v>0.1292853827280564</c:v>
                </c:pt>
                <c:pt idx="3880">
                  <c:v>0.12656804603276087</c:v>
                </c:pt>
                <c:pt idx="3881">
                  <c:v>0.1278910663841808</c:v>
                </c:pt>
                <c:pt idx="3882">
                  <c:v>0.12907474481396114</c:v>
                </c:pt>
                <c:pt idx="3883">
                  <c:v>0.12970436003158173</c:v>
                </c:pt>
                <c:pt idx="3884">
                  <c:v>0.126536546680178</c:v>
                </c:pt>
                <c:pt idx="3885">
                  <c:v>0.12622185372665387</c:v>
                </c:pt>
                <c:pt idx="3886">
                  <c:v>0.12513881328252585</c:v>
                </c:pt>
                <c:pt idx="3887">
                  <c:v>0.127075906442918</c:v>
                </c:pt>
                <c:pt idx="3888">
                  <c:v>0.12537345745832432</c:v>
                </c:pt>
                <c:pt idx="3889">
                  <c:v>0.12357978998106386</c:v>
                </c:pt>
                <c:pt idx="3890">
                  <c:v>0.12317148915208498</c:v>
                </c:pt>
                <c:pt idx="3891">
                  <c:v>0.12434635989157579</c:v>
                </c:pt>
                <c:pt idx="3892">
                  <c:v>0.12537052438530272</c:v>
                </c:pt>
                <c:pt idx="3893">
                  <c:v>0.12629979887885662</c:v>
                </c:pt>
                <c:pt idx="3894">
                  <c:v>0.12395927699408998</c:v>
                </c:pt>
                <c:pt idx="3895">
                  <c:v>0.12439355715117408</c:v>
                </c:pt>
                <c:pt idx="3896">
                  <c:v>0.12316219744473217</c:v>
                </c:pt>
                <c:pt idx="3897">
                  <c:v>0.1241469310912864</c:v>
                </c:pt>
                <c:pt idx="3898">
                  <c:v>0.1238493010569383</c:v>
                </c:pt>
                <c:pt idx="3899">
                  <c:v>0.12224975434699022</c:v>
                </c:pt>
                <c:pt idx="3900">
                  <c:v>0.12111212824388479</c:v>
                </c:pt>
                <c:pt idx="3901">
                  <c:v>0.11659451043954873</c:v>
                </c:pt>
                <c:pt idx="3902">
                  <c:v>0.11899822486472614</c:v>
                </c:pt>
                <c:pt idx="3903">
                  <c:v>0.12249300497661206</c:v>
                </c:pt>
                <c:pt idx="3904">
                  <c:v>0.12335974778459441</c:v>
                </c:pt>
                <c:pt idx="3905">
                  <c:v>0.12109723947098938</c:v>
                </c:pt>
                <c:pt idx="3906">
                  <c:v>0.12031855359448987</c:v>
                </c:pt>
                <c:pt idx="3907">
                  <c:v>0.11983053823865134</c:v>
                </c:pt>
                <c:pt idx="3908">
                  <c:v>0.11988901220865704</c:v>
                </c:pt>
                <c:pt idx="3909">
                  <c:v>0.12151289899431569</c:v>
                </c:pt>
                <c:pt idx="3910">
                  <c:v>0.12160910414185523</c:v>
                </c:pt>
                <c:pt idx="3911">
                  <c:v>0.12197301597680855</c:v>
                </c:pt>
                <c:pt idx="3912">
                  <c:v>0.12229862475442045</c:v>
                </c:pt>
                <c:pt idx="3913">
                  <c:v>0.12195433634349974</c:v>
                </c:pt>
                <c:pt idx="3914">
                  <c:v>0.1218398198777742</c:v>
                </c:pt>
                <c:pt idx="3915">
                  <c:v>0.12159578535922165</c:v>
                </c:pt>
                <c:pt idx="3916">
                  <c:v>0.11927470690357288</c:v>
                </c:pt>
                <c:pt idx="3917">
                  <c:v>0.11960462707182321</c:v>
                </c:pt>
                <c:pt idx="3918">
                  <c:v>0.11719082022949426</c:v>
                </c:pt>
                <c:pt idx="3919">
                  <c:v>0.11898381391360274</c:v>
                </c:pt>
                <c:pt idx="3920">
                  <c:v>0.11822906473568616</c:v>
                </c:pt>
                <c:pt idx="3921">
                  <c:v>0.1165106158512462</c:v>
                </c:pt>
                <c:pt idx="3922">
                  <c:v>0.11773852200578759</c:v>
                </c:pt>
                <c:pt idx="3923">
                  <c:v>0.11732130257221664</c:v>
                </c:pt>
                <c:pt idx="3924">
                  <c:v>0.11665958351041224</c:v>
                </c:pt>
                <c:pt idx="3925">
                  <c:v>0.11754599170263588</c:v>
                </c:pt>
                <c:pt idx="3926">
                  <c:v>0.11755824438526223</c:v>
                </c:pt>
                <c:pt idx="3927">
                  <c:v>0.11665410069531708</c:v>
                </c:pt>
                <c:pt idx="3928">
                  <c:v>0.11626344086021505</c:v>
                </c:pt>
                <c:pt idx="3929">
                  <c:v>0.11685194542698334</c:v>
                </c:pt>
                <c:pt idx="3930">
                  <c:v>0.11977978271336166</c:v>
                </c:pt>
                <c:pt idx="3931">
                  <c:v>0.12396607685059156</c:v>
                </c:pt>
                <c:pt idx="3932">
                  <c:v>0.12637174943422008</c:v>
                </c:pt>
                <c:pt idx="3933">
                  <c:v>0.12931145018592127</c:v>
                </c:pt>
                <c:pt idx="3934">
                  <c:v>0.13160548391941471</c:v>
                </c:pt>
                <c:pt idx="3935">
                  <c:v>0.13136130265730059</c:v>
                </c:pt>
                <c:pt idx="3936">
                  <c:v>0.13460351250665248</c:v>
                </c:pt>
                <c:pt idx="3937">
                  <c:v>0.13449535051590167</c:v>
                </c:pt>
                <c:pt idx="3938">
                  <c:v>0.13568553161259769</c:v>
                </c:pt>
                <c:pt idx="3939">
                  <c:v>0.13881477018419694</c:v>
                </c:pt>
                <c:pt idx="3940">
                  <c:v>0.141887007382418</c:v>
                </c:pt>
                <c:pt idx="3941">
                  <c:v>0.14233536247924736</c:v>
                </c:pt>
                <c:pt idx="3942">
                  <c:v>0.14260772243984332</c:v>
                </c:pt>
                <c:pt idx="3943">
                  <c:v>0.14258641947120873</c:v>
                </c:pt>
                <c:pt idx="3944">
                  <c:v>0.14293834121498727</c:v>
                </c:pt>
                <c:pt idx="3945">
                  <c:v>0.15032108085713627</c:v>
                </c:pt>
                <c:pt idx="3946">
                  <c:v>0.15044533665605242</c:v>
                </c:pt>
                <c:pt idx="3947">
                  <c:v>0.15283832668583619</c:v>
                </c:pt>
                <c:pt idx="3948">
                  <c:v>0.14850096164724516</c:v>
                </c:pt>
                <c:pt idx="3949">
                  <c:v>0.14651819252739437</c:v>
                </c:pt>
                <c:pt idx="3950">
                  <c:v>0.15072303786289876</c:v>
                </c:pt>
                <c:pt idx="3951">
                  <c:v>0.1497540177107248</c:v>
                </c:pt>
                <c:pt idx="3952">
                  <c:v>0.15190326914464847</c:v>
                </c:pt>
                <c:pt idx="3953">
                  <c:v>0.15355471361711612</c:v>
                </c:pt>
                <c:pt idx="3954">
                  <c:v>0.15601663461968432</c:v>
                </c:pt>
                <c:pt idx="3955">
                  <c:v>0.15141703996097042</c:v>
                </c:pt>
                <c:pt idx="3956">
                  <c:v>0.15047864667570046</c:v>
                </c:pt>
                <c:pt idx="3957">
                  <c:v>0.15227454820617822</c:v>
                </c:pt>
                <c:pt idx="3958">
                  <c:v>0.15985560550333741</c:v>
                </c:pt>
                <c:pt idx="3959">
                  <c:v>0.15659878821010434</c:v>
                </c:pt>
                <c:pt idx="3960">
                  <c:v>0.15249943958753642</c:v>
                </c:pt>
                <c:pt idx="3961">
                  <c:v>0.15356023287057768</c:v>
                </c:pt>
                <c:pt idx="3962">
                  <c:v>0.15666041275797374</c:v>
                </c:pt>
                <c:pt idx="3963">
                  <c:v>0.15671418372751766</c:v>
                </c:pt>
                <c:pt idx="3964">
                  <c:v>0.15585352794655122</c:v>
                </c:pt>
                <c:pt idx="3965">
                  <c:v>0.16030335347790023</c:v>
                </c:pt>
                <c:pt idx="3966">
                  <c:v>0.15668923651646041</c:v>
                </c:pt>
                <c:pt idx="3967">
                  <c:v>0.15735008566533409</c:v>
                </c:pt>
                <c:pt idx="3968">
                  <c:v>0.16164716121201017</c:v>
                </c:pt>
                <c:pt idx="3969">
                  <c:v>0.16579840922833622</c:v>
                </c:pt>
                <c:pt idx="3970">
                  <c:v>0.16652583982278654</c:v>
                </c:pt>
                <c:pt idx="3971">
                  <c:v>0.16781804411190931</c:v>
                </c:pt>
                <c:pt idx="3972">
                  <c:v>0.17407501677580581</c:v>
                </c:pt>
                <c:pt idx="3973">
                  <c:v>0.18200891686336218</c:v>
                </c:pt>
                <c:pt idx="3974">
                  <c:v>0.1862822822822823</c:v>
                </c:pt>
                <c:pt idx="3975">
                  <c:v>0.17587328326431295</c:v>
                </c:pt>
                <c:pt idx="3976">
                  <c:v>0.18207671335902978</c:v>
                </c:pt>
                <c:pt idx="3977">
                  <c:v>0.18294569952626943</c:v>
                </c:pt>
                <c:pt idx="3978">
                  <c:v>0.17877697841726617</c:v>
                </c:pt>
                <c:pt idx="3979">
                  <c:v>0.16852429781542574</c:v>
                </c:pt>
                <c:pt idx="3980">
                  <c:v>0.16411092236352784</c:v>
                </c:pt>
                <c:pt idx="3981">
                  <c:v>0.16766046205817672</c:v>
                </c:pt>
                <c:pt idx="3982">
                  <c:v>0.16620174570323046</c:v>
                </c:pt>
                <c:pt idx="3983">
                  <c:v>0.171313485902023</c:v>
                </c:pt>
                <c:pt idx="3984">
                  <c:v>0.16808647879178806</c:v>
                </c:pt>
                <c:pt idx="3985">
                  <c:v>0.17320865254619197</c:v>
                </c:pt>
                <c:pt idx="3986">
                  <c:v>0.17105818109170015</c:v>
                </c:pt>
                <c:pt idx="3987">
                  <c:v>0.17396010514921911</c:v>
                </c:pt>
                <c:pt idx="3988">
                  <c:v>0.16845430019082713</c:v>
                </c:pt>
                <c:pt idx="3989">
                  <c:v>0.16596251760372654</c:v>
                </c:pt>
                <c:pt idx="3990">
                  <c:v>0.16893394375408763</c:v>
                </c:pt>
                <c:pt idx="3991">
                  <c:v>0.16924984500929943</c:v>
                </c:pt>
                <c:pt idx="3992">
                  <c:v>0.17014042214960701</c:v>
                </c:pt>
                <c:pt idx="3993">
                  <c:v>0.16891418563922941</c:v>
                </c:pt>
                <c:pt idx="3994">
                  <c:v>0.16839234640711262</c:v>
                </c:pt>
                <c:pt idx="3995">
                  <c:v>0.17110095852369436</c:v>
                </c:pt>
                <c:pt idx="3996">
                  <c:v>0.17247142188648976</c:v>
                </c:pt>
                <c:pt idx="3997">
                  <c:v>0.17769287485756419</c:v>
                </c:pt>
                <c:pt idx="3998">
                  <c:v>0.17535006364793598</c:v>
                </c:pt>
                <c:pt idx="3999">
                  <c:v>0.17892263113463688</c:v>
                </c:pt>
                <c:pt idx="4000">
                  <c:v>0.17953576504026528</c:v>
                </c:pt>
                <c:pt idx="4001">
                  <c:v>0.18239338495625754</c:v>
                </c:pt>
                <c:pt idx="4002">
                  <c:v>0.18498983948672282</c:v>
                </c:pt>
                <c:pt idx="4003">
                  <c:v>0.18056803882797051</c:v>
                </c:pt>
                <c:pt idx="4004">
                  <c:v>0.18139911402936745</c:v>
                </c:pt>
                <c:pt idx="4005">
                  <c:v>0.17830890745559969</c:v>
                </c:pt>
                <c:pt idx="4006">
                  <c:v>0.17885644540418741</c:v>
                </c:pt>
                <c:pt idx="4007">
                  <c:v>0.1719446453991739</c:v>
                </c:pt>
                <c:pt idx="4008">
                  <c:v>0.17731314587839461</c:v>
                </c:pt>
                <c:pt idx="4009">
                  <c:v>0.17940422268555134</c:v>
                </c:pt>
                <c:pt idx="4010">
                  <c:v>0.1802903157943947</c:v>
                </c:pt>
                <c:pt idx="4011">
                  <c:v>0.18240291262135924</c:v>
                </c:pt>
                <c:pt idx="4012">
                  <c:v>0.18420671685002893</c:v>
                </c:pt>
                <c:pt idx="4013">
                  <c:v>0.18850569191603822</c:v>
                </c:pt>
                <c:pt idx="4014">
                  <c:v>0.19053279261641728</c:v>
                </c:pt>
                <c:pt idx="4015">
                  <c:v>0.19458205456610519</c:v>
                </c:pt>
                <c:pt idx="4016">
                  <c:v>0.20158506345115965</c:v>
                </c:pt>
                <c:pt idx="4017">
                  <c:v>0.19102393450033905</c:v>
                </c:pt>
                <c:pt idx="4018">
                  <c:v>0.19231251096243956</c:v>
                </c:pt>
                <c:pt idx="4019">
                  <c:v>0.19803946530872057</c:v>
                </c:pt>
                <c:pt idx="4020">
                  <c:v>0.19908752612529951</c:v>
                </c:pt>
                <c:pt idx="4021">
                  <c:v>0.2010853330678084</c:v>
                </c:pt>
                <c:pt idx="4022">
                  <c:v>0.20722837361593641</c:v>
                </c:pt>
                <c:pt idx="4023">
                  <c:v>0.20540262539184956</c:v>
                </c:pt>
                <c:pt idx="4024">
                  <c:v>0.20854386770785482</c:v>
                </c:pt>
                <c:pt idx="4025">
                  <c:v>0.20905869665690957</c:v>
                </c:pt>
                <c:pt idx="4026">
                  <c:v>0.20986577008957216</c:v>
                </c:pt>
                <c:pt idx="4027">
                  <c:v>0.21145318955960901</c:v>
                </c:pt>
                <c:pt idx="4028">
                  <c:v>0.21389220340704257</c:v>
                </c:pt>
                <c:pt idx="4029">
                  <c:v>0.21639781563781865</c:v>
                </c:pt>
                <c:pt idx="4030">
                  <c:v>0.21450247958352864</c:v>
                </c:pt>
                <c:pt idx="4031">
                  <c:v>0.2131917352983673</c:v>
                </c:pt>
                <c:pt idx="4032">
                  <c:v>0.21117380669847191</c:v>
                </c:pt>
                <c:pt idx="4033">
                  <c:v>0.21636270416758224</c:v>
                </c:pt>
                <c:pt idx="4034">
                  <c:v>0.21164857806847315</c:v>
                </c:pt>
                <c:pt idx="4035">
                  <c:v>0.21802991182345205</c:v>
                </c:pt>
                <c:pt idx="4036">
                  <c:v>0.21712523373564194</c:v>
                </c:pt>
                <c:pt idx="4037">
                  <c:v>0.22148458170972241</c:v>
                </c:pt>
                <c:pt idx="4038">
                  <c:v>0.22440542775156849</c:v>
                </c:pt>
                <c:pt idx="4039">
                  <c:v>0.22479075328816261</c:v>
                </c:pt>
                <c:pt idx="4040">
                  <c:v>0.22757824525397638</c:v>
                </c:pt>
                <c:pt idx="4041">
                  <c:v>0.22421333333333332</c:v>
                </c:pt>
                <c:pt idx="4042">
                  <c:v>0.22531896113622379</c:v>
                </c:pt>
                <c:pt idx="4043">
                  <c:v>0.21724683544303797</c:v>
                </c:pt>
                <c:pt idx="4044">
                  <c:v>0.21202781944633847</c:v>
                </c:pt>
                <c:pt idx="4045">
                  <c:v>0.20086918493412778</c:v>
                </c:pt>
                <c:pt idx="4046">
                  <c:v>0.20380195696803263</c:v>
                </c:pt>
                <c:pt idx="4047">
                  <c:v>0.19599882475493469</c:v>
                </c:pt>
                <c:pt idx="4048">
                  <c:v>0.18690155001851558</c:v>
                </c:pt>
                <c:pt idx="4049">
                  <c:v>0.18352645611156687</c:v>
                </c:pt>
                <c:pt idx="4050">
                  <c:v>0.18963431894799146</c:v>
                </c:pt>
                <c:pt idx="4051">
                  <c:v>0.19881781163798767</c:v>
                </c:pt>
                <c:pt idx="4052">
                  <c:v>0.19206499447862441</c:v>
                </c:pt>
                <c:pt idx="4053">
                  <c:v>0.18955599734923792</c:v>
                </c:pt>
                <c:pt idx="4054">
                  <c:v>0.19037876403315496</c:v>
                </c:pt>
                <c:pt idx="4055">
                  <c:v>0.18247984082102839</c:v>
                </c:pt>
                <c:pt idx="4056">
                  <c:v>0.17876060013046316</c:v>
                </c:pt>
                <c:pt idx="4057">
                  <c:v>0.18247255713514487</c:v>
                </c:pt>
                <c:pt idx="4058">
                  <c:v>0.18254560424010086</c:v>
                </c:pt>
                <c:pt idx="4059">
                  <c:v>0.18288525102152356</c:v>
                </c:pt>
                <c:pt idx="4060">
                  <c:v>0.18092062074941578</c:v>
                </c:pt>
                <c:pt idx="4061">
                  <c:v>0.18158540770266349</c:v>
                </c:pt>
                <c:pt idx="4062">
                  <c:v>0.17858749437696803</c:v>
                </c:pt>
                <c:pt idx="4063">
                  <c:v>0.17809570794277257</c:v>
                </c:pt>
                <c:pt idx="4064">
                  <c:v>0.18368896452415237</c:v>
                </c:pt>
                <c:pt idx="4065">
                  <c:v>0.18436281132893159</c:v>
                </c:pt>
                <c:pt idx="4066">
                  <c:v>0.18496846264913747</c:v>
                </c:pt>
                <c:pt idx="4067">
                  <c:v>0.17989417989417988</c:v>
                </c:pt>
                <c:pt idx="4068">
                  <c:v>0.18008555012781902</c:v>
                </c:pt>
                <c:pt idx="4069">
                  <c:v>0.18646510099350305</c:v>
                </c:pt>
                <c:pt idx="4070">
                  <c:v>0.18698355035943617</c:v>
                </c:pt>
                <c:pt idx="4071">
                  <c:v>0.18636544983044084</c:v>
                </c:pt>
                <c:pt idx="4072">
                  <c:v>0.18509124042652744</c:v>
                </c:pt>
                <c:pt idx="4073">
                  <c:v>0.19034442583557853</c:v>
                </c:pt>
                <c:pt idx="4074">
                  <c:v>0.18696594201134456</c:v>
                </c:pt>
                <c:pt idx="4075">
                  <c:v>0.18776650492574623</c:v>
                </c:pt>
                <c:pt idx="4076">
                  <c:v>0.17956327663168056</c:v>
                </c:pt>
                <c:pt idx="4077">
                  <c:v>0.17302074027573217</c:v>
                </c:pt>
                <c:pt idx="4078">
                  <c:v>0.17674801073838486</c:v>
                </c:pt>
                <c:pt idx="4079">
                  <c:v>0.17787355626044213</c:v>
                </c:pt>
                <c:pt idx="4080">
                  <c:v>0.1817187310076577</c:v>
                </c:pt>
                <c:pt idx="4081">
                  <c:v>0.17926617300411915</c:v>
                </c:pt>
                <c:pt idx="4082">
                  <c:v>0.18543298649967854</c:v>
                </c:pt>
                <c:pt idx="4083">
                  <c:v>0.18372746429407633</c:v>
                </c:pt>
                <c:pt idx="4084">
                  <c:v>0.17940586671641093</c:v>
                </c:pt>
                <c:pt idx="4085">
                  <c:v>0.17863625785431697</c:v>
                </c:pt>
                <c:pt idx="4086">
                  <c:v>0.18141333645845542</c:v>
                </c:pt>
                <c:pt idx="4087">
                  <c:v>0.18574867372455539</c:v>
                </c:pt>
                <c:pt idx="4088">
                  <c:v>0.18823139242905196</c:v>
                </c:pt>
                <c:pt idx="4089">
                  <c:v>0.19187129551227772</c:v>
                </c:pt>
                <c:pt idx="4090">
                  <c:v>0.19927246271371407</c:v>
                </c:pt>
                <c:pt idx="4091">
                  <c:v>0.20107815408417337</c:v>
                </c:pt>
                <c:pt idx="4092">
                  <c:v>0.19980453386093297</c:v>
                </c:pt>
                <c:pt idx="4093">
                  <c:v>0.20438676568552466</c:v>
                </c:pt>
                <c:pt idx="4094">
                  <c:v>0.20885179941882126</c:v>
                </c:pt>
                <c:pt idx="4095">
                  <c:v>0.20401295798699179</c:v>
                </c:pt>
                <c:pt idx="4096">
                  <c:v>0.20370464092312363</c:v>
                </c:pt>
                <c:pt idx="4097">
                  <c:v>0.19807275112254677</c:v>
                </c:pt>
                <c:pt idx="4098">
                  <c:v>0.20385478278604935</c:v>
                </c:pt>
                <c:pt idx="4099">
                  <c:v>0.20273313542839594</c:v>
                </c:pt>
                <c:pt idx="4100">
                  <c:v>0.19684247574035899</c:v>
                </c:pt>
                <c:pt idx="4101">
                  <c:v>0.19641340726310005</c:v>
                </c:pt>
                <c:pt idx="4102">
                  <c:v>0.19822921790457448</c:v>
                </c:pt>
                <c:pt idx="4103">
                  <c:v>0.19972260748959778</c:v>
                </c:pt>
                <c:pt idx="4104">
                  <c:v>0.20353599592978885</c:v>
                </c:pt>
                <c:pt idx="4105">
                  <c:v>0.20848960973137351</c:v>
                </c:pt>
                <c:pt idx="4106">
                  <c:v>0.20544960524966679</c:v>
                </c:pt>
                <c:pt idx="4107">
                  <c:v>0.20344434069924267</c:v>
                </c:pt>
                <c:pt idx="4108">
                  <c:v>0.19981984300604813</c:v>
                </c:pt>
                <c:pt idx="4109">
                  <c:v>0.20073420292119035</c:v>
                </c:pt>
                <c:pt idx="4110">
                  <c:v>0.20130369114178967</c:v>
                </c:pt>
                <c:pt idx="4111">
                  <c:v>0.20228742450964673</c:v>
                </c:pt>
                <c:pt idx="4112">
                  <c:v>0.19154776464193507</c:v>
                </c:pt>
                <c:pt idx="4113">
                  <c:v>0.18871290933545606</c:v>
                </c:pt>
                <c:pt idx="4114">
                  <c:v>0.19131487698827673</c:v>
                </c:pt>
                <c:pt idx="4115">
                  <c:v>0.19593555177718402</c:v>
                </c:pt>
                <c:pt idx="4116">
                  <c:v>0.20011576945340276</c:v>
                </c:pt>
                <c:pt idx="4117">
                  <c:v>0.20163502995688448</c:v>
                </c:pt>
                <c:pt idx="4118">
                  <c:v>0.20755025776710948</c:v>
                </c:pt>
                <c:pt idx="4119">
                  <c:v>0.20996375373706908</c:v>
                </c:pt>
                <c:pt idx="4120">
                  <c:v>0.21480283221512109</c:v>
                </c:pt>
                <c:pt idx="4121">
                  <c:v>0.22090032154340836</c:v>
                </c:pt>
                <c:pt idx="4122">
                  <c:v>0.2254747925797293</c:v>
                </c:pt>
                <c:pt idx="4123">
                  <c:v>0.22254319204488643</c:v>
                </c:pt>
                <c:pt idx="4124">
                  <c:v>0.22217252753396322</c:v>
                </c:pt>
                <c:pt idx="4125">
                  <c:v>0.22470271483060356</c:v>
                </c:pt>
                <c:pt idx="4126">
                  <c:v>0.22786020712080224</c:v>
                </c:pt>
                <c:pt idx="4127">
                  <c:v>0.22447781226407182</c:v>
                </c:pt>
                <c:pt idx="4128">
                  <c:v>0.22158006651763809</c:v>
                </c:pt>
                <c:pt idx="4129">
                  <c:v>0.22091989329884407</c:v>
                </c:pt>
                <c:pt idx="4130">
                  <c:v>0.22906377204884668</c:v>
                </c:pt>
                <c:pt idx="4131">
                  <c:v>0.23121972578747158</c:v>
                </c:pt>
                <c:pt idx="4132">
                  <c:v>0.23225306580459004</c:v>
                </c:pt>
                <c:pt idx="4133">
                  <c:v>0.23052762161163459</c:v>
                </c:pt>
                <c:pt idx="4134">
                  <c:v>0.22713810661955733</c:v>
                </c:pt>
                <c:pt idx="4135">
                  <c:v>0.23197738338306897</c:v>
                </c:pt>
                <c:pt idx="4136">
                  <c:v>0.2340649507868835</c:v>
                </c:pt>
                <c:pt idx="4137">
                  <c:v>0.22942265179168167</c:v>
                </c:pt>
                <c:pt idx="4138">
                  <c:v>0.23303384169234356</c:v>
                </c:pt>
                <c:pt idx="4139">
                  <c:v>0.23632060751066267</c:v>
                </c:pt>
                <c:pt idx="4140">
                  <c:v>0.2365620081628298</c:v>
                </c:pt>
                <c:pt idx="4141">
                  <c:v>0.24344357294951618</c:v>
                </c:pt>
                <c:pt idx="4142">
                  <c:v>0.24291218280855587</c:v>
                </c:pt>
                <c:pt idx="4143">
                  <c:v>0.24474272930648769</c:v>
                </c:pt>
                <c:pt idx="4144">
                  <c:v>0.24366492146596858</c:v>
                </c:pt>
                <c:pt idx="4145">
                  <c:v>0.23662897923181783</c:v>
                </c:pt>
                <c:pt idx="4146">
                  <c:v>0.22929387620664318</c:v>
                </c:pt>
                <c:pt idx="4147">
                  <c:v>0.23369551579634137</c:v>
                </c:pt>
                <c:pt idx="4148">
                  <c:v>0.23562462036849563</c:v>
                </c:pt>
                <c:pt idx="4149">
                  <c:v>0.23609124444779039</c:v>
                </c:pt>
                <c:pt idx="4150">
                  <c:v>0.23305095460867367</c:v>
                </c:pt>
                <c:pt idx="4151">
                  <c:v>0.23427353896103895</c:v>
                </c:pt>
                <c:pt idx="4152">
                  <c:v>0.23137136075549833</c:v>
                </c:pt>
                <c:pt idx="4153">
                  <c:v>0.22907321523606783</c:v>
                </c:pt>
                <c:pt idx="4154">
                  <c:v>0.23310827706926732</c:v>
                </c:pt>
                <c:pt idx="4155">
                  <c:v>0.22913871079966203</c:v>
                </c:pt>
                <c:pt idx="4156">
                  <c:v>0.22834489100986755</c:v>
                </c:pt>
                <c:pt idx="4157">
                  <c:v>0.22568260463236592</c:v>
                </c:pt>
                <c:pt idx="4158">
                  <c:v>0.22948662803936948</c:v>
                </c:pt>
                <c:pt idx="4159">
                  <c:v>0.22358222135007849</c:v>
                </c:pt>
                <c:pt idx="4160">
                  <c:v>0.22301045706711178</c:v>
                </c:pt>
                <c:pt idx="4161">
                  <c:v>0.22194096974761002</c:v>
                </c:pt>
                <c:pt idx="4162">
                  <c:v>0.21929978227683375</c:v>
                </c:pt>
                <c:pt idx="4163">
                  <c:v>0.21664169819465251</c:v>
                </c:pt>
                <c:pt idx="4164">
                  <c:v>0.21650218740461899</c:v>
                </c:pt>
                <c:pt idx="4165">
                  <c:v>0.21386028669493234</c:v>
                </c:pt>
                <c:pt idx="4166">
                  <c:v>0.21023189585028482</c:v>
                </c:pt>
                <c:pt idx="4167">
                  <c:v>0.21268329364582028</c:v>
                </c:pt>
                <c:pt idx="4168">
                  <c:v>0.21509067840883644</c:v>
                </c:pt>
                <c:pt idx="4169">
                  <c:v>0.21514772158237358</c:v>
                </c:pt>
                <c:pt idx="4170">
                  <c:v>0.21920796653235119</c:v>
                </c:pt>
                <c:pt idx="4171">
                  <c:v>0.22010593054504657</c:v>
                </c:pt>
                <c:pt idx="4172">
                  <c:v>0.21969896321246249</c:v>
                </c:pt>
                <c:pt idx="4173">
                  <c:v>0.2227098333946497</c:v>
                </c:pt>
                <c:pt idx="4174">
                  <c:v>0.22359733837350801</c:v>
                </c:pt>
                <c:pt idx="4175">
                  <c:v>0.22160642992225257</c:v>
                </c:pt>
                <c:pt idx="4176">
                  <c:v>0.22736413256378782</c:v>
                </c:pt>
                <c:pt idx="4177">
                  <c:v>0.23070267435762978</c:v>
                </c:pt>
                <c:pt idx="4178">
                  <c:v>0.2283757234641321</c:v>
                </c:pt>
                <c:pt idx="4179">
                  <c:v>0.22668474859169624</c:v>
                </c:pt>
                <c:pt idx="4180">
                  <c:v>0.22872159610909185</c:v>
                </c:pt>
                <c:pt idx="4181">
                  <c:v>0.22162701538784729</c:v>
                </c:pt>
                <c:pt idx="4182">
                  <c:v>0.21990306441525953</c:v>
                </c:pt>
                <c:pt idx="4183">
                  <c:v>0.22650113342822503</c:v>
                </c:pt>
                <c:pt idx="4184">
                  <c:v>0.22562358276643993</c:v>
                </c:pt>
                <c:pt idx="4185">
                  <c:v>0.22495230237714639</c:v>
                </c:pt>
                <c:pt idx="4186">
                  <c:v>0.22497311690306726</c:v>
                </c:pt>
                <c:pt idx="4187">
                  <c:v>0.22284587378640777</c:v>
                </c:pt>
                <c:pt idx="4188">
                  <c:v>0.22626964933494559</c:v>
                </c:pt>
                <c:pt idx="4189">
                  <c:v>0.22572145545796737</c:v>
                </c:pt>
                <c:pt idx="4190">
                  <c:v>0.22661336953515851</c:v>
                </c:pt>
                <c:pt idx="4191">
                  <c:v>0.2260338705969501</c:v>
                </c:pt>
                <c:pt idx="4192">
                  <c:v>0.23052181967888022</c:v>
                </c:pt>
                <c:pt idx="4193">
                  <c:v>0.22855410730524403</c:v>
                </c:pt>
                <c:pt idx="4194">
                  <c:v>0.22614382347802212</c:v>
                </c:pt>
                <c:pt idx="4195">
                  <c:v>0.22551224387806099</c:v>
                </c:pt>
                <c:pt idx="4196">
                  <c:v>0.22545272886224554</c:v>
                </c:pt>
                <c:pt idx="4197">
                  <c:v>0.23004323656578135</c:v>
                </c:pt>
                <c:pt idx="4198">
                  <c:v>0.22488168014198384</c:v>
                </c:pt>
                <c:pt idx="4199">
                  <c:v>0.22252178037394843</c:v>
                </c:pt>
                <c:pt idx="4200">
                  <c:v>0.22124089746112971</c:v>
                </c:pt>
                <c:pt idx="4201">
                  <c:v>0.21460564751703992</c:v>
                </c:pt>
                <c:pt idx="4202">
                  <c:v>0.20670377657277222</c:v>
                </c:pt>
                <c:pt idx="4203">
                  <c:v>0.20846368376379287</c:v>
                </c:pt>
                <c:pt idx="4204">
                  <c:v>0.2087938901495742</c:v>
                </c:pt>
                <c:pt idx="4205">
                  <c:v>0.21279414244081021</c:v>
                </c:pt>
                <c:pt idx="4206">
                  <c:v>0.21322293924266408</c:v>
                </c:pt>
                <c:pt idx="4207">
                  <c:v>0.2132452283278882</c:v>
                </c:pt>
                <c:pt idx="4208">
                  <c:v>0.2210812665424958</c:v>
                </c:pt>
                <c:pt idx="4209">
                  <c:v>0.21795896616040503</c:v>
                </c:pt>
                <c:pt idx="4210">
                  <c:v>0.21813202791779762</c:v>
                </c:pt>
                <c:pt idx="4211">
                  <c:v>0.2137301318904295</c:v>
                </c:pt>
                <c:pt idx="4212">
                  <c:v>0.21458312922504166</c:v>
                </c:pt>
                <c:pt idx="4213">
                  <c:v>0.20745960811275352</c:v>
                </c:pt>
                <c:pt idx="4214">
                  <c:v>0.21065423839234257</c:v>
                </c:pt>
                <c:pt idx="4215">
                  <c:v>0.20953982034425653</c:v>
                </c:pt>
                <c:pt idx="4216">
                  <c:v>0.2115758997653871</c:v>
                </c:pt>
                <c:pt idx="4217">
                  <c:v>0.21358292547555374</c:v>
                </c:pt>
                <c:pt idx="4218">
                  <c:v>0.21348653609232393</c:v>
                </c:pt>
                <c:pt idx="4219">
                  <c:v>0.21119971735729068</c:v>
                </c:pt>
                <c:pt idx="4220">
                  <c:v>0.2161929371231697</c:v>
                </c:pt>
                <c:pt idx="4221">
                  <c:v>0.21640984389532691</c:v>
                </c:pt>
                <c:pt idx="4222">
                  <c:v>0.21588856725797276</c:v>
                </c:pt>
                <c:pt idx="4223">
                  <c:v>0.21583801023561697</c:v>
                </c:pt>
                <c:pt idx="4224">
                  <c:v>0.21538152509604039</c:v>
                </c:pt>
                <c:pt idx="4225">
                  <c:v>0.21282462649152714</c:v>
                </c:pt>
                <c:pt idx="4226">
                  <c:v>0.21376034324241497</c:v>
                </c:pt>
                <c:pt idx="4227">
                  <c:v>0.21411728123137516</c:v>
                </c:pt>
                <c:pt idx="4228">
                  <c:v>0.21006331741747977</c:v>
                </c:pt>
                <c:pt idx="4229">
                  <c:v>0.20868965869348785</c:v>
                </c:pt>
                <c:pt idx="4230">
                  <c:v>0.1987258528565557</c:v>
                </c:pt>
                <c:pt idx="4231">
                  <c:v>0.19741990861124434</c:v>
                </c:pt>
                <c:pt idx="4232">
                  <c:v>0.19736403497525576</c:v>
                </c:pt>
                <c:pt idx="4233">
                  <c:v>0.19733834510082796</c:v>
                </c:pt>
                <c:pt idx="4234">
                  <c:v>0.20152415331779097</c:v>
                </c:pt>
                <c:pt idx="4235">
                  <c:v>0.20065797862844612</c:v>
                </c:pt>
                <c:pt idx="4236">
                  <c:v>0.19734466007070733</c:v>
                </c:pt>
                <c:pt idx="4237">
                  <c:v>0.19681617182564751</c:v>
                </c:pt>
                <c:pt idx="4238">
                  <c:v>0.20063557718984085</c:v>
                </c:pt>
                <c:pt idx="4239">
                  <c:v>0.20419615773508593</c:v>
                </c:pt>
                <c:pt idx="4240">
                  <c:v>0.20406129313566712</c:v>
                </c:pt>
                <c:pt idx="4241">
                  <c:v>0.20376517215754275</c:v>
                </c:pt>
                <c:pt idx="4242">
                  <c:v>0.20232541097730772</c:v>
                </c:pt>
                <c:pt idx="4243">
                  <c:v>0.21068256478890376</c:v>
                </c:pt>
                <c:pt idx="4244">
                  <c:v>0.20801624782832115</c:v>
                </c:pt>
                <c:pt idx="4245">
                  <c:v>0.21170264965652602</c:v>
                </c:pt>
                <c:pt idx="4246">
                  <c:v>0.20767858452063834</c:v>
                </c:pt>
                <c:pt idx="4247">
                  <c:v>0.20912575376577719</c:v>
                </c:pt>
                <c:pt idx="4248">
                  <c:v>0.21104656838816752</c:v>
                </c:pt>
                <c:pt idx="4249">
                  <c:v>0.21205734591349099</c:v>
                </c:pt>
                <c:pt idx="4250">
                  <c:v>0.21058359735893775</c:v>
                </c:pt>
                <c:pt idx="4251">
                  <c:v>0.21148717451389229</c:v>
                </c:pt>
                <c:pt idx="4252">
                  <c:v>0.20824274049379138</c:v>
                </c:pt>
                <c:pt idx="4253">
                  <c:v>0.20892783853600833</c:v>
                </c:pt>
                <c:pt idx="4254">
                  <c:v>0.20823875983966775</c:v>
                </c:pt>
                <c:pt idx="4255">
                  <c:v>0.20753617558512188</c:v>
                </c:pt>
                <c:pt idx="4256">
                  <c:v>0.20616205725376033</c:v>
                </c:pt>
                <c:pt idx="4257">
                  <c:v>0.20909773889440905</c:v>
                </c:pt>
                <c:pt idx="4258">
                  <c:v>0.20848108747044916</c:v>
                </c:pt>
                <c:pt idx="4259">
                  <c:v>0.20657335047977049</c:v>
                </c:pt>
                <c:pt idx="4260">
                  <c:v>0.2032685919352101</c:v>
                </c:pt>
                <c:pt idx="4261">
                  <c:v>0.20467386339047433</c:v>
                </c:pt>
                <c:pt idx="4262">
                  <c:v>0.20257033525065582</c:v>
                </c:pt>
                <c:pt idx="4263">
                  <c:v>0.19596436568980627</c:v>
                </c:pt>
                <c:pt idx="4264">
                  <c:v>0.19359345130140679</c:v>
                </c:pt>
                <c:pt idx="4265">
                  <c:v>0.19280231036951101</c:v>
                </c:pt>
                <c:pt idx="4266">
                  <c:v>0.19443569299372321</c:v>
                </c:pt>
                <c:pt idx="4267">
                  <c:v>0.19438387362504239</c:v>
                </c:pt>
                <c:pt idx="4268">
                  <c:v>0.1953130703526148</c:v>
                </c:pt>
                <c:pt idx="4269">
                  <c:v>0.19220055710306405</c:v>
                </c:pt>
                <c:pt idx="4270">
                  <c:v>0.19023123771625461</c:v>
                </c:pt>
                <c:pt idx="4271">
                  <c:v>0.19077237056293886</c:v>
                </c:pt>
                <c:pt idx="4272">
                  <c:v>0.19108496162320526</c:v>
                </c:pt>
                <c:pt idx="4273">
                  <c:v>0.18764168190127972</c:v>
                </c:pt>
                <c:pt idx="4274">
                  <c:v>0.18895551862823012</c:v>
                </c:pt>
                <c:pt idx="4275">
                  <c:v>0.18851227249958255</c:v>
                </c:pt>
                <c:pt idx="4276">
                  <c:v>0.19024413549280972</c:v>
                </c:pt>
                <c:pt idx="4277">
                  <c:v>0.18937892499820913</c:v>
                </c:pt>
                <c:pt idx="4278">
                  <c:v>0.19358110555676303</c:v>
                </c:pt>
                <c:pt idx="4279">
                  <c:v>0.1958451920504026</c:v>
                </c:pt>
                <c:pt idx="4280">
                  <c:v>0.1907150608947305</c:v>
                </c:pt>
                <c:pt idx="4281">
                  <c:v>0.18753868863387457</c:v>
                </c:pt>
                <c:pt idx="4282">
                  <c:v>0.18553953067732876</c:v>
                </c:pt>
                <c:pt idx="4283">
                  <c:v>0.1832954409477085</c:v>
                </c:pt>
                <c:pt idx="4284">
                  <c:v>0.18382248352377795</c:v>
                </c:pt>
                <c:pt idx="4285">
                  <c:v>0.18671714339128809</c:v>
                </c:pt>
                <c:pt idx="4286">
                  <c:v>0.18583469913369235</c:v>
                </c:pt>
                <c:pt idx="4287">
                  <c:v>0.18692615003621244</c:v>
                </c:pt>
                <c:pt idx="4288">
                  <c:v>0.19254483647872464</c:v>
                </c:pt>
                <c:pt idx="4289">
                  <c:v>0.19057162165311212</c:v>
                </c:pt>
                <c:pt idx="4290">
                  <c:v>0.18918353105373342</c:v>
                </c:pt>
                <c:pt idx="4291">
                  <c:v>0.18568464730290454</c:v>
                </c:pt>
                <c:pt idx="4292">
                  <c:v>0.18533870746118261</c:v>
                </c:pt>
                <c:pt idx="4293">
                  <c:v>0.1832197264284734</c:v>
                </c:pt>
                <c:pt idx="4294">
                  <c:v>0.18296430185268867</c:v>
                </c:pt>
                <c:pt idx="4295">
                  <c:v>0.18399854366722798</c:v>
                </c:pt>
                <c:pt idx="4296">
                  <c:v>0.17923967244613204</c:v>
                </c:pt>
                <c:pt idx="4297">
                  <c:v>0.18158826504805262</c:v>
                </c:pt>
                <c:pt idx="4298">
                  <c:v>0.1785067925133445</c:v>
                </c:pt>
                <c:pt idx="4299">
                  <c:v>0.17857390180282082</c:v>
                </c:pt>
                <c:pt idx="4300">
                  <c:v>0.18252827739662525</c:v>
                </c:pt>
                <c:pt idx="4301">
                  <c:v>0.18096155168856182</c:v>
                </c:pt>
                <c:pt idx="4302">
                  <c:v>0.18270354499415661</c:v>
                </c:pt>
                <c:pt idx="4303">
                  <c:v>0.18408618840017349</c:v>
                </c:pt>
                <c:pt idx="4304">
                  <c:v>0.1831122541057571</c:v>
                </c:pt>
                <c:pt idx="4305">
                  <c:v>0.18332995335631716</c:v>
                </c:pt>
                <c:pt idx="4306">
                  <c:v>0.18258750253875838</c:v>
                </c:pt>
                <c:pt idx="4307">
                  <c:v>0.17988900514033571</c:v>
                </c:pt>
                <c:pt idx="4308">
                  <c:v>0.1842207273971041</c:v>
                </c:pt>
                <c:pt idx="4309">
                  <c:v>0.18518855479233953</c:v>
                </c:pt>
                <c:pt idx="4310">
                  <c:v>0.18806219771278759</c:v>
                </c:pt>
                <c:pt idx="4311">
                  <c:v>0.18828752073898034</c:v>
                </c:pt>
                <c:pt idx="4312">
                  <c:v>0.18609306877836104</c:v>
                </c:pt>
                <c:pt idx="4313">
                  <c:v>0.18129006410256412</c:v>
                </c:pt>
                <c:pt idx="4314">
                  <c:v>0.18030786975423657</c:v>
                </c:pt>
                <c:pt idx="4315">
                  <c:v>0.18078337259737115</c:v>
                </c:pt>
                <c:pt idx="4316">
                  <c:v>0.18143673110720562</c:v>
                </c:pt>
                <c:pt idx="4317">
                  <c:v>0.18479366623910831</c:v>
                </c:pt>
                <c:pt idx="4318">
                  <c:v>0.18643018267061789</c:v>
                </c:pt>
                <c:pt idx="4319">
                  <c:v>0.18859533245266402</c:v>
                </c:pt>
                <c:pt idx="4320">
                  <c:v>0.18906991041630072</c:v>
                </c:pt>
                <c:pt idx="4321">
                  <c:v>0.18910671554960373</c:v>
                </c:pt>
                <c:pt idx="4322">
                  <c:v>0.18915335145528078</c:v>
                </c:pt>
                <c:pt idx="4323">
                  <c:v>0.18788847062943184</c:v>
                </c:pt>
                <c:pt idx="4324">
                  <c:v>0.19109198540815658</c:v>
                </c:pt>
                <c:pt idx="4325">
                  <c:v>0.19074220119172799</c:v>
                </c:pt>
                <c:pt idx="4326">
                  <c:v>0.19090040654921914</c:v>
                </c:pt>
                <c:pt idx="4327">
                  <c:v>0.19338739862757331</c:v>
                </c:pt>
                <c:pt idx="4328">
                  <c:v>0.19453458964660594</c:v>
                </c:pt>
                <c:pt idx="4329">
                  <c:v>0.1930731512502496</c:v>
                </c:pt>
                <c:pt idx="4330">
                  <c:v>0.19487465181058497</c:v>
                </c:pt>
                <c:pt idx="4331">
                  <c:v>0.19865395401009533</c:v>
                </c:pt>
                <c:pt idx="4332">
                  <c:v>0.19856024758359311</c:v>
                </c:pt>
                <c:pt idx="4333">
                  <c:v>0.20172781330640641</c:v>
                </c:pt>
                <c:pt idx="4334">
                  <c:v>0.19977237731806921</c:v>
                </c:pt>
                <c:pt idx="4335">
                  <c:v>0.19792725055882951</c:v>
                </c:pt>
                <c:pt idx="4336">
                  <c:v>0.19766172322809572</c:v>
                </c:pt>
                <c:pt idx="4337">
                  <c:v>0.20156318045336816</c:v>
                </c:pt>
                <c:pt idx="4338">
                  <c:v>0.20345933562428409</c:v>
                </c:pt>
                <c:pt idx="4339">
                  <c:v>0.20086948604725272</c:v>
                </c:pt>
                <c:pt idx="4340">
                  <c:v>0.1998630605956864</c:v>
                </c:pt>
                <c:pt idx="4341">
                  <c:v>0.1971649775410243</c:v>
                </c:pt>
                <c:pt idx="4342">
                  <c:v>0.19856256723660418</c:v>
                </c:pt>
                <c:pt idx="4343">
                  <c:v>0.19908175557424371</c:v>
                </c:pt>
                <c:pt idx="4344">
                  <c:v>0.19915981570150873</c:v>
                </c:pt>
                <c:pt idx="4345">
                  <c:v>0.19685635408317748</c:v>
                </c:pt>
                <c:pt idx="4346">
                  <c:v>0.19702445622048292</c:v>
                </c:pt>
                <c:pt idx="4347">
                  <c:v>0.19744643055401354</c:v>
                </c:pt>
                <c:pt idx="4348">
                  <c:v>0.20111261331146524</c:v>
                </c:pt>
                <c:pt idx="4349">
                  <c:v>0.20305404683465408</c:v>
                </c:pt>
                <c:pt idx="4350">
                  <c:v>0.20451792837613733</c:v>
                </c:pt>
                <c:pt idx="4351">
                  <c:v>0.20494548724289086</c:v>
                </c:pt>
                <c:pt idx="4352">
                  <c:v>0.20661249775543186</c:v>
                </c:pt>
                <c:pt idx="4353">
                  <c:v>0.20256438844910249</c:v>
                </c:pt>
                <c:pt idx="4354">
                  <c:v>0.20848001076257316</c:v>
                </c:pt>
                <c:pt idx="4355">
                  <c:v>0.2066695034825648</c:v>
                </c:pt>
                <c:pt idx="4356">
                  <c:v>0.20730082600586197</c:v>
                </c:pt>
                <c:pt idx="4357">
                  <c:v>0.20752416717414349</c:v>
                </c:pt>
                <c:pt idx="4358">
                  <c:v>0.20762797827018012</c:v>
                </c:pt>
                <c:pt idx="4359">
                  <c:v>0.2061168710894265</c:v>
                </c:pt>
                <c:pt idx="4360">
                  <c:v>0.20609155571767282</c:v>
                </c:pt>
                <c:pt idx="4361">
                  <c:v>0.2066807297341153</c:v>
                </c:pt>
                <c:pt idx="4362">
                  <c:v>0.20749500487895545</c:v>
                </c:pt>
                <c:pt idx="4363">
                  <c:v>0.20921731485551676</c:v>
                </c:pt>
                <c:pt idx="4364">
                  <c:v>0.21111580726965343</c:v>
                </c:pt>
                <c:pt idx="4365">
                  <c:v>0.21628916793803546</c:v>
                </c:pt>
                <c:pt idx="4366">
                  <c:v>0.215275833099972</c:v>
                </c:pt>
                <c:pt idx="4367">
                  <c:v>0.21144848881819031</c:v>
                </c:pt>
                <c:pt idx="4368">
                  <c:v>0.20732021249210175</c:v>
                </c:pt>
                <c:pt idx="4369">
                  <c:v>0.20999074930619799</c:v>
                </c:pt>
                <c:pt idx="4370">
                  <c:v>0.2019262468798568</c:v>
                </c:pt>
                <c:pt idx="4371">
                  <c:v>0.20075382803297998</c:v>
                </c:pt>
                <c:pt idx="4372">
                  <c:v>0.19958560320342691</c:v>
                </c:pt>
                <c:pt idx="4373">
                  <c:v>0.20493187443614241</c:v>
                </c:pt>
                <c:pt idx="4374">
                  <c:v>0.20412390113683435</c:v>
                </c:pt>
                <c:pt idx="4375">
                  <c:v>0.20067840117345068</c:v>
                </c:pt>
                <c:pt idx="4376">
                  <c:v>0.20213992528709124</c:v>
                </c:pt>
                <c:pt idx="4377">
                  <c:v>0.20762456546929317</c:v>
                </c:pt>
                <c:pt idx="4378">
                  <c:v>0.20683882212641042</c:v>
                </c:pt>
                <c:pt idx="4379">
                  <c:v>0.20900417412045319</c:v>
                </c:pt>
                <c:pt idx="4380">
                  <c:v>0.21375607261569932</c:v>
                </c:pt>
                <c:pt idx="4381">
                  <c:v>0.21527566071805454</c:v>
                </c:pt>
                <c:pt idx="4382">
                  <c:v>0.21429758541275909</c:v>
                </c:pt>
                <c:pt idx="4383">
                  <c:v>0.2111972601436522</c:v>
                </c:pt>
                <c:pt idx="4384">
                  <c:v>0.20666619455657059</c:v>
                </c:pt>
                <c:pt idx="4385">
                  <c:v>0.20929230032331456</c:v>
                </c:pt>
                <c:pt idx="4386">
                  <c:v>0.21018058417161553</c:v>
                </c:pt>
                <c:pt idx="4387">
                  <c:v>0.20607285477744228</c:v>
                </c:pt>
                <c:pt idx="4388">
                  <c:v>0.2043119420582786</c:v>
                </c:pt>
                <c:pt idx="4389">
                  <c:v>0.20370633668101387</c:v>
                </c:pt>
                <c:pt idx="4390">
                  <c:v>0.20108361330620356</c:v>
                </c:pt>
                <c:pt idx="4391">
                  <c:v>0.20326864147088866</c:v>
                </c:pt>
                <c:pt idx="4392">
                  <c:v>0.19940647357887231</c:v>
                </c:pt>
                <c:pt idx="4393">
                  <c:v>0.19669948816819299</c:v>
                </c:pt>
                <c:pt idx="4394">
                  <c:v>0.19179273567848396</c:v>
                </c:pt>
                <c:pt idx="4395">
                  <c:v>0.18925100057175528</c:v>
                </c:pt>
                <c:pt idx="4396">
                  <c:v>0.19016227180527384</c:v>
                </c:pt>
                <c:pt idx="4397">
                  <c:v>0.18930573523070288</c:v>
                </c:pt>
                <c:pt idx="4398">
                  <c:v>0.19084938322088191</c:v>
                </c:pt>
                <c:pt idx="4399">
                  <c:v>0.18888864127649144</c:v>
                </c:pt>
                <c:pt idx="4400">
                  <c:v>0.18813378402419498</c:v>
                </c:pt>
                <c:pt idx="4401">
                  <c:v>0.18423916664815762</c:v>
                </c:pt>
                <c:pt idx="4402">
                  <c:v>0.18787016127243281</c:v>
                </c:pt>
                <c:pt idx="4403">
                  <c:v>0.18669924712719588</c:v>
                </c:pt>
                <c:pt idx="4404">
                  <c:v>0.1866878460961458</c:v>
                </c:pt>
                <c:pt idx="4405">
                  <c:v>0.18588193925541735</c:v>
                </c:pt>
                <c:pt idx="4406">
                  <c:v>0.18653630573248406</c:v>
                </c:pt>
                <c:pt idx="4407">
                  <c:v>0.18621277063897201</c:v>
                </c:pt>
                <c:pt idx="4408">
                  <c:v>0.18607256061372079</c:v>
                </c:pt>
                <c:pt idx="4409">
                  <c:v>0.18481775587866522</c:v>
                </c:pt>
                <c:pt idx="4410">
                  <c:v>0.18531989482909728</c:v>
                </c:pt>
                <c:pt idx="4411">
                  <c:v>0.18518841211065126</c:v>
                </c:pt>
                <c:pt idx="4412">
                  <c:v>0.18531169940222031</c:v>
                </c:pt>
                <c:pt idx="4413">
                  <c:v>0.18210687691633815</c:v>
                </c:pt>
                <c:pt idx="4414">
                  <c:v>0.18011698478318233</c:v>
                </c:pt>
                <c:pt idx="4415">
                  <c:v>0.17753093424699384</c:v>
                </c:pt>
                <c:pt idx="4416">
                  <c:v>0.17868318122555413</c:v>
                </c:pt>
                <c:pt idx="4417">
                  <c:v>0.17820729885928266</c:v>
                </c:pt>
                <c:pt idx="4418">
                  <c:v>0.17496229260935142</c:v>
                </c:pt>
                <c:pt idx="4419">
                  <c:v>0.17498405951115834</c:v>
                </c:pt>
                <c:pt idx="4420">
                  <c:v>0.17955128069320567</c:v>
                </c:pt>
                <c:pt idx="4421">
                  <c:v>0.1796177529669955</c:v>
                </c:pt>
                <c:pt idx="4422">
                  <c:v>0.17835879399114352</c:v>
                </c:pt>
                <c:pt idx="4423">
                  <c:v>0.17940777946255582</c:v>
                </c:pt>
                <c:pt idx="4424">
                  <c:v>0.18024176739418271</c:v>
                </c:pt>
                <c:pt idx="4425">
                  <c:v>0.17924687962767083</c:v>
                </c:pt>
                <c:pt idx="4426">
                  <c:v>0.17941517998522116</c:v>
                </c:pt>
                <c:pt idx="4427">
                  <c:v>0.18019552191737623</c:v>
                </c:pt>
                <c:pt idx="4428">
                  <c:v>0.1790728421229355</c:v>
                </c:pt>
                <c:pt idx="4429">
                  <c:v>0.17627808428958022</c:v>
                </c:pt>
                <c:pt idx="4430">
                  <c:v>0.17639014537880543</c:v>
                </c:pt>
                <c:pt idx="4431">
                  <c:v>0.17928699883634824</c:v>
                </c:pt>
                <c:pt idx="4432">
                  <c:v>0.18370699033682458</c:v>
                </c:pt>
                <c:pt idx="4433">
                  <c:v>0.18106916623865776</c:v>
                </c:pt>
                <c:pt idx="4434">
                  <c:v>0.18097110617199522</c:v>
                </c:pt>
                <c:pt idx="4435">
                  <c:v>0.1763590391908976</c:v>
                </c:pt>
                <c:pt idx="4436">
                  <c:v>0.17379927407782561</c:v>
                </c:pt>
                <c:pt idx="4437">
                  <c:v>0.17112220916568743</c:v>
                </c:pt>
                <c:pt idx="4438">
                  <c:v>0.17163848010916344</c:v>
                </c:pt>
                <c:pt idx="4439">
                  <c:v>0.17344969371486113</c:v>
                </c:pt>
                <c:pt idx="4440">
                  <c:v>0.16994083338597266</c:v>
                </c:pt>
                <c:pt idx="4441">
                  <c:v>0.16947216752419061</c:v>
                </c:pt>
                <c:pt idx="4442">
                  <c:v>0.16770551323217694</c:v>
                </c:pt>
                <c:pt idx="4443">
                  <c:v>0.16617957009307049</c:v>
                </c:pt>
                <c:pt idx="4444">
                  <c:v>0.16644947771227636</c:v>
                </c:pt>
                <c:pt idx="4445">
                  <c:v>0.16631604999381264</c:v>
                </c:pt>
                <c:pt idx="4446">
                  <c:v>0.1685036774552422</c:v>
                </c:pt>
                <c:pt idx="4447">
                  <c:v>0.17136241624490298</c:v>
                </c:pt>
                <c:pt idx="4448">
                  <c:v>0.17285242403725815</c:v>
                </c:pt>
                <c:pt idx="4449">
                  <c:v>0.17125002544425671</c:v>
                </c:pt>
                <c:pt idx="4450">
                  <c:v>0.17315488194911285</c:v>
                </c:pt>
                <c:pt idx="4451">
                  <c:v>0.17273442677269715</c:v>
                </c:pt>
                <c:pt idx="4452">
                  <c:v>0.17048242027800492</c:v>
                </c:pt>
                <c:pt idx="4453">
                  <c:v>0.16894912511378576</c:v>
                </c:pt>
                <c:pt idx="4454">
                  <c:v>0.16914018881331844</c:v>
                </c:pt>
                <c:pt idx="4455">
                  <c:v>0.16919713348718571</c:v>
                </c:pt>
                <c:pt idx="4456">
                  <c:v>0.16813892792611926</c:v>
                </c:pt>
                <c:pt idx="4457">
                  <c:v>0.1697904960667844</c:v>
                </c:pt>
                <c:pt idx="4458">
                  <c:v>0.16622106943335996</c:v>
                </c:pt>
                <c:pt idx="4459">
                  <c:v>0.16813046428999162</c:v>
                </c:pt>
                <c:pt idx="4460">
                  <c:v>0.16875809585492227</c:v>
                </c:pt>
                <c:pt idx="4461">
                  <c:v>0.16707784262992156</c:v>
                </c:pt>
                <c:pt idx="4462">
                  <c:v>0.17055437142686403</c:v>
                </c:pt>
                <c:pt idx="4463">
                  <c:v>0.17130788172408959</c:v>
                </c:pt>
                <c:pt idx="4464">
                  <c:v>0.17068602544488284</c:v>
                </c:pt>
                <c:pt idx="4465">
                  <c:v>0.1737294101084049</c:v>
                </c:pt>
                <c:pt idx="4466">
                  <c:v>0.1705024630541872</c:v>
                </c:pt>
                <c:pt idx="4467">
                  <c:v>0.16926257753273602</c:v>
                </c:pt>
                <c:pt idx="4468">
                  <c:v>0.17047767742445505</c:v>
                </c:pt>
                <c:pt idx="4469">
                  <c:v>0.16943169668396033</c:v>
                </c:pt>
                <c:pt idx="4470">
                  <c:v>0.16932011219531465</c:v>
                </c:pt>
                <c:pt idx="4471">
                  <c:v>0.16954022988505749</c:v>
                </c:pt>
                <c:pt idx="4472">
                  <c:v>0.1699132299892756</c:v>
                </c:pt>
                <c:pt idx="4473">
                  <c:v>0.16828030450907672</c:v>
                </c:pt>
                <c:pt idx="4474">
                  <c:v>0.17124097953389328</c:v>
                </c:pt>
                <c:pt idx="4475">
                  <c:v>0.17090730750367827</c:v>
                </c:pt>
                <c:pt idx="4476">
                  <c:v>0.1706649054991162</c:v>
                </c:pt>
                <c:pt idx="4477">
                  <c:v>0.1723012585007426</c:v>
                </c:pt>
                <c:pt idx="4478">
                  <c:v>0.17422936551400406</c:v>
                </c:pt>
                <c:pt idx="4479">
                  <c:v>0.17210418359843649</c:v>
                </c:pt>
                <c:pt idx="4480">
                  <c:v>0.17512646084074654</c:v>
                </c:pt>
                <c:pt idx="4481">
                  <c:v>0.17727934750946694</c:v>
                </c:pt>
                <c:pt idx="4482">
                  <c:v>0.17958927485632467</c:v>
                </c:pt>
                <c:pt idx="4483">
                  <c:v>0.17770931638263854</c:v>
                </c:pt>
                <c:pt idx="4484">
                  <c:v>0.17874386767757072</c:v>
                </c:pt>
                <c:pt idx="4485">
                  <c:v>0.17685597909621886</c:v>
                </c:pt>
                <c:pt idx="4486">
                  <c:v>0.17732669475296819</c:v>
                </c:pt>
                <c:pt idx="4487">
                  <c:v>0.1772797912549644</c:v>
                </c:pt>
                <c:pt idx="4488">
                  <c:v>0.17942549589241397</c:v>
                </c:pt>
                <c:pt idx="4489">
                  <c:v>0.1783697307299397</c:v>
                </c:pt>
                <c:pt idx="4490">
                  <c:v>0.17852705621499707</c:v>
                </c:pt>
                <c:pt idx="4491">
                  <c:v>0.1804921292546178</c:v>
                </c:pt>
                <c:pt idx="4492">
                  <c:v>0.1821472345641183</c:v>
                </c:pt>
                <c:pt idx="4493">
                  <c:v>0.18587616606275537</c:v>
                </c:pt>
                <c:pt idx="4494">
                  <c:v>0.18694287749562002</c:v>
                </c:pt>
                <c:pt idx="4495">
                  <c:v>0.18913598534313056</c:v>
                </c:pt>
                <c:pt idx="4496">
                  <c:v>0.18918654607438878</c:v>
                </c:pt>
                <c:pt idx="4497">
                  <c:v>0.18788556446637875</c:v>
                </c:pt>
                <c:pt idx="4498">
                  <c:v>0.18772625741354076</c:v>
                </c:pt>
                <c:pt idx="4499">
                  <c:v>0.19020851163152572</c:v>
                </c:pt>
                <c:pt idx="4500">
                  <c:v>0.18864864864864864</c:v>
                </c:pt>
                <c:pt idx="4501">
                  <c:v>0.18817656846432415</c:v>
                </c:pt>
                <c:pt idx="4502">
                  <c:v>0.18877985925265142</c:v>
                </c:pt>
                <c:pt idx="4503">
                  <c:v>0.18747639663972357</c:v>
                </c:pt>
                <c:pt idx="4504">
                  <c:v>0.18805314154430125</c:v>
                </c:pt>
                <c:pt idx="4505">
                  <c:v>0.18786034593209483</c:v>
                </c:pt>
                <c:pt idx="4506">
                  <c:v>0.19179659100088858</c:v>
                </c:pt>
                <c:pt idx="4507">
                  <c:v>0.19128712078764107</c:v>
                </c:pt>
                <c:pt idx="4508">
                  <c:v>0.19009196084248001</c:v>
                </c:pt>
                <c:pt idx="4509">
                  <c:v>0.19032070991867986</c:v>
                </c:pt>
                <c:pt idx="4510">
                  <c:v>0.19192039563844365</c:v>
                </c:pt>
                <c:pt idx="4511">
                  <c:v>0.18836815802935505</c:v>
                </c:pt>
                <c:pt idx="4512">
                  <c:v>0.1889777673214916</c:v>
                </c:pt>
                <c:pt idx="4513">
                  <c:v>0.18630224311725566</c:v>
                </c:pt>
                <c:pt idx="4514">
                  <c:v>0.18393124812631156</c:v>
                </c:pt>
                <c:pt idx="4515">
                  <c:v>0.18327624101538523</c:v>
                </c:pt>
                <c:pt idx="4516">
                  <c:v>0.18105184924406889</c:v>
                </c:pt>
                <c:pt idx="4517">
                  <c:v>0.18061443753992681</c:v>
                </c:pt>
                <c:pt idx="4518">
                  <c:v>0.18024132730015083</c:v>
                </c:pt>
                <c:pt idx="4519">
                  <c:v>0.18001121444730173</c:v>
                </c:pt>
                <c:pt idx="4520">
                  <c:v>0.18138300940077282</c:v>
                </c:pt>
                <c:pt idx="4521">
                  <c:v>0.18015127486368174</c:v>
                </c:pt>
                <c:pt idx="4522">
                  <c:v>0.17964713674147165</c:v>
                </c:pt>
                <c:pt idx="4523">
                  <c:v>0.17905599082744125</c:v>
                </c:pt>
                <c:pt idx="4524">
                  <c:v>0.1772622598059572</c:v>
                </c:pt>
                <c:pt idx="4525">
                  <c:v>0.17713593977567194</c:v>
                </c:pt>
                <c:pt idx="4526">
                  <c:v>0.17935593540466518</c:v>
                </c:pt>
                <c:pt idx="4527">
                  <c:v>0.17797985133758445</c:v>
                </c:pt>
                <c:pt idx="4528">
                  <c:v>0.17667871123155673</c:v>
                </c:pt>
                <c:pt idx="4529">
                  <c:v>0.17379157465602171</c:v>
                </c:pt>
                <c:pt idx="4530">
                  <c:v>0.17347326792912007</c:v>
                </c:pt>
                <c:pt idx="4531">
                  <c:v>0.17257857358718645</c:v>
                </c:pt>
                <c:pt idx="4532">
                  <c:v>0.17423227194654689</c:v>
                </c:pt>
                <c:pt idx="4533">
                  <c:v>0.17236266869416461</c:v>
                </c:pt>
                <c:pt idx="4534">
                  <c:v>0.17401119381565602</c:v>
                </c:pt>
                <c:pt idx="4535">
                  <c:v>0.1767260177863739</c:v>
                </c:pt>
                <c:pt idx="4536">
                  <c:v>0.17195905646078061</c:v>
                </c:pt>
                <c:pt idx="4537">
                  <c:v>0.17012055489316605</c:v>
                </c:pt>
                <c:pt idx="4538">
                  <c:v>0.16810369012662016</c:v>
                </c:pt>
                <c:pt idx="4539">
                  <c:v>0.16898589757977031</c:v>
                </c:pt>
                <c:pt idx="4540">
                  <c:v>0.16851744349356754</c:v>
                </c:pt>
                <c:pt idx="4541">
                  <c:v>0.1692678191390061</c:v>
                </c:pt>
                <c:pt idx="4542">
                  <c:v>0.16852593351336248</c:v>
                </c:pt>
                <c:pt idx="4543">
                  <c:v>0.16536131225062803</c:v>
                </c:pt>
                <c:pt idx="4544">
                  <c:v>0.16351737487326021</c:v>
                </c:pt>
                <c:pt idx="4545">
                  <c:v>0.16220199712590738</c:v>
                </c:pt>
                <c:pt idx="4546">
                  <c:v>0.16134161944799852</c:v>
                </c:pt>
                <c:pt idx="4547">
                  <c:v>0.16160729245614461</c:v>
                </c:pt>
                <c:pt idx="4548">
                  <c:v>0.16502742230347348</c:v>
                </c:pt>
                <c:pt idx="4549">
                  <c:v>0.16482709224807626</c:v>
                </c:pt>
                <c:pt idx="4550">
                  <c:v>0.16818362969679226</c:v>
                </c:pt>
                <c:pt idx="4551">
                  <c:v>0.16792393957748286</c:v>
                </c:pt>
                <c:pt idx="4552">
                  <c:v>0.16606478341368627</c:v>
                </c:pt>
                <c:pt idx="4553">
                  <c:v>0.16618771781252306</c:v>
                </c:pt>
                <c:pt idx="4554">
                  <c:v>0.167487413178494</c:v>
                </c:pt>
                <c:pt idx="4555">
                  <c:v>0.16723511937506877</c:v>
                </c:pt>
                <c:pt idx="4556">
                  <c:v>0.16598969053387005</c:v>
                </c:pt>
                <c:pt idx="4557">
                  <c:v>0.16597758676966598</c:v>
                </c:pt>
                <c:pt idx="4558">
                  <c:v>0.16244771383239578</c:v>
                </c:pt>
                <c:pt idx="4559">
                  <c:v>0.16126998991499783</c:v>
                </c:pt>
                <c:pt idx="4560">
                  <c:v>0.15969196862293547</c:v>
                </c:pt>
                <c:pt idx="4561">
                  <c:v>0.15919618043183922</c:v>
                </c:pt>
                <c:pt idx="4562">
                  <c:v>0.16225201265094882</c:v>
                </c:pt>
                <c:pt idx="4563">
                  <c:v>0.16164573266563106</c:v>
                </c:pt>
                <c:pt idx="4564">
                  <c:v>0.16364220967713214</c:v>
                </c:pt>
                <c:pt idx="4565">
                  <c:v>0.1634033211769288</c:v>
                </c:pt>
                <c:pt idx="4566">
                  <c:v>0.16737889180163032</c:v>
                </c:pt>
                <c:pt idx="4567">
                  <c:v>0.16898273803061559</c:v>
                </c:pt>
                <c:pt idx="4568">
                  <c:v>0.16825440021596019</c:v>
                </c:pt>
                <c:pt idx="4569">
                  <c:v>0.16549175155503473</c:v>
                </c:pt>
                <c:pt idx="4570">
                  <c:v>0.16311531655169922</c:v>
                </c:pt>
                <c:pt idx="4571">
                  <c:v>0.1669160985163424</c:v>
                </c:pt>
                <c:pt idx="4572">
                  <c:v>0.17068776582901507</c:v>
                </c:pt>
                <c:pt idx="4573">
                  <c:v>0.16932995371390785</c:v>
                </c:pt>
                <c:pt idx="4574">
                  <c:v>0.16778030692415011</c:v>
                </c:pt>
                <c:pt idx="4575">
                  <c:v>0.17125461254612545</c:v>
                </c:pt>
                <c:pt idx="4576">
                  <c:v>0.1692235071984895</c:v>
                </c:pt>
                <c:pt idx="4577">
                  <c:v>0.16710557816614793</c:v>
                </c:pt>
                <c:pt idx="4578">
                  <c:v>0.16588478138487522</c:v>
                </c:pt>
                <c:pt idx="4579">
                  <c:v>0.16709188604120764</c:v>
                </c:pt>
                <c:pt idx="4580">
                  <c:v>0.1665804845350953</c:v>
                </c:pt>
                <c:pt idx="4581">
                  <c:v>0.16837620020822891</c:v>
                </c:pt>
                <c:pt idx="4582">
                  <c:v>0.1681145764628286</c:v>
                </c:pt>
                <c:pt idx="4583">
                  <c:v>0.16775170870903605</c:v>
                </c:pt>
                <c:pt idx="4584">
                  <c:v>0.16848875804001726</c:v>
                </c:pt>
                <c:pt idx="4585">
                  <c:v>0.16415762674341378</c:v>
                </c:pt>
                <c:pt idx="4586">
                  <c:v>0.16459770114942529</c:v>
                </c:pt>
                <c:pt idx="4587">
                  <c:v>0.16375865622796387</c:v>
                </c:pt>
                <c:pt idx="4588">
                  <c:v>0.16321192112716712</c:v>
                </c:pt>
                <c:pt idx="4589">
                  <c:v>0.16275618734475794</c:v>
                </c:pt>
                <c:pt idx="4590">
                  <c:v>0.15872561303024879</c:v>
                </c:pt>
                <c:pt idx="4591">
                  <c:v>0.15844954542300571</c:v>
                </c:pt>
                <c:pt idx="4592">
                  <c:v>0.16011650066520441</c:v>
                </c:pt>
                <c:pt idx="4593">
                  <c:v>0.16079910341024317</c:v>
                </c:pt>
                <c:pt idx="4594">
                  <c:v>0.16262772160701869</c:v>
                </c:pt>
                <c:pt idx="4595">
                  <c:v>0.1608910891089109</c:v>
                </c:pt>
                <c:pt idx="4596">
                  <c:v>0.16079168905606306</c:v>
                </c:pt>
                <c:pt idx="4597">
                  <c:v>0.16287273215724901</c:v>
                </c:pt>
                <c:pt idx="4598">
                  <c:v>0.16193583913996609</c:v>
                </c:pt>
                <c:pt idx="4599">
                  <c:v>0.16122663382118532</c:v>
                </c:pt>
                <c:pt idx="4600">
                  <c:v>0.1593248026136673</c:v>
                </c:pt>
                <c:pt idx="4601">
                  <c:v>0.15847601026182201</c:v>
                </c:pt>
                <c:pt idx="4602">
                  <c:v>0.15917164482937302</c:v>
                </c:pt>
                <c:pt idx="4603">
                  <c:v>0.15854395051335077</c:v>
                </c:pt>
                <c:pt idx="4604">
                  <c:v>0.1551413108839447</c:v>
                </c:pt>
                <c:pt idx="4605">
                  <c:v>0.15214097615526134</c:v>
                </c:pt>
                <c:pt idx="4606">
                  <c:v>0.15222951582035091</c:v>
                </c:pt>
                <c:pt idx="4607">
                  <c:v>0.15229266383160442</c:v>
                </c:pt>
                <c:pt idx="4608">
                  <c:v>0.15380925307369767</c:v>
                </c:pt>
                <c:pt idx="4609">
                  <c:v>0.15582432024437456</c:v>
                </c:pt>
                <c:pt idx="4610">
                  <c:v>0.1565906661916637</c:v>
                </c:pt>
                <c:pt idx="4611">
                  <c:v>0.15580230480927526</c:v>
                </c:pt>
                <c:pt idx="4612">
                  <c:v>0.15619885613726353</c:v>
                </c:pt>
                <c:pt idx="4613">
                  <c:v>0.15644144855793707</c:v>
                </c:pt>
                <c:pt idx="4614">
                  <c:v>0.15561001225275689</c:v>
                </c:pt>
                <c:pt idx="4615">
                  <c:v>0.15290155076836714</c:v>
                </c:pt>
                <c:pt idx="4616">
                  <c:v>0.14930980255110957</c:v>
                </c:pt>
                <c:pt idx="4617">
                  <c:v>0.1525714385707036</c:v>
                </c:pt>
                <c:pt idx="4618">
                  <c:v>0.15302565532626883</c:v>
                </c:pt>
                <c:pt idx="4619">
                  <c:v>0.15792620730892334</c:v>
                </c:pt>
                <c:pt idx="4620">
                  <c:v>0.15947684843370952</c:v>
                </c:pt>
                <c:pt idx="4621">
                  <c:v>0.16258673523299635</c:v>
                </c:pt>
                <c:pt idx="4622">
                  <c:v>0.16279110396757457</c:v>
                </c:pt>
                <c:pt idx="4623">
                  <c:v>0.16367931034482761</c:v>
                </c:pt>
                <c:pt idx="4624">
                  <c:v>0.15963749824709014</c:v>
                </c:pt>
                <c:pt idx="4625">
                  <c:v>0.15984228615293358</c:v>
                </c:pt>
                <c:pt idx="4626">
                  <c:v>0.16017501169100462</c:v>
                </c:pt>
              </c:numCache>
            </c:numRef>
          </c:val>
          <c:smooth val="0"/>
          <c:extLst>
            <c:ext xmlns:c16="http://schemas.microsoft.com/office/drawing/2014/chart" uri="{C3380CC4-5D6E-409C-BE32-E72D297353CC}">
              <c16:uniqueId val="{00000000-2E09-4403-8D8F-50FC3EA2992B}"/>
            </c:ext>
          </c:extLst>
        </c:ser>
        <c:dLbls>
          <c:showLegendKey val="0"/>
          <c:showVal val="0"/>
          <c:showCatName val="0"/>
          <c:showSerName val="0"/>
          <c:showPercent val="0"/>
          <c:showBubbleSize val="0"/>
        </c:dLbls>
        <c:marker val="1"/>
        <c:smooth val="0"/>
        <c:axId val="335052912"/>
        <c:axId val="335062512"/>
        <c:extLst>
          <c:ext xmlns:c15="http://schemas.microsoft.com/office/drawing/2012/chart" uri="{02D57815-91ED-43cb-92C2-25804820EDAC}">
            <c15:filteredLineSeries>
              <c15:ser>
                <c:idx val="1"/>
                <c:order val="1"/>
                <c:tx>
                  <c:strRef>
                    <c:extLst>
                      <c:ext uri="{02D57815-91ED-43cb-92C2-25804820EDAC}">
                        <c15:formulaRef>
                          <c15:sqref>Percentages!$FO$1</c15:sqref>
                        </c15:formulaRef>
                      </c:ext>
                    </c:extLst>
                    <c:strCache>
                      <c:ptCount val="1"/>
                      <c:pt idx="0">
                        <c:v>Financial Close</c:v>
                      </c:pt>
                    </c:strCache>
                  </c:strRef>
                </c:tx>
                <c:spPr>
                  <a:ln w="28575" cap="rnd">
                    <a:solidFill>
                      <a:schemeClr val="accent2"/>
                    </a:solidFill>
                    <a:round/>
                  </a:ln>
                  <a:effectLst/>
                </c:spPr>
                <c:marker>
                  <c:symbol val="none"/>
                </c:marker>
                <c:cat>
                  <c:numRef>
                    <c:extLst>
                      <c:ext uri="{02D57815-91ED-43cb-92C2-25804820EDAC}">
                        <c15:formulaRef>
                          <c15:sqref>Percentages!$FM$2:$FM$4639</c15:sqref>
                        </c15:formulaRef>
                      </c:ext>
                    </c:extLst>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extLst>
                      <c:ext uri="{02D57815-91ED-43cb-92C2-25804820EDAC}">
                        <c15:formulaRef>
                          <c15:sqref>Percentages!$FO$2:$FO$4319</c15:sqref>
                        </c15:formulaRef>
                      </c:ext>
                    </c:extLst>
                    <c:numCache>
                      <c:formatCode>General</c:formatCode>
                      <c:ptCount val="4318"/>
                      <c:pt idx="0">
                        <c:v>26.51</c:v>
                      </c:pt>
                      <c:pt idx="1">
                        <c:v>26.82</c:v>
                      </c:pt>
                      <c:pt idx="2">
                        <c:v>26.97</c:v>
                      </c:pt>
                      <c:pt idx="3">
                        <c:v>26.53</c:v>
                      </c:pt>
                      <c:pt idx="4">
                        <c:v>26.47</c:v>
                      </c:pt>
                      <c:pt idx="5">
                        <c:v>26.56</c:v>
                      </c:pt>
                      <c:pt idx="6">
                        <c:v>26.61</c:v>
                      </c:pt>
                      <c:pt idx="7">
                        <c:v>26.52</c:v>
                      </c:pt>
                      <c:pt idx="8">
                        <c:v>26.23</c:v>
                      </c:pt>
                      <c:pt idx="9">
                        <c:v>25.71</c:v>
                      </c:pt>
                      <c:pt idx="10">
                        <c:v>25.56</c:v>
                      </c:pt>
                      <c:pt idx="11">
                        <c:v>26.13</c:v>
                      </c:pt>
                      <c:pt idx="12">
                        <c:v>25.81</c:v>
                      </c:pt>
                      <c:pt idx="13">
                        <c:v>25.63</c:v>
                      </c:pt>
                      <c:pt idx="14">
                        <c:v>25.71</c:v>
                      </c:pt>
                      <c:pt idx="15">
                        <c:v>25.92</c:v>
                      </c:pt>
                      <c:pt idx="16">
                        <c:v>25.82</c:v>
                      </c:pt>
                      <c:pt idx="17">
                        <c:v>25.65</c:v>
                      </c:pt>
                      <c:pt idx="18">
                        <c:v>25.88</c:v>
                      </c:pt>
                      <c:pt idx="19">
                        <c:v>25.63</c:v>
                      </c:pt>
                      <c:pt idx="20">
                        <c:v>25.76</c:v>
                      </c:pt>
                      <c:pt idx="21">
                        <c:v>26.31</c:v>
                      </c:pt>
                      <c:pt idx="22">
                        <c:v>26.23</c:v>
                      </c:pt>
                      <c:pt idx="23">
                        <c:v>26.54</c:v>
                      </c:pt>
                      <c:pt idx="24">
                        <c:v>26.29</c:v>
                      </c:pt>
                      <c:pt idx="25">
                        <c:v>26.37</c:v>
                      </c:pt>
                      <c:pt idx="26">
                        <c:v>26.24</c:v>
                      </c:pt>
                      <c:pt idx="27">
                        <c:v>26.42</c:v>
                      </c:pt>
                      <c:pt idx="28">
                        <c:v>26.43</c:v>
                      </c:pt>
                      <c:pt idx="29">
                        <c:v>26.17</c:v>
                      </c:pt>
                      <c:pt idx="30">
                        <c:v>25.76</c:v>
                      </c:pt>
                      <c:pt idx="31">
                        <c:v>25.65</c:v>
                      </c:pt>
                      <c:pt idx="32">
                        <c:v>25.7</c:v>
                      </c:pt>
                      <c:pt idx="33">
                        <c:v>25.76</c:v>
                      </c:pt>
                      <c:pt idx="34">
                        <c:v>26.44</c:v>
                      </c:pt>
                      <c:pt idx="35">
                        <c:v>26.33</c:v>
                      </c:pt>
                      <c:pt idx="36">
                        <c:v>26.19</c:v>
                      </c:pt>
                      <c:pt idx="37">
                        <c:v>26.53</c:v>
                      </c:pt>
                      <c:pt idx="38">
                        <c:v>26.59</c:v>
                      </c:pt>
                      <c:pt idx="39">
                        <c:v>26.56</c:v>
                      </c:pt>
                      <c:pt idx="40">
                        <c:v>26.4</c:v>
                      </c:pt>
                      <c:pt idx="41">
                        <c:v>26.87</c:v>
                      </c:pt>
                      <c:pt idx="42">
                        <c:v>26.83</c:v>
                      </c:pt>
                      <c:pt idx="43">
                        <c:v>26.75</c:v>
                      </c:pt>
                      <c:pt idx="44">
                        <c:v>26.8</c:v>
                      </c:pt>
                      <c:pt idx="45">
                        <c:v>26.92</c:v>
                      </c:pt>
                      <c:pt idx="46">
                        <c:v>26.97</c:v>
                      </c:pt>
                      <c:pt idx="47">
                        <c:v>26.92</c:v>
                      </c:pt>
                      <c:pt idx="48">
                        <c:v>26.72</c:v>
                      </c:pt>
                      <c:pt idx="49">
                        <c:v>26.4</c:v>
                      </c:pt>
                      <c:pt idx="50">
                        <c:v>26.53</c:v>
                      </c:pt>
                      <c:pt idx="51">
                        <c:v>26.45</c:v>
                      </c:pt>
                      <c:pt idx="52">
                        <c:v>26.49</c:v>
                      </c:pt>
                      <c:pt idx="53">
                        <c:v>26.93</c:v>
                      </c:pt>
                      <c:pt idx="54">
                        <c:v>27.08</c:v>
                      </c:pt>
                      <c:pt idx="55">
                        <c:v>27.17</c:v>
                      </c:pt>
                      <c:pt idx="56">
                        <c:v>27.21</c:v>
                      </c:pt>
                      <c:pt idx="57">
                        <c:v>27.1</c:v>
                      </c:pt>
                      <c:pt idx="58">
                        <c:v>27.09</c:v>
                      </c:pt>
                      <c:pt idx="59">
                        <c:v>27.01</c:v>
                      </c:pt>
                      <c:pt idx="60">
                        <c:v>27.1</c:v>
                      </c:pt>
                      <c:pt idx="61">
                        <c:v>26.96</c:v>
                      </c:pt>
                      <c:pt idx="62">
                        <c:v>27.15</c:v>
                      </c:pt>
                      <c:pt idx="63">
                        <c:v>27.04</c:v>
                      </c:pt>
                      <c:pt idx="64">
                        <c:v>27.12</c:v>
                      </c:pt>
                      <c:pt idx="65">
                        <c:v>27.15</c:v>
                      </c:pt>
                      <c:pt idx="66">
                        <c:v>27.19</c:v>
                      </c:pt>
                      <c:pt idx="67">
                        <c:v>27.29</c:v>
                      </c:pt>
                      <c:pt idx="68">
                        <c:v>27.2</c:v>
                      </c:pt>
                      <c:pt idx="69">
                        <c:v>26.99</c:v>
                      </c:pt>
                      <c:pt idx="70">
                        <c:v>27.14</c:v>
                      </c:pt>
                      <c:pt idx="71">
                        <c:v>27.16</c:v>
                      </c:pt>
                      <c:pt idx="72">
                        <c:v>27.51</c:v>
                      </c:pt>
                      <c:pt idx="73">
                        <c:v>27.71</c:v>
                      </c:pt>
                      <c:pt idx="74">
                        <c:v>27.78</c:v>
                      </c:pt>
                      <c:pt idx="75">
                        <c:v>27.7</c:v>
                      </c:pt>
                      <c:pt idx="76">
                        <c:v>27.67</c:v>
                      </c:pt>
                      <c:pt idx="77">
                        <c:v>27.72</c:v>
                      </c:pt>
                      <c:pt idx="78">
                        <c:v>27.9</c:v>
                      </c:pt>
                      <c:pt idx="79">
                        <c:v>27.71</c:v>
                      </c:pt>
                      <c:pt idx="80">
                        <c:v>27.76</c:v>
                      </c:pt>
                      <c:pt idx="81">
                        <c:v>28.04</c:v>
                      </c:pt>
                      <c:pt idx="82">
                        <c:v>28.2</c:v>
                      </c:pt>
                      <c:pt idx="83">
                        <c:v>28.07</c:v>
                      </c:pt>
                      <c:pt idx="84">
                        <c:v>28.16</c:v>
                      </c:pt>
                      <c:pt idx="85">
                        <c:v>28.08</c:v>
                      </c:pt>
                      <c:pt idx="86">
                        <c:v>28.02</c:v>
                      </c:pt>
                      <c:pt idx="87">
                        <c:v>28.29</c:v>
                      </c:pt>
                      <c:pt idx="88">
                        <c:v>28.63</c:v>
                      </c:pt>
                      <c:pt idx="89">
                        <c:v>28.62</c:v>
                      </c:pt>
                      <c:pt idx="90">
                        <c:v>28.52</c:v>
                      </c:pt>
                      <c:pt idx="91">
                        <c:v>28.6</c:v>
                      </c:pt>
                      <c:pt idx="92">
                        <c:v>28.6</c:v>
                      </c:pt>
                      <c:pt idx="93">
                        <c:v>28.53</c:v>
                      </c:pt>
                      <c:pt idx="94">
                        <c:v>28.68</c:v>
                      </c:pt>
                      <c:pt idx="95">
                        <c:v>28.79</c:v>
                      </c:pt>
                      <c:pt idx="96">
                        <c:v>28.63</c:v>
                      </c:pt>
                      <c:pt idx="97">
                        <c:v>28.63</c:v>
                      </c:pt>
                      <c:pt idx="98">
                        <c:v>28.72</c:v>
                      </c:pt>
                      <c:pt idx="99">
                        <c:v>28.53</c:v>
                      </c:pt>
                      <c:pt idx="100">
                        <c:v>28.5</c:v>
                      </c:pt>
                      <c:pt idx="101">
                        <c:v>28.68</c:v>
                      </c:pt>
                      <c:pt idx="102">
                        <c:v>28.68</c:v>
                      </c:pt>
                      <c:pt idx="103">
                        <c:v>28.8</c:v>
                      </c:pt>
                      <c:pt idx="104">
                        <c:v>29</c:v>
                      </c:pt>
                      <c:pt idx="105">
                        <c:v>28.78</c:v>
                      </c:pt>
                      <c:pt idx="106">
                        <c:v>28.79</c:v>
                      </c:pt>
                      <c:pt idx="107">
                        <c:v>28.74</c:v>
                      </c:pt>
                      <c:pt idx="108">
                        <c:v>28.56</c:v>
                      </c:pt>
                      <c:pt idx="109">
                        <c:v>28.48</c:v>
                      </c:pt>
                      <c:pt idx="110">
                        <c:v>28.48</c:v>
                      </c:pt>
                      <c:pt idx="111">
                        <c:v>28.81</c:v>
                      </c:pt>
                      <c:pt idx="112">
                        <c:v>28.88</c:v>
                      </c:pt>
                      <c:pt idx="113">
                        <c:v>29</c:v>
                      </c:pt>
                      <c:pt idx="114">
                        <c:v>28.81</c:v>
                      </c:pt>
                      <c:pt idx="115">
                        <c:v>29.04</c:v>
                      </c:pt>
                      <c:pt idx="116">
                        <c:v>29.01</c:v>
                      </c:pt>
                      <c:pt idx="117">
                        <c:v>29.18</c:v>
                      </c:pt>
                      <c:pt idx="118">
                        <c:v>29.14</c:v>
                      </c:pt>
                      <c:pt idx="119">
                        <c:v>29.42</c:v>
                      </c:pt>
                      <c:pt idx="120">
                        <c:v>29.2</c:v>
                      </c:pt>
                      <c:pt idx="121">
                        <c:v>29.39</c:v>
                      </c:pt>
                      <c:pt idx="122">
                        <c:v>29.34</c:v>
                      </c:pt>
                      <c:pt idx="123">
                        <c:v>29.37</c:v>
                      </c:pt>
                      <c:pt idx="124">
                        <c:v>29.23</c:v>
                      </c:pt>
                      <c:pt idx="125">
                        <c:v>28.77</c:v>
                      </c:pt>
                      <c:pt idx="126">
                        <c:v>28.82</c:v>
                      </c:pt>
                      <c:pt idx="127">
                        <c:v>29</c:v>
                      </c:pt>
                      <c:pt idx="128">
                        <c:v>28.94</c:v>
                      </c:pt>
                      <c:pt idx="129">
                        <c:v>28.77</c:v>
                      </c:pt>
                      <c:pt idx="130">
                        <c:v>29.18</c:v>
                      </c:pt>
                      <c:pt idx="131">
                        <c:v>29.32</c:v>
                      </c:pt>
                      <c:pt idx="132">
                        <c:v>29.36</c:v>
                      </c:pt>
                      <c:pt idx="133">
                        <c:v>29.28</c:v>
                      </c:pt>
                      <c:pt idx="134">
                        <c:v>29.37</c:v>
                      </c:pt>
                      <c:pt idx="135">
                        <c:v>29.54</c:v>
                      </c:pt>
                      <c:pt idx="136">
                        <c:v>29.56</c:v>
                      </c:pt>
                      <c:pt idx="137">
                        <c:v>29.59</c:v>
                      </c:pt>
                      <c:pt idx="138">
                        <c:v>29.84</c:v>
                      </c:pt>
                      <c:pt idx="139">
                        <c:v>29.69</c:v>
                      </c:pt>
                      <c:pt idx="140">
                        <c:v>29.84</c:v>
                      </c:pt>
                      <c:pt idx="141">
                        <c:v>29.81</c:v>
                      </c:pt>
                      <c:pt idx="142">
                        <c:v>29.91</c:v>
                      </c:pt>
                      <c:pt idx="143">
                        <c:v>29.78</c:v>
                      </c:pt>
                      <c:pt idx="144">
                        <c:v>29.63</c:v>
                      </c:pt>
                      <c:pt idx="145">
                        <c:v>29.9</c:v>
                      </c:pt>
                      <c:pt idx="146">
                        <c:v>30.11</c:v>
                      </c:pt>
                      <c:pt idx="147">
                        <c:v>29.97</c:v>
                      </c:pt>
                      <c:pt idx="148">
                        <c:v>29.8</c:v>
                      </c:pt>
                      <c:pt idx="149">
                        <c:v>29.8</c:v>
                      </c:pt>
                      <c:pt idx="150">
                        <c:v>29.95</c:v>
                      </c:pt>
                      <c:pt idx="151">
                        <c:v>29.85</c:v>
                      </c:pt>
                      <c:pt idx="152">
                        <c:v>29.6</c:v>
                      </c:pt>
                      <c:pt idx="153">
                        <c:v>29.75</c:v>
                      </c:pt>
                      <c:pt idx="154">
                        <c:v>29.7</c:v>
                      </c:pt>
                      <c:pt idx="155">
                        <c:v>29.79</c:v>
                      </c:pt>
                      <c:pt idx="156">
                        <c:v>29.98</c:v>
                      </c:pt>
                      <c:pt idx="157">
                        <c:v>30.01</c:v>
                      </c:pt>
                      <c:pt idx="158">
                        <c:v>30.1</c:v>
                      </c:pt>
                      <c:pt idx="159">
                        <c:v>30.01</c:v>
                      </c:pt>
                      <c:pt idx="160">
                        <c:v>29.89</c:v>
                      </c:pt>
                      <c:pt idx="161">
                        <c:v>29.98</c:v>
                      </c:pt>
                      <c:pt idx="162">
                        <c:v>29.96</c:v>
                      </c:pt>
                      <c:pt idx="163">
                        <c:v>29.94</c:v>
                      </c:pt>
                      <c:pt idx="164">
                        <c:v>30.25</c:v>
                      </c:pt>
                      <c:pt idx="165">
                        <c:v>29.81</c:v>
                      </c:pt>
                      <c:pt idx="166">
                        <c:v>29.87</c:v>
                      </c:pt>
                      <c:pt idx="167">
                        <c:v>29.72</c:v>
                      </c:pt>
                      <c:pt idx="168">
                        <c:v>29.84</c:v>
                      </c:pt>
                      <c:pt idx="169">
                        <c:v>30.08</c:v>
                      </c:pt>
                      <c:pt idx="170">
                        <c:v>30.27</c:v>
                      </c:pt>
                      <c:pt idx="171">
                        <c:v>30.33</c:v>
                      </c:pt>
                      <c:pt idx="172">
                        <c:v>30.32</c:v>
                      </c:pt>
                      <c:pt idx="173">
                        <c:v>30.46</c:v>
                      </c:pt>
                      <c:pt idx="174">
                        <c:v>30.57</c:v>
                      </c:pt>
                      <c:pt idx="175">
                        <c:v>30.48</c:v>
                      </c:pt>
                      <c:pt idx="176">
                        <c:v>30.15</c:v>
                      </c:pt>
                      <c:pt idx="177">
                        <c:v>30.08</c:v>
                      </c:pt>
                      <c:pt idx="178">
                        <c:v>30.35</c:v>
                      </c:pt>
                      <c:pt idx="179">
                        <c:v>30.59</c:v>
                      </c:pt>
                      <c:pt idx="180">
                        <c:v>30.64</c:v>
                      </c:pt>
                      <c:pt idx="181">
                        <c:v>30.63</c:v>
                      </c:pt>
                      <c:pt idx="182">
                        <c:v>30.79</c:v>
                      </c:pt>
                      <c:pt idx="183">
                        <c:v>30.66</c:v>
                      </c:pt>
                      <c:pt idx="184">
                        <c:v>30.54</c:v>
                      </c:pt>
                      <c:pt idx="185">
                        <c:v>30.26</c:v>
                      </c:pt>
                      <c:pt idx="186">
                        <c:v>30.04</c:v>
                      </c:pt>
                      <c:pt idx="187">
                        <c:v>28.63</c:v>
                      </c:pt>
                      <c:pt idx="188">
                        <c:v>29.16</c:v>
                      </c:pt>
                      <c:pt idx="189">
                        <c:v>29.13</c:v>
                      </c:pt>
                      <c:pt idx="190">
                        <c:v>28.8</c:v>
                      </c:pt>
                      <c:pt idx="191">
                        <c:v>28.34</c:v>
                      </c:pt>
                      <c:pt idx="192">
                        <c:v>28.94</c:v>
                      </c:pt>
                      <c:pt idx="193">
                        <c:v>28.76</c:v>
                      </c:pt>
                      <c:pt idx="194">
                        <c:v>29.02</c:v>
                      </c:pt>
                      <c:pt idx="195">
                        <c:v>29.1</c:v>
                      </c:pt>
                      <c:pt idx="196">
                        <c:v>29.1</c:v>
                      </c:pt>
                      <c:pt idx="197">
                        <c:v>28.23</c:v>
                      </c:pt>
                      <c:pt idx="198">
                        <c:v>28.29</c:v>
                      </c:pt>
                      <c:pt idx="199">
                        <c:v>28.63</c:v>
                      </c:pt>
                      <c:pt idx="200">
                        <c:v>28.41</c:v>
                      </c:pt>
                      <c:pt idx="201">
                        <c:v>28.59</c:v>
                      </c:pt>
                      <c:pt idx="202">
                        <c:v>28.85</c:v>
                      </c:pt>
                      <c:pt idx="203">
                        <c:v>29.51</c:v>
                      </c:pt>
                      <c:pt idx="204">
                        <c:v>29.33</c:v>
                      </c:pt>
                      <c:pt idx="205">
                        <c:v>29.36</c:v>
                      </c:pt>
                      <c:pt idx="206">
                        <c:v>29.22</c:v>
                      </c:pt>
                      <c:pt idx="207">
                        <c:v>29.04</c:v>
                      </c:pt>
                      <c:pt idx="208">
                        <c:v>28.68</c:v>
                      </c:pt>
                      <c:pt idx="209">
                        <c:v>28.82</c:v>
                      </c:pt>
                      <c:pt idx="210">
                        <c:v>28.9</c:v>
                      </c:pt>
                      <c:pt idx="211">
                        <c:v>28.63</c:v>
                      </c:pt>
                      <c:pt idx="212">
                        <c:v>28.99</c:v>
                      </c:pt>
                      <c:pt idx="213">
                        <c:v>28.99</c:v>
                      </c:pt>
                      <c:pt idx="214">
                        <c:v>29.01</c:v>
                      </c:pt>
                      <c:pt idx="215">
                        <c:v>29</c:v>
                      </c:pt>
                      <c:pt idx="216">
                        <c:v>29.13</c:v>
                      </c:pt>
                      <c:pt idx="217">
                        <c:v>28.89</c:v>
                      </c:pt>
                      <c:pt idx="218">
                        <c:v>28.84</c:v>
                      </c:pt>
                      <c:pt idx="219">
                        <c:v>28.96</c:v>
                      </c:pt>
                      <c:pt idx="220">
                        <c:v>29.67</c:v>
                      </c:pt>
                      <c:pt idx="221">
                        <c:v>29.66</c:v>
                      </c:pt>
                      <c:pt idx="222">
                        <c:v>30</c:v>
                      </c:pt>
                      <c:pt idx="223">
                        <c:v>29.96</c:v>
                      </c:pt>
                      <c:pt idx="224">
                        <c:v>30.11</c:v>
                      </c:pt>
                      <c:pt idx="225">
                        <c:v>30.03</c:v>
                      </c:pt>
                      <c:pt idx="226">
                        <c:v>29.94</c:v>
                      </c:pt>
                      <c:pt idx="227">
                        <c:v>30.35</c:v>
                      </c:pt>
                      <c:pt idx="228">
                        <c:v>30.3</c:v>
                      </c:pt>
                      <c:pt idx="229">
                        <c:v>30.26</c:v>
                      </c:pt>
                      <c:pt idx="230">
                        <c:v>30.02</c:v>
                      </c:pt>
                      <c:pt idx="231">
                        <c:v>30.08</c:v>
                      </c:pt>
                      <c:pt idx="232">
                        <c:v>30.21</c:v>
                      </c:pt>
                      <c:pt idx="233">
                        <c:v>30.49</c:v>
                      </c:pt>
                      <c:pt idx="234">
                        <c:v>30.6</c:v>
                      </c:pt>
                      <c:pt idx="235">
                        <c:v>30.64</c:v>
                      </c:pt>
                      <c:pt idx="236">
                        <c:v>30.57</c:v>
                      </c:pt>
                      <c:pt idx="237">
                        <c:v>30.74</c:v>
                      </c:pt>
                      <c:pt idx="238">
                        <c:v>30.3</c:v>
                      </c:pt>
                      <c:pt idx="239">
                        <c:v>30.62</c:v>
                      </c:pt>
                      <c:pt idx="240">
                        <c:v>30.48</c:v>
                      </c:pt>
                      <c:pt idx="241">
                        <c:v>30.4</c:v>
                      </c:pt>
                      <c:pt idx="242">
                        <c:v>30.75</c:v>
                      </c:pt>
                      <c:pt idx="243">
                        <c:v>30.6</c:v>
                      </c:pt>
                      <c:pt idx="244">
                        <c:v>30.68</c:v>
                      </c:pt>
                      <c:pt idx="245">
                        <c:v>30.71</c:v>
                      </c:pt>
                      <c:pt idx="246">
                        <c:v>30.74</c:v>
                      </c:pt>
                      <c:pt idx="247">
                        <c:v>30.71</c:v>
                      </c:pt>
                      <c:pt idx="248">
                        <c:v>30.44</c:v>
                      </c:pt>
                      <c:pt idx="249">
                        <c:v>30.49</c:v>
                      </c:pt>
                      <c:pt idx="250">
                        <c:v>30.62</c:v>
                      </c:pt>
                      <c:pt idx="251">
                        <c:v>30.83</c:v>
                      </c:pt>
                      <c:pt idx="252">
                        <c:v>30.74</c:v>
                      </c:pt>
                      <c:pt idx="253">
                        <c:v>30.84</c:v>
                      </c:pt>
                      <c:pt idx="254">
                        <c:v>30.8</c:v>
                      </c:pt>
                      <c:pt idx="255">
                        <c:v>30.61</c:v>
                      </c:pt>
                      <c:pt idx="256">
                        <c:v>30.35</c:v>
                      </c:pt>
                      <c:pt idx="257">
                        <c:v>29.84</c:v>
                      </c:pt>
                      <c:pt idx="258">
                        <c:v>30.19</c:v>
                      </c:pt>
                      <c:pt idx="259">
                        <c:v>30.33</c:v>
                      </c:pt>
                      <c:pt idx="260">
                        <c:v>29.92</c:v>
                      </c:pt>
                      <c:pt idx="261">
                        <c:v>30.48</c:v>
                      </c:pt>
                      <c:pt idx="262">
                        <c:v>30.44</c:v>
                      </c:pt>
                      <c:pt idx="263">
                        <c:v>30.38</c:v>
                      </c:pt>
                      <c:pt idx="264">
                        <c:v>30.37</c:v>
                      </c:pt>
                      <c:pt idx="265">
                        <c:v>30.5</c:v>
                      </c:pt>
                      <c:pt idx="266">
                        <c:v>29.97</c:v>
                      </c:pt>
                      <c:pt idx="267">
                        <c:v>30.01</c:v>
                      </c:pt>
                      <c:pt idx="268">
                        <c:v>29.63</c:v>
                      </c:pt>
                      <c:pt idx="269">
                        <c:v>29.4</c:v>
                      </c:pt>
                      <c:pt idx="270">
                        <c:v>29.12</c:v>
                      </c:pt>
                      <c:pt idx="271">
                        <c:v>29.56</c:v>
                      </c:pt>
                      <c:pt idx="272">
                        <c:v>29.51</c:v>
                      </c:pt>
                      <c:pt idx="273">
                        <c:v>29.35</c:v>
                      </c:pt>
                      <c:pt idx="274">
                        <c:v>29.6</c:v>
                      </c:pt>
                      <c:pt idx="275">
                        <c:v>29.86</c:v>
                      </c:pt>
                      <c:pt idx="276">
                        <c:v>29.61</c:v>
                      </c:pt>
                      <c:pt idx="277">
                        <c:v>29.75</c:v>
                      </c:pt>
                      <c:pt idx="278">
                        <c:v>29.63</c:v>
                      </c:pt>
                      <c:pt idx="279">
                        <c:v>29.01</c:v>
                      </c:pt>
                      <c:pt idx="280">
                        <c:v>29.11</c:v>
                      </c:pt>
                      <c:pt idx="281">
                        <c:v>29.64</c:v>
                      </c:pt>
                      <c:pt idx="282">
                        <c:v>29.75</c:v>
                      </c:pt>
                      <c:pt idx="283">
                        <c:v>29.65</c:v>
                      </c:pt>
                      <c:pt idx="284">
                        <c:v>29.75</c:v>
                      </c:pt>
                      <c:pt idx="285">
                        <c:v>29.36</c:v>
                      </c:pt>
                      <c:pt idx="286">
                        <c:v>29.27</c:v>
                      </c:pt>
                      <c:pt idx="287">
                        <c:v>28.76</c:v>
                      </c:pt>
                      <c:pt idx="288">
                        <c:v>28.74</c:v>
                      </c:pt>
                      <c:pt idx="289">
                        <c:v>28.02</c:v>
                      </c:pt>
                      <c:pt idx="290">
                        <c:v>28.15</c:v>
                      </c:pt>
                      <c:pt idx="291">
                        <c:v>27.48</c:v>
                      </c:pt>
                      <c:pt idx="292">
                        <c:v>27.05</c:v>
                      </c:pt>
                      <c:pt idx="293">
                        <c:v>27.56</c:v>
                      </c:pt>
                      <c:pt idx="294">
                        <c:v>26.69</c:v>
                      </c:pt>
                      <c:pt idx="295">
                        <c:v>26.99</c:v>
                      </c:pt>
                      <c:pt idx="296">
                        <c:v>27.17</c:v>
                      </c:pt>
                      <c:pt idx="297">
                        <c:v>26.01</c:v>
                      </c:pt>
                      <c:pt idx="298">
                        <c:v>27.34</c:v>
                      </c:pt>
                      <c:pt idx="299">
                        <c:v>27.53</c:v>
                      </c:pt>
                      <c:pt idx="300">
                        <c:v>28.19</c:v>
                      </c:pt>
                      <c:pt idx="301">
                        <c:v>27.17</c:v>
                      </c:pt>
                      <c:pt idx="302">
                        <c:v>27.05</c:v>
                      </c:pt>
                      <c:pt idx="303">
                        <c:v>26.81</c:v>
                      </c:pt>
                      <c:pt idx="304">
                        <c:v>26.34</c:v>
                      </c:pt>
                      <c:pt idx="305">
                        <c:v>26.1</c:v>
                      </c:pt>
                      <c:pt idx="306">
                        <c:v>26.89</c:v>
                      </c:pt>
                      <c:pt idx="307">
                        <c:v>27.99</c:v>
                      </c:pt>
                      <c:pt idx="308">
                        <c:v>27.61</c:v>
                      </c:pt>
                      <c:pt idx="309">
                        <c:v>27.81</c:v>
                      </c:pt>
                      <c:pt idx="310">
                        <c:v>27.88</c:v>
                      </c:pt>
                      <c:pt idx="311">
                        <c:v>27.92</c:v>
                      </c:pt>
                      <c:pt idx="312">
                        <c:v>28.02</c:v>
                      </c:pt>
                      <c:pt idx="313">
                        <c:v>27.69</c:v>
                      </c:pt>
                      <c:pt idx="314">
                        <c:v>26.87</c:v>
                      </c:pt>
                      <c:pt idx="315">
                        <c:v>27.19</c:v>
                      </c:pt>
                      <c:pt idx="316">
                        <c:v>27.02</c:v>
                      </c:pt>
                      <c:pt idx="317">
                        <c:v>27.38</c:v>
                      </c:pt>
                      <c:pt idx="318">
                        <c:v>27.59</c:v>
                      </c:pt>
                      <c:pt idx="319">
                        <c:v>27.26</c:v>
                      </c:pt>
                      <c:pt idx="320">
                        <c:v>27.05</c:v>
                      </c:pt>
                      <c:pt idx="321">
                        <c:v>26.78</c:v>
                      </c:pt>
                      <c:pt idx="322">
                        <c:v>26.69</c:v>
                      </c:pt>
                      <c:pt idx="323">
                        <c:v>26.96</c:v>
                      </c:pt>
                      <c:pt idx="324">
                        <c:v>27.02</c:v>
                      </c:pt>
                      <c:pt idx="325">
                        <c:v>27.47</c:v>
                      </c:pt>
                      <c:pt idx="326">
                        <c:v>27.56</c:v>
                      </c:pt>
                      <c:pt idx="327">
                        <c:v>27.3</c:v>
                      </c:pt>
                      <c:pt idx="328">
                        <c:v>28.33</c:v>
                      </c:pt>
                      <c:pt idx="329">
                        <c:v>28.51</c:v>
                      </c:pt>
                      <c:pt idx="330">
                        <c:v>28.16</c:v>
                      </c:pt>
                      <c:pt idx="331">
                        <c:v>28.07</c:v>
                      </c:pt>
                      <c:pt idx="332">
                        <c:v>27.68</c:v>
                      </c:pt>
                      <c:pt idx="333">
                        <c:v>27.62</c:v>
                      </c:pt>
                      <c:pt idx="334">
                        <c:v>27.63</c:v>
                      </c:pt>
                      <c:pt idx="335">
                        <c:v>27.95</c:v>
                      </c:pt>
                      <c:pt idx="336">
                        <c:v>27.84</c:v>
                      </c:pt>
                      <c:pt idx="337">
                        <c:v>28.37</c:v>
                      </c:pt>
                      <c:pt idx="338">
                        <c:v>28.69</c:v>
                      </c:pt>
                      <c:pt idx="339">
                        <c:v>28.63</c:v>
                      </c:pt>
                      <c:pt idx="340">
                        <c:v>28.8</c:v>
                      </c:pt>
                      <c:pt idx="341">
                        <c:v>29.11</c:v>
                      </c:pt>
                      <c:pt idx="342">
                        <c:v>28.72</c:v>
                      </c:pt>
                      <c:pt idx="343">
                        <c:v>28.96</c:v>
                      </c:pt>
                      <c:pt idx="344">
                        <c:v>28.8</c:v>
                      </c:pt>
                      <c:pt idx="345">
                        <c:v>28.64</c:v>
                      </c:pt>
                      <c:pt idx="346">
                        <c:v>28.83</c:v>
                      </c:pt>
                      <c:pt idx="347">
                        <c:v>28.25</c:v>
                      </c:pt>
                      <c:pt idx="348">
                        <c:v>27.72</c:v>
                      </c:pt>
                      <c:pt idx="349">
                        <c:v>27.7</c:v>
                      </c:pt>
                      <c:pt idx="350">
                        <c:v>27.35</c:v>
                      </c:pt>
                      <c:pt idx="351">
                        <c:v>26.44</c:v>
                      </c:pt>
                      <c:pt idx="352">
                        <c:v>26.77</c:v>
                      </c:pt>
                      <c:pt idx="353">
                        <c:v>26.92</c:v>
                      </c:pt>
                      <c:pt idx="354">
                        <c:v>26.71</c:v>
                      </c:pt>
                      <c:pt idx="355">
                        <c:v>26.69</c:v>
                      </c:pt>
                      <c:pt idx="356">
                        <c:v>27.34</c:v>
                      </c:pt>
                      <c:pt idx="357">
                        <c:v>27.42</c:v>
                      </c:pt>
                      <c:pt idx="358">
                        <c:v>27</c:v>
                      </c:pt>
                      <c:pt idx="359">
                        <c:v>27.36</c:v>
                      </c:pt>
                      <c:pt idx="360">
                        <c:v>25.96</c:v>
                      </c:pt>
                      <c:pt idx="361">
                        <c:v>25.83</c:v>
                      </c:pt>
                      <c:pt idx="362">
                        <c:v>25.37</c:v>
                      </c:pt>
                      <c:pt idx="363">
                        <c:v>25.8</c:v>
                      </c:pt>
                      <c:pt idx="364">
                        <c:v>24.38</c:v>
                      </c:pt>
                      <c:pt idx="365">
                        <c:v>24.64</c:v>
                      </c:pt>
                      <c:pt idx="366">
                        <c:v>24.45</c:v>
                      </c:pt>
                      <c:pt idx="367">
                        <c:v>24.54</c:v>
                      </c:pt>
                      <c:pt idx="368">
                        <c:v>25.69</c:v>
                      </c:pt>
                      <c:pt idx="369">
                        <c:v>25.59</c:v>
                      </c:pt>
                      <c:pt idx="370">
                        <c:v>24.94</c:v>
                      </c:pt>
                      <c:pt idx="371">
                        <c:v>24.75</c:v>
                      </c:pt>
                      <c:pt idx="372">
                        <c:v>24.08</c:v>
                      </c:pt>
                      <c:pt idx="373">
                        <c:v>23.56</c:v>
                      </c:pt>
                      <c:pt idx="374">
                        <c:v>23.19</c:v>
                      </c:pt>
                      <c:pt idx="375">
                        <c:v>23.74</c:v>
                      </c:pt>
                      <c:pt idx="376">
                        <c:v>22.95</c:v>
                      </c:pt>
                      <c:pt idx="377">
                        <c:v>23.36</c:v>
                      </c:pt>
                      <c:pt idx="378">
                        <c:v>24.76</c:v>
                      </c:pt>
                      <c:pt idx="379">
                        <c:v>24.54</c:v>
                      </c:pt>
                      <c:pt idx="380">
                        <c:v>25.15</c:v>
                      </c:pt>
                      <c:pt idx="381">
                        <c:v>24.94</c:v>
                      </c:pt>
                      <c:pt idx="382">
                        <c:v>24.48</c:v>
                      </c:pt>
                      <c:pt idx="383">
                        <c:v>24.85</c:v>
                      </c:pt>
                      <c:pt idx="384">
                        <c:v>25.61</c:v>
                      </c:pt>
                      <c:pt idx="385">
                        <c:v>25.31</c:v>
                      </c:pt>
                      <c:pt idx="386">
                        <c:v>25.84</c:v>
                      </c:pt>
                      <c:pt idx="387">
                        <c:v>24.54</c:v>
                      </c:pt>
                      <c:pt idx="388">
                        <c:v>24.35</c:v>
                      </c:pt>
                      <c:pt idx="389">
                        <c:v>24.34</c:v>
                      </c:pt>
                      <c:pt idx="390">
                        <c:v>23.81</c:v>
                      </c:pt>
                      <c:pt idx="391">
                        <c:v>23.56</c:v>
                      </c:pt>
                      <c:pt idx="392">
                        <c:v>23.57</c:v>
                      </c:pt>
                      <c:pt idx="393">
                        <c:v>23.71</c:v>
                      </c:pt>
                      <c:pt idx="394">
                        <c:v>23.54</c:v>
                      </c:pt>
                      <c:pt idx="395">
                        <c:v>23.76</c:v>
                      </c:pt>
                      <c:pt idx="396">
                        <c:v>24.19</c:v>
                      </c:pt>
                      <c:pt idx="397">
                        <c:v>24.02</c:v>
                      </c:pt>
                      <c:pt idx="398">
                        <c:v>23.53</c:v>
                      </c:pt>
                      <c:pt idx="399">
                        <c:v>23.48</c:v>
                      </c:pt>
                      <c:pt idx="400">
                        <c:v>23.47</c:v>
                      </c:pt>
                      <c:pt idx="401">
                        <c:v>23.01</c:v>
                      </c:pt>
                      <c:pt idx="402">
                        <c:v>22.86</c:v>
                      </c:pt>
                      <c:pt idx="403">
                        <c:v>22.21</c:v>
                      </c:pt>
                      <c:pt idx="404">
                        <c:v>22.27</c:v>
                      </c:pt>
                      <c:pt idx="405">
                        <c:v>21.46</c:v>
                      </c:pt>
                      <c:pt idx="406">
                        <c:v>21.86</c:v>
                      </c:pt>
                      <c:pt idx="407">
                        <c:v>22.23</c:v>
                      </c:pt>
                      <c:pt idx="408">
                        <c:v>22.31</c:v>
                      </c:pt>
                      <c:pt idx="409">
                        <c:v>22.62</c:v>
                      </c:pt>
                      <c:pt idx="410">
                        <c:v>21.68</c:v>
                      </c:pt>
                      <c:pt idx="411">
                        <c:v>22.05</c:v>
                      </c:pt>
                      <c:pt idx="412">
                        <c:v>20.93</c:v>
                      </c:pt>
                      <c:pt idx="413">
                        <c:v>20.69</c:v>
                      </c:pt>
                      <c:pt idx="414">
                        <c:v>21.13</c:v>
                      </c:pt>
                      <c:pt idx="415">
                        <c:v>22.49</c:v>
                      </c:pt>
                      <c:pt idx="416">
                        <c:v>22.64</c:v>
                      </c:pt>
                      <c:pt idx="417">
                        <c:v>22.05</c:v>
                      </c:pt>
                      <c:pt idx="418">
                        <c:v>22.83</c:v>
                      </c:pt>
                      <c:pt idx="419">
                        <c:v>23.18</c:v>
                      </c:pt>
                      <c:pt idx="420">
                        <c:v>22.64</c:v>
                      </c:pt>
                      <c:pt idx="421">
                        <c:v>23.64</c:v>
                      </c:pt>
                      <c:pt idx="422">
                        <c:v>24.08</c:v>
                      </c:pt>
                      <c:pt idx="423">
                        <c:v>23.38</c:v>
                      </c:pt>
                      <c:pt idx="424">
                        <c:v>22.43</c:v>
                      </c:pt>
                      <c:pt idx="425">
                        <c:v>22.17</c:v>
                      </c:pt>
                      <c:pt idx="426">
                        <c:v>22.37</c:v>
                      </c:pt>
                      <c:pt idx="427">
                        <c:v>22</c:v>
                      </c:pt>
                      <c:pt idx="428">
                        <c:v>21.51</c:v>
                      </c:pt>
                      <c:pt idx="429">
                        <c:v>22.1</c:v>
                      </c:pt>
                      <c:pt idx="430">
                        <c:v>22.02</c:v>
                      </c:pt>
                      <c:pt idx="431">
                        <c:v>21.42</c:v>
                      </c:pt>
                      <c:pt idx="432">
                        <c:v>21.76</c:v>
                      </c:pt>
                      <c:pt idx="433">
                        <c:v>21.73</c:v>
                      </c:pt>
                      <c:pt idx="434">
                        <c:v>21.98</c:v>
                      </c:pt>
                      <c:pt idx="435">
                        <c:v>21.59</c:v>
                      </c:pt>
                      <c:pt idx="436">
                        <c:v>22.06</c:v>
                      </c:pt>
                      <c:pt idx="437">
                        <c:v>22.06</c:v>
                      </c:pt>
                      <c:pt idx="438">
                        <c:v>22.26</c:v>
                      </c:pt>
                      <c:pt idx="439">
                        <c:v>22.36</c:v>
                      </c:pt>
                      <c:pt idx="440">
                        <c:v>21.66</c:v>
                      </c:pt>
                      <c:pt idx="441">
                        <c:v>20.95</c:v>
                      </c:pt>
                      <c:pt idx="442">
                        <c:v>20.67</c:v>
                      </c:pt>
                      <c:pt idx="443">
                        <c:v>20.56</c:v>
                      </c:pt>
                      <c:pt idx="444">
                        <c:v>20.39</c:v>
                      </c:pt>
                      <c:pt idx="445">
                        <c:v>19.66</c:v>
                      </c:pt>
                      <c:pt idx="446">
                        <c:v>19.73</c:v>
                      </c:pt>
                      <c:pt idx="447">
                        <c:v>19.170000000000002</c:v>
                      </c:pt>
                      <c:pt idx="448">
                        <c:v>20.43</c:v>
                      </c:pt>
                      <c:pt idx="449">
                        <c:v>20.079999999999998</c:v>
                      </c:pt>
                      <c:pt idx="450">
                        <c:v>20.04</c:v>
                      </c:pt>
                      <c:pt idx="451">
                        <c:v>19.47</c:v>
                      </c:pt>
                      <c:pt idx="452">
                        <c:v>19.02</c:v>
                      </c:pt>
                      <c:pt idx="453">
                        <c:v>20.62</c:v>
                      </c:pt>
                      <c:pt idx="454">
                        <c:v>20.2</c:v>
                      </c:pt>
                      <c:pt idx="455">
                        <c:v>21.35</c:v>
                      </c:pt>
                      <c:pt idx="456">
                        <c:v>21.63</c:v>
                      </c:pt>
                      <c:pt idx="457">
                        <c:v>21.56</c:v>
                      </c:pt>
                      <c:pt idx="458">
                        <c:v>20.78</c:v>
                      </c:pt>
                      <c:pt idx="459">
                        <c:v>20.46</c:v>
                      </c:pt>
                      <c:pt idx="460">
                        <c:v>20</c:v>
                      </c:pt>
                      <c:pt idx="461">
                        <c:v>20.170000000000002</c:v>
                      </c:pt>
                      <c:pt idx="462">
                        <c:v>21.59</c:v>
                      </c:pt>
                      <c:pt idx="463">
                        <c:v>21.58</c:v>
                      </c:pt>
                      <c:pt idx="464">
                        <c:v>21.67</c:v>
                      </c:pt>
                      <c:pt idx="465">
                        <c:v>21.38</c:v>
                      </c:pt>
                      <c:pt idx="466">
                        <c:v>21.51</c:v>
                      </c:pt>
                      <c:pt idx="467">
                        <c:v>21.27</c:v>
                      </c:pt>
                      <c:pt idx="468">
                        <c:v>20.91</c:v>
                      </c:pt>
                      <c:pt idx="469">
                        <c:v>20.78</c:v>
                      </c:pt>
                      <c:pt idx="470">
                        <c:v>20.39</c:v>
                      </c:pt>
                      <c:pt idx="471">
                        <c:v>19.91</c:v>
                      </c:pt>
                      <c:pt idx="472">
                        <c:v>20.11</c:v>
                      </c:pt>
                      <c:pt idx="473">
                        <c:v>20.65</c:v>
                      </c:pt>
                      <c:pt idx="474">
                        <c:v>21</c:v>
                      </c:pt>
                      <c:pt idx="475">
                        <c:v>21.47</c:v>
                      </c:pt>
                      <c:pt idx="476">
                        <c:v>21.09</c:v>
                      </c:pt>
                      <c:pt idx="477">
                        <c:v>20.85</c:v>
                      </c:pt>
                      <c:pt idx="478">
                        <c:v>20.71</c:v>
                      </c:pt>
                      <c:pt idx="479">
                        <c:v>21.46</c:v>
                      </c:pt>
                      <c:pt idx="480">
                        <c:v>21.86</c:v>
                      </c:pt>
                      <c:pt idx="481">
                        <c:v>21.92</c:v>
                      </c:pt>
                      <c:pt idx="482">
                        <c:v>21.65</c:v>
                      </c:pt>
                      <c:pt idx="483">
                        <c:v>21.59</c:v>
                      </c:pt>
                      <c:pt idx="484">
                        <c:v>22.32</c:v>
                      </c:pt>
                      <c:pt idx="485">
                        <c:v>22.48</c:v>
                      </c:pt>
                      <c:pt idx="486">
                        <c:v>22.09</c:v>
                      </c:pt>
                      <c:pt idx="487">
                        <c:v>22.32</c:v>
                      </c:pt>
                      <c:pt idx="488">
                        <c:v>21.52</c:v>
                      </c:pt>
                      <c:pt idx="489">
                        <c:v>21.08</c:v>
                      </c:pt>
                      <c:pt idx="490">
                        <c:v>21.08</c:v>
                      </c:pt>
                      <c:pt idx="491">
                        <c:v>21.33</c:v>
                      </c:pt>
                      <c:pt idx="492">
                        <c:v>21.14</c:v>
                      </c:pt>
                      <c:pt idx="493">
                        <c:v>21.29</c:v>
                      </c:pt>
                      <c:pt idx="494">
                        <c:v>21.5</c:v>
                      </c:pt>
                      <c:pt idx="495">
                        <c:v>21.41</c:v>
                      </c:pt>
                      <c:pt idx="496">
                        <c:v>21.2</c:v>
                      </c:pt>
                      <c:pt idx="497">
                        <c:v>20.71</c:v>
                      </c:pt>
                      <c:pt idx="498">
                        <c:v>20.18</c:v>
                      </c:pt>
                      <c:pt idx="499">
                        <c:v>20.3</c:v>
                      </c:pt>
                      <c:pt idx="500">
                        <c:v>20</c:v>
                      </c:pt>
                      <c:pt idx="501">
                        <c:v>20.100000000000001</c:v>
                      </c:pt>
                      <c:pt idx="502">
                        <c:v>19.989999999999998</c:v>
                      </c:pt>
                      <c:pt idx="503">
                        <c:v>20.34</c:v>
                      </c:pt>
                      <c:pt idx="504">
                        <c:v>20.079999999999998</c:v>
                      </c:pt>
                      <c:pt idx="505">
                        <c:v>19.78</c:v>
                      </c:pt>
                      <c:pt idx="506">
                        <c:v>19.72</c:v>
                      </c:pt>
                      <c:pt idx="507">
                        <c:v>19.600000000000001</c:v>
                      </c:pt>
                      <c:pt idx="508">
                        <c:v>19.989999999999998</c:v>
                      </c:pt>
                      <c:pt idx="509">
                        <c:v>18.920000000000002</c:v>
                      </c:pt>
                      <c:pt idx="510">
                        <c:v>18.670000000000002</c:v>
                      </c:pt>
                      <c:pt idx="511">
                        <c:v>18.72</c:v>
                      </c:pt>
                      <c:pt idx="512">
                        <c:v>18.18</c:v>
                      </c:pt>
                      <c:pt idx="513">
                        <c:v>18.670000000000002</c:v>
                      </c:pt>
                      <c:pt idx="514">
                        <c:v>18.97</c:v>
                      </c:pt>
                      <c:pt idx="515">
                        <c:v>19.14</c:v>
                      </c:pt>
                      <c:pt idx="516">
                        <c:v>18.579999999999998</c:v>
                      </c:pt>
                      <c:pt idx="517">
                        <c:v>18.28</c:v>
                      </c:pt>
                      <c:pt idx="518">
                        <c:v>18.47</c:v>
                      </c:pt>
                      <c:pt idx="519">
                        <c:v>17.989999999999998</c:v>
                      </c:pt>
                      <c:pt idx="520">
                        <c:v>17.420000000000002</c:v>
                      </c:pt>
                      <c:pt idx="521">
                        <c:v>17.63</c:v>
                      </c:pt>
                      <c:pt idx="522">
                        <c:v>17.59</c:v>
                      </c:pt>
                      <c:pt idx="523">
                        <c:v>16.95</c:v>
                      </c:pt>
                      <c:pt idx="524">
                        <c:v>16.690000000000001</c:v>
                      </c:pt>
                      <c:pt idx="525">
                        <c:v>16.43</c:v>
                      </c:pt>
                      <c:pt idx="526">
                        <c:v>16.48</c:v>
                      </c:pt>
                      <c:pt idx="527">
                        <c:v>16.23</c:v>
                      </c:pt>
                      <c:pt idx="528">
                        <c:v>16.21</c:v>
                      </c:pt>
                      <c:pt idx="529">
                        <c:v>15.64</c:v>
                      </c:pt>
                      <c:pt idx="530">
                        <c:v>16.649999999999999</c:v>
                      </c:pt>
                      <c:pt idx="531">
                        <c:v>15.7</c:v>
                      </c:pt>
                      <c:pt idx="532">
                        <c:v>15.59</c:v>
                      </c:pt>
                      <c:pt idx="533">
                        <c:v>15.15</c:v>
                      </c:pt>
                      <c:pt idx="534">
                        <c:v>14.37</c:v>
                      </c:pt>
                      <c:pt idx="535">
                        <c:v>13.93</c:v>
                      </c:pt>
                      <c:pt idx="536">
                        <c:v>15.75</c:v>
                      </c:pt>
                      <c:pt idx="537">
                        <c:v>16.43</c:v>
                      </c:pt>
                      <c:pt idx="538">
                        <c:v>16.77</c:v>
                      </c:pt>
                      <c:pt idx="539">
                        <c:v>16.829999999999998</c:v>
                      </c:pt>
                      <c:pt idx="540">
                        <c:v>18.239999999999998</c:v>
                      </c:pt>
                      <c:pt idx="541">
                        <c:v>18.22</c:v>
                      </c:pt>
                      <c:pt idx="542">
                        <c:v>16.989999999999998</c:v>
                      </c:pt>
                      <c:pt idx="543">
                        <c:v>16.93</c:v>
                      </c:pt>
                      <c:pt idx="544">
                        <c:v>16.13</c:v>
                      </c:pt>
                      <c:pt idx="545">
                        <c:v>17.440000000000001</c:v>
                      </c:pt>
                      <c:pt idx="546">
                        <c:v>17.71</c:v>
                      </c:pt>
                      <c:pt idx="547">
                        <c:v>17.55</c:v>
                      </c:pt>
                      <c:pt idx="548">
                        <c:v>17.55</c:v>
                      </c:pt>
                      <c:pt idx="549">
                        <c:v>17.399999999999999</c:v>
                      </c:pt>
                      <c:pt idx="550">
                        <c:v>18.28</c:v>
                      </c:pt>
                      <c:pt idx="551">
                        <c:v>18.100000000000001</c:v>
                      </c:pt>
                      <c:pt idx="552">
                        <c:v>17.21</c:v>
                      </c:pt>
                      <c:pt idx="553">
                        <c:v>17.8</c:v>
                      </c:pt>
                      <c:pt idx="554">
                        <c:v>18.100000000000001</c:v>
                      </c:pt>
                      <c:pt idx="555">
                        <c:v>17.18</c:v>
                      </c:pt>
                      <c:pt idx="556">
                        <c:v>16.690000000000001</c:v>
                      </c:pt>
                      <c:pt idx="557">
                        <c:v>17.21</c:v>
                      </c:pt>
                      <c:pt idx="558">
                        <c:v>17.329999999999998</c:v>
                      </c:pt>
                      <c:pt idx="559">
                        <c:v>16.66</c:v>
                      </c:pt>
                      <c:pt idx="560">
                        <c:v>16.18</c:v>
                      </c:pt>
                      <c:pt idx="561">
                        <c:v>16.510000000000002</c:v>
                      </c:pt>
                      <c:pt idx="562">
                        <c:v>16.21</c:v>
                      </c:pt>
                      <c:pt idx="563">
                        <c:v>16.82</c:v>
                      </c:pt>
                      <c:pt idx="564">
                        <c:v>16.23</c:v>
                      </c:pt>
                      <c:pt idx="565">
                        <c:v>16.36</c:v>
                      </c:pt>
                      <c:pt idx="566">
                        <c:v>16.68</c:v>
                      </c:pt>
                      <c:pt idx="567">
                        <c:v>17.350000000000001</c:v>
                      </c:pt>
                      <c:pt idx="568">
                        <c:v>17.38</c:v>
                      </c:pt>
                      <c:pt idx="569">
                        <c:v>17.62</c:v>
                      </c:pt>
                      <c:pt idx="570">
                        <c:v>17.89</c:v>
                      </c:pt>
                      <c:pt idx="571">
                        <c:v>17.02</c:v>
                      </c:pt>
                      <c:pt idx="572">
                        <c:v>17.64</c:v>
                      </c:pt>
                      <c:pt idx="573">
                        <c:v>18.399999999999999</c:v>
                      </c:pt>
                      <c:pt idx="574">
                        <c:v>17.22</c:v>
                      </c:pt>
                      <c:pt idx="575">
                        <c:v>17.010000000000002</c:v>
                      </c:pt>
                      <c:pt idx="576">
                        <c:v>17.399999999999999</c:v>
                      </c:pt>
                      <c:pt idx="577">
                        <c:v>17.16</c:v>
                      </c:pt>
                      <c:pt idx="578">
                        <c:v>15.49</c:v>
                      </c:pt>
                      <c:pt idx="579">
                        <c:v>16.649999999999999</c:v>
                      </c:pt>
                      <c:pt idx="580">
                        <c:v>15.05</c:v>
                      </c:pt>
                      <c:pt idx="581">
                        <c:v>16.23</c:v>
                      </c:pt>
                      <c:pt idx="582">
                        <c:v>18.149999999999999</c:v>
                      </c:pt>
                      <c:pt idx="583">
                        <c:v>16.670000000000002</c:v>
                      </c:pt>
                      <c:pt idx="584">
                        <c:v>16.62</c:v>
                      </c:pt>
                      <c:pt idx="585">
                        <c:v>16.43</c:v>
                      </c:pt>
                      <c:pt idx="586">
                        <c:v>16.89</c:v>
                      </c:pt>
                      <c:pt idx="587">
                        <c:v>17.350000000000001</c:v>
                      </c:pt>
                      <c:pt idx="588">
                        <c:v>15.06</c:v>
                      </c:pt>
                      <c:pt idx="589">
                        <c:v>16.13</c:v>
                      </c:pt>
                      <c:pt idx="590">
                        <c:v>16.77</c:v>
                      </c:pt>
                      <c:pt idx="591">
                        <c:v>15.93</c:v>
                      </c:pt>
                      <c:pt idx="592">
                        <c:v>15.23</c:v>
                      </c:pt>
                      <c:pt idx="593">
                        <c:v>14.44</c:v>
                      </c:pt>
                      <c:pt idx="594">
                        <c:v>12.91</c:v>
                      </c:pt>
                      <c:pt idx="595">
                        <c:v>12.39</c:v>
                      </c:pt>
                      <c:pt idx="596">
                        <c:v>11.11</c:v>
                      </c:pt>
                      <c:pt idx="597">
                        <c:v>12.25</c:v>
                      </c:pt>
                      <c:pt idx="598">
                        <c:v>13.21</c:v>
                      </c:pt>
                      <c:pt idx="599">
                        <c:v>14.06</c:v>
                      </c:pt>
                      <c:pt idx="600">
                        <c:v>12.53</c:v>
                      </c:pt>
                      <c:pt idx="601">
                        <c:v>12.82</c:v>
                      </c:pt>
                      <c:pt idx="602">
                        <c:v>12.45</c:v>
                      </c:pt>
                      <c:pt idx="603">
                        <c:v>13.07</c:v>
                      </c:pt>
                      <c:pt idx="604">
                        <c:v>12.67</c:v>
                      </c:pt>
                      <c:pt idx="605">
                        <c:v>11.88</c:v>
                      </c:pt>
                      <c:pt idx="606">
                        <c:v>11.75</c:v>
                      </c:pt>
                      <c:pt idx="607">
                        <c:v>10.99</c:v>
                      </c:pt>
                      <c:pt idx="608">
                        <c:v>10.69</c:v>
                      </c:pt>
                      <c:pt idx="609">
                        <c:v>12.37</c:v>
                      </c:pt>
                      <c:pt idx="610">
                        <c:v>11.61</c:v>
                      </c:pt>
                      <c:pt idx="611">
                        <c:v>12.01</c:v>
                      </c:pt>
                      <c:pt idx="612">
                        <c:v>12.6</c:v>
                      </c:pt>
                      <c:pt idx="613">
                        <c:v>12.67</c:v>
                      </c:pt>
                      <c:pt idx="614">
                        <c:v>13.38</c:v>
                      </c:pt>
                      <c:pt idx="615">
                        <c:v>12.16</c:v>
                      </c:pt>
                      <c:pt idx="616">
                        <c:v>11.32</c:v>
                      </c:pt>
                      <c:pt idx="617">
                        <c:v>11.54</c:v>
                      </c:pt>
                      <c:pt idx="618">
                        <c:v>11.19</c:v>
                      </c:pt>
                      <c:pt idx="619">
                        <c:v>10.81</c:v>
                      </c:pt>
                      <c:pt idx="620">
                        <c:v>10.14</c:v>
                      </c:pt>
                      <c:pt idx="621">
                        <c:v>10.88</c:v>
                      </c:pt>
                      <c:pt idx="622">
                        <c:v>10.33</c:v>
                      </c:pt>
                      <c:pt idx="623">
                        <c:v>9.67</c:v>
                      </c:pt>
                      <c:pt idx="624">
                        <c:v>9.5299999999999994</c:v>
                      </c:pt>
                      <c:pt idx="625">
                        <c:v>8.5299999999999994</c:v>
                      </c:pt>
                      <c:pt idx="626">
                        <c:v>7.62</c:v>
                      </c:pt>
                      <c:pt idx="627">
                        <c:v>7.85</c:v>
                      </c:pt>
                      <c:pt idx="628">
                        <c:v>9.0399999999999991</c:v>
                      </c:pt>
                      <c:pt idx="629">
                        <c:v>9.57</c:v>
                      </c:pt>
                      <c:pt idx="630">
                        <c:v>10.02</c:v>
                      </c:pt>
                      <c:pt idx="631">
                        <c:v>10.27</c:v>
                      </c:pt>
                      <c:pt idx="632">
                        <c:v>8.56</c:v>
                      </c:pt>
                      <c:pt idx="633">
                        <c:v>9.26</c:v>
                      </c:pt>
                      <c:pt idx="634">
                        <c:v>9.73</c:v>
                      </c:pt>
                      <c:pt idx="635">
                        <c:v>9.6300000000000008</c:v>
                      </c:pt>
                      <c:pt idx="636">
                        <c:v>10.39</c:v>
                      </c:pt>
                      <c:pt idx="637">
                        <c:v>11.09</c:v>
                      </c:pt>
                      <c:pt idx="638">
                        <c:v>10.64</c:v>
                      </c:pt>
                      <c:pt idx="639">
                        <c:v>10.46</c:v>
                      </c:pt>
                      <c:pt idx="640">
                        <c:v>9.65</c:v>
                      </c:pt>
                      <c:pt idx="641">
                        <c:v>9.84</c:v>
                      </c:pt>
                      <c:pt idx="642">
                        <c:v>9.43</c:v>
                      </c:pt>
                      <c:pt idx="643">
                        <c:v>10.49</c:v>
                      </c:pt>
                      <c:pt idx="644">
                        <c:v>10.39</c:v>
                      </c:pt>
                      <c:pt idx="645">
                        <c:v>10.09</c:v>
                      </c:pt>
                      <c:pt idx="646">
                        <c:v>9.92</c:v>
                      </c:pt>
                      <c:pt idx="647">
                        <c:v>9.57</c:v>
                      </c:pt>
                      <c:pt idx="648">
                        <c:v>9.34</c:v>
                      </c:pt>
                      <c:pt idx="649">
                        <c:v>9.5500000000000007</c:v>
                      </c:pt>
                      <c:pt idx="650">
                        <c:v>9.56</c:v>
                      </c:pt>
                      <c:pt idx="651">
                        <c:v>9.4700000000000006</c:v>
                      </c:pt>
                      <c:pt idx="652">
                        <c:v>9.84</c:v>
                      </c:pt>
                      <c:pt idx="653">
                        <c:v>10.16</c:v>
                      </c:pt>
                      <c:pt idx="654">
                        <c:v>10.27</c:v>
                      </c:pt>
                      <c:pt idx="655">
                        <c:v>10.1</c:v>
                      </c:pt>
                      <c:pt idx="656">
                        <c:v>10.26</c:v>
                      </c:pt>
                      <c:pt idx="657">
                        <c:v>9.73</c:v>
                      </c:pt>
                      <c:pt idx="658">
                        <c:v>9.69</c:v>
                      </c:pt>
                      <c:pt idx="659">
                        <c:v>9.3800000000000008</c:v>
                      </c:pt>
                      <c:pt idx="660">
                        <c:v>8.8800000000000008</c:v>
                      </c:pt>
                      <c:pt idx="661">
                        <c:v>9</c:v>
                      </c:pt>
                      <c:pt idx="662">
                        <c:v>8.49</c:v>
                      </c:pt>
                      <c:pt idx="663">
                        <c:v>8.1</c:v>
                      </c:pt>
                      <c:pt idx="664">
                        <c:v>7.85</c:v>
                      </c:pt>
                      <c:pt idx="665">
                        <c:v>6.55</c:v>
                      </c:pt>
                      <c:pt idx="666">
                        <c:v>7.52</c:v>
                      </c:pt>
                      <c:pt idx="667">
                        <c:v>7.06</c:v>
                      </c:pt>
                      <c:pt idx="668">
                        <c:v>7.29</c:v>
                      </c:pt>
                      <c:pt idx="669">
                        <c:v>7.16</c:v>
                      </c:pt>
                      <c:pt idx="670">
                        <c:v>7.41</c:v>
                      </c:pt>
                      <c:pt idx="671">
                        <c:v>8.36</c:v>
                      </c:pt>
                      <c:pt idx="672">
                        <c:v>7.71</c:v>
                      </c:pt>
                      <c:pt idx="673">
                        <c:v>7.5</c:v>
                      </c:pt>
                      <c:pt idx="674">
                        <c:v>7.5</c:v>
                      </c:pt>
                      <c:pt idx="675">
                        <c:v>7.36</c:v>
                      </c:pt>
                      <c:pt idx="676">
                        <c:v>7.28</c:v>
                      </c:pt>
                      <c:pt idx="677">
                        <c:v>7.39</c:v>
                      </c:pt>
                      <c:pt idx="678">
                        <c:v>7.94</c:v>
                      </c:pt>
                      <c:pt idx="679">
                        <c:v>8.0299999999999994</c:v>
                      </c:pt>
                      <c:pt idx="680">
                        <c:v>7.21</c:v>
                      </c:pt>
                      <c:pt idx="681">
                        <c:v>7.56</c:v>
                      </c:pt>
                      <c:pt idx="682">
                        <c:v>7.46</c:v>
                      </c:pt>
                      <c:pt idx="683">
                        <c:v>7.18</c:v>
                      </c:pt>
                      <c:pt idx="684">
                        <c:v>6.47</c:v>
                      </c:pt>
                      <c:pt idx="685">
                        <c:v>6.47</c:v>
                      </c:pt>
                      <c:pt idx="686">
                        <c:v>6.12</c:v>
                      </c:pt>
                      <c:pt idx="687">
                        <c:v>6.04</c:v>
                      </c:pt>
                      <c:pt idx="688">
                        <c:v>5.82</c:v>
                      </c:pt>
                      <c:pt idx="689">
                        <c:v>6.53</c:v>
                      </c:pt>
                      <c:pt idx="690">
                        <c:v>6.49</c:v>
                      </c:pt>
                      <c:pt idx="691">
                        <c:v>6.59</c:v>
                      </c:pt>
                      <c:pt idx="692">
                        <c:v>6.17</c:v>
                      </c:pt>
                      <c:pt idx="693">
                        <c:v>5.78</c:v>
                      </c:pt>
                      <c:pt idx="694">
                        <c:v>5.66</c:v>
                      </c:pt>
                      <c:pt idx="695">
                        <c:v>5.59</c:v>
                      </c:pt>
                      <c:pt idx="696">
                        <c:v>5.0599999999999996</c:v>
                      </c:pt>
                      <c:pt idx="697">
                        <c:v>5.01</c:v>
                      </c:pt>
                      <c:pt idx="698">
                        <c:v>5.08</c:v>
                      </c:pt>
                      <c:pt idx="699">
                        <c:v>5.83</c:v>
                      </c:pt>
                      <c:pt idx="700">
                        <c:v>5.99</c:v>
                      </c:pt>
                      <c:pt idx="701">
                        <c:v>6.6</c:v>
                      </c:pt>
                      <c:pt idx="702">
                        <c:v>6.64</c:v>
                      </c:pt>
                      <c:pt idx="703">
                        <c:v>6.51</c:v>
                      </c:pt>
                      <c:pt idx="704">
                        <c:v>6.94</c:v>
                      </c:pt>
                      <c:pt idx="705">
                        <c:v>7.63</c:v>
                      </c:pt>
                      <c:pt idx="706">
                        <c:v>7.03</c:v>
                      </c:pt>
                      <c:pt idx="707">
                        <c:v>6.6</c:v>
                      </c:pt>
                      <c:pt idx="708">
                        <c:v>7.69</c:v>
                      </c:pt>
                      <c:pt idx="709">
                        <c:v>7.32</c:v>
                      </c:pt>
                      <c:pt idx="710">
                        <c:v>7.56</c:v>
                      </c:pt>
                      <c:pt idx="711">
                        <c:v>7.65</c:v>
                      </c:pt>
                      <c:pt idx="712">
                        <c:v>7.41</c:v>
                      </c:pt>
                      <c:pt idx="713">
                        <c:v>6.77</c:v>
                      </c:pt>
                      <c:pt idx="714">
                        <c:v>7.15</c:v>
                      </c:pt>
                      <c:pt idx="715">
                        <c:v>7.35</c:v>
                      </c:pt>
                      <c:pt idx="716">
                        <c:v>7.55</c:v>
                      </c:pt>
                      <c:pt idx="717">
                        <c:v>7.86</c:v>
                      </c:pt>
                      <c:pt idx="718">
                        <c:v>7.65</c:v>
                      </c:pt>
                      <c:pt idx="719">
                        <c:v>7.42</c:v>
                      </c:pt>
                      <c:pt idx="720">
                        <c:v>7.46</c:v>
                      </c:pt>
                      <c:pt idx="721">
                        <c:v>8.6199999999999992</c:v>
                      </c:pt>
                      <c:pt idx="722">
                        <c:v>8.99</c:v>
                      </c:pt>
                      <c:pt idx="723">
                        <c:v>8.4</c:v>
                      </c:pt>
                      <c:pt idx="724">
                        <c:v>8.8000000000000007</c:v>
                      </c:pt>
                      <c:pt idx="725">
                        <c:v>8.9</c:v>
                      </c:pt>
                      <c:pt idx="726">
                        <c:v>9.01</c:v>
                      </c:pt>
                      <c:pt idx="727">
                        <c:v>8.01</c:v>
                      </c:pt>
                      <c:pt idx="728">
                        <c:v>8.6</c:v>
                      </c:pt>
                      <c:pt idx="729">
                        <c:v>8.2899999999999991</c:v>
                      </c:pt>
                      <c:pt idx="730">
                        <c:v>8.68</c:v>
                      </c:pt>
                      <c:pt idx="731">
                        <c:v>8.8699999999999992</c:v>
                      </c:pt>
                      <c:pt idx="732">
                        <c:v>8.73</c:v>
                      </c:pt>
                      <c:pt idx="733">
                        <c:v>8.4600000000000009</c:v>
                      </c:pt>
                      <c:pt idx="734">
                        <c:v>8.83</c:v>
                      </c:pt>
                      <c:pt idx="735">
                        <c:v>8.6999999999999993</c:v>
                      </c:pt>
                      <c:pt idx="736">
                        <c:v>8.64</c:v>
                      </c:pt>
                      <c:pt idx="737">
                        <c:v>9.52</c:v>
                      </c:pt>
                      <c:pt idx="738">
                        <c:v>9.3800000000000008</c:v>
                      </c:pt>
                      <c:pt idx="739">
                        <c:v>10.119999999999999</c:v>
                      </c:pt>
                      <c:pt idx="740">
                        <c:v>9.83</c:v>
                      </c:pt>
                      <c:pt idx="741">
                        <c:v>10.56</c:v>
                      </c:pt>
                      <c:pt idx="742">
                        <c:v>9.9499999999999993</c:v>
                      </c:pt>
                      <c:pt idx="743">
                        <c:v>9.73</c:v>
                      </c:pt>
                      <c:pt idx="744">
                        <c:v>9.24</c:v>
                      </c:pt>
                      <c:pt idx="745">
                        <c:v>9.5500000000000007</c:v>
                      </c:pt>
                      <c:pt idx="746">
                        <c:v>9.35</c:v>
                      </c:pt>
                      <c:pt idx="747">
                        <c:v>9.9700000000000006</c:v>
                      </c:pt>
                      <c:pt idx="748">
                        <c:v>9.77</c:v>
                      </c:pt>
                      <c:pt idx="749">
                        <c:v>9.51</c:v>
                      </c:pt>
                      <c:pt idx="750">
                        <c:v>9.52</c:v>
                      </c:pt>
                      <c:pt idx="751">
                        <c:v>9.4600000000000009</c:v>
                      </c:pt>
                      <c:pt idx="752">
                        <c:v>9.77</c:v>
                      </c:pt>
                      <c:pt idx="753">
                        <c:v>9.4700000000000006</c:v>
                      </c:pt>
                      <c:pt idx="754">
                        <c:v>9.74</c:v>
                      </c:pt>
                      <c:pt idx="755">
                        <c:v>9.92</c:v>
                      </c:pt>
                      <c:pt idx="756">
                        <c:v>10.029999999999999</c:v>
                      </c:pt>
                      <c:pt idx="757">
                        <c:v>9.86</c:v>
                      </c:pt>
                      <c:pt idx="758">
                        <c:v>9.73</c:v>
                      </c:pt>
                      <c:pt idx="759">
                        <c:v>10.08</c:v>
                      </c:pt>
                      <c:pt idx="760">
                        <c:v>9.99</c:v>
                      </c:pt>
                      <c:pt idx="761">
                        <c:v>10.07</c:v>
                      </c:pt>
                      <c:pt idx="762">
                        <c:v>10.14</c:v>
                      </c:pt>
                      <c:pt idx="763">
                        <c:v>9.99</c:v>
                      </c:pt>
                      <c:pt idx="764">
                        <c:v>10.07</c:v>
                      </c:pt>
                      <c:pt idx="765">
                        <c:v>10.130000000000001</c:v>
                      </c:pt>
                      <c:pt idx="766">
                        <c:v>9.8699999999999992</c:v>
                      </c:pt>
                      <c:pt idx="767">
                        <c:v>9.6999999999999993</c:v>
                      </c:pt>
                      <c:pt idx="768">
                        <c:v>9.42</c:v>
                      </c:pt>
                      <c:pt idx="769">
                        <c:v>9.65</c:v>
                      </c:pt>
                      <c:pt idx="770">
                        <c:v>9.77</c:v>
                      </c:pt>
                      <c:pt idx="771">
                        <c:v>9.1999999999999993</c:v>
                      </c:pt>
                      <c:pt idx="772">
                        <c:v>9.3000000000000007</c:v>
                      </c:pt>
                      <c:pt idx="773">
                        <c:v>9.42</c:v>
                      </c:pt>
                      <c:pt idx="774">
                        <c:v>9.6199999999999992</c:v>
                      </c:pt>
                      <c:pt idx="775">
                        <c:v>9.67</c:v>
                      </c:pt>
                      <c:pt idx="776">
                        <c:v>9.7899999999999991</c:v>
                      </c:pt>
                      <c:pt idx="777">
                        <c:v>9.69</c:v>
                      </c:pt>
                      <c:pt idx="778">
                        <c:v>9.64</c:v>
                      </c:pt>
                      <c:pt idx="779">
                        <c:v>9.3000000000000007</c:v>
                      </c:pt>
                      <c:pt idx="780">
                        <c:v>9.31</c:v>
                      </c:pt>
                      <c:pt idx="781">
                        <c:v>9.17</c:v>
                      </c:pt>
                      <c:pt idx="782">
                        <c:v>9.01</c:v>
                      </c:pt>
                      <c:pt idx="783">
                        <c:v>9.1300000000000008</c:v>
                      </c:pt>
                      <c:pt idx="784">
                        <c:v>9</c:v>
                      </c:pt>
                      <c:pt idx="785">
                        <c:v>9.58</c:v>
                      </c:pt>
                      <c:pt idx="786">
                        <c:v>9.5399999999999991</c:v>
                      </c:pt>
                      <c:pt idx="787">
                        <c:v>9.9499999999999993</c:v>
                      </c:pt>
                      <c:pt idx="788">
                        <c:v>9.91</c:v>
                      </c:pt>
                      <c:pt idx="789">
                        <c:v>9.85</c:v>
                      </c:pt>
                      <c:pt idx="790">
                        <c:v>9.93</c:v>
                      </c:pt>
                      <c:pt idx="791">
                        <c:v>9.84</c:v>
                      </c:pt>
                      <c:pt idx="792">
                        <c:v>9.85</c:v>
                      </c:pt>
                      <c:pt idx="793">
                        <c:v>10.130000000000001</c:v>
                      </c:pt>
                      <c:pt idx="794">
                        <c:v>10.07</c:v>
                      </c:pt>
                      <c:pt idx="795">
                        <c:v>10.24</c:v>
                      </c:pt>
                      <c:pt idx="796">
                        <c:v>10.210000000000001</c:v>
                      </c:pt>
                      <c:pt idx="797">
                        <c:v>10.210000000000001</c:v>
                      </c:pt>
                      <c:pt idx="798">
                        <c:v>10.45</c:v>
                      </c:pt>
                      <c:pt idx="799">
                        <c:v>10.55</c:v>
                      </c:pt>
                      <c:pt idx="800">
                        <c:v>10.82</c:v>
                      </c:pt>
                      <c:pt idx="801">
                        <c:v>11.04</c:v>
                      </c:pt>
                      <c:pt idx="802">
                        <c:v>11.42</c:v>
                      </c:pt>
                      <c:pt idx="803">
                        <c:v>11.34</c:v>
                      </c:pt>
                      <c:pt idx="804">
                        <c:v>11.64</c:v>
                      </c:pt>
                      <c:pt idx="805">
                        <c:v>11.59</c:v>
                      </c:pt>
                      <c:pt idx="806">
                        <c:v>11.16</c:v>
                      </c:pt>
                      <c:pt idx="807">
                        <c:v>11.39</c:v>
                      </c:pt>
                      <c:pt idx="808">
                        <c:v>11.62</c:v>
                      </c:pt>
                      <c:pt idx="809">
                        <c:v>11.55</c:v>
                      </c:pt>
                      <c:pt idx="810">
                        <c:v>11.06</c:v>
                      </c:pt>
                      <c:pt idx="811">
                        <c:v>11.29</c:v>
                      </c:pt>
                      <c:pt idx="812">
                        <c:v>11.28</c:v>
                      </c:pt>
                      <c:pt idx="813">
                        <c:v>11.58</c:v>
                      </c:pt>
                      <c:pt idx="814">
                        <c:v>11.8</c:v>
                      </c:pt>
                      <c:pt idx="815">
                        <c:v>11.71</c:v>
                      </c:pt>
                      <c:pt idx="816">
                        <c:v>11.86</c:v>
                      </c:pt>
                      <c:pt idx="817">
                        <c:v>11.83</c:v>
                      </c:pt>
                      <c:pt idx="818">
                        <c:v>11.95</c:v>
                      </c:pt>
                      <c:pt idx="819">
                        <c:v>11.97</c:v>
                      </c:pt>
                      <c:pt idx="820">
                        <c:v>11.92</c:v>
                      </c:pt>
                      <c:pt idx="821">
                        <c:v>11.28</c:v>
                      </c:pt>
                      <c:pt idx="822">
                        <c:v>11.19</c:v>
                      </c:pt>
                      <c:pt idx="823">
                        <c:v>11.41</c:v>
                      </c:pt>
                      <c:pt idx="824">
                        <c:v>11.54</c:v>
                      </c:pt>
                      <c:pt idx="825">
                        <c:v>11.58</c:v>
                      </c:pt>
                      <c:pt idx="826">
                        <c:v>11.76</c:v>
                      </c:pt>
                      <c:pt idx="827">
                        <c:v>11.86</c:v>
                      </c:pt>
                      <c:pt idx="828">
                        <c:v>11.79</c:v>
                      </c:pt>
                      <c:pt idx="829">
                        <c:v>11.94</c:v>
                      </c:pt>
                      <c:pt idx="830">
                        <c:v>11.97</c:v>
                      </c:pt>
                      <c:pt idx="831">
                        <c:v>12.38</c:v>
                      </c:pt>
                      <c:pt idx="832">
                        <c:v>12.34</c:v>
                      </c:pt>
                      <c:pt idx="833">
                        <c:v>12.28</c:v>
                      </c:pt>
                      <c:pt idx="834">
                        <c:v>12.17</c:v>
                      </c:pt>
                      <c:pt idx="835">
                        <c:v>12.44</c:v>
                      </c:pt>
                      <c:pt idx="836">
                        <c:v>12.19</c:v>
                      </c:pt>
                      <c:pt idx="837">
                        <c:v>11.95</c:v>
                      </c:pt>
                      <c:pt idx="838">
                        <c:v>11.84</c:v>
                      </c:pt>
                      <c:pt idx="839">
                        <c:v>12.23</c:v>
                      </c:pt>
                      <c:pt idx="840">
                        <c:v>12.18</c:v>
                      </c:pt>
                      <c:pt idx="841">
                        <c:v>12.12</c:v>
                      </c:pt>
                      <c:pt idx="842">
                        <c:v>11.58</c:v>
                      </c:pt>
                      <c:pt idx="843">
                        <c:v>11.59</c:v>
                      </c:pt>
                      <c:pt idx="844">
                        <c:v>11.96</c:v>
                      </c:pt>
                      <c:pt idx="845">
                        <c:v>12.11</c:v>
                      </c:pt>
                      <c:pt idx="846">
                        <c:v>12.24</c:v>
                      </c:pt>
                      <c:pt idx="847">
                        <c:v>12.26</c:v>
                      </c:pt>
                      <c:pt idx="848">
                        <c:v>12.36</c:v>
                      </c:pt>
                      <c:pt idx="849">
                        <c:v>12.46</c:v>
                      </c:pt>
                      <c:pt idx="850">
                        <c:v>12.34</c:v>
                      </c:pt>
                      <c:pt idx="851">
                        <c:v>12.76</c:v>
                      </c:pt>
                      <c:pt idx="852">
                        <c:v>12.65</c:v>
                      </c:pt>
                      <c:pt idx="853">
                        <c:v>12.35</c:v>
                      </c:pt>
                      <c:pt idx="854">
                        <c:v>12.4</c:v>
                      </c:pt>
                      <c:pt idx="855">
                        <c:v>12.31</c:v>
                      </c:pt>
                      <c:pt idx="856">
                        <c:v>12.07</c:v>
                      </c:pt>
                      <c:pt idx="857">
                        <c:v>12.43</c:v>
                      </c:pt>
                      <c:pt idx="858">
                        <c:v>12.25</c:v>
                      </c:pt>
                      <c:pt idx="859">
                        <c:v>11.93</c:v>
                      </c:pt>
                      <c:pt idx="860">
                        <c:v>11.84</c:v>
                      </c:pt>
                      <c:pt idx="861">
                        <c:v>11.48</c:v>
                      </c:pt>
                      <c:pt idx="862">
                        <c:v>11.96</c:v>
                      </c:pt>
                      <c:pt idx="863">
                        <c:v>11.4</c:v>
                      </c:pt>
                      <c:pt idx="864">
                        <c:v>11.49</c:v>
                      </c:pt>
                      <c:pt idx="865">
                        <c:v>11.53</c:v>
                      </c:pt>
                      <c:pt idx="866">
                        <c:v>11.36</c:v>
                      </c:pt>
                      <c:pt idx="867">
                        <c:v>11.66</c:v>
                      </c:pt>
                      <c:pt idx="868">
                        <c:v>11.61</c:v>
                      </c:pt>
                      <c:pt idx="869">
                        <c:v>12.02</c:v>
                      </c:pt>
                      <c:pt idx="870">
                        <c:v>11.98</c:v>
                      </c:pt>
                      <c:pt idx="871">
                        <c:v>12.14</c:v>
                      </c:pt>
                      <c:pt idx="872">
                        <c:v>11.92</c:v>
                      </c:pt>
                      <c:pt idx="873">
                        <c:v>11.89</c:v>
                      </c:pt>
                      <c:pt idx="874">
                        <c:v>12.02</c:v>
                      </c:pt>
                      <c:pt idx="875">
                        <c:v>12.05</c:v>
                      </c:pt>
                      <c:pt idx="876">
                        <c:v>12.15</c:v>
                      </c:pt>
                      <c:pt idx="877">
                        <c:v>11.92</c:v>
                      </c:pt>
                      <c:pt idx="878">
                        <c:v>11.84</c:v>
                      </c:pt>
                      <c:pt idx="879">
                        <c:v>12.01</c:v>
                      </c:pt>
                      <c:pt idx="880">
                        <c:v>11.92</c:v>
                      </c:pt>
                      <c:pt idx="881">
                        <c:v>11.9</c:v>
                      </c:pt>
                      <c:pt idx="882">
                        <c:v>11.58</c:v>
                      </c:pt>
                      <c:pt idx="883">
                        <c:v>11.89</c:v>
                      </c:pt>
                      <c:pt idx="884">
                        <c:v>11.9</c:v>
                      </c:pt>
                      <c:pt idx="885">
                        <c:v>11.89</c:v>
                      </c:pt>
                      <c:pt idx="886">
                        <c:v>11.65</c:v>
                      </c:pt>
                      <c:pt idx="887">
                        <c:v>11.87</c:v>
                      </c:pt>
                      <c:pt idx="888">
                        <c:v>11.67</c:v>
                      </c:pt>
                      <c:pt idx="889">
                        <c:v>11.57</c:v>
                      </c:pt>
                      <c:pt idx="890">
                        <c:v>11.61</c:v>
                      </c:pt>
                      <c:pt idx="891">
                        <c:v>11.59</c:v>
                      </c:pt>
                      <c:pt idx="892">
                        <c:v>11.67</c:v>
                      </c:pt>
                      <c:pt idx="893">
                        <c:v>11.74</c:v>
                      </c:pt>
                      <c:pt idx="894">
                        <c:v>11.55</c:v>
                      </c:pt>
                      <c:pt idx="895">
                        <c:v>11.62</c:v>
                      </c:pt>
                      <c:pt idx="896">
                        <c:v>11.41</c:v>
                      </c:pt>
                      <c:pt idx="897">
                        <c:v>11.54</c:v>
                      </c:pt>
                      <c:pt idx="898">
                        <c:v>11.71</c:v>
                      </c:pt>
                      <c:pt idx="899">
                        <c:v>11.73</c:v>
                      </c:pt>
                      <c:pt idx="900">
                        <c:v>11.68</c:v>
                      </c:pt>
                      <c:pt idx="901">
                        <c:v>11.79</c:v>
                      </c:pt>
                      <c:pt idx="902">
                        <c:v>11.75</c:v>
                      </c:pt>
                      <c:pt idx="903">
                        <c:v>11.7</c:v>
                      </c:pt>
                      <c:pt idx="904">
                        <c:v>11.71</c:v>
                      </c:pt>
                      <c:pt idx="905">
                        <c:v>11.68</c:v>
                      </c:pt>
                      <c:pt idx="906">
                        <c:v>11.92</c:v>
                      </c:pt>
                      <c:pt idx="907">
                        <c:v>12.14</c:v>
                      </c:pt>
                      <c:pt idx="908">
                        <c:v>12.16</c:v>
                      </c:pt>
                      <c:pt idx="909">
                        <c:v>12.42</c:v>
                      </c:pt>
                      <c:pt idx="910">
                        <c:v>12.35</c:v>
                      </c:pt>
                      <c:pt idx="911">
                        <c:v>12.35</c:v>
                      </c:pt>
                      <c:pt idx="912">
                        <c:v>12.18</c:v>
                      </c:pt>
                      <c:pt idx="913">
                        <c:v>12.31</c:v>
                      </c:pt>
                      <c:pt idx="914">
                        <c:v>12.37</c:v>
                      </c:pt>
                      <c:pt idx="915">
                        <c:v>12.12</c:v>
                      </c:pt>
                      <c:pt idx="916">
                        <c:v>12.27</c:v>
                      </c:pt>
                      <c:pt idx="917">
                        <c:v>12.24</c:v>
                      </c:pt>
                      <c:pt idx="918">
                        <c:v>11.89</c:v>
                      </c:pt>
                      <c:pt idx="919">
                        <c:v>11.5</c:v>
                      </c:pt>
                      <c:pt idx="920">
                        <c:v>11.57</c:v>
                      </c:pt>
                      <c:pt idx="921">
                        <c:v>11.36</c:v>
                      </c:pt>
                      <c:pt idx="922">
                        <c:v>11.64</c:v>
                      </c:pt>
                      <c:pt idx="923">
                        <c:v>11.58</c:v>
                      </c:pt>
                      <c:pt idx="924">
                        <c:v>11.5</c:v>
                      </c:pt>
                      <c:pt idx="925">
                        <c:v>11.7</c:v>
                      </c:pt>
                      <c:pt idx="926">
                        <c:v>11.81</c:v>
                      </c:pt>
                      <c:pt idx="927">
                        <c:v>11.68</c:v>
                      </c:pt>
                      <c:pt idx="928">
                        <c:v>11.18</c:v>
                      </c:pt>
                      <c:pt idx="929">
                        <c:v>11.31</c:v>
                      </c:pt>
                      <c:pt idx="930">
                        <c:v>11.08</c:v>
                      </c:pt>
                      <c:pt idx="931">
                        <c:v>11.19</c:v>
                      </c:pt>
                      <c:pt idx="932">
                        <c:v>11.28</c:v>
                      </c:pt>
                      <c:pt idx="933">
                        <c:v>11.31</c:v>
                      </c:pt>
                      <c:pt idx="934">
                        <c:v>11.32</c:v>
                      </c:pt>
                      <c:pt idx="935">
                        <c:v>11.55</c:v>
                      </c:pt>
                      <c:pt idx="936">
                        <c:v>11.59</c:v>
                      </c:pt>
                      <c:pt idx="937">
                        <c:v>11.66</c:v>
                      </c:pt>
                      <c:pt idx="938">
                        <c:v>11.73</c:v>
                      </c:pt>
                      <c:pt idx="939">
                        <c:v>11.88</c:v>
                      </c:pt>
                      <c:pt idx="940">
                        <c:v>11.66</c:v>
                      </c:pt>
                      <c:pt idx="941">
                        <c:v>11.87</c:v>
                      </c:pt>
                      <c:pt idx="942">
                        <c:v>11.84</c:v>
                      </c:pt>
                      <c:pt idx="943">
                        <c:v>11.91</c:v>
                      </c:pt>
                      <c:pt idx="944">
                        <c:v>11.94</c:v>
                      </c:pt>
                      <c:pt idx="945">
                        <c:v>11.98</c:v>
                      </c:pt>
                      <c:pt idx="946">
                        <c:v>11.99</c:v>
                      </c:pt>
                      <c:pt idx="947">
                        <c:v>12.11</c:v>
                      </c:pt>
                      <c:pt idx="948">
                        <c:v>12.35</c:v>
                      </c:pt>
                      <c:pt idx="949">
                        <c:v>12.37</c:v>
                      </c:pt>
                      <c:pt idx="950">
                        <c:v>12.41</c:v>
                      </c:pt>
                      <c:pt idx="951">
                        <c:v>12.55</c:v>
                      </c:pt>
                      <c:pt idx="952">
                        <c:v>12.65</c:v>
                      </c:pt>
                      <c:pt idx="953">
                        <c:v>12.61</c:v>
                      </c:pt>
                      <c:pt idx="954">
                        <c:v>12.61</c:v>
                      </c:pt>
                      <c:pt idx="955">
                        <c:v>12.76</c:v>
                      </c:pt>
                      <c:pt idx="956">
                        <c:v>12.91</c:v>
                      </c:pt>
                      <c:pt idx="957">
                        <c:v>12.84</c:v>
                      </c:pt>
                      <c:pt idx="958">
                        <c:v>12.73</c:v>
                      </c:pt>
                      <c:pt idx="959">
                        <c:v>12.79</c:v>
                      </c:pt>
                      <c:pt idx="960">
                        <c:v>12.9</c:v>
                      </c:pt>
                      <c:pt idx="961">
                        <c:v>12.91</c:v>
                      </c:pt>
                      <c:pt idx="962">
                        <c:v>12.96</c:v>
                      </c:pt>
                      <c:pt idx="963">
                        <c:v>12.98</c:v>
                      </c:pt>
                      <c:pt idx="964">
                        <c:v>13</c:v>
                      </c:pt>
                      <c:pt idx="965">
                        <c:v>12.91</c:v>
                      </c:pt>
                      <c:pt idx="966">
                        <c:v>12.94</c:v>
                      </c:pt>
                      <c:pt idx="967">
                        <c:v>13.04</c:v>
                      </c:pt>
                      <c:pt idx="968">
                        <c:v>13.17</c:v>
                      </c:pt>
                      <c:pt idx="969">
                        <c:v>13.31</c:v>
                      </c:pt>
                      <c:pt idx="970">
                        <c:v>13.26</c:v>
                      </c:pt>
                      <c:pt idx="971">
                        <c:v>13.37</c:v>
                      </c:pt>
                      <c:pt idx="972">
                        <c:v>13.42</c:v>
                      </c:pt>
                      <c:pt idx="973">
                        <c:v>13.47</c:v>
                      </c:pt>
                      <c:pt idx="974">
                        <c:v>13.48</c:v>
                      </c:pt>
                      <c:pt idx="975">
                        <c:v>13.83</c:v>
                      </c:pt>
                      <c:pt idx="976">
                        <c:v>13.77</c:v>
                      </c:pt>
                      <c:pt idx="977">
                        <c:v>13.27</c:v>
                      </c:pt>
                      <c:pt idx="978">
                        <c:v>13.4</c:v>
                      </c:pt>
                      <c:pt idx="979">
                        <c:v>13.58</c:v>
                      </c:pt>
                      <c:pt idx="980">
                        <c:v>13.5</c:v>
                      </c:pt>
                      <c:pt idx="981">
                        <c:v>13.57</c:v>
                      </c:pt>
                      <c:pt idx="982">
                        <c:v>13.61</c:v>
                      </c:pt>
                      <c:pt idx="983">
                        <c:v>13.4</c:v>
                      </c:pt>
                      <c:pt idx="984">
                        <c:v>12.95</c:v>
                      </c:pt>
                      <c:pt idx="985">
                        <c:v>13.13</c:v>
                      </c:pt>
                      <c:pt idx="986">
                        <c:v>13.43</c:v>
                      </c:pt>
                      <c:pt idx="987">
                        <c:v>13.11</c:v>
                      </c:pt>
                      <c:pt idx="988">
                        <c:v>13.36</c:v>
                      </c:pt>
                      <c:pt idx="989">
                        <c:v>13</c:v>
                      </c:pt>
                      <c:pt idx="990">
                        <c:v>12.92</c:v>
                      </c:pt>
                      <c:pt idx="991">
                        <c:v>12.38</c:v>
                      </c:pt>
                      <c:pt idx="992">
                        <c:v>12.24</c:v>
                      </c:pt>
                      <c:pt idx="993">
                        <c:v>12.92</c:v>
                      </c:pt>
                      <c:pt idx="994">
                        <c:v>12.87</c:v>
                      </c:pt>
                      <c:pt idx="995">
                        <c:v>13.02</c:v>
                      </c:pt>
                      <c:pt idx="996">
                        <c:v>12.78</c:v>
                      </c:pt>
                      <c:pt idx="997">
                        <c:v>12.45</c:v>
                      </c:pt>
                      <c:pt idx="998">
                        <c:v>12.46</c:v>
                      </c:pt>
                      <c:pt idx="999">
                        <c:v>12.1</c:v>
                      </c:pt>
                      <c:pt idx="1000">
                        <c:v>12.12</c:v>
                      </c:pt>
                      <c:pt idx="1001">
                        <c:v>11.56</c:v>
                      </c:pt>
                      <c:pt idx="1002">
                        <c:v>11.97</c:v>
                      </c:pt>
                      <c:pt idx="1003">
                        <c:v>11.62</c:v>
                      </c:pt>
                      <c:pt idx="1004">
                        <c:v>11.73</c:v>
                      </c:pt>
                      <c:pt idx="1005">
                        <c:v>11.65</c:v>
                      </c:pt>
                      <c:pt idx="1006">
                        <c:v>12.18</c:v>
                      </c:pt>
                      <c:pt idx="1007">
                        <c:v>11.91</c:v>
                      </c:pt>
                      <c:pt idx="1008">
                        <c:v>11.66</c:v>
                      </c:pt>
                      <c:pt idx="1009">
                        <c:v>12.02</c:v>
                      </c:pt>
                      <c:pt idx="1010">
                        <c:v>11.96</c:v>
                      </c:pt>
                      <c:pt idx="1011">
                        <c:v>11.48</c:v>
                      </c:pt>
                      <c:pt idx="1012">
                        <c:v>11.25</c:v>
                      </c:pt>
                      <c:pt idx="1013">
                        <c:v>11.49</c:v>
                      </c:pt>
                      <c:pt idx="1014">
                        <c:v>11.36</c:v>
                      </c:pt>
                      <c:pt idx="1015">
                        <c:v>11.74</c:v>
                      </c:pt>
                      <c:pt idx="1016">
                        <c:v>11.77</c:v>
                      </c:pt>
                      <c:pt idx="1017">
                        <c:v>11.72</c:v>
                      </c:pt>
                      <c:pt idx="1018">
                        <c:v>12</c:v>
                      </c:pt>
                      <c:pt idx="1019">
                        <c:v>12.01</c:v>
                      </c:pt>
                      <c:pt idx="1020">
                        <c:v>11.99</c:v>
                      </c:pt>
                      <c:pt idx="1021">
                        <c:v>12.03</c:v>
                      </c:pt>
                      <c:pt idx="1022">
                        <c:v>12.01</c:v>
                      </c:pt>
                      <c:pt idx="1023">
                        <c:v>11.82</c:v>
                      </c:pt>
                      <c:pt idx="1024">
                        <c:v>11.77</c:v>
                      </c:pt>
                      <c:pt idx="1025">
                        <c:v>11.56</c:v>
                      </c:pt>
                      <c:pt idx="1026">
                        <c:v>11.87</c:v>
                      </c:pt>
                      <c:pt idx="1027">
                        <c:v>11.76</c:v>
                      </c:pt>
                      <c:pt idx="1028">
                        <c:v>11.34</c:v>
                      </c:pt>
                      <c:pt idx="1029">
                        <c:v>11.2</c:v>
                      </c:pt>
                      <c:pt idx="1030">
                        <c:v>11.1</c:v>
                      </c:pt>
                      <c:pt idx="1031">
                        <c:v>10.97</c:v>
                      </c:pt>
                      <c:pt idx="1032">
                        <c:v>11.03</c:v>
                      </c:pt>
                      <c:pt idx="1033">
                        <c:v>11.52</c:v>
                      </c:pt>
                      <c:pt idx="1034">
                        <c:v>11.61</c:v>
                      </c:pt>
                      <c:pt idx="1035">
                        <c:v>11.77</c:v>
                      </c:pt>
                      <c:pt idx="1036">
                        <c:v>11.79</c:v>
                      </c:pt>
                      <c:pt idx="1037">
                        <c:v>12.08</c:v>
                      </c:pt>
                      <c:pt idx="1038">
                        <c:v>11.99</c:v>
                      </c:pt>
                      <c:pt idx="1039">
                        <c:v>11.97</c:v>
                      </c:pt>
                      <c:pt idx="1040">
                        <c:v>11.46</c:v>
                      </c:pt>
                      <c:pt idx="1041">
                        <c:v>11.45</c:v>
                      </c:pt>
                      <c:pt idx="1042">
                        <c:v>11.58</c:v>
                      </c:pt>
                      <c:pt idx="1043">
                        <c:v>11.39</c:v>
                      </c:pt>
                      <c:pt idx="1044">
                        <c:v>11.72</c:v>
                      </c:pt>
                      <c:pt idx="1045">
                        <c:v>11.81</c:v>
                      </c:pt>
                      <c:pt idx="1046">
                        <c:v>11.97</c:v>
                      </c:pt>
                      <c:pt idx="1047">
                        <c:v>12.01</c:v>
                      </c:pt>
                      <c:pt idx="1048">
                        <c:v>11.9</c:v>
                      </c:pt>
                      <c:pt idx="1049">
                        <c:v>11.94</c:v>
                      </c:pt>
                      <c:pt idx="1050">
                        <c:v>11.93</c:v>
                      </c:pt>
                      <c:pt idx="1051">
                        <c:v>12.23</c:v>
                      </c:pt>
                      <c:pt idx="1052">
                        <c:v>12.09</c:v>
                      </c:pt>
                      <c:pt idx="1053">
                        <c:v>12.14</c:v>
                      </c:pt>
                      <c:pt idx="1054">
                        <c:v>12.09</c:v>
                      </c:pt>
                      <c:pt idx="1055">
                        <c:v>11.99</c:v>
                      </c:pt>
                      <c:pt idx="1056">
                        <c:v>12.05</c:v>
                      </c:pt>
                      <c:pt idx="1057">
                        <c:v>11.95</c:v>
                      </c:pt>
                      <c:pt idx="1058">
                        <c:v>11.53</c:v>
                      </c:pt>
                      <c:pt idx="1059">
                        <c:v>11.45</c:v>
                      </c:pt>
                      <c:pt idx="1060">
                        <c:v>11.41</c:v>
                      </c:pt>
                      <c:pt idx="1061">
                        <c:v>11.38</c:v>
                      </c:pt>
                      <c:pt idx="1062">
                        <c:v>11.47</c:v>
                      </c:pt>
                      <c:pt idx="1063">
                        <c:v>11.52</c:v>
                      </c:pt>
                      <c:pt idx="1064">
                        <c:v>11.25</c:v>
                      </c:pt>
                      <c:pt idx="1065">
                        <c:v>11.22</c:v>
                      </c:pt>
                      <c:pt idx="1066">
                        <c:v>11.15</c:v>
                      </c:pt>
                      <c:pt idx="1067">
                        <c:v>10.96</c:v>
                      </c:pt>
                      <c:pt idx="1068">
                        <c:v>10.99</c:v>
                      </c:pt>
                      <c:pt idx="1069">
                        <c:v>10.9</c:v>
                      </c:pt>
                      <c:pt idx="1070">
                        <c:v>11.14</c:v>
                      </c:pt>
                      <c:pt idx="1071">
                        <c:v>10.9</c:v>
                      </c:pt>
                      <c:pt idx="1072">
                        <c:v>11</c:v>
                      </c:pt>
                      <c:pt idx="1073">
                        <c:v>11.42</c:v>
                      </c:pt>
                      <c:pt idx="1074">
                        <c:v>11.54</c:v>
                      </c:pt>
                      <c:pt idx="1075">
                        <c:v>11.78</c:v>
                      </c:pt>
                      <c:pt idx="1076">
                        <c:v>11.51</c:v>
                      </c:pt>
                      <c:pt idx="1077">
                        <c:v>11.62</c:v>
                      </c:pt>
                      <c:pt idx="1078">
                        <c:v>11.77</c:v>
                      </c:pt>
                      <c:pt idx="1079">
                        <c:v>11.79</c:v>
                      </c:pt>
                      <c:pt idx="1080">
                        <c:v>12.04</c:v>
                      </c:pt>
                      <c:pt idx="1081">
                        <c:v>11.93</c:v>
                      </c:pt>
                      <c:pt idx="1082">
                        <c:v>11.97</c:v>
                      </c:pt>
                      <c:pt idx="1083">
                        <c:v>11.94</c:v>
                      </c:pt>
                      <c:pt idx="1084">
                        <c:v>11.85</c:v>
                      </c:pt>
                      <c:pt idx="1085">
                        <c:v>12.07</c:v>
                      </c:pt>
                      <c:pt idx="1086">
                        <c:v>11.97</c:v>
                      </c:pt>
                      <c:pt idx="1087">
                        <c:v>11.77</c:v>
                      </c:pt>
                      <c:pt idx="1088">
                        <c:v>11.54</c:v>
                      </c:pt>
                      <c:pt idx="1089">
                        <c:v>11.85</c:v>
                      </c:pt>
                      <c:pt idx="1090">
                        <c:v>11.72</c:v>
                      </c:pt>
                      <c:pt idx="1091">
                        <c:v>11.75</c:v>
                      </c:pt>
                      <c:pt idx="1092">
                        <c:v>11.66</c:v>
                      </c:pt>
                      <c:pt idx="1093">
                        <c:v>11.64</c:v>
                      </c:pt>
                      <c:pt idx="1094">
                        <c:v>11.76</c:v>
                      </c:pt>
                      <c:pt idx="1095">
                        <c:v>11.68</c:v>
                      </c:pt>
                      <c:pt idx="1096">
                        <c:v>11.95</c:v>
                      </c:pt>
                      <c:pt idx="1097">
                        <c:v>11.94</c:v>
                      </c:pt>
                      <c:pt idx="1098">
                        <c:v>11.89</c:v>
                      </c:pt>
                      <c:pt idx="1099">
                        <c:v>11.92</c:v>
                      </c:pt>
                      <c:pt idx="1100">
                        <c:v>11.91</c:v>
                      </c:pt>
                      <c:pt idx="1101">
                        <c:v>12.04</c:v>
                      </c:pt>
                      <c:pt idx="1102">
                        <c:v>12.05</c:v>
                      </c:pt>
                      <c:pt idx="1103">
                        <c:v>11.84</c:v>
                      </c:pt>
                      <c:pt idx="1104">
                        <c:v>11.64</c:v>
                      </c:pt>
                      <c:pt idx="1105">
                        <c:v>11.9</c:v>
                      </c:pt>
                      <c:pt idx="1106">
                        <c:v>11.73</c:v>
                      </c:pt>
                      <c:pt idx="1107">
                        <c:v>11.85</c:v>
                      </c:pt>
                      <c:pt idx="1108">
                        <c:v>11.85</c:v>
                      </c:pt>
                      <c:pt idx="1109">
                        <c:v>11.84</c:v>
                      </c:pt>
                      <c:pt idx="1110">
                        <c:v>11.8</c:v>
                      </c:pt>
                      <c:pt idx="1111">
                        <c:v>11.82</c:v>
                      </c:pt>
                      <c:pt idx="1112">
                        <c:v>11.83</c:v>
                      </c:pt>
                      <c:pt idx="1113">
                        <c:v>11.82</c:v>
                      </c:pt>
                      <c:pt idx="1114">
                        <c:v>11.81</c:v>
                      </c:pt>
                      <c:pt idx="1115">
                        <c:v>11.81</c:v>
                      </c:pt>
                      <c:pt idx="1116">
                        <c:v>11.84</c:v>
                      </c:pt>
                      <c:pt idx="1117">
                        <c:v>11.96</c:v>
                      </c:pt>
                      <c:pt idx="1118">
                        <c:v>12.36</c:v>
                      </c:pt>
                      <c:pt idx="1119">
                        <c:v>12.64</c:v>
                      </c:pt>
                      <c:pt idx="1120">
                        <c:v>12.54</c:v>
                      </c:pt>
                      <c:pt idx="1121">
                        <c:v>12.31</c:v>
                      </c:pt>
                      <c:pt idx="1122">
                        <c:v>12.44</c:v>
                      </c:pt>
                      <c:pt idx="1123">
                        <c:v>12.32</c:v>
                      </c:pt>
                      <c:pt idx="1124">
                        <c:v>12.12</c:v>
                      </c:pt>
                      <c:pt idx="1125">
                        <c:v>12.17</c:v>
                      </c:pt>
                      <c:pt idx="1126">
                        <c:v>11.97</c:v>
                      </c:pt>
                      <c:pt idx="1127">
                        <c:v>11.89</c:v>
                      </c:pt>
                      <c:pt idx="1128">
                        <c:v>12.05</c:v>
                      </c:pt>
                      <c:pt idx="1129">
                        <c:v>12.05</c:v>
                      </c:pt>
                      <c:pt idx="1130">
                        <c:v>11.88</c:v>
                      </c:pt>
                      <c:pt idx="1131">
                        <c:v>11.69</c:v>
                      </c:pt>
                      <c:pt idx="1132">
                        <c:v>11.87</c:v>
                      </c:pt>
                      <c:pt idx="1133">
                        <c:v>11.7</c:v>
                      </c:pt>
                      <c:pt idx="1134">
                        <c:v>11.79</c:v>
                      </c:pt>
                      <c:pt idx="1135">
                        <c:v>11.73</c:v>
                      </c:pt>
                      <c:pt idx="1136">
                        <c:v>11.97</c:v>
                      </c:pt>
                      <c:pt idx="1137">
                        <c:v>12.27</c:v>
                      </c:pt>
                      <c:pt idx="1138">
                        <c:v>12.31</c:v>
                      </c:pt>
                      <c:pt idx="1139">
                        <c:v>12.29</c:v>
                      </c:pt>
                      <c:pt idx="1140">
                        <c:v>12.31</c:v>
                      </c:pt>
                      <c:pt idx="1141">
                        <c:v>12.51</c:v>
                      </c:pt>
                      <c:pt idx="1142">
                        <c:v>12.67</c:v>
                      </c:pt>
                      <c:pt idx="1143">
                        <c:v>12.78</c:v>
                      </c:pt>
                      <c:pt idx="1144">
                        <c:v>12.77</c:v>
                      </c:pt>
                      <c:pt idx="1145">
                        <c:v>12.66</c:v>
                      </c:pt>
                      <c:pt idx="1146">
                        <c:v>12.56</c:v>
                      </c:pt>
                      <c:pt idx="1147">
                        <c:v>12.57</c:v>
                      </c:pt>
                      <c:pt idx="1148">
                        <c:v>12.6</c:v>
                      </c:pt>
                      <c:pt idx="1149">
                        <c:v>12.61</c:v>
                      </c:pt>
                      <c:pt idx="1150">
                        <c:v>12.82</c:v>
                      </c:pt>
                      <c:pt idx="1151">
                        <c:v>12.97</c:v>
                      </c:pt>
                      <c:pt idx="1152">
                        <c:v>12.87</c:v>
                      </c:pt>
                      <c:pt idx="1153">
                        <c:v>12.99</c:v>
                      </c:pt>
                      <c:pt idx="1154">
                        <c:v>12.99</c:v>
                      </c:pt>
                      <c:pt idx="1155">
                        <c:v>12.96</c:v>
                      </c:pt>
                      <c:pt idx="1156">
                        <c:v>12.92</c:v>
                      </c:pt>
                      <c:pt idx="1157">
                        <c:v>12.94</c:v>
                      </c:pt>
                      <c:pt idx="1158">
                        <c:v>13.22</c:v>
                      </c:pt>
                      <c:pt idx="1159">
                        <c:v>13.2</c:v>
                      </c:pt>
                      <c:pt idx="1160">
                        <c:v>13.36</c:v>
                      </c:pt>
                      <c:pt idx="1161">
                        <c:v>13.27</c:v>
                      </c:pt>
                      <c:pt idx="1162">
                        <c:v>13.15</c:v>
                      </c:pt>
                      <c:pt idx="1163">
                        <c:v>13.12</c:v>
                      </c:pt>
                      <c:pt idx="1164">
                        <c:v>13.17</c:v>
                      </c:pt>
                      <c:pt idx="1165">
                        <c:v>13.4</c:v>
                      </c:pt>
                      <c:pt idx="1166">
                        <c:v>13.35</c:v>
                      </c:pt>
                      <c:pt idx="1167">
                        <c:v>13.56</c:v>
                      </c:pt>
                      <c:pt idx="1168">
                        <c:v>13.48</c:v>
                      </c:pt>
                      <c:pt idx="1169">
                        <c:v>13.18</c:v>
                      </c:pt>
                      <c:pt idx="1170">
                        <c:v>13.25</c:v>
                      </c:pt>
                      <c:pt idx="1171">
                        <c:v>13.35</c:v>
                      </c:pt>
                      <c:pt idx="1172">
                        <c:v>13.34</c:v>
                      </c:pt>
                      <c:pt idx="1173">
                        <c:v>13.31</c:v>
                      </c:pt>
                      <c:pt idx="1174">
                        <c:v>13.3</c:v>
                      </c:pt>
                      <c:pt idx="1175">
                        <c:v>13.42</c:v>
                      </c:pt>
                      <c:pt idx="1176">
                        <c:v>13.18</c:v>
                      </c:pt>
                      <c:pt idx="1177">
                        <c:v>13.3</c:v>
                      </c:pt>
                      <c:pt idx="1178">
                        <c:v>13.58</c:v>
                      </c:pt>
                      <c:pt idx="1179">
                        <c:v>13.47</c:v>
                      </c:pt>
                      <c:pt idx="1180">
                        <c:v>13.48</c:v>
                      </c:pt>
                      <c:pt idx="1181">
                        <c:v>13.47</c:v>
                      </c:pt>
                      <c:pt idx="1182">
                        <c:v>13.67</c:v>
                      </c:pt>
                      <c:pt idx="1183">
                        <c:v>13.77</c:v>
                      </c:pt>
                      <c:pt idx="1184">
                        <c:v>13.67</c:v>
                      </c:pt>
                      <c:pt idx="1185">
                        <c:v>13.67</c:v>
                      </c:pt>
                      <c:pt idx="1186">
                        <c:v>13.86</c:v>
                      </c:pt>
                      <c:pt idx="1187">
                        <c:v>13.86</c:v>
                      </c:pt>
                      <c:pt idx="1188">
                        <c:v>13.84</c:v>
                      </c:pt>
                      <c:pt idx="1189">
                        <c:v>13.92</c:v>
                      </c:pt>
                      <c:pt idx="1190">
                        <c:v>13.9</c:v>
                      </c:pt>
                      <c:pt idx="1191">
                        <c:v>13.93</c:v>
                      </c:pt>
                      <c:pt idx="1192">
                        <c:v>13.51</c:v>
                      </c:pt>
                      <c:pt idx="1193">
                        <c:v>13.45</c:v>
                      </c:pt>
                      <c:pt idx="1194">
                        <c:v>13.42</c:v>
                      </c:pt>
                      <c:pt idx="1195">
                        <c:v>13.6</c:v>
                      </c:pt>
                      <c:pt idx="1196">
                        <c:v>13.67</c:v>
                      </c:pt>
                      <c:pt idx="1197">
                        <c:v>13.38</c:v>
                      </c:pt>
                      <c:pt idx="1198">
                        <c:v>13.3</c:v>
                      </c:pt>
                      <c:pt idx="1199">
                        <c:v>13.57</c:v>
                      </c:pt>
                      <c:pt idx="1200">
                        <c:v>13.4</c:v>
                      </c:pt>
                      <c:pt idx="1201">
                        <c:v>13.31</c:v>
                      </c:pt>
                      <c:pt idx="1202">
                        <c:v>13.6</c:v>
                      </c:pt>
                      <c:pt idx="1203">
                        <c:v>13.6</c:v>
                      </c:pt>
                      <c:pt idx="1204">
                        <c:v>13.33</c:v>
                      </c:pt>
                      <c:pt idx="1205">
                        <c:v>13.42</c:v>
                      </c:pt>
                      <c:pt idx="1206">
                        <c:v>13.3</c:v>
                      </c:pt>
                      <c:pt idx="1207">
                        <c:v>13.14</c:v>
                      </c:pt>
                      <c:pt idx="1208">
                        <c:v>12.9</c:v>
                      </c:pt>
                      <c:pt idx="1209">
                        <c:v>13.05</c:v>
                      </c:pt>
                      <c:pt idx="1210">
                        <c:v>13.2</c:v>
                      </c:pt>
                      <c:pt idx="1211">
                        <c:v>13.26</c:v>
                      </c:pt>
                      <c:pt idx="1212">
                        <c:v>13.19</c:v>
                      </c:pt>
                      <c:pt idx="1213">
                        <c:v>13.15</c:v>
                      </c:pt>
                      <c:pt idx="1214">
                        <c:v>13.22</c:v>
                      </c:pt>
                      <c:pt idx="1215">
                        <c:v>13.25</c:v>
                      </c:pt>
                      <c:pt idx="1216">
                        <c:v>13.21</c:v>
                      </c:pt>
                      <c:pt idx="1217">
                        <c:v>13.24</c:v>
                      </c:pt>
                      <c:pt idx="1218">
                        <c:v>13.34</c:v>
                      </c:pt>
                      <c:pt idx="1219">
                        <c:v>13.3</c:v>
                      </c:pt>
                      <c:pt idx="1220">
                        <c:v>13.41</c:v>
                      </c:pt>
                      <c:pt idx="1221">
                        <c:v>13.39</c:v>
                      </c:pt>
                      <c:pt idx="1222">
                        <c:v>13.38</c:v>
                      </c:pt>
                      <c:pt idx="1223">
                        <c:v>13.54</c:v>
                      </c:pt>
                      <c:pt idx="1224">
                        <c:v>13.47</c:v>
                      </c:pt>
                      <c:pt idx="1225">
                        <c:v>13.35</c:v>
                      </c:pt>
                      <c:pt idx="1226">
                        <c:v>13.35</c:v>
                      </c:pt>
                      <c:pt idx="1227">
                        <c:v>13.3</c:v>
                      </c:pt>
                      <c:pt idx="1228">
                        <c:v>13.2</c:v>
                      </c:pt>
                      <c:pt idx="1229">
                        <c:v>13.08</c:v>
                      </c:pt>
                      <c:pt idx="1230">
                        <c:v>13.09</c:v>
                      </c:pt>
                      <c:pt idx="1231">
                        <c:v>12.91</c:v>
                      </c:pt>
                      <c:pt idx="1232">
                        <c:v>12.95</c:v>
                      </c:pt>
                      <c:pt idx="1233">
                        <c:v>12.99</c:v>
                      </c:pt>
                      <c:pt idx="1234">
                        <c:v>13.06</c:v>
                      </c:pt>
                      <c:pt idx="1235">
                        <c:v>13.04</c:v>
                      </c:pt>
                      <c:pt idx="1236">
                        <c:v>13.13</c:v>
                      </c:pt>
                      <c:pt idx="1237">
                        <c:v>13.21</c:v>
                      </c:pt>
                      <c:pt idx="1238">
                        <c:v>13.31</c:v>
                      </c:pt>
                      <c:pt idx="1239">
                        <c:v>13.29</c:v>
                      </c:pt>
                      <c:pt idx="1240">
                        <c:v>13.23</c:v>
                      </c:pt>
                      <c:pt idx="1241">
                        <c:v>13.29</c:v>
                      </c:pt>
                      <c:pt idx="1242">
                        <c:v>13.17</c:v>
                      </c:pt>
                      <c:pt idx="1243">
                        <c:v>13</c:v>
                      </c:pt>
                      <c:pt idx="1244">
                        <c:v>13.07</c:v>
                      </c:pt>
                      <c:pt idx="1245">
                        <c:v>13.04</c:v>
                      </c:pt>
                      <c:pt idx="1246">
                        <c:v>13.16</c:v>
                      </c:pt>
                      <c:pt idx="1247">
                        <c:v>12.98</c:v>
                      </c:pt>
                      <c:pt idx="1248">
                        <c:v>12.98</c:v>
                      </c:pt>
                      <c:pt idx="1249">
                        <c:v>12.79</c:v>
                      </c:pt>
                      <c:pt idx="1250">
                        <c:v>12.78</c:v>
                      </c:pt>
                      <c:pt idx="1251">
                        <c:v>12.87</c:v>
                      </c:pt>
                      <c:pt idx="1252">
                        <c:v>12.93</c:v>
                      </c:pt>
                      <c:pt idx="1253">
                        <c:v>12.93</c:v>
                      </c:pt>
                      <c:pt idx="1254">
                        <c:v>12.75</c:v>
                      </c:pt>
                      <c:pt idx="1255">
                        <c:v>12.57</c:v>
                      </c:pt>
                      <c:pt idx="1256">
                        <c:v>12.56</c:v>
                      </c:pt>
                      <c:pt idx="1257">
                        <c:v>12.57</c:v>
                      </c:pt>
                      <c:pt idx="1258">
                        <c:v>12.63</c:v>
                      </c:pt>
                      <c:pt idx="1259">
                        <c:v>12.72</c:v>
                      </c:pt>
                      <c:pt idx="1260">
                        <c:v>12.85</c:v>
                      </c:pt>
                      <c:pt idx="1261">
                        <c:v>12.42</c:v>
                      </c:pt>
                      <c:pt idx="1262">
                        <c:v>12.43</c:v>
                      </c:pt>
                      <c:pt idx="1263">
                        <c:v>12.35</c:v>
                      </c:pt>
                      <c:pt idx="1264">
                        <c:v>12.11</c:v>
                      </c:pt>
                      <c:pt idx="1265">
                        <c:v>12.08</c:v>
                      </c:pt>
                      <c:pt idx="1266">
                        <c:v>11.97</c:v>
                      </c:pt>
                      <c:pt idx="1267">
                        <c:v>12.11</c:v>
                      </c:pt>
                      <c:pt idx="1268">
                        <c:v>12.03</c:v>
                      </c:pt>
                      <c:pt idx="1269">
                        <c:v>12.15</c:v>
                      </c:pt>
                      <c:pt idx="1270">
                        <c:v>12.21</c:v>
                      </c:pt>
                      <c:pt idx="1271">
                        <c:v>11.95</c:v>
                      </c:pt>
                      <c:pt idx="1272">
                        <c:v>12.01</c:v>
                      </c:pt>
                      <c:pt idx="1273">
                        <c:v>12.08</c:v>
                      </c:pt>
                      <c:pt idx="1274">
                        <c:v>12.07</c:v>
                      </c:pt>
                      <c:pt idx="1275">
                        <c:v>12.24</c:v>
                      </c:pt>
                      <c:pt idx="1276">
                        <c:v>12.17</c:v>
                      </c:pt>
                      <c:pt idx="1277">
                        <c:v>12.05</c:v>
                      </c:pt>
                      <c:pt idx="1278">
                        <c:v>11.97</c:v>
                      </c:pt>
                      <c:pt idx="1279">
                        <c:v>12.09</c:v>
                      </c:pt>
                      <c:pt idx="1280">
                        <c:v>12.15</c:v>
                      </c:pt>
                      <c:pt idx="1281">
                        <c:v>12.4</c:v>
                      </c:pt>
                      <c:pt idx="1282">
                        <c:v>12.45</c:v>
                      </c:pt>
                      <c:pt idx="1283">
                        <c:v>12.68</c:v>
                      </c:pt>
                      <c:pt idx="1284">
                        <c:v>12.57</c:v>
                      </c:pt>
                      <c:pt idx="1285">
                        <c:v>12.5</c:v>
                      </c:pt>
                      <c:pt idx="1286">
                        <c:v>12.7</c:v>
                      </c:pt>
                      <c:pt idx="1287">
                        <c:v>12.54</c:v>
                      </c:pt>
                      <c:pt idx="1288">
                        <c:v>12.2</c:v>
                      </c:pt>
                      <c:pt idx="1289">
                        <c:v>12.15</c:v>
                      </c:pt>
                      <c:pt idx="1290">
                        <c:v>12.16</c:v>
                      </c:pt>
                      <c:pt idx="1291">
                        <c:v>12.07</c:v>
                      </c:pt>
                      <c:pt idx="1292">
                        <c:v>12.05</c:v>
                      </c:pt>
                      <c:pt idx="1293">
                        <c:v>11.88</c:v>
                      </c:pt>
                      <c:pt idx="1294">
                        <c:v>12.03</c:v>
                      </c:pt>
                      <c:pt idx="1295">
                        <c:v>12.17</c:v>
                      </c:pt>
                      <c:pt idx="1296">
                        <c:v>12.46</c:v>
                      </c:pt>
                      <c:pt idx="1297">
                        <c:v>12.43</c:v>
                      </c:pt>
                      <c:pt idx="1298">
                        <c:v>12.34</c:v>
                      </c:pt>
                      <c:pt idx="1299">
                        <c:v>12.32</c:v>
                      </c:pt>
                      <c:pt idx="1300">
                        <c:v>12.03</c:v>
                      </c:pt>
                      <c:pt idx="1301">
                        <c:v>12.04</c:v>
                      </c:pt>
                      <c:pt idx="1302">
                        <c:v>12</c:v>
                      </c:pt>
                      <c:pt idx="1303">
                        <c:v>11.97</c:v>
                      </c:pt>
                      <c:pt idx="1304">
                        <c:v>11.64</c:v>
                      </c:pt>
                      <c:pt idx="1305">
                        <c:v>11.7</c:v>
                      </c:pt>
                      <c:pt idx="1306">
                        <c:v>11.11</c:v>
                      </c:pt>
                      <c:pt idx="1307">
                        <c:v>10.89</c:v>
                      </c:pt>
                      <c:pt idx="1308">
                        <c:v>9.86</c:v>
                      </c:pt>
                      <c:pt idx="1309">
                        <c:v>10.63</c:v>
                      </c:pt>
                      <c:pt idx="1310">
                        <c:v>9.89</c:v>
                      </c:pt>
                      <c:pt idx="1311">
                        <c:v>10.44</c:v>
                      </c:pt>
                      <c:pt idx="1312">
                        <c:v>10.37</c:v>
                      </c:pt>
                      <c:pt idx="1313">
                        <c:v>10.7</c:v>
                      </c:pt>
                      <c:pt idx="1314">
                        <c:v>10.49</c:v>
                      </c:pt>
                      <c:pt idx="1315">
                        <c:v>10.55</c:v>
                      </c:pt>
                      <c:pt idx="1316">
                        <c:v>10.039999999999999</c:v>
                      </c:pt>
                      <c:pt idx="1317">
                        <c:v>9.84</c:v>
                      </c:pt>
                      <c:pt idx="1318">
                        <c:v>9.7200000000000006</c:v>
                      </c:pt>
                      <c:pt idx="1319">
                        <c:v>10.029999999999999</c:v>
                      </c:pt>
                      <c:pt idx="1320">
                        <c:v>10.3</c:v>
                      </c:pt>
                      <c:pt idx="1321">
                        <c:v>10.27</c:v>
                      </c:pt>
                      <c:pt idx="1322">
                        <c:v>10.36</c:v>
                      </c:pt>
                      <c:pt idx="1323">
                        <c:v>10.79</c:v>
                      </c:pt>
                      <c:pt idx="1324">
                        <c:v>10.72</c:v>
                      </c:pt>
                      <c:pt idx="1325">
                        <c:v>10.85</c:v>
                      </c:pt>
                      <c:pt idx="1326">
                        <c:v>10.61</c:v>
                      </c:pt>
                      <c:pt idx="1327">
                        <c:v>10.17</c:v>
                      </c:pt>
                      <c:pt idx="1328">
                        <c:v>9.99</c:v>
                      </c:pt>
                      <c:pt idx="1329">
                        <c:v>10.47</c:v>
                      </c:pt>
                      <c:pt idx="1330">
                        <c:v>10.25</c:v>
                      </c:pt>
                      <c:pt idx="1331">
                        <c:v>9.92</c:v>
                      </c:pt>
                      <c:pt idx="1332">
                        <c:v>10.029999999999999</c:v>
                      </c:pt>
                      <c:pt idx="1333">
                        <c:v>10.1</c:v>
                      </c:pt>
                      <c:pt idx="1334">
                        <c:v>10.220000000000001</c:v>
                      </c:pt>
                      <c:pt idx="1335">
                        <c:v>10.48</c:v>
                      </c:pt>
                      <c:pt idx="1336">
                        <c:v>10.46</c:v>
                      </c:pt>
                      <c:pt idx="1337">
                        <c:v>10.19</c:v>
                      </c:pt>
                      <c:pt idx="1338">
                        <c:v>10.16</c:v>
                      </c:pt>
                      <c:pt idx="1339">
                        <c:v>9.65</c:v>
                      </c:pt>
                      <c:pt idx="1340">
                        <c:v>9.3800000000000008</c:v>
                      </c:pt>
                      <c:pt idx="1341">
                        <c:v>9.4700000000000006</c:v>
                      </c:pt>
                      <c:pt idx="1342">
                        <c:v>9.9</c:v>
                      </c:pt>
                      <c:pt idx="1343">
                        <c:v>9.9499999999999993</c:v>
                      </c:pt>
                      <c:pt idx="1344">
                        <c:v>9.65</c:v>
                      </c:pt>
                      <c:pt idx="1345">
                        <c:v>9.93</c:v>
                      </c:pt>
                      <c:pt idx="1346">
                        <c:v>9.58</c:v>
                      </c:pt>
                      <c:pt idx="1347">
                        <c:v>9.15</c:v>
                      </c:pt>
                      <c:pt idx="1348">
                        <c:v>9.52</c:v>
                      </c:pt>
                      <c:pt idx="1349">
                        <c:v>9.65</c:v>
                      </c:pt>
                      <c:pt idx="1350">
                        <c:v>9.9499999999999993</c:v>
                      </c:pt>
                      <c:pt idx="1351">
                        <c:v>9.6</c:v>
                      </c:pt>
                      <c:pt idx="1352">
                        <c:v>10.09</c:v>
                      </c:pt>
                      <c:pt idx="1353">
                        <c:v>10.08</c:v>
                      </c:pt>
                      <c:pt idx="1354">
                        <c:v>10.33</c:v>
                      </c:pt>
                      <c:pt idx="1355">
                        <c:v>10.1</c:v>
                      </c:pt>
                      <c:pt idx="1356">
                        <c:v>10.220000000000001</c:v>
                      </c:pt>
                      <c:pt idx="1357">
                        <c:v>9.9</c:v>
                      </c:pt>
                      <c:pt idx="1358">
                        <c:v>10.38</c:v>
                      </c:pt>
                      <c:pt idx="1359">
                        <c:v>10.23</c:v>
                      </c:pt>
                      <c:pt idx="1360">
                        <c:v>10.38</c:v>
                      </c:pt>
                      <c:pt idx="1361">
                        <c:v>10.65</c:v>
                      </c:pt>
                      <c:pt idx="1362">
                        <c:v>10.89</c:v>
                      </c:pt>
                      <c:pt idx="1363">
                        <c:v>10.56</c:v>
                      </c:pt>
                      <c:pt idx="1364">
                        <c:v>10.75</c:v>
                      </c:pt>
                      <c:pt idx="1365">
                        <c:v>11.39</c:v>
                      </c:pt>
                      <c:pt idx="1366">
                        <c:v>11.4</c:v>
                      </c:pt>
                      <c:pt idx="1367">
                        <c:v>10.94</c:v>
                      </c:pt>
                      <c:pt idx="1368">
                        <c:v>10.43</c:v>
                      </c:pt>
                      <c:pt idx="1369">
                        <c:v>10.74</c:v>
                      </c:pt>
                      <c:pt idx="1370">
                        <c:v>10.93</c:v>
                      </c:pt>
                      <c:pt idx="1371">
                        <c:v>10.77</c:v>
                      </c:pt>
                      <c:pt idx="1372">
                        <c:v>10.84</c:v>
                      </c:pt>
                      <c:pt idx="1373">
                        <c:v>11.04</c:v>
                      </c:pt>
                      <c:pt idx="1374">
                        <c:v>10.44</c:v>
                      </c:pt>
                      <c:pt idx="1375">
                        <c:v>10.49</c:v>
                      </c:pt>
                      <c:pt idx="1376">
                        <c:v>10.73</c:v>
                      </c:pt>
                      <c:pt idx="1377">
                        <c:v>10.52</c:v>
                      </c:pt>
                      <c:pt idx="1378">
                        <c:v>10.57</c:v>
                      </c:pt>
                      <c:pt idx="1379">
                        <c:v>10.31</c:v>
                      </c:pt>
                      <c:pt idx="1380">
                        <c:v>10.11</c:v>
                      </c:pt>
                      <c:pt idx="1381">
                        <c:v>10.14</c:v>
                      </c:pt>
                      <c:pt idx="1382">
                        <c:v>9.89</c:v>
                      </c:pt>
                      <c:pt idx="1383">
                        <c:v>9.8000000000000007</c:v>
                      </c:pt>
                      <c:pt idx="1384">
                        <c:v>9.5299999999999994</c:v>
                      </c:pt>
                      <c:pt idx="1385">
                        <c:v>9.56</c:v>
                      </c:pt>
                      <c:pt idx="1386">
                        <c:v>9.84</c:v>
                      </c:pt>
                      <c:pt idx="1387">
                        <c:v>9.7799999999999994</c:v>
                      </c:pt>
                      <c:pt idx="1388">
                        <c:v>10.39</c:v>
                      </c:pt>
                      <c:pt idx="1389">
                        <c:v>10.33</c:v>
                      </c:pt>
                      <c:pt idx="1390">
                        <c:v>10.47</c:v>
                      </c:pt>
                      <c:pt idx="1391">
                        <c:v>10.68</c:v>
                      </c:pt>
                      <c:pt idx="1392">
                        <c:v>10.69</c:v>
                      </c:pt>
                      <c:pt idx="1393">
                        <c:v>10.82</c:v>
                      </c:pt>
                      <c:pt idx="1394">
                        <c:v>10.4</c:v>
                      </c:pt>
                      <c:pt idx="1395">
                        <c:v>10.63</c:v>
                      </c:pt>
                      <c:pt idx="1396">
                        <c:v>10.38</c:v>
                      </c:pt>
                      <c:pt idx="1397">
                        <c:v>10.23</c:v>
                      </c:pt>
                      <c:pt idx="1398">
                        <c:v>10.19</c:v>
                      </c:pt>
                      <c:pt idx="1399">
                        <c:v>10.199999999999999</c:v>
                      </c:pt>
                      <c:pt idx="1400">
                        <c:v>10.17</c:v>
                      </c:pt>
                      <c:pt idx="1401">
                        <c:v>9.9499999999999993</c:v>
                      </c:pt>
                      <c:pt idx="1402">
                        <c:v>10.32</c:v>
                      </c:pt>
                      <c:pt idx="1403">
                        <c:v>10.38</c:v>
                      </c:pt>
                      <c:pt idx="1404">
                        <c:v>10.59</c:v>
                      </c:pt>
                      <c:pt idx="1405">
                        <c:v>10.67</c:v>
                      </c:pt>
                      <c:pt idx="1406">
                        <c:v>10.6</c:v>
                      </c:pt>
                      <c:pt idx="1407">
                        <c:v>10.43</c:v>
                      </c:pt>
                      <c:pt idx="1408">
                        <c:v>10.6</c:v>
                      </c:pt>
                      <c:pt idx="1409">
                        <c:v>10.55</c:v>
                      </c:pt>
                      <c:pt idx="1410">
                        <c:v>10.82</c:v>
                      </c:pt>
                      <c:pt idx="1411">
                        <c:v>10.79</c:v>
                      </c:pt>
                      <c:pt idx="1412">
                        <c:v>10.93</c:v>
                      </c:pt>
                      <c:pt idx="1413">
                        <c:v>10.87</c:v>
                      </c:pt>
                      <c:pt idx="1414">
                        <c:v>10.93</c:v>
                      </c:pt>
                      <c:pt idx="1415">
                        <c:v>11.12</c:v>
                      </c:pt>
                      <c:pt idx="1416">
                        <c:v>11.24</c:v>
                      </c:pt>
                      <c:pt idx="1417">
                        <c:v>11.29</c:v>
                      </c:pt>
                      <c:pt idx="1418">
                        <c:v>11.2</c:v>
                      </c:pt>
                      <c:pt idx="1419">
                        <c:v>11.12</c:v>
                      </c:pt>
                      <c:pt idx="1420">
                        <c:v>11.29</c:v>
                      </c:pt>
                      <c:pt idx="1421">
                        <c:v>11.4</c:v>
                      </c:pt>
                      <c:pt idx="1422">
                        <c:v>11.47</c:v>
                      </c:pt>
                      <c:pt idx="1423">
                        <c:v>11.51</c:v>
                      </c:pt>
                      <c:pt idx="1424">
                        <c:v>11.49</c:v>
                      </c:pt>
                      <c:pt idx="1425">
                        <c:v>11.52</c:v>
                      </c:pt>
                      <c:pt idx="1426">
                        <c:v>11.42</c:v>
                      </c:pt>
                      <c:pt idx="1427">
                        <c:v>11.46</c:v>
                      </c:pt>
                      <c:pt idx="1428">
                        <c:v>11.36</c:v>
                      </c:pt>
                      <c:pt idx="1429">
                        <c:v>11.41</c:v>
                      </c:pt>
                      <c:pt idx="1430">
                        <c:v>11.58</c:v>
                      </c:pt>
                      <c:pt idx="1431">
                        <c:v>11.64</c:v>
                      </c:pt>
                      <c:pt idx="1432">
                        <c:v>11.95</c:v>
                      </c:pt>
                      <c:pt idx="1433">
                        <c:v>11.89</c:v>
                      </c:pt>
                      <c:pt idx="1434">
                        <c:v>11.89</c:v>
                      </c:pt>
                      <c:pt idx="1435">
                        <c:v>11.98</c:v>
                      </c:pt>
                      <c:pt idx="1436">
                        <c:v>11.93</c:v>
                      </c:pt>
                      <c:pt idx="1437">
                        <c:v>11.81</c:v>
                      </c:pt>
                      <c:pt idx="1438">
                        <c:v>11.92</c:v>
                      </c:pt>
                      <c:pt idx="1439">
                        <c:v>11.81</c:v>
                      </c:pt>
                      <c:pt idx="1440">
                        <c:v>11.74</c:v>
                      </c:pt>
                      <c:pt idx="1441">
                        <c:v>11.92</c:v>
                      </c:pt>
                      <c:pt idx="1442">
                        <c:v>12</c:v>
                      </c:pt>
                      <c:pt idx="1443">
                        <c:v>11.98</c:v>
                      </c:pt>
                      <c:pt idx="1444">
                        <c:v>11.84</c:v>
                      </c:pt>
                      <c:pt idx="1445">
                        <c:v>11.94</c:v>
                      </c:pt>
                      <c:pt idx="1446">
                        <c:v>11.9</c:v>
                      </c:pt>
                      <c:pt idx="1447">
                        <c:v>11.99</c:v>
                      </c:pt>
                      <c:pt idx="1448">
                        <c:v>12.02</c:v>
                      </c:pt>
                      <c:pt idx="1449">
                        <c:v>11.97</c:v>
                      </c:pt>
                      <c:pt idx="1450">
                        <c:v>12.1</c:v>
                      </c:pt>
                      <c:pt idx="1451">
                        <c:v>12.05</c:v>
                      </c:pt>
                      <c:pt idx="1452">
                        <c:v>12.01</c:v>
                      </c:pt>
                      <c:pt idx="1453">
                        <c:v>11.71</c:v>
                      </c:pt>
                      <c:pt idx="1454">
                        <c:v>11.87</c:v>
                      </c:pt>
                      <c:pt idx="1455">
                        <c:v>11.98</c:v>
                      </c:pt>
                      <c:pt idx="1456">
                        <c:v>12.08</c:v>
                      </c:pt>
                      <c:pt idx="1457">
                        <c:v>12.05</c:v>
                      </c:pt>
                      <c:pt idx="1458">
                        <c:v>12.51</c:v>
                      </c:pt>
                      <c:pt idx="1459">
                        <c:v>12.52</c:v>
                      </c:pt>
                      <c:pt idx="1460">
                        <c:v>12.74</c:v>
                      </c:pt>
                      <c:pt idx="1461">
                        <c:v>12.75</c:v>
                      </c:pt>
                      <c:pt idx="1462">
                        <c:v>12.82</c:v>
                      </c:pt>
                      <c:pt idx="1463">
                        <c:v>12.88</c:v>
                      </c:pt>
                      <c:pt idx="1464">
                        <c:v>12.82</c:v>
                      </c:pt>
                      <c:pt idx="1465">
                        <c:v>12.65</c:v>
                      </c:pt>
                      <c:pt idx="1466">
                        <c:v>12.76</c:v>
                      </c:pt>
                      <c:pt idx="1467">
                        <c:v>12.96</c:v>
                      </c:pt>
                      <c:pt idx="1468">
                        <c:v>12.84</c:v>
                      </c:pt>
                      <c:pt idx="1469">
                        <c:v>12.87</c:v>
                      </c:pt>
                      <c:pt idx="1470">
                        <c:v>12.74</c:v>
                      </c:pt>
                      <c:pt idx="1471">
                        <c:v>12.82</c:v>
                      </c:pt>
                      <c:pt idx="1472">
                        <c:v>12.91</c:v>
                      </c:pt>
                      <c:pt idx="1473">
                        <c:v>12.84</c:v>
                      </c:pt>
                      <c:pt idx="1474">
                        <c:v>12.64</c:v>
                      </c:pt>
                      <c:pt idx="1475">
                        <c:v>12.6</c:v>
                      </c:pt>
                      <c:pt idx="1476">
                        <c:v>12.41</c:v>
                      </c:pt>
                      <c:pt idx="1477">
                        <c:v>12.14</c:v>
                      </c:pt>
                      <c:pt idx="1478">
                        <c:v>12.33</c:v>
                      </c:pt>
                      <c:pt idx="1479">
                        <c:v>12.57</c:v>
                      </c:pt>
                      <c:pt idx="1480">
                        <c:v>12.27</c:v>
                      </c:pt>
                      <c:pt idx="1481">
                        <c:v>12.36</c:v>
                      </c:pt>
                      <c:pt idx="1482">
                        <c:v>12.52</c:v>
                      </c:pt>
                      <c:pt idx="1483">
                        <c:v>12.44</c:v>
                      </c:pt>
                      <c:pt idx="1484">
                        <c:v>12.39</c:v>
                      </c:pt>
                      <c:pt idx="1485">
                        <c:v>12.32</c:v>
                      </c:pt>
                      <c:pt idx="1486">
                        <c:v>12.23</c:v>
                      </c:pt>
                      <c:pt idx="1487">
                        <c:v>12.37</c:v>
                      </c:pt>
                      <c:pt idx="1488">
                        <c:v>12.48</c:v>
                      </c:pt>
                      <c:pt idx="1489">
                        <c:v>12.58</c:v>
                      </c:pt>
                      <c:pt idx="1490">
                        <c:v>12.59</c:v>
                      </c:pt>
                      <c:pt idx="1491">
                        <c:v>12.52</c:v>
                      </c:pt>
                      <c:pt idx="1492">
                        <c:v>12.65</c:v>
                      </c:pt>
                      <c:pt idx="1493">
                        <c:v>12.55</c:v>
                      </c:pt>
                      <c:pt idx="1494">
                        <c:v>12.44</c:v>
                      </c:pt>
                      <c:pt idx="1495">
                        <c:v>12.25</c:v>
                      </c:pt>
                      <c:pt idx="1496">
                        <c:v>12.32</c:v>
                      </c:pt>
                      <c:pt idx="1497">
                        <c:v>12.24</c:v>
                      </c:pt>
                      <c:pt idx="1498">
                        <c:v>12.1</c:v>
                      </c:pt>
                      <c:pt idx="1499">
                        <c:v>12.15</c:v>
                      </c:pt>
                      <c:pt idx="1500">
                        <c:v>12.01</c:v>
                      </c:pt>
                      <c:pt idx="1501">
                        <c:v>11.77</c:v>
                      </c:pt>
                      <c:pt idx="1502">
                        <c:v>11.71</c:v>
                      </c:pt>
                      <c:pt idx="1503">
                        <c:v>11.54</c:v>
                      </c:pt>
                      <c:pt idx="1504">
                        <c:v>11.3</c:v>
                      </c:pt>
                      <c:pt idx="1505">
                        <c:v>11.17</c:v>
                      </c:pt>
                      <c:pt idx="1506">
                        <c:v>11.28</c:v>
                      </c:pt>
                      <c:pt idx="1507">
                        <c:v>11.36</c:v>
                      </c:pt>
                      <c:pt idx="1508">
                        <c:v>11.41</c:v>
                      </c:pt>
                      <c:pt idx="1509">
                        <c:v>11.41</c:v>
                      </c:pt>
                      <c:pt idx="1510">
                        <c:v>11.37</c:v>
                      </c:pt>
                      <c:pt idx="1511">
                        <c:v>11.54</c:v>
                      </c:pt>
                      <c:pt idx="1512">
                        <c:v>11.27</c:v>
                      </c:pt>
                      <c:pt idx="1513">
                        <c:v>11.36</c:v>
                      </c:pt>
                      <c:pt idx="1514">
                        <c:v>10.94</c:v>
                      </c:pt>
                      <c:pt idx="1515">
                        <c:v>10.84</c:v>
                      </c:pt>
                      <c:pt idx="1516">
                        <c:v>11.02</c:v>
                      </c:pt>
                      <c:pt idx="1517">
                        <c:v>11.34</c:v>
                      </c:pt>
                      <c:pt idx="1518">
                        <c:v>11.33</c:v>
                      </c:pt>
                      <c:pt idx="1519">
                        <c:v>11.47</c:v>
                      </c:pt>
                      <c:pt idx="1520">
                        <c:v>11.26</c:v>
                      </c:pt>
                      <c:pt idx="1521">
                        <c:v>11.43</c:v>
                      </c:pt>
                      <c:pt idx="1522">
                        <c:v>11.39</c:v>
                      </c:pt>
                      <c:pt idx="1523">
                        <c:v>11.52</c:v>
                      </c:pt>
                      <c:pt idx="1524">
                        <c:v>11.63</c:v>
                      </c:pt>
                      <c:pt idx="1525">
                        <c:v>11.57</c:v>
                      </c:pt>
                      <c:pt idx="1526">
                        <c:v>11.76</c:v>
                      </c:pt>
                      <c:pt idx="1527">
                        <c:v>11.79</c:v>
                      </c:pt>
                      <c:pt idx="1528">
                        <c:v>11.52</c:v>
                      </c:pt>
                      <c:pt idx="1529">
                        <c:v>11.63</c:v>
                      </c:pt>
                      <c:pt idx="1530">
                        <c:v>11.39</c:v>
                      </c:pt>
                      <c:pt idx="1531">
                        <c:v>11.45</c:v>
                      </c:pt>
                      <c:pt idx="1532">
                        <c:v>11.58</c:v>
                      </c:pt>
                      <c:pt idx="1533">
                        <c:v>11.58</c:v>
                      </c:pt>
                      <c:pt idx="1534">
                        <c:v>11.88</c:v>
                      </c:pt>
                      <c:pt idx="1535">
                        <c:v>11.95</c:v>
                      </c:pt>
                      <c:pt idx="1536">
                        <c:v>12.01</c:v>
                      </c:pt>
                      <c:pt idx="1537">
                        <c:v>11.84</c:v>
                      </c:pt>
                      <c:pt idx="1538">
                        <c:v>11.74</c:v>
                      </c:pt>
                      <c:pt idx="1539">
                        <c:v>11.72</c:v>
                      </c:pt>
                      <c:pt idx="1540">
                        <c:v>11.63</c:v>
                      </c:pt>
                      <c:pt idx="1541">
                        <c:v>11.73</c:v>
                      </c:pt>
                      <c:pt idx="1542">
                        <c:v>11.61</c:v>
                      </c:pt>
                      <c:pt idx="1543">
                        <c:v>11.92</c:v>
                      </c:pt>
                      <c:pt idx="1544">
                        <c:v>11.91</c:v>
                      </c:pt>
                      <c:pt idx="1545">
                        <c:v>11.97</c:v>
                      </c:pt>
                      <c:pt idx="1546">
                        <c:v>11.92</c:v>
                      </c:pt>
                      <c:pt idx="1547">
                        <c:v>11.84</c:v>
                      </c:pt>
                      <c:pt idx="1548">
                        <c:v>11.66</c:v>
                      </c:pt>
                      <c:pt idx="1549">
                        <c:v>11.57</c:v>
                      </c:pt>
                      <c:pt idx="1550">
                        <c:v>11.54</c:v>
                      </c:pt>
                      <c:pt idx="1551">
                        <c:v>11.58</c:v>
                      </c:pt>
                      <c:pt idx="1552">
                        <c:v>11.75</c:v>
                      </c:pt>
                      <c:pt idx="1553">
                        <c:v>11.97</c:v>
                      </c:pt>
                      <c:pt idx="1554">
                        <c:v>11.95</c:v>
                      </c:pt>
                      <c:pt idx="1555">
                        <c:v>11.89</c:v>
                      </c:pt>
                      <c:pt idx="1556">
                        <c:v>11.84</c:v>
                      </c:pt>
                      <c:pt idx="1557">
                        <c:v>11.75</c:v>
                      </c:pt>
                      <c:pt idx="1558">
                        <c:v>12.02</c:v>
                      </c:pt>
                      <c:pt idx="1559">
                        <c:v>12.07</c:v>
                      </c:pt>
                      <c:pt idx="1560">
                        <c:v>12.12</c:v>
                      </c:pt>
                      <c:pt idx="1561">
                        <c:v>12.12</c:v>
                      </c:pt>
                      <c:pt idx="1562">
                        <c:v>12.11</c:v>
                      </c:pt>
                      <c:pt idx="1563">
                        <c:v>12.12</c:v>
                      </c:pt>
                      <c:pt idx="1564">
                        <c:v>12.13</c:v>
                      </c:pt>
                      <c:pt idx="1565">
                        <c:v>12.11</c:v>
                      </c:pt>
                      <c:pt idx="1566">
                        <c:v>12.15</c:v>
                      </c:pt>
                      <c:pt idx="1567">
                        <c:v>12.23</c:v>
                      </c:pt>
                      <c:pt idx="1568">
                        <c:v>12.27</c:v>
                      </c:pt>
                      <c:pt idx="1569">
                        <c:v>12.31</c:v>
                      </c:pt>
                      <c:pt idx="1570">
                        <c:v>12.35</c:v>
                      </c:pt>
                      <c:pt idx="1571">
                        <c:v>12.33</c:v>
                      </c:pt>
                      <c:pt idx="1572">
                        <c:v>12.21</c:v>
                      </c:pt>
                      <c:pt idx="1573">
                        <c:v>12.27</c:v>
                      </c:pt>
                      <c:pt idx="1574">
                        <c:v>12.27</c:v>
                      </c:pt>
                      <c:pt idx="1575">
                        <c:v>12.25</c:v>
                      </c:pt>
                      <c:pt idx="1576">
                        <c:v>12.27</c:v>
                      </c:pt>
                      <c:pt idx="1577">
                        <c:v>12.21</c:v>
                      </c:pt>
                      <c:pt idx="1578">
                        <c:v>12.3</c:v>
                      </c:pt>
                      <c:pt idx="1579">
                        <c:v>12.3</c:v>
                      </c:pt>
                      <c:pt idx="1580">
                        <c:v>12.3</c:v>
                      </c:pt>
                      <c:pt idx="1581">
                        <c:v>12.59</c:v>
                      </c:pt>
                      <c:pt idx="1582">
                        <c:v>12.72</c:v>
                      </c:pt>
                      <c:pt idx="1583">
                        <c:v>12.61</c:v>
                      </c:pt>
                      <c:pt idx="1584">
                        <c:v>12.72</c:v>
                      </c:pt>
                      <c:pt idx="1585">
                        <c:v>12.77</c:v>
                      </c:pt>
                      <c:pt idx="1586">
                        <c:v>13.1</c:v>
                      </c:pt>
                      <c:pt idx="1587">
                        <c:v>13.21</c:v>
                      </c:pt>
                      <c:pt idx="1588">
                        <c:v>13.08</c:v>
                      </c:pt>
                      <c:pt idx="1589">
                        <c:v>13.02</c:v>
                      </c:pt>
                      <c:pt idx="1590">
                        <c:v>13.01</c:v>
                      </c:pt>
                      <c:pt idx="1591">
                        <c:v>12.94</c:v>
                      </c:pt>
                      <c:pt idx="1592">
                        <c:v>12.84</c:v>
                      </c:pt>
                      <c:pt idx="1593">
                        <c:v>12.85</c:v>
                      </c:pt>
                      <c:pt idx="1594">
                        <c:v>12.65</c:v>
                      </c:pt>
                      <c:pt idx="1595">
                        <c:v>12.57</c:v>
                      </c:pt>
                      <c:pt idx="1596">
                        <c:v>12.69</c:v>
                      </c:pt>
                      <c:pt idx="1597">
                        <c:v>12.65</c:v>
                      </c:pt>
                      <c:pt idx="1598">
                        <c:v>12.7</c:v>
                      </c:pt>
                      <c:pt idx="1599">
                        <c:v>12.73</c:v>
                      </c:pt>
                      <c:pt idx="1600">
                        <c:v>12.84</c:v>
                      </c:pt>
                      <c:pt idx="1601">
                        <c:v>13.04</c:v>
                      </c:pt>
                      <c:pt idx="1602">
                        <c:v>13.03</c:v>
                      </c:pt>
                      <c:pt idx="1603">
                        <c:v>13.02</c:v>
                      </c:pt>
                      <c:pt idx="1604">
                        <c:v>12.94</c:v>
                      </c:pt>
                      <c:pt idx="1605">
                        <c:v>12.93</c:v>
                      </c:pt>
                      <c:pt idx="1606">
                        <c:v>13</c:v>
                      </c:pt>
                      <c:pt idx="1607">
                        <c:v>12.82</c:v>
                      </c:pt>
                      <c:pt idx="1608">
                        <c:v>12.97</c:v>
                      </c:pt>
                      <c:pt idx="1609">
                        <c:v>13.05</c:v>
                      </c:pt>
                      <c:pt idx="1610">
                        <c:v>13.22</c:v>
                      </c:pt>
                      <c:pt idx="1611">
                        <c:v>13.25</c:v>
                      </c:pt>
                      <c:pt idx="1612">
                        <c:v>13.07</c:v>
                      </c:pt>
                      <c:pt idx="1613">
                        <c:v>13.07</c:v>
                      </c:pt>
                      <c:pt idx="1614">
                        <c:v>12.85</c:v>
                      </c:pt>
                      <c:pt idx="1615">
                        <c:v>12.85</c:v>
                      </c:pt>
                      <c:pt idx="1616">
                        <c:v>12.88</c:v>
                      </c:pt>
                      <c:pt idx="1617">
                        <c:v>12.82</c:v>
                      </c:pt>
                      <c:pt idx="1618">
                        <c:v>12.82</c:v>
                      </c:pt>
                      <c:pt idx="1619">
                        <c:v>12.82</c:v>
                      </c:pt>
                      <c:pt idx="1620">
                        <c:v>12.9</c:v>
                      </c:pt>
                      <c:pt idx="1621">
                        <c:v>13.05</c:v>
                      </c:pt>
                      <c:pt idx="1622">
                        <c:v>12.98</c:v>
                      </c:pt>
                      <c:pt idx="1623">
                        <c:v>12.95</c:v>
                      </c:pt>
                      <c:pt idx="1624">
                        <c:v>13.1</c:v>
                      </c:pt>
                      <c:pt idx="1625">
                        <c:v>12.66</c:v>
                      </c:pt>
                      <c:pt idx="1626">
                        <c:v>12.56</c:v>
                      </c:pt>
                      <c:pt idx="1627">
                        <c:v>12.57</c:v>
                      </c:pt>
                      <c:pt idx="1628">
                        <c:v>12.59</c:v>
                      </c:pt>
                      <c:pt idx="1629">
                        <c:v>12.51</c:v>
                      </c:pt>
                      <c:pt idx="1630">
                        <c:v>12.29</c:v>
                      </c:pt>
                      <c:pt idx="1631">
                        <c:v>12.31</c:v>
                      </c:pt>
                      <c:pt idx="1632">
                        <c:v>12.39</c:v>
                      </c:pt>
                      <c:pt idx="1633">
                        <c:v>12.63</c:v>
                      </c:pt>
                      <c:pt idx="1634">
                        <c:v>12.7</c:v>
                      </c:pt>
                      <c:pt idx="1635">
                        <c:v>12.7</c:v>
                      </c:pt>
                      <c:pt idx="1636">
                        <c:v>12.85</c:v>
                      </c:pt>
                      <c:pt idx="1637">
                        <c:v>12.8</c:v>
                      </c:pt>
                      <c:pt idx="1638">
                        <c:v>12.69</c:v>
                      </c:pt>
                      <c:pt idx="1639">
                        <c:v>12.74</c:v>
                      </c:pt>
                      <c:pt idx="1640">
                        <c:v>12.8</c:v>
                      </c:pt>
                      <c:pt idx="1641">
                        <c:v>12.78</c:v>
                      </c:pt>
                      <c:pt idx="1642">
                        <c:v>12.74</c:v>
                      </c:pt>
                      <c:pt idx="1643">
                        <c:v>12.7</c:v>
                      </c:pt>
                      <c:pt idx="1644">
                        <c:v>12.86</c:v>
                      </c:pt>
                      <c:pt idx="1645">
                        <c:v>12.9</c:v>
                      </c:pt>
                      <c:pt idx="1646">
                        <c:v>13</c:v>
                      </c:pt>
                      <c:pt idx="1647">
                        <c:v>12.97</c:v>
                      </c:pt>
                      <c:pt idx="1648">
                        <c:v>13.04</c:v>
                      </c:pt>
                      <c:pt idx="1649">
                        <c:v>13.09</c:v>
                      </c:pt>
                      <c:pt idx="1650">
                        <c:v>13.03</c:v>
                      </c:pt>
                      <c:pt idx="1651">
                        <c:v>12.98</c:v>
                      </c:pt>
                      <c:pt idx="1652">
                        <c:v>13.25</c:v>
                      </c:pt>
                      <c:pt idx="1653">
                        <c:v>13.44</c:v>
                      </c:pt>
                      <c:pt idx="1654">
                        <c:v>13.36</c:v>
                      </c:pt>
                      <c:pt idx="1655">
                        <c:v>13.55</c:v>
                      </c:pt>
                      <c:pt idx="1656">
                        <c:v>13.3</c:v>
                      </c:pt>
                      <c:pt idx="1657">
                        <c:v>13.28</c:v>
                      </c:pt>
                      <c:pt idx="1658">
                        <c:v>13.27</c:v>
                      </c:pt>
                      <c:pt idx="1659">
                        <c:v>13.23</c:v>
                      </c:pt>
                      <c:pt idx="1660">
                        <c:v>13.13</c:v>
                      </c:pt>
                      <c:pt idx="1661">
                        <c:v>13.3</c:v>
                      </c:pt>
                      <c:pt idx="1662">
                        <c:v>13.68</c:v>
                      </c:pt>
                      <c:pt idx="1663">
                        <c:v>13.67</c:v>
                      </c:pt>
                      <c:pt idx="1664">
                        <c:v>13.83</c:v>
                      </c:pt>
                      <c:pt idx="1665">
                        <c:v>13.8</c:v>
                      </c:pt>
                      <c:pt idx="1666">
                        <c:v>13.76</c:v>
                      </c:pt>
                      <c:pt idx="1667">
                        <c:v>13.73</c:v>
                      </c:pt>
                      <c:pt idx="1668">
                        <c:v>13.91</c:v>
                      </c:pt>
                      <c:pt idx="1669">
                        <c:v>13.88</c:v>
                      </c:pt>
                      <c:pt idx="1670">
                        <c:v>13.84</c:v>
                      </c:pt>
                      <c:pt idx="1671">
                        <c:v>13.9</c:v>
                      </c:pt>
                      <c:pt idx="1672">
                        <c:v>13.9</c:v>
                      </c:pt>
                      <c:pt idx="1673">
                        <c:v>13.9</c:v>
                      </c:pt>
                      <c:pt idx="1674">
                        <c:v>13.91</c:v>
                      </c:pt>
                      <c:pt idx="1675">
                        <c:v>14.04</c:v>
                      </c:pt>
                      <c:pt idx="1676">
                        <c:v>14.03</c:v>
                      </c:pt>
                      <c:pt idx="1677">
                        <c:v>14.11</c:v>
                      </c:pt>
                      <c:pt idx="1678">
                        <c:v>14.17</c:v>
                      </c:pt>
                      <c:pt idx="1679">
                        <c:v>14.11</c:v>
                      </c:pt>
                      <c:pt idx="1680">
                        <c:v>14.17</c:v>
                      </c:pt>
                      <c:pt idx="1681">
                        <c:v>14.11</c:v>
                      </c:pt>
                      <c:pt idx="1682">
                        <c:v>14.1</c:v>
                      </c:pt>
                      <c:pt idx="1683">
                        <c:v>14.29</c:v>
                      </c:pt>
                      <c:pt idx="1684">
                        <c:v>14.12</c:v>
                      </c:pt>
                      <c:pt idx="1685">
                        <c:v>14.26</c:v>
                      </c:pt>
                      <c:pt idx="1686">
                        <c:v>14.29</c:v>
                      </c:pt>
                      <c:pt idx="1687">
                        <c:v>14.24</c:v>
                      </c:pt>
                      <c:pt idx="1688">
                        <c:v>14.28</c:v>
                      </c:pt>
                      <c:pt idx="1689">
                        <c:v>14.34</c:v>
                      </c:pt>
                      <c:pt idx="1690">
                        <c:v>14.46</c:v>
                      </c:pt>
                      <c:pt idx="1691">
                        <c:v>14.42</c:v>
                      </c:pt>
                      <c:pt idx="1692">
                        <c:v>14.47</c:v>
                      </c:pt>
                      <c:pt idx="1693">
                        <c:v>14.41</c:v>
                      </c:pt>
                      <c:pt idx="1694">
                        <c:v>14.54</c:v>
                      </c:pt>
                      <c:pt idx="1695">
                        <c:v>14.33</c:v>
                      </c:pt>
                      <c:pt idx="1696">
                        <c:v>14.21</c:v>
                      </c:pt>
                      <c:pt idx="1697">
                        <c:v>14.39</c:v>
                      </c:pt>
                      <c:pt idx="1698">
                        <c:v>14</c:v>
                      </c:pt>
                      <c:pt idx="1699">
                        <c:v>14.07</c:v>
                      </c:pt>
                      <c:pt idx="1700">
                        <c:v>14.29</c:v>
                      </c:pt>
                      <c:pt idx="1701">
                        <c:v>14.27</c:v>
                      </c:pt>
                      <c:pt idx="1702">
                        <c:v>14.31</c:v>
                      </c:pt>
                      <c:pt idx="1703">
                        <c:v>14.43</c:v>
                      </c:pt>
                      <c:pt idx="1704">
                        <c:v>14.55</c:v>
                      </c:pt>
                      <c:pt idx="1705">
                        <c:v>14.65</c:v>
                      </c:pt>
                      <c:pt idx="1706">
                        <c:v>14.76</c:v>
                      </c:pt>
                      <c:pt idx="1707">
                        <c:v>14.8</c:v>
                      </c:pt>
                      <c:pt idx="1708">
                        <c:v>14.91</c:v>
                      </c:pt>
                      <c:pt idx="1709">
                        <c:v>14.83</c:v>
                      </c:pt>
                      <c:pt idx="1710">
                        <c:v>14.87</c:v>
                      </c:pt>
                      <c:pt idx="1711">
                        <c:v>14.97</c:v>
                      </c:pt>
                      <c:pt idx="1712">
                        <c:v>14.96</c:v>
                      </c:pt>
                      <c:pt idx="1713">
                        <c:v>14.82</c:v>
                      </c:pt>
                      <c:pt idx="1714">
                        <c:v>14.74</c:v>
                      </c:pt>
                      <c:pt idx="1715">
                        <c:v>14.84</c:v>
                      </c:pt>
                      <c:pt idx="1716">
                        <c:v>14.66</c:v>
                      </c:pt>
                      <c:pt idx="1717">
                        <c:v>14.74</c:v>
                      </c:pt>
                      <c:pt idx="1718">
                        <c:v>14.71</c:v>
                      </c:pt>
                      <c:pt idx="1719">
                        <c:v>14.8</c:v>
                      </c:pt>
                      <c:pt idx="1720">
                        <c:v>14.73</c:v>
                      </c:pt>
                      <c:pt idx="1721">
                        <c:v>14.77</c:v>
                      </c:pt>
                      <c:pt idx="1722">
                        <c:v>14.7</c:v>
                      </c:pt>
                      <c:pt idx="1723">
                        <c:v>14.79</c:v>
                      </c:pt>
                      <c:pt idx="1724">
                        <c:v>14.54</c:v>
                      </c:pt>
                      <c:pt idx="1725">
                        <c:v>14.67</c:v>
                      </c:pt>
                      <c:pt idx="1726">
                        <c:v>14.63</c:v>
                      </c:pt>
                      <c:pt idx="1727">
                        <c:v>14.77</c:v>
                      </c:pt>
                      <c:pt idx="1728">
                        <c:v>14.81</c:v>
                      </c:pt>
                      <c:pt idx="1729">
                        <c:v>15.01</c:v>
                      </c:pt>
                      <c:pt idx="1730">
                        <c:v>15.05</c:v>
                      </c:pt>
                      <c:pt idx="1731">
                        <c:v>14.98</c:v>
                      </c:pt>
                      <c:pt idx="1732">
                        <c:v>14.67</c:v>
                      </c:pt>
                      <c:pt idx="1733">
                        <c:v>14.89</c:v>
                      </c:pt>
                      <c:pt idx="1734">
                        <c:v>14.61</c:v>
                      </c:pt>
                      <c:pt idx="1735">
                        <c:v>14.46</c:v>
                      </c:pt>
                      <c:pt idx="1736">
                        <c:v>14.67</c:v>
                      </c:pt>
                      <c:pt idx="1737">
                        <c:v>14.68</c:v>
                      </c:pt>
                      <c:pt idx="1738">
                        <c:v>14.94</c:v>
                      </c:pt>
                      <c:pt idx="1739">
                        <c:v>15.04</c:v>
                      </c:pt>
                      <c:pt idx="1740">
                        <c:v>15.13</c:v>
                      </c:pt>
                      <c:pt idx="1741">
                        <c:v>15.06</c:v>
                      </c:pt>
                      <c:pt idx="1742">
                        <c:v>15.13</c:v>
                      </c:pt>
                      <c:pt idx="1743">
                        <c:v>15.17</c:v>
                      </c:pt>
                      <c:pt idx="1744">
                        <c:v>15</c:v>
                      </c:pt>
                      <c:pt idx="1745">
                        <c:v>15.13</c:v>
                      </c:pt>
                      <c:pt idx="1746">
                        <c:v>15.29</c:v>
                      </c:pt>
                      <c:pt idx="1747">
                        <c:v>15.45</c:v>
                      </c:pt>
                      <c:pt idx="1748">
                        <c:v>15.53</c:v>
                      </c:pt>
                      <c:pt idx="1749">
                        <c:v>15.66</c:v>
                      </c:pt>
                      <c:pt idx="1750">
                        <c:v>15.55</c:v>
                      </c:pt>
                      <c:pt idx="1751">
                        <c:v>15.62</c:v>
                      </c:pt>
                      <c:pt idx="1752">
                        <c:v>15.66</c:v>
                      </c:pt>
                      <c:pt idx="1753">
                        <c:v>15.93</c:v>
                      </c:pt>
                      <c:pt idx="1754">
                        <c:v>16.079999999999998</c:v>
                      </c:pt>
                      <c:pt idx="1755">
                        <c:v>15.97</c:v>
                      </c:pt>
                      <c:pt idx="1756">
                        <c:v>16.18</c:v>
                      </c:pt>
                      <c:pt idx="1757">
                        <c:v>16.22</c:v>
                      </c:pt>
                      <c:pt idx="1758">
                        <c:v>16.260000000000002</c:v>
                      </c:pt>
                      <c:pt idx="1759">
                        <c:v>16.09</c:v>
                      </c:pt>
                      <c:pt idx="1760">
                        <c:v>15.99</c:v>
                      </c:pt>
                      <c:pt idx="1761">
                        <c:v>16</c:v>
                      </c:pt>
                      <c:pt idx="1762">
                        <c:v>16.170000000000002</c:v>
                      </c:pt>
                      <c:pt idx="1763">
                        <c:v>16.170000000000002</c:v>
                      </c:pt>
                      <c:pt idx="1764">
                        <c:v>16.36</c:v>
                      </c:pt>
                      <c:pt idx="1765">
                        <c:v>16.09</c:v>
                      </c:pt>
                      <c:pt idx="1766">
                        <c:v>16.11</c:v>
                      </c:pt>
                      <c:pt idx="1767">
                        <c:v>15.96</c:v>
                      </c:pt>
                      <c:pt idx="1768">
                        <c:v>15.7</c:v>
                      </c:pt>
                      <c:pt idx="1769">
                        <c:v>15.92</c:v>
                      </c:pt>
                      <c:pt idx="1770">
                        <c:v>16.2</c:v>
                      </c:pt>
                      <c:pt idx="1771">
                        <c:v>16.21</c:v>
                      </c:pt>
                      <c:pt idx="1772">
                        <c:v>15.94</c:v>
                      </c:pt>
                      <c:pt idx="1773">
                        <c:v>15.77</c:v>
                      </c:pt>
                      <c:pt idx="1774">
                        <c:v>16.07</c:v>
                      </c:pt>
                      <c:pt idx="1775">
                        <c:v>15.86</c:v>
                      </c:pt>
                      <c:pt idx="1776">
                        <c:v>16.010000000000002</c:v>
                      </c:pt>
                      <c:pt idx="1777">
                        <c:v>16.11</c:v>
                      </c:pt>
                      <c:pt idx="1778">
                        <c:v>15.9</c:v>
                      </c:pt>
                      <c:pt idx="1779">
                        <c:v>15.55</c:v>
                      </c:pt>
                      <c:pt idx="1780">
                        <c:v>15.5</c:v>
                      </c:pt>
                      <c:pt idx="1781">
                        <c:v>15.23</c:v>
                      </c:pt>
                      <c:pt idx="1782">
                        <c:v>15.51</c:v>
                      </c:pt>
                      <c:pt idx="1783">
                        <c:v>15.67</c:v>
                      </c:pt>
                      <c:pt idx="1784">
                        <c:v>15.87</c:v>
                      </c:pt>
                      <c:pt idx="1785">
                        <c:v>15.77</c:v>
                      </c:pt>
                      <c:pt idx="1786">
                        <c:v>15.83</c:v>
                      </c:pt>
                      <c:pt idx="1787">
                        <c:v>15.84</c:v>
                      </c:pt>
                      <c:pt idx="1788">
                        <c:v>15.79</c:v>
                      </c:pt>
                      <c:pt idx="1789">
                        <c:v>16.079999999999998</c:v>
                      </c:pt>
                      <c:pt idx="1790">
                        <c:v>16.2</c:v>
                      </c:pt>
                      <c:pt idx="1791">
                        <c:v>16.34</c:v>
                      </c:pt>
                      <c:pt idx="1792">
                        <c:v>16.239999999999998</c:v>
                      </c:pt>
                      <c:pt idx="1793">
                        <c:v>16.39</c:v>
                      </c:pt>
                      <c:pt idx="1794">
                        <c:v>16.510000000000002</c:v>
                      </c:pt>
                      <c:pt idx="1795">
                        <c:v>16.579999999999998</c:v>
                      </c:pt>
                      <c:pt idx="1796">
                        <c:v>16.52</c:v>
                      </c:pt>
                      <c:pt idx="1797">
                        <c:v>16.579999999999998</c:v>
                      </c:pt>
                      <c:pt idx="1798">
                        <c:v>16.809999999999999</c:v>
                      </c:pt>
                      <c:pt idx="1799">
                        <c:v>16.82</c:v>
                      </c:pt>
                      <c:pt idx="1800">
                        <c:v>16.93</c:v>
                      </c:pt>
                      <c:pt idx="1801">
                        <c:v>16.86</c:v>
                      </c:pt>
                      <c:pt idx="1802">
                        <c:v>16.739999999999998</c:v>
                      </c:pt>
                      <c:pt idx="1803">
                        <c:v>16.760000000000002</c:v>
                      </c:pt>
                      <c:pt idx="1804">
                        <c:v>16.739999999999998</c:v>
                      </c:pt>
                      <c:pt idx="1805">
                        <c:v>16.62</c:v>
                      </c:pt>
                      <c:pt idx="1806">
                        <c:v>16.61</c:v>
                      </c:pt>
                      <c:pt idx="1807">
                        <c:v>16.62</c:v>
                      </c:pt>
                      <c:pt idx="1808">
                        <c:v>16.89</c:v>
                      </c:pt>
                      <c:pt idx="1809">
                        <c:v>16.88</c:v>
                      </c:pt>
                      <c:pt idx="1810">
                        <c:v>16.84</c:v>
                      </c:pt>
                      <c:pt idx="1811">
                        <c:v>16.690000000000001</c:v>
                      </c:pt>
                      <c:pt idx="1812">
                        <c:v>16.579999999999998</c:v>
                      </c:pt>
                      <c:pt idx="1813">
                        <c:v>16.62</c:v>
                      </c:pt>
                      <c:pt idx="1814">
                        <c:v>16.559999999999999</c:v>
                      </c:pt>
                      <c:pt idx="1815">
                        <c:v>16.5</c:v>
                      </c:pt>
                      <c:pt idx="1816">
                        <c:v>16.579999999999998</c:v>
                      </c:pt>
                      <c:pt idx="1817">
                        <c:v>16.52</c:v>
                      </c:pt>
                      <c:pt idx="1818">
                        <c:v>16.27</c:v>
                      </c:pt>
                      <c:pt idx="1819">
                        <c:v>16.239999999999998</c:v>
                      </c:pt>
                      <c:pt idx="1820">
                        <c:v>16.03</c:v>
                      </c:pt>
                      <c:pt idx="1821">
                        <c:v>16.18</c:v>
                      </c:pt>
                      <c:pt idx="1822">
                        <c:v>16.07</c:v>
                      </c:pt>
                      <c:pt idx="1823">
                        <c:v>16.260000000000002</c:v>
                      </c:pt>
                      <c:pt idx="1824">
                        <c:v>16.27</c:v>
                      </c:pt>
                      <c:pt idx="1825">
                        <c:v>16.170000000000002</c:v>
                      </c:pt>
                      <c:pt idx="1826">
                        <c:v>15.78</c:v>
                      </c:pt>
                      <c:pt idx="1827">
                        <c:v>15.81</c:v>
                      </c:pt>
                      <c:pt idx="1828">
                        <c:v>15.84</c:v>
                      </c:pt>
                      <c:pt idx="1829">
                        <c:v>15.77</c:v>
                      </c:pt>
                      <c:pt idx="1830">
                        <c:v>15.9</c:v>
                      </c:pt>
                      <c:pt idx="1831">
                        <c:v>16.02</c:v>
                      </c:pt>
                      <c:pt idx="1832">
                        <c:v>16.059999999999999</c:v>
                      </c:pt>
                      <c:pt idx="1833">
                        <c:v>16.059999999999999</c:v>
                      </c:pt>
                      <c:pt idx="1834">
                        <c:v>16.25</c:v>
                      </c:pt>
                      <c:pt idx="1835">
                        <c:v>16.43</c:v>
                      </c:pt>
                      <c:pt idx="1836">
                        <c:v>16.46</c:v>
                      </c:pt>
                      <c:pt idx="1837">
                        <c:v>16.350000000000001</c:v>
                      </c:pt>
                      <c:pt idx="1838">
                        <c:v>16.38</c:v>
                      </c:pt>
                      <c:pt idx="1839">
                        <c:v>16.559999999999999</c:v>
                      </c:pt>
                      <c:pt idx="1840">
                        <c:v>16.649999999999999</c:v>
                      </c:pt>
                      <c:pt idx="1841">
                        <c:v>16.79</c:v>
                      </c:pt>
                      <c:pt idx="1842">
                        <c:v>16.73</c:v>
                      </c:pt>
                      <c:pt idx="1843">
                        <c:v>16.559999999999999</c:v>
                      </c:pt>
                      <c:pt idx="1844">
                        <c:v>16.34</c:v>
                      </c:pt>
                      <c:pt idx="1845">
                        <c:v>16.23</c:v>
                      </c:pt>
                      <c:pt idx="1846">
                        <c:v>16.32</c:v>
                      </c:pt>
                      <c:pt idx="1847">
                        <c:v>16.32</c:v>
                      </c:pt>
                      <c:pt idx="1848">
                        <c:v>16.260000000000002</c:v>
                      </c:pt>
                      <c:pt idx="1849">
                        <c:v>16.149999999999999</c:v>
                      </c:pt>
                      <c:pt idx="1850">
                        <c:v>16.260000000000002</c:v>
                      </c:pt>
                      <c:pt idx="1851">
                        <c:v>16.260000000000002</c:v>
                      </c:pt>
                      <c:pt idx="1852">
                        <c:v>16.13</c:v>
                      </c:pt>
                      <c:pt idx="1853">
                        <c:v>16.260000000000002</c:v>
                      </c:pt>
                      <c:pt idx="1854">
                        <c:v>16.079999999999998</c:v>
                      </c:pt>
                      <c:pt idx="1855">
                        <c:v>15.87</c:v>
                      </c:pt>
                      <c:pt idx="1856">
                        <c:v>15.93</c:v>
                      </c:pt>
                      <c:pt idx="1857">
                        <c:v>16.38</c:v>
                      </c:pt>
                      <c:pt idx="1858">
                        <c:v>16.48</c:v>
                      </c:pt>
                      <c:pt idx="1859">
                        <c:v>16.559999999999999</c:v>
                      </c:pt>
                      <c:pt idx="1860">
                        <c:v>16.43</c:v>
                      </c:pt>
                      <c:pt idx="1861">
                        <c:v>16.78</c:v>
                      </c:pt>
                      <c:pt idx="1862">
                        <c:v>16.93</c:v>
                      </c:pt>
                      <c:pt idx="1863">
                        <c:v>16.96</c:v>
                      </c:pt>
                      <c:pt idx="1864">
                        <c:v>16.93</c:v>
                      </c:pt>
                      <c:pt idx="1865">
                        <c:v>16.96</c:v>
                      </c:pt>
                      <c:pt idx="1866">
                        <c:v>16.82</c:v>
                      </c:pt>
                      <c:pt idx="1867">
                        <c:v>16.850000000000001</c:v>
                      </c:pt>
                      <c:pt idx="1868">
                        <c:v>16.920000000000002</c:v>
                      </c:pt>
                      <c:pt idx="1869">
                        <c:v>16.88</c:v>
                      </c:pt>
                      <c:pt idx="1870">
                        <c:v>16.93</c:v>
                      </c:pt>
                      <c:pt idx="1871">
                        <c:v>16.86</c:v>
                      </c:pt>
                      <c:pt idx="1872">
                        <c:v>16.690000000000001</c:v>
                      </c:pt>
                      <c:pt idx="1873">
                        <c:v>16.73</c:v>
                      </c:pt>
                      <c:pt idx="1874">
                        <c:v>16.73</c:v>
                      </c:pt>
                      <c:pt idx="1875">
                        <c:v>16.649999999999999</c:v>
                      </c:pt>
                      <c:pt idx="1876">
                        <c:v>16.72</c:v>
                      </c:pt>
                      <c:pt idx="1877">
                        <c:v>16.54</c:v>
                      </c:pt>
                      <c:pt idx="1878">
                        <c:v>16.920000000000002</c:v>
                      </c:pt>
                      <c:pt idx="1879">
                        <c:v>16.920000000000002</c:v>
                      </c:pt>
                      <c:pt idx="1880">
                        <c:v>16.77</c:v>
                      </c:pt>
                      <c:pt idx="1881">
                        <c:v>16.91</c:v>
                      </c:pt>
                      <c:pt idx="1882">
                        <c:v>17.059999999999999</c:v>
                      </c:pt>
                      <c:pt idx="1883">
                        <c:v>17.14</c:v>
                      </c:pt>
                      <c:pt idx="1884">
                        <c:v>17.13</c:v>
                      </c:pt>
                      <c:pt idx="1885">
                        <c:v>17.16</c:v>
                      </c:pt>
                      <c:pt idx="1886">
                        <c:v>17.100000000000001</c:v>
                      </c:pt>
                      <c:pt idx="1887">
                        <c:v>17.350000000000001</c:v>
                      </c:pt>
                      <c:pt idx="1888">
                        <c:v>17.43</c:v>
                      </c:pt>
                      <c:pt idx="1889">
                        <c:v>17.46</c:v>
                      </c:pt>
                      <c:pt idx="1890">
                        <c:v>17.440000000000001</c:v>
                      </c:pt>
                      <c:pt idx="1891">
                        <c:v>17.489999999999998</c:v>
                      </c:pt>
                      <c:pt idx="1892">
                        <c:v>17.420000000000002</c:v>
                      </c:pt>
                      <c:pt idx="1893">
                        <c:v>17.420000000000002</c:v>
                      </c:pt>
                      <c:pt idx="1894">
                        <c:v>17.239999999999998</c:v>
                      </c:pt>
                      <c:pt idx="1895">
                        <c:v>17.28</c:v>
                      </c:pt>
                      <c:pt idx="1896">
                        <c:v>17.12</c:v>
                      </c:pt>
                      <c:pt idx="1897">
                        <c:v>17.350000000000001</c:v>
                      </c:pt>
                      <c:pt idx="1898">
                        <c:v>17.420000000000002</c:v>
                      </c:pt>
                      <c:pt idx="1899">
                        <c:v>17.36</c:v>
                      </c:pt>
                      <c:pt idx="1900">
                        <c:v>17.12</c:v>
                      </c:pt>
                      <c:pt idx="1901">
                        <c:v>17.12</c:v>
                      </c:pt>
                      <c:pt idx="1902">
                        <c:v>17.14</c:v>
                      </c:pt>
                      <c:pt idx="1903">
                        <c:v>17.25</c:v>
                      </c:pt>
                      <c:pt idx="1904">
                        <c:v>17.13</c:v>
                      </c:pt>
                      <c:pt idx="1905">
                        <c:v>17.53</c:v>
                      </c:pt>
                      <c:pt idx="1906">
                        <c:v>17.510000000000002</c:v>
                      </c:pt>
                      <c:pt idx="1907">
                        <c:v>17.52</c:v>
                      </c:pt>
                      <c:pt idx="1908">
                        <c:v>17.61</c:v>
                      </c:pt>
                      <c:pt idx="1909">
                        <c:v>17.64</c:v>
                      </c:pt>
                      <c:pt idx="1910">
                        <c:v>17.68</c:v>
                      </c:pt>
                      <c:pt idx="1911">
                        <c:v>17.68</c:v>
                      </c:pt>
                      <c:pt idx="1912">
                        <c:v>17.64</c:v>
                      </c:pt>
                      <c:pt idx="1913">
                        <c:v>17.73</c:v>
                      </c:pt>
                      <c:pt idx="1914">
                        <c:v>17.64</c:v>
                      </c:pt>
                      <c:pt idx="1915">
                        <c:v>17.760000000000002</c:v>
                      </c:pt>
                      <c:pt idx="1916">
                        <c:v>17.77</c:v>
                      </c:pt>
                      <c:pt idx="1917">
                        <c:v>17.78</c:v>
                      </c:pt>
                      <c:pt idx="1918">
                        <c:v>17.84</c:v>
                      </c:pt>
                      <c:pt idx="1919">
                        <c:v>17.899999999999999</c:v>
                      </c:pt>
                      <c:pt idx="1920">
                        <c:v>17.87</c:v>
                      </c:pt>
                      <c:pt idx="1921">
                        <c:v>17.600000000000001</c:v>
                      </c:pt>
                      <c:pt idx="1922">
                        <c:v>17.75</c:v>
                      </c:pt>
                      <c:pt idx="1923">
                        <c:v>17.96</c:v>
                      </c:pt>
                      <c:pt idx="1924">
                        <c:v>17.850000000000001</c:v>
                      </c:pt>
                      <c:pt idx="1925">
                        <c:v>17.79</c:v>
                      </c:pt>
                      <c:pt idx="1926">
                        <c:v>17.809999999999999</c:v>
                      </c:pt>
                      <c:pt idx="1927">
                        <c:v>17.809999999999999</c:v>
                      </c:pt>
                      <c:pt idx="1928">
                        <c:v>17.52</c:v>
                      </c:pt>
                      <c:pt idx="1929">
                        <c:v>17.12</c:v>
                      </c:pt>
                      <c:pt idx="1930">
                        <c:v>17.02</c:v>
                      </c:pt>
                      <c:pt idx="1931">
                        <c:v>17.25</c:v>
                      </c:pt>
                      <c:pt idx="1932">
                        <c:v>17.04</c:v>
                      </c:pt>
                      <c:pt idx="1933">
                        <c:v>17.29</c:v>
                      </c:pt>
                      <c:pt idx="1934">
                        <c:v>17.079999999999998</c:v>
                      </c:pt>
                      <c:pt idx="1935">
                        <c:v>16.649999999999999</c:v>
                      </c:pt>
                      <c:pt idx="1936">
                        <c:v>16.82</c:v>
                      </c:pt>
                      <c:pt idx="1937">
                        <c:v>16.8</c:v>
                      </c:pt>
                      <c:pt idx="1938">
                        <c:v>17.059999999999999</c:v>
                      </c:pt>
                      <c:pt idx="1939">
                        <c:v>17.27</c:v>
                      </c:pt>
                      <c:pt idx="1940">
                        <c:v>17.29</c:v>
                      </c:pt>
                      <c:pt idx="1941">
                        <c:v>17.46</c:v>
                      </c:pt>
                      <c:pt idx="1942">
                        <c:v>17.46</c:v>
                      </c:pt>
                      <c:pt idx="1943">
                        <c:v>17.53</c:v>
                      </c:pt>
                      <c:pt idx="1944">
                        <c:v>17.55</c:v>
                      </c:pt>
                      <c:pt idx="1945">
                        <c:v>17.59</c:v>
                      </c:pt>
                      <c:pt idx="1946">
                        <c:v>17.34</c:v>
                      </c:pt>
                      <c:pt idx="1947">
                        <c:v>17.39</c:v>
                      </c:pt>
                      <c:pt idx="1948">
                        <c:v>17.420000000000002</c:v>
                      </c:pt>
                      <c:pt idx="1949">
                        <c:v>17.55</c:v>
                      </c:pt>
                      <c:pt idx="1950">
                        <c:v>17.45</c:v>
                      </c:pt>
                      <c:pt idx="1951">
                        <c:v>17.420000000000002</c:v>
                      </c:pt>
                      <c:pt idx="1952">
                        <c:v>17.510000000000002</c:v>
                      </c:pt>
                      <c:pt idx="1953">
                        <c:v>17.600000000000001</c:v>
                      </c:pt>
                      <c:pt idx="1954">
                        <c:v>17.46</c:v>
                      </c:pt>
                      <c:pt idx="1955">
                        <c:v>17.82</c:v>
                      </c:pt>
                      <c:pt idx="1956">
                        <c:v>18.010000000000002</c:v>
                      </c:pt>
                      <c:pt idx="1957">
                        <c:v>18.07</c:v>
                      </c:pt>
                      <c:pt idx="1958">
                        <c:v>18.149999999999999</c:v>
                      </c:pt>
                      <c:pt idx="1959">
                        <c:v>18.149999999999999</c:v>
                      </c:pt>
                      <c:pt idx="1960">
                        <c:v>18.03</c:v>
                      </c:pt>
                      <c:pt idx="1961">
                        <c:v>18</c:v>
                      </c:pt>
                      <c:pt idx="1962">
                        <c:v>17.8</c:v>
                      </c:pt>
                      <c:pt idx="1963">
                        <c:v>17.68</c:v>
                      </c:pt>
                      <c:pt idx="1964">
                        <c:v>17.87</c:v>
                      </c:pt>
                      <c:pt idx="1965">
                        <c:v>17.96</c:v>
                      </c:pt>
                      <c:pt idx="1966">
                        <c:v>17.95</c:v>
                      </c:pt>
                      <c:pt idx="1967">
                        <c:v>18.239999999999998</c:v>
                      </c:pt>
                      <c:pt idx="1968">
                        <c:v>18.170000000000002</c:v>
                      </c:pt>
                      <c:pt idx="1969">
                        <c:v>18.16</c:v>
                      </c:pt>
                      <c:pt idx="1970">
                        <c:v>18.149999999999999</c:v>
                      </c:pt>
                      <c:pt idx="1971">
                        <c:v>17.96</c:v>
                      </c:pt>
                      <c:pt idx="1972">
                        <c:v>17.86</c:v>
                      </c:pt>
                      <c:pt idx="1973">
                        <c:v>17.940000000000001</c:v>
                      </c:pt>
                      <c:pt idx="1974">
                        <c:v>18.12</c:v>
                      </c:pt>
                      <c:pt idx="1975">
                        <c:v>18.149999999999999</c:v>
                      </c:pt>
                      <c:pt idx="1976">
                        <c:v>18.190000000000001</c:v>
                      </c:pt>
                      <c:pt idx="1977">
                        <c:v>18.16</c:v>
                      </c:pt>
                      <c:pt idx="1978">
                        <c:v>17.98</c:v>
                      </c:pt>
                      <c:pt idx="1979">
                        <c:v>17.71</c:v>
                      </c:pt>
                      <c:pt idx="1980">
                        <c:v>17.73</c:v>
                      </c:pt>
                      <c:pt idx="1981">
                        <c:v>17.89</c:v>
                      </c:pt>
                      <c:pt idx="1982">
                        <c:v>17.47</c:v>
                      </c:pt>
                      <c:pt idx="1983">
                        <c:v>17.260000000000002</c:v>
                      </c:pt>
                      <c:pt idx="1984">
                        <c:v>17.399999999999999</c:v>
                      </c:pt>
                      <c:pt idx="1985">
                        <c:v>17.559999999999999</c:v>
                      </c:pt>
                      <c:pt idx="1986">
                        <c:v>17.7</c:v>
                      </c:pt>
                      <c:pt idx="1987">
                        <c:v>17.73</c:v>
                      </c:pt>
                      <c:pt idx="1988">
                        <c:v>17.72</c:v>
                      </c:pt>
                      <c:pt idx="1989">
                        <c:v>17.84</c:v>
                      </c:pt>
                      <c:pt idx="1990">
                        <c:v>17.88</c:v>
                      </c:pt>
                      <c:pt idx="1991">
                        <c:v>17.87</c:v>
                      </c:pt>
                      <c:pt idx="1992">
                        <c:v>17.72</c:v>
                      </c:pt>
                      <c:pt idx="1993">
                        <c:v>17.62</c:v>
                      </c:pt>
                      <c:pt idx="1994">
                        <c:v>17.79</c:v>
                      </c:pt>
                      <c:pt idx="1995">
                        <c:v>17.809999999999999</c:v>
                      </c:pt>
                      <c:pt idx="1996">
                        <c:v>17.850000000000001</c:v>
                      </c:pt>
                      <c:pt idx="1997">
                        <c:v>17.84</c:v>
                      </c:pt>
                      <c:pt idx="1998">
                        <c:v>17.760000000000002</c:v>
                      </c:pt>
                      <c:pt idx="1999">
                        <c:v>17.510000000000002</c:v>
                      </c:pt>
                      <c:pt idx="2000">
                        <c:v>17.75</c:v>
                      </c:pt>
                      <c:pt idx="2001">
                        <c:v>17.8</c:v>
                      </c:pt>
                      <c:pt idx="2002">
                        <c:v>17.79</c:v>
                      </c:pt>
                      <c:pt idx="2003">
                        <c:v>17.97</c:v>
                      </c:pt>
                      <c:pt idx="2004">
                        <c:v>17.95</c:v>
                      </c:pt>
                      <c:pt idx="2005">
                        <c:v>17.82</c:v>
                      </c:pt>
                      <c:pt idx="2006">
                        <c:v>17.62</c:v>
                      </c:pt>
                      <c:pt idx="2007">
                        <c:v>17.64</c:v>
                      </c:pt>
                      <c:pt idx="2008">
                        <c:v>17.73</c:v>
                      </c:pt>
                      <c:pt idx="2009">
                        <c:v>17.63</c:v>
                      </c:pt>
                      <c:pt idx="2010">
                        <c:v>17.739999999999998</c:v>
                      </c:pt>
                      <c:pt idx="2011">
                        <c:v>17.82</c:v>
                      </c:pt>
                      <c:pt idx="2012">
                        <c:v>17.88</c:v>
                      </c:pt>
                      <c:pt idx="2013">
                        <c:v>18.03</c:v>
                      </c:pt>
                      <c:pt idx="2014">
                        <c:v>18</c:v>
                      </c:pt>
                      <c:pt idx="2015">
                        <c:v>18.04</c:v>
                      </c:pt>
                      <c:pt idx="2016">
                        <c:v>18.079999999999998</c:v>
                      </c:pt>
                      <c:pt idx="2017">
                        <c:v>18.13</c:v>
                      </c:pt>
                      <c:pt idx="2018">
                        <c:v>18.149999999999999</c:v>
                      </c:pt>
                      <c:pt idx="2019">
                        <c:v>18.2</c:v>
                      </c:pt>
                      <c:pt idx="2020">
                        <c:v>18.37</c:v>
                      </c:pt>
                      <c:pt idx="2021">
                        <c:v>18.5</c:v>
                      </c:pt>
                      <c:pt idx="2022">
                        <c:v>18.579999999999998</c:v>
                      </c:pt>
                      <c:pt idx="2023">
                        <c:v>18.57</c:v>
                      </c:pt>
                      <c:pt idx="2024">
                        <c:v>18.45</c:v>
                      </c:pt>
                      <c:pt idx="2025">
                        <c:v>18.329999999999998</c:v>
                      </c:pt>
                      <c:pt idx="2026">
                        <c:v>18.34</c:v>
                      </c:pt>
                      <c:pt idx="2027">
                        <c:v>18.25</c:v>
                      </c:pt>
                      <c:pt idx="2028">
                        <c:v>18.440000000000001</c:v>
                      </c:pt>
                      <c:pt idx="2029">
                        <c:v>18.54</c:v>
                      </c:pt>
                      <c:pt idx="2030">
                        <c:v>18.52</c:v>
                      </c:pt>
                      <c:pt idx="2031">
                        <c:v>18.52</c:v>
                      </c:pt>
                      <c:pt idx="2032">
                        <c:v>18.559999999999999</c:v>
                      </c:pt>
                      <c:pt idx="2033">
                        <c:v>18.440000000000001</c:v>
                      </c:pt>
                      <c:pt idx="2034">
                        <c:v>18.45</c:v>
                      </c:pt>
                      <c:pt idx="2035">
                        <c:v>18.39</c:v>
                      </c:pt>
                      <c:pt idx="2036">
                        <c:v>18.46</c:v>
                      </c:pt>
                      <c:pt idx="2037">
                        <c:v>18.45</c:v>
                      </c:pt>
                      <c:pt idx="2038">
                        <c:v>18.559999999999999</c:v>
                      </c:pt>
                      <c:pt idx="2039">
                        <c:v>18.54</c:v>
                      </c:pt>
                      <c:pt idx="2040">
                        <c:v>18.690000000000001</c:v>
                      </c:pt>
                      <c:pt idx="2041">
                        <c:v>18.61</c:v>
                      </c:pt>
                      <c:pt idx="2042">
                        <c:v>18.45</c:v>
                      </c:pt>
                      <c:pt idx="2043">
                        <c:v>18.5</c:v>
                      </c:pt>
                      <c:pt idx="2044">
                        <c:v>18.37</c:v>
                      </c:pt>
                      <c:pt idx="2045">
                        <c:v>18.41</c:v>
                      </c:pt>
                      <c:pt idx="2046">
                        <c:v>18.52</c:v>
                      </c:pt>
                      <c:pt idx="2047">
                        <c:v>18.649999999999999</c:v>
                      </c:pt>
                      <c:pt idx="2048">
                        <c:v>18.62</c:v>
                      </c:pt>
                      <c:pt idx="2049">
                        <c:v>18.37</c:v>
                      </c:pt>
                      <c:pt idx="2050">
                        <c:v>18.579999999999998</c:v>
                      </c:pt>
                      <c:pt idx="2051">
                        <c:v>18.54</c:v>
                      </c:pt>
                      <c:pt idx="2052">
                        <c:v>18.59</c:v>
                      </c:pt>
                      <c:pt idx="2053">
                        <c:v>18.63</c:v>
                      </c:pt>
                      <c:pt idx="2054">
                        <c:v>18.670000000000002</c:v>
                      </c:pt>
                      <c:pt idx="2055">
                        <c:v>18.57</c:v>
                      </c:pt>
                      <c:pt idx="2056">
                        <c:v>18.579999999999998</c:v>
                      </c:pt>
                      <c:pt idx="2057">
                        <c:v>18.48</c:v>
                      </c:pt>
                      <c:pt idx="2058">
                        <c:v>18.559999999999999</c:v>
                      </c:pt>
                      <c:pt idx="2059">
                        <c:v>18.18</c:v>
                      </c:pt>
                      <c:pt idx="2060">
                        <c:v>18.02</c:v>
                      </c:pt>
                      <c:pt idx="2061">
                        <c:v>18.170000000000002</c:v>
                      </c:pt>
                      <c:pt idx="2062">
                        <c:v>17.98</c:v>
                      </c:pt>
                      <c:pt idx="2063">
                        <c:v>18.059999999999999</c:v>
                      </c:pt>
                      <c:pt idx="2064">
                        <c:v>17.98</c:v>
                      </c:pt>
                      <c:pt idx="2065">
                        <c:v>18.149999999999999</c:v>
                      </c:pt>
                      <c:pt idx="2066">
                        <c:v>18.170000000000002</c:v>
                      </c:pt>
                      <c:pt idx="2067">
                        <c:v>18.21</c:v>
                      </c:pt>
                      <c:pt idx="2068">
                        <c:v>18.29</c:v>
                      </c:pt>
                      <c:pt idx="2069">
                        <c:v>18.41</c:v>
                      </c:pt>
                      <c:pt idx="2070">
                        <c:v>18.32</c:v>
                      </c:pt>
                      <c:pt idx="2071">
                        <c:v>18.52</c:v>
                      </c:pt>
                      <c:pt idx="2072">
                        <c:v>18.55</c:v>
                      </c:pt>
                      <c:pt idx="2073">
                        <c:v>18.600000000000001</c:v>
                      </c:pt>
                      <c:pt idx="2074">
                        <c:v>18.82</c:v>
                      </c:pt>
                      <c:pt idx="2075">
                        <c:v>18.75</c:v>
                      </c:pt>
                      <c:pt idx="2076">
                        <c:v>18.920000000000002</c:v>
                      </c:pt>
                      <c:pt idx="2077">
                        <c:v>18.96</c:v>
                      </c:pt>
                      <c:pt idx="2078">
                        <c:v>18.920000000000002</c:v>
                      </c:pt>
                      <c:pt idx="2079">
                        <c:v>18.86</c:v>
                      </c:pt>
                      <c:pt idx="2080">
                        <c:v>18.95</c:v>
                      </c:pt>
                      <c:pt idx="2081">
                        <c:v>19.02</c:v>
                      </c:pt>
                      <c:pt idx="2082">
                        <c:v>18.989999999999998</c:v>
                      </c:pt>
                      <c:pt idx="2083">
                        <c:v>19.010000000000002</c:v>
                      </c:pt>
                      <c:pt idx="2084">
                        <c:v>19.03</c:v>
                      </c:pt>
                      <c:pt idx="2085">
                        <c:v>19.04</c:v>
                      </c:pt>
                      <c:pt idx="2086">
                        <c:v>18.84</c:v>
                      </c:pt>
                      <c:pt idx="2087">
                        <c:v>18.940000000000001</c:v>
                      </c:pt>
                      <c:pt idx="2088">
                        <c:v>18.989999999999998</c:v>
                      </c:pt>
                      <c:pt idx="2089">
                        <c:v>18.97</c:v>
                      </c:pt>
                      <c:pt idx="2090">
                        <c:v>18.97</c:v>
                      </c:pt>
                      <c:pt idx="2091">
                        <c:v>19.05</c:v>
                      </c:pt>
                      <c:pt idx="2092">
                        <c:v>19.13</c:v>
                      </c:pt>
                      <c:pt idx="2093">
                        <c:v>19.309999999999999</c:v>
                      </c:pt>
                      <c:pt idx="2094">
                        <c:v>19.18</c:v>
                      </c:pt>
                      <c:pt idx="2095">
                        <c:v>19.05</c:v>
                      </c:pt>
                      <c:pt idx="2096">
                        <c:v>18.920000000000002</c:v>
                      </c:pt>
                      <c:pt idx="2097">
                        <c:v>19.03</c:v>
                      </c:pt>
                      <c:pt idx="2098">
                        <c:v>18.71</c:v>
                      </c:pt>
                      <c:pt idx="2099">
                        <c:v>18.89</c:v>
                      </c:pt>
                      <c:pt idx="2100">
                        <c:v>18.829999999999998</c:v>
                      </c:pt>
                      <c:pt idx="2101">
                        <c:v>18.8</c:v>
                      </c:pt>
                      <c:pt idx="2102">
                        <c:v>18.57</c:v>
                      </c:pt>
                      <c:pt idx="2103">
                        <c:v>18.62</c:v>
                      </c:pt>
                      <c:pt idx="2104">
                        <c:v>18.88</c:v>
                      </c:pt>
                      <c:pt idx="2105">
                        <c:v>18.829999999999998</c:v>
                      </c:pt>
                      <c:pt idx="2106">
                        <c:v>18.510000000000002</c:v>
                      </c:pt>
                      <c:pt idx="2107">
                        <c:v>18.86</c:v>
                      </c:pt>
                      <c:pt idx="2108">
                        <c:v>18.46</c:v>
                      </c:pt>
                      <c:pt idx="2109">
                        <c:v>18.32</c:v>
                      </c:pt>
                      <c:pt idx="2110">
                        <c:v>18.149999999999999</c:v>
                      </c:pt>
                      <c:pt idx="2111">
                        <c:v>18.23</c:v>
                      </c:pt>
                      <c:pt idx="2112">
                        <c:v>17.88</c:v>
                      </c:pt>
                      <c:pt idx="2113">
                        <c:v>17.88</c:v>
                      </c:pt>
                      <c:pt idx="2114">
                        <c:v>18.11</c:v>
                      </c:pt>
                      <c:pt idx="2115">
                        <c:v>18.21</c:v>
                      </c:pt>
                      <c:pt idx="2116">
                        <c:v>18.55</c:v>
                      </c:pt>
                      <c:pt idx="2117">
                        <c:v>18.38</c:v>
                      </c:pt>
                      <c:pt idx="2118">
                        <c:v>18.559999999999999</c:v>
                      </c:pt>
                      <c:pt idx="2119">
                        <c:v>18.739999999999998</c:v>
                      </c:pt>
                      <c:pt idx="2120">
                        <c:v>18.760000000000002</c:v>
                      </c:pt>
                      <c:pt idx="2121">
                        <c:v>18.97</c:v>
                      </c:pt>
                      <c:pt idx="2122">
                        <c:v>19.010000000000002</c:v>
                      </c:pt>
                      <c:pt idx="2123">
                        <c:v>19.12</c:v>
                      </c:pt>
                      <c:pt idx="2124">
                        <c:v>19.34</c:v>
                      </c:pt>
                      <c:pt idx="2125">
                        <c:v>19.41</c:v>
                      </c:pt>
                      <c:pt idx="2126">
                        <c:v>19.420000000000002</c:v>
                      </c:pt>
                      <c:pt idx="2127">
                        <c:v>19.55</c:v>
                      </c:pt>
                      <c:pt idx="2128">
                        <c:v>19.579999999999998</c:v>
                      </c:pt>
                      <c:pt idx="2129">
                        <c:v>19.59</c:v>
                      </c:pt>
                      <c:pt idx="2130">
                        <c:v>19.7</c:v>
                      </c:pt>
                      <c:pt idx="2131">
                        <c:v>19.63</c:v>
                      </c:pt>
                      <c:pt idx="2132">
                        <c:v>19.59</c:v>
                      </c:pt>
                      <c:pt idx="2133">
                        <c:v>19.579999999999998</c:v>
                      </c:pt>
                      <c:pt idx="2134">
                        <c:v>19.52</c:v>
                      </c:pt>
                      <c:pt idx="2135">
                        <c:v>19.52</c:v>
                      </c:pt>
                      <c:pt idx="2136">
                        <c:v>19.579999999999998</c:v>
                      </c:pt>
                      <c:pt idx="2137">
                        <c:v>19.54</c:v>
                      </c:pt>
                      <c:pt idx="2138">
                        <c:v>19.54</c:v>
                      </c:pt>
                      <c:pt idx="2139">
                        <c:v>19.64</c:v>
                      </c:pt>
                      <c:pt idx="2140">
                        <c:v>19.77</c:v>
                      </c:pt>
                      <c:pt idx="2141">
                        <c:v>19.75</c:v>
                      </c:pt>
                      <c:pt idx="2142">
                        <c:v>19.78</c:v>
                      </c:pt>
                      <c:pt idx="2143">
                        <c:v>19.79</c:v>
                      </c:pt>
                      <c:pt idx="2144">
                        <c:v>19.66</c:v>
                      </c:pt>
                      <c:pt idx="2145">
                        <c:v>19.829999999999998</c:v>
                      </c:pt>
                      <c:pt idx="2146">
                        <c:v>19.93</c:v>
                      </c:pt>
                      <c:pt idx="2147">
                        <c:v>19.96</c:v>
                      </c:pt>
                      <c:pt idx="2148">
                        <c:v>20.13</c:v>
                      </c:pt>
                      <c:pt idx="2149">
                        <c:v>20.23</c:v>
                      </c:pt>
                      <c:pt idx="2150">
                        <c:v>20.18</c:v>
                      </c:pt>
                      <c:pt idx="2151">
                        <c:v>19.920000000000002</c:v>
                      </c:pt>
                      <c:pt idx="2152">
                        <c:v>19.97</c:v>
                      </c:pt>
                      <c:pt idx="2153">
                        <c:v>19.579999999999998</c:v>
                      </c:pt>
                      <c:pt idx="2154">
                        <c:v>19.399999999999999</c:v>
                      </c:pt>
                      <c:pt idx="2155">
                        <c:v>19.22</c:v>
                      </c:pt>
                      <c:pt idx="2156">
                        <c:v>19.66</c:v>
                      </c:pt>
                      <c:pt idx="2157">
                        <c:v>20.11</c:v>
                      </c:pt>
                      <c:pt idx="2158">
                        <c:v>20.02</c:v>
                      </c:pt>
                      <c:pt idx="2159">
                        <c:v>20.16</c:v>
                      </c:pt>
                      <c:pt idx="2160">
                        <c:v>20.27</c:v>
                      </c:pt>
                      <c:pt idx="2161">
                        <c:v>20.239999999999998</c:v>
                      </c:pt>
                      <c:pt idx="2162">
                        <c:v>20.239999999999998</c:v>
                      </c:pt>
                      <c:pt idx="2163">
                        <c:v>20.309999999999999</c:v>
                      </c:pt>
                      <c:pt idx="2164">
                        <c:v>20.29</c:v>
                      </c:pt>
                      <c:pt idx="2165">
                        <c:v>20.059999999999999</c:v>
                      </c:pt>
                      <c:pt idx="2166">
                        <c:v>20.059999999999999</c:v>
                      </c:pt>
                      <c:pt idx="2167">
                        <c:v>19.64</c:v>
                      </c:pt>
                      <c:pt idx="2168">
                        <c:v>19.34</c:v>
                      </c:pt>
                      <c:pt idx="2169">
                        <c:v>19.54</c:v>
                      </c:pt>
                      <c:pt idx="2170">
                        <c:v>19.829999999999998</c:v>
                      </c:pt>
                      <c:pt idx="2171">
                        <c:v>19.57</c:v>
                      </c:pt>
                      <c:pt idx="2172">
                        <c:v>19.399999999999999</c:v>
                      </c:pt>
                      <c:pt idx="2173">
                        <c:v>19.34</c:v>
                      </c:pt>
                      <c:pt idx="2174">
                        <c:v>19.059999999999999</c:v>
                      </c:pt>
                      <c:pt idx="2175">
                        <c:v>18.829999999999998</c:v>
                      </c:pt>
                      <c:pt idx="2176">
                        <c:v>19.05</c:v>
                      </c:pt>
                      <c:pt idx="2177">
                        <c:v>18.97</c:v>
                      </c:pt>
                      <c:pt idx="2178">
                        <c:v>19.02</c:v>
                      </c:pt>
                      <c:pt idx="2179">
                        <c:v>19.489999999999998</c:v>
                      </c:pt>
                      <c:pt idx="2180">
                        <c:v>19.28</c:v>
                      </c:pt>
                      <c:pt idx="2181">
                        <c:v>19.38</c:v>
                      </c:pt>
                      <c:pt idx="2182">
                        <c:v>19.170000000000002</c:v>
                      </c:pt>
                      <c:pt idx="2183">
                        <c:v>18.82</c:v>
                      </c:pt>
                      <c:pt idx="2184">
                        <c:v>18.97</c:v>
                      </c:pt>
                      <c:pt idx="2185">
                        <c:v>18.670000000000002</c:v>
                      </c:pt>
                      <c:pt idx="2186">
                        <c:v>18.97</c:v>
                      </c:pt>
                      <c:pt idx="2187">
                        <c:v>19.28</c:v>
                      </c:pt>
                      <c:pt idx="2188">
                        <c:v>19.23</c:v>
                      </c:pt>
                      <c:pt idx="2189">
                        <c:v>19.43</c:v>
                      </c:pt>
                      <c:pt idx="2190">
                        <c:v>19.579999999999998</c:v>
                      </c:pt>
                      <c:pt idx="2191">
                        <c:v>19.48</c:v>
                      </c:pt>
                      <c:pt idx="2192">
                        <c:v>19.64</c:v>
                      </c:pt>
                      <c:pt idx="2193">
                        <c:v>19.64</c:v>
                      </c:pt>
                      <c:pt idx="2194">
                        <c:v>19.829999999999998</c:v>
                      </c:pt>
                      <c:pt idx="2195">
                        <c:v>19.82</c:v>
                      </c:pt>
                      <c:pt idx="2196">
                        <c:v>19.88</c:v>
                      </c:pt>
                      <c:pt idx="2197">
                        <c:v>19.760000000000002</c:v>
                      </c:pt>
                      <c:pt idx="2198">
                        <c:v>19.68</c:v>
                      </c:pt>
                      <c:pt idx="2199">
                        <c:v>19.829999999999998</c:v>
                      </c:pt>
                      <c:pt idx="2200">
                        <c:v>19.78</c:v>
                      </c:pt>
                      <c:pt idx="2201">
                        <c:v>19.87</c:v>
                      </c:pt>
                      <c:pt idx="2202">
                        <c:v>19.87</c:v>
                      </c:pt>
                      <c:pt idx="2203">
                        <c:v>19.829999999999998</c:v>
                      </c:pt>
                      <c:pt idx="2204">
                        <c:v>19.75</c:v>
                      </c:pt>
                      <c:pt idx="2205">
                        <c:v>19.899999999999999</c:v>
                      </c:pt>
                      <c:pt idx="2206">
                        <c:v>19.84</c:v>
                      </c:pt>
                      <c:pt idx="2207">
                        <c:v>19.72</c:v>
                      </c:pt>
                      <c:pt idx="2208">
                        <c:v>19.8</c:v>
                      </c:pt>
                      <c:pt idx="2209">
                        <c:v>19.66</c:v>
                      </c:pt>
                      <c:pt idx="2210">
                        <c:v>19.739999999999998</c:v>
                      </c:pt>
                      <c:pt idx="2211">
                        <c:v>19.32</c:v>
                      </c:pt>
                      <c:pt idx="2212">
                        <c:v>19.440000000000001</c:v>
                      </c:pt>
                      <c:pt idx="2213">
                        <c:v>19.87</c:v>
                      </c:pt>
                      <c:pt idx="2214">
                        <c:v>19.73</c:v>
                      </c:pt>
                      <c:pt idx="2215">
                        <c:v>19.97</c:v>
                      </c:pt>
                      <c:pt idx="2216">
                        <c:v>19.920000000000002</c:v>
                      </c:pt>
                      <c:pt idx="2217">
                        <c:v>20.04</c:v>
                      </c:pt>
                      <c:pt idx="2218">
                        <c:v>19.850000000000001</c:v>
                      </c:pt>
                      <c:pt idx="2219">
                        <c:v>20.04</c:v>
                      </c:pt>
                      <c:pt idx="2220">
                        <c:v>19.93</c:v>
                      </c:pt>
                      <c:pt idx="2221">
                        <c:v>19.77</c:v>
                      </c:pt>
                      <c:pt idx="2222">
                        <c:v>19.45</c:v>
                      </c:pt>
                      <c:pt idx="2223">
                        <c:v>19.440000000000001</c:v>
                      </c:pt>
                      <c:pt idx="2224">
                        <c:v>19.41</c:v>
                      </c:pt>
                      <c:pt idx="2225">
                        <c:v>19.7</c:v>
                      </c:pt>
                      <c:pt idx="2226">
                        <c:v>19.559999999999999</c:v>
                      </c:pt>
                      <c:pt idx="2227">
                        <c:v>19.54</c:v>
                      </c:pt>
                      <c:pt idx="2228">
                        <c:v>19.64</c:v>
                      </c:pt>
                      <c:pt idx="2229">
                        <c:v>19.670000000000002</c:v>
                      </c:pt>
                      <c:pt idx="2230">
                        <c:v>19.57</c:v>
                      </c:pt>
                      <c:pt idx="2231">
                        <c:v>19.64</c:v>
                      </c:pt>
                      <c:pt idx="2232">
                        <c:v>19.670000000000002</c:v>
                      </c:pt>
                      <c:pt idx="2233">
                        <c:v>19.66</c:v>
                      </c:pt>
                      <c:pt idx="2234">
                        <c:v>19.739999999999998</c:v>
                      </c:pt>
                      <c:pt idx="2235">
                        <c:v>19.739999999999998</c:v>
                      </c:pt>
                      <c:pt idx="2236">
                        <c:v>19.809999999999999</c:v>
                      </c:pt>
                      <c:pt idx="2237">
                        <c:v>19.829999999999998</c:v>
                      </c:pt>
                      <c:pt idx="2238">
                        <c:v>19.57</c:v>
                      </c:pt>
                      <c:pt idx="2239">
                        <c:v>19.66</c:v>
                      </c:pt>
                      <c:pt idx="2240">
                        <c:v>19.559999999999999</c:v>
                      </c:pt>
                      <c:pt idx="2241">
                        <c:v>19.7</c:v>
                      </c:pt>
                      <c:pt idx="2242">
                        <c:v>19.73</c:v>
                      </c:pt>
                      <c:pt idx="2243">
                        <c:v>19.7</c:v>
                      </c:pt>
                      <c:pt idx="2244">
                        <c:v>19.62</c:v>
                      </c:pt>
                      <c:pt idx="2245">
                        <c:v>19.739999999999998</c:v>
                      </c:pt>
                      <c:pt idx="2246">
                        <c:v>19.73</c:v>
                      </c:pt>
                      <c:pt idx="2247">
                        <c:v>19.57</c:v>
                      </c:pt>
                      <c:pt idx="2248">
                        <c:v>19.739999999999998</c:v>
                      </c:pt>
                      <c:pt idx="2249">
                        <c:v>19.940000000000001</c:v>
                      </c:pt>
                      <c:pt idx="2250">
                        <c:v>19.760000000000002</c:v>
                      </c:pt>
                      <c:pt idx="2251">
                        <c:v>19.66</c:v>
                      </c:pt>
                      <c:pt idx="2252">
                        <c:v>19.8</c:v>
                      </c:pt>
                      <c:pt idx="2253">
                        <c:v>20.079999999999998</c:v>
                      </c:pt>
                      <c:pt idx="2254">
                        <c:v>20.010000000000002</c:v>
                      </c:pt>
                      <c:pt idx="2255">
                        <c:v>19.940000000000001</c:v>
                      </c:pt>
                      <c:pt idx="2256">
                        <c:v>19.95</c:v>
                      </c:pt>
                      <c:pt idx="2257">
                        <c:v>20.13</c:v>
                      </c:pt>
                      <c:pt idx="2258">
                        <c:v>20.04</c:v>
                      </c:pt>
                      <c:pt idx="2259">
                        <c:v>20.149999999999999</c:v>
                      </c:pt>
                      <c:pt idx="2260">
                        <c:v>20.260000000000002</c:v>
                      </c:pt>
                      <c:pt idx="2261">
                        <c:v>20.21</c:v>
                      </c:pt>
                      <c:pt idx="2262">
                        <c:v>20.16</c:v>
                      </c:pt>
                      <c:pt idx="2263">
                        <c:v>20.170000000000002</c:v>
                      </c:pt>
                      <c:pt idx="2264">
                        <c:v>19.940000000000001</c:v>
                      </c:pt>
                      <c:pt idx="2265">
                        <c:v>20.16</c:v>
                      </c:pt>
                      <c:pt idx="2266">
                        <c:v>20.13</c:v>
                      </c:pt>
                      <c:pt idx="2267">
                        <c:v>19.96</c:v>
                      </c:pt>
                      <c:pt idx="2268">
                        <c:v>19.97</c:v>
                      </c:pt>
                      <c:pt idx="2269">
                        <c:v>20</c:v>
                      </c:pt>
                      <c:pt idx="2270">
                        <c:v>20.170000000000002</c:v>
                      </c:pt>
                      <c:pt idx="2271">
                        <c:v>20</c:v>
                      </c:pt>
                      <c:pt idx="2272">
                        <c:v>20.11</c:v>
                      </c:pt>
                      <c:pt idx="2273">
                        <c:v>19.989999999999998</c:v>
                      </c:pt>
                      <c:pt idx="2274">
                        <c:v>20.04</c:v>
                      </c:pt>
                      <c:pt idx="2275">
                        <c:v>20.32</c:v>
                      </c:pt>
                      <c:pt idx="2276">
                        <c:v>20.399999999999999</c:v>
                      </c:pt>
                      <c:pt idx="2277">
                        <c:v>20.309999999999999</c:v>
                      </c:pt>
                      <c:pt idx="2278">
                        <c:v>20.22</c:v>
                      </c:pt>
                      <c:pt idx="2279">
                        <c:v>20.34</c:v>
                      </c:pt>
                      <c:pt idx="2280">
                        <c:v>20.309999999999999</c:v>
                      </c:pt>
                      <c:pt idx="2281">
                        <c:v>20.5</c:v>
                      </c:pt>
                      <c:pt idx="2282">
                        <c:v>20.07</c:v>
                      </c:pt>
                      <c:pt idx="2283">
                        <c:v>20.38</c:v>
                      </c:pt>
                      <c:pt idx="2284">
                        <c:v>20.420000000000002</c:v>
                      </c:pt>
                      <c:pt idx="2285">
                        <c:v>20.25</c:v>
                      </c:pt>
                      <c:pt idx="2286">
                        <c:v>20.13</c:v>
                      </c:pt>
                      <c:pt idx="2287">
                        <c:v>20.190000000000001</c:v>
                      </c:pt>
                      <c:pt idx="2288">
                        <c:v>19.7</c:v>
                      </c:pt>
                      <c:pt idx="2289">
                        <c:v>19.78</c:v>
                      </c:pt>
                      <c:pt idx="2290">
                        <c:v>20.079999999999998</c:v>
                      </c:pt>
                      <c:pt idx="2291">
                        <c:v>19.989999999999998</c:v>
                      </c:pt>
                      <c:pt idx="2292">
                        <c:v>19.91</c:v>
                      </c:pt>
                      <c:pt idx="2293">
                        <c:v>19.95</c:v>
                      </c:pt>
                      <c:pt idx="2294">
                        <c:v>19.600000000000001</c:v>
                      </c:pt>
                      <c:pt idx="2295">
                        <c:v>19.75</c:v>
                      </c:pt>
                      <c:pt idx="2296">
                        <c:v>19.989999999999998</c:v>
                      </c:pt>
                      <c:pt idx="2297">
                        <c:v>20.23</c:v>
                      </c:pt>
                      <c:pt idx="2298">
                        <c:v>20.28</c:v>
                      </c:pt>
                      <c:pt idx="2299">
                        <c:v>20.45</c:v>
                      </c:pt>
                      <c:pt idx="2300">
                        <c:v>20.65</c:v>
                      </c:pt>
                      <c:pt idx="2301">
                        <c:v>20.6</c:v>
                      </c:pt>
                      <c:pt idx="2302">
                        <c:v>20.62</c:v>
                      </c:pt>
                      <c:pt idx="2303">
                        <c:v>20.6</c:v>
                      </c:pt>
                      <c:pt idx="2304">
                        <c:v>20.75</c:v>
                      </c:pt>
                      <c:pt idx="2305">
                        <c:v>20.57</c:v>
                      </c:pt>
                      <c:pt idx="2306">
                        <c:v>20.38</c:v>
                      </c:pt>
                      <c:pt idx="2307">
                        <c:v>20.23</c:v>
                      </c:pt>
                      <c:pt idx="2308">
                        <c:v>20.309999999999999</c:v>
                      </c:pt>
                      <c:pt idx="2309">
                        <c:v>20.51</c:v>
                      </c:pt>
                      <c:pt idx="2310">
                        <c:v>20.51</c:v>
                      </c:pt>
                      <c:pt idx="2311">
                        <c:v>20.45</c:v>
                      </c:pt>
                      <c:pt idx="2312">
                        <c:v>20.43</c:v>
                      </c:pt>
                      <c:pt idx="2313">
                        <c:v>20.39</c:v>
                      </c:pt>
                      <c:pt idx="2314">
                        <c:v>20.47</c:v>
                      </c:pt>
                      <c:pt idx="2315">
                        <c:v>20.399999999999999</c:v>
                      </c:pt>
                      <c:pt idx="2316">
                        <c:v>20.440000000000001</c:v>
                      </c:pt>
                      <c:pt idx="2317">
                        <c:v>20.64</c:v>
                      </c:pt>
                      <c:pt idx="2318">
                        <c:v>20.45</c:v>
                      </c:pt>
                      <c:pt idx="2319">
                        <c:v>20.260000000000002</c:v>
                      </c:pt>
                      <c:pt idx="2320">
                        <c:v>20.34</c:v>
                      </c:pt>
                      <c:pt idx="2321">
                        <c:v>20.48</c:v>
                      </c:pt>
                      <c:pt idx="2322">
                        <c:v>20.52</c:v>
                      </c:pt>
                      <c:pt idx="2323">
                        <c:v>20.51</c:v>
                      </c:pt>
                      <c:pt idx="2324">
                        <c:v>20.32</c:v>
                      </c:pt>
                      <c:pt idx="2325">
                        <c:v>19.89</c:v>
                      </c:pt>
                      <c:pt idx="2326">
                        <c:v>19.18</c:v>
                      </c:pt>
                      <c:pt idx="2327">
                        <c:v>18.37</c:v>
                      </c:pt>
                      <c:pt idx="2328">
                        <c:v>18.11</c:v>
                      </c:pt>
                      <c:pt idx="2329">
                        <c:v>18.8</c:v>
                      </c:pt>
                      <c:pt idx="2330">
                        <c:v>19.260000000000002</c:v>
                      </c:pt>
                      <c:pt idx="2331">
                        <c:v>19.170000000000002</c:v>
                      </c:pt>
                      <c:pt idx="2332">
                        <c:v>19.010000000000002</c:v>
                      </c:pt>
                      <c:pt idx="2333">
                        <c:v>18.39</c:v>
                      </c:pt>
                      <c:pt idx="2334">
                        <c:v>18.64</c:v>
                      </c:pt>
                      <c:pt idx="2335">
                        <c:v>18.75</c:v>
                      </c:pt>
                      <c:pt idx="2336">
                        <c:v>18.37</c:v>
                      </c:pt>
                      <c:pt idx="2337">
                        <c:v>18.84</c:v>
                      </c:pt>
                      <c:pt idx="2338">
                        <c:v>18.579999999999998</c:v>
                      </c:pt>
                      <c:pt idx="2339">
                        <c:v>18.670000000000002</c:v>
                      </c:pt>
                      <c:pt idx="2340">
                        <c:v>18.75</c:v>
                      </c:pt>
                      <c:pt idx="2341">
                        <c:v>18.71</c:v>
                      </c:pt>
                      <c:pt idx="2342">
                        <c:v>18.98</c:v>
                      </c:pt>
                      <c:pt idx="2343">
                        <c:v>19.100000000000001</c:v>
                      </c:pt>
                      <c:pt idx="2344">
                        <c:v>18.84</c:v>
                      </c:pt>
                      <c:pt idx="2345">
                        <c:v>18.38</c:v>
                      </c:pt>
                      <c:pt idx="2346">
                        <c:v>18.59</c:v>
                      </c:pt>
                      <c:pt idx="2347">
                        <c:v>18.36</c:v>
                      </c:pt>
                      <c:pt idx="2348">
                        <c:v>18.37</c:v>
                      </c:pt>
                      <c:pt idx="2349">
                        <c:v>18.239999999999998</c:v>
                      </c:pt>
                      <c:pt idx="2350">
                        <c:v>18.5</c:v>
                      </c:pt>
                      <c:pt idx="2351">
                        <c:v>18.07</c:v>
                      </c:pt>
                      <c:pt idx="2352">
                        <c:v>18.11</c:v>
                      </c:pt>
                      <c:pt idx="2353">
                        <c:v>18.38</c:v>
                      </c:pt>
                      <c:pt idx="2354">
                        <c:v>18.39</c:v>
                      </c:pt>
                      <c:pt idx="2355">
                        <c:v>18.41</c:v>
                      </c:pt>
                      <c:pt idx="2356">
                        <c:v>18.8</c:v>
                      </c:pt>
                      <c:pt idx="2357">
                        <c:v>18.71</c:v>
                      </c:pt>
                      <c:pt idx="2358">
                        <c:v>18.86</c:v>
                      </c:pt>
                      <c:pt idx="2359">
                        <c:v>18.97</c:v>
                      </c:pt>
                      <c:pt idx="2360">
                        <c:v>18.850000000000001</c:v>
                      </c:pt>
                      <c:pt idx="2361">
                        <c:v>18.87</c:v>
                      </c:pt>
                      <c:pt idx="2362">
                        <c:v>18.72</c:v>
                      </c:pt>
                      <c:pt idx="2363">
                        <c:v>18.57</c:v>
                      </c:pt>
                      <c:pt idx="2364">
                        <c:v>18.989999999999998</c:v>
                      </c:pt>
                      <c:pt idx="2365">
                        <c:v>19.100000000000001</c:v>
                      </c:pt>
                      <c:pt idx="2366">
                        <c:v>19.09</c:v>
                      </c:pt>
                      <c:pt idx="2367">
                        <c:v>19.2</c:v>
                      </c:pt>
                      <c:pt idx="2368">
                        <c:v>19.059999999999999</c:v>
                      </c:pt>
                      <c:pt idx="2369">
                        <c:v>19.37</c:v>
                      </c:pt>
                      <c:pt idx="2370">
                        <c:v>19.579999999999998</c:v>
                      </c:pt>
                      <c:pt idx="2371">
                        <c:v>19.5</c:v>
                      </c:pt>
                      <c:pt idx="2372">
                        <c:v>19.39</c:v>
                      </c:pt>
                      <c:pt idx="2373">
                        <c:v>19.84</c:v>
                      </c:pt>
                      <c:pt idx="2374">
                        <c:v>19.82</c:v>
                      </c:pt>
                      <c:pt idx="2375">
                        <c:v>19.53</c:v>
                      </c:pt>
                      <c:pt idx="2376">
                        <c:v>19.8</c:v>
                      </c:pt>
                      <c:pt idx="2377">
                        <c:v>19.829999999999998</c:v>
                      </c:pt>
                      <c:pt idx="2378">
                        <c:v>19.78</c:v>
                      </c:pt>
                      <c:pt idx="2379">
                        <c:v>19.86</c:v>
                      </c:pt>
                      <c:pt idx="2380">
                        <c:v>20.059999999999999</c:v>
                      </c:pt>
                      <c:pt idx="2381">
                        <c:v>19.84</c:v>
                      </c:pt>
                      <c:pt idx="2382">
                        <c:v>19.93</c:v>
                      </c:pt>
                      <c:pt idx="2383">
                        <c:v>19.87</c:v>
                      </c:pt>
                      <c:pt idx="2384">
                        <c:v>19.57</c:v>
                      </c:pt>
                      <c:pt idx="2385">
                        <c:v>19.399999999999999</c:v>
                      </c:pt>
                      <c:pt idx="2386">
                        <c:v>19.64</c:v>
                      </c:pt>
                      <c:pt idx="2387">
                        <c:v>19.600000000000001</c:v>
                      </c:pt>
                      <c:pt idx="2388">
                        <c:v>19.95</c:v>
                      </c:pt>
                      <c:pt idx="2389">
                        <c:v>19.98</c:v>
                      </c:pt>
                      <c:pt idx="2390">
                        <c:v>20.010000000000002</c:v>
                      </c:pt>
                      <c:pt idx="2391">
                        <c:v>19.93</c:v>
                      </c:pt>
                      <c:pt idx="2392">
                        <c:v>19.87</c:v>
                      </c:pt>
                      <c:pt idx="2393">
                        <c:v>19.89</c:v>
                      </c:pt>
                      <c:pt idx="2394">
                        <c:v>19.940000000000001</c:v>
                      </c:pt>
                      <c:pt idx="2395">
                        <c:v>19.920000000000002</c:v>
                      </c:pt>
                      <c:pt idx="2396">
                        <c:v>20.14</c:v>
                      </c:pt>
                      <c:pt idx="2397">
                        <c:v>19.91</c:v>
                      </c:pt>
                      <c:pt idx="2398">
                        <c:v>19.579999999999998</c:v>
                      </c:pt>
                      <c:pt idx="2399">
                        <c:v>20.100000000000001</c:v>
                      </c:pt>
                      <c:pt idx="2400">
                        <c:v>19.91</c:v>
                      </c:pt>
                      <c:pt idx="2401">
                        <c:v>19.66</c:v>
                      </c:pt>
                      <c:pt idx="2402">
                        <c:v>19.440000000000001</c:v>
                      </c:pt>
                      <c:pt idx="2403">
                        <c:v>19.45</c:v>
                      </c:pt>
                      <c:pt idx="2404">
                        <c:v>19.02</c:v>
                      </c:pt>
                      <c:pt idx="2405">
                        <c:v>19.059999999999999</c:v>
                      </c:pt>
                      <c:pt idx="2406">
                        <c:v>19.510000000000002</c:v>
                      </c:pt>
                      <c:pt idx="2407">
                        <c:v>19.829999999999998</c:v>
                      </c:pt>
                      <c:pt idx="2408">
                        <c:v>19.54</c:v>
                      </c:pt>
                      <c:pt idx="2409">
                        <c:v>18.899999999999999</c:v>
                      </c:pt>
                      <c:pt idx="2410">
                        <c:v>19.09</c:v>
                      </c:pt>
                      <c:pt idx="2411">
                        <c:v>19.27</c:v>
                      </c:pt>
                      <c:pt idx="2412">
                        <c:v>19.489999999999998</c:v>
                      </c:pt>
                      <c:pt idx="2413">
                        <c:v>19.48</c:v>
                      </c:pt>
                      <c:pt idx="2414">
                        <c:v>19.46</c:v>
                      </c:pt>
                      <c:pt idx="2415">
                        <c:v>19.66</c:v>
                      </c:pt>
                      <c:pt idx="2416">
                        <c:v>19.53</c:v>
                      </c:pt>
                      <c:pt idx="2417">
                        <c:v>19.329999999999998</c:v>
                      </c:pt>
                      <c:pt idx="2418">
                        <c:v>18.96</c:v>
                      </c:pt>
                      <c:pt idx="2419">
                        <c:v>19.03</c:v>
                      </c:pt>
                      <c:pt idx="2420">
                        <c:v>18.739999999999998</c:v>
                      </c:pt>
                      <c:pt idx="2421">
                        <c:v>18.21</c:v>
                      </c:pt>
                      <c:pt idx="2422">
                        <c:v>17.93</c:v>
                      </c:pt>
                      <c:pt idx="2423">
                        <c:v>17.95</c:v>
                      </c:pt>
                      <c:pt idx="2424">
                        <c:v>18.09</c:v>
                      </c:pt>
                      <c:pt idx="2425">
                        <c:v>17.62</c:v>
                      </c:pt>
                      <c:pt idx="2426">
                        <c:v>17.77</c:v>
                      </c:pt>
                      <c:pt idx="2427">
                        <c:v>17.38</c:v>
                      </c:pt>
                      <c:pt idx="2428">
                        <c:v>17.37</c:v>
                      </c:pt>
                      <c:pt idx="2429">
                        <c:v>17.03</c:v>
                      </c:pt>
                      <c:pt idx="2430">
                        <c:v>16.95</c:v>
                      </c:pt>
                      <c:pt idx="2431">
                        <c:v>17.260000000000002</c:v>
                      </c:pt>
                      <c:pt idx="2432">
                        <c:v>16.91</c:v>
                      </c:pt>
                      <c:pt idx="2433">
                        <c:v>17.2</c:v>
                      </c:pt>
                      <c:pt idx="2434">
                        <c:v>17.13</c:v>
                      </c:pt>
                      <c:pt idx="2435">
                        <c:v>17.14</c:v>
                      </c:pt>
                      <c:pt idx="2436">
                        <c:v>17.62</c:v>
                      </c:pt>
                      <c:pt idx="2437">
                        <c:v>17.55</c:v>
                      </c:pt>
                      <c:pt idx="2438">
                        <c:v>17.059999999999999</c:v>
                      </c:pt>
                      <c:pt idx="2439">
                        <c:v>17.079999999999998</c:v>
                      </c:pt>
                      <c:pt idx="2440">
                        <c:v>17.22</c:v>
                      </c:pt>
                      <c:pt idx="2441">
                        <c:v>16.989999999999998</c:v>
                      </c:pt>
                      <c:pt idx="2442">
                        <c:v>16.559999999999999</c:v>
                      </c:pt>
                      <c:pt idx="2443">
                        <c:v>16.54</c:v>
                      </c:pt>
                      <c:pt idx="2444">
                        <c:v>16.45</c:v>
                      </c:pt>
                      <c:pt idx="2445">
                        <c:v>15.95</c:v>
                      </c:pt>
                      <c:pt idx="2446">
                        <c:v>16.62</c:v>
                      </c:pt>
                      <c:pt idx="2447">
                        <c:v>16.89</c:v>
                      </c:pt>
                      <c:pt idx="2448">
                        <c:v>17.12</c:v>
                      </c:pt>
                      <c:pt idx="2449">
                        <c:v>17.02</c:v>
                      </c:pt>
                      <c:pt idx="2450">
                        <c:v>17.02</c:v>
                      </c:pt>
                      <c:pt idx="2451">
                        <c:v>17.29</c:v>
                      </c:pt>
                      <c:pt idx="2452">
                        <c:v>16.98</c:v>
                      </c:pt>
                      <c:pt idx="2453">
                        <c:v>16.940000000000001</c:v>
                      </c:pt>
                      <c:pt idx="2454">
                        <c:v>17.170000000000002</c:v>
                      </c:pt>
                      <c:pt idx="2455">
                        <c:v>17.29</c:v>
                      </c:pt>
                      <c:pt idx="2456">
                        <c:v>17.11</c:v>
                      </c:pt>
                      <c:pt idx="2457">
                        <c:v>17.68</c:v>
                      </c:pt>
                      <c:pt idx="2458">
                        <c:v>17.88</c:v>
                      </c:pt>
                      <c:pt idx="2459">
                        <c:v>18</c:v>
                      </c:pt>
                      <c:pt idx="2460">
                        <c:v>18.07</c:v>
                      </c:pt>
                      <c:pt idx="2461">
                        <c:v>18.07</c:v>
                      </c:pt>
                      <c:pt idx="2462">
                        <c:v>17.77</c:v>
                      </c:pt>
                      <c:pt idx="2463">
                        <c:v>17.8</c:v>
                      </c:pt>
                      <c:pt idx="2464">
                        <c:v>17.78</c:v>
                      </c:pt>
                      <c:pt idx="2465">
                        <c:v>18.239999999999998</c:v>
                      </c:pt>
                      <c:pt idx="2466">
                        <c:v>18.190000000000001</c:v>
                      </c:pt>
                      <c:pt idx="2467">
                        <c:v>18.18</c:v>
                      </c:pt>
                      <c:pt idx="2468">
                        <c:v>18.14</c:v>
                      </c:pt>
                      <c:pt idx="2469">
                        <c:v>18.36</c:v>
                      </c:pt>
                      <c:pt idx="2470">
                        <c:v>18.440000000000001</c:v>
                      </c:pt>
                      <c:pt idx="2471">
                        <c:v>18.41</c:v>
                      </c:pt>
                      <c:pt idx="2472">
                        <c:v>18.350000000000001</c:v>
                      </c:pt>
                      <c:pt idx="2473">
                        <c:v>18.21</c:v>
                      </c:pt>
                      <c:pt idx="2474">
                        <c:v>18.100000000000001</c:v>
                      </c:pt>
                      <c:pt idx="2475">
                        <c:v>18.149999999999999</c:v>
                      </c:pt>
                      <c:pt idx="2476">
                        <c:v>18.190000000000001</c:v>
                      </c:pt>
                      <c:pt idx="2477">
                        <c:v>18.29</c:v>
                      </c:pt>
                      <c:pt idx="2478">
                        <c:v>18.25</c:v>
                      </c:pt>
                      <c:pt idx="2479">
                        <c:v>18.41</c:v>
                      </c:pt>
                      <c:pt idx="2480">
                        <c:v>18.32</c:v>
                      </c:pt>
                      <c:pt idx="2481">
                        <c:v>18.07</c:v>
                      </c:pt>
                      <c:pt idx="2482">
                        <c:v>18.16</c:v>
                      </c:pt>
                      <c:pt idx="2483">
                        <c:v>17.82</c:v>
                      </c:pt>
                      <c:pt idx="2484">
                        <c:v>17.89</c:v>
                      </c:pt>
                      <c:pt idx="2485">
                        <c:v>17.96</c:v>
                      </c:pt>
                      <c:pt idx="2486">
                        <c:v>18.190000000000001</c:v>
                      </c:pt>
                      <c:pt idx="2487">
                        <c:v>18.600000000000001</c:v>
                      </c:pt>
                      <c:pt idx="2488">
                        <c:v>18.64</c:v>
                      </c:pt>
                      <c:pt idx="2489">
                        <c:v>18.579999999999998</c:v>
                      </c:pt>
                      <c:pt idx="2490">
                        <c:v>18.71</c:v>
                      </c:pt>
                      <c:pt idx="2491">
                        <c:v>18.95</c:v>
                      </c:pt>
                      <c:pt idx="2492">
                        <c:v>19.100000000000001</c:v>
                      </c:pt>
                      <c:pt idx="2493">
                        <c:v>18.920000000000002</c:v>
                      </c:pt>
                      <c:pt idx="2494">
                        <c:v>19.100000000000001</c:v>
                      </c:pt>
                      <c:pt idx="2495">
                        <c:v>19.059999999999999</c:v>
                      </c:pt>
                      <c:pt idx="2496">
                        <c:v>19.18</c:v>
                      </c:pt>
                      <c:pt idx="2497">
                        <c:v>19.22</c:v>
                      </c:pt>
                      <c:pt idx="2498">
                        <c:v>19.010000000000002</c:v>
                      </c:pt>
                      <c:pt idx="2499">
                        <c:v>18.91</c:v>
                      </c:pt>
                      <c:pt idx="2500">
                        <c:v>19.079999999999998</c:v>
                      </c:pt>
                      <c:pt idx="2501">
                        <c:v>18.84</c:v>
                      </c:pt>
                      <c:pt idx="2502">
                        <c:v>18.690000000000001</c:v>
                      </c:pt>
                      <c:pt idx="2503">
                        <c:v>18.68</c:v>
                      </c:pt>
                      <c:pt idx="2504">
                        <c:v>18.760000000000002</c:v>
                      </c:pt>
                      <c:pt idx="2505">
                        <c:v>18.71</c:v>
                      </c:pt>
                      <c:pt idx="2506">
                        <c:v>18.98</c:v>
                      </c:pt>
                      <c:pt idx="2507">
                        <c:v>18.78</c:v>
                      </c:pt>
                      <c:pt idx="2508">
                        <c:v>18.79</c:v>
                      </c:pt>
                      <c:pt idx="2509">
                        <c:v>18.559999999999999</c:v>
                      </c:pt>
                      <c:pt idx="2510">
                        <c:v>18.66</c:v>
                      </c:pt>
                      <c:pt idx="2511">
                        <c:v>18.55</c:v>
                      </c:pt>
                      <c:pt idx="2512">
                        <c:v>18.88</c:v>
                      </c:pt>
                      <c:pt idx="2513">
                        <c:v>18.7</c:v>
                      </c:pt>
                      <c:pt idx="2514">
                        <c:v>18.829999999999998</c:v>
                      </c:pt>
                      <c:pt idx="2515">
                        <c:v>18.809999999999999</c:v>
                      </c:pt>
                      <c:pt idx="2516">
                        <c:v>19.100000000000001</c:v>
                      </c:pt>
                      <c:pt idx="2517">
                        <c:v>19.3</c:v>
                      </c:pt>
                      <c:pt idx="2518">
                        <c:v>19.18</c:v>
                      </c:pt>
                      <c:pt idx="2519">
                        <c:v>19.309999999999999</c:v>
                      </c:pt>
                      <c:pt idx="2520">
                        <c:v>19.27</c:v>
                      </c:pt>
                      <c:pt idx="2521">
                        <c:v>19.309999999999999</c:v>
                      </c:pt>
                      <c:pt idx="2522">
                        <c:v>19.350000000000001</c:v>
                      </c:pt>
                      <c:pt idx="2523">
                        <c:v>19.07</c:v>
                      </c:pt>
                      <c:pt idx="2524">
                        <c:v>19.18</c:v>
                      </c:pt>
                      <c:pt idx="2525">
                        <c:v>19.14</c:v>
                      </c:pt>
                      <c:pt idx="2526">
                        <c:v>19.16</c:v>
                      </c:pt>
                      <c:pt idx="2527">
                        <c:v>19.02</c:v>
                      </c:pt>
                      <c:pt idx="2528">
                        <c:v>18.79</c:v>
                      </c:pt>
                      <c:pt idx="2529">
                        <c:v>18.66</c:v>
                      </c:pt>
                      <c:pt idx="2530">
                        <c:v>18.38</c:v>
                      </c:pt>
                      <c:pt idx="2531">
                        <c:v>18.41</c:v>
                      </c:pt>
                      <c:pt idx="2532">
                        <c:v>18.45</c:v>
                      </c:pt>
                      <c:pt idx="2533">
                        <c:v>18.34</c:v>
                      </c:pt>
                      <c:pt idx="2534">
                        <c:v>18.45</c:v>
                      </c:pt>
                      <c:pt idx="2535">
                        <c:v>18.55</c:v>
                      </c:pt>
                      <c:pt idx="2536">
                        <c:v>18.54</c:v>
                      </c:pt>
                      <c:pt idx="2537">
                        <c:v>18.920000000000002</c:v>
                      </c:pt>
                      <c:pt idx="2538">
                        <c:v>17.91</c:v>
                      </c:pt>
                      <c:pt idx="2539">
                        <c:v>17.399999999999999</c:v>
                      </c:pt>
                      <c:pt idx="2540">
                        <c:v>17.850000000000001</c:v>
                      </c:pt>
                      <c:pt idx="2541">
                        <c:v>18.25</c:v>
                      </c:pt>
                      <c:pt idx="2542">
                        <c:v>18.54</c:v>
                      </c:pt>
                      <c:pt idx="2543">
                        <c:v>18.45</c:v>
                      </c:pt>
                      <c:pt idx="2544">
                        <c:v>18.170000000000002</c:v>
                      </c:pt>
                      <c:pt idx="2545">
                        <c:v>18.22</c:v>
                      </c:pt>
                      <c:pt idx="2546">
                        <c:v>18.239999999999998</c:v>
                      </c:pt>
                      <c:pt idx="2547">
                        <c:v>18.59</c:v>
                      </c:pt>
                      <c:pt idx="2548">
                        <c:v>18.7</c:v>
                      </c:pt>
                      <c:pt idx="2549">
                        <c:v>18.93</c:v>
                      </c:pt>
                      <c:pt idx="2550">
                        <c:v>18.93</c:v>
                      </c:pt>
                      <c:pt idx="2551">
                        <c:v>19.11</c:v>
                      </c:pt>
                      <c:pt idx="2552">
                        <c:v>19.079999999999998</c:v>
                      </c:pt>
                      <c:pt idx="2553">
                        <c:v>19.14</c:v>
                      </c:pt>
                      <c:pt idx="2554">
                        <c:v>19.149999999999999</c:v>
                      </c:pt>
                      <c:pt idx="2555">
                        <c:v>19.18</c:v>
                      </c:pt>
                      <c:pt idx="2556">
                        <c:v>19.09</c:v>
                      </c:pt>
                      <c:pt idx="2557">
                        <c:v>19.21</c:v>
                      </c:pt>
                      <c:pt idx="2558">
                        <c:v>19.170000000000002</c:v>
                      </c:pt>
                      <c:pt idx="2559">
                        <c:v>19.18</c:v>
                      </c:pt>
                      <c:pt idx="2560">
                        <c:v>19.18</c:v>
                      </c:pt>
                      <c:pt idx="2561">
                        <c:v>19.22</c:v>
                      </c:pt>
                      <c:pt idx="2562">
                        <c:v>19.18</c:v>
                      </c:pt>
                      <c:pt idx="2563">
                        <c:v>19.14</c:v>
                      </c:pt>
                      <c:pt idx="2564">
                        <c:v>18.97</c:v>
                      </c:pt>
                      <c:pt idx="2565">
                        <c:v>19.170000000000002</c:v>
                      </c:pt>
                      <c:pt idx="2566">
                        <c:v>19.12</c:v>
                      </c:pt>
                      <c:pt idx="2567">
                        <c:v>19.48</c:v>
                      </c:pt>
                      <c:pt idx="2568">
                        <c:v>19.510000000000002</c:v>
                      </c:pt>
                      <c:pt idx="2569">
                        <c:v>19.53</c:v>
                      </c:pt>
                      <c:pt idx="2570">
                        <c:v>19.37</c:v>
                      </c:pt>
                      <c:pt idx="2571">
                        <c:v>19.41</c:v>
                      </c:pt>
                      <c:pt idx="2572">
                        <c:v>19.350000000000001</c:v>
                      </c:pt>
                      <c:pt idx="2573">
                        <c:v>19.48</c:v>
                      </c:pt>
                      <c:pt idx="2574">
                        <c:v>19.440000000000001</c:v>
                      </c:pt>
                      <c:pt idx="2575">
                        <c:v>19.5</c:v>
                      </c:pt>
                      <c:pt idx="2576">
                        <c:v>19.48</c:v>
                      </c:pt>
                      <c:pt idx="2577">
                        <c:v>19.48</c:v>
                      </c:pt>
                      <c:pt idx="2578">
                        <c:v>19.48</c:v>
                      </c:pt>
                      <c:pt idx="2579">
                        <c:v>19.5</c:v>
                      </c:pt>
                      <c:pt idx="2580">
                        <c:v>19.489999999999998</c:v>
                      </c:pt>
                      <c:pt idx="2581">
                        <c:v>19.53</c:v>
                      </c:pt>
                      <c:pt idx="2582">
                        <c:v>19.559999999999999</c:v>
                      </c:pt>
                      <c:pt idx="2583">
                        <c:v>19.73</c:v>
                      </c:pt>
                      <c:pt idx="2584">
                        <c:v>19.91</c:v>
                      </c:pt>
                      <c:pt idx="2585">
                        <c:v>19.920000000000002</c:v>
                      </c:pt>
                      <c:pt idx="2586">
                        <c:v>19.84</c:v>
                      </c:pt>
                      <c:pt idx="2587">
                        <c:v>19.93</c:v>
                      </c:pt>
                      <c:pt idx="2588">
                        <c:v>19.899999999999999</c:v>
                      </c:pt>
                      <c:pt idx="2589">
                        <c:v>19.89</c:v>
                      </c:pt>
                      <c:pt idx="2590">
                        <c:v>19.87</c:v>
                      </c:pt>
                      <c:pt idx="2591">
                        <c:v>19.5</c:v>
                      </c:pt>
                      <c:pt idx="2592">
                        <c:v>19.72</c:v>
                      </c:pt>
                      <c:pt idx="2593">
                        <c:v>19.37</c:v>
                      </c:pt>
                      <c:pt idx="2594">
                        <c:v>19.32</c:v>
                      </c:pt>
                      <c:pt idx="2595">
                        <c:v>19.440000000000001</c:v>
                      </c:pt>
                      <c:pt idx="2596">
                        <c:v>19.16</c:v>
                      </c:pt>
                      <c:pt idx="2597">
                        <c:v>19.309999999999999</c:v>
                      </c:pt>
                      <c:pt idx="2598">
                        <c:v>19.32</c:v>
                      </c:pt>
                      <c:pt idx="2599">
                        <c:v>19.440000000000001</c:v>
                      </c:pt>
                      <c:pt idx="2600">
                        <c:v>19.48</c:v>
                      </c:pt>
                      <c:pt idx="2601">
                        <c:v>19.38</c:v>
                      </c:pt>
                      <c:pt idx="2602">
                        <c:v>19.07</c:v>
                      </c:pt>
                      <c:pt idx="2603">
                        <c:v>19.22</c:v>
                      </c:pt>
                      <c:pt idx="2604">
                        <c:v>19.309999999999999</c:v>
                      </c:pt>
                      <c:pt idx="2605">
                        <c:v>19.04</c:v>
                      </c:pt>
                      <c:pt idx="2606">
                        <c:v>19.3</c:v>
                      </c:pt>
                      <c:pt idx="2607">
                        <c:v>19.21</c:v>
                      </c:pt>
                      <c:pt idx="2608">
                        <c:v>19.29</c:v>
                      </c:pt>
                      <c:pt idx="2609">
                        <c:v>19.600000000000001</c:v>
                      </c:pt>
                      <c:pt idx="2610">
                        <c:v>19.63</c:v>
                      </c:pt>
                      <c:pt idx="2611">
                        <c:v>19.62</c:v>
                      </c:pt>
                      <c:pt idx="2612">
                        <c:v>19.72</c:v>
                      </c:pt>
                      <c:pt idx="2613">
                        <c:v>19.54</c:v>
                      </c:pt>
                      <c:pt idx="2614">
                        <c:v>19.52</c:v>
                      </c:pt>
                      <c:pt idx="2615">
                        <c:v>19.329999999999998</c:v>
                      </c:pt>
                      <c:pt idx="2616">
                        <c:v>19.420000000000002</c:v>
                      </c:pt>
                      <c:pt idx="2617">
                        <c:v>19.329999999999998</c:v>
                      </c:pt>
                      <c:pt idx="2618">
                        <c:v>19.489999999999998</c:v>
                      </c:pt>
                      <c:pt idx="2619">
                        <c:v>19.66</c:v>
                      </c:pt>
                      <c:pt idx="2620">
                        <c:v>19.66</c:v>
                      </c:pt>
                      <c:pt idx="2621">
                        <c:v>19.649999999999999</c:v>
                      </c:pt>
                      <c:pt idx="2622">
                        <c:v>19.71</c:v>
                      </c:pt>
                      <c:pt idx="2623">
                        <c:v>19.690000000000001</c:v>
                      </c:pt>
                      <c:pt idx="2624">
                        <c:v>19.809999999999999</c:v>
                      </c:pt>
                      <c:pt idx="2625">
                        <c:v>19.86</c:v>
                      </c:pt>
                      <c:pt idx="2626">
                        <c:v>19.77</c:v>
                      </c:pt>
                      <c:pt idx="2627">
                        <c:v>19.739999999999998</c:v>
                      </c:pt>
                      <c:pt idx="2628">
                        <c:v>19.66</c:v>
                      </c:pt>
                      <c:pt idx="2629">
                        <c:v>19.53</c:v>
                      </c:pt>
                      <c:pt idx="2630">
                        <c:v>19.55</c:v>
                      </c:pt>
                      <c:pt idx="2631">
                        <c:v>19.489999999999998</c:v>
                      </c:pt>
                      <c:pt idx="2632">
                        <c:v>19.98</c:v>
                      </c:pt>
                      <c:pt idx="2633">
                        <c:v>19.989999999999998</c:v>
                      </c:pt>
                      <c:pt idx="2634">
                        <c:v>20.84</c:v>
                      </c:pt>
                      <c:pt idx="2635">
                        <c:v>21.61</c:v>
                      </c:pt>
                      <c:pt idx="2636">
                        <c:v>21.67</c:v>
                      </c:pt>
                      <c:pt idx="2637">
                        <c:v>22.2</c:v>
                      </c:pt>
                      <c:pt idx="2638">
                        <c:v>22.18</c:v>
                      </c:pt>
                      <c:pt idx="2639">
                        <c:v>21.86</c:v>
                      </c:pt>
                      <c:pt idx="2640">
                        <c:v>22.16</c:v>
                      </c:pt>
                      <c:pt idx="2641">
                        <c:v>22.16</c:v>
                      </c:pt>
                      <c:pt idx="2642">
                        <c:v>22.24</c:v>
                      </c:pt>
                      <c:pt idx="2643">
                        <c:v>22.25</c:v>
                      </c:pt>
                      <c:pt idx="2644">
                        <c:v>22.38</c:v>
                      </c:pt>
                      <c:pt idx="2645">
                        <c:v>22.41</c:v>
                      </c:pt>
                      <c:pt idx="2646">
                        <c:v>22.15</c:v>
                      </c:pt>
                      <c:pt idx="2647">
                        <c:v>22.21</c:v>
                      </c:pt>
                      <c:pt idx="2648">
                        <c:v>22.51</c:v>
                      </c:pt>
                      <c:pt idx="2649">
                        <c:v>22.9</c:v>
                      </c:pt>
                      <c:pt idx="2650">
                        <c:v>22.65</c:v>
                      </c:pt>
                      <c:pt idx="2651">
                        <c:v>22.92</c:v>
                      </c:pt>
                      <c:pt idx="2652">
                        <c:v>23.12</c:v>
                      </c:pt>
                      <c:pt idx="2653">
                        <c:v>23.48</c:v>
                      </c:pt>
                      <c:pt idx="2654">
                        <c:v>23.7</c:v>
                      </c:pt>
                      <c:pt idx="2655">
                        <c:v>23.75</c:v>
                      </c:pt>
                      <c:pt idx="2656">
                        <c:v>23.52</c:v>
                      </c:pt>
                      <c:pt idx="2657">
                        <c:v>23.58</c:v>
                      </c:pt>
                      <c:pt idx="2658">
                        <c:v>23.47</c:v>
                      </c:pt>
                      <c:pt idx="2659">
                        <c:v>23.67</c:v>
                      </c:pt>
                      <c:pt idx="2660">
                        <c:v>23.36</c:v>
                      </c:pt>
                      <c:pt idx="2661">
                        <c:v>23.37</c:v>
                      </c:pt>
                      <c:pt idx="2662">
                        <c:v>23.66</c:v>
                      </c:pt>
                      <c:pt idx="2663">
                        <c:v>23.6</c:v>
                      </c:pt>
                      <c:pt idx="2664">
                        <c:v>23.54</c:v>
                      </c:pt>
                      <c:pt idx="2665">
                        <c:v>23.58</c:v>
                      </c:pt>
                      <c:pt idx="2666">
                        <c:v>23.61</c:v>
                      </c:pt>
                      <c:pt idx="2667">
                        <c:v>23.37</c:v>
                      </c:pt>
                      <c:pt idx="2668">
                        <c:v>23.2</c:v>
                      </c:pt>
                      <c:pt idx="2669">
                        <c:v>23.25</c:v>
                      </c:pt>
                      <c:pt idx="2670">
                        <c:v>23.51</c:v>
                      </c:pt>
                      <c:pt idx="2671">
                        <c:v>23.7</c:v>
                      </c:pt>
                      <c:pt idx="2672">
                        <c:v>23.46</c:v>
                      </c:pt>
                      <c:pt idx="2673">
                        <c:v>23.54</c:v>
                      </c:pt>
                      <c:pt idx="2674">
                        <c:v>23.38</c:v>
                      </c:pt>
                      <c:pt idx="2675">
                        <c:v>23.43</c:v>
                      </c:pt>
                      <c:pt idx="2676">
                        <c:v>23.58</c:v>
                      </c:pt>
                      <c:pt idx="2677">
                        <c:v>23.38</c:v>
                      </c:pt>
                      <c:pt idx="2678">
                        <c:v>23.51</c:v>
                      </c:pt>
                      <c:pt idx="2679">
                        <c:v>22.95</c:v>
                      </c:pt>
                      <c:pt idx="2680">
                        <c:v>23.14</c:v>
                      </c:pt>
                      <c:pt idx="2681">
                        <c:v>23.04</c:v>
                      </c:pt>
                      <c:pt idx="2682">
                        <c:v>23.15</c:v>
                      </c:pt>
                      <c:pt idx="2683">
                        <c:v>23</c:v>
                      </c:pt>
                      <c:pt idx="2684">
                        <c:v>23.29</c:v>
                      </c:pt>
                      <c:pt idx="2685">
                        <c:v>23.68</c:v>
                      </c:pt>
                      <c:pt idx="2686">
                        <c:v>23.74</c:v>
                      </c:pt>
                      <c:pt idx="2687">
                        <c:v>23.65</c:v>
                      </c:pt>
                      <c:pt idx="2688">
                        <c:v>23.46</c:v>
                      </c:pt>
                      <c:pt idx="2689">
                        <c:v>23.31</c:v>
                      </c:pt>
                      <c:pt idx="2690">
                        <c:v>23.34</c:v>
                      </c:pt>
                      <c:pt idx="2691">
                        <c:v>23.25</c:v>
                      </c:pt>
                      <c:pt idx="2692">
                        <c:v>23.72</c:v>
                      </c:pt>
                      <c:pt idx="2693">
                        <c:v>23.61</c:v>
                      </c:pt>
                      <c:pt idx="2694">
                        <c:v>23.55</c:v>
                      </c:pt>
                      <c:pt idx="2695">
                        <c:v>23.39</c:v>
                      </c:pt>
                      <c:pt idx="2696">
                        <c:v>23.71</c:v>
                      </c:pt>
                      <c:pt idx="2697">
                        <c:v>23.78</c:v>
                      </c:pt>
                      <c:pt idx="2698">
                        <c:v>24.05</c:v>
                      </c:pt>
                      <c:pt idx="2699">
                        <c:v>24.33</c:v>
                      </c:pt>
                      <c:pt idx="2700">
                        <c:v>24.52</c:v>
                      </c:pt>
                      <c:pt idx="2701">
                        <c:v>24.46</c:v>
                      </c:pt>
                      <c:pt idx="2702">
                        <c:v>24.47</c:v>
                      </c:pt>
                      <c:pt idx="2703">
                        <c:v>24.59</c:v>
                      </c:pt>
                      <c:pt idx="2704">
                        <c:v>24.61</c:v>
                      </c:pt>
                      <c:pt idx="2705">
                        <c:v>24.61</c:v>
                      </c:pt>
                      <c:pt idx="2706">
                        <c:v>24.42</c:v>
                      </c:pt>
                      <c:pt idx="2707">
                        <c:v>24.55</c:v>
                      </c:pt>
                      <c:pt idx="2708">
                        <c:v>24.54</c:v>
                      </c:pt>
                      <c:pt idx="2709">
                        <c:v>25.24</c:v>
                      </c:pt>
                      <c:pt idx="2710">
                        <c:v>24.85</c:v>
                      </c:pt>
                      <c:pt idx="2711">
                        <c:v>24.97</c:v>
                      </c:pt>
                      <c:pt idx="2712">
                        <c:v>24.78</c:v>
                      </c:pt>
                      <c:pt idx="2713">
                        <c:v>24.71</c:v>
                      </c:pt>
                      <c:pt idx="2714">
                        <c:v>24.72</c:v>
                      </c:pt>
                      <c:pt idx="2715">
                        <c:v>24.81</c:v>
                      </c:pt>
                      <c:pt idx="2716">
                        <c:v>24.79</c:v>
                      </c:pt>
                      <c:pt idx="2717">
                        <c:v>24.85</c:v>
                      </c:pt>
                      <c:pt idx="2718">
                        <c:v>24.78</c:v>
                      </c:pt>
                      <c:pt idx="2719">
                        <c:v>24.74</c:v>
                      </c:pt>
                      <c:pt idx="2720">
                        <c:v>24.78</c:v>
                      </c:pt>
                      <c:pt idx="2721">
                        <c:v>24.45</c:v>
                      </c:pt>
                      <c:pt idx="2722">
                        <c:v>24.25</c:v>
                      </c:pt>
                      <c:pt idx="2723">
                        <c:v>23.57</c:v>
                      </c:pt>
                      <c:pt idx="2724">
                        <c:v>23.52</c:v>
                      </c:pt>
                      <c:pt idx="2725">
                        <c:v>23.57</c:v>
                      </c:pt>
                      <c:pt idx="2726">
                        <c:v>23.54</c:v>
                      </c:pt>
                      <c:pt idx="2727">
                        <c:v>23.45</c:v>
                      </c:pt>
                      <c:pt idx="2728">
                        <c:v>23.77</c:v>
                      </c:pt>
                      <c:pt idx="2729">
                        <c:v>23.62</c:v>
                      </c:pt>
                      <c:pt idx="2730">
                        <c:v>23.93</c:v>
                      </c:pt>
                      <c:pt idx="2731">
                        <c:v>23.73</c:v>
                      </c:pt>
                      <c:pt idx="2732">
                        <c:v>23.68</c:v>
                      </c:pt>
                      <c:pt idx="2733">
                        <c:v>23.65</c:v>
                      </c:pt>
                      <c:pt idx="2734">
                        <c:v>23.47</c:v>
                      </c:pt>
                      <c:pt idx="2735">
                        <c:v>23.62</c:v>
                      </c:pt>
                      <c:pt idx="2736">
                        <c:v>23.52</c:v>
                      </c:pt>
                      <c:pt idx="2737">
                        <c:v>23.46</c:v>
                      </c:pt>
                      <c:pt idx="2738">
                        <c:v>23.39</c:v>
                      </c:pt>
                      <c:pt idx="2739">
                        <c:v>23.2</c:v>
                      </c:pt>
                      <c:pt idx="2740">
                        <c:v>22.9</c:v>
                      </c:pt>
                      <c:pt idx="2741">
                        <c:v>23.3</c:v>
                      </c:pt>
                      <c:pt idx="2742">
                        <c:v>23.08</c:v>
                      </c:pt>
                      <c:pt idx="2743">
                        <c:v>23.01</c:v>
                      </c:pt>
                      <c:pt idx="2744">
                        <c:v>23.4</c:v>
                      </c:pt>
                      <c:pt idx="2745">
                        <c:v>23.16</c:v>
                      </c:pt>
                      <c:pt idx="2746">
                        <c:v>23.68</c:v>
                      </c:pt>
                      <c:pt idx="2747">
                        <c:v>23.89</c:v>
                      </c:pt>
                      <c:pt idx="2748">
                        <c:v>23.87</c:v>
                      </c:pt>
                      <c:pt idx="2749">
                        <c:v>23.76</c:v>
                      </c:pt>
                      <c:pt idx="2750">
                        <c:v>23.53</c:v>
                      </c:pt>
                      <c:pt idx="2751">
                        <c:v>23.68</c:v>
                      </c:pt>
                      <c:pt idx="2752">
                        <c:v>23.65</c:v>
                      </c:pt>
                      <c:pt idx="2753">
                        <c:v>23.84</c:v>
                      </c:pt>
                      <c:pt idx="2754">
                        <c:v>23.88</c:v>
                      </c:pt>
                      <c:pt idx="2755">
                        <c:v>23.84</c:v>
                      </c:pt>
                      <c:pt idx="2756">
                        <c:v>23.82</c:v>
                      </c:pt>
                      <c:pt idx="2757">
                        <c:v>23.73</c:v>
                      </c:pt>
                      <c:pt idx="2758">
                        <c:v>23.81</c:v>
                      </c:pt>
                      <c:pt idx="2759">
                        <c:v>23.66</c:v>
                      </c:pt>
                      <c:pt idx="2760">
                        <c:v>23.56</c:v>
                      </c:pt>
                      <c:pt idx="2761">
                        <c:v>23.74</c:v>
                      </c:pt>
                      <c:pt idx="2762">
                        <c:v>23.81</c:v>
                      </c:pt>
                      <c:pt idx="2763">
                        <c:v>23.06</c:v>
                      </c:pt>
                      <c:pt idx="2764">
                        <c:v>23.15</c:v>
                      </c:pt>
                      <c:pt idx="2765">
                        <c:v>23.35</c:v>
                      </c:pt>
                      <c:pt idx="2766">
                        <c:v>23.41</c:v>
                      </c:pt>
                      <c:pt idx="2767">
                        <c:v>23.59</c:v>
                      </c:pt>
                      <c:pt idx="2768">
                        <c:v>23.58</c:v>
                      </c:pt>
                      <c:pt idx="2769">
                        <c:v>23.62</c:v>
                      </c:pt>
                      <c:pt idx="2770">
                        <c:v>23.61</c:v>
                      </c:pt>
                      <c:pt idx="2771">
                        <c:v>23.45</c:v>
                      </c:pt>
                      <c:pt idx="2772">
                        <c:v>23.25</c:v>
                      </c:pt>
                      <c:pt idx="2773">
                        <c:v>23.54</c:v>
                      </c:pt>
                      <c:pt idx="2774">
                        <c:v>23.45</c:v>
                      </c:pt>
                      <c:pt idx="2775">
                        <c:v>23.49</c:v>
                      </c:pt>
                      <c:pt idx="2776">
                        <c:v>23.39</c:v>
                      </c:pt>
                      <c:pt idx="2777">
                        <c:v>23.57</c:v>
                      </c:pt>
                      <c:pt idx="2778">
                        <c:v>23.84</c:v>
                      </c:pt>
                      <c:pt idx="2779">
                        <c:v>24.29</c:v>
                      </c:pt>
                      <c:pt idx="2780">
                        <c:v>24.34</c:v>
                      </c:pt>
                      <c:pt idx="2781">
                        <c:v>24.47</c:v>
                      </c:pt>
                      <c:pt idx="2782">
                        <c:v>24.51</c:v>
                      </c:pt>
                      <c:pt idx="2783">
                        <c:v>24.41</c:v>
                      </c:pt>
                      <c:pt idx="2784">
                        <c:v>24.29</c:v>
                      </c:pt>
                      <c:pt idx="2785">
                        <c:v>24.54</c:v>
                      </c:pt>
                      <c:pt idx="2786">
                        <c:v>24.33</c:v>
                      </c:pt>
                      <c:pt idx="2787">
                        <c:v>24.13</c:v>
                      </c:pt>
                      <c:pt idx="2788">
                        <c:v>23.98</c:v>
                      </c:pt>
                      <c:pt idx="2789">
                        <c:v>23.89</c:v>
                      </c:pt>
                      <c:pt idx="2790">
                        <c:v>24.02</c:v>
                      </c:pt>
                      <c:pt idx="2791">
                        <c:v>24.14</c:v>
                      </c:pt>
                      <c:pt idx="2792">
                        <c:v>24.52</c:v>
                      </c:pt>
                      <c:pt idx="2793">
                        <c:v>24.69</c:v>
                      </c:pt>
                      <c:pt idx="2794">
                        <c:v>24.67</c:v>
                      </c:pt>
                      <c:pt idx="2795">
                        <c:v>25.03</c:v>
                      </c:pt>
                      <c:pt idx="2796">
                        <c:v>25.07</c:v>
                      </c:pt>
                      <c:pt idx="2797">
                        <c:v>24.88</c:v>
                      </c:pt>
                      <c:pt idx="2798">
                        <c:v>25.05</c:v>
                      </c:pt>
                      <c:pt idx="2799">
                        <c:v>25.02</c:v>
                      </c:pt>
                      <c:pt idx="2800">
                        <c:v>24.8</c:v>
                      </c:pt>
                      <c:pt idx="2801">
                        <c:v>24.88</c:v>
                      </c:pt>
                      <c:pt idx="2802">
                        <c:v>25.03</c:v>
                      </c:pt>
                      <c:pt idx="2803">
                        <c:v>24.92</c:v>
                      </c:pt>
                      <c:pt idx="2804">
                        <c:v>24.84</c:v>
                      </c:pt>
                      <c:pt idx="2805">
                        <c:v>24.8</c:v>
                      </c:pt>
                      <c:pt idx="2806">
                        <c:v>24.81</c:v>
                      </c:pt>
                      <c:pt idx="2807">
                        <c:v>24.8</c:v>
                      </c:pt>
                      <c:pt idx="2808">
                        <c:v>24.8</c:v>
                      </c:pt>
                      <c:pt idx="2809">
                        <c:v>24.91</c:v>
                      </c:pt>
                      <c:pt idx="2810">
                        <c:v>25.22</c:v>
                      </c:pt>
                      <c:pt idx="2811">
                        <c:v>25.05</c:v>
                      </c:pt>
                      <c:pt idx="2812">
                        <c:v>24.91</c:v>
                      </c:pt>
                      <c:pt idx="2813">
                        <c:v>24.91</c:v>
                      </c:pt>
                      <c:pt idx="2814">
                        <c:v>25.09</c:v>
                      </c:pt>
                      <c:pt idx="2815">
                        <c:v>25.27</c:v>
                      </c:pt>
                      <c:pt idx="2816">
                        <c:v>25.31</c:v>
                      </c:pt>
                      <c:pt idx="2817">
                        <c:v>25.22</c:v>
                      </c:pt>
                      <c:pt idx="2818">
                        <c:v>25.39</c:v>
                      </c:pt>
                      <c:pt idx="2819">
                        <c:v>25.35</c:v>
                      </c:pt>
                      <c:pt idx="2820">
                        <c:v>25.28</c:v>
                      </c:pt>
                      <c:pt idx="2821">
                        <c:v>25.28</c:v>
                      </c:pt>
                      <c:pt idx="2822">
                        <c:v>24.83</c:v>
                      </c:pt>
                      <c:pt idx="2823">
                        <c:v>24.73</c:v>
                      </c:pt>
                      <c:pt idx="2824">
                        <c:v>25.07</c:v>
                      </c:pt>
                      <c:pt idx="2825">
                        <c:v>25.09</c:v>
                      </c:pt>
                      <c:pt idx="2826">
                        <c:v>25.04</c:v>
                      </c:pt>
                      <c:pt idx="2827">
                        <c:v>24.61</c:v>
                      </c:pt>
                      <c:pt idx="2828">
                        <c:v>24.62</c:v>
                      </c:pt>
                      <c:pt idx="2829">
                        <c:v>24.55</c:v>
                      </c:pt>
                      <c:pt idx="2830">
                        <c:v>24.82</c:v>
                      </c:pt>
                      <c:pt idx="2831">
                        <c:v>24.74</c:v>
                      </c:pt>
                      <c:pt idx="2832">
                        <c:v>24.74</c:v>
                      </c:pt>
                      <c:pt idx="2833">
                        <c:v>24.81</c:v>
                      </c:pt>
                      <c:pt idx="2834">
                        <c:v>24.65</c:v>
                      </c:pt>
                      <c:pt idx="2835">
                        <c:v>24.57</c:v>
                      </c:pt>
                      <c:pt idx="2836">
                        <c:v>24.67</c:v>
                      </c:pt>
                      <c:pt idx="2837">
                        <c:v>24.7</c:v>
                      </c:pt>
                      <c:pt idx="2838">
                        <c:v>24.77</c:v>
                      </c:pt>
                      <c:pt idx="2839">
                        <c:v>24.24</c:v>
                      </c:pt>
                      <c:pt idx="2840">
                        <c:v>24.3</c:v>
                      </c:pt>
                      <c:pt idx="2841">
                        <c:v>23.88</c:v>
                      </c:pt>
                      <c:pt idx="2842">
                        <c:v>24.1</c:v>
                      </c:pt>
                      <c:pt idx="2843">
                        <c:v>24.52</c:v>
                      </c:pt>
                      <c:pt idx="2844">
                        <c:v>24.81</c:v>
                      </c:pt>
                      <c:pt idx="2845">
                        <c:v>24.85</c:v>
                      </c:pt>
                      <c:pt idx="2846">
                        <c:v>24.8</c:v>
                      </c:pt>
                      <c:pt idx="2847">
                        <c:v>24.77</c:v>
                      </c:pt>
                      <c:pt idx="2848">
                        <c:v>25.06</c:v>
                      </c:pt>
                      <c:pt idx="2849">
                        <c:v>25.25</c:v>
                      </c:pt>
                      <c:pt idx="2850">
                        <c:v>25.4</c:v>
                      </c:pt>
                      <c:pt idx="2851">
                        <c:v>25.46</c:v>
                      </c:pt>
                      <c:pt idx="2852">
                        <c:v>25.43</c:v>
                      </c:pt>
                      <c:pt idx="2853">
                        <c:v>25.4</c:v>
                      </c:pt>
                      <c:pt idx="2854">
                        <c:v>25.39</c:v>
                      </c:pt>
                      <c:pt idx="2855">
                        <c:v>25.7</c:v>
                      </c:pt>
                      <c:pt idx="2856">
                        <c:v>25.74</c:v>
                      </c:pt>
                      <c:pt idx="2857">
                        <c:v>25.86</c:v>
                      </c:pt>
                      <c:pt idx="2858">
                        <c:v>26.08</c:v>
                      </c:pt>
                      <c:pt idx="2859">
                        <c:v>26.17</c:v>
                      </c:pt>
                      <c:pt idx="2860">
                        <c:v>26.05</c:v>
                      </c:pt>
                      <c:pt idx="2861">
                        <c:v>26.32</c:v>
                      </c:pt>
                      <c:pt idx="2862">
                        <c:v>26.35</c:v>
                      </c:pt>
                      <c:pt idx="2863">
                        <c:v>26.25</c:v>
                      </c:pt>
                      <c:pt idx="2864">
                        <c:v>26.37</c:v>
                      </c:pt>
                      <c:pt idx="2865">
                        <c:v>26.32</c:v>
                      </c:pt>
                      <c:pt idx="2866">
                        <c:v>26.12</c:v>
                      </c:pt>
                      <c:pt idx="2867">
                        <c:v>26.13</c:v>
                      </c:pt>
                      <c:pt idx="2868">
                        <c:v>26.3</c:v>
                      </c:pt>
                      <c:pt idx="2869">
                        <c:v>26.17</c:v>
                      </c:pt>
                      <c:pt idx="2870">
                        <c:v>26.31</c:v>
                      </c:pt>
                      <c:pt idx="2871">
                        <c:v>26.33</c:v>
                      </c:pt>
                      <c:pt idx="2872">
                        <c:v>26.64</c:v>
                      </c:pt>
                      <c:pt idx="2873">
                        <c:v>26.62</c:v>
                      </c:pt>
                      <c:pt idx="2874">
                        <c:v>26.81</c:v>
                      </c:pt>
                      <c:pt idx="2875">
                        <c:v>26.65</c:v>
                      </c:pt>
                      <c:pt idx="2876">
                        <c:v>26.8</c:v>
                      </c:pt>
                      <c:pt idx="2877">
                        <c:v>26.78</c:v>
                      </c:pt>
                      <c:pt idx="2878">
                        <c:v>26.67</c:v>
                      </c:pt>
                      <c:pt idx="2879">
                        <c:v>26.6</c:v>
                      </c:pt>
                      <c:pt idx="2880">
                        <c:v>26.64</c:v>
                      </c:pt>
                      <c:pt idx="2881">
                        <c:v>26.89</c:v>
                      </c:pt>
                      <c:pt idx="2882">
                        <c:v>26.78</c:v>
                      </c:pt>
                      <c:pt idx="2883">
                        <c:v>26.75</c:v>
                      </c:pt>
                      <c:pt idx="2884">
                        <c:v>26.38</c:v>
                      </c:pt>
                      <c:pt idx="2885">
                        <c:v>26.25</c:v>
                      </c:pt>
                      <c:pt idx="2886">
                        <c:v>26.16</c:v>
                      </c:pt>
                      <c:pt idx="2887">
                        <c:v>26.08</c:v>
                      </c:pt>
                      <c:pt idx="2888">
                        <c:v>26.12</c:v>
                      </c:pt>
                      <c:pt idx="2889">
                        <c:v>26.11</c:v>
                      </c:pt>
                      <c:pt idx="2890">
                        <c:v>26.18</c:v>
                      </c:pt>
                      <c:pt idx="2891">
                        <c:v>26.19</c:v>
                      </c:pt>
                      <c:pt idx="2892">
                        <c:v>26.16</c:v>
                      </c:pt>
                      <c:pt idx="2893">
                        <c:v>26.28</c:v>
                      </c:pt>
                      <c:pt idx="2894">
                        <c:v>26.36</c:v>
                      </c:pt>
                      <c:pt idx="2895">
                        <c:v>26.23</c:v>
                      </c:pt>
                      <c:pt idx="2896">
                        <c:v>26.22</c:v>
                      </c:pt>
                      <c:pt idx="2897">
                        <c:v>26.2</c:v>
                      </c:pt>
                      <c:pt idx="2898">
                        <c:v>26.88</c:v>
                      </c:pt>
                      <c:pt idx="2899">
                        <c:v>27.34</c:v>
                      </c:pt>
                      <c:pt idx="2900">
                        <c:v>27.52</c:v>
                      </c:pt>
                      <c:pt idx="2901">
                        <c:v>27.58</c:v>
                      </c:pt>
                      <c:pt idx="2902">
                        <c:v>28</c:v>
                      </c:pt>
                      <c:pt idx="2903">
                        <c:v>27.85</c:v>
                      </c:pt>
                      <c:pt idx="2904">
                        <c:v>27.75</c:v>
                      </c:pt>
                      <c:pt idx="2905">
                        <c:v>27.84</c:v>
                      </c:pt>
                      <c:pt idx="2906">
                        <c:v>28.01</c:v>
                      </c:pt>
                      <c:pt idx="2907">
                        <c:v>27.94</c:v>
                      </c:pt>
                      <c:pt idx="2908">
                        <c:v>28.22</c:v>
                      </c:pt>
                      <c:pt idx="2909">
                        <c:v>27.87</c:v>
                      </c:pt>
                      <c:pt idx="2910">
                        <c:v>27.69</c:v>
                      </c:pt>
                      <c:pt idx="2911">
                        <c:v>27.81</c:v>
                      </c:pt>
                      <c:pt idx="2912">
                        <c:v>28.06</c:v>
                      </c:pt>
                      <c:pt idx="2913">
                        <c:v>27.94</c:v>
                      </c:pt>
                      <c:pt idx="2914">
                        <c:v>27.89</c:v>
                      </c:pt>
                      <c:pt idx="2915">
                        <c:v>28.13</c:v>
                      </c:pt>
                      <c:pt idx="2916">
                        <c:v>28.05</c:v>
                      </c:pt>
                      <c:pt idx="2917">
                        <c:v>27.97</c:v>
                      </c:pt>
                      <c:pt idx="2918">
                        <c:v>28</c:v>
                      </c:pt>
                      <c:pt idx="2919">
                        <c:v>28.11</c:v>
                      </c:pt>
                      <c:pt idx="2920">
                        <c:v>27.91</c:v>
                      </c:pt>
                      <c:pt idx="2921">
                        <c:v>27.92</c:v>
                      </c:pt>
                      <c:pt idx="2922">
                        <c:v>28.07</c:v>
                      </c:pt>
                      <c:pt idx="2923">
                        <c:v>28.33</c:v>
                      </c:pt>
                      <c:pt idx="2924">
                        <c:v>28.41</c:v>
                      </c:pt>
                      <c:pt idx="2925">
                        <c:v>28.37</c:v>
                      </c:pt>
                      <c:pt idx="2926">
                        <c:v>28.59</c:v>
                      </c:pt>
                      <c:pt idx="2927">
                        <c:v>28.83</c:v>
                      </c:pt>
                      <c:pt idx="2928">
                        <c:v>28.97</c:v>
                      </c:pt>
                      <c:pt idx="2929">
                        <c:v>29.23</c:v>
                      </c:pt>
                      <c:pt idx="2930">
                        <c:v>29.15</c:v>
                      </c:pt>
                      <c:pt idx="2931">
                        <c:v>29.37</c:v>
                      </c:pt>
                      <c:pt idx="2932">
                        <c:v>29.33</c:v>
                      </c:pt>
                      <c:pt idx="2933">
                        <c:v>29.54</c:v>
                      </c:pt>
                      <c:pt idx="2934">
                        <c:v>29.78</c:v>
                      </c:pt>
                      <c:pt idx="2935">
                        <c:v>29.81</c:v>
                      </c:pt>
                      <c:pt idx="2936">
                        <c:v>30.01</c:v>
                      </c:pt>
                      <c:pt idx="2937">
                        <c:v>29.95</c:v>
                      </c:pt>
                      <c:pt idx="2938">
                        <c:v>30.17</c:v>
                      </c:pt>
                      <c:pt idx="2939">
                        <c:v>30.05</c:v>
                      </c:pt>
                      <c:pt idx="2940">
                        <c:v>29.66</c:v>
                      </c:pt>
                      <c:pt idx="2941">
                        <c:v>29.74</c:v>
                      </c:pt>
                      <c:pt idx="2942">
                        <c:v>30.02</c:v>
                      </c:pt>
                      <c:pt idx="2943">
                        <c:v>29.36</c:v>
                      </c:pt>
                      <c:pt idx="2944">
                        <c:v>27.88</c:v>
                      </c:pt>
                      <c:pt idx="2945">
                        <c:v>28.39</c:v>
                      </c:pt>
                      <c:pt idx="2946">
                        <c:v>28.41</c:v>
                      </c:pt>
                      <c:pt idx="2947">
                        <c:v>27.16</c:v>
                      </c:pt>
                      <c:pt idx="2948">
                        <c:v>27.68</c:v>
                      </c:pt>
                      <c:pt idx="2949">
                        <c:v>28.07</c:v>
                      </c:pt>
                      <c:pt idx="2950">
                        <c:v>28.19</c:v>
                      </c:pt>
                      <c:pt idx="2951">
                        <c:v>28.86</c:v>
                      </c:pt>
                      <c:pt idx="2952">
                        <c:v>29.02</c:v>
                      </c:pt>
                      <c:pt idx="2953">
                        <c:v>28.98</c:v>
                      </c:pt>
                      <c:pt idx="2954">
                        <c:v>28.89</c:v>
                      </c:pt>
                      <c:pt idx="2955">
                        <c:v>28.93</c:v>
                      </c:pt>
                      <c:pt idx="2956">
                        <c:v>28.69</c:v>
                      </c:pt>
                      <c:pt idx="2957">
                        <c:v>29.12</c:v>
                      </c:pt>
                      <c:pt idx="2958">
                        <c:v>29.56</c:v>
                      </c:pt>
                      <c:pt idx="2959">
                        <c:v>29.28</c:v>
                      </c:pt>
                      <c:pt idx="2960">
                        <c:v>28.87</c:v>
                      </c:pt>
                      <c:pt idx="2961">
                        <c:v>28.37</c:v>
                      </c:pt>
                      <c:pt idx="2962">
                        <c:v>28.44</c:v>
                      </c:pt>
                      <c:pt idx="2963">
                        <c:v>28.84</c:v>
                      </c:pt>
                      <c:pt idx="2964">
                        <c:v>28.96</c:v>
                      </c:pt>
                      <c:pt idx="2965">
                        <c:v>28.91</c:v>
                      </c:pt>
                      <c:pt idx="2966">
                        <c:v>29</c:v>
                      </c:pt>
                      <c:pt idx="2967">
                        <c:v>29.7</c:v>
                      </c:pt>
                      <c:pt idx="2968">
                        <c:v>29.6</c:v>
                      </c:pt>
                      <c:pt idx="2969">
                        <c:v>29.27</c:v>
                      </c:pt>
                      <c:pt idx="2970">
                        <c:v>28.94</c:v>
                      </c:pt>
                      <c:pt idx="2971">
                        <c:v>28.95</c:v>
                      </c:pt>
                      <c:pt idx="2972">
                        <c:v>28.87</c:v>
                      </c:pt>
                      <c:pt idx="2973">
                        <c:v>28.66</c:v>
                      </c:pt>
                      <c:pt idx="2974">
                        <c:v>28.73</c:v>
                      </c:pt>
                      <c:pt idx="2975">
                        <c:v>28.72</c:v>
                      </c:pt>
                      <c:pt idx="2976">
                        <c:v>27.66</c:v>
                      </c:pt>
                      <c:pt idx="2977">
                        <c:v>26.82</c:v>
                      </c:pt>
                      <c:pt idx="2978">
                        <c:v>27.69</c:v>
                      </c:pt>
                      <c:pt idx="2979">
                        <c:v>27.15</c:v>
                      </c:pt>
                      <c:pt idx="2980">
                        <c:v>27.2</c:v>
                      </c:pt>
                      <c:pt idx="2981">
                        <c:v>27.57</c:v>
                      </c:pt>
                      <c:pt idx="2982">
                        <c:v>26.96</c:v>
                      </c:pt>
                      <c:pt idx="2983">
                        <c:v>27.33</c:v>
                      </c:pt>
                      <c:pt idx="2984">
                        <c:v>27.62</c:v>
                      </c:pt>
                      <c:pt idx="2985">
                        <c:v>27.84</c:v>
                      </c:pt>
                      <c:pt idx="2986">
                        <c:v>27.17</c:v>
                      </c:pt>
                      <c:pt idx="2987">
                        <c:v>27.32</c:v>
                      </c:pt>
                      <c:pt idx="2988">
                        <c:v>27.73</c:v>
                      </c:pt>
                      <c:pt idx="2989">
                        <c:v>27.4</c:v>
                      </c:pt>
                      <c:pt idx="2990">
                        <c:v>27.88</c:v>
                      </c:pt>
                      <c:pt idx="2991">
                        <c:v>27.46</c:v>
                      </c:pt>
                      <c:pt idx="2992">
                        <c:v>27.58</c:v>
                      </c:pt>
                      <c:pt idx="2993">
                        <c:v>27.58</c:v>
                      </c:pt>
                      <c:pt idx="2994">
                        <c:v>27.45</c:v>
                      </c:pt>
                      <c:pt idx="2995">
                        <c:v>27.87</c:v>
                      </c:pt>
                      <c:pt idx="2996">
                        <c:v>27.88</c:v>
                      </c:pt>
                      <c:pt idx="2997">
                        <c:v>27.85</c:v>
                      </c:pt>
                      <c:pt idx="2998">
                        <c:v>27.67</c:v>
                      </c:pt>
                      <c:pt idx="2999">
                        <c:v>27.65</c:v>
                      </c:pt>
                      <c:pt idx="3000">
                        <c:v>27.66</c:v>
                      </c:pt>
                      <c:pt idx="3001">
                        <c:v>27.7</c:v>
                      </c:pt>
                      <c:pt idx="3002">
                        <c:v>27.45</c:v>
                      </c:pt>
                      <c:pt idx="3003">
                        <c:v>27.46</c:v>
                      </c:pt>
                      <c:pt idx="3004">
                        <c:v>27.15</c:v>
                      </c:pt>
                      <c:pt idx="3005">
                        <c:v>26.92</c:v>
                      </c:pt>
                      <c:pt idx="3006">
                        <c:v>27.27</c:v>
                      </c:pt>
                      <c:pt idx="3007">
                        <c:v>27.45</c:v>
                      </c:pt>
                      <c:pt idx="3008">
                        <c:v>27.64</c:v>
                      </c:pt>
                      <c:pt idx="3009">
                        <c:v>28.05</c:v>
                      </c:pt>
                      <c:pt idx="3010">
                        <c:v>28.28</c:v>
                      </c:pt>
                      <c:pt idx="3011">
                        <c:v>28.26</c:v>
                      </c:pt>
                      <c:pt idx="3012">
                        <c:v>28.19</c:v>
                      </c:pt>
                      <c:pt idx="3013">
                        <c:v>28.24</c:v>
                      </c:pt>
                      <c:pt idx="3014">
                        <c:v>28.24</c:v>
                      </c:pt>
                      <c:pt idx="3015">
                        <c:v>28.18</c:v>
                      </c:pt>
                      <c:pt idx="3016">
                        <c:v>27.95</c:v>
                      </c:pt>
                      <c:pt idx="3017">
                        <c:v>28.15</c:v>
                      </c:pt>
                      <c:pt idx="3018">
                        <c:v>28.34</c:v>
                      </c:pt>
                      <c:pt idx="3019">
                        <c:v>28.16</c:v>
                      </c:pt>
                      <c:pt idx="3020">
                        <c:v>27.94</c:v>
                      </c:pt>
                      <c:pt idx="3021">
                        <c:v>27.85</c:v>
                      </c:pt>
                      <c:pt idx="3022">
                        <c:v>26.92</c:v>
                      </c:pt>
                      <c:pt idx="3023">
                        <c:v>27.41</c:v>
                      </c:pt>
                      <c:pt idx="3024">
                        <c:v>27.18</c:v>
                      </c:pt>
                      <c:pt idx="3025">
                        <c:v>27.48</c:v>
                      </c:pt>
                      <c:pt idx="3026">
                        <c:v>27.57</c:v>
                      </c:pt>
                      <c:pt idx="3027">
                        <c:v>27.45</c:v>
                      </c:pt>
                      <c:pt idx="3028">
                        <c:v>27.95</c:v>
                      </c:pt>
                      <c:pt idx="3029">
                        <c:v>28.04</c:v>
                      </c:pt>
                      <c:pt idx="3030">
                        <c:v>28.08</c:v>
                      </c:pt>
                      <c:pt idx="3031">
                        <c:v>28.02</c:v>
                      </c:pt>
                      <c:pt idx="3032">
                        <c:v>27.95</c:v>
                      </c:pt>
                      <c:pt idx="3033">
                        <c:v>27.85</c:v>
                      </c:pt>
                      <c:pt idx="3034">
                        <c:v>27.59</c:v>
                      </c:pt>
                      <c:pt idx="3035">
                        <c:v>27.47</c:v>
                      </c:pt>
                      <c:pt idx="3036">
                        <c:v>27.42</c:v>
                      </c:pt>
                      <c:pt idx="3037">
                        <c:v>27.35</c:v>
                      </c:pt>
                      <c:pt idx="3038">
                        <c:v>27.28</c:v>
                      </c:pt>
                      <c:pt idx="3039">
                        <c:v>27.2</c:v>
                      </c:pt>
                      <c:pt idx="3040">
                        <c:v>27.07</c:v>
                      </c:pt>
                      <c:pt idx="3041">
                        <c:v>26.78</c:v>
                      </c:pt>
                      <c:pt idx="3042">
                        <c:v>26.69</c:v>
                      </c:pt>
                      <c:pt idx="3043">
                        <c:v>26.36</c:v>
                      </c:pt>
                      <c:pt idx="3044">
                        <c:v>26.59</c:v>
                      </c:pt>
                      <c:pt idx="3045">
                        <c:v>26.59</c:v>
                      </c:pt>
                      <c:pt idx="3046">
                        <c:v>26.72</c:v>
                      </c:pt>
                      <c:pt idx="3047">
                        <c:v>26.48</c:v>
                      </c:pt>
                      <c:pt idx="3048">
                        <c:v>26.54</c:v>
                      </c:pt>
                      <c:pt idx="3049">
                        <c:v>26.67</c:v>
                      </c:pt>
                      <c:pt idx="3050">
                        <c:v>27.28</c:v>
                      </c:pt>
                      <c:pt idx="3051">
                        <c:v>27.18</c:v>
                      </c:pt>
                      <c:pt idx="3052">
                        <c:v>27.05</c:v>
                      </c:pt>
                      <c:pt idx="3053">
                        <c:v>27.1</c:v>
                      </c:pt>
                      <c:pt idx="3054">
                        <c:v>26.98</c:v>
                      </c:pt>
                      <c:pt idx="3055">
                        <c:v>27.46</c:v>
                      </c:pt>
                      <c:pt idx="3056">
                        <c:v>27.49</c:v>
                      </c:pt>
                      <c:pt idx="3057">
                        <c:v>27.93</c:v>
                      </c:pt>
                      <c:pt idx="3058">
                        <c:v>27.51</c:v>
                      </c:pt>
                      <c:pt idx="3059">
                        <c:v>27.56</c:v>
                      </c:pt>
                      <c:pt idx="3060">
                        <c:v>27.94</c:v>
                      </c:pt>
                      <c:pt idx="3061">
                        <c:v>28.02</c:v>
                      </c:pt>
                      <c:pt idx="3062">
                        <c:v>28.08</c:v>
                      </c:pt>
                      <c:pt idx="3063">
                        <c:v>28.07</c:v>
                      </c:pt>
                      <c:pt idx="3064">
                        <c:v>28.13</c:v>
                      </c:pt>
                      <c:pt idx="3065">
                        <c:v>28.15</c:v>
                      </c:pt>
                      <c:pt idx="3066">
                        <c:v>27.95</c:v>
                      </c:pt>
                      <c:pt idx="3067">
                        <c:v>27.95</c:v>
                      </c:pt>
                      <c:pt idx="3068">
                        <c:v>27.96</c:v>
                      </c:pt>
                      <c:pt idx="3069">
                        <c:v>28.12</c:v>
                      </c:pt>
                      <c:pt idx="3070">
                        <c:v>28.27</c:v>
                      </c:pt>
                      <c:pt idx="3071">
                        <c:v>28.4</c:v>
                      </c:pt>
                      <c:pt idx="3072">
                        <c:v>28.47</c:v>
                      </c:pt>
                      <c:pt idx="3073">
                        <c:v>28.3</c:v>
                      </c:pt>
                      <c:pt idx="3074">
                        <c:v>27.97</c:v>
                      </c:pt>
                      <c:pt idx="3075">
                        <c:v>27.7</c:v>
                      </c:pt>
                      <c:pt idx="3076">
                        <c:v>27.96</c:v>
                      </c:pt>
                      <c:pt idx="3077">
                        <c:v>27.74</c:v>
                      </c:pt>
                      <c:pt idx="3078">
                        <c:v>28.11</c:v>
                      </c:pt>
                      <c:pt idx="3079">
                        <c:v>28.17</c:v>
                      </c:pt>
                      <c:pt idx="3080">
                        <c:v>28.26</c:v>
                      </c:pt>
                      <c:pt idx="3081">
                        <c:v>28.37</c:v>
                      </c:pt>
                      <c:pt idx="3082">
                        <c:v>28.27</c:v>
                      </c:pt>
                      <c:pt idx="3083">
                        <c:v>28.14</c:v>
                      </c:pt>
                      <c:pt idx="3084">
                        <c:v>28.24</c:v>
                      </c:pt>
                      <c:pt idx="3085">
                        <c:v>28.62</c:v>
                      </c:pt>
                      <c:pt idx="3086">
                        <c:v>28.59</c:v>
                      </c:pt>
                      <c:pt idx="3087">
                        <c:v>28.58</c:v>
                      </c:pt>
                      <c:pt idx="3088">
                        <c:v>28.36</c:v>
                      </c:pt>
                      <c:pt idx="3089">
                        <c:v>28.33</c:v>
                      </c:pt>
                      <c:pt idx="3090">
                        <c:v>28.47</c:v>
                      </c:pt>
                      <c:pt idx="3091">
                        <c:v>28.49</c:v>
                      </c:pt>
                      <c:pt idx="3092">
                        <c:v>28.36</c:v>
                      </c:pt>
                      <c:pt idx="3093">
                        <c:v>28.33</c:v>
                      </c:pt>
                      <c:pt idx="3094">
                        <c:v>28.3</c:v>
                      </c:pt>
                      <c:pt idx="3095">
                        <c:v>28.33</c:v>
                      </c:pt>
                      <c:pt idx="3096">
                        <c:v>28.07</c:v>
                      </c:pt>
                      <c:pt idx="3097">
                        <c:v>28.03</c:v>
                      </c:pt>
                      <c:pt idx="3098">
                        <c:v>28.23</c:v>
                      </c:pt>
                      <c:pt idx="3099">
                        <c:v>28.11</c:v>
                      </c:pt>
                      <c:pt idx="3100">
                        <c:v>28.25</c:v>
                      </c:pt>
                      <c:pt idx="3101">
                        <c:v>28.73</c:v>
                      </c:pt>
                      <c:pt idx="3102">
                        <c:v>28.98</c:v>
                      </c:pt>
                      <c:pt idx="3103">
                        <c:v>28.74</c:v>
                      </c:pt>
                      <c:pt idx="3104">
                        <c:v>28.42</c:v>
                      </c:pt>
                      <c:pt idx="3105">
                        <c:v>28.31</c:v>
                      </c:pt>
                      <c:pt idx="3106">
                        <c:v>27.97</c:v>
                      </c:pt>
                      <c:pt idx="3107">
                        <c:v>27.87</c:v>
                      </c:pt>
                      <c:pt idx="3108">
                        <c:v>27.58</c:v>
                      </c:pt>
                      <c:pt idx="3109">
                        <c:v>27.69</c:v>
                      </c:pt>
                      <c:pt idx="3110">
                        <c:v>27.69</c:v>
                      </c:pt>
                      <c:pt idx="3111">
                        <c:v>27.95</c:v>
                      </c:pt>
                      <c:pt idx="3112">
                        <c:v>28.14</c:v>
                      </c:pt>
                      <c:pt idx="3113">
                        <c:v>28</c:v>
                      </c:pt>
                      <c:pt idx="3114">
                        <c:v>28.19</c:v>
                      </c:pt>
                      <c:pt idx="3115">
                        <c:v>28.08</c:v>
                      </c:pt>
                      <c:pt idx="3116">
                        <c:v>27.21</c:v>
                      </c:pt>
                      <c:pt idx="3117">
                        <c:v>26.4</c:v>
                      </c:pt>
                      <c:pt idx="3118">
                        <c:v>26.43</c:v>
                      </c:pt>
                      <c:pt idx="3119">
                        <c:v>26.31</c:v>
                      </c:pt>
                      <c:pt idx="3120">
                        <c:v>26.75</c:v>
                      </c:pt>
                      <c:pt idx="3121">
                        <c:v>27.02</c:v>
                      </c:pt>
                      <c:pt idx="3122">
                        <c:v>26.57</c:v>
                      </c:pt>
                      <c:pt idx="3123">
                        <c:v>26.67</c:v>
                      </c:pt>
                      <c:pt idx="3124">
                        <c:v>26.1</c:v>
                      </c:pt>
                      <c:pt idx="3125">
                        <c:v>25.89</c:v>
                      </c:pt>
                      <c:pt idx="3126">
                        <c:v>25.24</c:v>
                      </c:pt>
                      <c:pt idx="3127">
                        <c:v>25.63</c:v>
                      </c:pt>
                      <c:pt idx="3128">
                        <c:v>25.26</c:v>
                      </c:pt>
                      <c:pt idx="3129">
                        <c:v>25.48</c:v>
                      </c:pt>
                      <c:pt idx="3130">
                        <c:v>25.92</c:v>
                      </c:pt>
                      <c:pt idx="3131">
                        <c:v>26.28</c:v>
                      </c:pt>
                      <c:pt idx="3132">
                        <c:v>26.4</c:v>
                      </c:pt>
                      <c:pt idx="3133">
                        <c:v>26.38</c:v>
                      </c:pt>
                      <c:pt idx="3134">
                        <c:v>26.8</c:v>
                      </c:pt>
                      <c:pt idx="3135">
                        <c:v>26.94</c:v>
                      </c:pt>
                      <c:pt idx="3136">
                        <c:v>27.29</c:v>
                      </c:pt>
                      <c:pt idx="3137">
                        <c:v>27.37</c:v>
                      </c:pt>
                      <c:pt idx="3138">
                        <c:v>27.12</c:v>
                      </c:pt>
                      <c:pt idx="3139">
                        <c:v>26.58</c:v>
                      </c:pt>
                      <c:pt idx="3140">
                        <c:v>26.73</c:v>
                      </c:pt>
                      <c:pt idx="3141">
                        <c:v>26.37</c:v>
                      </c:pt>
                      <c:pt idx="3142">
                        <c:v>26.76</c:v>
                      </c:pt>
                      <c:pt idx="3143">
                        <c:v>26.79</c:v>
                      </c:pt>
                      <c:pt idx="3144">
                        <c:v>26.78</c:v>
                      </c:pt>
                      <c:pt idx="3145">
                        <c:v>26.19</c:v>
                      </c:pt>
                      <c:pt idx="3146">
                        <c:v>26.21</c:v>
                      </c:pt>
                      <c:pt idx="3147">
                        <c:v>26</c:v>
                      </c:pt>
                      <c:pt idx="3148">
                        <c:v>26.53</c:v>
                      </c:pt>
                      <c:pt idx="3149">
                        <c:v>26.55</c:v>
                      </c:pt>
                      <c:pt idx="3150">
                        <c:v>27.06</c:v>
                      </c:pt>
                      <c:pt idx="3151">
                        <c:v>26.83</c:v>
                      </c:pt>
                      <c:pt idx="3152">
                        <c:v>26.97</c:v>
                      </c:pt>
                      <c:pt idx="3153">
                        <c:v>27.14</c:v>
                      </c:pt>
                      <c:pt idx="3154">
                        <c:v>25.96</c:v>
                      </c:pt>
                      <c:pt idx="3155">
                        <c:v>25.6</c:v>
                      </c:pt>
                      <c:pt idx="3156">
                        <c:v>25.11</c:v>
                      </c:pt>
                      <c:pt idx="3157">
                        <c:v>24.76</c:v>
                      </c:pt>
                      <c:pt idx="3158">
                        <c:v>24.52</c:v>
                      </c:pt>
                      <c:pt idx="3159">
                        <c:v>24.66</c:v>
                      </c:pt>
                      <c:pt idx="3160">
                        <c:v>24.48</c:v>
                      </c:pt>
                      <c:pt idx="3161">
                        <c:v>24.24</c:v>
                      </c:pt>
                      <c:pt idx="3162">
                        <c:v>24</c:v>
                      </c:pt>
                      <c:pt idx="3163">
                        <c:v>23.91</c:v>
                      </c:pt>
                      <c:pt idx="3164">
                        <c:v>23.61</c:v>
                      </c:pt>
                      <c:pt idx="3165">
                        <c:v>23.4</c:v>
                      </c:pt>
                      <c:pt idx="3166">
                        <c:v>22.79</c:v>
                      </c:pt>
                      <c:pt idx="3167">
                        <c:v>22.31</c:v>
                      </c:pt>
                      <c:pt idx="3168">
                        <c:v>23.32</c:v>
                      </c:pt>
                      <c:pt idx="3169">
                        <c:v>23.6</c:v>
                      </c:pt>
                      <c:pt idx="3170">
                        <c:v>23.59</c:v>
                      </c:pt>
                      <c:pt idx="3171">
                        <c:v>23.82</c:v>
                      </c:pt>
                      <c:pt idx="3172">
                        <c:v>24.02</c:v>
                      </c:pt>
                      <c:pt idx="3173">
                        <c:v>23.48</c:v>
                      </c:pt>
                      <c:pt idx="3174">
                        <c:v>24.26</c:v>
                      </c:pt>
                      <c:pt idx="3175">
                        <c:v>24.29</c:v>
                      </c:pt>
                      <c:pt idx="3176">
                        <c:v>24.31</c:v>
                      </c:pt>
                      <c:pt idx="3177">
                        <c:v>24.43</c:v>
                      </c:pt>
                      <c:pt idx="3178">
                        <c:v>24.44</c:v>
                      </c:pt>
                      <c:pt idx="3179">
                        <c:v>24.5</c:v>
                      </c:pt>
                      <c:pt idx="3180">
                        <c:v>24.67</c:v>
                      </c:pt>
                      <c:pt idx="3181">
                        <c:v>24.89</c:v>
                      </c:pt>
                      <c:pt idx="3182">
                        <c:v>25.42</c:v>
                      </c:pt>
                      <c:pt idx="3183">
                        <c:v>25.56</c:v>
                      </c:pt>
                      <c:pt idx="3184">
                        <c:v>26</c:v>
                      </c:pt>
                      <c:pt idx="3185">
                        <c:v>25.7</c:v>
                      </c:pt>
                      <c:pt idx="3186">
                        <c:v>25.73</c:v>
                      </c:pt>
                      <c:pt idx="3187">
                        <c:v>25.79</c:v>
                      </c:pt>
                      <c:pt idx="3188">
                        <c:v>26</c:v>
                      </c:pt>
                      <c:pt idx="3189">
                        <c:v>25.92</c:v>
                      </c:pt>
                      <c:pt idx="3190">
                        <c:v>25.83</c:v>
                      </c:pt>
                      <c:pt idx="3191">
                        <c:v>25.98</c:v>
                      </c:pt>
                      <c:pt idx="3192">
                        <c:v>25.94</c:v>
                      </c:pt>
                      <c:pt idx="3193">
                        <c:v>26.05</c:v>
                      </c:pt>
                      <c:pt idx="3194">
                        <c:v>26.16</c:v>
                      </c:pt>
                      <c:pt idx="3195">
                        <c:v>26.09</c:v>
                      </c:pt>
                      <c:pt idx="3196">
                        <c:v>26.06</c:v>
                      </c:pt>
                      <c:pt idx="3197">
                        <c:v>25.8</c:v>
                      </c:pt>
                      <c:pt idx="3198">
                        <c:v>25.67</c:v>
                      </c:pt>
                      <c:pt idx="3199">
                        <c:v>25.75</c:v>
                      </c:pt>
                      <c:pt idx="3200">
                        <c:v>26.13</c:v>
                      </c:pt>
                      <c:pt idx="3201">
                        <c:v>26.2</c:v>
                      </c:pt>
                      <c:pt idx="3202">
                        <c:v>25.88</c:v>
                      </c:pt>
                      <c:pt idx="3203">
                        <c:v>26.43</c:v>
                      </c:pt>
                      <c:pt idx="3204">
                        <c:v>26.47</c:v>
                      </c:pt>
                      <c:pt idx="3205">
                        <c:v>26.64</c:v>
                      </c:pt>
                      <c:pt idx="3206">
                        <c:v>26.5</c:v>
                      </c:pt>
                      <c:pt idx="3207">
                        <c:v>26.46</c:v>
                      </c:pt>
                      <c:pt idx="3208">
                        <c:v>26.57</c:v>
                      </c:pt>
                      <c:pt idx="3209">
                        <c:v>26.49</c:v>
                      </c:pt>
                      <c:pt idx="3210">
                        <c:v>26.59</c:v>
                      </c:pt>
                      <c:pt idx="3211">
                        <c:v>26.52</c:v>
                      </c:pt>
                      <c:pt idx="3212">
                        <c:v>26.69</c:v>
                      </c:pt>
                      <c:pt idx="3213">
                        <c:v>26.52</c:v>
                      </c:pt>
                      <c:pt idx="3214">
                        <c:v>26.42</c:v>
                      </c:pt>
                      <c:pt idx="3215">
                        <c:v>26.25</c:v>
                      </c:pt>
                      <c:pt idx="3216">
                        <c:v>25.98</c:v>
                      </c:pt>
                      <c:pt idx="3217">
                        <c:v>25.97</c:v>
                      </c:pt>
                      <c:pt idx="3218">
                        <c:v>26.24</c:v>
                      </c:pt>
                      <c:pt idx="3219">
                        <c:v>26.3</c:v>
                      </c:pt>
                      <c:pt idx="3220">
                        <c:v>26.48</c:v>
                      </c:pt>
                      <c:pt idx="3221">
                        <c:v>26.58</c:v>
                      </c:pt>
                      <c:pt idx="3222">
                        <c:v>26.63</c:v>
                      </c:pt>
                      <c:pt idx="3223">
                        <c:v>26.9</c:v>
                      </c:pt>
                      <c:pt idx="3224">
                        <c:v>26.69</c:v>
                      </c:pt>
                      <c:pt idx="3225">
                        <c:v>26.14</c:v>
                      </c:pt>
                      <c:pt idx="3226">
                        <c:v>26.06</c:v>
                      </c:pt>
                      <c:pt idx="3227">
                        <c:v>25.34</c:v>
                      </c:pt>
                      <c:pt idx="3228">
                        <c:v>25.23</c:v>
                      </c:pt>
                      <c:pt idx="3229">
                        <c:v>25.53</c:v>
                      </c:pt>
                      <c:pt idx="3230">
                        <c:v>25.42</c:v>
                      </c:pt>
                      <c:pt idx="3231">
                        <c:v>25.64</c:v>
                      </c:pt>
                      <c:pt idx="3232">
                        <c:v>25.71</c:v>
                      </c:pt>
                      <c:pt idx="3233">
                        <c:v>26.34</c:v>
                      </c:pt>
                      <c:pt idx="3234">
                        <c:v>26.32</c:v>
                      </c:pt>
                      <c:pt idx="3235">
                        <c:v>26.4</c:v>
                      </c:pt>
                      <c:pt idx="3236">
                        <c:v>26.56</c:v>
                      </c:pt>
                      <c:pt idx="3237">
                        <c:v>26.6</c:v>
                      </c:pt>
                      <c:pt idx="3238">
                        <c:v>26.63</c:v>
                      </c:pt>
                      <c:pt idx="3239">
                        <c:v>26.41</c:v>
                      </c:pt>
                      <c:pt idx="3240">
                        <c:v>26.49</c:v>
                      </c:pt>
                      <c:pt idx="3241">
                        <c:v>26.65</c:v>
                      </c:pt>
                      <c:pt idx="3242">
                        <c:v>27.14</c:v>
                      </c:pt>
                      <c:pt idx="3243">
                        <c:v>26.97</c:v>
                      </c:pt>
                      <c:pt idx="3244">
                        <c:v>27.35</c:v>
                      </c:pt>
                      <c:pt idx="3245">
                        <c:v>27.42</c:v>
                      </c:pt>
                      <c:pt idx="3246">
                        <c:v>27.34</c:v>
                      </c:pt>
                      <c:pt idx="3247">
                        <c:v>27.26</c:v>
                      </c:pt>
                      <c:pt idx="3248">
                        <c:v>27.43</c:v>
                      </c:pt>
                      <c:pt idx="3249">
                        <c:v>27.4</c:v>
                      </c:pt>
                      <c:pt idx="3250">
                        <c:v>27.45</c:v>
                      </c:pt>
                      <c:pt idx="3251">
                        <c:v>27.7</c:v>
                      </c:pt>
                      <c:pt idx="3252">
                        <c:v>27.98</c:v>
                      </c:pt>
                      <c:pt idx="3253">
                        <c:v>28.02</c:v>
                      </c:pt>
                      <c:pt idx="3254">
                        <c:v>27.79</c:v>
                      </c:pt>
                      <c:pt idx="3255">
                        <c:v>27.82</c:v>
                      </c:pt>
                      <c:pt idx="3256">
                        <c:v>28.07</c:v>
                      </c:pt>
                      <c:pt idx="3257">
                        <c:v>27.88</c:v>
                      </c:pt>
                      <c:pt idx="3258">
                        <c:v>27.42</c:v>
                      </c:pt>
                      <c:pt idx="3259">
                        <c:v>27.36</c:v>
                      </c:pt>
                      <c:pt idx="3260">
                        <c:v>27.3</c:v>
                      </c:pt>
                      <c:pt idx="3261">
                        <c:v>27.48</c:v>
                      </c:pt>
                      <c:pt idx="3262">
                        <c:v>26.68</c:v>
                      </c:pt>
                      <c:pt idx="3263">
                        <c:v>26.89</c:v>
                      </c:pt>
                      <c:pt idx="3264">
                        <c:v>26.79</c:v>
                      </c:pt>
                      <c:pt idx="3265">
                        <c:v>27.06</c:v>
                      </c:pt>
                      <c:pt idx="3266">
                        <c:v>26.88</c:v>
                      </c:pt>
                      <c:pt idx="3267">
                        <c:v>26.91</c:v>
                      </c:pt>
                      <c:pt idx="3268">
                        <c:v>27.19</c:v>
                      </c:pt>
                      <c:pt idx="3269">
                        <c:v>27.03</c:v>
                      </c:pt>
                      <c:pt idx="3270">
                        <c:v>26.65</c:v>
                      </c:pt>
                      <c:pt idx="3271">
                        <c:v>26.86</c:v>
                      </c:pt>
                      <c:pt idx="3272">
                        <c:v>26.55</c:v>
                      </c:pt>
                      <c:pt idx="3273">
                        <c:v>26.5</c:v>
                      </c:pt>
                      <c:pt idx="3274">
                        <c:v>26.41</c:v>
                      </c:pt>
                      <c:pt idx="3275">
                        <c:v>26.01</c:v>
                      </c:pt>
                      <c:pt idx="3276">
                        <c:v>26.18</c:v>
                      </c:pt>
                      <c:pt idx="3277">
                        <c:v>26.89</c:v>
                      </c:pt>
                      <c:pt idx="3278">
                        <c:v>27.06</c:v>
                      </c:pt>
                      <c:pt idx="3279">
                        <c:v>27.16</c:v>
                      </c:pt>
                      <c:pt idx="3280">
                        <c:v>27.12</c:v>
                      </c:pt>
                      <c:pt idx="3281">
                        <c:v>27.35</c:v>
                      </c:pt>
                      <c:pt idx="3282">
                        <c:v>27.36</c:v>
                      </c:pt>
                      <c:pt idx="3283">
                        <c:v>27.09</c:v>
                      </c:pt>
                      <c:pt idx="3284">
                        <c:v>27.18</c:v>
                      </c:pt>
                      <c:pt idx="3285">
                        <c:v>27.24</c:v>
                      </c:pt>
                      <c:pt idx="3286">
                        <c:v>26.99</c:v>
                      </c:pt>
                      <c:pt idx="3287">
                        <c:v>27.35</c:v>
                      </c:pt>
                      <c:pt idx="3288">
                        <c:v>27.3</c:v>
                      </c:pt>
                      <c:pt idx="3289">
                        <c:v>27.42</c:v>
                      </c:pt>
                      <c:pt idx="3290">
                        <c:v>27.22</c:v>
                      </c:pt>
                      <c:pt idx="3291">
                        <c:v>27.11</c:v>
                      </c:pt>
                      <c:pt idx="3292">
                        <c:v>27.02</c:v>
                      </c:pt>
                      <c:pt idx="3293">
                        <c:v>26.97</c:v>
                      </c:pt>
                      <c:pt idx="3294">
                        <c:v>27.21</c:v>
                      </c:pt>
                      <c:pt idx="3295">
                        <c:v>27.6</c:v>
                      </c:pt>
                      <c:pt idx="3296">
                        <c:v>27.93</c:v>
                      </c:pt>
                      <c:pt idx="3297">
                        <c:v>27.86</c:v>
                      </c:pt>
                      <c:pt idx="3298">
                        <c:v>28.08</c:v>
                      </c:pt>
                      <c:pt idx="3299">
                        <c:v>28.16</c:v>
                      </c:pt>
                      <c:pt idx="3300">
                        <c:v>28.02</c:v>
                      </c:pt>
                      <c:pt idx="3301">
                        <c:v>28.07</c:v>
                      </c:pt>
                      <c:pt idx="3302">
                        <c:v>27.97</c:v>
                      </c:pt>
                      <c:pt idx="3303">
                        <c:v>28.13</c:v>
                      </c:pt>
                      <c:pt idx="3304">
                        <c:v>28.32</c:v>
                      </c:pt>
                      <c:pt idx="3305">
                        <c:v>28.16</c:v>
                      </c:pt>
                      <c:pt idx="3306">
                        <c:v>28.09</c:v>
                      </c:pt>
                      <c:pt idx="3307">
                        <c:v>27.85</c:v>
                      </c:pt>
                      <c:pt idx="3308">
                        <c:v>28.06</c:v>
                      </c:pt>
                      <c:pt idx="3309">
                        <c:v>27.94</c:v>
                      </c:pt>
                      <c:pt idx="3310">
                        <c:v>28</c:v>
                      </c:pt>
                      <c:pt idx="3311">
                        <c:v>28.29</c:v>
                      </c:pt>
                      <c:pt idx="3312">
                        <c:v>28.58</c:v>
                      </c:pt>
                      <c:pt idx="3313">
                        <c:v>28.38</c:v>
                      </c:pt>
                      <c:pt idx="3314">
                        <c:v>28.69</c:v>
                      </c:pt>
                      <c:pt idx="3315">
                        <c:v>28.47</c:v>
                      </c:pt>
                      <c:pt idx="3316">
                        <c:v>28.39</c:v>
                      </c:pt>
                      <c:pt idx="3317">
                        <c:v>28.25</c:v>
                      </c:pt>
                      <c:pt idx="3318">
                        <c:v>27.61</c:v>
                      </c:pt>
                      <c:pt idx="3319">
                        <c:v>27.6</c:v>
                      </c:pt>
                      <c:pt idx="3320">
                        <c:v>26.68</c:v>
                      </c:pt>
                      <c:pt idx="3321">
                        <c:v>27.11</c:v>
                      </c:pt>
                      <c:pt idx="3322">
                        <c:v>26.75</c:v>
                      </c:pt>
                      <c:pt idx="3323">
                        <c:v>27.26</c:v>
                      </c:pt>
                      <c:pt idx="3324">
                        <c:v>27.17</c:v>
                      </c:pt>
                      <c:pt idx="3325">
                        <c:v>26.62</c:v>
                      </c:pt>
                      <c:pt idx="3326">
                        <c:v>26.98</c:v>
                      </c:pt>
                      <c:pt idx="3327">
                        <c:v>25.98</c:v>
                      </c:pt>
                      <c:pt idx="3328">
                        <c:v>26.11</c:v>
                      </c:pt>
                      <c:pt idx="3329">
                        <c:v>26.57</c:v>
                      </c:pt>
                      <c:pt idx="3330">
                        <c:v>26.84</c:v>
                      </c:pt>
                      <c:pt idx="3331">
                        <c:v>26.48</c:v>
                      </c:pt>
                      <c:pt idx="3332">
                        <c:v>26.6</c:v>
                      </c:pt>
                      <c:pt idx="3333">
                        <c:v>26.78</c:v>
                      </c:pt>
                      <c:pt idx="3334">
                        <c:v>26.1</c:v>
                      </c:pt>
                      <c:pt idx="3335">
                        <c:v>26.35</c:v>
                      </c:pt>
                      <c:pt idx="3336">
                        <c:v>26.19</c:v>
                      </c:pt>
                      <c:pt idx="3337">
                        <c:v>26.43</c:v>
                      </c:pt>
                      <c:pt idx="3338">
                        <c:v>26.83</c:v>
                      </c:pt>
                      <c:pt idx="3339">
                        <c:v>26.92</c:v>
                      </c:pt>
                      <c:pt idx="3340">
                        <c:v>26.64</c:v>
                      </c:pt>
                      <c:pt idx="3341">
                        <c:v>26.9</c:v>
                      </c:pt>
                      <c:pt idx="3342">
                        <c:v>27.45</c:v>
                      </c:pt>
                      <c:pt idx="3343">
                        <c:v>27.44</c:v>
                      </c:pt>
                      <c:pt idx="3344">
                        <c:v>27.86</c:v>
                      </c:pt>
                      <c:pt idx="3345">
                        <c:v>27.96</c:v>
                      </c:pt>
                      <c:pt idx="3346">
                        <c:v>28.12</c:v>
                      </c:pt>
                      <c:pt idx="3347">
                        <c:v>28.27</c:v>
                      </c:pt>
                      <c:pt idx="3348">
                        <c:v>28.49</c:v>
                      </c:pt>
                      <c:pt idx="3349">
                        <c:v>28.39</c:v>
                      </c:pt>
                      <c:pt idx="3350">
                        <c:v>28.42</c:v>
                      </c:pt>
                      <c:pt idx="3351">
                        <c:v>28.52</c:v>
                      </c:pt>
                      <c:pt idx="3352">
                        <c:v>28.39</c:v>
                      </c:pt>
                      <c:pt idx="3353">
                        <c:v>28.08</c:v>
                      </c:pt>
                      <c:pt idx="3354">
                        <c:v>28.13</c:v>
                      </c:pt>
                      <c:pt idx="3355">
                        <c:v>27.86</c:v>
                      </c:pt>
                      <c:pt idx="3356">
                        <c:v>28.09</c:v>
                      </c:pt>
                      <c:pt idx="3357">
                        <c:v>27.96</c:v>
                      </c:pt>
                      <c:pt idx="3358">
                        <c:v>28.07</c:v>
                      </c:pt>
                      <c:pt idx="3359">
                        <c:v>28</c:v>
                      </c:pt>
                      <c:pt idx="3360">
                        <c:v>27.41</c:v>
                      </c:pt>
                      <c:pt idx="3361">
                        <c:v>26.85</c:v>
                      </c:pt>
                      <c:pt idx="3362">
                        <c:v>26.96</c:v>
                      </c:pt>
                      <c:pt idx="3363">
                        <c:v>27.46</c:v>
                      </c:pt>
                      <c:pt idx="3364">
                        <c:v>27.32</c:v>
                      </c:pt>
                      <c:pt idx="3365">
                        <c:v>26.78</c:v>
                      </c:pt>
                      <c:pt idx="3366">
                        <c:v>27.03</c:v>
                      </c:pt>
                      <c:pt idx="3367">
                        <c:v>27.31</c:v>
                      </c:pt>
                      <c:pt idx="3368">
                        <c:v>27.65</c:v>
                      </c:pt>
                      <c:pt idx="3369">
                        <c:v>27.69</c:v>
                      </c:pt>
                      <c:pt idx="3370">
                        <c:v>28.09</c:v>
                      </c:pt>
                      <c:pt idx="3371">
                        <c:v>28.02</c:v>
                      </c:pt>
                      <c:pt idx="3372">
                        <c:v>28.04</c:v>
                      </c:pt>
                      <c:pt idx="3373">
                        <c:v>28.11</c:v>
                      </c:pt>
                      <c:pt idx="3374">
                        <c:v>28.5</c:v>
                      </c:pt>
                      <c:pt idx="3375">
                        <c:v>28.42</c:v>
                      </c:pt>
                      <c:pt idx="3376">
                        <c:v>28.54</c:v>
                      </c:pt>
                      <c:pt idx="3377">
                        <c:v>28.5</c:v>
                      </c:pt>
                      <c:pt idx="3378">
                        <c:v>28.64</c:v>
                      </c:pt>
                      <c:pt idx="3379">
                        <c:v>28.79</c:v>
                      </c:pt>
                      <c:pt idx="3380">
                        <c:v>28.86</c:v>
                      </c:pt>
                      <c:pt idx="3381">
                        <c:v>28.84</c:v>
                      </c:pt>
                      <c:pt idx="3382">
                        <c:v>28.7</c:v>
                      </c:pt>
                      <c:pt idx="3383">
                        <c:v>29.12</c:v>
                      </c:pt>
                      <c:pt idx="3384">
                        <c:v>29.37</c:v>
                      </c:pt>
                      <c:pt idx="3385">
                        <c:v>29.48</c:v>
                      </c:pt>
                      <c:pt idx="3386">
                        <c:v>29.63</c:v>
                      </c:pt>
                      <c:pt idx="3387">
                        <c:v>29.85</c:v>
                      </c:pt>
                      <c:pt idx="3388">
                        <c:v>29.84</c:v>
                      </c:pt>
                      <c:pt idx="3389">
                        <c:v>29.76</c:v>
                      </c:pt>
                      <c:pt idx="3390">
                        <c:v>29.8</c:v>
                      </c:pt>
                      <c:pt idx="3391">
                        <c:v>29.61</c:v>
                      </c:pt>
                      <c:pt idx="3392">
                        <c:v>29.67</c:v>
                      </c:pt>
                      <c:pt idx="3393">
                        <c:v>29.75</c:v>
                      </c:pt>
                      <c:pt idx="3394">
                        <c:v>29.81</c:v>
                      </c:pt>
                      <c:pt idx="3395">
                        <c:v>29.87</c:v>
                      </c:pt>
                      <c:pt idx="3396">
                        <c:v>29.73</c:v>
                      </c:pt>
                      <c:pt idx="3397">
                        <c:v>29.7</c:v>
                      </c:pt>
                      <c:pt idx="3398">
                        <c:v>29.92</c:v>
                      </c:pt>
                      <c:pt idx="3399">
                        <c:v>30.11</c:v>
                      </c:pt>
                      <c:pt idx="3400">
                        <c:v>30.08</c:v>
                      </c:pt>
                      <c:pt idx="3401">
                        <c:v>30.2</c:v>
                      </c:pt>
                      <c:pt idx="3402">
                        <c:v>30.15</c:v>
                      </c:pt>
                      <c:pt idx="3403">
                        <c:v>29.96</c:v>
                      </c:pt>
                      <c:pt idx="3404">
                        <c:v>29.54</c:v>
                      </c:pt>
                      <c:pt idx="3405">
                        <c:v>29.82</c:v>
                      </c:pt>
                      <c:pt idx="3406">
                        <c:v>29.96</c:v>
                      </c:pt>
                      <c:pt idx="3407">
                        <c:v>30.36</c:v>
                      </c:pt>
                      <c:pt idx="3408">
                        <c:v>30.29</c:v>
                      </c:pt>
                      <c:pt idx="3409">
                        <c:v>30.3</c:v>
                      </c:pt>
                      <c:pt idx="3410">
                        <c:v>30.23</c:v>
                      </c:pt>
                      <c:pt idx="3411">
                        <c:v>30.82</c:v>
                      </c:pt>
                      <c:pt idx="3412">
                        <c:v>30.71</c:v>
                      </c:pt>
                      <c:pt idx="3413">
                        <c:v>30.82</c:v>
                      </c:pt>
                      <c:pt idx="3414">
                        <c:v>30.94</c:v>
                      </c:pt>
                      <c:pt idx="3415">
                        <c:v>30.81</c:v>
                      </c:pt>
                      <c:pt idx="3416">
                        <c:v>30.8</c:v>
                      </c:pt>
                      <c:pt idx="3417">
                        <c:v>30.68</c:v>
                      </c:pt>
                      <c:pt idx="3418">
                        <c:v>30.61</c:v>
                      </c:pt>
                      <c:pt idx="3419">
                        <c:v>30.68</c:v>
                      </c:pt>
                      <c:pt idx="3420">
                        <c:v>30.85</c:v>
                      </c:pt>
                      <c:pt idx="3421">
                        <c:v>30.77</c:v>
                      </c:pt>
                      <c:pt idx="3422">
                        <c:v>30.68</c:v>
                      </c:pt>
                      <c:pt idx="3423">
                        <c:v>30.78</c:v>
                      </c:pt>
                      <c:pt idx="3424">
                        <c:v>31.08</c:v>
                      </c:pt>
                      <c:pt idx="3425">
                        <c:v>30.75</c:v>
                      </c:pt>
                      <c:pt idx="3426">
                        <c:v>30.73</c:v>
                      </c:pt>
                      <c:pt idx="3427">
                        <c:v>30.53</c:v>
                      </c:pt>
                      <c:pt idx="3428">
                        <c:v>30.73</c:v>
                      </c:pt>
                      <c:pt idx="3429">
                        <c:v>30.92</c:v>
                      </c:pt>
                      <c:pt idx="3430">
                        <c:v>30.69</c:v>
                      </c:pt>
                      <c:pt idx="3431">
                        <c:v>30.9</c:v>
                      </c:pt>
                      <c:pt idx="3432">
                        <c:v>30.84</c:v>
                      </c:pt>
                      <c:pt idx="3433">
                        <c:v>30.67</c:v>
                      </c:pt>
                      <c:pt idx="3434">
                        <c:v>30.94</c:v>
                      </c:pt>
                      <c:pt idx="3435">
                        <c:v>30.94</c:v>
                      </c:pt>
                      <c:pt idx="3436">
                        <c:v>30.77</c:v>
                      </c:pt>
                      <c:pt idx="3437">
                        <c:v>30.86</c:v>
                      </c:pt>
                      <c:pt idx="3438">
                        <c:v>30.78</c:v>
                      </c:pt>
                      <c:pt idx="3439">
                        <c:v>30.39</c:v>
                      </c:pt>
                      <c:pt idx="3440">
                        <c:v>29.92</c:v>
                      </c:pt>
                      <c:pt idx="3441">
                        <c:v>30.27</c:v>
                      </c:pt>
                      <c:pt idx="3442">
                        <c:v>30.22</c:v>
                      </c:pt>
                      <c:pt idx="3443">
                        <c:v>30.6</c:v>
                      </c:pt>
                      <c:pt idx="3444">
                        <c:v>29.96</c:v>
                      </c:pt>
                      <c:pt idx="3445">
                        <c:v>30.17</c:v>
                      </c:pt>
                      <c:pt idx="3446">
                        <c:v>30.46</c:v>
                      </c:pt>
                      <c:pt idx="3447">
                        <c:v>31.07</c:v>
                      </c:pt>
                      <c:pt idx="3448">
                        <c:v>31.03</c:v>
                      </c:pt>
                      <c:pt idx="3449">
                        <c:v>30.92</c:v>
                      </c:pt>
                      <c:pt idx="3450">
                        <c:v>31.01</c:v>
                      </c:pt>
                      <c:pt idx="3451">
                        <c:v>31.12</c:v>
                      </c:pt>
                      <c:pt idx="3452">
                        <c:v>31.14</c:v>
                      </c:pt>
                      <c:pt idx="3453">
                        <c:v>31.13</c:v>
                      </c:pt>
                      <c:pt idx="3454">
                        <c:v>31.17</c:v>
                      </c:pt>
                      <c:pt idx="3455">
                        <c:v>30.9</c:v>
                      </c:pt>
                      <c:pt idx="3456">
                        <c:v>31.13</c:v>
                      </c:pt>
                      <c:pt idx="3457">
                        <c:v>31.07</c:v>
                      </c:pt>
                      <c:pt idx="3458">
                        <c:v>30.77</c:v>
                      </c:pt>
                      <c:pt idx="3459">
                        <c:v>29.77</c:v>
                      </c:pt>
                      <c:pt idx="3460">
                        <c:v>28.76</c:v>
                      </c:pt>
                      <c:pt idx="3461">
                        <c:v>28.55</c:v>
                      </c:pt>
                      <c:pt idx="3462">
                        <c:v>27.33</c:v>
                      </c:pt>
                      <c:pt idx="3463">
                        <c:v>26.59</c:v>
                      </c:pt>
                      <c:pt idx="3464">
                        <c:v>27.95</c:v>
                      </c:pt>
                      <c:pt idx="3465">
                        <c:v>26.9</c:v>
                      </c:pt>
                      <c:pt idx="3466">
                        <c:v>27.79</c:v>
                      </c:pt>
                      <c:pt idx="3467">
                        <c:v>26.45</c:v>
                      </c:pt>
                      <c:pt idx="3468">
                        <c:v>25.55</c:v>
                      </c:pt>
                      <c:pt idx="3469">
                        <c:v>22.81</c:v>
                      </c:pt>
                      <c:pt idx="3470">
                        <c:v>24.15</c:v>
                      </c:pt>
                      <c:pt idx="3471">
                        <c:v>22.84</c:v>
                      </c:pt>
                      <c:pt idx="3472">
                        <c:v>20.37</c:v>
                      </c:pt>
                      <c:pt idx="3473">
                        <c:v>23.05</c:v>
                      </c:pt>
                      <c:pt idx="3474">
                        <c:v>19.89</c:v>
                      </c:pt>
                      <c:pt idx="3475">
                        <c:v>20.97</c:v>
                      </c:pt>
                      <c:pt idx="3476">
                        <c:v>19.010000000000002</c:v>
                      </c:pt>
                      <c:pt idx="3477">
                        <c:v>19.61</c:v>
                      </c:pt>
                      <c:pt idx="3478">
                        <c:v>18.91</c:v>
                      </c:pt>
                      <c:pt idx="3479">
                        <c:v>17.66</c:v>
                      </c:pt>
                      <c:pt idx="3480">
                        <c:v>19.850000000000001</c:v>
                      </c:pt>
                      <c:pt idx="3481">
                        <c:v>20.39</c:v>
                      </c:pt>
                      <c:pt idx="3482">
                        <c:v>21.67</c:v>
                      </c:pt>
                      <c:pt idx="3483">
                        <c:v>21.01</c:v>
                      </c:pt>
                      <c:pt idx="3484">
                        <c:v>21.41</c:v>
                      </c:pt>
                      <c:pt idx="3485">
                        <c:v>20.82</c:v>
                      </c:pt>
                      <c:pt idx="3486">
                        <c:v>19.55</c:v>
                      </c:pt>
                      <c:pt idx="3487">
                        <c:v>20.04</c:v>
                      </c:pt>
                      <c:pt idx="3488">
                        <c:v>19.64</c:v>
                      </c:pt>
                      <c:pt idx="3489">
                        <c:v>21.05</c:v>
                      </c:pt>
                      <c:pt idx="3490">
                        <c:v>21.26</c:v>
                      </c:pt>
                      <c:pt idx="3491">
                        <c:v>22.19</c:v>
                      </c:pt>
                      <c:pt idx="3492">
                        <c:v>23.38</c:v>
                      </c:pt>
                      <c:pt idx="3493">
                        <c:v>22.53</c:v>
                      </c:pt>
                      <c:pt idx="3494">
                        <c:v>22.63</c:v>
                      </c:pt>
                      <c:pt idx="3495">
                        <c:v>21.65</c:v>
                      </c:pt>
                      <c:pt idx="3496">
                        <c:v>21.27</c:v>
                      </c:pt>
                      <c:pt idx="3497">
                        <c:v>22.39</c:v>
                      </c:pt>
                      <c:pt idx="3498">
                        <c:v>22</c:v>
                      </c:pt>
                      <c:pt idx="3499">
                        <c:v>21.29</c:v>
                      </c:pt>
                      <c:pt idx="3500">
                        <c:v>21.52</c:v>
                      </c:pt>
                      <c:pt idx="3501">
                        <c:v>21.43</c:v>
                      </c:pt>
                      <c:pt idx="3502">
                        <c:v>21.74</c:v>
                      </c:pt>
                      <c:pt idx="3503">
                        <c:v>22.48</c:v>
                      </c:pt>
                      <c:pt idx="3504">
                        <c:v>22.72</c:v>
                      </c:pt>
                      <c:pt idx="3505">
                        <c:v>23.38</c:v>
                      </c:pt>
                      <c:pt idx="3506">
                        <c:v>22.79</c:v>
                      </c:pt>
                      <c:pt idx="3507">
                        <c:v>22.06</c:v>
                      </c:pt>
                      <c:pt idx="3508">
                        <c:v>21.86</c:v>
                      </c:pt>
                      <c:pt idx="3509">
                        <c:v>21.79</c:v>
                      </c:pt>
                      <c:pt idx="3510">
                        <c:v>21.32</c:v>
                      </c:pt>
                      <c:pt idx="3511">
                        <c:v>21.82</c:v>
                      </c:pt>
                      <c:pt idx="3512">
                        <c:v>22.29</c:v>
                      </c:pt>
                      <c:pt idx="3513">
                        <c:v>21.86</c:v>
                      </c:pt>
                      <c:pt idx="3514">
                        <c:v>21.29</c:v>
                      </c:pt>
                      <c:pt idx="3515">
                        <c:v>20.66</c:v>
                      </c:pt>
                      <c:pt idx="3516">
                        <c:v>21.19</c:v>
                      </c:pt>
                      <c:pt idx="3517">
                        <c:v>21.05</c:v>
                      </c:pt>
                      <c:pt idx="3518">
                        <c:v>22.13</c:v>
                      </c:pt>
                      <c:pt idx="3519">
                        <c:v>21.59</c:v>
                      </c:pt>
                      <c:pt idx="3520">
                        <c:v>22.07</c:v>
                      </c:pt>
                      <c:pt idx="3521">
                        <c:v>22</c:v>
                      </c:pt>
                      <c:pt idx="3522">
                        <c:v>21.92</c:v>
                      </c:pt>
                      <c:pt idx="3523">
                        <c:v>23.06</c:v>
                      </c:pt>
                      <c:pt idx="3524">
                        <c:v>24.06</c:v>
                      </c:pt>
                      <c:pt idx="3525">
                        <c:v>23.68</c:v>
                      </c:pt>
                      <c:pt idx="3526">
                        <c:v>23.41</c:v>
                      </c:pt>
                      <c:pt idx="3527">
                        <c:v>23.68</c:v>
                      </c:pt>
                      <c:pt idx="3528">
                        <c:v>23.87</c:v>
                      </c:pt>
                      <c:pt idx="3529">
                        <c:v>24.76</c:v>
                      </c:pt>
                      <c:pt idx="3530">
                        <c:v>25.3</c:v>
                      </c:pt>
                      <c:pt idx="3531">
                        <c:v>26.24</c:v>
                      </c:pt>
                      <c:pt idx="3532">
                        <c:v>26.74</c:v>
                      </c:pt>
                      <c:pt idx="3533">
                        <c:v>26.17</c:v>
                      </c:pt>
                      <c:pt idx="3534">
                        <c:v>25.19</c:v>
                      </c:pt>
                      <c:pt idx="3535">
                        <c:v>23.13</c:v>
                      </c:pt>
                      <c:pt idx="3536">
                        <c:v>23.83</c:v>
                      </c:pt>
                      <c:pt idx="3537">
                        <c:v>24.16</c:v>
                      </c:pt>
                      <c:pt idx="3538">
                        <c:v>24.54</c:v>
                      </c:pt>
                      <c:pt idx="3539">
                        <c:v>24.17</c:v>
                      </c:pt>
                      <c:pt idx="3540">
                        <c:v>24.14</c:v>
                      </c:pt>
                      <c:pt idx="3541">
                        <c:v>23.98</c:v>
                      </c:pt>
                      <c:pt idx="3542">
                        <c:v>23.71</c:v>
                      </c:pt>
                      <c:pt idx="3543">
                        <c:v>23.82</c:v>
                      </c:pt>
                      <c:pt idx="3544">
                        <c:v>22.98</c:v>
                      </c:pt>
                      <c:pt idx="3545">
                        <c:v>23.59</c:v>
                      </c:pt>
                      <c:pt idx="3546">
                        <c:v>22.58</c:v>
                      </c:pt>
                      <c:pt idx="3547">
                        <c:v>22.83</c:v>
                      </c:pt>
                      <c:pt idx="3548">
                        <c:v>23.14</c:v>
                      </c:pt>
                      <c:pt idx="3549">
                        <c:v>22.94</c:v>
                      </c:pt>
                      <c:pt idx="3550">
                        <c:v>22.97</c:v>
                      </c:pt>
                      <c:pt idx="3551">
                        <c:v>22.97</c:v>
                      </c:pt>
                      <c:pt idx="3552">
                        <c:v>23.41</c:v>
                      </c:pt>
                      <c:pt idx="3553">
                        <c:v>22.93</c:v>
                      </c:pt>
                      <c:pt idx="3554">
                        <c:v>23.17</c:v>
                      </c:pt>
                      <c:pt idx="3555">
                        <c:v>22.68</c:v>
                      </c:pt>
                      <c:pt idx="3556">
                        <c:v>23.46</c:v>
                      </c:pt>
                      <c:pt idx="3557">
                        <c:v>23.56</c:v>
                      </c:pt>
                      <c:pt idx="3558">
                        <c:v>23.68</c:v>
                      </c:pt>
                      <c:pt idx="3559">
                        <c:v>24.15</c:v>
                      </c:pt>
                      <c:pt idx="3560">
                        <c:v>24.15</c:v>
                      </c:pt>
                      <c:pt idx="3561">
                        <c:v>23.95</c:v>
                      </c:pt>
                      <c:pt idx="3562">
                        <c:v>23.84</c:v>
                      </c:pt>
                      <c:pt idx="3563">
                        <c:v>24.31</c:v>
                      </c:pt>
                      <c:pt idx="3564">
                        <c:v>24.31</c:v>
                      </c:pt>
                      <c:pt idx="3565">
                        <c:v>24.33</c:v>
                      </c:pt>
                      <c:pt idx="3566">
                        <c:v>24.27</c:v>
                      </c:pt>
                      <c:pt idx="3567">
                        <c:v>24.07</c:v>
                      </c:pt>
                      <c:pt idx="3568">
                        <c:v>24.01</c:v>
                      </c:pt>
                      <c:pt idx="3569">
                        <c:v>24.46</c:v>
                      </c:pt>
                      <c:pt idx="3570">
                        <c:v>24.02</c:v>
                      </c:pt>
                      <c:pt idx="3571">
                        <c:v>24.03</c:v>
                      </c:pt>
                      <c:pt idx="3572">
                        <c:v>24.1</c:v>
                      </c:pt>
                      <c:pt idx="3573">
                        <c:v>24</c:v>
                      </c:pt>
                      <c:pt idx="3574">
                        <c:v>24.33</c:v>
                      </c:pt>
                      <c:pt idx="3575">
                        <c:v>24.32</c:v>
                      </c:pt>
                      <c:pt idx="3576">
                        <c:v>24.84</c:v>
                      </c:pt>
                      <c:pt idx="3577">
                        <c:v>25.02</c:v>
                      </c:pt>
                      <c:pt idx="3578">
                        <c:v>25.31</c:v>
                      </c:pt>
                      <c:pt idx="3579">
                        <c:v>25.24</c:v>
                      </c:pt>
                      <c:pt idx="3580">
                        <c:v>25.08</c:v>
                      </c:pt>
                      <c:pt idx="3581">
                        <c:v>25.18</c:v>
                      </c:pt>
                      <c:pt idx="3582">
                        <c:v>24.76</c:v>
                      </c:pt>
                      <c:pt idx="3583">
                        <c:v>24.6</c:v>
                      </c:pt>
                      <c:pt idx="3584">
                        <c:v>24.59</c:v>
                      </c:pt>
                      <c:pt idx="3585">
                        <c:v>24.36</c:v>
                      </c:pt>
                      <c:pt idx="3586">
                        <c:v>24.31</c:v>
                      </c:pt>
                      <c:pt idx="3587">
                        <c:v>24.89</c:v>
                      </c:pt>
                      <c:pt idx="3588">
                        <c:v>24.96</c:v>
                      </c:pt>
                      <c:pt idx="3589">
                        <c:v>24.84</c:v>
                      </c:pt>
                      <c:pt idx="3590">
                        <c:v>25.26</c:v>
                      </c:pt>
                      <c:pt idx="3591">
                        <c:v>25.36</c:v>
                      </c:pt>
                      <c:pt idx="3592">
                        <c:v>25.06</c:v>
                      </c:pt>
                      <c:pt idx="3593">
                        <c:v>25.13</c:v>
                      </c:pt>
                      <c:pt idx="3594">
                        <c:v>25.49</c:v>
                      </c:pt>
                      <c:pt idx="3595">
                        <c:v>25.1</c:v>
                      </c:pt>
                      <c:pt idx="3596">
                        <c:v>25.29</c:v>
                      </c:pt>
                      <c:pt idx="3597">
                        <c:v>24.64</c:v>
                      </c:pt>
                      <c:pt idx="3598">
                        <c:v>24.89</c:v>
                      </c:pt>
                      <c:pt idx="3599">
                        <c:v>24.54</c:v>
                      </c:pt>
                      <c:pt idx="3600">
                        <c:v>24.71</c:v>
                      </c:pt>
                      <c:pt idx="3601">
                        <c:v>25.05</c:v>
                      </c:pt>
                      <c:pt idx="3602">
                        <c:v>24.71</c:v>
                      </c:pt>
                      <c:pt idx="3603">
                        <c:v>24.99</c:v>
                      </c:pt>
                      <c:pt idx="3604">
                        <c:v>24.73</c:v>
                      </c:pt>
                      <c:pt idx="3605">
                        <c:v>24.68</c:v>
                      </c:pt>
                      <c:pt idx="3606">
                        <c:v>23.93</c:v>
                      </c:pt>
                      <c:pt idx="3607">
                        <c:v>23.73</c:v>
                      </c:pt>
                      <c:pt idx="3608">
                        <c:v>23.2</c:v>
                      </c:pt>
                      <c:pt idx="3609">
                        <c:v>23.25</c:v>
                      </c:pt>
                      <c:pt idx="3610">
                        <c:v>23.49</c:v>
                      </c:pt>
                      <c:pt idx="3611">
                        <c:v>24.05</c:v>
                      </c:pt>
                      <c:pt idx="3612">
                        <c:v>23.75</c:v>
                      </c:pt>
                      <c:pt idx="3613">
                        <c:v>24.07</c:v>
                      </c:pt>
                      <c:pt idx="3614">
                        <c:v>24.11</c:v>
                      </c:pt>
                      <c:pt idx="3615">
                        <c:v>24.3</c:v>
                      </c:pt>
                      <c:pt idx="3616">
                        <c:v>24.7</c:v>
                      </c:pt>
                      <c:pt idx="3617">
                        <c:v>24.45</c:v>
                      </c:pt>
                      <c:pt idx="3618">
                        <c:v>24.86</c:v>
                      </c:pt>
                      <c:pt idx="3619">
                        <c:v>25.2</c:v>
                      </c:pt>
                      <c:pt idx="3620">
                        <c:v>25.23</c:v>
                      </c:pt>
                      <c:pt idx="3621">
                        <c:v>25.51</c:v>
                      </c:pt>
                      <c:pt idx="3622">
                        <c:v>25.02</c:v>
                      </c:pt>
                      <c:pt idx="3623">
                        <c:v>24.78</c:v>
                      </c:pt>
                      <c:pt idx="3624">
                        <c:v>24.97</c:v>
                      </c:pt>
                      <c:pt idx="3625">
                        <c:v>24.99</c:v>
                      </c:pt>
                      <c:pt idx="3626">
                        <c:v>24.61</c:v>
                      </c:pt>
                      <c:pt idx="3627">
                        <c:v>24.81</c:v>
                      </c:pt>
                      <c:pt idx="3628">
                        <c:v>24.68</c:v>
                      </c:pt>
                      <c:pt idx="3629">
                        <c:v>25.17</c:v>
                      </c:pt>
                      <c:pt idx="3630">
                        <c:v>25.25</c:v>
                      </c:pt>
                      <c:pt idx="3631">
                        <c:v>24.68</c:v>
                      </c:pt>
                      <c:pt idx="3632">
                        <c:v>24.23</c:v>
                      </c:pt>
                      <c:pt idx="3633">
                        <c:v>23.61</c:v>
                      </c:pt>
                      <c:pt idx="3634">
                        <c:v>23.79</c:v>
                      </c:pt>
                      <c:pt idx="3635">
                        <c:v>23.86</c:v>
                      </c:pt>
                      <c:pt idx="3636">
                        <c:v>24.31</c:v>
                      </c:pt>
                      <c:pt idx="3637">
                        <c:v>24.85</c:v>
                      </c:pt>
                      <c:pt idx="3638">
                        <c:v>24.56</c:v>
                      </c:pt>
                      <c:pt idx="3639">
                        <c:v>25.16</c:v>
                      </c:pt>
                      <c:pt idx="3640">
                        <c:v>24.96</c:v>
                      </c:pt>
                      <c:pt idx="3641">
                        <c:v>27.01</c:v>
                      </c:pt>
                      <c:pt idx="3642">
                        <c:v>27.15</c:v>
                      </c:pt>
                      <c:pt idx="3643">
                        <c:v>27.04</c:v>
                      </c:pt>
                      <c:pt idx="3644">
                        <c:v>26.59</c:v>
                      </c:pt>
                      <c:pt idx="3645">
                        <c:v>27.03</c:v>
                      </c:pt>
                      <c:pt idx="3646">
                        <c:v>27.63</c:v>
                      </c:pt>
                      <c:pt idx="3647">
                        <c:v>27.59</c:v>
                      </c:pt>
                      <c:pt idx="3648">
                        <c:v>27.33</c:v>
                      </c:pt>
                      <c:pt idx="3649">
                        <c:v>27.42</c:v>
                      </c:pt>
                      <c:pt idx="3650">
                        <c:v>27.18</c:v>
                      </c:pt>
                      <c:pt idx="3651">
                        <c:v>27.69</c:v>
                      </c:pt>
                      <c:pt idx="3652">
                        <c:v>28.66</c:v>
                      </c:pt>
                      <c:pt idx="3653">
                        <c:v>28.56</c:v>
                      </c:pt>
                      <c:pt idx="3654">
                        <c:v>28.47</c:v>
                      </c:pt>
                      <c:pt idx="3655">
                        <c:v>27.88</c:v>
                      </c:pt>
                      <c:pt idx="3656">
                        <c:v>28.31</c:v>
                      </c:pt>
                      <c:pt idx="3657">
                        <c:v>28.62</c:v>
                      </c:pt>
                      <c:pt idx="3658">
                        <c:v>28.63</c:v>
                      </c:pt>
                      <c:pt idx="3659">
                        <c:v>28.98</c:v>
                      </c:pt>
                      <c:pt idx="3660">
                        <c:v>28.78</c:v>
                      </c:pt>
                      <c:pt idx="3661">
                        <c:v>28.77</c:v>
                      </c:pt>
                      <c:pt idx="3662">
                        <c:v>28.7</c:v>
                      </c:pt>
                      <c:pt idx="3663">
                        <c:v>28.75</c:v>
                      </c:pt>
                      <c:pt idx="3664">
                        <c:v>28.46</c:v>
                      </c:pt>
                      <c:pt idx="3665">
                        <c:v>28.13</c:v>
                      </c:pt>
                      <c:pt idx="3666">
                        <c:v>28.61</c:v>
                      </c:pt>
                      <c:pt idx="3667">
                        <c:v>28.66</c:v>
                      </c:pt>
                      <c:pt idx="3668">
                        <c:v>28.74</c:v>
                      </c:pt>
                      <c:pt idx="3669">
                        <c:v>28.49</c:v>
                      </c:pt>
                      <c:pt idx="3670">
                        <c:v>28.72</c:v>
                      </c:pt>
                      <c:pt idx="3671">
                        <c:v>28.44</c:v>
                      </c:pt>
                      <c:pt idx="3672">
                        <c:v>28.91</c:v>
                      </c:pt>
                      <c:pt idx="3673">
                        <c:v>28.95</c:v>
                      </c:pt>
                      <c:pt idx="3674">
                        <c:v>29.09</c:v>
                      </c:pt>
                      <c:pt idx="3675">
                        <c:v>28.99</c:v>
                      </c:pt>
                      <c:pt idx="3676">
                        <c:v>29.12</c:v>
                      </c:pt>
                      <c:pt idx="3677">
                        <c:v>29.48</c:v>
                      </c:pt>
                      <c:pt idx="3678">
                        <c:v>29.08</c:v>
                      </c:pt>
                      <c:pt idx="3679">
                        <c:v>29.21</c:v>
                      </c:pt>
                      <c:pt idx="3680">
                        <c:v>30.5</c:v>
                      </c:pt>
                      <c:pt idx="3681">
                        <c:v>30.94</c:v>
                      </c:pt>
                      <c:pt idx="3682">
                        <c:v>30.92</c:v>
                      </c:pt>
                      <c:pt idx="3683">
                        <c:v>31.02</c:v>
                      </c:pt>
                      <c:pt idx="3684">
                        <c:v>31.34</c:v>
                      </c:pt>
                      <c:pt idx="3685">
                        <c:v>31.32</c:v>
                      </c:pt>
                      <c:pt idx="3686">
                        <c:v>31.46</c:v>
                      </c:pt>
                      <c:pt idx="3687">
                        <c:v>30.94</c:v>
                      </c:pt>
                      <c:pt idx="3688">
                        <c:v>31.02</c:v>
                      </c:pt>
                      <c:pt idx="3689">
                        <c:v>30.89</c:v>
                      </c:pt>
                      <c:pt idx="3690">
                        <c:v>30.56</c:v>
                      </c:pt>
                      <c:pt idx="3691">
                        <c:v>30.34</c:v>
                      </c:pt>
                      <c:pt idx="3692">
                        <c:v>30.12</c:v>
                      </c:pt>
                      <c:pt idx="3693">
                        <c:v>29.88</c:v>
                      </c:pt>
                      <c:pt idx="3694">
                        <c:v>29</c:v>
                      </c:pt>
                      <c:pt idx="3695">
                        <c:v>29.54</c:v>
                      </c:pt>
                      <c:pt idx="3696">
                        <c:v>28.95</c:v>
                      </c:pt>
                      <c:pt idx="3697">
                        <c:v>29.33</c:v>
                      </c:pt>
                      <c:pt idx="3698">
                        <c:v>30.04</c:v>
                      </c:pt>
                      <c:pt idx="3699">
                        <c:v>30.21</c:v>
                      </c:pt>
                      <c:pt idx="3700">
                        <c:v>30.88</c:v>
                      </c:pt>
                      <c:pt idx="3701">
                        <c:v>30.89</c:v>
                      </c:pt>
                      <c:pt idx="3702">
                        <c:v>31.29</c:v>
                      </c:pt>
                      <c:pt idx="3703">
                        <c:v>31.3</c:v>
                      </c:pt>
                      <c:pt idx="3704">
                        <c:v>31.3</c:v>
                      </c:pt>
                      <c:pt idx="3705">
                        <c:v>31.2</c:v>
                      </c:pt>
                      <c:pt idx="3706">
                        <c:v>31.52</c:v>
                      </c:pt>
                      <c:pt idx="3707">
                        <c:v>32.06</c:v>
                      </c:pt>
                      <c:pt idx="3708">
                        <c:v>32.22</c:v>
                      </c:pt>
                      <c:pt idx="3709">
                        <c:v>32.03</c:v>
                      </c:pt>
                      <c:pt idx="3710">
                        <c:v>32.409999999999997</c:v>
                      </c:pt>
                      <c:pt idx="3711">
                        <c:v>32.71</c:v>
                      </c:pt>
                      <c:pt idx="3712">
                        <c:v>32.909999999999997</c:v>
                      </c:pt>
                      <c:pt idx="3713">
                        <c:v>33.549999999999997</c:v>
                      </c:pt>
                      <c:pt idx="3714">
                        <c:v>32.94</c:v>
                      </c:pt>
                      <c:pt idx="3715">
                        <c:v>32.31</c:v>
                      </c:pt>
                      <c:pt idx="3716">
                        <c:v>33.32</c:v>
                      </c:pt>
                      <c:pt idx="3717">
                        <c:v>33.200000000000003</c:v>
                      </c:pt>
                      <c:pt idx="3718">
                        <c:v>33.46</c:v>
                      </c:pt>
                      <c:pt idx="3719">
                        <c:v>33.08</c:v>
                      </c:pt>
                      <c:pt idx="3720">
                        <c:v>33.71</c:v>
                      </c:pt>
                      <c:pt idx="3721">
                        <c:v>34.14</c:v>
                      </c:pt>
                      <c:pt idx="3722">
                        <c:v>33.83</c:v>
                      </c:pt>
                      <c:pt idx="3723">
                        <c:v>34.520000000000003</c:v>
                      </c:pt>
                      <c:pt idx="3724">
                        <c:v>34.42</c:v>
                      </c:pt>
                      <c:pt idx="3725">
                        <c:v>34.770000000000003</c:v>
                      </c:pt>
                      <c:pt idx="3726">
                        <c:v>34.57</c:v>
                      </c:pt>
                      <c:pt idx="3727">
                        <c:v>34.21</c:v>
                      </c:pt>
                      <c:pt idx="3728">
                        <c:v>34.44</c:v>
                      </c:pt>
                      <c:pt idx="3729">
                        <c:v>34.619999999999997</c:v>
                      </c:pt>
                      <c:pt idx="3730">
                        <c:v>34.22</c:v>
                      </c:pt>
                      <c:pt idx="3731">
                        <c:v>33.630000000000003</c:v>
                      </c:pt>
                      <c:pt idx="3732">
                        <c:v>33.159999999999997</c:v>
                      </c:pt>
                      <c:pt idx="3733">
                        <c:v>33.28</c:v>
                      </c:pt>
                      <c:pt idx="3734">
                        <c:v>33.840000000000003</c:v>
                      </c:pt>
                      <c:pt idx="3735">
                        <c:v>34.369999999999997</c:v>
                      </c:pt>
                      <c:pt idx="3736">
                        <c:v>34.07</c:v>
                      </c:pt>
                      <c:pt idx="3737">
                        <c:v>34.31</c:v>
                      </c:pt>
                      <c:pt idx="3738">
                        <c:v>34.049999999999997</c:v>
                      </c:pt>
                      <c:pt idx="3739">
                        <c:v>34.47</c:v>
                      </c:pt>
                      <c:pt idx="3740">
                        <c:v>34.74</c:v>
                      </c:pt>
                      <c:pt idx="3741">
                        <c:v>34.67</c:v>
                      </c:pt>
                      <c:pt idx="3742">
                        <c:v>34.840000000000003</c:v>
                      </c:pt>
                      <c:pt idx="3743">
                        <c:v>34.85</c:v>
                      </c:pt>
                      <c:pt idx="3744">
                        <c:v>35.15</c:v>
                      </c:pt>
                      <c:pt idx="3745">
                        <c:v>35.299999999999997</c:v>
                      </c:pt>
                      <c:pt idx="3746">
                        <c:v>34.97</c:v>
                      </c:pt>
                      <c:pt idx="3747">
                        <c:v>35.18</c:v>
                      </c:pt>
                      <c:pt idx="3748">
                        <c:v>35.15</c:v>
                      </c:pt>
                      <c:pt idx="3749">
                        <c:v>35.4</c:v>
                      </c:pt>
                      <c:pt idx="3750">
                        <c:v>35.299999999999997</c:v>
                      </c:pt>
                      <c:pt idx="3751">
                        <c:v>34.64</c:v>
                      </c:pt>
                      <c:pt idx="3752">
                        <c:v>35.119999999999997</c:v>
                      </c:pt>
                      <c:pt idx="3753">
                        <c:v>34.729999999999997</c:v>
                      </c:pt>
                      <c:pt idx="3754">
                        <c:v>35.380000000000003</c:v>
                      </c:pt>
                      <c:pt idx="3755">
                        <c:v>35.520000000000003</c:v>
                      </c:pt>
                      <c:pt idx="3756">
                        <c:v>35.799999999999997</c:v>
                      </c:pt>
                      <c:pt idx="3757">
                        <c:v>35.94</c:v>
                      </c:pt>
                      <c:pt idx="3758">
                        <c:v>36.58</c:v>
                      </c:pt>
                      <c:pt idx="3759">
                        <c:v>36.26</c:v>
                      </c:pt>
                      <c:pt idx="3760">
                        <c:v>36.44</c:v>
                      </c:pt>
                      <c:pt idx="3761">
                        <c:v>36.729999999999997</c:v>
                      </c:pt>
                      <c:pt idx="3762">
                        <c:v>37.03</c:v>
                      </c:pt>
                      <c:pt idx="3763">
                        <c:v>37.58</c:v>
                      </c:pt>
                      <c:pt idx="3764">
                        <c:v>37.78</c:v>
                      </c:pt>
                      <c:pt idx="3765">
                        <c:v>37.75</c:v>
                      </c:pt>
                      <c:pt idx="3766">
                        <c:v>37.08</c:v>
                      </c:pt>
                      <c:pt idx="3767">
                        <c:v>36.700000000000003</c:v>
                      </c:pt>
                      <c:pt idx="3768">
                        <c:v>37.29</c:v>
                      </c:pt>
                      <c:pt idx="3769">
                        <c:v>37.880000000000003</c:v>
                      </c:pt>
                      <c:pt idx="3770">
                        <c:v>37.950000000000003</c:v>
                      </c:pt>
                      <c:pt idx="3771">
                        <c:v>37.42</c:v>
                      </c:pt>
                      <c:pt idx="3772">
                        <c:v>37.19</c:v>
                      </c:pt>
                      <c:pt idx="3773">
                        <c:v>37.21</c:v>
                      </c:pt>
                      <c:pt idx="3774">
                        <c:v>37.58</c:v>
                      </c:pt>
                      <c:pt idx="3775">
                        <c:v>37.76</c:v>
                      </c:pt>
                      <c:pt idx="3776">
                        <c:v>37.380000000000003</c:v>
                      </c:pt>
                      <c:pt idx="3777">
                        <c:v>37.49</c:v>
                      </c:pt>
                      <c:pt idx="3778">
                        <c:v>37.92</c:v>
                      </c:pt>
                      <c:pt idx="3779">
                        <c:v>37.99</c:v>
                      </c:pt>
                      <c:pt idx="3780">
                        <c:v>38.22</c:v>
                      </c:pt>
                      <c:pt idx="3781">
                        <c:v>38.28</c:v>
                      </c:pt>
                      <c:pt idx="3782">
                        <c:v>38.369999999999997</c:v>
                      </c:pt>
                      <c:pt idx="3783">
                        <c:v>38.47</c:v>
                      </c:pt>
                      <c:pt idx="3784">
                        <c:v>38.22</c:v>
                      </c:pt>
                      <c:pt idx="3785">
                        <c:v>38.119999999999997</c:v>
                      </c:pt>
                      <c:pt idx="3786">
                        <c:v>37.76</c:v>
                      </c:pt>
                      <c:pt idx="3787">
                        <c:v>37.32</c:v>
                      </c:pt>
                      <c:pt idx="3788">
                        <c:v>37.56</c:v>
                      </c:pt>
                      <c:pt idx="3789">
                        <c:v>37.17</c:v>
                      </c:pt>
                      <c:pt idx="3790">
                        <c:v>37.24</c:v>
                      </c:pt>
                      <c:pt idx="3791">
                        <c:v>37.200000000000003</c:v>
                      </c:pt>
                      <c:pt idx="3792">
                        <c:v>36.1</c:v>
                      </c:pt>
                      <c:pt idx="3793">
                        <c:v>35.229999999999997</c:v>
                      </c:pt>
                      <c:pt idx="3794">
                        <c:v>35.909999999999997</c:v>
                      </c:pt>
                      <c:pt idx="3795">
                        <c:v>35.97</c:v>
                      </c:pt>
                      <c:pt idx="3796">
                        <c:v>36.04</c:v>
                      </c:pt>
                      <c:pt idx="3797">
                        <c:v>36.49</c:v>
                      </c:pt>
                      <c:pt idx="3798">
                        <c:v>36.93</c:v>
                      </c:pt>
                      <c:pt idx="3799">
                        <c:v>36.659999999999997</c:v>
                      </c:pt>
                      <c:pt idx="3800">
                        <c:v>36.53</c:v>
                      </c:pt>
                      <c:pt idx="3801">
                        <c:v>36.69</c:v>
                      </c:pt>
                      <c:pt idx="3802">
                        <c:v>36.979999999999997</c:v>
                      </c:pt>
                      <c:pt idx="3803">
                        <c:v>36.94</c:v>
                      </c:pt>
                      <c:pt idx="3804">
                        <c:v>36.36</c:v>
                      </c:pt>
                      <c:pt idx="3805">
                        <c:v>36.409999999999997</c:v>
                      </c:pt>
                      <c:pt idx="3806">
                        <c:v>35.68</c:v>
                      </c:pt>
                      <c:pt idx="3807">
                        <c:v>36.71</c:v>
                      </c:pt>
                      <c:pt idx="3808">
                        <c:v>37.07</c:v>
                      </c:pt>
                      <c:pt idx="3809">
                        <c:v>36.67</c:v>
                      </c:pt>
                      <c:pt idx="3810">
                        <c:v>36.5</c:v>
                      </c:pt>
                      <c:pt idx="3811">
                        <c:v>36.619999999999997</c:v>
                      </c:pt>
                      <c:pt idx="3812">
                        <c:v>36.119999999999997</c:v>
                      </c:pt>
                      <c:pt idx="3813">
                        <c:v>35.11</c:v>
                      </c:pt>
                      <c:pt idx="3814">
                        <c:v>35.979999999999997</c:v>
                      </c:pt>
                      <c:pt idx="3815">
                        <c:v>36.6</c:v>
                      </c:pt>
                      <c:pt idx="3816">
                        <c:v>36.200000000000003</c:v>
                      </c:pt>
                      <c:pt idx="3817">
                        <c:v>36.26</c:v>
                      </c:pt>
                      <c:pt idx="3818">
                        <c:v>36.47</c:v>
                      </c:pt>
                      <c:pt idx="3819">
                        <c:v>36.46</c:v>
                      </c:pt>
                      <c:pt idx="3820">
                        <c:v>36.409999999999997</c:v>
                      </c:pt>
                      <c:pt idx="3821">
                        <c:v>36.81</c:v>
                      </c:pt>
                      <c:pt idx="3822">
                        <c:v>36.520000000000003</c:v>
                      </c:pt>
                      <c:pt idx="3823">
                        <c:v>36.53</c:v>
                      </c:pt>
                      <c:pt idx="3824">
                        <c:v>36.94</c:v>
                      </c:pt>
                      <c:pt idx="3825">
                        <c:v>36.630000000000003</c:v>
                      </c:pt>
                      <c:pt idx="3826">
                        <c:v>37.11</c:v>
                      </c:pt>
                      <c:pt idx="3827">
                        <c:v>37.86</c:v>
                      </c:pt>
                      <c:pt idx="3828">
                        <c:v>37.96</c:v>
                      </c:pt>
                      <c:pt idx="3829">
                        <c:v>38.36</c:v>
                      </c:pt>
                      <c:pt idx="3830">
                        <c:v>38.799999999999997</c:v>
                      </c:pt>
                      <c:pt idx="3831">
                        <c:v>38.869999999999997</c:v>
                      </c:pt>
                      <c:pt idx="3832">
                        <c:v>38.58</c:v>
                      </c:pt>
                      <c:pt idx="3833">
                        <c:v>38.479999999999997</c:v>
                      </c:pt>
                      <c:pt idx="3834">
                        <c:v>38.21</c:v>
                      </c:pt>
                      <c:pt idx="3835">
                        <c:v>37.74</c:v>
                      </c:pt>
                      <c:pt idx="3836">
                        <c:v>37.46</c:v>
                      </c:pt>
                      <c:pt idx="3837">
                        <c:v>37.69</c:v>
                      </c:pt>
                      <c:pt idx="3838">
                        <c:v>38</c:v>
                      </c:pt>
                      <c:pt idx="3839">
                        <c:v>38.229999999999997</c:v>
                      </c:pt>
                      <c:pt idx="3840">
                        <c:v>38.68</c:v>
                      </c:pt>
                      <c:pt idx="3841">
                        <c:v>38.49</c:v>
                      </c:pt>
                      <c:pt idx="3842">
                        <c:v>39</c:v>
                      </c:pt>
                      <c:pt idx="3843">
                        <c:v>38.450000000000003</c:v>
                      </c:pt>
                      <c:pt idx="3844">
                        <c:v>38.4</c:v>
                      </c:pt>
                      <c:pt idx="3845">
                        <c:v>38.18</c:v>
                      </c:pt>
                      <c:pt idx="3846">
                        <c:v>38.31</c:v>
                      </c:pt>
                      <c:pt idx="3847">
                        <c:v>38.07</c:v>
                      </c:pt>
                      <c:pt idx="3848">
                        <c:v>37.840000000000003</c:v>
                      </c:pt>
                      <c:pt idx="3849">
                        <c:v>37.75</c:v>
                      </c:pt>
                      <c:pt idx="3850">
                        <c:v>37.86</c:v>
                      </c:pt>
                      <c:pt idx="3851">
                        <c:v>37.58</c:v>
                      </c:pt>
                      <c:pt idx="3852">
                        <c:v>38.01</c:v>
                      </c:pt>
                      <c:pt idx="3853">
                        <c:v>37.5</c:v>
                      </c:pt>
                      <c:pt idx="3854">
                        <c:v>37.86</c:v>
                      </c:pt>
                      <c:pt idx="3855">
                        <c:v>37.75</c:v>
                      </c:pt>
                      <c:pt idx="3856">
                        <c:v>37.58</c:v>
                      </c:pt>
                      <c:pt idx="3857">
                        <c:v>36.549999999999997</c:v>
                      </c:pt>
                      <c:pt idx="3858">
                        <c:v>36.5</c:v>
                      </c:pt>
                      <c:pt idx="3859">
                        <c:v>37.11</c:v>
                      </c:pt>
                      <c:pt idx="3860">
                        <c:v>38.020000000000003</c:v>
                      </c:pt>
                      <c:pt idx="3861">
                        <c:v>38.22</c:v>
                      </c:pt>
                      <c:pt idx="3862">
                        <c:v>38.74</c:v>
                      </c:pt>
                      <c:pt idx="3863">
                        <c:v>38.1</c:v>
                      </c:pt>
                      <c:pt idx="3864">
                        <c:v>38.130000000000003</c:v>
                      </c:pt>
                      <c:pt idx="3865">
                        <c:v>37.53</c:v>
                      </c:pt>
                      <c:pt idx="3866">
                        <c:v>38.15</c:v>
                      </c:pt>
                      <c:pt idx="3867">
                        <c:v>37.82</c:v>
                      </c:pt>
                      <c:pt idx="3868">
                        <c:v>38.56</c:v>
                      </c:pt>
                      <c:pt idx="3869">
                        <c:v>38.6</c:v>
                      </c:pt>
                      <c:pt idx="3870">
                        <c:v>38.83</c:v>
                      </c:pt>
                      <c:pt idx="3871">
                        <c:v>39.020000000000003</c:v>
                      </c:pt>
                      <c:pt idx="3872">
                        <c:v>38.630000000000003</c:v>
                      </c:pt>
                      <c:pt idx="3873">
                        <c:v>38.51</c:v>
                      </c:pt>
                      <c:pt idx="3874">
                        <c:v>38.29</c:v>
                      </c:pt>
                      <c:pt idx="3875">
                        <c:v>38.93</c:v>
                      </c:pt>
                      <c:pt idx="3876">
                        <c:v>39.51</c:v>
                      </c:pt>
                      <c:pt idx="3877">
                        <c:v>39.520000000000003</c:v>
                      </c:pt>
                      <c:pt idx="3878">
                        <c:v>39.909999999999997</c:v>
                      </c:pt>
                      <c:pt idx="3879">
                        <c:v>40.229999999999997</c:v>
                      </c:pt>
                      <c:pt idx="3880">
                        <c:v>40.06</c:v>
                      </c:pt>
                      <c:pt idx="3881">
                        <c:v>40.619999999999997</c:v>
                      </c:pt>
                      <c:pt idx="3882">
                        <c:v>40.57</c:v>
                      </c:pt>
                      <c:pt idx="3883">
                        <c:v>40.6</c:v>
                      </c:pt>
                      <c:pt idx="3884">
                        <c:v>39.93</c:v>
                      </c:pt>
                      <c:pt idx="3885">
                        <c:v>40.42</c:v>
                      </c:pt>
                      <c:pt idx="3886">
                        <c:v>40.26</c:v>
                      </c:pt>
                      <c:pt idx="3887">
                        <c:v>40.28</c:v>
                      </c:pt>
                      <c:pt idx="3888">
                        <c:v>40.380000000000003</c:v>
                      </c:pt>
                      <c:pt idx="3889">
                        <c:v>40.53</c:v>
                      </c:pt>
                      <c:pt idx="3890">
                        <c:v>40</c:v>
                      </c:pt>
                      <c:pt idx="3891">
                        <c:v>40.020000000000003</c:v>
                      </c:pt>
                      <c:pt idx="3892">
                        <c:v>40.24</c:v>
                      </c:pt>
                      <c:pt idx="3893">
                        <c:v>40.020000000000003</c:v>
                      </c:pt>
                      <c:pt idx="3894">
                        <c:v>39.950000000000003</c:v>
                      </c:pt>
                      <c:pt idx="3895">
                        <c:v>40.06</c:v>
                      </c:pt>
                      <c:pt idx="3896">
                        <c:v>40.15</c:v>
                      </c:pt>
                      <c:pt idx="3897">
                        <c:v>40.15</c:v>
                      </c:pt>
                      <c:pt idx="3898">
                        <c:v>40.11</c:v>
                      </c:pt>
                      <c:pt idx="3899">
                        <c:v>39.65</c:v>
                      </c:pt>
                      <c:pt idx="3900">
                        <c:v>39.450000000000003</c:v>
                      </c:pt>
                      <c:pt idx="3901">
                        <c:v>39.020000000000003</c:v>
                      </c:pt>
                      <c:pt idx="3902">
                        <c:v>39.57</c:v>
                      </c:pt>
                      <c:pt idx="3903">
                        <c:v>40.19</c:v>
                      </c:pt>
                      <c:pt idx="3904">
                        <c:v>40.1</c:v>
                      </c:pt>
                      <c:pt idx="3905">
                        <c:v>38.770000000000003</c:v>
                      </c:pt>
                      <c:pt idx="3906">
                        <c:v>38.89</c:v>
                      </c:pt>
                      <c:pt idx="3907">
                        <c:v>37.96</c:v>
                      </c:pt>
                      <c:pt idx="3908">
                        <c:v>37.54</c:v>
                      </c:pt>
                      <c:pt idx="3909">
                        <c:v>38.659999999999997</c:v>
                      </c:pt>
                      <c:pt idx="3910">
                        <c:v>38.03</c:v>
                      </c:pt>
                      <c:pt idx="3911">
                        <c:v>38.61</c:v>
                      </c:pt>
                      <c:pt idx="3912">
                        <c:v>39.299999999999997</c:v>
                      </c:pt>
                      <c:pt idx="3913">
                        <c:v>39.090000000000003</c:v>
                      </c:pt>
                      <c:pt idx="3914">
                        <c:v>39.01</c:v>
                      </c:pt>
                      <c:pt idx="3915">
                        <c:v>39.049999999999997</c:v>
                      </c:pt>
                      <c:pt idx="3916">
                        <c:v>38.630000000000003</c:v>
                      </c:pt>
                      <c:pt idx="3917">
                        <c:v>38.86</c:v>
                      </c:pt>
                      <c:pt idx="3918">
                        <c:v>38.97</c:v>
                      </c:pt>
                      <c:pt idx="3919">
                        <c:v>39.46</c:v>
                      </c:pt>
                      <c:pt idx="3920">
                        <c:v>38.590000000000003</c:v>
                      </c:pt>
                      <c:pt idx="3921">
                        <c:v>37.659999999999997</c:v>
                      </c:pt>
                      <c:pt idx="3922">
                        <c:v>38.44</c:v>
                      </c:pt>
                      <c:pt idx="3923">
                        <c:v>38.619999999999997</c:v>
                      </c:pt>
                      <c:pt idx="3924">
                        <c:v>38.82</c:v>
                      </c:pt>
                      <c:pt idx="3925">
                        <c:v>39.22</c:v>
                      </c:pt>
                      <c:pt idx="3926">
                        <c:v>39.24</c:v>
                      </c:pt>
                      <c:pt idx="3927">
                        <c:v>39.19</c:v>
                      </c:pt>
                      <c:pt idx="3928">
                        <c:v>39.119999999999997</c:v>
                      </c:pt>
                      <c:pt idx="3929">
                        <c:v>39.049999999999997</c:v>
                      </c:pt>
                      <c:pt idx="3930">
                        <c:v>39.53</c:v>
                      </c:pt>
                      <c:pt idx="3931">
                        <c:v>40.57</c:v>
                      </c:pt>
                      <c:pt idx="3932">
                        <c:v>40.1</c:v>
                      </c:pt>
                      <c:pt idx="3933">
                        <c:v>40.69</c:v>
                      </c:pt>
                      <c:pt idx="3934">
                        <c:v>41.17</c:v>
                      </c:pt>
                      <c:pt idx="3935">
                        <c:v>41.03</c:v>
                      </c:pt>
                      <c:pt idx="3936">
                        <c:v>41.39</c:v>
                      </c:pt>
                      <c:pt idx="3937">
                        <c:v>41.42</c:v>
                      </c:pt>
                      <c:pt idx="3938">
                        <c:v>41.26</c:v>
                      </c:pt>
                      <c:pt idx="3939">
                        <c:v>40.83</c:v>
                      </c:pt>
                      <c:pt idx="3940">
                        <c:v>39.92</c:v>
                      </c:pt>
                      <c:pt idx="3941">
                        <c:v>39.25</c:v>
                      </c:pt>
                      <c:pt idx="3942">
                        <c:v>39</c:v>
                      </c:pt>
                      <c:pt idx="3943">
                        <c:v>38.200000000000003</c:v>
                      </c:pt>
                      <c:pt idx="3944">
                        <c:v>38.31</c:v>
                      </c:pt>
                      <c:pt idx="3945">
                        <c:v>38.47</c:v>
                      </c:pt>
                      <c:pt idx="3946">
                        <c:v>38.57</c:v>
                      </c:pt>
                      <c:pt idx="3947">
                        <c:v>38.22</c:v>
                      </c:pt>
                      <c:pt idx="3948">
                        <c:v>38.72</c:v>
                      </c:pt>
                      <c:pt idx="3949">
                        <c:v>39.06</c:v>
                      </c:pt>
                      <c:pt idx="3950">
                        <c:v>39.6</c:v>
                      </c:pt>
                      <c:pt idx="3951">
                        <c:v>39.869999999999997</c:v>
                      </c:pt>
                      <c:pt idx="3952">
                        <c:v>39.43</c:v>
                      </c:pt>
                      <c:pt idx="3953">
                        <c:v>40.1</c:v>
                      </c:pt>
                      <c:pt idx="3954">
                        <c:v>40.22</c:v>
                      </c:pt>
                      <c:pt idx="3955">
                        <c:v>40.78</c:v>
                      </c:pt>
                      <c:pt idx="3956">
                        <c:v>41.04</c:v>
                      </c:pt>
                      <c:pt idx="3957">
                        <c:v>40.68</c:v>
                      </c:pt>
                      <c:pt idx="3958">
                        <c:v>40.11</c:v>
                      </c:pt>
                      <c:pt idx="3959">
                        <c:v>39.659999999999997</c:v>
                      </c:pt>
                      <c:pt idx="3960">
                        <c:v>40.200000000000003</c:v>
                      </c:pt>
                      <c:pt idx="3961">
                        <c:v>40.229999999999997</c:v>
                      </c:pt>
                      <c:pt idx="3962">
                        <c:v>39.229999999999997</c:v>
                      </c:pt>
                      <c:pt idx="3963">
                        <c:v>39.22</c:v>
                      </c:pt>
                      <c:pt idx="3964">
                        <c:v>39.020000000000003</c:v>
                      </c:pt>
                      <c:pt idx="3965">
                        <c:v>38.340000000000003</c:v>
                      </c:pt>
                      <c:pt idx="3966">
                        <c:v>37.880000000000003</c:v>
                      </c:pt>
                      <c:pt idx="3967">
                        <c:v>39.1</c:v>
                      </c:pt>
                      <c:pt idx="3968">
                        <c:v>38.520000000000003</c:v>
                      </c:pt>
                      <c:pt idx="3969">
                        <c:v>37.1</c:v>
                      </c:pt>
                      <c:pt idx="3970">
                        <c:v>38.06</c:v>
                      </c:pt>
                      <c:pt idx="3971">
                        <c:v>37.94</c:v>
                      </c:pt>
                      <c:pt idx="3972">
                        <c:v>37.229999999999997</c:v>
                      </c:pt>
                      <c:pt idx="3973">
                        <c:v>35.869999999999997</c:v>
                      </c:pt>
                      <c:pt idx="3974">
                        <c:v>35.659999999999997</c:v>
                      </c:pt>
                      <c:pt idx="3975">
                        <c:v>36.97</c:v>
                      </c:pt>
                      <c:pt idx="3976">
                        <c:v>36.659999999999997</c:v>
                      </c:pt>
                      <c:pt idx="3977">
                        <c:v>36.4</c:v>
                      </c:pt>
                      <c:pt idx="3978">
                        <c:v>36.86</c:v>
                      </c:pt>
                      <c:pt idx="3979">
                        <c:v>37.380000000000003</c:v>
                      </c:pt>
                      <c:pt idx="3980">
                        <c:v>38.43</c:v>
                      </c:pt>
                      <c:pt idx="3981">
                        <c:v>38.909999999999997</c:v>
                      </c:pt>
                      <c:pt idx="3982">
                        <c:v>39</c:v>
                      </c:pt>
                      <c:pt idx="3983">
                        <c:v>38.81</c:v>
                      </c:pt>
                      <c:pt idx="3984">
                        <c:v>39.44</c:v>
                      </c:pt>
                      <c:pt idx="3985">
                        <c:v>38.71</c:v>
                      </c:pt>
                      <c:pt idx="3986">
                        <c:v>39.020000000000003</c:v>
                      </c:pt>
                      <c:pt idx="3987">
                        <c:v>39.520000000000003</c:v>
                      </c:pt>
                      <c:pt idx="3988">
                        <c:v>39.409999999999997</c:v>
                      </c:pt>
                      <c:pt idx="3989">
                        <c:v>39.5</c:v>
                      </c:pt>
                      <c:pt idx="3990">
                        <c:v>39.22</c:v>
                      </c:pt>
                      <c:pt idx="3991">
                        <c:v>38.32</c:v>
                      </c:pt>
                      <c:pt idx="3992">
                        <c:v>38.22</c:v>
                      </c:pt>
                      <c:pt idx="3993">
                        <c:v>38.049999999999997</c:v>
                      </c:pt>
                      <c:pt idx="3994">
                        <c:v>37.81</c:v>
                      </c:pt>
                      <c:pt idx="3995">
                        <c:v>37.549999999999997</c:v>
                      </c:pt>
                      <c:pt idx="3996">
                        <c:v>37.51</c:v>
                      </c:pt>
                      <c:pt idx="3997">
                        <c:v>37.89</c:v>
                      </c:pt>
                      <c:pt idx="3998">
                        <c:v>37.72</c:v>
                      </c:pt>
                      <c:pt idx="3999">
                        <c:v>37.31</c:v>
                      </c:pt>
                      <c:pt idx="4000">
                        <c:v>37.31</c:v>
                      </c:pt>
                      <c:pt idx="4001">
                        <c:v>36.89</c:v>
                      </c:pt>
                      <c:pt idx="4002">
                        <c:v>37.11</c:v>
                      </c:pt>
                      <c:pt idx="4003">
                        <c:v>37.619999999999997</c:v>
                      </c:pt>
                      <c:pt idx="4004">
                        <c:v>37.880000000000003</c:v>
                      </c:pt>
                      <c:pt idx="4005">
                        <c:v>37.28</c:v>
                      </c:pt>
                      <c:pt idx="4006">
                        <c:v>36.17</c:v>
                      </c:pt>
                      <c:pt idx="4007">
                        <c:v>36.229999999999997</c:v>
                      </c:pt>
                      <c:pt idx="4008">
                        <c:v>35.32</c:v>
                      </c:pt>
                      <c:pt idx="4009">
                        <c:v>35.29</c:v>
                      </c:pt>
                      <c:pt idx="4010">
                        <c:v>35.74</c:v>
                      </c:pt>
                      <c:pt idx="4011">
                        <c:v>34.51</c:v>
                      </c:pt>
                      <c:pt idx="4012">
                        <c:v>34.520000000000003</c:v>
                      </c:pt>
                      <c:pt idx="4013">
                        <c:v>34.97</c:v>
                      </c:pt>
                      <c:pt idx="4014">
                        <c:v>36.04</c:v>
                      </c:pt>
                      <c:pt idx="4015">
                        <c:v>34.99</c:v>
                      </c:pt>
                      <c:pt idx="4016">
                        <c:v>34.74</c:v>
                      </c:pt>
                      <c:pt idx="4017">
                        <c:v>33.909999999999997</c:v>
                      </c:pt>
                      <c:pt idx="4018">
                        <c:v>33.61</c:v>
                      </c:pt>
                      <c:pt idx="4019">
                        <c:v>33.299999999999997</c:v>
                      </c:pt>
                      <c:pt idx="4020">
                        <c:v>33.049999999999997</c:v>
                      </c:pt>
                      <c:pt idx="4021">
                        <c:v>33.53</c:v>
                      </c:pt>
                      <c:pt idx="4022">
                        <c:v>33.25</c:v>
                      </c:pt>
                      <c:pt idx="4023">
                        <c:v>34.14</c:v>
                      </c:pt>
                      <c:pt idx="4024">
                        <c:v>33.200000000000003</c:v>
                      </c:pt>
                      <c:pt idx="4025">
                        <c:v>32.979999999999997</c:v>
                      </c:pt>
                      <c:pt idx="4026">
                        <c:v>32.92</c:v>
                      </c:pt>
                      <c:pt idx="4027">
                        <c:v>33.99</c:v>
                      </c:pt>
                      <c:pt idx="4028">
                        <c:v>33.92</c:v>
                      </c:pt>
                      <c:pt idx="4029">
                        <c:v>34.19</c:v>
                      </c:pt>
                      <c:pt idx="4030">
                        <c:v>34.979999999999997</c:v>
                      </c:pt>
                      <c:pt idx="4031">
                        <c:v>35.57</c:v>
                      </c:pt>
                      <c:pt idx="4032">
                        <c:v>35.47</c:v>
                      </c:pt>
                      <c:pt idx="4033">
                        <c:v>34.9</c:v>
                      </c:pt>
                      <c:pt idx="4034">
                        <c:v>35.380000000000003</c:v>
                      </c:pt>
                      <c:pt idx="4035">
                        <c:v>34.869999999999997</c:v>
                      </c:pt>
                      <c:pt idx="4036">
                        <c:v>34.97</c:v>
                      </c:pt>
                      <c:pt idx="4037">
                        <c:v>35.24</c:v>
                      </c:pt>
                      <c:pt idx="4038">
                        <c:v>34.619999999999997</c:v>
                      </c:pt>
                      <c:pt idx="4039">
                        <c:v>33.75</c:v>
                      </c:pt>
                      <c:pt idx="4040">
                        <c:v>32.53</c:v>
                      </c:pt>
                      <c:pt idx="4041">
                        <c:v>31.56</c:v>
                      </c:pt>
                      <c:pt idx="4042">
                        <c:v>31.29</c:v>
                      </c:pt>
                      <c:pt idx="4043">
                        <c:v>31.64</c:v>
                      </c:pt>
                      <c:pt idx="4044">
                        <c:v>30.84</c:v>
                      </c:pt>
                      <c:pt idx="4045">
                        <c:v>30.93</c:v>
                      </c:pt>
                      <c:pt idx="4046">
                        <c:v>31.38</c:v>
                      </c:pt>
                      <c:pt idx="4047">
                        <c:v>31.31</c:v>
                      </c:pt>
                      <c:pt idx="4048">
                        <c:v>31.19</c:v>
                      </c:pt>
                      <c:pt idx="4049">
                        <c:v>32.340000000000003</c:v>
                      </c:pt>
                      <c:pt idx="4050">
                        <c:v>32.229999999999997</c:v>
                      </c:pt>
                      <c:pt idx="4051">
                        <c:v>31.91</c:v>
                      </c:pt>
                      <c:pt idx="4052">
                        <c:v>31.73</c:v>
                      </c:pt>
                      <c:pt idx="4053">
                        <c:v>31.45</c:v>
                      </c:pt>
                      <c:pt idx="4054">
                        <c:v>31.88</c:v>
                      </c:pt>
                      <c:pt idx="4055">
                        <c:v>31.77</c:v>
                      </c:pt>
                      <c:pt idx="4056">
                        <c:v>31.69</c:v>
                      </c:pt>
                      <c:pt idx="4057">
                        <c:v>32.15</c:v>
                      </c:pt>
                      <c:pt idx="4058">
                        <c:v>32.08</c:v>
                      </c:pt>
                      <c:pt idx="4059">
                        <c:v>31.82</c:v>
                      </c:pt>
                      <c:pt idx="4060">
                        <c:v>31.62</c:v>
                      </c:pt>
                      <c:pt idx="4061">
                        <c:v>31.34</c:v>
                      </c:pt>
                      <c:pt idx="4062">
                        <c:v>30.74</c:v>
                      </c:pt>
                      <c:pt idx="4063">
                        <c:v>31.78</c:v>
                      </c:pt>
                      <c:pt idx="4064">
                        <c:v>31.66</c:v>
                      </c:pt>
                      <c:pt idx="4065">
                        <c:v>32.61</c:v>
                      </c:pt>
                      <c:pt idx="4066">
                        <c:v>32.729999999999997</c:v>
                      </c:pt>
                      <c:pt idx="4067">
                        <c:v>32.94</c:v>
                      </c:pt>
                      <c:pt idx="4068">
                        <c:v>32.75</c:v>
                      </c:pt>
                      <c:pt idx="4069">
                        <c:v>32.96</c:v>
                      </c:pt>
                      <c:pt idx="4070">
                        <c:v>32.5</c:v>
                      </c:pt>
                      <c:pt idx="4071">
                        <c:v>33</c:v>
                      </c:pt>
                      <c:pt idx="4072">
                        <c:v>33.24</c:v>
                      </c:pt>
                      <c:pt idx="4073">
                        <c:v>33.71</c:v>
                      </c:pt>
                      <c:pt idx="4074">
                        <c:v>33.43</c:v>
                      </c:pt>
                      <c:pt idx="4075">
                        <c:v>33.06</c:v>
                      </c:pt>
                      <c:pt idx="4076">
                        <c:v>33.56</c:v>
                      </c:pt>
                      <c:pt idx="4077">
                        <c:v>33.450000000000003</c:v>
                      </c:pt>
                      <c:pt idx="4078">
                        <c:v>33.69</c:v>
                      </c:pt>
                      <c:pt idx="4079">
                        <c:v>33.67</c:v>
                      </c:pt>
                      <c:pt idx="4080">
                        <c:v>33.840000000000003</c:v>
                      </c:pt>
                      <c:pt idx="4081">
                        <c:v>34.6</c:v>
                      </c:pt>
                      <c:pt idx="4082">
                        <c:v>35.01</c:v>
                      </c:pt>
                      <c:pt idx="4083">
                        <c:v>35.56</c:v>
                      </c:pt>
                      <c:pt idx="4084">
                        <c:v>35.549999999999997</c:v>
                      </c:pt>
                      <c:pt idx="4085">
                        <c:v>35.81</c:v>
                      </c:pt>
                      <c:pt idx="4086">
                        <c:v>35.630000000000003</c:v>
                      </c:pt>
                      <c:pt idx="4087">
                        <c:v>35.67</c:v>
                      </c:pt>
                      <c:pt idx="4088">
                        <c:v>34.96</c:v>
                      </c:pt>
                      <c:pt idx="4089">
                        <c:v>34.19</c:v>
                      </c:pt>
                      <c:pt idx="4090">
                        <c:v>34.049999999999997</c:v>
                      </c:pt>
                      <c:pt idx="4091">
                        <c:v>34.229999999999997</c:v>
                      </c:pt>
                      <c:pt idx="4092">
                        <c:v>34.76</c:v>
                      </c:pt>
                      <c:pt idx="4093">
                        <c:v>33.72</c:v>
                      </c:pt>
                      <c:pt idx="4094">
                        <c:v>33.479999999999997</c:v>
                      </c:pt>
                      <c:pt idx="4095">
                        <c:v>33.299999999999997</c:v>
                      </c:pt>
                      <c:pt idx="4096">
                        <c:v>33.049999999999997</c:v>
                      </c:pt>
                      <c:pt idx="4097">
                        <c:v>33.15</c:v>
                      </c:pt>
                      <c:pt idx="4098">
                        <c:v>32.89</c:v>
                      </c:pt>
                      <c:pt idx="4099">
                        <c:v>32.81</c:v>
                      </c:pt>
                      <c:pt idx="4100">
                        <c:v>33.46</c:v>
                      </c:pt>
                      <c:pt idx="4101">
                        <c:v>34.049999999999997</c:v>
                      </c:pt>
                      <c:pt idx="4102">
                        <c:v>34.36</c:v>
                      </c:pt>
                      <c:pt idx="4103">
                        <c:v>34.64</c:v>
                      </c:pt>
                      <c:pt idx="4104">
                        <c:v>33.35</c:v>
                      </c:pt>
                      <c:pt idx="4105">
                        <c:v>33.25</c:v>
                      </c:pt>
                      <c:pt idx="4106">
                        <c:v>33.36</c:v>
                      </c:pt>
                      <c:pt idx="4107">
                        <c:v>33.06</c:v>
                      </c:pt>
                      <c:pt idx="4108">
                        <c:v>33.26</c:v>
                      </c:pt>
                      <c:pt idx="4109">
                        <c:v>32.770000000000003</c:v>
                      </c:pt>
                      <c:pt idx="4110">
                        <c:v>32.090000000000003</c:v>
                      </c:pt>
                      <c:pt idx="4111">
                        <c:v>31.55</c:v>
                      </c:pt>
                      <c:pt idx="4112">
                        <c:v>31.05</c:v>
                      </c:pt>
                      <c:pt idx="4113">
                        <c:v>30.56</c:v>
                      </c:pt>
                      <c:pt idx="4114">
                        <c:v>30.43</c:v>
                      </c:pt>
                      <c:pt idx="4115">
                        <c:v>31.03</c:v>
                      </c:pt>
                      <c:pt idx="4116">
                        <c:v>30.64</c:v>
                      </c:pt>
                      <c:pt idx="4117">
                        <c:v>30.36</c:v>
                      </c:pt>
                      <c:pt idx="4118">
                        <c:v>31.18</c:v>
                      </c:pt>
                      <c:pt idx="4119">
                        <c:v>32.340000000000003</c:v>
                      </c:pt>
                      <c:pt idx="4120">
                        <c:v>32.090000000000003</c:v>
                      </c:pt>
                      <c:pt idx="4121">
                        <c:v>31.64</c:v>
                      </c:pt>
                      <c:pt idx="4122">
                        <c:v>30.89</c:v>
                      </c:pt>
                      <c:pt idx="4123">
                        <c:v>30.75</c:v>
                      </c:pt>
                      <c:pt idx="4124">
                        <c:v>30.36</c:v>
                      </c:pt>
                      <c:pt idx="4125">
                        <c:v>30.29</c:v>
                      </c:pt>
                      <c:pt idx="4126">
                        <c:v>31.54</c:v>
                      </c:pt>
                      <c:pt idx="4127">
                        <c:v>31.01</c:v>
                      </c:pt>
                      <c:pt idx="4128">
                        <c:v>31.79</c:v>
                      </c:pt>
                      <c:pt idx="4129">
                        <c:v>32.299999999999997</c:v>
                      </c:pt>
                      <c:pt idx="4130">
                        <c:v>31.77</c:v>
                      </c:pt>
                      <c:pt idx="4131">
                        <c:v>31.26</c:v>
                      </c:pt>
                      <c:pt idx="4132">
                        <c:v>32.19</c:v>
                      </c:pt>
                      <c:pt idx="4133">
                        <c:v>32.619999999999997</c:v>
                      </c:pt>
                      <c:pt idx="4134">
                        <c:v>33.01</c:v>
                      </c:pt>
                      <c:pt idx="4135">
                        <c:v>33.090000000000003</c:v>
                      </c:pt>
                      <c:pt idx="4136">
                        <c:v>33.36</c:v>
                      </c:pt>
                      <c:pt idx="4137">
                        <c:v>34.19</c:v>
                      </c:pt>
                      <c:pt idx="4138">
                        <c:v>33.979999999999997</c:v>
                      </c:pt>
                      <c:pt idx="4139">
                        <c:v>34.07</c:v>
                      </c:pt>
                      <c:pt idx="4140">
                        <c:v>33.64</c:v>
                      </c:pt>
                      <c:pt idx="4141">
                        <c:v>33.299999999999997</c:v>
                      </c:pt>
                      <c:pt idx="4142">
                        <c:v>33.909999999999997</c:v>
                      </c:pt>
                      <c:pt idx="4143">
                        <c:v>34.25</c:v>
                      </c:pt>
                      <c:pt idx="4144">
                        <c:v>34.450000000000003</c:v>
                      </c:pt>
                      <c:pt idx="4145">
                        <c:v>33.869999999999997</c:v>
                      </c:pt>
                      <c:pt idx="4146">
                        <c:v>35.58</c:v>
                      </c:pt>
                      <c:pt idx="4147">
                        <c:v>35.869999999999997</c:v>
                      </c:pt>
                      <c:pt idx="4148">
                        <c:v>35.36</c:v>
                      </c:pt>
                      <c:pt idx="4149">
                        <c:v>35.44</c:v>
                      </c:pt>
                      <c:pt idx="4150">
                        <c:v>35.270000000000003</c:v>
                      </c:pt>
                      <c:pt idx="4151">
                        <c:v>35.08</c:v>
                      </c:pt>
                      <c:pt idx="4152">
                        <c:v>35.369999999999997</c:v>
                      </c:pt>
                      <c:pt idx="4153">
                        <c:v>35.479999999999997</c:v>
                      </c:pt>
                      <c:pt idx="4154">
                        <c:v>35.840000000000003</c:v>
                      </c:pt>
                      <c:pt idx="4155">
                        <c:v>35.99</c:v>
                      </c:pt>
                      <c:pt idx="4156">
                        <c:v>36.11</c:v>
                      </c:pt>
                      <c:pt idx="4157">
                        <c:v>35.49</c:v>
                      </c:pt>
                      <c:pt idx="4158">
                        <c:v>35.700000000000003</c:v>
                      </c:pt>
                      <c:pt idx="4159">
                        <c:v>36.31</c:v>
                      </c:pt>
                      <c:pt idx="4160">
                        <c:v>36.1</c:v>
                      </c:pt>
                      <c:pt idx="4161">
                        <c:v>35.93</c:v>
                      </c:pt>
                      <c:pt idx="4162">
                        <c:v>35.04</c:v>
                      </c:pt>
                      <c:pt idx="4163">
                        <c:v>34.729999999999997</c:v>
                      </c:pt>
                      <c:pt idx="4164">
                        <c:v>34.590000000000003</c:v>
                      </c:pt>
                      <c:pt idx="4165">
                        <c:v>34.619999999999997</c:v>
                      </c:pt>
                      <c:pt idx="4166">
                        <c:v>34.53</c:v>
                      </c:pt>
                      <c:pt idx="4167">
                        <c:v>34.99</c:v>
                      </c:pt>
                      <c:pt idx="4168">
                        <c:v>35.08</c:v>
                      </c:pt>
                      <c:pt idx="4169">
                        <c:v>34.64</c:v>
                      </c:pt>
                      <c:pt idx="4170">
                        <c:v>33.96</c:v>
                      </c:pt>
                      <c:pt idx="4171">
                        <c:v>33.700000000000003</c:v>
                      </c:pt>
                      <c:pt idx="4172">
                        <c:v>33.4</c:v>
                      </c:pt>
                      <c:pt idx="4173">
                        <c:v>33.54</c:v>
                      </c:pt>
                      <c:pt idx="4174">
                        <c:v>34.06</c:v>
                      </c:pt>
                      <c:pt idx="4175">
                        <c:v>33.76</c:v>
                      </c:pt>
                      <c:pt idx="4176">
                        <c:v>33.950000000000003</c:v>
                      </c:pt>
                      <c:pt idx="4177">
                        <c:v>33.94</c:v>
                      </c:pt>
                      <c:pt idx="4178">
                        <c:v>33.82</c:v>
                      </c:pt>
                      <c:pt idx="4179">
                        <c:v>34.29</c:v>
                      </c:pt>
                      <c:pt idx="4180">
                        <c:v>34.200000000000003</c:v>
                      </c:pt>
                      <c:pt idx="4181">
                        <c:v>34.32</c:v>
                      </c:pt>
                      <c:pt idx="4182">
                        <c:v>34.869999999999997</c:v>
                      </c:pt>
                      <c:pt idx="4183">
                        <c:v>34.61</c:v>
                      </c:pt>
                      <c:pt idx="4184">
                        <c:v>35.380000000000003</c:v>
                      </c:pt>
                      <c:pt idx="4185">
                        <c:v>35.25</c:v>
                      </c:pt>
                      <c:pt idx="4186">
                        <c:v>35.450000000000003</c:v>
                      </c:pt>
                      <c:pt idx="4187">
                        <c:v>35.78</c:v>
                      </c:pt>
                      <c:pt idx="4188">
                        <c:v>35.85</c:v>
                      </c:pt>
                      <c:pt idx="4189">
                        <c:v>36.119999999999997</c:v>
                      </c:pt>
                      <c:pt idx="4190">
                        <c:v>35.880000000000003</c:v>
                      </c:pt>
                      <c:pt idx="4191">
                        <c:v>35.21</c:v>
                      </c:pt>
                      <c:pt idx="4192">
                        <c:v>34.799999999999997</c:v>
                      </c:pt>
                      <c:pt idx="4193">
                        <c:v>35.35</c:v>
                      </c:pt>
                      <c:pt idx="4194">
                        <c:v>35.76</c:v>
                      </c:pt>
                      <c:pt idx="4195">
                        <c:v>35.78</c:v>
                      </c:pt>
                      <c:pt idx="4196">
                        <c:v>36.06</c:v>
                      </c:pt>
                      <c:pt idx="4197">
                        <c:v>36.25</c:v>
                      </c:pt>
                      <c:pt idx="4198">
                        <c:v>36.25</c:v>
                      </c:pt>
                      <c:pt idx="4199">
                        <c:v>36.07</c:v>
                      </c:pt>
                      <c:pt idx="4200">
                        <c:v>36.56</c:v>
                      </c:pt>
                      <c:pt idx="4201">
                        <c:v>36.56</c:v>
                      </c:pt>
                      <c:pt idx="4202">
                        <c:v>36.659999999999997</c:v>
                      </c:pt>
                      <c:pt idx="4203">
                        <c:v>36.590000000000003</c:v>
                      </c:pt>
                      <c:pt idx="4204">
                        <c:v>36.58</c:v>
                      </c:pt>
                      <c:pt idx="4205">
                        <c:v>37</c:v>
                      </c:pt>
                      <c:pt idx="4206">
                        <c:v>36.78</c:v>
                      </c:pt>
                      <c:pt idx="4207">
                        <c:v>36.369999999999997</c:v>
                      </c:pt>
                      <c:pt idx="4208">
                        <c:v>36.49</c:v>
                      </c:pt>
                      <c:pt idx="4209">
                        <c:v>36.909999999999997</c:v>
                      </c:pt>
                      <c:pt idx="4210">
                        <c:v>36.71</c:v>
                      </c:pt>
                      <c:pt idx="4211">
                        <c:v>36.75</c:v>
                      </c:pt>
                      <c:pt idx="4212">
                        <c:v>36.380000000000003</c:v>
                      </c:pt>
                      <c:pt idx="4213">
                        <c:v>36.39</c:v>
                      </c:pt>
                      <c:pt idx="4214">
                        <c:v>35.64</c:v>
                      </c:pt>
                      <c:pt idx="4215">
                        <c:v>35.6</c:v>
                      </c:pt>
                      <c:pt idx="4216">
                        <c:v>35.630000000000003</c:v>
                      </c:pt>
                      <c:pt idx="4217">
                        <c:v>35.659999999999997</c:v>
                      </c:pt>
                      <c:pt idx="4218">
                        <c:v>35.65</c:v>
                      </c:pt>
                      <c:pt idx="4219">
                        <c:v>35.72</c:v>
                      </c:pt>
                      <c:pt idx="4220">
                        <c:v>35.6</c:v>
                      </c:pt>
                      <c:pt idx="4221">
                        <c:v>35.43</c:v>
                      </c:pt>
                      <c:pt idx="4222">
                        <c:v>35.99</c:v>
                      </c:pt>
                      <c:pt idx="4223">
                        <c:v>36.020000000000003</c:v>
                      </c:pt>
                      <c:pt idx="4224">
                        <c:v>35.090000000000003</c:v>
                      </c:pt>
                      <c:pt idx="4225">
                        <c:v>34.96</c:v>
                      </c:pt>
                      <c:pt idx="4226">
                        <c:v>33.54</c:v>
                      </c:pt>
                      <c:pt idx="4227">
                        <c:v>32.93</c:v>
                      </c:pt>
                      <c:pt idx="4228">
                        <c:v>31.63</c:v>
                      </c:pt>
                      <c:pt idx="4229">
                        <c:v>32.270000000000003</c:v>
                      </c:pt>
                      <c:pt idx="4230">
                        <c:v>31.41</c:v>
                      </c:pt>
                      <c:pt idx="4231">
                        <c:v>32.01</c:v>
                      </c:pt>
                      <c:pt idx="4232">
                        <c:v>30.98</c:v>
                      </c:pt>
                      <c:pt idx="4233">
                        <c:v>31.17</c:v>
                      </c:pt>
                      <c:pt idx="4234">
                        <c:v>31.96</c:v>
                      </c:pt>
                      <c:pt idx="4235">
                        <c:v>31.22</c:v>
                      </c:pt>
                      <c:pt idx="4236">
                        <c:v>31.01</c:v>
                      </c:pt>
                      <c:pt idx="4237">
                        <c:v>30.99</c:v>
                      </c:pt>
                      <c:pt idx="4238">
                        <c:v>31.42</c:v>
                      </c:pt>
                      <c:pt idx="4239">
                        <c:v>31.41</c:v>
                      </c:pt>
                      <c:pt idx="4240">
                        <c:v>31.87</c:v>
                      </c:pt>
                      <c:pt idx="4241">
                        <c:v>31.8</c:v>
                      </c:pt>
                      <c:pt idx="4242">
                        <c:v>32.15</c:v>
                      </c:pt>
                      <c:pt idx="4243">
                        <c:v>32.21</c:v>
                      </c:pt>
                      <c:pt idx="4244">
                        <c:v>31.91</c:v>
                      </c:pt>
                      <c:pt idx="4245">
                        <c:v>31.87</c:v>
                      </c:pt>
                      <c:pt idx="4246">
                        <c:v>31.99</c:v>
                      </c:pt>
                      <c:pt idx="4247">
                        <c:v>32.06</c:v>
                      </c:pt>
                      <c:pt idx="4248">
                        <c:v>32.340000000000003</c:v>
                      </c:pt>
                      <c:pt idx="4249">
                        <c:v>32.270000000000003</c:v>
                      </c:pt>
                      <c:pt idx="4250">
                        <c:v>32.56</c:v>
                      </c:pt>
                      <c:pt idx="4251">
                        <c:v>32.880000000000003</c:v>
                      </c:pt>
                      <c:pt idx="4252">
                        <c:v>33.26</c:v>
                      </c:pt>
                      <c:pt idx="4253">
                        <c:v>33.36</c:v>
                      </c:pt>
                      <c:pt idx="4254">
                        <c:v>33.44</c:v>
                      </c:pt>
                      <c:pt idx="4255">
                        <c:v>33.340000000000003</c:v>
                      </c:pt>
                      <c:pt idx="4256">
                        <c:v>33.22</c:v>
                      </c:pt>
                      <c:pt idx="4257">
                        <c:v>33.14</c:v>
                      </c:pt>
                      <c:pt idx="4258">
                        <c:v>32.57</c:v>
                      </c:pt>
                      <c:pt idx="4259">
                        <c:v>32.26</c:v>
                      </c:pt>
                      <c:pt idx="4260">
                        <c:v>32.78</c:v>
                      </c:pt>
                      <c:pt idx="4261">
                        <c:v>33.17</c:v>
                      </c:pt>
                      <c:pt idx="4262">
                        <c:v>33.08</c:v>
                      </c:pt>
                      <c:pt idx="4263">
                        <c:v>32.33</c:v>
                      </c:pt>
                      <c:pt idx="4264">
                        <c:v>31.96</c:v>
                      </c:pt>
                      <c:pt idx="4265">
                        <c:v>31.55</c:v>
                      </c:pt>
                      <c:pt idx="4266">
                        <c:v>32.33</c:v>
                      </c:pt>
                      <c:pt idx="4267">
                        <c:v>32.380000000000003</c:v>
                      </c:pt>
                      <c:pt idx="4268">
                        <c:v>32.26</c:v>
                      </c:pt>
                      <c:pt idx="4269">
                        <c:v>32.08</c:v>
                      </c:pt>
                      <c:pt idx="4270">
                        <c:v>32.03</c:v>
                      </c:pt>
                      <c:pt idx="4271">
                        <c:v>31.9</c:v>
                      </c:pt>
                      <c:pt idx="4272">
                        <c:v>32.159999999999997</c:v>
                      </c:pt>
                      <c:pt idx="4273">
                        <c:v>31.86</c:v>
                      </c:pt>
                      <c:pt idx="4274">
                        <c:v>32.5</c:v>
                      </c:pt>
                      <c:pt idx="4275">
                        <c:v>32.74</c:v>
                      </c:pt>
                      <c:pt idx="4276">
                        <c:v>32.6</c:v>
                      </c:pt>
                      <c:pt idx="4277">
                        <c:v>32.659999999999997</c:v>
                      </c:pt>
                      <c:pt idx="4278">
                        <c:v>32.28</c:v>
                      </c:pt>
                      <c:pt idx="4279">
                        <c:v>31.86</c:v>
                      </c:pt>
                      <c:pt idx="4280">
                        <c:v>31.85</c:v>
                      </c:pt>
                      <c:pt idx="4281">
                        <c:v>32.11</c:v>
                      </c:pt>
                      <c:pt idx="4282">
                        <c:v>32.1</c:v>
                      </c:pt>
                      <c:pt idx="4283">
                        <c:v>31.76</c:v>
                      </c:pt>
                      <c:pt idx="4284">
                        <c:v>32.1</c:v>
                      </c:pt>
                      <c:pt idx="4285">
                        <c:v>32.799999999999997</c:v>
                      </c:pt>
                      <c:pt idx="4286">
                        <c:v>32.630000000000003</c:v>
                      </c:pt>
                      <c:pt idx="4287">
                        <c:v>33.04</c:v>
                      </c:pt>
                      <c:pt idx="4288">
                        <c:v>33.17</c:v>
                      </c:pt>
                      <c:pt idx="4289">
                        <c:v>33.14</c:v>
                      </c:pt>
                      <c:pt idx="4290">
                        <c:v>33.15</c:v>
                      </c:pt>
                      <c:pt idx="4291">
                        <c:v>33.14</c:v>
                      </c:pt>
                      <c:pt idx="4292">
                        <c:v>33.340000000000003</c:v>
                      </c:pt>
                      <c:pt idx="4293">
                        <c:v>33.21</c:v>
                      </c:pt>
                      <c:pt idx="4294">
                        <c:v>33.65</c:v>
                      </c:pt>
                      <c:pt idx="4295">
                        <c:v>33.58</c:v>
                      </c:pt>
                      <c:pt idx="4296">
                        <c:v>33.18</c:v>
                      </c:pt>
                      <c:pt idx="4297">
                        <c:v>33.14</c:v>
                      </c:pt>
                      <c:pt idx="4298">
                        <c:v>32.880000000000003</c:v>
                      </c:pt>
                      <c:pt idx="4299">
                        <c:v>32.74</c:v>
                      </c:pt>
                      <c:pt idx="4300">
                        <c:v>32.67</c:v>
                      </c:pt>
                      <c:pt idx="4301">
                        <c:v>32.93</c:v>
                      </c:pt>
                      <c:pt idx="4302">
                        <c:v>32.85</c:v>
                      </c:pt>
                      <c:pt idx="4303">
                        <c:v>33.42</c:v>
                      </c:pt>
                      <c:pt idx="4304">
                        <c:v>33.71</c:v>
                      </c:pt>
                      <c:pt idx="4305">
                        <c:v>33.9</c:v>
                      </c:pt>
                      <c:pt idx="4306">
                        <c:v>33.83</c:v>
                      </c:pt>
                      <c:pt idx="4307">
                        <c:v>33.54</c:v>
                      </c:pt>
                      <c:pt idx="4308">
                        <c:v>33.590000000000003</c:v>
                      </c:pt>
                      <c:pt idx="4309">
                        <c:v>33.74</c:v>
                      </c:pt>
                      <c:pt idx="4310">
                        <c:v>34.14</c:v>
                      </c:pt>
                      <c:pt idx="4311">
                        <c:v>34.36</c:v>
                      </c:pt>
                      <c:pt idx="4312">
                        <c:v>34.479999999999997</c:v>
                      </c:pt>
                      <c:pt idx="4313">
                        <c:v>34.25</c:v>
                      </c:pt>
                      <c:pt idx="4314">
                        <c:v>34.58</c:v>
                      </c:pt>
                      <c:pt idx="4315">
                        <c:v>34.97</c:v>
                      </c:pt>
                      <c:pt idx="4316">
                        <c:v>35.119999999999997</c:v>
                      </c:pt>
                      <c:pt idx="4317">
                        <c:v>35.380000000000003</c:v>
                      </c:pt>
                    </c:numCache>
                  </c:numRef>
                </c:val>
                <c:smooth val="0"/>
                <c:extLst>
                  <c:ext xmlns:c16="http://schemas.microsoft.com/office/drawing/2014/chart" uri="{C3380CC4-5D6E-409C-BE32-E72D297353CC}">
                    <c16:uniqueId val="{00000002-2E09-4403-8D8F-50FC3EA2992B}"/>
                  </c:ext>
                </c:extLst>
              </c15:ser>
            </c15:filteredLineSeries>
          </c:ext>
        </c:extLst>
      </c:lineChart>
      <c:lineChart>
        <c:grouping val="standard"/>
        <c:varyColors val="0"/>
        <c:ser>
          <c:idx val="0"/>
          <c:order val="0"/>
          <c:tx>
            <c:strRef>
              <c:f>Percentages!$FC$1</c:f>
              <c:strCache>
                <c:ptCount val="1"/>
                <c:pt idx="0">
                  <c:v>XLE</c:v>
                </c:pt>
              </c:strCache>
            </c:strRef>
          </c:tx>
          <c:spPr>
            <a:ln w="28575" cap="rnd">
              <a:solidFill>
                <a:schemeClr val="tx1"/>
              </a:solidFill>
              <a:round/>
            </a:ln>
            <a:effectLst/>
          </c:spPr>
          <c:marker>
            <c:symbol val="picture"/>
            <c:spPr>
              <a:solidFill>
                <a:schemeClr val="accent1"/>
              </a:solidFill>
              <a:ln w="25400">
                <a:noFill/>
              </a:ln>
              <a:effectLst/>
            </c:spPr>
          </c:marker>
          <c:cat>
            <c:numRef>
              <c:f>Percentages!$FA$2:$FA$4639</c:f>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f>Percentages!$FC$2:$FC$4639</c:f>
              <c:numCache>
                <c:formatCode>General</c:formatCode>
                <c:ptCount val="4638"/>
                <c:pt idx="0">
                  <c:v>0</c:v>
                </c:pt>
                <c:pt idx="1">
                  <c:v>0</c:v>
                </c:pt>
                <c:pt idx="2">
                  <c:v>0</c:v>
                </c:pt>
                <c:pt idx="3">
                  <c:v>0</c:v>
                </c:pt>
                <c:pt idx="4">
                  <c:v>0</c:v>
                </c:pt>
                <c:pt idx="5">
                  <c:v>11</c:v>
                </c:pt>
                <c:pt idx="6">
                  <c:v>11</c:v>
                </c:pt>
                <c:pt idx="7">
                  <c:v>11</c:v>
                </c:pt>
                <c:pt idx="8">
                  <c:v>2</c:v>
                </c:pt>
                <c:pt idx="9">
                  <c:v>2</c:v>
                </c:pt>
                <c:pt idx="10">
                  <c:v>2</c:v>
                </c:pt>
                <c:pt idx="11">
                  <c:v>1</c:v>
                </c:pt>
                <c:pt idx="12">
                  <c:v>1</c:v>
                </c:pt>
                <c:pt idx="13">
                  <c:v>10</c:v>
                </c:pt>
                <c:pt idx="14">
                  <c:v>10</c:v>
                </c:pt>
                <c:pt idx="15">
                  <c:v>11</c:v>
                </c:pt>
                <c:pt idx="16">
                  <c:v>11</c:v>
                </c:pt>
                <c:pt idx="17">
                  <c:v>7</c:v>
                </c:pt>
                <c:pt idx="18">
                  <c:v>2</c:v>
                </c:pt>
                <c:pt idx="19">
                  <c:v>1</c:v>
                </c:pt>
                <c:pt idx="20">
                  <c:v>1</c:v>
                </c:pt>
                <c:pt idx="21">
                  <c:v>1</c:v>
                </c:pt>
                <c:pt idx="22">
                  <c:v>1</c:v>
                </c:pt>
                <c:pt idx="23">
                  <c:v>2</c:v>
                </c:pt>
                <c:pt idx="24">
                  <c:v>2</c:v>
                </c:pt>
                <c:pt idx="25">
                  <c:v>2</c:v>
                </c:pt>
                <c:pt idx="26">
                  <c:v>3</c:v>
                </c:pt>
                <c:pt idx="27">
                  <c:v>12</c:v>
                </c:pt>
                <c:pt idx="28">
                  <c:v>12</c:v>
                </c:pt>
                <c:pt idx="29">
                  <c:v>12</c:v>
                </c:pt>
                <c:pt idx="30">
                  <c:v>11</c:v>
                </c:pt>
                <c:pt idx="31">
                  <c:v>2</c:v>
                </c:pt>
                <c:pt idx="32">
                  <c:v>4</c:v>
                </c:pt>
                <c:pt idx="33">
                  <c:v>10</c:v>
                </c:pt>
                <c:pt idx="34">
                  <c:v>12</c:v>
                </c:pt>
                <c:pt idx="35">
                  <c:v>14</c:v>
                </c:pt>
                <c:pt idx="36">
                  <c:v>17</c:v>
                </c:pt>
                <c:pt idx="37">
                  <c:v>22</c:v>
                </c:pt>
                <c:pt idx="38">
                  <c:v>22</c:v>
                </c:pt>
                <c:pt idx="39">
                  <c:v>22</c:v>
                </c:pt>
                <c:pt idx="40">
                  <c:v>22</c:v>
                </c:pt>
                <c:pt idx="41">
                  <c:v>11</c:v>
                </c:pt>
                <c:pt idx="42">
                  <c:v>12</c:v>
                </c:pt>
                <c:pt idx="43">
                  <c:v>12</c:v>
                </c:pt>
                <c:pt idx="44">
                  <c:v>22</c:v>
                </c:pt>
                <c:pt idx="45">
                  <c:v>22</c:v>
                </c:pt>
                <c:pt idx="46">
                  <c:v>22</c:v>
                </c:pt>
                <c:pt idx="47">
                  <c:v>22</c:v>
                </c:pt>
                <c:pt idx="48">
                  <c:v>22</c:v>
                </c:pt>
                <c:pt idx="49">
                  <c:v>22</c:v>
                </c:pt>
                <c:pt idx="50">
                  <c:v>22</c:v>
                </c:pt>
                <c:pt idx="51">
                  <c:v>22</c:v>
                </c:pt>
                <c:pt idx="52">
                  <c:v>22</c:v>
                </c:pt>
                <c:pt idx="53">
                  <c:v>12</c:v>
                </c:pt>
                <c:pt idx="54">
                  <c:v>12</c:v>
                </c:pt>
                <c:pt idx="55">
                  <c:v>12</c:v>
                </c:pt>
                <c:pt idx="56">
                  <c:v>12</c:v>
                </c:pt>
                <c:pt idx="57">
                  <c:v>2</c:v>
                </c:pt>
                <c:pt idx="58">
                  <c:v>2</c:v>
                </c:pt>
                <c:pt idx="59">
                  <c:v>2</c:v>
                </c:pt>
                <c:pt idx="60">
                  <c:v>2</c:v>
                </c:pt>
                <c:pt idx="61">
                  <c:v>2</c:v>
                </c:pt>
                <c:pt idx="62">
                  <c:v>14</c:v>
                </c:pt>
                <c:pt idx="63">
                  <c:v>14</c:v>
                </c:pt>
                <c:pt idx="64">
                  <c:v>14</c:v>
                </c:pt>
                <c:pt idx="65">
                  <c:v>20</c:v>
                </c:pt>
                <c:pt idx="66">
                  <c:v>15</c:v>
                </c:pt>
                <c:pt idx="67">
                  <c:v>4</c:v>
                </c:pt>
                <c:pt idx="68">
                  <c:v>8</c:v>
                </c:pt>
                <c:pt idx="69">
                  <c:v>13</c:v>
                </c:pt>
                <c:pt idx="70">
                  <c:v>13</c:v>
                </c:pt>
                <c:pt idx="71">
                  <c:v>13</c:v>
                </c:pt>
                <c:pt idx="72">
                  <c:v>23</c:v>
                </c:pt>
                <c:pt idx="73">
                  <c:v>23</c:v>
                </c:pt>
                <c:pt idx="74">
                  <c:v>23</c:v>
                </c:pt>
                <c:pt idx="75">
                  <c:v>31</c:v>
                </c:pt>
                <c:pt idx="76">
                  <c:v>23</c:v>
                </c:pt>
                <c:pt idx="77">
                  <c:v>15</c:v>
                </c:pt>
                <c:pt idx="78">
                  <c:v>14</c:v>
                </c:pt>
                <c:pt idx="79">
                  <c:v>15</c:v>
                </c:pt>
                <c:pt idx="80">
                  <c:v>29</c:v>
                </c:pt>
                <c:pt idx="81">
                  <c:v>32</c:v>
                </c:pt>
                <c:pt idx="82">
                  <c:v>32</c:v>
                </c:pt>
                <c:pt idx="83">
                  <c:v>29</c:v>
                </c:pt>
                <c:pt idx="84">
                  <c:v>26</c:v>
                </c:pt>
                <c:pt idx="85">
                  <c:v>30</c:v>
                </c:pt>
                <c:pt idx="86">
                  <c:v>31</c:v>
                </c:pt>
                <c:pt idx="87">
                  <c:v>33</c:v>
                </c:pt>
                <c:pt idx="88">
                  <c:v>33</c:v>
                </c:pt>
                <c:pt idx="89">
                  <c:v>33</c:v>
                </c:pt>
                <c:pt idx="90">
                  <c:v>32</c:v>
                </c:pt>
                <c:pt idx="91">
                  <c:v>31</c:v>
                </c:pt>
                <c:pt idx="92">
                  <c:v>24</c:v>
                </c:pt>
                <c:pt idx="93">
                  <c:v>23</c:v>
                </c:pt>
                <c:pt idx="94">
                  <c:v>25</c:v>
                </c:pt>
                <c:pt idx="95">
                  <c:v>33</c:v>
                </c:pt>
                <c:pt idx="96">
                  <c:v>33</c:v>
                </c:pt>
                <c:pt idx="97">
                  <c:v>23</c:v>
                </c:pt>
                <c:pt idx="98">
                  <c:v>23</c:v>
                </c:pt>
                <c:pt idx="99">
                  <c:v>24</c:v>
                </c:pt>
                <c:pt idx="100">
                  <c:v>32</c:v>
                </c:pt>
                <c:pt idx="101">
                  <c:v>31</c:v>
                </c:pt>
                <c:pt idx="102">
                  <c:v>32</c:v>
                </c:pt>
                <c:pt idx="103">
                  <c:v>24</c:v>
                </c:pt>
                <c:pt idx="104">
                  <c:v>22</c:v>
                </c:pt>
                <c:pt idx="105">
                  <c:v>23</c:v>
                </c:pt>
                <c:pt idx="106">
                  <c:v>33</c:v>
                </c:pt>
                <c:pt idx="107">
                  <c:v>33</c:v>
                </c:pt>
                <c:pt idx="108">
                  <c:v>33</c:v>
                </c:pt>
                <c:pt idx="109">
                  <c:v>33</c:v>
                </c:pt>
                <c:pt idx="110">
                  <c:v>18</c:v>
                </c:pt>
                <c:pt idx="111">
                  <c:v>13</c:v>
                </c:pt>
                <c:pt idx="112">
                  <c:v>9</c:v>
                </c:pt>
                <c:pt idx="113">
                  <c:v>17</c:v>
                </c:pt>
                <c:pt idx="114">
                  <c:v>32</c:v>
                </c:pt>
                <c:pt idx="115">
                  <c:v>32</c:v>
                </c:pt>
                <c:pt idx="116">
                  <c:v>32</c:v>
                </c:pt>
                <c:pt idx="117">
                  <c:v>33</c:v>
                </c:pt>
                <c:pt idx="118">
                  <c:v>25</c:v>
                </c:pt>
                <c:pt idx="119">
                  <c:v>25</c:v>
                </c:pt>
                <c:pt idx="120">
                  <c:v>33</c:v>
                </c:pt>
                <c:pt idx="121">
                  <c:v>23</c:v>
                </c:pt>
                <c:pt idx="122">
                  <c:v>32</c:v>
                </c:pt>
                <c:pt idx="123">
                  <c:v>33</c:v>
                </c:pt>
                <c:pt idx="124">
                  <c:v>24</c:v>
                </c:pt>
                <c:pt idx="125">
                  <c:v>33</c:v>
                </c:pt>
                <c:pt idx="126">
                  <c:v>24</c:v>
                </c:pt>
                <c:pt idx="127">
                  <c:v>23</c:v>
                </c:pt>
                <c:pt idx="128">
                  <c:v>22</c:v>
                </c:pt>
                <c:pt idx="129">
                  <c:v>16</c:v>
                </c:pt>
                <c:pt idx="130">
                  <c:v>23</c:v>
                </c:pt>
                <c:pt idx="131">
                  <c:v>23</c:v>
                </c:pt>
                <c:pt idx="132">
                  <c:v>23</c:v>
                </c:pt>
                <c:pt idx="133">
                  <c:v>24</c:v>
                </c:pt>
                <c:pt idx="134">
                  <c:v>25</c:v>
                </c:pt>
                <c:pt idx="135">
                  <c:v>26</c:v>
                </c:pt>
                <c:pt idx="136">
                  <c:v>18</c:v>
                </c:pt>
                <c:pt idx="137">
                  <c:v>8</c:v>
                </c:pt>
                <c:pt idx="138">
                  <c:v>4</c:v>
                </c:pt>
                <c:pt idx="139">
                  <c:v>6</c:v>
                </c:pt>
                <c:pt idx="140">
                  <c:v>6</c:v>
                </c:pt>
                <c:pt idx="141">
                  <c:v>6</c:v>
                </c:pt>
                <c:pt idx="142">
                  <c:v>11</c:v>
                </c:pt>
                <c:pt idx="143">
                  <c:v>12</c:v>
                </c:pt>
                <c:pt idx="144">
                  <c:v>23</c:v>
                </c:pt>
                <c:pt idx="145">
                  <c:v>19</c:v>
                </c:pt>
                <c:pt idx="146">
                  <c:v>22</c:v>
                </c:pt>
                <c:pt idx="147">
                  <c:v>23</c:v>
                </c:pt>
                <c:pt idx="148">
                  <c:v>23</c:v>
                </c:pt>
                <c:pt idx="149">
                  <c:v>23</c:v>
                </c:pt>
                <c:pt idx="150">
                  <c:v>23</c:v>
                </c:pt>
                <c:pt idx="151">
                  <c:v>33</c:v>
                </c:pt>
                <c:pt idx="152">
                  <c:v>33</c:v>
                </c:pt>
                <c:pt idx="153">
                  <c:v>31</c:v>
                </c:pt>
                <c:pt idx="154">
                  <c:v>20</c:v>
                </c:pt>
                <c:pt idx="155">
                  <c:v>18</c:v>
                </c:pt>
                <c:pt idx="156">
                  <c:v>9</c:v>
                </c:pt>
                <c:pt idx="157">
                  <c:v>3</c:v>
                </c:pt>
                <c:pt idx="158">
                  <c:v>23</c:v>
                </c:pt>
                <c:pt idx="159">
                  <c:v>23</c:v>
                </c:pt>
                <c:pt idx="160">
                  <c:v>33</c:v>
                </c:pt>
                <c:pt idx="161">
                  <c:v>33</c:v>
                </c:pt>
                <c:pt idx="162">
                  <c:v>33</c:v>
                </c:pt>
                <c:pt idx="163">
                  <c:v>20</c:v>
                </c:pt>
                <c:pt idx="164">
                  <c:v>20</c:v>
                </c:pt>
                <c:pt idx="165">
                  <c:v>23</c:v>
                </c:pt>
                <c:pt idx="166">
                  <c:v>22</c:v>
                </c:pt>
                <c:pt idx="167">
                  <c:v>29</c:v>
                </c:pt>
                <c:pt idx="168">
                  <c:v>24</c:v>
                </c:pt>
                <c:pt idx="169">
                  <c:v>22</c:v>
                </c:pt>
                <c:pt idx="170">
                  <c:v>19</c:v>
                </c:pt>
                <c:pt idx="171">
                  <c:v>21</c:v>
                </c:pt>
                <c:pt idx="172">
                  <c:v>8</c:v>
                </c:pt>
                <c:pt idx="173">
                  <c:v>13</c:v>
                </c:pt>
                <c:pt idx="174">
                  <c:v>23</c:v>
                </c:pt>
                <c:pt idx="175">
                  <c:v>23</c:v>
                </c:pt>
                <c:pt idx="176">
                  <c:v>31</c:v>
                </c:pt>
                <c:pt idx="177">
                  <c:v>30</c:v>
                </c:pt>
                <c:pt idx="178">
                  <c:v>30</c:v>
                </c:pt>
                <c:pt idx="179">
                  <c:v>19</c:v>
                </c:pt>
                <c:pt idx="180">
                  <c:v>29</c:v>
                </c:pt>
                <c:pt idx="181">
                  <c:v>32</c:v>
                </c:pt>
                <c:pt idx="182">
                  <c:v>26</c:v>
                </c:pt>
                <c:pt idx="183">
                  <c:v>23</c:v>
                </c:pt>
                <c:pt idx="184">
                  <c:v>13</c:v>
                </c:pt>
                <c:pt idx="185">
                  <c:v>13</c:v>
                </c:pt>
                <c:pt idx="186">
                  <c:v>13</c:v>
                </c:pt>
                <c:pt idx="187">
                  <c:v>13</c:v>
                </c:pt>
                <c:pt idx="188">
                  <c:v>14</c:v>
                </c:pt>
                <c:pt idx="189">
                  <c:v>7</c:v>
                </c:pt>
                <c:pt idx="190">
                  <c:v>7</c:v>
                </c:pt>
                <c:pt idx="191">
                  <c:v>4</c:v>
                </c:pt>
                <c:pt idx="192">
                  <c:v>3</c:v>
                </c:pt>
                <c:pt idx="193">
                  <c:v>3</c:v>
                </c:pt>
                <c:pt idx="194">
                  <c:v>3</c:v>
                </c:pt>
                <c:pt idx="195">
                  <c:v>3</c:v>
                </c:pt>
                <c:pt idx="196">
                  <c:v>8</c:v>
                </c:pt>
                <c:pt idx="197">
                  <c:v>12</c:v>
                </c:pt>
                <c:pt idx="198">
                  <c:v>23</c:v>
                </c:pt>
                <c:pt idx="199">
                  <c:v>24</c:v>
                </c:pt>
                <c:pt idx="200">
                  <c:v>32</c:v>
                </c:pt>
                <c:pt idx="201">
                  <c:v>33</c:v>
                </c:pt>
                <c:pt idx="202">
                  <c:v>33</c:v>
                </c:pt>
                <c:pt idx="203">
                  <c:v>33</c:v>
                </c:pt>
                <c:pt idx="204">
                  <c:v>33</c:v>
                </c:pt>
                <c:pt idx="205">
                  <c:v>5</c:v>
                </c:pt>
                <c:pt idx="206">
                  <c:v>5</c:v>
                </c:pt>
                <c:pt idx="207">
                  <c:v>5</c:v>
                </c:pt>
                <c:pt idx="208">
                  <c:v>5</c:v>
                </c:pt>
                <c:pt idx="209">
                  <c:v>3</c:v>
                </c:pt>
                <c:pt idx="210">
                  <c:v>13</c:v>
                </c:pt>
                <c:pt idx="211">
                  <c:v>14</c:v>
                </c:pt>
                <c:pt idx="212">
                  <c:v>14</c:v>
                </c:pt>
                <c:pt idx="213">
                  <c:v>13</c:v>
                </c:pt>
                <c:pt idx="214">
                  <c:v>23</c:v>
                </c:pt>
                <c:pt idx="215">
                  <c:v>23</c:v>
                </c:pt>
                <c:pt idx="216">
                  <c:v>33</c:v>
                </c:pt>
                <c:pt idx="217">
                  <c:v>25</c:v>
                </c:pt>
                <c:pt idx="218">
                  <c:v>15</c:v>
                </c:pt>
                <c:pt idx="219">
                  <c:v>12</c:v>
                </c:pt>
                <c:pt idx="220">
                  <c:v>3</c:v>
                </c:pt>
                <c:pt idx="221">
                  <c:v>3</c:v>
                </c:pt>
                <c:pt idx="222">
                  <c:v>15</c:v>
                </c:pt>
                <c:pt idx="223">
                  <c:v>22</c:v>
                </c:pt>
                <c:pt idx="224">
                  <c:v>20</c:v>
                </c:pt>
                <c:pt idx="225">
                  <c:v>30</c:v>
                </c:pt>
                <c:pt idx="226">
                  <c:v>33</c:v>
                </c:pt>
                <c:pt idx="227">
                  <c:v>33</c:v>
                </c:pt>
                <c:pt idx="228">
                  <c:v>22</c:v>
                </c:pt>
                <c:pt idx="229">
                  <c:v>21</c:v>
                </c:pt>
                <c:pt idx="230">
                  <c:v>22</c:v>
                </c:pt>
                <c:pt idx="231">
                  <c:v>20</c:v>
                </c:pt>
                <c:pt idx="232">
                  <c:v>32</c:v>
                </c:pt>
                <c:pt idx="233">
                  <c:v>33</c:v>
                </c:pt>
                <c:pt idx="234">
                  <c:v>33</c:v>
                </c:pt>
                <c:pt idx="235">
                  <c:v>33</c:v>
                </c:pt>
                <c:pt idx="236">
                  <c:v>33</c:v>
                </c:pt>
                <c:pt idx="237">
                  <c:v>32</c:v>
                </c:pt>
                <c:pt idx="238">
                  <c:v>30</c:v>
                </c:pt>
                <c:pt idx="239">
                  <c:v>24</c:v>
                </c:pt>
                <c:pt idx="240">
                  <c:v>24</c:v>
                </c:pt>
                <c:pt idx="241">
                  <c:v>13</c:v>
                </c:pt>
                <c:pt idx="242">
                  <c:v>14</c:v>
                </c:pt>
                <c:pt idx="243">
                  <c:v>21</c:v>
                </c:pt>
                <c:pt idx="244">
                  <c:v>13</c:v>
                </c:pt>
                <c:pt idx="245">
                  <c:v>4</c:v>
                </c:pt>
                <c:pt idx="246">
                  <c:v>14</c:v>
                </c:pt>
                <c:pt idx="247">
                  <c:v>4</c:v>
                </c:pt>
                <c:pt idx="248">
                  <c:v>19</c:v>
                </c:pt>
                <c:pt idx="249">
                  <c:v>21</c:v>
                </c:pt>
                <c:pt idx="250">
                  <c:v>11</c:v>
                </c:pt>
                <c:pt idx="251">
                  <c:v>19</c:v>
                </c:pt>
                <c:pt idx="252">
                  <c:v>9</c:v>
                </c:pt>
                <c:pt idx="253">
                  <c:v>4</c:v>
                </c:pt>
                <c:pt idx="254">
                  <c:v>4</c:v>
                </c:pt>
                <c:pt idx="255">
                  <c:v>12</c:v>
                </c:pt>
                <c:pt idx="256">
                  <c:v>13</c:v>
                </c:pt>
                <c:pt idx="257">
                  <c:v>15</c:v>
                </c:pt>
                <c:pt idx="258">
                  <c:v>12</c:v>
                </c:pt>
                <c:pt idx="259">
                  <c:v>17</c:v>
                </c:pt>
                <c:pt idx="260">
                  <c:v>18</c:v>
                </c:pt>
                <c:pt idx="261">
                  <c:v>21</c:v>
                </c:pt>
                <c:pt idx="262">
                  <c:v>3</c:v>
                </c:pt>
                <c:pt idx="263">
                  <c:v>8</c:v>
                </c:pt>
                <c:pt idx="264">
                  <c:v>5</c:v>
                </c:pt>
                <c:pt idx="265">
                  <c:v>12</c:v>
                </c:pt>
                <c:pt idx="266">
                  <c:v>5</c:v>
                </c:pt>
                <c:pt idx="267">
                  <c:v>14</c:v>
                </c:pt>
                <c:pt idx="268">
                  <c:v>6</c:v>
                </c:pt>
                <c:pt idx="269">
                  <c:v>21</c:v>
                </c:pt>
                <c:pt idx="270">
                  <c:v>31</c:v>
                </c:pt>
                <c:pt idx="271">
                  <c:v>29</c:v>
                </c:pt>
                <c:pt idx="272">
                  <c:v>20</c:v>
                </c:pt>
                <c:pt idx="273">
                  <c:v>20</c:v>
                </c:pt>
                <c:pt idx="274">
                  <c:v>14</c:v>
                </c:pt>
                <c:pt idx="275">
                  <c:v>11</c:v>
                </c:pt>
                <c:pt idx="276">
                  <c:v>30</c:v>
                </c:pt>
                <c:pt idx="277">
                  <c:v>24</c:v>
                </c:pt>
                <c:pt idx="278">
                  <c:v>22</c:v>
                </c:pt>
                <c:pt idx="279">
                  <c:v>20</c:v>
                </c:pt>
                <c:pt idx="280">
                  <c:v>20</c:v>
                </c:pt>
                <c:pt idx="281">
                  <c:v>13</c:v>
                </c:pt>
                <c:pt idx="282">
                  <c:v>7</c:v>
                </c:pt>
                <c:pt idx="283">
                  <c:v>7</c:v>
                </c:pt>
                <c:pt idx="284">
                  <c:v>6</c:v>
                </c:pt>
                <c:pt idx="285">
                  <c:v>12</c:v>
                </c:pt>
                <c:pt idx="286">
                  <c:v>9</c:v>
                </c:pt>
                <c:pt idx="287">
                  <c:v>6</c:v>
                </c:pt>
                <c:pt idx="288">
                  <c:v>4</c:v>
                </c:pt>
                <c:pt idx="289">
                  <c:v>12</c:v>
                </c:pt>
                <c:pt idx="290">
                  <c:v>3</c:v>
                </c:pt>
                <c:pt idx="291">
                  <c:v>11</c:v>
                </c:pt>
                <c:pt idx="292">
                  <c:v>8</c:v>
                </c:pt>
                <c:pt idx="293">
                  <c:v>13</c:v>
                </c:pt>
                <c:pt idx="294">
                  <c:v>14</c:v>
                </c:pt>
                <c:pt idx="295">
                  <c:v>12</c:v>
                </c:pt>
                <c:pt idx="296">
                  <c:v>24</c:v>
                </c:pt>
                <c:pt idx="297">
                  <c:v>26</c:v>
                </c:pt>
                <c:pt idx="298">
                  <c:v>26</c:v>
                </c:pt>
                <c:pt idx="299">
                  <c:v>24</c:v>
                </c:pt>
                <c:pt idx="300">
                  <c:v>23</c:v>
                </c:pt>
                <c:pt idx="301">
                  <c:v>18</c:v>
                </c:pt>
                <c:pt idx="302">
                  <c:v>9</c:v>
                </c:pt>
                <c:pt idx="303">
                  <c:v>14</c:v>
                </c:pt>
                <c:pt idx="304">
                  <c:v>13</c:v>
                </c:pt>
                <c:pt idx="305">
                  <c:v>16</c:v>
                </c:pt>
                <c:pt idx="306">
                  <c:v>19</c:v>
                </c:pt>
                <c:pt idx="307">
                  <c:v>25</c:v>
                </c:pt>
                <c:pt idx="308">
                  <c:v>25</c:v>
                </c:pt>
                <c:pt idx="309">
                  <c:v>32</c:v>
                </c:pt>
                <c:pt idx="310">
                  <c:v>31</c:v>
                </c:pt>
                <c:pt idx="311">
                  <c:v>30</c:v>
                </c:pt>
                <c:pt idx="312">
                  <c:v>29</c:v>
                </c:pt>
                <c:pt idx="313">
                  <c:v>28</c:v>
                </c:pt>
                <c:pt idx="314">
                  <c:v>20</c:v>
                </c:pt>
                <c:pt idx="315">
                  <c:v>20</c:v>
                </c:pt>
                <c:pt idx="316">
                  <c:v>13</c:v>
                </c:pt>
                <c:pt idx="317">
                  <c:v>7</c:v>
                </c:pt>
                <c:pt idx="318">
                  <c:v>8</c:v>
                </c:pt>
                <c:pt idx="319">
                  <c:v>6</c:v>
                </c:pt>
                <c:pt idx="320">
                  <c:v>5</c:v>
                </c:pt>
                <c:pt idx="321">
                  <c:v>4</c:v>
                </c:pt>
                <c:pt idx="322">
                  <c:v>5</c:v>
                </c:pt>
                <c:pt idx="323">
                  <c:v>12</c:v>
                </c:pt>
                <c:pt idx="324">
                  <c:v>15</c:v>
                </c:pt>
                <c:pt idx="325">
                  <c:v>12</c:v>
                </c:pt>
                <c:pt idx="326">
                  <c:v>19</c:v>
                </c:pt>
                <c:pt idx="327">
                  <c:v>11</c:v>
                </c:pt>
                <c:pt idx="328">
                  <c:v>7</c:v>
                </c:pt>
                <c:pt idx="329">
                  <c:v>21</c:v>
                </c:pt>
                <c:pt idx="330">
                  <c:v>15</c:v>
                </c:pt>
                <c:pt idx="331">
                  <c:v>20</c:v>
                </c:pt>
                <c:pt idx="332">
                  <c:v>20</c:v>
                </c:pt>
                <c:pt idx="333">
                  <c:v>15</c:v>
                </c:pt>
                <c:pt idx="334">
                  <c:v>14</c:v>
                </c:pt>
                <c:pt idx="335">
                  <c:v>21</c:v>
                </c:pt>
                <c:pt idx="336">
                  <c:v>21</c:v>
                </c:pt>
                <c:pt idx="337">
                  <c:v>26</c:v>
                </c:pt>
                <c:pt idx="338">
                  <c:v>29</c:v>
                </c:pt>
                <c:pt idx="339">
                  <c:v>30</c:v>
                </c:pt>
                <c:pt idx="340">
                  <c:v>30</c:v>
                </c:pt>
                <c:pt idx="341">
                  <c:v>32</c:v>
                </c:pt>
                <c:pt idx="342">
                  <c:v>32</c:v>
                </c:pt>
                <c:pt idx="343">
                  <c:v>31</c:v>
                </c:pt>
                <c:pt idx="344">
                  <c:v>25</c:v>
                </c:pt>
                <c:pt idx="345">
                  <c:v>22</c:v>
                </c:pt>
                <c:pt idx="346">
                  <c:v>22</c:v>
                </c:pt>
                <c:pt idx="347">
                  <c:v>21</c:v>
                </c:pt>
                <c:pt idx="348">
                  <c:v>21</c:v>
                </c:pt>
                <c:pt idx="349">
                  <c:v>20</c:v>
                </c:pt>
                <c:pt idx="350">
                  <c:v>9</c:v>
                </c:pt>
                <c:pt idx="351">
                  <c:v>17</c:v>
                </c:pt>
                <c:pt idx="352">
                  <c:v>10</c:v>
                </c:pt>
                <c:pt idx="353">
                  <c:v>16</c:v>
                </c:pt>
                <c:pt idx="354">
                  <c:v>22</c:v>
                </c:pt>
                <c:pt idx="355">
                  <c:v>21</c:v>
                </c:pt>
                <c:pt idx="356">
                  <c:v>12</c:v>
                </c:pt>
                <c:pt idx="357">
                  <c:v>11</c:v>
                </c:pt>
                <c:pt idx="358">
                  <c:v>19</c:v>
                </c:pt>
                <c:pt idx="359">
                  <c:v>20</c:v>
                </c:pt>
                <c:pt idx="360">
                  <c:v>13</c:v>
                </c:pt>
                <c:pt idx="361">
                  <c:v>12</c:v>
                </c:pt>
                <c:pt idx="362">
                  <c:v>8</c:v>
                </c:pt>
                <c:pt idx="363">
                  <c:v>13</c:v>
                </c:pt>
                <c:pt idx="364">
                  <c:v>14</c:v>
                </c:pt>
                <c:pt idx="365">
                  <c:v>17</c:v>
                </c:pt>
                <c:pt idx="366">
                  <c:v>29</c:v>
                </c:pt>
                <c:pt idx="367">
                  <c:v>32</c:v>
                </c:pt>
                <c:pt idx="368">
                  <c:v>33</c:v>
                </c:pt>
                <c:pt idx="369">
                  <c:v>32</c:v>
                </c:pt>
                <c:pt idx="370">
                  <c:v>32</c:v>
                </c:pt>
                <c:pt idx="371">
                  <c:v>27</c:v>
                </c:pt>
                <c:pt idx="372">
                  <c:v>23</c:v>
                </c:pt>
                <c:pt idx="373">
                  <c:v>15</c:v>
                </c:pt>
                <c:pt idx="374">
                  <c:v>13</c:v>
                </c:pt>
                <c:pt idx="375">
                  <c:v>13</c:v>
                </c:pt>
                <c:pt idx="376">
                  <c:v>13</c:v>
                </c:pt>
                <c:pt idx="377">
                  <c:v>31</c:v>
                </c:pt>
                <c:pt idx="378">
                  <c:v>30</c:v>
                </c:pt>
                <c:pt idx="379">
                  <c:v>32</c:v>
                </c:pt>
                <c:pt idx="380">
                  <c:v>33</c:v>
                </c:pt>
                <c:pt idx="381">
                  <c:v>33</c:v>
                </c:pt>
                <c:pt idx="382">
                  <c:v>23</c:v>
                </c:pt>
                <c:pt idx="383">
                  <c:v>25</c:v>
                </c:pt>
                <c:pt idx="384">
                  <c:v>23</c:v>
                </c:pt>
                <c:pt idx="385">
                  <c:v>18</c:v>
                </c:pt>
                <c:pt idx="386">
                  <c:v>14</c:v>
                </c:pt>
                <c:pt idx="387">
                  <c:v>13</c:v>
                </c:pt>
                <c:pt idx="388">
                  <c:v>13</c:v>
                </c:pt>
                <c:pt idx="389">
                  <c:v>22</c:v>
                </c:pt>
                <c:pt idx="390">
                  <c:v>22</c:v>
                </c:pt>
                <c:pt idx="391">
                  <c:v>18</c:v>
                </c:pt>
                <c:pt idx="392">
                  <c:v>22</c:v>
                </c:pt>
                <c:pt idx="393">
                  <c:v>23</c:v>
                </c:pt>
                <c:pt idx="394">
                  <c:v>25</c:v>
                </c:pt>
                <c:pt idx="395">
                  <c:v>33</c:v>
                </c:pt>
                <c:pt idx="396">
                  <c:v>33</c:v>
                </c:pt>
                <c:pt idx="397">
                  <c:v>14</c:v>
                </c:pt>
                <c:pt idx="398">
                  <c:v>5</c:v>
                </c:pt>
                <c:pt idx="399">
                  <c:v>3</c:v>
                </c:pt>
                <c:pt idx="400">
                  <c:v>3</c:v>
                </c:pt>
                <c:pt idx="401">
                  <c:v>3</c:v>
                </c:pt>
                <c:pt idx="402">
                  <c:v>3</c:v>
                </c:pt>
                <c:pt idx="403">
                  <c:v>12</c:v>
                </c:pt>
                <c:pt idx="404">
                  <c:v>13</c:v>
                </c:pt>
                <c:pt idx="405">
                  <c:v>13</c:v>
                </c:pt>
                <c:pt idx="406">
                  <c:v>13</c:v>
                </c:pt>
                <c:pt idx="407">
                  <c:v>13</c:v>
                </c:pt>
                <c:pt idx="408">
                  <c:v>20</c:v>
                </c:pt>
                <c:pt idx="409">
                  <c:v>17</c:v>
                </c:pt>
                <c:pt idx="410">
                  <c:v>23</c:v>
                </c:pt>
                <c:pt idx="411">
                  <c:v>26</c:v>
                </c:pt>
                <c:pt idx="412">
                  <c:v>32</c:v>
                </c:pt>
                <c:pt idx="413">
                  <c:v>24</c:v>
                </c:pt>
                <c:pt idx="414">
                  <c:v>12</c:v>
                </c:pt>
                <c:pt idx="415">
                  <c:v>18</c:v>
                </c:pt>
                <c:pt idx="416">
                  <c:v>17</c:v>
                </c:pt>
                <c:pt idx="417">
                  <c:v>17</c:v>
                </c:pt>
                <c:pt idx="418">
                  <c:v>25</c:v>
                </c:pt>
                <c:pt idx="419">
                  <c:v>31</c:v>
                </c:pt>
                <c:pt idx="420">
                  <c:v>27</c:v>
                </c:pt>
                <c:pt idx="421">
                  <c:v>30</c:v>
                </c:pt>
                <c:pt idx="422">
                  <c:v>27</c:v>
                </c:pt>
                <c:pt idx="423">
                  <c:v>31</c:v>
                </c:pt>
                <c:pt idx="424">
                  <c:v>30</c:v>
                </c:pt>
                <c:pt idx="425">
                  <c:v>28</c:v>
                </c:pt>
                <c:pt idx="426">
                  <c:v>29</c:v>
                </c:pt>
                <c:pt idx="427">
                  <c:v>27</c:v>
                </c:pt>
                <c:pt idx="428">
                  <c:v>21</c:v>
                </c:pt>
                <c:pt idx="429">
                  <c:v>23</c:v>
                </c:pt>
                <c:pt idx="430">
                  <c:v>23</c:v>
                </c:pt>
                <c:pt idx="431">
                  <c:v>11</c:v>
                </c:pt>
                <c:pt idx="432">
                  <c:v>5</c:v>
                </c:pt>
                <c:pt idx="433">
                  <c:v>6</c:v>
                </c:pt>
                <c:pt idx="434">
                  <c:v>6</c:v>
                </c:pt>
                <c:pt idx="435">
                  <c:v>10</c:v>
                </c:pt>
                <c:pt idx="436">
                  <c:v>11</c:v>
                </c:pt>
                <c:pt idx="437">
                  <c:v>10</c:v>
                </c:pt>
                <c:pt idx="438">
                  <c:v>11</c:v>
                </c:pt>
                <c:pt idx="439">
                  <c:v>12</c:v>
                </c:pt>
                <c:pt idx="440">
                  <c:v>6</c:v>
                </c:pt>
                <c:pt idx="441">
                  <c:v>3</c:v>
                </c:pt>
                <c:pt idx="442">
                  <c:v>3</c:v>
                </c:pt>
                <c:pt idx="443">
                  <c:v>3</c:v>
                </c:pt>
                <c:pt idx="444">
                  <c:v>11</c:v>
                </c:pt>
                <c:pt idx="445">
                  <c:v>8</c:v>
                </c:pt>
                <c:pt idx="446">
                  <c:v>15</c:v>
                </c:pt>
                <c:pt idx="447">
                  <c:v>25</c:v>
                </c:pt>
                <c:pt idx="448">
                  <c:v>33</c:v>
                </c:pt>
                <c:pt idx="449">
                  <c:v>33</c:v>
                </c:pt>
                <c:pt idx="450">
                  <c:v>32</c:v>
                </c:pt>
                <c:pt idx="451">
                  <c:v>26</c:v>
                </c:pt>
                <c:pt idx="452">
                  <c:v>22</c:v>
                </c:pt>
                <c:pt idx="453">
                  <c:v>26</c:v>
                </c:pt>
                <c:pt idx="454">
                  <c:v>33</c:v>
                </c:pt>
                <c:pt idx="455">
                  <c:v>33</c:v>
                </c:pt>
                <c:pt idx="456">
                  <c:v>33</c:v>
                </c:pt>
                <c:pt idx="457">
                  <c:v>33</c:v>
                </c:pt>
                <c:pt idx="458">
                  <c:v>28</c:v>
                </c:pt>
                <c:pt idx="459">
                  <c:v>23</c:v>
                </c:pt>
                <c:pt idx="460">
                  <c:v>23</c:v>
                </c:pt>
                <c:pt idx="461">
                  <c:v>24</c:v>
                </c:pt>
                <c:pt idx="462">
                  <c:v>23</c:v>
                </c:pt>
                <c:pt idx="463">
                  <c:v>23</c:v>
                </c:pt>
                <c:pt idx="464">
                  <c:v>23</c:v>
                </c:pt>
                <c:pt idx="465">
                  <c:v>22</c:v>
                </c:pt>
                <c:pt idx="466">
                  <c:v>20</c:v>
                </c:pt>
                <c:pt idx="467">
                  <c:v>20</c:v>
                </c:pt>
                <c:pt idx="468">
                  <c:v>29</c:v>
                </c:pt>
                <c:pt idx="469">
                  <c:v>27</c:v>
                </c:pt>
                <c:pt idx="470">
                  <c:v>25</c:v>
                </c:pt>
                <c:pt idx="471">
                  <c:v>32</c:v>
                </c:pt>
                <c:pt idx="472">
                  <c:v>32</c:v>
                </c:pt>
                <c:pt idx="473">
                  <c:v>32</c:v>
                </c:pt>
                <c:pt idx="474">
                  <c:v>23</c:v>
                </c:pt>
                <c:pt idx="475">
                  <c:v>14</c:v>
                </c:pt>
                <c:pt idx="476">
                  <c:v>14</c:v>
                </c:pt>
                <c:pt idx="477">
                  <c:v>14</c:v>
                </c:pt>
                <c:pt idx="478">
                  <c:v>12</c:v>
                </c:pt>
                <c:pt idx="479">
                  <c:v>10</c:v>
                </c:pt>
                <c:pt idx="480">
                  <c:v>10</c:v>
                </c:pt>
                <c:pt idx="481">
                  <c:v>12</c:v>
                </c:pt>
                <c:pt idx="482">
                  <c:v>23</c:v>
                </c:pt>
                <c:pt idx="483">
                  <c:v>23</c:v>
                </c:pt>
                <c:pt idx="484">
                  <c:v>31</c:v>
                </c:pt>
                <c:pt idx="485">
                  <c:v>33</c:v>
                </c:pt>
                <c:pt idx="486">
                  <c:v>33</c:v>
                </c:pt>
                <c:pt idx="487">
                  <c:v>20</c:v>
                </c:pt>
                <c:pt idx="488">
                  <c:v>20</c:v>
                </c:pt>
                <c:pt idx="489">
                  <c:v>4</c:v>
                </c:pt>
                <c:pt idx="490">
                  <c:v>4</c:v>
                </c:pt>
                <c:pt idx="491">
                  <c:v>3</c:v>
                </c:pt>
                <c:pt idx="492">
                  <c:v>5</c:v>
                </c:pt>
                <c:pt idx="493">
                  <c:v>6</c:v>
                </c:pt>
                <c:pt idx="494">
                  <c:v>21</c:v>
                </c:pt>
                <c:pt idx="495">
                  <c:v>27</c:v>
                </c:pt>
                <c:pt idx="496">
                  <c:v>25</c:v>
                </c:pt>
                <c:pt idx="497">
                  <c:v>23</c:v>
                </c:pt>
                <c:pt idx="498">
                  <c:v>9</c:v>
                </c:pt>
                <c:pt idx="499">
                  <c:v>9</c:v>
                </c:pt>
                <c:pt idx="500">
                  <c:v>13</c:v>
                </c:pt>
                <c:pt idx="501">
                  <c:v>17</c:v>
                </c:pt>
                <c:pt idx="502">
                  <c:v>24</c:v>
                </c:pt>
                <c:pt idx="503">
                  <c:v>25</c:v>
                </c:pt>
                <c:pt idx="504">
                  <c:v>24</c:v>
                </c:pt>
                <c:pt idx="505">
                  <c:v>23</c:v>
                </c:pt>
                <c:pt idx="506">
                  <c:v>23</c:v>
                </c:pt>
                <c:pt idx="507">
                  <c:v>22</c:v>
                </c:pt>
                <c:pt idx="508">
                  <c:v>23</c:v>
                </c:pt>
                <c:pt idx="509">
                  <c:v>32</c:v>
                </c:pt>
                <c:pt idx="510">
                  <c:v>22</c:v>
                </c:pt>
                <c:pt idx="511">
                  <c:v>12</c:v>
                </c:pt>
                <c:pt idx="512">
                  <c:v>12</c:v>
                </c:pt>
                <c:pt idx="513">
                  <c:v>4</c:v>
                </c:pt>
                <c:pt idx="514">
                  <c:v>5</c:v>
                </c:pt>
                <c:pt idx="515">
                  <c:v>8</c:v>
                </c:pt>
                <c:pt idx="516">
                  <c:v>8</c:v>
                </c:pt>
                <c:pt idx="517">
                  <c:v>13</c:v>
                </c:pt>
                <c:pt idx="518">
                  <c:v>14</c:v>
                </c:pt>
                <c:pt idx="519">
                  <c:v>24</c:v>
                </c:pt>
                <c:pt idx="520">
                  <c:v>24</c:v>
                </c:pt>
                <c:pt idx="521">
                  <c:v>23</c:v>
                </c:pt>
                <c:pt idx="522">
                  <c:v>23</c:v>
                </c:pt>
                <c:pt idx="523">
                  <c:v>23</c:v>
                </c:pt>
                <c:pt idx="524">
                  <c:v>8</c:v>
                </c:pt>
                <c:pt idx="525">
                  <c:v>4</c:v>
                </c:pt>
                <c:pt idx="526">
                  <c:v>4</c:v>
                </c:pt>
                <c:pt idx="527">
                  <c:v>4</c:v>
                </c:pt>
                <c:pt idx="528">
                  <c:v>6</c:v>
                </c:pt>
                <c:pt idx="529">
                  <c:v>16</c:v>
                </c:pt>
                <c:pt idx="530">
                  <c:v>24</c:v>
                </c:pt>
                <c:pt idx="531">
                  <c:v>22</c:v>
                </c:pt>
                <c:pt idx="532">
                  <c:v>25</c:v>
                </c:pt>
                <c:pt idx="533">
                  <c:v>17</c:v>
                </c:pt>
                <c:pt idx="534">
                  <c:v>9</c:v>
                </c:pt>
                <c:pt idx="535">
                  <c:v>9</c:v>
                </c:pt>
                <c:pt idx="536">
                  <c:v>25</c:v>
                </c:pt>
                <c:pt idx="537">
                  <c:v>32</c:v>
                </c:pt>
                <c:pt idx="538">
                  <c:v>31</c:v>
                </c:pt>
                <c:pt idx="539">
                  <c:v>22</c:v>
                </c:pt>
                <c:pt idx="540">
                  <c:v>23</c:v>
                </c:pt>
                <c:pt idx="541">
                  <c:v>7</c:v>
                </c:pt>
                <c:pt idx="542">
                  <c:v>5</c:v>
                </c:pt>
                <c:pt idx="543">
                  <c:v>3</c:v>
                </c:pt>
                <c:pt idx="544">
                  <c:v>3</c:v>
                </c:pt>
                <c:pt idx="545">
                  <c:v>3</c:v>
                </c:pt>
                <c:pt idx="546">
                  <c:v>3</c:v>
                </c:pt>
                <c:pt idx="547">
                  <c:v>18</c:v>
                </c:pt>
                <c:pt idx="548">
                  <c:v>20</c:v>
                </c:pt>
                <c:pt idx="549">
                  <c:v>20</c:v>
                </c:pt>
                <c:pt idx="550">
                  <c:v>20</c:v>
                </c:pt>
                <c:pt idx="551">
                  <c:v>28</c:v>
                </c:pt>
                <c:pt idx="552">
                  <c:v>29</c:v>
                </c:pt>
                <c:pt idx="553">
                  <c:v>30</c:v>
                </c:pt>
                <c:pt idx="554">
                  <c:v>33</c:v>
                </c:pt>
                <c:pt idx="555">
                  <c:v>32</c:v>
                </c:pt>
                <c:pt idx="556">
                  <c:v>32</c:v>
                </c:pt>
                <c:pt idx="557">
                  <c:v>32</c:v>
                </c:pt>
                <c:pt idx="558">
                  <c:v>32</c:v>
                </c:pt>
                <c:pt idx="559">
                  <c:v>31</c:v>
                </c:pt>
                <c:pt idx="560">
                  <c:v>31</c:v>
                </c:pt>
                <c:pt idx="561">
                  <c:v>24</c:v>
                </c:pt>
                <c:pt idx="562">
                  <c:v>19</c:v>
                </c:pt>
                <c:pt idx="563">
                  <c:v>20</c:v>
                </c:pt>
                <c:pt idx="564">
                  <c:v>23</c:v>
                </c:pt>
                <c:pt idx="565">
                  <c:v>23</c:v>
                </c:pt>
                <c:pt idx="566">
                  <c:v>33</c:v>
                </c:pt>
                <c:pt idx="567">
                  <c:v>33</c:v>
                </c:pt>
                <c:pt idx="568">
                  <c:v>33</c:v>
                </c:pt>
                <c:pt idx="569">
                  <c:v>33</c:v>
                </c:pt>
                <c:pt idx="570">
                  <c:v>32</c:v>
                </c:pt>
                <c:pt idx="571">
                  <c:v>24</c:v>
                </c:pt>
                <c:pt idx="572">
                  <c:v>25</c:v>
                </c:pt>
                <c:pt idx="573">
                  <c:v>25</c:v>
                </c:pt>
                <c:pt idx="574">
                  <c:v>33</c:v>
                </c:pt>
                <c:pt idx="575">
                  <c:v>33</c:v>
                </c:pt>
                <c:pt idx="576">
                  <c:v>33</c:v>
                </c:pt>
                <c:pt idx="577">
                  <c:v>33</c:v>
                </c:pt>
                <c:pt idx="578">
                  <c:v>32</c:v>
                </c:pt>
                <c:pt idx="579">
                  <c:v>31</c:v>
                </c:pt>
                <c:pt idx="580">
                  <c:v>31</c:v>
                </c:pt>
                <c:pt idx="581">
                  <c:v>23</c:v>
                </c:pt>
                <c:pt idx="582">
                  <c:v>15</c:v>
                </c:pt>
                <c:pt idx="583">
                  <c:v>15</c:v>
                </c:pt>
                <c:pt idx="584">
                  <c:v>5</c:v>
                </c:pt>
                <c:pt idx="585">
                  <c:v>5</c:v>
                </c:pt>
                <c:pt idx="586">
                  <c:v>4</c:v>
                </c:pt>
                <c:pt idx="587">
                  <c:v>5</c:v>
                </c:pt>
                <c:pt idx="588">
                  <c:v>4</c:v>
                </c:pt>
                <c:pt idx="589">
                  <c:v>4</c:v>
                </c:pt>
                <c:pt idx="590">
                  <c:v>22</c:v>
                </c:pt>
                <c:pt idx="591">
                  <c:v>22</c:v>
                </c:pt>
                <c:pt idx="592">
                  <c:v>23</c:v>
                </c:pt>
                <c:pt idx="593">
                  <c:v>23</c:v>
                </c:pt>
                <c:pt idx="594">
                  <c:v>21</c:v>
                </c:pt>
                <c:pt idx="595">
                  <c:v>6</c:v>
                </c:pt>
                <c:pt idx="596">
                  <c:v>15</c:v>
                </c:pt>
                <c:pt idx="597">
                  <c:v>22</c:v>
                </c:pt>
                <c:pt idx="598">
                  <c:v>22</c:v>
                </c:pt>
                <c:pt idx="599">
                  <c:v>23</c:v>
                </c:pt>
                <c:pt idx="600">
                  <c:v>23</c:v>
                </c:pt>
                <c:pt idx="601">
                  <c:v>23</c:v>
                </c:pt>
                <c:pt idx="602">
                  <c:v>11</c:v>
                </c:pt>
                <c:pt idx="603">
                  <c:v>21</c:v>
                </c:pt>
                <c:pt idx="604">
                  <c:v>20</c:v>
                </c:pt>
                <c:pt idx="605">
                  <c:v>24</c:v>
                </c:pt>
                <c:pt idx="606">
                  <c:v>33</c:v>
                </c:pt>
                <c:pt idx="607">
                  <c:v>33</c:v>
                </c:pt>
                <c:pt idx="608">
                  <c:v>33</c:v>
                </c:pt>
                <c:pt idx="609">
                  <c:v>33</c:v>
                </c:pt>
                <c:pt idx="610">
                  <c:v>23</c:v>
                </c:pt>
                <c:pt idx="611">
                  <c:v>23</c:v>
                </c:pt>
                <c:pt idx="612">
                  <c:v>23</c:v>
                </c:pt>
                <c:pt idx="613">
                  <c:v>22</c:v>
                </c:pt>
                <c:pt idx="614">
                  <c:v>21</c:v>
                </c:pt>
                <c:pt idx="615">
                  <c:v>13</c:v>
                </c:pt>
                <c:pt idx="616">
                  <c:v>24</c:v>
                </c:pt>
                <c:pt idx="617">
                  <c:v>24</c:v>
                </c:pt>
                <c:pt idx="618">
                  <c:v>11</c:v>
                </c:pt>
                <c:pt idx="619">
                  <c:v>7</c:v>
                </c:pt>
                <c:pt idx="620">
                  <c:v>11</c:v>
                </c:pt>
                <c:pt idx="621">
                  <c:v>4</c:v>
                </c:pt>
                <c:pt idx="622">
                  <c:v>4</c:v>
                </c:pt>
                <c:pt idx="623">
                  <c:v>5</c:v>
                </c:pt>
                <c:pt idx="624">
                  <c:v>4</c:v>
                </c:pt>
                <c:pt idx="625">
                  <c:v>6</c:v>
                </c:pt>
                <c:pt idx="626">
                  <c:v>17</c:v>
                </c:pt>
                <c:pt idx="627">
                  <c:v>8</c:v>
                </c:pt>
                <c:pt idx="628">
                  <c:v>13</c:v>
                </c:pt>
                <c:pt idx="629">
                  <c:v>5</c:v>
                </c:pt>
                <c:pt idx="630">
                  <c:v>5</c:v>
                </c:pt>
                <c:pt idx="631">
                  <c:v>7</c:v>
                </c:pt>
                <c:pt idx="632">
                  <c:v>14</c:v>
                </c:pt>
                <c:pt idx="633">
                  <c:v>16</c:v>
                </c:pt>
                <c:pt idx="634">
                  <c:v>15</c:v>
                </c:pt>
                <c:pt idx="635">
                  <c:v>17</c:v>
                </c:pt>
                <c:pt idx="636">
                  <c:v>24</c:v>
                </c:pt>
                <c:pt idx="637">
                  <c:v>25</c:v>
                </c:pt>
                <c:pt idx="638">
                  <c:v>23</c:v>
                </c:pt>
                <c:pt idx="639">
                  <c:v>13</c:v>
                </c:pt>
                <c:pt idx="640">
                  <c:v>4</c:v>
                </c:pt>
                <c:pt idx="641">
                  <c:v>3</c:v>
                </c:pt>
                <c:pt idx="642">
                  <c:v>5</c:v>
                </c:pt>
                <c:pt idx="643">
                  <c:v>5</c:v>
                </c:pt>
                <c:pt idx="644">
                  <c:v>5</c:v>
                </c:pt>
                <c:pt idx="645">
                  <c:v>19</c:v>
                </c:pt>
                <c:pt idx="646">
                  <c:v>23</c:v>
                </c:pt>
                <c:pt idx="647">
                  <c:v>19</c:v>
                </c:pt>
                <c:pt idx="648">
                  <c:v>29</c:v>
                </c:pt>
                <c:pt idx="649">
                  <c:v>29</c:v>
                </c:pt>
                <c:pt idx="650">
                  <c:v>23</c:v>
                </c:pt>
                <c:pt idx="651">
                  <c:v>31</c:v>
                </c:pt>
                <c:pt idx="652">
                  <c:v>33</c:v>
                </c:pt>
                <c:pt idx="653">
                  <c:v>31</c:v>
                </c:pt>
                <c:pt idx="654">
                  <c:v>15</c:v>
                </c:pt>
                <c:pt idx="655">
                  <c:v>6</c:v>
                </c:pt>
                <c:pt idx="656">
                  <c:v>6</c:v>
                </c:pt>
                <c:pt idx="657">
                  <c:v>12</c:v>
                </c:pt>
                <c:pt idx="658">
                  <c:v>13</c:v>
                </c:pt>
                <c:pt idx="659">
                  <c:v>26</c:v>
                </c:pt>
                <c:pt idx="660">
                  <c:v>30</c:v>
                </c:pt>
                <c:pt idx="661">
                  <c:v>25</c:v>
                </c:pt>
                <c:pt idx="662">
                  <c:v>25</c:v>
                </c:pt>
                <c:pt idx="663">
                  <c:v>17</c:v>
                </c:pt>
                <c:pt idx="664">
                  <c:v>9</c:v>
                </c:pt>
                <c:pt idx="665">
                  <c:v>9</c:v>
                </c:pt>
                <c:pt idx="666">
                  <c:v>10</c:v>
                </c:pt>
                <c:pt idx="667">
                  <c:v>11</c:v>
                </c:pt>
                <c:pt idx="668">
                  <c:v>8</c:v>
                </c:pt>
                <c:pt idx="669">
                  <c:v>4</c:v>
                </c:pt>
                <c:pt idx="670">
                  <c:v>4</c:v>
                </c:pt>
                <c:pt idx="671">
                  <c:v>4</c:v>
                </c:pt>
                <c:pt idx="672">
                  <c:v>4</c:v>
                </c:pt>
                <c:pt idx="673">
                  <c:v>11</c:v>
                </c:pt>
                <c:pt idx="674">
                  <c:v>19</c:v>
                </c:pt>
                <c:pt idx="675">
                  <c:v>18</c:v>
                </c:pt>
                <c:pt idx="676">
                  <c:v>9</c:v>
                </c:pt>
                <c:pt idx="677">
                  <c:v>6</c:v>
                </c:pt>
                <c:pt idx="678">
                  <c:v>3</c:v>
                </c:pt>
                <c:pt idx="679">
                  <c:v>3</c:v>
                </c:pt>
                <c:pt idx="680">
                  <c:v>4</c:v>
                </c:pt>
                <c:pt idx="681">
                  <c:v>14</c:v>
                </c:pt>
                <c:pt idx="682">
                  <c:v>12</c:v>
                </c:pt>
                <c:pt idx="683">
                  <c:v>13</c:v>
                </c:pt>
                <c:pt idx="684">
                  <c:v>17</c:v>
                </c:pt>
                <c:pt idx="685">
                  <c:v>3</c:v>
                </c:pt>
                <c:pt idx="686">
                  <c:v>3</c:v>
                </c:pt>
                <c:pt idx="687">
                  <c:v>3</c:v>
                </c:pt>
                <c:pt idx="688">
                  <c:v>3</c:v>
                </c:pt>
                <c:pt idx="689">
                  <c:v>3</c:v>
                </c:pt>
                <c:pt idx="690">
                  <c:v>4</c:v>
                </c:pt>
                <c:pt idx="691">
                  <c:v>3</c:v>
                </c:pt>
                <c:pt idx="692">
                  <c:v>3</c:v>
                </c:pt>
                <c:pt idx="693">
                  <c:v>3</c:v>
                </c:pt>
                <c:pt idx="694">
                  <c:v>3</c:v>
                </c:pt>
                <c:pt idx="695">
                  <c:v>3</c:v>
                </c:pt>
                <c:pt idx="696">
                  <c:v>4</c:v>
                </c:pt>
                <c:pt idx="697">
                  <c:v>3</c:v>
                </c:pt>
                <c:pt idx="698">
                  <c:v>3</c:v>
                </c:pt>
                <c:pt idx="699">
                  <c:v>3</c:v>
                </c:pt>
                <c:pt idx="700">
                  <c:v>9</c:v>
                </c:pt>
                <c:pt idx="701">
                  <c:v>13</c:v>
                </c:pt>
                <c:pt idx="702">
                  <c:v>15</c:v>
                </c:pt>
                <c:pt idx="703">
                  <c:v>15</c:v>
                </c:pt>
                <c:pt idx="704">
                  <c:v>15</c:v>
                </c:pt>
                <c:pt idx="705">
                  <c:v>15</c:v>
                </c:pt>
                <c:pt idx="706">
                  <c:v>6</c:v>
                </c:pt>
                <c:pt idx="707">
                  <c:v>24</c:v>
                </c:pt>
                <c:pt idx="708">
                  <c:v>17</c:v>
                </c:pt>
                <c:pt idx="709">
                  <c:v>11</c:v>
                </c:pt>
                <c:pt idx="710">
                  <c:v>11</c:v>
                </c:pt>
                <c:pt idx="711">
                  <c:v>20</c:v>
                </c:pt>
                <c:pt idx="712">
                  <c:v>10</c:v>
                </c:pt>
                <c:pt idx="713">
                  <c:v>17</c:v>
                </c:pt>
                <c:pt idx="714">
                  <c:v>23</c:v>
                </c:pt>
                <c:pt idx="715">
                  <c:v>25</c:v>
                </c:pt>
                <c:pt idx="716">
                  <c:v>24</c:v>
                </c:pt>
                <c:pt idx="717">
                  <c:v>24</c:v>
                </c:pt>
                <c:pt idx="718">
                  <c:v>24</c:v>
                </c:pt>
                <c:pt idx="719">
                  <c:v>28</c:v>
                </c:pt>
                <c:pt idx="720">
                  <c:v>28</c:v>
                </c:pt>
                <c:pt idx="721">
                  <c:v>30</c:v>
                </c:pt>
                <c:pt idx="722">
                  <c:v>30</c:v>
                </c:pt>
                <c:pt idx="723">
                  <c:v>21</c:v>
                </c:pt>
                <c:pt idx="724">
                  <c:v>15</c:v>
                </c:pt>
                <c:pt idx="725">
                  <c:v>15</c:v>
                </c:pt>
                <c:pt idx="726">
                  <c:v>17</c:v>
                </c:pt>
                <c:pt idx="727">
                  <c:v>18</c:v>
                </c:pt>
                <c:pt idx="728">
                  <c:v>22</c:v>
                </c:pt>
                <c:pt idx="729">
                  <c:v>30</c:v>
                </c:pt>
                <c:pt idx="730">
                  <c:v>32</c:v>
                </c:pt>
                <c:pt idx="731">
                  <c:v>30</c:v>
                </c:pt>
                <c:pt idx="732">
                  <c:v>26</c:v>
                </c:pt>
                <c:pt idx="733">
                  <c:v>29</c:v>
                </c:pt>
                <c:pt idx="734">
                  <c:v>21</c:v>
                </c:pt>
                <c:pt idx="735">
                  <c:v>21</c:v>
                </c:pt>
                <c:pt idx="736">
                  <c:v>22</c:v>
                </c:pt>
                <c:pt idx="737">
                  <c:v>20</c:v>
                </c:pt>
                <c:pt idx="738">
                  <c:v>22</c:v>
                </c:pt>
                <c:pt idx="739">
                  <c:v>25</c:v>
                </c:pt>
                <c:pt idx="740">
                  <c:v>29</c:v>
                </c:pt>
                <c:pt idx="741">
                  <c:v>28</c:v>
                </c:pt>
                <c:pt idx="742">
                  <c:v>25</c:v>
                </c:pt>
                <c:pt idx="743">
                  <c:v>20</c:v>
                </c:pt>
                <c:pt idx="744">
                  <c:v>26</c:v>
                </c:pt>
                <c:pt idx="745">
                  <c:v>18</c:v>
                </c:pt>
                <c:pt idx="746">
                  <c:v>25</c:v>
                </c:pt>
                <c:pt idx="747">
                  <c:v>31</c:v>
                </c:pt>
                <c:pt idx="748">
                  <c:v>32</c:v>
                </c:pt>
                <c:pt idx="749">
                  <c:v>25</c:v>
                </c:pt>
                <c:pt idx="750">
                  <c:v>31</c:v>
                </c:pt>
                <c:pt idx="751">
                  <c:v>25</c:v>
                </c:pt>
                <c:pt idx="752">
                  <c:v>23</c:v>
                </c:pt>
                <c:pt idx="753">
                  <c:v>30</c:v>
                </c:pt>
                <c:pt idx="754">
                  <c:v>21</c:v>
                </c:pt>
                <c:pt idx="755">
                  <c:v>18</c:v>
                </c:pt>
                <c:pt idx="756">
                  <c:v>22</c:v>
                </c:pt>
                <c:pt idx="757">
                  <c:v>25</c:v>
                </c:pt>
                <c:pt idx="758">
                  <c:v>30</c:v>
                </c:pt>
                <c:pt idx="759">
                  <c:v>31</c:v>
                </c:pt>
                <c:pt idx="760">
                  <c:v>33</c:v>
                </c:pt>
                <c:pt idx="761">
                  <c:v>32</c:v>
                </c:pt>
                <c:pt idx="762">
                  <c:v>31</c:v>
                </c:pt>
                <c:pt idx="763">
                  <c:v>23</c:v>
                </c:pt>
                <c:pt idx="764">
                  <c:v>22</c:v>
                </c:pt>
                <c:pt idx="765">
                  <c:v>22</c:v>
                </c:pt>
                <c:pt idx="766">
                  <c:v>14</c:v>
                </c:pt>
                <c:pt idx="767">
                  <c:v>15</c:v>
                </c:pt>
                <c:pt idx="768">
                  <c:v>14</c:v>
                </c:pt>
                <c:pt idx="769">
                  <c:v>15</c:v>
                </c:pt>
                <c:pt idx="770">
                  <c:v>30</c:v>
                </c:pt>
                <c:pt idx="771">
                  <c:v>29</c:v>
                </c:pt>
                <c:pt idx="772">
                  <c:v>31</c:v>
                </c:pt>
                <c:pt idx="773">
                  <c:v>31</c:v>
                </c:pt>
                <c:pt idx="774">
                  <c:v>31</c:v>
                </c:pt>
                <c:pt idx="775">
                  <c:v>24</c:v>
                </c:pt>
                <c:pt idx="776">
                  <c:v>30</c:v>
                </c:pt>
                <c:pt idx="777">
                  <c:v>31</c:v>
                </c:pt>
                <c:pt idx="778">
                  <c:v>24</c:v>
                </c:pt>
                <c:pt idx="779">
                  <c:v>25</c:v>
                </c:pt>
                <c:pt idx="780">
                  <c:v>27</c:v>
                </c:pt>
                <c:pt idx="781">
                  <c:v>29</c:v>
                </c:pt>
                <c:pt idx="782">
                  <c:v>29</c:v>
                </c:pt>
                <c:pt idx="783">
                  <c:v>32</c:v>
                </c:pt>
                <c:pt idx="784">
                  <c:v>33</c:v>
                </c:pt>
                <c:pt idx="785">
                  <c:v>32</c:v>
                </c:pt>
                <c:pt idx="786">
                  <c:v>22</c:v>
                </c:pt>
                <c:pt idx="787">
                  <c:v>21</c:v>
                </c:pt>
                <c:pt idx="788">
                  <c:v>20</c:v>
                </c:pt>
                <c:pt idx="789">
                  <c:v>17</c:v>
                </c:pt>
                <c:pt idx="790">
                  <c:v>10</c:v>
                </c:pt>
                <c:pt idx="791">
                  <c:v>11</c:v>
                </c:pt>
                <c:pt idx="792">
                  <c:v>11</c:v>
                </c:pt>
                <c:pt idx="793">
                  <c:v>9</c:v>
                </c:pt>
                <c:pt idx="794">
                  <c:v>13</c:v>
                </c:pt>
                <c:pt idx="795">
                  <c:v>15</c:v>
                </c:pt>
                <c:pt idx="796">
                  <c:v>24</c:v>
                </c:pt>
                <c:pt idx="797">
                  <c:v>24</c:v>
                </c:pt>
                <c:pt idx="798">
                  <c:v>28</c:v>
                </c:pt>
                <c:pt idx="799">
                  <c:v>28</c:v>
                </c:pt>
                <c:pt idx="800">
                  <c:v>23</c:v>
                </c:pt>
                <c:pt idx="801">
                  <c:v>27</c:v>
                </c:pt>
                <c:pt idx="802">
                  <c:v>25</c:v>
                </c:pt>
                <c:pt idx="803">
                  <c:v>28</c:v>
                </c:pt>
                <c:pt idx="804">
                  <c:v>22</c:v>
                </c:pt>
                <c:pt idx="805">
                  <c:v>25</c:v>
                </c:pt>
                <c:pt idx="806">
                  <c:v>26</c:v>
                </c:pt>
                <c:pt idx="807">
                  <c:v>23</c:v>
                </c:pt>
                <c:pt idx="808">
                  <c:v>19</c:v>
                </c:pt>
                <c:pt idx="809">
                  <c:v>25</c:v>
                </c:pt>
                <c:pt idx="810">
                  <c:v>32</c:v>
                </c:pt>
                <c:pt idx="811">
                  <c:v>23</c:v>
                </c:pt>
                <c:pt idx="812">
                  <c:v>21</c:v>
                </c:pt>
                <c:pt idx="813">
                  <c:v>20</c:v>
                </c:pt>
                <c:pt idx="814">
                  <c:v>18</c:v>
                </c:pt>
                <c:pt idx="815">
                  <c:v>16</c:v>
                </c:pt>
                <c:pt idx="816">
                  <c:v>16</c:v>
                </c:pt>
                <c:pt idx="817">
                  <c:v>12</c:v>
                </c:pt>
                <c:pt idx="818">
                  <c:v>9</c:v>
                </c:pt>
                <c:pt idx="819">
                  <c:v>13</c:v>
                </c:pt>
                <c:pt idx="820">
                  <c:v>19</c:v>
                </c:pt>
                <c:pt idx="821">
                  <c:v>22</c:v>
                </c:pt>
                <c:pt idx="822">
                  <c:v>21</c:v>
                </c:pt>
                <c:pt idx="823">
                  <c:v>18</c:v>
                </c:pt>
                <c:pt idx="824">
                  <c:v>17</c:v>
                </c:pt>
                <c:pt idx="825">
                  <c:v>8</c:v>
                </c:pt>
                <c:pt idx="826">
                  <c:v>6</c:v>
                </c:pt>
                <c:pt idx="827">
                  <c:v>6</c:v>
                </c:pt>
                <c:pt idx="828">
                  <c:v>6</c:v>
                </c:pt>
                <c:pt idx="829">
                  <c:v>6</c:v>
                </c:pt>
                <c:pt idx="830">
                  <c:v>9</c:v>
                </c:pt>
                <c:pt idx="831">
                  <c:v>7</c:v>
                </c:pt>
                <c:pt idx="832">
                  <c:v>7</c:v>
                </c:pt>
                <c:pt idx="833">
                  <c:v>18</c:v>
                </c:pt>
                <c:pt idx="834">
                  <c:v>13</c:v>
                </c:pt>
                <c:pt idx="835">
                  <c:v>15</c:v>
                </c:pt>
                <c:pt idx="836">
                  <c:v>18</c:v>
                </c:pt>
                <c:pt idx="837">
                  <c:v>26</c:v>
                </c:pt>
                <c:pt idx="838">
                  <c:v>25</c:v>
                </c:pt>
                <c:pt idx="839">
                  <c:v>26</c:v>
                </c:pt>
                <c:pt idx="840">
                  <c:v>30</c:v>
                </c:pt>
                <c:pt idx="841">
                  <c:v>29</c:v>
                </c:pt>
                <c:pt idx="842">
                  <c:v>30</c:v>
                </c:pt>
                <c:pt idx="843">
                  <c:v>29</c:v>
                </c:pt>
                <c:pt idx="844">
                  <c:v>28</c:v>
                </c:pt>
                <c:pt idx="845">
                  <c:v>18</c:v>
                </c:pt>
                <c:pt idx="846">
                  <c:v>16</c:v>
                </c:pt>
                <c:pt idx="847">
                  <c:v>15</c:v>
                </c:pt>
                <c:pt idx="848">
                  <c:v>5</c:v>
                </c:pt>
                <c:pt idx="849">
                  <c:v>11</c:v>
                </c:pt>
                <c:pt idx="850">
                  <c:v>11</c:v>
                </c:pt>
                <c:pt idx="851">
                  <c:v>15</c:v>
                </c:pt>
                <c:pt idx="852">
                  <c:v>8</c:v>
                </c:pt>
                <c:pt idx="853">
                  <c:v>6</c:v>
                </c:pt>
                <c:pt idx="854">
                  <c:v>6</c:v>
                </c:pt>
                <c:pt idx="855">
                  <c:v>18</c:v>
                </c:pt>
                <c:pt idx="856">
                  <c:v>15</c:v>
                </c:pt>
                <c:pt idx="857">
                  <c:v>20</c:v>
                </c:pt>
                <c:pt idx="858">
                  <c:v>20</c:v>
                </c:pt>
                <c:pt idx="859">
                  <c:v>17</c:v>
                </c:pt>
                <c:pt idx="860">
                  <c:v>8</c:v>
                </c:pt>
                <c:pt idx="861">
                  <c:v>12</c:v>
                </c:pt>
                <c:pt idx="862">
                  <c:v>8</c:v>
                </c:pt>
                <c:pt idx="863">
                  <c:v>8</c:v>
                </c:pt>
                <c:pt idx="864">
                  <c:v>12</c:v>
                </c:pt>
                <c:pt idx="865">
                  <c:v>7</c:v>
                </c:pt>
                <c:pt idx="866">
                  <c:v>3</c:v>
                </c:pt>
                <c:pt idx="867">
                  <c:v>6</c:v>
                </c:pt>
                <c:pt idx="868">
                  <c:v>4</c:v>
                </c:pt>
                <c:pt idx="869">
                  <c:v>4</c:v>
                </c:pt>
                <c:pt idx="870">
                  <c:v>3</c:v>
                </c:pt>
                <c:pt idx="871">
                  <c:v>3</c:v>
                </c:pt>
                <c:pt idx="872">
                  <c:v>4</c:v>
                </c:pt>
                <c:pt idx="873">
                  <c:v>5</c:v>
                </c:pt>
                <c:pt idx="874">
                  <c:v>17</c:v>
                </c:pt>
                <c:pt idx="875">
                  <c:v>17</c:v>
                </c:pt>
                <c:pt idx="876">
                  <c:v>17</c:v>
                </c:pt>
                <c:pt idx="877">
                  <c:v>15</c:v>
                </c:pt>
                <c:pt idx="878">
                  <c:v>12</c:v>
                </c:pt>
                <c:pt idx="879">
                  <c:v>13</c:v>
                </c:pt>
                <c:pt idx="880">
                  <c:v>15</c:v>
                </c:pt>
                <c:pt idx="881">
                  <c:v>11</c:v>
                </c:pt>
                <c:pt idx="882">
                  <c:v>11</c:v>
                </c:pt>
                <c:pt idx="883">
                  <c:v>17</c:v>
                </c:pt>
                <c:pt idx="884">
                  <c:v>12</c:v>
                </c:pt>
                <c:pt idx="885">
                  <c:v>12</c:v>
                </c:pt>
                <c:pt idx="886">
                  <c:v>17</c:v>
                </c:pt>
                <c:pt idx="887">
                  <c:v>26</c:v>
                </c:pt>
                <c:pt idx="888">
                  <c:v>26</c:v>
                </c:pt>
                <c:pt idx="889">
                  <c:v>26</c:v>
                </c:pt>
                <c:pt idx="890">
                  <c:v>31</c:v>
                </c:pt>
                <c:pt idx="891">
                  <c:v>31</c:v>
                </c:pt>
                <c:pt idx="892">
                  <c:v>30</c:v>
                </c:pt>
                <c:pt idx="893">
                  <c:v>29</c:v>
                </c:pt>
                <c:pt idx="894">
                  <c:v>28</c:v>
                </c:pt>
                <c:pt idx="895">
                  <c:v>24</c:v>
                </c:pt>
                <c:pt idx="896">
                  <c:v>21</c:v>
                </c:pt>
                <c:pt idx="897">
                  <c:v>25</c:v>
                </c:pt>
                <c:pt idx="898">
                  <c:v>27</c:v>
                </c:pt>
                <c:pt idx="899">
                  <c:v>30</c:v>
                </c:pt>
                <c:pt idx="900">
                  <c:v>29</c:v>
                </c:pt>
                <c:pt idx="901">
                  <c:v>32</c:v>
                </c:pt>
                <c:pt idx="902">
                  <c:v>32</c:v>
                </c:pt>
                <c:pt idx="903">
                  <c:v>32</c:v>
                </c:pt>
                <c:pt idx="904">
                  <c:v>32</c:v>
                </c:pt>
                <c:pt idx="905">
                  <c:v>31</c:v>
                </c:pt>
                <c:pt idx="906">
                  <c:v>31</c:v>
                </c:pt>
                <c:pt idx="907">
                  <c:v>22</c:v>
                </c:pt>
                <c:pt idx="908">
                  <c:v>23</c:v>
                </c:pt>
                <c:pt idx="909">
                  <c:v>31</c:v>
                </c:pt>
                <c:pt idx="910">
                  <c:v>31</c:v>
                </c:pt>
                <c:pt idx="911">
                  <c:v>32</c:v>
                </c:pt>
                <c:pt idx="912">
                  <c:v>32</c:v>
                </c:pt>
                <c:pt idx="913">
                  <c:v>32</c:v>
                </c:pt>
                <c:pt idx="914">
                  <c:v>23</c:v>
                </c:pt>
                <c:pt idx="915">
                  <c:v>22</c:v>
                </c:pt>
                <c:pt idx="916">
                  <c:v>22</c:v>
                </c:pt>
                <c:pt idx="917">
                  <c:v>23</c:v>
                </c:pt>
                <c:pt idx="918">
                  <c:v>25</c:v>
                </c:pt>
                <c:pt idx="919">
                  <c:v>20</c:v>
                </c:pt>
                <c:pt idx="920">
                  <c:v>20</c:v>
                </c:pt>
                <c:pt idx="921">
                  <c:v>20</c:v>
                </c:pt>
                <c:pt idx="922">
                  <c:v>20</c:v>
                </c:pt>
                <c:pt idx="923">
                  <c:v>15</c:v>
                </c:pt>
                <c:pt idx="924">
                  <c:v>19</c:v>
                </c:pt>
                <c:pt idx="925">
                  <c:v>17</c:v>
                </c:pt>
                <c:pt idx="926">
                  <c:v>21</c:v>
                </c:pt>
                <c:pt idx="927">
                  <c:v>20</c:v>
                </c:pt>
                <c:pt idx="928">
                  <c:v>25</c:v>
                </c:pt>
                <c:pt idx="929">
                  <c:v>21</c:v>
                </c:pt>
                <c:pt idx="930">
                  <c:v>24</c:v>
                </c:pt>
                <c:pt idx="931">
                  <c:v>23</c:v>
                </c:pt>
                <c:pt idx="932">
                  <c:v>14</c:v>
                </c:pt>
                <c:pt idx="933">
                  <c:v>12</c:v>
                </c:pt>
                <c:pt idx="934">
                  <c:v>12</c:v>
                </c:pt>
                <c:pt idx="935">
                  <c:v>12</c:v>
                </c:pt>
                <c:pt idx="936">
                  <c:v>12</c:v>
                </c:pt>
                <c:pt idx="937">
                  <c:v>14</c:v>
                </c:pt>
                <c:pt idx="938">
                  <c:v>20</c:v>
                </c:pt>
                <c:pt idx="939">
                  <c:v>21</c:v>
                </c:pt>
                <c:pt idx="940">
                  <c:v>24</c:v>
                </c:pt>
                <c:pt idx="941">
                  <c:v>24</c:v>
                </c:pt>
                <c:pt idx="942">
                  <c:v>29</c:v>
                </c:pt>
                <c:pt idx="943">
                  <c:v>30</c:v>
                </c:pt>
                <c:pt idx="944">
                  <c:v>31</c:v>
                </c:pt>
                <c:pt idx="945">
                  <c:v>32</c:v>
                </c:pt>
                <c:pt idx="946">
                  <c:v>32</c:v>
                </c:pt>
                <c:pt idx="947">
                  <c:v>33</c:v>
                </c:pt>
                <c:pt idx="948">
                  <c:v>32</c:v>
                </c:pt>
                <c:pt idx="949">
                  <c:v>31</c:v>
                </c:pt>
                <c:pt idx="950">
                  <c:v>30</c:v>
                </c:pt>
                <c:pt idx="951">
                  <c:v>30</c:v>
                </c:pt>
                <c:pt idx="952">
                  <c:v>23</c:v>
                </c:pt>
                <c:pt idx="953">
                  <c:v>28</c:v>
                </c:pt>
                <c:pt idx="954">
                  <c:v>26</c:v>
                </c:pt>
                <c:pt idx="955">
                  <c:v>31</c:v>
                </c:pt>
                <c:pt idx="956">
                  <c:v>23</c:v>
                </c:pt>
                <c:pt idx="957">
                  <c:v>24</c:v>
                </c:pt>
                <c:pt idx="958">
                  <c:v>30</c:v>
                </c:pt>
                <c:pt idx="959">
                  <c:v>32</c:v>
                </c:pt>
                <c:pt idx="960">
                  <c:v>23</c:v>
                </c:pt>
                <c:pt idx="961">
                  <c:v>30</c:v>
                </c:pt>
                <c:pt idx="962">
                  <c:v>32</c:v>
                </c:pt>
                <c:pt idx="963">
                  <c:v>27</c:v>
                </c:pt>
                <c:pt idx="964">
                  <c:v>24</c:v>
                </c:pt>
                <c:pt idx="965">
                  <c:v>27</c:v>
                </c:pt>
                <c:pt idx="966">
                  <c:v>29</c:v>
                </c:pt>
                <c:pt idx="967">
                  <c:v>15</c:v>
                </c:pt>
                <c:pt idx="968">
                  <c:v>12</c:v>
                </c:pt>
                <c:pt idx="969">
                  <c:v>16</c:v>
                </c:pt>
                <c:pt idx="970">
                  <c:v>19</c:v>
                </c:pt>
                <c:pt idx="971">
                  <c:v>17</c:v>
                </c:pt>
                <c:pt idx="972">
                  <c:v>14</c:v>
                </c:pt>
                <c:pt idx="973">
                  <c:v>10</c:v>
                </c:pt>
                <c:pt idx="974">
                  <c:v>11</c:v>
                </c:pt>
                <c:pt idx="975">
                  <c:v>9</c:v>
                </c:pt>
                <c:pt idx="976">
                  <c:v>8</c:v>
                </c:pt>
                <c:pt idx="977">
                  <c:v>5</c:v>
                </c:pt>
                <c:pt idx="978">
                  <c:v>7</c:v>
                </c:pt>
                <c:pt idx="979">
                  <c:v>7</c:v>
                </c:pt>
                <c:pt idx="980">
                  <c:v>7</c:v>
                </c:pt>
                <c:pt idx="981">
                  <c:v>8</c:v>
                </c:pt>
                <c:pt idx="982">
                  <c:v>10</c:v>
                </c:pt>
                <c:pt idx="983">
                  <c:v>8</c:v>
                </c:pt>
                <c:pt idx="984">
                  <c:v>12</c:v>
                </c:pt>
                <c:pt idx="985">
                  <c:v>9</c:v>
                </c:pt>
                <c:pt idx="986">
                  <c:v>12</c:v>
                </c:pt>
                <c:pt idx="987">
                  <c:v>8</c:v>
                </c:pt>
                <c:pt idx="988">
                  <c:v>8</c:v>
                </c:pt>
                <c:pt idx="989">
                  <c:v>8</c:v>
                </c:pt>
                <c:pt idx="990">
                  <c:v>8</c:v>
                </c:pt>
                <c:pt idx="991">
                  <c:v>6</c:v>
                </c:pt>
                <c:pt idx="992">
                  <c:v>10</c:v>
                </c:pt>
                <c:pt idx="993">
                  <c:v>12</c:v>
                </c:pt>
                <c:pt idx="994">
                  <c:v>17</c:v>
                </c:pt>
                <c:pt idx="995">
                  <c:v>21</c:v>
                </c:pt>
                <c:pt idx="996">
                  <c:v>28</c:v>
                </c:pt>
                <c:pt idx="997">
                  <c:v>28</c:v>
                </c:pt>
                <c:pt idx="998">
                  <c:v>28</c:v>
                </c:pt>
                <c:pt idx="999">
                  <c:v>26</c:v>
                </c:pt>
                <c:pt idx="1000">
                  <c:v>26</c:v>
                </c:pt>
                <c:pt idx="1001">
                  <c:v>28</c:v>
                </c:pt>
                <c:pt idx="1002">
                  <c:v>29</c:v>
                </c:pt>
                <c:pt idx="1003">
                  <c:v>27</c:v>
                </c:pt>
                <c:pt idx="1004">
                  <c:v>22</c:v>
                </c:pt>
                <c:pt idx="1005">
                  <c:v>17</c:v>
                </c:pt>
                <c:pt idx="1006">
                  <c:v>8</c:v>
                </c:pt>
                <c:pt idx="1007">
                  <c:v>10</c:v>
                </c:pt>
                <c:pt idx="1008">
                  <c:v>10</c:v>
                </c:pt>
                <c:pt idx="1009">
                  <c:v>11</c:v>
                </c:pt>
                <c:pt idx="1010">
                  <c:v>11</c:v>
                </c:pt>
                <c:pt idx="1011">
                  <c:v>18</c:v>
                </c:pt>
                <c:pt idx="1012">
                  <c:v>14</c:v>
                </c:pt>
                <c:pt idx="1013">
                  <c:v>8</c:v>
                </c:pt>
                <c:pt idx="1014">
                  <c:v>14</c:v>
                </c:pt>
                <c:pt idx="1015">
                  <c:v>12</c:v>
                </c:pt>
                <c:pt idx="1016">
                  <c:v>7</c:v>
                </c:pt>
                <c:pt idx="1017">
                  <c:v>12</c:v>
                </c:pt>
                <c:pt idx="1018">
                  <c:v>12</c:v>
                </c:pt>
                <c:pt idx="1019">
                  <c:v>10</c:v>
                </c:pt>
                <c:pt idx="1020">
                  <c:v>15</c:v>
                </c:pt>
                <c:pt idx="1021">
                  <c:v>16</c:v>
                </c:pt>
                <c:pt idx="1022">
                  <c:v>9</c:v>
                </c:pt>
                <c:pt idx="1023">
                  <c:v>14</c:v>
                </c:pt>
                <c:pt idx="1024">
                  <c:v>13</c:v>
                </c:pt>
                <c:pt idx="1025">
                  <c:v>15</c:v>
                </c:pt>
                <c:pt idx="1026">
                  <c:v>16</c:v>
                </c:pt>
                <c:pt idx="1027">
                  <c:v>24</c:v>
                </c:pt>
                <c:pt idx="1028">
                  <c:v>22</c:v>
                </c:pt>
                <c:pt idx="1029">
                  <c:v>24</c:v>
                </c:pt>
                <c:pt idx="1030">
                  <c:v>16</c:v>
                </c:pt>
                <c:pt idx="1031">
                  <c:v>18</c:v>
                </c:pt>
                <c:pt idx="1032">
                  <c:v>14</c:v>
                </c:pt>
                <c:pt idx="1033">
                  <c:v>15</c:v>
                </c:pt>
                <c:pt idx="1034">
                  <c:v>16</c:v>
                </c:pt>
                <c:pt idx="1035">
                  <c:v>9</c:v>
                </c:pt>
                <c:pt idx="1036">
                  <c:v>10</c:v>
                </c:pt>
                <c:pt idx="1037">
                  <c:v>11</c:v>
                </c:pt>
                <c:pt idx="1038">
                  <c:v>12</c:v>
                </c:pt>
                <c:pt idx="1039">
                  <c:v>10</c:v>
                </c:pt>
                <c:pt idx="1040">
                  <c:v>17</c:v>
                </c:pt>
                <c:pt idx="1041">
                  <c:v>11</c:v>
                </c:pt>
                <c:pt idx="1042">
                  <c:v>8</c:v>
                </c:pt>
                <c:pt idx="1043">
                  <c:v>8</c:v>
                </c:pt>
                <c:pt idx="1044">
                  <c:v>8</c:v>
                </c:pt>
                <c:pt idx="1045">
                  <c:v>5</c:v>
                </c:pt>
                <c:pt idx="1046">
                  <c:v>8</c:v>
                </c:pt>
                <c:pt idx="1047">
                  <c:v>18</c:v>
                </c:pt>
                <c:pt idx="1048">
                  <c:v>18</c:v>
                </c:pt>
                <c:pt idx="1049">
                  <c:v>20</c:v>
                </c:pt>
                <c:pt idx="1050">
                  <c:v>18</c:v>
                </c:pt>
                <c:pt idx="1051">
                  <c:v>16</c:v>
                </c:pt>
                <c:pt idx="1052">
                  <c:v>18</c:v>
                </c:pt>
                <c:pt idx="1053">
                  <c:v>16</c:v>
                </c:pt>
                <c:pt idx="1054">
                  <c:v>16</c:v>
                </c:pt>
                <c:pt idx="1055">
                  <c:v>24</c:v>
                </c:pt>
                <c:pt idx="1056">
                  <c:v>27</c:v>
                </c:pt>
                <c:pt idx="1057">
                  <c:v>26</c:v>
                </c:pt>
                <c:pt idx="1058">
                  <c:v>29</c:v>
                </c:pt>
                <c:pt idx="1059">
                  <c:v>26</c:v>
                </c:pt>
                <c:pt idx="1060">
                  <c:v>16</c:v>
                </c:pt>
                <c:pt idx="1061">
                  <c:v>16</c:v>
                </c:pt>
                <c:pt idx="1062">
                  <c:v>17</c:v>
                </c:pt>
                <c:pt idx="1063">
                  <c:v>14</c:v>
                </c:pt>
                <c:pt idx="1064">
                  <c:v>16</c:v>
                </c:pt>
                <c:pt idx="1065">
                  <c:v>23</c:v>
                </c:pt>
                <c:pt idx="1066">
                  <c:v>17</c:v>
                </c:pt>
                <c:pt idx="1067">
                  <c:v>18</c:v>
                </c:pt>
                <c:pt idx="1068">
                  <c:v>18</c:v>
                </c:pt>
                <c:pt idx="1069">
                  <c:v>18</c:v>
                </c:pt>
                <c:pt idx="1070">
                  <c:v>15</c:v>
                </c:pt>
                <c:pt idx="1071">
                  <c:v>15</c:v>
                </c:pt>
                <c:pt idx="1072">
                  <c:v>15</c:v>
                </c:pt>
                <c:pt idx="1073">
                  <c:v>8</c:v>
                </c:pt>
                <c:pt idx="1074">
                  <c:v>18</c:v>
                </c:pt>
                <c:pt idx="1075">
                  <c:v>26</c:v>
                </c:pt>
                <c:pt idx="1076">
                  <c:v>27</c:v>
                </c:pt>
                <c:pt idx="1077">
                  <c:v>24</c:v>
                </c:pt>
                <c:pt idx="1078">
                  <c:v>12</c:v>
                </c:pt>
                <c:pt idx="1079">
                  <c:v>8</c:v>
                </c:pt>
                <c:pt idx="1080">
                  <c:v>8</c:v>
                </c:pt>
                <c:pt idx="1081">
                  <c:v>10</c:v>
                </c:pt>
                <c:pt idx="1082">
                  <c:v>15</c:v>
                </c:pt>
                <c:pt idx="1083">
                  <c:v>13</c:v>
                </c:pt>
                <c:pt idx="1084">
                  <c:v>18</c:v>
                </c:pt>
                <c:pt idx="1085">
                  <c:v>19</c:v>
                </c:pt>
                <c:pt idx="1086">
                  <c:v>14</c:v>
                </c:pt>
                <c:pt idx="1087">
                  <c:v>19</c:v>
                </c:pt>
                <c:pt idx="1088">
                  <c:v>23</c:v>
                </c:pt>
                <c:pt idx="1089">
                  <c:v>21</c:v>
                </c:pt>
                <c:pt idx="1090">
                  <c:v>11</c:v>
                </c:pt>
                <c:pt idx="1091">
                  <c:v>9</c:v>
                </c:pt>
                <c:pt idx="1092">
                  <c:v>7</c:v>
                </c:pt>
                <c:pt idx="1093">
                  <c:v>5</c:v>
                </c:pt>
                <c:pt idx="1094">
                  <c:v>4</c:v>
                </c:pt>
                <c:pt idx="1095">
                  <c:v>4</c:v>
                </c:pt>
                <c:pt idx="1096">
                  <c:v>4</c:v>
                </c:pt>
                <c:pt idx="1097">
                  <c:v>4</c:v>
                </c:pt>
                <c:pt idx="1098">
                  <c:v>6</c:v>
                </c:pt>
                <c:pt idx="1099">
                  <c:v>11</c:v>
                </c:pt>
                <c:pt idx="1100">
                  <c:v>5</c:v>
                </c:pt>
                <c:pt idx="1101">
                  <c:v>9</c:v>
                </c:pt>
                <c:pt idx="1102">
                  <c:v>4</c:v>
                </c:pt>
                <c:pt idx="1103">
                  <c:v>18</c:v>
                </c:pt>
                <c:pt idx="1104">
                  <c:v>17</c:v>
                </c:pt>
                <c:pt idx="1105">
                  <c:v>18</c:v>
                </c:pt>
                <c:pt idx="1106">
                  <c:v>20</c:v>
                </c:pt>
                <c:pt idx="1107">
                  <c:v>25</c:v>
                </c:pt>
                <c:pt idx="1108">
                  <c:v>22</c:v>
                </c:pt>
                <c:pt idx="1109">
                  <c:v>24</c:v>
                </c:pt>
                <c:pt idx="1110">
                  <c:v>22</c:v>
                </c:pt>
                <c:pt idx="1111">
                  <c:v>22</c:v>
                </c:pt>
                <c:pt idx="1112">
                  <c:v>17</c:v>
                </c:pt>
                <c:pt idx="1113">
                  <c:v>20</c:v>
                </c:pt>
                <c:pt idx="1114">
                  <c:v>19</c:v>
                </c:pt>
                <c:pt idx="1115">
                  <c:v>23</c:v>
                </c:pt>
                <c:pt idx="1116">
                  <c:v>18</c:v>
                </c:pt>
                <c:pt idx="1117">
                  <c:v>25</c:v>
                </c:pt>
                <c:pt idx="1118">
                  <c:v>21</c:v>
                </c:pt>
                <c:pt idx="1119">
                  <c:v>16</c:v>
                </c:pt>
                <c:pt idx="1120">
                  <c:v>19</c:v>
                </c:pt>
                <c:pt idx="1121">
                  <c:v>17</c:v>
                </c:pt>
                <c:pt idx="1122">
                  <c:v>16</c:v>
                </c:pt>
                <c:pt idx="1123">
                  <c:v>14</c:v>
                </c:pt>
                <c:pt idx="1124">
                  <c:v>15</c:v>
                </c:pt>
                <c:pt idx="1125">
                  <c:v>11</c:v>
                </c:pt>
                <c:pt idx="1126">
                  <c:v>15</c:v>
                </c:pt>
                <c:pt idx="1127">
                  <c:v>18</c:v>
                </c:pt>
                <c:pt idx="1128">
                  <c:v>15</c:v>
                </c:pt>
                <c:pt idx="1129">
                  <c:v>13</c:v>
                </c:pt>
                <c:pt idx="1130">
                  <c:v>16</c:v>
                </c:pt>
                <c:pt idx="1131">
                  <c:v>21</c:v>
                </c:pt>
                <c:pt idx="1132">
                  <c:v>15</c:v>
                </c:pt>
                <c:pt idx="1133">
                  <c:v>10</c:v>
                </c:pt>
                <c:pt idx="1134">
                  <c:v>6</c:v>
                </c:pt>
                <c:pt idx="1135">
                  <c:v>5</c:v>
                </c:pt>
                <c:pt idx="1136">
                  <c:v>5</c:v>
                </c:pt>
                <c:pt idx="1137">
                  <c:v>4</c:v>
                </c:pt>
                <c:pt idx="1138">
                  <c:v>3</c:v>
                </c:pt>
                <c:pt idx="1139">
                  <c:v>3</c:v>
                </c:pt>
                <c:pt idx="1140">
                  <c:v>3</c:v>
                </c:pt>
                <c:pt idx="1141">
                  <c:v>6</c:v>
                </c:pt>
                <c:pt idx="1142">
                  <c:v>16</c:v>
                </c:pt>
                <c:pt idx="1143">
                  <c:v>14</c:v>
                </c:pt>
                <c:pt idx="1144">
                  <c:v>14</c:v>
                </c:pt>
                <c:pt idx="1145">
                  <c:v>14</c:v>
                </c:pt>
                <c:pt idx="1146">
                  <c:v>14</c:v>
                </c:pt>
                <c:pt idx="1147">
                  <c:v>5</c:v>
                </c:pt>
                <c:pt idx="1148">
                  <c:v>4</c:v>
                </c:pt>
                <c:pt idx="1149">
                  <c:v>4</c:v>
                </c:pt>
                <c:pt idx="1150">
                  <c:v>3</c:v>
                </c:pt>
                <c:pt idx="1151">
                  <c:v>3</c:v>
                </c:pt>
                <c:pt idx="1152">
                  <c:v>5</c:v>
                </c:pt>
                <c:pt idx="1153">
                  <c:v>11</c:v>
                </c:pt>
                <c:pt idx="1154">
                  <c:v>15</c:v>
                </c:pt>
                <c:pt idx="1155">
                  <c:v>14</c:v>
                </c:pt>
                <c:pt idx="1156">
                  <c:v>15</c:v>
                </c:pt>
                <c:pt idx="1157">
                  <c:v>17</c:v>
                </c:pt>
                <c:pt idx="1158">
                  <c:v>25</c:v>
                </c:pt>
                <c:pt idx="1159">
                  <c:v>24</c:v>
                </c:pt>
                <c:pt idx="1160">
                  <c:v>25</c:v>
                </c:pt>
                <c:pt idx="1161">
                  <c:v>24</c:v>
                </c:pt>
                <c:pt idx="1162">
                  <c:v>23</c:v>
                </c:pt>
                <c:pt idx="1163">
                  <c:v>14</c:v>
                </c:pt>
                <c:pt idx="1164">
                  <c:v>9</c:v>
                </c:pt>
                <c:pt idx="1165">
                  <c:v>18</c:v>
                </c:pt>
                <c:pt idx="1166">
                  <c:v>15</c:v>
                </c:pt>
                <c:pt idx="1167">
                  <c:v>23</c:v>
                </c:pt>
                <c:pt idx="1168">
                  <c:v>23</c:v>
                </c:pt>
                <c:pt idx="1169">
                  <c:v>17</c:v>
                </c:pt>
                <c:pt idx="1170">
                  <c:v>23</c:v>
                </c:pt>
                <c:pt idx="1171">
                  <c:v>22</c:v>
                </c:pt>
                <c:pt idx="1172">
                  <c:v>22</c:v>
                </c:pt>
                <c:pt idx="1173">
                  <c:v>24</c:v>
                </c:pt>
                <c:pt idx="1174">
                  <c:v>22</c:v>
                </c:pt>
                <c:pt idx="1175">
                  <c:v>22</c:v>
                </c:pt>
                <c:pt idx="1176">
                  <c:v>15</c:v>
                </c:pt>
                <c:pt idx="1177">
                  <c:v>12</c:v>
                </c:pt>
                <c:pt idx="1178">
                  <c:v>11</c:v>
                </c:pt>
                <c:pt idx="1179">
                  <c:v>11</c:v>
                </c:pt>
                <c:pt idx="1180">
                  <c:v>6</c:v>
                </c:pt>
                <c:pt idx="1181">
                  <c:v>4</c:v>
                </c:pt>
                <c:pt idx="1182">
                  <c:v>4</c:v>
                </c:pt>
                <c:pt idx="1183">
                  <c:v>4</c:v>
                </c:pt>
                <c:pt idx="1184">
                  <c:v>13</c:v>
                </c:pt>
                <c:pt idx="1185">
                  <c:v>17</c:v>
                </c:pt>
                <c:pt idx="1186">
                  <c:v>20</c:v>
                </c:pt>
                <c:pt idx="1187">
                  <c:v>15</c:v>
                </c:pt>
                <c:pt idx="1188">
                  <c:v>15</c:v>
                </c:pt>
                <c:pt idx="1189">
                  <c:v>13</c:v>
                </c:pt>
                <c:pt idx="1190">
                  <c:v>4</c:v>
                </c:pt>
                <c:pt idx="1191">
                  <c:v>4</c:v>
                </c:pt>
                <c:pt idx="1192">
                  <c:v>3</c:v>
                </c:pt>
                <c:pt idx="1193">
                  <c:v>3</c:v>
                </c:pt>
                <c:pt idx="1194">
                  <c:v>3</c:v>
                </c:pt>
                <c:pt idx="1195">
                  <c:v>3</c:v>
                </c:pt>
                <c:pt idx="1196">
                  <c:v>3</c:v>
                </c:pt>
                <c:pt idx="1197">
                  <c:v>3</c:v>
                </c:pt>
                <c:pt idx="1198">
                  <c:v>3</c:v>
                </c:pt>
                <c:pt idx="1199">
                  <c:v>3</c:v>
                </c:pt>
                <c:pt idx="1200">
                  <c:v>5</c:v>
                </c:pt>
                <c:pt idx="1201">
                  <c:v>10</c:v>
                </c:pt>
                <c:pt idx="1202">
                  <c:v>13</c:v>
                </c:pt>
                <c:pt idx="1203">
                  <c:v>14</c:v>
                </c:pt>
                <c:pt idx="1204">
                  <c:v>14</c:v>
                </c:pt>
                <c:pt idx="1205">
                  <c:v>13</c:v>
                </c:pt>
                <c:pt idx="1206">
                  <c:v>13</c:v>
                </c:pt>
                <c:pt idx="1207">
                  <c:v>13</c:v>
                </c:pt>
                <c:pt idx="1208">
                  <c:v>13</c:v>
                </c:pt>
                <c:pt idx="1209">
                  <c:v>4</c:v>
                </c:pt>
                <c:pt idx="1210">
                  <c:v>4</c:v>
                </c:pt>
                <c:pt idx="1211">
                  <c:v>4</c:v>
                </c:pt>
                <c:pt idx="1212">
                  <c:v>3</c:v>
                </c:pt>
                <c:pt idx="1213">
                  <c:v>3</c:v>
                </c:pt>
                <c:pt idx="1214">
                  <c:v>13</c:v>
                </c:pt>
                <c:pt idx="1215">
                  <c:v>13</c:v>
                </c:pt>
                <c:pt idx="1216">
                  <c:v>15</c:v>
                </c:pt>
                <c:pt idx="1217">
                  <c:v>13</c:v>
                </c:pt>
                <c:pt idx="1218">
                  <c:v>13</c:v>
                </c:pt>
                <c:pt idx="1219">
                  <c:v>11</c:v>
                </c:pt>
                <c:pt idx="1220">
                  <c:v>13</c:v>
                </c:pt>
                <c:pt idx="1221">
                  <c:v>13</c:v>
                </c:pt>
                <c:pt idx="1222">
                  <c:v>19</c:v>
                </c:pt>
                <c:pt idx="1223">
                  <c:v>20</c:v>
                </c:pt>
                <c:pt idx="1224">
                  <c:v>23</c:v>
                </c:pt>
                <c:pt idx="1225">
                  <c:v>17</c:v>
                </c:pt>
                <c:pt idx="1226">
                  <c:v>13</c:v>
                </c:pt>
                <c:pt idx="1227">
                  <c:v>14</c:v>
                </c:pt>
                <c:pt idx="1228">
                  <c:v>14</c:v>
                </c:pt>
                <c:pt idx="1229">
                  <c:v>23</c:v>
                </c:pt>
                <c:pt idx="1230">
                  <c:v>22</c:v>
                </c:pt>
                <c:pt idx="1231">
                  <c:v>23</c:v>
                </c:pt>
                <c:pt idx="1232">
                  <c:v>22</c:v>
                </c:pt>
                <c:pt idx="1233">
                  <c:v>18</c:v>
                </c:pt>
                <c:pt idx="1234">
                  <c:v>12</c:v>
                </c:pt>
                <c:pt idx="1235">
                  <c:v>12</c:v>
                </c:pt>
                <c:pt idx="1236">
                  <c:v>12</c:v>
                </c:pt>
                <c:pt idx="1237">
                  <c:v>15</c:v>
                </c:pt>
                <c:pt idx="1238">
                  <c:v>23</c:v>
                </c:pt>
                <c:pt idx="1239">
                  <c:v>23</c:v>
                </c:pt>
                <c:pt idx="1240">
                  <c:v>23</c:v>
                </c:pt>
                <c:pt idx="1241">
                  <c:v>30</c:v>
                </c:pt>
                <c:pt idx="1242">
                  <c:v>32</c:v>
                </c:pt>
                <c:pt idx="1243">
                  <c:v>32</c:v>
                </c:pt>
                <c:pt idx="1244">
                  <c:v>32</c:v>
                </c:pt>
                <c:pt idx="1245">
                  <c:v>32</c:v>
                </c:pt>
                <c:pt idx="1246">
                  <c:v>32</c:v>
                </c:pt>
                <c:pt idx="1247">
                  <c:v>32</c:v>
                </c:pt>
                <c:pt idx="1248">
                  <c:v>32</c:v>
                </c:pt>
                <c:pt idx="1249">
                  <c:v>31</c:v>
                </c:pt>
                <c:pt idx="1250">
                  <c:v>29</c:v>
                </c:pt>
                <c:pt idx="1251">
                  <c:v>29</c:v>
                </c:pt>
                <c:pt idx="1252">
                  <c:v>25</c:v>
                </c:pt>
                <c:pt idx="1253">
                  <c:v>21</c:v>
                </c:pt>
                <c:pt idx="1254">
                  <c:v>22</c:v>
                </c:pt>
                <c:pt idx="1255">
                  <c:v>25</c:v>
                </c:pt>
                <c:pt idx="1256">
                  <c:v>22</c:v>
                </c:pt>
                <c:pt idx="1257">
                  <c:v>21</c:v>
                </c:pt>
                <c:pt idx="1258">
                  <c:v>22</c:v>
                </c:pt>
                <c:pt idx="1259">
                  <c:v>23</c:v>
                </c:pt>
                <c:pt idx="1260">
                  <c:v>23</c:v>
                </c:pt>
                <c:pt idx="1261">
                  <c:v>30</c:v>
                </c:pt>
                <c:pt idx="1262">
                  <c:v>30</c:v>
                </c:pt>
                <c:pt idx="1263">
                  <c:v>21</c:v>
                </c:pt>
                <c:pt idx="1264">
                  <c:v>17</c:v>
                </c:pt>
                <c:pt idx="1265">
                  <c:v>23</c:v>
                </c:pt>
                <c:pt idx="1266">
                  <c:v>23</c:v>
                </c:pt>
                <c:pt idx="1267">
                  <c:v>23</c:v>
                </c:pt>
                <c:pt idx="1268">
                  <c:v>23</c:v>
                </c:pt>
                <c:pt idx="1269">
                  <c:v>23</c:v>
                </c:pt>
                <c:pt idx="1270">
                  <c:v>23</c:v>
                </c:pt>
                <c:pt idx="1271">
                  <c:v>23</c:v>
                </c:pt>
                <c:pt idx="1272">
                  <c:v>31</c:v>
                </c:pt>
                <c:pt idx="1273">
                  <c:v>24</c:v>
                </c:pt>
                <c:pt idx="1274">
                  <c:v>31</c:v>
                </c:pt>
                <c:pt idx="1275">
                  <c:v>22</c:v>
                </c:pt>
                <c:pt idx="1276">
                  <c:v>23</c:v>
                </c:pt>
                <c:pt idx="1277">
                  <c:v>19</c:v>
                </c:pt>
                <c:pt idx="1278">
                  <c:v>33</c:v>
                </c:pt>
                <c:pt idx="1279">
                  <c:v>33</c:v>
                </c:pt>
                <c:pt idx="1280">
                  <c:v>31</c:v>
                </c:pt>
                <c:pt idx="1281">
                  <c:v>30</c:v>
                </c:pt>
                <c:pt idx="1282">
                  <c:v>29</c:v>
                </c:pt>
                <c:pt idx="1283">
                  <c:v>23</c:v>
                </c:pt>
                <c:pt idx="1284">
                  <c:v>27</c:v>
                </c:pt>
                <c:pt idx="1285">
                  <c:v>23</c:v>
                </c:pt>
                <c:pt idx="1286">
                  <c:v>30</c:v>
                </c:pt>
                <c:pt idx="1287">
                  <c:v>25</c:v>
                </c:pt>
                <c:pt idx="1288">
                  <c:v>27</c:v>
                </c:pt>
                <c:pt idx="1289">
                  <c:v>31</c:v>
                </c:pt>
                <c:pt idx="1290">
                  <c:v>30</c:v>
                </c:pt>
                <c:pt idx="1291">
                  <c:v>22</c:v>
                </c:pt>
                <c:pt idx="1292">
                  <c:v>17</c:v>
                </c:pt>
                <c:pt idx="1293">
                  <c:v>14</c:v>
                </c:pt>
                <c:pt idx="1294">
                  <c:v>17</c:v>
                </c:pt>
                <c:pt idx="1295">
                  <c:v>15</c:v>
                </c:pt>
                <c:pt idx="1296">
                  <c:v>13</c:v>
                </c:pt>
                <c:pt idx="1297">
                  <c:v>14</c:v>
                </c:pt>
                <c:pt idx="1298">
                  <c:v>13</c:v>
                </c:pt>
                <c:pt idx="1299">
                  <c:v>14</c:v>
                </c:pt>
                <c:pt idx="1300">
                  <c:v>13</c:v>
                </c:pt>
                <c:pt idx="1301">
                  <c:v>22</c:v>
                </c:pt>
                <c:pt idx="1302">
                  <c:v>24</c:v>
                </c:pt>
                <c:pt idx="1303">
                  <c:v>26</c:v>
                </c:pt>
                <c:pt idx="1304">
                  <c:v>26</c:v>
                </c:pt>
                <c:pt idx="1305">
                  <c:v>24</c:v>
                </c:pt>
                <c:pt idx="1306">
                  <c:v>24</c:v>
                </c:pt>
                <c:pt idx="1307">
                  <c:v>32</c:v>
                </c:pt>
                <c:pt idx="1308">
                  <c:v>28</c:v>
                </c:pt>
                <c:pt idx="1309">
                  <c:v>25</c:v>
                </c:pt>
                <c:pt idx="1310">
                  <c:v>21</c:v>
                </c:pt>
                <c:pt idx="1311">
                  <c:v>9</c:v>
                </c:pt>
                <c:pt idx="1312">
                  <c:v>7</c:v>
                </c:pt>
                <c:pt idx="1313">
                  <c:v>12</c:v>
                </c:pt>
                <c:pt idx="1314">
                  <c:v>12</c:v>
                </c:pt>
                <c:pt idx="1315">
                  <c:v>14</c:v>
                </c:pt>
                <c:pt idx="1316">
                  <c:v>14</c:v>
                </c:pt>
                <c:pt idx="1317">
                  <c:v>19</c:v>
                </c:pt>
                <c:pt idx="1318">
                  <c:v>24</c:v>
                </c:pt>
                <c:pt idx="1319">
                  <c:v>25</c:v>
                </c:pt>
                <c:pt idx="1320">
                  <c:v>15</c:v>
                </c:pt>
                <c:pt idx="1321">
                  <c:v>11</c:v>
                </c:pt>
                <c:pt idx="1322">
                  <c:v>11</c:v>
                </c:pt>
                <c:pt idx="1323">
                  <c:v>11</c:v>
                </c:pt>
                <c:pt idx="1324">
                  <c:v>12</c:v>
                </c:pt>
                <c:pt idx="1325">
                  <c:v>22</c:v>
                </c:pt>
                <c:pt idx="1326">
                  <c:v>22</c:v>
                </c:pt>
                <c:pt idx="1327">
                  <c:v>22</c:v>
                </c:pt>
                <c:pt idx="1328">
                  <c:v>19</c:v>
                </c:pt>
                <c:pt idx="1329">
                  <c:v>16</c:v>
                </c:pt>
                <c:pt idx="1330">
                  <c:v>19</c:v>
                </c:pt>
                <c:pt idx="1331">
                  <c:v>22</c:v>
                </c:pt>
                <c:pt idx="1332">
                  <c:v>27</c:v>
                </c:pt>
                <c:pt idx="1333">
                  <c:v>28</c:v>
                </c:pt>
                <c:pt idx="1334">
                  <c:v>28</c:v>
                </c:pt>
                <c:pt idx="1335">
                  <c:v>25</c:v>
                </c:pt>
                <c:pt idx="1336">
                  <c:v>26</c:v>
                </c:pt>
                <c:pt idx="1337">
                  <c:v>25</c:v>
                </c:pt>
                <c:pt idx="1338">
                  <c:v>28</c:v>
                </c:pt>
                <c:pt idx="1339">
                  <c:v>28</c:v>
                </c:pt>
                <c:pt idx="1340">
                  <c:v>32</c:v>
                </c:pt>
                <c:pt idx="1341">
                  <c:v>32</c:v>
                </c:pt>
                <c:pt idx="1342">
                  <c:v>32</c:v>
                </c:pt>
                <c:pt idx="1343">
                  <c:v>32</c:v>
                </c:pt>
                <c:pt idx="1344">
                  <c:v>32</c:v>
                </c:pt>
                <c:pt idx="1345">
                  <c:v>30</c:v>
                </c:pt>
                <c:pt idx="1346">
                  <c:v>23</c:v>
                </c:pt>
                <c:pt idx="1347">
                  <c:v>24</c:v>
                </c:pt>
                <c:pt idx="1348">
                  <c:v>23</c:v>
                </c:pt>
                <c:pt idx="1349">
                  <c:v>21</c:v>
                </c:pt>
                <c:pt idx="1350">
                  <c:v>21</c:v>
                </c:pt>
                <c:pt idx="1351">
                  <c:v>21</c:v>
                </c:pt>
                <c:pt idx="1352">
                  <c:v>21</c:v>
                </c:pt>
                <c:pt idx="1353">
                  <c:v>21</c:v>
                </c:pt>
                <c:pt idx="1354">
                  <c:v>30</c:v>
                </c:pt>
                <c:pt idx="1355">
                  <c:v>32</c:v>
                </c:pt>
                <c:pt idx="1356">
                  <c:v>29</c:v>
                </c:pt>
                <c:pt idx="1357">
                  <c:v>31</c:v>
                </c:pt>
                <c:pt idx="1358">
                  <c:v>32</c:v>
                </c:pt>
                <c:pt idx="1359">
                  <c:v>31</c:v>
                </c:pt>
                <c:pt idx="1360">
                  <c:v>22</c:v>
                </c:pt>
                <c:pt idx="1361">
                  <c:v>24</c:v>
                </c:pt>
                <c:pt idx="1362">
                  <c:v>16</c:v>
                </c:pt>
                <c:pt idx="1363">
                  <c:v>18</c:v>
                </c:pt>
                <c:pt idx="1364">
                  <c:v>19</c:v>
                </c:pt>
                <c:pt idx="1365">
                  <c:v>17</c:v>
                </c:pt>
                <c:pt idx="1366">
                  <c:v>18</c:v>
                </c:pt>
                <c:pt idx="1367">
                  <c:v>16</c:v>
                </c:pt>
                <c:pt idx="1368">
                  <c:v>21</c:v>
                </c:pt>
                <c:pt idx="1369">
                  <c:v>24</c:v>
                </c:pt>
                <c:pt idx="1370">
                  <c:v>23</c:v>
                </c:pt>
                <c:pt idx="1371">
                  <c:v>25</c:v>
                </c:pt>
                <c:pt idx="1372">
                  <c:v>28</c:v>
                </c:pt>
                <c:pt idx="1373">
                  <c:v>22</c:v>
                </c:pt>
                <c:pt idx="1374">
                  <c:v>21</c:v>
                </c:pt>
                <c:pt idx="1375">
                  <c:v>24</c:v>
                </c:pt>
                <c:pt idx="1376">
                  <c:v>27</c:v>
                </c:pt>
                <c:pt idx="1377">
                  <c:v>27</c:v>
                </c:pt>
                <c:pt idx="1378">
                  <c:v>29</c:v>
                </c:pt>
                <c:pt idx="1379">
                  <c:v>28</c:v>
                </c:pt>
                <c:pt idx="1380">
                  <c:v>32</c:v>
                </c:pt>
                <c:pt idx="1381">
                  <c:v>33</c:v>
                </c:pt>
                <c:pt idx="1382">
                  <c:v>33</c:v>
                </c:pt>
                <c:pt idx="1383">
                  <c:v>31</c:v>
                </c:pt>
                <c:pt idx="1384">
                  <c:v>32</c:v>
                </c:pt>
                <c:pt idx="1385">
                  <c:v>21</c:v>
                </c:pt>
                <c:pt idx="1386">
                  <c:v>21</c:v>
                </c:pt>
                <c:pt idx="1387">
                  <c:v>21</c:v>
                </c:pt>
                <c:pt idx="1388">
                  <c:v>21</c:v>
                </c:pt>
                <c:pt idx="1389">
                  <c:v>20</c:v>
                </c:pt>
                <c:pt idx="1390">
                  <c:v>15</c:v>
                </c:pt>
                <c:pt idx="1391">
                  <c:v>17</c:v>
                </c:pt>
                <c:pt idx="1392">
                  <c:v>17</c:v>
                </c:pt>
                <c:pt idx="1393">
                  <c:v>21</c:v>
                </c:pt>
                <c:pt idx="1394">
                  <c:v>26</c:v>
                </c:pt>
                <c:pt idx="1395">
                  <c:v>26</c:v>
                </c:pt>
                <c:pt idx="1396">
                  <c:v>25</c:v>
                </c:pt>
                <c:pt idx="1397">
                  <c:v>26</c:v>
                </c:pt>
                <c:pt idx="1398">
                  <c:v>26</c:v>
                </c:pt>
                <c:pt idx="1399">
                  <c:v>32</c:v>
                </c:pt>
                <c:pt idx="1400">
                  <c:v>32</c:v>
                </c:pt>
                <c:pt idx="1401">
                  <c:v>30</c:v>
                </c:pt>
                <c:pt idx="1402">
                  <c:v>31</c:v>
                </c:pt>
                <c:pt idx="1403">
                  <c:v>31</c:v>
                </c:pt>
                <c:pt idx="1404">
                  <c:v>23</c:v>
                </c:pt>
                <c:pt idx="1405">
                  <c:v>20</c:v>
                </c:pt>
                <c:pt idx="1406">
                  <c:v>16</c:v>
                </c:pt>
                <c:pt idx="1407">
                  <c:v>18</c:v>
                </c:pt>
                <c:pt idx="1408">
                  <c:v>28</c:v>
                </c:pt>
                <c:pt idx="1409">
                  <c:v>31</c:v>
                </c:pt>
                <c:pt idx="1410">
                  <c:v>31</c:v>
                </c:pt>
                <c:pt idx="1411">
                  <c:v>25</c:v>
                </c:pt>
                <c:pt idx="1412">
                  <c:v>24</c:v>
                </c:pt>
                <c:pt idx="1413">
                  <c:v>26</c:v>
                </c:pt>
                <c:pt idx="1414">
                  <c:v>26</c:v>
                </c:pt>
                <c:pt idx="1415">
                  <c:v>25</c:v>
                </c:pt>
                <c:pt idx="1416">
                  <c:v>29</c:v>
                </c:pt>
                <c:pt idx="1417">
                  <c:v>24</c:v>
                </c:pt>
                <c:pt idx="1418">
                  <c:v>20</c:v>
                </c:pt>
                <c:pt idx="1419">
                  <c:v>17</c:v>
                </c:pt>
                <c:pt idx="1420">
                  <c:v>17</c:v>
                </c:pt>
                <c:pt idx="1421">
                  <c:v>9</c:v>
                </c:pt>
                <c:pt idx="1422">
                  <c:v>11</c:v>
                </c:pt>
                <c:pt idx="1423">
                  <c:v>11</c:v>
                </c:pt>
                <c:pt idx="1424">
                  <c:v>6</c:v>
                </c:pt>
                <c:pt idx="1425">
                  <c:v>6</c:v>
                </c:pt>
                <c:pt idx="1426">
                  <c:v>6</c:v>
                </c:pt>
                <c:pt idx="1427">
                  <c:v>8</c:v>
                </c:pt>
                <c:pt idx="1428">
                  <c:v>16</c:v>
                </c:pt>
                <c:pt idx="1429">
                  <c:v>24</c:v>
                </c:pt>
                <c:pt idx="1430">
                  <c:v>24</c:v>
                </c:pt>
                <c:pt idx="1431">
                  <c:v>22</c:v>
                </c:pt>
                <c:pt idx="1432">
                  <c:v>24</c:v>
                </c:pt>
                <c:pt idx="1433">
                  <c:v>23</c:v>
                </c:pt>
                <c:pt idx="1434">
                  <c:v>15</c:v>
                </c:pt>
                <c:pt idx="1435">
                  <c:v>14</c:v>
                </c:pt>
                <c:pt idx="1436">
                  <c:v>12</c:v>
                </c:pt>
                <c:pt idx="1437">
                  <c:v>15</c:v>
                </c:pt>
                <c:pt idx="1438">
                  <c:v>20</c:v>
                </c:pt>
                <c:pt idx="1439">
                  <c:v>21</c:v>
                </c:pt>
                <c:pt idx="1440">
                  <c:v>13</c:v>
                </c:pt>
                <c:pt idx="1441">
                  <c:v>13</c:v>
                </c:pt>
                <c:pt idx="1442">
                  <c:v>11</c:v>
                </c:pt>
                <c:pt idx="1443">
                  <c:v>10</c:v>
                </c:pt>
                <c:pt idx="1444">
                  <c:v>9</c:v>
                </c:pt>
                <c:pt idx="1445">
                  <c:v>7</c:v>
                </c:pt>
                <c:pt idx="1446">
                  <c:v>8</c:v>
                </c:pt>
                <c:pt idx="1447">
                  <c:v>5</c:v>
                </c:pt>
                <c:pt idx="1448">
                  <c:v>6</c:v>
                </c:pt>
                <c:pt idx="1449">
                  <c:v>11</c:v>
                </c:pt>
                <c:pt idx="1450">
                  <c:v>14</c:v>
                </c:pt>
                <c:pt idx="1451">
                  <c:v>20</c:v>
                </c:pt>
                <c:pt idx="1452">
                  <c:v>20</c:v>
                </c:pt>
                <c:pt idx="1453">
                  <c:v>20</c:v>
                </c:pt>
                <c:pt idx="1454">
                  <c:v>18</c:v>
                </c:pt>
                <c:pt idx="1455">
                  <c:v>20</c:v>
                </c:pt>
                <c:pt idx="1456">
                  <c:v>12</c:v>
                </c:pt>
                <c:pt idx="1457">
                  <c:v>11</c:v>
                </c:pt>
                <c:pt idx="1458">
                  <c:v>17</c:v>
                </c:pt>
                <c:pt idx="1459">
                  <c:v>18</c:v>
                </c:pt>
                <c:pt idx="1460">
                  <c:v>21</c:v>
                </c:pt>
                <c:pt idx="1461">
                  <c:v>18</c:v>
                </c:pt>
                <c:pt idx="1462">
                  <c:v>12</c:v>
                </c:pt>
                <c:pt idx="1463">
                  <c:v>9</c:v>
                </c:pt>
                <c:pt idx="1464">
                  <c:v>9</c:v>
                </c:pt>
                <c:pt idx="1465">
                  <c:v>18</c:v>
                </c:pt>
                <c:pt idx="1466">
                  <c:v>30</c:v>
                </c:pt>
                <c:pt idx="1467">
                  <c:v>30</c:v>
                </c:pt>
                <c:pt idx="1468">
                  <c:v>30</c:v>
                </c:pt>
                <c:pt idx="1469">
                  <c:v>31</c:v>
                </c:pt>
                <c:pt idx="1470">
                  <c:v>27</c:v>
                </c:pt>
                <c:pt idx="1471">
                  <c:v>15</c:v>
                </c:pt>
                <c:pt idx="1472">
                  <c:v>15</c:v>
                </c:pt>
                <c:pt idx="1473">
                  <c:v>15</c:v>
                </c:pt>
                <c:pt idx="1474">
                  <c:v>26</c:v>
                </c:pt>
                <c:pt idx="1475">
                  <c:v>30</c:v>
                </c:pt>
                <c:pt idx="1476">
                  <c:v>31</c:v>
                </c:pt>
                <c:pt idx="1477">
                  <c:v>32</c:v>
                </c:pt>
                <c:pt idx="1478">
                  <c:v>29</c:v>
                </c:pt>
                <c:pt idx="1479">
                  <c:v>20</c:v>
                </c:pt>
                <c:pt idx="1480">
                  <c:v>19</c:v>
                </c:pt>
                <c:pt idx="1481">
                  <c:v>19</c:v>
                </c:pt>
                <c:pt idx="1482">
                  <c:v>20</c:v>
                </c:pt>
                <c:pt idx="1483">
                  <c:v>23</c:v>
                </c:pt>
                <c:pt idx="1484">
                  <c:v>24</c:v>
                </c:pt>
                <c:pt idx="1485">
                  <c:v>29</c:v>
                </c:pt>
                <c:pt idx="1486">
                  <c:v>17</c:v>
                </c:pt>
                <c:pt idx="1487">
                  <c:v>19</c:v>
                </c:pt>
                <c:pt idx="1488">
                  <c:v>21</c:v>
                </c:pt>
                <c:pt idx="1489">
                  <c:v>23</c:v>
                </c:pt>
                <c:pt idx="1490">
                  <c:v>16</c:v>
                </c:pt>
                <c:pt idx="1491">
                  <c:v>23</c:v>
                </c:pt>
                <c:pt idx="1492">
                  <c:v>20</c:v>
                </c:pt>
                <c:pt idx="1493">
                  <c:v>25</c:v>
                </c:pt>
                <c:pt idx="1494">
                  <c:v>28</c:v>
                </c:pt>
                <c:pt idx="1495">
                  <c:v>29</c:v>
                </c:pt>
                <c:pt idx="1496">
                  <c:v>29</c:v>
                </c:pt>
                <c:pt idx="1497">
                  <c:v>32</c:v>
                </c:pt>
                <c:pt idx="1498">
                  <c:v>32</c:v>
                </c:pt>
                <c:pt idx="1499">
                  <c:v>30</c:v>
                </c:pt>
                <c:pt idx="1500">
                  <c:v>32</c:v>
                </c:pt>
                <c:pt idx="1501">
                  <c:v>31</c:v>
                </c:pt>
                <c:pt idx="1502">
                  <c:v>30</c:v>
                </c:pt>
                <c:pt idx="1503">
                  <c:v>26</c:v>
                </c:pt>
                <c:pt idx="1504">
                  <c:v>30</c:v>
                </c:pt>
                <c:pt idx="1505">
                  <c:v>25</c:v>
                </c:pt>
                <c:pt idx="1506">
                  <c:v>22</c:v>
                </c:pt>
                <c:pt idx="1507">
                  <c:v>22</c:v>
                </c:pt>
                <c:pt idx="1508">
                  <c:v>32</c:v>
                </c:pt>
                <c:pt idx="1509">
                  <c:v>33</c:v>
                </c:pt>
                <c:pt idx="1510">
                  <c:v>33</c:v>
                </c:pt>
                <c:pt idx="1511">
                  <c:v>33</c:v>
                </c:pt>
                <c:pt idx="1512">
                  <c:v>23</c:v>
                </c:pt>
                <c:pt idx="1513">
                  <c:v>23</c:v>
                </c:pt>
                <c:pt idx="1514">
                  <c:v>23</c:v>
                </c:pt>
                <c:pt idx="1515">
                  <c:v>22</c:v>
                </c:pt>
                <c:pt idx="1516">
                  <c:v>23</c:v>
                </c:pt>
                <c:pt idx="1517">
                  <c:v>22</c:v>
                </c:pt>
                <c:pt idx="1518">
                  <c:v>15</c:v>
                </c:pt>
                <c:pt idx="1519">
                  <c:v>16</c:v>
                </c:pt>
                <c:pt idx="1520">
                  <c:v>16</c:v>
                </c:pt>
                <c:pt idx="1521">
                  <c:v>19</c:v>
                </c:pt>
                <c:pt idx="1522">
                  <c:v>25</c:v>
                </c:pt>
                <c:pt idx="1523">
                  <c:v>26</c:v>
                </c:pt>
                <c:pt idx="1524">
                  <c:v>23</c:v>
                </c:pt>
                <c:pt idx="1525">
                  <c:v>28</c:v>
                </c:pt>
                <c:pt idx="1526">
                  <c:v>27</c:v>
                </c:pt>
                <c:pt idx="1527">
                  <c:v>20</c:v>
                </c:pt>
                <c:pt idx="1528">
                  <c:v>32</c:v>
                </c:pt>
                <c:pt idx="1529">
                  <c:v>32</c:v>
                </c:pt>
                <c:pt idx="1530">
                  <c:v>23</c:v>
                </c:pt>
                <c:pt idx="1531">
                  <c:v>21</c:v>
                </c:pt>
                <c:pt idx="1532">
                  <c:v>21</c:v>
                </c:pt>
                <c:pt idx="1533">
                  <c:v>13</c:v>
                </c:pt>
                <c:pt idx="1534">
                  <c:v>12</c:v>
                </c:pt>
                <c:pt idx="1535">
                  <c:v>12</c:v>
                </c:pt>
                <c:pt idx="1536">
                  <c:v>12</c:v>
                </c:pt>
                <c:pt idx="1537">
                  <c:v>11</c:v>
                </c:pt>
                <c:pt idx="1538">
                  <c:v>11</c:v>
                </c:pt>
                <c:pt idx="1539">
                  <c:v>15</c:v>
                </c:pt>
                <c:pt idx="1540">
                  <c:v>17</c:v>
                </c:pt>
                <c:pt idx="1541">
                  <c:v>16</c:v>
                </c:pt>
                <c:pt idx="1542">
                  <c:v>18</c:v>
                </c:pt>
                <c:pt idx="1543">
                  <c:v>20</c:v>
                </c:pt>
                <c:pt idx="1544">
                  <c:v>19</c:v>
                </c:pt>
                <c:pt idx="1545">
                  <c:v>14</c:v>
                </c:pt>
                <c:pt idx="1546">
                  <c:v>16</c:v>
                </c:pt>
                <c:pt idx="1547">
                  <c:v>22</c:v>
                </c:pt>
                <c:pt idx="1548">
                  <c:v>19</c:v>
                </c:pt>
                <c:pt idx="1549">
                  <c:v>18</c:v>
                </c:pt>
                <c:pt idx="1550">
                  <c:v>21</c:v>
                </c:pt>
                <c:pt idx="1551">
                  <c:v>21</c:v>
                </c:pt>
                <c:pt idx="1552">
                  <c:v>19</c:v>
                </c:pt>
                <c:pt idx="1553">
                  <c:v>17</c:v>
                </c:pt>
                <c:pt idx="1554">
                  <c:v>27</c:v>
                </c:pt>
                <c:pt idx="1555">
                  <c:v>27</c:v>
                </c:pt>
                <c:pt idx="1556">
                  <c:v>27</c:v>
                </c:pt>
                <c:pt idx="1557">
                  <c:v>32</c:v>
                </c:pt>
                <c:pt idx="1558">
                  <c:v>31</c:v>
                </c:pt>
                <c:pt idx="1559">
                  <c:v>30</c:v>
                </c:pt>
                <c:pt idx="1560">
                  <c:v>18</c:v>
                </c:pt>
                <c:pt idx="1561">
                  <c:v>17</c:v>
                </c:pt>
                <c:pt idx="1562">
                  <c:v>9</c:v>
                </c:pt>
                <c:pt idx="1563">
                  <c:v>10</c:v>
                </c:pt>
                <c:pt idx="1564">
                  <c:v>7</c:v>
                </c:pt>
                <c:pt idx="1565">
                  <c:v>6</c:v>
                </c:pt>
                <c:pt idx="1566">
                  <c:v>6</c:v>
                </c:pt>
                <c:pt idx="1567">
                  <c:v>8</c:v>
                </c:pt>
                <c:pt idx="1568">
                  <c:v>9</c:v>
                </c:pt>
                <c:pt idx="1569">
                  <c:v>13</c:v>
                </c:pt>
                <c:pt idx="1570">
                  <c:v>10</c:v>
                </c:pt>
                <c:pt idx="1571">
                  <c:v>9</c:v>
                </c:pt>
                <c:pt idx="1572">
                  <c:v>8</c:v>
                </c:pt>
                <c:pt idx="1573">
                  <c:v>8</c:v>
                </c:pt>
                <c:pt idx="1574">
                  <c:v>4</c:v>
                </c:pt>
                <c:pt idx="1575">
                  <c:v>4</c:v>
                </c:pt>
                <c:pt idx="1576">
                  <c:v>7</c:v>
                </c:pt>
                <c:pt idx="1577">
                  <c:v>13</c:v>
                </c:pt>
                <c:pt idx="1578">
                  <c:v>14</c:v>
                </c:pt>
                <c:pt idx="1579">
                  <c:v>14</c:v>
                </c:pt>
                <c:pt idx="1580">
                  <c:v>15</c:v>
                </c:pt>
                <c:pt idx="1581">
                  <c:v>16</c:v>
                </c:pt>
                <c:pt idx="1582">
                  <c:v>15</c:v>
                </c:pt>
                <c:pt idx="1583">
                  <c:v>16</c:v>
                </c:pt>
                <c:pt idx="1584">
                  <c:v>10</c:v>
                </c:pt>
                <c:pt idx="1585">
                  <c:v>10</c:v>
                </c:pt>
                <c:pt idx="1586">
                  <c:v>13</c:v>
                </c:pt>
                <c:pt idx="1587">
                  <c:v>10</c:v>
                </c:pt>
                <c:pt idx="1588">
                  <c:v>18</c:v>
                </c:pt>
                <c:pt idx="1589">
                  <c:v>20</c:v>
                </c:pt>
                <c:pt idx="1590">
                  <c:v>18</c:v>
                </c:pt>
                <c:pt idx="1591">
                  <c:v>18</c:v>
                </c:pt>
                <c:pt idx="1592">
                  <c:v>12</c:v>
                </c:pt>
                <c:pt idx="1593">
                  <c:v>19</c:v>
                </c:pt>
                <c:pt idx="1594">
                  <c:v>19</c:v>
                </c:pt>
                <c:pt idx="1595">
                  <c:v>16</c:v>
                </c:pt>
                <c:pt idx="1596">
                  <c:v>14</c:v>
                </c:pt>
                <c:pt idx="1597">
                  <c:v>23</c:v>
                </c:pt>
                <c:pt idx="1598">
                  <c:v>23</c:v>
                </c:pt>
                <c:pt idx="1599">
                  <c:v>30</c:v>
                </c:pt>
                <c:pt idx="1600">
                  <c:v>30</c:v>
                </c:pt>
                <c:pt idx="1601">
                  <c:v>30</c:v>
                </c:pt>
                <c:pt idx="1602">
                  <c:v>31</c:v>
                </c:pt>
                <c:pt idx="1603">
                  <c:v>29</c:v>
                </c:pt>
                <c:pt idx="1604">
                  <c:v>18</c:v>
                </c:pt>
                <c:pt idx="1605">
                  <c:v>18</c:v>
                </c:pt>
                <c:pt idx="1606">
                  <c:v>14</c:v>
                </c:pt>
                <c:pt idx="1607">
                  <c:v>17</c:v>
                </c:pt>
                <c:pt idx="1608">
                  <c:v>17</c:v>
                </c:pt>
                <c:pt idx="1609">
                  <c:v>16</c:v>
                </c:pt>
                <c:pt idx="1610">
                  <c:v>22</c:v>
                </c:pt>
                <c:pt idx="1611">
                  <c:v>23</c:v>
                </c:pt>
                <c:pt idx="1612">
                  <c:v>27</c:v>
                </c:pt>
                <c:pt idx="1613">
                  <c:v>28</c:v>
                </c:pt>
                <c:pt idx="1614">
                  <c:v>29</c:v>
                </c:pt>
                <c:pt idx="1615">
                  <c:v>30</c:v>
                </c:pt>
                <c:pt idx="1616">
                  <c:v>30</c:v>
                </c:pt>
                <c:pt idx="1617">
                  <c:v>25</c:v>
                </c:pt>
                <c:pt idx="1618">
                  <c:v>19</c:v>
                </c:pt>
                <c:pt idx="1619">
                  <c:v>19</c:v>
                </c:pt>
                <c:pt idx="1620">
                  <c:v>18</c:v>
                </c:pt>
                <c:pt idx="1621">
                  <c:v>26</c:v>
                </c:pt>
                <c:pt idx="1622">
                  <c:v>17</c:v>
                </c:pt>
                <c:pt idx="1623">
                  <c:v>22</c:v>
                </c:pt>
                <c:pt idx="1624">
                  <c:v>15</c:v>
                </c:pt>
                <c:pt idx="1625">
                  <c:v>23</c:v>
                </c:pt>
                <c:pt idx="1626">
                  <c:v>24</c:v>
                </c:pt>
                <c:pt idx="1627">
                  <c:v>22</c:v>
                </c:pt>
                <c:pt idx="1628">
                  <c:v>26</c:v>
                </c:pt>
                <c:pt idx="1629">
                  <c:v>29</c:v>
                </c:pt>
                <c:pt idx="1630">
                  <c:v>31</c:v>
                </c:pt>
                <c:pt idx="1631">
                  <c:v>31</c:v>
                </c:pt>
                <c:pt idx="1632">
                  <c:v>31</c:v>
                </c:pt>
                <c:pt idx="1633">
                  <c:v>31</c:v>
                </c:pt>
                <c:pt idx="1634">
                  <c:v>31</c:v>
                </c:pt>
                <c:pt idx="1635">
                  <c:v>25</c:v>
                </c:pt>
                <c:pt idx="1636">
                  <c:v>28</c:v>
                </c:pt>
                <c:pt idx="1637">
                  <c:v>29</c:v>
                </c:pt>
                <c:pt idx="1638">
                  <c:v>29</c:v>
                </c:pt>
                <c:pt idx="1639">
                  <c:v>30</c:v>
                </c:pt>
                <c:pt idx="1640">
                  <c:v>29</c:v>
                </c:pt>
                <c:pt idx="1641">
                  <c:v>29</c:v>
                </c:pt>
                <c:pt idx="1642">
                  <c:v>28</c:v>
                </c:pt>
                <c:pt idx="1643">
                  <c:v>28</c:v>
                </c:pt>
                <c:pt idx="1644">
                  <c:v>26</c:v>
                </c:pt>
                <c:pt idx="1645">
                  <c:v>28</c:v>
                </c:pt>
                <c:pt idx="1646">
                  <c:v>24</c:v>
                </c:pt>
                <c:pt idx="1647">
                  <c:v>24</c:v>
                </c:pt>
                <c:pt idx="1648">
                  <c:v>20</c:v>
                </c:pt>
                <c:pt idx="1649">
                  <c:v>21</c:v>
                </c:pt>
                <c:pt idx="1650">
                  <c:v>19</c:v>
                </c:pt>
                <c:pt idx="1651">
                  <c:v>19</c:v>
                </c:pt>
                <c:pt idx="1652">
                  <c:v>15</c:v>
                </c:pt>
                <c:pt idx="1653">
                  <c:v>14</c:v>
                </c:pt>
                <c:pt idx="1654">
                  <c:v>15</c:v>
                </c:pt>
                <c:pt idx="1655">
                  <c:v>19</c:v>
                </c:pt>
                <c:pt idx="1656">
                  <c:v>18</c:v>
                </c:pt>
                <c:pt idx="1657">
                  <c:v>27</c:v>
                </c:pt>
                <c:pt idx="1658">
                  <c:v>27</c:v>
                </c:pt>
                <c:pt idx="1659">
                  <c:v>26</c:v>
                </c:pt>
                <c:pt idx="1660">
                  <c:v>28</c:v>
                </c:pt>
                <c:pt idx="1661">
                  <c:v>26</c:v>
                </c:pt>
                <c:pt idx="1662">
                  <c:v>22</c:v>
                </c:pt>
                <c:pt idx="1663">
                  <c:v>17</c:v>
                </c:pt>
                <c:pt idx="1664">
                  <c:v>15</c:v>
                </c:pt>
                <c:pt idx="1665">
                  <c:v>13</c:v>
                </c:pt>
                <c:pt idx="1666">
                  <c:v>13</c:v>
                </c:pt>
                <c:pt idx="1667">
                  <c:v>16</c:v>
                </c:pt>
                <c:pt idx="1668">
                  <c:v>22</c:v>
                </c:pt>
                <c:pt idx="1669">
                  <c:v>25</c:v>
                </c:pt>
                <c:pt idx="1670">
                  <c:v>27</c:v>
                </c:pt>
                <c:pt idx="1671">
                  <c:v>27</c:v>
                </c:pt>
                <c:pt idx="1672">
                  <c:v>27</c:v>
                </c:pt>
                <c:pt idx="1673">
                  <c:v>27</c:v>
                </c:pt>
                <c:pt idx="1674">
                  <c:v>22</c:v>
                </c:pt>
                <c:pt idx="1675">
                  <c:v>28</c:v>
                </c:pt>
                <c:pt idx="1676">
                  <c:v>28</c:v>
                </c:pt>
                <c:pt idx="1677">
                  <c:v>25</c:v>
                </c:pt>
                <c:pt idx="1678">
                  <c:v>19</c:v>
                </c:pt>
                <c:pt idx="1679">
                  <c:v>13</c:v>
                </c:pt>
                <c:pt idx="1680">
                  <c:v>11</c:v>
                </c:pt>
                <c:pt idx="1681">
                  <c:v>11</c:v>
                </c:pt>
                <c:pt idx="1682">
                  <c:v>13</c:v>
                </c:pt>
                <c:pt idx="1683">
                  <c:v>20</c:v>
                </c:pt>
                <c:pt idx="1684">
                  <c:v>26</c:v>
                </c:pt>
                <c:pt idx="1685">
                  <c:v>28</c:v>
                </c:pt>
                <c:pt idx="1686">
                  <c:v>27</c:v>
                </c:pt>
                <c:pt idx="1687">
                  <c:v>26</c:v>
                </c:pt>
                <c:pt idx="1688">
                  <c:v>23</c:v>
                </c:pt>
                <c:pt idx="1689">
                  <c:v>26</c:v>
                </c:pt>
                <c:pt idx="1690">
                  <c:v>28</c:v>
                </c:pt>
                <c:pt idx="1691">
                  <c:v>28</c:v>
                </c:pt>
                <c:pt idx="1692">
                  <c:v>25</c:v>
                </c:pt>
                <c:pt idx="1693">
                  <c:v>27</c:v>
                </c:pt>
                <c:pt idx="1694">
                  <c:v>23</c:v>
                </c:pt>
                <c:pt idx="1695">
                  <c:v>25</c:v>
                </c:pt>
                <c:pt idx="1696">
                  <c:v>26</c:v>
                </c:pt>
                <c:pt idx="1697">
                  <c:v>15</c:v>
                </c:pt>
                <c:pt idx="1698">
                  <c:v>23</c:v>
                </c:pt>
                <c:pt idx="1699">
                  <c:v>22</c:v>
                </c:pt>
                <c:pt idx="1700">
                  <c:v>20</c:v>
                </c:pt>
                <c:pt idx="1701">
                  <c:v>20</c:v>
                </c:pt>
                <c:pt idx="1702">
                  <c:v>29</c:v>
                </c:pt>
                <c:pt idx="1703">
                  <c:v>29</c:v>
                </c:pt>
                <c:pt idx="1704">
                  <c:v>30</c:v>
                </c:pt>
                <c:pt idx="1705">
                  <c:v>30</c:v>
                </c:pt>
                <c:pt idx="1706">
                  <c:v>30</c:v>
                </c:pt>
                <c:pt idx="1707">
                  <c:v>30</c:v>
                </c:pt>
                <c:pt idx="1708">
                  <c:v>29</c:v>
                </c:pt>
                <c:pt idx="1709">
                  <c:v>28</c:v>
                </c:pt>
                <c:pt idx="1710">
                  <c:v>28</c:v>
                </c:pt>
                <c:pt idx="1711">
                  <c:v>27</c:v>
                </c:pt>
                <c:pt idx="1712">
                  <c:v>20</c:v>
                </c:pt>
                <c:pt idx="1713">
                  <c:v>27</c:v>
                </c:pt>
                <c:pt idx="1714">
                  <c:v>29</c:v>
                </c:pt>
                <c:pt idx="1715">
                  <c:v>24</c:v>
                </c:pt>
                <c:pt idx="1716">
                  <c:v>25</c:v>
                </c:pt>
                <c:pt idx="1717">
                  <c:v>27</c:v>
                </c:pt>
                <c:pt idx="1718">
                  <c:v>23</c:v>
                </c:pt>
                <c:pt idx="1719">
                  <c:v>21</c:v>
                </c:pt>
                <c:pt idx="1720">
                  <c:v>22</c:v>
                </c:pt>
                <c:pt idx="1721">
                  <c:v>25</c:v>
                </c:pt>
                <c:pt idx="1722">
                  <c:v>22</c:v>
                </c:pt>
                <c:pt idx="1723">
                  <c:v>28</c:v>
                </c:pt>
                <c:pt idx="1724">
                  <c:v>31</c:v>
                </c:pt>
                <c:pt idx="1725">
                  <c:v>32</c:v>
                </c:pt>
                <c:pt idx="1726">
                  <c:v>31</c:v>
                </c:pt>
                <c:pt idx="1727">
                  <c:v>30</c:v>
                </c:pt>
                <c:pt idx="1728">
                  <c:v>30</c:v>
                </c:pt>
                <c:pt idx="1729">
                  <c:v>30</c:v>
                </c:pt>
                <c:pt idx="1730">
                  <c:v>20</c:v>
                </c:pt>
                <c:pt idx="1731">
                  <c:v>19</c:v>
                </c:pt>
                <c:pt idx="1732">
                  <c:v>32</c:v>
                </c:pt>
                <c:pt idx="1733">
                  <c:v>31</c:v>
                </c:pt>
                <c:pt idx="1734">
                  <c:v>31</c:v>
                </c:pt>
                <c:pt idx="1735">
                  <c:v>30</c:v>
                </c:pt>
                <c:pt idx="1736">
                  <c:v>28</c:v>
                </c:pt>
                <c:pt idx="1737">
                  <c:v>24</c:v>
                </c:pt>
                <c:pt idx="1738">
                  <c:v>24</c:v>
                </c:pt>
                <c:pt idx="1739">
                  <c:v>20</c:v>
                </c:pt>
                <c:pt idx="1740">
                  <c:v>25</c:v>
                </c:pt>
                <c:pt idx="1741">
                  <c:v>31</c:v>
                </c:pt>
                <c:pt idx="1742">
                  <c:v>30</c:v>
                </c:pt>
                <c:pt idx="1743">
                  <c:v>30</c:v>
                </c:pt>
                <c:pt idx="1744">
                  <c:v>33</c:v>
                </c:pt>
                <c:pt idx="1745">
                  <c:v>31</c:v>
                </c:pt>
                <c:pt idx="1746">
                  <c:v>25</c:v>
                </c:pt>
                <c:pt idx="1747">
                  <c:v>21</c:v>
                </c:pt>
                <c:pt idx="1748">
                  <c:v>23</c:v>
                </c:pt>
                <c:pt idx="1749">
                  <c:v>22</c:v>
                </c:pt>
                <c:pt idx="1750">
                  <c:v>19</c:v>
                </c:pt>
                <c:pt idx="1751">
                  <c:v>24</c:v>
                </c:pt>
                <c:pt idx="1752">
                  <c:v>30</c:v>
                </c:pt>
                <c:pt idx="1753">
                  <c:v>30</c:v>
                </c:pt>
                <c:pt idx="1754">
                  <c:v>32</c:v>
                </c:pt>
                <c:pt idx="1755">
                  <c:v>30</c:v>
                </c:pt>
                <c:pt idx="1756">
                  <c:v>30</c:v>
                </c:pt>
                <c:pt idx="1757">
                  <c:v>30</c:v>
                </c:pt>
                <c:pt idx="1758">
                  <c:v>29</c:v>
                </c:pt>
                <c:pt idx="1759">
                  <c:v>26</c:v>
                </c:pt>
                <c:pt idx="1760">
                  <c:v>27</c:v>
                </c:pt>
                <c:pt idx="1761">
                  <c:v>23</c:v>
                </c:pt>
                <c:pt idx="1762">
                  <c:v>22</c:v>
                </c:pt>
                <c:pt idx="1763">
                  <c:v>23</c:v>
                </c:pt>
                <c:pt idx="1764">
                  <c:v>20</c:v>
                </c:pt>
                <c:pt idx="1765">
                  <c:v>24</c:v>
                </c:pt>
                <c:pt idx="1766">
                  <c:v>23</c:v>
                </c:pt>
                <c:pt idx="1767">
                  <c:v>25</c:v>
                </c:pt>
                <c:pt idx="1768">
                  <c:v>28</c:v>
                </c:pt>
                <c:pt idx="1769">
                  <c:v>20</c:v>
                </c:pt>
                <c:pt idx="1770">
                  <c:v>31</c:v>
                </c:pt>
                <c:pt idx="1771">
                  <c:v>27</c:v>
                </c:pt>
                <c:pt idx="1772">
                  <c:v>23</c:v>
                </c:pt>
                <c:pt idx="1773">
                  <c:v>18</c:v>
                </c:pt>
                <c:pt idx="1774">
                  <c:v>22</c:v>
                </c:pt>
                <c:pt idx="1775">
                  <c:v>19</c:v>
                </c:pt>
                <c:pt idx="1776">
                  <c:v>17</c:v>
                </c:pt>
                <c:pt idx="1777">
                  <c:v>12</c:v>
                </c:pt>
                <c:pt idx="1778">
                  <c:v>12</c:v>
                </c:pt>
                <c:pt idx="1779">
                  <c:v>12</c:v>
                </c:pt>
                <c:pt idx="1780">
                  <c:v>14</c:v>
                </c:pt>
                <c:pt idx="1781">
                  <c:v>21</c:v>
                </c:pt>
                <c:pt idx="1782">
                  <c:v>23</c:v>
                </c:pt>
                <c:pt idx="1783">
                  <c:v>22</c:v>
                </c:pt>
                <c:pt idx="1784">
                  <c:v>24</c:v>
                </c:pt>
                <c:pt idx="1785">
                  <c:v>26</c:v>
                </c:pt>
                <c:pt idx="1786">
                  <c:v>27</c:v>
                </c:pt>
                <c:pt idx="1787">
                  <c:v>19</c:v>
                </c:pt>
                <c:pt idx="1788">
                  <c:v>19</c:v>
                </c:pt>
                <c:pt idx="1789">
                  <c:v>12</c:v>
                </c:pt>
                <c:pt idx="1790">
                  <c:v>12</c:v>
                </c:pt>
                <c:pt idx="1791">
                  <c:v>19</c:v>
                </c:pt>
                <c:pt idx="1792">
                  <c:v>20</c:v>
                </c:pt>
                <c:pt idx="1793">
                  <c:v>19</c:v>
                </c:pt>
                <c:pt idx="1794">
                  <c:v>16</c:v>
                </c:pt>
                <c:pt idx="1795">
                  <c:v>17</c:v>
                </c:pt>
                <c:pt idx="1796">
                  <c:v>10</c:v>
                </c:pt>
                <c:pt idx="1797">
                  <c:v>13</c:v>
                </c:pt>
                <c:pt idx="1798">
                  <c:v>16</c:v>
                </c:pt>
                <c:pt idx="1799">
                  <c:v>10</c:v>
                </c:pt>
                <c:pt idx="1800">
                  <c:v>11</c:v>
                </c:pt>
                <c:pt idx="1801">
                  <c:v>11</c:v>
                </c:pt>
                <c:pt idx="1802">
                  <c:v>14</c:v>
                </c:pt>
                <c:pt idx="1803">
                  <c:v>16</c:v>
                </c:pt>
                <c:pt idx="1804">
                  <c:v>22</c:v>
                </c:pt>
                <c:pt idx="1805">
                  <c:v>25</c:v>
                </c:pt>
                <c:pt idx="1806">
                  <c:v>25</c:v>
                </c:pt>
                <c:pt idx="1807">
                  <c:v>26</c:v>
                </c:pt>
                <c:pt idx="1808">
                  <c:v>25</c:v>
                </c:pt>
                <c:pt idx="1809">
                  <c:v>28</c:v>
                </c:pt>
                <c:pt idx="1810">
                  <c:v>27</c:v>
                </c:pt>
                <c:pt idx="1811">
                  <c:v>27</c:v>
                </c:pt>
                <c:pt idx="1812">
                  <c:v>27</c:v>
                </c:pt>
                <c:pt idx="1813">
                  <c:v>30</c:v>
                </c:pt>
                <c:pt idx="1814">
                  <c:v>30</c:v>
                </c:pt>
                <c:pt idx="1815">
                  <c:v>30</c:v>
                </c:pt>
                <c:pt idx="1816">
                  <c:v>30</c:v>
                </c:pt>
                <c:pt idx="1817">
                  <c:v>23</c:v>
                </c:pt>
                <c:pt idx="1818">
                  <c:v>22</c:v>
                </c:pt>
                <c:pt idx="1819">
                  <c:v>23</c:v>
                </c:pt>
                <c:pt idx="1820">
                  <c:v>23</c:v>
                </c:pt>
                <c:pt idx="1821">
                  <c:v>27</c:v>
                </c:pt>
                <c:pt idx="1822">
                  <c:v>28</c:v>
                </c:pt>
                <c:pt idx="1823">
                  <c:v>31</c:v>
                </c:pt>
                <c:pt idx="1824">
                  <c:v>33</c:v>
                </c:pt>
                <c:pt idx="1825">
                  <c:v>33</c:v>
                </c:pt>
                <c:pt idx="1826">
                  <c:v>30</c:v>
                </c:pt>
                <c:pt idx="1827">
                  <c:v>20</c:v>
                </c:pt>
                <c:pt idx="1828">
                  <c:v>18</c:v>
                </c:pt>
                <c:pt idx="1829">
                  <c:v>17</c:v>
                </c:pt>
                <c:pt idx="1830">
                  <c:v>17</c:v>
                </c:pt>
                <c:pt idx="1831">
                  <c:v>15</c:v>
                </c:pt>
                <c:pt idx="1832">
                  <c:v>8</c:v>
                </c:pt>
                <c:pt idx="1833">
                  <c:v>12</c:v>
                </c:pt>
                <c:pt idx="1834">
                  <c:v>11</c:v>
                </c:pt>
                <c:pt idx="1835">
                  <c:v>20</c:v>
                </c:pt>
                <c:pt idx="1836">
                  <c:v>23</c:v>
                </c:pt>
                <c:pt idx="1837">
                  <c:v>24</c:v>
                </c:pt>
                <c:pt idx="1838">
                  <c:v>16</c:v>
                </c:pt>
                <c:pt idx="1839">
                  <c:v>18</c:v>
                </c:pt>
                <c:pt idx="1840">
                  <c:v>18</c:v>
                </c:pt>
                <c:pt idx="1841">
                  <c:v>18</c:v>
                </c:pt>
                <c:pt idx="1842">
                  <c:v>18</c:v>
                </c:pt>
                <c:pt idx="1843">
                  <c:v>20</c:v>
                </c:pt>
                <c:pt idx="1844">
                  <c:v>20</c:v>
                </c:pt>
                <c:pt idx="1845">
                  <c:v>17</c:v>
                </c:pt>
                <c:pt idx="1846">
                  <c:v>13</c:v>
                </c:pt>
                <c:pt idx="1847">
                  <c:v>20</c:v>
                </c:pt>
                <c:pt idx="1848">
                  <c:v>22</c:v>
                </c:pt>
                <c:pt idx="1849">
                  <c:v>19</c:v>
                </c:pt>
                <c:pt idx="1850">
                  <c:v>24</c:v>
                </c:pt>
                <c:pt idx="1851">
                  <c:v>24</c:v>
                </c:pt>
                <c:pt idx="1852">
                  <c:v>23</c:v>
                </c:pt>
                <c:pt idx="1853">
                  <c:v>20</c:v>
                </c:pt>
                <c:pt idx="1854">
                  <c:v>27</c:v>
                </c:pt>
                <c:pt idx="1855">
                  <c:v>23</c:v>
                </c:pt>
                <c:pt idx="1856">
                  <c:v>21</c:v>
                </c:pt>
                <c:pt idx="1857">
                  <c:v>27</c:v>
                </c:pt>
                <c:pt idx="1858">
                  <c:v>27</c:v>
                </c:pt>
                <c:pt idx="1859">
                  <c:v>29</c:v>
                </c:pt>
                <c:pt idx="1860">
                  <c:v>28</c:v>
                </c:pt>
                <c:pt idx="1861">
                  <c:v>28</c:v>
                </c:pt>
                <c:pt idx="1862">
                  <c:v>25</c:v>
                </c:pt>
                <c:pt idx="1863">
                  <c:v>30</c:v>
                </c:pt>
                <c:pt idx="1864">
                  <c:v>31</c:v>
                </c:pt>
                <c:pt idx="1865">
                  <c:v>31</c:v>
                </c:pt>
                <c:pt idx="1866">
                  <c:v>32</c:v>
                </c:pt>
                <c:pt idx="1867">
                  <c:v>29</c:v>
                </c:pt>
                <c:pt idx="1868">
                  <c:v>29</c:v>
                </c:pt>
                <c:pt idx="1869">
                  <c:v>15</c:v>
                </c:pt>
                <c:pt idx="1870">
                  <c:v>14</c:v>
                </c:pt>
                <c:pt idx="1871">
                  <c:v>15</c:v>
                </c:pt>
                <c:pt idx="1872">
                  <c:v>18</c:v>
                </c:pt>
                <c:pt idx="1873">
                  <c:v>17</c:v>
                </c:pt>
                <c:pt idx="1874">
                  <c:v>21</c:v>
                </c:pt>
                <c:pt idx="1875">
                  <c:v>22</c:v>
                </c:pt>
                <c:pt idx="1876">
                  <c:v>23</c:v>
                </c:pt>
                <c:pt idx="1877">
                  <c:v>25</c:v>
                </c:pt>
                <c:pt idx="1878">
                  <c:v>22</c:v>
                </c:pt>
                <c:pt idx="1879">
                  <c:v>22</c:v>
                </c:pt>
                <c:pt idx="1880">
                  <c:v>16</c:v>
                </c:pt>
                <c:pt idx="1881">
                  <c:v>16</c:v>
                </c:pt>
                <c:pt idx="1882">
                  <c:v>21</c:v>
                </c:pt>
                <c:pt idx="1883">
                  <c:v>23</c:v>
                </c:pt>
                <c:pt idx="1884">
                  <c:v>25</c:v>
                </c:pt>
                <c:pt idx="1885">
                  <c:v>21</c:v>
                </c:pt>
                <c:pt idx="1886">
                  <c:v>17</c:v>
                </c:pt>
                <c:pt idx="1887">
                  <c:v>10</c:v>
                </c:pt>
                <c:pt idx="1888">
                  <c:v>12</c:v>
                </c:pt>
                <c:pt idx="1889">
                  <c:v>13</c:v>
                </c:pt>
                <c:pt idx="1890">
                  <c:v>19</c:v>
                </c:pt>
                <c:pt idx="1891">
                  <c:v>23</c:v>
                </c:pt>
                <c:pt idx="1892">
                  <c:v>28</c:v>
                </c:pt>
                <c:pt idx="1893">
                  <c:v>26</c:v>
                </c:pt>
                <c:pt idx="1894">
                  <c:v>28</c:v>
                </c:pt>
                <c:pt idx="1895">
                  <c:v>27</c:v>
                </c:pt>
                <c:pt idx="1896">
                  <c:v>28</c:v>
                </c:pt>
                <c:pt idx="1897">
                  <c:v>27</c:v>
                </c:pt>
                <c:pt idx="1898">
                  <c:v>29</c:v>
                </c:pt>
                <c:pt idx="1899">
                  <c:v>22</c:v>
                </c:pt>
                <c:pt idx="1900">
                  <c:v>20</c:v>
                </c:pt>
                <c:pt idx="1901">
                  <c:v>21</c:v>
                </c:pt>
                <c:pt idx="1902">
                  <c:v>21</c:v>
                </c:pt>
                <c:pt idx="1903">
                  <c:v>28</c:v>
                </c:pt>
                <c:pt idx="1904">
                  <c:v>29</c:v>
                </c:pt>
                <c:pt idx="1905">
                  <c:v>30</c:v>
                </c:pt>
                <c:pt idx="1906">
                  <c:v>30</c:v>
                </c:pt>
                <c:pt idx="1907">
                  <c:v>29</c:v>
                </c:pt>
                <c:pt idx="1908">
                  <c:v>30</c:v>
                </c:pt>
                <c:pt idx="1909">
                  <c:v>33</c:v>
                </c:pt>
                <c:pt idx="1910">
                  <c:v>33</c:v>
                </c:pt>
                <c:pt idx="1911">
                  <c:v>33</c:v>
                </c:pt>
                <c:pt idx="1912">
                  <c:v>31</c:v>
                </c:pt>
                <c:pt idx="1913">
                  <c:v>23</c:v>
                </c:pt>
                <c:pt idx="1914">
                  <c:v>23</c:v>
                </c:pt>
                <c:pt idx="1915">
                  <c:v>20</c:v>
                </c:pt>
                <c:pt idx="1916">
                  <c:v>18</c:v>
                </c:pt>
                <c:pt idx="1917">
                  <c:v>17</c:v>
                </c:pt>
                <c:pt idx="1918">
                  <c:v>18</c:v>
                </c:pt>
                <c:pt idx="1919">
                  <c:v>18</c:v>
                </c:pt>
                <c:pt idx="1920">
                  <c:v>21</c:v>
                </c:pt>
                <c:pt idx="1921">
                  <c:v>29</c:v>
                </c:pt>
                <c:pt idx="1922">
                  <c:v>31</c:v>
                </c:pt>
                <c:pt idx="1923">
                  <c:v>31</c:v>
                </c:pt>
                <c:pt idx="1924">
                  <c:v>29</c:v>
                </c:pt>
                <c:pt idx="1925">
                  <c:v>27</c:v>
                </c:pt>
                <c:pt idx="1926">
                  <c:v>19</c:v>
                </c:pt>
                <c:pt idx="1927">
                  <c:v>15</c:v>
                </c:pt>
                <c:pt idx="1928">
                  <c:v>17</c:v>
                </c:pt>
                <c:pt idx="1929">
                  <c:v>12</c:v>
                </c:pt>
                <c:pt idx="1930">
                  <c:v>14</c:v>
                </c:pt>
                <c:pt idx="1931">
                  <c:v>21</c:v>
                </c:pt>
                <c:pt idx="1932">
                  <c:v>22</c:v>
                </c:pt>
                <c:pt idx="1933">
                  <c:v>22</c:v>
                </c:pt>
                <c:pt idx="1934">
                  <c:v>25</c:v>
                </c:pt>
                <c:pt idx="1935">
                  <c:v>25</c:v>
                </c:pt>
                <c:pt idx="1936">
                  <c:v>25</c:v>
                </c:pt>
                <c:pt idx="1937">
                  <c:v>23</c:v>
                </c:pt>
                <c:pt idx="1938">
                  <c:v>27</c:v>
                </c:pt>
                <c:pt idx="1939">
                  <c:v>27</c:v>
                </c:pt>
                <c:pt idx="1940">
                  <c:v>27</c:v>
                </c:pt>
                <c:pt idx="1941">
                  <c:v>27</c:v>
                </c:pt>
                <c:pt idx="1942">
                  <c:v>29</c:v>
                </c:pt>
                <c:pt idx="1943">
                  <c:v>29</c:v>
                </c:pt>
                <c:pt idx="1944">
                  <c:v>29</c:v>
                </c:pt>
                <c:pt idx="1945">
                  <c:v>29</c:v>
                </c:pt>
                <c:pt idx="1946">
                  <c:v>20</c:v>
                </c:pt>
                <c:pt idx="1947">
                  <c:v>19</c:v>
                </c:pt>
                <c:pt idx="1948">
                  <c:v>15</c:v>
                </c:pt>
                <c:pt idx="1949">
                  <c:v>15</c:v>
                </c:pt>
                <c:pt idx="1950">
                  <c:v>14</c:v>
                </c:pt>
                <c:pt idx="1951">
                  <c:v>14</c:v>
                </c:pt>
                <c:pt idx="1952">
                  <c:v>19</c:v>
                </c:pt>
                <c:pt idx="1953">
                  <c:v>17</c:v>
                </c:pt>
                <c:pt idx="1954">
                  <c:v>12</c:v>
                </c:pt>
                <c:pt idx="1955">
                  <c:v>10</c:v>
                </c:pt>
                <c:pt idx="1956">
                  <c:v>10</c:v>
                </c:pt>
                <c:pt idx="1957">
                  <c:v>12</c:v>
                </c:pt>
                <c:pt idx="1958">
                  <c:v>9</c:v>
                </c:pt>
                <c:pt idx="1959">
                  <c:v>14</c:v>
                </c:pt>
                <c:pt idx="1960">
                  <c:v>18</c:v>
                </c:pt>
                <c:pt idx="1961">
                  <c:v>22</c:v>
                </c:pt>
                <c:pt idx="1962">
                  <c:v>22</c:v>
                </c:pt>
                <c:pt idx="1963">
                  <c:v>22</c:v>
                </c:pt>
                <c:pt idx="1964">
                  <c:v>22</c:v>
                </c:pt>
                <c:pt idx="1965">
                  <c:v>21</c:v>
                </c:pt>
                <c:pt idx="1966">
                  <c:v>16</c:v>
                </c:pt>
                <c:pt idx="1967">
                  <c:v>11</c:v>
                </c:pt>
                <c:pt idx="1968">
                  <c:v>9</c:v>
                </c:pt>
                <c:pt idx="1969">
                  <c:v>10</c:v>
                </c:pt>
                <c:pt idx="1970">
                  <c:v>10</c:v>
                </c:pt>
                <c:pt idx="1971">
                  <c:v>9</c:v>
                </c:pt>
                <c:pt idx="1972">
                  <c:v>8</c:v>
                </c:pt>
                <c:pt idx="1973">
                  <c:v>5</c:v>
                </c:pt>
                <c:pt idx="1974">
                  <c:v>5</c:v>
                </c:pt>
                <c:pt idx="1975">
                  <c:v>5</c:v>
                </c:pt>
                <c:pt idx="1976">
                  <c:v>8</c:v>
                </c:pt>
                <c:pt idx="1977">
                  <c:v>9</c:v>
                </c:pt>
                <c:pt idx="1978">
                  <c:v>17</c:v>
                </c:pt>
                <c:pt idx="1979">
                  <c:v>10</c:v>
                </c:pt>
                <c:pt idx="1980">
                  <c:v>11</c:v>
                </c:pt>
                <c:pt idx="1981">
                  <c:v>9</c:v>
                </c:pt>
                <c:pt idx="1982">
                  <c:v>6</c:v>
                </c:pt>
                <c:pt idx="1983">
                  <c:v>10</c:v>
                </c:pt>
                <c:pt idx="1984">
                  <c:v>8</c:v>
                </c:pt>
                <c:pt idx="1985">
                  <c:v>3</c:v>
                </c:pt>
                <c:pt idx="1986">
                  <c:v>3</c:v>
                </c:pt>
                <c:pt idx="1987">
                  <c:v>3</c:v>
                </c:pt>
                <c:pt idx="1988">
                  <c:v>3</c:v>
                </c:pt>
                <c:pt idx="1989">
                  <c:v>3</c:v>
                </c:pt>
                <c:pt idx="1990">
                  <c:v>3</c:v>
                </c:pt>
                <c:pt idx="1991">
                  <c:v>3</c:v>
                </c:pt>
                <c:pt idx="1992">
                  <c:v>3</c:v>
                </c:pt>
                <c:pt idx="1993">
                  <c:v>12</c:v>
                </c:pt>
                <c:pt idx="1994">
                  <c:v>13</c:v>
                </c:pt>
                <c:pt idx="1995">
                  <c:v>13</c:v>
                </c:pt>
                <c:pt idx="1996">
                  <c:v>12</c:v>
                </c:pt>
                <c:pt idx="1997">
                  <c:v>5</c:v>
                </c:pt>
                <c:pt idx="1998">
                  <c:v>3</c:v>
                </c:pt>
                <c:pt idx="1999">
                  <c:v>3</c:v>
                </c:pt>
                <c:pt idx="2000">
                  <c:v>3</c:v>
                </c:pt>
                <c:pt idx="2001">
                  <c:v>3</c:v>
                </c:pt>
                <c:pt idx="2002">
                  <c:v>4</c:v>
                </c:pt>
                <c:pt idx="2003">
                  <c:v>5</c:v>
                </c:pt>
                <c:pt idx="2004">
                  <c:v>4</c:v>
                </c:pt>
                <c:pt idx="2005">
                  <c:v>4</c:v>
                </c:pt>
                <c:pt idx="2006">
                  <c:v>3</c:v>
                </c:pt>
                <c:pt idx="2007">
                  <c:v>3</c:v>
                </c:pt>
                <c:pt idx="2008">
                  <c:v>3</c:v>
                </c:pt>
                <c:pt idx="2009">
                  <c:v>4</c:v>
                </c:pt>
                <c:pt idx="2010">
                  <c:v>3</c:v>
                </c:pt>
                <c:pt idx="2011">
                  <c:v>4</c:v>
                </c:pt>
                <c:pt idx="2012">
                  <c:v>5</c:v>
                </c:pt>
                <c:pt idx="2013">
                  <c:v>5</c:v>
                </c:pt>
                <c:pt idx="2014">
                  <c:v>13</c:v>
                </c:pt>
                <c:pt idx="2015">
                  <c:v>13</c:v>
                </c:pt>
                <c:pt idx="2016">
                  <c:v>13</c:v>
                </c:pt>
                <c:pt idx="2017">
                  <c:v>14</c:v>
                </c:pt>
                <c:pt idx="2018">
                  <c:v>13</c:v>
                </c:pt>
                <c:pt idx="2019">
                  <c:v>12</c:v>
                </c:pt>
                <c:pt idx="2020">
                  <c:v>10</c:v>
                </c:pt>
                <c:pt idx="2021">
                  <c:v>6</c:v>
                </c:pt>
                <c:pt idx="2022">
                  <c:v>6</c:v>
                </c:pt>
                <c:pt idx="2023">
                  <c:v>7</c:v>
                </c:pt>
                <c:pt idx="2024">
                  <c:v>6</c:v>
                </c:pt>
                <c:pt idx="2025">
                  <c:v>3</c:v>
                </c:pt>
                <c:pt idx="2026">
                  <c:v>3</c:v>
                </c:pt>
                <c:pt idx="2027">
                  <c:v>5</c:v>
                </c:pt>
                <c:pt idx="2028">
                  <c:v>6</c:v>
                </c:pt>
                <c:pt idx="2029">
                  <c:v>6</c:v>
                </c:pt>
                <c:pt idx="2030">
                  <c:v>5</c:v>
                </c:pt>
                <c:pt idx="2031">
                  <c:v>5</c:v>
                </c:pt>
                <c:pt idx="2032">
                  <c:v>5</c:v>
                </c:pt>
                <c:pt idx="2033">
                  <c:v>6</c:v>
                </c:pt>
                <c:pt idx="2034">
                  <c:v>10</c:v>
                </c:pt>
                <c:pt idx="2035">
                  <c:v>11</c:v>
                </c:pt>
                <c:pt idx="2036">
                  <c:v>10</c:v>
                </c:pt>
                <c:pt idx="2037">
                  <c:v>12</c:v>
                </c:pt>
                <c:pt idx="2038">
                  <c:v>12</c:v>
                </c:pt>
                <c:pt idx="2039">
                  <c:v>5</c:v>
                </c:pt>
                <c:pt idx="2040">
                  <c:v>8</c:v>
                </c:pt>
                <c:pt idx="2041">
                  <c:v>12</c:v>
                </c:pt>
                <c:pt idx="2042">
                  <c:v>11</c:v>
                </c:pt>
                <c:pt idx="2043">
                  <c:v>9</c:v>
                </c:pt>
                <c:pt idx="2044">
                  <c:v>8</c:v>
                </c:pt>
                <c:pt idx="2045">
                  <c:v>12</c:v>
                </c:pt>
                <c:pt idx="2046">
                  <c:v>20</c:v>
                </c:pt>
                <c:pt idx="2047">
                  <c:v>20</c:v>
                </c:pt>
                <c:pt idx="2048">
                  <c:v>20</c:v>
                </c:pt>
                <c:pt idx="2049">
                  <c:v>20</c:v>
                </c:pt>
                <c:pt idx="2050">
                  <c:v>20</c:v>
                </c:pt>
                <c:pt idx="2051">
                  <c:v>18</c:v>
                </c:pt>
                <c:pt idx="2052">
                  <c:v>22</c:v>
                </c:pt>
                <c:pt idx="2053">
                  <c:v>21</c:v>
                </c:pt>
                <c:pt idx="2054">
                  <c:v>25</c:v>
                </c:pt>
                <c:pt idx="2055">
                  <c:v>22</c:v>
                </c:pt>
                <c:pt idx="2056">
                  <c:v>22</c:v>
                </c:pt>
                <c:pt idx="2057">
                  <c:v>16</c:v>
                </c:pt>
                <c:pt idx="2058">
                  <c:v>14</c:v>
                </c:pt>
                <c:pt idx="2059">
                  <c:v>15</c:v>
                </c:pt>
                <c:pt idx="2060">
                  <c:v>14</c:v>
                </c:pt>
                <c:pt idx="2061">
                  <c:v>15</c:v>
                </c:pt>
                <c:pt idx="2062">
                  <c:v>20</c:v>
                </c:pt>
                <c:pt idx="2063">
                  <c:v>23</c:v>
                </c:pt>
                <c:pt idx="2064">
                  <c:v>22</c:v>
                </c:pt>
                <c:pt idx="2065">
                  <c:v>18</c:v>
                </c:pt>
                <c:pt idx="2066">
                  <c:v>16</c:v>
                </c:pt>
                <c:pt idx="2067">
                  <c:v>16</c:v>
                </c:pt>
                <c:pt idx="2068">
                  <c:v>17</c:v>
                </c:pt>
                <c:pt idx="2069">
                  <c:v>24</c:v>
                </c:pt>
                <c:pt idx="2070">
                  <c:v>27</c:v>
                </c:pt>
                <c:pt idx="2071">
                  <c:v>27</c:v>
                </c:pt>
                <c:pt idx="2072">
                  <c:v>27</c:v>
                </c:pt>
                <c:pt idx="2073">
                  <c:v>26</c:v>
                </c:pt>
                <c:pt idx="2074">
                  <c:v>26</c:v>
                </c:pt>
                <c:pt idx="2075">
                  <c:v>26</c:v>
                </c:pt>
                <c:pt idx="2076">
                  <c:v>31</c:v>
                </c:pt>
                <c:pt idx="2077">
                  <c:v>29</c:v>
                </c:pt>
                <c:pt idx="2078">
                  <c:v>31</c:v>
                </c:pt>
                <c:pt idx="2079">
                  <c:v>31</c:v>
                </c:pt>
                <c:pt idx="2080">
                  <c:v>27</c:v>
                </c:pt>
                <c:pt idx="2081">
                  <c:v>31</c:v>
                </c:pt>
                <c:pt idx="2082">
                  <c:v>31</c:v>
                </c:pt>
                <c:pt idx="2083">
                  <c:v>32</c:v>
                </c:pt>
                <c:pt idx="2084">
                  <c:v>32</c:v>
                </c:pt>
                <c:pt idx="2085">
                  <c:v>32</c:v>
                </c:pt>
                <c:pt idx="2086">
                  <c:v>32</c:v>
                </c:pt>
                <c:pt idx="2087">
                  <c:v>32</c:v>
                </c:pt>
                <c:pt idx="2088">
                  <c:v>32</c:v>
                </c:pt>
                <c:pt idx="2089">
                  <c:v>33</c:v>
                </c:pt>
                <c:pt idx="2090">
                  <c:v>31</c:v>
                </c:pt>
                <c:pt idx="2091">
                  <c:v>29</c:v>
                </c:pt>
                <c:pt idx="2092">
                  <c:v>22</c:v>
                </c:pt>
                <c:pt idx="2093">
                  <c:v>22</c:v>
                </c:pt>
                <c:pt idx="2094">
                  <c:v>22</c:v>
                </c:pt>
                <c:pt idx="2095">
                  <c:v>24</c:v>
                </c:pt>
                <c:pt idx="2096">
                  <c:v>25</c:v>
                </c:pt>
                <c:pt idx="2097">
                  <c:v>23</c:v>
                </c:pt>
                <c:pt idx="2098">
                  <c:v>25</c:v>
                </c:pt>
                <c:pt idx="2099">
                  <c:v>33</c:v>
                </c:pt>
                <c:pt idx="2100">
                  <c:v>32</c:v>
                </c:pt>
                <c:pt idx="2101">
                  <c:v>33</c:v>
                </c:pt>
                <c:pt idx="2102">
                  <c:v>33</c:v>
                </c:pt>
                <c:pt idx="2103">
                  <c:v>33</c:v>
                </c:pt>
                <c:pt idx="2104">
                  <c:v>33</c:v>
                </c:pt>
                <c:pt idx="2105">
                  <c:v>33</c:v>
                </c:pt>
                <c:pt idx="2106">
                  <c:v>33</c:v>
                </c:pt>
                <c:pt idx="2107">
                  <c:v>31</c:v>
                </c:pt>
                <c:pt idx="2108">
                  <c:v>30</c:v>
                </c:pt>
                <c:pt idx="2109">
                  <c:v>32</c:v>
                </c:pt>
                <c:pt idx="2110">
                  <c:v>26</c:v>
                </c:pt>
                <c:pt idx="2111">
                  <c:v>26</c:v>
                </c:pt>
                <c:pt idx="2112">
                  <c:v>22</c:v>
                </c:pt>
                <c:pt idx="2113">
                  <c:v>14</c:v>
                </c:pt>
                <c:pt idx="2114">
                  <c:v>14</c:v>
                </c:pt>
                <c:pt idx="2115">
                  <c:v>17</c:v>
                </c:pt>
                <c:pt idx="2116">
                  <c:v>17</c:v>
                </c:pt>
                <c:pt idx="2117">
                  <c:v>20</c:v>
                </c:pt>
                <c:pt idx="2118">
                  <c:v>30</c:v>
                </c:pt>
                <c:pt idx="2119">
                  <c:v>26</c:v>
                </c:pt>
                <c:pt idx="2120">
                  <c:v>26</c:v>
                </c:pt>
                <c:pt idx="2121">
                  <c:v>26</c:v>
                </c:pt>
                <c:pt idx="2122">
                  <c:v>22</c:v>
                </c:pt>
                <c:pt idx="2123">
                  <c:v>27</c:v>
                </c:pt>
                <c:pt idx="2124">
                  <c:v>28</c:v>
                </c:pt>
                <c:pt idx="2125">
                  <c:v>26</c:v>
                </c:pt>
                <c:pt idx="2126">
                  <c:v>26</c:v>
                </c:pt>
                <c:pt idx="2127">
                  <c:v>25</c:v>
                </c:pt>
                <c:pt idx="2128">
                  <c:v>23</c:v>
                </c:pt>
                <c:pt idx="2129">
                  <c:v>15</c:v>
                </c:pt>
                <c:pt idx="2130">
                  <c:v>15</c:v>
                </c:pt>
                <c:pt idx="2131">
                  <c:v>14</c:v>
                </c:pt>
                <c:pt idx="2132">
                  <c:v>17</c:v>
                </c:pt>
                <c:pt idx="2133">
                  <c:v>25</c:v>
                </c:pt>
                <c:pt idx="2134">
                  <c:v>26</c:v>
                </c:pt>
                <c:pt idx="2135">
                  <c:v>31</c:v>
                </c:pt>
                <c:pt idx="2136">
                  <c:v>31</c:v>
                </c:pt>
                <c:pt idx="2137">
                  <c:v>31</c:v>
                </c:pt>
                <c:pt idx="2138">
                  <c:v>20</c:v>
                </c:pt>
                <c:pt idx="2139">
                  <c:v>20</c:v>
                </c:pt>
                <c:pt idx="2140">
                  <c:v>15</c:v>
                </c:pt>
                <c:pt idx="2141">
                  <c:v>15</c:v>
                </c:pt>
                <c:pt idx="2142">
                  <c:v>15</c:v>
                </c:pt>
                <c:pt idx="2143">
                  <c:v>32</c:v>
                </c:pt>
                <c:pt idx="2144">
                  <c:v>30</c:v>
                </c:pt>
                <c:pt idx="2145">
                  <c:v>30</c:v>
                </c:pt>
                <c:pt idx="2146">
                  <c:v>20</c:v>
                </c:pt>
                <c:pt idx="2147">
                  <c:v>15</c:v>
                </c:pt>
                <c:pt idx="2148">
                  <c:v>12</c:v>
                </c:pt>
                <c:pt idx="2149">
                  <c:v>23</c:v>
                </c:pt>
                <c:pt idx="2150">
                  <c:v>32</c:v>
                </c:pt>
                <c:pt idx="2151">
                  <c:v>31</c:v>
                </c:pt>
                <c:pt idx="2152">
                  <c:v>32</c:v>
                </c:pt>
                <c:pt idx="2153">
                  <c:v>31</c:v>
                </c:pt>
                <c:pt idx="2154">
                  <c:v>31</c:v>
                </c:pt>
                <c:pt idx="2155">
                  <c:v>26</c:v>
                </c:pt>
                <c:pt idx="2156">
                  <c:v>23</c:v>
                </c:pt>
                <c:pt idx="2157">
                  <c:v>13</c:v>
                </c:pt>
                <c:pt idx="2158">
                  <c:v>13</c:v>
                </c:pt>
                <c:pt idx="2159">
                  <c:v>18</c:v>
                </c:pt>
                <c:pt idx="2160">
                  <c:v>15</c:v>
                </c:pt>
                <c:pt idx="2161">
                  <c:v>13</c:v>
                </c:pt>
                <c:pt idx="2162">
                  <c:v>14</c:v>
                </c:pt>
                <c:pt idx="2163">
                  <c:v>12</c:v>
                </c:pt>
                <c:pt idx="2164">
                  <c:v>12</c:v>
                </c:pt>
                <c:pt idx="2165">
                  <c:v>15</c:v>
                </c:pt>
                <c:pt idx="2166">
                  <c:v>12</c:v>
                </c:pt>
                <c:pt idx="2167">
                  <c:v>16</c:v>
                </c:pt>
                <c:pt idx="2168">
                  <c:v>18</c:v>
                </c:pt>
                <c:pt idx="2169">
                  <c:v>17</c:v>
                </c:pt>
                <c:pt idx="2170">
                  <c:v>15</c:v>
                </c:pt>
                <c:pt idx="2171">
                  <c:v>15</c:v>
                </c:pt>
                <c:pt idx="2172">
                  <c:v>16</c:v>
                </c:pt>
                <c:pt idx="2173">
                  <c:v>17</c:v>
                </c:pt>
                <c:pt idx="2174">
                  <c:v>19</c:v>
                </c:pt>
                <c:pt idx="2175">
                  <c:v>17</c:v>
                </c:pt>
                <c:pt idx="2176">
                  <c:v>11</c:v>
                </c:pt>
                <c:pt idx="2177">
                  <c:v>7</c:v>
                </c:pt>
                <c:pt idx="2178">
                  <c:v>9</c:v>
                </c:pt>
                <c:pt idx="2179">
                  <c:v>9</c:v>
                </c:pt>
                <c:pt idx="2180">
                  <c:v>22</c:v>
                </c:pt>
                <c:pt idx="2181">
                  <c:v>21</c:v>
                </c:pt>
                <c:pt idx="2182">
                  <c:v>20</c:v>
                </c:pt>
                <c:pt idx="2183">
                  <c:v>23</c:v>
                </c:pt>
                <c:pt idx="2184">
                  <c:v>22</c:v>
                </c:pt>
                <c:pt idx="2185">
                  <c:v>7</c:v>
                </c:pt>
                <c:pt idx="2186">
                  <c:v>7</c:v>
                </c:pt>
                <c:pt idx="2187">
                  <c:v>5</c:v>
                </c:pt>
                <c:pt idx="2188">
                  <c:v>5</c:v>
                </c:pt>
                <c:pt idx="2189">
                  <c:v>3</c:v>
                </c:pt>
                <c:pt idx="2190">
                  <c:v>3</c:v>
                </c:pt>
                <c:pt idx="2191">
                  <c:v>4</c:v>
                </c:pt>
                <c:pt idx="2192">
                  <c:v>10</c:v>
                </c:pt>
                <c:pt idx="2193">
                  <c:v>14</c:v>
                </c:pt>
                <c:pt idx="2194">
                  <c:v>13</c:v>
                </c:pt>
                <c:pt idx="2195">
                  <c:v>4</c:v>
                </c:pt>
                <c:pt idx="2196">
                  <c:v>3</c:v>
                </c:pt>
                <c:pt idx="2197">
                  <c:v>3</c:v>
                </c:pt>
                <c:pt idx="2198">
                  <c:v>3</c:v>
                </c:pt>
                <c:pt idx="2199">
                  <c:v>4</c:v>
                </c:pt>
                <c:pt idx="2200">
                  <c:v>4</c:v>
                </c:pt>
                <c:pt idx="2201">
                  <c:v>14</c:v>
                </c:pt>
                <c:pt idx="2202">
                  <c:v>12</c:v>
                </c:pt>
                <c:pt idx="2203">
                  <c:v>13</c:v>
                </c:pt>
                <c:pt idx="2204">
                  <c:v>13</c:v>
                </c:pt>
                <c:pt idx="2205">
                  <c:v>12</c:v>
                </c:pt>
                <c:pt idx="2206">
                  <c:v>13</c:v>
                </c:pt>
                <c:pt idx="2207">
                  <c:v>13</c:v>
                </c:pt>
                <c:pt idx="2208">
                  <c:v>21</c:v>
                </c:pt>
                <c:pt idx="2209">
                  <c:v>22</c:v>
                </c:pt>
                <c:pt idx="2210">
                  <c:v>21</c:v>
                </c:pt>
                <c:pt idx="2211">
                  <c:v>22</c:v>
                </c:pt>
                <c:pt idx="2212">
                  <c:v>22</c:v>
                </c:pt>
                <c:pt idx="2213">
                  <c:v>23</c:v>
                </c:pt>
                <c:pt idx="2214">
                  <c:v>23</c:v>
                </c:pt>
                <c:pt idx="2215">
                  <c:v>23</c:v>
                </c:pt>
                <c:pt idx="2216">
                  <c:v>21</c:v>
                </c:pt>
                <c:pt idx="2217">
                  <c:v>16</c:v>
                </c:pt>
                <c:pt idx="2218">
                  <c:v>15</c:v>
                </c:pt>
                <c:pt idx="2219">
                  <c:v>12</c:v>
                </c:pt>
                <c:pt idx="2220">
                  <c:v>12</c:v>
                </c:pt>
                <c:pt idx="2221">
                  <c:v>15</c:v>
                </c:pt>
                <c:pt idx="2222">
                  <c:v>15</c:v>
                </c:pt>
                <c:pt idx="2223">
                  <c:v>13</c:v>
                </c:pt>
                <c:pt idx="2224">
                  <c:v>20</c:v>
                </c:pt>
                <c:pt idx="2225">
                  <c:v>13</c:v>
                </c:pt>
                <c:pt idx="2226">
                  <c:v>12</c:v>
                </c:pt>
                <c:pt idx="2227">
                  <c:v>10</c:v>
                </c:pt>
                <c:pt idx="2228">
                  <c:v>7</c:v>
                </c:pt>
                <c:pt idx="2229">
                  <c:v>5</c:v>
                </c:pt>
                <c:pt idx="2230">
                  <c:v>4</c:v>
                </c:pt>
                <c:pt idx="2231">
                  <c:v>4</c:v>
                </c:pt>
                <c:pt idx="2232">
                  <c:v>4</c:v>
                </c:pt>
                <c:pt idx="2233">
                  <c:v>3</c:v>
                </c:pt>
                <c:pt idx="2234">
                  <c:v>4</c:v>
                </c:pt>
                <c:pt idx="2235">
                  <c:v>4</c:v>
                </c:pt>
                <c:pt idx="2236">
                  <c:v>3</c:v>
                </c:pt>
                <c:pt idx="2237">
                  <c:v>3</c:v>
                </c:pt>
                <c:pt idx="2238">
                  <c:v>3</c:v>
                </c:pt>
                <c:pt idx="2239">
                  <c:v>3</c:v>
                </c:pt>
                <c:pt idx="2240">
                  <c:v>3</c:v>
                </c:pt>
                <c:pt idx="2241">
                  <c:v>3</c:v>
                </c:pt>
                <c:pt idx="2242">
                  <c:v>3</c:v>
                </c:pt>
                <c:pt idx="2243">
                  <c:v>5</c:v>
                </c:pt>
                <c:pt idx="2244">
                  <c:v>4</c:v>
                </c:pt>
                <c:pt idx="2245">
                  <c:v>4</c:v>
                </c:pt>
                <c:pt idx="2246">
                  <c:v>4</c:v>
                </c:pt>
                <c:pt idx="2247">
                  <c:v>4</c:v>
                </c:pt>
                <c:pt idx="2248">
                  <c:v>3</c:v>
                </c:pt>
                <c:pt idx="2249">
                  <c:v>5</c:v>
                </c:pt>
                <c:pt idx="2250">
                  <c:v>8</c:v>
                </c:pt>
                <c:pt idx="2251">
                  <c:v>11</c:v>
                </c:pt>
                <c:pt idx="2252">
                  <c:v>14</c:v>
                </c:pt>
                <c:pt idx="2253">
                  <c:v>14</c:v>
                </c:pt>
                <c:pt idx="2254">
                  <c:v>14</c:v>
                </c:pt>
                <c:pt idx="2255">
                  <c:v>14</c:v>
                </c:pt>
                <c:pt idx="2256">
                  <c:v>14</c:v>
                </c:pt>
                <c:pt idx="2257">
                  <c:v>14</c:v>
                </c:pt>
                <c:pt idx="2258">
                  <c:v>14</c:v>
                </c:pt>
                <c:pt idx="2259">
                  <c:v>24</c:v>
                </c:pt>
                <c:pt idx="2260">
                  <c:v>24</c:v>
                </c:pt>
                <c:pt idx="2261">
                  <c:v>25</c:v>
                </c:pt>
                <c:pt idx="2262">
                  <c:v>25</c:v>
                </c:pt>
                <c:pt idx="2263">
                  <c:v>25</c:v>
                </c:pt>
                <c:pt idx="2264">
                  <c:v>25</c:v>
                </c:pt>
                <c:pt idx="2265">
                  <c:v>26</c:v>
                </c:pt>
                <c:pt idx="2266">
                  <c:v>26</c:v>
                </c:pt>
                <c:pt idx="2267">
                  <c:v>25</c:v>
                </c:pt>
                <c:pt idx="2268">
                  <c:v>25</c:v>
                </c:pt>
                <c:pt idx="2269">
                  <c:v>22</c:v>
                </c:pt>
                <c:pt idx="2270">
                  <c:v>19</c:v>
                </c:pt>
                <c:pt idx="2271">
                  <c:v>18</c:v>
                </c:pt>
                <c:pt idx="2272">
                  <c:v>18</c:v>
                </c:pt>
                <c:pt idx="2273">
                  <c:v>17</c:v>
                </c:pt>
                <c:pt idx="2274">
                  <c:v>22</c:v>
                </c:pt>
                <c:pt idx="2275">
                  <c:v>18</c:v>
                </c:pt>
                <c:pt idx="2276">
                  <c:v>18</c:v>
                </c:pt>
                <c:pt idx="2277">
                  <c:v>23</c:v>
                </c:pt>
                <c:pt idx="2278">
                  <c:v>23</c:v>
                </c:pt>
                <c:pt idx="2279">
                  <c:v>23</c:v>
                </c:pt>
                <c:pt idx="2280">
                  <c:v>23</c:v>
                </c:pt>
                <c:pt idx="2281">
                  <c:v>26</c:v>
                </c:pt>
                <c:pt idx="2282">
                  <c:v>25</c:v>
                </c:pt>
                <c:pt idx="2283">
                  <c:v>18</c:v>
                </c:pt>
                <c:pt idx="2284">
                  <c:v>17</c:v>
                </c:pt>
                <c:pt idx="2285">
                  <c:v>20</c:v>
                </c:pt>
                <c:pt idx="2286">
                  <c:v>22</c:v>
                </c:pt>
                <c:pt idx="2287">
                  <c:v>21</c:v>
                </c:pt>
                <c:pt idx="2288">
                  <c:v>24</c:v>
                </c:pt>
                <c:pt idx="2289">
                  <c:v>22</c:v>
                </c:pt>
                <c:pt idx="2290">
                  <c:v>24</c:v>
                </c:pt>
                <c:pt idx="2291">
                  <c:v>19</c:v>
                </c:pt>
                <c:pt idx="2292">
                  <c:v>26</c:v>
                </c:pt>
                <c:pt idx="2293">
                  <c:v>30</c:v>
                </c:pt>
                <c:pt idx="2294">
                  <c:v>28</c:v>
                </c:pt>
                <c:pt idx="2295">
                  <c:v>28</c:v>
                </c:pt>
                <c:pt idx="2296">
                  <c:v>28</c:v>
                </c:pt>
                <c:pt idx="2297">
                  <c:v>28</c:v>
                </c:pt>
                <c:pt idx="2298">
                  <c:v>27</c:v>
                </c:pt>
                <c:pt idx="2299">
                  <c:v>30</c:v>
                </c:pt>
                <c:pt idx="2300">
                  <c:v>32</c:v>
                </c:pt>
                <c:pt idx="2301">
                  <c:v>32</c:v>
                </c:pt>
                <c:pt idx="2302">
                  <c:v>32</c:v>
                </c:pt>
                <c:pt idx="2303">
                  <c:v>33</c:v>
                </c:pt>
                <c:pt idx="2304">
                  <c:v>33</c:v>
                </c:pt>
                <c:pt idx="2305">
                  <c:v>33</c:v>
                </c:pt>
                <c:pt idx="2306">
                  <c:v>32</c:v>
                </c:pt>
                <c:pt idx="2307">
                  <c:v>31</c:v>
                </c:pt>
                <c:pt idx="2308">
                  <c:v>31</c:v>
                </c:pt>
                <c:pt idx="2309">
                  <c:v>30</c:v>
                </c:pt>
                <c:pt idx="2310">
                  <c:v>31</c:v>
                </c:pt>
                <c:pt idx="2311">
                  <c:v>32</c:v>
                </c:pt>
                <c:pt idx="2312">
                  <c:v>32</c:v>
                </c:pt>
                <c:pt idx="2313">
                  <c:v>33</c:v>
                </c:pt>
                <c:pt idx="2314">
                  <c:v>33</c:v>
                </c:pt>
                <c:pt idx="2315">
                  <c:v>33</c:v>
                </c:pt>
                <c:pt idx="2316">
                  <c:v>32</c:v>
                </c:pt>
                <c:pt idx="2317">
                  <c:v>25</c:v>
                </c:pt>
                <c:pt idx="2318">
                  <c:v>24</c:v>
                </c:pt>
                <c:pt idx="2319">
                  <c:v>24</c:v>
                </c:pt>
                <c:pt idx="2320">
                  <c:v>23</c:v>
                </c:pt>
                <c:pt idx="2321">
                  <c:v>24</c:v>
                </c:pt>
                <c:pt idx="2322">
                  <c:v>23</c:v>
                </c:pt>
                <c:pt idx="2323">
                  <c:v>23</c:v>
                </c:pt>
                <c:pt idx="2324">
                  <c:v>32</c:v>
                </c:pt>
                <c:pt idx="2325">
                  <c:v>31</c:v>
                </c:pt>
                <c:pt idx="2326">
                  <c:v>32</c:v>
                </c:pt>
                <c:pt idx="2327">
                  <c:v>26</c:v>
                </c:pt>
                <c:pt idx="2328">
                  <c:v>22</c:v>
                </c:pt>
                <c:pt idx="2329">
                  <c:v>20</c:v>
                </c:pt>
                <c:pt idx="2330">
                  <c:v>12</c:v>
                </c:pt>
                <c:pt idx="2331">
                  <c:v>10</c:v>
                </c:pt>
                <c:pt idx="2332">
                  <c:v>10</c:v>
                </c:pt>
                <c:pt idx="2333">
                  <c:v>11</c:v>
                </c:pt>
                <c:pt idx="2334">
                  <c:v>12</c:v>
                </c:pt>
                <c:pt idx="2335">
                  <c:v>22</c:v>
                </c:pt>
                <c:pt idx="2336">
                  <c:v>22</c:v>
                </c:pt>
                <c:pt idx="2337">
                  <c:v>22</c:v>
                </c:pt>
                <c:pt idx="2338">
                  <c:v>22</c:v>
                </c:pt>
                <c:pt idx="2339">
                  <c:v>22</c:v>
                </c:pt>
                <c:pt idx="2340">
                  <c:v>22</c:v>
                </c:pt>
                <c:pt idx="2341">
                  <c:v>22</c:v>
                </c:pt>
                <c:pt idx="2342">
                  <c:v>16</c:v>
                </c:pt>
                <c:pt idx="2343">
                  <c:v>11</c:v>
                </c:pt>
                <c:pt idx="2344">
                  <c:v>12</c:v>
                </c:pt>
                <c:pt idx="2345">
                  <c:v>13</c:v>
                </c:pt>
                <c:pt idx="2346">
                  <c:v>15</c:v>
                </c:pt>
                <c:pt idx="2347">
                  <c:v>15</c:v>
                </c:pt>
                <c:pt idx="2348">
                  <c:v>23</c:v>
                </c:pt>
                <c:pt idx="2349">
                  <c:v>21</c:v>
                </c:pt>
                <c:pt idx="2350">
                  <c:v>13</c:v>
                </c:pt>
                <c:pt idx="2351">
                  <c:v>25</c:v>
                </c:pt>
                <c:pt idx="2352">
                  <c:v>28</c:v>
                </c:pt>
                <c:pt idx="2353">
                  <c:v>23</c:v>
                </c:pt>
                <c:pt idx="2354">
                  <c:v>21</c:v>
                </c:pt>
                <c:pt idx="2355">
                  <c:v>11</c:v>
                </c:pt>
                <c:pt idx="2356">
                  <c:v>8</c:v>
                </c:pt>
                <c:pt idx="2357">
                  <c:v>6</c:v>
                </c:pt>
                <c:pt idx="2358">
                  <c:v>6</c:v>
                </c:pt>
                <c:pt idx="2359">
                  <c:v>6</c:v>
                </c:pt>
                <c:pt idx="2360">
                  <c:v>10</c:v>
                </c:pt>
                <c:pt idx="2361">
                  <c:v>17</c:v>
                </c:pt>
                <c:pt idx="2362">
                  <c:v>18</c:v>
                </c:pt>
                <c:pt idx="2363">
                  <c:v>13</c:v>
                </c:pt>
                <c:pt idx="2364">
                  <c:v>6</c:v>
                </c:pt>
                <c:pt idx="2365">
                  <c:v>4</c:v>
                </c:pt>
                <c:pt idx="2366">
                  <c:v>4</c:v>
                </c:pt>
                <c:pt idx="2367">
                  <c:v>3</c:v>
                </c:pt>
                <c:pt idx="2368">
                  <c:v>5</c:v>
                </c:pt>
                <c:pt idx="2369">
                  <c:v>12</c:v>
                </c:pt>
                <c:pt idx="2370">
                  <c:v>15</c:v>
                </c:pt>
                <c:pt idx="2371">
                  <c:v>18</c:v>
                </c:pt>
                <c:pt idx="2372">
                  <c:v>21</c:v>
                </c:pt>
                <c:pt idx="2373">
                  <c:v>21</c:v>
                </c:pt>
                <c:pt idx="2374">
                  <c:v>19</c:v>
                </c:pt>
                <c:pt idx="2375">
                  <c:v>19</c:v>
                </c:pt>
                <c:pt idx="2376">
                  <c:v>13</c:v>
                </c:pt>
                <c:pt idx="2377">
                  <c:v>11</c:v>
                </c:pt>
                <c:pt idx="2378">
                  <c:v>11</c:v>
                </c:pt>
                <c:pt idx="2379">
                  <c:v>13</c:v>
                </c:pt>
                <c:pt idx="2380">
                  <c:v>17</c:v>
                </c:pt>
                <c:pt idx="2381">
                  <c:v>19</c:v>
                </c:pt>
                <c:pt idx="2382">
                  <c:v>20</c:v>
                </c:pt>
                <c:pt idx="2383">
                  <c:v>20</c:v>
                </c:pt>
                <c:pt idx="2384">
                  <c:v>18</c:v>
                </c:pt>
                <c:pt idx="2385">
                  <c:v>16</c:v>
                </c:pt>
                <c:pt idx="2386">
                  <c:v>12</c:v>
                </c:pt>
                <c:pt idx="2387">
                  <c:v>15</c:v>
                </c:pt>
                <c:pt idx="2388">
                  <c:v>18</c:v>
                </c:pt>
                <c:pt idx="2389">
                  <c:v>22</c:v>
                </c:pt>
                <c:pt idx="2390">
                  <c:v>25</c:v>
                </c:pt>
                <c:pt idx="2391">
                  <c:v>24</c:v>
                </c:pt>
                <c:pt idx="2392">
                  <c:v>21</c:v>
                </c:pt>
                <c:pt idx="2393">
                  <c:v>22</c:v>
                </c:pt>
                <c:pt idx="2394">
                  <c:v>13</c:v>
                </c:pt>
                <c:pt idx="2395">
                  <c:v>18</c:v>
                </c:pt>
                <c:pt idx="2396">
                  <c:v>26</c:v>
                </c:pt>
                <c:pt idx="2397">
                  <c:v>28</c:v>
                </c:pt>
                <c:pt idx="2398">
                  <c:v>29</c:v>
                </c:pt>
                <c:pt idx="2399">
                  <c:v>31</c:v>
                </c:pt>
                <c:pt idx="2400">
                  <c:v>31</c:v>
                </c:pt>
                <c:pt idx="2401">
                  <c:v>31</c:v>
                </c:pt>
                <c:pt idx="2402">
                  <c:v>31</c:v>
                </c:pt>
                <c:pt idx="2403">
                  <c:v>31</c:v>
                </c:pt>
                <c:pt idx="2404">
                  <c:v>23</c:v>
                </c:pt>
                <c:pt idx="2405">
                  <c:v>19</c:v>
                </c:pt>
                <c:pt idx="2406">
                  <c:v>14</c:v>
                </c:pt>
                <c:pt idx="2407">
                  <c:v>16</c:v>
                </c:pt>
                <c:pt idx="2408">
                  <c:v>21</c:v>
                </c:pt>
                <c:pt idx="2409">
                  <c:v>24</c:v>
                </c:pt>
                <c:pt idx="2410">
                  <c:v>16</c:v>
                </c:pt>
                <c:pt idx="2411">
                  <c:v>22</c:v>
                </c:pt>
                <c:pt idx="2412">
                  <c:v>21</c:v>
                </c:pt>
                <c:pt idx="2413">
                  <c:v>16</c:v>
                </c:pt>
                <c:pt idx="2414">
                  <c:v>25</c:v>
                </c:pt>
                <c:pt idx="2415">
                  <c:v>30</c:v>
                </c:pt>
                <c:pt idx="2416">
                  <c:v>30</c:v>
                </c:pt>
                <c:pt idx="2417">
                  <c:v>30</c:v>
                </c:pt>
                <c:pt idx="2418">
                  <c:v>13</c:v>
                </c:pt>
                <c:pt idx="2419">
                  <c:v>13</c:v>
                </c:pt>
                <c:pt idx="2420">
                  <c:v>17</c:v>
                </c:pt>
                <c:pt idx="2421">
                  <c:v>18</c:v>
                </c:pt>
                <c:pt idx="2422">
                  <c:v>18</c:v>
                </c:pt>
                <c:pt idx="2423">
                  <c:v>24</c:v>
                </c:pt>
                <c:pt idx="2424">
                  <c:v>23</c:v>
                </c:pt>
                <c:pt idx="2425">
                  <c:v>16</c:v>
                </c:pt>
                <c:pt idx="2426">
                  <c:v>14</c:v>
                </c:pt>
                <c:pt idx="2427">
                  <c:v>15</c:v>
                </c:pt>
                <c:pt idx="2428">
                  <c:v>17</c:v>
                </c:pt>
                <c:pt idx="2429">
                  <c:v>25</c:v>
                </c:pt>
                <c:pt idx="2430">
                  <c:v>27</c:v>
                </c:pt>
                <c:pt idx="2431">
                  <c:v>24</c:v>
                </c:pt>
                <c:pt idx="2432">
                  <c:v>24</c:v>
                </c:pt>
                <c:pt idx="2433">
                  <c:v>16</c:v>
                </c:pt>
                <c:pt idx="2434">
                  <c:v>9</c:v>
                </c:pt>
                <c:pt idx="2435">
                  <c:v>6</c:v>
                </c:pt>
                <c:pt idx="2436">
                  <c:v>7</c:v>
                </c:pt>
                <c:pt idx="2437">
                  <c:v>9</c:v>
                </c:pt>
                <c:pt idx="2438">
                  <c:v>22</c:v>
                </c:pt>
                <c:pt idx="2439">
                  <c:v>16</c:v>
                </c:pt>
                <c:pt idx="2440">
                  <c:v>17</c:v>
                </c:pt>
                <c:pt idx="2441">
                  <c:v>22</c:v>
                </c:pt>
                <c:pt idx="2442">
                  <c:v>14</c:v>
                </c:pt>
                <c:pt idx="2443">
                  <c:v>9</c:v>
                </c:pt>
                <c:pt idx="2444">
                  <c:v>11</c:v>
                </c:pt>
                <c:pt idx="2445">
                  <c:v>10</c:v>
                </c:pt>
                <c:pt idx="2446">
                  <c:v>8</c:v>
                </c:pt>
                <c:pt idx="2447">
                  <c:v>7</c:v>
                </c:pt>
                <c:pt idx="2448">
                  <c:v>7</c:v>
                </c:pt>
                <c:pt idx="2449">
                  <c:v>7</c:v>
                </c:pt>
                <c:pt idx="2450">
                  <c:v>9</c:v>
                </c:pt>
                <c:pt idx="2451">
                  <c:v>8</c:v>
                </c:pt>
                <c:pt idx="2452">
                  <c:v>14</c:v>
                </c:pt>
                <c:pt idx="2453">
                  <c:v>15</c:v>
                </c:pt>
                <c:pt idx="2454">
                  <c:v>16</c:v>
                </c:pt>
                <c:pt idx="2455">
                  <c:v>17</c:v>
                </c:pt>
                <c:pt idx="2456">
                  <c:v>19</c:v>
                </c:pt>
                <c:pt idx="2457">
                  <c:v>14</c:v>
                </c:pt>
                <c:pt idx="2458">
                  <c:v>15</c:v>
                </c:pt>
                <c:pt idx="2459">
                  <c:v>6</c:v>
                </c:pt>
                <c:pt idx="2460">
                  <c:v>6</c:v>
                </c:pt>
                <c:pt idx="2461">
                  <c:v>5</c:v>
                </c:pt>
                <c:pt idx="2462">
                  <c:v>5</c:v>
                </c:pt>
                <c:pt idx="2463">
                  <c:v>5</c:v>
                </c:pt>
                <c:pt idx="2464">
                  <c:v>10</c:v>
                </c:pt>
                <c:pt idx="2465">
                  <c:v>7</c:v>
                </c:pt>
                <c:pt idx="2466">
                  <c:v>15</c:v>
                </c:pt>
                <c:pt idx="2467">
                  <c:v>8</c:v>
                </c:pt>
                <c:pt idx="2468">
                  <c:v>6</c:v>
                </c:pt>
                <c:pt idx="2469">
                  <c:v>6</c:v>
                </c:pt>
                <c:pt idx="2470">
                  <c:v>5</c:v>
                </c:pt>
                <c:pt idx="2471">
                  <c:v>5</c:v>
                </c:pt>
                <c:pt idx="2472">
                  <c:v>5</c:v>
                </c:pt>
                <c:pt idx="2473">
                  <c:v>13</c:v>
                </c:pt>
                <c:pt idx="2474">
                  <c:v>18</c:v>
                </c:pt>
                <c:pt idx="2475">
                  <c:v>15</c:v>
                </c:pt>
                <c:pt idx="2476">
                  <c:v>15</c:v>
                </c:pt>
                <c:pt idx="2477">
                  <c:v>15</c:v>
                </c:pt>
                <c:pt idx="2478">
                  <c:v>16</c:v>
                </c:pt>
                <c:pt idx="2479">
                  <c:v>19</c:v>
                </c:pt>
                <c:pt idx="2480">
                  <c:v>23</c:v>
                </c:pt>
                <c:pt idx="2481">
                  <c:v>23</c:v>
                </c:pt>
                <c:pt idx="2482">
                  <c:v>23</c:v>
                </c:pt>
                <c:pt idx="2483">
                  <c:v>23</c:v>
                </c:pt>
                <c:pt idx="2484">
                  <c:v>12</c:v>
                </c:pt>
                <c:pt idx="2485">
                  <c:v>14</c:v>
                </c:pt>
                <c:pt idx="2486">
                  <c:v>14</c:v>
                </c:pt>
                <c:pt idx="2487">
                  <c:v>13</c:v>
                </c:pt>
                <c:pt idx="2488">
                  <c:v>12</c:v>
                </c:pt>
                <c:pt idx="2489">
                  <c:v>22</c:v>
                </c:pt>
                <c:pt idx="2490">
                  <c:v>20</c:v>
                </c:pt>
                <c:pt idx="2491">
                  <c:v>23</c:v>
                </c:pt>
                <c:pt idx="2492">
                  <c:v>15</c:v>
                </c:pt>
                <c:pt idx="2493">
                  <c:v>11</c:v>
                </c:pt>
                <c:pt idx="2494">
                  <c:v>6</c:v>
                </c:pt>
                <c:pt idx="2495">
                  <c:v>6</c:v>
                </c:pt>
                <c:pt idx="2496">
                  <c:v>6</c:v>
                </c:pt>
                <c:pt idx="2497">
                  <c:v>6</c:v>
                </c:pt>
                <c:pt idx="2498">
                  <c:v>3</c:v>
                </c:pt>
                <c:pt idx="2499">
                  <c:v>4</c:v>
                </c:pt>
                <c:pt idx="2500">
                  <c:v>3</c:v>
                </c:pt>
                <c:pt idx="2501">
                  <c:v>12</c:v>
                </c:pt>
                <c:pt idx="2502">
                  <c:v>13</c:v>
                </c:pt>
                <c:pt idx="2503">
                  <c:v>8</c:v>
                </c:pt>
                <c:pt idx="2504">
                  <c:v>11</c:v>
                </c:pt>
                <c:pt idx="2505">
                  <c:v>12</c:v>
                </c:pt>
                <c:pt idx="2506">
                  <c:v>5</c:v>
                </c:pt>
                <c:pt idx="2507">
                  <c:v>3</c:v>
                </c:pt>
                <c:pt idx="2508">
                  <c:v>4</c:v>
                </c:pt>
                <c:pt idx="2509">
                  <c:v>4</c:v>
                </c:pt>
                <c:pt idx="2510">
                  <c:v>3</c:v>
                </c:pt>
                <c:pt idx="2511">
                  <c:v>3</c:v>
                </c:pt>
                <c:pt idx="2512">
                  <c:v>4</c:v>
                </c:pt>
                <c:pt idx="2513">
                  <c:v>4</c:v>
                </c:pt>
                <c:pt idx="2514">
                  <c:v>4</c:v>
                </c:pt>
                <c:pt idx="2515">
                  <c:v>6</c:v>
                </c:pt>
                <c:pt idx="2516">
                  <c:v>13</c:v>
                </c:pt>
                <c:pt idx="2517">
                  <c:v>12</c:v>
                </c:pt>
                <c:pt idx="2518">
                  <c:v>14</c:v>
                </c:pt>
                <c:pt idx="2519">
                  <c:v>18</c:v>
                </c:pt>
                <c:pt idx="2520">
                  <c:v>18</c:v>
                </c:pt>
                <c:pt idx="2521">
                  <c:v>18</c:v>
                </c:pt>
                <c:pt idx="2522">
                  <c:v>23</c:v>
                </c:pt>
                <c:pt idx="2523">
                  <c:v>22</c:v>
                </c:pt>
                <c:pt idx="2524">
                  <c:v>21</c:v>
                </c:pt>
                <c:pt idx="2525">
                  <c:v>13</c:v>
                </c:pt>
                <c:pt idx="2526">
                  <c:v>12</c:v>
                </c:pt>
                <c:pt idx="2527">
                  <c:v>7</c:v>
                </c:pt>
                <c:pt idx="2528">
                  <c:v>11</c:v>
                </c:pt>
                <c:pt idx="2529">
                  <c:v>12</c:v>
                </c:pt>
                <c:pt idx="2530">
                  <c:v>21</c:v>
                </c:pt>
                <c:pt idx="2531">
                  <c:v>17</c:v>
                </c:pt>
                <c:pt idx="2532">
                  <c:v>24</c:v>
                </c:pt>
                <c:pt idx="2533">
                  <c:v>19</c:v>
                </c:pt>
                <c:pt idx="2534">
                  <c:v>16</c:v>
                </c:pt>
                <c:pt idx="2535">
                  <c:v>12</c:v>
                </c:pt>
                <c:pt idx="2536">
                  <c:v>11</c:v>
                </c:pt>
                <c:pt idx="2537">
                  <c:v>5</c:v>
                </c:pt>
                <c:pt idx="2538">
                  <c:v>6</c:v>
                </c:pt>
                <c:pt idx="2539">
                  <c:v>6</c:v>
                </c:pt>
                <c:pt idx="2540">
                  <c:v>6</c:v>
                </c:pt>
                <c:pt idx="2541">
                  <c:v>6</c:v>
                </c:pt>
                <c:pt idx="2542">
                  <c:v>8</c:v>
                </c:pt>
                <c:pt idx="2543">
                  <c:v>8</c:v>
                </c:pt>
                <c:pt idx="2544">
                  <c:v>13</c:v>
                </c:pt>
                <c:pt idx="2545">
                  <c:v>13</c:v>
                </c:pt>
                <c:pt idx="2546">
                  <c:v>14</c:v>
                </c:pt>
                <c:pt idx="2547">
                  <c:v>13</c:v>
                </c:pt>
                <c:pt idx="2548">
                  <c:v>14</c:v>
                </c:pt>
                <c:pt idx="2549">
                  <c:v>14</c:v>
                </c:pt>
                <c:pt idx="2550">
                  <c:v>13</c:v>
                </c:pt>
                <c:pt idx="2551">
                  <c:v>12</c:v>
                </c:pt>
                <c:pt idx="2552">
                  <c:v>10</c:v>
                </c:pt>
                <c:pt idx="2553">
                  <c:v>8</c:v>
                </c:pt>
                <c:pt idx="2554">
                  <c:v>12</c:v>
                </c:pt>
                <c:pt idx="2555">
                  <c:v>15</c:v>
                </c:pt>
                <c:pt idx="2556">
                  <c:v>20</c:v>
                </c:pt>
                <c:pt idx="2557">
                  <c:v>24</c:v>
                </c:pt>
                <c:pt idx="2558">
                  <c:v>24</c:v>
                </c:pt>
                <c:pt idx="2559">
                  <c:v>26</c:v>
                </c:pt>
                <c:pt idx="2560">
                  <c:v>27</c:v>
                </c:pt>
                <c:pt idx="2561">
                  <c:v>28</c:v>
                </c:pt>
                <c:pt idx="2562">
                  <c:v>27</c:v>
                </c:pt>
                <c:pt idx="2563">
                  <c:v>30</c:v>
                </c:pt>
                <c:pt idx="2564">
                  <c:v>32</c:v>
                </c:pt>
                <c:pt idx="2565">
                  <c:v>27</c:v>
                </c:pt>
                <c:pt idx="2566">
                  <c:v>14</c:v>
                </c:pt>
                <c:pt idx="2567">
                  <c:v>14</c:v>
                </c:pt>
                <c:pt idx="2568">
                  <c:v>9</c:v>
                </c:pt>
                <c:pt idx="2569">
                  <c:v>8</c:v>
                </c:pt>
                <c:pt idx="2570">
                  <c:v>12</c:v>
                </c:pt>
                <c:pt idx="2571">
                  <c:v>20</c:v>
                </c:pt>
                <c:pt idx="2572">
                  <c:v>20</c:v>
                </c:pt>
                <c:pt idx="2573">
                  <c:v>24</c:v>
                </c:pt>
                <c:pt idx="2574">
                  <c:v>16</c:v>
                </c:pt>
                <c:pt idx="2575">
                  <c:v>15</c:v>
                </c:pt>
                <c:pt idx="2576">
                  <c:v>9</c:v>
                </c:pt>
                <c:pt idx="2577">
                  <c:v>5</c:v>
                </c:pt>
                <c:pt idx="2578">
                  <c:v>5</c:v>
                </c:pt>
                <c:pt idx="2579">
                  <c:v>5</c:v>
                </c:pt>
                <c:pt idx="2580">
                  <c:v>4</c:v>
                </c:pt>
                <c:pt idx="2581">
                  <c:v>4</c:v>
                </c:pt>
                <c:pt idx="2582">
                  <c:v>5</c:v>
                </c:pt>
                <c:pt idx="2583">
                  <c:v>4</c:v>
                </c:pt>
                <c:pt idx="2584">
                  <c:v>5</c:v>
                </c:pt>
                <c:pt idx="2585">
                  <c:v>12</c:v>
                </c:pt>
                <c:pt idx="2586">
                  <c:v>13</c:v>
                </c:pt>
                <c:pt idx="2587">
                  <c:v>13</c:v>
                </c:pt>
                <c:pt idx="2588">
                  <c:v>10</c:v>
                </c:pt>
                <c:pt idx="2589">
                  <c:v>5</c:v>
                </c:pt>
                <c:pt idx="2590">
                  <c:v>4</c:v>
                </c:pt>
                <c:pt idx="2591">
                  <c:v>9</c:v>
                </c:pt>
                <c:pt idx="2592">
                  <c:v>8</c:v>
                </c:pt>
                <c:pt idx="2593">
                  <c:v>11</c:v>
                </c:pt>
                <c:pt idx="2594">
                  <c:v>18</c:v>
                </c:pt>
                <c:pt idx="2595">
                  <c:v>23</c:v>
                </c:pt>
                <c:pt idx="2596">
                  <c:v>22</c:v>
                </c:pt>
                <c:pt idx="2597">
                  <c:v>19</c:v>
                </c:pt>
                <c:pt idx="2598">
                  <c:v>19</c:v>
                </c:pt>
                <c:pt idx="2599">
                  <c:v>14</c:v>
                </c:pt>
                <c:pt idx="2600">
                  <c:v>8</c:v>
                </c:pt>
                <c:pt idx="2601">
                  <c:v>16</c:v>
                </c:pt>
                <c:pt idx="2602">
                  <c:v>19</c:v>
                </c:pt>
                <c:pt idx="2603">
                  <c:v>19</c:v>
                </c:pt>
                <c:pt idx="2604">
                  <c:v>14</c:v>
                </c:pt>
                <c:pt idx="2605">
                  <c:v>10</c:v>
                </c:pt>
                <c:pt idx="2606">
                  <c:v>9</c:v>
                </c:pt>
                <c:pt idx="2607">
                  <c:v>7</c:v>
                </c:pt>
                <c:pt idx="2608">
                  <c:v>7</c:v>
                </c:pt>
                <c:pt idx="2609">
                  <c:v>5</c:v>
                </c:pt>
                <c:pt idx="2610">
                  <c:v>5</c:v>
                </c:pt>
                <c:pt idx="2611">
                  <c:v>6</c:v>
                </c:pt>
                <c:pt idx="2612">
                  <c:v>5</c:v>
                </c:pt>
                <c:pt idx="2613">
                  <c:v>4</c:v>
                </c:pt>
                <c:pt idx="2614">
                  <c:v>4</c:v>
                </c:pt>
                <c:pt idx="2615">
                  <c:v>6</c:v>
                </c:pt>
                <c:pt idx="2616">
                  <c:v>6</c:v>
                </c:pt>
                <c:pt idx="2617">
                  <c:v>13</c:v>
                </c:pt>
                <c:pt idx="2618">
                  <c:v>13</c:v>
                </c:pt>
                <c:pt idx="2619">
                  <c:v>10</c:v>
                </c:pt>
                <c:pt idx="2620">
                  <c:v>7</c:v>
                </c:pt>
                <c:pt idx="2621">
                  <c:v>10</c:v>
                </c:pt>
                <c:pt idx="2622">
                  <c:v>10</c:v>
                </c:pt>
                <c:pt idx="2623">
                  <c:v>8</c:v>
                </c:pt>
                <c:pt idx="2624">
                  <c:v>12</c:v>
                </c:pt>
                <c:pt idx="2625">
                  <c:v>13</c:v>
                </c:pt>
                <c:pt idx="2626">
                  <c:v>8</c:v>
                </c:pt>
                <c:pt idx="2627">
                  <c:v>8</c:v>
                </c:pt>
                <c:pt idx="2628">
                  <c:v>7</c:v>
                </c:pt>
                <c:pt idx="2629">
                  <c:v>8</c:v>
                </c:pt>
                <c:pt idx="2630">
                  <c:v>8</c:v>
                </c:pt>
                <c:pt idx="2631">
                  <c:v>6</c:v>
                </c:pt>
                <c:pt idx="2632">
                  <c:v>6</c:v>
                </c:pt>
                <c:pt idx="2633">
                  <c:v>14</c:v>
                </c:pt>
                <c:pt idx="2634">
                  <c:v>12</c:v>
                </c:pt>
                <c:pt idx="2635">
                  <c:v>18</c:v>
                </c:pt>
                <c:pt idx="2636">
                  <c:v>20</c:v>
                </c:pt>
                <c:pt idx="2637">
                  <c:v>20</c:v>
                </c:pt>
                <c:pt idx="2638">
                  <c:v>20</c:v>
                </c:pt>
                <c:pt idx="2639">
                  <c:v>23</c:v>
                </c:pt>
                <c:pt idx="2640">
                  <c:v>23</c:v>
                </c:pt>
                <c:pt idx="2641">
                  <c:v>23</c:v>
                </c:pt>
                <c:pt idx="2642">
                  <c:v>17</c:v>
                </c:pt>
                <c:pt idx="2643">
                  <c:v>19</c:v>
                </c:pt>
                <c:pt idx="2644">
                  <c:v>17</c:v>
                </c:pt>
                <c:pt idx="2645">
                  <c:v>21</c:v>
                </c:pt>
                <c:pt idx="2646">
                  <c:v>27</c:v>
                </c:pt>
                <c:pt idx="2647">
                  <c:v>28</c:v>
                </c:pt>
                <c:pt idx="2648">
                  <c:v>21</c:v>
                </c:pt>
                <c:pt idx="2649">
                  <c:v>18</c:v>
                </c:pt>
                <c:pt idx="2650">
                  <c:v>15</c:v>
                </c:pt>
                <c:pt idx="2651">
                  <c:v>15</c:v>
                </c:pt>
                <c:pt idx="2652">
                  <c:v>15</c:v>
                </c:pt>
                <c:pt idx="2653">
                  <c:v>19</c:v>
                </c:pt>
                <c:pt idx="2654">
                  <c:v>23</c:v>
                </c:pt>
                <c:pt idx="2655">
                  <c:v>24</c:v>
                </c:pt>
                <c:pt idx="2656">
                  <c:v>22</c:v>
                </c:pt>
                <c:pt idx="2657">
                  <c:v>11</c:v>
                </c:pt>
                <c:pt idx="2658">
                  <c:v>11</c:v>
                </c:pt>
                <c:pt idx="2659">
                  <c:v>8</c:v>
                </c:pt>
                <c:pt idx="2660">
                  <c:v>9</c:v>
                </c:pt>
                <c:pt idx="2661">
                  <c:v>6</c:v>
                </c:pt>
                <c:pt idx="2662">
                  <c:v>9</c:v>
                </c:pt>
                <c:pt idx="2663">
                  <c:v>6</c:v>
                </c:pt>
                <c:pt idx="2664">
                  <c:v>7</c:v>
                </c:pt>
                <c:pt idx="2665">
                  <c:v>8</c:v>
                </c:pt>
                <c:pt idx="2666">
                  <c:v>6</c:v>
                </c:pt>
                <c:pt idx="2667">
                  <c:v>10</c:v>
                </c:pt>
                <c:pt idx="2668">
                  <c:v>18</c:v>
                </c:pt>
                <c:pt idx="2669">
                  <c:v>18</c:v>
                </c:pt>
                <c:pt idx="2670">
                  <c:v>18</c:v>
                </c:pt>
                <c:pt idx="2671">
                  <c:v>17</c:v>
                </c:pt>
                <c:pt idx="2672">
                  <c:v>21</c:v>
                </c:pt>
                <c:pt idx="2673">
                  <c:v>21</c:v>
                </c:pt>
                <c:pt idx="2674">
                  <c:v>27</c:v>
                </c:pt>
                <c:pt idx="2675">
                  <c:v>31</c:v>
                </c:pt>
                <c:pt idx="2676">
                  <c:v>31</c:v>
                </c:pt>
                <c:pt idx="2677">
                  <c:v>31</c:v>
                </c:pt>
                <c:pt idx="2678">
                  <c:v>30</c:v>
                </c:pt>
                <c:pt idx="2679">
                  <c:v>19</c:v>
                </c:pt>
                <c:pt idx="2680">
                  <c:v>19</c:v>
                </c:pt>
                <c:pt idx="2681">
                  <c:v>20</c:v>
                </c:pt>
                <c:pt idx="2682">
                  <c:v>20</c:v>
                </c:pt>
                <c:pt idx="2683">
                  <c:v>21</c:v>
                </c:pt>
                <c:pt idx="2684">
                  <c:v>24</c:v>
                </c:pt>
                <c:pt idx="2685">
                  <c:v>25</c:v>
                </c:pt>
                <c:pt idx="2686">
                  <c:v>26</c:v>
                </c:pt>
                <c:pt idx="2687">
                  <c:v>28</c:v>
                </c:pt>
                <c:pt idx="2688">
                  <c:v>27</c:v>
                </c:pt>
                <c:pt idx="2689">
                  <c:v>30</c:v>
                </c:pt>
                <c:pt idx="2690">
                  <c:v>30</c:v>
                </c:pt>
                <c:pt idx="2691">
                  <c:v>29</c:v>
                </c:pt>
                <c:pt idx="2692">
                  <c:v>28</c:v>
                </c:pt>
                <c:pt idx="2693">
                  <c:v>21</c:v>
                </c:pt>
                <c:pt idx="2694">
                  <c:v>26</c:v>
                </c:pt>
                <c:pt idx="2695">
                  <c:v>26</c:v>
                </c:pt>
                <c:pt idx="2696">
                  <c:v>28</c:v>
                </c:pt>
                <c:pt idx="2697">
                  <c:v>29</c:v>
                </c:pt>
                <c:pt idx="2698">
                  <c:v>31</c:v>
                </c:pt>
                <c:pt idx="2699">
                  <c:v>31</c:v>
                </c:pt>
                <c:pt idx="2700">
                  <c:v>31</c:v>
                </c:pt>
                <c:pt idx="2701">
                  <c:v>32</c:v>
                </c:pt>
                <c:pt idx="2702">
                  <c:v>32</c:v>
                </c:pt>
                <c:pt idx="2703">
                  <c:v>31</c:v>
                </c:pt>
                <c:pt idx="2704">
                  <c:v>33</c:v>
                </c:pt>
                <c:pt idx="2705">
                  <c:v>32</c:v>
                </c:pt>
                <c:pt idx="2706">
                  <c:v>31</c:v>
                </c:pt>
                <c:pt idx="2707">
                  <c:v>31</c:v>
                </c:pt>
                <c:pt idx="2708">
                  <c:v>31</c:v>
                </c:pt>
                <c:pt idx="2709">
                  <c:v>25</c:v>
                </c:pt>
                <c:pt idx="2710">
                  <c:v>28</c:v>
                </c:pt>
                <c:pt idx="2711">
                  <c:v>29</c:v>
                </c:pt>
                <c:pt idx="2712">
                  <c:v>23</c:v>
                </c:pt>
                <c:pt idx="2713">
                  <c:v>27</c:v>
                </c:pt>
                <c:pt idx="2714">
                  <c:v>33</c:v>
                </c:pt>
                <c:pt idx="2715">
                  <c:v>33</c:v>
                </c:pt>
                <c:pt idx="2716">
                  <c:v>33</c:v>
                </c:pt>
                <c:pt idx="2717">
                  <c:v>33</c:v>
                </c:pt>
                <c:pt idx="2718">
                  <c:v>33</c:v>
                </c:pt>
                <c:pt idx="2719">
                  <c:v>33</c:v>
                </c:pt>
                <c:pt idx="2720">
                  <c:v>33</c:v>
                </c:pt>
                <c:pt idx="2721">
                  <c:v>27</c:v>
                </c:pt>
                <c:pt idx="2722">
                  <c:v>25</c:v>
                </c:pt>
                <c:pt idx="2723">
                  <c:v>23</c:v>
                </c:pt>
                <c:pt idx="2724">
                  <c:v>24</c:v>
                </c:pt>
                <c:pt idx="2725">
                  <c:v>23</c:v>
                </c:pt>
                <c:pt idx="2726">
                  <c:v>23</c:v>
                </c:pt>
                <c:pt idx="2727">
                  <c:v>26</c:v>
                </c:pt>
                <c:pt idx="2728">
                  <c:v>23</c:v>
                </c:pt>
                <c:pt idx="2729">
                  <c:v>22</c:v>
                </c:pt>
                <c:pt idx="2730">
                  <c:v>15</c:v>
                </c:pt>
                <c:pt idx="2731">
                  <c:v>14</c:v>
                </c:pt>
                <c:pt idx="2732">
                  <c:v>16</c:v>
                </c:pt>
                <c:pt idx="2733">
                  <c:v>16</c:v>
                </c:pt>
                <c:pt idx="2734">
                  <c:v>16</c:v>
                </c:pt>
                <c:pt idx="2735">
                  <c:v>16</c:v>
                </c:pt>
                <c:pt idx="2736">
                  <c:v>17</c:v>
                </c:pt>
                <c:pt idx="2737">
                  <c:v>14</c:v>
                </c:pt>
                <c:pt idx="2738">
                  <c:v>20</c:v>
                </c:pt>
                <c:pt idx="2739">
                  <c:v>21</c:v>
                </c:pt>
                <c:pt idx="2740">
                  <c:v>22</c:v>
                </c:pt>
                <c:pt idx="2741">
                  <c:v>21</c:v>
                </c:pt>
                <c:pt idx="2742">
                  <c:v>21</c:v>
                </c:pt>
                <c:pt idx="2743">
                  <c:v>23</c:v>
                </c:pt>
                <c:pt idx="2744">
                  <c:v>28</c:v>
                </c:pt>
                <c:pt idx="2745">
                  <c:v>28</c:v>
                </c:pt>
                <c:pt idx="2746">
                  <c:v>30</c:v>
                </c:pt>
                <c:pt idx="2747">
                  <c:v>30</c:v>
                </c:pt>
                <c:pt idx="2748">
                  <c:v>29</c:v>
                </c:pt>
                <c:pt idx="2749">
                  <c:v>31</c:v>
                </c:pt>
                <c:pt idx="2750">
                  <c:v>31</c:v>
                </c:pt>
                <c:pt idx="2751">
                  <c:v>31</c:v>
                </c:pt>
                <c:pt idx="2752">
                  <c:v>30</c:v>
                </c:pt>
                <c:pt idx="2753">
                  <c:v>25</c:v>
                </c:pt>
                <c:pt idx="2754">
                  <c:v>32</c:v>
                </c:pt>
                <c:pt idx="2755">
                  <c:v>33</c:v>
                </c:pt>
                <c:pt idx="2756">
                  <c:v>33</c:v>
                </c:pt>
                <c:pt idx="2757">
                  <c:v>32</c:v>
                </c:pt>
                <c:pt idx="2758">
                  <c:v>28</c:v>
                </c:pt>
                <c:pt idx="2759">
                  <c:v>25</c:v>
                </c:pt>
                <c:pt idx="2760">
                  <c:v>23</c:v>
                </c:pt>
                <c:pt idx="2761">
                  <c:v>25</c:v>
                </c:pt>
                <c:pt idx="2762">
                  <c:v>24</c:v>
                </c:pt>
                <c:pt idx="2763">
                  <c:v>26</c:v>
                </c:pt>
                <c:pt idx="2764">
                  <c:v>23</c:v>
                </c:pt>
                <c:pt idx="2765">
                  <c:v>19</c:v>
                </c:pt>
                <c:pt idx="2766">
                  <c:v>17</c:v>
                </c:pt>
                <c:pt idx="2767">
                  <c:v>16</c:v>
                </c:pt>
                <c:pt idx="2768">
                  <c:v>17</c:v>
                </c:pt>
                <c:pt idx="2769">
                  <c:v>30</c:v>
                </c:pt>
                <c:pt idx="2770">
                  <c:v>31</c:v>
                </c:pt>
                <c:pt idx="2771">
                  <c:v>31</c:v>
                </c:pt>
                <c:pt idx="2772">
                  <c:v>31</c:v>
                </c:pt>
                <c:pt idx="2773">
                  <c:v>30</c:v>
                </c:pt>
                <c:pt idx="2774">
                  <c:v>31</c:v>
                </c:pt>
                <c:pt idx="2775">
                  <c:v>31</c:v>
                </c:pt>
                <c:pt idx="2776">
                  <c:v>29</c:v>
                </c:pt>
                <c:pt idx="2777">
                  <c:v>30</c:v>
                </c:pt>
                <c:pt idx="2778">
                  <c:v>29</c:v>
                </c:pt>
                <c:pt idx="2779">
                  <c:v>22</c:v>
                </c:pt>
                <c:pt idx="2780">
                  <c:v>22</c:v>
                </c:pt>
                <c:pt idx="2781">
                  <c:v>19</c:v>
                </c:pt>
                <c:pt idx="2782">
                  <c:v>19</c:v>
                </c:pt>
                <c:pt idx="2783">
                  <c:v>24</c:v>
                </c:pt>
                <c:pt idx="2784">
                  <c:v>25</c:v>
                </c:pt>
                <c:pt idx="2785">
                  <c:v>29</c:v>
                </c:pt>
                <c:pt idx="2786">
                  <c:v>30</c:v>
                </c:pt>
                <c:pt idx="2787">
                  <c:v>32</c:v>
                </c:pt>
                <c:pt idx="2788">
                  <c:v>30</c:v>
                </c:pt>
                <c:pt idx="2789">
                  <c:v>31</c:v>
                </c:pt>
                <c:pt idx="2790">
                  <c:v>31</c:v>
                </c:pt>
                <c:pt idx="2791">
                  <c:v>30</c:v>
                </c:pt>
                <c:pt idx="2792">
                  <c:v>25</c:v>
                </c:pt>
                <c:pt idx="2793">
                  <c:v>26</c:v>
                </c:pt>
                <c:pt idx="2794">
                  <c:v>21</c:v>
                </c:pt>
                <c:pt idx="2795">
                  <c:v>17</c:v>
                </c:pt>
                <c:pt idx="2796">
                  <c:v>17</c:v>
                </c:pt>
                <c:pt idx="2797">
                  <c:v>22</c:v>
                </c:pt>
                <c:pt idx="2798">
                  <c:v>30</c:v>
                </c:pt>
                <c:pt idx="2799">
                  <c:v>29</c:v>
                </c:pt>
                <c:pt idx="2800">
                  <c:v>29</c:v>
                </c:pt>
                <c:pt idx="2801">
                  <c:v>29</c:v>
                </c:pt>
                <c:pt idx="2802">
                  <c:v>28</c:v>
                </c:pt>
                <c:pt idx="2803">
                  <c:v>23</c:v>
                </c:pt>
                <c:pt idx="2804">
                  <c:v>26</c:v>
                </c:pt>
                <c:pt idx="2805">
                  <c:v>27</c:v>
                </c:pt>
                <c:pt idx="2806">
                  <c:v>26</c:v>
                </c:pt>
                <c:pt idx="2807">
                  <c:v>32</c:v>
                </c:pt>
                <c:pt idx="2808">
                  <c:v>32</c:v>
                </c:pt>
                <c:pt idx="2809">
                  <c:v>32</c:v>
                </c:pt>
                <c:pt idx="2810">
                  <c:v>32</c:v>
                </c:pt>
                <c:pt idx="2811">
                  <c:v>32</c:v>
                </c:pt>
                <c:pt idx="2812">
                  <c:v>28</c:v>
                </c:pt>
                <c:pt idx="2813">
                  <c:v>21</c:v>
                </c:pt>
                <c:pt idx="2814">
                  <c:v>21</c:v>
                </c:pt>
                <c:pt idx="2815">
                  <c:v>21</c:v>
                </c:pt>
                <c:pt idx="2816">
                  <c:v>21</c:v>
                </c:pt>
                <c:pt idx="2817">
                  <c:v>32</c:v>
                </c:pt>
                <c:pt idx="2818">
                  <c:v>32</c:v>
                </c:pt>
                <c:pt idx="2819">
                  <c:v>31</c:v>
                </c:pt>
                <c:pt idx="2820">
                  <c:v>31</c:v>
                </c:pt>
                <c:pt idx="2821">
                  <c:v>31</c:v>
                </c:pt>
                <c:pt idx="2822">
                  <c:v>31</c:v>
                </c:pt>
                <c:pt idx="2823">
                  <c:v>32</c:v>
                </c:pt>
                <c:pt idx="2824">
                  <c:v>33</c:v>
                </c:pt>
                <c:pt idx="2825">
                  <c:v>33</c:v>
                </c:pt>
                <c:pt idx="2826">
                  <c:v>33</c:v>
                </c:pt>
                <c:pt idx="2827">
                  <c:v>33</c:v>
                </c:pt>
                <c:pt idx="2828">
                  <c:v>32</c:v>
                </c:pt>
                <c:pt idx="2829">
                  <c:v>28</c:v>
                </c:pt>
                <c:pt idx="2830">
                  <c:v>24</c:v>
                </c:pt>
                <c:pt idx="2831">
                  <c:v>23</c:v>
                </c:pt>
                <c:pt idx="2832">
                  <c:v>22</c:v>
                </c:pt>
                <c:pt idx="2833">
                  <c:v>22</c:v>
                </c:pt>
                <c:pt idx="2834">
                  <c:v>23</c:v>
                </c:pt>
                <c:pt idx="2835">
                  <c:v>25</c:v>
                </c:pt>
                <c:pt idx="2836">
                  <c:v>28</c:v>
                </c:pt>
                <c:pt idx="2837">
                  <c:v>24</c:v>
                </c:pt>
                <c:pt idx="2838">
                  <c:v>23</c:v>
                </c:pt>
                <c:pt idx="2839">
                  <c:v>21</c:v>
                </c:pt>
                <c:pt idx="2840">
                  <c:v>19</c:v>
                </c:pt>
                <c:pt idx="2841">
                  <c:v>14</c:v>
                </c:pt>
                <c:pt idx="2842">
                  <c:v>16</c:v>
                </c:pt>
                <c:pt idx="2843">
                  <c:v>14</c:v>
                </c:pt>
                <c:pt idx="2844">
                  <c:v>15</c:v>
                </c:pt>
                <c:pt idx="2845">
                  <c:v>16</c:v>
                </c:pt>
                <c:pt idx="2846">
                  <c:v>12</c:v>
                </c:pt>
                <c:pt idx="2847">
                  <c:v>13</c:v>
                </c:pt>
                <c:pt idx="2848">
                  <c:v>12</c:v>
                </c:pt>
                <c:pt idx="2849">
                  <c:v>12</c:v>
                </c:pt>
                <c:pt idx="2850">
                  <c:v>11</c:v>
                </c:pt>
                <c:pt idx="2851">
                  <c:v>9</c:v>
                </c:pt>
                <c:pt idx="2852">
                  <c:v>8</c:v>
                </c:pt>
                <c:pt idx="2853">
                  <c:v>10</c:v>
                </c:pt>
                <c:pt idx="2854">
                  <c:v>7</c:v>
                </c:pt>
                <c:pt idx="2855">
                  <c:v>7</c:v>
                </c:pt>
                <c:pt idx="2856">
                  <c:v>7</c:v>
                </c:pt>
                <c:pt idx="2857">
                  <c:v>9</c:v>
                </c:pt>
                <c:pt idx="2858">
                  <c:v>13</c:v>
                </c:pt>
                <c:pt idx="2859">
                  <c:v>18</c:v>
                </c:pt>
                <c:pt idx="2860">
                  <c:v>20</c:v>
                </c:pt>
                <c:pt idx="2861">
                  <c:v>19</c:v>
                </c:pt>
                <c:pt idx="2862">
                  <c:v>19</c:v>
                </c:pt>
                <c:pt idx="2863">
                  <c:v>20</c:v>
                </c:pt>
                <c:pt idx="2864">
                  <c:v>18</c:v>
                </c:pt>
                <c:pt idx="2865">
                  <c:v>19</c:v>
                </c:pt>
                <c:pt idx="2866">
                  <c:v>19</c:v>
                </c:pt>
                <c:pt idx="2867">
                  <c:v>19</c:v>
                </c:pt>
                <c:pt idx="2868">
                  <c:v>21</c:v>
                </c:pt>
                <c:pt idx="2869">
                  <c:v>22</c:v>
                </c:pt>
                <c:pt idx="2870">
                  <c:v>22</c:v>
                </c:pt>
                <c:pt idx="2871">
                  <c:v>27</c:v>
                </c:pt>
                <c:pt idx="2872">
                  <c:v>25</c:v>
                </c:pt>
                <c:pt idx="2873">
                  <c:v>25</c:v>
                </c:pt>
                <c:pt idx="2874">
                  <c:v>22</c:v>
                </c:pt>
                <c:pt idx="2875">
                  <c:v>19</c:v>
                </c:pt>
                <c:pt idx="2876">
                  <c:v>15</c:v>
                </c:pt>
                <c:pt idx="2877">
                  <c:v>17</c:v>
                </c:pt>
                <c:pt idx="2878">
                  <c:v>16</c:v>
                </c:pt>
                <c:pt idx="2879">
                  <c:v>16</c:v>
                </c:pt>
                <c:pt idx="2880">
                  <c:v>16</c:v>
                </c:pt>
                <c:pt idx="2881">
                  <c:v>14</c:v>
                </c:pt>
                <c:pt idx="2882">
                  <c:v>11</c:v>
                </c:pt>
                <c:pt idx="2883">
                  <c:v>6</c:v>
                </c:pt>
                <c:pt idx="2884">
                  <c:v>5</c:v>
                </c:pt>
                <c:pt idx="2885">
                  <c:v>8</c:v>
                </c:pt>
                <c:pt idx="2886">
                  <c:v>7</c:v>
                </c:pt>
                <c:pt idx="2887">
                  <c:v>10</c:v>
                </c:pt>
                <c:pt idx="2888">
                  <c:v>14</c:v>
                </c:pt>
                <c:pt idx="2889">
                  <c:v>15</c:v>
                </c:pt>
                <c:pt idx="2890">
                  <c:v>15</c:v>
                </c:pt>
                <c:pt idx="2891">
                  <c:v>24</c:v>
                </c:pt>
                <c:pt idx="2892">
                  <c:v>23</c:v>
                </c:pt>
                <c:pt idx="2893">
                  <c:v>22</c:v>
                </c:pt>
                <c:pt idx="2894">
                  <c:v>22</c:v>
                </c:pt>
                <c:pt idx="2895">
                  <c:v>22</c:v>
                </c:pt>
                <c:pt idx="2896">
                  <c:v>21</c:v>
                </c:pt>
                <c:pt idx="2897">
                  <c:v>23</c:v>
                </c:pt>
                <c:pt idx="2898">
                  <c:v>23</c:v>
                </c:pt>
                <c:pt idx="2899">
                  <c:v>22</c:v>
                </c:pt>
                <c:pt idx="2900">
                  <c:v>22</c:v>
                </c:pt>
                <c:pt idx="2901">
                  <c:v>19</c:v>
                </c:pt>
                <c:pt idx="2902">
                  <c:v>19</c:v>
                </c:pt>
                <c:pt idx="2903">
                  <c:v>17</c:v>
                </c:pt>
                <c:pt idx="2904">
                  <c:v>18</c:v>
                </c:pt>
                <c:pt idx="2905">
                  <c:v>25</c:v>
                </c:pt>
                <c:pt idx="2906">
                  <c:v>24</c:v>
                </c:pt>
                <c:pt idx="2907">
                  <c:v>24</c:v>
                </c:pt>
                <c:pt idx="2908">
                  <c:v>24</c:v>
                </c:pt>
                <c:pt idx="2909">
                  <c:v>23</c:v>
                </c:pt>
                <c:pt idx="2910">
                  <c:v>23</c:v>
                </c:pt>
                <c:pt idx="2911">
                  <c:v>27</c:v>
                </c:pt>
                <c:pt idx="2912">
                  <c:v>23</c:v>
                </c:pt>
                <c:pt idx="2913">
                  <c:v>17</c:v>
                </c:pt>
                <c:pt idx="2914">
                  <c:v>17</c:v>
                </c:pt>
                <c:pt idx="2915">
                  <c:v>8</c:v>
                </c:pt>
                <c:pt idx="2916">
                  <c:v>8</c:v>
                </c:pt>
                <c:pt idx="2917">
                  <c:v>9</c:v>
                </c:pt>
                <c:pt idx="2918">
                  <c:v>11</c:v>
                </c:pt>
                <c:pt idx="2919">
                  <c:v>10</c:v>
                </c:pt>
                <c:pt idx="2920">
                  <c:v>8</c:v>
                </c:pt>
                <c:pt idx="2921">
                  <c:v>8</c:v>
                </c:pt>
                <c:pt idx="2922">
                  <c:v>5</c:v>
                </c:pt>
                <c:pt idx="2923">
                  <c:v>4</c:v>
                </c:pt>
                <c:pt idx="2924">
                  <c:v>5</c:v>
                </c:pt>
                <c:pt idx="2925">
                  <c:v>5</c:v>
                </c:pt>
                <c:pt idx="2926">
                  <c:v>4</c:v>
                </c:pt>
                <c:pt idx="2927">
                  <c:v>7</c:v>
                </c:pt>
                <c:pt idx="2928">
                  <c:v>4</c:v>
                </c:pt>
                <c:pt idx="2929">
                  <c:v>5</c:v>
                </c:pt>
                <c:pt idx="2930">
                  <c:v>6</c:v>
                </c:pt>
                <c:pt idx="2931">
                  <c:v>5</c:v>
                </c:pt>
                <c:pt idx="2932">
                  <c:v>13</c:v>
                </c:pt>
                <c:pt idx="2933">
                  <c:v>11</c:v>
                </c:pt>
                <c:pt idx="2934">
                  <c:v>11</c:v>
                </c:pt>
                <c:pt idx="2935">
                  <c:v>5</c:v>
                </c:pt>
                <c:pt idx="2936">
                  <c:v>6</c:v>
                </c:pt>
                <c:pt idx="2937">
                  <c:v>7</c:v>
                </c:pt>
                <c:pt idx="2938">
                  <c:v>12</c:v>
                </c:pt>
                <c:pt idx="2939">
                  <c:v>14</c:v>
                </c:pt>
                <c:pt idx="2940">
                  <c:v>15</c:v>
                </c:pt>
                <c:pt idx="2941">
                  <c:v>16</c:v>
                </c:pt>
                <c:pt idx="2942">
                  <c:v>14</c:v>
                </c:pt>
                <c:pt idx="2943">
                  <c:v>20</c:v>
                </c:pt>
                <c:pt idx="2944">
                  <c:v>25</c:v>
                </c:pt>
                <c:pt idx="2945">
                  <c:v>29</c:v>
                </c:pt>
                <c:pt idx="2946">
                  <c:v>25</c:v>
                </c:pt>
                <c:pt idx="2947">
                  <c:v>23</c:v>
                </c:pt>
                <c:pt idx="2948">
                  <c:v>25</c:v>
                </c:pt>
                <c:pt idx="2949">
                  <c:v>22</c:v>
                </c:pt>
                <c:pt idx="2950">
                  <c:v>19</c:v>
                </c:pt>
                <c:pt idx="2951">
                  <c:v>17</c:v>
                </c:pt>
                <c:pt idx="2952">
                  <c:v>21</c:v>
                </c:pt>
                <c:pt idx="2953">
                  <c:v>18</c:v>
                </c:pt>
                <c:pt idx="2954">
                  <c:v>21</c:v>
                </c:pt>
                <c:pt idx="2955">
                  <c:v>24</c:v>
                </c:pt>
                <c:pt idx="2956">
                  <c:v>24</c:v>
                </c:pt>
                <c:pt idx="2957">
                  <c:v>21</c:v>
                </c:pt>
                <c:pt idx="2958">
                  <c:v>20</c:v>
                </c:pt>
                <c:pt idx="2959">
                  <c:v>23</c:v>
                </c:pt>
                <c:pt idx="2960">
                  <c:v>20</c:v>
                </c:pt>
                <c:pt idx="2961">
                  <c:v>22</c:v>
                </c:pt>
                <c:pt idx="2962">
                  <c:v>23</c:v>
                </c:pt>
                <c:pt idx="2963">
                  <c:v>18</c:v>
                </c:pt>
                <c:pt idx="2964">
                  <c:v>15</c:v>
                </c:pt>
                <c:pt idx="2965">
                  <c:v>16</c:v>
                </c:pt>
                <c:pt idx="2966">
                  <c:v>19</c:v>
                </c:pt>
                <c:pt idx="2967">
                  <c:v>24</c:v>
                </c:pt>
                <c:pt idx="2968">
                  <c:v>24</c:v>
                </c:pt>
                <c:pt idx="2969">
                  <c:v>25</c:v>
                </c:pt>
                <c:pt idx="2970">
                  <c:v>23</c:v>
                </c:pt>
                <c:pt idx="2971">
                  <c:v>26</c:v>
                </c:pt>
                <c:pt idx="2972">
                  <c:v>25</c:v>
                </c:pt>
                <c:pt idx="2973">
                  <c:v>25</c:v>
                </c:pt>
                <c:pt idx="2974">
                  <c:v>20</c:v>
                </c:pt>
                <c:pt idx="2975">
                  <c:v>15</c:v>
                </c:pt>
                <c:pt idx="2976">
                  <c:v>16</c:v>
                </c:pt>
                <c:pt idx="2977">
                  <c:v>18</c:v>
                </c:pt>
                <c:pt idx="2978">
                  <c:v>15</c:v>
                </c:pt>
                <c:pt idx="2979">
                  <c:v>16</c:v>
                </c:pt>
                <c:pt idx="2980">
                  <c:v>20</c:v>
                </c:pt>
                <c:pt idx="2981">
                  <c:v>16</c:v>
                </c:pt>
                <c:pt idx="2982">
                  <c:v>19</c:v>
                </c:pt>
                <c:pt idx="2983">
                  <c:v>16</c:v>
                </c:pt>
                <c:pt idx="2984">
                  <c:v>15</c:v>
                </c:pt>
                <c:pt idx="2985">
                  <c:v>15</c:v>
                </c:pt>
                <c:pt idx="2986">
                  <c:v>16</c:v>
                </c:pt>
                <c:pt idx="2987">
                  <c:v>15</c:v>
                </c:pt>
                <c:pt idx="2988">
                  <c:v>12</c:v>
                </c:pt>
                <c:pt idx="2989">
                  <c:v>12</c:v>
                </c:pt>
                <c:pt idx="2990">
                  <c:v>10</c:v>
                </c:pt>
                <c:pt idx="2991">
                  <c:v>11</c:v>
                </c:pt>
                <c:pt idx="2992">
                  <c:v>11</c:v>
                </c:pt>
                <c:pt idx="2993">
                  <c:v>14</c:v>
                </c:pt>
                <c:pt idx="2994">
                  <c:v>17</c:v>
                </c:pt>
                <c:pt idx="2995">
                  <c:v>12</c:v>
                </c:pt>
                <c:pt idx="2996">
                  <c:v>15</c:v>
                </c:pt>
                <c:pt idx="2997">
                  <c:v>14</c:v>
                </c:pt>
                <c:pt idx="2998">
                  <c:v>11</c:v>
                </c:pt>
                <c:pt idx="2999">
                  <c:v>13</c:v>
                </c:pt>
                <c:pt idx="3000">
                  <c:v>11</c:v>
                </c:pt>
                <c:pt idx="3001">
                  <c:v>13</c:v>
                </c:pt>
                <c:pt idx="3002">
                  <c:v>12</c:v>
                </c:pt>
                <c:pt idx="3003">
                  <c:v>17</c:v>
                </c:pt>
                <c:pt idx="3004">
                  <c:v>7</c:v>
                </c:pt>
                <c:pt idx="3005">
                  <c:v>8</c:v>
                </c:pt>
                <c:pt idx="3006">
                  <c:v>8</c:v>
                </c:pt>
                <c:pt idx="3007">
                  <c:v>8</c:v>
                </c:pt>
                <c:pt idx="3008">
                  <c:v>4</c:v>
                </c:pt>
                <c:pt idx="3009">
                  <c:v>5</c:v>
                </c:pt>
                <c:pt idx="3010">
                  <c:v>7</c:v>
                </c:pt>
                <c:pt idx="3011">
                  <c:v>7</c:v>
                </c:pt>
                <c:pt idx="3012">
                  <c:v>8</c:v>
                </c:pt>
                <c:pt idx="3013">
                  <c:v>6</c:v>
                </c:pt>
                <c:pt idx="3014">
                  <c:v>12</c:v>
                </c:pt>
                <c:pt idx="3015">
                  <c:v>4</c:v>
                </c:pt>
                <c:pt idx="3016">
                  <c:v>3</c:v>
                </c:pt>
                <c:pt idx="3017">
                  <c:v>3</c:v>
                </c:pt>
                <c:pt idx="3018">
                  <c:v>3</c:v>
                </c:pt>
                <c:pt idx="3019">
                  <c:v>5</c:v>
                </c:pt>
                <c:pt idx="3020">
                  <c:v>14</c:v>
                </c:pt>
                <c:pt idx="3021">
                  <c:v>21</c:v>
                </c:pt>
                <c:pt idx="3022">
                  <c:v>20</c:v>
                </c:pt>
                <c:pt idx="3023">
                  <c:v>19</c:v>
                </c:pt>
                <c:pt idx="3024">
                  <c:v>11</c:v>
                </c:pt>
                <c:pt idx="3025">
                  <c:v>6</c:v>
                </c:pt>
                <c:pt idx="3026">
                  <c:v>11</c:v>
                </c:pt>
                <c:pt idx="3027">
                  <c:v>19</c:v>
                </c:pt>
                <c:pt idx="3028">
                  <c:v>21</c:v>
                </c:pt>
                <c:pt idx="3029">
                  <c:v>20</c:v>
                </c:pt>
                <c:pt idx="3030">
                  <c:v>18</c:v>
                </c:pt>
                <c:pt idx="3031">
                  <c:v>16</c:v>
                </c:pt>
                <c:pt idx="3032">
                  <c:v>17</c:v>
                </c:pt>
                <c:pt idx="3033">
                  <c:v>11</c:v>
                </c:pt>
                <c:pt idx="3034">
                  <c:v>16</c:v>
                </c:pt>
                <c:pt idx="3035">
                  <c:v>20</c:v>
                </c:pt>
                <c:pt idx="3036">
                  <c:v>17</c:v>
                </c:pt>
                <c:pt idx="3037">
                  <c:v>15</c:v>
                </c:pt>
                <c:pt idx="3038">
                  <c:v>16</c:v>
                </c:pt>
                <c:pt idx="3039">
                  <c:v>17</c:v>
                </c:pt>
                <c:pt idx="3040">
                  <c:v>12</c:v>
                </c:pt>
                <c:pt idx="3041">
                  <c:v>13</c:v>
                </c:pt>
                <c:pt idx="3042">
                  <c:v>12</c:v>
                </c:pt>
                <c:pt idx="3043">
                  <c:v>11</c:v>
                </c:pt>
                <c:pt idx="3044">
                  <c:v>9</c:v>
                </c:pt>
                <c:pt idx="3045">
                  <c:v>6</c:v>
                </c:pt>
                <c:pt idx="3046">
                  <c:v>7</c:v>
                </c:pt>
                <c:pt idx="3047">
                  <c:v>7</c:v>
                </c:pt>
                <c:pt idx="3048">
                  <c:v>15</c:v>
                </c:pt>
                <c:pt idx="3049">
                  <c:v>16</c:v>
                </c:pt>
                <c:pt idx="3050">
                  <c:v>11</c:v>
                </c:pt>
                <c:pt idx="3051">
                  <c:v>14</c:v>
                </c:pt>
                <c:pt idx="3052">
                  <c:v>14</c:v>
                </c:pt>
                <c:pt idx="3053">
                  <c:v>22</c:v>
                </c:pt>
                <c:pt idx="3054">
                  <c:v>20</c:v>
                </c:pt>
                <c:pt idx="3055">
                  <c:v>24</c:v>
                </c:pt>
                <c:pt idx="3056">
                  <c:v>26</c:v>
                </c:pt>
                <c:pt idx="3057">
                  <c:v>26</c:v>
                </c:pt>
                <c:pt idx="3058">
                  <c:v>28</c:v>
                </c:pt>
                <c:pt idx="3059">
                  <c:v>28</c:v>
                </c:pt>
                <c:pt idx="3060">
                  <c:v>28</c:v>
                </c:pt>
                <c:pt idx="3061">
                  <c:v>22</c:v>
                </c:pt>
                <c:pt idx="3062">
                  <c:v>22</c:v>
                </c:pt>
                <c:pt idx="3063">
                  <c:v>21</c:v>
                </c:pt>
                <c:pt idx="3064">
                  <c:v>31</c:v>
                </c:pt>
                <c:pt idx="3065">
                  <c:v>24</c:v>
                </c:pt>
                <c:pt idx="3066">
                  <c:v>30</c:v>
                </c:pt>
                <c:pt idx="3067">
                  <c:v>30</c:v>
                </c:pt>
                <c:pt idx="3068">
                  <c:v>31</c:v>
                </c:pt>
                <c:pt idx="3069">
                  <c:v>32</c:v>
                </c:pt>
                <c:pt idx="3070">
                  <c:v>32</c:v>
                </c:pt>
                <c:pt idx="3071">
                  <c:v>31</c:v>
                </c:pt>
                <c:pt idx="3072">
                  <c:v>32</c:v>
                </c:pt>
                <c:pt idx="3073">
                  <c:v>32</c:v>
                </c:pt>
                <c:pt idx="3074">
                  <c:v>32</c:v>
                </c:pt>
                <c:pt idx="3075">
                  <c:v>29</c:v>
                </c:pt>
                <c:pt idx="3076">
                  <c:v>28</c:v>
                </c:pt>
                <c:pt idx="3077">
                  <c:v>31</c:v>
                </c:pt>
                <c:pt idx="3078">
                  <c:v>31</c:v>
                </c:pt>
                <c:pt idx="3079">
                  <c:v>33</c:v>
                </c:pt>
                <c:pt idx="3080">
                  <c:v>33</c:v>
                </c:pt>
                <c:pt idx="3081">
                  <c:v>33</c:v>
                </c:pt>
                <c:pt idx="3082">
                  <c:v>32</c:v>
                </c:pt>
                <c:pt idx="3083">
                  <c:v>25</c:v>
                </c:pt>
                <c:pt idx="3084">
                  <c:v>23</c:v>
                </c:pt>
                <c:pt idx="3085">
                  <c:v>24</c:v>
                </c:pt>
                <c:pt idx="3086">
                  <c:v>31</c:v>
                </c:pt>
                <c:pt idx="3087">
                  <c:v>32</c:v>
                </c:pt>
                <c:pt idx="3088">
                  <c:v>32</c:v>
                </c:pt>
                <c:pt idx="3089">
                  <c:v>32</c:v>
                </c:pt>
                <c:pt idx="3090">
                  <c:v>25</c:v>
                </c:pt>
                <c:pt idx="3091">
                  <c:v>32</c:v>
                </c:pt>
                <c:pt idx="3092">
                  <c:v>33</c:v>
                </c:pt>
                <c:pt idx="3093">
                  <c:v>32</c:v>
                </c:pt>
                <c:pt idx="3094">
                  <c:v>32</c:v>
                </c:pt>
                <c:pt idx="3095">
                  <c:v>32</c:v>
                </c:pt>
                <c:pt idx="3096">
                  <c:v>31</c:v>
                </c:pt>
                <c:pt idx="3097">
                  <c:v>31</c:v>
                </c:pt>
                <c:pt idx="3098">
                  <c:v>31</c:v>
                </c:pt>
                <c:pt idx="3099">
                  <c:v>28</c:v>
                </c:pt>
                <c:pt idx="3100">
                  <c:v>27</c:v>
                </c:pt>
                <c:pt idx="3101">
                  <c:v>26</c:v>
                </c:pt>
                <c:pt idx="3102">
                  <c:v>32</c:v>
                </c:pt>
                <c:pt idx="3103">
                  <c:v>30</c:v>
                </c:pt>
                <c:pt idx="3104">
                  <c:v>21</c:v>
                </c:pt>
                <c:pt idx="3105">
                  <c:v>21</c:v>
                </c:pt>
                <c:pt idx="3106">
                  <c:v>21</c:v>
                </c:pt>
                <c:pt idx="3107">
                  <c:v>18</c:v>
                </c:pt>
                <c:pt idx="3108">
                  <c:v>17</c:v>
                </c:pt>
                <c:pt idx="3109">
                  <c:v>18</c:v>
                </c:pt>
                <c:pt idx="3110">
                  <c:v>19</c:v>
                </c:pt>
                <c:pt idx="3111">
                  <c:v>20</c:v>
                </c:pt>
                <c:pt idx="3112">
                  <c:v>19</c:v>
                </c:pt>
                <c:pt idx="3113">
                  <c:v>18</c:v>
                </c:pt>
                <c:pt idx="3114">
                  <c:v>17</c:v>
                </c:pt>
                <c:pt idx="3115">
                  <c:v>15</c:v>
                </c:pt>
                <c:pt idx="3116">
                  <c:v>17</c:v>
                </c:pt>
                <c:pt idx="3117">
                  <c:v>16</c:v>
                </c:pt>
                <c:pt idx="3118">
                  <c:v>14</c:v>
                </c:pt>
                <c:pt idx="3119">
                  <c:v>17</c:v>
                </c:pt>
                <c:pt idx="3120">
                  <c:v>21</c:v>
                </c:pt>
                <c:pt idx="3121">
                  <c:v>22</c:v>
                </c:pt>
                <c:pt idx="3122">
                  <c:v>23</c:v>
                </c:pt>
                <c:pt idx="3123">
                  <c:v>24</c:v>
                </c:pt>
                <c:pt idx="3124">
                  <c:v>25</c:v>
                </c:pt>
                <c:pt idx="3125">
                  <c:v>26</c:v>
                </c:pt>
                <c:pt idx="3126">
                  <c:v>26</c:v>
                </c:pt>
                <c:pt idx="3127">
                  <c:v>31</c:v>
                </c:pt>
                <c:pt idx="3128">
                  <c:v>30</c:v>
                </c:pt>
                <c:pt idx="3129">
                  <c:v>30</c:v>
                </c:pt>
                <c:pt idx="3130">
                  <c:v>27</c:v>
                </c:pt>
                <c:pt idx="3131">
                  <c:v>27</c:v>
                </c:pt>
                <c:pt idx="3132">
                  <c:v>30</c:v>
                </c:pt>
                <c:pt idx="3133">
                  <c:v>31</c:v>
                </c:pt>
                <c:pt idx="3134">
                  <c:v>25</c:v>
                </c:pt>
                <c:pt idx="3135">
                  <c:v>27</c:v>
                </c:pt>
                <c:pt idx="3136">
                  <c:v>27</c:v>
                </c:pt>
                <c:pt idx="3137">
                  <c:v>30</c:v>
                </c:pt>
                <c:pt idx="3138">
                  <c:v>23</c:v>
                </c:pt>
                <c:pt idx="3139">
                  <c:v>26</c:v>
                </c:pt>
                <c:pt idx="3140">
                  <c:v>30</c:v>
                </c:pt>
                <c:pt idx="3141">
                  <c:v>30</c:v>
                </c:pt>
                <c:pt idx="3142">
                  <c:v>24</c:v>
                </c:pt>
                <c:pt idx="3143">
                  <c:v>18</c:v>
                </c:pt>
                <c:pt idx="3144">
                  <c:v>18</c:v>
                </c:pt>
                <c:pt idx="3145">
                  <c:v>23</c:v>
                </c:pt>
                <c:pt idx="3146">
                  <c:v>19</c:v>
                </c:pt>
                <c:pt idx="3147">
                  <c:v>30</c:v>
                </c:pt>
                <c:pt idx="3148">
                  <c:v>30</c:v>
                </c:pt>
                <c:pt idx="3149">
                  <c:v>28</c:v>
                </c:pt>
                <c:pt idx="3150">
                  <c:v>30</c:v>
                </c:pt>
                <c:pt idx="3151">
                  <c:v>29</c:v>
                </c:pt>
                <c:pt idx="3152">
                  <c:v>30</c:v>
                </c:pt>
                <c:pt idx="3153">
                  <c:v>21</c:v>
                </c:pt>
                <c:pt idx="3154">
                  <c:v>18</c:v>
                </c:pt>
                <c:pt idx="3155">
                  <c:v>25</c:v>
                </c:pt>
                <c:pt idx="3156">
                  <c:v>13</c:v>
                </c:pt>
                <c:pt idx="3157">
                  <c:v>27</c:v>
                </c:pt>
                <c:pt idx="3158">
                  <c:v>27</c:v>
                </c:pt>
                <c:pt idx="3159">
                  <c:v>27</c:v>
                </c:pt>
                <c:pt idx="3160">
                  <c:v>23</c:v>
                </c:pt>
                <c:pt idx="3161">
                  <c:v>27</c:v>
                </c:pt>
                <c:pt idx="3162">
                  <c:v>24</c:v>
                </c:pt>
                <c:pt idx="3163">
                  <c:v>27</c:v>
                </c:pt>
                <c:pt idx="3164">
                  <c:v>25</c:v>
                </c:pt>
                <c:pt idx="3165">
                  <c:v>30</c:v>
                </c:pt>
                <c:pt idx="3166">
                  <c:v>26</c:v>
                </c:pt>
                <c:pt idx="3167">
                  <c:v>27</c:v>
                </c:pt>
                <c:pt idx="3168">
                  <c:v>21</c:v>
                </c:pt>
                <c:pt idx="3169">
                  <c:v>20</c:v>
                </c:pt>
                <c:pt idx="3170">
                  <c:v>23</c:v>
                </c:pt>
                <c:pt idx="3171">
                  <c:v>20</c:v>
                </c:pt>
                <c:pt idx="3172">
                  <c:v>19</c:v>
                </c:pt>
                <c:pt idx="3173">
                  <c:v>21</c:v>
                </c:pt>
                <c:pt idx="3174">
                  <c:v>22</c:v>
                </c:pt>
                <c:pt idx="3175">
                  <c:v>22</c:v>
                </c:pt>
                <c:pt idx="3176">
                  <c:v>22</c:v>
                </c:pt>
                <c:pt idx="3177">
                  <c:v>21</c:v>
                </c:pt>
                <c:pt idx="3178">
                  <c:v>14</c:v>
                </c:pt>
                <c:pt idx="3179">
                  <c:v>26</c:v>
                </c:pt>
                <c:pt idx="3180">
                  <c:v>21</c:v>
                </c:pt>
                <c:pt idx="3181">
                  <c:v>21</c:v>
                </c:pt>
                <c:pt idx="3182">
                  <c:v>24</c:v>
                </c:pt>
                <c:pt idx="3183">
                  <c:v>28</c:v>
                </c:pt>
                <c:pt idx="3184">
                  <c:v>22</c:v>
                </c:pt>
                <c:pt idx="3185">
                  <c:v>24</c:v>
                </c:pt>
                <c:pt idx="3186">
                  <c:v>25</c:v>
                </c:pt>
                <c:pt idx="3187">
                  <c:v>31</c:v>
                </c:pt>
                <c:pt idx="3188">
                  <c:v>31</c:v>
                </c:pt>
                <c:pt idx="3189">
                  <c:v>32</c:v>
                </c:pt>
                <c:pt idx="3190">
                  <c:v>32</c:v>
                </c:pt>
                <c:pt idx="3191">
                  <c:v>30</c:v>
                </c:pt>
                <c:pt idx="3192">
                  <c:v>30</c:v>
                </c:pt>
                <c:pt idx="3193">
                  <c:v>31</c:v>
                </c:pt>
                <c:pt idx="3194">
                  <c:v>30</c:v>
                </c:pt>
                <c:pt idx="3195">
                  <c:v>31</c:v>
                </c:pt>
                <c:pt idx="3196">
                  <c:v>31</c:v>
                </c:pt>
                <c:pt idx="3197">
                  <c:v>30</c:v>
                </c:pt>
                <c:pt idx="3198">
                  <c:v>30</c:v>
                </c:pt>
                <c:pt idx="3199">
                  <c:v>31</c:v>
                </c:pt>
                <c:pt idx="3200">
                  <c:v>31</c:v>
                </c:pt>
                <c:pt idx="3201">
                  <c:v>31</c:v>
                </c:pt>
                <c:pt idx="3202">
                  <c:v>25</c:v>
                </c:pt>
                <c:pt idx="3203">
                  <c:v>24</c:v>
                </c:pt>
                <c:pt idx="3204">
                  <c:v>22</c:v>
                </c:pt>
                <c:pt idx="3205">
                  <c:v>23</c:v>
                </c:pt>
                <c:pt idx="3206">
                  <c:v>23</c:v>
                </c:pt>
                <c:pt idx="3207">
                  <c:v>31</c:v>
                </c:pt>
                <c:pt idx="3208">
                  <c:v>31</c:v>
                </c:pt>
                <c:pt idx="3209">
                  <c:v>30</c:v>
                </c:pt>
                <c:pt idx="3210">
                  <c:v>24</c:v>
                </c:pt>
                <c:pt idx="3211">
                  <c:v>27</c:v>
                </c:pt>
                <c:pt idx="3212">
                  <c:v>24</c:v>
                </c:pt>
                <c:pt idx="3213">
                  <c:v>16</c:v>
                </c:pt>
                <c:pt idx="3214">
                  <c:v>15</c:v>
                </c:pt>
                <c:pt idx="3215">
                  <c:v>15</c:v>
                </c:pt>
                <c:pt idx="3216">
                  <c:v>12</c:v>
                </c:pt>
                <c:pt idx="3217">
                  <c:v>12</c:v>
                </c:pt>
                <c:pt idx="3218">
                  <c:v>19</c:v>
                </c:pt>
                <c:pt idx="3219">
                  <c:v>25</c:v>
                </c:pt>
                <c:pt idx="3220">
                  <c:v>24</c:v>
                </c:pt>
                <c:pt idx="3221">
                  <c:v>24</c:v>
                </c:pt>
                <c:pt idx="3222">
                  <c:v>27</c:v>
                </c:pt>
                <c:pt idx="3223">
                  <c:v>23</c:v>
                </c:pt>
                <c:pt idx="3224">
                  <c:v>26</c:v>
                </c:pt>
                <c:pt idx="3225">
                  <c:v>16</c:v>
                </c:pt>
                <c:pt idx="3226">
                  <c:v>17</c:v>
                </c:pt>
                <c:pt idx="3227">
                  <c:v>25</c:v>
                </c:pt>
                <c:pt idx="3228">
                  <c:v>25</c:v>
                </c:pt>
                <c:pt idx="3229">
                  <c:v>22</c:v>
                </c:pt>
                <c:pt idx="3230">
                  <c:v>25</c:v>
                </c:pt>
                <c:pt idx="3231">
                  <c:v>24</c:v>
                </c:pt>
                <c:pt idx="3232">
                  <c:v>16</c:v>
                </c:pt>
                <c:pt idx="3233">
                  <c:v>18</c:v>
                </c:pt>
                <c:pt idx="3234">
                  <c:v>22</c:v>
                </c:pt>
                <c:pt idx="3235">
                  <c:v>25</c:v>
                </c:pt>
                <c:pt idx="3236">
                  <c:v>29</c:v>
                </c:pt>
                <c:pt idx="3237">
                  <c:v>30</c:v>
                </c:pt>
                <c:pt idx="3238">
                  <c:v>30</c:v>
                </c:pt>
                <c:pt idx="3239">
                  <c:v>29</c:v>
                </c:pt>
                <c:pt idx="3240">
                  <c:v>22</c:v>
                </c:pt>
                <c:pt idx="3241">
                  <c:v>20</c:v>
                </c:pt>
                <c:pt idx="3242">
                  <c:v>25</c:v>
                </c:pt>
                <c:pt idx="3243">
                  <c:v>24</c:v>
                </c:pt>
                <c:pt idx="3244">
                  <c:v>21</c:v>
                </c:pt>
                <c:pt idx="3245">
                  <c:v>22</c:v>
                </c:pt>
                <c:pt idx="3246">
                  <c:v>27</c:v>
                </c:pt>
                <c:pt idx="3247">
                  <c:v>15</c:v>
                </c:pt>
                <c:pt idx="3248">
                  <c:v>16</c:v>
                </c:pt>
                <c:pt idx="3249">
                  <c:v>21</c:v>
                </c:pt>
                <c:pt idx="3250">
                  <c:v>23</c:v>
                </c:pt>
                <c:pt idx="3251">
                  <c:v>26</c:v>
                </c:pt>
                <c:pt idx="3252">
                  <c:v>30</c:v>
                </c:pt>
                <c:pt idx="3253">
                  <c:v>30</c:v>
                </c:pt>
                <c:pt idx="3254">
                  <c:v>30</c:v>
                </c:pt>
                <c:pt idx="3255">
                  <c:v>32</c:v>
                </c:pt>
                <c:pt idx="3256">
                  <c:v>31</c:v>
                </c:pt>
                <c:pt idx="3257">
                  <c:v>32</c:v>
                </c:pt>
                <c:pt idx="3258">
                  <c:v>32</c:v>
                </c:pt>
                <c:pt idx="3259">
                  <c:v>32</c:v>
                </c:pt>
                <c:pt idx="3260">
                  <c:v>31</c:v>
                </c:pt>
                <c:pt idx="3261">
                  <c:v>26</c:v>
                </c:pt>
                <c:pt idx="3262">
                  <c:v>27</c:v>
                </c:pt>
                <c:pt idx="3263">
                  <c:v>26</c:v>
                </c:pt>
                <c:pt idx="3264">
                  <c:v>23</c:v>
                </c:pt>
                <c:pt idx="3265">
                  <c:v>28</c:v>
                </c:pt>
                <c:pt idx="3266">
                  <c:v>31</c:v>
                </c:pt>
                <c:pt idx="3267">
                  <c:v>27</c:v>
                </c:pt>
                <c:pt idx="3268">
                  <c:v>24</c:v>
                </c:pt>
                <c:pt idx="3269">
                  <c:v>31</c:v>
                </c:pt>
                <c:pt idx="3270">
                  <c:v>33</c:v>
                </c:pt>
                <c:pt idx="3271">
                  <c:v>32</c:v>
                </c:pt>
                <c:pt idx="3272">
                  <c:v>32</c:v>
                </c:pt>
                <c:pt idx="3273">
                  <c:v>30</c:v>
                </c:pt>
                <c:pt idx="3274">
                  <c:v>29</c:v>
                </c:pt>
                <c:pt idx="3275">
                  <c:v>32</c:v>
                </c:pt>
                <c:pt idx="3276">
                  <c:v>31</c:v>
                </c:pt>
                <c:pt idx="3277">
                  <c:v>28</c:v>
                </c:pt>
                <c:pt idx="3278">
                  <c:v>32</c:v>
                </c:pt>
                <c:pt idx="3279">
                  <c:v>28</c:v>
                </c:pt>
                <c:pt idx="3280">
                  <c:v>28</c:v>
                </c:pt>
                <c:pt idx="3281">
                  <c:v>28</c:v>
                </c:pt>
                <c:pt idx="3282">
                  <c:v>31</c:v>
                </c:pt>
                <c:pt idx="3283">
                  <c:v>27</c:v>
                </c:pt>
                <c:pt idx="3284">
                  <c:v>28</c:v>
                </c:pt>
                <c:pt idx="3285">
                  <c:v>32</c:v>
                </c:pt>
                <c:pt idx="3286">
                  <c:v>31</c:v>
                </c:pt>
                <c:pt idx="3287">
                  <c:v>29</c:v>
                </c:pt>
                <c:pt idx="3288">
                  <c:v>27</c:v>
                </c:pt>
                <c:pt idx="3289">
                  <c:v>24</c:v>
                </c:pt>
                <c:pt idx="3290">
                  <c:v>21</c:v>
                </c:pt>
                <c:pt idx="3291">
                  <c:v>20</c:v>
                </c:pt>
                <c:pt idx="3292">
                  <c:v>20</c:v>
                </c:pt>
                <c:pt idx="3293">
                  <c:v>19</c:v>
                </c:pt>
                <c:pt idx="3294">
                  <c:v>20</c:v>
                </c:pt>
                <c:pt idx="3295">
                  <c:v>24</c:v>
                </c:pt>
                <c:pt idx="3296">
                  <c:v>22</c:v>
                </c:pt>
                <c:pt idx="3297">
                  <c:v>21</c:v>
                </c:pt>
                <c:pt idx="3298">
                  <c:v>25</c:v>
                </c:pt>
                <c:pt idx="3299">
                  <c:v>28</c:v>
                </c:pt>
                <c:pt idx="3300">
                  <c:v>24</c:v>
                </c:pt>
                <c:pt idx="3301">
                  <c:v>22</c:v>
                </c:pt>
                <c:pt idx="3302">
                  <c:v>17</c:v>
                </c:pt>
                <c:pt idx="3303">
                  <c:v>18</c:v>
                </c:pt>
                <c:pt idx="3304">
                  <c:v>21</c:v>
                </c:pt>
                <c:pt idx="3305">
                  <c:v>20</c:v>
                </c:pt>
                <c:pt idx="3306">
                  <c:v>21</c:v>
                </c:pt>
                <c:pt idx="3307">
                  <c:v>23</c:v>
                </c:pt>
                <c:pt idx="3308">
                  <c:v>27</c:v>
                </c:pt>
                <c:pt idx="3309">
                  <c:v>13</c:v>
                </c:pt>
                <c:pt idx="3310">
                  <c:v>28</c:v>
                </c:pt>
                <c:pt idx="3311">
                  <c:v>27</c:v>
                </c:pt>
                <c:pt idx="3312">
                  <c:v>27</c:v>
                </c:pt>
                <c:pt idx="3313">
                  <c:v>29</c:v>
                </c:pt>
                <c:pt idx="3314">
                  <c:v>32</c:v>
                </c:pt>
                <c:pt idx="3315">
                  <c:v>31</c:v>
                </c:pt>
                <c:pt idx="3316">
                  <c:v>23</c:v>
                </c:pt>
                <c:pt idx="3317">
                  <c:v>30</c:v>
                </c:pt>
                <c:pt idx="3318">
                  <c:v>30</c:v>
                </c:pt>
                <c:pt idx="3319">
                  <c:v>28</c:v>
                </c:pt>
                <c:pt idx="3320">
                  <c:v>30</c:v>
                </c:pt>
                <c:pt idx="3321">
                  <c:v>31</c:v>
                </c:pt>
                <c:pt idx="3322">
                  <c:v>31</c:v>
                </c:pt>
                <c:pt idx="3323">
                  <c:v>30</c:v>
                </c:pt>
                <c:pt idx="3324">
                  <c:v>30</c:v>
                </c:pt>
                <c:pt idx="3325">
                  <c:v>30</c:v>
                </c:pt>
                <c:pt idx="3326">
                  <c:v>29</c:v>
                </c:pt>
                <c:pt idx="3327">
                  <c:v>29</c:v>
                </c:pt>
                <c:pt idx="3328">
                  <c:v>30</c:v>
                </c:pt>
                <c:pt idx="3329">
                  <c:v>30</c:v>
                </c:pt>
                <c:pt idx="3330">
                  <c:v>30</c:v>
                </c:pt>
                <c:pt idx="3331">
                  <c:v>21</c:v>
                </c:pt>
                <c:pt idx="3332">
                  <c:v>24</c:v>
                </c:pt>
                <c:pt idx="3333">
                  <c:v>25</c:v>
                </c:pt>
                <c:pt idx="3334">
                  <c:v>31</c:v>
                </c:pt>
                <c:pt idx="3335">
                  <c:v>30</c:v>
                </c:pt>
                <c:pt idx="3336">
                  <c:v>30</c:v>
                </c:pt>
                <c:pt idx="3337">
                  <c:v>29</c:v>
                </c:pt>
                <c:pt idx="3338">
                  <c:v>30</c:v>
                </c:pt>
                <c:pt idx="3339">
                  <c:v>29</c:v>
                </c:pt>
                <c:pt idx="3340">
                  <c:v>28</c:v>
                </c:pt>
                <c:pt idx="3341">
                  <c:v>30</c:v>
                </c:pt>
                <c:pt idx="3342">
                  <c:v>27</c:v>
                </c:pt>
                <c:pt idx="3343">
                  <c:v>23</c:v>
                </c:pt>
                <c:pt idx="3344">
                  <c:v>24</c:v>
                </c:pt>
                <c:pt idx="3345">
                  <c:v>22</c:v>
                </c:pt>
                <c:pt idx="3346">
                  <c:v>24</c:v>
                </c:pt>
                <c:pt idx="3347">
                  <c:v>23</c:v>
                </c:pt>
                <c:pt idx="3348">
                  <c:v>22</c:v>
                </c:pt>
                <c:pt idx="3349">
                  <c:v>23</c:v>
                </c:pt>
                <c:pt idx="3350">
                  <c:v>22</c:v>
                </c:pt>
                <c:pt idx="3351">
                  <c:v>18</c:v>
                </c:pt>
                <c:pt idx="3352">
                  <c:v>24</c:v>
                </c:pt>
                <c:pt idx="3353">
                  <c:v>22</c:v>
                </c:pt>
                <c:pt idx="3354">
                  <c:v>13</c:v>
                </c:pt>
                <c:pt idx="3355">
                  <c:v>20</c:v>
                </c:pt>
                <c:pt idx="3356">
                  <c:v>21</c:v>
                </c:pt>
                <c:pt idx="3357">
                  <c:v>21</c:v>
                </c:pt>
                <c:pt idx="3358">
                  <c:v>22</c:v>
                </c:pt>
                <c:pt idx="3359">
                  <c:v>27</c:v>
                </c:pt>
                <c:pt idx="3360">
                  <c:v>28</c:v>
                </c:pt>
                <c:pt idx="3361">
                  <c:v>28</c:v>
                </c:pt>
                <c:pt idx="3362">
                  <c:v>25</c:v>
                </c:pt>
                <c:pt idx="3363">
                  <c:v>26</c:v>
                </c:pt>
                <c:pt idx="3364">
                  <c:v>27</c:v>
                </c:pt>
                <c:pt idx="3365">
                  <c:v>27</c:v>
                </c:pt>
                <c:pt idx="3366">
                  <c:v>23</c:v>
                </c:pt>
                <c:pt idx="3367">
                  <c:v>24</c:v>
                </c:pt>
                <c:pt idx="3368">
                  <c:v>24</c:v>
                </c:pt>
                <c:pt idx="3369">
                  <c:v>23</c:v>
                </c:pt>
                <c:pt idx="3370">
                  <c:v>23</c:v>
                </c:pt>
                <c:pt idx="3371">
                  <c:v>21</c:v>
                </c:pt>
                <c:pt idx="3372">
                  <c:v>30</c:v>
                </c:pt>
                <c:pt idx="3373">
                  <c:v>30</c:v>
                </c:pt>
                <c:pt idx="3374">
                  <c:v>30</c:v>
                </c:pt>
                <c:pt idx="3375">
                  <c:v>31</c:v>
                </c:pt>
                <c:pt idx="3376">
                  <c:v>31</c:v>
                </c:pt>
                <c:pt idx="3377">
                  <c:v>23</c:v>
                </c:pt>
                <c:pt idx="3378">
                  <c:v>20</c:v>
                </c:pt>
                <c:pt idx="3379">
                  <c:v>23</c:v>
                </c:pt>
                <c:pt idx="3380">
                  <c:v>25</c:v>
                </c:pt>
                <c:pt idx="3381">
                  <c:v>25</c:v>
                </c:pt>
                <c:pt idx="3382">
                  <c:v>30</c:v>
                </c:pt>
                <c:pt idx="3383">
                  <c:v>26</c:v>
                </c:pt>
                <c:pt idx="3384">
                  <c:v>21</c:v>
                </c:pt>
                <c:pt idx="3385">
                  <c:v>17</c:v>
                </c:pt>
                <c:pt idx="3386">
                  <c:v>21</c:v>
                </c:pt>
                <c:pt idx="3387">
                  <c:v>17</c:v>
                </c:pt>
                <c:pt idx="3388">
                  <c:v>17</c:v>
                </c:pt>
                <c:pt idx="3389">
                  <c:v>20</c:v>
                </c:pt>
                <c:pt idx="3390">
                  <c:v>25</c:v>
                </c:pt>
                <c:pt idx="3391">
                  <c:v>22</c:v>
                </c:pt>
                <c:pt idx="3392">
                  <c:v>28</c:v>
                </c:pt>
                <c:pt idx="3393">
                  <c:v>19</c:v>
                </c:pt>
                <c:pt idx="3394">
                  <c:v>23</c:v>
                </c:pt>
                <c:pt idx="3395">
                  <c:v>26</c:v>
                </c:pt>
                <c:pt idx="3396">
                  <c:v>26</c:v>
                </c:pt>
                <c:pt idx="3397">
                  <c:v>20</c:v>
                </c:pt>
                <c:pt idx="3398">
                  <c:v>23</c:v>
                </c:pt>
                <c:pt idx="3399">
                  <c:v>19</c:v>
                </c:pt>
                <c:pt idx="3400">
                  <c:v>24</c:v>
                </c:pt>
                <c:pt idx="3401">
                  <c:v>24</c:v>
                </c:pt>
                <c:pt idx="3402">
                  <c:v>27</c:v>
                </c:pt>
                <c:pt idx="3403">
                  <c:v>25</c:v>
                </c:pt>
                <c:pt idx="3404">
                  <c:v>25</c:v>
                </c:pt>
                <c:pt idx="3405">
                  <c:v>22</c:v>
                </c:pt>
                <c:pt idx="3406">
                  <c:v>24</c:v>
                </c:pt>
                <c:pt idx="3407">
                  <c:v>21</c:v>
                </c:pt>
                <c:pt idx="3408">
                  <c:v>18</c:v>
                </c:pt>
                <c:pt idx="3409">
                  <c:v>19</c:v>
                </c:pt>
                <c:pt idx="3410">
                  <c:v>21</c:v>
                </c:pt>
                <c:pt idx="3411">
                  <c:v>14</c:v>
                </c:pt>
                <c:pt idx="3412">
                  <c:v>16</c:v>
                </c:pt>
                <c:pt idx="3413">
                  <c:v>19</c:v>
                </c:pt>
                <c:pt idx="3414">
                  <c:v>14</c:v>
                </c:pt>
                <c:pt idx="3415">
                  <c:v>16</c:v>
                </c:pt>
                <c:pt idx="3416">
                  <c:v>27</c:v>
                </c:pt>
                <c:pt idx="3417">
                  <c:v>24</c:v>
                </c:pt>
                <c:pt idx="3418">
                  <c:v>16</c:v>
                </c:pt>
                <c:pt idx="3419">
                  <c:v>17</c:v>
                </c:pt>
                <c:pt idx="3420">
                  <c:v>9</c:v>
                </c:pt>
                <c:pt idx="3421">
                  <c:v>8</c:v>
                </c:pt>
                <c:pt idx="3422">
                  <c:v>11</c:v>
                </c:pt>
                <c:pt idx="3423">
                  <c:v>14</c:v>
                </c:pt>
                <c:pt idx="3424">
                  <c:v>10</c:v>
                </c:pt>
                <c:pt idx="3425">
                  <c:v>10</c:v>
                </c:pt>
                <c:pt idx="3426">
                  <c:v>13</c:v>
                </c:pt>
                <c:pt idx="3427">
                  <c:v>7</c:v>
                </c:pt>
                <c:pt idx="3428">
                  <c:v>8</c:v>
                </c:pt>
                <c:pt idx="3429">
                  <c:v>19</c:v>
                </c:pt>
                <c:pt idx="3430">
                  <c:v>21</c:v>
                </c:pt>
                <c:pt idx="3431">
                  <c:v>24</c:v>
                </c:pt>
                <c:pt idx="3432">
                  <c:v>25</c:v>
                </c:pt>
                <c:pt idx="3433">
                  <c:v>27</c:v>
                </c:pt>
                <c:pt idx="3434">
                  <c:v>28</c:v>
                </c:pt>
                <c:pt idx="3435">
                  <c:v>28</c:v>
                </c:pt>
                <c:pt idx="3436">
                  <c:v>29</c:v>
                </c:pt>
                <c:pt idx="3437">
                  <c:v>29</c:v>
                </c:pt>
                <c:pt idx="3438">
                  <c:v>30</c:v>
                </c:pt>
                <c:pt idx="3439">
                  <c:v>32</c:v>
                </c:pt>
                <c:pt idx="3440">
                  <c:v>32</c:v>
                </c:pt>
                <c:pt idx="3441">
                  <c:v>32</c:v>
                </c:pt>
                <c:pt idx="3442">
                  <c:v>32</c:v>
                </c:pt>
                <c:pt idx="3443">
                  <c:v>33</c:v>
                </c:pt>
                <c:pt idx="3444">
                  <c:v>31</c:v>
                </c:pt>
                <c:pt idx="3445">
                  <c:v>32</c:v>
                </c:pt>
                <c:pt idx="3446">
                  <c:v>33</c:v>
                </c:pt>
                <c:pt idx="3447">
                  <c:v>31</c:v>
                </c:pt>
                <c:pt idx="3448">
                  <c:v>30</c:v>
                </c:pt>
                <c:pt idx="3449">
                  <c:v>31</c:v>
                </c:pt>
                <c:pt idx="3450">
                  <c:v>25</c:v>
                </c:pt>
                <c:pt idx="3451">
                  <c:v>22</c:v>
                </c:pt>
                <c:pt idx="3452">
                  <c:v>23</c:v>
                </c:pt>
                <c:pt idx="3453">
                  <c:v>24</c:v>
                </c:pt>
                <c:pt idx="3454">
                  <c:v>22</c:v>
                </c:pt>
                <c:pt idx="3455">
                  <c:v>31</c:v>
                </c:pt>
                <c:pt idx="3456">
                  <c:v>29</c:v>
                </c:pt>
                <c:pt idx="3457">
                  <c:v>26</c:v>
                </c:pt>
                <c:pt idx="3458">
                  <c:v>30</c:v>
                </c:pt>
                <c:pt idx="3459">
                  <c:v>30</c:v>
                </c:pt>
                <c:pt idx="3460">
                  <c:v>30</c:v>
                </c:pt>
                <c:pt idx="3461">
                  <c:v>29</c:v>
                </c:pt>
                <c:pt idx="3462">
                  <c:v>28</c:v>
                </c:pt>
                <c:pt idx="3463">
                  <c:v>24</c:v>
                </c:pt>
                <c:pt idx="3464">
                  <c:v>22</c:v>
                </c:pt>
                <c:pt idx="3465">
                  <c:v>19</c:v>
                </c:pt>
                <c:pt idx="3466">
                  <c:v>20</c:v>
                </c:pt>
                <c:pt idx="3467">
                  <c:v>17</c:v>
                </c:pt>
                <c:pt idx="3468">
                  <c:v>24</c:v>
                </c:pt>
                <c:pt idx="3469">
                  <c:v>29</c:v>
                </c:pt>
                <c:pt idx="3470">
                  <c:v>29</c:v>
                </c:pt>
                <c:pt idx="3471">
                  <c:v>29</c:v>
                </c:pt>
                <c:pt idx="3472">
                  <c:v>27</c:v>
                </c:pt>
                <c:pt idx="3473">
                  <c:v>28</c:v>
                </c:pt>
                <c:pt idx="3474">
                  <c:v>24</c:v>
                </c:pt>
                <c:pt idx="3475">
                  <c:v>28</c:v>
                </c:pt>
                <c:pt idx="3476">
                  <c:v>30</c:v>
                </c:pt>
                <c:pt idx="3477">
                  <c:v>29</c:v>
                </c:pt>
                <c:pt idx="3478">
                  <c:v>26</c:v>
                </c:pt>
                <c:pt idx="3479">
                  <c:v>28</c:v>
                </c:pt>
                <c:pt idx="3480">
                  <c:v>23</c:v>
                </c:pt>
                <c:pt idx="3481">
                  <c:v>21</c:v>
                </c:pt>
                <c:pt idx="3482">
                  <c:v>19</c:v>
                </c:pt>
                <c:pt idx="3483">
                  <c:v>23</c:v>
                </c:pt>
                <c:pt idx="3484">
                  <c:v>22</c:v>
                </c:pt>
                <c:pt idx="3485">
                  <c:v>25</c:v>
                </c:pt>
                <c:pt idx="3486">
                  <c:v>25</c:v>
                </c:pt>
                <c:pt idx="3487">
                  <c:v>18</c:v>
                </c:pt>
                <c:pt idx="3488">
                  <c:v>15</c:v>
                </c:pt>
                <c:pt idx="3489">
                  <c:v>14</c:v>
                </c:pt>
                <c:pt idx="3490">
                  <c:v>14</c:v>
                </c:pt>
                <c:pt idx="3491">
                  <c:v>13</c:v>
                </c:pt>
                <c:pt idx="3492">
                  <c:v>12</c:v>
                </c:pt>
                <c:pt idx="3493">
                  <c:v>16</c:v>
                </c:pt>
                <c:pt idx="3494">
                  <c:v>18</c:v>
                </c:pt>
                <c:pt idx="3495">
                  <c:v>20</c:v>
                </c:pt>
                <c:pt idx="3496">
                  <c:v>23</c:v>
                </c:pt>
                <c:pt idx="3497">
                  <c:v>20</c:v>
                </c:pt>
                <c:pt idx="3498">
                  <c:v>19</c:v>
                </c:pt>
                <c:pt idx="3499">
                  <c:v>16</c:v>
                </c:pt>
                <c:pt idx="3500">
                  <c:v>14</c:v>
                </c:pt>
                <c:pt idx="3501">
                  <c:v>11</c:v>
                </c:pt>
                <c:pt idx="3502">
                  <c:v>13</c:v>
                </c:pt>
                <c:pt idx="3503">
                  <c:v>13</c:v>
                </c:pt>
                <c:pt idx="3504">
                  <c:v>11</c:v>
                </c:pt>
                <c:pt idx="3505">
                  <c:v>11</c:v>
                </c:pt>
                <c:pt idx="3506">
                  <c:v>9</c:v>
                </c:pt>
                <c:pt idx="3507">
                  <c:v>11</c:v>
                </c:pt>
                <c:pt idx="3508">
                  <c:v>9</c:v>
                </c:pt>
                <c:pt idx="3509">
                  <c:v>13</c:v>
                </c:pt>
                <c:pt idx="3510">
                  <c:v>20</c:v>
                </c:pt>
                <c:pt idx="3511">
                  <c:v>19</c:v>
                </c:pt>
                <c:pt idx="3512">
                  <c:v>12</c:v>
                </c:pt>
                <c:pt idx="3513">
                  <c:v>14</c:v>
                </c:pt>
                <c:pt idx="3514">
                  <c:v>15</c:v>
                </c:pt>
                <c:pt idx="3515">
                  <c:v>16</c:v>
                </c:pt>
                <c:pt idx="3516">
                  <c:v>20</c:v>
                </c:pt>
                <c:pt idx="3517">
                  <c:v>20</c:v>
                </c:pt>
                <c:pt idx="3518">
                  <c:v>14</c:v>
                </c:pt>
                <c:pt idx="3519">
                  <c:v>14</c:v>
                </c:pt>
                <c:pt idx="3520">
                  <c:v>9</c:v>
                </c:pt>
                <c:pt idx="3521">
                  <c:v>7</c:v>
                </c:pt>
                <c:pt idx="3522">
                  <c:v>8</c:v>
                </c:pt>
                <c:pt idx="3523">
                  <c:v>9</c:v>
                </c:pt>
                <c:pt idx="3524">
                  <c:v>10</c:v>
                </c:pt>
                <c:pt idx="3525">
                  <c:v>17</c:v>
                </c:pt>
                <c:pt idx="3526">
                  <c:v>18</c:v>
                </c:pt>
                <c:pt idx="3527">
                  <c:v>19</c:v>
                </c:pt>
                <c:pt idx="3528">
                  <c:v>15</c:v>
                </c:pt>
                <c:pt idx="3529">
                  <c:v>16</c:v>
                </c:pt>
                <c:pt idx="3530">
                  <c:v>10</c:v>
                </c:pt>
                <c:pt idx="3531">
                  <c:v>7</c:v>
                </c:pt>
                <c:pt idx="3532">
                  <c:v>7</c:v>
                </c:pt>
                <c:pt idx="3533">
                  <c:v>7</c:v>
                </c:pt>
                <c:pt idx="3534">
                  <c:v>10</c:v>
                </c:pt>
                <c:pt idx="3535">
                  <c:v>17</c:v>
                </c:pt>
                <c:pt idx="3536">
                  <c:v>14</c:v>
                </c:pt>
                <c:pt idx="3537">
                  <c:v>11</c:v>
                </c:pt>
                <c:pt idx="3538">
                  <c:v>8</c:v>
                </c:pt>
                <c:pt idx="3539">
                  <c:v>9</c:v>
                </c:pt>
                <c:pt idx="3540">
                  <c:v>10</c:v>
                </c:pt>
                <c:pt idx="3541">
                  <c:v>15</c:v>
                </c:pt>
                <c:pt idx="3542">
                  <c:v>17</c:v>
                </c:pt>
                <c:pt idx="3543">
                  <c:v>16</c:v>
                </c:pt>
                <c:pt idx="3544">
                  <c:v>16</c:v>
                </c:pt>
                <c:pt idx="3545">
                  <c:v>17</c:v>
                </c:pt>
                <c:pt idx="3546">
                  <c:v>18</c:v>
                </c:pt>
                <c:pt idx="3547">
                  <c:v>17</c:v>
                </c:pt>
                <c:pt idx="3548">
                  <c:v>15</c:v>
                </c:pt>
                <c:pt idx="3549">
                  <c:v>15</c:v>
                </c:pt>
                <c:pt idx="3550">
                  <c:v>16</c:v>
                </c:pt>
                <c:pt idx="3551">
                  <c:v>22</c:v>
                </c:pt>
                <c:pt idx="3552">
                  <c:v>26</c:v>
                </c:pt>
                <c:pt idx="3553">
                  <c:v>27</c:v>
                </c:pt>
                <c:pt idx="3554">
                  <c:v>27</c:v>
                </c:pt>
                <c:pt idx="3555">
                  <c:v>28</c:v>
                </c:pt>
                <c:pt idx="3556">
                  <c:v>26</c:v>
                </c:pt>
                <c:pt idx="3557">
                  <c:v>24</c:v>
                </c:pt>
                <c:pt idx="3558">
                  <c:v>21</c:v>
                </c:pt>
                <c:pt idx="3559">
                  <c:v>19</c:v>
                </c:pt>
                <c:pt idx="3560">
                  <c:v>17</c:v>
                </c:pt>
                <c:pt idx="3561">
                  <c:v>20</c:v>
                </c:pt>
                <c:pt idx="3562">
                  <c:v>23</c:v>
                </c:pt>
                <c:pt idx="3563">
                  <c:v>17</c:v>
                </c:pt>
                <c:pt idx="3564">
                  <c:v>23</c:v>
                </c:pt>
                <c:pt idx="3565">
                  <c:v>19</c:v>
                </c:pt>
                <c:pt idx="3566">
                  <c:v>16</c:v>
                </c:pt>
                <c:pt idx="3567">
                  <c:v>14</c:v>
                </c:pt>
                <c:pt idx="3568">
                  <c:v>21</c:v>
                </c:pt>
                <c:pt idx="3569">
                  <c:v>16</c:v>
                </c:pt>
                <c:pt idx="3570">
                  <c:v>22</c:v>
                </c:pt>
                <c:pt idx="3571">
                  <c:v>14</c:v>
                </c:pt>
                <c:pt idx="3572">
                  <c:v>25</c:v>
                </c:pt>
                <c:pt idx="3573">
                  <c:v>23</c:v>
                </c:pt>
                <c:pt idx="3574">
                  <c:v>23</c:v>
                </c:pt>
                <c:pt idx="3575">
                  <c:v>22</c:v>
                </c:pt>
                <c:pt idx="3576">
                  <c:v>24</c:v>
                </c:pt>
                <c:pt idx="3577">
                  <c:v>11</c:v>
                </c:pt>
                <c:pt idx="3578">
                  <c:v>12</c:v>
                </c:pt>
                <c:pt idx="3579">
                  <c:v>13</c:v>
                </c:pt>
                <c:pt idx="3580">
                  <c:v>15</c:v>
                </c:pt>
                <c:pt idx="3581">
                  <c:v>15</c:v>
                </c:pt>
                <c:pt idx="3582">
                  <c:v>13</c:v>
                </c:pt>
                <c:pt idx="3583">
                  <c:v>19</c:v>
                </c:pt>
                <c:pt idx="3584">
                  <c:v>20</c:v>
                </c:pt>
                <c:pt idx="3585">
                  <c:v>24</c:v>
                </c:pt>
                <c:pt idx="3586">
                  <c:v>28</c:v>
                </c:pt>
                <c:pt idx="3587">
                  <c:v>27</c:v>
                </c:pt>
                <c:pt idx="3588">
                  <c:v>27</c:v>
                </c:pt>
                <c:pt idx="3589">
                  <c:v>27</c:v>
                </c:pt>
                <c:pt idx="3590">
                  <c:v>29</c:v>
                </c:pt>
                <c:pt idx="3591">
                  <c:v>23</c:v>
                </c:pt>
                <c:pt idx="3592">
                  <c:v>28</c:v>
                </c:pt>
                <c:pt idx="3593">
                  <c:v>29</c:v>
                </c:pt>
                <c:pt idx="3594">
                  <c:v>31</c:v>
                </c:pt>
                <c:pt idx="3595">
                  <c:v>29</c:v>
                </c:pt>
                <c:pt idx="3596">
                  <c:v>30</c:v>
                </c:pt>
                <c:pt idx="3597">
                  <c:v>31</c:v>
                </c:pt>
                <c:pt idx="3598">
                  <c:v>29</c:v>
                </c:pt>
                <c:pt idx="3599">
                  <c:v>33</c:v>
                </c:pt>
                <c:pt idx="3600">
                  <c:v>31</c:v>
                </c:pt>
                <c:pt idx="3601">
                  <c:v>31</c:v>
                </c:pt>
                <c:pt idx="3602">
                  <c:v>33</c:v>
                </c:pt>
                <c:pt idx="3603">
                  <c:v>28</c:v>
                </c:pt>
                <c:pt idx="3604">
                  <c:v>24</c:v>
                </c:pt>
                <c:pt idx="3605">
                  <c:v>24</c:v>
                </c:pt>
                <c:pt idx="3606">
                  <c:v>23</c:v>
                </c:pt>
                <c:pt idx="3607">
                  <c:v>26</c:v>
                </c:pt>
                <c:pt idx="3608">
                  <c:v>30</c:v>
                </c:pt>
                <c:pt idx="3609">
                  <c:v>32</c:v>
                </c:pt>
                <c:pt idx="3610">
                  <c:v>32</c:v>
                </c:pt>
                <c:pt idx="3611">
                  <c:v>30</c:v>
                </c:pt>
                <c:pt idx="3612">
                  <c:v>31</c:v>
                </c:pt>
                <c:pt idx="3613">
                  <c:v>32</c:v>
                </c:pt>
                <c:pt idx="3614">
                  <c:v>33</c:v>
                </c:pt>
                <c:pt idx="3615">
                  <c:v>31</c:v>
                </c:pt>
                <c:pt idx="3616">
                  <c:v>32</c:v>
                </c:pt>
                <c:pt idx="3617">
                  <c:v>32</c:v>
                </c:pt>
                <c:pt idx="3618">
                  <c:v>30</c:v>
                </c:pt>
                <c:pt idx="3619">
                  <c:v>25</c:v>
                </c:pt>
                <c:pt idx="3620">
                  <c:v>24</c:v>
                </c:pt>
                <c:pt idx="3621">
                  <c:v>25</c:v>
                </c:pt>
                <c:pt idx="3622">
                  <c:v>26</c:v>
                </c:pt>
                <c:pt idx="3623">
                  <c:v>24</c:v>
                </c:pt>
                <c:pt idx="3624">
                  <c:v>22</c:v>
                </c:pt>
                <c:pt idx="3625">
                  <c:v>27</c:v>
                </c:pt>
                <c:pt idx="3626">
                  <c:v>28</c:v>
                </c:pt>
                <c:pt idx="3627">
                  <c:v>26</c:v>
                </c:pt>
                <c:pt idx="3628">
                  <c:v>30</c:v>
                </c:pt>
                <c:pt idx="3629">
                  <c:v>23</c:v>
                </c:pt>
                <c:pt idx="3630">
                  <c:v>20</c:v>
                </c:pt>
                <c:pt idx="3631">
                  <c:v>21</c:v>
                </c:pt>
                <c:pt idx="3632">
                  <c:v>22</c:v>
                </c:pt>
                <c:pt idx="3633">
                  <c:v>21</c:v>
                </c:pt>
                <c:pt idx="3634">
                  <c:v>24</c:v>
                </c:pt>
                <c:pt idx="3635">
                  <c:v>13</c:v>
                </c:pt>
                <c:pt idx="3636">
                  <c:v>13</c:v>
                </c:pt>
                <c:pt idx="3637">
                  <c:v>14</c:v>
                </c:pt>
                <c:pt idx="3638">
                  <c:v>16</c:v>
                </c:pt>
                <c:pt idx="3639">
                  <c:v>24</c:v>
                </c:pt>
                <c:pt idx="3640">
                  <c:v>29</c:v>
                </c:pt>
                <c:pt idx="3641">
                  <c:v>16</c:v>
                </c:pt>
                <c:pt idx="3642">
                  <c:v>13</c:v>
                </c:pt>
                <c:pt idx="3643">
                  <c:v>14</c:v>
                </c:pt>
                <c:pt idx="3644">
                  <c:v>15</c:v>
                </c:pt>
                <c:pt idx="3645">
                  <c:v>11</c:v>
                </c:pt>
                <c:pt idx="3646">
                  <c:v>11</c:v>
                </c:pt>
                <c:pt idx="3647">
                  <c:v>7</c:v>
                </c:pt>
                <c:pt idx="3648">
                  <c:v>7</c:v>
                </c:pt>
                <c:pt idx="3649">
                  <c:v>6</c:v>
                </c:pt>
                <c:pt idx="3650">
                  <c:v>6</c:v>
                </c:pt>
                <c:pt idx="3651">
                  <c:v>7</c:v>
                </c:pt>
                <c:pt idx="3652">
                  <c:v>8</c:v>
                </c:pt>
                <c:pt idx="3653">
                  <c:v>7</c:v>
                </c:pt>
                <c:pt idx="3654">
                  <c:v>7</c:v>
                </c:pt>
                <c:pt idx="3655">
                  <c:v>16</c:v>
                </c:pt>
                <c:pt idx="3656">
                  <c:v>17</c:v>
                </c:pt>
                <c:pt idx="3657">
                  <c:v>15</c:v>
                </c:pt>
                <c:pt idx="3658">
                  <c:v>14</c:v>
                </c:pt>
                <c:pt idx="3659">
                  <c:v>4</c:v>
                </c:pt>
                <c:pt idx="3660">
                  <c:v>4</c:v>
                </c:pt>
                <c:pt idx="3661">
                  <c:v>3</c:v>
                </c:pt>
                <c:pt idx="3662">
                  <c:v>3</c:v>
                </c:pt>
                <c:pt idx="3663">
                  <c:v>3</c:v>
                </c:pt>
                <c:pt idx="3664">
                  <c:v>3</c:v>
                </c:pt>
                <c:pt idx="3665">
                  <c:v>5</c:v>
                </c:pt>
                <c:pt idx="3666">
                  <c:v>7</c:v>
                </c:pt>
                <c:pt idx="3667">
                  <c:v>12</c:v>
                </c:pt>
                <c:pt idx="3668">
                  <c:v>16</c:v>
                </c:pt>
                <c:pt idx="3669">
                  <c:v>15</c:v>
                </c:pt>
                <c:pt idx="3670">
                  <c:v>15</c:v>
                </c:pt>
                <c:pt idx="3671">
                  <c:v>15</c:v>
                </c:pt>
                <c:pt idx="3672">
                  <c:v>15</c:v>
                </c:pt>
                <c:pt idx="3673">
                  <c:v>15</c:v>
                </c:pt>
                <c:pt idx="3674">
                  <c:v>11</c:v>
                </c:pt>
                <c:pt idx="3675">
                  <c:v>14</c:v>
                </c:pt>
                <c:pt idx="3676">
                  <c:v>9</c:v>
                </c:pt>
                <c:pt idx="3677">
                  <c:v>9</c:v>
                </c:pt>
                <c:pt idx="3678">
                  <c:v>8</c:v>
                </c:pt>
                <c:pt idx="3679">
                  <c:v>7</c:v>
                </c:pt>
                <c:pt idx="3680">
                  <c:v>9</c:v>
                </c:pt>
                <c:pt idx="3681">
                  <c:v>6</c:v>
                </c:pt>
                <c:pt idx="3682">
                  <c:v>6</c:v>
                </c:pt>
                <c:pt idx="3683">
                  <c:v>7</c:v>
                </c:pt>
                <c:pt idx="3684">
                  <c:v>7</c:v>
                </c:pt>
                <c:pt idx="3685">
                  <c:v>7</c:v>
                </c:pt>
                <c:pt idx="3686">
                  <c:v>6</c:v>
                </c:pt>
                <c:pt idx="3687">
                  <c:v>6</c:v>
                </c:pt>
                <c:pt idx="3688">
                  <c:v>7</c:v>
                </c:pt>
                <c:pt idx="3689">
                  <c:v>7</c:v>
                </c:pt>
                <c:pt idx="3690">
                  <c:v>15</c:v>
                </c:pt>
                <c:pt idx="3691">
                  <c:v>12</c:v>
                </c:pt>
                <c:pt idx="3692">
                  <c:v>12</c:v>
                </c:pt>
                <c:pt idx="3693">
                  <c:v>15</c:v>
                </c:pt>
                <c:pt idx="3694">
                  <c:v>14</c:v>
                </c:pt>
                <c:pt idx="3695">
                  <c:v>12</c:v>
                </c:pt>
                <c:pt idx="3696">
                  <c:v>10</c:v>
                </c:pt>
                <c:pt idx="3697">
                  <c:v>11</c:v>
                </c:pt>
                <c:pt idx="3698">
                  <c:v>7</c:v>
                </c:pt>
                <c:pt idx="3699">
                  <c:v>5</c:v>
                </c:pt>
                <c:pt idx="3700">
                  <c:v>5</c:v>
                </c:pt>
                <c:pt idx="3701">
                  <c:v>5</c:v>
                </c:pt>
                <c:pt idx="3702">
                  <c:v>4</c:v>
                </c:pt>
                <c:pt idx="3703">
                  <c:v>4</c:v>
                </c:pt>
                <c:pt idx="3704">
                  <c:v>4</c:v>
                </c:pt>
                <c:pt idx="3705">
                  <c:v>4</c:v>
                </c:pt>
                <c:pt idx="3706">
                  <c:v>5</c:v>
                </c:pt>
                <c:pt idx="3707">
                  <c:v>5</c:v>
                </c:pt>
                <c:pt idx="3708">
                  <c:v>5</c:v>
                </c:pt>
                <c:pt idx="3709">
                  <c:v>6</c:v>
                </c:pt>
                <c:pt idx="3710">
                  <c:v>5</c:v>
                </c:pt>
                <c:pt idx="3711">
                  <c:v>5</c:v>
                </c:pt>
                <c:pt idx="3712">
                  <c:v>5</c:v>
                </c:pt>
                <c:pt idx="3713">
                  <c:v>5</c:v>
                </c:pt>
                <c:pt idx="3714">
                  <c:v>5</c:v>
                </c:pt>
                <c:pt idx="3715">
                  <c:v>5</c:v>
                </c:pt>
                <c:pt idx="3716">
                  <c:v>7</c:v>
                </c:pt>
                <c:pt idx="3717">
                  <c:v>7</c:v>
                </c:pt>
                <c:pt idx="3718">
                  <c:v>8</c:v>
                </c:pt>
                <c:pt idx="3719">
                  <c:v>6</c:v>
                </c:pt>
                <c:pt idx="3720">
                  <c:v>5</c:v>
                </c:pt>
                <c:pt idx="3721">
                  <c:v>5</c:v>
                </c:pt>
                <c:pt idx="3722">
                  <c:v>5</c:v>
                </c:pt>
                <c:pt idx="3723">
                  <c:v>5</c:v>
                </c:pt>
                <c:pt idx="3724">
                  <c:v>5</c:v>
                </c:pt>
                <c:pt idx="3725">
                  <c:v>5</c:v>
                </c:pt>
                <c:pt idx="3726">
                  <c:v>8</c:v>
                </c:pt>
                <c:pt idx="3727">
                  <c:v>7</c:v>
                </c:pt>
                <c:pt idx="3728">
                  <c:v>14</c:v>
                </c:pt>
                <c:pt idx="3729">
                  <c:v>15</c:v>
                </c:pt>
                <c:pt idx="3730">
                  <c:v>15</c:v>
                </c:pt>
                <c:pt idx="3731">
                  <c:v>16</c:v>
                </c:pt>
                <c:pt idx="3732">
                  <c:v>16</c:v>
                </c:pt>
                <c:pt idx="3733">
                  <c:v>18</c:v>
                </c:pt>
                <c:pt idx="3734">
                  <c:v>15</c:v>
                </c:pt>
                <c:pt idx="3735">
                  <c:v>7</c:v>
                </c:pt>
                <c:pt idx="3736">
                  <c:v>7</c:v>
                </c:pt>
                <c:pt idx="3737">
                  <c:v>8</c:v>
                </c:pt>
                <c:pt idx="3738">
                  <c:v>12</c:v>
                </c:pt>
                <c:pt idx="3739">
                  <c:v>10</c:v>
                </c:pt>
                <c:pt idx="3740">
                  <c:v>24</c:v>
                </c:pt>
                <c:pt idx="3741">
                  <c:v>24</c:v>
                </c:pt>
                <c:pt idx="3742">
                  <c:v>23</c:v>
                </c:pt>
                <c:pt idx="3743">
                  <c:v>24</c:v>
                </c:pt>
                <c:pt idx="3744">
                  <c:v>24</c:v>
                </c:pt>
                <c:pt idx="3745">
                  <c:v>24</c:v>
                </c:pt>
                <c:pt idx="3746">
                  <c:v>24</c:v>
                </c:pt>
                <c:pt idx="3747">
                  <c:v>21</c:v>
                </c:pt>
                <c:pt idx="3748">
                  <c:v>18</c:v>
                </c:pt>
                <c:pt idx="3749">
                  <c:v>18</c:v>
                </c:pt>
                <c:pt idx="3750">
                  <c:v>17</c:v>
                </c:pt>
                <c:pt idx="3751">
                  <c:v>22</c:v>
                </c:pt>
                <c:pt idx="3752">
                  <c:v>24</c:v>
                </c:pt>
                <c:pt idx="3753">
                  <c:v>24</c:v>
                </c:pt>
                <c:pt idx="3754">
                  <c:v>23</c:v>
                </c:pt>
                <c:pt idx="3755">
                  <c:v>23</c:v>
                </c:pt>
                <c:pt idx="3756">
                  <c:v>15</c:v>
                </c:pt>
                <c:pt idx="3757">
                  <c:v>14</c:v>
                </c:pt>
                <c:pt idx="3758">
                  <c:v>11</c:v>
                </c:pt>
                <c:pt idx="3759">
                  <c:v>14</c:v>
                </c:pt>
                <c:pt idx="3760">
                  <c:v>14</c:v>
                </c:pt>
                <c:pt idx="3761">
                  <c:v>14</c:v>
                </c:pt>
                <c:pt idx="3762">
                  <c:v>8</c:v>
                </c:pt>
                <c:pt idx="3763">
                  <c:v>8</c:v>
                </c:pt>
                <c:pt idx="3764">
                  <c:v>5</c:v>
                </c:pt>
                <c:pt idx="3765">
                  <c:v>6</c:v>
                </c:pt>
                <c:pt idx="3766">
                  <c:v>6</c:v>
                </c:pt>
                <c:pt idx="3767">
                  <c:v>10</c:v>
                </c:pt>
                <c:pt idx="3768">
                  <c:v>13</c:v>
                </c:pt>
                <c:pt idx="3769">
                  <c:v>16</c:v>
                </c:pt>
                <c:pt idx="3770">
                  <c:v>14</c:v>
                </c:pt>
                <c:pt idx="3771">
                  <c:v>10</c:v>
                </c:pt>
                <c:pt idx="3772">
                  <c:v>18</c:v>
                </c:pt>
                <c:pt idx="3773">
                  <c:v>14</c:v>
                </c:pt>
                <c:pt idx="3774">
                  <c:v>13</c:v>
                </c:pt>
                <c:pt idx="3775">
                  <c:v>18</c:v>
                </c:pt>
                <c:pt idx="3776">
                  <c:v>18</c:v>
                </c:pt>
                <c:pt idx="3777">
                  <c:v>14</c:v>
                </c:pt>
                <c:pt idx="3778">
                  <c:v>12</c:v>
                </c:pt>
                <c:pt idx="3779">
                  <c:v>17</c:v>
                </c:pt>
                <c:pt idx="3780">
                  <c:v>9</c:v>
                </c:pt>
                <c:pt idx="3781">
                  <c:v>9</c:v>
                </c:pt>
                <c:pt idx="3782">
                  <c:v>6</c:v>
                </c:pt>
                <c:pt idx="3783">
                  <c:v>6</c:v>
                </c:pt>
                <c:pt idx="3784">
                  <c:v>8</c:v>
                </c:pt>
                <c:pt idx="3785">
                  <c:v>9</c:v>
                </c:pt>
                <c:pt idx="3786">
                  <c:v>10</c:v>
                </c:pt>
                <c:pt idx="3787">
                  <c:v>18</c:v>
                </c:pt>
                <c:pt idx="3788">
                  <c:v>19</c:v>
                </c:pt>
                <c:pt idx="3789">
                  <c:v>19</c:v>
                </c:pt>
                <c:pt idx="3790">
                  <c:v>16</c:v>
                </c:pt>
                <c:pt idx="3791">
                  <c:v>9</c:v>
                </c:pt>
                <c:pt idx="3792">
                  <c:v>17</c:v>
                </c:pt>
                <c:pt idx="3793">
                  <c:v>20</c:v>
                </c:pt>
                <c:pt idx="3794">
                  <c:v>13</c:v>
                </c:pt>
                <c:pt idx="3795">
                  <c:v>11</c:v>
                </c:pt>
                <c:pt idx="3796">
                  <c:v>14</c:v>
                </c:pt>
                <c:pt idx="3797">
                  <c:v>7</c:v>
                </c:pt>
                <c:pt idx="3798">
                  <c:v>4</c:v>
                </c:pt>
                <c:pt idx="3799">
                  <c:v>11</c:v>
                </c:pt>
                <c:pt idx="3800">
                  <c:v>19</c:v>
                </c:pt>
                <c:pt idx="3801">
                  <c:v>16</c:v>
                </c:pt>
                <c:pt idx="3802">
                  <c:v>16</c:v>
                </c:pt>
                <c:pt idx="3803">
                  <c:v>21</c:v>
                </c:pt>
                <c:pt idx="3804">
                  <c:v>20</c:v>
                </c:pt>
                <c:pt idx="3805">
                  <c:v>26</c:v>
                </c:pt>
                <c:pt idx="3806">
                  <c:v>25</c:v>
                </c:pt>
                <c:pt idx="3807">
                  <c:v>25</c:v>
                </c:pt>
                <c:pt idx="3808">
                  <c:v>25</c:v>
                </c:pt>
                <c:pt idx="3809">
                  <c:v>24</c:v>
                </c:pt>
                <c:pt idx="3810">
                  <c:v>28</c:v>
                </c:pt>
                <c:pt idx="3811">
                  <c:v>29</c:v>
                </c:pt>
                <c:pt idx="3812">
                  <c:v>28</c:v>
                </c:pt>
                <c:pt idx="3813">
                  <c:v>29</c:v>
                </c:pt>
                <c:pt idx="3814">
                  <c:v>28</c:v>
                </c:pt>
                <c:pt idx="3815">
                  <c:v>29</c:v>
                </c:pt>
                <c:pt idx="3816">
                  <c:v>28</c:v>
                </c:pt>
                <c:pt idx="3817">
                  <c:v>23</c:v>
                </c:pt>
                <c:pt idx="3818">
                  <c:v>23</c:v>
                </c:pt>
                <c:pt idx="3819">
                  <c:v>21</c:v>
                </c:pt>
                <c:pt idx="3820">
                  <c:v>27</c:v>
                </c:pt>
                <c:pt idx="3821">
                  <c:v>24</c:v>
                </c:pt>
                <c:pt idx="3822">
                  <c:v>28</c:v>
                </c:pt>
                <c:pt idx="3823">
                  <c:v>24</c:v>
                </c:pt>
                <c:pt idx="3824">
                  <c:v>26</c:v>
                </c:pt>
                <c:pt idx="3825">
                  <c:v>31</c:v>
                </c:pt>
                <c:pt idx="3826">
                  <c:v>31</c:v>
                </c:pt>
                <c:pt idx="3827">
                  <c:v>29</c:v>
                </c:pt>
                <c:pt idx="3828">
                  <c:v>30</c:v>
                </c:pt>
                <c:pt idx="3829">
                  <c:v>27</c:v>
                </c:pt>
                <c:pt idx="3830">
                  <c:v>24</c:v>
                </c:pt>
                <c:pt idx="3831">
                  <c:v>29</c:v>
                </c:pt>
                <c:pt idx="3832">
                  <c:v>30</c:v>
                </c:pt>
                <c:pt idx="3833">
                  <c:v>32</c:v>
                </c:pt>
                <c:pt idx="3834">
                  <c:v>32</c:v>
                </c:pt>
                <c:pt idx="3835">
                  <c:v>33</c:v>
                </c:pt>
                <c:pt idx="3836">
                  <c:v>32</c:v>
                </c:pt>
                <c:pt idx="3837">
                  <c:v>32</c:v>
                </c:pt>
                <c:pt idx="3838">
                  <c:v>30</c:v>
                </c:pt>
                <c:pt idx="3839">
                  <c:v>28</c:v>
                </c:pt>
                <c:pt idx="3840">
                  <c:v>25</c:v>
                </c:pt>
                <c:pt idx="3841">
                  <c:v>24</c:v>
                </c:pt>
                <c:pt idx="3842">
                  <c:v>23</c:v>
                </c:pt>
                <c:pt idx="3843">
                  <c:v>23</c:v>
                </c:pt>
                <c:pt idx="3844">
                  <c:v>29</c:v>
                </c:pt>
                <c:pt idx="3845">
                  <c:v>33</c:v>
                </c:pt>
                <c:pt idx="3846">
                  <c:v>28</c:v>
                </c:pt>
                <c:pt idx="3847">
                  <c:v>31</c:v>
                </c:pt>
                <c:pt idx="3848">
                  <c:v>25</c:v>
                </c:pt>
                <c:pt idx="3849">
                  <c:v>23</c:v>
                </c:pt>
                <c:pt idx="3850">
                  <c:v>23</c:v>
                </c:pt>
                <c:pt idx="3851">
                  <c:v>24</c:v>
                </c:pt>
                <c:pt idx="3852">
                  <c:v>22</c:v>
                </c:pt>
                <c:pt idx="3853">
                  <c:v>21</c:v>
                </c:pt>
                <c:pt idx="3854">
                  <c:v>19</c:v>
                </c:pt>
                <c:pt idx="3855">
                  <c:v>12</c:v>
                </c:pt>
                <c:pt idx="3856">
                  <c:v>12</c:v>
                </c:pt>
                <c:pt idx="3857">
                  <c:v>14</c:v>
                </c:pt>
                <c:pt idx="3858">
                  <c:v>15</c:v>
                </c:pt>
                <c:pt idx="3859">
                  <c:v>15</c:v>
                </c:pt>
                <c:pt idx="3860">
                  <c:v>13</c:v>
                </c:pt>
                <c:pt idx="3861">
                  <c:v>13</c:v>
                </c:pt>
                <c:pt idx="3862">
                  <c:v>13</c:v>
                </c:pt>
                <c:pt idx="3863">
                  <c:v>11</c:v>
                </c:pt>
                <c:pt idx="3864">
                  <c:v>10</c:v>
                </c:pt>
                <c:pt idx="3865">
                  <c:v>10</c:v>
                </c:pt>
                <c:pt idx="3866">
                  <c:v>9</c:v>
                </c:pt>
                <c:pt idx="3867">
                  <c:v>9</c:v>
                </c:pt>
                <c:pt idx="3868">
                  <c:v>9</c:v>
                </c:pt>
                <c:pt idx="3869">
                  <c:v>4</c:v>
                </c:pt>
                <c:pt idx="3870">
                  <c:v>5</c:v>
                </c:pt>
                <c:pt idx="3871">
                  <c:v>5</c:v>
                </c:pt>
                <c:pt idx="3872">
                  <c:v>7</c:v>
                </c:pt>
                <c:pt idx="3873">
                  <c:v>6</c:v>
                </c:pt>
                <c:pt idx="3874">
                  <c:v>3</c:v>
                </c:pt>
                <c:pt idx="3875">
                  <c:v>3</c:v>
                </c:pt>
                <c:pt idx="3876">
                  <c:v>4</c:v>
                </c:pt>
                <c:pt idx="3877">
                  <c:v>9</c:v>
                </c:pt>
                <c:pt idx="3878">
                  <c:v>10</c:v>
                </c:pt>
                <c:pt idx="3879">
                  <c:v>10</c:v>
                </c:pt>
                <c:pt idx="3880">
                  <c:v>15</c:v>
                </c:pt>
                <c:pt idx="3881">
                  <c:v>15</c:v>
                </c:pt>
                <c:pt idx="3882">
                  <c:v>15</c:v>
                </c:pt>
                <c:pt idx="3883">
                  <c:v>10</c:v>
                </c:pt>
                <c:pt idx="3884">
                  <c:v>15</c:v>
                </c:pt>
                <c:pt idx="3885">
                  <c:v>16</c:v>
                </c:pt>
                <c:pt idx="3886">
                  <c:v>13</c:v>
                </c:pt>
                <c:pt idx="3887">
                  <c:v>15</c:v>
                </c:pt>
                <c:pt idx="3888">
                  <c:v>18</c:v>
                </c:pt>
                <c:pt idx="3889">
                  <c:v>18</c:v>
                </c:pt>
                <c:pt idx="3890">
                  <c:v>22</c:v>
                </c:pt>
                <c:pt idx="3891">
                  <c:v>21</c:v>
                </c:pt>
                <c:pt idx="3892">
                  <c:v>21</c:v>
                </c:pt>
                <c:pt idx="3893">
                  <c:v>15</c:v>
                </c:pt>
                <c:pt idx="3894">
                  <c:v>15</c:v>
                </c:pt>
                <c:pt idx="3895">
                  <c:v>21</c:v>
                </c:pt>
                <c:pt idx="3896">
                  <c:v>23</c:v>
                </c:pt>
                <c:pt idx="3897">
                  <c:v>23</c:v>
                </c:pt>
                <c:pt idx="3898">
                  <c:v>23</c:v>
                </c:pt>
                <c:pt idx="3899">
                  <c:v>24</c:v>
                </c:pt>
                <c:pt idx="3900">
                  <c:v>23</c:v>
                </c:pt>
                <c:pt idx="3901">
                  <c:v>24</c:v>
                </c:pt>
                <c:pt idx="3902">
                  <c:v>23</c:v>
                </c:pt>
                <c:pt idx="3903">
                  <c:v>21</c:v>
                </c:pt>
                <c:pt idx="3904">
                  <c:v>15</c:v>
                </c:pt>
                <c:pt idx="3905">
                  <c:v>12</c:v>
                </c:pt>
                <c:pt idx="3906">
                  <c:v>13</c:v>
                </c:pt>
                <c:pt idx="3907">
                  <c:v>22</c:v>
                </c:pt>
                <c:pt idx="3908">
                  <c:v>20</c:v>
                </c:pt>
                <c:pt idx="3909">
                  <c:v>21</c:v>
                </c:pt>
                <c:pt idx="3910">
                  <c:v>15</c:v>
                </c:pt>
                <c:pt idx="3911">
                  <c:v>12</c:v>
                </c:pt>
                <c:pt idx="3912">
                  <c:v>12</c:v>
                </c:pt>
                <c:pt idx="3913">
                  <c:v>15</c:v>
                </c:pt>
                <c:pt idx="3914">
                  <c:v>18</c:v>
                </c:pt>
                <c:pt idx="3915">
                  <c:v>17</c:v>
                </c:pt>
                <c:pt idx="3916">
                  <c:v>22</c:v>
                </c:pt>
                <c:pt idx="3917">
                  <c:v>22</c:v>
                </c:pt>
                <c:pt idx="3918">
                  <c:v>24</c:v>
                </c:pt>
                <c:pt idx="3919">
                  <c:v>26</c:v>
                </c:pt>
                <c:pt idx="3920">
                  <c:v>25</c:v>
                </c:pt>
                <c:pt idx="3921">
                  <c:v>21</c:v>
                </c:pt>
                <c:pt idx="3922">
                  <c:v>21</c:v>
                </c:pt>
                <c:pt idx="3923">
                  <c:v>15</c:v>
                </c:pt>
                <c:pt idx="3924">
                  <c:v>22</c:v>
                </c:pt>
                <c:pt idx="3925">
                  <c:v>22</c:v>
                </c:pt>
                <c:pt idx="3926">
                  <c:v>21</c:v>
                </c:pt>
                <c:pt idx="3927">
                  <c:v>22</c:v>
                </c:pt>
                <c:pt idx="3928">
                  <c:v>22</c:v>
                </c:pt>
                <c:pt idx="3929">
                  <c:v>19</c:v>
                </c:pt>
                <c:pt idx="3930">
                  <c:v>16</c:v>
                </c:pt>
                <c:pt idx="3931">
                  <c:v>17</c:v>
                </c:pt>
                <c:pt idx="3932">
                  <c:v>16</c:v>
                </c:pt>
                <c:pt idx="3933">
                  <c:v>11</c:v>
                </c:pt>
                <c:pt idx="3934">
                  <c:v>8</c:v>
                </c:pt>
                <c:pt idx="3935">
                  <c:v>9</c:v>
                </c:pt>
                <c:pt idx="3936">
                  <c:v>7</c:v>
                </c:pt>
                <c:pt idx="3937">
                  <c:v>8</c:v>
                </c:pt>
                <c:pt idx="3938">
                  <c:v>8</c:v>
                </c:pt>
                <c:pt idx="3939">
                  <c:v>6</c:v>
                </c:pt>
                <c:pt idx="3940">
                  <c:v>4</c:v>
                </c:pt>
                <c:pt idx="3941">
                  <c:v>4</c:v>
                </c:pt>
                <c:pt idx="3942">
                  <c:v>4</c:v>
                </c:pt>
                <c:pt idx="3943">
                  <c:v>4</c:v>
                </c:pt>
                <c:pt idx="3944">
                  <c:v>4</c:v>
                </c:pt>
                <c:pt idx="3945">
                  <c:v>3</c:v>
                </c:pt>
                <c:pt idx="3946">
                  <c:v>3</c:v>
                </c:pt>
                <c:pt idx="3947">
                  <c:v>3</c:v>
                </c:pt>
                <c:pt idx="3948">
                  <c:v>3</c:v>
                </c:pt>
                <c:pt idx="3949">
                  <c:v>3</c:v>
                </c:pt>
                <c:pt idx="3950">
                  <c:v>4</c:v>
                </c:pt>
                <c:pt idx="3951">
                  <c:v>4</c:v>
                </c:pt>
                <c:pt idx="3952">
                  <c:v>7</c:v>
                </c:pt>
                <c:pt idx="3953">
                  <c:v>4</c:v>
                </c:pt>
                <c:pt idx="3954">
                  <c:v>3</c:v>
                </c:pt>
                <c:pt idx="3955">
                  <c:v>6</c:v>
                </c:pt>
                <c:pt idx="3956">
                  <c:v>10</c:v>
                </c:pt>
                <c:pt idx="3957">
                  <c:v>5</c:v>
                </c:pt>
                <c:pt idx="3958">
                  <c:v>4</c:v>
                </c:pt>
                <c:pt idx="3959">
                  <c:v>6</c:v>
                </c:pt>
                <c:pt idx="3960">
                  <c:v>4</c:v>
                </c:pt>
                <c:pt idx="3961">
                  <c:v>3</c:v>
                </c:pt>
                <c:pt idx="3962">
                  <c:v>3</c:v>
                </c:pt>
                <c:pt idx="3963">
                  <c:v>9</c:v>
                </c:pt>
                <c:pt idx="3964">
                  <c:v>5</c:v>
                </c:pt>
                <c:pt idx="3965">
                  <c:v>3</c:v>
                </c:pt>
                <c:pt idx="3966">
                  <c:v>11</c:v>
                </c:pt>
                <c:pt idx="3967">
                  <c:v>12</c:v>
                </c:pt>
                <c:pt idx="3968">
                  <c:v>12</c:v>
                </c:pt>
                <c:pt idx="3969">
                  <c:v>3</c:v>
                </c:pt>
                <c:pt idx="3970">
                  <c:v>3</c:v>
                </c:pt>
                <c:pt idx="3971">
                  <c:v>3</c:v>
                </c:pt>
                <c:pt idx="3972">
                  <c:v>3</c:v>
                </c:pt>
                <c:pt idx="3973">
                  <c:v>3</c:v>
                </c:pt>
                <c:pt idx="3974">
                  <c:v>3</c:v>
                </c:pt>
                <c:pt idx="3975">
                  <c:v>3</c:v>
                </c:pt>
                <c:pt idx="3976">
                  <c:v>3</c:v>
                </c:pt>
                <c:pt idx="3977">
                  <c:v>3</c:v>
                </c:pt>
                <c:pt idx="3978">
                  <c:v>13</c:v>
                </c:pt>
                <c:pt idx="3979">
                  <c:v>14</c:v>
                </c:pt>
                <c:pt idx="3980">
                  <c:v>14</c:v>
                </c:pt>
                <c:pt idx="3981">
                  <c:v>14</c:v>
                </c:pt>
                <c:pt idx="3982">
                  <c:v>14</c:v>
                </c:pt>
                <c:pt idx="3983">
                  <c:v>14</c:v>
                </c:pt>
                <c:pt idx="3984">
                  <c:v>10</c:v>
                </c:pt>
                <c:pt idx="3985">
                  <c:v>3</c:v>
                </c:pt>
                <c:pt idx="3986">
                  <c:v>5</c:v>
                </c:pt>
                <c:pt idx="3987">
                  <c:v>3</c:v>
                </c:pt>
                <c:pt idx="3988">
                  <c:v>16</c:v>
                </c:pt>
                <c:pt idx="3989">
                  <c:v>20</c:v>
                </c:pt>
                <c:pt idx="3990">
                  <c:v>18</c:v>
                </c:pt>
                <c:pt idx="3991">
                  <c:v>18</c:v>
                </c:pt>
                <c:pt idx="3992">
                  <c:v>21</c:v>
                </c:pt>
                <c:pt idx="3993">
                  <c:v>22</c:v>
                </c:pt>
                <c:pt idx="3994">
                  <c:v>20</c:v>
                </c:pt>
                <c:pt idx="3995">
                  <c:v>17</c:v>
                </c:pt>
                <c:pt idx="3996">
                  <c:v>16</c:v>
                </c:pt>
                <c:pt idx="3997">
                  <c:v>14</c:v>
                </c:pt>
                <c:pt idx="3998">
                  <c:v>15</c:v>
                </c:pt>
                <c:pt idx="3999">
                  <c:v>13</c:v>
                </c:pt>
                <c:pt idx="4000">
                  <c:v>13</c:v>
                </c:pt>
                <c:pt idx="4001">
                  <c:v>11</c:v>
                </c:pt>
                <c:pt idx="4002">
                  <c:v>3</c:v>
                </c:pt>
                <c:pt idx="4003">
                  <c:v>3</c:v>
                </c:pt>
                <c:pt idx="4004">
                  <c:v>6</c:v>
                </c:pt>
                <c:pt idx="4005">
                  <c:v>13</c:v>
                </c:pt>
                <c:pt idx="4006">
                  <c:v>13</c:v>
                </c:pt>
                <c:pt idx="4007">
                  <c:v>22</c:v>
                </c:pt>
                <c:pt idx="4008">
                  <c:v>21</c:v>
                </c:pt>
                <c:pt idx="4009">
                  <c:v>21</c:v>
                </c:pt>
                <c:pt idx="4010">
                  <c:v>16</c:v>
                </c:pt>
                <c:pt idx="4011">
                  <c:v>4</c:v>
                </c:pt>
                <c:pt idx="4012">
                  <c:v>4</c:v>
                </c:pt>
                <c:pt idx="4013">
                  <c:v>3</c:v>
                </c:pt>
                <c:pt idx="4014">
                  <c:v>3</c:v>
                </c:pt>
                <c:pt idx="4015">
                  <c:v>3</c:v>
                </c:pt>
                <c:pt idx="4016">
                  <c:v>3</c:v>
                </c:pt>
                <c:pt idx="4017">
                  <c:v>3</c:v>
                </c:pt>
                <c:pt idx="4018">
                  <c:v>4</c:v>
                </c:pt>
                <c:pt idx="4019">
                  <c:v>3</c:v>
                </c:pt>
                <c:pt idx="4020">
                  <c:v>4</c:v>
                </c:pt>
                <c:pt idx="4021">
                  <c:v>5</c:v>
                </c:pt>
                <c:pt idx="4022">
                  <c:v>3</c:v>
                </c:pt>
                <c:pt idx="4023">
                  <c:v>3</c:v>
                </c:pt>
                <c:pt idx="4024">
                  <c:v>3</c:v>
                </c:pt>
                <c:pt idx="4025">
                  <c:v>3</c:v>
                </c:pt>
                <c:pt idx="4026">
                  <c:v>3</c:v>
                </c:pt>
                <c:pt idx="4027">
                  <c:v>5</c:v>
                </c:pt>
                <c:pt idx="4028">
                  <c:v>4</c:v>
                </c:pt>
                <c:pt idx="4029">
                  <c:v>3</c:v>
                </c:pt>
                <c:pt idx="4030">
                  <c:v>3</c:v>
                </c:pt>
                <c:pt idx="4031">
                  <c:v>3</c:v>
                </c:pt>
                <c:pt idx="4032">
                  <c:v>7</c:v>
                </c:pt>
                <c:pt idx="4033">
                  <c:v>3</c:v>
                </c:pt>
                <c:pt idx="4034">
                  <c:v>4</c:v>
                </c:pt>
                <c:pt idx="4035">
                  <c:v>3</c:v>
                </c:pt>
                <c:pt idx="4036">
                  <c:v>3</c:v>
                </c:pt>
                <c:pt idx="4037">
                  <c:v>3</c:v>
                </c:pt>
                <c:pt idx="4038">
                  <c:v>3</c:v>
                </c:pt>
                <c:pt idx="4039">
                  <c:v>3</c:v>
                </c:pt>
                <c:pt idx="4040">
                  <c:v>3</c:v>
                </c:pt>
                <c:pt idx="4041">
                  <c:v>4</c:v>
                </c:pt>
                <c:pt idx="4042">
                  <c:v>7</c:v>
                </c:pt>
                <c:pt idx="4043">
                  <c:v>13</c:v>
                </c:pt>
                <c:pt idx="4044">
                  <c:v>14</c:v>
                </c:pt>
                <c:pt idx="4045">
                  <c:v>23</c:v>
                </c:pt>
                <c:pt idx="4046">
                  <c:v>23</c:v>
                </c:pt>
                <c:pt idx="4047">
                  <c:v>23</c:v>
                </c:pt>
                <c:pt idx="4048">
                  <c:v>26</c:v>
                </c:pt>
                <c:pt idx="4049">
                  <c:v>26</c:v>
                </c:pt>
                <c:pt idx="4050">
                  <c:v>26</c:v>
                </c:pt>
                <c:pt idx="4051">
                  <c:v>24</c:v>
                </c:pt>
                <c:pt idx="4052">
                  <c:v>24</c:v>
                </c:pt>
                <c:pt idx="4053">
                  <c:v>15</c:v>
                </c:pt>
                <c:pt idx="4054">
                  <c:v>17</c:v>
                </c:pt>
                <c:pt idx="4055">
                  <c:v>26</c:v>
                </c:pt>
                <c:pt idx="4056">
                  <c:v>26</c:v>
                </c:pt>
                <c:pt idx="4057">
                  <c:v>26</c:v>
                </c:pt>
                <c:pt idx="4058">
                  <c:v>27</c:v>
                </c:pt>
                <c:pt idx="4059">
                  <c:v>26</c:v>
                </c:pt>
                <c:pt idx="4060">
                  <c:v>24</c:v>
                </c:pt>
                <c:pt idx="4061">
                  <c:v>18</c:v>
                </c:pt>
                <c:pt idx="4062">
                  <c:v>29</c:v>
                </c:pt>
                <c:pt idx="4063">
                  <c:v>29</c:v>
                </c:pt>
                <c:pt idx="4064">
                  <c:v>23</c:v>
                </c:pt>
                <c:pt idx="4065">
                  <c:v>20</c:v>
                </c:pt>
                <c:pt idx="4066">
                  <c:v>19</c:v>
                </c:pt>
                <c:pt idx="4067">
                  <c:v>22</c:v>
                </c:pt>
                <c:pt idx="4068">
                  <c:v>21</c:v>
                </c:pt>
                <c:pt idx="4069">
                  <c:v>17</c:v>
                </c:pt>
                <c:pt idx="4070">
                  <c:v>17</c:v>
                </c:pt>
                <c:pt idx="4071">
                  <c:v>16</c:v>
                </c:pt>
                <c:pt idx="4072">
                  <c:v>16</c:v>
                </c:pt>
                <c:pt idx="4073">
                  <c:v>9</c:v>
                </c:pt>
                <c:pt idx="4074">
                  <c:v>14</c:v>
                </c:pt>
                <c:pt idx="4075">
                  <c:v>13</c:v>
                </c:pt>
                <c:pt idx="4076">
                  <c:v>26</c:v>
                </c:pt>
                <c:pt idx="4077">
                  <c:v>27</c:v>
                </c:pt>
                <c:pt idx="4078">
                  <c:v>31</c:v>
                </c:pt>
                <c:pt idx="4079">
                  <c:v>30</c:v>
                </c:pt>
                <c:pt idx="4080">
                  <c:v>30</c:v>
                </c:pt>
                <c:pt idx="4081">
                  <c:v>27</c:v>
                </c:pt>
                <c:pt idx="4082">
                  <c:v>15</c:v>
                </c:pt>
                <c:pt idx="4083">
                  <c:v>15</c:v>
                </c:pt>
                <c:pt idx="4084">
                  <c:v>18</c:v>
                </c:pt>
                <c:pt idx="4085">
                  <c:v>26</c:v>
                </c:pt>
                <c:pt idx="4086">
                  <c:v>22</c:v>
                </c:pt>
                <c:pt idx="4087">
                  <c:v>26</c:v>
                </c:pt>
                <c:pt idx="4088">
                  <c:v>19</c:v>
                </c:pt>
                <c:pt idx="4089">
                  <c:v>13</c:v>
                </c:pt>
                <c:pt idx="4090">
                  <c:v>13</c:v>
                </c:pt>
                <c:pt idx="4091">
                  <c:v>13</c:v>
                </c:pt>
                <c:pt idx="4092">
                  <c:v>14</c:v>
                </c:pt>
                <c:pt idx="4093">
                  <c:v>14</c:v>
                </c:pt>
                <c:pt idx="4094">
                  <c:v>14</c:v>
                </c:pt>
                <c:pt idx="4095">
                  <c:v>15</c:v>
                </c:pt>
                <c:pt idx="4096">
                  <c:v>17</c:v>
                </c:pt>
                <c:pt idx="4097">
                  <c:v>24</c:v>
                </c:pt>
                <c:pt idx="4098">
                  <c:v>16</c:v>
                </c:pt>
                <c:pt idx="4099">
                  <c:v>23</c:v>
                </c:pt>
                <c:pt idx="4100">
                  <c:v>24</c:v>
                </c:pt>
                <c:pt idx="4101">
                  <c:v>24</c:v>
                </c:pt>
                <c:pt idx="4102">
                  <c:v>24</c:v>
                </c:pt>
                <c:pt idx="4103">
                  <c:v>24</c:v>
                </c:pt>
                <c:pt idx="4104">
                  <c:v>20</c:v>
                </c:pt>
                <c:pt idx="4105">
                  <c:v>14</c:v>
                </c:pt>
                <c:pt idx="4106">
                  <c:v>13</c:v>
                </c:pt>
                <c:pt idx="4107">
                  <c:v>14</c:v>
                </c:pt>
                <c:pt idx="4108">
                  <c:v>21</c:v>
                </c:pt>
                <c:pt idx="4109">
                  <c:v>20</c:v>
                </c:pt>
                <c:pt idx="4110">
                  <c:v>23</c:v>
                </c:pt>
                <c:pt idx="4111">
                  <c:v>20</c:v>
                </c:pt>
                <c:pt idx="4112">
                  <c:v>28</c:v>
                </c:pt>
                <c:pt idx="4113">
                  <c:v>29</c:v>
                </c:pt>
                <c:pt idx="4114">
                  <c:v>28</c:v>
                </c:pt>
                <c:pt idx="4115">
                  <c:v>21</c:v>
                </c:pt>
                <c:pt idx="4116">
                  <c:v>11</c:v>
                </c:pt>
                <c:pt idx="4117">
                  <c:v>4</c:v>
                </c:pt>
                <c:pt idx="4118">
                  <c:v>4</c:v>
                </c:pt>
                <c:pt idx="4119">
                  <c:v>4</c:v>
                </c:pt>
                <c:pt idx="4120">
                  <c:v>4</c:v>
                </c:pt>
                <c:pt idx="4121">
                  <c:v>3</c:v>
                </c:pt>
                <c:pt idx="4122">
                  <c:v>3</c:v>
                </c:pt>
                <c:pt idx="4123">
                  <c:v>3</c:v>
                </c:pt>
                <c:pt idx="4124">
                  <c:v>3</c:v>
                </c:pt>
                <c:pt idx="4125">
                  <c:v>3</c:v>
                </c:pt>
                <c:pt idx="4126">
                  <c:v>3</c:v>
                </c:pt>
                <c:pt idx="4127">
                  <c:v>8</c:v>
                </c:pt>
                <c:pt idx="4128">
                  <c:v>11</c:v>
                </c:pt>
                <c:pt idx="4129">
                  <c:v>11</c:v>
                </c:pt>
                <c:pt idx="4130">
                  <c:v>3</c:v>
                </c:pt>
                <c:pt idx="4131">
                  <c:v>3</c:v>
                </c:pt>
                <c:pt idx="4132">
                  <c:v>3</c:v>
                </c:pt>
                <c:pt idx="4133">
                  <c:v>3</c:v>
                </c:pt>
                <c:pt idx="4134">
                  <c:v>3</c:v>
                </c:pt>
                <c:pt idx="4135">
                  <c:v>5</c:v>
                </c:pt>
                <c:pt idx="4136">
                  <c:v>6</c:v>
                </c:pt>
                <c:pt idx="4137">
                  <c:v>13</c:v>
                </c:pt>
                <c:pt idx="4138">
                  <c:v>11</c:v>
                </c:pt>
                <c:pt idx="4139">
                  <c:v>4</c:v>
                </c:pt>
                <c:pt idx="4140">
                  <c:v>6</c:v>
                </c:pt>
                <c:pt idx="4141">
                  <c:v>3</c:v>
                </c:pt>
                <c:pt idx="4142">
                  <c:v>3</c:v>
                </c:pt>
                <c:pt idx="4143">
                  <c:v>3</c:v>
                </c:pt>
                <c:pt idx="4144">
                  <c:v>3</c:v>
                </c:pt>
                <c:pt idx="4145">
                  <c:v>8</c:v>
                </c:pt>
                <c:pt idx="4146">
                  <c:v>15</c:v>
                </c:pt>
                <c:pt idx="4147">
                  <c:v>14</c:v>
                </c:pt>
                <c:pt idx="4148">
                  <c:v>14</c:v>
                </c:pt>
                <c:pt idx="4149">
                  <c:v>13</c:v>
                </c:pt>
                <c:pt idx="4150">
                  <c:v>12</c:v>
                </c:pt>
                <c:pt idx="4151">
                  <c:v>4</c:v>
                </c:pt>
                <c:pt idx="4152">
                  <c:v>13</c:v>
                </c:pt>
                <c:pt idx="4153">
                  <c:v>23</c:v>
                </c:pt>
                <c:pt idx="4154">
                  <c:v>23</c:v>
                </c:pt>
                <c:pt idx="4155">
                  <c:v>23</c:v>
                </c:pt>
                <c:pt idx="4156">
                  <c:v>22</c:v>
                </c:pt>
                <c:pt idx="4157">
                  <c:v>23</c:v>
                </c:pt>
                <c:pt idx="4158">
                  <c:v>22</c:v>
                </c:pt>
                <c:pt idx="4159">
                  <c:v>24</c:v>
                </c:pt>
                <c:pt idx="4160">
                  <c:v>23</c:v>
                </c:pt>
                <c:pt idx="4161">
                  <c:v>24</c:v>
                </c:pt>
                <c:pt idx="4162">
                  <c:v>24</c:v>
                </c:pt>
                <c:pt idx="4163">
                  <c:v>24</c:v>
                </c:pt>
                <c:pt idx="4164">
                  <c:v>24</c:v>
                </c:pt>
                <c:pt idx="4165">
                  <c:v>24</c:v>
                </c:pt>
                <c:pt idx="4166">
                  <c:v>25</c:v>
                </c:pt>
                <c:pt idx="4167">
                  <c:v>25</c:v>
                </c:pt>
                <c:pt idx="4168">
                  <c:v>24</c:v>
                </c:pt>
                <c:pt idx="4169">
                  <c:v>26</c:v>
                </c:pt>
                <c:pt idx="4170">
                  <c:v>14</c:v>
                </c:pt>
                <c:pt idx="4171">
                  <c:v>14</c:v>
                </c:pt>
                <c:pt idx="4172">
                  <c:v>14</c:v>
                </c:pt>
                <c:pt idx="4173">
                  <c:v>14</c:v>
                </c:pt>
                <c:pt idx="4174">
                  <c:v>14</c:v>
                </c:pt>
                <c:pt idx="4175">
                  <c:v>15</c:v>
                </c:pt>
                <c:pt idx="4176">
                  <c:v>13</c:v>
                </c:pt>
                <c:pt idx="4177">
                  <c:v>13</c:v>
                </c:pt>
                <c:pt idx="4178">
                  <c:v>10</c:v>
                </c:pt>
                <c:pt idx="4179">
                  <c:v>13</c:v>
                </c:pt>
                <c:pt idx="4180">
                  <c:v>6</c:v>
                </c:pt>
                <c:pt idx="4181">
                  <c:v>20</c:v>
                </c:pt>
                <c:pt idx="4182">
                  <c:v>19</c:v>
                </c:pt>
                <c:pt idx="4183">
                  <c:v>28</c:v>
                </c:pt>
                <c:pt idx="4184">
                  <c:v>21</c:v>
                </c:pt>
                <c:pt idx="4185">
                  <c:v>20</c:v>
                </c:pt>
                <c:pt idx="4186">
                  <c:v>16</c:v>
                </c:pt>
                <c:pt idx="4187">
                  <c:v>17</c:v>
                </c:pt>
                <c:pt idx="4188">
                  <c:v>13</c:v>
                </c:pt>
                <c:pt idx="4189">
                  <c:v>19</c:v>
                </c:pt>
                <c:pt idx="4190">
                  <c:v>12</c:v>
                </c:pt>
                <c:pt idx="4191">
                  <c:v>12</c:v>
                </c:pt>
                <c:pt idx="4192">
                  <c:v>12</c:v>
                </c:pt>
                <c:pt idx="4193">
                  <c:v>13</c:v>
                </c:pt>
                <c:pt idx="4194">
                  <c:v>17</c:v>
                </c:pt>
                <c:pt idx="4195">
                  <c:v>18</c:v>
                </c:pt>
                <c:pt idx="4196">
                  <c:v>16</c:v>
                </c:pt>
                <c:pt idx="4197">
                  <c:v>17</c:v>
                </c:pt>
                <c:pt idx="4198">
                  <c:v>20</c:v>
                </c:pt>
                <c:pt idx="4199">
                  <c:v>26</c:v>
                </c:pt>
                <c:pt idx="4200">
                  <c:v>28</c:v>
                </c:pt>
                <c:pt idx="4201">
                  <c:v>29</c:v>
                </c:pt>
                <c:pt idx="4202">
                  <c:v>29</c:v>
                </c:pt>
                <c:pt idx="4203">
                  <c:v>31</c:v>
                </c:pt>
                <c:pt idx="4204">
                  <c:v>32</c:v>
                </c:pt>
                <c:pt idx="4205">
                  <c:v>32</c:v>
                </c:pt>
                <c:pt idx="4206">
                  <c:v>32</c:v>
                </c:pt>
                <c:pt idx="4207">
                  <c:v>21</c:v>
                </c:pt>
                <c:pt idx="4208">
                  <c:v>18</c:v>
                </c:pt>
                <c:pt idx="4209">
                  <c:v>19</c:v>
                </c:pt>
                <c:pt idx="4210">
                  <c:v>19</c:v>
                </c:pt>
                <c:pt idx="4211">
                  <c:v>19</c:v>
                </c:pt>
                <c:pt idx="4212">
                  <c:v>19</c:v>
                </c:pt>
                <c:pt idx="4213">
                  <c:v>33</c:v>
                </c:pt>
                <c:pt idx="4214">
                  <c:v>33</c:v>
                </c:pt>
                <c:pt idx="4215">
                  <c:v>32</c:v>
                </c:pt>
                <c:pt idx="4216">
                  <c:v>33</c:v>
                </c:pt>
                <c:pt idx="4217">
                  <c:v>23</c:v>
                </c:pt>
                <c:pt idx="4218">
                  <c:v>23</c:v>
                </c:pt>
                <c:pt idx="4219">
                  <c:v>22</c:v>
                </c:pt>
                <c:pt idx="4220">
                  <c:v>12</c:v>
                </c:pt>
                <c:pt idx="4221">
                  <c:v>10</c:v>
                </c:pt>
                <c:pt idx="4222">
                  <c:v>10</c:v>
                </c:pt>
                <c:pt idx="4223">
                  <c:v>5</c:v>
                </c:pt>
                <c:pt idx="4224">
                  <c:v>3</c:v>
                </c:pt>
                <c:pt idx="4225">
                  <c:v>7</c:v>
                </c:pt>
                <c:pt idx="4226">
                  <c:v>6</c:v>
                </c:pt>
                <c:pt idx="4227">
                  <c:v>15</c:v>
                </c:pt>
                <c:pt idx="4228">
                  <c:v>20</c:v>
                </c:pt>
                <c:pt idx="4229">
                  <c:v>24</c:v>
                </c:pt>
                <c:pt idx="4230">
                  <c:v>32</c:v>
                </c:pt>
                <c:pt idx="4231">
                  <c:v>31</c:v>
                </c:pt>
                <c:pt idx="4232">
                  <c:v>31</c:v>
                </c:pt>
                <c:pt idx="4233">
                  <c:v>32</c:v>
                </c:pt>
                <c:pt idx="4234">
                  <c:v>31</c:v>
                </c:pt>
                <c:pt idx="4235">
                  <c:v>26</c:v>
                </c:pt>
                <c:pt idx="4236">
                  <c:v>29</c:v>
                </c:pt>
                <c:pt idx="4237">
                  <c:v>26</c:v>
                </c:pt>
                <c:pt idx="4238">
                  <c:v>22</c:v>
                </c:pt>
                <c:pt idx="4239">
                  <c:v>22</c:v>
                </c:pt>
                <c:pt idx="4240">
                  <c:v>21</c:v>
                </c:pt>
                <c:pt idx="4241">
                  <c:v>21</c:v>
                </c:pt>
                <c:pt idx="4242">
                  <c:v>21</c:v>
                </c:pt>
                <c:pt idx="4243">
                  <c:v>17</c:v>
                </c:pt>
                <c:pt idx="4244">
                  <c:v>17</c:v>
                </c:pt>
                <c:pt idx="4245">
                  <c:v>15</c:v>
                </c:pt>
                <c:pt idx="4246">
                  <c:v>19</c:v>
                </c:pt>
                <c:pt idx="4247">
                  <c:v>24</c:v>
                </c:pt>
                <c:pt idx="4248">
                  <c:v>18</c:v>
                </c:pt>
                <c:pt idx="4249">
                  <c:v>24</c:v>
                </c:pt>
                <c:pt idx="4250">
                  <c:v>20</c:v>
                </c:pt>
                <c:pt idx="4251">
                  <c:v>15</c:v>
                </c:pt>
                <c:pt idx="4252">
                  <c:v>21</c:v>
                </c:pt>
                <c:pt idx="4253">
                  <c:v>23</c:v>
                </c:pt>
                <c:pt idx="4254">
                  <c:v>23</c:v>
                </c:pt>
                <c:pt idx="4255">
                  <c:v>23</c:v>
                </c:pt>
                <c:pt idx="4256">
                  <c:v>27</c:v>
                </c:pt>
                <c:pt idx="4257">
                  <c:v>23</c:v>
                </c:pt>
                <c:pt idx="4258">
                  <c:v>24</c:v>
                </c:pt>
                <c:pt idx="4259">
                  <c:v>24</c:v>
                </c:pt>
                <c:pt idx="4260">
                  <c:v>30</c:v>
                </c:pt>
                <c:pt idx="4261">
                  <c:v>31</c:v>
                </c:pt>
                <c:pt idx="4262">
                  <c:v>31</c:v>
                </c:pt>
                <c:pt idx="4263">
                  <c:v>31</c:v>
                </c:pt>
                <c:pt idx="4264">
                  <c:v>33</c:v>
                </c:pt>
                <c:pt idx="4265">
                  <c:v>33</c:v>
                </c:pt>
                <c:pt idx="4266">
                  <c:v>33</c:v>
                </c:pt>
                <c:pt idx="4267">
                  <c:v>32</c:v>
                </c:pt>
                <c:pt idx="4268">
                  <c:v>31</c:v>
                </c:pt>
                <c:pt idx="4269">
                  <c:v>32</c:v>
                </c:pt>
                <c:pt idx="4270">
                  <c:v>32</c:v>
                </c:pt>
                <c:pt idx="4271">
                  <c:v>32</c:v>
                </c:pt>
                <c:pt idx="4272">
                  <c:v>32</c:v>
                </c:pt>
                <c:pt idx="4273">
                  <c:v>33</c:v>
                </c:pt>
                <c:pt idx="4274">
                  <c:v>31</c:v>
                </c:pt>
                <c:pt idx="4275">
                  <c:v>27</c:v>
                </c:pt>
                <c:pt idx="4276">
                  <c:v>23</c:v>
                </c:pt>
                <c:pt idx="4277">
                  <c:v>25</c:v>
                </c:pt>
                <c:pt idx="4278">
                  <c:v>22</c:v>
                </c:pt>
                <c:pt idx="4279">
                  <c:v>22</c:v>
                </c:pt>
                <c:pt idx="4280">
                  <c:v>23</c:v>
                </c:pt>
                <c:pt idx="4281">
                  <c:v>32</c:v>
                </c:pt>
                <c:pt idx="4282">
                  <c:v>33</c:v>
                </c:pt>
                <c:pt idx="4283">
                  <c:v>33</c:v>
                </c:pt>
                <c:pt idx="4284">
                  <c:v>33</c:v>
                </c:pt>
                <c:pt idx="4285">
                  <c:v>31</c:v>
                </c:pt>
                <c:pt idx="4286">
                  <c:v>32</c:v>
                </c:pt>
                <c:pt idx="4287">
                  <c:v>31</c:v>
                </c:pt>
                <c:pt idx="4288">
                  <c:v>23</c:v>
                </c:pt>
                <c:pt idx="4289">
                  <c:v>23</c:v>
                </c:pt>
                <c:pt idx="4290">
                  <c:v>31</c:v>
                </c:pt>
                <c:pt idx="4291">
                  <c:v>32</c:v>
                </c:pt>
                <c:pt idx="4292">
                  <c:v>32</c:v>
                </c:pt>
                <c:pt idx="4293">
                  <c:v>32</c:v>
                </c:pt>
                <c:pt idx="4294">
                  <c:v>33</c:v>
                </c:pt>
                <c:pt idx="4295">
                  <c:v>33</c:v>
                </c:pt>
                <c:pt idx="4296">
                  <c:v>33</c:v>
                </c:pt>
                <c:pt idx="4297">
                  <c:v>33</c:v>
                </c:pt>
                <c:pt idx="4298">
                  <c:v>32</c:v>
                </c:pt>
                <c:pt idx="4299">
                  <c:v>33</c:v>
                </c:pt>
                <c:pt idx="4300">
                  <c:v>33</c:v>
                </c:pt>
                <c:pt idx="4301">
                  <c:v>26</c:v>
                </c:pt>
                <c:pt idx="4302">
                  <c:v>28</c:v>
                </c:pt>
                <c:pt idx="4303">
                  <c:v>23</c:v>
                </c:pt>
                <c:pt idx="4304">
                  <c:v>23</c:v>
                </c:pt>
                <c:pt idx="4305">
                  <c:v>29</c:v>
                </c:pt>
                <c:pt idx="4306">
                  <c:v>31</c:v>
                </c:pt>
                <c:pt idx="4307">
                  <c:v>33</c:v>
                </c:pt>
                <c:pt idx="4308">
                  <c:v>27</c:v>
                </c:pt>
                <c:pt idx="4309">
                  <c:v>23</c:v>
                </c:pt>
                <c:pt idx="4310">
                  <c:v>23</c:v>
                </c:pt>
                <c:pt idx="4311">
                  <c:v>23</c:v>
                </c:pt>
                <c:pt idx="4312">
                  <c:v>22</c:v>
                </c:pt>
                <c:pt idx="4313">
                  <c:v>28</c:v>
                </c:pt>
                <c:pt idx="4314">
                  <c:v>31</c:v>
                </c:pt>
                <c:pt idx="4315">
                  <c:v>32</c:v>
                </c:pt>
                <c:pt idx="4316">
                  <c:v>32</c:v>
                </c:pt>
                <c:pt idx="4317">
                  <c:v>24</c:v>
                </c:pt>
                <c:pt idx="4318">
                  <c:v>20</c:v>
                </c:pt>
                <c:pt idx="4319">
                  <c:v>18</c:v>
                </c:pt>
                <c:pt idx="4320">
                  <c:v>17</c:v>
                </c:pt>
                <c:pt idx="4321">
                  <c:v>14</c:v>
                </c:pt>
                <c:pt idx="4322">
                  <c:v>15</c:v>
                </c:pt>
                <c:pt idx="4323">
                  <c:v>20</c:v>
                </c:pt>
                <c:pt idx="4324">
                  <c:v>13</c:v>
                </c:pt>
                <c:pt idx="4325">
                  <c:v>13</c:v>
                </c:pt>
                <c:pt idx="4326">
                  <c:v>12</c:v>
                </c:pt>
                <c:pt idx="4327">
                  <c:v>11</c:v>
                </c:pt>
                <c:pt idx="4328">
                  <c:v>10</c:v>
                </c:pt>
                <c:pt idx="4329">
                  <c:v>16</c:v>
                </c:pt>
                <c:pt idx="4330">
                  <c:v>12</c:v>
                </c:pt>
                <c:pt idx="4331">
                  <c:v>11</c:v>
                </c:pt>
                <c:pt idx="4332">
                  <c:v>11</c:v>
                </c:pt>
                <c:pt idx="4333">
                  <c:v>8</c:v>
                </c:pt>
                <c:pt idx="4334">
                  <c:v>8</c:v>
                </c:pt>
                <c:pt idx="4335">
                  <c:v>10</c:v>
                </c:pt>
                <c:pt idx="4336">
                  <c:v>9</c:v>
                </c:pt>
                <c:pt idx="4337">
                  <c:v>7</c:v>
                </c:pt>
                <c:pt idx="4338">
                  <c:v>6</c:v>
                </c:pt>
                <c:pt idx="4339">
                  <c:v>8</c:v>
                </c:pt>
                <c:pt idx="4340">
                  <c:v>8</c:v>
                </c:pt>
                <c:pt idx="4341">
                  <c:v>11</c:v>
                </c:pt>
                <c:pt idx="4342">
                  <c:v>20</c:v>
                </c:pt>
                <c:pt idx="4343">
                  <c:v>18</c:v>
                </c:pt>
                <c:pt idx="4344">
                  <c:v>17</c:v>
                </c:pt>
                <c:pt idx="4345">
                  <c:v>18</c:v>
                </c:pt>
                <c:pt idx="4346">
                  <c:v>15</c:v>
                </c:pt>
                <c:pt idx="4347">
                  <c:v>12</c:v>
                </c:pt>
                <c:pt idx="4348">
                  <c:v>4</c:v>
                </c:pt>
                <c:pt idx="4349">
                  <c:v>3</c:v>
                </c:pt>
                <c:pt idx="4350">
                  <c:v>3</c:v>
                </c:pt>
                <c:pt idx="4351">
                  <c:v>3</c:v>
                </c:pt>
                <c:pt idx="4352">
                  <c:v>4</c:v>
                </c:pt>
                <c:pt idx="4353">
                  <c:v>6</c:v>
                </c:pt>
                <c:pt idx="4354">
                  <c:v>7</c:v>
                </c:pt>
                <c:pt idx="4355">
                  <c:v>9</c:v>
                </c:pt>
                <c:pt idx="4356">
                  <c:v>5</c:v>
                </c:pt>
                <c:pt idx="4357">
                  <c:v>5</c:v>
                </c:pt>
                <c:pt idx="4358">
                  <c:v>4</c:v>
                </c:pt>
                <c:pt idx="4359">
                  <c:v>11</c:v>
                </c:pt>
                <c:pt idx="4360">
                  <c:v>8</c:v>
                </c:pt>
                <c:pt idx="4361">
                  <c:v>8</c:v>
                </c:pt>
                <c:pt idx="4362">
                  <c:v>5</c:v>
                </c:pt>
                <c:pt idx="4363">
                  <c:v>4</c:v>
                </c:pt>
                <c:pt idx="4364">
                  <c:v>3</c:v>
                </c:pt>
                <c:pt idx="4365">
                  <c:v>3</c:v>
                </c:pt>
                <c:pt idx="4366">
                  <c:v>3</c:v>
                </c:pt>
                <c:pt idx="4367">
                  <c:v>3</c:v>
                </c:pt>
                <c:pt idx="4368">
                  <c:v>4</c:v>
                </c:pt>
                <c:pt idx="4369">
                  <c:v>4</c:v>
                </c:pt>
                <c:pt idx="4370">
                  <c:v>13</c:v>
                </c:pt>
                <c:pt idx="4371">
                  <c:v>14</c:v>
                </c:pt>
                <c:pt idx="4372">
                  <c:v>19</c:v>
                </c:pt>
                <c:pt idx="4373">
                  <c:v>16</c:v>
                </c:pt>
                <c:pt idx="4374">
                  <c:v>19</c:v>
                </c:pt>
                <c:pt idx="4375">
                  <c:v>7</c:v>
                </c:pt>
                <c:pt idx="4376">
                  <c:v>4</c:v>
                </c:pt>
                <c:pt idx="4377">
                  <c:v>4</c:v>
                </c:pt>
                <c:pt idx="4378">
                  <c:v>4</c:v>
                </c:pt>
                <c:pt idx="4379">
                  <c:v>4</c:v>
                </c:pt>
                <c:pt idx="4380">
                  <c:v>3</c:v>
                </c:pt>
                <c:pt idx="4381">
                  <c:v>3</c:v>
                </c:pt>
                <c:pt idx="4382">
                  <c:v>3</c:v>
                </c:pt>
                <c:pt idx="4383">
                  <c:v>3</c:v>
                </c:pt>
                <c:pt idx="4384">
                  <c:v>3</c:v>
                </c:pt>
                <c:pt idx="4385">
                  <c:v>6</c:v>
                </c:pt>
                <c:pt idx="4386">
                  <c:v>7</c:v>
                </c:pt>
                <c:pt idx="4387">
                  <c:v>16</c:v>
                </c:pt>
                <c:pt idx="4388">
                  <c:v>16</c:v>
                </c:pt>
                <c:pt idx="4389">
                  <c:v>13</c:v>
                </c:pt>
                <c:pt idx="4390">
                  <c:v>16</c:v>
                </c:pt>
                <c:pt idx="4391">
                  <c:v>15</c:v>
                </c:pt>
                <c:pt idx="4392">
                  <c:v>19</c:v>
                </c:pt>
                <c:pt idx="4393">
                  <c:v>13</c:v>
                </c:pt>
                <c:pt idx="4394">
                  <c:v>14</c:v>
                </c:pt>
                <c:pt idx="4395">
                  <c:v>14</c:v>
                </c:pt>
                <c:pt idx="4396">
                  <c:v>23</c:v>
                </c:pt>
                <c:pt idx="4397">
                  <c:v>23</c:v>
                </c:pt>
                <c:pt idx="4398">
                  <c:v>23</c:v>
                </c:pt>
                <c:pt idx="4399">
                  <c:v>21</c:v>
                </c:pt>
                <c:pt idx="4400">
                  <c:v>20</c:v>
                </c:pt>
                <c:pt idx="4401">
                  <c:v>23</c:v>
                </c:pt>
                <c:pt idx="4402">
                  <c:v>27</c:v>
                </c:pt>
                <c:pt idx="4403">
                  <c:v>27</c:v>
                </c:pt>
                <c:pt idx="4404">
                  <c:v>26</c:v>
                </c:pt>
                <c:pt idx="4405">
                  <c:v>18</c:v>
                </c:pt>
                <c:pt idx="4406">
                  <c:v>26</c:v>
                </c:pt>
                <c:pt idx="4407">
                  <c:v>25</c:v>
                </c:pt>
                <c:pt idx="4408">
                  <c:v>25</c:v>
                </c:pt>
                <c:pt idx="4409">
                  <c:v>24</c:v>
                </c:pt>
                <c:pt idx="4410">
                  <c:v>23</c:v>
                </c:pt>
                <c:pt idx="4411">
                  <c:v>29</c:v>
                </c:pt>
                <c:pt idx="4412">
                  <c:v>28</c:v>
                </c:pt>
                <c:pt idx="4413">
                  <c:v>32</c:v>
                </c:pt>
                <c:pt idx="4414">
                  <c:v>33</c:v>
                </c:pt>
                <c:pt idx="4415">
                  <c:v>33</c:v>
                </c:pt>
                <c:pt idx="4416">
                  <c:v>32</c:v>
                </c:pt>
                <c:pt idx="4417">
                  <c:v>33</c:v>
                </c:pt>
                <c:pt idx="4418">
                  <c:v>33</c:v>
                </c:pt>
                <c:pt idx="4419">
                  <c:v>33</c:v>
                </c:pt>
                <c:pt idx="4420">
                  <c:v>31</c:v>
                </c:pt>
                <c:pt idx="4421">
                  <c:v>31</c:v>
                </c:pt>
                <c:pt idx="4422">
                  <c:v>30</c:v>
                </c:pt>
                <c:pt idx="4423">
                  <c:v>23</c:v>
                </c:pt>
                <c:pt idx="4424">
                  <c:v>22</c:v>
                </c:pt>
                <c:pt idx="4425">
                  <c:v>24</c:v>
                </c:pt>
                <c:pt idx="4426">
                  <c:v>27</c:v>
                </c:pt>
                <c:pt idx="4427">
                  <c:v>30</c:v>
                </c:pt>
                <c:pt idx="4428">
                  <c:v>32</c:v>
                </c:pt>
                <c:pt idx="4429">
                  <c:v>33</c:v>
                </c:pt>
                <c:pt idx="4430">
                  <c:v>33</c:v>
                </c:pt>
                <c:pt idx="4431">
                  <c:v>31</c:v>
                </c:pt>
                <c:pt idx="4432">
                  <c:v>24</c:v>
                </c:pt>
                <c:pt idx="4433">
                  <c:v>25</c:v>
                </c:pt>
                <c:pt idx="4434">
                  <c:v>25</c:v>
                </c:pt>
                <c:pt idx="4435">
                  <c:v>25</c:v>
                </c:pt>
                <c:pt idx="4436">
                  <c:v>33</c:v>
                </c:pt>
                <c:pt idx="4437">
                  <c:v>33</c:v>
                </c:pt>
                <c:pt idx="4438">
                  <c:v>33</c:v>
                </c:pt>
                <c:pt idx="4439">
                  <c:v>31</c:v>
                </c:pt>
                <c:pt idx="4440">
                  <c:v>31</c:v>
                </c:pt>
                <c:pt idx="4441">
                  <c:v>31</c:v>
                </c:pt>
                <c:pt idx="4442">
                  <c:v>33</c:v>
                </c:pt>
                <c:pt idx="4443">
                  <c:v>33</c:v>
                </c:pt>
                <c:pt idx="4444">
                  <c:v>33</c:v>
                </c:pt>
                <c:pt idx="4445">
                  <c:v>31</c:v>
                </c:pt>
                <c:pt idx="4446">
                  <c:v>26</c:v>
                </c:pt>
                <c:pt idx="4447">
                  <c:v>25</c:v>
                </c:pt>
                <c:pt idx="4448">
                  <c:v>23</c:v>
                </c:pt>
                <c:pt idx="4449">
                  <c:v>21</c:v>
                </c:pt>
                <c:pt idx="4450">
                  <c:v>21</c:v>
                </c:pt>
                <c:pt idx="4451">
                  <c:v>21</c:v>
                </c:pt>
                <c:pt idx="4452">
                  <c:v>28</c:v>
                </c:pt>
                <c:pt idx="4453">
                  <c:v>31</c:v>
                </c:pt>
                <c:pt idx="4454">
                  <c:v>31</c:v>
                </c:pt>
                <c:pt idx="4455">
                  <c:v>32</c:v>
                </c:pt>
                <c:pt idx="4456">
                  <c:v>32</c:v>
                </c:pt>
                <c:pt idx="4457">
                  <c:v>29</c:v>
                </c:pt>
                <c:pt idx="4458">
                  <c:v>31</c:v>
                </c:pt>
                <c:pt idx="4459">
                  <c:v>30</c:v>
                </c:pt>
                <c:pt idx="4460">
                  <c:v>27</c:v>
                </c:pt>
                <c:pt idx="4461">
                  <c:v>31</c:v>
                </c:pt>
                <c:pt idx="4462">
                  <c:v>31</c:v>
                </c:pt>
                <c:pt idx="4463">
                  <c:v>23</c:v>
                </c:pt>
                <c:pt idx="4464">
                  <c:v>28</c:v>
                </c:pt>
                <c:pt idx="4465">
                  <c:v>20</c:v>
                </c:pt>
                <c:pt idx="4466">
                  <c:v>18</c:v>
                </c:pt>
                <c:pt idx="4467">
                  <c:v>24</c:v>
                </c:pt>
                <c:pt idx="4468">
                  <c:v>29</c:v>
                </c:pt>
                <c:pt idx="4469">
                  <c:v>26</c:v>
                </c:pt>
                <c:pt idx="4470">
                  <c:v>32</c:v>
                </c:pt>
                <c:pt idx="4471">
                  <c:v>31</c:v>
                </c:pt>
                <c:pt idx="4472">
                  <c:v>25</c:v>
                </c:pt>
                <c:pt idx="4473">
                  <c:v>29</c:v>
                </c:pt>
                <c:pt idx="4474">
                  <c:v>27</c:v>
                </c:pt>
                <c:pt idx="4475">
                  <c:v>27</c:v>
                </c:pt>
                <c:pt idx="4476">
                  <c:v>23</c:v>
                </c:pt>
                <c:pt idx="4477">
                  <c:v>24</c:v>
                </c:pt>
                <c:pt idx="4478">
                  <c:v>19</c:v>
                </c:pt>
                <c:pt idx="4479">
                  <c:v>16</c:v>
                </c:pt>
                <c:pt idx="4480">
                  <c:v>12</c:v>
                </c:pt>
                <c:pt idx="4481">
                  <c:v>14</c:v>
                </c:pt>
                <c:pt idx="4482">
                  <c:v>15</c:v>
                </c:pt>
                <c:pt idx="4483">
                  <c:v>12</c:v>
                </c:pt>
                <c:pt idx="4484">
                  <c:v>12</c:v>
                </c:pt>
                <c:pt idx="4485">
                  <c:v>12</c:v>
                </c:pt>
                <c:pt idx="4486">
                  <c:v>11</c:v>
                </c:pt>
                <c:pt idx="4487">
                  <c:v>11</c:v>
                </c:pt>
                <c:pt idx="4488">
                  <c:v>11</c:v>
                </c:pt>
                <c:pt idx="4489">
                  <c:v>13</c:v>
                </c:pt>
                <c:pt idx="4490">
                  <c:v>10</c:v>
                </c:pt>
                <c:pt idx="4491">
                  <c:v>8</c:v>
                </c:pt>
                <c:pt idx="4492">
                  <c:v>8</c:v>
                </c:pt>
                <c:pt idx="4493">
                  <c:v>6</c:v>
                </c:pt>
                <c:pt idx="4494">
                  <c:v>7</c:v>
                </c:pt>
                <c:pt idx="4495">
                  <c:v>5</c:v>
                </c:pt>
                <c:pt idx="4496">
                  <c:v>4</c:v>
                </c:pt>
                <c:pt idx="4497">
                  <c:v>4</c:v>
                </c:pt>
                <c:pt idx="4498">
                  <c:v>4</c:v>
                </c:pt>
                <c:pt idx="4499">
                  <c:v>3</c:v>
                </c:pt>
                <c:pt idx="4500">
                  <c:v>4</c:v>
                </c:pt>
                <c:pt idx="4501">
                  <c:v>4</c:v>
                </c:pt>
                <c:pt idx="4502">
                  <c:v>3</c:v>
                </c:pt>
                <c:pt idx="4503">
                  <c:v>4</c:v>
                </c:pt>
                <c:pt idx="4504">
                  <c:v>11</c:v>
                </c:pt>
                <c:pt idx="4505">
                  <c:v>11</c:v>
                </c:pt>
                <c:pt idx="4506">
                  <c:v>6</c:v>
                </c:pt>
                <c:pt idx="4507">
                  <c:v>5</c:v>
                </c:pt>
                <c:pt idx="4508">
                  <c:v>7</c:v>
                </c:pt>
                <c:pt idx="4509">
                  <c:v>8</c:v>
                </c:pt>
                <c:pt idx="4510">
                  <c:v>4</c:v>
                </c:pt>
                <c:pt idx="4511">
                  <c:v>13</c:v>
                </c:pt>
                <c:pt idx="4512">
                  <c:v>5</c:v>
                </c:pt>
                <c:pt idx="4513">
                  <c:v>13</c:v>
                </c:pt>
                <c:pt idx="4514">
                  <c:v>14</c:v>
                </c:pt>
                <c:pt idx="4515">
                  <c:v>16</c:v>
                </c:pt>
                <c:pt idx="4516">
                  <c:v>21</c:v>
                </c:pt>
                <c:pt idx="4517">
                  <c:v>21</c:v>
                </c:pt>
                <c:pt idx="4518">
                  <c:v>21</c:v>
                </c:pt>
                <c:pt idx="4519">
                  <c:v>23</c:v>
                </c:pt>
                <c:pt idx="4520">
                  <c:v>23</c:v>
                </c:pt>
                <c:pt idx="4521">
                  <c:v>23</c:v>
                </c:pt>
                <c:pt idx="4522">
                  <c:v>21</c:v>
                </c:pt>
                <c:pt idx="4523">
                  <c:v>23</c:v>
                </c:pt>
                <c:pt idx="4524">
                  <c:v>23</c:v>
                </c:pt>
                <c:pt idx="4525">
                  <c:v>23</c:v>
                </c:pt>
                <c:pt idx="4526">
                  <c:v>22</c:v>
                </c:pt>
                <c:pt idx="4527">
                  <c:v>23</c:v>
                </c:pt>
                <c:pt idx="4528">
                  <c:v>24</c:v>
                </c:pt>
                <c:pt idx="4529">
                  <c:v>24</c:v>
                </c:pt>
                <c:pt idx="4530">
                  <c:v>24</c:v>
                </c:pt>
                <c:pt idx="4531">
                  <c:v>24</c:v>
                </c:pt>
                <c:pt idx="4532">
                  <c:v>22</c:v>
                </c:pt>
                <c:pt idx="4533">
                  <c:v>18</c:v>
                </c:pt>
                <c:pt idx="4534">
                  <c:v>16</c:v>
                </c:pt>
                <c:pt idx="4535">
                  <c:v>13</c:v>
                </c:pt>
                <c:pt idx="4536">
                  <c:v>13</c:v>
                </c:pt>
                <c:pt idx="4537">
                  <c:v>24</c:v>
                </c:pt>
                <c:pt idx="4538">
                  <c:v>28</c:v>
                </c:pt>
                <c:pt idx="4539">
                  <c:v>26</c:v>
                </c:pt>
                <c:pt idx="4540">
                  <c:v>29</c:v>
                </c:pt>
                <c:pt idx="4541">
                  <c:v>29</c:v>
                </c:pt>
                <c:pt idx="4542">
                  <c:v>30</c:v>
                </c:pt>
                <c:pt idx="4543">
                  <c:v>30</c:v>
                </c:pt>
                <c:pt idx="4544">
                  <c:v>32</c:v>
                </c:pt>
                <c:pt idx="4545">
                  <c:v>32</c:v>
                </c:pt>
                <c:pt idx="4546">
                  <c:v>32</c:v>
                </c:pt>
                <c:pt idx="4547">
                  <c:v>32</c:v>
                </c:pt>
                <c:pt idx="4548">
                  <c:v>26</c:v>
                </c:pt>
                <c:pt idx="4549">
                  <c:v>26</c:v>
                </c:pt>
                <c:pt idx="4550">
                  <c:v>22</c:v>
                </c:pt>
                <c:pt idx="4551">
                  <c:v>23</c:v>
                </c:pt>
                <c:pt idx="4552">
                  <c:v>22</c:v>
                </c:pt>
                <c:pt idx="4553">
                  <c:v>22</c:v>
                </c:pt>
                <c:pt idx="4554">
                  <c:v>22</c:v>
                </c:pt>
                <c:pt idx="4555">
                  <c:v>26</c:v>
                </c:pt>
                <c:pt idx="4556">
                  <c:v>31</c:v>
                </c:pt>
                <c:pt idx="4557">
                  <c:v>25</c:v>
                </c:pt>
                <c:pt idx="4558">
                  <c:v>31</c:v>
                </c:pt>
                <c:pt idx="4559">
                  <c:v>32</c:v>
                </c:pt>
                <c:pt idx="4560">
                  <c:v>32</c:v>
                </c:pt>
                <c:pt idx="4561">
                  <c:v>32</c:v>
                </c:pt>
                <c:pt idx="4562">
                  <c:v>31</c:v>
                </c:pt>
                <c:pt idx="4563">
                  <c:v>30</c:v>
                </c:pt>
                <c:pt idx="4564">
                  <c:v>27</c:v>
                </c:pt>
                <c:pt idx="4565">
                  <c:v>25</c:v>
                </c:pt>
                <c:pt idx="4566">
                  <c:v>18</c:v>
                </c:pt>
                <c:pt idx="4567">
                  <c:v>16</c:v>
                </c:pt>
                <c:pt idx="4568">
                  <c:v>15</c:v>
                </c:pt>
                <c:pt idx="4569">
                  <c:v>18</c:v>
                </c:pt>
                <c:pt idx="4570">
                  <c:v>19</c:v>
                </c:pt>
                <c:pt idx="4571">
                  <c:v>28</c:v>
                </c:pt>
                <c:pt idx="4572">
                  <c:v>27</c:v>
                </c:pt>
                <c:pt idx="4573">
                  <c:v>23</c:v>
                </c:pt>
                <c:pt idx="4574">
                  <c:v>24</c:v>
                </c:pt>
                <c:pt idx="4575">
                  <c:v>18</c:v>
                </c:pt>
                <c:pt idx="4576">
                  <c:v>18</c:v>
                </c:pt>
                <c:pt idx="4577">
                  <c:v>23</c:v>
                </c:pt>
                <c:pt idx="4578">
                  <c:v>27</c:v>
                </c:pt>
                <c:pt idx="4579">
                  <c:v>24</c:v>
                </c:pt>
                <c:pt idx="4580">
                  <c:v>27</c:v>
                </c:pt>
                <c:pt idx="4581">
                  <c:v>26</c:v>
                </c:pt>
                <c:pt idx="4582">
                  <c:v>26</c:v>
                </c:pt>
                <c:pt idx="4583">
                  <c:v>22</c:v>
                </c:pt>
                <c:pt idx="4584">
                  <c:v>21</c:v>
                </c:pt>
                <c:pt idx="4585">
                  <c:v>26</c:v>
                </c:pt>
                <c:pt idx="4586">
                  <c:v>27</c:v>
                </c:pt>
                <c:pt idx="4587">
                  <c:v>30</c:v>
                </c:pt>
                <c:pt idx="4588">
                  <c:v>30</c:v>
                </c:pt>
                <c:pt idx="4589">
                  <c:v>33</c:v>
                </c:pt>
                <c:pt idx="4590">
                  <c:v>33</c:v>
                </c:pt>
                <c:pt idx="4591">
                  <c:v>33</c:v>
                </c:pt>
                <c:pt idx="4592">
                  <c:v>33</c:v>
                </c:pt>
                <c:pt idx="4593">
                  <c:v>32</c:v>
                </c:pt>
                <c:pt idx="4594">
                  <c:v>32</c:v>
                </c:pt>
                <c:pt idx="4595">
                  <c:v>32</c:v>
                </c:pt>
                <c:pt idx="4596">
                  <c:v>24</c:v>
                </c:pt>
                <c:pt idx="4597">
                  <c:v>24</c:v>
                </c:pt>
                <c:pt idx="4598">
                  <c:v>27</c:v>
                </c:pt>
                <c:pt idx="4599">
                  <c:v>30</c:v>
                </c:pt>
                <c:pt idx="4600">
                  <c:v>32</c:v>
                </c:pt>
                <c:pt idx="4601">
                  <c:v>31</c:v>
                </c:pt>
                <c:pt idx="4602">
                  <c:v>31</c:v>
                </c:pt>
                <c:pt idx="4603">
                  <c:v>31</c:v>
                </c:pt>
                <c:pt idx="4604">
                  <c:v>32</c:v>
                </c:pt>
                <c:pt idx="4605">
                  <c:v>32</c:v>
                </c:pt>
                <c:pt idx="4606">
                  <c:v>31</c:v>
                </c:pt>
                <c:pt idx="4607">
                  <c:v>31</c:v>
                </c:pt>
                <c:pt idx="4608">
                  <c:v>31</c:v>
                </c:pt>
                <c:pt idx="4609">
                  <c:v>25</c:v>
                </c:pt>
                <c:pt idx="4610">
                  <c:v>22</c:v>
                </c:pt>
                <c:pt idx="4611">
                  <c:v>22</c:v>
                </c:pt>
                <c:pt idx="4612">
                  <c:v>21</c:v>
                </c:pt>
                <c:pt idx="4613">
                  <c:v>20</c:v>
                </c:pt>
                <c:pt idx="4614">
                  <c:v>21</c:v>
                </c:pt>
                <c:pt idx="4615">
                  <c:v>27</c:v>
                </c:pt>
                <c:pt idx="4616">
                  <c:v>31</c:v>
                </c:pt>
                <c:pt idx="4617">
                  <c:v>30</c:v>
                </c:pt>
                <c:pt idx="4618">
                  <c:v>32</c:v>
                </c:pt>
                <c:pt idx="4619">
                  <c:v>25</c:v>
                </c:pt>
                <c:pt idx="4620">
                  <c:v>21</c:v>
                </c:pt>
                <c:pt idx="4621">
                  <c:v>14</c:v>
                </c:pt>
                <c:pt idx="4622">
                  <c:v>13</c:v>
                </c:pt>
                <c:pt idx="4623">
                  <c:v>13</c:v>
                </c:pt>
                <c:pt idx="4624">
                  <c:v>12</c:v>
                </c:pt>
                <c:pt idx="4625">
                  <c:v>12</c:v>
                </c:pt>
                <c:pt idx="4626">
                  <c:v>20</c:v>
                </c:pt>
              </c:numCache>
            </c:numRef>
          </c:val>
          <c:smooth val="0"/>
          <c:extLst>
            <c:ext xmlns:c16="http://schemas.microsoft.com/office/drawing/2014/chart" uri="{C3380CC4-5D6E-409C-BE32-E72D297353CC}">
              <c16:uniqueId val="{00000001-2E09-4403-8D8F-50FC3EA2992B}"/>
            </c:ext>
          </c:extLst>
        </c:ser>
        <c:dLbls>
          <c:showLegendKey val="0"/>
          <c:showVal val="0"/>
          <c:showCatName val="0"/>
          <c:showSerName val="0"/>
          <c:showPercent val="0"/>
          <c:showBubbleSize val="0"/>
        </c:dLbls>
        <c:marker val="1"/>
        <c:smooth val="0"/>
        <c:axId val="335051952"/>
        <c:axId val="335056752"/>
      </c:lineChart>
      <c:dateAx>
        <c:axId val="335052912"/>
        <c:scaling>
          <c:orientation val="minMax"/>
          <c:max val="45610"/>
          <c:min val="45206"/>
        </c:scaling>
        <c:delete val="0"/>
        <c:axPos val="b"/>
        <c:numFmt formatCode="mm/dd/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crossAx val="335062512"/>
        <c:crosses val="autoZero"/>
        <c:auto val="1"/>
        <c:lblOffset val="100"/>
        <c:baseTimeUnit val="days"/>
        <c:majorUnit val="30"/>
        <c:majorTimeUnit val="days"/>
      </c:dateAx>
      <c:valAx>
        <c:axId val="335062512"/>
        <c:scaling>
          <c:orientation val="minMax"/>
          <c:max val="0.32000000000000006"/>
          <c:min val="0.14000000000000001"/>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0" spcFirstLastPara="1" vertOverflow="ellipsis" vert="horz" wrap="square" anchor="t" anchorCtr="0"/>
          <a:lstStyle/>
          <a:p>
            <a:pPr>
              <a:defRPr sz="1400" b="0" i="0" u="none" strike="noStrike" kern="1200" baseline="0">
                <a:solidFill>
                  <a:schemeClr val="tx1">
                    <a:lumMod val="65000"/>
                    <a:lumOff val="35000"/>
                  </a:schemeClr>
                </a:solidFill>
                <a:latin typeface="+mn-lt"/>
                <a:ea typeface="+mn-ea"/>
                <a:cs typeface="+mn-cs"/>
              </a:defRPr>
            </a:pPr>
            <a:endParaRPr lang="en-US"/>
          </a:p>
        </c:txPr>
        <c:crossAx val="335052912"/>
        <c:crosses val="autoZero"/>
        <c:crossBetween val="between"/>
      </c:valAx>
      <c:valAx>
        <c:axId val="335056752"/>
        <c:scaling>
          <c:orientation val="maxMin"/>
          <c:max val="70"/>
          <c:min val="1"/>
        </c:scaling>
        <c:delete val="0"/>
        <c:axPos val="r"/>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crossAx val="335051952"/>
        <c:crosses val="max"/>
        <c:crossBetween val="between"/>
        <c:majorUnit val="10"/>
      </c:valAx>
      <c:dateAx>
        <c:axId val="335051952"/>
        <c:scaling>
          <c:orientation val="minMax"/>
        </c:scaling>
        <c:delete val="1"/>
        <c:axPos val="t"/>
        <c:numFmt formatCode="mm/dd/yy;@" sourceLinked="1"/>
        <c:majorTickMark val="out"/>
        <c:minorTickMark val="none"/>
        <c:tickLblPos val="nextTo"/>
        <c:crossAx val="335056752"/>
        <c:crosses val="autoZero"/>
        <c:auto val="1"/>
        <c:lblOffset val="100"/>
        <c:baseTimeUnit val="days"/>
      </c:dateAx>
      <c:spPr>
        <a:noFill/>
        <a:ln>
          <a:noFill/>
        </a:ln>
        <a:effectLst/>
      </c:spPr>
    </c:plotArea>
    <c:legend>
      <c:legendPos val="b"/>
      <c:legendEntry>
        <c:idx val="0"/>
        <c:txPr>
          <a:bodyPr rot="0" spcFirstLastPara="1" vertOverflow="ellipsis" vert="horz" wrap="square" anchor="ctr" anchorCtr="1"/>
          <a:lstStyle/>
          <a:p>
            <a:pPr>
              <a:defRPr sz="2400" b="1" i="0" u="none" strike="noStrike" kern="1200" baseline="0">
                <a:solidFill>
                  <a:srgbClr val="006699"/>
                </a:solidFill>
                <a:latin typeface="+mn-lt"/>
                <a:ea typeface="+mn-ea"/>
                <a:cs typeface="+mn-cs"/>
              </a:defRPr>
            </a:pPr>
            <a:endParaRPr lang="en-US"/>
          </a:p>
        </c:txPr>
      </c:legendEntry>
      <c:legendEntry>
        <c:idx val="1"/>
        <c:txPr>
          <a:bodyPr rot="0" spcFirstLastPara="1" vertOverflow="ellipsis" vert="horz" wrap="square" anchor="ctr" anchorCtr="1"/>
          <a:lstStyle/>
          <a:p>
            <a:pPr>
              <a:defRPr sz="2400" b="1" i="0" u="none" strike="noStrike" kern="1200" baseline="0">
                <a:solidFill>
                  <a:sysClr val="windowText" lastClr="000000"/>
                </a:solidFill>
                <a:latin typeface="+mn-lt"/>
                <a:ea typeface="+mn-ea"/>
                <a:cs typeface="+mn-cs"/>
              </a:defRPr>
            </a:pPr>
            <a:endParaRPr lang="en-US"/>
          </a:p>
        </c:txPr>
      </c:legendEntry>
      <c:layout>
        <c:manualLayout>
          <c:xMode val="edge"/>
          <c:yMode val="edge"/>
          <c:x val="5.237360993878034E-2"/>
          <c:y val="0.77738877553386199"/>
          <c:w val="0.1777272834109189"/>
          <c:h val="5.963383532594569E-2"/>
        </c:manualLayout>
      </c:layout>
      <c:overlay val="0"/>
      <c:spPr>
        <a:noFill/>
        <a:ln w="38100">
          <a:solidFill>
            <a:schemeClr val="tx1"/>
          </a:solidFill>
        </a:ln>
        <a:effectLst/>
      </c:spPr>
      <c:txPr>
        <a:bodyPr rot="0" spcFirstLastPara="1" vertOverflow="ellipsis" vert="horz" wrap="square" anchor="ctr" anchorCtr="1"/>
        <a:lstStyle/>
        <a:p>
          <a:pPr>
            <a:defRPr sz="900" b="0" i="0" u="none" strike="noStrike" kern="1200" baseline="0">
              <a:solidFill>
                <a:srgbClr val="006699"/>
              </a:solidFill>
              <a:latin typeface="+mn-lt"/>
              <a:ea typeface="+mn-ea"/>
              <a:cs typeface="+mn-cs"/>
            </a:defRPr>
          </a:pPr>
          <a:endParaRPr lang="en-US"/>
        </a:p>
      </c:txPr>
    </c:legend>
    <c:plotVisOnly val="1"/>
    <c:dispBlanksAs val="span"/>
    <c:showDLblsOverMax val="0"/>
    <c:extLst/>
  </c:chart>
  <c:spPr>
    <a:solidFill>
      <a:schemeClr val="bg1"/>
    </a:solidFill>
    <a:ln w="41275" cap="flat" cmpd="sng" algn="ctr">
      <a:solidFill>
        <a:schemeClr val="tx1"/>
      </a:solidFill>
      <a:round/>
    </a:ln>
    <a:effectLst/>
  </c:spPr>
  <c:txPr>
    <a:bodyPr anchor="t" anchorCtr="0"/>
    <a:lstStyle/>
    <a:p>
      <a:pPr>
        <a:defRPr/>
      </a:pPr>
      <a:endParaRPr lang="en-US"/>
    </a:p>
  </c:txPr>
  <c:externalData r:id="rId1">
    <c:autoUpdate val="1"/>
  </c:externalData>
  <c:userShapes r:id="rId2"/>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0"/>
          <a:lstStyle/>
          <a:p>
            <a:pPr>
              <a:defRPr sz="2800" b="1" i="0" u="none" strike="noStrike" kern="1200" spc="0" baseline="0">
                <a:solidFill>
                  <a:sysClr val="windowText" lastClr="000000"/>
                </a:solidFill>
                <a:latin typeface="+mn-lt"/>
                <a:ea typeface="+mn-ea"/>
                <a:cs typeface="+mn-cs"/>
              </a:defRPr>
            </a:pPr>
            <a:r>
              <a:rPr lang="en-US" sz="2400" b="1" i="0" baseline="0" dirty="0">
                <a:solidFill>
                  <a:sysClr val="windowText" lastClr="000000"/>
                </a:solidFill>
              </a:rPr>
              <a:t>Technology (XLK)- SEAF Model Ranking &amp; Relative Performance vs SPY </a:t>
            </a:r>
          </a:p>
        </c:rich>
      </c:tx>
      <c:layout>
        <c:manualLayout>
          <c:xMode val="edge"/>
          <c:yMode val="edge"/>
          <c:x val="0.11626156496062992"/>
          <c:y val="0"/>
        </c:manualLayout>
      </c:layout>
      <c:overlay val="0"/>
      <c:spPr>
        <a:noFill/>
        <a:ln>
          <a:noFill/>
        </a:ln>
        <a:effectLst/>
      </c:spPr>
    </c:title>
    <c:autoTitleDeleted val="0"/>
    <c:plotArea>
      <c:layout>
        <c:manualLayout>
          <c:layoutTarget val="inner"/>
          <c:xMode val="edge"/>
          <c:yMode val="edge"/>
          <c:x val="4.3264417562125651E-2"/>
          <c:y val="8.8779608541806443E-2"/>
          <c:w val="0.92466063393660636"/>
          <c:h val="0.82359161410645754"/>
        </c:manualLayout>
      </c:layout>
      <c:lineChart>
        <c:grouping val="standard"/>
        <c:varyColors val="0"/>
        <c:ser>
          <c:idx val="2"/>
          <c:order val="2"/>
          <c:tx>
            <c:strRef>
              <c:f>Percentages!$FT$1</c:f>
              <c:strCache>
                <c:ptCount val="1"/>
                <c:pt idx="0">
                  <c:v>REL PERF</c:v>
                </c:pt>
              </c:strCache>
            </c:strRef>
          </c:tx>
          <c:spPr>
            <a:ln w="28575" cap="rnd">
              <a:solidFill>
                <a:srgbClr val="006699"/>
              </a:solidFill>
              <a:round/>
            </a:ln>
            <a:effectLst/>
          </c:spPr>
          <c:marker>
            <c:symbol val="none"/>
          </c:marker>
          <c:cat>
            <c:numRef>
              <c:f>Percentages!$FM$2:$FM$4639</c:f>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f>Percentages!$FT$2:$FT$4639</c:f>
              <c:numCache>
                <c:formatCode>General</c:formatCode>
                <c:ptCount val="4638"/>
                <c:pt idx="0">
                  <c:v>0.16022272762920553</c:v>
                </c:pt>
                <c:pt idx="1">
                  <c:v>0.16142313369067041</c:v>
                </c:pt>
                <c:pt idx="2">
                  <c:v>0.16054263565891475</c:v>
                </c:pt>
                <c:pt idx="3">
                  <c:v>0.16047828823159219</c:v>
                </c:pt>
                <c:pt idx="4">
                  <c:v>0.16087059380175064</c:v>
                </c:pt>
                <c:pt idx="5">
                  <c:v>0.15986016208485621</c:v>
                </c:pt>
                <c:pt idx="6">
                  <c:v>0.15920477137176939</c:v>
                </c:pt>
                <c:pt idx="7">
                  <c:v>0.15907459114479458</c:v>
                </c:pt>
                <c:pt idx="8">
                  <c:v>0.15783530929913703</c:v>
                </c:pt>
                <c:pt idx="9">
                  <c:v>0.15985312117503062</c:v>
                </c:pt>
                <c:pt idx="10">
                  <c:v>0.15967611336032389</c:v>
                </c:pt>
                <c:pt idx="11">
                  <c:v>0.16032350142721216</c:v>
                </c:pt>
                <c:pt idx="12">
                  <c:v>0.16197352587244285</c:v>
                </c:pt>
                <c:pt idx="13">
                  <c:v>0.16252931187838604</c:v>
                </c:pt>
                <c:pt idx="14">
                  <c:v>0.16173744862599726</c:v>
                </c:pt>
                <c:pt idx="15">
                  <c:v>0.16262698984081272</c:v>
                </c:pt>
                <c:pt idx="16">
                  <c:v>0.16141732283464569</c:v>
                </c:pt>
                <c:pt idx="17">
                  <c:v>0.16096110575377692</c:v>
                </c:pt>
                <c:pt idx="18">
                  <c:v>0.16057284582766623</c:v>
                </c:pt>
                <c:pt idx="19">
                  <c:v>0.15979339843434753</c:v>
                </c:pt>
                <c:pt idx="20">
                  <c:v>0.15975951903807614</c:v>
                </c:pt>
                <c:pt idx="21">
                  <c:v>0.16060344150231792</c:v>
                </c:pt>
                <c:pt idx="22">
                  <c:v>0.15978935785585158</c:v>
                </c:pt>
                <c:pt idx="23">
                  <c:v>0.16025039123630674</c:v>
                </c:pt>
                <c:pt idx="24">
                  <c:v>0.15865271110411586</c:v>
                </c:pt>
                <c:pt idx="25">
                  <c:v>0.15834902699309478</c:v>
                </c:pt>
                <c:pt idx="26">
                  <c:v>0.15780744017060264</c:v>
                </c:pt>
                <c:pt idx="27">
                  <c:v>0.15569570358691368</c:v>
                </c:pt>
                <c:pt idx="28">
                  <c:v>0.15563927478219919</c:v>
                </c:pt>
                <c:pt idx="29">
                  <c:v>0.15446251487504958</c:v>
                </c:pt>
                <c:pt idx="30">
                  <c:v>0.15443548387096773</c:v>
                </c:pt>
                <c:pt idx="31">
                  <c:v>0.15463082901554406</c:v>
                </c:pt>
                <c:pt idx="32">
                  <c:v>0.1553429544348954</c:v>
                </c:pt>
                <c:pt idx="33">
                  <c:v>0.1548761797209002</c:v>
                </c:pt>
                <c:pt idx="34">
                  <c:v>0.15498448563927122</c:v>
                </c:pt>
                <c:pt idx="35">
                  <c:v>0.15380918048546022</c:v>
                </c:pt>
                <c:pt idx="36">
                  <c:v>0.15328761597418314</c:v>
                </c:pt>
                <c:pt idx="37">
                  <c:v>0.15284050392203472</c:v>
                </c:pt>
                <c:pt idx="38">
                  <c:v>0.15395547134059687</c:v>
                </c:pt>
                <c:pt idx="39">
                  <c:v>0.15414334148072223</c:v>
                </c:pt>
                <c:pt idx="40">
                  <c:v>0.15381579985794333</c:v>
                </c:pt>
                <c:pt idx="41">
                  <c:v>0.15494608532583215</c:v>
                </c:pt>
                <c:pt idx="42">
                  <c:v>0.15486898709425109</c:v>
                </c:pt>
                <c:pt idx="43">
                  <c:v>0.15343499449772049</c:v>
                </c:pt>
                <c:pt idx="44">
                  <c:v>0.15427857589006871</c:v>
                </c:pt>
                <c:pt idx="45">
                  <c:v>0.15433733063385768</c:v>
                </c:pt>
                <c:pt idx="46">
                  <c:v>0.1541341653666147</c:v>
                </c:pt>
                <c:pt idx="47">
                  <c:v>0.1538882375928097</c:v>
                </c:pt>
                <c:pt idx="48">
                  <c:v>0.15399105250765246</c:v>
                </c:pt>
                <c:pt idx="49">
                  <c:v>0.15545755237045203</c:v>
                </c:pt>
                <c:pt idx="50">
                  <c:v>0.155609641202795</c:v>
                </c:pt>
                <c:pt idx="51">
                  <c:v>0.15518463113140699</c:v>
                </c:pt>
                <c:pt idx="52">
                  <c:v>0.15639996853119345</c:v>
                </c:pt>
                <c:pt idx="53">
                  <c:v>0.15812796392754414</c:v>
                </c:pt>
                <c:pt idx="54">
                  <c:v>0.15918021419215658</c:v>
                </c:pt>
                <c:pt idx="55">
                  <c:v>0.15957855879412444</c:v>
                </c:pt>
                <c:pt idx="56">
                  <c:v>0.15938480373402708</c:v>
                </c:pt>
                <c:pt idx="57">
                  <c:v>0.15899485130254362</c:v>
                </c:pt>
                <c:pt idx="58">
                  <c:v>0.1590839225330464</c:v>
                </c:pt>
                <c:pt idx="59">
                  <c:v>0.15875462392108511</c:v>
                </c:pt>
                <c:pt idx="60">
                  <c:v>0.15950636328576936</c:v>
                </c:pt>
                <c:pt idx="61">
                  <c:v>0.15977197442415836</c:v>
                </c:pt>
                <c:pt idx="62">
                  <c:v>0.16046921720463084</c:v>
                </c:pt>
                <c:pt idx="63">
                  <c:v>0.16173992954510644</c:v>
                </c:pt>
                <c:pt idx="64">
                  <c:v>0.16278891780192867</c:v>
                </c:pt>
                <c:pt idx="65">
                  <c:v>0.16220146968769139</c:v>
                </c:pt>
                <c:pt idx="66">
                  <c:v>0.16192360371328568</c:v>
                </c:pt>
                <c:pt idx="67">
                  <c:v>0.1624515835042151</c:v>
                </c:pt>
                <c:pt idx="68">
                  <c:v>0.16121370009960923</c:v>
                </c:pt>
                <c:pt idx="69">
                  <c:v>0.16103456238934649</c:v>
                </c:pt>
                <c:pt idx="70">
                  <c:v>0.16188210009210929</c:v>
                </c:pt>
                <c:pt idx="71">
                  <c:v>0.16310098918794572</c:v>
                </c:pt>
                <c:pt idx="72">
                  <c:v>0.16432530943883364</c:v>
                </c:pt>
                <c:pt idx="73">
                  <c:v>0.16366661624565118</c:v>
                </c:pt>
                <c:pt idx="74">
                  <c:v>0.16403236784390837</c:v>
                </c:pt>
                <c:pt idx="75">
                  <c:v>0.16444377083964837</c:v>
                </c:pt>
                <c:pt idx="76">
                  <c:v>0.16414408960193735</c:v>
                </c:pt>
                <c:pt idx="77">
                  <c:v>0.16379637356801457</c:v>
                </c:pt>
                <c:pt idx="78">
                  <c:v>0.16557240962946196</c:v>
                </c:pt>
                <c:pt idx="79">
                  <c:v>0.16478349890043223</c:v>
                </c:pt>
                <c:pt idx="80">
                  <c:v>0.16429603711873433</c:v>
                </c:pt>
                <c:pt idx="81">
                  <c:v>0.16598731884057971</c:v>
                </c:pt>
                <c:pt idx="82">
                  <c:v>0.16566851325048657</c:v>
                </c:pt>
                <c:pt idx="83">
                  <c:v>0.16419919246298789</c:v>
                </c:pt>
                <c:pt idx="84">
                  <c:v>0.16508340189991771</c:v>
                </c:pt>
                <c:pt idx="85">
                  <c:v>0.16469531366971102</c:v>
                </c:pt>
                <c:pt idx="86">
                  <c:v>0.1641118124436429</c:v>
                </c:pt>
                <c:pt idx="87">
                  <c:v>0.16466706658668265</c:v>
                </c:pt>
                <c:pt idx="88">
                  <c:v>0.16528313074414469</c:v>
                </c:pt>
                <c:pt idx="89">
                  <c:v>0.16489125610297381</c:v>
                </c:pt>
                <c:pt idx="90">
                  <c:v>0.16517295015184061</c:v>
                </c:pt>
                <c:pt idx="91">
                  <c:v>0.16551928344066918</c:v>
                </c:pt>
                <c:pt idx="92">
                  <c:v>0.16544688400975824</c:v>
                </c:pt>
                <c:pt idx="93">
                  <c:v>0.16556879579601805</c:v>
                </c:pt>
                <c:pt idx="94">
                  <c:v>0.16656882888171412</c:v>
                </c:pt>
                <c:pt idx="95">
                  <c:v>0.16694722974456561</c:v>
                </c:pt>
                <c:pt idx="96">
                  <c:v>0.1666179479684303</c:v>
                </c:pt>
                <c:pt idx="97">
                  <c:v>0.16575031156073602</c:v>
                </c:pt>
                <c:pt idx="98">
                  <c:v>0.16509261292920419</c:v>
                </c:pt>
                <c:pt idx="99">
                  <c:v>0.16533879102404794</c:v>
                </c:pt>
                <c:pt idx="100">
                  <c:v>0.16632563577901199</c:v>
                </c:pt>
                <c:pt idx="101">
                  <c:v>0.16658179966538153</c:v>
                </c:pt>
                <c:pt idx="102">
                  <c:v>0.1649260226283725</c:v>
                </c:pt>
                <c:pt idx="103">
                  <c:v>0.1658113480303578</c:v>
                </c:pt>
                <c:pt idx="104">
                  <c:v>0.16616227122063698</c:v>
                </c:pt>
                <c:pt idx="105">
                  <c:v>0.16503516786309913</c:v>
                </c:pt>
                <c:pt idx="106">
                  <c:v>0.16573543284231912</c:v>
                </c:pt>
                <c:pt idx="107">
                  <c:v>0.16612236011321577</c:v>
                </c:pt>
                <c:pt idx="108">
                  <c:v>0.16637439719421304</c:v>
                </c:pt>
                <c:pt idx="109">
                  <c:v>0.16544816493639419</c:v>
                </c:pt>
                <c:pt idx="110">
                  <c:v>0.16573897758898493</c:v>
                </c:pt>
                <c:pt idx="111">
                  <c:v>0.16584588644264192</c:v>
                </c:pt>
                <c:pt idx="112">
                  <c:v>0.16607748358704277</c:v>
                </c:pt>
                <c:pt idx="113">
                  <c:v>0.16586278885609387</c:v>
                </c:pt>
                <c:pt idx="114">
                  <c:v>0.16666666666666666</c:v>
                </c:pt>
                <c:pt idx="115">
                  <c:v>0.16702835648148148</c:v>
                </c:pt>
                <c:pt idx="116">
                  <c:v>0.16806176937509018</c:v>
                </c:pt>
                <c:pt idx="117">
                  <c:v>0.16802750322303395</c:v>
                </c:pt>
                <c:pt idx="118">
                  <c:v>0.16790458505927724</c:v>
                </c:pt>
                <c:pt idx="119">
                  <c:v>0.16811511611340649</c:v>
                </c:pt>
                <c:pt idx="120">
                  <c:v>0.16835208659735082</c:v>
                </c:pt>
                <c:pt idx="121">
                  <c:v>0.16825622775800711</c:v>
                </c:pt>
                <c:pt idx="122">
                  <c:v>0.16801763367463027</c:v>
                </c:pt>
                <c:pt idx="123">
                  <c:v>0.16896111268804997</c:v>
                </c:pt>
                <c:pt idx="124">
                  <c:v>0.16929105806911296</c:v>
                </c:pt>
                <c:pt idx="125">
                  <c:v>0.16760583730674758</c:v>
                </c:pt>
                <c:pt idx="126">
                  <c:v>0.16774564810818587</c:v>
                </c:pt>
                <c:pt idx="127">
                  <c:v>0.1670819392041005</c:v>
                </c:pt>
                <c:pt idx="128">
                  <c:v>0.16736639863374367</c:v>
                </c:pt>
                <c:pt idx="129">
                  <c:v>0.16631008415347312</c:v>
                </c:pt>
                <c:pt idx="130">
                  <c:v>0.16717389765730059</c:v>
                </c:pt>
                <c:pt idx="131">
                  <c:v>0.1665257223396758</c:v>
                </c:pt>
                <c:pt idx="132">
                  <c:v>0.16560868951897306</c:v>
                </c:pt>
                <c:pt idx="133">
                  <c:v>0.16569849815811846</c:v>
                </c:pt>
                <c:pt idx="134">
                  <c:v>0.16539386225427805</c:v>
                </c:pt>
                <c:pt idx="135">
                  <c:v>0.16590284142988085</c:v>
                </c:pt>
                <c:pt idx="136">
                  <c:v>0.16546711826136043</c:v>
                </c:pt>
                <c:pt idx="137">
                  <c:v>0.16557411714950304</c:v>
                </c:pt>
                <c:pt idx="138">
                  <c:v>0.16552543320290666</c:v>
                </c:pt>
                <c:pt idx="139">
                  <c:v>0.1655191794295349</c:v>
                </c:pt>
                <c:pt idx="140">
                  <c:v>0.16533990841845722</c:v>
                </c:pt>
                <c:pt idx="141">
                  <c:v>0.16397131205175081</c:v>
                </c:pt>
                <c:pt idx="142">
                  <c:v>0.16413395244125512</c:v>
                </c:pt>
                <c:pt idx="143">
                  <c:v>0.16395989267052674</c:v>
                </c:pt>
                <c:pt idx="144">
                  <c:v>0.16369449378330372</c:v>
                </c:pt>
                <c:pt idx="145">
                  <c:v>0.16365305834157368</c:v>
                </c:pt>
                <c:pt idx="146">
                  <c:v>0.16377798049259701</c:v>
                </c:pt>
                <c:pt idx="147">
                  <c:v>0.16405316081850782</c:v>
                </c:pt>
                <c:pt idx="148">
                  <c:v>0.16424233865273266</c:v>
                </c:pt>
                <c:pt idx="149">
                  <c:v>0.16424233865273266</c:v>
                </c:pt>
                <c:pt idx="150">
                  <c:v>0.16502794086439837</c:v>
                </c:pt>
                <c:pt idx="151">
                  <c:v>0.16721959483306278</c:v>
                </c:pt>
                <c:pt idx="152">
                  <c:v>0.16721218158531381</c:v>
                </c:pt>
                <c:pt idx="153">
                  <c:v>0.16693816842552589</c:v>
                </c:pt>
                <c:pt idx="154">
                  <c:v>0.16729283334514783</c:v>
                </c:pt>
                <c:pt idx="155">
                  <c:v>0.16758513494418539</c:v>
                </c:pt>
                <c:pt idx="156">
                  <c:v>0.16854248733821048</c:v>
                </c:pt>
                <c:pt idx="157">
                  <c:v>0.167690589220888</c:v>
                </c:pt>
                <c:pt idx="158">
                  <c:v>0.16766927811975377</c:v>
                </c:pt>
                <c:pt idx="159">
                  <c:v>0.16543140819465807</c:v>
                </c:pt>
                <c:pt idx="160">
                  <c:v>0.1640942893222955</c:v>
                </c:pt>
                <c:pt idx="161">
                  <c:v>0.16370256266629324</c:v>
                </c:pt>
                <c:pt idx="162">
                  <c:v>0.16301446832420285</c:v>
                </c:pt>
                <c:pt idx="163">
                  <c:v>0.16253501400560225</c:v>
                </c:pt>
                <c:pt idx="164">
                  <c:v>0.16415422021535256</c:v>
                </c:pt>
                <c:pt idx="165">
                  <c:v>0.16406579502319699</c:v>
                </c:pt>
                <c:pt idx="166">
                  <c:v>0.16425154755205404</c:v>
                </c:pt>
                <c:pt idx="167">
                  <c:v>0.16508271735304469</c:v>
                </c:pt>
                <c:pt idx="168">
                  <c:v>0.16520764759436937</c:v>
                </c:pt>
                <c:pt idx="169">
                  <c:v>0.16507826086956523</c:v>
                </c:pt>
                <c:pt idx="170">
                  <c:v>0.16340502039969571</c:v>
                </c:pt>
                <c:pt idx="171">
                  <c:v>0.16400801049651267</c:v>
                </c:pt>
                <c:pt idx="172">
                  <c:v>0.16354849844666899</c:v>
                </c:pt>
                <c:pt idx="173">
                  <c:v>0.1632962937400787</c:v>
                </c:pt>
                <c:pt idx="174">
                  <c:v>0.16369396047104193</c:v>
                </c:pt>
                <c:pt idx="175">
                  <c:v>0.1641152944421459</c:v>
                </c:pt>
                <c:pt idx="176">
                  <c:v>0.16354036404057246</c:v>
                </c:pt>
                <c:pt idx="177">
                  <c:v>0.16340188218891602</c:v>
                </c:pt>
                <c:pt idx="178">
                  <c:v>0.16265726531176553</c:v>
                </c:pt>
                <c:pt idx="179">
                  <c:v>0.16386237208982898</c:v>
                </c:pt>
                <c:pt idx="180">
                  <c:v>0.16426611796982166</c:v>
                </c:pt>
                <c:pt idx="181">
                  <c:v>0.1640019213614218</c:v>
                </c:pt>
                <c:pt idx="182">
                  <c:v>0.16372226787181596</c:v>
                </c:pt>
                <c:pt idx="183">
                  <c:v>0.16351555007535282</c:v>
                </c:pt>
                <c:pt idx="184">
                  <c:v>0.16453006101323095</c:v>
                </c:pt>
                <c:pt idx="185">
                  <c:v>0.1650378527185134</c:v>
                </c:pt>
                <c:pt idx="186">
                  <c:v>0.16477233588206933</c:v>
                </c:pt>
                <c:pt idx="187">
                  <c:v>0.16487455197132617</c:v>
                </c:pt>
                <c:pt idx="188">
                  <c:v>0.16355637550557015</c:v>
                </c:pt>
                <c:pt idx="189">
                  <c:v>0.16418760230588572</c:v>
                </c:pt>
                <c:pt idx="190">
                  <c:v>0.16326530612244899</c:v>
                </c:pt>
                <c:pt idx="191">
                  <c:v>0.16519839825263927</c:v>
                </c:pt>
                <c:pt idx="192">
                  <c:v>0.16492483894058699</c:v>
                </c:pt>
                <c:pt idx="193">
                  <c:v>0.16301232444826597</c:v>
                </c:pt>
                <c:pt idx="194">
                  <c:v>0.16299559471365638</c:v>
                </c:pt>
                <c:pt idx="195">
                  <c:v>0.16337547947151584</c:v>
                </c:pt>
                <c:pt idx="196">
                  <c:v>0.16412511525640117</c:v>
                </c:pt>
                <c:pt idx="197">
                  <c:v>0.1647016274864376</c:v>
                </c:pt>
                <c:pt idx="198">
                  <c:v>0.16499138426191845</c:v>
                </c:pt>
                <c:pt idx="199">
                  <c:v>0.16483831648383163</c:v>
                </c:pt>
                <c:pt idx="200">
                  <c:v>0.16566808633508986</c:v>
                </c:pt>
                <c:pt idx="201">
                  <c:v>0.1647646219686163</c:v>
                </c:pt>
                <c:pt idx="202">
                  <c:v>0.16492870823579486</c:v>
                </c:pt>
                <c:pt idx="203">
                  <c:v>0.16553841859166724</c:v>
                </c:pt>
                <c:pt idx="204">
                  <c:v>0.16503701634306467</c:v>
                </c:pt>
                <c:pt idx="205">
                  <c:v>0.1643768742590139</c:v>
                </c:pt>
                <c:pt idx="206">
                  <c:v>0.16480446927374304</c:v>
                </c:pt>
                <c:pt idx="207">
                  <c:v>0.16526669466610666</c:v>
                </c:pt>
                <c:pt idx="208">
                  <c:v>0.16457481314342123</c:v>
                </c:pt>
                <c:pt idx="209">
                  <c:v>0.1646122420229626</c:v>
                </c:pt>
                <c:pt idx="210">
                  <c:v>0.16422535211267605</c:v>
                </c:pt>
                <c:pt idx="211">
                  <c:v>0.16488463702870007</c:v>
                </c:pt>
                <c:pt idx="212">
                  <c:v>0.1644512492170645</c:v>
                </c:pt>
                <c:pt idx="213">
                  <c:v>0.16524157108098714</c:v>
                </c:pt>
                <c:pt idx="214">
                  <c:v>0.16541874653355518</c:v>
                </c:pt>
                <c:pt idx="215">
                  <c:v>0.16518969814455831</c:v>
                </c:pt>
                <c:pt idx="216">
                  <c:v>0.16485720212986651</c:v>
                </c:pt>
                <c:pt idx="217">
                  <c:v>0.16400499930565199</c:v>
                </c:pt>
                <c:pt idx="218">
                  <c:v>0.16500760403705242</c:v>
                </c:pt>
                <c:pt idx="219">
                  <c:v>0.16439581612992019</c:v>
                </c:pt>
                <c:pt idx="220">
                  <c:v>0.16421267893660532</c:v>
                </c:pt>
                <c:pt idx="221">
                  <c:v>0.16411720715208375</c:v>
                </c:pt>
                <c:pt idx="222">
                  <c:v>0.1635092007876689</c:v>
                </c:pt>
                <c:pt idx="223">
                  <c:v>0.1636215445221762</c:v>
                </c:pt>
                <c:pt idx="224">
                  <c:v>0.16303323913336024</c:v>
                </c:pt>
                <c:pt idx="225">
                  <c:v>0.16331217074159124</c:v>
                </c:pt>
                <c:pt idx="226">
                  <c:v>0.16412368349986495</c:v>
                </c:pt>
                <c:pt idx="227">
                  <c:v>0.16383462670591384</c:v>
                </c:pt>
                <c:pt idx="228">
                  <c:v>0.16458402940193784</c:v>
                </c:pt>
                <c:pt idx="229">
                  <c:v>0.16458235805523974</c:v>
                </c:pt>
                <c:pt idx="230">
                  <c:v>0.16467732146469757</c:v>
                </c:pt>
                <c:pt idx="231">
                  <c:v>0.16506356359722876</c:v>
                </c:pt>
                <c:pt idx="232">
                  <c:v>0.16497258258659891</c:v>
                </c:pt>
                <c:pt idx="233">
                  <c:v>0.16568007981376789</c:v>
                </c:pt>
                <c:pt idx="234">
                  <c:v>0.16571693612509941</c:v>
                </c:pt>
                <c:pt idx="235">
                  <c:v>0.16548526001987415</c:v>
                </c:pt>
                <c:pt idx="236">
                  <c:v>0.1663681592039801</c:v>
                </c:pt>
                <c:pt idx="237">
                  <c:v>0.16571844403281291</c:v>
                </c:pt>
                <c:pt idx="238">
                  <c:v>0.16659981280919908</c:v>
                </c:pt>
                <c:pt idx="239">
                  <c:v>0.16697600424234388</c:v>
                </c:pt>
                <c:pt idx="240">
                  <c:v>0.16654487477579219</c:v>
                </c:pt>
                <c:pt idx="241">
                  <c:v>0.16623497376635454</c:v>
                </c:pt>
                <c:pt idx="242">
                  <c:v>0.16655672823218998</c:v>
                </c:pt>
                <c:pt idx="243">
                  <c:v>0.16642432253800396</c:v>
                </c:pt>
                <c:pt idx="244">
                  <c:v>0.16583671864762153</c:v>
                </c:pt>
                <c:pt idx="245">
                  <c:v>0.16664481447489185</c:v>
                </c:pt>
                <c:pt idx="246">
                  <c:v>0.16657918908279756</c:v>
                </c:pt>
                <c:pt idx="247">
                  <c:v>0.16596693781159802</c:v>
                </c:pt>
                <c:pt idx="248">
                  <c:v>0.16536475572620152</c:v>
                </c:pt>
                <c:pt idx="249">
                  <c:v>0.16606236403190719</c:v>
                </c:pt>
                <c:pt idx="250">
                  <c:v>0.16644771413557541</c:v>
                </c:pt>
                <c:pt idx="251">
                  <c:v>0.16634089132134483</c:v>
                </c:pt>
                <c:pt idx="252">
                  <c:v>0.16729715627445865</c:v>
                </c:pt>
                <c:pt idx="253">
                  <c:v>0.1664719626168224</c:v>
                </c:pt>
                <c:pt idx="254">
                  <c:v>0.16703439325113562</c:v>
                </c:pt>
                <c:pt idx="255">
                  <c:v>0.16711186396507913</c:v>
                </c:pt>
                <c:pt idx="256">
                  <c:v>0.16695205479452055</c:v>
                </c:pt>
                <c:pt idx="257">
                  <c:v>0.1676056338028169</c:v>
                </c:pt>
                <c:pt idx="258">
                  <c:v>0.16777012711864409</c:v>
                </c:pt>
                <c:pt idx="259">
                  <c:v>0.16781229345670851</c:v>
                </c:pt>
                <c:pt idx="260">
                  <c:v>0.1676578683595055</c:v>
                </c:pt>
                <c:pt idx="261">
                  <c:v>0.16729211929685958</c:v>
                </c:pt>
                <c:pt idx="262">
                  <c:v>0.16780060185790918</c:v>
                </c:pt>
                <c:pt idx="263">
                  <c:v>0.16841967727183643</c:v>
                </c:pt>
                <c:pt idx="264">
                  <c:v>0.16907580613512985</c:v>
                </c:pt>
                <c:pt idx="265">
                  <c:v>0.16859137469824492</c:v>
                </c:pt>
                <c:pt idx="266">
                  <c:v>0.16997485774778354</c:v>
                </c:pt>
                <c:pt idx="267">
                  <c:v>0.16989077510198711</c:v>
                </c:pt>
                <c:pt idx="268">
                  <c:v>0.16957821321819994</c:v>
                </c:pt>
                <c:pt idx="269">
                  <c:v>0.16979243142227857</c:v>
                </c:pt>
                <c:pt idx="270">
                  <c:v>0.17094881650819344</c:v>
                </c:pt>
                <c:pt idx="271">
                  <c:v>0.1702127659574468</c:v>
                </c:pt>
                <c:pt idx="272">
                  <c:v>0.17083388748503792</c:v>
                </c:pt>
                <c:pt idx="273">
                  <c:v>0.17017882071395335</c:v>
                </c:pt>
                <c:pt idx="274">
                  <c:v>0.17010343237367417</c:v>
                </c:pt>
                <c:pt idx="275">
                  <c:v>0.1706708677957201</c:v>
                </c:pt>
                <c:pt idx="276">
                  <c:v>0.17150742541726902</c:v>
                </c:pt>
                <c:pt idx="277">
                  <c:v>0.17093737743495882</c:v>
                </c:pt>
                <c:pt idx="278">
                  <c:v>0.17189542483660131</c:v>
                </c:pt>
                <c:pt idx="279">
                  <c:v>0.17227670288894781</c:v>
                </c:pt>
                <c:pt idx="280">
                  <c:v>0.17205079281531677</c:v>
                </c:pt>
                <c:pt idx="281">
                  <c:v>0.17222618045210183</c:v>
                </c:pt>
                <c:pt idx="282">
                  <c:v>0.17210203422667097</c:v>
                </c:pt>
                <c:pt idx="283">
                  <c:v>0.17264096105405927</c:v>
                </c:pt>
                <c:pt idx="284">
                  <c:v>0.17331179321486267</c:v>
                </c:pt>
                <c:pt idx="285">
                  <c:v>0.17271962193306142</c:v>
                </c:pt>
                <c:pt idx="286">
                  <c:v>0.17347004578577416</c:v>
                </c:pt>
                <c:pt idx="287">
                  <c:v>0.17459283387622151</c:v>
                </c:pt>
                <c:pt idx="288">
                  <c:v>0.17431967266350587</c:v>
                </c:pt>
                <c:pt idx="289">
                  <c:v>0.17561136814276271</c:v>
                </c:pt>
                <c:pt idx="290">
                  <c:v>0.1754501681947101</c:v>
                </c:pt>
                <c:pt idx="291">
                  <c:v>0.17700310768815022</c:v>
                </c:pt>
                <c:pt idx="292">
                  <c:v>0.17669354282957755</c:v>
                </c:pt>
                <c:pt idx="293">
                  <c:v>0.17458271135839329</c:v>
                </c:pt>
                <c:pt idx="294">
                  <c:v>0.17533626132308539</c:v>
                </c:pt>
                <c:pt idx="295">
                  <c:v>0.17619340299119032</c:v>
                </c:pt>
                <c:pt idx="296">
                  <c:v>0.17513550135501357</c:v>
                </c:pt>
                <c:pt idx="297">
                  <c:v>0.1762865090403338</c:v>
                </c:pt>
                <c:pt idx="298">
                  <c:v>0.17611654469598523</c:v>
                </c:pt>
                <c:pt idx="299">
                  <c:v>0.17459565541043512</c:v>
                </c:pt>
                <c:pt idx="300">
                  <c:v>0.17486484682640324</c:v>
                </c:pt>
                <c:pt idx="301">
                  <c:v>0.17607813467226086</c:v>
                </c:pt>
                <c:pt idx="302">
                  <c:v>0.17441780111948033</c:v>
                </c:pt>
                <c:pt idx="303">
                  <c:v>0.17620326378847348</c:v>
                </c:pt>
                <c:pt idx="304">
                  <c:v>0.17530242640374799</c:v>
                </c:pt>
                <c:pt idx="305">
                  <c:v>0.17548213272830404</c:v>
                </c:pt>
                <c:pt idx="306">
                  <c:v>0.17304714989444053</c:v>
                </c:pt>
                <c:pt idx="307">
                  <c:v>0.17158454840715912</c:v>
                </c:pt>
                <c:pt idx="308">
                  <c:v>0.1722898230088496</c:v>
                </c:pt>
                <c:pt idx="309">
                  <c:v>0.17249706754985164</c:v>
                </c:pt>
                <c:pt idx="310">
                  <c:v>0.17272417320150016</c:v>
                </c:pt>
                <c:pt idx="311">
                  <c:v>0.17335517335517334</c:v>
                </c:pt>
                <c:pt idx="312">
                  <c:v>0.17366682397357244</c:v>
                </c:pt>
                <c:pt idx="313">
                  <c:v>0.1743450153113304</c:v>
                </c:pt>
                <c:pt idx="314">
                  <c:v>0.17506262176454218</c:v>
                </c:pt>
                <c:pt idx="315">
                  <c:v>0.17578818070151497</c:v>
                </c:pt>
                <c:pt idx="316">
                  <c:v>0.17700992131371879</c:v>
                </c:pt>
                <c:pt idx="317">
                  <c:v>0.17643471779930889</c:v>
                </c:pt>
                <c:pt idx="318">
                  <c:v>0.1773544405688221</c:v>
                </c:pt>
                <c:pt idx="319">
                  <c:v>0.17700791663847351</c:v>
                </c:pt>
                <c:pt idx="320">
                  <c:v>0.17747924120704786</c:v>
                </c:pt>
                <c:pt idx="321">
                  <c:v>0.17628534264393786</c:v>
                </c:pt>
                <c:pt idx="322">
                  <c:v>0.17628095205432473</c:v>
                </c:pt>
                <c:pt idx="323">
                  <c:v>0.1767577462878839</c:v>
                </c:pt>
                <c:pt idx="324">
                  <c:v>0.17583012105227563</c:v>
                </c:pt>
                <c:pt idx="325">
                  <c:v>0.17460210865623532</c:v>
                </c:pt>
                <c:pt idx="326">
                  <c:v>0.17374076561450638</c:v>
                </c:pt>
                <c:pt idx="327">
                  <c:v>0.17461174881836597</c:v>
                </c:pt>
                <c:pt idx="328">
                  <c:v>0.1729634002361275</c:v>
                </c:pt>
                <c:pt idx="329">
                  <c:v>0.17260041731872716</c:v>
                </c:pt>
                <c:pt idx="330">
                  <c:v>0.17448121880745995</c:v>
                </c:pt>
                <c:pt idx="331">
                  <c:v>0.17582417582417581</c:v>
                </c:pt>
                <c:pt idx="332">
                  <c:v>0.175687256905531</c:v>
                </c:pt>
                <c:pt idx="333">
                  <c:v>0.17781887839355309</c:v>
                </c:pt>
                <c:pt idx="334">
                  <c:v>0.17800118273211119</c:v>
                </c:pt>
                <c:pt idx="335">
                  <c:v>0.1768240904043373</c:v>
                </c:pt>
                <c:pt idx="336">
                  <c:v>0.17675973259929215</c:v>
                </c:pt>
                <c:pt idx="337">
                  <c:v>0.17666882696046662</c:v>
                </c:pt>
                <c:pt idx="338">
                  <c:v>0.17755856966707767</c:v>
                </c:pt>
                <c:pt idx="339">
                  <c:v>0.17583560931200415</c:v>
                </c:pt>
                <c:pt idx="340">
                  <c:v>0.17601610180496038</c:v>
                </c:pt>
                <c:pt idx="341">
                  <c:v>0.17581007378889957</c:v>
                </c:pt>
                <c:pt idx="342">
                  <c:v>0.17707392594503935</c:v>
                </c:pt>
                <c:pt idx="343">
                  <c:v>0.17669989775051126</c:v>
                </c:pt>
                <c:pt idx="344">
                  <c:v>0.17757009345794392</c:v>
                </c:pt>
                <c:pt idx="345">
                  <c:v>0.17649707339036472</c:v>
                </c:pt>
                <c:pt idx="346">
                  <c:v>0.17725324633787501</c:v>
                </c:pt>
                <c:pt idx="347">
                  <c:v>0.1774724211341204</c:v>
                </c:pt>
                <c:pt idx="348">
                  <c:v>0.17889192352711666</c:v>
                </c:pt>
                <c:pt idx="349">
                  <c:v>0.17983792544570501</c:v>
                </c:pt>
                <c:pt idx="350">
                  <c:v>0.18094866289283623</c:v>
                </c:pt>
                <c:pt idx="351">
                  <c:v>0.1813990779715374</c:v>
                </c:pt>
                <c:pt idx="352">
                  <c:v>0.18148000531420222</c:v>
                </c:pt>
                <c:pt idx="353">
                  <c:v>0.18199789140748551</c:v>
                </c:pt>
                <c:pt idx="354">
                  <c:v>0.18048587272247163</c:v>
                </c:pt>
                <c:pt idx="355">
                  <c:v>0.18157270811380399</c:v>
                </c:pt>
                <c:pt idx="356">
                  <c:v>0.18187735971878663</c:v>
                </c:pt>
                <c:pt idx="357">
                  <c:v>0.18179458898332576</c:v>
                </c:pt>
                <c:pt idx="358">
                  <c:v>0.18339213380373709</c:v>
                </c:pt>
                <c:pt idx="359">
                  <c:v>0.18364047849983833</c:v>
                </c:pt>
                <c:pt idx="360">
                  <c:v>0.18598953850228431</c:v>
                </c:pt>
                <c:pt idx="361">
                  <c:v>0.18617724867724869</c:v>
                </c:pt>
                <c:pt idx="362">
                  <c:v>0.18733755414861711</c:v>
                </c:pt>
                <c:pt idx="363">
                  <c:v>0.18583547050700336</c:v>
                </c:pt>
                <c:pt idx="364">
                  <c:v>0.1859238726252451</c:v>
                </c:pt>
                <c:pt idx="365">
                  <c:v>0.18021201413427562</c:v>
                </c:pt>
                <c:pt idx="366">
                  <c:v>0.17893068761196088</c:v>
                </c:pt>
                <c:pt idx="367">
                  <c:v>0.17780097425191374</c:v>
                </c:pt>
                <c:pt idx="368">
                  <c:v>0.17841707185305239</c:v>
                </c:pt>
                <c:pt idx="369">
                  <c:v>0.17789666147491029</c:v>
                </c:pt>
                <c:pt idx="370">
                  <c:v>0.17830149787000138</c:v>
                </c:pt>
                <c:pt idx="371">
                  <c:v>0.18053364428287264</c:v>
                </c:pt>
                <c:pt idx="372">
                  <c:v>0.17946577629382304</c:v>
                </c:pt>
                <c:pt idx="373">
                  <c:v>0.1798949115044248</c:v>
                </c:pt>
                <c:pt idx="374">
                  <c:v>0.18019480519480519</c:v>
                </c:pt>
                <c:pt idx="375">
                  <c:v>0.17886630125581074</c:v>
                </c:pt>
                <c:pt idx="376">
                  <c:v>0.17907059240865555</c:v>
                </c:pt>
                <c:pt idx="377">
                  <c:v>0.17899978957704987</c:v>
                </c:pt>
                <c:pt idx="378">
                  <c:v>0.17854958200231089</c:v>
                </c:pt>
                <c:pt idx="379">
                  <c:v>0.17937219730941703</c:v>
                </c:pt>
                <c:pt idx="380">
                  <c:v>0.17664469258711155</c:v>
                </c:pt>
                <c:pt idx="381">
                  <c:v>0.17673347778981582</c:v>
                </c:pt>
                <c:pt idx="382">
                  <c:v>0.17764416507242414</c:v>
                </c:pt>
                <c:pt idx="383">
                  <c:v>0.17875142799543042</c:v>
                </c:pt>
                <c:pt idx="384">
                  <c:v>0.17801775539949649</c:v>
                </c:pt>
                <c:pt idx="385">
                  <c:v>0.17825193824133589</c:v>
                </c:pt>
                <c:pt idx="386">
                  <c:v>0.17773540241977906</c:v>
                </c:pt>
                <c:pt idx="387">
                  <c:v>0.17990670002028261</c:v>
                </c:pt>
                <c:pt idx="388">
                  <c:v>0.18122782352547365</c:v>
                </c:pt>
                <c:pt idx="389">
                  <c:v>0.18066550382396351</c:v>
                </c:pt>
                <c:pt idx="390">
                  <c:v>0.18183053611469732</c:v>
                </c:pt>
                <c:pt idx="391">
                  <c:v>0.18094712897222032</c:v>
                </c:pt>
                <c:pt idx="392">
                  <c:v>0.17994241842610365</c:v>
                </c:pt>
                <c:pt idx="393">
                  <c:v>0.18110775980257748</c:v>
                </c:pt>
                <c:pt idx="394">
                  <c:v>0.18256130790190736</c:v>
                </c:pt>
                <c:pt idx="395">
                  <c:v>0.18240734489975022</c:v>
                </c:pt>
                <c:pt idx="396">
                  <c:v>0.18240300207733029</c:v>
                </c:pt>
                <c:pt idx="397">
                  <c:v>0.18301571380809092</c:v>
                </c:pt>
                <c:pt idx="398">
                  <c:v>0.1827723979142683</c:v>
                </c:pt>
                <c:pt idx="399">
                  <c:v>0.18234894772572979</c:v>
                </c:pt>
                <c:pt idx="400">
                  <c:v>0.18234046918815403</c:v>
                </c:pt>
                <c:pt idx="401">
                  <c:v>0.18022493617608501</c:v>
                </c:pt>
                <c:pt idx="402">
                  <c:v>0.18058815407980117</c:v>
                </c:pt>
                <c:pt idx="403">
                  <c:v>0.17790672988465078</c:v>
                </c:pt>
                <c:pt idx="404">
                  <c:v>0.17649975210708976</c:v>
                </c:pt>
                <c:pt idx="405">
                  <c:v>0.17464545389100858</c:v>
                </c:pt>
                <c:pt idx="406">
                  <c:v>0.17525112203462279</c:v>
                </c:pt>
                <c:pt idx="407">
                  <c:v>0.17439309222167176</c:v>
                </c:pt>
                <c:pt idx="408">
                  <c:v>0.17324295397788084</c:v>
                </c:pt>
                <c:pt idx="409">
                  <c:v>0.17532559456398641</c:v>
                </c:pt>
                <c:pt idx="410">
                  <c:v>0.17550843164217994</c:v>
                </c:pt>
                <c:pt idx="411">
                  <c:v>0.17316396554241495</c:v>
                </c:pt>
                <c:pt idx="412">
                  <c:v>0.17619725698868322</c:v>
                </c:pt>
                <c:pt idx="413">
                  <c:v>0.17492049068605181</c:v>
                </c:pt>
                <c:pt idx="414">
                  <c:v>0.17342411260709917</c:v>
                </c:pt>
                <c:pt idx="415">
                  <c:v>0.17085014193933959</c:v>
                </c:pt>
                <c:pt idx="416">
                  <c:v>0.17186458256167123</c:v>
                </c:pt>
                <c:pt idx="417">
                  <c:v>0.17167769092002405</c:v>
                </c:pt>
                <c:pt idx="418">
                  <c:v>0.16962437148772552</c:v>
                </c:pt>
                <c:pt idx="419">
                  <c:v>0.17025973070414246</c:v>
                </c:pt>
                <c:pt idx="420">
                  <c:v>0.17018753242902676</c:v>
                </c:pt>
                <c:pt idx="421">
                  <c:v>0.16925092815025114</c:v>
                </c:pt>
                <c:pt idx="422">
                  <c:v>0.16943688207479579</c:v>
                </c:pt>
                <c:pt idx="423">
                  <c:v>0.16804527644754028</c:v>
                </c:pt>
                <c:pt idx="424">
                  <c:v>0.16834414374114665</c:v>
                </c:pt>
                <c:pt idx="425">
                  <c:v>0.16783164223975947</c:v>
                </c:pt>
                <c:pt idx="426">
                  <c:v>0.1677742104084223</c:v>
                </c:pt>
                <c:pt idx="427">
                  <c:v>0.16758097242053055</c:v>
                </c:pt>
                <c:pt idx="428">
                  <c:v>0.16964485981308411</c:v>
                </c:pt>
                <c:pt idx="429">
                  <c:v>0.16845692273501739</c:v>
                </c:pt>
                <c:pt idx="430">
                  <c:v>0.17056537361589794</c:v>
                </c:pt>
                <c:pt idx="431">
                  <c:v>0.16867648146778133</c:v>
                </c:pt>
                <c:pt idx="432">
                  <c:v>0.16812194760988605</c:v>
                </c:pt>
                <c:pt idx="433">
                  <c:v>0.16610094451003543</c:v>
                </c:pt>
                <c:pt idx="434">
                  <c:v>0.16590641553855212</c:v>
                </c:pt>
                <c:pt idx="435">
                  <c:v>0.16700051932635954</c:v>
                </c:pt>
                <c:pt idx="436">
                  <c:v>0.16583099837782037</c:v>
                </c:pt>
                <c:pt idx="437">
                  <c:v>0.16471273574601325</c:v>
                </c:pt>
                <c:pt idx="438">
                  <c:v>0.16536571263370914</c:v>
                </c:pt>
                <c:pt idx="439">
                  <c:v>0.16567790478946606</c:v>
                </c:pt>
                <c:pt idx="440">
                  <c:v>0.16519324906845911</c:v>
                </c:pt>
                <c:pt idx="441">
                  <c:v>0.16552084890150948</c:v>
                </c:pt>
                <c:pt idx="442">
                  <c:v>0.1658426966292135</c:v>
                </c:pt>
                <c:pt idx="443">
                  <c:v>0.16670426347845702</c:v>
                </c:pt>
                <c:pt idx="444">
                  <c:v>0.16685347082119104</c:v>
                </c:pt>
                <c:pt idx="445">
                  <c:v>0.16801464977872729</c:v>
                </c:pt>
                <c:pt idx="446">
                  <c:v>0.16976331817130522</c:v>
                </c:pt>
                <c:pt idx="447">
                  <c:v>0.17015625000000001</c:v>
                </c:pt>
                <c:pt idx="448">
                  <c:v>0.17006033182503771</c:v>
                </c:pt>
                <c:pt idx="449">
                  <c:v>0.16991473812423871</c:v>
                </c:pt>
                <c:pt idx="450">
                  <c:v>0.16885681731864793</c:v>
                </c:pt>
                <c:pt idx="451">
                  <c:v>0.16935421649564075</c:v>
                </c:pt>
                <c:pt idx="452">
                  <c:v>0.17030397505845674</c:v>
                </c:pt>
                <c:pt idx="453">
                  <c:v>0.17084487016388536</c:v>
                </c:pt>
                <c:pt idx="454">
                  <c:v>0.16996623695518723</c:v>
                </c:pt>
                <c:pt idx="455">
                  <c:v>0.16951847365233191</c:v>
                </c:pt>
                <c:pt idx="456">
                  <c:v>0.17206057007125891</c:v>
                </c:pt>
                <c:pt idx="457">
                  <c:v>0.17204301075268819</c:v>
                </c:pt>
                <c:pt idx="458">
                  <c:v>0.17079579579579582</c:v>
                </c:pt>
                <c:pt idx="459">
                  <c:v>0.16998041873776171</c:v>
                </c:pt>
                <c:pt idx="460">
                  <c:v>0.17055737206296101</c:v>
                </c:pt>
                <c:pt idx="461">
                  <c:v>0.16973554595741455</c:v>
                </c:pt>
                <c:pt idx="462">
                  <c:v>0.16872849718175828</c:v>
                </c:pt>
                <c:pt idx="463">
                  <c:v>0.17066569129480616</c:v>
                </c:pt>
                <c:pt idx="464">
                  <c:v>0.17016929363689434</c:v>
                </c:pt>
                <c:pt idx="465">
                  <c:v>0.16977134925852874</c:v>
                </c:pt>
                <c:pt idx="466">
                  <c:v>0.1698306074766355</c:v>
                </c:pt>
                <c:pt idx="467">
                  <c:v>0.1689811431077328</c:v>
                </c:pt>
                <c:pt idx="468">
                  <c:v>0.16947655157181771</c:v>
                </c:pt>
                <c:pt idx="469">
                  <c:v>0.17063667107778266</c:v>
                </c:pt>
                <c:pt idx="470">
                  <c:v>0.16936572199730096</c:v>
                </c:pt>
                <c:pt idx="471">
                  <c:v>0.16926201760324983</c:v>
                </c:pt>
                <c:pt idx="472">
                  <c:v>0.16886820774542177</c:v>
                </c:pt>
                <c:pt idx="473">
                  <c:v>0.17113628059919622</c:v>
                </c:pt>
                <c:pt idx="474">
                  <c:v>0.17081357168916453</c:v>
                </c:pt>
                <c:pt idx="475">
                  <c:v>0.17201039861351822</c:v>
                </c:pt>
                <c:pt idx="476">
                  <c:v>0.17300613496932513</c:v>
                </c:pt>
                <c:pt idx="477">
                  <c:v>0.17290126141800785</c:v>
                </c:pt>
                <c:pt idx="478">
                  <c:v>0.17426662794074935</c:v>
                </c:pt>
                <c:pt idx="479">
                  <c:v>0.17560728744939272</c:v>
                </c:pt>
                <c:pt idx="480">
                  <c:v>0.17191977077363899</c:v>
                </c:pt>
                <c:pt idx="481">
                  <c:v>0.17188283320203396</c:v>
                </c:pt>
                <c:pt idx="482">
                  <c:v>0.17421627840092033</c:v>
                </c:pt>
                <c:pt idx="483">
                  <c:v>0.17213944741790829</c:v>
                </c:pt>
                <c:pt idx="484">
                  <c:v>0.17573696145124718</c:v>
                </c:pt>
                <c:pt idx="485">
                  <c:v>0.17518196593880292</c:v>
                </c:pt>
                <c:pt idx="486">
                  <c:v>0.17524675140240004</c:v>
                </c:pt>
                <c:pt idx="487">
                  <c:v>0.17585357268567406</c:v>
                </c:pt>
                <c:pt idx="488">
                  <c:v>0.1758887614678899</c:v>
                </c:pt>
                <c:pt idx="489">
                  <c:v>0.17663121586662833</c:v>
                </c:pt>
                <c:pt idx="490">
                  <c:v>0.17638588912886968</c:v>
                </c:pt>
                <c:pt idx="491">
                  <c:v>0.17727466894489533</c:v>
                </c:pt>
                <c:pt idx="492">
                  <c:v>0.17724943052391801</c:v>
                </c:pt>
                <c:pt idx="493">
                  <c:v>0.17723946863678339</c:v>
                </c:pt>
                <c:pt idx="494">
                  <c:v>0.17841857854486776</c:v>
                </c:pt>
                <c:pt idx="495">
                  <c:v>0.17783541286976029</c:v>
                </c:pt>
                <c:pt idx="496">
                  <c:v>0.17825934987766515</c:v>
                </c:pt>
                <c:pt idx="497">
                  <c:v>0.17689759672986119</c:v>
                </c:pt>
                <c:pt idx="498">
                  <c:v>0.17520969245107176</c:v>
                </c:pt>
                <c:pt idx="499">
                  <c:v>0.17582968962798368</c:v>
                </c:pt>
                <c:pt idx="500">
                  <c:v>0.17785527462946821</c:v>
                </c:pt>
                <c:pt idx="501">
                  <c:v>0.17943170344728113</c:v>
                </c:pt>
                <c:pt idx="502">
                  <c:v>0.17961234745154342</c:v>
                </c:pt>
                <c:pt idx="503">
                  <c:v>0.18</c:v>
                </c:pt>
                <c:pt idx="504">
                  <c:v>0.180619878874243</c:v>
                </c:pt>
                <c:pt idx="505">
                  <c:v>0.17991360691144706</c:v>
                </c:pt>
                <c:pt idx="506">
                  <c:v>0.17995510174523863</c:v>
                </c:pt>
                <c:pt idx="507">
                  <c:v>0.18040863642950294</c:v>
                </c:pt>
                <c:pt idx="508">
                  <c:v>0.18049438840744425</c:v>
                </c:pt>
                <c:pt idx="509">
                  <c:v>0.18137794408980851</c:v>
                </c:pt>
                <c:pt idx="510">
                  <c:v>0.18057385448689797</c:v>
                </c:pt>
                <c:pt idx="511">
                  <c:v>0.1806679417390025</c:v>
                </c:pt>
                <c:pt idx="512">
                  <c:v>0.17866208750186652</c:v>
                </c:pt>
                <c:pt idx="513">
                  <c:v>0.17999256229081445</c:v>
                </c:pt>
                <c:pt idx="514">
                  <c:v>0.17965479250826294</c:v>
                </c:pt>
                <c:pt idx="515">
                  <c:v>0.18013653380312708</c:v>
                </c:pt>
                <c:pt idx="516">
                  <c:v>0.18012834697942023</c:v>
                </c:pt>
                <c:pt idx="517">
                  <c:v>0.17996275605214151</c:v>
                </c:pt>
                <c:pt idx="518">
                  <c:v>0.18040470168129744</c:v>
                </c:pt>
                <c:pt idx="519">
                  <c:v>0.1804985560115519</c:v>
                </c:pt>
                <c:pt idx="520">
                  <c:v>0.17900342335488781</c:v>
                </c:pt>
                <c:pt idx="521">
                  <c:v>0.17912950682216633</c:v>
                </c:pt>
                <c:pt idx="522">
                  <c:v>0.1798042637129201</c:v>
                </c:pt>
                <c:pt idx="523">
                  <c:v>0.18131482492396478</c:v>
                </c:pt>
                <c:pt idx="524">
                  <c:v>0.1798792440994276</c:v>
                </c:pt>
                <c:pt idx="525">
                  <c:v>0.17901234567901234</c:v>
                </c:pt>
                <c:pt idx="526">
                  <c:v>0.17720828789531079</c:v>
                </c:pt>
                <c:pt idx="527">
                  <c:v>0.17792043113013153</c:v>
                </c:pt>
                <c:pt idx="528">
                  <c:v>0.17765814266487215</c:v>
                </c:pt>
                <c:pt idx="529">
                  <c:v>0.18077107662773959</c:v>
                </c:pt>
                <c:pt idx="530">
                  <c:v>0.17942470921093995</c:v>
                </c:pt>
                <c:pt idx="531">
                  <c:v>0.1774981969709111</c:v>
                </c:pt>
                <c:pt idx="532">
                  <c:v>0.17901037509976059</c:v>
                </c:pt>
                <c:pt idx="533">
                  <c:v>0.17942506459948318</c:v>
                </c:pt>
                <c:pt idx="534">
                  <c:v>0.17967731421121252</c:v>
                </c:pt>
                <c:pt idx="535">
                  <c:v>0.18183320935614514</c:v>
                </c:pt>
                <c:pt idx="536">
                  <c:v>0.18005808325266215</c:v>
                </c:pt>
                <c:pt idx="537">
                  <c:v>0.18011182108626198</c:v>
                </c:pt>
                <c:pt idx="538">
                  <c:v>0.18098110811239879</c:v>
                </c:pt>
                <c:pt idx="539">
                  <c:v>0.17731059103530347</c:v>
                </c:pt>
                <c:pt idx="540">
                  <c:v>0.17438029494822718</c:v>
                </c:pt>
                <c:pt idx="541">
                  <c:v>0.17656237809159711</c:v>
                </c:pt>
                <c:pt idx="542">
                  <c:v>0.17568321249302843</c:v>
                </c:pt>
                <c:pt idx="543">
                  <c:v>0.17819572840293274</c:v>
                </c:pt>
                <c:pt idx="544">
                  <c:v>0.17704626334519574</c:v>
                </c:pt>
                <c:pt idx="545">
                  <c:v>0.17587899904973076</c:v>
                </c:pt>
                <c:pt idx="546">
                  <c:v>0.17490080136933012</c:v>
                </c:pt>
                <c:pt idx="547">
                  <c:v>0.17622013719151622</c:v>
                </c:pt>
                <c:pt idx="548">
                  <c:v>0.17517438173747624</c:v>
                </c:pt>
                <c:pt idx="549">
                  <c:v>0.17769421553724299</c:v>
                </c:pt>
                <c:pt idx="550">
                  <c:v>0.17630102835774381</c:v>
                </c:pt>
                <c:pt idx="551">
                  <c:v>0.17800356782750329</c:v>
                </c:pt>
                <c:pt idx="552">
                  <c:v>0.18037949767734823</c:v>
                </c:pt>
                <c:pt idx="553">
                  <c:v>0.18049006724897582</c:v>
                </c:pt>
                <c:pt idx="554">
                  <c:v>0.17978731543110701</c:v>
                </c:pt>
                <c:pt idx="555">
                  <c:v>0.1820641669887901</c:v>
                </c:pt>
                <c:pt idx="556">
                  <c:v>0.1824686940966011</c:v>
                </c:pt>
                <c:pt idx="557">
                  <c:v>0.18249189439555352</c:v>
                </c:pt>
                <c:pt idx="558">
                  <c:v>0.18230006914035493</c:v>
                </c:pt>
                <c:pt idx="559">
                  <c:v>0.18249084819690009</c:v>
                </c:pt>
                <c:pt idx="560">
                  <c:v>0.18127411607213167</c:v>
                </c:pt>
                <c:pt idx="561">
                  <c:v>0.18082771594293776</c:v>
                </c:pt>
                <c:pt idx="562">
                  <c:v>0.17981220657276997</c:v>
                </c:pt>
                <c:pt idx="563">
                  <c:v>0.17971461627458543</c:v>
                </c:pt>
                <c:pt idx="564">
                  <c:v>0.18107384663832468</c:v>
                </c:pt>
                <c:pt idx="565">
                  <c:v>0.17984143182353404</c:v>
                </c:pt>
                <c:pt idx="566">
                  <c:v>0.17981808287335768</c:v>
                </c:pt>
                <c:pt idx="567">
                  <c:v>0.17873876641831171</c:v>
                </c:pt>
                <c:pt idx="568">
                  <c:v>0.17664414939048065</c:v>
                </c:pt>
                <c:pt idx="569">
                  <c:v>0.17673255723103368</c:v>
                </c:pt>
                <c:pt idx="570">
                  <c:v>0.17453862996559275</c:v>
                </c:pt>
                <c:pt idx="571">
                  <c:v>0.17350640973957912</c:v>
                </c:pt>
                <c:pt idx="572">
                  <c:v>0.17296254621443496</c:v>
                </c:pt>
                <c:pt idx="573">
                  <c:v>0.1715095676824947</c:v>
                </c:pt>
                <c:pt idx="574">
                  <c:v>0.17367310501541958</c:v>
                </c:pt>
                <c:pt idx="575">
                  <c:v>0.17216294859359846</c:v>
                </c:pt>
                <c:pt idx="576">
                  <c:v>0.17249621544100069</c:v>
                </c:pt>
                <c:pt idx="577">
                  <c:v>0.17249583630739948</c:v>
                </c:pt>
                <c:pt idx="578">
                  <c:v>0.17237072195853109</c:v>
                </c:pt>
                <c:pt idx="579">
                  <c:v>0.17272727272727273</c:v>
                </c:pt>
                <c:pt idx="580">
                  <c:v>0.17082582968870597</c:v>
                </c:pt>
                <c:pt idx="581">
                  <c:v>0.17298242691763138</c:v>
                </c:pt>
                <c:pt idx="582">
                  <c:v>0.16798259748630359</c:v>
                </c:pt>
                <c:pt idx="583">
                  <c:v>0.16742230648751133</c:v>
                </c:pt>
                <c:pt idx="584">
                  <c:v>0.17123576549978914</c:v>
                </c:pt>
                <c:pt idx="585">
                  <c:v>0.1711090557470781</c:v>
                </c:pt>
                <c:pt idx="586">
                  <c:v>0.17137180230151502</c:v>
                </c:pt>
                <c:pt idx="587">
                  <c:v>0.17211419114604884</c:v>
                </c:pt>
                <c:pt idx="588">
                  <c:v>0.17058717902675527</c:v>
                </c:pt>
                <c:pt idx="589">
                  <c:v>0.17113544271057851</c:v>
                </c:pt>
                <c:pt idx="590">
                  <c:v>0.16948130277442702</c:v>
                </c:pt>
                <c:pt idx="591">
                  <c:v>0.16897630755476084</c:v>
                </c:pt>
                <c:pt idx="592">
                  <c:v>0.16884176182707991</c:v>
                </c:pt>
                <c:pt idx="593">
                  <c:v>0.16806722689075632</c:v>
                </c:pt>
                <c:pt idx="594">
                  <c:v>0.16694991502549233</c:v>
                </c:pt>
                <c:pt idx="595">
                  <c:v>0.16972618193005845</c:v>
                </c:pt>
                <c:pt idx="596">
                  <c:v>0.17640573318632854</c:v>
                </c:pt>
                <c:pt idx="597">
                  <c:v>0.17966101694915254</c:v>
                </c:pt>
                <c:pt idx="598">
                  <c:v>0.17523433645781947</c:v>
                </c:pt>
                <c:pt idx="599">
                  <c:v>0.17185778668002005</c:v>
                </c:pt>
                <c:pt idx="600">
                  <c:v>0.17629415685403244</c:v>
                </c:pt>
                <c:pt idx="601">
                  <c:v>0.17809533966087235</c:v>
                </c:pt>
                <c:pt idx="602">
                  <c:v>0.17744877159103101</c:v>
                </c:pt>
                <c:pt idx="603">
                  <c:v>0.17407145025807103</c:v>
                </c:pt>
                <c:pt idx="604">
                  <c:v>0.17003964114333403</c:v>
                </c:pt>
                <c:pt idx="605">
                  <c:v>0.17045454545454544</c:v>
                </c:pt>
                <c:pt idx="606">
                  <c:v>0.17231977314865307</c:v>
                </c:pt>
                <c:pt idx="607">
                  <c:v>0.17302389705882351</c:v>
                </c:pt>
                <c:pt idx="608">
                  <c:v>0.17569982132221559</c:v>
                </c:pt>
                <c:pt idx="609">
                  <c:v>0.17918088737201365</c:v>
                </c:pt>
                <c:pt idx="610">
                  <c:v>0.17350666093682851</c:v>
                </c:pt>
                <c:pt idx="611">
                  <c:v>0.17393561786085152</c:v>
                </c:pt>
                <c:pt idx="612">
                  <c:v>0.1719508416812971</c:v>
                </c:pt>
                <c:pt idx="613">
                  <c:v>0.17145505097312325</c:v>
                </c:pt>
                <c:pt idx="614">
                  <c:v>0.17279155462603329</c:v>
                </c:pt>
                <c:pt idx="615">
                  <c:v>0.16945628443705169</c:v>
                </c:pt>
                <c:pt idx="616">
                  <c:v>0.16949152542372881</c:v>
                </c:pt>
                <c:pt idx="617">
                  <c:v>0.16876198593650116</c:v>
                </c:pt>
                <c:pt idx="618">
                  <c:v>0.16916765626686819</c:v>
                </c:pt>
                <c:pt idx="619">
                  <c:v>0.17076974490364266</c:v>
                </c:pt>
                <c:pt idx="620">
                  <c:v>0.1702400372873456</c:v>
                </c:pt>
                <c:pt idx="621">
                  <c:v>0.17023143577931335</c:v>
                </c:pt>
                <c:pt idx="622">
                  <c:v>0.17097667975063496</c:v>
                </c:pt>
                <c:pt idx="623">
                  <c:v>0.16836316836316836</c:v>
                </c:pt>
                <c:pt idx="624">
                  <c:v>0.16754708314193845</c:v>
                </c:pt>
                <c:pt idx="625">
                  <c:v>0.16907975460122698</c:v>
                </c:pt>
                <c:pt idx="626">
                  <c:v>0.17481776010603048</c:v>
                </c:pt>
                <c:pt idx="627">
                  <c:v>0.17467303822937627</c:v>
                </c:pt>
                <c:pt idx="628">
                  <c:v>0.17135128778078326</c:v>
                </c:pt>
                <c:pt idx="629">
                  <c:v>0.17242586971748775</c:v>
                </c:pt>
                <c:pt idx="630">
                  <c:v>0.1711812970664269</c:v>
                </c:pt>
                <c:pt idx="631">
                  <c:v>0.16927516927516928</c:v>
                </c:pt>
                <c:pt idx="632">
                  <c:v>0.17232980148581173</c:v>
                </c:pt>
                <c:pt idx="633">
                  <c:v>0.17180720065673744</c:v>
                </c:pt>
                <c:pt idx="634">
                  <c:v>0.17258360054970226</c:v>
                </c:pt>
                <c:pt idx="635">
                  <c:v>0.16951934349355219</c:v>
                </c:pt>
                <c:pt idx="636">
                  <c:v>0.17093142272262024</c:v>
                </c:pt>
                <c:pt idx="637">
                  <c:v>0.17285714285714285</c:v>
                </c:pt>
                <c:pt idx="638">
                  <c:v>0.17463687150837989</c:v>
                </c:pt>
                <c:pt idx="639">
                  <c:v>0.17201198535123738</c:v>
                </c:pt>
                <c:pt idx="640">
                  <c:v>0.17250397998635433</c:v>
                </c:pt>
                <c:pt idx="641">
                  <c:v>0.17249129115630971</c:v>
                </c:pt>
                <c:pt idx="642">
                  <c:v>0.17299145299145299</c:v>
                </c:pt>
                <c:pt idx="643">
                  <c:v>0.17381367000435352</c:v>
                </c:pt>
                <c:pt idx="644">
                  <c:v>0.17210682492581603</c:v>
                </c:pt>
                <c:pt idx="645">
                  <c:v>0.17045581812073021</c:v>
                </c:pt>
                <c:pt idx="646">
                  <c:v>0.17314888309332124</c:v>
                </c:pt>
                <c:pt idx="647">
                  <c:v>0.17298414886285321</c:v>
                </c:pt>
                <c:pt idx="648">
                  <c:v>0.17235376044568246</c:v>
                </c:pt>
                <c:pt idx="649">
                  <c:v>0.1725132702515578</c:v>
                </c:pt>
                <c:pt idx="650">
                  <c:v>0.17129417163836622</c:v>
                </c:pt>
                <c:pt idx="651">
                  <c:v>0.17190196755264067</c:v>
                </c:pt>
                <c:pt idx="652">
                  <c:v>0.17106889962908847</c:v>
                </c:pt>
                <c:pt idx="653">
                  <c:v>0.17076684397163122</c:v>
                </c:pt>
                <c:pt idx="654">
                  <c:v>0.17200946643717729</c:v>
                </c:pt>
                <c:pt idx="655">
                  <c:v>0.17167474421109316</c:v>
                </c:pt>
                <c:pt idx="656">
                  <c:v>0.1744944902107628</c:v>
                </c:pt>
                <c:pt idx="657">
                  <c:v>0.17414800926436527</c:v>
                </c:pt>
                <c:pt idx="658">
                  <c:v>0.17464850615114236</c:v>
                </c:pt>
                <c:pt idx="659">
                  <c:v>0.17454259737344258</c:v>
                </c:pt>
                <c:pt idx="660">
                  <c:v>0.17561817136285221</c:v>
                </c:pt>
                <c:pt idx="661">
                  <c:v>0.17449202158190794</c:v>
                </c:pt>
                <c:pt idx="662">
                  <c:v>0.17470664928292046</c:v>
                </c:pt>
                <c:pt idx="663">
                  <c:v>0.17582938388625591</c:v>
                </c:pt>
                <c:pt idx="664">
                  <c:v>0.1756407241946861</c:v>
                </c:pt>
                <c:pt idx="665">
                  <c:v>0.17785776343552193</c:v>
                </c:pt>
                <c:pt idx="666">
                  <c:v>0.1787031528851874</c:v>
                </c:pt>
                <c:pt idx="667">
                  <c:v>0.17740181268882174</c:v>
                </c:pt>
                <c:pt idx="668">
                  <c:v>0.17916014919985562</c:v>
                </c:pt>
                <c:pt idx="669">
                  <c:v>0.1800908221797323</c:v>
                </c:pt>
                <c:pt idx="670">
                  <c:v>0.17934461138057495</c:v>
                </c:pt>
                <c:pt idx="671">
                  <c:v>0.17839569744822062</c:v>
                </c:pt>
                <c:pt idx="672">
                  <c:v>0.17894736842105266</c:v>
                </c:pt>
                <c:pt idx="673">
                  <c:v>0.17723047205118919</c:v>
                </c:pt>
                <c:pt idx="674">
                  <c:v>0.18055219181399856</c:v>
                </c:pt>
                <c:pt idx="675">
                  <c:v>0.18163362789586818</c:v>
                </c:pt>
                <c:pt idx="676">
                  <c:v>0.18240729629185168</c:v>
                </c:pt>
                <c:pt idx="677">
                  <c:v>0.18257065153127588</c:v>
                </c:pt>
                <c:pt idx="678">
                  <c:v>0.18360542653483558</c:v>
                </c:pt>
                <c:pt idx="679">
                  <c:v>0.18381171067738236</c:v>
                </c:pt>
                <c:pt idx="680">
                  <c:v>0.18481530501744675</c:v>
                </c:pt>
                <c:pt idx="681">
                  <c:v>0.18409090909090911</c:v>
                </c:pt>
                <c:pt idx="682">
                  <c:v>0.18491513267989482</c:v>
                </c:pt>
                <c:pt idx="683">
                  <c:v>0.1859594006766554</c:v>
                </c:pt>
                <c:pt idx="684">
                  <c:v>0.18619035597071446</c:v>
                </c:pt>
                <c:pt idx="685">
                  <c:v>0.18676451980260661</c:v>
                </c:pt>
                <c:pt idx="686">
                  <c:v>0.1841903300076746</c:v>
                </c:pt>
                <c:pt idx="687">
                  <c:v>0.18741927150607077</c:v>
                </c:pt>
                <c:pt idx="688">
                  <c:v>0.18647019423978564</c:v>
                </c:pt>
                <c:pt idx="689">
                  <c:v>0.18520908621579762</c:v>
                </c:pt>
                <c:pt idx="690">
                  <c:v>0.18693898790165211</c:v>
                </c:pt>
                <c:pt idx="691">
                  <c:v>0.1880454906109495</c:v>
                </c:pt>
                <c:pt idx="692">
                  <c:v>0.19099147842553765</c:v>
                </c:pt>
                <c:pt idx="693">
                  <c:v>0.19518413597733711</c:v>
                </c:pt>
                <c:pt idx="694">
                  <c:v>0.19480519480519484</c:v>
                </c:pt>
                <c:pt idx="695">
                  <c:v>0.19531576746131324</c:v>
                </c:pt>
                <c:pt idx="696">
                  <c:v>0.19738372093023257</c:v>
                </c:pt>
                <c:pt idx="697">
                  <c:v>0.19805571677307024</c:v>
                </c:pt>
                <c:pt idx="698">
                  <c:v>0.19409778299809133</c:v>
                </c:pt>
                <c:pt idx="699">
                  <c:v>0.19370929749203269</c:v>
                </c:pt>
                <c:pt idx="700">
                  <c:v>0.19672356828193832</c:v>
                </c:pt>
                <c:pt idx="701">
                  <c:v>0.19470198675496689</c:v>
                </c:pt>
                <c:pt idx="702">
                  <c:v>0.19319227230910763</c:v>
                </c:pt>
                <c:pt idx="703">
                  <c:v>0.19206432902715528</c:v>
                </c:pt>
                <c:pt idx="704">
                  <c:v>0.19314402660526986</c:v>
                </c:pt>
                <c:pt idx="705">
                  <c:v>0.19154259977480295</c:v>
                </c:pt>
                <c:pt idx="706">
                  <c:v>0.19445148213833291</c:v>
                </c:pt>
                <c:pt idx="707">
                  <c:v>0.19606309477251987</c:v>
                </c:pt>
                <c:pt idx="708">
                  <c:v>0.19374847968864023</c:v>
                </c:pt>
                <c:pt idx="709">
                  <c:v>0.19441687344913153</c:v>
                </c:pt>
                <c:pt idx="710">
                  <c:v>0.1934929404542664</c:v>
                </c:pt>
                <c:pt idx="711">
                  <c:v>0.19456142461797621</c:v>
                </c:pt>
                <c:pt idx="712">
                  <c:v>0.19384879304006863</c:v>
                </c:pt>
                <c:pt idx="713">
                  <c:v>0.19456783855819265</c:v>
                </c:pt>
                <c:pt idx="714">
                  <c:v>0.19642857142857142</c:v>
                </c:pt>
                <c:pt idx="715">
                  <c:v>0.19812484579323955</c:v>
                </c:pt>
                <c:pt idx="716">
                  <c:v>0.19753086419753085</c:v>
                </c:pt>
                <c:pt idx="717">
                  <c:v>0.19831474009019701</c:v>
                </c:pt>
                <c:pt idx="718">
                  <c:v>0.1978468899521531</c:v>
                </c:pt>
                <c:pt idx="719">
                  <c:v>0.19693815064298834</c:v>
                </c:pt>
                <c:pt idx="720">
                  <c:v>0.19774627408215195</c:v>
                </c:pt>
                <c:pt idx="721">
                  <c:v>0.19496562172240997</c:v>
                </c:pt>
                <c:pt idx="722">
                  <c:v>0.19492019107538158</c:v>
                </c:pt>
                <c:pt idx="723">
                  <c:v>0.19620628334321283</c:v>
                </c:pt>
                <c:pt idx="724">
                  <c:v>0.19354838709677419</c:v>
                </c:pt>
                <c:pt idx="725">
                  <c:v>0.19641618497109825</c:v>
                </c:pt>
                <c:pt idx="726">
                  <c:v>0.19476343592099221</c:v>
                </c:pt>
                <c:pt idx="727">
                  <c:v>0.19681169842982141</c:v>
                </c:pt>
                <c:pt idx="728">
                  <c:v>0.19633200094051256</c:v>
                </c:pt>
                <c:pt idx="729">
                  <c:v>0.19848592382304234</c:v>
                </c:pt>
                <c:pt idx="730">
                  <c:v>0.19749326461286165</c:v>
                </c:pt>
                <c:pt idx="731">
                  <c:v>0.19732287099007617</c:v>
                </c:pt>
                <c:pt idx="732">
                  <c:v>0.1982758620689655</c:v>
                </c:pt>
                <c:pt idx="733">
                  <c:v>0.19878462077831019</c:v>
                </c:pt>
                <c:pt idx="734">
                  <c:v>0.19681885799290535</c:v>
                </c:pt>
                <c:pt idx="735">
                  <c:v>0.19732326698695951</c:v>
                </c:pt>
                <c:pt idx="736">
                  <c:v>0.19888496984867449</c:v>
                </c:pt>
                <c:pt idx="737">
                  <c:v>0.19586267605633806</c:v>
                </c:pt>
                <c:pt idx="738">
                  <c:v>0.19531853814728942</c:v>
                </c:pt>
                <c:pt idx="739">
                  <c:v>0.19307575428695462</c:v>
                </c:pt>
                <c:pt idx="740">
                  <c:v>0.18831168831168832</c:v>
                </c:pt>
                <c:pt idx="741">
                  <c:v>0.18380296838029683</c:v>
                </c:pt>
                <c:pt idx="742">
                  <c:v>0.18785620341955284</c:v>
                </c:pt>
                <c:pt idx="743">
                  <c:v>0.18742442563482467</c:v>
                </c:pt>
                <c:pt idx="744">
                  <c:v>0.18741542625169147</c:v>
                </c:pt>
                <c:pt idx="745">
                  <c:v>0.18783542039355994</c:v>
                </c:pt>
                <c:pt idx="746">
                  <c:v>0.18938112952316538</c:v>
                </c:pt>
                <c:pt idx="747">
                  <c:v>0.1891921517044832</c:v>
                </c:pt>
                <c:pt idx="748">
                  <c:v>0.19051799824407373</c:v>
                </c:pt>
                <c:pt idx="749">
                  <c:v>0.18981328030051928</c:v>
                </c:pt>
                <c:pt idx="750">
                  <c:v>0.18921645555431005</c:v>
                </c:pt>
                <c:pt idx="751">
                  <c:v>0.19029431588407103</c:v>
                </c:pt>
                <c:pt idx="752">
                  <c:v>0.19036144578313252</c:v>
                </c:pt>
                <c:pt idx="753">
                  <c:v>0.19192595070815213</c:v>
                </c:pt>
                <c:pt idx="754">
                  <c:v>0.19203695556533218</c:v>
                </c:pt>
                <c:pt idx="755">
                  <c:v>0.19074894628769046</c:v>
                </c:pt>
                <c:pt idx="756">
                  <c:v>0.19151630262741373</c:v>
                </c:pt>
                <c:pt idx="757">
                  <c:v>0.19093305218766474</c:v>
                </c:pt>
                <c:pt idx="758">
                  <c:v>0.19124399359316605</c:v>
                </c:pt>
                <c:pt idx="759">
                  <c:v>0.19210832539934411</c:v>
                </c:pt>
                <c:pt idx="760">
                  <c:v>0.19397144368059227</c:v>
                </c:pt>
                <c:pt idx="761">
                  <c:v>0.19360662701784198</c:v>
                </c:pt>
                <c:pt idx="762">
                  <c:v>0.1934699915469146</c:v>
                </c:pt>
                <c:pt idx="763">
                  <c:v>0.1944915254237288</c:v>
                </c:pt>
                <c:pt idx="764">
                  <c:v>0.19436827673486606</c:v>
                </c:pt>
                <c:pt idx="765">
                  <c:v>0.19331089608750526</c:v>
                </c:pt>
                <c:pt idx="766">
                  <c:v>0.19580193756727665</c:v>
                </c:pt>
                <c:pt idx="767">
                  <c:v>0.19598428633784373</c:v>
                </c:pt>
                <c:pt idx="768">
                  <c:v>0.19726925177498633</c:v>
                </c:pt>
                <c:pt idx="769">
                  <c:v>0.19496855345911951</c:v>
                </c:pt>
                <c:pt idx="770">
                  <c:v>0.196870925684485</c:v>
                </c:pt>
                <c:pt idx="771">
                  <c:v>0.19791666666666669</c:v>
                </c:pt>
                <c:pt idx="772">
                  <c:v>0.1978735310576385</c:v>
                </c:pt>
                <c:pt idx="773">
                  <c:v>0.19895694629383043</c:v>
                </c:pt>
                <c:pt idx="774">
                  <c:v>0.19754561251086014</c:v>
                </c:pt>
                <c:pt idx="775">
                  <c:v>0.19773519163763065</c:v>
                </c:pt>
                <c:pt idx="776">
                  <c:v>0.19795037756202805</c:v>
                </c:pt>
                <c:pt idx="777">
                  <c:v>0.19804241435562805</c:v>
                </c:pt>
                <c:pt idx="778">
                  <c:v>0.19809379399978339</c:v>
                </c:pt>
                <c:pt idx="779">
                  <c:v>0.19853023048658275</c:v>
                </c:pt>
                <c:pt idx="780">
                  <c:v>0.1979955456570156</c:v>
                </c:pt>
                <c:pt idx="781">
                  <c:v>0.19691119691119691</c:v>
                </c:pt>
                <c:pt idx="782">
                  <c:v>0.19715909090909092</c:v>
                </c:pt>
                <c:pt idx="783">
                  <c:v>0.19802653963933312</c:v>
                </c:pt>
                <c:pt idx="784">
                  <c:v>0.19929513415188724</c:v>
                </c:pt>
                <c:pt idx="785">
                  <c:v>0.19822419533851277</c:v>
                </c:pt>
                <c:pt idx="786">
                  <c:v>0.19732921311113563</c:v>
                </c:pt>
                <c:pt idx="787">
                  <c:v>0.19890628350847095</c:v>
                </c:pt>
                <c:pt idx="788">
                  <c:v>0.20212651702287618</c:v>
                </c:pt>
                <c:pt idx="789">
                  <c:v>0.20184850738340593</c:v>
                </c:pt>
                <c:pt idx="790">
                  <c:v>0.20151371807000948</c:v>
                </c:pt>
                <c:pt idx="791">
                  <c:v>0.20173694674060899</c:v>
                </c:pt>
                <c:pt idx="792">
                  <c:v>0.20293040293040293</c:v>
                </c:pt>
                <c:pt idx="793">
                  <c:v>0.20243702641818553</c:v>
                </c:pt>
                <c:pt idx="794">
                  <c:v>0.20038751784621658</c:v>
                </c:pt>
                <c:pt idx="795">
                  <c:v>0.19979664463650229</c:v>
                </c:pt>
                <c:pt idx="796">
                  <c:v>0.20114414138318523</c:v>
                </c:pt>
                <c:pt idx="797">
                  <c:v>0.2014336917562724</c:v>
                </c:pt>
                <c:pt idx="798">
                  <c:v>0.20036485253876557</c:v>
                </c:pt>
                <c:pt idx="799">
                  <c:v>0.19937253314441858</c:v>
                </c:pt>
                <c:pt idx="800">
                  <c:v>0.19882516925527677</c:v>
                </c:pt>
                <c:pt idx="801">
                  <c:v>0.19771598808341609</c:v>
                </c:pt>
                <c:pt idx="802">
                  <c:v>0.19649437307041132</c:v>
                </c:pt>
                <c:pt idx="803">
                  <c:v>0.19611572730003002</c:v>
                </c:pt>
                <c:pt idx="804">
                  <c:v>0.19555335968379445</c:v>
                </c:pt>
                <c:pt idx="805">
                  <c:v>0.19506881869492029</c:v>
                </c:pt>
                <c:pt idx="806">
                  <c:v>0.19472575955078714</c:v>
                </c:pt>
                <c:pt idx="807">
                  <c:v>0.19652777777777777</c:v>
                </c:pt>
                <c:pt idx="808">
                  <c:v>0.19592399330510979</c:v>
                </c:pt>
                <c:pt idx="809">
                  <c:v>0.19555511459470185</c:v>
                </c:pt>
                <c:pt idx="810">
                  <c:v>0.19570745600650999</c:v>
                </c:pt>
                <c:pt idx="811">
                  <c:v>0.19709355131698456</c:v>
                </c:pt>
                <c:pt idx="812">
                  <c:v>0.19587835134053622</c:v>
                </c:pt>
                <c:pt idx="813">
                  <c:v>0.19605901574413309</c:v>
                </c:pt>
                <c:pt idx="814">
                  <c:v>0.19510537049626106</c:v>
                </c:pt>
                <c:pt idx="815">
                  <c:v>0.19454156954156956</c:v>
                </c:pt>
                <c:pt idx="816">
                  <c:v>0.19464908879410622</c:v>
                </c:pt>
                <c:pt idx="817">
                  <c:v>0.19550256857613649</c:v>
                </c:pt>
                <c:pt idx="818">
                  <c:v>0.19545454545454546</c:v>
                </c:pt>
                <c:pt idx="819">
                  <c:v>0.19616947185142194</c:v>
                </c:pt>
                <c:pt idx="820">
                  <c:v>0.19539332422408745</c:v>
                </c:pt>
                <c:pt idx="821">
                  <c:v>0.19570858283433132</c:v>
                </c:pt>
                <c:pt idx="822">
                  <c:v>0.1968543378080545</c:v>
                </c:pt>
                <c:pt idx="823">
                  <c:v>0.19612518628912068</c:v>
                </c:pt>
                <c:pt idx="824">
                  <c:v>0.19684499314128942</c:v>
                </c:pt>
                <c:pt idx="825">
                  <c:v>0.19661938993588496</c:v>
                </c:pt>
                <c:pt idx="826">
                  <c:v>0.19656801311096114</c:v>
                </c:pt>
                <c:pt idx="827">
                  <c:v>0.19725164614944174</c:v>
                </c:pt>
                <c:pt idx="828">
                  <c:v>0.1974801947122268</c:v>
                </c:pt>
                <c:pt idx="829">
                  <c:v>0.19585866261398177</c:v>
                </c:pt>
                <c:pt idx="830">
                  <c:v>0.19636776390465382</c:v>
                </c:pt>
                <c:pt idx="831">
                  <c:v>0.19493104733507272</c:v>
                </c:pt>
                <c:pt idx="832">
                  <c:v>0.1944755505785741</c:v>
                </c:pt>
                <c:pt idx="833">
                  <c:v>0.19574587706146926</c:v>
                </c:pt>
                <c:pt idx="834">
                  <c:v>0.19539689995302958</c:v>
                </c:pt>
                <c:pt idx="835">
                  <c:v>0.19529279910339031</c:v>
                </c:pt>
                <c:pt idx="836">
                  <c:v>0.19692974194763607</c:v>
                </c:pt>
                <c:pt idx="837">
                  <c:v>0.19721931244643368</c:v>
                </c:pt>
                <c:pt idx="838">
                  <c:v>0.19703207276208709</c:v>
                </c:pt>
                <c:pt idx="839">
                  <c:v>0.19676448457486834</c:v>
                </c:pt>
                <c:pt idx="840">
                  <c:v>0.19632075471698113</c:v>
                </c:pt>
                <c:pt idx="841">
                  <c:v>0.19765129273605456</c:v>
                </c:pt>
                <c:pt idx="842">
                  <c:v>0.19660194174757281</c:v>
                </c:pt>
                <c:pt idx="843">
                  <c:v>0.19758025173187629</c:v>
                </c:pt>
                <c:pt idx="844">
                  <c:v>0.19630840223034035</c:v>
                </c:pt>
                <c:pt idx="845">
                  <c:v>0.19704293431902187</c:v>
                </c:pt>
                <c:pt idx="846">
                  <c:v>0.19612476370510398</c:v>
                </c:pt>
                <c:pt idx="847">
                  <c:v>0.19585404746271456</c:v>
                </c:pt>
                <c:pt idx="848">
                  <c:v>0.19578594070482938</c:v>
                </c:pt>
                <c:pt idx="849">
                  <c:v>0.19530089153046062</c:v>
                </c:pt>
                <c:pt idx="850">
                  <c:v>0.19644518890750048</c:v>
                </c:pt>
                <c:pt idx="851">
                  <c:v>0.19540755649071448</c:v>
                </c:pt>
                <c:pt idx="852">
                  <c:v>0.19433050770212379</c:v>
                </c:pt>
                <c:pt idx="853">
                  <c:v>0.19395720451832124</c:v>
                </c:pt>
                <c:pt idx="854">
                  <c:v>0.19446215502322617</c:v>
                </c:pt>
                <c:pt idx="855">
                  <c:v>0.19485395110337883</c:v>
                </c:pt>
                <c:pt idx="856">
                  <c:v>0.19671070867596782</c:v>
                </c:pt>
                <c:pt idx="857">
                  <c:v>0.19564620872587579</c:v>
                </c:pt>
                <c:pt idx="858">
                  <c:v>0.19735381199111768</c:v>
                </c:pt>
                <c:pt idx="859">
                  <c:v>0.19820409690393792</c:v>
                </c:pt>
                <c:pt idx="860">
                  <c:v>0.19808306709265175</c:v>
                </c:pt>
                <c:pt idx="861">
                  <c:v>0.19892730581361939</c:v>
                </c:pt>
                <c:pt idx="862">
                  <c:v>0.19849976558837318</c:v>
                </c:pt>
                <c:pt idx="863">
                  <c:v>0.19901506373117034</c:v>
                </c:pt>
                <c:pt idx="864">
                  <c:v>0.19871549079754602</c:v>
                </c:pt>
                <c:pt idx="865">
                  <c:v>0.19732441471571904</c:v>
                </c:pt>
                <c:pt idx="866">
                  <c:v>0.19796035074342355</c:v>
                </c:pt>
                <c:pt idx="867">
                  <c:v>0.19859616284510997</c:v>
                </c:pt>
                <c:pt idx="868">
                  <c:v>0.1983571361896761</c:v>
                </c:pt>
                <c:pt idx="869">
                  <c:v>0.19841197408049649</c:v>
                </c:pt>
                <c:pt idx="870">
                  <c:v>0.19828451501049366</c:v>
                </c:pt>
                <c:pt idx="871">
                  <c:v>0.1984566500226963</c:v>
                </c:pt>
                <c:pt idx="872">
                  <c:v>0.19902779051637162</c:v>
                </c:pt>
                <c:pt idx="873">
                  <c:v>0.19978106185002734</c:v>
                </c:pt>
                <c:pt idx="874">
                  <c:v>0.1990828162934988</c:v>
                </c:pt>
                <c:pt idx="875">
                  <c:v>0.19974851805281119</c:v>
                </c:pt>
                <c:pt idx="876">
                  <c:v>0.19879572211737218</c:v>
                </c:pt>
                <c:pt idx="877">
                  <c:v>0.19850664724093975</c:v>
                </c:pt>
                <c:pt idx="878">
                  <c:v>0.19820890066709312</c:v>
                </c:pt>
                <c:pt idx="879">
                  <c:v>0.19915177765746256</c:v>
                </c:pt>
                <c:pt idx="880">
                  <c:v>0.1984863501216326</c:v>
                </c:pt>
                <c:pt idx="881">
                  <c:v>0.19815047584844678</c:v>
                </c:pt>
                <c:pt idx="882">
                  <c:v>0.19813817650816831</c:v>
                </c:pt>
                <c:pt idx="883">
                  <c:v>0.19783518282699655</c:v>
                </c:pt>
                <c:pt idx="884">
                  <c:v>0.19856244384546273</c:v>
                </c:pt>
                <c:pt idx="885">
                  <c:v>0.19838202247191011</c:v>
                </c:pt>
                <c:pt idx="886">
                  <c:v>0.20003623844899437</c:v>
                </c:pt>
                <c:pt idx="887">
                  <c:v>0.20016214755427436</c:v>
                </c:pt>
                <c:pt idx="888">
                  <c:v>0.20010826416456151</c:v>
                </c:pt>
                <c:pt idx="889">
                  <c:v>0.20052914880029196</c:v>
                </c:pt>
                <c:pt idx="890">
                  <c:v>0.20169060170878025</c:v>
                </c:pt>
                <c:pt idx="891">
                  <c:v>0.20146420824295011</c:v>
                </c:pt>
                <c:pt idx="892">
                  <c:v>0.20016200162001618</c:v>
                </c:pt>
                <c:pt idx="893">
                  <c:v>0.20041119156163403</c:v>
                </c:pt>
                <c:pt idx="894">
                  <c:v>0.20008980691513248</c:v>
                </c:pt>
                <c:pt idx="895">
                  <c:v>0.20041248206599716</c:v>
                </c:pt>
                <c:pt idx="896">
                  <c:v>0.20039934652387001</c:v>
                </c:pt>
                <c:pt idx="897">
                  <c:v>0.20261319299519098</c:v>
                </c:pt>
                <c:pt idx="898">
                  <c:v>0.20237132848288872</c:v>
                </c:pt>
                <c:pt idx="899">
                  <c:v>0.20325785375458696</c:v>
                </c:pt>
                <c:pt idx="900">
                  <c:v>0.20366234926306387</c:v>
                </c:pt>
                <c:pt idx="901">
                  <c:v>0.20456970128022761</c:v>
                </c:pt>
                <c:pt idx="902">
                  <c:v>0.20475514549325763</c:v>
                </c:pt>
                <c:pt idx="903">
                  <c:v>0.20477967306325515</c:v>
                </c:pt>
                <c:pt idx="904">
                  <c:v>0.20556345538570919</c:v>
                </c:pt>
                <c:pt idx="905">
                  <c:v>0.20576094759511845</c:v>
                </c:pt>
                <c:pt idx="906">
                  <c:v>0.20532956851672107</c:v>
                </c:pt>
                <c:pt idx="907">
                  <c:v>0.20452345331338553</c:v>
                </c:pt>
                <c:pt idx="908">
                  <c:v>0.20209304370767744</c:v>
                </c:pt>
                <c:pt idx="909">
                  <c:v>0.20045538138190735</c:v>
                </c:pt>
                <c:pt idx="910">
                  <c:v>0.20109976433621368</c:v>
                </c:pt>
                <c:pt idx="911">
                  <c:v>0.20003486446439464</c:v>
                </c:pt>
                <c:pt idx="912">
                  <c:v>0.1997184585606194</c:v>
                </c:pt>
                <c:pt idx="913">
                  <c:v>0.19996510207642645</c:v>
                </c:pt>
                <c:pt idx="914">
                  <c:v>0.19994779430957973</c:v>
                </c:pt>
                <c:pt idx="915">
                  <c:v>0.19940161914818727</c:v>
                </c:pt>
                <c:pt idx="916">
                  <c:v>0.20033026247175387</c:v>
                </c:pt>
                <c:pt idx="917">
                  <c:v>0.19913952059004303</c:v>
                </c:pt>
                <c:pt idx="918">
                  <c:v>0.20089525514771711</c:v>
                </c:pt>
                <c:pt idx="919">
                  <c:v>0.19833348594451058</c:v>
                </c:pt>
                <c:pt idx="920">
                  <c:v>0.19896146488111507</c:v>
                </c:pt>
                <c:pt idx="921">
                  <c:v>0.19924983990485776</c:v>
                </c:pt>
                <c:pt idx="922">
                  <c:v>0.19994537011745425</c:v>
                </c:pt>
                <c:pt idx="923">
                  <c:v>0.19646311135672836</c:v>
                </c:pt>
                <c:pt idx="924">
                  <c:v>0.19517645963311295</c:v>
                </c:pt>
                <c:pt idx="925">
                  <c:v>0.19438841004951402</c:v>
                </c:pt>
                <c:pt idx="926">
                  <c:v>0.19396629824243522</c:v>
                </c:pt>
                <c:pt idx="927">
                  <c:v>0.19539287990530821</c:v>
                </c:pt>
                <c:pt idx="928">
                  <c:v>0.19597895527996995</c:v>
                </c:pt>
                <c:pt idx="929">
                  <c:v>0.19754359647477968</c:v>
                </c:pt>
                <c:pt idx="930">
                  <c:v>0.19813013504580226</c:v>
                </c:pt>
                <c:pt idx="931">
                  <c:v>0.19735124044021637</c:v>
                </c:pt>
                <c:pt idx="932">
                  <c:v>0.197177833847304</c:v>
                </c:pt>
                <c:pt idx="933">
                  <c:v>0.19717007306020531</c:v>
                </c:pt>
                <c:pt idx="934">
                  <c:v>0.19770455386893743</c:v>
                </c:pt>
                <c:pt idx="935">
                  <c:v>0.19755786404228176</c:v>
                </c:pt>
                <c:pt idx="936">
                  <c:v>0.19717032468710319</c:v>
                </c:pt>
                <c:pt idx="937">
                  <c:v>0.19727707149941393</c:v>
                </c:pt>
                <c:pt idx="938">
                  <c:v>0.19632895447183732</c:v>
                </c:pt>
                <c:pt idx="939">
                  <c:v>0.19593378913278159</c:v>
                </c:pt>
                <c:pt idx="940">
                  <c:v>0.19588379928968219</c:v>
                </c:pt>
                <c:pt idx="941">
                  <c:v>0.19599350297780185</c:v>
                </c:pt>
                <c:pt idx="942">
                  <c:v>0.19571699647600976</c:v>
                </c:pt>
                <c:pt idx="943">
                  <c:v>0.19586418638251762</c:v>
                </c:pt>
                <c:pt idx="944">
                  <c:v>0.19635356153364911</c:v>
                </c:pt>
                <c:pt idx="945">
                  <c:v>0.19554367201426026</c:v>
                </c:pt>
                <c:pt idx="946">
                  <c:v>0.19545859305431879</c:v>
                </c:pt>
                <c:pt idx="947">
                  <c:v>0.19566761363636362</c:v>
                </c:pt>
                <c:pt idx="948">
                  <c:v>0.19527352297592998</c:v>
                </c:pt>
                <c:pt idx="949">
                  <c:v>0.19628948980484817</c:v>
                </c:pt>
                <c:pt idx="950">
                  <c:v>0.19683732308229951</c:v>
                </c:pt>
                <c:pt idx="951">
                  <c:v>0.19726885274419415</c:v>
                </c:pt>
                <c:pt idx="952">
                  <c:v>0.19722823733217842</c:v>
                </c:pt>
                <c:pt idx="953">
                  <c:v>0.19703793521565913</c:v>
                </c:pt>
                <c:pt idx="954">
                  <c:v>0.19681357693306781</c:v>
                </c:pt>
                <c:pt idx="955">
                  <c:v>0.19671849497465851</c:v>
                </c:pt>
                <c:pt idx="956">
                  <c:v>0.19615713065755763</c:v>
                </c:pt>
                <c:pt idx="957">
                  <c:v>0.19651401230348597</c:v>
                </c:pt>
                <c:pt idx="958">
                  <c:v>0.19651634043287056</c:v>
                </c:pt>
                <c:pt idx="959">
                  <c:v>0.19692941075563941</c:v>
                </c:pt>
                <c:pt idx="960">
                  <c:v>0.19742781705135848</c:v>
                </c:pt>
                <c:pt idx="961">
                  <c:v>0.19744950359465935</c:v>
                </c:pt>
                <c:pt idx="962">
                  <c:v>0.19811401628804112</c:v>
                </c:pt>
                <c:pt idx="963">
                  <c:v>0.19728941499399555</c:v>
                </c:pt>
                <c:pt idx="964">
                  <c:v>0.19664166382543471</c:v>
                </c:pt>
                <c:pt idx="965">
                  <c:v>0.1973594548551959</c:v>
                </c:pt>
                <c:pt idx="966">
                  <c:v>0.19743589743589746</c:v>
                </c:pt>
                <c:pt idx="967">
                  <c:v>0.19575551782682513</c:v>
                </c:pt>
                <c:pt idx="968">
                  <c:v>0.19644661502189287</c:v>
                </c:pt>
                <c:pt idx="969">
                  <c:v>0.19615255376344087</c:v>
                </c:pt>
                <c:pt idx="970">
                  <c:v>0.19651909428861103</c:v>
                </c:pt>
                <c:pt idx="971">
                  <c:v>0.19617748589711209</c:v>
                </c:pt>
                <c:pt idx="972">
                  <c:v>0.19640317858636555</c:v>
                </c:pt>
                <c:pt idx="973">
                  <c:v>0.1965091030566227</c:v>
                </c:pt>
                <c:pt idx="974">
                  <c:v>0.19694567303680216</c:v>
                </c:pt>
                <c:pt idx="975">
                  <c:v>0.19754105124185165</c:v>
                </c:pt>
                <c:pt idx="976">
                  <c:v>0.19828510182207931</c:v>
                </c:pt>
                <c:pt idx="977">
                  <c:v>0.19881032171581769</c:v>
                </c:pt>
                <c:pt idx="978">
                  <c:v>0.19848092813621568</c:v>
                </c:pt>
                <c:pt idx="979">
                  <c:v>0.19779947054930511</c:v>
                </c:pt>
                <c:pt idx="980">
                  <c:v>0.1985745068788331</c:v>
                </c:pt>
                <c:pt idx="981">
                  <c:v>0.19847959015038838</c:v>
                </c:pt>
                <c:pt idx="982">
                  <c:v>0.19768491913635988</c:v>
                </c:pt>
                <c:pt idx="983">
                  <c:v>0.19818706221672849</c:v>
                </c:pt>
                <c:pt idx="984">
                  <c:v>0.19902093180283589</c:v>
                </c:pt>
                <c:pt idx="985">
                  <c:v>0.19810688557547326</c:v>
                </c:pt>
                <c:pt idx="986">
                  <c:v>0.19766672182690717</c:v>
                </c:pt>
                <c:pt idx="987">
                  <c:v>0.1968689504250484</c:v>
                </c:pt>
                <c:pt idx="988">
                  <c:v>0.19700872455338597</c:v>
                </c:pt>
                <c:pt idx="989">
                  <c:v>0.19596664397549354</c:v>
                </c:pt>
                <c:pt idx="990">
                  <c:v>0.19628488272556069</c:v>
                </c:pt>
                <c:pt idx="991">
                  <c:v>0.19691871790331147</c:v>
                </c:pt>
                <c:pt idx="992">
                  <c:v>0.19548804601833542</c:v>
                </c:pt>
                <c:pt idx="993">
                  <c:v>0.19585055096418733</c:v>
                </c:pt>
                <c:pt idx="994">
                  <c:v>0.19511352844686181</c:v>
                </c:pt>
                <c:pt idx="995">
                  <c:v>0.19744572158365262</c:v>
                </c:pt>
                <c:pt idx="996">
                  <c:v>0.19699974135701356</c:v>
                </c:pt>
                <c:pt idx="997">
                  <c:v>0.19676881201159013</c:v>
                </c:pt>
                <c:pt idx="998">
                  <c:v>0.19763053971039929</c:v>
                </c:pt>
                <c:pt idx="999">
                  <c:v>0.19733096085409252</c:v>
                </c:pt>
                <c:pt idx="1000">
                  <c:v>0.19693987115246958</c:v>
                </c:pt>
                <c:pt idx="1001">
                  <c:v>0.19815882462339593</c:v>
                </c:pt>
                <c:pt idx="1002">
                  <c:v>0.19675586510263929</c:v>
                </c:pt>
                <c:pt idx="1003">
                  <c:v>0.1984031194875128</c:v>
                </c:pt>
                <c:pt idx="1004">
                  <c:v>0.19764422185123354</c:v>
                </c:pt>
                <c:pt idx="1005">
                  <c:v>0.19688345619109826</c:v>
                </c:pt>
                <c:pt idx="1006">
                  <c:v>0.19700252798844348</c:v>
                </c:pt>
                <c:pt idx="1007">
                  <c:v>0.19786047362165127</c:v>
                </c:pt>
                <c:pt idx="1008">
                  <c:v>0.19929322049660558</c:v>
                </c:pt>
                <c:pt idx="1009">
                  <c:v>0.19858606000181275</c:v>
                </c:pt>
                <c:pt idx="1010">
                  <c:v>0.19989160870743383</c:v>
                </c:pt>
                <c:pt idx="1011">
                  <c:v>0.20052424639580604</c:v>
                </c:pt>
                <c:pt idx="1012">
                  <c:v>0.20011375485828042</c:v>
                </c:pt>
                <c:pt idx="1013">
                  <c:v>0.19836803601575687</c:v>
                </c:pt>
                <c:pt idx="1014">
                  <c:v>0.19839698255539839</c:v>
                </c:pt>
                <c:pt idx="1015">
                  <c:v>0.19743472285845168</c:v>
                </c:pt>
                <c:pt idx="1016">
                  <c:v>0.19821298322392411</c:v>
                </c:pt>
                <c:pt idx="1017">
                  <c:v>0.19815541959638389</c:v>
                </c:pt>
                <c:pt idx="1018">
                  <c:v>0.19883928571428572</c:v>
                </c:pt>
                <c:pt idx="1019">
                  <c:v>0.19944623079671311</c:v>
                </c:pt>
                <c:pt idx="1020">
                  <c:v>0.1998394863563403</c:v>
                </c:pt>
                <c:pt idx="1021">
                  <c:v>0.19985679763716099</c:v>
                </c:pt>
                <c:pt idx="1022">
                  <c:v>0.19899470424557941</c:v>
                </c:pt>
                <c:pt idx="1023">
                  <c:v>0.20060235465912205</c:v>
                </c:pt>
                <c:pt idx="1024">
                  <c:v>0.20086056944062985</c:v>
                </c:pt>
                <c:pt idx="1025">
                  <c:v>0.20014894805436603</c:v>
                </c:pt>
                <c:pt idx="1026">
                  <c:v>0.19912858069898953</c:v>
                </c:pt>
                <c:pt idx="1027">
                  <c:v>0.2001301962243095</c:v>
                </c:pt>
                <c:pt idx="1028">
                  <c:v>0.1988292870166011</c:v>
                </c:pt>
                <c:pt idx="1029">
                  <c:v>0.19763611703158301</c:v>
                </c:pt>
                <c:pt idx="1030">
                  <c:v>0.19774231218372906</c:v>
                </c:pt>
                <c:pt idx="1031">
                  <c:v>0.19853228962818004</c:v>
                </c:pt>
                <c:pt idx="1032">
                  <c:v>0.19918343540390782</c:v>
                </c:pt>
                <c:pt idx="1033">
                  <c:v>0.19932145886344357</c:v>
                </c:pt>
                <c:pt idx="1034">
                  <c:v>0.19858156028368795</c:v>
                </c:pt>
                <c:pt idx="1035">
                  <c:v>0.19812893664320119</c:v>
                </c:pt>
                <c:pt idx="1036">
                  <c:v>0.1989262241969823</c:v>
                </c:pt>
                <c:pt idx="1037">
                  <c:v>0.19879627940908262</c:v>
                </c:pt>
                <c:pt idx="1038">
                  <c:v>0.19999999999999998</c:v>
                </c:pt>
                <c:pt idx="1039">
                  <c:v>0.20058351568198393</c:v>
                </c:pt>
                <c:pt idx="1040">
                  <c:v>0.20035627226701672</c:v>
                </c:pt>
                <c:pt idx="1041">
                  <c:v>0.20113710504240839</c:v>
                </c:pt>
                <c:pt idx="1042">
                  <c:v>0.20022123893805308</c:v>
                </c:pt>
                <c:pt idx="1043">
                  <c:v>0.20042962547865883</c:v>
                </c:pt>
                <c:pt idx="1044">
                  <c:v>0.20135209208843413</c:v>
                </c:pt>
                <c:pt idx="1045">
                  <c:v>0.20097817226700482</c:v>
                </c:pt>
                <c:pt idx="1046">
                  <c:v>0.20007171029042667</c:v>
                </c:pt>
                <c:pt idx="1047">
                  <c:v>0.20071716718960109</c:v>
                </c:pt>
                <c:pt idx="1048">
                  <c:v>0.2003970044211856</c:v>
                </c:pt>
                <c:pt idx="1049">
                  <c:v>0.19956478375192674</c:v>
                </c:pt>
                <c:pt idx="1050">
                  <c:v>0.19878480094313958</c:v>
                </c:pt>
                <c:pt idx="1051">
                  <c:v>0.19847463639588506</c:v>
                </c:pt>
                <c:pt idx="1052">
                  <c:v>0.1983603635715559</c:v>
                </c:pt>
                <c:pt idx="1053">
                  <c:v>0.19863680623174296</c:v>
                </c:pt>
                <c:pt idx="1054">
                  <c:v>0.19796189632255207</c:v>
                </c:pt>
                <c:pt idx="1055">
                  <c:v>0.19823827742681735</c:v>
                </c:pt>
                <c:pt idx="1056">
                  <c:v>0.1985131427559961</c:v>
                </c:pt>
                <c:pt idx="1057">
                  <c:v>0.19754404698344902</c:v>
                </c:pt>
                <c:pt idx="1058">
                  <c:v>0.19826166514181154</c:v>
                </c:pt>
                <c:pt idx="1059">
                  <c:v>0.19672282058363252</c:v>
                </c:pt>
                <c:pt idx="1060">
                  <c:v>0.19638075893269319</c:v>
                </c:pt>
                <c:pt idx="1061">
                  <c:v>0.19684093848143355</c:v>
                </c:pt>
                <c:pt idx="1062">
                  <c:v>0.1965507801806734</c:v>
                </c:pt>
                <c:pt idx="1063">
                  <c:v>0.19728572729756808</c:v>
                </c:pt>
                <c:pt idx="1064">
                  <c:v>0.19836855765665554</c:v>
                </c:pt>
                <c:pt idx="1065">
                  <c:v>0.19854924207197994</c:v>
                </c:pt>
                <c:pt idx="1066">
                  <c:v>0.19753547423450335</c:v>
                </c:pt>
                <c:pt idx="1067">
                  <c:v>0.19776366909883447</c:v>
                </c:pt>
                <c:pt idx="1068">
                  <c:v>0.19822541060977913</c:v>
                </c:pt>
                <c:pt idx="1069">
                  <c:v>0.19756723367860873</c:v>
                </c:pt>
                <c:pt idx="1070">
                  <c:v>0.19689313119970053</c:v>
                </c:pt>
                <c:pt idx="1071">
                  <c:v>0.19713227613711901</c:v>
                </c:pt>
                <c:pt idx="1072">
                  <c:v>0.19646757193049094</c:v>
                </c:pt>
                <c:pt idx="1073">
                  <c:v>0.19564816522220174</c:v>
                </c:pt>
                <c:pt idx="1074">
                  <c:v>0.1955786973600073</c:v>
                </c:pt>
                <c:pt idx="1075">
                  <c:v>0.19595996032103888</c:v>
                </c:pt>
                <c:pt idx="1076">
                  <c:v>0.19655235315578257</c:v>
                </c:pt>
                <c:pt idx="1077">
                  <c:v>0.1962684539443891</c:v>
                </c:pt>
                <c:pt idx="1078">
                  <c:v>0.19590695997115037</c:v>
                </c:pt>
                <c:pt idx="1079">
                  <c:v>0.19501255830642267</c:v>
                </c:pt>
                <c:pt idx="1080">
                  <c:v>0.19632718239886443</c:v>
                </c:pt>
                <c:pt idx="1081">
                  <c:v>0.19724811362627606</c:v>
                </c:pt>
                <c:pt idx="1082">
                  <c:v>0.19773611602405378</c:v>
                </c:pt>
                <c:pt idx="1083">
                  <c:v>0.19893852277753205</c:v>
                </c:pt>
                <c:pt idx="1084">
                  <c:v>0.20028446973064273</c:v>
                </c:pt>
                <c:pt idx="1085">
                  <c:v>0.20015760441292357</c:v>
                </c:pt>
                <c:pt idx="1086">
                  <c:v>0.20021056325671169</c:v>
                </c:pt>
                <c:pt idx="1087">
                  <c:v>0.2002292364662317</c:v>
                </c:pt>
                <c:pt idx="1088">
                  <c:v>0.2016</c:v>
                </c:pt>
                <c:pt idx="1089">
                  <c:v>0.20135864831910819</c:v>
                </c:pt>
                <c:pt idx="1090">
                  <c:v>0.20241533210816487</c:v>
                </c:pt>
                <c:pt idx="1091">
                  <c:v>0.20197087293974011</c:v>
                </c:pt>
                <c:pt idx="1092">
                  <c:v>0.20188695728138376</c:v>
                </c:pt>
                <c:pt idx="1093">
                  <c:v>0.20169981599929904</c:v>
                </c:pt>
                <c:pt idx="1094">
                  <c:v>0.20094232614955065</c:v>
                </c:pt>
                <c:pt idx="1095">
                  <c:v>0.20079120879120879</c:v>
                </c:pt>
                <c:pt idx="1096">
                  <c:v>0.20070665287831779</c:v>
                </c:pt>
                <c:pt idx="1097">
                  <c:v>0.19977592002068431</c:v>
                </c:pt>
                <c:pt idx="1098">
                  <c:v>0.20001725774441281</c:v>
                </c:pt>
                <c:pt idx="1099">
                  <c:v>0.20001716148961729</c:v>
                </c:pt>
                <c:pt idx="1100">
                  <c:v>0.20017145306472353</c:v>
                </c:pt>
                <c:pt idx="1101">
                  <c:v>0.20075207247243823</c:v>
                </c:pt>
                <c:pt idx="1102">
                  <c:v>0.20081411126187246</c:v>
                </c:pt>
                <c:pt idx="1103">
                  <c:v>0.20168568023156822</c:v>
                </c:pt>
                <c:pt idx="1104">
                  <c:v>0.20467289719626167</c:v>
                </c:pt>
                <c:pt idx="1105">
                  <c:v>0.20502198173824823</c:v>
                </c:pt>
                <c:pt idx="1106">
                  <c:v>0.20406065278848626</c:v>
                </c:pt>
                <c:pt idx="1107">
                  <c:v>0.20378382964282682</c:v>
                </c:pt>
                <c:pt idx="1108">
                  <c:v>0.20350461356133073</c:v>
                </c:pt>
                <c:pt idx="1109">
                  <c:v>0.20371778622729195</c:v>
                </c:pt>
                <c:pt idx="1110">
                  <c:v>0.20370682392586351</c:v>
                </c:pt>
                <c:pt idx="1111">
                  <c:v>0.20417789757412397</c:v>
                </c:pt>
                <c:pt idx="1112">
                  <c:v>0.20535563439770232</c:v>
                </c:pt>
                <c:pt idx="1113">
                  <c:v>0.20532094594594594</c:v>
                </c:pt>
                <c:pt idx="1114">
                  <c:v>0.20550257405688246</c:v>
                </c:pt>
                <c:pt idx="1115">
                  <c:v>0.20560195731038555</c:v>
                </c:pt>
                <c:pt idx="1116">
                  <c:v>0.20597589554737195</c:v>
                </c:pt>
                <c:pt idx="1117">
                  <c:v>0.20633597332221759</c:v>
                </c:pt>
                <c:pt idx="1118">
                  <c:v>0.20546376574513331</c:v>
                </c:pt>
                <c:pt idx="1119">
                  <c:v>0.20451397376354599</c:v>
                </c:pt>
                <c:pt idx="1120">
                  <c:v>0.20507796554820804</c:v>
                </c:pt>
                <c:pt idx="1121">
                  <c:v>0.20598634980675931</c:v>
                </c:pt>
                <c:pt idx="1122">
                  <c:v>0.20532350532350532</c:v>
                </c:pt>
                <c:pt idx="1123">
                  <c:v>0.20297599473857283</c:v>
                </c:pt>
                <c:pt idx="1124">
                  <c:v>0.20249584026622294</c:v>
                </c:pt>
                <c:pt idx="1125">
                  <c:v>0.20219945013746563</c:v>
                </c:pt>
                <c:pt idx="1126">
                  <c:v>0.20167569397427215</c:v>
                </c:pt>
                <c:pt idx="1127">
                  <c:v>0.20165792590086279</c:v>
                </c:pt>
                <c:pt idx="1128">
                  <c:v>0.20206735578526175</c:v>
                </c:pt>
                <c:pt idx="1129">
                  <c:v>0.20209493723501537</c:v>
                </c:pt>
                <c:pt idx="1130">
                  <c:v>0.20342790581579165</c:v>
                </c:pt>
                <c:pt idx="1131">
                  <c:v>0.20337695230054875</c:v>
                </c:pt>
                <c:pt idx="1132">
                  <c:v>0.20374376039933442</c:v>
                </c:pt>
                <c:pt idx="1133">
                  <c:v>0.20412457912457913</c:v>
                </c:pt>
                <c:pt idx="1134">
                  <c:v>0.20300436388049684</c:v>
                </c:pt>
                <c:pt idx="1135">
                  <c:v>0.20212676175204658</c:v>
                </c:pt>
                <c:pt idx="1136">
                  <c:v>0.20213205520204941</c:v>
                </c:pt>
                <c:pt idx="1137">
                  <c:v>0.20194190600522194</c:v>
                </c:pt>
                <c:pt idx="1138">
                  <c:v>0.20188786719830742</c:v>
                </c:pt>
                <c:pt idx="1139">
                  <c:v>0.20210166177908112</c:v>
                </c:pt>
                <c:pt idx="1140">
                  <c:v>0.20223072539281933</c:v>
                </c:pt>
                <c:pt idx="1141">
                  <c:v>0.20319597663854641</c:v>
                </c:pt>
                <c:pt idx="1142">
                  <c:v>0.20256948933419522</c:v>
                </c:pt>
                <c:pt idx="1143">
                  <c:v>0.20236182519280205</c:v>
                </c:pt>
                <c:pt idx="1144">
                  <c:v>0.20183044315992293</c:v>
                </c:pt>
                <c:pt idx="1145">
                  <c:v>0.20197320927247933</c:v>
                </c:pt>
                <c:pt idx="1146">
                  <c:v>0.20209508460918613</c:v>
                </c:pt>
                <c:pt idx="1147">
                  <c:v>0.20124979971158469</c:v>
                </c:pt>
                <c:pt idx="1148">
                  <c:v>0.20176991150442478</c:v>
                </c:pt>
                <c:pt idx="1149">
                  <c:v>0.20144462279293743</c:v>
                </c:pt>
                <c:pt idx="1150">
                  <c:v>0.20137172023287345</c:v>
                </c:pt>
                <c:pt idx="1151">
                  <c:v>0.20050882493242167</c:v>
                </c:pt>
                <c:pt idx="1152">
                  <c:v>0.20071656050955416</c:v>
                </c:pt>
                <c:pt idx="1153">
                  <c:v>0.20103461997612415</c:v>
                </c:pt>
                <c:pt idx="1154">
                  <c:v>0.20050862274497339</c:v>
                </c:pt>
                <c:pt idx="1155">
                  <c:v>0.20076238881829733</c:v>
                </c:pt>
                <c:pt idx="1156">
                  <c:v>0.20060451797645562</c:v>
                </c:pt>
                <c:pt idx="1157">
                  <c:v>0.20031809145129226</c:v>
                </c:pt>
                <c:pt idx="1158">
                  <c:v>0.20047225501770957</c:v>
                </c:pt>
                <c:pt idx="1159">
                  <c:v>0.20137029453457236</c:v>
                </c:pt>
                <c:pt idx="1160">
                  <c:v>0.20150423064869946</c:v>
                </c:pt>
                <c:pt idx="1161">
                  <c:v>0.20307716461260697</c:v>
                </c:pt>
                <c:pt idx="1162">
                  <c:v>0.20253264118294792</c:v>
                </c:pt>
                <c:pt idx="1163">
                  <c:v>0.20294534572373601</c:v>
                </c:pt>
                <c:pt idx="1164">
                  <c:v>0.20191477674017105</c:v>
                </c:pt>
                <c:pt idx="1165">
                  <c:v>0.20189765126769324</c:v>
                </c:pt>
                <c:pt idx="1166">
                  <c:v>0.20207213523408896</c:v>
                </c:pt>
                <c:pt idx="1167">
                  <c:v>0.20239752513534415</c:v>
                </c:pt>
                <c:pt idx="1168">
                  <c:v>0.20228536133415687</c:v>
                </c:pt>
                <c:pt idx="1169">
                  <c:v>0.20280701754385966</c:v>
                </c:pt>
                <c:pt idx="1170">
                  <c:v>0.2019831355402873</c:v>
                </c:pt>
                <c:pt idx="1171">
                  <c:v>0.20035833917581988</c:v>
                </c:pt>
                <c:pt idx="1172">
                  <c:v>0.20201394268009296</c:v>
                </c:pt>
                <c:pt idx="1173">
                  <c:v>0.20283347526515447</c:v>
                </c:pt>
                <c:pt idx="1174">
                  <c:v>0.20320814374951804</c:v>
                </c:pt>
                <c:pt idx="1175">
                  <c:v>0.20340026155858143</c:v>
                </c:pt>
                <c:pt idx="1176">
                  <c:v>0.20223927341058565</c:v>
                </c:pt>
                <c:pt idx="1177">
                  <c:v>0.20197388871619518</c:v>
                </c:pt>
                <c:pt idx="1178">
                  <c:v>0.20215695273061035</c:v>
                </c:pt>
                <c:pt idx="1179">
                  <c:v>0.20292742738907193</c:v>
                </c:pt>
                <c:pt idx="1180">
                  <c:v>0.20278330019880716</c:v>
                </c:pt>
                <c:pt idx="1181">
                  <c:v>0.20350743423560808</c:v>
                </c:pt>
                <c:pt idx="1182">
                  <c:v>0.20322800636508298</c:v>
                </c:pt>
                <c:pt idx="1183">
                  <c:v>0.20313796484875915</c:v>
                </c:pt>
                <c:pt idx="1184">
                  <c:v>0.20322068496257653</c:v>
                </c:pt>
                <c:pt idx="1185">
                  <c:v>0.20223700120918986</c:v>
                </c:pt>
                <c:pt idx="1186">
                  <c:v>0.20208849823454283</c:v>
                </c:pt>
                <c:pt idx="1187">
                  <c:v>0.20190361987559019</c:v>
                </c:pt>
                <c:pt idx="1188">
                  <c:v>0.20178933914743255</c:v>
                </c:pt>
                <c:pt idx="1189">
                  <c:v>0.20164363093014567</c:v>
                </c:pt>
                <c:pt idx="1190">
                  <c:v>0.20141527001862197</c:v>
                </c:pt>
                <c:pt idx="1191">
                  <c:v>0.20069872890805024</c:v>
                </c:pt>
                <c:pt idx="1192">
                  <c:v>0.19980277630281421</c:v>
                </c:pt>
                <c:pt idx="1193">
                  <c:v>0.19867195847962144</c:v>
                </c:pt>
                <c:pt idx="1194">
                  <c:v>0.19949591384709386</c:v>
                </c:pt>
                <c:pt idx="1195">
                  <c:v>0.19987909015340435</c:v>
                </c:pt>
                <c:pt idx="1196">
                  <c:v>0.19947427713105517</c:v>
                </c:pt>
                <c:pt idx="1197">
                  <c:v>0.19896127701825403</c:v>
                </c:pt>
                <c:pt idx="1198">
                  <c:v>0.19975611614968372</c:v>
                </c:pt>
                <c:pt idx="1199">
                  <c:v>0.19952049149621637</c:v>
                </c:pt>
                <c:pt idx="1200">
                  <c:v>0.19944138295463126</c:v>
                </c:pt>
                <c:pt idx="1201">
                  <c:v>0.19843262573232898</c:v>
                </c:pt>
                <c:pt idx="1202">
                  <c:v>0.1983707949917031</c:v>
                </c:pt>
                <c:pt idx="1203">
                  <c:v>0.19782460910944938</c:v>
                </c:pt>
                <c:pt idx="1204">
                  <c:v>0.19778359242727411</c:v>
                </c:pt>
                <c:pt idx="1205">
                  <c:v>0.19718740446346683</c:v>
                </c:pt>
                <c:pt idx="1206">
                  <c:v>0.19746251441753171</c:v>
                </c:pt>
                <c:pt idx="1207">
                  <c:v>0.19679527069072808</c:v>
                </c:pt>
                <c:pt idx="1208">
                  <c:v>0.19559359644951654</c:v>
                </c:pt>
                <c:pt idx="1209">
                  <c:v>0.19507235041063747</c:v>
                </c:pt>
                <c:pt idx="1210">
                  <c:v>0.1948966812773951</c:v>
                </c:pt>
                <c:pt idx="1211">
                  <c:v>0.19515954986896869</c:v>
                </c:pt>
                <c:pt idx="1212">
                  <c:v>0.19552942996364764</c:v>
                </c:pt>
                <c:pt idx="1213">
                  <c:v>0.19605121085917016</c:v>
                </c:pt>
                <c:pt idx="1214">
                  <c:v>0.19724980901451489</c:v>
                </c:pt>
                <c:pt idx="1215">
                  <c:v>0.19710586443259709</c:v>
                </c:pt>
                <c:pt idx="1216">
                  <c:v>0.19712933272255309</c:v>
                </c:pt>
                <c:pt idx="1217">
                  <c:v>0.197178826027605</c:v>
                </c:pt>
                <c:pt idx="1218">
                  <c:v>0.19665587105520824</c:v>
                </c:pt>
                <c:pt idx="1219">
                  <c:v>0.19654574251451842</c:v>
                </c:pt>
                <c:pt idx="1220">
                  <c:v>0.19534359744648894</c:v>
                </c:pt>
                <c:pt idx="1221">
                  <c:v>0.19450697883836113</c:v>
                </c:pt>
                <c:pt idx="1222">
                  <c:v>0.19423596517562292</c:v>
                </c:pt>
                <c:pt idx="1223">
                  <c:v>0.19504713452042496</c:v>
                </c:pt>
                <c:pt idx="1224">
                  <c:v>0.19561956195619562</c:v>
                </c:pt>
                <c:pt idx="1225">
                  <c:v>0.19516784585277733</c:v>
                </c:pt>
                <c:pt idx="1226">
                  <c:v>0.19545523176808091</c:v>
                </c:pt>
                <c:pt idx="1227">
                  <c:v>0.19532973301893969</c:v>
                </c:pt>
                <c:pt idx="1228">
                  <c:v>0.19656169176935948</c:v>
                </c:pt>
                <c:pt idx="1229">
                  <c:v>0.19603222864092429</c:v>
                </c:pt>
                <c:pt idx="1230">
                  <c:v>0.19494092699182067</c:v>
                </c:pt>
                <c:pt idx="1231">
                  <c:v>0.19538909313725492</c:v>
                </c:pt>
                <c:pt idx="1232">
                  <c:v>0.19480618383976847</c:v>
                </c:pt>
                <c:pt idx="1233">
                  <c:v>0.19624342599549213</c:v>
                </c:pt>
                <c:pt idx="1234">
                  <c:v>0.1969651666915832</c:v>
                </c:pt>
                <c:pt idx="1235">
                  <c:v>0.19732116132894345</c:v>
                </c:pt>
                <c:pt idx="1236">
                  <c:v>0.19726982713851177</c:v>
                </c:pt>
                <c:pt idx="1237">
                  <c:v>0.19716960271246409</c:v>
                </c:pt>
                <c:pt idx="1238">
                  <c:v>0.19660568657703328</c:v>
                </c:pt>
                <c:pt idx="1239">
                  <c:v>0.19599794766546946</c:v>
                </c:pt>
                <c:pt idx="1240">
                  <c:v>0.19556599618264572</c:v>
                </c:pt>
                <c:pt idx="1241">
                  <c:v>0.19634568628895602</c:v>
                </c:pt>
                <c:pt idx="1242">
                  <c:v>0.1970629681821553</c:v>
                </c:pt>
                <c:pt idx="1243">
                  <c:v>0.19781453484020656</c:v>
                </c:pt>
                <c:pt idx="1244">
                  <c:v>0.19731743666169899</c:v>
                </c:pt>
                <c:pt idx="1245">
                  <c:v>0.19737232779097388</c:v>
                </c:pt>
                <c:pt idx="1246">
                  <c:v>0.19746816810186205</c:v>
                </c:pt>
                <c:pt idx="1247">
                  <c:v>0.19778339779827434</c:v>
                </c:pt>
                <c:pt idx="1248">
                  <c:v>0.19832691738229194</c:v>
                </c:pt>
                <c:pt idx="1249">
                  <c:v>0.19740376007162044</c:v>
                </c:pt>
                <c:pt idx="1250">
                  <c:v>0.19581049628350475</c:v>
                </c:pt>
                <c:pt idx="1251">
                  <c:v>0.19583990388225578</c:v>
                </c:pt>
                <c:pt idx="1252">
                  <c:v>0.19551949985114614</c:v>
                </c:pt>
                <c:pt idx="1253">
                  <c:v>0.19542619542619541</c:v>
                </c:pt>
                <c:pt idx="1254">
                  <c:v>0.19586857271162336</c:v>
                </c:pt>
                <c:pt idx="1255">
                  <c:v>0.19536574284416175</c:v>
                </c:pt>
                <c:pt idx="1256">
                  <c:v>0.19492231906025009</c:v>
                </c:pt>
                <c:pt idx="1257">
                  <c:v>0.19487876727849537</c:v>
                </c:pt>
                <c:pt idx="1258">
                  <c:v>0.19526315789473683</c:v>
                </c:pt>
                <c:pt idx="1259">
                  <c:v>0.19549097445884206</c:v>
                </c:pt>
                <c:pt idx="1260">
                  <c:v>0.1961452928094885</c:v>
                </c:pt>
                <c:pt idx="1261">
                  <c:v>0.19648138318040495</c:v>
                </c:pt>
                <c:pt idx="1262">
                  <c:v>0.19684202535489259</c:v>
                </c:pt>
                <c:pt idx="1263">
                  <c:v>0.19582886060420182</c:v>
                </c:pt>
                <c:pt idx="1264">
                  <c:v>0.19643549012010847</c:v>
                </c:pt>
                <c:pt idx="1265">
                  <c:v>0.19595223325062033</c:v>
                </c:pt>
                <c:pt idx="1266">
                  <c:v>0.19545242174116184</c:v>
                </c:pt>
                <c:pt idx="1267">
                  <c:v>0.19412673879443584</c:v>
                </c:pt>
                <c:pt idx="1268">
                  <c:v>0.19412225705329153</c:v>
                </c:pt>
                <c:pt idx="1269">
                  <c:v>0.19412685982772121</c:v>
                </c:pt>
                <c:pt idx="1270">
                  <c:v>0.19409217445097435</c:v>
                </c:pt>
                <c:pt idx="1271">
                  <c:v>0.19390647142182332</c:v>
                </c:pt>
                <c:pt idx="1272">
                  <c:v>0.19300864100549883</c:v>
                </c:pt>
                <c:pt idx="1273">
                  <c:v>0.19244391971664698</c:v>
                </c:pt>
                <c:pt idx="1274">
                  <c:v>0.19216914643696162</c:v>
                </c:pt>
                <c:pt idx="1275">
                  <c:v>0.19297025878717652</c:v>
                </c:pt>
                <c:pt idx="1276">
                  <c:v>0.19274112069635504</c:v>
                </c:pt>
                <c:pt idx="1277">
                  <c:v>0.19462197973499606</c:v>
                </c:pt>
                <c:pt idx="1278">
                  <c:v>0.19351786136740004</c:v>
                </c:pt>
                <c:pt idx="1279">
                  <c:v>0.19438799437236207</c:v>
                </c:pt>
                <c:pt idx="1280">
                  <c:v>0.19427513309158242</c:v>
                </c:pt>
                <c:pt idx="1281">
                  <c:v>0.19415544675642593</c:v>
                </c:pt>
                <c:pt idx="1282">
                  <c:v>0.19474122906721225</c:v>
                </c:pt>
                <c:pt idx="1283">
                  <c:v>0.19504181600955797</c:v>
                </c:pt>
                <c:pt idx="1284">
                  <c:v>0.19550108362603691</c:v>
                </c:pt>
                <c:pt idx="1285">
                  <c:v>0.19616332014630142</c:v>
                </c:pt>
                <c:pt idx="1286">
                  <c:v>0.19651300236406619</c:v>
                </c:pt>
                <c:pt idx="1287">
                  <c:v>0.19694940476190476</c:v>
                </c:pt>
                <c:pt idx="1288">
                  <c:v>0.19724179737819203</c:v>
                </c:pt>
                <c:pt idx="1289">
                  <c:v>0.19634703196347031</c:v>
                </c:pt>
                <c:pt idx="1290">
                  <c:v>0.19614684466019416</c:v>
                </c:pt>
                <c:pt idx="1291">
                  <c:v>0.19582983273504925</c:v>
                </c:pt>
                <c:pt idx="1292">
                  <c:v>0.19682587895815934</c:v>
                </c:pt>
                <c:pt idx="1293">
                  <c:v>0.19776433657453485</c:v>
                </c:pt>
                <c:pt idx="1294">
                  <c:v>0.19927672719053718</c:v>
                </c:pt>
                <c:pt idx="1295">
                  <c:v>0.19879381831888429</c:v>
                </c:pt>
                <c:pt idx="1296">
                  <c:v>0.19696631719830468</c:v>
                </c:pt>
                <c:pt idx="1297">
                  <c:v>0.19854361717937283</c:v>
                </c:pt>
                <c:pt idx="1298">
                  <c:v>0.19913322872300676</c:v>
                </c:pt>
                <c:pt idx="1299">
                  <c:v>0.20078001950048749</c:v>
                </c:pt>
                <c:pt idx="1300">
                  <c:v>0.1995405819295559</c:v>
                </c:pt>
                <c:pt idx="1301">
                  <c:v>0.19981569651359238</c:v>
                </c:pt>
                <c:pt idx="1302">
                  <c:v>0.19956699914946258</c:v>
                </c:pt>
                <c:pt idx="1303">
                  <c:v>0.20026401615157632</c:v>
                </c:pt>
                <c:pt idx="1304">
                  <c:v>0.2012112518925811</c:v>
                </c:pt>
                <c:pt idx="1305">
                  <c:v>0.20218752476816995</c:v>
                </c:pt>
                <c:pt idx="1306">
                  <c:v>0.20355895559620821</c:v>
                </c:pt>
                <c:pt idx="1307">
                  <c:v>0.20261492338441039</c:v>
                </c:pt>
                <c:pt idx="1308">
                  <c:v>0.20452520933547122</c:v>
                </c:pt>
                <c:pt idx="1309">
                  <c:v>0.2043752128021791</c:v>
                </c:pt>
                <c:pt idx="1310">
                  <c:v>0.20545017365749399</c:v>
                </c:pt>
                <c:pt idx="1311">
                  <c:v>0.20412511719082929</c:v>
                </c:pt>
                <c:pt idx="1312">
                  <c:v>0.20419911953945141</c:v>
                </c:pt>
                <c:pt idx="1313">
                  <c:v>0.20353175261150722</c:v>
                </c:pt>
                <c:pt idx="1314">
                  <c:v>0.2037795802324609</c:v>
                </c:pt>
                <c:pt idx="1315">
                  <c:v>0.20272415810144565</c:v>
                </c:pt>
                <c:pt idx="1316">
                  <c:v>0.20155444939306608</c:v>
                </c:pt>
                <c:pt idx="1317">
                  <c:v>0.19992897727272727</c:v>
                </c:pt>
                <c:pt idx="1318">
                  <c:v>0.2008338507939324</c:v>
                </c:pt>
                <c:pt idx="1319">
                  <c:v>0.20156303675712814</c:v>
                </c:pt>
                <c:pt idx="1320">
                  <c:v>0.20054200542005421</c:v>
                </c:pt>
                <c:pt idx="1321">
                  <c:v>0.20072239422084623</c:v>
                </c:pt>
                <c:pt idx="1322">
                  <c:v>0.20174620666271087</c:v>
                </c:pt>
                <c:pt idx="1323">
                  <c:v>0.2010547132498352</c:v>
                </c:pt>
                <c:pt idx="1324">
                  <c:v>0.20134779750164364</c:v>
                </c:pt>
                <c:pt idx="1325">
                  <c:v>0.1999672721322206</c:v>
                </c:pt>
                <c:pt idx="1326">
                  <c:v>0.19985116586737228</c:v>
                </c:pt>
                <c:pt idx="1327">
                  <c:v>0.20042426813746289</c:v>
                </c:pt>
                <c:pt idx="1328">
                  <c:v>0.20095734678177624</c:v>
                </c:pt>
                <c:pt idx="1329">
                  <c:v>0.20051542106575776</c:v>
                </c:pt>
                <c:pt idx="1330">
                  <c:v>0.20161290322580644</c:v>
                </c:pt>
                <c:pt idx="1331">
                  <c:v>0.20263975155279501</c:v>
                </c:pt>
                <c:pt idx="1332">
                  <c:v>0.2037370360846833</c:v>
                </c:pt>
                <c:pt idx="1333">
                  <c:v>0.20426363173093257</c:v>
                </c:pt>
                <c:pt idx="1334">
                  <c:v>0.2033174164362905</c:v>
                </c:pt>
                <c:pt idx="1335">
                  <c:v>0.2042328913777485</c:v>
                </c:pt>
                <c:pt idx="1336">
                  <c:v>0.20556287030941409</c:v>
                </c:pt>
                <c:pt idx="1337">
                  <c:v>0.20713157676003657</c:v>
                </c:pt>
                <c:pt idx="1338">
                  <c:v>0.20687359573936923</c:v>
                </c:pt>
                <c:pt idx="1339">
                  <c:v>0.20998027951641945</c:v>
                </c:pt>
                <c:pt idx="1340">
                  <c:v>0.21026049973418395</c:v>
                </c:pt>
                <c:pt idx="1341">
                  <c:v>0.21137924960366389</c:v>
                </c:pt>
                <c:pt idx="1342">
                  <c:v>0.20905024088093602</c:v>
                </c:pt>
                <c:pt idx="1343">
                  <c:v>0.20937553173387782</c:v>
                </c:pt>
                <c:pt idx="1344">
                  <c:v>0.21068171949630918</c:v>
                </c:pt>
                <c:pt idx="1345">
                  <c:v>0.20861697544162</c:v>
                </c:pt>
                <c:pt idx="1346">
                  <c:v>0.20857269111798499</c:v>
                </c:pt>
                <c:pt idx="1347">
                  <c:v>0.20986082052215044</c:v>
                </c:pt>
                <c:pt idx="1348">
                  <c:v>0.2095424603881075</c:v>
                </c:pt>
                <c:pt idx="1349">
                  <c:v>0.21001573151546932</c:v>
                </c:pt>
                <c:pt idx="1350">
                  <c:v>0.20937419520988929</c:v>
                </c:pt>
                <c:pt idx="1351">
                  <c:v>0.2100077780658543</c:v>
                </c:pt>
                <c:pt idx="1352">
                  <c:v>0.20948319116909184</c:v>
                </c:pt>
                <c:pt idx="1353">
                  <c:v>0.21019214703425229</c:v>
                </c:pt>
                <c:pt idx="1354">
                  <c:v>0.20927536231884059</c:v>
                </c:pt>
                <c:pt idx="1355">
                  <c:v>0.21201560036511494</c:v>
                </c:pt>
                <c:pt idx="1356">
                  <c:v>0.21212368442522642</c:v>
                </c:pt>
                <c:pt idx="1357">
                  <c:v>0.21284205273226314</c:v>
                </c:pt>
                <c:pt idx="1358">
                  <c:v>0.21063795072605646</c:v>
                </c:pt>
                <c:pt idx="1359">
                  <c:v>0.20903161892181954</c:v>
                </c:pt>
                <c:pt idx="1360">
                  <c:v>0.20721683379911229</c:v>
                </c:pt>
                <c:pt idx="1361">
                  <c:v>0.20593692022263452</c:v>
                </c:pt>
                <c:pt idx="1362">
                  <c:v>0.20663001035939119</c:v>
                </c:pt>
                <c:pt idx="1363">
                  <c:v>0.2073953677366924</c:v>
                </c:pt>
                <c:pt idx="1364">
                  <c:v>0.20619469026548673</c:v>
                </c:pt>
                <c:pt idx="1365">
                  <c:v>0.20516209282438003</c:v>
                </c:pt>
                <c:pt idx="1366">
                  <c:v>0.20590979782270608</c:v>
                </c:pt>
                <c:pt idx="1367">
                  <c:v>0.20725099601593627</c:v>
                </c:pt>
                <c:pt idx="1368">
                  <c:v>0.20729508196721311</c:v>
                </c:pt>
                <c:pt idx="1369">
                  <c:v>0.20646826356964273</c:v>
                </c:pt>
                <c:pt idx="1370">
                  <c:v>0.20760396039603962</c:v>
                </c:pt>
                <c:pt idx="1371">
                  <c:v>0.20760280522792476</c:v>
                </c:pt>
                <c:pt idx="1372">
                  <c:v>0.20758751782037066</c:v>
                </c:pt>
                <c:pt idx="1373">
                  <c:v>0.20730372223959964</c:v>
                </c:pt>
                <c:pt idx="1374">
                  <c:v>0.20777849951282884</c:v>
                </c:pt>
                <c:pt idx="1375">
                  <c:v>0.20648326898326902</c:v>
                </c:pt>
                <c:pt idx="1376">
                  <c:v>0.20653718616769304</c:v>
                </c:pt>
                <c:pt idx="1377">
                  <c:v>0.20691853977363306</c:v>
                </c:pt>
                <c:pt idx="1378">
                  <c:v>0.20867703045685279</c:v>
                </c:pt>
                <c:pt idx="1379">
                  <c:v>0.2088974854932302</c:v>
                </c:pt>
                <c:pt idx="1380">
                  <c:v>0.20817295880763248</c:v>
                </c:pt>
                <c:pt idx="1381">
                  <c:v>0.20667322511887196</c:v>
                </c:pt>
                <c:pt idx="1382">
                  <c:v>0.20700317566438242</c:v>
                </c:pt>
                <c:pt idx="1383">
                  <c:v>0.2074838493162178</c:v>
                </c:pt>
                <c:pt idx="1384">
                  <c:v>0.20710363761153056</c:v>
                </c:pt>
                <c:pt idx="1385">
                  <c:v>0.20637785800240674</c:v>
                </c:pt>
                <c:pt idx="1386">
                  <c:v>0.2071673210258124</c:v>
                </c:pt>
                <c:pt idx="1387">
                  <c:v>0.20549770928779676</c:v>
                </c:pt>
                <c:pt idx="1388">
                  <c:v>0.20497639811184895</c:v>
                </c:pt>
                <c:pt idx="1389">
                  <c:v>0.20612947107305754</c:v>
                </c:pt>
                <c:pt idx="1390">
                  <c:v>0.20615088899567516</c:v>
                </c:pt>
                <c:pt idx="1391">
                  <c:v>0.20622722231025195</c:v>
                </c:pt>
                <c:pt idx="1392">
                  <c:v>0.2060826865198796</c:v>
                </c:pt>
                <c:pt idx="1393">
                  <c:v>0.20555511717825298</c:v>
                </c:pt>
                <c:pt idx="1394">
                  <c:v>0.20685760387252924</c:v>
                </c:pt>
                <c:pt idx="1395">
                  <c:v>0.2065846886156287</c:v>
                </c:pt>
                <c:pt idx="1396">
                  <c:v>0.20698816520408986</c:v>
                </c:pt>
                <c:pt idx="1397">
                  <c:v>0.20698902885006096</c:v>
                </c:pt>
                <c:pt idx="1398">
                  <c:v>0.20601281419418432</c:v>
                </c:pt>
                <c:pt idx="1399">
                  <c:v>0.20476307390130125</c:v>
                </c:pt>
                <c:pt idx="1400">
                  <c:v>0.20544452668804999</c:v>
                </c:pt>
                <c:pt idx="1401">
                  <c:v>0.20566963172333524</c:v>
                </c:pt>
                <c:pt idx="1402">
                  <c:v>0.20519648188493503</c:v>
                </c:pt>
                <c:pt idx="1403">
                  <c:v>0.20149794636385598</c:v>
                </c:pt>
                <c:pt idx="1404">
                  <c:v>0.20204358585455415</c:v>
                </c:pt>
                <c:pt idx="1405">
                  <c:v>0.20223118917635888</c:v>
                </c:pt>
                <c:pt idx="1406">
                  <c:v>0.20238754051703695</c:v>
                </c:pt>
                <c:pt idx="1407">
                  <c:v>0.20299607466153968</c:v>
                </c:pt>
                <c:pt idx="1408">
                  <c:v>0.20242626070409134</c:v>
                </c:pt>
                <c:pt idx="1409">
                  <c:v>0.20278884462151395</c:v>
                </c:pt>
                <c:pt idx="1410">
                  <c:v>0.20243137254901961</c:v>
                </c:pt>
                <c:pt idx="1411">
                  <c:v>0.20266249021143304</c:v>
                </c:pt>
                <c:pt idx="1412">
                  <c:v>0.20274914089347082</c:v>
                </c:pt>
                <c:pt idx="1413">
                  <c:v>0.20335134288622661</c:v>
                </c:pt>
                <c:pt idx="1414">
                  <c:v>0.2025464771129511</c:v>
                </c:pt>
                <c:pt idx="1415">
                  <c:v>0.2015023619608147</c:v>
                </c:pt>
                <c:pt idx="1416">
                  <c:v>0.20201238390092882</c:v>
                </c:pt>
                <c:pt idx="1417">
                  <c:v>0.20253262296347774</c:v>
                </c:pt>
                <c:pt idx="1418">
                  <c:v>0.20242160819621233</c:v>
                </c:pt>
                <c:pt idx="1419">
                  <c:v>0.20256687799597958</c:v>
                </c:pt>
                <c:pt idx="1420">
                  <c:v>0.20325762789630647</c:v>
                </c:pt>
                <c:pt idx="1421">
                  <c:v>0.20363608702266847</c:v>
                </c:pt>
                <c:pt idx="1422">
                  <c:v>0.20374030713091076</c:v>
                </c:pt>
                <c:pt idx="1423">
                  <c:v>0.20431578147557175</c:v>
                </c:pt>
                <c:pt idx="1424">
                  <c:v>0.20439677468431461</c:v>
                </c:pt>
                <c:pt idx="1425">
                  <c:v>0.20428485214242606</c:v>
                </c:pt>
                <c:pt idx="1426">
                  <c:v>0.20397330906885047</c:v>
                </c:pt>
                <c:pt idx="1427">
                  <c:v>0.20406615081171295</c:v>
                </c:pt>
                <c:pt idx="1428">
                  <c:v>0.20537413412499048</c:v>
                </c:pt>
                <c:pt idx="1429">
                  <c:v>0.20583307950045693</c:v>
                </c:pt>
                <c:pt idx="1430">
                  <c:v>0.20608439646712465</c:v>
                </c:pt>
                <c:pt idx="1431">
                  <c:v>0.20628580042206812</c:v>
                </c:pt>
                <c:pt idx="1432">
                  <c:v>0.20603537981269512</c:v>
                </c:pt>
                <c:pt idx="1433">
                  <c:v>0.20624767571587954</c:v>
                </c:pt>
                <c:pt idx="1434">
                  <c:v>0.20624675421025301</c:v>
                </c:pt>
                <c:pt idx="1435">
                  <c:v>0.20689400103557956</c:v>
                </c:pt>
                <c:pt idx="1436">
                  <c:v>0.20862884160756498</c:v>
                </c:pt>
                <c:pt idx="1437">
                  <c:v>0.20861863649895801</c:v>
                </c:pt>
                <c:pt idx="1438">
                  <c:v>0.20840721040189125</c:v>
                </c:pt>
                <c:pt idx="1439">
                  <c:v>0.20903913011317407</c:v>
                </c:pt>
                <c:pt idx="1440">
                  <c:v>0.20890309155766942</c:v>
                </c:pt>
                <c:pt idx="1441">
                  <c:v>0.20962881293642041</c:v>
                </c:pt>
                <c:pt idx="1442">
                  <c:v>0.20907558096913717</c:v>
                </c:pt>
                <c:pt idx="1443">
                  <c:v>0.20986297354729977</c:v>
                </c:pt>
                <c:pt idx="1444">
                  <c:v>0.20980666029552303</c:v>
                </c:pt>
                <c:pt idx="1445">
                  <c:v>0.20969040474273584</c:v>
                </c:pt>
                <c:pt idx="1446">
                  <c:v>0.21047250419922586</c:v>
                </c:pt>
                <c:pt idx="1447">
                  <c:v>0.21048410615339749</c:v>
                </c:pt>
                <c:pt idx="1448">
                  <c:v>0.211398662401861</c:v>
                </c:pt>
                <c:pt idx="1449">
                  <c:v>0.21121004232958693</c:v>
                </c:pt>
                <c:pt idx="1450">
                  <c:v>0.21142815653815439</c:v>
                </c:pt>
                <c:pt idx="1451">
                  <c:v>0.21178355545845165</c:v>
                </c:pt>
                <c:pt idx="1452">
                  <c:v>0.21096892138939671</c:v>
                </c:pt>
                <c:pt idx="1453">
                  <c:v>0.21187384044526902</c:v>
                </c:pt>
                <c:pt idx="1454">
                  <c:v>0.21195371803375343</c:v>
                </c:pt>
                <c:pt idx="1455">
                  <c:v>0.21198190309398718</c:v>
                </c:pt>
                <c:pt idx="1456">
                  <c:v>0.2121101984444283</c:v>
                </c:pt>
                <c:pt idx="1457">
                  <c:v>0.21238552115133011</c:v>
                </c:pt>
                <c:pt idx="1458">
                  <c:v>0.21276595744680851</c:v>
                </c:pt>
                <c:pt idx="1459">
                  <c:v>0.21378028732756774</c:v>
                </c:pt>
                <c:pt idx="1460">
                  <c:v>0.21311824900511653</c:v>
                </c:pt>
                <c:pt idx="1461">
                  <c:v>0.21297220242337844</c:v>
                </c:pt>
                <c:pt idx="1462">
                  <c:v>0.21370252041178561</c:v>
                </c:pt>
                <c:pt idx="1463">
                  <c:v>0.21411278837937911</c:v>
                </c:pt>
                <c:pt idx="1464">
                  <c:v>0.21439269666928176</c:v>
                </c:pt>
                <c:pt idx="1465">
                  <c:v>0.21544540229885059</c:v>
                </c:pt>
                <c:pt idx="1466">
                  <c:v>0.21475116362334407</c:v>
                </c:pt>
                <c:pt idx="1467">
                  <c:v>0.21488595438175268</c:v>
                </c:pt>
                <c:pt idx="1468">
                  <c:v>0.21548487639016792</c:v>
                </c:pt>
                <c:pt idx="1469">
                  <c:v>0.21577561045063001</c:v>
                </c:pt>
                <c:pt idx="1470">
                  <c:v>0.21571703629751124</c:v>
                </c:pt>
                <c:pt idx="1471">
                  <c:v>0.21418933314395283</c:v>
                </c:pt>
                <c:pt idx="1472">
                  <c:v>0.21489001692047377</c:v>
                </c:pt>
                <c:pt idx="1473">
                  <c:v>0.21563075180518196</c:v>
                </c:pt>
                <c:pt idx="1474">
                  <c:v>0.21521521521521519</c:v>
                </c:pt>
                <c:pt idx="1475">
                  <c:v>0.21582373560340512</c:v>
                </c:pt>
                <c:pt idx="1476">
                  <c:v>0.2167558963970482</c:v>
                </c:pt>
                <c:pt idx="1477">
                  <c:v>0.21729212656364974</c:v>
                </c:pt>
                <c:pt idx="1478">
                  <c:v>0.21686131386861315</c:v>
                </c:pt>
                <c:pt idx="1479">
                  <c:v>0.21673031198213127</c:v>
                </c:pt>
                <c:pt idx="1480">
                  <c:v>0.21591074814058628</c:v>
                </c:pt>
                <c:pt idx="1481">
                  <c:v>0.21379058737686973</c:v>
                </c:pt>
                <c:pt idx="1482">
                  <c:v>0.21527178602243313</c:v>
                </c:pt>
                <c:pt idx="1483">
                  <c:v>0.21419810980448739</c:v>
                </c:pt>
                <c:pt idx="1484">
                  <c:v>0.21340400813244265</c:v>
                </c:pt>
                <c:pt idx="1485">
                  <c:v>0.21225081551286701</c:v>
                </c:pt>
                <c:pt idx="1486">
                  <c:v>0.21236932524307334</c:v>
                </c:pt>
                <c:pt idx="1487">
                  <c:v>0.21112810428956374</c:v>
                </c:pt>
                <c:pt idx="1488">
                  <c:v>0.21416768446009052</c:v>
                </c:pt>
                <c:pt idx="1489">
                  <c:v>0.21432648401826485</c:v>
                </c:pt>
                <c:pt idx="1490">
                  <c:v>0.21390412422537219</c:v>
                </c:pt>
                <c:pt idx="1491">
                  <c:v>0.21319796954314721</c:v>
                </c:pt>
                <c:pt idx="1492">
                  <c:v>0.21259059258206622</c:v>
                </c:pt>
                <c:pt idx="1493">
                  <c:v>0.21335423644267085</c:v>
                </c:pt>
                <c:pt idx="1494">
                  <c:v>0.21321364452423699</c:v>
                </c:pt>
                <c:pt idx="1495">
                  <c:v>0.21218978102189781</c:v>
                </c:pt>
                <c:pt idx="1496">
                  <c:v>0.21145149525893508</c:v>
                </c:pt>
                <c:pt idx="1497">
                  <c:v>0.21157085316733795</c:v>
                </c:pt>
                <c:pt idx="1498">
                  <c:v>0.21283335789008398</c:v>
                </c:pt>
                <c:pt idx="1499">
                  <c:v>0.21077782679017792</c:v>
                </c:pt>
                <c:pt idx="1500">
                  <c:v>0.21156256913206989</c:v>
                </c:pt>
                <c:pt idx="1501">
                  <c:v>0.21206472298859144</c:v>
                </c:pt>
                <c:pt idx="1502">
                  <c:v>0.21268936553172341</c:v>
                </c:pt>
                <c:pt idx="1503">
                  <c:v>0.21177444854325075</c:v>
                </c:pt>
                <c:pt idx="1504">
                  <c:v>0.21190585358398287</c:v>
                </c:pt>
                <c:pt idx="1505">
                  <c:v>0.21173115461692613</c:v>
                </c:pt>
                <c:pt idx="1506">
                  <c:v>0.21330605440630446</c:v>
                </c:pt>
                <c:pt idx="1507">
                  <c:v>0.21225416036308625</c:v>
                </c:pt>
                <c:pt idx="1508">
                  <c:v>0.21236863990322824</c:v>
                </c:pt>
                <c:pt idx="1509">
                  <c:v>0.21074473704067004</c:v>
                </c:pt>
                <c:pt idx="1510">
                  <c:v>0.21097653292959881</c:v>
                </c:pt>
                <c:pt idx="1511">
                  <c:v>0.21121914734480179</c:v>
                </c:pt>
                <c:pt idx="1512">
                  <c:v>0.21296296296296297</c:v>
                </c:pt>
                <c:pt idx="1513">
                  <c:v>0.21244390355214118</c:v>
                </c:pt>
                <c:pt idx="1514">
                  <c:v>0.21223470661672908</c:v>
                </c:pt>
                <c:pt idx="1515">
                  <c:v>0.2135831381733021</c:v>
                </c:pt>
                <c:pt idx="1516">
                  <c:v>0.21321763384210118</c:v>
                </c:pt>
                <c:pt idx="1517">
                  <c:v>0.21338182920360688</c:v>
                </c:pt>
                <c:pt idx="1518">
                  <c:v>0.21219235138205222</c:v>
                </c:pt>
                <c:pt idx="1519">
                  <c:v>0.21284748309541698</c:v>
                </c:pt>
                <c:pt idx="1520">
                  <c:v>0.21254090251883417</c:v>
                </c:pt>
                <c:pt idx="1521">
                  <c:v>0.21223292205838101</c:v>
                </c:pt>
                <c:pt idx="1522">
                  <c:v>0.21231165291133491</c:v>
                </c:pt>
                <c:pt idx="1523">
                  <c:v>0.21113358807222596</c:v>
                </c:pt>
                <c:pt idx="1524">
                  <c:v>0.21149545251230062</c:v>
                </c:pt>
                <c:pt idx="1525">
                  <c:v>0.21264880952380949</c:v>
                </c:pt>
                <c:pt idx="1526">
                  <c:v>0.21223286661753871</c:v>
                </c:pt>
                <c:pt idx="1527">
                  <c:v>0.21294656037791559</c:v>
                </c:pt>
                <c:pt idx="1528">
                  <c:v>0.21270009060706738</c:v>
                </c:pt>
                <c:pt idx="1529">
                  <c:v>0.21339727259103849</c:v>
                </c:pt>
                <c:pt idx="1530">
                  <c:v>0.21245811757538838</c:v>
                </c:pt>
                <c:pt idx="1531">
                  <c:v>0.21222912562509474</c:v>
                </c:pt>
                <c:pt idx="1532">
                  <c:v>0.21160922129608772</c:v>
                </c:pt>
                <c:pt idx="1533">
                  <c:v>0.2104827170720687</c:v>
                </c:pt>
                <c:pt idx="1534">
                  <c:v>0.21107927411652339</c:v>
                </c:pt>
                <c:pt idx="1535">
                  <c:v>0.21163284741044613</c:v>
                </c:pt>
                <c:pt idx="1536">
                  <c:v>0.2119205298013245</c:v>
                </c:pt>
                <c:pt idx="1537">
                  <c:v>0.21288105855691208</c:v>
                </c:pt>
                <c:pt idx="1538">
                  <c:v>0.21174994464536129</c:v>
                </c:pt>
                <c:pt idx="1539">
                  <c:v>0.21157256872598285</c:v>
                </c:pt>
                <c:pt idx="1540">
                  <c:v>0.21104815864022664</c:v>
                </c:pt>
                <c:pt idx="1541">
                  <c:v>0.21004770423375074</c:v>
                </c:pt>
                <c:pt idx="1542">
                  <c:v>0.20897311062841736</c:v>
                </c:pt>
                <c:pt idx="1543">
                  <c:v>0.20825046040515655</c:v>
                </c:pt>
                <c:pt idx="1544">
                  <c:v>0.20852100716237168</c:v>
                </c:pt>
                <c:pt idx="1545">
                  <c:v>0.20790554414784393</c:v>
                </c:pt>
                <c:pt idx="1546">
                  <c:v>0.20994394700444055</c:v>
                </c:pt>
                <c:pt idx="1547">
                  <c:v>0.21121033906919337</c:v>
                </c:pt>
                <c:pt idx="1548">
                  <c:v>0.21066901150435993</c:v>
                </c:pt>
                <c:pt idx="1549">
                  <c:v>0.21082241468650528</c:v>
                </c:pt>
                <c:pt idx="1550">
                  <c:v>0.21048308818039274</c:v>
                </c:pt>
                <c:pt idx="1551">
                  <c:v>0.2096148103911615</c:v>
                </c:pt>
                <c:pt idx="1552">
                  <c:v>0.20937063964162447</c:v>
                </c:pt>
                <c:pt idx="1553">
                  <c:v>0.21005191808479953</c:v>
                </c:pt>
                <c:pt idx="1554">
                  <c:v>0.21012402653591</c:v>
                </c:pt>
                <c:pt idx="1555">
                  <c:v>0.21247549197589136</c:v>
                </c:pt>
                <c:pt idx="1556">
                  <c:v>0.21193400683189184</c:v>
                </c:pt>
                <c:pt idx="1557">
                  <c:v>0.21201697892271665</c:v>
                </c:pt>
                <c:pt idx="1558">
                  <c:v>0.21198421241478294</c:v>
                </c:pt>
                <c:pt idx="1559">
                  <c:v>0.2130783555364561</c:v>
                </c:pt>
                <c:pt idx="1560">
                  <c:v>0.21344070695553022</c:v>
                </c:pt>
                <c:pt idx="1561">
                  <c:v>0.21325361235675136</c:v>
                </c:pt>
                <c:pt idx="1562">
                  <c:v>0.21378280349903986</c:v>
                </c:pt>
                <c:pt idx="1563">
                  <c:v>0.21393070150525417</c:v>
                </c:pt>
                <c:pt idx="1564">
                  <c:v>0.21467642253321018</c:v>
                </c:pt>
                <c:pt idx="1565">
                  <c:v>0.21421975992613113</c:v>
                </c:pt>
                <c:pt idx="1566">
                  <c:v>0.21404753458673292</c:v>
                </c:pt>
                <c:pt idx="1567">
                  <c:v>0.21536727938587222</c:v>
                </c:pt>
                <c:pt idx="1568">
                  <c:v>0.21627514418342944</c:v>
                </c:pt>
                <c:pt idx="1569">
                  <c:v>0.21647091919262959</c:v>
                </c:pt>
                <c:pt idx="1570">
                  <c:v>0.21571670428893905</c:v>
                </c:pt>
                <c:pt idx="1571">
                  <c:v>0.21597800028204767</c:v>
                </c:pt>
                <c:pt idx="1572">
                  <c:v>0.21598180008531209</c:v>
                </c:pt>
                <c:pt idx="1573">
                  <c:v>0.21602713589145645</c:v>
                </c:pt>
                <c:pt idx="1574">
                  <c:v>0.21619330224671474</c:v>
                </c:pt>
                <c:pt idx="1575">
                  <c:v>0.21591230551626592</c:v>
                </c:pt>
                <c:pt idx="1576">
                  <c:v>0.21616846865945871</c:v>
                </c:pt>
                <c:pt idx="1577">
                  <c:v>0.21531781621467719</c:v>
                </c:pt>
                <c:pt idx="1578">
                  <c:v>0.21599603287050156</c:v>
                </c:pt>
                <c:pt idx="1579">
                  <c:v>0.21619513578671204</c:v>
                </c:pt>
                <c:pt idx="1580">
                  <c:v>0.21616634731388831</c:v>
                </c:pt>
                <c:pt idx="1581">
                  <c:v>0.21659595186756625</c:v>
                </c:pt>
                <c:pt idx="1582">
                  <c:v>0.21540913185062008</c:v>
                </c:pt>
                <c:pt idx="1583">
                  <c:v>0.21434046407915827</c:v>
                </c:pt>
                <c:pt idx="1584">
                  <c:v>0.214300604544507</c:v>
                </c:pt>
                <c:pt idx="1585">
                  <c:v>0.21476556548237416</c:v>
                </c:pt>
                <c:pt idx="1586">
                  <c:v>0.21440753120949588</c:v>
                </c:pt>
                <c:pt idx="1587">
                  <c:v>0.21447976093452864</c:v>
                </c:pt>
                <c:pt idx="1588">
                  <c:v>0.21541501976284583</c:v>
                </c:pt>
                <c:pt idx="1589">
                  <c:v>0.21572773155094802</c:v>
                </c:pt>
                <c:pt idx="1590">
                  <c:v>0.21581458759372871</c:v>
                </c:pt>
                <c:pt idx="1591">
                  <c:v>0.2153909072319542</c:v>
                </c:pt>
                <c:pt idx="1592">
                  <c:v>0.21601425927195447</c:v>
                </c:pt>
                <c:pt idx="1593">
                  <c:v>0.21496738757294884</c:v>
                </c:pt>
                <c:pt idx="1594">
                  <c:v>0.21422623178348371</c:v>
                </c:pt>
                <c:pt idx="1595">
                  <c:v>0.21388695045359382</c:v>
                </c:pt>
                <c:pt idx="1596">
                  <c:v>0.21467090707964603</c:v>
                </c:pt>
                <c:pt idx="1597">
                  <c:v>0.21414183510453566</c:v>
                </c:pt>
                <c:pt idx="1598">
                  <c:v>0.21309317630758576</c:v>
                </c:pt>
                <c:pt idx="1599">
                  <c:v>0.21314878892733566</c:v>
                </c:pt>
                <c:pt idx="1600">
                  <c:v>0.213384795644083</c:v>
                </c:pt>
                <c:pt idx="1601">
                  <c:v>0.21248203654280437</c:v>
                </c:pt>
                <c:pt idx="1602">
                  <c:v>0.21137265635691804</c:v>
                </c:pt>
                <c:pt idx="1603">
                  <c:v>0.20990112606426808</c:v>
                </c:pt>
                <c:pt idx="1604">
                  <c:v>0.20929264909847436</c:v>
                </c:pt>
                <c:pt idx="1605">
                  <c:v>0.20979899497487436</c:v>
                </c:pt>
                <c:pt idx="1606">
                  <c:v>0.20884486607142855</c:v>
                </c:pt>
                <c:pt idx="1607">
                  <c:v>0.20939183987682836</c:v>
                </c:pt>
                <c:pt idx="1608">
                  <c:v>0.20870349805663518</c:v>
                </c:pt>
                <c:pt idx="1609">
                  <c:v>0.20942696166002475</c:v>
                </c:pt>
                <c:pt idx="1610">
                  <c:v>0.2073871409028728</c:v>
                </c:pt>
                <c:pt idx="1611">
                  <c:v>0.20552736250171444</c:v>
                </c:pt>
                <c:pt idx="1612">
                  <c:v>0.20426808006137109</c:v>
                </c:pt>
                <c:pt idx="1613">
                  <c:v>0.20563419566278501</c:v>
                </c:pt>
                <c:pt idx="1614">
                  <c:v>0.20626502616320183</c:v>
                </c:pt>
                <c:pt idx="1615">
                  <c:v>0.20564458941994043</c:v>
                </c:pt>
                <c:pt idx="1616">
                  <c:v>0.2046241957151948</c:v>
                </c:pt>
                <c:pt idx="1617">
                  <c:v>0.20509373894587901</c:v>
                </c:pt>
                <c:pt idx="1618">
                  <c:v>0.20509373894587901</c:v>
                </c:pt>
                <c:pt idx="1619">
                  <c:v>0.20509373894587901</c:v>
                </c:pt>
                <c:pt idx="1620">
                  <c:v>0.20424478245489922</c:v>
                </c:pt>
                <c:pt idx="1621">
                  <c:v>0.20541902961562694</c:v>
                </c:pt>
                <c:pt idx="1622">
                  <c:v>0.20457756428369597</c:v>
                </c:pt>
                <c:pt idx="1623">
                  <c:v>0.20528727529080015</c:v>
                </c:pt>
                <c:pt idx="1624">
                  <c:v>0.20460268606603244</c:v>
                </c:pt>
                <c:pt idx="1625">
                  <c:v>0.20412253077583739</c:v>
                </c:pt>
                <c:pt idx="1626">
                  <c:v>0.20363662706461896</c:v>
                </c:pt>
                <c:pt idx="1627">
                  <c:v>0.20440069484655471</c:v>
                </c:pt>
                <c:pt idx="1628">
                  <c:v>0.20387647356621103</c:v>
                </c:pt>
                <c:pt idx="1629">
                  <c:v>0.2036432251977647</c:v>
                </c:pt>
                <c:pt idx="1630">
                  <c:v>0.20429632899286396</c:v>
                </c:pt>
                <c:pt idx="1631">
                  <c:v>0.20353721444362566</c:v>
                </c:pt>
                <c:pt idx="1632">
                  <c:v>0.20283053457505315</c:v>
                </c:pt>
                <c:pt idx="1633">
                  <c:v>0.20426938834183858</c:v>
                </c:pt>
                <c:pt idx="1634">
                  <c:v>0.20331920396580214</c:v>
                </c:pt>
                <c:pt idx="1635">
                  <c:v>0.20358551452133383</c:v>
                </c:pt>
                <c:pt idx="1636">
                  <c:v>0.20410328970640257</c:v>
                </c:pt>
                <c:pt idx="1637">
                  <c:v>0.20545905707196027</c:v>
                </c:pt>
                <c:pt idx="1638">
                  <c:v>0.20558683104111736</c:v>
                </c:pt>
                <c:pt idx="1639">
                  <c:v>0.20514633111833733</c:v>
                </c:pt>
                <c:pt idx="1640">
                  <c:v>0.20517872220658598</c:v>
                </c:pt>
                <c:pt idx="1641">
                  <c:v>0.2049099606077659</c:v>
                </c:pt>
                <c:pt idx="1642">
                  <c:v>0.20565570873100036</c:v>
                </c:pt>
                <c:pt idx="1643">
                  <c:v>0.20552212389380531</c:v>
                </c:pt>
                <c:pt idx="1644">
                  <c:v>0.20318021201413428</c:v>
                </c:pt>
                <c:pt idx="1645">
                  <c:v>0.20369066065643052</c:v>
                </c:pt>
                <c:pt idx="1646">
                  <c:v>0.20202232989256372</c:v>
                </c:pt>
                <c:pt idx="1647">
                  <c:v>0.20242858145574508</c:v>
                </c:pt>
                <c:pt idx="1648">
                  <c:v>0.20377858337981039</c:v>
                </c:pt>
                <c:pt idx="1649">
                  <c:v>0.20333077834297261</c:v>
                </c:pt>
                <c:pt idx="1650">
                  <c:v>0.20311294958984785</c:v>
                </c:pt>
                <c:pt idx="1651">
                  <c:v>0.20188586306382378</c:v>
                </c:pt>
                <c:pt idx="1652">
                  <c:v>0.20198928844682476</c:v>
                </c:pt>
                <c:pt idx="1653">
                  <c:v>0.20272408337346082</c:v>
                </c:pt>
                <c:pt idx="1654">
                  <c:v>0.20320188509252202</c:v>
                </c:pt>
                <c:pt idx="1655">
                  <c:v>0.20238423373759648</c:v>
                </c:pt>
                <c:pt idx="1656">
                  <c:v>0.20274529028643462</c:v>
                </c:pt>
                <c:pt idx="1657">
                  <c:v>0.20280997541271514</c:v>
                </c:pt>
                <c:pt idx="1658">
                  <c:v>0.20253968253968255</c:v>
                </c:pt>
                <c:pt idx="1659">
                  <c:v>0.20259960440802485</c:v>
                </c:pt>
                <c:pt idx="1660">
                  <c:v>0.20252802970791972</c:v>
                </c:pt>
                <c:pt idx="1661">
                  <c:v>0.20258408819605367</c:v>
                </c:pt>
                <c:pt idx="1662">
                  <c:v>0.20409420785978363</c:v>
                </c:pt>
                <c:pt idx="1663">
                  <c:v>0.20325259040691693</c:v>
                </c:pt>
                <c:pt idx="1664">
                  <c:v>0.20154403224704515</c:v>
                </c:pt>
                <c:pt idx="1665">
                  <c:v>0.20182229225183257</c:v>
                </c:pt>
                <c:pt idx="1666">
                  <c:v>0.20164891789762968</c:v>
                </c:pt>
                <c:pt idx="1667">
                  <c:v>0.20148026315789475</c:v>
                </c:pt>
                <c:pt idx="1668">
                  <c:v>0.20091106880609191</c:v>
                </c:pt>
                <c:pt idx="1669">
                  <c:v>0.20119670905011219</c:v>
                </c:pt>
                <c:pt idx="1670">
                  <c:v>0.20004082465809347</c:v>
                </c:pt>
                <c:pt idx="1671">
                  <c:v>0.19861290541918816</c:v>
                </c:pt>
                <c:pt idx="1672">
                  <c:v>0.19931995919755183</c:v>
                </c:pt>
                <c:pt idx="1673">
                  <c:v>0.19885135135135135</c:v>
                </c:pt>
                <c:pt idx="1674">
                  <c:v>0.19813928402885456</c:v>
                </c:pt>
                <c:pt idx="1675">
                  <c:v>0.19761282102863273</c:v>
                </c:pt>
                <c:pt idx="1676">
                  <c:v>0.19937069023230902</c:v>
                </c:pt>
                <c:pt idx="1677">
                  <c:v>0.19590388862860586</c:v>
                </c:pt>
                <c:pt idx="1678">
                  <c:v>0.19500831946755409</c:v>
                </c:pt>
                <c:pt idx="1679">
                  <c:v>0.19590857599786765</c:v>
                </c:pt>
                <c:pt idx="1680">
                  <c:v>0.19540687641046064</c:v>
                </c:pt>
                <c:pt idx="1681">
                  <c:v>0.19557539814753117</c:v>
                </c:pt>
                <c:pt idx="1682">
                  <c:v>0.19639278557114229</c:v>
                </c:pt>
                <c:pt idx="1683">
                  <c:v>0.19657498016397779</c:v>
                </c:pt>
                <c:pt idx="1684">
                  <c:v>0.19620168516784808</c:v>
                </c:pt>
                <c:pt idx="1685">
                  <c:v>0.19649122807017541</c:v>
                </c:pt>
                <c:pt idx="1686">
                  <c:v>0.19628208520772691</c:v>
                </c:pt>
                <c:pt idx="1687">
                  <c:v>0.19654213036565979</c:v>
                </c:pt>
                <c:pt idx="1688">
                  <c:v>0.19716732542819498</c:v>
                </c:pt>
                <c:pt idx="1689">
                  <c:v>0.19760163405152531</c:v>
                </c:pt>
                <c:pt idx="1690">
                  <c:v>0.19661886593869227</c:v>
                </c:pt>
                <c:pt idx="1691">
                  <c:v>0.19638514623726583</c:v>
                </c:pt>
                <c:pt idx="1692">
                  <c:v>0.19567929607984769</c:v>
                </c:pt>
                <c:pt idx="1693">
                  <c:v>0.19577937019262376</c:v>
                </c:pt>
                <c:pt idx="1694">
                  <c:v>0.19562805872756933</c:v>
                </c:pt>
                <c:pt idx="1695">
                  <c:v>0.19538786837584246</c:v>
                </c:pt>
                <c:pt idx="1696">
                  <c:v>0.19498736870097061</c:v>
                </c:pt>
                <c:pt idx="1697">
                  <c:v>0.19547040621502407</c:v>
                </c:pt>
                <c:pt idx="1698">
                  <c:v>0.19644295302013423</c:v>
                </c:pt>
                <c:pt idx="1699">
                  <c:v>0.19624050126649781</c:v>
                </c:pt>
                <c:pt idx="1700">
                  <c:v>0.19544467118688699</c:v>
                </c:pt>
                <c:pt idx="1701">
                  <c:v>0.19543565727854362</c:v>
                </c:pt>
                <c:pt idx="1702">
                  <c:v>0.19512195121951217</c:v>
                </c:pt>
                <c:pt idx="1703">
                  <c:v>0.19467695527072981</c:v>
                </c:pt>
                <c:pt idx="1704">
                  <c:v>0.19560567762006612</c:v>
                </c:pt>
                <c:pt idx="1705">
                  <c:v>0.19521035598705502</c:v>
                </c:pt>
                <c:pt idx="1706">
                  <c:v>0.19530947150794675</c:v>
                </c:pt>
                <c:pt idx="1707">
                  <c:v>0.19486618630983016</c:v>
                </c:pt>
                <c:pt idx="1708">
                  <c:v>0.19457796577581235</c:v>
                </c:pt>
                <c:pt idx="1709">
                  <c:v>0.19430883864337101</c:v>
                </c:pt>
                <c:pt idx="1710">
                  <c:v>0.19389391315502535</c:v>
                </c:pt>
                <c:pt idx="1711">
                  <c:v>0.19421935813181906</c:v>
                </c:pt>
                <c:pt idx="1712">
                  <c:v>0.19380093691843675</c:v>
                </c:pt>
                <c:pt idx="1713">
                  <c:v>0.19494095631412531</c:v>
                </c:pt>
                <c:pt idx="1714">
                  <c:v>0.19513614902011511</c:v>
                </c:pt>
                <c:pt idx="1715">
                  <c:v>0.19474596955488471</c:v>
                </c:pt>
                <c:pt idx="1716">
                  <c:v>0.1942213008551438</c:v>
                </c:pt>
                <c:pt idx="1717">
                  <c:v>0.19389460154241647</c:v>
                </c:pt>
                <c:pt idx="1718">
                  <c:v>0.19425621168118751</c:v>
                </c:pt>
                <c:pt idx="1719">
                  <c:v>0.19393046930021127</c:v>
                </c:pt>
                <c:pt idx="1720">
                  <c:v>0.19341827261668482</c:v>
                </c:pt>
                <c:pt idx="1721">
                  <c:v>0.19320865513499713</c:v>
                </c:pt>
                <c:pt idx="1722">
                  <c:v>0.19269464915091317</c:v>
                </c:pt>
                <c:pt idx="1723">
                  <c:v>0.1925137099859712</c:v>
                </c:pt>
                <c:pt idx="1724">
                  <c:v>0.19293950911550603</c:v>
                </c:pt>
                <c:pt idx="1725">
                  <c:v>0.19222379058129088</c:v>
                </c:pt>
                <c:pt idx="1726">
                  <c:v>0.19160866202629545</c:v>
                </c:pt>
                <c:pt idx="1727">
                  <c:v>0.19115293515139875</c:v>
                </c:pt>
                <c:pt idx="1728">
                  <c:v>0.19183413078149922</c:v>
                </c:pt>
                <c:pt idx="1729">
                  <c:v>0.19285309132161091</c:v>
                </c:pt>
                <c:pt idx="1730">
                  <c:v>0.19159494943149696</c:v>
                </c:pt>
                <c:pt idx="1731">
                  <c:v>0.19118387909319898</c:v>
                </c:pt>
                <c:pt idx="1732">
                  <c:v>0.19256059824651883</c:v>
                </c:pt>
                <c:pt idx="1733">
                  <c:v>0.19210977701543738</c:v>
                </c:pt>
                <c:pt idx="1734">
                  <c:v>0.19096125330410677</c:v>
                </c:pt>
                <c:pt idx="1735">
                  <c:v>0.19015181004281823</c:v>
                </c:pt>
                <c:pt idx="1736">
                  <c:v>0.18877025984049398</c:v>
                </c:pt>
                <c:pt idx="1737">
                  <c:v>0.18940897739642698</c:v>
                </c:pt>
                <c:pt idx="1738">
                  <c:v>0.18950437317784255</c:v>
                </c:pt>
                <c:pt idx="1739">
                  <c:v>0.18970103876361794</c:v>
                </c:pt>
                <c:pt idx="1740">
                  <c:v>0.18956598536462274</c:v>
                </c:pt>
                <c:pt idx="1741">
                  <c:v>0.18983822042467136</c:v>
                </c:pt>
                <c:pt idx="1742">
                  <c:v>0.19127432517263024</c:v>
                </c:pt>
                <c:pt idx="1743">
                  <c:v>0.19288577154308617</c:v>
                </c:pt>
                <c:pt idx="1744">
                  <c:v>0.19288602476623706</c:v>
                </c:pt>
                <c:pt idx="1745">
                  <c:v>0.19355242566510172</c:v>
                </c:pt>
                <c:pt idx="1746">
                  <c:v>0.19340645721013819</c:v>
                </c:pt>
                <c:pt idx="1747">
                  <c:v>0.19384349116083568</c:v>
                </c:pt>
                <c:pt idx="1748">
                  <c:v>0.19274292742927429</c:v>
                </c:pt>
                <c:pt idx="1749">
                  <c:v>0.19340026937676014</c:v>
                </c:pt>
                <c:pt idx="1750">
                  <c:v>0.19339390962671907</c:v>
                </c:pt>
                <c:pt idx="1751">
                  <c:v>0.19331742243436756</c:v>
                </c:pt>
                <c:pt idx="1752">
                  <c:v>0.19267457502751623</c:v>
                </c:pt>
                <c:pt idx="1753">
                  <c:v>0.19130908430672397</c:v>
                </c:pt>
                <c:pt idx="1754">
                  <c:v>0.1908861064290874</c:v>
                </c:pt>
                <c:pt idx="1755">
                  <c:v>0.19281480585460262</c:v>
                </c:pt>
                <c:pt idx="1756">
                  <c:v>0.19288367077992094</c:v>
                </c:pt>
                <c:pt idx="1757">
                  <c:v>0.19289522554364105</c:v>
                </c:pt>
                <c:pt idx="1758">
                  <c:v>0.19202009930011368</c:v>
                </c:pt>
                <c:pt idx="1759">
                  <c:v>0.19134574820707526</c:v>
                </c:pt>
                <c:pt idx="1760">
                  <c:v>0.19184043517679059</c:v>
                </c:pt>
                <c:pt idx="1761">
                  <c:v>0.19170044159457988</c:v>
                </c:pt>
                <c:pt idx="1762">
                  <c:v>0.191461214672279</c:v>
                </c:pt>
                <c:pt idx="1763">
                  <c:v>0.19222854375983539</c:v>
                </c:pt>
                <c:pt idx="1764">
                  <c:v>0.19272749200988964</c:v>
                </c:pt>
                <c:pt idx="1765">
                  <c:v>0.19369837870908535</c:v>
                </c:pt>
                <c:pt idx="1766">
                  <c:v>0.19361119561910559</c:v>
                </c:pt>
                <c:pt idx="1767">
                  <c:v>0.19369038884812911</c:v>
                </c:pt>
                <c:pt idx="1768">
                  <c:v>0.19451850933217585</c:v>
                </c:pt>
                <c:pt idx="1769">
                  <c:v>0.19320346586370063</c:v>
                </c:pt>
                <c:pt idx="1770">
                  <c:v>0.19253640776699027</c:v>
                </c:pt>
                <c:pt idx="1771">
                  <c:v>0.19296116504854369</c:v>
                </c:pt>
                <c:pt idx="1772">
                  <c:v>0.19294911097486206</c:v>
                </c:pt>
                <c:pt idx="1773">
                  <c:v>0.1932612055641422</c:v>
                </c:pt>
                <c:pt idx="1774">
                  <c:v>0.19249741185067901</c:v>
                </c:pt>
                <c:pt idx="1775">
                  <c:v>0.19230297830616497</c:v>
                </c:pt>
                <c:pt idx="1776">
                  <c:v>0.19259304305521771</c:v>
                </c:pt>
                <c:pt idx="1777">
                  <c:v>0.19259080487510558</c:v>
                </c:pt>
                <c:pt idx="1778">
                  <c:v>0.19302539002753138</c:v>
                </c:pt>
                <c:pt idx="1779">
                  <c:v>0.19353826850690087</c:v>
                </c:pt>
                <c:pt idx="1780">
                  <c:v>0.1918023511661533</c:v>
                </c:pt>
                <c:pt idx="1781">
                  <c:v>0.19190118426079206</c:v>
                </c:pt>
                <c:pt idx="1782">
                  <c:v>0.19163828982217176</c:v>
                </c:pt>
                <c:pt idx="1783">
                  <c:v>0.19089546646684152</c:v>
                </c:pt>
                <c:pt idx="1784">
                  <c:v>0.19071268934690835</c:v>
                </c:pt>
                <c:pt idx="1785">
                  <c:v>0.19062461039770603</c:v>
                </c:pt>
                <c:pt idx="1786">
                  <c:v>0.19056767476450173</c:v>
                </c:pt>
                <c:pt idx="1787">
                  <c:v>0.19105514546244029</c:v>
                </c:pt>
                <c:pt idx="1788">
                  <c:v>0.19208829365079366</c:v>
                </c:pt>
                <c:pt idx="1789">
                  <c:v>0.19126487547540177</c:v>
                </c:pt>
                <c:pt idx="1790">
                  <c:v>0.19005794449527297</c:v>
                </c:pt>
                <c:pt idx="1791">
                  <c:v>0.18942651244474051</c:v>
                </c:pt>
                <c:pt idx="1792">
                  <c:v>0.18996307282523156</c:v>
                </c:pt>
                <c:pt idx="1793">
                  <c:v>0.19057572861920688</c:v>
                </c:pt>
                <c:pt idx="1794">
                  <c:v>0.19061548564264821</c:v>
                </c:pt>
                <c:pt idx="1795">
                  <c:v>0.19041389153187444</c:v>
                </c:pt>
                <c:pt idx="1796">
                  <c:v>0.19124932847848147</c:v>
                </c:pt>
                <c:pt idx="1797">
                  <c:v>0.19094968740696638</c:v>
                </c:pt>
                <c:pt idx="1798">
                  <c:v>0.18943566056730027</c:v>
                </c:pt>
                <c:pt idx="1799">
                  <c:v>0.18584855470828163</c:v>
                </c:pt>
                <c:pt idx="1800">
                  <c:v>0.18607669616519174</c:v>
                </c:pt>
                <c:pt idx="1801">
                  <c:v>0.18570415040794611</c:v>
                </c:pt>
                <c:pt idx="1802">
                  <c:v>0.1876335153097555</c:v>
                </c:pt>
                <c:pt idx="1803">
                  <c:v>0.18729651334872432</c:v>
                </c:pt>
                <c:pt idx="1804">
                  <c:v>0.18762935367512268</c:v>
                </c:pt>
                <c:pt idx="1805">
                  <c:v>0.18791150127528322</c:v>
                </c:pt>
                <c:pt idx="1806">
                  <c:v>0.18886054926152204</c:v>
                </c:pt>
                <c:pt idx="1807">
                  <c:v>0.18807421018315451</c:v>
                </c:pt>
                <c:pt idx="1808">
                  <c:v>0.18791749677721786</c:v>
                </c:pt>
                <c:pt idx="1809">
                  <c:v>0.18841766598420592</c:v>
                </c:pt>
                <c:pt idx="1810">
                  <c:v>0.18910369068541302</c:v>
                </c:pt>
                <c:pt idx="1811">
                  <c:v>0.18918281977257997</c:v>
                </c:pt>
                <c:pt idx="1812">
                  <c:v>0.18932497931197542</c:v>
                </c:pt>
                <c:pt idx="1813">
                  <c:v>0.1892226148409894</c:v>
                </c:pt>
                <c:pt idx="1814">
                  <c:v>0.18882523182328273</c:v>
                </c:pt>
                <c:pt idx="1815">
                  <c:v>0.19029034356336111</c:v>
                </c:pt>
                <c:pt idx="1816">
                  <c:v>0.19102647249572546</c:v>
                </c:pt>
                <c:pt idx="1817">
                  <c:v>0.19183359013867485</c:v>
                </c:pt>
                <c:pt idx="1818">
                  <c:v>0.19142925832431784</c:v>
                </c:pt>
                <c:pt idx="1819">
                  <c:v>0.19188325393475245</c:v>
                </c:pt>
                <c:pt idx="1820">
                  <c:v>0.19251077259209806</c:v>
                </c:pt>
                <c:pt idx="1821">
                  <c:v>0.19187099891291218</c:v>
                </c:pt>
                <c:pt idx="1822">
                  <c:v>0.19263490520175011</c:v>
                </c:pt>
                <c:pt idx="1823">
                  <c:v>0.19173792605082499</c:v>
                </c:pt>
                <c:pt idx="1824">
                  <c:v>0.19247389268995319</c:v>
                </c:pt>
                <c:pt idx="1825">
                  <c:v>0.19228915662650603</c:v>
                </c:pt>
                <c:pt idx="1826">
                  <c:v>0.19200391844731524</c:v>
                </c:pt>
                <c:pt idx="1827">
                  <c:v>0.19144652553230432</c:v>
                </c:pt>
                <c:pt idx="1828">
                  <c:v>0.19217883900834504</c:v>
                </c:pt>
                <c:pt idx="1829">
                  <c:v>0.19187289948059882</c:v>
                </c:pt>
                <c:pt idx="1830">
                  <c:v>0.19119167832593226</c:v>
                </c:pt>
                <c:pt idx="1831">
                  <c:v>0.19149321266968325</c:v>
                </c:pt>
                <c:pt idx="1832">
                  <c:v>0.19131115931549769</c:v>
                </c:pt>
                <c:pt idx="1833">
                  <c:v>0.19133943628041436</c:v>
                </c:pt>
                <c:pt idx="1834">
                  <c:v>0.191791445445326</c:v>
                </c:pt>
                <c:pt idx="1835">
                  <c:v>0.19156747794161189</c:v>
                </c:pt>
                <c:pt idx="1836">
                  <c:v>0.19008264462809918</c:v>
                </c:pt>
                <c:pt idx="1837">
                  <c:v>0.19070730985498668</c:v>
                </c:pt>
                <c:pt idx="1838">
                  <c:v>0.1905155613299474</c:v>
                </c:pt>
                <c:pt idx="1839">
                  <c:v>0.18912571193705596</c:v>
                </c:pt>
                <c:pt idx="1840">
                  <c:v>0.18922078681241597</c:v>
                </c:pt>
                <c:pt idx="1841">
                  <c:v>0.18942502167003755</c:v>
                </c:pt>
                <c:pt idx="1842">
                  <c:v>0.18991664737207689</c:v>
                </c:pt>
                <c:pt idx="1843">
                  <c:v>0.18990159325210873</c:v>
                </c:pt>
                <c:pt idx="1844">
                  <c:v>0.19131407049961746</c:v>
                </c:pt>
                <c:pt idx="1845">
                  <c:v>0.19093965669792956</c:v>
                </c:pt>
                <c:pt idx="1846">
                  <c:v>0.19119734973970659</c:v>
                </c:pt>
                <c:pt idx="1847">
                  <c:v>0.1911721374270729</c:v>
                </c:pt>
                <c:pt idx="1848">
                  <c:v>0.1908708779823575</c:v>
                </c:pt>
                <c:pt idx="1849">
                  <c:v>0.1907029343491459</c:v>
                </c:pt>
                <c:pt idx="1850">
                  <c:v>0.19085862761308608</c:v>
                </c:pt>
                <c:pt idx="1851">
                  <c:v>0.19109823856247782</c:v>
                </c:pt>
                <c:pt idx="1852">
                  <c:v>0.19120629996420474</c:v>
                </c:pt>
                <c:pt idx="1853">
                  <c:v>0.19053822014328856</c:v>
                </c:pt>
                <c:pt idx="1854">
                  <c:v>0.19136355491847337</c:v>
                </c:pt>
                <c:pt idx="1855">
                  <c:v>0.19053662073966646</c:v>
                </c:pt>
                <c:pt idx="1856">
                  <c:v>0.19112318840579709</c:v>
                </c:pt>
                <c:pt idx="1857">
                  <c:v>0.19022285275166992</c:v>
                </c:pt>
                <c:pt idx="1858">
                  <c:v>0.19059086103606251</c:v>
                </c:pt>
                <c:pt idx="1859">
                  <c:v>0.19047619047619049</c:v>
                </c:pt>
                <c:pt idx="1860">
                  <c:v>0.19068945197407189</c:v>
                </c:pt>
                <c:pt idx="1861">
                  <c:v>0.18986458999244496</c:v>
                </c:pt>
                <c:pt idx="1862">
                  <c:v>0.1886618173421083</c:v>
                </c:pt>
                <c:pt idx="1863">
                  <c:v>0.19060725959057287</c:v>
                </c:pt>
                <c:pt idx="1864">
                  <c:v>0.19162844036697249</c:v>
                </c:pt>
                <c:pt idx="1865">
                  <c:v>0.19046804629154551</c:v>
                </c:pt>
                <c:pt idx="1866">
                  <c:v>0.1904680071031678</c:v>
                </c:pt>
                <c:pt idx="1867">
                  <c:v>0.19029403368541248</c:v>
                </c:pt>
                <c:pt idx="1868">
                  <c:v>0.19039499857914183</c:v>
                </c:pt>
                <c:pt idx="1869">
                  <c:v>0.19071667706973841</c:v>
                </c:pt>
                <c:pt idx="1870">
                  <c:v>0.19094654851272788</c:v>
                </c:pt>
                <c:pt idx="1871">
                  <c:v>0.19150263769924555</c:v>
                </c:pt>
                <c:pt idx="1872">
                  <c:v>0.19142158257011208</c:v>
                </c:pt>
                <c:pt idx="1873">
                  <c:v>0.19102207593212642</c:v>
                </c:pt>
                <c:pt idx="1874">
                  <c:v>0.19108748515523383</c:v>
                </c:pt>
                <c:pt idx="1875">
                  <c:v>0.19118397912293641</c:v>
                </c:pt>
                <c:pt idx="1876">
                  <c:v>0.19213185076480219</c:v>
                </c:pt>
                <c:pt idx="1877">
                  <c:v>0.19207683073229292</c:v>
                </c:pt>
                <c:pt idx="1878">
                  <c:v>0.1912121383044729</c:v>
                </c:pt>
                <c:pt idx="1879">
                  <c:v>0.19140536882472367</c:v>
                </c:pt>
                <c:pt idx="1880">
                  <c:v>0.19230334538878843</c:v>
                </c:pt>
                <c:pt idx="1881">
                  <c:v>0.1923982509249916</c:v>
                </c:pt>
                <c:pt idx="1882">
                  <c:v>0.19088525687510458</c:v>
                </c:pt>
                <c:pt idx="1883">
                  <c:v>0.19050263815606774</c:v>
                </c:pt>
                <c:pt idx="1884">
                  <c:v>0.19044699587559918</c:v>
                </c:pt>
                <c:pt idx="1885">
                  <c:v>0.19019158800201083</c:v>
                </c:pt>
                <c:pt idx="1886">
                  <c:v>0.19017201770605702</c:v>
                </c:pt>
                <c:pt idx="1887">
                  <c:v>0.19026179756544936</c:v>
                </c:pt>
                <c:pt idx="1888">
                  <c:v>0.18892760356174987</c:v>
                </c:pt>
                <c:pt idx="1889">
                  <c:v>0.18911587222499029</c:v>
                </c:pt>
                <c:pt idx="1890">
                  <c:v>0.18972769537303519</c:v>
                </c:pt>
                <c:pt idx="1891">
                  <c:v>0.19075750883392223</c:v>
                </c:pt>
                <c:pt idx="1892">
                  <c:v>0.19165745856353589</c:v>
                </c:pt>
                <c:pt idx="1893">
                  <c:v>0.19154711128344318</c:v>
                </c:pt>
                <c:pt idx="1894">
                  <c:v>0.19282336578581361</c:v>
                </c:pt>
                <c:pt idx="1895">
                  <c:v>0.19301173983197017</c:v>
                </c:pt>
                <c:pt idx="1896">
                  <c:v>0.19324913378786185</c:v>
                </c:pt>
                <c:pt idx="1897">
                  <c:v>0.19243948270144801</c:v>
                </c:pt>
                <c:pt idx="1898">
                  <c:v>0.19255788313120176</c:v>
                </c:pt>
                <c:pt idx="1899">
                  <c:v>0.19286307053941909</c:v>
                </c:pt>
                <c:pt idx="1900">
                  <c:v>0.19326320501342883</c:v>
                </c:pt>
                <c:pt idx="1901">
                  <c:v>0.19261213720316625</c:v>
                </c:pt>
                <c:pt idx="1902">
                  <c:v>0.19201616978271854</c:v>
                </c:pt>
                <c:pt idx="1903">
                  <c:v>0.19272402633634639</c:v>
                </c:pt>
                <c:pt idx="1904">
                  <c:v>0.19328295549958019</c:v>
                </c:pt>
                <c:pt idx="1905">
                  <c:v>0.1915244909190974</c:v>
                </c:pt>
                <c:pt idx="1906">
                  <c:v>0.19207669844068542</c:v>
                </c:pt>
                <c:pt idx="1907">
                  <c:v>0.19255342586472793</c:v>
                </c:pt>
                <c:pt idx="1908">
                  <c:v>0.19405029310250371</c:v>
                </c:pt>
                <c:pt idx="1909">
                  <c:v>0.19417263434100476</c:v>
                </c:pt>
                <c:pt idx="1910">
                  <c:v>0.19367997389317956</c:v>
                </c:pt>
                <c:pt idx="1911">
                  <c:v>0.19352733206418277</c:v>
                </c:pt>
                <c:pt idx="1912">
                  <c:v>0.19317810901969318</c:v>
                </c:pt>
                <c:pt idx="1913">
                  <c:v>0.19351345497861283</c:v>
                </c:pt>
                <c:pt idx="1914">
                  <c:v>0.19347255630876889</c:v>
                </c:pt>
                <c:pt idx="1915">
                  <c:v>0.19257477172070644</c:v>
                </c:pt>
                <c:pt idx="1916">
                  <c:v>0.19280543978942746</c:v>
                </c:pt>
                <c:pt idx="1917">
                  <c:v>0.19337257466753868</c:v>
                </c:pt>
                <c:pt idx="1918">
                  <c:v>0.19333042720139493</c:v>
                </c:pt>
                <c:pt idx="1919">
                  <c:v>0.19195164452189067</c:v>
                </c:pt>
                <c:pt idx="1920">
                  <c:v>0.19181057890735312</c:v>
                </c:pt>
                <c:pt idx="1921">
                  <c:v>0.19230557543067861</c:v>
                </c:pt>
                <c:pt idx="1922">
                  <c:v>0.19344476506778463</c:v>
                </c:pt>
                <c:pt idx="1923">
                  <c:v>0.19473627206758368</c:v>
                </c:pt>
                <c:pt idx="1924">
                  <c:v>0.19493547337598963</c:v>
                </c:pt>
                <c:pt idx="1925">
                  <c:v>0.1946743628839033</c:v>
                </c:pt>
                <c:pt idx="1926">
                  <c:v>0.19508089912042567</c:v>
                </c:pt>
                <c:pt idx="1927">
                  <c:v>0.19473684210526315</c:v>
                </c:pt>
                <c:pt idx="1928">
                  <c:v>0.19596258000984737</c:v>
                </c:pt>
                <c:pt idx="1929">
                  <c:v>0.19637766225054507</c:v>
                </c:pt>
                <c:pt idx="1930">
                  <c:v>0.1954946351328577</c:v>
                </c:pt>
                <c:pt idx="1931">
                  <c:v>0.19316468420170885</c:v>
                </c:pt>
                <c:pt idx="1932">
                  <c:v>0.19351564702565549</c:v>
                </c:pt>
                <c:pt idx="1933">
                  <c:v>0.1938291580650561</c:v>
                </c:pt>
                <c:pt idx="1934">
                  <c:v>0.19542036143225952</c:v>
                </c:pt>
                <c:pt idx="1935">
                  <c:v>0.19572831141987718</c:v>
                </c:pt>
                <c:pt idx="1936">
                  <c:v>0.19510804492844519</c:v>
                </c:pt>
                <c:pt idx="1937">
                  <c:v>0.19552434777644576</c:v>
                </c:pt>
                <c:pt idx="1938">
                  <c:v>0.19512057696641877</c:v>
                </c:pt>
                <c:pt idx="1939">
                  <c:v>0.1953472840605521</c:v>
                </c:pt>
                <c:pt idx="1940">
                  <c:v>0.19537803455363592</c:v>
                </c:pt>
                <c:pt idx="1941">
                  <c:v>0.19562589295526983</c:v>
                </c:pt>
                <c:pt idx="1942">
                  <c:v>0.19629812709397487</c:v>
                </c:pt>
                <c:pt idx="1943">
                  <c:v>0.19671056226435715</c:v>
                </c:pt>
                <c:pt idx="1944">
                  <c:v>0.19601130311922615</c:v>
                </c:pt>
                <c:pt idx="1945">
                  <c:v>0.19588580112896223</c:v>
                </c:pt>
                <c:pt idx="1946">
                  <c:v>0.19653589771609659</c:v>
                </c:pt>
                <c:pt idx="1947">
                  <c:v>0.1960347637153721</c:v>
                </c:pt>
                <c:pt idx="1948">
                  <c:v>0.19549730817336455</c:v>
                </c:pt>
                <c:pt idx="1949">
                  <c:v>0.19517603158293226</c:v>
                </c:pt>
                <c:pt idx="1950">
                  <c:v>0.19470893745942439</c:v>
                </c:pt>
                <c:pt idx="1951">
                  <c:v>0.19486069786313229</c:v>
                </c:pt>
                <c:pt idx="1952">
                  <c:v>0.19540415455817459</c:v>
                </c:pt>
                <c:pt idx="1953">
                  <c:v>0.1951258790058511</c:v>
                </c:pt>
                <c:pt idx="1954">
                  <c:v>0.19439939452913829</c:v>
                </c:pt>
                <c:pt idx="1955">
                  <c:v>0.19421047019938159</c:v>
                </c:pt>
                <c:pt idx="1956">
                  <c:v>0.19430093209054591</c:v>
                </c:pt>
                <c:pt idx="1957">
                  <c:v>0.19412264852800509</c:v>
                </c:pt>
                <c:pt idx="1958">
                  <c:v>0.19345585891851697</c:v>
                </c:pt>
                <c:pt idx="1959">
                  <c:v>0.19323979591836735</c:v>
                </c:pt>
                <c:pt idx="1960">
                  <c:v>0.19377236553971053</c:v>
                </c:pt>
                <c:pt idx="1961">
                  <c:v>0.19404100811618968</c:v>
                </c:pt>
                <c:pt idx="1962">
                  <c:v>0.19359542067177882</c:v>
                </c:pt>
                <c:pt idx="1963">
                  <c:v>0.1929492039423806</c:v>
                </c:pt>
                <c:pt idx="1964">
                  <c:v>0.19347394407771157</c:v>
                </c:pt>
                <c:pt idx="1965">
                  <c:v>0.19460726846424387</c:v>
                </c:pt>
                <c:pt idx="1966">
                  <c:v>0.19484624450873245</c:v>
                </c:pt>
                <c:pt idx="1967">
                  <c:v>0.19520639147802929</c:v>
                </c:pt>
                <c:pt idx="1968">
                  <c:v>0.19500537056928036</c:v>
                </c:pt>
                <c:pt idx="1969">
                  <c:v>0.19565334627622283</c:v>
                </c:pt>
                <c:pt idx="1970">
                  <c:v>0.19591004240244753</c:v>
                </c:pt>
                <c:pt idx="1971">
                  <c:v>0.19495053251878686</c:v>
                </c:pt>
                <c:pt idx="1972">
                  <c:v>0.19465814281070537</c:v>
                </c:pt>
                <c:pt idx="1973">
                  <c:v>0.19445792225996009</c:v>
                </c:pt>
                <c:pt idx="1974">
                  <c:v>0.19437463237260041</c:v>
                </c:pt>
                <c:pt idx="1975">
                  <c:v>0.1953784860557769</c:v>
                </c:pt>
                <c:pt idx="1976">
                  <c:v>0.19483269800931807</c:v>
                </c:pt>
                <c:pt idx="1977">
                  <c:v>0.19413666967078408</c:v>
                </c:pt>
                <c:pt idx="1978">
                  <c:v>0.19270386266094422</c:v>
                </c:pt>
                <c:pt idx="1979">
                  <c:v>0.19333839644135836</c:v>
                </c:pt>
                <c:pt idx="1980">
                  <c:v>0.19427336574824419</c:v>
                </c:pt>
                <c:pt idx="1981">
                  <c:v>0.19477256935164891</c:v>
                </c:pt>
                <c:pt idx="1982">
                  <c:v>0.19436558200480455</c:v>
                </c:pt>
                <c:pt idx="1983">
                  <c:v>0.19392870916202967</c:v>
                </c:pt>
                <c:pt idx="1984">
                  <c:v>0.19432600852738602</c:v>
                </c:pt>
                <c:pt idx="1985">
                  <c:v>0.19397394136807816</c:v>
                </c:pt>
                <c:pt idx="1986">
                  <c:v>0.1938430129479396</c:v>
                </c:pt>
                <c:pt idx="1987">
                  <c:v>0.19330436182198618</c:v>
                </c:pt>
                <c:pt idx="1988">
                  <c:v>0.19338109495295125</c:v>
                </c:pt>
                <c:pt idx="1989">
                  <c:v>0.19330459311299167</c:v>
                </c:pt>
                <c:pt idx="1990">
                  <c:v>0.19167778074153108</c:v>
                </c:pt>
                <c:pt idx="1991">
                  <c:v>0.19278070595751476</c:v>
                </c:pt>
                <c:pt idx="1992">
                  <c:v>0.19190509420795535</c:v>
                </c:pt>
                <c:pt idx="1993">
                  <c:v>0.19311857876712332</c:v>
                </c:pt>
                <c:pt idx="1994">
                  <c:v>0.19355525965379497</c:v>
                </c:pt>
                <c:pt idx="1995">
                  <c:v>0.19356380436514259</c:v>
                </c:pt>
                <c:pt idx="1996">
                  <c:v>0.19375564169277332</c:v>
                </c:pt>
                <c:pt idx="1997">
                  <c:v>0.19350207380623205</c:v>
                </c:pt>
                <c:pt idx="1998">
                  <c:v>0.19414074938966139</c:v>
                </c:pt>
                <c:pt idx="1999">
                  <c:v>0.19365028375629084</c:v>
                </c:pt>
                <c:pt idx="2000">
                  <c:v>0.19262295081967212</c:v>
                </c:pt>
                <c:pt idx="2001">
                  <c:v>0.19336104006820118</c:v>
                </c:pt>
                <c:pt idx="2002">
                  <c:v>0.19328580549052987</c:v>
                </c:pt>
                <c:pt idx="2003">
                  <c:v>0.19400389904631435</c:v>
                </c:pt>
                <c:pt idx="2004">
                  <c:v>0.19393556538218573</c:v>
                </c:pt>
                <c:pt idx="2005">
                  <c:v>0.19395958954829157</c:v>
                </c:pt>
                <c:pt idx="2006">
                  <c:v>0.19450373532550694</c:v>
                </c:pt>
                <c:pt idx="2007">
                  <c:v>0.19505450678011166</c:v>
                </c:pt>
                <c:pt idx="2008">
                  <c:v>0.1956130126099396</c:v>
                </c:pt>
                <c:pt idx="2009">
                  <c:v>0.19573447080778458</c:v>
                </c:pt>
                <c:pt idx="2010">
                  <c:v>0.1954211388991699</c:v>
                </c:pt>
                <c:pt idx="2011">
                  <c:v>0.19531620866079435</c:v>
                </c:pt>
                <c:pt idx="2012">
                  <c:v>0.19616495928552669</c:v>
                </c:pt>
                <c:pt idx="2013">
                  <c:v>0.19663742690058478</c:v>
                </c:pt>
                <c:pt idx="2014">
                  <c:v>0.19625875222071273</c:v>
                </c:pt>
                <c:pt idx="2015">
                  <c:v>0.19639236887248532</c:v>
                </c:pt>
                <c:pt idx="2016">
                  <c:v>0.19628399418725348</c:v>
                </c:pt>
                <c:pt idx="2017">
                  <c:v>0.19574909279419386</c:v>
                </c:pt>
                <c:pt idx="2018">
                  <c:v>0.19553941908713693</c:v>
                </c:pt>
                <c:pt idx="2019">
                  <c:v>0.19550701382059116</c:v>
                </c:pt>
                <c:pt idx="2020">
                  <c:v>0.19552584211879664</c:v>
                </c:pt>
                <c:pt idx="2021">
                  <c:v>0.19546524721056402</c:v>
                </c:pt>
                <c:pt idx="2022">
                  <c:v>0.19587892422538092</c:v>
                </c:pt>
                <c:pt idx="2023">
                  <c:v>0.19596114519427402</c:v>
                </c:pt>
                <c:pt idx="2024">
                  <c:v>0.19618304945618717</c:v>
                </c:pt>
                <c:pt idx="2025">
                  <c:v>0.19587682132892426</c:v>
                </c:pt>
                <c:pt idx="2026">
                  <c:v>0.19641477360531603</c:v>
                </c:pt>
                <c:pt idx="2027">
                  <c:v>0.1962530238303567</c:v>
                </c:pt>
                <c:pt idx="2028">
                  <c:v>0.19617102089000665</c:v>
                </c:pt>
                <c:pt idx="2029">
                  <c:v>0.19576072556812393</c:v>
                </c:pt>
                <c:pt idx="2030">
                  <c:v>0.19518526058631924</c:v>
                </c:pt>
                <c:pt idx="2031">
                  <c:v>0.19439624374808617</c:v>
                </c:pt>
                <c:pt idx="2032">
                  <c:v>0.19501735756585667</c:v>
                </c:pt>
                <c:pt idx="2033">
                  <c:v>0.19517205957883926</c:v>
                </c:pt>
                <c:pt idx="2034">
                  <c:v>0.19506084466714385</c:v>
                </c:pt>
                <c:pt idx="2035">
                  <c:v>0.19499590667212444</c:v>
                </c:pt>
                <c:pt idx="2036">
                  <c:v>0.19579205392707591</c:v>
                </c:pt>
                <c:pt idx="2037">
                  <c:v>0.19594318414060904</c:v>
                </c:pt>
                <c:pt idx="2038">
                  <c:v>0.19661980409074761</c:v>
                </c:pt>
                <c:pt idx="2039">
                  <c:v>0.19662323175987428</c:v>
                </c:pt>
                <c:pt idx="2040">
                  <c:v>0.19651866801210902</c:v>
                </c:pt>
                <c:pt idx="2041">
                  <c:v>0.19740772619107896</c:v>
                </c:pt>
                <c:pt idx="2042">
                  <c:v>0.19690175295556461</c:v>
                </c:pt>
                <c:pt idx="2043">
                  <c:v>0.19698660714285712</c:v>
                </c:pt>
                <c:pt idx="2044">
                  <c:v>0.1972089232963227</c:v>
                </c:pt>
                <c:pt idx="2045">
                  <c:v>0.19795534306495091</c:v>
                </c:pt>
                <c:pt idx="2046">
                  <c:v>0.19838056680161945</c:v>
                </c:pt>
                <c:pt idx="2047">
                  <c:v>0.19839780966384427</c:v>
                </c:pt>
                <c:pt idx="2048">
                  <c:v>0.19948474439280664</c:v>
                </c:pt>
                <c:pt idx="2049">
                  <c:v>0.19917224464769298</c:v>
                </c:pt>
                <c:pt idx="2050">
                  <c:v>0.19953467199433514</c:v>
                </c:pt>
                <c:pt idx="2051">
                  <c:v>0.19965541704672138</c:v>
                </c:pt>
                <c:pt idx="2052">
                  <c:v>0.20045408678102927</c:v>
                </c:pt>
                <c:pt idx="2053">
                  <c:v>0.20036246476037051</c:v>
                </c:pt>
                <c:pt idx="2054">
                  <c:v>0.20020135917442738</c:v>
                </c:pt>
                <c:pt idx="2055">
                  <c:v>0.20089014768359295</c:v>
                </c:pt>
                <c:pt idx="2056">
                  <c:v>0.2011627906976744</c:v>
                </c:pt>
                <c:pt idx="2057">
                  <c:v>0.20162477786240163</c:v>
                </c:pt>
                <c:pt idx="2058">
                  <c:v>0.20179713676515385</c:v>
                </c:pt>
                <c:pt idx="2059">
                  <c:v>0.20197835206380443</c:v>
                </c:pt>
                <c:pt idx="2060">
                  <c:v>0.20150649350649349</c:v>
                </c:pt>
                <c:pt idx="2061">
                  <c:v>0.20145443292588583</c:v>
                </c:pt>
                <c:pt idx="2062">
                  <c:v>0.20155200249986982</c:v>
                </c:pt>
                <c:pt idx="2063">
                  <c:v>0.20086426823553913</c:v>
                </c:pt>
                <c:pt idx="2064">
                  <c:v>0.20112024289378633</c:v>
                </c:pt>
                <c:pt idx="2065">
                  <c:v>0.20011384806458291</c:v>
                </c:pt>
                <c:pt idx="2066">
                  <c:v>0.200515995872033</c:v>
                </c:pt>
                <c:pt idx="2067">
                  <c:v>0.20069239911124892</c:v>
                </c:pt>
                <c:pt idx="2068">
                  <c:v>0.20129336891808663</c:v>
                </c:pt>
                <c:pt idx="2069">
                  <c:v>0.20070494483040457</c:v>
                </c:pt>
                <c:pt idx="2070">
                  <c:v>0.2007459636215001</c:v>
                </c:pt>
                <c:pt idx="2071">
                  <c:v>0.20095257397648963</c:v>
                </c:pt>
                <c:pt idx="2072">
                  <c:v>0.20116941378093653</c:v>
                </c:pt>
                <c:pt idx="2073">
                  <c:v>0.20063342047054092</c:v>
                </c:pt>
                <c:pt idx="2074">
                  <c:v>0.20100250626566415</c:v>
                </c:pt>
                <c:pt idx="2075">
                  <c:v>0.20136553039811236</c:v>
                </c:pt>
                <c:pt idx="2076">
                  <c:v>0.20054945054945056</c:v>
                </c:pt>
                <c:pt idx="2077">
                  <c:v>0.20051914341336793</c:v>
                </c:pt>
                <c:pt idx="2078">
                  <c:v>0.20054931335830212</c:v>
                </c:pt>
                <c:pt idx="2079">
                  <c:v>0.20035974817627664</c:v>
                </c:pt>
                <c:pt idx="2080">
                  <c:v>0.20068755916496436</c:v>
                </c:pt>
                <c:pt idx="2081">
                  <c:v>0.20083744579033944</c:v>
                </c:pt>
                <c:pt idx="2082">
                  <c:v>0.19985037406483791</c:v>
                </c:pt>
                <c:pt idx="2083">
                  <c:v>0.20003995804405372</c:v>
                </c:pt>
                <c:pt idx="2084">
                  <c:v>0.20033812341504648</c:v>
                </c:pt>
                <c:pt idx="2085">
                  <c:v>0.20115658806520764</c:v>
                </c:pt>
                <c:pt idx="2086">
                  <c:v>0.20098334336744936</c:v>
                </c:pt>
                <c:pt idx="2087">
                  <c:v>0.2014294996751137</c:v>
                </c:pt>
                <c:pt idx="2088">
                  <c:v>0.20164752870693958</c:v>
                </c:pt>
                <c:pt idx="2089">
                  <c:v>0.20197860694018982</c:v>
                </c:pt>
                <c:pt idx="2090">
                  <c:v>0.20092471605186452</c:v>
                </c:pt>
                <c:pt idx="2091">
                  <c:v>0.20091779728651238</c:v>
                </c:pt>
                <c:pt idx="2092">
                  <c:v>0.20104607721046078</c:v>
                </c:pt>
                <c:pt idx="2093">
                  <c:v>0.2011693588346051</c:v>
                </c:pt>
                <c:pt idx="2094">
                  <c:v>0.20099651220727457</c:v>
                </c:pt>
                <c:pt idx="2095">
                  <c:v>0.20120512176751193</c:v>
                </c:pt>
                <c:pt idx="2096">
                  <c:v>0.20190899449522751</c:v>
                </c:pt>
                <c:pt idx="2097">
                  <c:v>0.20164361595510122</c:v>
                </c:pt>
                <c:pt idx="2098">
                  <c:v>0.2004685749210553</c:v>
                </c:pt>
                <c:pt idx="2099">
                  <c:v>0.2010611419909045</c:v>
                </c:pt>
                <c:pt idx="2100">
                  <c:v>0.20137693631669537</c:v>
                </c:pt>
                <c:pt idx="2101">
                  <c:v>0.20251751091259768</c:v>
                </c:pt>
                <c:pt idx="2102">
                  <c:v>0.20210959608952922</c:v>
                </c:pt>
                <c:pt idx="2103">
                  <c:v>0.20197551188393867</c:v>
                </c:pt>
                <c:pt idx="2104">
                  <c:v>0.20140443720740889</c:v>
                </c:pt>
                <c:pt idx="2105">
                  <c:v>0.20169137500636816</c:v>
                </c:pt>
                <c:pt idx="2106">
                  <c:v>0.20164545172306739</c:v>
                </c:pt>
                <c:pt idx="2107">
                  <c:v>0.20194263628966641</c:v>
                </c:pt>
                <c:pt idx="2108">
                  <c:v>0.20260454498287847</c:v>
                </c:pt>
                <c:pt idx="2109">
                  <c:v>0.19969560197333894</c:v>
                </c:pt>
                <c:pt idx="2110">
                  <c:v>0.20078971239528309</c:v>
                </c:pt>
                <c:pt idx="2111">
                  <c:v>0.20079914757591902</c:v>
                </c:pt>
                <c:pt idx="2112">
                  <c:v>0.20077240787426914</c:v>
                </c:pt>
                <c:pt idx="2113">
                  <c:v>0.19976378375476458</c:v>
                </c:pt>
                <c:pt idx="2114">
                  <c:v>0.19976654109407332</c:v>
                </c:pt>
                <c:pt idx="2115">
                  <c:v>0.19926431949553336</c:v>
                </c:pt>
                <c:pt idx="2116">
                  <c:v>0.1992064718915855</c:v>
                </c:pt>
                <c:pt idx="2117">
                  <c:v>0.19969899839119828</c:v>
                </c:pt>
                <c:pt idx="2118">
                  <c:v>0.1996101164520597</c:v>
                </c:pt>
                <c:pt idx="2119">
                  <c:v>0.19981672860561014</c:v>
                </c:pt>
                <c:pt idx="2120">
                  <c:v>0.20029567699836867</c:v>
                </c:pt>
                <c:pt idx="2121">
                  <c:v>0.20074593014464998</c:v>
                </c:pt>
                <c:pt idx="2122">
                  <c:v>0.20084801372974609</c:v>
                </c:pt>
                <c:pt idx="2123">
                  <c:v>0.2002206841207744</c:v>
                </c:pt>
                <c:pt idx="2124">
                  <c:v>0.20103143905583656</c:v>
                </c:pt>
                <c:pt idx="2125">
                  <c:v>0.20176438519105913</c:v>
                </c:pt>
                <c:pt idx="2126">
                  <c:v>0.20241706868254838</c:v>
                </c:pt>
                <c:pt idx="2127">
                  <c:v>0.20169022437481468</c:v>
                </c:pt>
                <c:pt idx="2128">
                  <c:v>0.20078759537287719</c:v>
                </c:pt>
                <c:pt idx="2129">
                  <c:v>0.2008458739057736</c:v>
                </c:pt>
                <c:pt idx="2130">
                  <c:v>0.2007549759780371</c:v>
                </c:pt>
                <c:pt idx="2131">
                  <c:v>0.20065628367127045</c:v>
                </c:pt>
                <c:pt idx="2132">
                  <c:v>0.2015101000196117</c:v>
                </c:pt>
                <c:pt idx="2133">
                  <c:v>0.20236054654978208</c:v>
                </c:pt>
                <c:pt idx="2134">
                  <c:v>0.20373090481786132</c:v>
                </c:pt>
                <c:pt idx="2135">
                  <c:v>0.20320986446151587</c:v>
                </c:pt>
                <c:pt idx="2136">
                  <c:v>0.20272439795670152</c:v>
                </c:pt>
                <c:pt idx="2137">
                  <c:v>0.20173472371113926</c:v>
                </c:pt>
                <c:pt idx="2138">
                  <c:v>0.20240295748613676</c:v>
                </c:pt>
                <c:pt idx="2139">
                  <c:v>0.20161602477259533</c:v>
                </c:pt>
                <c:pt idx="2140">
                  <c:v>0.20211328765801409</c:v>
                </c:pt>
                <c:pt idx="2141">
                  <c:v>0.20235623581671572</c:v>
                </c:pt>
                <c:pt idx="2142">
                  <c:v>0.20366981313812368</c:v>
                </c:pt>
                <c:pt idx="2143">
                  <c:v>0.20506756756756758</c:v>
                </c:pt>
                <c:pt idx="2144">
                  <c:v>0.20416990668740279</c:v>
                </c:pt>
                <c:pt idx="2145">
                  <c:v>0.20290694866966055</c:v>
                </c:pt>
                <c:pt idx="2146">
                  <c:v>0.2028476598200972</c:v>
                </c:pt>
                <c:pt idx="2147">
                  <c:v>0.20307232976981607</c:v>
                </c:pt>
                <c:pt idx="2148">
                  <c:v>0.20249999999999999</c:v>
                </c:pt>
                <c:pt idx="2149">
                  <c:v>0.20178113353661487</c:v>
                </c:pt>
                <c:pt idx="2150">
                  <c:v>0.20186952099578631</c:v>
                </c:pt>
                <c:pt idx="2151">
                  <c:v>0.20205749163221107</c:v>
                </c:pt>
                <c:pt idx="2152">
                  <c:v>0.20191978059650326</c:v>
                </c:pt>
                <c:pt idx="2153">
                  <c:v>0.20220020906964009</c:v>
                </c:pt>
                <c:pt idx="2154">
                  <c:v>0.20234574708034683</c:v>
                </c:pt>
                <c:pt idx="2155">
                  <c:v>0.20125309484108939</c:v>
                </c:pt>
                <c:pt idx="2156">
                  <c:v>0.20110015362505576</c:v>
                </c:pt>
                <c:pt idx="2157">
                  <c:v>0.20185704613598995</c:v>
                </c:pt>
                <c:pt idx="2158">
                  <c:v>0.20128801084640713</c:v>
                </c:pt>
                <c:pt idx="2159">
                  <c:v>0.20277630500795296</c:v>
                </c:pt>
                <c:pt idx="2160">
                  <c:v>0.20303249097472925</c:v>
                </c:pt>
                <c:pt idx="2161">
                  <c:v>0.20282042643307502</c:v>
                </c:pt>
                <c:pt idx="2162">
                  <c:v>0.2030320475916331</c:v>
                </c:pt>
                <c:pt idx="2163">
                  <c:v>0.20175354541970103</c:v>
                </c:pt>
                <c:pt idx="2164">
                  <c:v>0.20139691714836225</c:v>
                </c:pt>
                <c:pt idx="2165">
                  <c:v>0.20117738639680843</c:v>
                </c:pt>
                <c:pt idx="2166">
                  <c:v>0.20089568222752277</c:v>
                </c:pt>
                <c:pt idx="2167">
                  <c:v>0.20146738052746382</c:v>
                </c:pt>
                <c:pt idx="2168">
                  <c:v>0.20093083775397858</c:v>
                </c:pt>
                <c:pt idx="2169">
                  <c:v>0.20013840146310119</c:v>
                </c:pt>
                <c:pt idx="2170">
                  <c:v>0.20097134531325886</c:v>
                </c:pt>
                <c:pt idx="2171">
                  <c:v>0.20195838433292534</c:v>
                </c:pt>
                <c:pt idx="2172">
                  <c:v>0.20118430792005923</c:v>
                </c:pt>
                <c:pt idx="2173">
                  <c:v>0.20160332541567696</c:v>
                </c:pt>
                <c:pt idx="2174">
                  <c:v>0.20168276411430844</c:v>
                </c:pt>
                <c:pt idx="2175">
                  <c:v>0.20093457943925233</c:v>
                </c:pt>
                <c:pt idx="2176">
                  <c:v>0.2002678172890939</c:v>
                </c:pt>
                <c:pt idx="2177">
                  <c:v>0.20152429971295654</c:v>
                </c:pt>
                <c:pt idx="2178">
                  <c:v>0.20085680519992119</c:v>
                </c:pt>
                <c:pt idx="2179">
                  <c:v>0.20116448326055314</c:v>
                </c:pt>
                <c:pt idx="2180">
                  <c:v>0.20222471581207008</c:v>
                </c:pt>
                <c:pt idx="2181">
                  <c:v>0.20092479922122172</c:v>
                </c:pt>
                <c:pt idx="2182">
                  <c:v>0.19774094899871758</c:v>
                </c:pt>
                <c:pt idx="2183">
                  <c:v>0.19996002798041373</c:v>
                </c:pt>
                <c:pt idx="2184">
                  <c:v>0.20000990148027128</c:v>
                </c:pt>
                <c:pt idx="2185">
                  <c:v>0.20005013787916773</c:v>
                </c:pt>
                <c:pt idx="2186">
                  <c:v>0.19963351822503964</c:v>
                </c:pt>
                <c:pt idx="2187">
                  <c:v>0.19903339191564148</c:v>
                </c:pt>
                <c:pt idx="2188">
                  <c:v>0.20018621973929238</c:v>
                </c:pt>
                <c:pt idx="2189">
                  <c:v>0.20002910925674364</c:v>
                </c:pt>
                <c:pt idx="2190">
                  <c:v>0.19995135003648748</c:v>
                </c:pt>
                <c:pt idx="2191">
                  <c:v>0.20055710306406685</c:v>
                </c:pt>
                <c:pt idx="2192">
                  <c:v>0.20139258256370582</c:v>
                </c:pt>
                <c:pt idx="2193">
                  <c:v>0.20204900207799739</c:v>
                </c:pt>
                <c:pt idx="2194">
                  <c:v>0.20285276660922844</c:v>
                </c:pt>
                <c:pt idx="2195">
                  <c:v>0.20330822766707979</c:v>
                </c:pt>
                <c:pt idx="2196">
                  <c:v>0.20308409880538764</c:v>
                </c:pt>
                <c:pt idx="2197">
                  <c:v>0.20325512777804217</c:v>
                </c:pt>
                <c:pt idx="2198">
                  <c:v>0.20411467758834176</c:v>
                </c:pt>
                <c:pt idx="2199">
                  <c:v>0.20393864798333647</c:v>
                </c:pt>
                <c:pt idx="2200">
                  <c:v>0.2041096538989631</c:v>
                </c:pt>
                <c:pt idx="2201">
                  <c:v>0.20414522449364997</c:v>
                </c:pt>
                <c:pt idx="2202">
                  <c:v>0.20304304682700941</c:v>
                </c:pt>
                <c:pt idx="2203">
                  <c:v>0.20456050714353299</c:v>
                </c:pt>
                <c:pt idx="2204">
                  <c:v>0.20454761226621099</c:v>
                </c:pt>
                <c:pt idx="2205">
                  <c:v>0.20486815415821499</c:v>
                </c:pt>
                <c:pt idx="2206">
                  <c:v>0.20433876468359227</c:v>
                </c:pt>
                <c:pt idx="2207">
                  <c:v>0.20439518622461114</c:v>
                </c:pt>
                <c:pt idx="2208">
                  <c:v>0.20393423928537488</c:v>
                </c:pt>
                <c:pt idx="2209">
                  <c:v>0.20428915662650601</c:v>
                </c:pt>
                <c:pt idx="2210">
                  <c:v>0.20440583605298523</c:v>
                </c:pt>
                <c:pt idx="2211">
                  <c:v>0.20353205190750318</c:v>
                </c:pt>
                <c:pt idx="2212">
                  <c:v>0.20268948655256724</c:v>
                </c:pt>
                <c:pt idx="2213">
                  <c:v>0.20144857556735876</c:v>
                </c:pt>
                <c:pt idx="2214">
                  <c:v>0.20157411456055968</c:v>
                </c:pt>
                <c:pt idx="2215">
                  <c:v>0.20126570140953109</c:v>
                </c:pt>
                <c:pt idx="2216">
                  <c:v>0.20191382958261203</c:v>
                </c:pt>
                <c:pt idx="2217">
                  <c:v>0.20222370046564669</c:v>
                </c:pt>
                <c:pt idx="2218">
                  <c:v>0.20257756563245821</c:v>
                </c:pt>
                <c:pt idx="2219">
                  <c:v>0.20217670262820209</c:v>
                </c:pt>
                <c:pt idx="2220">
                  <c:v>0.20257142857142857</c:v>
                </c:pt>
                <c:pt idx="2221">
                  <c:v>0.20304568527918782</c:v>
                </c:pt>
                <c:pt idx="2222">
                  <c:v>0.20076788491446348</c:v>
                </c:pt>
                <c:pt idx="2223">
                  <c:v>0.20139328689043698</c:v>
                </c:pt>
                <c:pt idx="2224">
                  <c:v>0.20107903178769318</c:v>
                </c:pt>
                <c:pt idx="2225">
                  <c:v>0.20105642256902759</c:v>
                </c:pt>
                <c:pt idx="2226">
                  <c:v>0.20074601559850794</c:v>
                </c:pt>
                <c:pt idx="2227">
                  <c:v>0.20116674769081189</c:v>
                </c:pt>
                <c:pt idx="2228">
                  <c:v>0.20039720984305368</c:v>
                </c:pt>
                <c:pt idx="2229">
                  <c:v>0.20098157147668769</c:v>
                </c:pt>
                <c:pt idx="2230">
                  <c:v>0.20108066383635662</c:v>
                </c:pt>
                <c:pt idx="2231">
                  <c:v>0.20102894509087416</c:v>
                </c:pt>
                <c:pt idx="2232">
                  <c:v>0.2006701771182384</c:v>
                </c:pt>
                <c:pt idx="2233">
                  <c:v>0.20034279184917159</c:v>
                </c:pt>
                <c:pt idx="2234">
                  <c:v>0.20067913338753646</c:v>
                </c:pt>
                <c:pt idx="2235">
                  <c:v>0.19967540216716786</c:v>
                </c:pt>
                <c:pt idx="2236">
                  <c:v>0.20054174784964121</c:v>
                </c:pt>
                <c:pt idx="2237">
                  <c:v>0.19988591529210437</c:v>
                </c:pt>
                <c:pt idx="2238">
                  <c:v>0.19942293820629961</c:v>
                </c:pt>
                <c:pt idx="2239">
                  <c:v>0.20100071479628306</c:v>
                </c:pt>
                <c:pt idx="2240">
                  <c:v>0.20114503816793891</c:v>
                </c:pt>
                <c:pt idx="2241">
                  <c:v>0.20220291506433083</c:v>
                </c:pt>
                <c:pt idx="2242">
                  <c:v>0.20250047357454062</c:v>
                </c:pt>
                <c:pt idx="2243">
                  <c:v>0.20377982518308529</c:v>
                </c:pt>
                <c:pt idx="2244">
                  <c:v>0.20519998102196707</c:v>
                </c:pt>
                <c:pt idx="2245">
                  <c:v>0.20521188043889521</c:v>
                </c:pt>
                <c:pt idx="2246">
                  <c:v>0.20506244954172009</c:v>
                </c:pt>
                <c:pt idx="2247">
                  <c:v>0.2042598100354984</c:v>
                </c:pt>
                <c:pt idx="2248">
                  <c:v>0.20453682611996962</c:v>
                </c:pt>
                <c:pt idx="2249">
                  <c:v>0.20414537194775698</c:v>
                </c:pt>
                <c:pt idx="2250">
                  <c:v>0.20330301579703206</c:v>
                </c:pt>
                <c:pt idx="2251">
                  <c:v>0.20241299750048067</c:v>
                </c:pt>
                <c:pt idx="2252">
                  <c:v>0.20309283286254609</c:v>
                </c:pt>
                <c:pt idx="2253">
                  <c:v>0.2033361686041017</c:v>
                </c:pt>
                <c:pt idx="2254">
                  <c:v>0.20327635327635329</c:v>
                </c:pt>
                <c:pt idx="2255">
                  <c:v>0.20278121725878656</c:v>
                </c:pt>
                <c:pt idx="2256">
                  <c:v>0.20359965717550707</c:v>
                </c:pt>
                <c:pt idx="2257">
                  <c:v>0.2047500117807832</c:v>
                </c:pt>
                <c:pt idx="2258">
                  <c:v>0.20386932781020525</c:v>
                </c:pt>
                <c:pt idx="2259">
                  <c:v>0.20422336931018303</c:v>
                </c:pt>
                <c:pt idx="2260">
                  <c:v>0.20377411632164483</c:v>
                </c:pt>
                <c:pt idx="2261">
                  <c:v>0.20405862457722659</c:v>
                </c:pt>
                <c:pt idx="2262">
                  <c:v>0.20435597189695551</c:v>
                </c:pt>
                <c:pt idx="2263">
                  <c:v>0.2047044462181323</c:v>
                </c:pt>
                <c:pt idx="2264">
                  <c:v>0.2039392501186521</c:v>
                </c:pt>
                <c:pt idx="2265">
                  <c:v>0.20582980724024449</c:v>
                </c:pt>
                <c:pt idx="2266">
                  <c:v>0.20563870846276944</c:v>
                </c:pt>
                <c:pt idx="2267">
                  <c:v>0.20540873354172587</c:v>
                </c:pt>
                <c:pt idx="2268">
                  <c:v>0.20555844401380161</c:v>
                </c:pt>
                <c:pt idx="2269">
                  <c:v>0.205336866010598</c:v>
                </c:pt>
                <c:pt idx="2270">
                  <c:v>0.20521895054737638</c:v>
                </c:pt>
                <c:pt idx="2271">
                  <c:v>0.20506353209917672</c:v>
                </c:pt>
                <c:pt idx="2272">
                  <c:v>0.20474805739619584</c:v>
                </c:pt>
                <c:pt idx="2273">
                  <c:v>0.20371258633921718</c:v>
                </c:pt>
                <c:pt idx="2274">
                  <c:v>0.20326217318301751</c:v>
                </c:pt>
                <c:pt idx="2275">
                  <c:v>0.20398198625266653</c:v>
                </c:pt>
                <c:pt idx="2276">
                  <c:v>0.20342106506638943</c:v>
                </c:pt>
                <c:pt idx="2277">
                  <c:v>0.2031808009142422</c:v>
                </c:pt>
                <c:pt idx="2278">
                  <c:v>0.20281191717277985</c:v>
                </c:pt>
                <c:pt idx="2279">
                  <c:v>0.20304399524375741</c:v>
                </c:pt>
                <c:pt idx="2280">
                  <c:v>0.20281114962723776</c:v>
                </c:pt>
                <c:pt idx="2281">
                  <c:v>0.20250963436413197</c:v>
                </c:pt>
                <c:pt idx="2282">
                  <c:v>0.20179308381955316</c:v>
                </c:pt>
                <c:pt idx="2283">
                  <c:v>0.20241634810514891</c:v>
                </c:pt>
                <c:pt idx="2284">
                  <c:v>0.20240509313841076</c:v>
                </c:pt>
                <c:pt idx="2285">
                  <c:v>0.20294536817102138</c:v>
                </c:pt>
                <c:pt idx="2286">
                  <c:v>0.20308777280091486</c:v>
                </c:pt>
                <c:pt idx="2287">
                  <c:v>0.20141073300924603</c:v>
                </c:pt>
                <c:pt idx="2288">
                  <c:v>0.20134358874501024</c:v>
                </c:pt>
                <c:pt idx="2289">
                  <c:v>0.2011173184357542</c:v>
                </c:pt>
                <c:pt idx="2290">
                  <c:v>0.20086746987951806</c:v>
                </c:pt>
                <c:pt idx="2291">
                  <c:v>0.20134098692778932</c:v>
                </c:pt>
                <c:pt idx="2292">
                  <c:v>0.20109326625386997</c:v>
                </c:pt>
                <c:pt idx="2293">
                  <c:v>0.20012498798192482</c:v>
                </c:pt>
                <c:pt idx="2294">
                  <c:v>0.20021512736517871</c:v>
                </c:pt>
                <c:pt idx="2295">
                  <c:v>0.19907271839921911</c:v>
                </c:pt>
                <c:pt idx="2296">
                  <c:v>0.19973009446693657</c:v>
                </c:pt>
                <c:pt idx="2297">
                  <c:v>0.2005529866043762</c:v>
                </c:pt>
                <c:pt idx="2298">
                  <c:v>0.20044617429276626</c:v>
                </c:pt>
                <c:pt idx="2299">
                  <c:v>0.20056027728977732</c:v>
                </c:pt>
                <c:pt idx="2300">
                  <c:v>0.20150730098916628</c:v>
                </c:pt>
                <c:pt idx="2301">
                  <c:v>0.20444277108433734</c:v>
                </c:pt>
                <c:pt idx="2302">
                  <c:v>0.20541888141493014</c:v>
                </c:pt>
                <c:pt idx="2303">
                  <c:v>0.2048642266824085</c:v>
                </c:pt>
                <c:pt idx="2304">
                  <c:v>0.20192080238444432</c:v>
                </c:pt>
                <c:pt idx="2305">
                  <c:v>0.20263583595013798</c:v>
                </c:pt>
                <c:pt idx="2306">
                  <c:v>0.20365384615384616</c:v>
                </c:pt>
                <c:pt idx="2307">
                  <c:v>0.2030078823927656</c:v>
                </c:pt>
                <c:pt idx="2308">
                  <c:v>0.20235991018965269</c:v>
                </c:pt>
                <c:pt idx="2309">
                  <c:v>0.20230583100061678</c:v>
                </c:pt>
                <c:pt idx="2310">
                  <c:v>0.20263732093729248</c:v>
                </c:pt>
                <c:pt idx="2311">
                  <c:v>0.20228028503562945</c:v>
                </c:pt>
                <c:pt idx="2312">
                  <c:v>0.20186853520186854</c:v>
                </c:pt>
                <c:pt idx="2313">
                  <c:v>0.20106982519820424</c:v>
                </c:pt>
                <c:pt idx="2314">
                  <c:v>0.20236111772266388</c:v>
                </c:pt>
                <c:pt idx="2315">
                  <c:v>0.20201583873290138</c:v>
                </c:pt>
                <c:pt idx="2316">
                  <c:v>0.20254868958884348</c:v>
                </c:pt>
                <c:pt idx="2317">
                  <c:v>0.20316284370993021</c:v>
                </c:pt>
                <c:pt idx="2318">
                  <c:v>0.20194565582019458</c:v>
                </c:pt>
                <c:pt idx="2319">
                  <c:v>0.20261344055140723</c:v>
                </c:pt>
                <c:pt idx="2320">
                  <c:v>0.20229080801303556</c:v>
                </c:pt>
                <c:pt idx="2321">
                  <c:v>0.20255944990927324</c:v>
                </c:pt>
                <c:pt idx="2322">
                  <c:v>0.20257372144926158</c:v>
                </c:pt>
                <c:pt idx="2323">
                  <c:v>0.20211448709400895</c:v>
                </c:pt>
                <c:pt idx="2324">
                  <c:v>0.20238095238095238</c:v>
                </c:pt>
                <c:pt idx="2325">
                  <c:v>0.20164730107368731</c:v>
                </c:pt>
                <c:pt idx="2326">
                  <c:v>0.20017203865809849</c:v>
                </c:pt>
                <c:pt idx="2327">
                  <c:v>0.20047480875758375</c:v>
                </c:pt>
                <c:pt idx="2328">
                  <c:v>0.20131361136327228</c:v>
                </c:pt>
                <c:pt idx="2329">
                  <c:v>0.20341072529278817</c:v>
                </c:pt>
                <c:pt idx="2330">
                  <c:v>0.20334219902644654</c:v>
                </c:pt>
                <c:pt idx="2331">
                  <c:v>0.2037334403853874</c:v>
                </c:pt>
                <c:pt idx="2332">
                  <c:v>0.20352101988162088</c:v>
                </c:pt>
                <c:pt idx="2333">
                  <c:v>0.20305574385983208</c:v>
                </c:pt>
                <c:pt idx="2334">
                  <c:v>0.20408372140627401</c:v>
                </c:pt>
                <c:pt idx="2335">
                  <c:v>0.2040910253132191</c:v>
                </c:pt>
                <c:pt idx="2336">
                  <c:v>0.20406043927514406</c:v>
                </c:pt>
                <c:pt idx="2337">
                  <c:v>0.20462948893278629</c:v>
                </c:pt>
                <c:pt idx="2338">
                  <c:v>0.20468196519328508</c:v>
                </c:pt>
                <c:pt idx="2339">
                  <c:v>0.20561654327291295</c:v>
                </c:pt>
                <c:pt idx="2340">
                  <c:v>0.2056521297143438</c:v>
                </c:pt>
                <c:pt idx="2341">
                  <c:v>0.20590786184378349</c:v>
                </c:pt>
                <c:pt idx="2342">
                  <c:v>0.20598609291544895</c:v>
                </c:pt>
                <c:pt idx="2343">
                  <c:v>0.20506544110300728</c:v>
                </c:pt>
                <c:pt idx="2344">
                  <c:v>0.20412556951885047</c:v>
                </c:pt>
                <c:pt idx="2345">
                  <c:v>0.20496290611409571</c:v>
                </c:pt>
                <c:pt idx="2346">
                  <c:v>0.2059452305812888</c:v>
                </c:pt>
                <c:pt idx="2347">
                  <c:v>0.20514671754937858</c:v>
                </c:pt>
                <c:pt idx="2348">
                  <c:v>0.20599173553719011</c:v>
                </c:pt>
                <c:pt idx="2349">
                  <c:v>0.20673924313115605</c:v>
                </c:pt>
                <c:pt idx="2350">
                  <c:v>0.2064298677728805</c:v>
                </c:pt>
                <c:pt idx="2351">
                  <c:v>0.206903888091059</c:v>
                </c:pt>
                <c:pt idx="2352">
                  <c:v>0.20587922602594086</c:v>
                </c:pt>
                <c:pt idx="2353">
                  <c:v>0.20612638939623232</c:v>
                </c:pt>
                <c:pt idx="2354">
                  <c:v>0.20569406131265291</c:v>
                </c:pt>
                <c:pt idx="2355">
                  <c:v>0.20553846153846153</c:v>
                </c:pt>
                <c:pt idx="2356">
                  <c:v>0.20592532876505265</c:v>
                </c:pt>
                <c:pt idx="2357">
                  <c:v>0.20688609130896407</c:v>
                </c:pt>
                <c:pt idx="2358">
                  <c:v>0.20615816659144476</c:v>
                </c:pt>
                <c:pt idx="2359">
                  <c:v>0.20525818796282488</c:v>
                </c:pt>
                <c:pt idx="2360">
                  <c:v>0.20602990115730391</c:v>
                </c:pt>
                <c:pt idx="2361">
                  <c:v>0.20608376339817389</c:v>
                </c:pt>
                <c:pt idx="2362">
                  <c:v>0.20694132334581772</c:v>
                </c:pt>
                <c:pt idx="2363">
                  <c:v>0.20753675548196096</c:v>
                </c:pt>
                <c:pt idx="2364">
                  <c:v>0.20701754385964913</c:v>
                </c:pt>
                <c:pt idx="2365">
                  <c:v>0.20647414768534461</c:v>
                </c:pt>
                <c:pt idx="2366">
                  <c:v>0.20715936470472537</c:v>
                </c:pt>
                <c:pt idx="2367">
                  <c:v>0.20688296981930973</c:v>
                </c:pt>
                <c:pt idx="2368">
                  <c:v>0.20658905127569979</c:v>
                </c:pt>
                <c:pt idx="2369">
                  <c:v>0.20773652927993766</c:v>
                </c:pt>
                <c:pt idx="2370">
                  <c:v>0.21121873644643632</c:v>
                </c:pt>
                <c:pt idx="2371">
                  <c:v>0.21091787439613524</c:v>
                </c:pt>
                <c:pt idx="2372">
                  <c:v>0.21011616650532428</c:v>
                </c:pt>
                <c:pt idx="2373">
                  <c:v>0.21086384302464706</c:v>
                </c:pt>
                <c:pt idx="2374">
                  <c:v>0.21041038165014603</c:v>
                </c:pt>
                <c:pt idx="2375">
                  <c:v>0.20992641754436589</c:v>
                </c:pt>
                <c:pt idx="2376">
                  <c:v>0.20932553828604022</c:v>
                </c:pt>
                <c:pt idx="2377">
                  <c:v>0.20981042654028437</c:v>
                </c:pt>
                <c:pt idx="2378">
                  <c:v>0.21068644228940861</c:v>
                </c:pt>
                <c:pt idx="2379">
                  <c:v>0.2102783725910064</c:v>
                </c:pt>
                <c:pt idx="2380">
                  <c:v>0.21110264711483528</c:v>
                </c:pt>
                <c:pt idx="2381">
                  <c:v>0.21102460592079966</c:v>
                </c:pt>
                <c:pt idx="2382">
                  <c:v>0.20914844649021863</c:v>
                </c:pt>
                <c:pt idx="2383">
                  <c:v>0.20987773178010974</c:v>
                </c:pt>
                <c:pt idx="2384">
                  <c:v>0.21099394649482522</c:v>
                </c:pt>
                <c:pt idx="2385">
                  <c:v>0.20919324577861162</c:v>
                </c:pt>
                <c:pt idx="2386">
                  <c:v>0.20922089290925008</c:v>
                </c:pt>
                <c:pt idx="2387">
                  <c:v>0.20942230009247093</c:v>
                </c:pt>
                <c:pt idx="2388">
                  <c:v>0.20926555837685049</c:v>
                </c:pt>
                <c:pt idx="2389">
                  <c:v>0.21040517861424118</c:v>
                </c:pt>
                <c:pt idx="2390">
                  <c:v>0.21117003487649899</c:v>
                </c:pt>
                <c:pt idx="2391">
                  <c:v>0.21016884297125366</c:v>
                </c:pt>
                <c:pt idx="2392">
                  <c:v>0.209935514688321</c:v>
                </c:pt>
                <c:pt idx="2393">
                  <c:v>0.209296770494936</c:v>
                </c:pt>
                <c:pt idx="2394">
                  <c:v>0.20953426226379079</c:v>
                </c:pt>
                <c:pt idx="2395">
                  <c:v>0.2106473716996502</c:v>
                </c:pt>
                <c:pt idx="2396">
                  <c:v>0.21050882855515474</c:v>
                </c:pt>
                <c:pt idx="2397">
                  <c:v>0.21133649834556179</c:v>
                </c:pt>
                <c:pt idx="2398">
                  <c:v>0.21156558533145273</c:v>
                </c:pt>
                <c:pt idx="2399">
                  <c:v>0.21262284133193396</c:v>
                </c:pt>
                <c:pt idx="2400">
                  <c:v>0.21286297096232304</c:v>
                </c:pt>
                <c:pt idx="2401">
                  <c:v>0.21377144237738585</c:v>
                </c:pt>
                <c:pt idx="2402">
                  <c:v>0.21228206876400119</c:v>
                </c:pt>
                <c:pt idx="2403">
                  <c:v>0.21231845339291786</c:v>
                </c:pt>
                <c:pt idx="2404">
                  <c:v>0.21200713295026746</c:v>
                </c:pt>
                <c:pt idx="2405">
                  <c:v>0.21256776737309019</c:v>
                </c:pt>
                <c:pt idx="2406">
                  <c:v>0.21128615324586647</c:v>
                </c:pt>
                <c:pt idx="2407">
                  <c:v>0.21107532567418158</c:v>
                </c:pt>
                <c:pt idx="2408">
                  <c:v>0.21097334765205505</c:v>
                </c:pt>
                <c:pt idx="2409">
                  <c:v>0.21082891710828916</c:v>
                </c:pt>
                <c:pt idx="2410">
                  <c:v>0.21123617791441465</c:v>
                </c:pt>
                <c:pt idx="2411">
                  <c:v>0.21085995085995085</c:v>
                </c:pt>
                <c:pt idx="2412">
                  <c:v>0.21002815260654306</c:v>
                </c:pt>
                <c:pt idx="2413">
                  <c:v>0.2102781019058732</c:v>
                </c:pt>
                <c:pt idx="2414">
                  <c:v>0.21061351785975341</c:v>
                </c:pt>
                <c:pt idx="2415">
                  <c:v>0.21123432979749276</c:v>
                </c:pt>
                <c:pt idx="2416">
                  <c:v>0.21094546690623026</c:v>
                </c:pt>
                <c:pt idx="2417">
                  <c:v>0.21008485799774365</c:v>
                </c:pt>
                <c:pt idx="2418">
                  <c:v>0.21027758431996818</c:v>
                </c:pt>
                <c:pt idx="2419">
                  <c:v>0.20937624155740958</c:v>
                </c:pt>
                <c:pt idx="2420">
                  <c:v>0.20943567045568856</c:v>
                </c:pt>
                <c:pt idx="2421">
                  <c:v>0.20824529760371036</c:v>
                </c:pt>
                <c:pt idx="2422">
                  <c:v>0.20888912046686123</c:v>
                </c:pt>
                <c:pt idx="2423">
                  <c:v>0.21003591692259643</c:v>
                </c:pt>
                <c:pt idx="2424">
                  <c:v>0.21083341939481565</c:v>
                </c:pt>
                <c:pt idx="2425">
                  <c:v>0.21040088968913834</c:v>
                </c:pt>
                <c:pt idx="2426">
                  <c:v>0.2109102276871776</c:v>
                </c:pt>
                <c:pt idx="2427">
                  <c:v>0.20946701453596722</c:v>
                </c:pt>
                <c:pt idx="2428">
                  <c:v>0.209401254918643</c:v>
                </c:pt>
                <c:pt idx="2429">
                  <c:v>0.21044977107460275</c:v>
                </c:pt>
                <c:pt idx="2430">
                  <c:v>0.21045583587765815</c:v>
                </c:pt>
                <c:pt idx="2431">
                  <c:v>0.21194625236195674</c:v>
                </c:pt>
                <c:pt idx="2432">
                  <c:v>0.21269452142400341</c:v>
                </c:pt>
                <c:pt idx="2433">
                  <c:v>0.21188222923238695</c:v>
                </c:pt>
                <c:pt idx="2434">
                  <c:v>0.20980173284430978</c:v>
                </c:pt>
                <c:pt idx="2435">
                  <c:v>0.21141134789276078</c:v>
                </c:pt>
                <c:pt idx="2436">
                  <c:v>0.21288457567623376</c:v>
                </c:pt>
                <c:pt idx="2437">
                  <c:v>0.21373612186935192</c:v>
                </c:pt>
                <c:pt idx="2438">
                  <c:v>0.21376735380732015</c:v>
                </c:pt>
                <c:pt idx="2439">
                  <c:v>0.21223209618400418</c:v>
                </c:pt>
                <c:pt idx="2440">
                  <c:v>0.21210855949895616</c:v>
                </c:pt>
                <c:pt idx="2441">
                  <c:v>0.21016227720138336</c:v>
                </c:pt>
                <c:pt idx="2442">
                  <c:v>0.20995577607593571</c:v>
                </c:pt>
                <c:pt idx="2443">
                  <c:v>0.20897373672005609</c:v>
                </c:pt>
                <c:pt idx="2444">
                  <c:v>0.20958600960759971</c:v>
                </c:pt>
                <c:pt idx="2445">
                  <c:v>0.21180137810346711</c:v>
                </c:pt>
                <c:pt idx="2446">
                  <c:v>0.21041633177945671</c:v>
                </c:pt>
                <c:pt idx="2447">
                  <c:v>0.21061228791231951</c:v>
                </c:pt>
                <c:pt idx="2448">
                  <c:v>0.21147863956864371</c:v>
                </c:pt>
                <c:pt idx="2449">
                  <c:v>0.2115154354729554</c:v>
                </c:pt>
                <c:pt idx="2450">
                  <c:v>0.21177083333333332</c:v>
                </c:pt>
                <c:pt idx="2451">
                  <c:v>0.2115206900092412</c:v>
                </c:pt>
                <c:pt idx="2452">
                  <c:v>0.21084650582362727</c:v>
                </c:pt>
                <c:pt idx="2453">
                  <c:v>0.21149068322981368</c:v>
                </c:pt>
                <c:pt idx="2454">
                  <c:v>0.21156796563362995</c:v>
                </c:pt>
                <c:pt idx="2455">
                  <c:v>0.21149213183658822</c:v>
                </c:pt>
                <c:pt idx="2456">
                  <c:v>0.21166563339532959</c:v>
                </c:pt>
                <c:pt idx="2457">
                  <c:v>0.2129624955832618</c:v>
                </c:pt>
                <c:pt idx="2458">
                  <c:v>0.21261306532663318</c:v>
                </c:pt>
                <c:pt idx="2459">
                  <c:v>0.21178296125738313</c:v>
                </c:pt>
                <c:pt idx="2460">
                  <c:v>0.211644963328843</c:v>
                </c:pt>
                <c:pt idx="2461">
                  <c:v>0.210179969091181</c:v>
                </c:pt>
                <c:pt idx="2462">
                  <c:v>0.21118951612903225</c:v>
                </c:pt>
                <c:pt idx="2463">
                  <c:v>0.21195706690741298</c:v>
                </c:pt>
                <c:pt idx="2464">
                  <c:v>0.21158664929337476</c:v>
                </c:pt>
                <c:pt idx="2465">
                  <c:v>0.2114322351548629</c:v>
                </c:pt>
                <c:pt idx="2466">
                  <c:v>0.21195061728395062</c:v>
                </c:pt>
                <c:pt idx="2467">
                  <c:v>0.213087995251521</c:v>
                </c:pt>
                <c:pt idx="2468">
                  <c:v>0.21432084193960851</c:v>
                </c:pt>
                <c:pt idx="2469">
                  <c:v>0.21375164931828178</c:v>
                </c:pt>
                <c:pt idx="2470">
                  <c:v>0.2132791858303161</c:v>
                </c:pt>
                <c:pt idx="2471">
                  <c:v>0.21370987443201253</c:v>
                </c:pt>
                <c:pt idx="2472">
                  <c:v>0.21387368009385999</c:v>
                </c:pt>
                <c:pt idx="2473">
                  <c:v>0.21406426849072388</c:v>
                </c:pt>
                <c:pt idx="2474">
                  <c:v>0.21474990153603779</c:v>
                </c:pt>
                <c:pt idx="2475">
                  <c:v>0.21408187364691988</c:v>
                </c:pt>
                <c:pt idx="2476">
                  <c:v>0.21543486739469578</c:v>
                </c:pt>
                <c:pt idx="2477">
                  <c:v>0.21575575186875062</c:v>
                </c:pt>
                <c:pt idx="2478">
                  <c:v>0.21584274036590112</c:v>
                </c:pt>
                <c:pt idx="2479">
                  <c:v>0.21602551710806112</c:v>
                </c:pt>
                <c:pt idx="2480">
                  <c:v>0.21590303030303032</c:v>
                </c:pt>
                <c:pt idx="2481">
                  <c:v>0.21597531710661638</c:v>
                </c:pt>
                <c:pt idx="2482">
                  <c:v>0.2157252204243775</c:v>
                </c:pt>
                <c:pt idx="2483">
                  <c:v>0.21519980387349841</c:v>
                </c:pt>
                <c:pt idx="2484">
                  <c:v>0.21462102689486554</c:v>
                </c:pt>
                <c:pt idx="2485">
                  <c:v>0.21453779041270465</c:v>
                </c:pt>
                <c:pt idx="2486">
                  <c:v>0.21401515151515152</c:v>
                </c:pt>
                <c:pt idx="2487">
                  <c:v>0.21403846153846157</c:v>
                </c:pt>
                <c:pt idx="2488">
                  <c:v>0.21398009711071583</c:v>
                </c:pt>
                <c:pt idx="2489">
                  <c:v>0.21339878717874677</c:v>
                </c:pt>
                <c:pt idx="2490">
                  <c:v>0.21281781686102083</c:v>
                </c:pt>
                <c:pt idx="2491">
                  <c:v>0.21095759885659837</c:v>
                </c:pt>
                <c:pt idx="2492">
                  <c:v>0.21118514992860543</c:v>
                </c:pt>
                <c:pt idx="2493">
                  <c:v>0.21156146815332344</c:v>
                </c:pt>
                <c:pt idx="2494">
                  <c:v>0.20787672871704072</c:v>
                </c:pt>
                <c:pt idx="2495">
                  <c:v>0.20828339964527107</c:v>
                </c:pt>
                <c:pt idx="2496">
                  <c:v>0.20696917480375265</c:v>
                </c:pt>
                <c:pt idx="2497">
                  <c:v>0.20558872701218056</c:v>
                </c:pt>
                <c:pt idx="2498">
                  <c:v>0.20486864304651725</c:v>
                </c:pt>
                <c:pt idx="2499">
                  <c:v>0.20418746667959095</c:v>
                </c:pt>
                <c:pt idx="2500">
                  <c:v>0.20406789440784728</c:v>
                </c:pt>
                <c:pt idx="2501">
                  <c:v>0.20396779200620876</c:v>
                </c:pt>
                <c:pt idx="2502">
                  <c:v>0.20447783034973904</c:v>
                </c:pt>
                <c:pt idx="2503">
                  <c:v>0.20461530955749621</c:v>
                </c:pt>
                <c:pt idx="2504">
                  <c:v>0.20537623954890141</c:v>
                </c:pt>
                <c:pt idx="2505">
                  <c:v>0.20520666375248919</c:v>
                </c:pt>
                <c:pt idx="2506">
                  <c:v>0.20532501798992564</c:v>
                </c:pt>
                <c:pt idx="2507">
                  <c:v>0.20576271186440678</c:v>
                </c:pt>
                <c:pt idx="2508">
                  <c:v>0.2051219984508133</c:v>
                </c:pt>
                <c:pt idx="2509">
                  <c:v>0.2061437780816566</c:v>
                </c:pt>
                <c:pt idx="2510">
                  <c:v>0.2069832672405455</c:v>
                </c:pt>
                <c:pt idx="2511">
                  <c:v>0.20683426897730045</c:v>
                </c:pt>
                <c:pt idx="2512">
                  <c:v>0.20716412083353669</c:v>
                </c:pt>
                <c:pt idx="2513">
                  <c:v>0.20675808031341822</c:v>
                </c:pt>
                <c:pt idx="2514">
                  <c:v>0.20794199231106134</c:v>
                </c:pt>
                <c:pt idx="2515">
                  <c:v>0.20783587544466642</c:v>
                </c:pt>
                <c:pt idx="2516">
                  <c:v>0.2090248713138019</c:v>
                </c:pt>
                <c:pt idx="2517">
                  <c:v>0.20905007645259938</c:v>
                </c:pt>
                <c:pt idx="2518">
                  <c:v>0.20965892805961595</c:v>
                </c:pt>
                <c:pt idx="2519">
                  <c:v>0.20976027397260275</c:v>
                </c:pt>
                <c:pt idx="2520">
                  <c:v>0.21058902020587111</c:v>
                </c:pt>
                <c:pt idx="2521">
                  <c:v>0.20963523089361297</c:v>
                </c:pt>
                <c:pt idx="2522">
                  <c:v>0.20880944478687591</c:v>
                </c:pt>
                <c:pt idx="2523">
                  <c:v>0.2089594825946357</c:v>
                </c:pt>
                <c:pt idx="2524">
                  <c:v>0.20828010409273717</c:v>
                </c:pt>
                <c:pt idx="2525">
                  <c:v>0.20880574452003023</c:v>
                </c:pt>
                <c:pt idx="2526">
                  <c:v>0.20855111362245138</c:v>
                </c:pt>
                <c:pt idx="2527">
                  <c:v>0.20888344021124103</c:v>
                </c:pt>
                <c:pt idx="2528">
                  <c:v>0.20926357880706431</c:v>
                </c:pt>
                <c:pt idx="2529">
                  <c:v>0.20853921803789879</c:v>
                </c:pt>
                <c:pt idx="2530">
                  <c:v>0.20943087867717747</c:v>
                </c:pt>
                <c:pt idx="2531">
                  <c:v>0.20919374247894104</c:v>
                </c:pt>
                <c:pt idx="2532">
                  <c:v>0.20900321543408359</c:v>
                </c:pt>
                <c:pt idx="2533">
                  <c:v>0.20845438698431143</c:v>
                </c:pt>
                <c:pt idx="2534">
                  <c:v>0.20798652874669232</c:v>
                </c:pt>
                <c:pt idx="2535">
                  <c:v>0.2088370754173863</c:v>
                </c:pt>
                <c:pt idx="2536">
                  <c:v>0.20845747236905335</c:v>
                </c:pt>
                <c:pt idx="2537">
                  <c:v>0.20857644324273042</c:v>
                </c:pt>
                <c:pt idx="2538">
                  <c:v>0.2081425687983065</c:v>
                </c:pt>
                <c:pt idx="2539">
                  <c:v>0.20756513026052104</c:v>
                </c:pt>
                <c:pt idx="2540">
                  <c:v>0.20792322834645671</c:v>
                </c:pt>
                <c:pt idx="2541">
                  <c:v>0.20758734152714603</c:v>
                </c:pt>
                <c:pt idx="2542">
                  <c:v>0.20703647126217301</c:v>
                </c:pt>
                <c:pt idx="2543">
                  <c:v>0.20707888719512196</c:v>
                </c:pt>
                <c:pt idx="2544">
                  <c:v>0.20704380787870064</c:v>
                </c:pt>
                <c:pt idx="2545">
                  <c:v>0.20724029380902415</c:v>
                </c:pt>
                <c:pt idx="2546">
                  <c:v>0.20736887319238295</c:v>
                </c:pt>
                <c:pt idx="2547">
                  <c:v>0.207524100634846</c:v>
                </c:pt>
                <c:pt idx="2548">
                  <c:v>0.20801312089971882</c:v>
                </c:pt>
                <c:pt idx="2549">
                  <c:v>0.2081879506862061</c:v>
                </c:pt>
                <c:pt idx="2550">
                  <c:v>0.20826353992183139</c:v>
                </c:pt>
                <c:pt idx="2551">
                  <c:v>0.20844900980936515</c:v>
                </c:pt>
                <c:pt idx="2552">
                  <c:v>0.20854376129361069</c:v>
                </c:pt>
                <c:pt idx="2553">
                  <c:v>0.20937110115059379</c:v>
                </c:pt>
                <c:pt idx="2554">
                  <c:v>0.20912160599472687</c:v>
                </c:pt>
                <c:pt idx="2555">
                  <c:v>0.2109724077571514</c:v>
                </c:pt>
                <c:pt idx="2556">
                  <c:v>0.21066259767882739</c:v>
                </c:pt>
                <c:pt idx="2557">
                  <c:v>0.21096483152273982</c:v>
                </c:pt>
                <c:pt idx="2558">
                  <c:v>0.21126240480036926</c:v>
                </c:pt>
                <c:pt idx="2559">
                  <c:v>0.21162629757785467</c:v>
                </c:pt>
                <c:pt idx="2560">
                  <c:v>0.21360613338259743</c:v>
                </c:pt>
                <c:pt idx="2561">
                  <c:v>0.2134981777921299</c:v>
                </c:pt>
                <c:pt idx="2562">
                  <c:v>0.21393699336772293</c:v>
                </c:pt>
                <c:pt idx="2563">
                  <c:v>0.21452936295749978</c:v>
                </c:pt>
                <c:pt idx="2564">
                  <c:v>0.21428902806773367</c:v>
                </c:pt>
                <c:pt idx="2565">
                  <c:v>0.21440466278101583</c:v>
                </c:pt>
                <c:pt idx="2566">
                  <c:v>0.21533200868721408</c:v>
                </c:pt>
                <c:pt idx="2567">
                  <c:v>0.21564763039691995</c:v>
                </c:pt>
                <c:pt idx="2568">
                  <c:v>0.21573033707865166</c:v>
                </c:pt>
                <c:pt idx="2569">
                  <c:v>0.21606013383444861</c:v>
                </c:pt>
                <c:pt idx="2570">
                  <c:v>0.21590700238926669</c:v>
                </c:pt>
                <c:pt idx="2571">
                  <c:v>0.21568717127829862</c:v>
                </c:pt>
                <c:pt idx="2572">
                  <c:v>0.21564588483017486</c:v>
                </c:pt>
                <c:pt idx="2573">
                  <c:v>0.21607558537587293</c:v>
                </c:pt>
                <c:pt idx="2574">
                  <c:v>0.21559001651679208</c:v>
                </c:pt>
                <c:pt idx="2575">
                  <c:v>0.21509364839492603</c:v>
                </c:pt>
                <c:pt idx="2576">
                  <c:v>0.21470346340126106</c:v>
                </c:pt>
                <c:pt idx="2577">
                  <c:v>0.21515512034410178</c:v>
                </c:pt>
                <c:pt idx="2578">
                  <c:v>0.21516496590857093</c:v>
                </c:pt>
                <c:pt idx="2579">
                  <c:v>0.21550897383203177</c:v>
                </c:pt>
                <c:pt idx="2580">
                  <c:v>0.21542345650677072</c:v>
                </c:pt>
                <c:pt idx="2581">
                  <c:v>0.21603123564538357</c:v>
                </c:pt>
                <c:pt idx="2582">
                  <c:v>0.21653090340098485</c:v>
                </c:pt>
                <c:pt idx="2583">
                  <c:v>0.21629419307565487</c:v>
                </c:pt>
                <c:pt idx="2584">
                  <c:v>0.21591743119266055</c:v>
                </c:pt>
                <c:pt idx="2585">
                  <c:v>0.21616524059251083</c:v>
                </c:pt>
                <c:pt idx="2586">
                  <c:v>0.21684530107180644</c:v>
                </c:pt>
                <c:pt idx="2587">
                  <c:v>0.21683381416861292</c:v>
                </c:pt>
                <c:pt idx="2588">
                  <c:v>0.21727617221385201</c:v>
                </c:pt>
                <c:pt idx="2589">
                  <c:v>0.21784393406693758</c:v>
                </c:pt>
                <c:pt idx="2590">
                  <c:v>0.21655759461809529</c:v>
                </c:pt>
                <c:pt idx="2591">
                  <c:v>0.21642910727681919</c:v>
                </c:pt>
                <c:pt idx="2592">
                  <c:v>0.21692705925857447</c:v>
                </c:pt>
                <c:pt idx="2593">
                  <c:v>0.21849645922243591</c:v>
                </c:pt>
                <c:pt idx="2594">
                  <c:v>0.2196106028618344</c:v>
                </c:pt>
                <c:pt idx="2595">
                  <c:v>0.22101449275362317</c:v>
                </c:pt>
                <c:pt idx="2596">
                  <c:v>0.22125884613582039</c:v>
                </c:pt>
                <c:pt idx="2597">
                  <c:v>0.22079565156271963</c:v>
                </c:pt>
                <c:pt idx="2598">
                  <c:v>0.220644738075157</c:v>
                </c:pt>
                <c:pt idx="2599">
                  <c:v>0.2206468353257344</c:v>
                </c:pt>
                <c:pt idx="2600">
                  <c:v>0.22060042361175061</c:v>
                </c:pt>
                <c:pt idx="2601">
                  <c:v>0.21987129033751562</c:v>
                </c:pt>
                <c:pt idx="2602">
                  <c:v>0.22036034353995518</c:v>
                </c:pt>
                <c:pt idx="2603">
                  <c:v>0.22141299809806558</c:v>
                </c:pt>
                <c:pt idx="2604">
                  <c:v>0.22073485967503695</c:v>
                </c:pt>
                <c:pt idx="2605">
                  <c:v>0.22139929196944289</c:v>
                </c:pt>
                <c:pt idx="2606">
                  <c:v>0.2208969024503005</c:v>
                </c:pt>
                <c:pt idx="2607">
                  <c:v>0.22078042450644175</c:v>
                </c:pt>
                <c:pt idx="2608">
                  <c:v>0.22111980622321595</c:v>
                </c:pt>
                <c:pt idx="2609">
                  <c:v>0.22093400732736632</c:v>
                </c:pt>
                <c:pt idx="2610">
                  <c:v>0.22129020298452126</c:v>
                </c:pt>
                <c:pt idx="2611">
                  <c:v>0.22144717261904762</c:v>
                </c:pt>
                <c:pt idx="2612">
                  <c:v>0.22182642487046633</c:v>
                </c:pt>
                <c:pt idx="2613">
                  <c:v>0.22213372065782691</c:v>
                </c:pt>
                <c:pt idx="2614">
                  <c:v>0.22221702306864444</c:v>
                </c:pt>
                <c:pt idx="2615">
                  <c:v>0.22153889488756395</c:v>
                </c:pt>
                <c:pt idx="2616">
                  <c:v>0.22226914414414412</c:v>
                </c:pt>
                <c:pt idx="2617">
                  <c:v>0.2225727469629909</c:v>
                </c:pt>
                <c:pt idx="2618">
                  <c:v>0.22240419259744512</c:v>
                </c:pt>
                <c:pt idx="2619">
                  <c:v>0.22223259286914315</c:v>
                </c:pt>
                <c:pt idx="2620">
                  <c:v>0.22161959977557508</c:v>
                </c:pt>
                <c:pt idx="2621">
                  <c:v>0.22212356294980842</c:v>
                </c:pt>
                <c:pt idx="2622">
                  <c:v>0.22332356089161901</c:v>
                </c:pt>
                <c:pt idx="2623">
                  <c:v>0.22328057150861466</c:v>
                </c:pt>
                <c:pt idx="2624">
                  <c:v>0.22246654814260314</c:v>
                </c:pt>
                <c:pt idx="2625">
                  <c:v>0.22277994089224565</c:v>
                </c:pt>
                <c:pt idx="2626">
                  <c:v>0.22320504375646938</c:v>
                </c:pt>
                <c:pt idx="2627">
                  <c:v>0.22310044695365797</c:v>
                </c:pt>
                <c:pt idx="2628">
                  <c:v>0.22278564996919578</c:v>
                </c:pt>
                <c:pt idx="2629">
                  <c:v>0.22270430056260132</c:v>
                </c:pt>
                <c:pt idx="2630">
                  <c:v>0.22157294760034485</c:v>
                </c:pt>
                <c:pt idx="2631">
                  <c:v>0.22143370894269959</c:v>
                </c:pt>
                <c:pt idx="2632">
                  <c:v>0.22134646962233168</c:v>
                </c:pt>
                <c:pt idx="2633">
                  <c:v>0.22142823782168042</c:v>
                </c:pt>
                <c:pt idx="2634">
                  <c:v>0.21882798779924209</c:v>
                </c:pt>
                <c:pt idx="2635">
                  <c:v>0.2147796422644293</c:v>
                </c:pt>
                <c:pt idx="2636">
                  <c:v>0.21592274281489696</c:v>
                </c:pt>
                <c:pt idx="2637">
                  <c:v>0.21247518352647862</c:v>
                </c:pt>
                <c:pt idx="2638">
                  <c:v>0.21380795308777717</c:v>
                </c:pt>
                <c:pt idx="2639">
                  <c:v>0.21618396291366412</c:v>
                </c:pt>
                <c:pt idx="2640">
                  <c:v>0.21644823964564591</c:v>
                </c:pt>
                <c:pt idx="2641">
                  <c:v>0.21675057208237986</c:v>
                </c:pt>
                <c:pt idx="2642">
                  <c:v>0.21730638201226438</c:v>
                </c:pt>
                <c:pt idx="2643">
                  <c:v>0.21756278901078974</c:v>
                </c:pt>
                <c:pt idx="2644">
                  <c:v>0.21658359764386045</c:v>
                </c:pt>
                <c:pt idx="2645">
                  <c:v>0.21668472372697725</c:v>
                </c:pt>
                <c:pt idx="2646">
                  <c:v>0.21788824383164007</c:v>
                </c:pt>
                <c:pt idx="2647">
                  <c:v>0.21759992757231453</c:v>
                </c:pt>
                <c:pt idx="2648">
                  <c:v>0.21553680007260187</c:v>
                </c:pt>
                <c:pt idx="2649">
                  <c:v>0.21186865236598809</c:v>
                </c:pt>
                <c:pt idx="2650">
                  <c:v>0.21253641660597231</c:v>
                </c:pt>
                <c:pt idx="2651">
                  <c:v>0.21330316742081448</c:v>
                </c:pt>
                <c:pt idx="2652">
                  <c:v>0.21326116373477674</c:v>
                </c:pt>
                <c:pt idx="2653">
                  <c:v>0.21451469278717722</c:v>
                </c:pt>
                <c:pt idx="2654">
                  <c:v>0.21452365089940037</c:v>
                </c:pt>
                <c:pt idx="2655">
                  <c:v>0.21478080437949759</c:v>
                </c:pt>
                <c:pt idx="2656">
                  <c:v>0.21436464088397791</c:v>
                </c:pt>
                <c:pt idx="2657">
                  <c:v>0.21562170706006323</c:v>
                </c:pt>
                <c:pt idx="2658">
                  <c:v>0.21666371524703382</c:v>
                </c:pt>
                <c:pt idx="2659">
                  <c:v>0.21674529341739782</c:v>
                </c:pt>
                <c:pt idx="2660">
                  <c:v>0.21591717028083898</c:v>
                </c:pt>
                <c:pt idx="2661">
                  <c:v>0.21699995566000088</c:v>
                </c:pt>
                <c:pt idx="2662">
                  <c:v>0.21696113074204945</c:v>
                </c:pt>
                <c:pt idx="2663">
                  <c:v>0.21712362138459496</c:v>
                </c:pt>
                <c:pt idx="2664">
                  <c:v>0.21705563936462863</c:v>
                </c:pt>
                <c:pt idx="2665">
                  <c:v>0.21695981569270301</c:v>
                </c:pt>
                <c:pt idx="2666">
                  <c:v>0.21730675741370928</c:v>
                </c:pt>
                <c:pt idx="2667">
                  <c:v>0.21715686274509802</c:v>
                </c:pt>
                <c:pt idx="2668">
                  <c:v>0.2172498328504569</c:v>
                </c:pt>
                <c:pt idx="2669">
                  <c:v>0.21634679908737081</c:v>
                </c:pt>
                <c:pt idx="2670">
                  <c:v>0.21661339016160538</c:v>
                </c:pt>
                <c:pt idx="2671">
                  <c:v>0.21608261982522728</c:v>
                </c:pt>
                <c:pt idx="2672">
                  <c:v>0.21660777385159011</c:v>
                </c:pt>
                <c:pt idx="2673">
                  <c:v>0.21742000792218652</c:v>
                </c:pt>
                <c:pt idx="2674">
                  <c:v>0.2180959109776561</c:v>
                </c:pt>
                <c:pt idx="2675">
                  <c:v>0.21814006888633752</c:v>
                </c:pt>
                <c:pt idx="2676">
                  <c:v>0.21853808894760018</c:v>
                </c:pt>
                <c:pt idx="2677">
                  <c:v>0.21855824835562618</c:v>
                </c:pt>
                <c:pt idx="2678">
                  <c:v>0.21871834397709752</c:v>
                </c:pt>
                <c:pt idx="2679">
                  <c:v>0.21865193370165745</c:v>
                </c:pt>
                <c:pt idx="2680">
                  <c:v>0.21874310915104742</c:v>
                </c:pt>
                <c:pt idx="2681">
                  <c:v>0.21924660262936568</c:v>
                </c:pt>
                <c:pt idx="2682">
                  <c:v>0.21963482402752049</c:v>
                </c:pt>
                <c:pt idx="2683">
                  <c:v>0.22060579261552066</c:v>
                </c:pt>
                <c:pt idx="2684">
                  <c:v>0.22056239015817225</c:v>
                </c:pt>
                <c:pt idx="2685">
                  <c:v>0.22076055233697783</c:v>
                </c:pt>
                <c:pt idx="2686">
                  <c:v>0.22038111019055509</c:v>
                </c:pt>
                <c:pt idx="2687">
                  <c:v>0.22160108311132465</c:v>
                </c:pt>
                <c:pt idx="2688">
                  <c:v>0.22118215776752359</c:v>
                </c:pt>
                <c:pt idx="2689">
                  <c:v>0.22010284358106622</c:v>
                </c:pt>
                <c:pt idx="2690">
                  <c:v>0.22168526491520957</c:v>
                </c:pt>
                <c:pt idx="2691">
                  <c:v>0.22110023269087237</c:v>
                </c:pt>
                <c:pt idx="2692">
                  <c:v>0.22102555158280282</c:v>
                </c:pt>
                <c:pt idx="2693">
                  <c:v>0.22155243961036122</c:v>
                </c:pt>
                <c:pt idx="2694">
                  <c:v>0.222416353629772</c:v>
                </c:pt>
                <c:pt idx="2695">
                  <c:v>0.22251788518583143</c:v>
                </c:pt>
                <c:pt idx="2696">
                  <c:v>0.22189939288811797</c:v>
                </c:pt>
                <c:pt idx="2697">
                  <c:v>0.22167508962895771</c:v>
                </c:pt>
                <c:pt idx="2698">
                  <c:v>0.22146324698199937</c:v>
                </c:pt>
                <c:pt idx="2699">
                  <c:v>0.22130937098844672</c:v>
                </c:pt>
                <c:pt idx="2700">
                  <c:v>0.22088370509109487</c:v>
                </c:pt>
                <c:pt idx="2701">
                  <c:v>0.22158316291751873</c:v>
                </c:pt>
                <c:pt idx="2702">
                  <c:v>0.22200008507380151</c:v>
                </c:pt>
                <c:pt idx="2703">
                  <c:v>0.22182756141908749</c:v>
                </c:pt>
                <c:pt idx="2704">
                  <c:v>0.22227865244625022</c:v>
                </c:pt>
                <c:pt idx="2705">
                  <c:v>0.22208594146506513</c:v>
                </c:pt>
                <c:pt idx="2706">
                  <c:v>0.22231139646869985</c:v>
                </c:pt>
                <c:pt idx="2707">
                  <c:v>0.22183796550124416</c:v>
                </c:pt>
                <c:pt idx="2708">
                  <c:v>0.22138114771429782</c:v>
                </c:pt>
                <c:pt idx="2709">
                  <c:v>0.22141129368587872</c:v>
                </c:pt>
                <c:pt idx="2710">
                  <c:v>0.22134553237923363</c:v>
                </c:pt>
                <c:pt idx="2711">
                  <c:v>0.22170958812180186</c:v>
                </c:pt>
                <c:pt idx="2712">
                  <c:v>0.22203525303941776</c:v>
                </c:pt>
                <c:pt idx="2713">
                  <c:v>0.22270042194092826</c:v>
                </c:pt>
                <c:pt idx="2714">
                  <c:v>0.22336827866080489</c:v>
                </c:pt>
                <c:pt idx="2715">
                  <c:v>0.22304314785105123</c:v>
                </c:pt>
                <c:pt idx="2716">
                  <c:v>0.2234422987925449</c:v>
                </c:pt>
                <c:pt idx="2717">
                  <c:v>0.22353980068121609</c:v>
                </c:pt>
                <c:pt idx="2718">
                  <c:v>0.22389193752638242</c:v>
                </c:pt>
                <c:pt idx="2719">
                  <c:v>0.22347771500313873</c:v>
                </c:pt>
                <c:pt idx="2720">
                  <c:v>0.2240439449849044</c:v>
                </c:pt>
                <c:pt idx="2721">
                  <c:v>0.22503480572079484</c:v>
                </c:pt>
                <c:pt idx="2722">
                  <c:v>0.22549309456434513</c:v>
                </c:pt>
                <c:pt idx="2723">
                  <c:v>0.22508877764942456</c:v>
                </c:pt>
                <c:pt idx="2724">
                  <c:v>0.22596892607136759</c:v>
                </c:pt>
                <c:pt idx="2725">
                  <c:v>0.22561210101269066</c:v>
                </c:pt>
                <c:pt idx="2726">
                  <c:v>0.22594714786624476</c:v>
                </c:pt>
                <c:pt idx="2727">
                  <c:v>0.22617926547384642</c:v>
                </c:pt>
                <c:pt idx="2728">
                  <c:v>0.22616012238653749</c:v>
                </c:pt>
                <c:pt idx="2729">
                  <c:v>0.22633098412159294</c:v>
                </c:pt>
                <c:pt idx="2730">
                  <c:v>0.22603580346184773</c:v>
                </c:pt>
                <c:pt idx="2731">
                  <c:v>0.22613896665818276</c:v>
                </c:pt>
                <c:pt idx="2732">
                  <c:v>0.22632048612586578</c:v>
                </c:pt>
                <c:pt idx="2733">
                  <c:v>0.22634618651265501</c:v>
                </c:pt>
                <c:pt idx="2734">
                  <c:v>0.22608399352585398</c:v>
                </c:pt>
                <c:pt idx="2735">
                  <c:v>0.2254926945293918</c:v>
                </c:pt>
                <c:pt idx="2736">
                  <c:v>0.22559523809523813</c:v>
                </c:pt>
                <c:pt idx="2737">
                  <c:v>0.22503611795699838</c:v>
                </c:pt>
                <c:pt idx="2738">
                  <c:v>0.22445333106440907</c:v>
                </c:pt>
                <c:pt idx="2739">
                  <c:v>0.22467205059180445</c:v>
                </c:pt>
                <c:pt idx="2740">
                  <c:v>0.22523762418820695</c:v>
                </c:pt>
                <c:pt idx="2741">
                  <c:v>0.22530587884213668</c:v>
                </c:pt>
                <c:pt idx="2742">
                  <c:v>0.22593748663787575</c:v>
                </c:pt>
                <c:pt idx="2743">
                  <c:v>0.2261823166552433</c:v>
                </c:pt>
                <c:pt idx="2744">
                  <c:v>0.22639585280870231</c:v>
                </c:pt>
                <c:pt idx="2745">
                  <c:v>0.22665075237648663</c:v>
                </c:pt>
                <c:pt idx="2746">
                  <c:v>0.22684150609267614</c:v>
                </c:pt>
                <c:pt idx="2747">
                  <c:v>0.22670299727520435</c:v>
                </c:pt>
                <c:pt idx="2748">
                  <c:v>0.22659395973154364</c:v>
                </c:pt>
                <c:pt idx="2749">
                  <c:v>0.22732606873428332</c:v>
                </c:pt>
                <c:pt idx="2750">
                  <c:v>0.2284106182795699</c:v>
                </c:pt>
                <c:pt idx="2751">
                  <c:v>0.22955421484833249</c:v>
                </c:pt>
                <c:pt idx="2752">
                  <c:v>0.2299702642710558</c:v>
                </c:pt>
                <c:pt idx="2753">
                  <c:v>0.22983059376048307</c:v>
                </c:pt>
                <c:pt idx="2754">
                  <c:v>0.22939353325515163</c:v>
                </c:pt>
                <c:pt idx="2755">
                  <c:v>0.22932832707551107</c:v>
                </c:pt>
                <c:pt idx="2756">
                  <c:v>0.23036802136359844</c:v>
                </c:pt>
                <c:pt idx="2757">
                  <c:v>0.23087203474774473</c:v>
                </c:pt>
                <c:pt idx="2758">
                  <c:v>0.23133363905448784</c:v>
                </c:pt>
                <c:pt idx="2759">
                  <c:v>0.23151474642827305</c:v>
                </c:pt>
                <c:pt idx="2760">
                  <c:v>0.23248807431584234</c:v>
                </c:pt>
                <c:pt idx="2761">
                  <c:v>0.23250104036620889</c:v>
                </c:pt>
                <c:pt idx="2762">
                  <c:v>0.23379706764411862</c:v>
                </c:pt>
                <c:pt idx="2763">
                  <c:v>0.23153252480705624</c:v>
                </c:pt>
                <c:pt idx="2764">
                  <c:v>0.23195506187439288</c:v>
                </c:pt>
                <c:pt idx="2765">
                  <c:v>0.23179891737652639</c:v>
                </c:pt>
                <c:pt idx="2766">
                  <c:v>0.23246492985971942</c:v>
                </c:pt>
                <c:pt idx="2767">
                  <c:v>0.23236825661320556</c:v>
                </c:pt>
                <c:pt idx="2768">
                  <c:v>0.23278334233822365</c:v>
                </c:pt>
                <c:pt idx="2769">
                  <c:v>0.23333057577763069</c:v>
                </c:pt>
                <c:pt idx="2770">
                  <c:v>0.23325472673865377</c:v>
                </c:pt>
                <c:pt idx="2771">
                  <c:v>0.23445134575569357</c:v>
                </c:pt>
                <c:pt idx="2772">
                  <c:v>0.23413684559310802</c:v>
                </c:pt>
                <c:pt idx="2773">
                  <c:v>0.23286489151873765</c:v>
                </c:pt>
                <c:pt idx="2774">
                  <c:v>0.23422205840193308</c:v>
                </c:pt>
                <c:pt idx="2775">
                  <c:v>0.23459977867945409</c:v>
                </c:pt>
                <c:pt idx="2776">
                  <c:v>0.23489988076148186</c:v>
                </c:pt>
                <c:pt idx="2777">
                  <c:v>0.23520479356480342</c:v>
                </c:pt>
                <c:pt idx="2778">
                  <c:v>0.23562228238575764</c:v>
                </c:pt>
                <c:pt idx="2779">
                  <c:v>0.23014666611889406</c:v>
                </c:pt>
                <c:pt idx="2780">
                  <c:v>0.22883793556870477</c:v>
                </c:pt>
                <c:pt idx="2781">
                  <c:v>0.22936004906971991</c:v>
                </c:pt>
                <c:pt idx="2782">
                  <c:v>0.22854569276121847</c:v>
                </c:pt>
                <c:pt idx="2783">
                  <c:v>0.2279607827050088</c:v>
                </c:pt>
                <c:pt idx="2784">
                  <c:v>0.22770359380151667</c:v>
                </c:pt>
                <c:pt idx="2785">
                  <c:v>0.229175181885065</c:v>
                </c:pt>
                <c:pt idx="2786">
                  <c:v>0.22887946998065922</c:v>
                </c:pt>
                <c:pt idx="2787">
                  <c:v>0.23021197777320437</c:v>
                </c:pt>
                <c:pt idx="2788">
                  <c:v>0.23039861637292045</c:v>
                </c:pt>
                <c:pt idx="2789">
                  <c:v>0.23156336116480894</c:v>
                </c:pt>
                <c:pt idx="2790">
                  <c:v>0.23017797689999589</c:v>
                </c:pt>
                <c:pt idx="2791">
                  <c:v>0.22823519661873781</c:v>
                </c:pt>
                <c:pt idx="2792">
                  <c:v>0.22904431393486385</c:v>
                </c:pt>
                <c:pt idx="2793">
                  <c:v>0.22693184172363789</c:v>
                </c:pt>
                <c:pt idx="2794">
                  <c:v>0.22630272952853597</c:v>
                </c:pt>
                <c:pt idx="2795">
                  <c:v>0.22435076999298131</c:v>
                </c:pt>
                <c:pt idx="2796">
                  <c:v>0.22605758536886766</c:v>
                </c:pt>
                <c:pt idx="2797">
                  <c:v>0.22606526709623778</c:v>
                </c:pt>
                <c:pt idx="2798">
                  <c:v>0.22721077196315723</c:v>
                </c:pt>
                <c:pt idx="2799">
                  <c:v>0.22861740314395343</c:v>
                </c:pt>
                <c:pt idx="2800">
                  <c:v>0.22928279450018582</c:v>
                </c:pt>
                <c:pt idx="2801">
                  <c:v>0.23052333920740953</c:v>
                </c:pt>
                <c:pt idx="2802">
                  <c:v>0.23058669503313969</c:v>
                </c:pt>
                <c:pt idx="2803">
                  <c:v>0.23155237009284899</c:v>
                </c:pt>
                <c:pt idx="2804">
                  <c:v>0.23162139046145072</c:v>
                </c:pt>
                <c:pt idx="2805">
                  <c:v>0.23255719286819182</c:v>
                </c:pt>
                <c:pt idx="2806">
                  <c:v>0.23247904773472611</c:v>
                </c:pt>
                <c:pt idx="2807">
                  <c:v>0.23286118980169973</c:v>
                </c:pt>
                <c:pt idx="2808">
                  <c:v>0.23278515878159431</c:v>
                </c:pt>
                <c:pt idx="2809">
                  <c:v>0.23340896199659672</c:v>
                </c:pt>
                <c:pt idx="2810">
                  <c:v>0.23239835098213565</c:v>
                </c:pt>
                <c:pt idx="2811">
                  <c:v>0.23327809885624215</c:v>
                </c:pt>
                <c:pt idx="2812">
                  <c:v>0.23260517799352751</c:v>
                </c:pt>
                <c:pt idx="2813">
                  <c:v>0.23263537321291158</c:v>
                </c:pt>
                <c:pt idx="2814">
                  <c:v>0.23163269441180043</c:v>
                </c:pt>
                <c:pt idx="2815">
                  <c:v>0.23229015041242118</c:v>
                </c:pt>
                <c:pt idx="2816">
                  <c:v>0.23282411897833818</c:v>
                </c:pt>
                <c:pt idx="2817">
                  <c:v>0.23275024295432456</c:v>
                </c:pt>
                <c:pt idx="2818">
                  <c:v>0.23285235034962209</c:v>
                </c:pt>
                <c:pt idx="2819">
                  <c:v>0.23383225077661676</c:v>
                </c:pt>
                <c:pt idx="2820">
                  <c:v>0.23408557793415841</c:v>
                </c:pt>
                <c:pt idx="2821">
                  <c:v>0.23397371081900911</c:v>
                </c:pt>
                <c:pt idx="2822">
                  <c:v>0.23264686576960947</c:v>
                </c:pt>
                <c:pt idx="2823">
                  <c:v>0.23390135998689168</c:v>
                </c:pt>
                <c:pt idx="2824">
                  <c:v>0.23529650360996188</c:v>
                </c:pt>
                <c:pt idx="2825">
                  <c:v>0.2356902356902357</c:v>
                </c:pt>
                <c:pt idx="2826">
                  <c:v>0.23596825139710054</c:v>
                </c:pt>
                <c:pt idx="2827">
                  <c:v>0.23501583775556378</c:v>
                </c:pt>
                <c:pt idx="2828">
                  <c:v>0.2351365827530798</c:v>
                </c:pt>
                <c:pt idx="2829">
                  <c:v>0.23487031700288183</c:v>
                </c:pt>
                <c:pt idx="2830">
                  <c:v>0.23590286831812254</c:v>
                </c:pt>
                <c:pt idx="2831">
                  <c:v>0.23617926071311743</c:v>
                </c:pt>
                <c:pt idx="2832">
                  <c:v>0.23652608713471862</c:v>
                </c:pt>
                <c:pt idx="2833">
                  <c:v>0.23593392214589468</c:v>
                </c:pt>
                <c:pt idx="2834">
                  <c:v>0.23637404424091263</c:v>
                </c:pt>
                <c:pt idx="2835">
                  <c:v>0.23712477026751075</c:v>
                </c:pt>
                <c:pt idx="2836">
                  <c:v>0.23771391406853379</c:v>
                </c:pt>
                <c:pt idx="2837">
                  <c:v>0.23770657400299</c:v>
                </c:pt>
                <c:pt idx="2838">
                  <c:v>0.23716914138153647</c:v>
                </c:pt>
                <c:pt idx="2839">
                  <c:v>0.23677151914167274</c:v>
                </c:pt>
                <c:pt idx="2840">
                  <c:v>0.23616848926690967</c:v>
                </c:pt>
                <c:pt idx="2841">
                  <c:v>0.23700733179406164</c:v>
                </c:pt>
                <c:pt idx="2842">
                  <c:v>0.23533944358828776</c:v>
                </c:pt>
                <c:pt idx="2843">
                  <c:v>0.23614622206171501</c:v>
                </c:pt>
                <c:pt idx="2844">
                  <c:v>0.23591281743651268</c:v>
                </c:pt>
                <c:pt idx="2845">
                  <c:v>0.2354798736858936</c:v>
                </c:pt>
                <c:pt idx="2846">
                  <c:v>0.23475548802431126</c:v>
                </c:pt>
                <c:pt idx="2847">
                  <c:v>0.23572374493358483</c:v>
                </c:pt>
                <c:pt idx="2848">
                  <c:v>0.23542367451545732</c:v>
                </c:pt>
                <c:pt idx="2849">
                  <c:v>0.23622834740168819</c:v>
                </c:pt>
                <c:pt idx="2850">
                  <c:v>0.23518355594657284</c:v>
                </c:pt>
                <c:pt idx="2851">
                  <c:v>0.23453225871125549</c:v>
                </c:pt>
                <c:pt idx="2852">
                  <c:v>0.2346055163566389</c:v>
                </c:pt>
                <c:pt idx="2853">
                  <c:v>0.23231430522636884</c:v>
                </c:pt>
                <c:pt idx="2854">
                  <c:v>0.2330175044162518</c:v>
                </c:pt>
                <c:pt idx="2855">
                  <c:v>0.23447310537892421</c:v>
                </c:pt>
                <c:pt idx="2856">
                  <c:v>0.23447173956460957</c:v>
                </c:pt>
                <c:pt idx="2857">
                  <c:v>0.235242606376627</c:v>
                </c:pt>
                <c:pt idx="2858">
                  <c:v>0.23458306911857957</c:v>
                </c:pt>
                <c:pt idx="2859">
                  <c:v>0.23463576682749346</c:v>
                </c:pt>
                <c:pt idx="2860">
                  <c:v>0.2341997155948807</c:v>
                </c:pt>
                <c:pt idx="2861">
                  <c:v>0.23505850938506243</c:v>
                </c:pt>
                <c:pt idx="2862">
                  <c:v>0.23568030821244645</c:v>
                </c:pt>
                <c:pt idx="2863">
                  <c:v>0.23666075999212444</c:v>
                </c:pt>
                <c:pt idx="2864">
                  <c:v>0.23627366271306258</c:v>
                </c:pt>
                <c:pt idx="2865">
                  <c:v>0.23668731864167514</c:v>
                </c:pt>
                <c:pt idx="2866">
                  <c:v>0.23645146088595667</c:v>
                </c:pt>
                <c:pt idx="2867">
                  <c:v>0.23730143165326537</c:v>
                </c:pt>
                <c:pt idx="2868">
                  <c:v>0.23784715421677308</c:v>
                </c:pt>
                <c:pt idx="2869">
                  <c:v>0.23767957098680861</c:v>
                </c:pt>
                <c:pt idx="2870">
                  <c:v>0.23803378695448146</c:v>
                </c:pt>
                <c:pt idx="2871">
                  <c:v>0.2372649438992924</c:v>
                </c:pt>
                <c:pt idx="2872">
                  <c:v>0.23764147641087471</c:v>
                </c:pt>
                <c:pt idx="2873">
                  <c:v>0.23743703877240249</c:v>
                </c:pt>
                <c:pt idx="2874">
                  <c:v>0.23768319301527907</c:v>
                </c:pt>
                <c:pt idx="2875">
                  <c:v>0.23757295624583807</c:v>
                </c:pt>
                <c:pt idx="2876">
                  <c:v>0.23824426883655425</c:v>
                </c:pt>
                <c:pt idx="2877">
                  <c:v>0.24267587598463392</c:v>
                </c:pt>
                <c:pt idx="2878">
                  <c:v>0.24412852969814994</c:v>
                </c:pt>
                <c:pt idx="2879">
                  <c:v>0.24479875559012254</c:v>
                </c:pt>
                <c:pt idx="2880">
                  <c:v>0.24451435007184744</c:v>
                </c:pt>
                <c:pt idx="2881">
                  <c:v>0.24453589036841494</c:v>
                </c:pt>
                <c:pt idx="2882">
                  <c:v>0.24565680015476885</c:v>
                </c:pt>
                <c:pt idx="2883">
                  <c:v>0.24581804133668148</c:v>
                </c:pt>
                <c:pt idx="2884">
                  <c:v>0.24610507596551587</c:v>
                </c:pt>
                <c:pt idx="2885">
                  <c:v>0.24703793755547837</c:v>
                </c:pt>
                <c:pt idx="2886">
                  <c:v>0.24596196304760429</c:v>
                </c:pt>
                <c:pt idx="2887">
                  <c:v>0.24603820372738194</c:v>
                </c:pt>
                <c:pt idx="2888">
                  <c:v>0.24573220299616769</c:v>
                </c:pt>
                <c:pt idx="2889">
                  <c:v>0.2457998680789974</c:v>
                </c:pt>
                <c:pt idx="2890">
                  <c:v>0.24520355638745905</c:v>
                </c:pt>
                <c:pt idx="2891">
                  <c:v>0.24653932410486426</c:v>
                </c:pt>
                <c:pt idx="2892">
                  <c:v>0.24567594818893973</c:v>
                </c:pt>
                <c:pt idx="2893">
                  <c:v>0.24618660472319009</c:v>
                </c:pt>
                <c:pt idx="2894">
                  <c:v>0.24716335243663218</c:v>
                </c:pt>
                <c:pt idx="2895">
                  <c:v>0.24692023406221128</c:v>
                </c:pt>
                <c:pt idx="2896">
                  <c:v>0.24773390689814101</c:v>
                </c:pt>
                <c:pt idx="2897">
                  <c:v>0.24785766437382314</c:v>
                </c:pt>
                <c:pt idx="2898">
                  <c:v>0.24616730703389506</c:v>
                </c:pt>
                <c:pt idx="2899">
                  <c:v>0.24087396749267256</c:v>
                </c:pt>
                <c:pt idx="2900">
                  <c:v>0.24089656994075698</c:v>
                </c:pt>
                <c:pt idx="2901">
                  <c:v>0.24014973909097787</c:v>
                </c:pt>
                <c:pt idx="2902">
                  <c:v>0.23657908684788373</c:v>
                </c:pt>
                <c:pt idx="2903">
                  <c:v>0.23750902389908429</c:v>
                </c:pt>
                <c:pt idx="2904">
                  <c:v>0.23898343716760367</c:v>
                </c:pt>
                <c:pt idx="2905">
                  <c:v>0.2397091680236301</c:v>
                </c:pt>
                <c:pt idx="2906">
                  <c:v>0.23953900041429702</c:v>
                </c:pt>
                <c:pt idx="2907">
                  <c:v>0.24088468326386545</c:v>
                </c:pt>
                <c:pt idx="2908">
                  <c:v>0.24038533623210137</c:v>
                </c:pt>
                <c:pt idx="2909">
                  <c:v>0.24048734770384256</c:v>
                </c:pt>
                <c:pt idx="2910">
                  <c:v>0.24117292780245422</c:v>
                </c:pt>
                <c:pt idx="2911">
                  <c:v>0.24224231736144985</c:v>
                </c:pt>
                <c:pt idx="2912">
                  <c:v>0.24284116331096195</c:v>
                </c:pt>
                <c:pt idx="2913">
                  <c:v>0.242280196129805</c:v>
                </c:pt>
                <c:pt idx="2914">
                  <c:v>0.24233232221098752</c:v>
                </c:pt>
                <c:pt idx="2915">
                  <c:v>0.24134838179236118</c:v>
                </c:pt>
                <c:pt idx="2916">
                  <c:v>0.24126200889686369</c:v>
                </c:pt>
                <c:pt idx="2917">
                  <c:v>0.23994161458138402</c:v>
                </c:pt>
                <c:pt idx="2918">
                  <c:v>0.24008678737094122</c:v>
                </c:pt>
                <c:pt idx="2919">
                  <c:v>0.24000447978497033</c:v>
                </c:pt>
                <c:pt idx="2920">
                  <c:v>0.23963876189762423</c:v>
                </c:pt>
                <c:pt idx="2921">
                  <c:v>0.24087509766715035</c:v>
                </c:pt>
                <c:pt idx="2922">
                  <c:v>0.24135763670647389</c:v>
                </c:pt>
                <c:pt idx="2923">
                  <c:v>0.24155958911674827</c:v>
                </c:pt>
                <c:pt idx="2924">
                  <c:v>0.24248409041035768</c:v>
                </c:pt>
                <c:pt idx="2925">
                  <c:v>0.24295414719626166</c:v>
                </c:pt>
                <c:pt idx="2926">
                  <c:v>0.24178626065418515</c:v>
                </c:pt>
                <c:pt idx="2927">
                  <c:v>0.24131767109295202</c:v>
                </c:pt>
                <c:pt idx="2928">
                  <c:v>0.24054758800521511</c:v>
                </c:pt>
                <c:pt idx="2929">
                  <c:v>0.2403929188255613</c:v>
                </c:pt>
                <c:pt idx="2930">
                  <c:v>0.24027873054843482</c:v>
                </c:pt>
                <c:pt idx="2931">
                  <c:v>0.24158649547584132</c:v>
                </c:pt>
                <c:pt idx="2932">
                  <c:v>0.24242315683886223</c:v>
                </c:pt>
                <c:pt idx="2933">
                  <c:v>0.24178880924360754</c:v>
                </c:pt>
                <c:pt idx="2934">
                  <c:v>0.24217340549718772</c:v>
                </c:pt>
                <c:pt idx="2935">
                  <c:v>0.24271947474319602</c:v>
                </c:pt>
                <c:pt idx="2936">
                  <c:v>0.24094215693198673</c:v>
                </c:pt>
                <c:pt idx="2937">
                  <c:v>0.24041651959054006</c:v>
                </c:pt>
                <c:pt idx="2938">
                  <c:v>0.24143345662642196</c:v>
                </c:pt>
                <c:pt idx="2939">
                  <c:v>0.24083181115638613</c:v>
                </c:pt>
                <c:pt idx="2940">
                  <c:v>0.24112720045428734</c:v>
                </c:pt>
                <c:pt idx="2941">
                  <c:v>0.24281660163178434</c:v>
                </c:pt>
                <c:pt idx="2942">
                  <c:v>0.24330563250230844</c:v>
                </c:pt>
                <c:pt idx="2943">
                  <c:v>0.24135051733526958</c:v>
                </c:pt>
                <c:pt idx="2944">
                  <c:v>0.24135187360284924</c:v>
                </c:pt>
                <c:pt idx="2945">
                  <c:v>0.24348827704083528</c:v>
                </c:pt>
                <c:pt idx="2946">
                  <c:v>0.24167818582583028</c:v>
                </c:pt>
                <c:pt idx="2947">
                  <c:v>0.24069401855373987</c:v>
                </c:pt>
                <c:pt idx="2948">
                  <c:v>0.24294455066921605</c:v>
                </c:pt>
                <c:pt idx="2949">
                  <c:v>0.24372503203437101</c:v>
                </c:pt>
                <c:pt idx="2950">
                  <c:v>0.2437218045112782</c:v>
                </c:pt>
                <c:pt idx="2951">
                  <c:v>0.24489038910938835</c:v>
                </c:pt>
                <c:pt idx="2952">
                  <c:v>0.246419807347178</c:v>
                </c:pt>
                <c:pt idx="2953">
                  <c:v>0.2459814726666911</c:v>
                </c:pt>
                <c:pt idx="2954">
                  <c:v>0.24775239498894622</c:v>
                </c:pt>
                <c:pt idx="2955">
                  <c:v>0.24739862988335493</c:v>
                </c:pt>
                <c:pt idx="2956">
                  <c:v>0.2473742603550296</c:v>
                </c:pt>
                <c:pt idx="2957">
                  <c:v>0.24858942157183944</c:v>
                </c:pt>
                <c:pt idx="2958">
                  <c:v>0.24958618207988487</c:v>
                </c:pt>
                <c:pt idx="2959">
                  <c:v>0.25019130561527531</c:v>
                </c:pt>
                <c:pt idx="2960">
                  <c:v>0.25094791091478008</c:v>
                </c:pt>
                <c:pt idx="2961">
                  <c:v>0.25042958535674265</c:v>
                </c:pt>
                <c:pt idx="2962">
                  <c:v>0.25152371042069277</c:v>
                </c:pt>
                <c:pt idx="2963">
                  <c:v>0.25118483412322279</c:v>
                </c:pt>
                <c:pt idx="2964">
                  <c:v>0.25109938434476692</c:v>
                </c:pt>
                <c:pt idx="2965">
                  <c:v>0.25258450032993623</c:v>
                </c:pt>
                <c:pt idx="2966">
                  <c:v>0.25246260488872674</c:v>
                </c:pt>
                <c:pt idx="2967">
                  <c:v>0.25284182594040233</c:v>
                </c:pt>
                <c:pt idx="2968">
                  <c:v>0.25394944707740918</c:v>
                </c:pt>
                <c:pt idx="2969">
                  <c:v>0.25267418328996816</c:v>
                </c:pt>
                <c:pt idx="2970">
                  <c:v>0.25375953505266979</c:v>
                </c:pt>
                <c:pt idx="2971">
                  <c:v>0.25418181818181818</c:v>
                </c:pt>
                <c:pt idx="2972">
                  <c:v>0.25386579139314369</c:v>
                </c:pt>
                <c:pt idx="2973">
                  <c:v>0.25224592406373619</c:v>
                </c:pt>
                <c:pt idx="2974">
                  <c:v>0.25170695700313711</c:v>
                </c:pt>
                <c:pt idx="2975">
                  <c:v>0.25067485116296273</c:v>
                </c:pt>
                <c:pt idx="2976">
                  <c:v>0.25046459589638564</c:v>
                </c:pt>
                <c:pt idx="2977">
                  <c:v>0.24909901181941482</c:v>
                </c:pt>
                <c:pt idx="2978">
                  <c:v>0.25166911847912188</c:v>
                </c:pt>
                <c:pt idx="2979">
                  <c:v>0.24781273983115884</c:v>
                </c:pt>
                <c:pt idx="2980">
                  <c:v>0.24689219874533352</c:v>
                </c:pt>
                <c:pt idx="2981">
                  <c:v>0.24860345810374315</c:v>
                </c:pt>
                <c:pt idx="2982">
                  <c:v>0.24802889657047419</c:v>
                </c:pt>
                <c:pt idx="2983">
                  <c:v>0.24730605514438012</c:v>
                </c:pt>
                <c:pt idx="2984">
                  <c:v>0.2481028987706784</c:v>
                </c:pt>
                <c:pt idx="2985">
                  <c:v>0.24717663002559856</c:v>
                </c:pt>
                <c:pt idx="2986">
                  <c:v>0.24661173571538578</c:v>
                </c:pt>
                <c:pt idx="2987">
                  <c:v>0.24731800766283524</c:v>
                </c:pt>
                <c:pt idx="2988">
                  <c:v>0.24944371110692062</c:v>
                </c:pt>
                <c:pt idx="2989">
                  <c:v>0.24927964816499848</c:v>
                </c:pt>
                <c:pt idx="2990">
                  <c:v>0.25021622231414281</c:v>
                </c:pt>
                <c:pt idx="2991">
                  <c:v>0.25012257212898359</c:v>
                </c:pt>
                <c:pt idx="2992">
                  <c:v>0.24999064826244718</c:v>
                </c:pt>
                <c:pt idx="2993">
                  <c:v>0.25193382434583067</c:v>
                </c:pt>
                <c:pt idx="2994">
                  <c:v>0.25108177077554644</c:v>
                </c:pt>
                <c:pt idx="2995">
                  <c:v>0.24969318308602031</c:v>
                </c:pt>
                <c:pt idx="2996">
                  <c:v>0.24834027230786537</c:v>
                </c:pt>
                <c:pt idx="2997">
                  <c:v>0.2474772104888022</c:v>
                </c:pt>
                <c:pt idx="2998">
                  <c:v>0.24648262225264275</c:v>
                </c:pt>
                <c:pt idx="2999">
                  <c:v>0.24591283237871259</c:v>
                </c:pt>
                <c:pt idx="3000">
                  <c:v>0.2478690248206977</c:v>
                </c:pt>
                <c:pt idx="3001">
                  <c:v>0.24718637454981993</c:v>
                </c:pt>
                <c:pt idx="3002">
                  <c:v>0.24747646591811273</c:v>
                </c:pt>
                <c:pt idx="3003">
                  <c:v>0.2501320854404106</c:v>
                </c:pt>
                <c:pt idx="3004">
                  <c:v>0.25155775075987841</c:v>
                </c:pt>
                <c:pt idx="3005">
                  <c:v>0.25268448709161523</c:v>
                </c:pt>
                <c:pt idx="3006">
                  <c:v>0.25419141417938507</c:v>
                </c:pt>
                <c:pt idx="3007">
                  <c:v>0.25509515959838153</c:v>
                </c:pt>
                <c:pt idx="3008">
                  <c:v>0.25565712573055593</c:v>
                </c:pt>
                <c:pt idx="3009">
                  <c:v>0.25632653061224492</c:v>
                </c:pt>
                <c:pt idx="3010">
                  <c:v>0.2572604955517977</c:v>
                </c:pt>
                <c:pt idx="3011">
                  <c:v>0.25611141652922848</c:v>
                </c:pt>
                <c:pt idx="3012">
                  <c:v>0.25529324972334927</c:v>
                </c:pt>
                <c:pt idx="3013">
                  <c:v>0.2559528170561946</c:v>
                </c:pt>
                <c:pt idx="3014">
                  <c:v>0.25536291507493386</c:v>
                </c:pt>
                <c:pt idx="3015">
                  <c:v>0.25425535825888751</c:v>
                </c:pt>
                <c:pt idx="3016">
                  <c:v>0.25382375704861243</c:v>
                </c:pt>
                <c:pt idx="3017">
                  <c:v>0.25412444672056189</c:v>
                </c:pt>
                <c:pt idx="3018">
                  <c:v>0.25446608708411284</c:v>
                </c:pt>
                <c:pt idx="3019">
                  <c:v>0.25563359672227098</c:v>
                </c:pt>
                <c:pt idx="3020">
                  <c:v>0.25586510263929618</c:v>
                </c:pt>
                <c:pt idx="3021">
                  <c:v>0.25629248576152858</c:v>
                </c:pt>
                <c:pt idx="3022">
                  <c:v>0.25786186900602187</c:v>
                </c:pt>
                <c:pt idx="3023">
                  <c:v>0.25633689153002454</c:v>
                </c:pt>
                <c:pt idx="3024">
                  <c:v>0.25799069904775968</c:v>
                </c:pt>
                <c:pt idx="3025">
                  <c:v>0.25983187134502922</c:v>
                </c:pt>
                <c:pt idx="3026">
                  <c:v>0.2606766096762459</c:v>
                </c:pt>
                <c:pt idx="3027">
                  <c:v>0.26139585605234456</c:v>
                </c:pt>
                <c:pt idx="3028">
                  <c:v>0.26092285508291274</c:v>
                </c:pt>
                <c:pt idx="3029">
                  <c:v>0.25886000648952662</c:v>
                </c:pt>
                <c:pt idx="3030">
                  <c:v>0.25766562421366696</c:v>
                </c:pt>
                <c:pt idx="3031">
                  <c:v>0.2576105686387134</c:v>
                </c:pt>
                <c:pt idx="3032">
                  <c:v>0.25853291266312922</c:v>
                </c:pt>
                <c:pt idx="3033">
                  <c:v>0.25802970902420602</c:v>
                </c:pt>
                <c:pt idx="3034">
                  <c:v>0.25921142324112939</c:v>
                </c:pt>
                <c:pt idx="3035">
                  <c:v>0.25879551113195975</c:v>
                </c:pt>
                <c:pt idx="3036">
                  <c:v>0.259618166039919</c:v>
                </c:pt>
                <c:pt idx="3037">
                  <c:v>0.25927404718693287</c:v>
                </c:pt>
                <c:pt idx="3038">
                  <c:v>0.25937601913251435</c:v>
                </c:pt>
                <c:pt idx="3039">
                  <c:v>0.25900670945157528</c:v>
                </c:pt>
                <c:pt idx="3040">
                  <c:v>0.25769818737715655</c:v>
                </c:pt>
                <c:pt idx="3041">
                  <c:v>0.25583025830258305</c:v>
                </c:pt>
                <c:pt idx="3042">
                  <c:v>0.25629602356406478</c:v>
                </c:pt>
                <c:pt idx="3043">
                  <c:v>0.25490996844254682</c:v>
                </c:pt>
                <c:pt idx="3044">
                  <c:v>0.2565617040126989</c:v>
                </c:pt>
                <c:pt idx="3045">
                  <c:v>0.25608227661456801</c:v>
                </c:pt>
                <c:pt idx="3046">
                  <c:v>0.25781652321047599</c:v>
                </c:pt>
                <c:pt idx="3047">
                  <c:v>0.25566629752676268</c:v>
                </c:pt>
                <c:pt idx="3048">
                  <c:v>0.25718574933177107</c:v>
                </c:pt>
                <c:pt idx="3049">
                  <c:v>0.2580059545421538</c:v>
                </c:pt>
                <c:pt idx="3050">
                  <c:v>0.25764663548038863</c:v>
                </c:pt>
                <c:pt idx="3051">
                  <c:v>0.25733237719612767</c:v>
                </c:pt>
                <c:pt idx="3052">
                  <c:v>0.25821714946182184</c:v>
                </c:pt>
                <c:pt idx="3053">
                  <c:v>0.25994201238500914</c:v>
                </c:pt>
                <c:pt idx="3054">
                  <c:v>0.25945133946135418</c:v>
                </c:pt>
                <c:pt idx="3055">
                  <c:v>0.25907496241139832</c:v>
                </c:pt>
                <c:pt idx="3056">
                  <c:v>0.25995650158662242</c:v>
                </c:pt>
                <c:pt idx="3057">
                  <c:v>0.25898384686543802</c:v>
                </c:pt>
                <c:pt idx="3058">
                  <c:v>0.25903571428571431</c:v>
                </c:pt>
                <c:pt idx="3059">
                  <c:v>0.2594036041189931</c:v>
                </c:pt>
                <c:pt idx="3060">
                  <c:v>0.26024268379728765</c:v>
                </c:pt>
                <c:pt idx="3061">
                  <c:v>0.26036007244060932</c:v>
                </c:pt>
                <c:pt idx="3062">
                  <c:v>0.26139924650540475</c:v>
                </c:pt>
                <c:pt idx="3063">
                  <c:v>0.25799392955459871</c:v>
                </c:pt>
                <c:pt idx="3064">
                  <c:v>0.25531234453841228</c:v>
                </c:pt>
                <c:pt idx="3065">
                  <c:v>0.25265225933202362</c:v>
                </c:pt>
                <c:pt idx="3066">
                  <c:v>0.2520882948850105</c:v>
                </c:pt>
                <c:pt idx="3067">
                  <c:v>0.25478886277860857</c:v>
                </c:pt>
                <c:pt idx="3068">
                  <c:v>0.25659548850879987</c:v>
                </c:pt>
                <c:pt idx="3069">
                  <c:v>0.25641748942172071</c:v>
                </c:pt>
                <c:pt idx="3070">
                  <c:v>0.2568507588532884</c:v>
                </c:pt>
                <c:pt idx="3071">
                  <c:v>0.25698578331815958</c:v>
                </c:pt>
                <c:pt idx="3072">
                  <c:v>0.25779443704897359</c:v>
                </c:pt>
                <c:pt idx="3073">
                  <c:v>0.25825235906970218</c:v>
                </c:pt>
                <c:pt idx="3074">
                  <c:v>0.25791072185336911</c:v>
                </c:pt>
                <c:pt idx="3075">
                  <c:v>0.25852534562211982</c:v>
                </c:pt>
                <c:pt idx="3076">
                  <c:v>0.25847129270870023</c:v>
                </c:pt>
                <c:pt idx="3077">
                  <c:v>0.25807367449783519</c:v>
                </c:pt>
                <c:pt idx="3078">
                  <c:v>0.25712877561078645</c:v>
                </c:pt>
                <c:pt idx="3079">
                  <c:v>0.25661264295236091</c:v>
                </c:pt>
                <c:pt idx="3080">
                  <c:v>0.25567963034270313</c:v>
                </c:pt>
                <c:pt idx="3081">
                  <c:v>0.25550045400572746</c:v>
                </c:pt>
                <c:pt idx="3082">
                  <c:v>0.2564210084914561</c:v>
                </c:pt>
                <c:pt idx="3083">
                  <c:v>0.25732180972042407</c:v>
                </c:pt>
                <c:pt idx="3084">
                  <c:v>0.25835623108761435</c:v>
                </c:pt>
                <c:pt idx="3085">
                  <c:v>0.25867899786044585</c:v>
                </c:pt>
                <c:pt idx="3086">
                  <c:v>0.25900248344370863</c:v>
                </c:pt>
                <c:pt idx="3087">
                  <c:v>0.25994922464663095</c:v>
                </c:pt>
                <c:pt idx="3088">
                  <c:v>0.26021357216672408</c:v>
                </c:pt>
                <c:pt idx="3089">
                  <c:v>0.26041128448899448</c:v>
                </c:pt>
                <c:pt idx="3090">
                  <c:v>0.25985990821572758</c:v>
                </c:pt>
                <c:pt idx="3091">
                  <c:v>0.25730892986887177</c:v>
                </c:pt>
                <c:pt idx="3092">
                  <c:v>0.25621182676290949</c:v>
                </c:pt>
                <c:pt idx="3093">
                  <c:v>0.25584144645340751</c:v>
                </c:pt>
                <c:pt idx="3094">
                  <c:v>0.25619576535925026</c:v>
                </c:pt>
                <c:pt idx="3095">
                  <c:v>0.25753329873724268</c:v>
                </c:pt>
                <c:pt idx="3096">
                  <c:v>0.25639872717210843</c:v>
                </c:pt>
                <c:pt idx="3097">
                  <c:v>0.2578826118350927</c:v>
                </c:pt>
                <c:pt idx="3098">
                  <c:v>0.25763201320132012</c:v>
                </c:pt>
                <c:pt idx="3099">
                  <c:v>0.25575447570332482</c:v>
                </c:pt>
                <c:pt idx="3100">
                  <c:v>0.25598982503179674</c:v>
                </c:pt>
                <c:pt idx="3101">
                  <c:v>0.25506489938877824</c:v>
                </c:pt>
                <c:pt idx="3102">
                  <c:v>0.25601198991756929</c:v>
                </c:pt>
                <c:pt idx="3103">
                  <c:v>0.25552244939895202</c:v>
                </c:pt>
                <c:pt idx="3104">
                  <c:v>0.25764552264449181</c:v>
                </c:pt>
                <c:pt idx="3105">
                  <c:v>0.25757523645743768</c:v>
                </c:pt>
                <c:pt idx="3106">
                  <c:v>0.25738236511659995</c:v>
                </c:pt>
                <c:pt idx="3107">
                  <c:v>0.25817881592074032</c:v>
                </c:pt>
                <c:pt idx="3108">
                  <c:v>0.25911529994496418</c:v>
                </c:pt>
                <c:pt idx="3109">
                  <c:v>0.2594522332293559</c:v>
                </c:pt>
                <c:pt idx="3110">
                  <c:v>0.25963781039923173</c:v>
                </c:pt>
                <c:pt idx="3111">
                  <c:v>0.2602838338132456</c:v>
                </c:pt>
                <c:pt idx="3112">
                  <c:v>0.25756633499170811</c:v>
                </c:pt>
                <c:pt idx="3113">
                  <c:v>0.25578486554096314</c:v>
                </c:pt>
                <c:pt idx="3114">
                  <c:v>0.25290111875477733</c:v>
                </c:pt>
                <c:pt idx="3115">
                  <c:v>0.25417536534446766</c:v>
                </c:pt>
                <c:pt idx="3116">
                  <c:v>0.24976643909450236</c:v>
                </c:pt>
                <c:pt idx="3117">
                  <c:v>0.25215857735973835</c:v>
                </c:pt>
                <c:pt idx="3118">
                  <c:v>0.2566769342272151</c:v>
                </c:pt>
                <c:pt idx="3119">
                  <c:v>0.25389941690962103</c:v>
                </c:pt>
                <c:pt idx="3120">
                  <c:v>0.25595577746077036</c:v>
                </c:pt>
                <c:pt idx="3121">
                  <c:v>0.25473346407559277</c:v>
                </c:pt>
                <c:pt idx="3122">
                  <c:v>0.25340086830680181</c:v>
                </c:pt>
                <c:pt idx="3123">
                  <c:v>0.2534298642533937</c:v>
                </c:pt>
                <c:pt idx="3124">
                  <c:v>0.25668157521544671</c:v>
                </c:pt>
                <c:pt idx="3125">
                  <c:v>0.25700815028690466</c:v>
                </c:pt>
                <c:pt idx="3126">
                  <c:v>0.25316598824061509</c:v>
                </c:pt>
                <c:pt idx="3127">
                  <c:v>0.25725710900473936</c:v>
                </c:pt>
                <c:pt idx="3128">
                  <c:v>0.25662382693249919</c:v>
                </c:pt>
                <c:pt idx="3129">
                  <c:v>0.25369514136284393</c:v>
                </c:pt>
                <c:pt idx="3130">
                  <c:v>0.25279157485902082</c:v>
                </c:pt>
                <c:pt idx="3131">
                  <c:v>0.25606917193215828</c:v>
                </c:pt>
                <c:pt idx="3132">
                  <c:v>0.25633432050016453</c:v>
                </c:pt>
                <c:pt idx="3133">
                  <c:v>0.25282283276324985</c:v>
                </c:pt>
                <c:pt idx="3134">
                  <c:v>0.25117963349061784</c:v>
                </c:pt>
                <c:pt idx="3135">
                  <c:v>0.25116312881651642</c:v>
                </c:pt>
                <c:pt idx="3136">
                  <c:v>0.25312266467385502</c:v>
                </c:pt>
                <c:pt idx="3137">
                  <c:v>0.25336898395721924</c:v>
                </c:pt>
                <c:pt idx="3138">
                  <c:v>0.25144009216589863</c:v>
                </c:pt>
                <c:pt idx="3139">
                  <c:v>0.24720255347250247</c:v>
                </c:pt>
                <c:pt idx="3140">
                  <c:v>0.24796000882158345</c:v>
                </c:pt>
                <c:pt idx="3141">
                  <c:v>0.24666913397483348</c:v>
                </c:pt>
                <c:pt idx="3142">
                  <c:v>0.25023807779649843</c:v>
                </c:pt>
                <c:pt idx="3143">
                  <c:v>0.24918715522595253</c:v>
                </c:pt>
                <c:pt idx="3144">
                  <c:v>0.2438127090301003</c:v>
                </c:pt>
                <c:pt idx="3145">
                  <c:v>0.24307133121308497</c:v>
                </c:pt>
                <c:pt idx="3146">
                  <c:v>0.24401931929665688</c:v>
                </c:pt>
                <c:pt idx="3147">
                  <c:v>0.24341880341880343</c:v>
                </c:pt>
                <c:pt idx="3148">
                  <c:v>0.24497196261682244</c:v>
                </c:pt>
                <c:pt idx="3149">
                  <c:v>0.24463487332339792</c:v>
                </c:pt>
                <c:pt idx="3150">
                  <c:v>0.24750528079248305</c:v>
                </c:pt>
                <c:pt idx="3151">
                  <c:v>0.24563836776407033</c:v>
                </c:pt>
                <c:pt idx="3152">
                  <c:v>0.24647197533103574</c:v>
                </c:pt>
                <c:pt idx="3153">
                  <c:v>0.24862155388471177</c:v>
                </c:pt>
                <c:pt idx="3154">
                  <c:v>0.24721554116558742</c:v>
                </c:pt>
                <c:pt idx="3155">
                  <c:v>0.2481470501037652</c:v>
                </c:pt>
                <c:pt idx="3156">
                  <c:v>0.24509617938308606</c:v>
                </c:pt>
                <c:pt idx="3157">
                  <c:v>0.24800242359980307</c:v>
                </c:pt>
                <c:pt idx="3158">
                  <c:v>0.24824896831105892</c:v>
                </c:pt>
                <c:pt idx="3159">
                  <c:v>0.24892639192345364</c:v>
                </c:pt>
                <c:pt idx="3160">
                  <c:v>0.24942533067038472</c:v>
                </c:pt>
                <c:pt idx="3161">
                  <c:v>0.24789803048335696</c:v>
                </c:pt>
                <c:pt idx="3162">
                  <c:v>0.2474937343358396</c:v>
                </c:pt>
                <c:pt idx="3163">
                  <c:v>0.24972557628979145</c:v>
                </c:pt>
                <c:pt idx="3164">
                  <c:v>0.24850752208867308</c:v>
                </c:pt>
                <c:pt idx="3165">
                  <c:v>0.24808836023789296</c:v>
                </c:pt>
                <c:pt idx="3166">
                  <c:v>0.24594931449937685</c:v>
                </c:pt>
                <c:pt idx="3167">
                  <c:v>0.24588205171972347</c:v>
                </c:pt>
                <c:pt idx="3168">
                  <c:v>0.24819237955967177</c:v>
                </c:pt>
                <c:pt idx="3169">
                  <c:v>0.24807514008142864</c:v>
                </c:pt>
                <c:pt idx="3170">
                  <c:v>0.24783047426841573</c:v>
                </c:pt>
                <c:pt idx="3171">
                  <c:v>0.24799935979513443</c:v>
                </c:pt>
                <c:pt idx="3172">
                  <c:v>0.24790151091214327</c:v>
                </c:pt>
                <c:pt idx="3173">
                  <c:v>0.24114491626059539</c:v>
                </c:pt>
                <c:pt idx="3174">
                  <c:v>0.24367050992511591</c:v>
                </c:pt>
                <c:pt idx="3175">
                  <c:v>0.24392640930890794</c:v>
                </c:pt>
                <c:pt idx="3176">
                  <c:v>0.24368111539510071</c:v>
                </c:pt>
                <c:pt idx="3177">
                  <c:v>0.24568748304066362</c:v>
                </c:pt>
                <c:pt idx="3178">
                  <c:v>0.24590543881334981</c:v>
                </c:pt>
                <c:pt idx="3179">
                  <c:v>0.2453471310525909</c:v>
                </c:pt>
                <c:pt idx="3180">
                  <c:v>0.24456099456099459</c:v>
                </c:pt>
                <c:pt idx="3181">
                  <c:v>0.2454388323410793</c:v>
                </c:pt>
                <c:pt idx="3182">
                  <c:v>0.24507625105372058</c:v>
                </c:pt>
                <c:pt idx="3183">
                  <c:v>0.24479008214177064</c:v>
                </c:pt>
                <c:pt idx="3184">
                  <c:v>0.24525257074232529</c:v>
                </c:pt>
                <c:pt idx="3185">
                  <c:v>0.24442669101422809</c:v>
                </c:pt>
                <c:pt idx="3186">
                  <c:v>0.24475152803614134</c:v>
                </c:pt>
                <c:pt idx="3187">
                  <c:v>0.24667046101309051</c:v>
                </c:pt>
                <c:pt idx="3188">
                  <c:v>0.24806230717134478</c:v>
                </c:pt>
                <c:pt idx="3189">
                  <c:v>0.246625720351835</c:v>
                </c:pt>
                <c:pt idx="3190">
                  <c:v>0.24429596446604149</c:v>
                </c:pt>
                <c:pt idx="3191">
                  <c:v>0.24796322595111742</c:v>
                </c:pt>
                <c:pt idx="3192">
                  <c:v>0.24554514133293817</c:v>
                </c:pt>
                <c:pt idx="3193">
                  <c:v>0.24687106568910613</c:v>
                </c:pt>
                <c:pt idx="3194">
                  <c:v>0.24908074716870127</c:v>
                </c:pt>
                <c:pt idx="3195">
                  <c:v>0.25012815818381545</c:v>
                </c:pt>
                <c:pt idx="3196">
                  <c:v>0.25130160592505685</c:v>
                </c:pt>
                <c:pt idx="3197">
                  <c:v>0.25024061597690084</c:v>
                </c:pt>
                <c:pt idx="3198">
                  <c:v>0.25137723222538538</c:v>
                </c:pt>
                <c:pt idx="3199">
                  <c:v>0.25112704160815902</c:v>
                </c:pt>
                <c:pt idx="3200">
                  <c:v>0.25122218168551619</c:v>
                </c:pt>
                <c:pt idx="3201">
                  <c:v>0.25073639041419687</c:v>
                </c:pt>
                <c:pt idx="3202">
                  <c:v>0.25173117574167209</c:v>
                </c:pt>
                <c:pt idx="3203">
                  <c:v>0.25100046868803405</c:v>
                </c:pt>
                <c:pt idx="3204">
                  <c:v>0.25063883390318514</c:v>
                </c:pt>
                <c:pt idx="3205">
                  <c:v>0.25042203943823854</c:v>
                </c:pt>
                <c:pt idx="3206">
                  <c:v>0.25142383389806067</c:v>
                </c:pt>
                <c:pt idx="3207">
                  <c:v>0.25306297915024722</c:v>
                </c:pt>
                <c:pt idx="3208">
                  <c:v>0.25393531768746425</c:v>
                </c:pt>
                <c:pt idx="3209">
                  <c:v>0.25465416010310754</c:v>
                </c:pt>
                <c:pt idx="3210">
                  <c:v>0.25451289398280802</c:v>
                </c:pt>
                <c:pt idx="3211">
                  <c:v>0.25427013061575998</c:v>
                </c:pt>
                <c:pt idx="3212">
                  <c:v>0.25440410812352898</c:v>
                </c:pt>
                <c:pt idx="3213">
                  <c:v>0.25436649964209018</c:v>
                </c:pt>
                <c:pt idx="3214">
                  <c:v>0.25396028958497602</c:v>
                </c:pt>
                <c:pt idx="3215">
                  <c:v>0.25417372804961597</c:v>
                </c:pt>
                <c:pt idx="3216">
                  <c:v>0.25388167702992614</c:v>
                </c:pt>
                <c:pt idx="3217">
                  <c:v>0.25435400422648113</c:v>
                </c:pt>
                <c:pt idx="3218">
                  <c:v>0.25610544462002588</c:v>
                </c:pt>
                <c:pt idx="3219">
                  <c:v>0.25664603384736484</c:v>
                </c:pt>
                <c:pt idx="3220">
                  <c:v>0.25662898983436416</c:v>
                </c:pt>
                <c:pt idx="3221">
                  <c:v>0.25732678901692985</c:v>
                </c:pt>
                <c:pt idx="3222">
                  <c:v>0.25946464754185772</c:v>
                </c:pt>
                <c:pt idx="3223">
                  <c:v>0.2596252612191407</c:v>
                </c:pt>
                <c:pt idx="3224">
                  <c:v>0.26009206798866857</c:v>
                </c:pt>
                <c:pt idx="3225">
                  <c:v>0.26016693304919197</c:v>
                </c:pt>
                <c:pt idx="3226">
                  <c:v>0.26372352755241807</c:v>
                </c:pt>
                <c:pt idx="3227">
                  <c:v>0.2625604297224709</c:v>
                </c:pt>
                <c:pt idx="3228">
                  <c:v>0.26161123853211005</c:v>
                </c:pt>
                <c:pt idx="3229">
                  <c:v>0.26109846328969838</c:v>
                </c:pt>
                <c:pt idx="3230">
                  <c:v>0.26096906847845525</c:v>
                </c:pt>
                <c:pt idx="3231">
                  <c:v>0.26105233158775965</c:v>
                </c:pt>
                <c:pt idx="3232">
                  <c:v>0.26196544888133672</c:v>
                </c:pt>
                <c:pt idx="3233">
                  <c:v>0.26242871636987025</c:v>
                </c:pt>
                <c:pt idx="3234">
                  <c:v>0.26320942756233168</c:v>
                </c:pt>
                <c:pt idx="3235">
                  <c:v>0.26492563368479849</c:v>
                </c:pt>
                <c:pt idx="3236">
                  <c:v>0.26311024444599207</c:v>
                </c:pt>
                <c:pt idx="3237">
                  <c:v>0.26309041133867</c:v>
                </c:pt>
                <c:pt idx="3238">
                  <c:v>0.26389417916132824</c:v>
                </c:pt>
                <c:pt idx="3239">
                  <c:v>0.26400055688977059</c:v>
                </c:pt>
                <c:pt idx="3240">
                  <c:v>0.2649415519095355</c:v>
                </c:pt>
                <c:pt idx="3241">
                  <c:v>0.2646681239374068</c:v>
                </c:pt>
                <c:pt idx="3242">
                  <c:v>0.26471601874827677</c:v>
                </c:pt>
                <c:pt idx="3243">
                  <c:v>0.26478601234610477</c:v>
                </c:pt>
                <c:pt idx="3244">
                  <c:v>0.26595671353735867</c:v>
                </c:pt>
                <c:pt idx="3245">
                  <c:v>0.26809466229055101</c:v>
                </c:pt>
                <c:pt idx="3246">
                  <c:v>0.26832632232259845</c:v>
                </c:pt>
                <c:pt idx="3247">
                  <c:v>0.26871533399937991</c:v>
                </c:pt>
                <c:pt idx="3248">
                  <c:v>0.26922288992078663</c:v>
                </c:pt>
                <c:pt idx="3249">
                  <c:v>0.2699243746364165</c:v>
                </c:pt>
                <c:pt idx="3250">
                  <c:v>0.27002225646293443</c:v>
                </c:pt>
                <c:pt idx="3251">
                  <c:v>0.26774820217443168</c:v>
                </c:pt>
                <c:pt idx="3252">
                  <c:v>0.2673971483989519</c:v>
                </c:pt>
                <c:pt idx="3253">
                  <c:v>0.26770287735528198</c:v>
                </c:pt>
                <c:pt idx="3254">
                  <c:v>0.26904492649326617</c:v>
                </c:pt>
                <c:pt idx="3255">
                  <c:v>0.26821897108317877</c:v>
                </c:pt>
                <c:pt idx="3256">
                  <c:v>0.26813590449954089</c:v>
                </c:pt>
                <c:pt idx="3257">
                  <c:v>0.26716071306604744</c:v>
                </c:pt>
                <c:pt idx="3258">
                  <c:v>0.26586323064633766</c:v>
                </c:pt>
                <c:pt idx="3259">
                  <c:v>0.26592007790491429</c:v>
                </c:pt>
                <c:pt idx="3260">
                  <c:v>0.26491313751482587</c:v>
                </c:pt>
                <c:pt idx="3261">
                  <c:v>0.26442207566817078</c:v>
                </c:pt>
                <c:pt idx="3262">
                  <c:v>0.26101972512995797</c:v>
                </c:pt>
                <c:pt idx="3263">
                  <c:v>0.26284403669724771</c:v>
                </c:pt>
                <c:pt idx="3264">
                  <c:v>0.26415491475478847</c:v>
                </c:pt>
                <c:pt idx="3265">
                  <c:v>0.26412930135557872</c:v>
                </c:pt>
                <c:pt idx="3266">
                  <c:v>0.26371396585502382</c:v>
                </c:pt>
                <c:pt idx="3267">
                  <c:v>0.26085578446909669</c:v>
                </c:pt>
                <c:pt idx="3268">
                  <c:v>0.26170116226309731</c:v>
                </c:pt>
                <c:pt idx="3269">
                  <c:v>0.26114203690088578</c:v>
                </c:pt>
                <c:pt idx="3270">
                  <c:v>0.25972921244772101</c:v>
                </c:pt>
                <c:pt idx="3271">
                  <c:v>0.25921210835278308</c:v>
                </c:pt>
                <c:pt idx="3272">
                  <c:v>0.26089594859896487</c:v>
                </c:pt>
                <c:pt idx="3273">
                  <c:v>0.26111330721960685</c:v>
                </c:pt>
                <c:pt idx="3274">
                  <c:v>0.2620148371142888</c:v>
                </c:pt>
                <c:pt idx="3275">
                  <c:v>0.26116176844552624</c:v>
                </c:pt>
                <c:pt idx="3276">
                  <c:v>0.25723859125177551</c:v>
                </c:pt>
                <c:pt idx="3277">
                  <c:v>0.26018607635547003</c:v>
                </c:pt>
                <c:pt idx="3278">
                  <c:v>0.26130901894260672</c:v>
                </c:pt>
                <c:pt idx="3279">
                  <c:v>0.26264044943820225</c:v>
                </c:pt>
                <c:pt idx="3280">
                  <c:v>0.26487050234660181</c:v>
                </c:pt>
                <c:pt idx="3281">
                  <c:v>0.26635982974011141</c:v>
                </c:pt>
                <c:pt idx="3282">
                  <c:v>0.26642436829352717</c:v>
                </c:pt>
                <c:pt idx="3283">
                  <c:v>0.26540448697943758</c:v>
                </c:pt>
                <c:pt idx="3284">
                  <c:v>0.26510808757510879</c:v>
                </c:pt>
                <c:pt idx="3285">
                  <c:v>0.26308511373850513</c:v>
                </c:pt>
                <c:pt idx="3286">
                  <c:v>0.26319245256937485</c:v>
                </c:pt>
                <c:pt idx="3287">
                  <c:v>0.26518467852257188</c:v>
                </c:pt>
                <c:pt idx="3288">
                  <c:v>0.26554289224049682</c:v>
                </c:pt>
                <c:pt idx="3289">
                  <c:v>0.26688298519570064</c:v>
                </c:pt>
                <c:pt idx="3290">
                  <c:v>0.26636054421768707</c:v>
                </c:pt>
                <c:pt idx="3291">
                  <c:v>0.26719792943740633</c:v>
                </c:pt>
                <c:pt idx="3292">
                  <c:v>0.26489200715366623</c:v>
                </c:pt>
                <c:pt idx="3293">
                  <c:v>0.26801390849313178</c:v>
                </c:pt>
                <c:pt idx="3294">
                  <c:v>0.26775300171526584</c:v>
                </c:pt>
                <c:pt idx="3295">
                  <c:v>0.26634812286689424</c:v>
                </c:pt>
                <c:pt idx="3296">
                  <c:v>0.26814584319826829</c:v>
                </c:pt>
                <c:pt idx="3297">
                  <c:v>0.26815774381810203</c:v>
                </c:pt>
                <c:pt idx="3298">
                  <c:v>0.26807228915662645</c:v>
                </c:pt>
                <c:pt idx="3299">
                  <c:v>0.26787509213965022</c:v>
                </c:pt>
                <c:pt idx="3300">
                  <c:v>0.26730004716663297</c:v>
                </c:pt>
                <c:pt idx="3301">
                  <c:v>0.26790941821730208</c:v>
                </c:pt>
                <c:pt idx="3302">
                  <c:v>0.26874518602859915</c:v>
                </c:pt>
                <c:pt idx="3303">
                  <c:v>0.26911897363937054</c:v>
                </c:pt>
                <c:pt idx="3304">
                  <c:v>0.26988192250124732</c:v>
                </c:pt>
                <c:pt idx="3305">
                  <c:v>0.27068994181213629</c:v>
                </c:pt>
                <c:pt idx="3306">
                  <c:v>0.26909345700844151</c:v>
                </c:pt>
                <c:pt idx="3307">
                  <c:v>0.27016860347954591</c:v>
                </c:pt>
                <c:pt idx="3308">
                  <c:v>0.27119097814811099</c:v>
                </c:pt>
                <c:pt idx="3309">
                  <c:v>0.271528081569472</c:v>
                </c:pt>
                <c:pt idx="3310">
                  <c:v>0.27398455857670362</c:v>
                </c:pt>
                <c:pt idx="3311">
                  <c:v>0.27353931273539311</c:v>
                </c:pt>
                <c:pt idx="3312">
                  <c:v>0.27451565817409768</c:v>
                </c:pt>
                <c:pt idx="3313">
                  <c:v>0.2747</c:v>
                </c:pt>
                <c:pt idx="3314">
                  <c:v>0.27346776596801431</c:v>
                </c:pt>
                <c:pt idx="3315">
                  <c:v>0.2738008359317986</c:v>
                </c:pt>
                <c:pt idx="3316">
                  <c:v>0.27271215748869382</c:v>
                </c:pt>
                <c:pt idx="3317">
                  <c:v>0.27155969471808489</c:v>
                </c:pt>
                <c:pt idx="3318">
                  <c:v>0.27255460588793923</c:v>
                </c:pt>
                <c:pt idx="3319">
                  <c:v>0.27014558129997951</c:v>
                </c:pt>
                <c:pt idx="3320">
                  <c:v>0.26689451060531322</c:v>
                </c:pt>
                <c:pt idx="3321">
                  <c:v>0.26758165392633776</c:v>
                </c:pt>
                <c:pt idx="3322">
                  <c:v>0.26909053026356911</c:v>
                </c:pt>
                <c:pt idx="3323">
                  <c:v>0.27038348886315644</c:v>
                </c:pt>
                <c:pt idx="3324">
                  <c:v>0.26915163569028183</c:v>
                </c:pt>
                <c:pt idx="3325">
                  <c:v>0.26857380919316759</c:v>
                </c:pt>
                <c:pt idx="3326">
                  <c:v>0.27140659716287813</c:v>
                </c:pt>
                <c:pt idx="3327">
                  <c:v>0.27108136667840788</c:v>
                </c:pt>
                <c:pt idx="3328">
                  <c:v>0.26987528543825751</c:v>
                </c:pt>
                <c:pt idx="3329">
                  <c:v>0.27100571230742598</c:v>
                </c:pt>
                <c:pt idx="3330">
                  <c:v>0.27185030616084566</c:v>
                </c:pt>
                <c:pt idx="3331">
                  <c:v>0.27257058154365887</c:v>
                </c:pt>
                <c:pt idx="3332">
                  <c:v>0.27355103436484868</c:v>
                </c:pt>
                <c:pt idx="3333">
                  <c:v>0.27298536051443423</c:v>
                </c:pt>
                <c:pt idx="3334">
                  <c:v>0.27091451641214676</c:v>
                </c:pt>
                <c:pt idx="3335">
                  <c:v>0.27166666666666667</c:v>
                </c:pt>
                <c:pt idx="3336">
                  <c:v>0.27231847178164326</c:v>
                </c:pt>
                <c:pt idx="3337">
                  <c:v>0.27065665132057187</c:v>
                </c:pt>
                <c:pt idx="3338">
                  <c:v>0.27189144849271996</c:v>
                </c:pt>
                <c:pt idx="3339">
                  <c:v>0.2719439220379552</c:v>
                </c:pt>
                <c:pt idx="3340">
                  <c:v>0.2702070578523767</c:v>
                </c:pt>
                <c:pt idx="3341">
                  <c:v>0.27173173717861515</c:v>
                </c:pt>
                <c:pt idx="3342">
                  <c:v>0.27389026929017524</c:v>
                </c:pt>
                <c:pt idx="3343">
                  <c:v>0.2734440530112397</c:v>
                </c:pt>
                <c:pt idx="3344">
                  <c:v>0.27126089872568748</c:v>
                </c:pt>
                <c:pt idx="3345">
                  <c:v>0.26994935095428169</c:v>
                </c:pt>
                <c:pt idx="3346">
                  <c:v>0.2708409658617818</c:v>
                </c:pt>
                <c:pt idx="3347">
                  <c:v>0.27136645756580041</c:v>
                </c:pt>
                <c:pt idx="3348">
                  <c:v>0.26955395396725235</c:v>
                </c:pt>
                <c:pt idx="3349">
                  <c:v>0.26972281449893387</c:v>
                </c:pt>
                <c:pt idx="3350">
                  <c:v>0.27013824272231823</c:v>
                </c:pt>
                <c:pt idx="3351">
                  <c:v>0.26994354035204249</c:v>
                </c:pt>
                <c:pt idx="3352">
                  <c:v>0.27055931978211772</c:v>
                </c:pt>
                <c:pt idx="3353">
                  <c:v>0.26907603593938584</c:v>
                </c:pt>
                <c:pt idx="3354">
                  <c:v>0.26997753261124713</c:v>
                </c:pt>
                <c:pt idx="3355">
                  <c:v>0.26947645925575425</c:v>
                </c:pt>
                <c:pt idx="3356">
                  <c:v>0.27108393253141594</c:v>
                </c:pt>
                <c:pt idx="3357">
                  <c:v>0.27195286195286195</c:v>
                </c:pt>
                <c:pt idx="3358">
                  <c:v>0.26976980365605957</c:v>
                </c:pt>
                <c:pt idx="3359">
                  <c:v>0.27135492131954042</c:v>
                </c:pt>
                <c:pt idx="3360">
                  <c:v>0.27206383849406629</c:v>
                </c:pt>
                <c:pt idx="3361">
                  <c:v>0.27174894119280707</c:v>
                </c:pt>
                <c:pt idx="3362">
                  <c:v>0.27284622271193443</c:v>
                </c:pt>
                <c:pt idx="3363">
                  <c:v>0.27365381348734497</c:v>
                </c:pt>
                <c:pt idx="3364">
                  <c:v>0.2736795414221373</c:v>
                </c:pt>
                <c:pt idx="3365">
                  <c:v>0.27290056493258935</c:v>
                </c:pt>
                <c:pt idx="3366">
                  <c:v>0.27435025920966799</c:v>
                </c:pt>
                <c:pt idx="3367">
                  <c:v>0.27438275815032054</c:v>
                </c:pt>
                <c:pt idx="3368">
                  <c:v>0.27531389226407454</c:v>
                </c:pt>
                <c:pt idx="3369">
                  <c:v>0.27545193444838656</c:v>
                </c:pt>
                <c:pt idx="3370">
                  <c:v>0.27576284796573874</c:v>
                </c:pt>
                <c:pt idx="3371">
                  <c:v>0.27429624664879354</c:v>
                </c:pt>
                <c:pt idx="3372">
                  <c:v>0.27295509222133119</c:v>
                </c:pt>
                <c:pt idx="3373">
                  <c:v>0.27153740309427121</c:v>
                </c:pt>
                <c:pt idx="3374">
                  <c:v>0.27260908696956565</c:v>
                </c:pt>
                <c:pt idx="3375">
                  <c:v>0.26982375171398953</c:v>
                </c:pt>
                <c:pt idx="3376">
                  <c:v>0.26927437641723356</c:v>
                </c:pt>
                <c:pt idx="3377">
                  <c:v>0.27276359157039654</c:v>
                </c:pt>
                <c:pt idx="3378">
                  <c:v>0.27493368700265253</c:v>
                </c:pt>
                <c:pt idx="3379">
                  <c:v>0.27685459940652818</c:v>
                </c:pt>
                <c:pt idx="3380">
                  <c:v>0.27443026285412753</c:v>
                </c:pt>
                <c:pt idx="3381">
                  <c:v>0.27526796869862563</c:v>
                </c:pt>
                <c:pt idx="3382">
                  <c:v>0.27583819602413218</c:v>
                </c:pt>
                <c:pt idx="3383">
                  <c:v>0.27657280982557003</c:v>
                </c:pt>
                <c:pt idx="3384">
                  <c:v>0.27689755018381756</c:v>
                </c:pt>
                <c:pt idx="3385">
                  <c:v>0.2768694632621157</c:v>
                </c:pt>
                <c:pt idx="3386">
                  <c:v>0.27668511885379354</c:v>
                </c:pt>
                <c:pt idx="3387">
                  <c:v>0.27788954507106234</c:v>
                </c:pt>
                <c:pt idx="3388">
                  <c:v>0.27875962970156021</c:v>
                </c:pt>
                <c:pt idx="3389">
                  <c:v>0.27942273390627531</c:v>
                </c:pt>
                <c:pt idx="3390">
                  <c:v>0.27977346278317156</c:v>
                </c:pt>
                <c:pt idx="3391">
                  <c:v>0.28029763830475574</c:v>
                </c:pt>
                <c:pt idx="3392">
                  <c:v>0.27956711355193026</c:v>
                </c:pt>
                <c:pt idx="3393">
                  <c:v>0.27980371403829496</c:v>
                </c:pt>
                <c:pt idx="3394">
                  <c:v>0.28043074161912701</c:v>
                </c:pt>
                <c:pt idx="3395">
                  <c:v>0.2810566473247203</c:v>
                </c:pt>
                <c:pt idx="3396">
                  <c:v>0.28040029603887123</c:v>
                </c:pt>
                <c:pt idx="3397">
                  <c:v>0.27943404131885136</c:v>
                </c:pt>
                <c:pt idx="3398">
                  <c:v>0.27846025212245951</c:v>
                </c:pt>
                <c:pt idx="3399">
                  <c:v>0.28033953473529694</c:v>
                </c:pt>
                <c:pt idx="3400">
                  <c:v>0.27996051961283752</c:v>
                </c:pt>
                <c:pt idx="3401">
                  <c:v>0.28027133257258779</c:v>
                </c:pt>
                <c:pt idx="3402">
                  <c:v>0.28048741688142281</c:v>
                </c:pt>
                <c:pt idx="3403">
                  <c:v>0.27884738801180853</c:v>
                </c:pt>
                <c:pt idx="3404">
                  <c:v>0.27824261024067193</c:v>
                </c:pt>
                <c:pt idx="3405">
                  <c:v>0.27766005265523663</c:v>
                </c:pt>
                <c:pt idx="3406">
                  <c:v>0.27818729568617395</c:v>
                </c:pt>
                <c:pt idx="3407">
                  <c:v>0.27871820116238449</c:v>
                </c:pt>
                <c:pt idx="3408">
                  <c:v>0.27813177010322415</c:v>
                </c:pt>
                <c:pt idx="3409">
                  <c:v>0.27866551845118492</c:v>
                </c:pt>
                <c:pt idx="3410">
                  <c:v>0.2797531963615546</c:v>
                </c:pt>
                <c:pt idx="3411">
                  <c:v>0.28032667991044685</c:v>
                </c:pt>
                <c:pt idx="3412">
                  <c:v>0.28201815202319425</c:v>
                </c:pt>
                <c:pt idx="3413">
                  <c:v>0.28259780907668236</c:v>
                </c:pt>
                <c:pt idx="3414">
                  <c:v>0.28187877460337329</c:v>
                </c:pt>
                <c:pt idx="3415">
                  <c:v>0.28182984448825055</c:v>
                </c:pt>
                <c:pt idx="3416">
                  <c:v>0.28270489248987224</c:v>
                </c:pt>
                <c:pt idx="3417">
                  <c:v>0.28357185171327909</c:v>
                </c:pt>
                <c:pt idx="3418">
                  <c:v>0.28394869559803243</c:v>
                </c:pt>
                <c:pt idx="3419">
                  <c:v>0.28403324720605172</c:v>
                </c:pt>
                <c:pt idx="3420">
                  <c:v>0.28463491670279312</c:v>
                </c:pt>
                <c:pt idx="3421">
                  <c:v>0.28467447190732825</c:v>
                </c:pt>
                <c:pt idx="3422">
                  <c:v>0.2846019683567958</c:v>
                </c:pt>
                <c:pt idx="3423">
                  <c:v>0.28481327285155034</c:v>
                </c:pt>
                <c:pt idx="3424">
                  <c:v>0.28746883368732107</c:v>
                </c:pt>
                <c:pt idx="3425">
                  <c:v>0.28640550851400387</c:v>
                </c:pt>
                <c:pt idx="3426">
                  <c:v>0.28222716598689906</c:v>
                </c:pt>
                <c:pt idx="3427">
                  <c:v>0.28667926749914785</c:v>
                </c:pt>
                <c:pt idx="3428">
                  <c:v>0.28821081830790574</c:v>
                </c:pt>
                <c:pt idx="3429">
                  <c:v>0.28951477116179397</c:v>
                </c:pt>
                <c:pt idx="3430">
                  <c:v>0.28967486414294924</c:v>
                </c:pt>
                <c:pt idx="3431">
                  <c:v>0.2912944046348529</c:v>
                </c:pt>
                <c:pt idx="3432">
                  <c:v>0.29036494121239886</c:v>
                </c:pt>
                <c:pt idx="3433">
                  <c:v>0.29004540053018069</c:v>
                </c:pt>
                <c:pt idx="3434">
                  <c:v>0.29152060921068534</c:v>
                </c:pt>
                <c:pt idx="3435">
                  <c:v>0.29061605663503542</c:v>
                </c:pt>
                <c:pt idx="3436">
                  <c:v>0.2930274675520676</c:v>
                </c:pt>
                <c:pt idx="3437">
                  <c:v>0.29404840948874272</c:v>
                </c:pt>
                <c:pt idx="3438">
                  <c:v>0.29509827565416613</c:v>
                </c:pt>
                <c:pt idx="3439">
                  <c:v>0.29634699029716827</c:v>
                </c:pt>
                <c:pt idx="3440">
                  <c:v>0.29335394126738795</c:v>
                </c:pt>
                <c:pt idx="3441">
                  <c:v>0.29652176573159172</c:v>
                </c:pt>
                <c:pt idx="3442">
                  <c:v>0.29753230053272917</c:v>
                </c:pt>
                <c:pt idx="3443">
                  <c:v>0.29913330078125</c:v>
                </c:pt>
                <c:pt idx="3444">
                  <c:v>0.29630435458303545</c:v>
                </c:pt>
                <c:pt idx="3445">
                  <c:v>0.29800691102060967</c:v>
                </c:pt>
                <c:pt idx="3446">
                  <c:v>0.30122166170303288</c:v>
                </c:pt>
                <c:pt idx="3447">
                  <c:v>0.29952532596286729</c:v>
                </c:pt>
                <c:pt idx="3448">
                  <c:v>0.30124558356787828</c:v>
                </c:pt>
                <c:pt idx="3449">
                  <c:v>0.30009030704394946</c:v>
                </c:pt>
                <c:pt idx="3450">
                  <c:v>0.30190032269630696</c:v>
                </c:pt>
                <c:pt idx="3451">
                  <c:v>0.30036389667720576</c:v>
                </c:pt>
                <c:pt idx="3452">
                  <c:v>0.30167150732025372</c:v>
                </c:pt>
                <c:pt idx="3453">
                  <c:v>0.30119266599418498</c:v>
                </c:pt>
                <c:pt idx="3454">
                  <c:v>0.30201421800947864</c:v>
                </c:pt>
                <c:pt idx="3455">
                  <c:v>0.30166602322335401</c:v>
                </c:pt>
                <c:pt idx="3456">
                  <c:v>0.30380682154046229</c:v>
                </c:pt>
                <c:pt idx="3457">
                  <c:v>0.30188455260424396</c:v>
                </c:pt>
                <c:pt idx="3458">
                  <c:v>0.29818879692935107</c:v>
                </c:pt>
                <c:pt idx="3459">
                  <c:v>0.29567024378140311</c:v>
                </c:pt>
                <c:pt idx="3460">
                  <c:v>0.29515432592355673</c:v>
                </c:pt>
                <c:pt idx="3461">
                  <c:v>0.29759229534510434</c:v>
                </c:pt>
                <c:pt idx="3462">
                  <c:v>0.29478000739470944</c:v>
                </c:pt>
                <c:pt idx="3463">
                  <c:v>0.29828528994801867</c:v>
                </c:pt>
                <c:pt idx="3464">
                  <c:v>0.30243618363583424</c:v>
                </c:pt>
                <c:pt idx="3465">
                  <c:v>0.29952704503064215</c:v>
                </c:pt>
                <c:pt idx="3466">
                  <c:v>0.29978265038675445</c:v>
                </c:pt>
                <c:pt idx="3467">
                  <c:v>0.30030417245255575</c:v>
                </c:pt>
                <c:pt idx="3468">
                  <c:v>0.29889733073354402</c:v>
                </c:pt>
                <c:pt idx="3469">
                  <c:v>0.29960252342923821</c:v>
                </c:pt>
                <c:pt idx="3470">
                  <c:v>0.30386242285555787</c:v>
                </c:pt>
                <c:pt idx="3471">
                  <c:v>0.3043446566554891</c:v>
                </c:pt>
                <c:pt idx="3472">
                  <c:v>0.31034621740357099</c:v>
                </c:pt>
                <c:pt idx="3473">
                  <c:v>0.31260210901529778</c:v>
                </c:pt>
                <c:pt idx="3474">
                  <c:v>0.30252240983948303</c:v>
                </c:pt>
                <c:pt idx="3475">
                  <c:v>0.3065664556962025</c:v>
                </c:pt>
                <c:pt idx="3476">
                  <c:v>0.31074999999999997</c:v>
                </c:pt>
                <c:pt idx="3477">
                  <c:v>0.31121367094923286</c:v>
                </c:pt>
                <c:pt idx="3478">
                  <c:v>0.31215034965034966</c:v>
                </c:pt>
                <c:pt idx="3479">
                  <c:v>0.315765866786275</c:v>
                </c:pt>
                <c:pt idx="3480">
                  <c:v>0.31918568784700801</c:v>
                </c:pt>
                <c:pt idx="3481">
                  <c:v>0.31407269338303823</c:v>
                </c:pt>
                <c:pt idx="3482">
                  <c:v>0.31512251148545178</c:v>
                </c:pt>
                <c:pt idx="3483">
                  <c:v>0.31011759135032757</c:v>
                </c:pt>
                <c:pt idx="3484">
                  <c:v>0.31301356774316841</c:v>
                </c:pt>
                <c:pt idx="3485">
                  <c:v>0.31181377303588753</c:v>
                </c:pt>
                <c:pt idx="3486">
                  <c:v>0.31094860857200896</c:v>
                </c:pt>
                <c:pt idx="3487">
                  <c:v>0.31104316403923277</c:v>
                </c:pt>
                <c:pt idx="3488">
                  <c:v>0.31072968290422665</c:v>
                </c:pt>
                <c:pt idx="3489">
                  <c:v>0.31601600845729821</c:v>
                </c:pt>
                <c:pt idx="3490">
                  <c:v>0.31286538679138537</c:v>
                </c:pt>
                <c:pt idx="3491">
                  <c:v>0.31084187862642781</c:v>
                </c:pt>
                <c:pt idx="3492">
                  <c:v>0.30625449317038106</c:v>
                </c:pt>
                <c:pt idx="3493">
                  <c:v>0.30976565334107231</c:v>
                </c:pt>
                <c:pt idx="3494">
                  <c:v>0.31350646604883892</c:v>
                </c:pt>
                <c:pt idx="3495">
                  <c:v>0.31332805299539174</c:v>
                </c:pt>
                <c:pt idx="3496">
                  <c:v>0.31562164098889284</c:v>
                </c:pt>
                <c:pt idx="3497">
                  <c:v>0.31140106056377342</c:v>
                </c:pt>
                <c:pt idx="3498">
                  <c:v>0.31190738307468308</c:v>
                </c:pt>
                <c:pt idx="3499">
                  <c:v>0.3081966012305889</c:v>
                </c:pt>
                <c:pt idx="3500">
                  <c:v>0.31311357936223572</c:v>
                </c:pt>
                <c:pt idx="3501">
                  <c:v>0.31098609717643688</c:v>
                </c:pt>
                <c:pt idx="3502">
                  <c:v>0.31321341484963067</c:v>
                </c:pt>
                <c:pt idx="3503">
                  <c:v>0.31140916216686987</c:v>
                </c:pt>
                <c:pt idx="3504">
                  <c:v>0.30868302243376611</c:v>
                </c:pt>
                <c:pt idx="3505">
                  <c:v>0.31315439446130761</c:v>
                </c:pt>
                <c:pt idx="3506">
                  <c:v>0.31468603690443403</c:v>
                </c:pt>
                <c:pt idx="3507">
                  <c:v>0.3143675518936313</c:v>
                </c:pt>
                <c:pt idx="3508">
                  <c:v>0.31766406883661885</c:v>
                </c:pt>
                <c:pt idx="3509">
                  <c:v>0.31908871728571925</c:v>
                </c:pt>
                <c:pt idx="3510">
                  <c:v>0.32376429199648199</c:v>
                </c:pt>
                <c:pt idx="3511">
                  <c:v>0.32470105672969962</c:v>
                </c:pt>
                <c:pt idx="3512">
                  <c:v>0.32410067022295175</c:v>
                </c:pt>
                <c:pt idx="3513">
                  <c:v>0.32618803418803416</c:v>
                </c:pt>
                <c:pt idx="3514">
                  <c:v>0.32594969825932252</c:v>
                </c:pt>
                <c:pt idx="3515">
                  <c:v>0.32610085227272723</c:v>
                </c:pt>
                <c:pt idx="3516">
                  <c:v>0.32635014212022317</c:v>
                </c:pt>
                <c:pt idx="3517">
                  <c:v>0.32649853290484843</c:v>
                </c:pt>
                <c:pt idx="3518">
                  <c:v>0.32461016949152544</c:v>
                </c:pt>
                <c:pt idx="3519">
                  <c:v>0.32900640476761311</c:v>
                </c:pt>
                <c:pt idx="3520">
                  <c:v>0.32836021958037248</c:v>
                </c:pt>
                <c:pt idx="3521">
                  <c:v>0.32603092783505155</c:v>
                </c:pt>
                <c:pt idx="3522">
                  <c:v>0.32659761711345786</c:v>
                </c:pt>
                <c:pt idx="3523">
                  <c:v>0.32228835094289154</c:v>
                </c:pt>
                <c:pt idx="3524">
                  <c:v>0.31937535004777123</c:v>
                </c:pt>
                <c:pt idx="3525">
                  <c:v>0.31933854837112585</c:v>
                </c:pt>
                <c:pt idx="3526">
                  <c:v>0.32193086225026291</c:v>
                </c:pt>
                <c:pt idx="3527">
                  <c:v>0.32053673703158236</c:v>
                </c:pt>
                <c:pt idx="3528">
                  <c:v>0.32089067774604002</c:v>
                </c:pt>
                <c:pt idx="3529">
                  <c:v>0.31914280222948299</c:v>
                </c:pt>
                <c:pt idx="3530">
                  <c:v>0.31734969167523125</c:v>
                </c:pt>
                <c:pt idx="3531">
                  <c:v>0.31756122001628362</c:v>
                </c:pt>
                <c:pt idx="3532">
                  <c:v>0.31534653465346535</c:v>
                </c:pt>
                <c:pt idx="3533">
                  <c:v>0.31921194550952336</c:v>
                </c:pt>
                <c:pt idx="3534">
                  <c:v>0.32636363636363636</c:v>
                </c:pt>
                <c:pt idx="3535">
                  <c:v>0.32646951199228236</c:v>
                </c:pt>
                <c:pt idx="3536">
                  <c:v>0.32678084218138786</c:v>
                </c:pt>
                <c:pt idx="3537">
                  <c:v>0.32688487217065626</c:v>
                </c:pt>
                <c:pt idx="3538">
                  <c:v>0.32754984662576692</c:v>
                </c:pt>
                <c:pt idx="3539">
                  <c:v>0.32885195405249307</c:v>
                </c:pt>
                <c:pt idx="3540">
                  <c:v>0.33020078260311764</c:v>
                </c:pt>
                <c:pt idx="3541">
                  <c:v>0.33125972006220838</c:v>
                </c:pt>
                <c:pt idx="3542">
                  <c:v>0.33442791835683472</c:v>
                </c:pt>
                <c:pt idx="3543">
                  <c:v>0.33529883031565449</c:v>
                </c:pt>
                <c:pt idx="3544">
                  <c:v>0.33631490677102177</c:v>
                </c:pt>
                <c:pt idx="3545">
                  <c:v>0.33700992353993814</c:v>
                </c:pt>
                <c:pt idx="3546">
                  <c:v>0.3384102649558407</c:v>
                </c:pt>
                <c:pt idx="3547">
                  <c:v>0.3371543059843658</c:v>
                </c:pt>
                <c:pt idx="3548">
                  <c:v>0.33885717991957448</c:v>
                </c:pt>
                <c:pt idx="3549">
                  <c:v>0.33704753317016617</c:v>
                </c:pt>
                <c:pt idx="3550">
                  <c:v>0.33715530218108442</c:v>
                </c:pt>
                <c:pt idx="3551">
                  <c:v>0.33715530218108442</c:v>
                </c:pt>
                <c:pt idx="3552">
                  <c:v>0.3378331493455291</c:v>
                </c:pt>
                <c:pt idx="3553">
                  <c:v>0.33778443495442667</c:v>
                </c:pt>
                <c:pt idx="3554">
                  <c:v>0.34069201087987855</c:v>
                </c:pt>
                <c:pt idx="3555">
                  <c:v>0.34388319867676059</c:v>
                </c:pt>
                <c:pt idx="3556">
                  <c:v>0.34031298214679306</c:v>
                </c:pt>
                <c:pt idx="3557">
                  <c:v>0.33617075339855168</c:v>
                </c:pt>
                <c:pt idx="3558">
                  <c:v>0.33569547221873824</c:v>
                </c:pt>
                <c:pt idx="3559">
                  <c:v>0.33444151002019573</c:v>
                </c:pt>
                <c:pt idx="3560">
                  <c:v>0.33140060475700611</c:v>
                </c:pt>
                <c:pt idx="3561">
                  <c:v>0.33205893323386793</c:v>
                </c:pt>
                <c:pt idx="3562">
                  <c:v>0.33781450419338926</c:v>
                </c:pt>
                <c:pt idx="3563">
                  <c:v>0.33371280883665116</c:v>
                </c:pt>
                <c:pt idx="3564">
                  <c:v>0.33448571253747778</c:v>
                </c:pt>
                <c:pt idx="3565">
                  <c:v>0.32973123606638594</c:v>
                </c:pt>
                <c:pt idx="3566">
                  <c:v>0.32784841685365246</c:v>
                </c:pt>
                <c:pt idx="3567">
                  <c:v>0.33061072953406345</c:v>
                </c:pt>
                <c:pt idx="3568">
                  <c:v>0.32882896908179465</c:v>
                </c:pt>
                <c:pt idx="3569">
                  <c:v>0.32953986220472442</c:v>
                </c:pt>
                <c:pt idx="3570">
                  <c:v>0.33257192245956291</c:v>
                </c:pt>
                <c:pt idx="3571">
                  <c:v>0.33820286659316434</c:v>
                </c:pt>
                <c:pt idx="3572">
                  <c:v>0.34414063688068369</c:v>
                </c:pt>
                <c:pt idx="3573">
                  <c:v>0.34369508574198632</c:v>
                </c:pt>
                <c:pt idx="3574">
                  <c:v>0.34283821625365091</c:v>
                </c:pt>
                <c:pt idx="3575">
                  <c:v>0.34534741124039126</c:v>
                </c:pt>
                <c:pt idx="3576">
                  <c:v>0.33995875302627254</c:v>
                </c:pt>
                <c:pt idx="3577">
                  <c:v>0.33799207318890245</c:v>
                </c:pt>
                <c:pt idx="3578">
                  <c:v>0.33467548076923076</c:v>
                </c:pt>
                <c:pt idx="3579">
                  <c:v>0.33757112375533427</c:v>
                </c:pt>
                <c:pt idx="3580">
                  <c:v>0.33833090876703381</c:v>
                </c:pt>
                <c:pt idx="3581">
                  <c:v>0.33808336302101888</c:v>
                </c:pt>
                <c:pt idx="3582">
                  <c:v>0.33926193365097213</c:v>
                </c:pt>
                <c:pt idx="3583">
                  <c:v>0.33980037798251828</c:v>
                </c:pt>
                <c:pt idx="3584">
                  <c:v>0.34080597811582597</c:v>
                </c:pt>
                <c:pt idx="3585">
                  <c:v>0.34427101809152183</c:v>
                </c:pt>
                <c:pt idx="3586">
                  <c:v>0.3474136915282196</c:v>
                </c:pt>
                <c:pt idx="3587">
                  <c:v>0.34690306777090862</c:v>
                </c:pt>
                <c:pt idx="3588">
                  <c:v>0.34743694060211555</c:v>
                </c:pt>
                <c:pt idx="3589">
                  <c:v>0.35097965877377219</c:v>
                </c:pt>
                <c:pt idx="3590">
                  <c:v>0.35050096173169126</c:v>
                </c:pt>
                <c:pt idx="3591">
                  <c:v>0.35130355411033148</c:v>
                </c:pt>
                <c:pt idx="3592">
                  <c:v>0.35369728894105523</c:v>
                </c:pt>
                <c:pt idx="3593">
                  <c:v>0.35709018718094154</c:v>
                </c:pt>
                <c:pt idx="3594">
                  <c:v>0.35512999720436123</c:v>
                </c:pt>
                <c:pt idx="3595">
                  <c:v>0.34682532789021109</c:v>
                </c:pt>
                <c:pt idx="3596">
                  <c:v>0.34480544122369156</c:v>
                </c:pt>
                <c:pt idx="3597">
                  <c:v>0.3384652321358903</c:v>
                </c:pt>
                <c:pt idx="3598">
                  <c:v>0.34274110480002351</c:v>
                </c:pt>
                <c:pt idx="3599">
                  <c:v>0.34092066249363562</c:v>
                </c:pt>
                <c:pt idx="3600">
                  <c:v>0.3381428485900736</c:v>
                </c:pt>
                <c:pt idx="3601">
                  <c:v>0.34074927613307338</c:v>
                </c:pt>
                <c:pt idx="3602">
                  <c:v>0.34238762971455444</c:v>
                </c:pt>
                <c:pt idx="3603">
                  <c:v>0.33843928929815242</c:v>
                </c:pt>
                <c:pt idx="3604">
                  <c:v>0.33861362553596952</c:v>
                </c:pt>
                <c:pt idx="3605">
                  <c:v>0.33800090730379562</c:v>
                </c:pt>
                <c:pt idx="3606">
                  <c:v>0.34388476006973112</c:v>
                </c:pt>
                <c:pt idx="3607">
                  <c:v>0.34580684226460789</c:v>
                </c:pt>
                <c:pt idx="3608">
                  <c:v>0.34298289114802877</c:v>
                </c:pt>
                <c:pt idx="3609">
                  <c:v>0.34398763523956721</c:v>
                </c:pt>
                <c:pt idx="3610">
                  <c:v>0.34660663766616978</c:v>
                </c:pt>
                <c:pt idx="3611">
                  <c:v>0.34746700978485295</c:v>
                </c:pt>
                <c:pt idx="3612">
                  <c:v>0.3481962872702109</c:v>
                </c:pt>
                <c:pt idx="3613">
                  <c:v>0.34847263280480162</c:v>
                </c:pt>
                <c:pt idx="3614">
                  <c:v>0.3498991217659625</c:v>
                </c:pt>
                <c:pt idx="3615">
                  <c:v>0.3442966690630242</c:v>
                </c:pt>
                <c:pt idx="3616">
                  <c:v>0.34571462208617848</c:v>
                </c:pt>
                <c:pt idx="3617">
                  <c:v>0.3452661750216463</c:v>
                </c:pt>
                <c:pt idx="3618">
                  <c:v>0.3455804671909849</c:v>
                </c:pt>
                <c:pt idx="3619">
                  <c:v>0.34431904124730939</c:v>
                </c:pt>
                <c:pt idx="3620">
                  <c:v>0.34648983710537695</c:v>
                </c:pt>
                <c:pt idx="3621">
                  <c:v>0.35031069999716252</c:v>
                </c:pt>
                <c:pt idx="3622">
                  <c:v>0.35035558221232116</c:v>
                </c:pt>
                <c:pt idx="3623">
                  <c:v>0.35070272756014137</c:v>
                </c:pt>
                <c:pt idx="3624">
                  <c:v>0.34955395683453239</c:v>
                </c:pt>
                <c:pt idx="3625">
                  <c:v>0.3487575225316018</c:v>
                </c:pt>
                <c:pt idx="3626">
                  <c:v>0.34765065348966406</c:v>
                </c:pt>
                <c:pt idx="3627">
                  <c:v>0.34745762711864409</c:v>
                </c:pt>
                <c:pt idx="3628">
                  <c:v>0.34759139847693515</c:v>
                </c:pt>
                <c:pt idx="3629">
                  <c:v>0.34407010823829831</c:v>
                </c:pt>
                <c:pt idx="3630">
                  <c:v>0.34252993232691309</c:v>
                </c:pt>
                <c:pt idx="3631">
                  <c:v>0.34140664132708687</c:v>
                </c:pt>
                <c:pt idx="3632">
                  <c:v>0.34430252498373837</c:v>
                </c:pt>
                <c:pt idx="3633">
                  <c:v>0.34136410947162188</c:v>
                </c:pt>
                <c:pt idx="3634">
                  <c:v>0.34356627674404511</c:v>
                </c:pt>
                <c:pt idx="3635">
                  <c:v>0.3394989894040546</c:v>
                </c:pt>
                <c:pt idx="3636">
                  <c:v>0.33658388855239252</c:v>
                </c:pt>
                <c:pt idx="3637">
                  <c:v>0.33657709133113117</c:v>
                </c:pt>
                <c:pt idx="3638">
                  <c:v>0.3420271293008092</c:v>
                </c:pt>
                <c:pt idx="3639">
                  <c:v>0.34590566468707173</c:v>
                </c:pt>
                <c:pt idx="3640">
                  <c:v>0.34721270276445049</c:v>
                </c:pt>
                <c:pt idx="3641">
                  <c:v>0.34042193140794225</c:v>
                </c:pt>
                <c:pt idx="3642">
                  <c:v>0.33456671562535306</c:v>
                </c:pt>
                <c:pt idx="3643">
                  <c:v>0.33997813104550423</c:v>
                </c:pt>
                <c:pt idx="3644">
                  <c:v>0.3402508422751338</c:v>
                </c:pt>
                <c:pt idx="3645">
                  <c:v>0.3384529461044401</c:v>
                </c:pt>
                <c:pt idx="3646">
                  <c:v>0.33750723998124504</c:v>
                </c:pt>
                <c:pt idx="3647">
                  <c:v>0.33744661971049855</c:v>
                </c:pt>
                <c:pt idx="3648">
                  <c:v>0.33790838666217582</c:v>
                </c:pt>
                <c:pt idx="3649">
                  <c:v>0.33920286209402428</c:v>
                </c:pt>
                <c:pt idx="3650">
                  <c:v>0.33802380885374161</c:v>
                </c:pt>
                <c:pt idx="3651">
                  <c:v>0.33592569798019362</c:v>
                </c:pt>
                <c:pt idx="3652">
                  <c:v>0.33519629976322884</c:v>
                </c:pt>
                <c:pt idx="3653">
                  <c:v>0.33643081674295483</c:v>
                </c:pt>
                <c:pt idx="3654">
                  <c:v>0.33728380124838447</c:v>
                </c:pt>
                <c:pt idx="3655">
                  <c:v>0.34104844500911452</c:v>
                </c:pt>
                <c:pt idx="3656">
                  <c:v>0.34167531828861814</c:v>
                </c:pt>
                <c:pt idx="3657">
                  <c:v>0.34044003380681043</c:v>
                </c:pt>
                <c:pt idx="3658">
                  <c:v>0.34031470724590257</c:v>
                </c:pt>
                <c:pt idx="3659">
                  <c:v>0.34078680546167367</c:v>
                </c:pt>
                <c:pt idx="3660">
                  <c:v>0.34246389769432933</c:v>
                </c:pt>
                <c:pt idx="3661">
                  <c:v>0.3425723316314126</c:v>
                </c:pt>
                <c:pt idx="3662">
                  <c:v>0.33904865748943708</c:v>
                </c:pt>
                <c:pt idx="3663">
                  <c:v>0.33965042401766965</c:v>
                </c:pt>
                <c:pt idx="3664">
                  <c:v>0.3393393393393393</c:v>
                </c:pt>
                <c:pt idx="3665">
                  <c:v>0.34209948993583061</c:v>
                </c:pt>
                <c:pt idx="3666">
                  <c:v>0.34316404664628375</c:v>
                </c:pt>
                <c:pt idx="3667">
                  <c:v>0.34494961774319904</c:v>
                </c:pt>
                <c:pt idx="3668">
                  <c:v>0.3457446808510638</c:v>
                </c:pt>
                <c:pt idx="3669">
                  <c:v>0.34739151633349585</c:v>
                </c:pt>
                <c:pt idx="3670">
                  <c:v>0.34817593649758061</c:v>
                </c:pt>
                <c:pt idx="3671">
                  <c:v>0.35178629778891185</c:v>
                </c:pt>
                <c:pt idx="3672">
                  <c:v>0.34880430938324675</c:v>
                </c:pt>
                <c:pt idx="3673">
                  <c:v>0.34975609756097564</c:v>
                </c:pt>
                <c:pt idx="3674">
                  <c:v>0.35069994894806139</c:v>
                </c:pt>
                <c:pt idx="3675">
                  <c:v>0.34970117913099663</c:v>
                </c:pt>
                <c:pt idx="3676">
                  <c:v>0.34901475846124896</c:v>
                </c:pt>
                <c:pt idx="3677">
                  <c:v>0.34775863913555155</c:v>
                </c:pt>
                <c:pt idx="3678">
                  <c:v>0.34680983757694078</c:v>
                </c:pt>
                <c:pt idx="3679">
                  <c:v>0.34667277085072573</c:v>
                </c:pt>
                <c:pt idx="3680">
                  <c:v>0.33866952215232232</c:v>
                </c:pt>
                <c:pt idx="3681">
                  <c:v>0.34270640991822732</c:v>
                </c:pt>
                <c:pt idx="3682">
                  <c:v>0.34296805329696267</c:v>
                </c:pt>
                <c:pt idx="3683">
                  <c:v>0.3424436874488368</c:v>
                </c:pt>
                <c:pt idx="3684">
                  <c:v>0.34073448266758194</c:v>
                </c:pt>
                <c:pt idx="3685">
                  <c:v>0.34197846178151081</c:v>
                </c:pt>
                <c:pt idx="3686">
                  <c:v>0.34016804946361573</c:v>
                </c:pt>
                <c:pt idx="3687">
                  <c:v>0.33915357998402984</c:v>
                </c:pt>
                <c:pt idx="3688">
                  <c:v>0.34089528588406187</c:v>
                </c:pt>
                <c:pt idx="3689">
                  <c:v>0.34291072963609365</c:v>
                </c:pt>
                <c:pt idx="3690">
                  <c:v>0.34702269414948989</c:v>
                </c:pt>
                <c:pt idx="3691">
                  <c:v>0.34692331801086507</c:v>
                </c:pt>
                <c:pt idx="3692">
                  <c:v>0.34844819063971488</c:v>
                </c:pt>
                <c:pt idx="3693">
                  <c:v>0.3492274420907267</c:v>
                </c:pt>
                <c:pt idx="3694">
                  <c:v>0.3512192516225528</c:v>
                </c:pt>
                <c:pt idx="3695">
                  <c:v>0.3496544236421894</c:v>
                </c:pt>
                <c:pt idx="3696">
                  <c:v>0.34839354716675225</c:v>
                </c:pt>
                <c:pt idx="3697">
                  <c:v>0.35127448635143393</c:v>
                </c:pt>
                <c:pt idx="3698">
                  <c:v>0.35106801205608695</c:v>
                </c:pt>
                <c:pt idx="3699">
                  <c:v>0.34958753437213563</c:v>
                </c:pt>
                <c:pt idx="3700">
                  <c:v>0.3511742924467231</c:v>
                </c:pt>
                <c:pt idx="3701">
                  <c:v>0.34902375486832943</c:v>
                </c:pt>
                <c:pt idx="3702">
                  <c:v>0.35015748636398558</c:v>
                </c:pt>
                <c:pt idx="3703">
                  <c:v>0.34998078155028833</c:v>
                </c:pt>
                <c:pt idx="3704">
                  <c:v>0.34962059064807222</c:v>
                </c:pt>
                <c:pt idx="3705">
                  <c:v>0.35289600982826136</c:v>
                </c:pt>
                <c:pt idx="3706">
                  <c:v>0.35296964140179299</c:v>
                </c:pt>
                <c:pt idx="3707">
                  <c:v>0.35212847310731576</c:v>
                </c:pt>
                <c:pt idx="3708">
                  <c:v>0.34893855602844109</c:v>
                </c:pt>
                <c:pt idx="3709">
                  <c:v>0.34871519246519245</c:v>
                </c:pt>
                <c:pt idx="3710">
                  <c:v>0.34881932159064694</c:v>
                </c:pt>
                <c:pt idx="3711">
                  <c:v>0.34377180063560969</c:v>
                </c:pt>
                <c:pt idx="3712">
                  <c:v>0.34240000000000004</c:v>
                </c:pt>
                <c:pt idx="3713">
                  <c:v>0.34384970773668228</c:v>
                </c:pt>
                <c:pt idx="3714">
                  <c:v>0.34002040122407345</c:v>
                </c:pt>
                <c:pt idx="3715">
                  <c:v>0.34359554106635815</c:v>
                </c:pt>
                <c:pt idx="3716">
                  <c:v>0.34627034242004212</c:v>
                </c:pt>
                <c:pt idx="3717">
                  <c:v>0.34345733947327567</c:v>
                </c:pt>
                <c:pt idx="3718">
                  <c:v>0.33931099575271351</c:v>
                </c:pt>
                <c:pt idx="3719">
                  <c:v>0.33597026811786568</c:v>
                </c:pt>
                <c:pt idx="3720">
                  <c:v>0.33613116805255061</c:v>
                </c:pt>
                <c:pt idx="3721">
                  <c:v>0.32963952635439586</c:v>
                </c:pt>
                <c:pt idx="3722">
                  <c:v>0.33605392979827986</c:v>
                </c:pt>
                <c:pt idx="3723">
                  <c:v>0.3326402792751168</c:v>
                </c:pt>
                <c:pt idx="3724">
                  <c:v>0.33634030442405921</c:v>
                </c:pt>
                <c:pt idx="3725">
                  <c:v>0.33347713546160485</c:v>
                </c:pt>
                <c:pt idx="3726">
                  <c:v>0.33503191140485861</c:v>
                </c:pt>
                <c:pt idx="3727">
                  <c:v>0.33798085423454827</c:v>
                </c:pt>
                <c:pt idx="3728">
                  <c:v>0.3365554045209686</c:v>
                </c:pt>
                <c:pt idx="3729">
                  <c:v>0.33204761418207829</c:v>
                </c:pt>
                <c:pt idx="3730">
                  <c:v>0.33275136078874396</c:v>
                </c:pt>
                <c:pt idx="3731">
                  <c:v>0.33589750120991368</c:v>
                </c:pt>
                <c:pt idx="3732">
                  <c:v>0.33645699614890889</c:v>
                </c:pt>
                <c:pt idx="3733">
                  <c:v>0.3340730800990917</c:v>
                </c:pt>
                <c:pt idx="3734">
                  <c:v>0.33199897356941238</c:v>
                </c:pt>
                <c:pt idx="3735">
                  <c:v>0.33504217384716395</c:v>
                </c:pt>
                <c:pt idx="3736">
                  <c:v>0.33346808833190156</c:v>
                </c:pt>
                <c:pt idx="3737">
                  <c:v>0.3311884072657259</c:v>
                </c:pt>
                <c:pt idx="3738">
                  <c:v>0.33509953826356825</c:v>
                </c:pt>
                <c:pt idx="3739">
                  <c:v>0.33818426898979054</c:v>
                </c:pt>
                <c:pt idx="3740">
                  <c:v>0.34009252879220392</c:v>
                </c:pt>
                <c:pt idx="3741">
                  <c:v>0.33916083916083917</c:v>
                </c:pt>
                <c:pt idx="3742">
                  <c:v>0.34044123072382498</c:v>
                </c:pt>
                <c:pt idx="3743">
                  <c:v>0.34372858122001371</c:v>
                </c:pt>
                <c:pt idx="3744">
                  <c:v>0.34452842110379356</c:v>
                </c:pt>
                <c:pt idx="3745">
                  <c:v>0.34275094742979306</c:v>
                </c:pt>
                <c:pt idx="3746">
                  <c:v>0.34495955045293802</c:v>
                </c:pt>
                <c:pt idx="3747">
                  <c:v>0.34254465913233684</c:v>
                </c:pt>
                <c:pt idx="3748">
                  <c:v>0.34474715656334914</c:v>
                </c:pt>
                <c:pt idx="3749">
                  <c:v>0.34343095432104687</c:v>
                </c:pt>
                <c:pt idx="3750">
                  <c:v>0.34226054285783103</c:v>
                </c:pt>
                <c:pt idx="3751">
                  <c:v>0.34172792779678285</c:v>
                </c:pt>
                <c:pt idx="3752">
                  <c:v>0.34193765472156129</c:v>
                </c:pt>
                <c:pt idx="3753">
                  <c:v>0.34103863972639292</c:v>
                </c:pt>
                <c:pt idx="3754">
                  <c:v>0.34241973412679366</c:v>
                </c:pt>
                <c:pt idx="3755">
                  <c:v>0.34345441919494263</c:v>
                </c:pt>
                <c:pt idx="3756">
                  <c:v>0.34269017053075307</c:v>
                </c:pt>
                <c:pt idx="3757">
                  <c:v>0.33960229995208435</c:v>
                </c:pt>
                <c:pt idx="3758">
                  <c:v>0.33716611912583916</c:v>
                </c:pt>
                <c:pt idx="3759">
                  <c:v>0.33477114785525997</c:v>
                </c:pt>
                <c:pt idx="3760">
                  <c:v>0.33311812529890006</c:v>
                </c:pt>
                <c:pt idx="3761">
                  <c:v>0.32917087724363603</c:v>
                </c:pt>
                <c:pt idx="3762">
                  <c:v>0.32827420324714368</c:v>
                </c:pt>
                <c:pt idx="3763">
                  <c:v>0.32894265874436251</c:v>
                </c:pt>
                <c:pt idx="3764">
                  <c:v>0.32936131905619254</c:v>
                </c:pt>
                <c:pt idx="3765">
                  <c:v>0.32425707039287938</c:v>
                </c:pt>
                <c:pt idx="3766">
                  <c:v>0.3261871997296058</c:v>
                </c:pt>
                <c:pt idx="3767">
                  <c:v>0.32389432919760242</c:v>
                </c:pt>
                <c:pt idx="3768">
                  <c:v>0.32429072828312377</c:v>
                </c:pt>
                <c:pt idx="3769">
                  <c:v>0.32641989533823035</c:v>
                </c:pt>
                <c:pt idx="3770">
                  <c:v>0.32484597612629956</c:v>
                </c:pt>
                <c:pt idx="3771">
                  <c:v>0.32504733699082394</c:v>
                </c:pt>
                <c:pt idx="3772">
                  <c:v>0.32704570900063284</c:v>
                </c:pt>
                <c:pt idx="3773">
                  <c:v>0.32975341937969566</c:v>
                </c:pt>
                <c:pt idx="3774">
                  <c:v>0.3282161276329108</c:v>
                </c:pt>
                <c:pt idx="3775">
                  <c:v>0.33067729083665343</c:v>
                </c:pt>
                <c:pt idx="3776">
                  <c:v>0.33150822494261667</c:v>
                </c:pt>
                <c:pt idx="3777">
                  <c:v>0.33082778533419233</c:v>
                </c:pt>
                <c:pt idx="3778">
                  <c:v>0.32891316272746784</c:v>
                </c:pt>
                <c:pt idx="3779">
                  <c:v>0.32949242929244832</c:v>
                </c:pt>
                <c:pt idx="3780">
                  <c:v>0.32816260395072316</c:v>
                </c:pt>
                <c:pt idx="3781">
                  <c:v>0.32990745366735658</c:v>
                </c:pt>
                <c:pt idx="3782">
                  <c:v>0.32805597344604437</c:v>
                </c:pt>
                <c:pt idx="3783">
                  <c:v>0.33132986275437765</c:v>
                </c:pt>
                <c:pt idx="3784">
                  <c:v>0.33158056799071511</c:v>
                </c:pt>
                <c:pt idx="3785">
                  <c:v>0.33153357961542107</c:v>
                </c:pt>
                <c:pt idx="3786">
                  <c:v>0.33226609747420849</c:v>
                </c:pt>
                <c:pt idx="3787">
                  <c:v>0.33316021812516228</c:v>
                </c:pt>
                <c:pt idx="3788">
                  <c:v>0.33459027597746932</c:v>
                </c:pt>
                <c:pt idx="3789">
                  <c:v>0.33722898932417816</c:v>
                </c:pt>
                <c:pt idx="3790">
                  <c:v>0.33577553712777986</c:v>
                </c:pt>
                <c:pt idx="3791">
                  <c:v>0.33583663026225391</c:v>
                </c:pt>
                <c:pt idx="3792">
                  <c:v>0.33983458539706612</c:v>
                </c:pt>
                <c:pt idx="3793">
                  <c:v>0.34245155692663648</c:v>
                </c:pt>
                <c:pt idx="3794">
                  <c:v>0.34061208002661214</c:v>
                </c:pt>
                <c:pt idx="3795">
                  <c:v>0.34187327172602872</c:v>
                </c:pt>
                <c:pt idx="3796">
                  <c:v>0.34190724088973024</c:v>
                </c:pt>
                <c:pt idx="3797">
                  <c:v>0.34203716772524112</c:v>
                </c:pt>
                <c:pt idx="3798">
                  <c:v>0.34042802559714957</c:v>
                </c:pt>
                <c:pt idx="3799">
                  <c:v>0.34329894495520152</c:v>
                </c:pt>
                <c:pt idx="3800">
                  <c:v>0.34561608604161798</c:v>
                </c:pt>
                <c:pt idx="3801">
                  <c:v>0.34495164229313646</c:v>
                </c:pt>
                <c:pt idx="3802">
                  <c:v>0.34363311107497152</c:v>
                </c:pt>
                <c:pt idx="3803">
                  <c:v>0.34552245688462602</c:v>
                </c:pt>
                <c:pt idx="3804">
                  <c:v>0.34746956782851735</c:v>
                </c:pt>
                <c:pt idx="3805">
                  <c:v>0.34813331491967042</c:v>
                </c:pt>
                <c:pt idx="3806">
                  <c:v>0.34767474241158447</c:v>
                </c:pt>
                <c:pt idx="3807">
                  <c:v>0.34717119764878762</c:v>
                </c:pt>
                <c:pt idx="3808">
                  <c:v>0.34620664409261465</c:v>
                </c:pt>
                <c:pt idx="3809">
                  <c:v>0.34881425193415827</c:v>
                </c:pt>
                <c:pt idx="3810">
                  <c:v>0.35086191087474783</c:v>
                </c:pt>
                <c:pt idx="3811">
                  <c:v>0.34916618746405981</c:v>
                </c:pt>
                <c:pt idx="3812">
                  <c:v>0.34844901933509531</c:v>
                </c:pt>
                <c:pt idx="3813">
                  <c:v>0.34880109184177704</c:v>
                </c:pt>
                <c:pt idx="3814">
                  <c:v>0.34897694056511858</c:v>
                </c:pt>
                <c:pt idx="3815">
                  <c:v>0.34951098837878264</c:v>
                </c:pt>
                <c:pt idx="3816">
                  <c:v>0.35135259266063473</c:v>
                </c:pt>
                <c:pt idx="3817">
                  <c:v>0.35122971314270129</c:v>
                </c:pt>
                <c:pt idx="3818">
                  <c:v>0.35018820008162899</c:v>
                </c:pt>
                <c:pt idx="3819">
                  <c:v>0.34846586638117583</c:v>
                </c:pt>
                <c:pt idx="3820">
                  <c:v>0.3481758311874758</c:v>
                </c:pt>
                <c:pt idx="3821">
                  <c:v>0.34834902984227845</c:v>
                </c:pt>
                <c:pt idx="3822">
                  <c:v>0.34982098469818251</c:v>
                </c:pt>
                <c:pt idx="3823">
                  <c:v>0.34929957265933864</c:v>
                </c:pt>
                <c:pt idx="3824">
                  <c:v>0.34870225546866152</c:v>
                </c:pt>
                <c:pt idx="3825">
                  <c:v>0.35113217003052527</c:v>
                </c:pt>
                <c:pt idx="3826">
                  <c:v>0.35084661354581675</c:v>
                </c:pt>
                <c:pt idx="3827">
                  <c:v>0.34997401071210649</c:v>
                </c:pt>
                <c:pt idx="3828">
                  <c:v>0.34912808450003396</c:v>
                </c:pt>
                <c:pt idx="3829">
                  <c:v>0.34618686184151082</c:v>
                </c:pt>
                <c:pt idx="3830">
                  <c:v>0.3453738338816531</c:v>
                </c:pt>
                <c:pt idx="3831">
                  <c:v>0.34631888746601963</c:v>
                </c:pt>
                <c:pt idx="3832">
                  <c:v>0.3475735557947614</c:v>
                </c:pt>
                <c:pt idx="3833">
                  <c:v>0.34832315367921785</c:v>
                </c:pt>
                <c:pt idx="3834">
                  <c:v>0.34771642194396901</c:v>
                </c:pt>
                <c:pt idx="3835">
                  <c:v>0.3467143312537001</c:v>
                </c:pt>
                <c:pt idx="3836">
                  <c:v>0.34956577092711316</c:v>
                </c:pt>
                <c:pt idx="3837">
                  <c:v>0.35127210393359798</c:v>
                </c:pt>
                <c:pt idx="3838">
                  <c:v>0.35270312569869877</c:v>
                </c:pt>
                <c:pt idx="3839">
                  <c:v>0.35174230417215435</c:v>
                </c:pt>
                <c:pt idx="3840">
                  <c:v>0.35080528390991511</c:v>
                </c:pt>
                <c:pt idx="3841">
                  <c:v>0.35067001299690764</c:v>
                </c:pt>
                <c:pt idx="3842">
                  <c:v>0.35091615769017215</c:v>
                </c:pt>
                <c:pt idx="3843">
                  <c:v>0.35313888950312888</c:v>
                </c:pt>
                <c:pt idx="3844">
                  <c:v>0.35180263973779791</c:v>
                </c:pt>
                <c:pt idx="3845">
                  <c:v>0.35170429393536962</c:v>
                </c:pt>
                <c:pt idx="3846">
                  <c:v>0.35025044683245438</c:v>
                </c:pt>
                <c:pt idx="3847">
                  <c:v>0.35172596450957894</c:v>
                </c:pt>
                <c:pt idx="3848">
                  <c:v>0.35307668453462104</c:v>
                </c:pt>
                <c:pt idx="3849">
                  <c:v>0.35215453194650814</c:v>
                </c:pt>
                <c:pt idx="3850">
                  <c:v>0.35233195242549775</c:v>
                </c:pt>
                <c:pt idx="3851">
                  <c:v>0.35162984913793105</c:v>
                </c:pt>
                <c:pt idx="3852">
                  <c:v>0.35084419364951414</c:v>
                </c:pt>
                <c:pt idx="3853">
                  <c:v>0.35229754373325523</c:v>
                </c:pt>
                <c:pt idx="3854">
                  <c:v>0.35243815307671694</c:v>
                </c:pt>
                <c:pt idx="3855">
                  <c:v>0.35319900708902652</c:v>
                </c:pt>
                <c:pt idx="3856">
                  <c:v>0.35224286361576801</c:v>
                </c:pt>
                <c:pt idx="3857">
                  <c:v>0.3510736337664731</c:v>
                </c:pt>
                <c:pt idx="3858">
                  <c:v>0.35154394299287411</c:v>
                </c:pt>
                <c:pt idx="3859">
                  <c:v>0.35292102498515504</c:v>
                </c:pt>
                <c:pt idx="3860">
                  <c:v>0.35335529581659819</c:v>
                </c:pt>
                <c:pt idx="3861">
                  <c:v>0.35302200896578134</c:v>
                </c:pt>
                <c:pt idx="3862">
                  <c:v>0.35060093981565155</c:v>
                </c:pt>
                <c:pt idx="3863">
                  <c:v>0.347205570414092</c:v>
                </c:pt>
                <c:pt idx="3864">
                  <c:v>0.34618483139601797</c:v>
                </c:pt>
                <c:pt idx="3865">
                  <c:v>0.34795171738826491</c:v>
                </c:pt>
                <c:pt idx="3866">
                  <c:v>0.34904661016949151</c:v>
                </c:pt>
                <c:pt idx="3867">
                  <c:v>0.34541806644270251</c:v>
                </c:pt>
                <c:pt idx="3868">
                  <c:v>0.34673285615331328</c:v>
                </c:pt>
                <c:pt idx="3869">
                  <c:v>0.34755116118647966</c:v>
                </c:pt>
                <c:pt idx="3870">
                  <c:v>0.34771805042629828</c:v>
                </c:pt>
                <c:pt idx="3871">
                  <c:v>0.34705156899465583</c:v>
                </c:pt>
                <c:pt idx="3872">
                  <c:v>0.34765004946053513</c:v>
                </c:pt>
                <c:pt idx="3873">
                  <c:v>0.34670910013375766</c:v>
                </c:pt>
                <c:pt idx="3874">
                  <c:v>0.34758031159520197</c:v>
                </c:pt>
                <c:pt idx="3875">
                  <c:v>0.34953672316384177</c:v>
                </c:pt>
                <c:pt idx="3876">
                  <c:v>0.34967591450422769</c:v>
                </c:pt>
                <c:pt idx="3877">
                  <c:v>0.35159551868333366</c:v>
                </c:pt>
                <c:pt idx="3878">
                  <c:v>0.35236552458725368</c:v>
                </c:pt>
                <c:pt idx="3879">
                  <c:v>0.35001436749850795</c:v>
                </c:pt>
                <c:pt idx="3880">
                  <c:v>0.35044864304768625</c:v>
                </c:pt>
                <c:pt idx="3881">
                  <c:v>0.34959834039548021</c:v>
                </c:pt>
                <c:pt idx="3882">
                  <c:v>0.34887498628032049</c:v>
                </c:pt>
                <c:pt idx="3883">
                  <c:v>0.34954820598298098</c:v>
                </c:pt>
                <c:pt idx="3884">
                  <c:v>0.35079525928536814</c:v>
                </c:pt>
                <c:pt idx="3885">
                  <c:v>0.3509338453482283</c:v>
                </c:pt>
                <c:pt idx="3886">
                  <c:v>0.35172563962983122</c:v>
                </c:pt>
                <c:pt idx="3887">
                  <c:v>0.35059994783062337</c:v>
                </c:pt>
                <c:pt idx="3888">
                  <c:v>0.35226239445767488</c:v>
                </c:pt>
                <c:pt idx="3889">
                  <c:v>0.35216904802892063</c:v>
                </c:pt>
                <c:pt idx="3890">
                  <c:v>0.35600008566961511</c:v>
                </c:pt>
                <c:pt idx="3891">
                  <c:v>0.35660469980577558</c:v>
                </c:pt>
                <c:pt idx="3892">
                  <c:v>0.35821977693898871</c:v>
                </c:pt>
                <c:pt idx="3893">
                  <c:v>0.35793144764431511</c:v>
                </c:pt>
                <c:pt idx="3894">
                  <c:v>0.35488115266813336</c:v>
                </c:pt>
                <c:pt idx="3895">
                  <c:v>0.35642667701662467</c:v>
                </c:pt>
                <c:pt idx="3896">
                  <c:v>0.35805851006912492</c:v>
                </c:pt>
                <c:pt idx="3897">
                  <c:v>0.35757225680850607</c:v>
                </c:pt>
                <c:pt idx="3898">
                  <c:v>0.35991305830207981</c:v>
                </c:pt>
                <c:pt idx="3899">
                  <c:v>0.35970008971675138</c:v>
                </c:pt>
                <c:pt idx="3900">
                  <c:v>0.3620590552019245</c:v>
                </c:pt>
                <c:pt idx="3901">
                  <c:v>0.36535221480517821</c:v>
                </c:pt>
                <c:pt idx="3902">
                  <c:v>0.36229869324379238</c:v>
                </c:pt>
                <c:pt idx="3903">
                  <c:v>0.36098592451782396</c:v>
                </c:pt>
                <c:pt idx="3904">
                  <c:v>0.3626448534423995</c:v>
                </c:pt>
                <c:pt idx="3905">
                  <c:v>0.36165762468135171</c:v>
                </c:pt>
                <c:pt idx="3906">
                  <c:v>0.36620749031424876</c:v>
                </c:pt>
                <c:pt idx="3907">
                  <c:v>0.37035736236719641</c:v>
                </c:pt>
                <c:pt idx="3908">
                  <c:v>0.36938956714761373</c:v>
                </c:pt>
                <c:pt idx="3909">
                  <c:v>0.36716222125054659</c:v>
                </c:pt>
                <c:pt idx="3910">
                  <c:v>0.36418772881654976</c:v>
                </c:pt>
                <c:pt idx="3911">
                  <c:v>0.36334706510603976</c:v>
                </c:pt>
                <c:pt idx="3912">
                  <c:v>0.36841206115998981</c:v>
                </c:pt>
                <c:pt idx="3913">
                  <c:v>0.36912165615948206</c:v>
                </c:pt>
                <c:pt idx="3914">
                  <c:v>0.36762088560094347</c:v>
                </c:pt>
                <c:pt idx="3915">
                  <c:v>0.37150019118834177</c:v>
                </c:pt>
                <c:pt idx="3916">
                  <c:v>0.36924791563966824</c:v>
                </c:pt>
                <c:pt idx="3917">
                  <c:v>0.36569837707182318</c:v>
                </c:pt>
                <c:pt idx="3918">
                  <c:v>0.36961325966850828</c:v>
                </c:pt>
                <c:pt idx="3919">
                  <c:v>0.36233251152320717</c:v>
                </c:pt>
                <c:pt idx="3920">
                  <c:v>0.36505969078217754</c:v>
                </c:pt>
                <c:pt idx="3921">
                  <c:v>0.36390610576289062</c:v>
                </c:pt>
                <c:pt idx="3922">
                  <c:v>0.36660475964237893</c:v>
                </c:pt>
                <c:pt idx="3923">
                  <c:v>0.36772220915563725</c:v>
                </c:pt>
                <c:pt idx="3924">
                  <c:v>0.36748831279218019</c:v>
                </c:pt>
                <c:pt idx="3925">
                  <c:v>0.37013367975526967</c:v>
                </c:pt>
                <c:pt idx="3926">
                  <c:v>0.36850714031077647</c:v>
                </c:pt>
                <c:pt idx="3927">
                  <c:v>0.36835050682751108</c:v>
                </c:pt>
                <c:pt idx="3928">
                  <c:v>0.36693548387096769</c:v>
                </c:pt>
                <c:pt idx="3929">
                  <c:v>0.36607293245747013</c:v>
                </c:pt>
                <c:pt idx="3930">
                  <c:v>0.36741956417073124</c:v>
                </c:pt>
                <c:pt idx="3931">
                  <c:v>0.36364778557219135</c:v>
                </c:pt>
                <c:pt idx="3932">
                  <c:v>0.35936632648704042</c:v>
                </c:pt>
                <c:pt idx="3933">
                  <c:v>0.35788776338846862</c:v>
                </c:pt>
                <c:pt idx="3934">
                  <c:v>0.35600420519642134</c:v>
                </c:pt>
                <c:pt idx="3935">
                  <c:v>0.35651221241219311</c:v>
                </c:pt>
                <c:pt idx="3936">
                  <c:v>0.35753060138371473</c:v>
                </c:pt>
                <c:pt idx="3937">
                  <c:v>0.35824381130312943</c:v>
                </c:pt>
                <c:pt idx="3938">
                  <c:v>0.35384151723247154</c:v>
                </c:pt>
                <c:pt idx="3939">
                  <c:v>0.35668789808917195</c:v>
                </c:pt>
                <c:pt idx="3940">
                  <c:v>0.35439987732480449</c:v>
                </c:pt>
                <c:pt idx="3941">
                  <c:v>0.3531156613171002</c:v>
                </c:pt>
                <c:pt idx="3942">
                  <c:v>0.35245663122551762</c:v>
                </c:pt>
                <c:pt idx="3943">
                  <c:v>0.35236768802228413</c:v>
                </c:pt>
                <c:pt idx="3944">
                  <c:v>0.3526964350672972</c:v>
                </c:pt>
                <c:pt idx="3945">
                  <c:v>0.34879278201026537</c:v>
                </c:pt>
                <c:pt idx="3946">
                  <c:v>0.35172366052886617</c:v>
                </c:pt>
                <c:pt idx="3947">
                  <c:v>0.3510342268806233</c:v>
                </c:pt>
                <c:pt idx="3948">
                  <c:v>0.3575065052607761</c:v>
                </c:pt>
                <c:pt idx="3949">
                  <c:v>0.36000533440021337</c:v>
                </c:pt>
                <c:pt idx="3950">
                  <c:v>0.3585163925378077</c:v>
                </c:pt>
                <c:pt idx="3951">
                  <c:v>0.35795342735323055</c:v>
                </c:pt>
                <c:pt idx="3952">
                  <c:v>0.3559337214509628</c:v>
                </c:pt>
                <c:pt idx="3953">
                  <c:v>0.35569422776911075</c:v>
                </c:pt>
                <c:pt idx="3954">
                  <c:v>0.35446943612216608</c:v>
                </c:pt>
                <c:pt idx="3955">
                  <c:v>0.3559231826850579</c:v>
                </c:pt>
                <c:pt idx="3956">
                  <c:v>0.35856974253617169</c:v>
                </c:pt>
                <c:pt idx="3957">
                  <c:v>0.35558176800498537</c:v>
                </c:pt>
                <c:pt idx="3958">
                  <c:v>0.35165508786268901</c:v>
                </c:pt>
                <c:pt idx="3959">
                  <c:v>0.35269463805749168</c:v>
                </c:pt>
                <c:pt idx="3960">
                  <c:v>0.3562205783456624</c:v>
                </c:pt>
                <c:pt idx="3961">
                  <c:v>0.35546350201522614</c:v>
                </c:pt>
                <c:pt idx="3962">
                  <c:v>0.35235436782135177</c:v>
                </c:pt>
                <c:pt idx="3963">
                  <c:v>0.35105819496580154</c:v>
                </c:pt>
                <c:pt idx="3964">
                  <c:v>0.35158414228181673</c:v>
                </c:pt>
                <c:pt idx="3965">
                  <c:v>0.34897499703756368</c:v>
                </c:pt>
                <c:pt idx="3966">
                  <c:v>0.35554517861312163</c:v>
                </c:pt>
                <c:pt idx="3967">
                  <c:v>0.35259851513420903</c:v>
                </c:pt>
                <c:pt idx="3968">
                  <c:v>0.35286169067631634</c:v>
                </c:pt>
                <c:pt idx="3969">
                  <c:v>0.35115586771477741</c:v>
                </c:pt>
                <c:pt idx="3970">
                  <c:v>0.35228025303158328</c:v>
                </c:pt>
                <c:pt idx="3971">
                  <c:v>0.34981983429345204</c:v>
                </c:pt>
                <c:pt idx="3972">
                  <c:v>0.34650716153365574</c:v>
                </c:pt>
                <c:pt idx="3973">
                  <c:v>0.34396681210213864</c:v>
                </c:pt>
                <c:pt idx="3974">
                  <c:v>0.34491291291291287</c:v>
                </c:pt>
                <c:pt idx="3975">
                  <c:v>0.34919632203270862</c:v>
                </c:pt>
                <c:pt idx="3976">
                  <c:v>0.34464604681771172</c:v>
                </c:pt>
                <c:pt idx="3977">
                  <c:v>0.34294284285952342</c:v>
                </c:pt>
                <c:pt idx="3978">
                  <c:v>0.33906474820143884</c:v>
                </c:pt>
                <c:pt idx="3979">
                  <c:v>0.34291479925851182</c:v>
                </c:pt>
                <c:pt idx="3980">
                  <c:v>0.3463798723658234</c:v>
                </c:pt>
                <c:pt idx="3981">
                  <c:v>0.34452581222935136</c:v>
                </c:pt>
                <c:pt idx="3982">
                  <c:v>0.34884819580671284</c:v>
                </c:pt>
                <c:pt idx="3983">
                  <c:v>0.34764508652309911</c:v>
                </c:pt>
                <c:pt idx="3984">
                  <c:v>0.34856202317667212</c:v>
                </c:pt>
                <c:pt idx="3985">
                  <c:v>0.34767913474538081</c:v>
                </c:pt>
                <c:pt idx="3986">
                  <c:v>0.35141734555706011</c:v>
                </c:pt>
                <c:pt idx="3987">
                  <c:v>0.34951070268837392</c:v>
                </c:pt>
                <c:pt idx="3988">
                  <c:v>0.35116580026759664</c:v>
                </c:pt>
                <c:pt idx="3989">
                  <c:v>0.35424114397140072</c:v>
                </c:pt>
                <c:pt idx="3990">
                  <c:v>0.35168955744495312</c:v>
                </c:pt>
                <c:pt idx="3991">
                  <c:v>0.35189531485253744</c:v>
                </c:pt>
                <c:pt idx="3992">
                  <c:v>0.34986311048308755</c:v>
                </c:pt>
                <c:pt idx="3993">
                  <c:v>0.35348073555166376</c:v>
                </c:pt>
                <c:pt idx="3994">
                  <c:v>0.3504644923840986</c:v>
                </c:pt>
                <c:pt idx="3995">
                  <c:v>0.3456284153005465</c:v>
                </c:pt>
                <c:pt idx="3996">
                  <c:v>0.34443033179579741</c:v>
                </c:pt>
                <c:pt idx="3997">
                  <c:v>0.34052773867774871</c:v>
                </c:pt>
                <c:pt idx="3998">
                  <c:v>0.33772049463538822</c:v>
                </c:pt>
                <c:pt idx="3999">
                  <c:v>0.3374706244723813</c:v>
                </c:pt>
                <c:pt idx="4000">
                  <c:v>0.33901784304437071</c:v>
                </c:pt>
                <c:pt idx="4001">
                  <c:v>0.3349551154663194</c:v>
                </c:pt>
                <c:pt idx="4002">
                  <c:v>0.33591341872731006</c:v>
                </c:pt>
                <c:pt idx="4003">
                  <c:v>0.33677871651986335</c:v>
                </c:pt>
                <c:pt idx="4004">
                  <c:v>0.33671381349643592</c:v>
                </c:pt>
                <c:pt idx="4005">
                  <c:v>0.33602702826096881</c:v>
                </c:pt>
                <c:pt idx="4006">
                  <c:v>0.33583701060933246</c:v>
                </c:pt>
                <c:pt idx="4007">
                  <c:v>0.33891857832956057</c:v>
                </c:pt>
                <c:pt idx="4008">
                  <c:v>0.33602499399182884</c:v>
                </c:pt>
                <c:pt idx="4009">
                  <c:v>0.34004361684281159</c:v>
                </c:pt>
                <c:pt idx="4010">
                  <c:v>0.34494284846076528</c:v>
                </c:pt>
                <c:pt idx="4011">
                  <c:v>0.34325242718446597</c:v>
                </c:pt>
                <c:pt idx="4012">
                  <c:v>0.34638583285080099</c:v>
                </c:pt>
                <c:pt idx="4013">
                  <c:v>0.3454056390796868</c:v>
                </c:pt>
                <c:pt idx="4014">
                  <c:v>0.34696779005267331</c:v>
                </c:pt>
                <c:pt idx="4015">
                  <c:v>0.34245184988279648</c:v>
                </c:pt>
                <c:pt idx="4016">
                  <c:v>0.34173676277531967</c:v>
                </c:pt>
                <c:pt idx="4017">
                  <c:v>0.33937765276138332</c:v>
                </c:pt>
                <c:pt idx="4018">
                  <c:v>0.34375704728256784</c:v>
                </c:pt>
                <c:pt idx="4019">
                  <c:v>0.33828134945894339</c:v>
                </c:pt>
                <c:pt idx="4020">
                  <c:v>0.33514298822449923</c:v>
                </c:pt>
                <c:pt idx="4021">
                  <c:v>0.33819575823956988</c:v>
                </c:pt>
                <c:pt idx="4022">
                  <c:v>0.33657427078907248</c:v>
                </c:pt>
                <c:pt idx="4023">
                  <c:v>0.33934169278996867</c:v>
                </c:pt>
                <c:pt idx="4024">
                  <c:v>0.3374164242331445</c:v>
                </c:pt>
                <c:pt idx="4025">
                  <c:v>0.33577260822677557</c:v>
                </c:pt>
                <c:pt idx="4026">
                  <c:v>0.33637040268973128</c:v>
                </c:pt>
                <c:pt idx="4027">
                  <c:v>0.33777587423158317</c:v>
                </c:pt>
                <c:pt idx="4028">
                  <c:v>0.33532204422554523</c:v>
                </c:pt>
                <c:pt idx="4029">
                  <c:v>0.33626091551954101</c:v>
                </c:pt>
                <c:pt idx="4030">
                  <c:v>0.33759344699119198</c:v>
                </c:pt>
                <c:pt idx="4031">
                  <c:v>0.34065404806627175</c:v>
                </c:pt>
                <c:pt idx="4032">
                  <c:v>0.34013028842660981</c:v>
                </c:pt>
                <c:pt idx="4033">
                  <c:v>0.34187846382968334</c:v>
                </c:pt>
                <c:pt idx="4034">
                  <c:v>0.34361149045257433</c:v>
                </c:pt>
                <c:pt idx="4035">
                  <c:v>0.34098991572075804</c:v>
                </c:pt>
                <c:pt idx="4036">
                  <c:v>0.33997911556861504</c:v>
                </c:pt>
                <c:pt idx="4037">
                  <c:v>0.34076586327993452</c:v>
                </c:pt>
                <c:pt idx="4038">
                  <c:v>0.3406205923836389</c:v>
                </c:pt>
                <c:pt idx="4039">
                  <c:v>0.339602431247509</c:v>
                </c:pt>
                <c:pt idx="4040">
                  <c:v>0.33630066700872241</c:v>
                </c:pt>
                <c:pt idx="4041">
                  <c:v>0.33407999999999999</c:v>
                </c:pt>
                <c:pt idx="4042">
                  <c:v>0.33720277101666352</c:v>
                </c:pt>
                <c:pt idx="4043">
                  <c:v>0.3394778481012658</c:v>
                </c:pt>
                <c:pt idx="4044">
                  <c:v>0.33680621846447567</c:v>
                </c:pt>
                <c:pt idx="4045">
                  <c:v>0.34062209588367137</c:v>
                </c:pt>
                <c:pt idx="4046">
                  <c:v>0.33982989841896177</c:v>
                </c:pt>
                <c:pt idx="4047">
                  <c:v>0.33900478111060661</c:v>
                </c:pt>
                <c:pt idx="4048">
                  <c:v>0.3407395651483891</c:v>
                </c:pt>
                <c:pt idx="4049">
                  <c:v>0.34210931091058244</c:v>
                </c:pt>
                <c:pt idx="4050">
                  <c:v>0.34110502071592169</c:v>
                </c:pt>
                <c:pt idx="4051">
                  <c:v>0.3377906213056614</c:v>
                </c:pt>
                <c:pt idx="4052">
                  <c:v>0.33874953988536577</c:v>
                </c:pt>
                <c:pt idx="4053">
                  <c:v>0.33696487740225317</c:v>
                </c:pt>
                <c:pt idx="4054">
                  <c:v>0.33419892980799493</c:v>
                </c:pt>
                <c:pt idx="4055">
                  <c:v>0.33775788040632526</c:v>
                </c:pt>
                <c:pt idx="4056">
                  <c:v>0.33951728636660145</c:v>
                </c:pt>
                <c:pt idx="4057">
                  <c:v>0.34142265868017174</c:v>
                </c:pt>
                <c:pt idx="4058">
                  <c:v>0.34185813157691614</c:v>
                </c:pt>
                <c:pt idx="4059">
                  <c:v>0.34104572781927489</c:v>
                </c:pt>
                <c:pt idx="4060">
                  <c:v>0.33939027912716963</c:v>
                </c:pt>
                <c:pt idx="4061">
                  <c:v>0.34028456035688831</c:v>
                </c:pt>
                <c:pt idx="4062">
                  <c:v>0.3442353999629541</c:v>
                </c:pt>
                <c:pt idx="4063">
                  <c:v>0.343728091813154</c:v>
                </c:pt>
                <c:pt idx="4064">
                  <c:v>0.34323864380154467</c:v>
                </c:pt>
                <c:pt idx="4065">
                  <c:v>0.34440563897315624</c:v>
                </c:pt>
                <c:pt idx="4066">
                  <c:v>0.34756947083111689</c:v>
                </c:pt>
                <c:pt idx="4067">
                  <c:v>0.34890543895283227</c:v>
                </c:pt>
                <c:pt idx="4068">
                  <c:v>0.34731327039408744</c:v>
                </c:pt>
                <c:pt idx="4069">
                  <c:v>0.34469246909522966</c:v>
                </c:pt>
                <c:pt idx="4070">
                  <c:v>0.34316559645936195</c:v>
                </c:pt>
                <c:pt idx="4071">
                  <c:v>0.34886794334729698</c:v>
                </c:pt>
                <c:pt idx="4072">
                  <c:v>0.34979190779914793</c:v>
                </c:pt>
                <c:pt idx="4073">
                  <c:v>0.3500570402194228</c:v>
                </c:pt>
                <c:pt idx="4074">
                  <c:v>0.35034204055797646</c:v>
                </c:pt>
                <c:pt idx="4075">
                  <c:v>0.35016909278047342</c:v>
                </c:pt>
                <c:pt idx="4076">
                  <c:v>0.35393895524188684</c:v>
                </c:pt>
                <c:pt idx="4077">
                  <c:v>0.35579592920781322</c:v>
                </c:pt>
                <c:pt idx="4078">
                  <c:v>0.35557597891019904</c:v>
                </c:pt>
                <c:pt idx="4079">
                  <c:v>0.35296254146589506</c:v>
                </c:pt>
                <c:pt idx="4080">
                  <c:v>0.35082046918682386</c:v>
                </c:pt>
                <c:pt idx="4081">
                  <c:v>0.35298459487130646</c:v>
                </c:pt>
                <c:pt idx="4082">
                  <c:v>0.35160360960975257</c:v>
                </c:pt>
                <c:pt idx="4083">
                  <c:v>0.35263404354952005</c:v>
                </c:pt>
                <c:pt idx="4084">
                  <c:v>0.35340204262463276</c:v>
                </c:pt>
                <c:pt idx="4085">
                  <c:v>0.35175703979520601</c:v>
                </c:pt>
                <c:pt idx="4086">
                  <c:v>0.35174030235556075</c:v>
                </c:pt>
                <c:pt idx="4087">
                  <c:v>0.35254387809951154</c:v>
                </c:pt>
                <c:pt idx="4088">
                  <c:v>0.35085516653243004</c:v>
                </c:pt>
                <c:pt idx="4089">
                  <c:v>0.34832466432805126</c:v>
                </c:pt>
                <c:pt idx="4090">
                  <c:v>0.34824784770219469</c:v>
                </c:pt>
                <c:pt idx="4091">
                  <c:v>0.34735417119926509</c:v>
                </c:pt>
                <c:pt idx="4092">
                  <c:v>0.34831112488379301</c:v>
                </c:pt>
                <c:pt idx="4093">
                  <c:v>0.34511855123238999</c:v>
                </c:pt>
                <c:pt idx="4094">
                  <c:v>0.34282095223902842</c:v>
                </c:pt>
                <c:pt idx="4095">
                  <c:v>0.3430099696140228</c:v>
                </c:pt>
                <c:pt idx="4096">
                  <c:v>0.34227440659952424</c:v>
                </c:pt>
                <c:pt idx="4097">
                  <c:v>0.33953887291256746</c:v>
                </c:pt>
                <c:pt idx="4098">
                  <c:v>0.33869569651233938</c:v>
                </c:pt>
                <c:pt idx="4099">
                  <c:v>0.33772648172791486</c:v>
                </c:pt>
                <c:pt idx="4100">
                  <c:v>0.33707074262154968</c:v>
                </c:pt>
                <c:pt idx="4101">
                  <c:v>0.3360307707677706</c:v>
                </c:pt>
                <c:pt idx="4102">
                  <c:v>0.33743236596163301</c:v>
                </c:pt>
                <c:pt idx="4103">
                  <c:v>0.33919750833394163</c:v>
                </c:pt>
                <c:pt idx="4104">
                  <c:v>0.33579241923174763</c:v>
                </c:pt>
                <c:pt idx="4105">
                  <c:v>0.3357323872275722</c:v>
                </c:pt>
                <c:pt idx="4106">
                  <c:v>0.33176971188352306</c:v>
                </c:pt>
                <c:pt idx="4107">
                  <c:v>0.33382612304180931</c:v>
                </c:pt>
                <c:pt idx="4108">
                  <c:v>0.33313601853043368</c:v>
                </c:pt>
                <c:pt idx="4109">
                  <c:v>0.33502564503111254</c:v>
                </c:pt>
                <c:pt idx="4110">
                  <c:v>0.33564747343596812</c:v>
                </c:pt>
                <c:pt idx="4111">
                  <c:v>0.33504355726577945</c:v>
                </c:pt>
                <c:pt idx="4112">
                  <c:v>0.33629569234950402</c:v>
                </c:pt>
                <c:pt idx="4113">
                  <c:v>0.33729516071477589</c:v>
                </c:pt>
                <c:pt idx="4114">
                  <c:v>0.33859871209202491</c:v>
                </c:pt>
                <c:pt idx="4115">
                  <c:v>0.33557336787844444</c:v>
                </c:pt>
                <c:pt idx="4116">
                  <c:v>0.33380192397805891</c:v>
                </c:pt>
                <c:pt idx="4117">
                  <c:v>0.33254941486085449</c:v>
                </c:pt>
                <c:pt idx="4118">
                  <c:v>0.33403344153187309</c:v>
                </c:pt>
                <c:pt idx="4119">
                  <c:v>0.33486784665449637</c:v>
                </c:pt>
                <c:pt idx="4120">
                  <c:v>0.33676310695059536</c:v>
                </c:pt>
                <c:pt idx="4121">
                  <c:v>0.337486602357985</c:v>
                </c:pt>
                <c:pt idx="4122">
                  <c:v>0.33289230684417981</c:v>
                </c:pt>
                <c:pt idx="4123">
                  <c:v>0.32981501027720683</c:v>
                </c:pt>
                <c:pt idx="4124">
                  <c:v>0.32682954100743555</c:v>
                </c:pt>
                <c:pt idx="4125">
                  <c:v>0.32690150325330941</c:v>
                </c:pt>
                <c:pt idx="4126">
                  <c:v>0.32838757275186492</c:v>
                </c:pt>
                <c:pt idx="4127">
                  <c:v>0.32659452506780751</c:v>
                </c:pt>
                <c:pt idx="4128">
                  <c:v>0.32811733275175836</c:v>
                </c:pt>
                <c:pt idx="4129">
                  <c:v>0.32705520976477243</c:v>
                </c:pt>
                <c:pt idx="4130">
                  <c:v>0.32843962008141114</c:v>
                </c:pt>
                <c:pt idx="4131">
                  <c:v>0.33140855477408931</c:v>
                </c:pt>
                <c:pt idx="4132">
                  <c:v>0.33220230302706455</c:v>
                </c:pt>
                <c:pt idx="4133">
                  <c:v>0.33272626494575974</c:v>
                </c:pt>
                <c:pt idx="4134">
                  <c:v>0.33375766393016731</c:v>
                </c:pt>
                <c:pt idx="4135">
                  <c:v>0.32880477461912988</c:v>
                </c:pt>
                <c:pt idx="4136">
                  <c:v>0.32680667403547553</c:v>
                </c:pt>
                <c:pt idx="4137">
                  <c:v>0.3330934142203486</c:v>
                </c:pt>
                <c:pt idx="4138">
                  <c:v>0.33108930374666634</c:v>
                </c:pt>
                <c:pt idx="4139">
                  <c:v>0.32976178092166858</c:v>
                </c:pt>
                <c:pt idx="4140">
                  <c:v>0.32656654306826366</c:v>
                </c:pt>
                <c:pt idx="4141">
                  <c:v>0.32026090940944985</c:v>
                </c:pt>
                <c:pt idx="4142">
                  <c:v>0.32148266241530488</c:v>
                </c:pt>
                <c:pt idx="4143">
                  <c:v>0.32375312541123835</c:v>
                </c:pt>
                <c:pt idx="4144">
                  <c:v>0.32510471204188479</c:v>
                </c:pt>
                <c:pt idx="4145">
                  <c:v>0.32331007938417128</c:v>
                </c:pt>
                <c:pt idx="4146">
                  <c:v>0.33165268945248172</c:v>
                </c:pt>
                <c:pt idx="4147">
                  <c:v>0.33409450202002455</c:v>
                </c:pt>
                <c:pt idx="4148">
                  <c:v>0.33407572383073497</c:v>
                </c:pt>
                <c:pt idx="4149">
                  <c:v>0.33526562774473634</c:v>
                </c:pt>
                <c:pt idx="4150">
                  <c:v>0.33321532431407264</c:v>
                </c:pt>
                <c:pt idx="4151">
                  <c:v>0.33466923701298701</c:v>
                </c:pt>
                <c:pt idx="4152">
                  <c:v>0.33353533823195214</c:v>
                </c:pt>
                <c:pt idx="4153">
                  <c:v>0.33115385590106183</c:v>
                </c:pt>
                <c:pt idx="4154">
                  <c:v>0.33308327081770439</c:v>
                </c:pt>
                <c:pt idx="4155">
                  <c:v>0.33392972516276526</c:v>
                </c:pt>
                <c:pt idx="4156">
                  <c:v>0.33206571719732558</c:v>
                </c:pt>
                <c:pt idx="4157">
                  <c:v>0.33022656664393424</c:v>
                </c:pt>
                <c:pt idx="4158">
                  <c:v>0.32755610657085749</c:v>
                </c:pt>
                <c:pt idx="4159">
                  <c:v>0.33349686028257458</c:v>
                </c:pt>
                <c:pt idx="4160">
                  <c:v>0.334208846776965</c:v>
                </c:pt>
                <c:pt idx="4161">
                  <c:v>0.33265341230247475</c:v>
                </c:pt>
                <c:pt idx="4162">
                  <c:v>0.33311644435546439</c:v>
                </c:pt>
                <c:pt idx="4163">
                  <c:v>0.33075184724373458</c:v>
                </c:pt>
                <c:pt idx="4164">
                  <c:v>0.32963678909349881</c:v>
                </c:pt>
                <c:pt idx="4165">
                  <c:v>0.33242479305471428</c:v>
                </c:pt>
                <c:pt idx="4166">
                  <c:v>0.33286716842961761</c:v>
                </c:pt>
                <c:pt idx="4167">
                  <c:v>0.33530517608722898</c:v>
                </c:pt>
                <c:pt idx="4168">
                  <c:v>0.3367166703982884</c:v>
                </c:pt>
                <c:pt idx="4169">
                  <c:v>0.33602904356534807</c:v>
                </c:pt>
                <c:pt idx="4170">
                  <c:v>0.33157097759412774</c:v>
                </c:pt>
                <c:pt idx="4171">
                  <c:v>0.33261147493933785</c:v>
                </c:pt>
                <c:pt idx="4172">
                  <c:v>0.33003526130203675</c:v>
                </c:pt>
                <c:pt idx="4173">
                  <c:v>0.33008356545960998</c:v>
                </c:pt>
                <c:pt idx="4174">
                  <c:v>0.33060611552701757</c:v>
                </c:pt>
                <c:pt idx="4175">
                  <c:v>0.32693317923933596</c:v>
                </c:pt>
                <c:pt idx="4176">
                  <c:v>0.32540283617560256</c:v>
                </c:pt>
                <c:pt idx="4177">
                  <c:v>0.32359727320398535</c:v>
                </c:pt>
                <c:pt idx="4178">
                  <c:v>0.32238623692454732</c:v>
                </c:pt>
                <c:pt idx="4179">
                  <c:v>0.32497913624035052</c:v>
                </c:pt>
                <c:pt idx="4180">
                  <c:v>0.32539288235755565</c:v>
                </c:pt>
                <c:pt idx="4181">
                  <c:v>0.3236699753164225</c:v>
                </c:pt>
                <c:pt idx="4182">
                  <c:v>0.32202418178027936</c:v>
                </c:pt>
                <c:pt idx="4183">
                  <c:v>0.31941588908218677</c:v>
                </c:pt>
                <c:pt idx="4184">
                  <c:v>0.3214028035456607</c:v>
                </c:pt>
                <c:pt idx="4185">
                  <c:v>0.32532357036043935</c:v>
                </c:pt>
                <c:pt idx="4186">
                  <c:v>0.32505504634133853</c:v>
                </c:pt>
                <c:pt idx="4187">
                  <c:v>0.32655744336569581</c:v>
                </c:pt>
                <c:pt idx="4188">
                  <c:v>0.32779121322047566</c:v>
                </c:pt>
                <c:pt idx="4189">
                  <c:v>0.32745294855708912</c:v>
                </c:pt>
                <c:pt idx="4190">
                  <c:v>0.32953716972119573</c:v>
                </c:pt>
                <c:pt idx="4191">
                  <c:v>0.33050652634805483</c:v>
                </c:pt>
                <c:pt idx="4192">
                  <c:v>0.32904487443392344</c:v>
                </c:pt>
                <c:pt idx="4193">
                  <c:v>0.33176720218247957</c:v>
                </c:pt>
                <c:pt idx="4194">
                  <c:v>0.33529690737089091</c:v>
                </c:pt>
                <c:pt idx="4195">
                  <c:v>0.33550724637681162</c:v>
                </c:pt>
                <c:pt idx="4196">
                  <c:v>0.33468215311602351</c:v>
                </c:pt>
                <c:pt idx="4197">
                  <c:v>0.33633106856084</c:v>
                </c:pt>
                <c:pt idx="4198">
                  <c:v>0.3369650956418852</c:v>
                </c:pt>
                <c:pt idx="4199">
                  <c:v>0.33473127137472231</c:v>
                </c:pt>
                <c:pt idx="4200">
                  <c:v>0.33448140129895693</c:v>
                </c:pt>
                <c:pt idx="4201">
                  <c:v>0.33875365141187924</c:v>
                </c:pt>
                <c:pt idx="4202">
                  <c:v>0.34301070108930376</c:v>
                </c:pt>
                <c:pt idx="4203">
                  <c:v>0.34380987025585064</c:v>
                </c:pt>
                <c:pt idx="4204">
                  <c:v>0.34170265719932652</c:v>
                </c:pt>
                <c:pt idx="4205">
                  <c:v>0.34572123606059874</c:v>
                </c:pt>
                <c:pt idx="4206">
                  <c:v>0.34533057348106661</c:v>
                </c:pt>
                <c:pt idx="4207">
                  <c:v>0.34643444938465701</c:v>
                </c:pt>
                <c:pt idx="4208">
                  <c:v>0.34403489853935887</c:v>
                </c:pt>
                <c:pt idx="4209">
                  <c:v>0.34592931715233877</c:v>
                </c:pt>
                <c:pt idx="4210">
                  <c:v>0.34756688639007366</c:v>
                </c:pt>
                <c:pt idx="4211">
                  <c:v>0.34806029276776657</c:v>
                </c:pt>
                <c:pt idx="4212">
                  <c:v>0.34679631625355151</c:v>
                </c:pt>
                <c:pt idx="4213">
                  <c:v>0.34331876442567399</c:v>
                </c:pt>
                <c:pt idx="4214">
                  <c:v>0.34202811395925731</c:v>
                </c:pt>
                <c:pt idx="4215">
                  <c:v>0.34199829377226881</c:v>
                </c:pt>
                <c:pt idx="4216">
                  <c:v>0.3458293815204912</c:v>
                </c:pt>
                <c:pt idx="4217">
                  <c:v>0.34333215601190775</c:v>
                </c:pt>
                <c:pt idx="4218">
                  <c:v>0.34400221255625674</c:v>
                </c:pt>
                <c:pt idx="4219">
                  <c:v>0.34452127391106852</c:v>
                </c:pt>
                <c:pt idx="4220">
                  <c:v>0.34331458681663884</c:v>
                </c:pt>
                <c:pt idx="4221">
                  <c:v>0.34486312561272969</c:v>
                </c:pt>
                <c:pt idx="4222">
                  <c:v>0.34671812761325116</c:v>
                </c:pt>
                <c:pt idx="4223">
                  <c:v>0.34813459589091894</c:v>
                </c:pt>
                <c:pt idx="4224">
                  <c:v>0.34916011750822307</c:v>
                </c:pt>
                <c:pt idx="4225">
                  <c:v>0.35147397974531236</c:v>
                </c:pt>
                <c:pt idx="4226">
                  <c:v>0.35294718561650829</c:v>
                </c:pt>
                <c:pt idx="4227">
                  <c:v>0.35181778134798269</c:v>
                </c:pt>
                <c:pt idx="4228">
                  <c:v>0.35424019099024284</c:v>
                </c:pt>
                <c:pt idx="4229">
                  <c:v>0.35652107318816528</c:v>
                </c:pt>
                <c:pt idx="4230">
                  <c:v>0.35897040690505555</c:v>
                </c:pt>
                <c:pt idx="4231">
                  <c:v>0.36267703415717856</c:v>
                </c:pt>
                <c:pt idx="4232">
                  <c:v>0.3678555860406677</c:v>
                </c:pt>
                <c:pt idx="4233">
                  <c:v>0.36452989282267484</c:v>
                </c:pt>
                <c:pt idx="4234">
                  <c:v>0.36271339399864627</c:v>
                </c:pt>
                <c:pt idx="4235">
                  <c:v>0.36533115707327024</c:v>
                </c:pt>
                <c:pt idx="4236">
                  <c:v>0.37027240125136712</c:v>
                </c:pt>
                <c:pt idx="4237">
                  <c:v>0.36881869867340494</c:v>
                </c:pt>
                <c:pt idx="4238">
                  <c:v>0.36528033493909057</c:v>
                </c:pt>
                <c:pt idx="4239">
                  <c:v>0.36438321536905965</c:v>
                </c:pt>
                <c:pt idx="4240">
                  <c:v>0.36668742992400644</c:v>
                </c:pt>
                <c:pt idx="4241">
                  <c:v>0.36878870448352735</c:v>
                </c:pt>
                <c:pt idx="4242">
                  <c:v>0.36886587361684459</c:v>
                </c:pt>
                <c:pt idx="4243">
                  <c:v>0.36688161576834166</c:v>
                </c:pt>
                <c:pt idx="4244">
                  <c:v>0.36689749675777522</c:v>
                </c:pt>
                <c:pt idx="4245">
                  <c:v>0.36366535819430812</c:v>
                </c:pt>
                <c:pt idx="4246">
                  <c:v>0.3643050905447347</c:v>
                </c:pt>
                <c:pt idx="4247">
                  <c:v>0.36373623690827861</c:v>
                </c:pt>
                <c:pt idx="4248">
                  <c:v>0.36022161476130038</c:v>
                </c:pt>
                <c:pt idx="4249">
                  <c:v>0.35963729935056976</c:v>
                </c:pt>
                <c:pt idx="4250">
                  <c:v>0.36152562459186877</c:v>
                </c:pt>
                <c:pt idx="4251">
                  <c:v>0.36039858410512537</c:v>
                </c:pt>
                <c:pt idx="4252">
                  <c:v>0.36041455283374402</c:v>
                </c:pt>
                <c:pt idx="4253">
                  <c:v>0.36129016682359194</c:v>
                </c:pt>
                <c:pt idx="4254">
                  <c:v>0.36031293765393346</c:v>
                </c:pt>
                <c:pt idx="4255">
                  <c:v>0.35991065358842383</c:v>
                </c:pt>
                <c:pt idx="4256">
                  <c:v>0.35846676370693836</c:v>
                </c:pt>
                <c:pt idx="4257">
                  <c:v>0.35651794585948676</c:v>
                </c:pt>
                <c:pt idx="4258">
                  <c:v>0.35453605200945626</c:v>
                </c:pt>
                <c:pt idx="4259">
                  <c:v>0.36133643288159067</c:v>
                </c:pt>
                <c:pt idx="4260">
                  <c:v>0.36180015033583085</c:v>
                </c:pt>
                <c:pt idx="4261">
                  <c:v>0.36263313538335779</c:v>
                </c:pt>
                <c:pt idx="4262">
                  <c:v>0.36321628841664461</c:v>
                </c:pt>
                <c:pt idx="4263">
                  <c:v>0.3639129588160841</c:v>
                </c:pt>
                <c:pt idx="4264">
                  <c:v>0.36334003235135537</c:v>
                </c:pt>
                <c:pt idx="4265">
                  <c:v>0.36417939920519338</c:v>
                </c:pt>
                <c:pt idx="4266">
                  <c:v>0.36652691273053345</c:v>
                </c:pt>
                <c:pt idx="4267">
                  <c:v>0.36623540243252412</c:v>
                </c:pt>
                <c:pt idx="4268">
                  <c:v>0.36502567347236753</c:v>
                </c:pt>
                <c:pt idx="4269">
                  <c:v>0.36776068790117478</c:v>
                </c:pt>
                <c:pt idx="4270">
                  <c:v>0.36675320893892704</c:v>
                </c:pt>
                <c:pt idx="4271">
                  <c:v>0.36674846327656163</c:v>
                </c:pt>
                <c:pt idx="4272">
                  <c:v>0.36851407956223819</c:v>
                </c:pt>
                <c:pt idx="4273">
                  <c:v>0.37138330286410731</c:v>
                </c:pt>
                <c:pt idx="4274">
                  <c:v>0.37181802856248342</c:v>
                </c:pt>
                <c:pt idx="4275">
                  <c:v>0.37580802900555782</c:v>
                </c:pt>
                <c:pt idx="4276">
                  <c:v>0.37618842864650515</c:v>
                </c:pt>
                <c:pt idx="4277">
                  <c:v>0.37675207144392175</c:v>
                </c:pt>
                <c:pt idx="4278">
                  <c:v>0.37540148276944624</c:v>
                </c:pt>
                <c:pt idx="4279">
                  <c:v>0.37536792429881538</c:v>
                </c:pt>
                <c:pt idx="4280">
                  <c:v>0.38642228385385263</c:v>
                </c:pt>
                <c:pt idx="4281">
                  <c:v>0.39231465168325319</c:v>
                </c:pt>
                <c:pt idx="4282">
                  <c:v>0.39425960302727403</c:v>
                </c:pt>
                <c:pt idx="4283">
                  <c:v>0.39315543855450519</c:v>
                </c:pt>
                <c:pt idx="4284">
                  <c:v>0.39341425252477358</c:v>
                </c:pt>
                <c:pt idx="4285">
                  <c:v>0.39002617311647036</c:v>
                </c:pt>
                <c:pt idx="4286">
                  <c:v>0.38852727698431277</c:v>
                </c:pt>
                <c:pt idx="4287">
                  <c:v>0.38758965493072917</c:v>
                </c:pt>
                <c:pt idx="4288">
                  <c:v>0.38312038448013125</c:v>
                </c:pt>
                <c:pt idx="4289">
                  <c:v>0.38494162608067484</c:v>
                </c:pt>
                <c:pt idx="4290">
                  <c:v>0.38615957199348688</c:v>
                </c:pt>
                <c:pt idx="4291">
                  <c:v>0.39100968188105117</c:v>
                </c:pt>
                <c:pt idx="4292">
                  <c:v>0.39080749324417163</c:v>
                </c:pt>
                <c:pt idx="4293">
                  <c:v>0.39436845235372159</c:v>
                </c:pt>
                <c:pt idx="4294">
                  <c:v>0.39455490284681427</c:v>
                </c:pt>
                <c:pt idx="4295">
                  <c:v>0.39409730123333181</c:v>
                </c:pt>
                <c:pt idx="4296">
                  <c:v>0.39265291184409168</c:v>
                </c:pt>
                <c:pt idx="4297">
                  <c:v>0.38883524164252542</c:v>
                </c:pt>
                <c:pt idx="4298">
                  <c:v>0.39059815353600147</c:v>
                </c:pt>
                <c:pt idx="4299">
                  <c:v>0.38930310934650636</c:v>
                </c:pt>
                <c:pt idx="4300">
                  <c:v>0.38809567958464675</c:v>
                </c:pt>
                <c:pt idx="4301">
                  <c:v>0.39145287387945066</c:v>
                </c:pt>
                <c:pt idx="4302">
                  <c:v>0.39148468113384816</c:v>
                </c:pt>
                <c:pt idx="4303">
                  <c:v>0.39063248955741703</c:v>
                </c:pt>
                <c:pt idx="4304">
                  <c:v>0.39221259700415095</c:v>
                </c:pt>
                <c:pt idx="4305">
                  <c:v>0.39092814168863654</c:v>
                </c:pt>
                <c:pt idx="4306">
                  <c:v>0.3890957506826439</c:v>
                </c:pt>
                <c:pt idx="4307">
                  <c:v>0.39112041122685709</c:v>
                </c:pt>
                <c:pt idx="4308">
                  <c:v>0.39040018241933644</c:v>
                </c:pt>
                <c:pt idx="4309">
                  <c:v>0.39043806577810125</c:v>
                </c:pt>
                <c:pt idx="4310">
                  <c:v>0.38880350766170957</c:v>
                </c:pt>
                <c:pt idx="4311">
                  <c:v>0.39007219407201471</c:v>
                </c:pt>
                <c:pt idx="4312">
                  <c:v>0.3920500044487944</c:v>
                </c:pt>
                <c:pt idx="4313">
                  <c:v>0.39171563390313396</c:v>
                </c:pt>
                <c:pt idx="4314">
                  <c:v>0.39535090054121202</c:v>
                </c:pt>
                <c:pt idx="4315">
                  <c:v>0.39688236200708954</c:v>
                </c:pt>
                <c:pt idx="4316">
                  <c:v>0.39501318101933219</c:v>
                </c:pt>
                <c:pt idx="4317">
                  <c:v>0.38971206156840194</c:v>
                </c:pt>
                <c:pt idx="4318">
                  <c:v>0.38951302578619135</c:v>
                </c:pt>
                <c:pt idx="4319">
                  <c:v>0.38846323205636285</c:v>
                </c:pt>
                <c:pt idx="4320">
                  <c:v>0.39184085719304412</c:v>
                </c:pt>
                <c:pt idx="4321">
                  <c:v>0.38651182191389871</c:v>
                </c:pt>
                <c:pt idx="4322">
                  <c:v>0.38796437490331281</c:v>
                </c:pt>
                <c:pt idx="4323">
                  <c:v>0.38943359887945372</c:v>
                </c:pt>
                <c:pt idx="4324">
                  <c:v>0.38958911291203385</c:v>
                </c:pt>
                <c:pt idx="4325">
                  <c:v>0.39136435331230285</c:v>
                </c:pt>
                <c:pt idx="4326">
                  <c:v>0.38706595872303556</c:v>
                </c:pt>
                <c:pt idx="4327">
                  <c:v>0.38659656002138854</c:v>
                </c:pt>
                <c:pt idx="4328">
                  <c:v>0.38307110404870076</c:v>
                </c:pt>
                <c:pt idx="4329">
                  <c:v>0.38082137072618755</c:v>
                </c:pt>
                <c:pt idx="4330">
                  <c:v>0.37954317548746519</c:v>
                </c:pt>
                <c:pt idx="4331">
                  <c:v>0.37716208637128434</c:v>
                </c:pt>
                <c:pt idx="4332">
                  <c:v>0.3770716063779686</c:v>
                </c:pt>
                <c:pt idx="4333">
                  <c:v>0.37450914394704365</c:v>
                </c:pt>
                <c:pt idx="4334">
                  <c:v>0.37838923478610165</c:v>
                </c:pt>
                <c:pt idx="4335">
                  <c:v>0.37907832644674749</c:v>
                </c:pt>
                <c:pt idx="4336">
                  <c:v>0.37824128832681286</c:v>
                </c:pt>
                <c:pt idx="4337">
                  <c:v>0.37752412386256845</c:v>
                </c:pt>
                <c:pt idx="4338">
                  <c:v>0.37791523482245132</c:v>
                </c:pt>
                <c:pt idx="4339">
                  <c:v>0.38264214503573546</c:v>
                </c:pt>
                <c:pt idx="4340">
                  <c:v>0.38324774620563734</c:v>
                </c:pt>
                <c:pt idx="4341">
                  <c:v>0.38586551700787758</c:v>
                </c:pt>
                <c:pt idx="4342">
                  <c:v>0.38227013664766873</c:v>
                </c:pt>
                <c:pt idx="4343">
                  <c:v>0.38345796304293472</c:v>
                </c:pt>
                <c:pt idx="4344">
                  <c:v>0.38415846056554342</c:v>
                </c:pt>
                <c:pt idx="4345">
                  <c:v>0.38627660521863033</c:v>
                </c:pt>
                <c:pt idx="4346">
                  <c:v>0.38759672734529171</c:v>
                </c:pt>
                <c:pt idx="4347">
                  <c:v>0.3900521816365049</c:v>
                </c:pt>
                <c:pt idx="4348">
                  <c:v>0.39052283960194151</c:v>
                </c:pt>
                <c:pt idx="4349">
                  <c:v>0.39362033656842671</c:v>
                </c:pt>
                <c:pt idx="4350">
                  <c:v>0.39209358612343687</c:v>
                </c:pt>
                <c:pt idx="4351">
                  <c:v>0.38761380240530513</c:v>
                </c:pt>
                <c:pt idx="4352">
                  <c:v>0.38783892978990842</c:v>
                </c:pt>
                <c:pt idx="4353">
                  <c:v>0.38731185193444084</c:v>
                </c:pt>
                <c:pt idx="4354">
                  <c:v>0.3823852552747819</c:v>
                </c:pt>
                <c:pt idx="4355">
                  <c:v>0.38290295850036954</c:v>
                </c:pt>
                <c:pt idx="4356">
                  <c:v>0.3823829825028866</c:v>
                </c:pt>
                <c:pt idx="4357">
                  <c:v>0.38094593680221939</c:v>
                </c:pt>
                <c:pt idx="4358">
                  <c:v>0.38173703311317991</c:v>
                </c:pt>
                <c:pt idx="4359">
                  <c:v>0.38232703123941181</c:v>
                </c:pt>
                <c:pt idx="4360">
                  <c:v>0.37981032281597665</c:v>
                </c:pt>
                <c:pt idx="4361">
                  <c:v>0.38030552400380169</c:v>
                </c:pt>
                <c:pt idx="4362">
                  <c:v>0.38197574462153244</c:v>
                </c:pt>
                <c:pt idx="4363">
                  <c:v>0.38160238761770354</c:v>
                </c:pt>
                <c:pt idx="4364">
                  <c:v>0.3803183995491688</c:v>
                </c:pt>
                <c:pt idx="4365">
                  <c:v>0.38075343269569301</c:v>
                </c:pt>
                <c:pt idx="4366">
                  <c:v>0.38124241575655748</c:v>
                </c:pt>
                <c:pt idx="4367">
                  <c:v>0.38347992888556187</c:v>
                </c:pt>
                <c:pt idx="4368">
                  <c:v>0.38775128127120823</c:v>
                </c:pt>
                <c:pt idx="4369">
                  <c:v>0.38634692473730403</c:v>
                </c:pt>
                <c:pt idx="4370">
                  <c:v>0.38833419676918002</c:v>
                </c:pt>
                <c:pt idx="4371">
                  <c:v>0.38899882214369846</c:v>
                </c:pt>
                <c:pt idx="4372">
                  <c:v>0.39162825348046748</c:v>
                </c:pt>
                <c:pt idx="4373">
                  <c:v>0.39114945985333921</c:v>
                </c:pt>
                <c:pt idx="4374">
                  <c:v>0.38972246513554559</c:v>
                </c:pt>
                <c:pt idx="4375">
                  <c:v>0.39173083975064171</c:v>
                </c:pt>
                <c:pt idx="4376">
                  <c:v>0.39450260572798967</c:v>
                </c:pt>
                <c:pt idx="4377">
                  <c:v>0.39079953650057936</c:v>
                </c:pt>
                <c:pt idx="4378">
                  <c:v>0.3904458306577378</c:v>
                </c:pt>
                <c:pt idx="4379">
                  <c:v>0.38865189670198619</c:v>
                </c:pt>
                <c:pt idx="4380">
                  <c:v>0.38985611678017712</c:v>
                </c:pt>
                <c:pt idx="4381">
                  <c:v>0.39106066646342891</c:v>
                </c:pt>
                <c:pt idx="4382">
                  <c:v>0.38923051354495597</c:v>
                </c:pt>
                <c:pt idx="4383">
                  <c:v>0.39035817913713555</c:v>
                </c:pt>
                <c:pt idx="4384">
                  <c:v>0.39010457238628049</c:v>
                </c:pt>
                <c:pt idx="4385">
                  <c:v>0.39111483654652135</c:v>
                </c:pt>
                <c:pt idx="4386">
                  <c:v>0.38829232820264209</c:v>
                </c:pt>
                <c:pt idx="4387">
                  <c:v>0.39232492451543782</c:v>
                </c:pt>
                <c:pt idx="4388">
                  <c:v>0.39185254698139993</c:v>
                </c:pt>
                <c:pt idx="4389">
                  <c:v>0.39218077474892393</c:v>
                </c:pt>
                <c:pt idx="4390">
                  <c:v>0.39554251644347704</c:v>
                </c:pt>
                <c:pt idx="4391">
                  <c:v>0.39467452873990155</c:v>
                </c:pt>
                <c:pt idx="4392">
                  <c:v>0.39513216315075111</c:v>
                </c:pt>
                <c:pt idx="4393">
                  <c:v>0.39681883908283411</c:v>
                </c:pt>
                <c:pt idx="4394">
                  <c:v>0.4000183095690385</c:v>
                </c:pt>
                <c:pt idx="4395">
                  <c:v>0.40198970840480275</c:v>
                </c:pt>
                <c:pt idx="4396">
                  <c:v>0.40325926608888069</c:v>
                </c:pt>
                <c:pt idx="4397">
                  <c:v>0.40743514672839926</c:v>
                </c:pt>
                <c:pt idx="4398">
                  <c:v>0.40543856062154976</c:v>
                </c:pt>
                <c:pt idx="4399">
                  <c:v>0.40567824749849574</c:v>
                </c:pt>
                <c:pt idx="4400">
                  <c:v>0.40533268101761255</c:v>
                </c:pt>
                <c:pt idx="4401">
                  <c:v>0.40685871665593143</c:v>
                </c:pt>
                <c:pt idx="4402">
                  <c:v>0.40551032631602296</c:v>
                </c:pt>
                <c:pt idx="4403">
                  <c:v>0.4082463787258398</c:v>
                </c:pt>
                <c:pt idx="4404">
                  <c:v>0.40582875548789904</c:v>
                </c:pt>
                <c:pt idx="4405">
                  <c:v>0.40607006285438008</c:v>
                </c:pt>
                <c:pt idx="4406">
                  <c:v>0.40502965077970565</c:v>
                </c:pt>
                <c:pt idx="4407">
                  <c:v>0.40573842633339202</c:v>
                </c:pt>
                <c:pt idx="4408">
                  <c:v>0.40610643395687246</c:v>
                </c:pt>
                <c:pt idx="4409">
                  <c:v>0.40670024856470377</c:v>
                </c:pt>
                <c:pt idx="4410">
                  <c:v>0.40569675723049958</c:v>
                </c:pt>
                <c:pt idx="4411">
                  <c:v>0.40422565889784362</c:v>
                </c:pt>
                <c:pt idx="4412">
                  <c:v>0.40141014692679933</c:v>
                </c:pt>
                <c:pt idx="4413">
                  <c:v>0.40389837932544892</c:v>
                </c:pt>
                <c:pt idx="4414">
                  <c:v>0.40210220775793831</c:v>
                </c:pt>
                <c:pt idx="4415">
                  <c:v>0.40390197062610478</c:v>
                </c:pt>
                <c:pt idx="4416">
                  <c:v>0.40560625814863105</c:v>
                </c:pt>
                <c:pt idx="4417">
                  <c:v>0.40756293426264634</c:v>
                </c:pt>
                <c:pt idx="4418">
                  <c:v>0.40840336134453775</c:v>
                </c:pt>
                <c:pt idx="4419">
                  <c:v>0.40639744952178536</c:v>
                </c:pt>
                <c:pt idx="4420">
                  <c:v>0.40410160801677936</c:v>
                </c:pt>
                <c:pt idx="4421">
                  <c:v>0.40845460550145951</c:v>
                </c:pt>
                <c:pt idx="4422">
                  <c:v>0.40648770048943783</c:v>
                </c:pt>
                <c:pt idx="4423">
                  <c:v>0.40556819139078432</c:v>
                </c:pt>
                <c:pt idx="4424">
                  <c:v>0.40505274847307049</c:v>
                </c:pt>
                <c:pt idx="4425">
                  <c:v>0.40575417812566111</c:v>
                </c:pt>
                <c:pt idx="4426">
                  <c:v>0.40546817270136182</c:v>
                </c:pt>
                <c:pt idx="4427">
                  <c:v>0.40544518027961735</c:v>
                </c:pt>
                <c:pt idx="4428">
                  <c:v>0.40469245136513399</c:v>
                </c:pt>
                <c:pt idx="4429">
                  <c:v>0.40502213178375884</c:v>
                </c:pt>
                <c:pt idx="4430">
                  <c:v>0.40495676505859329</c:v>
                </c:pt>
                <c:pt idx="4431">
                  <c:v>0.39657251666137733</c:v>
                </c:pt>
                <c:pt idx="4432">
                  <c:v>0.39576356150941783</c:v>
                </c:pt>
                <c:pt idx="4433">
                  <c:v>0.39413199794555726</c:v>
                </c:pt>
                <c:pt idx="4434">
                  <c:v>0.39348606599418706</c:v>
                </c:pt>
                <c:pt idx="4435">
                  <c:v>0.39768225874420565</c:v>
                </c:pt>
                <c:pt idx="4436">
                  <c:v>0.39891955769393095</c:v>
                </c:pt>
                <c:pt idx="4437">
                  <c:v>0.40005455766325332</c:v>
                </c:pt>
                <c:pt idx="4438">
                  <c:v>0.40226724047444107</c:v>
                </c:pt>
                <c:pt idx="4439">
                  <c:v>0.40328941847780481</c:v>
                </c:pt>
                <c:pt idx="4440">
                  <c:v>0.40578611584865137</c:v>
                </c:pt>
                <c:pt idx="4441">
                  <c:v>0.40604289737237714</c:v>
                </c:pt>
                <c:pt idx="4442">
                  <c:v>0.41062771516715985</c:v>
                </c:pt>
                <c:pt idx="4443">
                  <c:v>0.41492029931803576</c:v>
                </c:pt>
                <c:pt idx="4444">
                  <c:v>0.41586513600165481</c:v>
                </c:pt>
                <c:pt idx="4445">
                  <c:v>0.41632636224889663</c:v>
                </c:pt>
                <c:pt idx="4446">
                  <c:v>0.41873544984445499</c:v>
                </c:pt>
                <c:pt idx="4447">
                  <c:v>0.41821199516423174</c:v>
                </c:pt>
                <c:pt idx="4448">
                  <c:v>0.41392257032067459</c:v>
                </c:pt>
                <c:pt idx="4449">
                  <c:v>0.41443605349400536</c:v>
                </c:pt>
                <c:pt idx="4450">
                  <c:v>0.41133451486076311</c:v>
                </c:pt>
                <c:pt idx="4451">
                  <c:v>0.40937707090788605</c:v>
                </c:pt>
                <c:pt idx="4452">
                  <c:v>0.40917825020441534</c:v>
                </c:pt>
                <c:pt idx="4453">
                  <c:v>0.40910286234449278</c:v>
                </c:pt>
                <c:pt idx="4454">
                  <c:v>0.41153182418028622</c:v>
                </c:pt>
                <c:pt idx="4455">
                  <c:v>0.40845783230090288</c:v>
                </c:pt>
                <c:pt idx="4456">
                  <c:v>0.41043967074884558</c:v>
                </c:pt>
                <c:pt idx="4457">
                  <c:v>0.41154278375341147</c:v>
                </c:pt>
                <c:pt idx="4458">
                  <c:v>0.41468475658419796</c:v>
                </c:pt>
                <c:pt idx="4459">
                  <c:v>0.41171304243682377</c:v>
                </c:pt>
                <c:pt idx="4460">
                  <c:v>0.41037888601036271</c:v>
                </c:pt>
                <c:pt idx="4461">
                  <c:v>0.41093527488617443</c:v>
                </c:pt>
                <c:pt idx="4462">
                  <c:v>0.40726280352981015</c:v>
                </c:pt>
                <c:pt idx="4463">
                  <c:v>0.40553742667814457</c:v>
                </c:pt>
                <c:pt idx="4464">
                  <c:v>0.4036355584185522</c:v>
                </c:pt>
                <c:pt idx="4465">
                  <c:v>0.40073610747973692</c:v>
                </c:pt>
                <c:pt idx="4466">
                  <c:v>0.40545812807881776</c:v>
                </c:pt>
                <c:pt idx="4467">
                  <c:v>0.40423353352367819</c:v>
                </c:pt>
                <c:pt idx="4468">
                  <c:v>0.40611474535069864</c:v>
                </c:pt>
                <c:pt idx="4469">
                  <c:v>0.40571676562839049</c:v>
                </c:pt>
                <c:pt idx="4470">
                  <c:v>0.40433769209497095</c:v>
                </c:pt>
                <c:pt idx="4471">
                  <c:v>0.40737679105652652</c:v>
                </c:pt>
                <c:pt idx="4472">
                  <c:v>0.41095836989373108</c:v>
                </c:pt>
                <c:pt idx="4473">
                  <c:v>0.41139957056412263</c:v>
                </c:pt>
                <c:pt idx="4474">
                  <c:v>0.40533932726053867</c:v>
                </c:pt>
                <c:pt idx="4475">
                  <c:v>0.40649337910740563</c:v>
                </c:pt>
                <c:pt idx="4476">
                  <c:v>0.40884986694120162</c:v>
                </c:pt>
                <c:pt idx="4477">
                  <c:v>0.40520206362854683</c:v>
                </c:pt>
                <c:pt idx="4478">
                  <c:v>0.40443592552026292</c:v>
                </c:pt>
                <c:pt idx="4479">
                  <c:v>0.40833623592244284</c:v>
                </c:pt>
                <c:pt idx="4480">
                  <c:v>0.40455840455840453</c:v>
                </c:pt>
                <c:pt idx="4481">
                  <c:v>0.40543742110884551</c:v>
                </c:pt>
                <c:pt idx="4482">
                  <c:v>0.40333052193868546</c:v>
                </c:pt>
                <c:pt idx="4483">
                  <c:v>0.40225402643996411</c:v>
                </c:pt>
                <c:pt idx="4484">
                  <c:v>0.40210583467452637</c:v>
                </c:pt>
                <c:pt idx="4485">
                  <c:v>0.40287811251152778</c:v>
                </c:pt>
                <c:pt idx="4486">
                  <c:v>0.40183837610111067</c:v>
                </c:pt>
                <c:pt idx="4487">
                  <c:v>0.4027359413672032</c:v>
                </c:pt>
                <c:pt idx="4488">
                  <c:v>0.40117744386940379</c:v>
                </c:pt>
                <c:pt idx="4489">
                  <c:v>0.40026213835508184</c:v>
                </c:pt>
                <c:pt idx="4490">
                  <c:v>0.39895253932756086</c:v>
                </c:pt>
                <c:pt idx="4491">
                  <c:v>0.39816858129286359</c:v>
                </c:pt>
                <c:pt idx="4492">
                  <c:v>0.39997318829477557</c:v>
                </c:pt>
                <c:pt idx="4493">
                  <c:v>0.39865854598720218</c:v>
                </c:pt>
                <c:pt idx="4494">
                  <c:v>0.39927995225351842</c:v>
                </c:pt>
                <c:pt idx="4495">
                  <c:v>0.3978209601029099</c:v>
                </c:pt>
                <c:pt idx="4496">
                  <c:v>0.39822147672367014</c:v>
                </c:pt>
                <c:pt idx="4497">
                  <c:v>0.39753624305983959</c:v>
                </c:pt>
                <c:pt idx="4498">
                  <c:v>0.39907956558576596</c:v>
                </c:pt>
                <c:pt idx="4499">
                  <c:v>0.39817552322415001</c:v>
                </c:pt>
                <c:pt idx="4500">
                  <c:v>0.40308880308880313</c:v>
                </c:pt>
                <c:pt idx="4501">
                  <c:v>0.40211412351962411</c:v>
                </c:pt>
                <c:pt idx="4502">
                  <c:v>0.39948458717415009</c:v>
                </c:pt>
                <c:pt idx="4503">
                  <c:v>0.4006911206879431</c:v>
                </c:pt>
                <c:pt idx="4504">
                  <c:v>0.39726301068824293</c:v>
                </c:pt>
                <c:pt idx="4505">
                  <c:v>0.39353779628443308</c:v>
                </c:pt>
                <c:pt idx="4506">
                  <c:v>0.38882381452459808</c:v>
                </c:pt>
                <c:pt idx="4507">
                  <c:v>0.38871768190186501</c:v>
                </c:pt>
                <c:pt idx="4508">
                  <c:v>0.38985464253930585</c:v>
                </c:pt>
                <c:pt idx="4509">
                  <c:v>0.39182050216655784</c:v>
                </c:pt>
                <c:pt idx="4510">
                  <c:v>0.39246062483862637</c:v>
                </c:pt>
                <c:pt idx="4511">
                  <c:v>0.39316491559438088</c:v>
                </c:pt>
                <c:pt idx="4512">
                  <c:v>0.39346351409638081</c:v>
                </c:pt>
                <c:pt idx="4513">
                  <c:v>0.39099167297501891</c:v>
                </c:pt>
                <c:pt idx="4514">
                  <c:v>0.3882482262416308</c:v>
                </c:pt>
                <c:pt idx="4515">
                  <c:v>0.39019464190246128</c:v>
                </c:pt>
                <c:pt idx="4516">
                  <c:v>0.39615482407244423</c:v>
                </c:pt>
                <c:pt idx="4517">
                  <c:v>0.39671293338753699</c:v>
                </c:pt>
                <c:pt idx="4518">
                  <c:v>0.39498008276288821</c:v>
                </c:pt>
                <c:pt idx="4519">
                  <c:v>0.39606334229200096</c:v>
                </c:pt>
                <c:pt idx="4520">
                  <c:v>0.39367898956110503</c:v>
                </c:pt>
                <c:pt idx="4521">
                  <c:v>0.39463174871361645</c:v>
                </c:pt>
                <c:pt idx="4522">
                  <c:v>0.39644084390777679</c:v>
                </c:pt>
                <c:pt idx="4523">
                  <c:v>0.39812726925281872</c:v>
                </c:pt>
                <c:pt idx="4524">
                  <c:v>0.4021103099399751</c:v>
                </c:pt>
                <c:pt idx="4525">
                  <c:v>0.40153965461801805</c:v>
                </c:pt>
                <c:pt idx="4526">
                  <c:v>0.40007555009915946</c:v>
                </c:pt>
                <c:pt idx="4527">
                  <c:v>0.40431271931479462</c:v>
                </c:pt>
                <c:pt idx="4528">
                  <c:v>0.40398223426678709</c:v>
                </c:pt>
                <c:pt idx="4529">
                  <c:v>0.40605477228545001</c:v>
                </c:pt>
                <c:pt idx="4530">
                  <c:v>0.40571526351813819</c:v>
                </c:pt>
                <c:pt idx="4531">
                  <c:v>0.40644832275611964</c:v>
                </c:pt>
                <c:pt idx="4532">
                  <c:v>0.40788207093108853</c:v>
                </c:pt>
                <c:pt idx="4533">
                  <c:v>0.40815434328074507</c:v>
                </c:pt>
                <c:pt idx="4534">
                  <c:v>0.40150398959070821</c:v>
                </c:pt>
                <c:pt idx="4535">
                  <c:v>0.39850579289682764</c:v>
                </c:pt>
                <c:pt idx="4536">
                  <c:v>0.39918529746115955</c:v>
                </c:pt>
                <c:pt idx="4537">
                  <c:v>0.39957228562236224</c:v>
                </c:pt>
                <c:pt idx="4538">
                  <c:v>0.40365085005704454</c:v>
                </c:pt>
                <c:pt idx="4539">
                  <c:v>0.40231174952306142</c:v>
                </c:pt>
                <c:pt idx="4540">
                  <c:v>0.4037377577198929</c:v>
                </c:pt>
                <c:pt idx="4541">
                  <c:v>0.40352089011686521</c:v>
                </c:pt>
                <c:pt idx="4542">
                  <c:v>0.41003817860135949</c:v>
                </c:pt>
                <c:pt idx="4543">
                  <c:v>0.4156938081867888</c:v>
                </c:pt>
                <c:pt idx="4544">
                  <c:v>0.41813992073002115</c:v>
                </c:pt>
                <c:pt idx="4545">
                  <c:v>0.41945171155901101</c:v>
                </c:pt>
                <c:pt idx="4546">
                  <c:v>0.4224456223725096</c:v>
                </c:pt>
                <c:pt idx="4547">
                  <c:v>0.42190369525356974</c:v>
                </c:pt>
                <c:pt idx="4548">
                  <c:v>0.41829981718464354</c:v>
                </c:pt>
                <c:pt idx="4549">
                  <c:v>0.4194780628454941</c:v>
                </c:pt>
                <c:pt idx="4550">
                  <c:v>0.40980940969720131</c:v>
                </c:pt>
                <c:pt idx="4551">
                  <c:v>0.41572600627718737</c:v>
                </c:pt>
                <c:pt idx="4552">
                  <c:v>0.41473116899781859</c:v>
                </c:pt>
                <c:pt idx="4553">
                  <c:v>0.41427962474520474</c:v>
                </c:pt>
                <c:pt idx="4554">
                  <c:v>0.41569585829260219</c:v>
                </c:pt>
                <c:pt idx="4555">
                  <c:v>0.41797777533281988</c:v>
                </c:pt>
                <c:pt idx="4556">
                  <c:v>0.41726015919564308</c:v>
                </c:pt>
                <c:pt idx="4557">
                  <c:v>0.42100968338592099</c:v>
                </c:pt>
                <c:pt idx="4558">
                  <c:v>0.41987595557478724</c:v>
                </c:pt>
                <c:pt idx="4559">
                  <c:v>0.42225543869759402</c:v>
                </c:pt>
                <c:pt idx="4560">
                  <c:v>0.42150336439854624</c:v>
                </c:pt>
                <c:pt idx="4561">
                  <c:v>0.42343048528468608</c:v>
                </c:pt>
                <c:pt idx="4562">
                  <c:v>0.41642107533064976</c:v>
                </c:pt>
                <c:pt idx="4563">
                  <c:v>0.41750738093405582</c:v>
                </c:pt>
                <c:pt idx="4564">
                  <c:v>0.41711039481416845</c:v>
                </c:pt>
                <c:pt idx="4565">
                  <c:v>0.41327054491378395</c:v>
                </c:pt>
                <c:pt idx="4566">
                  <c:v>0.40284411247172047</c:v>
                </c:pt>
                <c:pt idx="4567">
                  <c:v>0.40600007237723013</c:v>
                </c:pt>
                <c:pt idx="4568">
                  <c:v>0.40232055186423216</c:v>
                </c:pt>
                <c:pt idx="4569">
                  <c:v>0.40764446047056702</c:v>
                </c:pt>
                <c:pt idx="4570">
                  <c:v>0.40665968435118638</c:v>
                </c:pt>
                <c:pt idx="4571">
                  <c:v>0.39886924228146997</c:v>
                </c:pt>
                <c:pt idx="4572">
                  <c:v>0.39666796679110716</c:v>
                </c:pt>
                <c:pt idx="4573">
                  <c:v>0.39725222246712216</c:v>
                </c:pt>
                <c:pt idx="4574">
                  <c:v>0.39525662677142226</c:v>
                </c:pt>
                <c:pt idx="4575">
                  <c:v>0.38728782287822877</c:v>
                </c:pt>
                <c:pt idx="4576">
                  <c:v>0.39723316570142159</c:v>
                </c:pt>
                <c:pt idx="4577">
                  <c:v>0.38791182482827202</c:v>
                </c:pt>
                <c:pt idx="4578">
                  <c:v>0.38416213173203229</c:v>
                </c:pt>
                <c:pt idx="4579">
                  <c:v>0.38250415555297851</c:v>
                </c:pt>
                <c:pt idx="4580">
                  <c:v>0.38416163937565834</c:v>
                </c:pt>
                <c:pt idx="4581">
                  <c:v>0.38048046890062859</c:v>
                </c:pt>
                <c:pt idx="4582">
                  <c:v>0.38577216621125038</c:v>
                </c:pt>
                <c:pt idx="4583">
                  <c:v>0.38580453933384506</c:v>
                </c:pt>
                <c:pt idx="4584">
                  <c:v>0.38875241434920399</c:v>
                </c:pt>
                <c:pt idx="4585">
                  <c:v>0.39421444911814629</c:v>
                </c:pt>
                <c:pt idx="4586">
                  <c:v>0.39512643678160919</c:v>
                </c:pt>
                <c:pt idx="4587">
                  <c:v>0.39964199830039593</c:v>
                </c:pt>
                <c:pt idx="4588">
                  <c:v>0.39941548952752076</c:v>
                </c:pt>
                <c:pt idx="4589">
                  <c:v>0.40215507228248243</c:v>
                </c:pt>
                <c:pt idx="4590">
                  <c:v>0.40139611598353314</c:v>
                </c:pt>
                <c:pt idx="4591">
                  <c:v>0.40237586914917967</c:v>
                </c:pt>
                <c:pt idx="4592">
                  <c:v>0.39622811117902984</c:v>
                </c:pt>
                <c:pt idx="4593">
                  <c:v>0.39841317844626689</c:v>
                </c:pt>
                <c:pt idx="4594">
                  <c:v>0.39435439291000202</c:v>
                </c:pt>
                <c:pt idx="4595">
                  <c:v>0.39619987178573979</c:v>
                </c:pt>
                <c:pt idx="4596">
                  <c:v>0.39301450832885548</c:v>
                </c:pt>
                <c:pt idx="4597">
                  <c:v>0.3894331512492164</c:v>
                </c:pt>
                <c:pt idx="4598">
                  <c:v>0.39087773366489253</c:v>
                </c:pt>
                <c:pt idx="4599">
                  <c:v>0.38076003477756848</c:v>
                </c:pt>
                <c:pt idx="4600">
                  <c:v>0.38056084944187307</c:v>
                </c:pt>
                <c:pt idx="4601">
                  <c:v>0.38090646094503372</c:v>
                </c:pt>
                <c:pt idx="4602">
                  <c:v>0.37737804426678506</c:v>
                </c:pt>
                <c:pt idx="4603">
                  <c:v>0.37931223806299302</c:v>
                </c:pt>
                <c:pt idx="4604">
                  <c:v>0.38331602252227631</c:v>
                </c:pt>
                <c:pt idx="4605">
                  <c:v>0.39237401248151221</c:v>
                </c:pt>
                <c:pt idx="4606">
                  <c:v>0.39231608506680499</c:v>
                </c:pt>
                <c:pt idx="4607">
                  <c:v>0.39223499581857973</c:v>
                </c:pt>
                <c:pt idx="4608">
                  <c:v>0.39016414966953306</c:v>
                </c:pt>
                <c:pt idx="4609">
                  <c:v>0.38924112454934551</c:v>
                </c:pt>
                <c:pt idx="4610">
                  <c:v>0.38683648022800143</c:v>
                </c:pt>
                <c:pt idx="4611">
                  <c:v>0.39164243931486215</c:v>
                </c:pt>
                <c:pt idx="4612">
                  <c:v>0.39160577210734709</c:v>
                </c:pt>
                <c:pt idx="4613">
                  <c:v>0.38985728579704043</c:v>
                </c:pt>
                <c:pt idx="4614">
                  <c:v>0.39140556625240686</c:v>
                </c:pt>
                <c:pt idx="4615">
                  <c:v>0.39339344607395976</c:v>
                </c:pt>
                <c:pt idx="4616">
                  <c:v>0.39702952996680063</c:v>
                </c:pt>
                <c:pt idx="4617">
                  <c:v>0.39389644250791817</c:v>
                </c:pt>
                <c:pt idx="4618">
                  <c:v>0.39347462353597323</c:v>
                </c:pt>
                <c:pt idx="4619">
                  <c:v>0.38735886884035031</c:v>
                </c:pt>
                <c:pt idx="4620">
                  <c:v>0.39006082340118831</c:v>
                </c:pt>
                <c:pt idx="4621">
                  <c:v>0.39239547744003378</c:v>
                </c:pt>
                <c:pt idx="4622">
                  <c:v>0.39359527594821714</c:v>
                </c:pt>
                <c:pt idx="4623">
                  <c:v>0.39163311745142659</c:v>
                </c:pt>
                <c:pt idx="4624">
                  <c:v>0.39952320852615336</c:v>
                </c:pt>
                <c:pt idx="4625">
                  <c:v>0.40208307890926215</c:v>
                </c:pt>
                <c:pt idx="4626">
                  <c:v>0.4001075937090674</c:v>
                </c:pt>
              </c:numCache>
            </c:numRef>
          </c:val>
          <c:smooth val="0"/>
          <c:extLst>
            <c:ext xmlns:c16="http://schemas.microsoft.com/office/drawing/2014/chart" uri="{C3380CC4-5D6E-409C-BE32-E72D297353CC}">
              <c16:uniqueId val="{00000000-CC3B-4501-83E2-24E0CC81BCF2}"/>
            </c:ext>
          </c:extLst>
        </c:ser>
        <c:dLbls>
          <c:showLegendKey val="0"/>
          <c:showVal val="0"/>
          <c:showCatName val="0"/>
          <c:showSerName val="0"/>
          <c:showPercent val="0"/>
          <c:showBubbleSize val="0"/>
        </c:dLbls>
        <c:marker val="1"/>
        <c:smooth val="0"/>
        <c:axId val="335052912"/>
        <c:axId val="335062512"/>
        <c:extLst>
          <c:ext xmlns:c15="http://schemas.microsoft.com/office/drawing/2012/chart" uri="{02D57815-91ED-43cb-92C2-25804820EDAC}">
            <c15:filteredLineSeries>
              <c15:ser>
                <c:idx val="1"/>
                <c:order val="1"/>
                <c:tx>
                  <c:strRef>
                    <c:extLst>
                      <c:ext uri="{02D57815-91ED-43cb-92C2-25804820EDAC}">
                        <c15:formulaRef>
                          <c15:sqref>Percentages!$FO$1</c15:sqref>
                        </c15:formulaRef>
                      </c:ext>
                    </c:extLst>
                    <c:strCache>
                      <c:ptCount val="1"/>
                      <c:pt idx="0">
                        <c:v>Financial Close</c:v>
                      </c:pt>
                    </c:strCache>
                  </c:strRef>
                </c:tx>
                <c:spPr>
                  <a:ln w="28575" cap="rnd">
                    <a:solidFill>
                      <a:schemeClr val="accent2"/>
                    </a:solidFill>
                    <a:round/>
                  </a:ln>
                  <a:effectLst/>
                </c:spPr>
                <c:marker>
                  <c:symbol val="none"/>
                </c:marker>
                <c:cat>
                  <c:numRef>
                    <c:extLst>
                      <c:ext uri="{02D57815-91ED-43cb-92C2-25804820EDAC}">
                        <c15:formulaRef>
                          <c15:sqref>Percentages!$FM$2:$FM$4639</c15:sqref>
                        </c15:formulaRef>
                      </c:ext>
                    </c:extLst>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extLst>
                      <c:ext uri="{02D57815-91ED-43cb-92C2-25804820EDAC}">
                        <c15:formulaRef>
                          <c15:sqref>Percentages!$FO$2:$FO$4319</c15:sqref>
                        </c15:formulaRef>
                      </c:ext>
                    </c:extLst>
                    <c:numCache>
                      <c:formatCode>General</c:formatCode>
                      <c:ptCount val="4318"/>
                      <c:pt idx="0">
                        <c:v>26.51</c:v>
                      </c:pt>
                      <c:pt idx="1">
                        <c:v>26.82</c:v>
                      </c:pt>
                      <c:pt idx="2">
                        <c:v>26.97</c:v>
                      </c:pt>
                      <c:pt idx="3">
                        <c:v>26.53</c:v>
                      </c:pt>
                      <c:pt idx="4">
                        <c:v>26.47</c:v>
                      </c:pt>
                      <c:pt idx="5">
                        <c:v>26.56</c:v>
                      </c:pt>
                      <c:pt idx="6">
                        <c:v>26.61</c:v>
                      </c:pt>
                      <c:pt idx="7">
                        <c:v>26.52</c:v>
                      </c:pt>
                      <c:pt idx="8">
                        <c:v>26.23</c:v>
                      </c:pt>
                      <c:pt idx="9">
                        <c:v>25.71</c:v>
                      </c:pt>
                      <c:pt idx="10">
                        <c:v>25.56</c:v>
                      </c:pt>
                      <c:pt idx="11">
                        <c:v>26.13</c:v>
                      </c:pt>
                      <c:pt idx="12">
                        <c:v>25.81</c:v>
                      </c:pt>
                      <c:pt idx="13">
                        <c:v>25.63</c:v>
                      </c:pt>
                      <c:pt idx="14">
                        <c:v>25.71</c:v>
                      </c:pt>
                      <c:pt idx="15">
                        <c:v>25.92</c:v>
                      </c:pt>
                      <c:pt idx="16">
                        <c:v>25.82</c:v>
                      </c:pt>
                      <c:pt idx="17">
                        <c:v>25.65</c:v>
                      </c:pt>
                      <c:pt idx="18">
                        <c:v>25.88</c:v>
                      </c:pt>
                      <c:pt idx="19">
                        <c:v>25.63</c:v>
                      </c:pt>
                      <c:pt idx="20">
                        <c:v>25.76</c:v>
                      </c:pt>
                      <c:pt idx="21">
                        <c:v>26.31</c:v>
                      </c:pt>
                      <c:pt idx="22">
                        <c:v>26.23</c:v>
                      </c:pt>
                      <c:pt idx="23">
                        <c:v>26.54</c:v>
                      </c:pt>
                      <c:pt idx="24">
                        <c:v>26.29</c:v>
                      </c:pt>
                      <c:pt idx="25">
                        <c:v>26.37</c:v>
                      </c:pt>
                      <c:pt idx="26">
                        <c:v>26.24</c:v>
                      </c:pt>
                      <c:pt idx="27">
                        <c:v>26.42</c:v>
                      </c:pt>
                      <c:pt idx="28">
                        <c:v>26.43</c:v>
                      </c:pt>
                      <c:pt idx="29">
                        <c:v>26.17</c:v>
                      </c:pt>
                      <c:pt idx="30">
                        <c:v>25.76</c:v>
                      </c:pt>
                      <c:pt idx="31">
                        <c:v>25.65</c:v>
                      </c:pt>
                      <c:pt idx="32">
                        <c:v>25.7</c:v>
                      </c:pt>
                      <c:pt idx="33">
                        <c:v>25.76</c:v>
                      </c:pt>
                      <c:pt idx="34">
                        <c:v>26.44</c:v>
                      </c:pt>
                      <c:pt idx="35">
                        <c:v>26.33</c:v>
                      </c:pt>
                      <c:pt idx="36">
                        <c:v>26.19</c:v>
                      </c:pt>
                      <c:pt idx="37">
                        <c:v>26.53</c:v>
                      </c:pt>
                      <c:pt idx="38">
                        <c:v>26.59</c:v>
                      </c:pt>
                      <c:pt idx="39">
                        <c:v>26.56</c:v>
                      </c:pt>
                      <c:pt idx="40">
                        <c:v>26.4</c:v>
                      </c:pt>
                      <c:pt idx="41">
                        <c:v>26.87</c:v>
                      </c:pt>
                      <c:pt idx="42">
                        <c:v>26.83</c:v>
                      </c:pt>
                      <c:pt idx="43">
                        <c:v>26.75</c:v>
                      </c:pt>
                      <c:pt idx="44">
                        <c:v>26.8</c:v>
                      </c:pt>
                      <c:pt idx="45">
                        <c:v>26.92</c:v>
                      </c:pt>
                      <c:pt idx="46">
                        <c:v>26.97</c:v>
                      </c:pt>
                      <c:pt idx="47">
                        <c:v>26.92</c:v>
                      </c:pt>
                      <c:pt idx="48">
                        <c:v>26.72</c:v>
                      </c:pt>
                      <c:pt idx="49">
                        <c:v>26.4</c:v>
                      </c:pt>
                      <c:pt idx="50">
                        <c:v>26.53</c:v>
                      </c:pt>
                      <c:pt idx="51">
                        <c:v>26.45</c:v>
                      </c:pt>
                      <c:pt idx="52">
                        <c:v>26.49</c:v>
                      </c:pt>
                      <c:pt idx="53">
                        <c:v>26.93</c:v>
                      </c:pt>
                      <c:pt idx="54">
                        <c:v>27.08</c:v>
                      </c:pt>
                      <c:pt idx="55">
                        <c:v>27.17</c:v>
                      </c:pt>
                      <c:pt idx="56">
                        <c:v>27.21</c:v>
                      </c:pt>
                      <c:pt idx="57">
                        <c:v>27.1</c:v>
                      </c:pt>
                      <c:pt idx="58">
                        <c:v>27.09</c:v>
                      </c:pt>
                      <c:pt idx="59">
                        <c:v>27.01</c:v>
                      </c:pt>
                      <c:pt idx="60">
                        <c:v>27.1</c:v>
                      </c:pt>
                      <c:pt idx="61">
                        <c:v>26.96</c:v>
                      </c:pt>
                      <c:pt idx="62">
                        <c:v>27.15</c:v>
                      </c:pt>
                      <c:pt idx="63">
                        <c:v>27.04</c:v>
                      </c:pt>
                      <c:pt idx="64">
                        <c:v>27.12</c:v>
                      </c:pt>
                      <c:pt idx="65">
                        <c:v>27.15</c:v>
                      </c:pt>
                      <c:pt idx="66">
                        <c:v>27.19</c:v>
                      </c:pt>
                      <c:pt idx="67">
                        <c:v>27.29</c:v>
                      </c:pt>
                      <c:pt idx="68">
                        <c:v>27.2</c:v>
                      </c:pt>
                      <c:pt idx="69">
                        <c:v>26.99</c:v>
                      </c:pt>
                      <c:pt idx="70">
                        <c:v>27.14</c:v>
                      </c:pt>
                      <c:pt idx="71">
                        <c:v>27.16</c:v>
                      </c:pt>
                      <c:pt idx="72">
                        <c:v>27.51</c:v>
                      </c:pt>
                      <c:pt idx="73">
                        <c:v>27.71</c:v>
                      </c:pt>
                      <c:pt idx="74">
                        <c:v>27.78</c:v>
                      </c:pt>
                      <c:pt idx="75">
                        <c:v>27.7</c:v>
                      </c:pt>
                      <c:pt idx="76">
                        <c:v>27.67</c:v>
                      </c:pt>
                      <c:pt idx="77">
                        <c:v>27.72</c:v>
                      </c:pt>
                      <c:pt idx="78">
                        <c:v>27.9</c:v>
                      </c:pt>
                      <c:pt idx="79">
                        <c:v>27.71</c:v>
                      </c:pt>
                      <c:pt idx="80">
                        <c:v>27.76</c:v>
                      </c:pt>
                      <c:pt idx="81">
                        <c:v>28.04</c:v>
                      </c:pt>
                      <c:pt idx="82">
                        <c:v>28.2</c:v>
                      </c:pt>
                      <c:pt idx="83">
                        <c:v>28.07</c:v>
                      </c:pt>
                      <c:pt idx="84">
                        <c:v>28.16</c:v>
                      </c:pt>
                      <c:pt idx="85">
                        <c:v>28.08</c:v>
                      </c:pt>
                      <c:pt idx="86">
                        <c:v>28.02</c:v>
                      </c:pt>
                      <c:pt idx="87">
                        <c:v>28.29</c:v>
                      </c:pt>
                      <c:pt idx="88">
                        <c:v>28.63</c:v>
                      </c:pt>
                      <c:pt idx="89">
                        <c:v>28.62</c:v>
                      </c:pt>
                      <c:pt idx="90">
                        <c:v>28.52</c:v>
                      </c:pt>
                      <c:pt idx="91">
                        <c:v>28.6</c:v>
                      </c:pt>
                      <c:pt idx="92">
                        <c:v>28.6</c:v>
                      </c:pt>
                      <c:pt idx="93">
                        <c:v>28.53</c:v>
                      </c:pt>
                      <c:pt idx="94">
                        <c:v>28.68</c:v>
                      </c:pt>
                      <c:pt idx="95">
                        <c:v>28.79</c:v>
                      </c:pt>
                      <c:pt idx="96">
                        <c:v>28.63</c:v>
                      </c:pt>
                      <c:pt idx="97">
                        <c:v>28.63</c:v>
                      </c:pt>
                      <c:pt idx="98">
                        <c:v>28.72</c:v>
                      </c:pt>
                      <c:pt idx="99">
                        <c:v>28.53</c:v>
                      </c:pt>
                      <c:pt idx="100">
                        <c:v>28.5</c:v>
                      </c:pt>
                      <c:pt idx="101">
                        <c:v>28.68</c:v>
                      </c:pt>
                      <c:pt idx="102">
                        <c:v>28.68</c:v>
                      </c:pt>
                      <c:pt idx="103">
                        <c:v>28.8</c:v>
                      </c:pt>
                      <c:pt idx="104">
                        <c:v>29</c:v>
                      </c:pt>
                      <c:pt idx="105">
                        <c:v>28.78</c:v>
                      </c:pt>
                      <c:pt idx="106">
                        <c:v>28.79</c:v>
                      </c:pt>
                      <c:pt idx="107">
                        <c:v>28.74</c:v>
                      </c:pt>
                      <c:pt idx="108">
                        <c:v>28.56</c:v>
                      </c:pt>
                      <c:pt idx="109">
                        <c:v>28.48</c:v>
                      </c:pt>
                      <c:pt idx="110">
                        <c:v>28.48</c:v>
                      </c:pt>
                      <c:pt idx="111">
                        <c:v>28.81</c:v>
                      </c:pt>
                      <c:pt idx="112">
                        <c:v>28.88</c:v>
                      </c:pt>
                      <c:pt idx="113">
                        <c:v>29</c:v>
                      </c:pt>
                      <c:pt idx="114">
                        <c:v>28.81</c:v>
                      </c:pt>
                      <c:pt idx="115">
                        <c:v>29.04</c:v>
                      </c:pt>
                      <c:pt idx="116">
                        <c:v>29.01</c:v>
                      </c:pt>
                      <c:pt idx="117">
                        <c:v>29.18</c:v>
                      </c:pt>
                      <c:pt idx="118">
                        <c:v>29.14</c:v>
                      </c:pt>
                      <c:pt idx="119">
                        <c:v>29.42</c:v>
                      </c:pt>
                      <c:pt idx="120">
                        <c:v>29.2</c:v>
                      </c:pt>
                      <c:pt idx="121">
                        <c:v>29.39</c:v>
                      </c:pt>
                      <c:pt idx="122">
                        <c:v>29.34</c:v>
                      </c:pt>
                      <c:pt idx="123">
                        <c:v>29.37</c:v>
                      </c:pt>
                      <c:pt idx="124">
                        <c:v>29.23</c:v>
                      </c:pt>
                      <c:pt idx="125">
                        <c:v>28.77</c:v>
                      </c:pt>
                      <c:pt idx="126">
                        <c:v>28.82</c:v>
                      </c:pt>
                      <c:pt idx="127">
                        <c:v>29</c:v>
                      </c:pt>
                      <c:pt idx="128">
                        <c:v>28.94</c:v>
                      </c:pt>
                      <c:pt idx="129">
                        <c:v>28.77</c:v>
                      </c:pt>
                      <c:pt idx="130">
                        <c:v>29.18</c:v>
                      </c:pt>
                      <c:pt idx="131">
                        <c:v>29.32</c:v>
                      </c:pt>
                      <c:pt idx="132">
                        <c:v>29.36</c:v>
                      </c:pt>
                      <c:pt idx="133">
                        <c:v>29.28</c:v>
                      </c:pt>
                      <c:pt idx="134">
                        <c:v>29.37</c:v>
                      </c:pt>
                      <c:pt idx="135">
                        <c:v>29.54</c:v>
                      </c:pt>
                      <c:pt idx="136">
                        <c:v>29.56</c:v>
                      </c:pt>
                      <c:pt idx="137">
                        <c:v>29.59</c:v>
                      </c:pt>
                      <c:pt idx="138">
                        <c:v>29.84</c:v>
                      </c:pt>
                      <c:pt idx="139">
                        <c:v>29.69</c:v>
                      </c:pt>
                      <c:pt idx="140">
                        <c:v>29.84</c:v>
                      </c:pt>
                      <c:pt idx="141">
                        <c:v>29.81</c:v>
                      </c:pt>
                      <c:pt idx="142">
                        <c:v>29.91</c:v>
                      </c:pt>
                      <c:pt idx="143">
                        <c:v>29.78</c:v>
                      </c:pt>
                      <c:pt idx="144">
                        <c:v>29.63</c:v>
                      </c:pt>
                      <c:pt idx="145">
                        <c:v>29.9</c:v>
                      </c:pt>
                      <c:pt idx="146">
                        <c:v>30.11</c:v>
                      </c:pt>
                      <c:pt idx="147">
                        <c:v>29.97</c:v>
                      </c:pt>
                      <c:pt idx="148">
                        <c:v>29.8</c:v>
                      </c:pt>
                      <c:pt idx="149">
                        <c:v>29.8</c:v>
                      </c:pt>
                      <c:pt idx="150">
                        <c:v>29.95</c:v>
                      </c:pt>
                      <c:pt idx="151">
                        <c:v>29.85</c:v>
                      </c:pt>
                      <c:pt idx="152">
                        <c:v>29.6</c:v>
                      </c:pt>
                      <c:pt idx="153">
                        <c:v>29.75</c:v>
                      </c:pt>
                      <c:pt idx="154">
                        <c:v>29.7</c:v>
                      </c:pt>
                      <c:pt idx="155">
                        <c:v>29.79</c:v>
                      </c:pt>
                      <c:pt idx="156">
                        <c:v>29.98</c:v>
                      </c:pt>
                      <c:pt idx="157">
                        <c:v>30.01</c:v>
                      </c:pt>
                      <c:pt idx="158">
                        <c:v>30.1</c:v>
                      </c:pt>
                      <c:pt idx="159">
                        <c:v>30.01</c:v>
                      </c:pt>
                      <c:pt idx="160">
                        <c:v>29.89</c:v>
                      </c:pt>
                      <c:pt idx="161">
                        <c:v>29.98</c:v>
                      </c:pt>
                      <c:pt idx="162">
                        <c:v>29.96</c:v>
                      </c:pt>
                      <c:pt idx="163">
                        <c:v>29.94</c:v>
                      </c:pt>
                      <c:pt idx="164">
                        <c:v>30.25</c:v>
                      </c:pt>
                      <c:pt idx="165">
                        <c:v>29.81</c:v>
                      </c:pt>
                      <c:pt idx="166">
                        <c:v>29.87</c:v>
                      </c:pt>
                      <c:pt idx="167">
                        <c:v>29.72</c:v>
                      </c:pt>
                      <c:pt idx="168">
                        <c:v>29.84</c:v>
                      </c:pt>
                      <c:pt idx="169">
                        <c:v>30.08</c:v>
                      </c:pt>
                      <c:pt idx="170">
                        <c:v>30.27</c:v>
                      </c:pt>
                      <c:pt idx="171">
                        <c:v>30.33</c:v>
                      </c:pt>
                      <c:pt idx="172">
                        <c:v>30.32</c:v>
                      </c:pt>
                      <c:pt idx="173">
                        <c:v>30.46</c:v>
                      </c:pt>
                      <c:pt idx="174">
                        <c:v>30.57</c:v>
                      </c:pt>
                      <c:pt idx="175">
                        <c:v>30.48</c:v>
                      </c:pt>
                      <c:pt idx="176">
                        <c:v>30.15</c:v>
                      </c:pt>
                      <c:pt idx="177">
                        <c:v>30.08</c:v>
                      </c:pt>
                      <c:pt idx="178">
                        <c:v>30.35</c:v>
                      </c:pt>
                      <c:pt idx="179">
                        <c:v>30.59</c:v>
                      </c:pt>
                      <c:pt idx="180">
                        <c:v>30.64</c:v>
                      </c:pt>
                      <c:pt idx="181">
                        <c:v>30.63</c:v>
                      </c:pt>
                      <c:pt idx="182">
                        <c:v>30.79</c:v>
                      </c:pt>
                      <c:pt idx="183">
                        <c:v>30.66</c:v>
                      </c:pt>
                      <c:pt idx="184">
                        <c:v>30.54</c:v>
                      </c:pt>
                      <c:pt idx="185">
                        <c:v>30.26</c:v>
                      </c:pt>
                      <c:pt idx="186">
                        <c:v>30.04</c:v>
                      </c:pt>
                      <c:pt idx="187">
                        <c:v>28.63</c:v>
                      </c:pt>
                      <c:pt idx="188">
                        <c:v>29.16</c:v>
                      </c:pt>
                      <c:pt idx="189">
                        <c:v>29.13</c:v>
                      </c:pt>
                      <c:pt idx="190">
                        <c:v>28.8</c:v>
                      </c:pt>
                      <c:pt idx="191">
                        <c:v>28.34</c:v>
                      </c:pt>
                      <c:pt idx="192">
                        <c:v>28.94</c:v>
                      </c:pt>
                      <c:pt idx="193">
                        <c:v>28.76</c:v>
                      </c:pt>
                      <c:pt idx="194">
                        <c:v>29.02</c:v>
                      </c:pt>
                      <c:pt idx="195">
                        <c:v>29.1</c:v>
                      </c:pt>
                      <c:pt idx="196">
                        <c:v>29.1</c:v>
                      </c:pt>
                      <c:pt idx="197">
                        <c:v>28.23</c:v>
                      </c:pt>
                      <c:pt idx="198">
                        <c:v>28.29</c:v>
                      </c:pt>
                      <c:pt idx="199">
                        <c:v>28.63</c:v>
                      </c:pt>
                      <c:pt idx="200">
                        <c:v>28.41</c:v>
                      </c:pt>
                      <c:pt idx="201">
                        <c:v>28.59</c:v>
                      </c:pt>
                      <c:pt idx="202">
                        <c:v>28.85</c:v>
                      </c:pt>
                      <c:pt idx="203">
                        <c:v>29.51</c:v>
                      </c:pt>
                      <c:pt idx="204">
                        <c:v>29.33</c:v>
                      </c:pt>
                      <c:pt idx="205">
                        <c:v>29.36</c:v>
                      </c:pt>
                      <c:pt idx="206">
                        <c:v>29.22</c:v>
                      </c:pt>
                      <c:pt idx="207">
                        <c:v>29.04</c:v>
                      </c:pt>
                      <c:pt idx="208">
                        <c:v>28.68</c:v>
                      </c:pt>
                      <c:pt idx="209">
                        <c:v>28.82</c:v>
                      </c:pt>
                      <c:pt idx="210">
                        <c:v>28.9</c:v>
                      </c:pt>
                      <c:pt idx="211">
                        <c:v>28.63</c:v>
                      </c:pt>
                      <c:pt idx="212">
                        <c:v>28.99</c:v>
                      </c:pt>
                      <c:pt idx="213">
                        <c:v>28.99</c:v>
                      </c:pt>
                      <c:pt idx="214">
                        <c:v>29.01</c:v>
                      </c:pt>
                      <c:pt idx="215">
                        <c:v>29</c:v>
                      </c:pt>
                      <c:pt idx="216">
                        <c:v>29.13</c:v>
                      </c:pt>
                      <c:pt idx="217">
                        <c:v>28.89</c:v>
                      </c:pt>
                      <c:pt idx="218">
                        <c:v>28.84</c:v>
                      </c:pt>
                      <c:pt idx="219">
                        <c:v>28.96</c:v>
                      </c:pt>
                      <c:pt idx="220">
                        <c:v>29.67</c:v>
                      </c:pt>
                      <c:pt idx="221">
                        <c:v>29.66</c:v>
                      </c:pt>
                      <c:pt idx="222">
                        <c:v>30</c:v>
                      </c:pt>
                      <c:pt idx="223">
                        <c:v>29.96</c:v>
                      </c:pt>
                      <c:pt idx="224">
                        <c:v>30.11</c:v>
                      </c:pt>
                      <c:pt idx="225">
                        <c:v>30.03</c:v>
                      </c:pt>
                      <c:pt idx="226">
                        <c:v>29.94</c:v>
                      </c:pt>
                      <c:pt idx="227">
                        <c:v>30.35</c:v>
                      </c:pt>
                      <c:pt idx="228">
                        <c:v>30.3</c:v>
                      </c:pt>
                      <c:pt idx="229">
                        <c:v>30.26</c:v>
                      </c:pt>
                      <c:pt idx="230">
                        <c:v>30.02</c:v>
                      </c:pt>
                      <c:pt idx="231">
                        <c:v>30.08</c:v>
                      </c:pt>
                      <c:pt idx="232">
                        <c:v>30.21</c:v>
                      </c:pt>
                      <c:pt idx="233">
                        <c:v>30.49</c:v>
                      </c:pt>
                      <c:pt idx="234">
                        <c:v>30.6</c:v>
                      </c:pt>
                      <c:pt idx="235">
                        <c:v>30.64</c:v>
                      </c:pt>
                      <c:pt idx="236">
                        <c:v>30.57</c:v>
                      </c:pt>
                      <c:pt idx="237">
                        <c:v>30.74</c:v>
                      </c:pt>
                      <c:pt idx="238">
                        <c:v>30.3</c:v>
                      </c:pt>
                      <c:pt idx="239">
                        <c:v>30.62</c:v>
                      </c:pt>
                      <c:pt idx="240">
                        <c:v>30.48</c:v>
                      </c:pt>
                      <c:pt idx="241">
                        <c:v>30.4</c:v>
                      </c:pt>
                      <c:pt idx="242">
                        <c:v>30.75</c:v>
                      </c:pt>
                      <c:pt idx="243">
                        <c:v>30.6</c:v>
                      </c:pt>
                      <c:pt idx="244">
                        <c:v>30.68</c:v>
                      </c:pt>
                      <c:pt idx="245">
                        <c:v>30.71</c:v>
                      </c:pt>
                      <c:pt idx="246">
                        <c:v>30.74</c:v>
                      </c:pt>
                      <c:pt idx="247">
                        <c:v>30.71</c:v>
                      </c:pt>
                      <c:pt idx="248">
                        <c:v>30.44</c:v>
                      </c:pt>
                      <c:pt idx="249">
                        <c:v>30.49</c:v>
                      </c:pt>
                      <c:pt idx="250">
                        <c:v>30.62</c:v>
                      </c:pt>
                      <c:pt idx="251">
                        <c:v>30.83</c:v>
                      </c:pt>
                      <c:pt idx="252">
                        <c:v>30.74</c:v>
                      </c:pt>
                      <c:pt idx="253">
                        <c:v>30.84</c:v>
                      </c:pt>
                      <c:pt idx="254">
                        <c:v>30.8</c:v>
                      </c:pt>
                      <c:pt idx="255">
                        <c:v>30.61</c:v>
                      </c:pt>
                      <c:pt idx="256">
                        <c:v>30.35</c:v>
                      </c:pt>
                      <c:pt idx="257">
                        <c:v>29.84</c:v>
                      </c:pt>
                      <c:pt idx="258">
                        <c:v>30.19</c:v>
                      </c:pt>
                      <c:pt idx="259">
                        <c:v>30.33</c:v>
                      </c:pt>
                      <c:pt idx="260">
                        <c:v>29.92</c:v>
                      </c:pt>
                      <c:pt idx="261">
                        <c:v>30.48</c:v>
                      </c:pt>
                      <c:pt idx="262">
                        <c:v>30.44</c:v>
                      </c:pt>
                      <c:pt idx="263">
                        <c:v>30.38</c:v>
                      </c:pt>
                      <c:pt idx="264">
                        <c:v>30.37</c:v>
                      </c:pt>
                      <c:pt idx="265">
                        <c:v>30.5</c:v>
                      </c:pt>
                      <c:pt idx="266">
                        <c:v>29.97</c:v>
                      </c:pt>
                      <c:pt idx="267">
                        <c:v>30.01</c:v>
                      </c:pt>
                      <c:pt idx="268">
                        <c:v>29.63</c:v>
                      </c:pt>
                      <c:pt idx="269">
                        <c:v>29.4</c:v>
                      </c:pt>
                      <c:pt idx="270">
                        <c:v>29.12</c:v>
                      </c:pt>
                      <c:pt idx="271">
                        <c:v>29.56</c:v>
                      </c:pt>
                      <c:pt idx="272">
                        <c:v>29.51</c:v>
                      </c:pt>
                      <c:pt idx="273">
                        <c:v>29.35</c:v>
                      </c:pt>
                      <c:pt idx="274">
                        <c:v>29.6</c:v>
                      </c:pt>
                      <c:pt idx="275">
                        <c:v>29.86</c:v>
                      </c:pt>
                      <c:pt idx="276">
                        <c:v>29.61</c:v>
                      </c:pt>
                      <c:pt idx="277">
                        <c:v>29.75</c:v>
                      </c:pt>
                      <c:pt idx="278">
                        <c:v>29.63</c:v>
                      </c:pt>
                      <c:pt idx="279">
                        <c:v>29.01</c:v>
                      </c:pt>
                      <c:pt idx="280">
                        <c:v>29.11</c:v>
                      </c:pt>
                      <c:pt idx="281">
                        <c:v>29.64</c:v>
                      </c:pt>
                      <c:pt idx="282">
                        <c:v>29.75</c:v>
                      </c:pt>
                      <c:pt idx="283">
                        <c:v>29.65</c:v>
                      </c:pt>
                      <c:pt idx="284">
                        <c:v>29.75</c:v>
                      </c:pt>
                      <c:pt idx="285">
                        <c:v>29.36</c:v>
                      </c:pt>
                      <c:pt idx="286">
                        <c:v>29.27</c:v>
                      </c:pt>
                      <c:pt idx="287">
                        <c:v>28.76</c:v>
                      </c:pt>
                      <c:pt idx="288">
                        <c:v>28.74</c:v>
                      </c:pt>
                      <c:pt idx="289">
                        <c:v>28.02</c:v>
                      </c:pt>
                      <c:pt idx="290">
                        <c:v>28.15</c:v>
                      </c:pt>
                      <c:pt idx="291">
                        <c:v>27.48</c:v>
                      </c:pt>
                      <c:pt idx="292">
                        <c:v>27.05</c:v>
                      </c:pt>
                      <c:pt idx="293">
                        <c:v>27.56</c:v>
                      </c:pt>
                      <c:pt idx="294">
                        <c:v>26.69</c:v>
                      </c:pt>
                      <c:pt idx="295">
                        <c:v>26.99</c:v>
                      </c:pt>
                      <c:pt idx="296">
                        <c:v>27.17</c:v>
                      </c:pt>
                      <c:pt idx="297">
                        <c:v>26.01</c:v>
                      </c:pt>
                      <c:pt idx="298">
                        <c:v>27.34</c:v>
                      </c:pt>
                      <c:pt idx="299">
                        <c:v>27.53</c:v>
                      </c:pt>
                      <c:pt idx="300">
                        <c:v>28.19</c:v>
                      </c:pt>
                      <c:pt idx="301">
                        <c:v>27.17</c:v>
                      </c:pt>
                      <c:pt idx="302">
                        <c:v>27.05</c:v>
                      </c:pt>
                      <c:pt idx="303">
                        <c:v>26.81</c:v>
                      </c:pt>
                      <c:pt idx="304">
                        <c:v>26.34</c:v>
                      </c:pt>
                      <c:pt idx="305">
                        <c:v>26.1</c:v>
                      </c:pt>
                      <c:pt idx="306">
                        <c:v>26.89</c:v>
                      </c:pt>
                      <c:pt idx="307">
                        <c:v>27.99</c:v>
                      </c:pt>
                      <c:pt idx="308">
                        <c:v>27.61</c:v>
                      </c:pt>
                      <c:pt idx="309">
                        <c:v>27.81</c:v>
                      </c:pt>
                      <c:pt idx="310">
                        <c:v>27.88</c:v>
                      </c:pt>
                      <c:pt idx="311">
                        <c:v>27.92</c:v>
                      </c:pt>
                      <c:pt idx="312">
                        <c:v>28.02</c:v>
                      </c:pt>
                      <c:pt idx="313">
                        <c:v>27.69</c:v>
                      </c:pt>
                      <c:pt idx="314">
                        <c:v>26.87</c:v>
                      </c:pt>
                      <c:pt idx="315">
                        <c:v>27.19</c:v>
                      </c:pt>
                      <c:pt idx="316">
                        <c:v>27.02</c:v>
                      </c:pt>
                      <c:pt idx="317">
                        <c:v>27.38</c:v>
                      </c:pt>
                      <c:pt idx="318">
                        <c:v>27.59</c:v>
                      </c:pt>
                      <c:pt idx="319">
                        <c:v>27.26</c:v>
                      </c:pt>
                      <c:pt idx="320">
                        <c:v>27.05</c:v>
                      </c:pt>
                      <c:pt idx="321">
                        <c:v>26.78</c:v>
                      </c:pt>
                      <c:pt idx="322">
                        <c:v>26.69</c:v>
                      </c:pt>
                      <c:pt idx="323">
                        <c:v>26.96</c:v>
                      </c:pt>
                      <c:pt idx="324">
                        <c:v>27.02</c:v>
                      </c:pt>
                      <c:pt idx="325">
                        <c:v>27.47</c:v>
                      </c:pt>
                      <c:pt idx="326">
                        <c:v>27.56</c:v>
                      </c:pt>
                      <c:pt idx="327">
                        <c:v>27.3</c:v>
                      </c:pt>
                      <c:pt idx="328">
                        <c:v>28.33</c:v>
                      </c:pt>
                      <c:pt idx="329">
                        <c:v>28.51</c:v>
                      </c:pt>
                      <c:pt idx="330">
                        <c:v>28.16</c:v>
                      </c:pt>
                      <c:pt idx="331">
                        <c:v>28.07</c:v>
                      </c:pt>
                      <c:pt idx="332">
                        <c:v>27.68</c:v>
                      </c:pt>
                      <c:pt idx="333">
                        <c:v>27.62</c:v>
                      </c:pt>
                      <c:pt idx="334">
                        <c:v>27.63</c:v>
                      </c:pt>
                      <c:pt idx="335">
                        <c:v>27.95</c:v>
                      </c:pt>
                      <c:pt idx="336">
                        <c:v>27.84</c:v>
                      </c:pt>
                      <c:pt idx="337">
                        <c:v>28.37</c:v>
                      </c:pt>
                      <c:pt idx="338">
                        <c:v>28.69</c:v>
                      </c:pt>
                      <c:pt idx="339">
                        <c:v>28.63</c:v>
                      </c:pt>
                      <c:pt idx="340">
                        <c:v>28.8</c:v>
                      </c:pt>
                      <c:pt idx="341">
                        <c:v>29.11</c:v>
                      </c:pt>
                      <c:pt idx="342">
                        <c:v>28.72</c:v>
                      </c:pt>
                      <c:pt idx="343">
                        <c:v>28.96</c:v>
                      </c:pt>
                      <c:pt idx="344">
                        <c:v>28.8</c:v>
                      </c:pt>
                      <c:pt idx="345">
                        <c:v>28.64</c:v>
                      </c:pt>
                      <c:pt idx="346">
                        <c:v>28.83</c:v>
                      </c:pt>
                      <c:pt idx="347">
                        <c:v>28.25</c:v>
                      </c:pt>
                      <c:pt idx="348">
                        <c:v>27.72</c:v>
                      </c:pt>
                      <c:pt idx="349">
                        <c:v>27.7</c:v>
                      </c:pt>
                      <c:pt idx="350">
                        <c:v>27.35</c:v>
                      </c:pt>
                      <c:pt idx="351">
                        <c:v>26.44</c:v>
                      </c:pt>
                      <c:pt idx="352">
                        <c:v>26.77</c:v>
                      </c:pt>
                      <c:pt idx="353">
                        <c:v>26.92</c:v>
                      </c:pt>
                      <c:pt idx="354">
                        <c:v>26.71</c:v>
                      </c:pt>
                      <c:pt idx="355">
                        <c:v>26.69</c:v>
                      </c:pt>
                      <c:pt idx="356">
                        <c:v>27.34</c:v>
                      </c:pt>
                      <c:pt idx="357">
                        <c:v>27.42</c:v>
                      </c:pt>
                      <c:pt idx="358">
                        <c:v>27</c:v>
                      </c:pt>
                      <c:pt idx="359">
                        <c:v>27.36</c:v>
                      </c:pt>
                      <c:pt idx="360">
                        <c:v>25.96</c:v>
                      </c:pt>
                      <c:pt idx="361">
                        <c:v>25.83</c:v>
                      </c:pt>
                      <c:pt idx="362">
                        <c:v>25.37</c:v>
                      </c:pt>
                      <c:pt idx="363">
                        <c:v>25.8</c:v>
                      </c:pt>
                      <c:pt idx="364">
                        <c:v>24.38</c:v>
                      </c:pt>
                      <c:pt idx="365">
                        <c:v>24.64</c:v>
                      </c:pt>
                      <c:pt idx="366">
                        <c:v>24.45</c:v>
                      </c:pt>
                      <c:pt idx="367">
                        <c:v>24.54</c:v>
                      </c:pt>
                      <c:pt idx="368">
                        <c:v>25.69</c:v>
                      </c:pt>
                      <c:pt idx="369">
                        <c:v>25.59</c:v>
                      </c:pt>
                      <c:pt idx="370">
                        <c:v>24.94</c:v>
                      </c:pt>
                      <c:pt idx="371">
                        <c:v>24.75</c:v>
                      </c:pt>
                      <c:pt idx="372">
                        <c:v>24.08</c:v>
                      </c:pt>
                      <c:pt idx="373">
                        <c:v>23.56</c:v>
                      </c:pt>
                      <c:pt idx="374">
                        <c:v>23.19</c:v>
                      </c:pt>
                      <c:pt idx="375">
                        <c:v>23.74</c:v>
                      </c:pt>
                      <c:pt idx="376">
                        <c:v>22.95</c:v>
                      </c:pt>
                      <c:pt idx="377">
                        <c:v>23.36</c:v>
                      </c:pt>
                      <c:pt idx="378">
                        <c:v>24.76</c:v>
                      </c:pt>
                      <c:pt idx="379">
                        <c:v>24.54</c:v>
                      </c:pt>
                      <c:pt idx="380">
                        <c:v>25.15</c:v>
                      </c:pt>
                      <c:pt idx="381">
                        <c:v>24.94</c:v>
                      </c:pt>
                      <c:pt idx="382">
                        <c:v>24.48</c:v>
                      </c:pt>
                      <c:pt idx="383">
                        <c:v>24.85</c:v>
                      </c:pt>
                      <c:pt idx="384">
                        <c:v>25.61</c:v>
                      </c:pt>
                      <c:pt idx="385">
                        <c:v>25.31</c:v>
                      </c:pt>
                      <c:pt idx="386">
                        <c:v>25.84</c:v>
                      </c:pt>
                      <c:pt idx="387">
                        <c:v>24.54</c:v>
                      </c:pt>
                      <c:pt idx="388">
                        <c:v>24.35</c:v>
                      </c:pt>
                      <c:pt idx="389">
                        <c:v>24.34</c:v>
                      </c:pt>
                      <c:pt idx="390">
                        <c:v>23.81</c:v>
                      </c:pt>
                      <c:pt idx="391">
                        <c:v>23.56</c:v>
                      </c:pt>
                      <c:pt idx="392">
                        <c:v>23.57</c:v>
                      </c:pt>
                      <c:pt idx="393">
                        <c:v>23.71</c:v>
                      </c:pt>
                      <c:pt idx="394">
                        <c:v>23.54</c:v>
                      </c:pt>
                      <c:pt idx="395">
                        <c:v>23.76</c:v>
                      </c:pt>
                      <c:pt idx="396">
                        <c:v>24.19</c:v>
                      </c:pt>
                      <c:pt idx="397">
                        <c:v>24.02</c:v>
                      </c:pt>
                      <c:pt idx="398">
                        <c:v>23.53</c:v>
                      </c:pt>
                      <c:pt idx="399">
                        <c:v>23.48</c:v>
                      </c:pt>
                      <c:pt idx="400">
                        <c:v>23.47</c:v>
                      </c:pt>
                      <c:pt idx="401">
                        <c:v>23.01</c:v>
                      </c:pt>
                      <c:pt idx="402">
                        <c:v>22.86</c:v>
                      </c:pt>
                      <c:pt idx="403">
                        <c:v>22.21</c:v>
                      </c:pt>
                      <c:pt idx="404">
                        <c:v>22.27</c:v>
                      </c:pt>
                      <c:pt idx="405">
                        <c:v>21.46</c:v>
                      </c:pt>
                      <c:pt idx="406">
                        <c:v>21.86</c:v>
                      </c:pt>
                      <c:pt idx="407">
                        <c:v>22.23</c:v>
                      </c:pt>
                      <c:pt idx="408">
                        <c:v>22.31</c:v>
                      </c:pt>
                      <c:pt idx="409">
                        <c:v>22.62</c:v>
                      </c:pt>
                      <c:pt idx="410">
                        <c:v>21.68</c:v>
                      </c:pt>
                      <c:pt idx="411">
                        <c:v>22.05</c:v>
                      </c:pt>
                      <c:pt idx="412">
                        <c:v>20.93</c:v>
                      </c:pt>
                      <c:pt idx="413">
                        <c:v>20.69</c:v>
                      </c:pt>
                      <c:pt idx="414">
                        <c:v>21.13</c:v>
                      </c:pt>
                      <c:pt idx="415">
                        <c:v>22.49</c:v>
                      </c:pt>
                      <c:pt idx="416">
                        <c:v>22.64</c:v>
                      </c:pt>
                      <c:pt idx="417">
                        <c:v>22.05</c:v>
                      </c:pt>
                      <c:pt idx="418">
                        <c:v>22.83</c:v>
                      </c:pt>
                      <c:pt idx="419">
                        <c:v>23.18</c:v>
                      </c:pt>
                      <c:pt idx="420">
                        <c:v>22.64</c:v>
                      </c:pt>
                      <c:pt idx="421">
                        <c:v>23.64</c:v>
                      </c:pt>
                      <c:pt idx="422">
                        <c:v>24.08</c:v>
                      </c:pt>
                      <c:pt idx="423">
                        <c:v>23.38</c:v>
                      </c:pt>
                      <c:pt idx="424">
                        <c:v>22.43</c:v>
                      </c:pt>
                      <c:pt idx="425">
                        <c:v>22.17</c:v>
                      </c:pt>
                      <c:pt idx="426">
                        <c:v>22.37</c:v>
                      </c:pt>
                      <c:pt idx="427">
                        <c:v>22</c:v>
                      </c:pt>
                      <c:pt idx="428">
                        <c:v>21.51</c:v>
                      </c:pt>
                      <c:pt idx="429">
                        <c:v>22.1</c:v>
                      </c:pt>
                      <c:pt idx="430">
                        <c:v>22.02</c:v>
                      </c:pt>
                      <c:pt idx="431">
                        <c:v>21.42</c:v>
                      </c:pt>
                      <c:pt idx="432">
                        <c:v>21.76</c:v>
                      </c:pt>
                      <c:pt idx="433">
                        <c:v>21.73</c:v>
                      </c:pt>
                      <c:pt idx="434">
                        <c:v>21.98</c:v>
                      </c:pt>
                      <c:pt idx="435">
                        <c:v>21.59</c:v>
                      </c:pt>
                      <c:pt idx="436">
                        <c:v>22.06</c:v>
                      </c:pt>
                      <c:pt idx="437">
                        <c:v>22.06</c:v>
                      </c:pt>
                      <c:pt idx="438">
                        <c:v>22.26</c:v>
                      </c:pt>
                      <c:pt idx="439">
                        <c:v>22.36</c:v>
                      </c:pt>
                      <c:pt idx="440">
                        <c:v>21.66</c:v>
                      </c:pt>
                      <c:pt idx="441">
                        <c:v>20.95</c:v>
                      </c:pt>
                      <c:pt idx="442">
                        <c:v>20.67</c:v>
                      </c:pt>
                      <c:pt idx="443">
                        <c:v>20.56</c:v>
                      </c:pt>
                      <c:pt idx="444">
                        <c:v>20.39</c:v>
                      </c:pt>
                      <c:pt idx="445">
                        <c:v>19.66</c:v>
                      </c:pt>
                      <c:pt idx="446">
                        <c:v>19.73</c:v>
                      </c:pt>
                      <c:pt idx="447">
                        <c:v>19.170000000000002</c:v>
                      </c:pt>
                      <c:pt idx="448">
                        <c:v>20.43</c:v>
                      </c:pt>
                      <c:pt idx="449">
                        <c:v>20.079999999999998</c:v>
                      </c:pt>
                      <c:pt idx="450">
                        <c:v>20.04</c:v>
                      </c:pt>
                      <c:pt idx="451">
                        <c:v>19.47</c:v>
                      </c:pt>
                      <c:pt idx="452">
                        <c:v>19.02</c:v>
                      </c:pt>
                      <c:pt idx="453">
                        <c:v>20.62</c:v>
                      </c:pt>
                      <c:pt idx="454">
                        <c:v>20.2</c:v>
                      </c:pt>
                      <c:pt idx="455">
                        <c:v>21.35</c:v>
                      </c:pt>
                      <c:pt idx="456">
                        <c:v>21.63</c:v>
                      </c:pt>
                      <c:pt idx="457">
                        <c:v>21.56</c:v>
                      </c:pt>
                      <c:pt idx="458">
                        <c:v>20.78</c:v>
                      </c:pt>
                      <c:pt idx="459">
                        <c:v>20.46</c:v>
                      </c:pt>
                      <c:pt idx="460">
                        <c:v>20</c:v>
                      </c:pt>
                      <c:pt idx="461">
                        <c:v>20.170000000000002</c:v>
                      </c:pt>
                      <c:pt idx="462">
                        <c:v>21.59</c:v>
                      </c:pt>
                      <c:pt idx="463">
                        <c:v>21.58</c:v>
                      </c:pt>
                      <c:pt idx="464">
                        <c:v>21.67</c:v>
                      </c:pt>
                      <c:pt idx="465">
                        <c:v>21.38</c:v>
                      </c:pt>
                      <c:pt idx="466">
                        <c:v>21.51</c:v>
                      </c:pt>
                      <c:pt idx="467">
                        <c:v>21.27</c:v>
                      </c:pt>
                      <c:pt idx="468">
                        <c:v>20.91</c:v>
                      </c:pt>
                      <c:pt idx="469">
                        <c:v>20.78</c:v>
                      </c:pt>
                      <c:pt idx="470">
                        <c:v>20.39</c:v>
                      </c:pt>
                      <c:pt idx="471">
                        <c:v>19.91</c:v>
                      </c:pt>
                      <c:pt idx="472">
                        <c:v>20.11</c:v>
                      </c:pt>
                      <c:pt idx="473">
                        <c:v>20.65</c:v>
                      </c:pt>
                      <c:pt idx="474">
                        <c:v>21</c:v>
                      </c:pt>
                      <c:pt idx="475">
                        <c:v>21.47</c:v>
                      </c:pt>
                      <c:pt idx="476">
                        <c:v>21.09</c:v>
                      </c:pt>
                      <c:pt idx="477">
                        <c:v>20.85</c:v>
                      </c:pt>
                      <c:pt idx="478">
                        <c:v>20.71</c:v>
                      </c:pt>
                      <c:pt idx="479">
                        <c:v>21.46</c:v>
                      </c:pt>
                      <c:pt idx="480">
                        <c:v>21.86</c:v>
                      </c:pt>
                      <c:pt idx="481">
                        <c:v>21.92</c:v>
                      </c:pt>
                      <c:pt idx="482">
                        <c:v>21.65</c:v>
                      </c:pt>
                      <c:pt idx="483">
                        <c:v>21.59</c:v>
                      </c:pt>
                      <c:pt idx="484">
                        <c:v>22.32</c:v>
                      </c:pt>
                      <c:pt idx="485">
                        <c:v>22.48</c:v>
                      </c:pt>
                      <c:pt idx="486">
                        <c:v>22.09</c:v>
                      </c:pt>
                      <c:pt idx="487">
                        <c:v>22.32</c:v>
                      </c:pt>
                      <c:pt idx="488">
                        <c:v>21.52</c:v>
                      </c:pt>
                      <c:pt idx="489">
                        <c:v>21.08</c:v>
                      </c:pt>
                      <c:pt idx="490">
                        <c:v>21.08</c:v>
                      </c:pt>
                      <c:pt idx="491">
                        <c:v>21.33</c:v>
                      </c:pt>
                      <c:pt idx="492">
                        <c:v>21.14</c:v>
                      </c:pt>
                      <c:pt idx="493">
                        <c:v>21.29</c:v>
                      </c:pt>
                      <c:pt idx="494">
                        <c:v>21.5</c:v>
                      </c:pt>
                      <c:pt idx="495">
                        <c:v>21.41</c:v>
                      </c:pt>
                      <c:pt idx="496">
                        <c:v>21.2</c:v>
                      </c:pt>
                      <c:pt idx="497">
                        <c:v>20.71</c:v>
                      </c:pt>
                      <c:pt idx="498">
                        <c:v>20.18</c:v>
                      </c:pt>
                      <c:pt idx="499">
                        <c:v>20.3</c:v>
                      </c:pt>
                      <c:pt idx="500">
                        <c:v>20</c:v>
                      </c:pt>
                      <c:pt idx="501">
                        <c:v>20.100000000000001</c:v>
                      </c:pt>
                      <c:pt idx="502">
                        <c:v>19.989999999999998</c:v>
                      </c:pt>
                      <c:pt idx="503">
                        <c:v>20.34</c:v>
                      </c:pt>
                      <c:pt idx="504">
                        <c:v>20.079999999999998</c:v>
                      </c:pt>
                      <c:pt idx="505">
                        <c:v>19.78</c:v>
                      </c:pt>
                      <c:pt idx="506">
                        <c:v>19.72</c:v>
                      </c:pt>
                      <c:pt idx="507">
                        <c:v>19.600000000000001</c:v>
                      </c:pt>
                      <c:pt idx="508">
                        <c:v>19.989999999999998</c:v>
                      </c:pt>
                      <c:pt idx="509">
                        <c:v>18.920000000000002</c:v>
                      </c:pt>
                      <c:pt idx="510">
                        <c:v>18.670000000000002</c:v>
                      </c:pt>
                      <c:pt idx="511">
                        <c:v>18.72</c:v>
                      </c:pt>
                      <c:pt idx="512">
                        <c:v>18.18</c:v>
                      </c:pt>
                      <c:pt idx="513">
                        <c:v>18.670000000000002</c:v>
                      </c:pt>
                      <c:pt idx="514">
                        <c:v>18.97</c:v>
                      </c:pt>
                      <c:pt idx="515">
                        <c:v>19.14</c:v>
                      </c:pt>
                      <c:pt idx="516">
                        <c:v>18.579999999999998</c:v>
                      </c:pt>
                      <c:pt idx="517">
                        <c:v>18.28</c:v>
                      </c:pt>
                      <c:pt idx="518">
                        <c:v>18.47</c:v>
                      </c:pt>
                      <c:pt idx="519">
                        <c:v>17.989999999999998</c:v>
                      </c:pt>
                      <c:pt idx="520">
                        <c:v>17.420000000000002</c:v>
                      </c:pt>
                      <c:pt idx="521">
                        <c:v>17.63</c:v>
                      </c:pt>
                      <c:pt idx="522">
                        <c:v>17.59</c:v>
                      </c:pt>
                      <c:pt idx="523">
                        <c:v>16.95</c:v>
                      </c:pt>
                      <c:pt idx="524">
                        <c:v>16.690000000000001</c:v>
                      </c:pt>
                      <c:pt idx="525">
                        <c:v>16.43</c:v>
                      </c:pt>
                      <c:pt idx="526">
                        <c:v>16.48</c:v>
                      </c:pt>
                      <c:pt idx="527">
                        <c:v>16.23</c:v>
                      </c:pt>
                      <c:pt idx="528">
                        <c:v>16.21</c:v>
                      </c:pt>
                      <c:pt idx="529">
                        <c:v>15.64</c:v>
                      </c:pt>
                      <c:pt idx="530">
                        <c:v>16.649999999999999</c:v>
                      </c:pt>
                      <c:pt idx="531">
                        <c:v>15.7</c:v>
                      </c:pt>
                      <c:pt idx="532">
                        <c:v>15.59</c:v>
                      </c:pt>
                      <c:pt idx="533">
                        <c:v>15.15</c:v>
                      </c:pt>
                      <c:pt idx="534">
                        <c:v>14.37</c:v>
                      </c:pt>
                      <c:pt idx="535">
                        <c:v>13.93</c:v>
                      </c:pt>
                      <c:pt idx="536">
                        <c:v>15.75</c:v>
                      </c:pt>
                      <c:pt idx="537">
                        <c:v>16.43</c:v>
                      </c:pt>
                      <c:pt idx="538">
                        <c:v>16.77</c:v>
                      </c:pt>
                      <c:pt idx="539">
                        <c:v>16.829999999999998</c:v>
                      </c:pt>
                      <c:pt idx="540">
                        <c:v>18.239999999999998</c:v>
                      </c:pt>
                      <c:pt idx="541">
                        <c:v>18.22</c:v>
                      </c:pt>
                      <c:pt idx="542">
                        <c:v>16.989999999999998</c:v>
                      </c:pt>
                      <c:pt idx="543">
                        <c:v>16.93</c:v>
                      </c:pt>
                      <c:pt idx="544">
                        <c:v>16.13</c:v>
                      </c:pt>
                      <c:pt idx="545">
                        <c:v>17.440000000000001</c:v>
                      </c:pt>
                      <c:pt idx="546">
                        <c:v>17.71</c:v>
                      </c:pt>
                      <c:pt idx="547">
                        <c:v>17.55</c:v>
                      </c:pt>
                      <c:pt idx="548">
                        <c:v>17.55</c:v>
                      </c:pt>
                      <c:pt idx="549">
                        <c:v>17.399999999999999</c:v>
                      </c:pt>
                      <c:pt idx="550">
                        <c:v>18.28</c:v>
                      </c:pt>
                      <c:pt idx="551">
                        <c:v>18.100000000000001</c:v>
                      </c:pt>
                      <c:pt idx="552">
                        <c:v>17.21</c:v>
                      </c:pt>
                      <c:pt idx="553">
                        <c:v>17.8</c:v>
                      </c:pt>
                      <c:pt idx="554">
                        <c:v>18.100000000000001</c:v>
                      </c:pt>
                      <c:pt idx="555">
                        <c:v>17.18</c:v>
                      </c:pt>
                      <c:pt idx="556">
                        <c:v>16.690000000000001</c:v>
                      </c:pt>
                      <c:pt idx="557">
                        <c:v>17.21</c:v>
                      </c:pt>
                      <c:pt idx="558">
                        <c:v>17.329999999999998</c:v>
                      </c:pt>
                      <c:pt idx="559">
                        <c:v>16.66</c:v>
                      </c:pt>
                      <c:pt idx="560">
                        <c:v>16.18</c:v>
                      </c:pt>
                      <c:pt idx="561">
                        <c:v>16.510000000000002</c:v>
                      </c:pt>
                      <c:pt idx="562">
                        <c:v>16.21</c:v>
                      </c:pt>
                      <c:pt idx="563">
                        <c:v>16.82</c:v>
                      </c:pt>
                      <c:pt idx="564">
                        <c:v>16.23</c:v>
                      </c:pt>
                      <c:pt idx="565">
                        <c:v>16.36</c:v>
                      </c:pt>
                      <c:pt idx="566">
                        <c:v>16.68</c:v>
                      </c:pt>
                      <c:pt idx="567">
                        <c:v>17.350000000000001</c:v>
                      </c:pt>
                      <c:pt idx="568">
                        <c:v>17.38</c:v>
                      </c:pt>
                      <c:pt idx="569">
                        <c:v>17.62</c:v>
                      </c:pt>
                      <c:pt idx="570">
                        <c:v>17.89</c:v>
                      </c:pt>
                      <c:pt idx="571">
                        <c:v>17.02</c:v>
                      </c:pt>
                      <c:pt idx="572">
                        <c:v>17.64</c:v>
                      </c:pt>
                      <c:pt idx="573">
                        <c:v>18.399999999999999</c:v>
                      </c:pt>
                      <c:pt idx="574">
                        <c:v>17.22</c:v>
                      </c:pt>
                      <c:pt idx="575">
                        <c:v>17.010000000000002</c:v>
                      </c:pt>
                      <c:pt idx="576">
                        <c:v>17.399999999999999</c:v>
                      </c:pt>
                      <c:pt idx="577">
                        <c:v>17.16</c:v>
                      </c:pt>
                      <c:pt idx="578">
                        <c:v>15.49</c:v>
                      </c:pt>
                      <c:pt idx="579">
                        <c:v>16.649999999999999</c:v>
                      </c:pt>
                      <c:pt idx="580">
                        <c:v>15.05</c:v>
                      </c:pt>
                      <c:pt idx="581">
                        <c:v>16.23</c:v>
                      </c:pt>
                      <c:pt idx="582">
                        <c:v>18.149999999999999</c:v>
                      </c:pt>
                      <c:pt idx="583">
                        <c:v>16.670000000000002</c:v>
                      </c:pt>
                      <c:pt idx="584">
                        <c:v>16.62</c:v>
                      </c:pt>
                      <c:pt idx="585">
                        <c:v>16.43</c:v>
                      </c:pt>
                      <c:pt idx="586">
                        <c:v>16.89</c:v>
                      </c:pt>
                      <c:pt idx="587">
                        <c:v>17.350000000000001</c:v>
                      </c:pt>
                      <c:pt idx="588">
                        <c:v>15.06</c:v>
                      </c:pt>
                      <c:pt idx="589">
                        <c:v>16.13</c:v>
                      </c:pt>
                      <c:pt idx="590">
                        <c:v>16.77</c:v>
                      </c:pt>
                      <c:pt idx="591">
                        <c:v>15.93</c:v>
                      </c:pt>
                      <c:pt idx="592">
                        <c:v>15.23</c:v>
                      </c:pt>
                      <c:pt idx="593">
                        <c:v>14.44</c:v>
                      </c:pt>
                      <c:pt idx="594">
                        <c:v>12.91</c:v>
                      </c:pt>
                      <c:pt idx="595">
                        <c:v>12.39</c:v>
                      </c:pt>
                      <c:pt idx="596">
                        <c:v>11.11</c:v>
                      </c:pt>
                      <c:pt idx="597">
                        <c:v>12.25</c:v>
                      </c:pt>
                      <c:pt idx="598">
                        <c:v>13.21</c:v>
                      </c:pt>
                      <c:pt idx="599">
                        <c:v>14.06</c:v>
                      </c:pt>
                      <c:pt idx="600">
                        <c:v>12.53</c:v>
                      </c:pt>
                      <c:pt idx="601">
                        <c:v>12.82</c:v>
                      </c:pt>
                      <c:pt idx="602">
                        <c:v>12.45</c:v>
                      </c:pt>
                      <c:pt idx="603">
                        <c:v>13.07</c:v>
                      </c:pt>
                      <c:pt idx="604">
                        <c:v>12.67</c:v>
                      </c:pt>
                      <c:pt idx="605">
                        <c:v>11.88</c:v>
                      </c:pt>
                      <c:pt idx="606">
                        <c:v>11.75</c:v>
                      </c:pt>
                      <c:pt idx="607">
                        <c:v>10.99</c:v>
                      </c:pt>
                      <c:pt idx="608">
                        <c:v>10.69</c:v>
                      </c:pt>
                      <c:pt idx="609">
                        <c:v>12.37</c:v>
                      </c:pt>
                      <c:pt idx="610">
                        <c:v>11.61</c:v>
                      </c:pt>
                      <c:pt idx="611">
                        <c:v>12.01</c:v>
                      </c:pt>
                      <c:pt idx="612">
                        <c:v>12.6</c:v>
                      </c:pt>
                      <c:pt idx="613">
                        <c:v>12.67</c:v>
                      </c:pt>
                      <c:pt idx="614">
                        <c:v>13.38</c:v>
                      </c:pt>
                      <c:pt idx="615">
                        <c:v>12.16</c:v>
                      </c:pt>
                      <c:pt idx="616">
                        <c:v>11.32</c:v>
                      </c:pt>
                      <c:pt idx="617">
                        <c:v>11.54</c:v>
                      </c:pt>
                      <c:pt idx="618">
                        <c:v>11.19</c:v>
                      </c:pt>
                      <c:pt idx="619">
                        <c:v>10.81</c:v>
                      </c:pt>
                      <c:pt idx="620">
                        <c:v>10.14</c:v>
                      </c:pt>
                      <c:pt idx="621">
                        <c:v>10.88</c:v>
                      </c:pt>
                      <c:pt idx="622">
                        <c:v>10.33</c:v>
                      </c:pt>
                      <c:pt idx="623">
                        <c:v>9.67</c:v>
                      </c:pt>
                      <c:pt idx="624">
                        <c:v>9.5299999999999994</c:v>
                      </c:pt>
                      <c:pt idx="625">
                        <c:v>8.5299999999999994</c:v>
                      </c:pt>
                      <c:pt idx="626">
                        <c:v>7.62</c:v>
                      </c:pt>
                      <c:pt idx="627">
                        <c:v>7.85</c:v>
                      </c:pt>
                      <c:pt idx="628">
                        <c:v>9.0399999999999991</c:v>
                      </c:pt>
                      <c:pt idx="629">
                        <c:v>9.57</c:v>
                      </c:pt>
                      <c:pt idx="630">
                        <c:v>10.02</c:v>
                      </c:pt>
                      <c:pt idx="631">
                        <c:v>10.27</c:v>
                      </c:pt>
                      <c:pt idx="632">
                        <c:v>8.56</c:v>
                      </c:pt>
                      <c:pt idx="633">
                        <c:v>9.26</c:v>
                      </c:pt>
                      <c:pt idx="634">
                        <c:v>9.73</c:v>
                      </c:pt>
                      <c:pt idx="635">
                        <c:v>9.6300000000000008</c:v>
                      </c:pt>
                      <c:pt idx="636">
                        <c:v>10.39</c:v>
                      </c:pt>
                      <c:pt idx="637">
                        <c:v>11.09</c:v>
                      </c:pt>
                      <c:pt idx="638">
                        <c:v>10.64</c:v>
                      </c:pt>
                      <c:pt idx="639">
                        <c:v>10.46</c:v>
                      </c:pt>
                      <c:pt idx="640">
                        <c:v>9.65</c:v>
                      </c:pt>
                      <c:pt idx="641">
                        <c:v>9.84</c:v>
                      </c:pt>
                      <c:pt idx="642">
                        <c:v>9.43</c:v>
                      </c:pt>
                      <c:pt idx="643">
                        <c:v>10.49</c:v>
                      </c:pt>
                      <c:pt idx="644">
                        <c:v>10.39</c:v>
                      </c:pt>
                      <c:pt idx="645">
                        <c:v>10.09</c:v>
                      </c:pt>
                      <c:pt idx="646">
                        <c:v>9.92</c:v>
                      </c:pt>
                      <c:pt idx="647">
                        <c:v>9.57</c:v>
                      </c:pt>
                      <c:pt idx="648">
                        <c:v>9.34</c:v>
                      </c:pt>
                      <c:pt idx="649">
                        <c:v>9.5500000000000007</c:v>
                      </c:pt>
                      <c:pt idx="650">
                        <c:v>9.56</c:v>
                      </c:pt>
                      <c:pt idx="651">
                        <c:v>9.4700000000000006</c:v>
                      </c:pt>
                      <c:pt idx="652">
                        <c:v>9.84</c:v>
                      </c:pt>
                      <c:pt idx="653">
                        <c:v>10.16</c:v>
                      </c:pt>
                      <c:pt idx="654">
                        <c:v>10.27</c:v>
                      </c:pt>
                      <c:pt idx="655">
                        <c:v>10.1</c:v>
                      </c:pt>
                      <c:pt idx="656">
                        <c:v>10.26</c:v>
                      </c:pt>
                      <c:pt idx="657">
                        <c:v>9.73</c:v>
                      </c:pt>
                      <c:pt idx="658">
                        <c:v>9.69</c:v>
                      </c:pt>
                      <c:pt idx="659">
                        <c:v>9.3800000000000008</c:v>
                      </c:pt>
                      <c:pt idx="660">
                        <c:v>8.8800000000000008</c:v>
                      </c:pt>
                      <c:pt idx="661">
                        <c:v>9</c:v>
                      </c:pt>
                      <c:pt idx="662">
                        <c:v>8.49</c:v>
                      </c:pt>
                      <c:pt idx="663">
                        <c:v>8.1</c:v>
                      </c:pt>
                      <c:pt idx="664">
                        <c:v>7.85</c:v>
                      </c:pt>
                      <c:pt idx="665">
                        <c:v>6.55</c:v>
                      </c:pt>
                      <c:pt idx="666">
                        <c:v>7.52</c:v>
                      </c:pt>
                      <c:pt idx="667">
                        <c:v>7.06</c:v>
                      </c:pt>
                      <c:pt idx="668">
                        <c:v>7.29</c:v>
                      </c:pt>
                      <c:pt idx="669">
                        <c:v>7.16</c:v>
                      </c:pt>
                      <c:pt idx="670">
                        <c:v>7.41</c:v>
                      </c:pt>
                      <c:pt idx="671">
                        <c:v>8.36</c:v>
                      </c:pt>
                      <c:pt idx="672">
                        <c:v>7.71</c:v>
                      </c:pt>
                      <c:pt idx="673">
                        <c:v>7.5</c:v>
                      </c:pt>
                      <c:pt idx="674">
                        <c:v>7.5</c:v>
                      </c:pt>
                      <c:pt idx="675">
                        <c:v>7.36</c:v>
                      </c:pt>
                      <c:pt idx="676">
                        <c:v>7.28</c:v>
                      </c:pt>
                      <c:pt idx="677">
                        <c:v>7.39</c:v>
                      </c:pt>
                      <c:pt idx="678">
                        <c:v>7.94</c:v>
                      </c:pt>
                      <c:pt idx="679">
                        <c:v>8.0299999999999994</c:v>
                      </c:pt>
                      <c:pt idx="680">
                        <c:v>7.21</c:v>
                      </c:pt>
                      <c:pt idx="681">
                        <c:v>7.56</c:v>
                      </c:pt>
                      <c:pt idx="682">
                        <c:v>7.46</c:v>
                      </c:pt>
                      <c:pt idx="683">
                        <c:v>7.18</c:v>
                      </c:pt>
                      <c:pt idx="684">
                        <c:v>6.47</c:v>
                      </c:pt>
                      <c:pt idx="685">
                        <c:v>6.47</c:v>
                      </c:pt>
                      <c:pt idx="686">
                        <c:v>6.12</c:v>
                      </c:pt>
                      <c:pt idx="687">
                        <c:v>6.04</c:v>
                      </c:pt>
                      <c:pt idx="688">
                        <c:v>5.82</c:v>
                      </c:pt>
                      <c:pt idx="689">
                        <c:v>6.53</c:v>
                      </c:pt>
                      <c:pt idx="690">
                        <c:v>6.49</c:v>
                      </c:pt>
                      <c:pt idx="691">
                        <c:v>6.59</c:v>
                      </c:pt>
                      <c:pt idx="692">
                        <c:v>6.17</c:v>
                      </c:pt>
                      <c:pt idx="693">
                        <c:v>5.78</c:v>
                      </c:pt>
                      <c:pt idx="694">
                        <c:v>5.66</c:v>
                      </c:pt>
                      <c:pt idx="695">
                        <c:v>5.59</c:v>
                      </c:pt>
                      <c:pt idx="696">
                        <c:v>5.0599999999999996</c:v>
                      </c:pt>
                      <c:pt idx="697">
                        <c:v>5.01</c:v>
                      </c:pt>
                      <c:pt idx="698">
                        <c:v>5.08</c:v>
                      </c:pt>
                      <c:pt idx="699">
                        <c:v>5.83</c:v>
                      </c:pt>
                      <c:pt idx="700">
                        <c:v>5.99</c:v>
                      </c:pt>
                      <c:pt idx="701">
                        <c:v>6.6</c:v>
                      </c:pt>
                      <c:pt idx="702">
                        <c:v>6.64</c:v>
                      </c:pt>
                      <c:pt idx="703">
                        <c:v>6.51</c:v>
                      </c:pt>
                      <c:pt idx="704">
                        <c:v>6.94</c:v>
                      </c:pt>
                      <c:pt idx="705">
                        <c:v>7.63</c:v>
                      </c:pt>
                      <c:pt idx="706">
                        <c:v>7.03</c:v>
                      </c:pt>
                      <c:pt idx="707">
                        <c:v>6.6</c:v>
                      </c:pt>
                      <c:pt idx="708">
                        <c:v>7.69</c:v>
                      </c:pt>
                      <c:pt idx="709">
                        <c:v>7.32</c:v>
                      </c:pt>
                      <c:pt idx="710">
                        <c:v>7.56</c:v>
                      </c:pt>
                      <c:pt idx="711">
                        <c:v>7.65</c:v>
                      </c:pt>
                      <c:pt idx="712">
                        <c:v>7.41</c:v>
                      </c:pt>
                      <c:pt idx="713">
                        <c:v>6.77</c:v>
                      </c:pt>
                      <c:pt idx="714">
                        <c:v>7.15</c:v>
                      </c:pt>
                      <c:pt idx="715">
                        <c:v>7.35</c:v>
                      </c:pt>
                      <c:pt idx="716">
                        <c:v>7.55</c:v>
                      </c:pt>
                      <c:pt idx="717">
                        <c:v>7.86</c:v>
                      </c:pt>
                      <c:pt idx="718">
                        <c:v>7.65</c:v>
                      </c:pt>
                      <c:pt idx="719">
                        <c:v>7.42</c:v>
                      </c:pt>
                      <c:pt idx="720">
                        <c:v>7.46</c:v>
                      </c:pt>
                      <c:pt idx="721">
                        <c:v>8.6199999999999992</c:v>
                      </c:pt>
                      <c:pt idx="722">
                        <c:v>8.99</c:v>
                      </c:pt>
                      <c:pt idx="723">
                        <c:v>8.4</c:v>
                      </c:pt>
                      <c:pt idx="724">
                        <c:v>8.8000000000000007</c:v>
                      </c:pt>
                      <c:pt idx="725">
                        <c:v>8.9</c:v>
                      </c:pt>
                      <c:pt idx="726">
                        <c:v>9.01</c:v>
                      </c:pt>
                      <c:pt idx="727">
                        <c:v>8.01</c:v>
                      </c:pt>
                      <c:pt idx="728">
                        <c:v>8.6</c:v>
                      </c:pt>
                      <c:pt idx="729">
                        <c:v>8.2899999999999991</c:v>
                      </c:pt>
                      <c:pt idx="730">
                        <c:v>8.68</c:v>
                      </c:pt>
                      <c:pt idx="731">
                        <c:v>8.8699999999999992</c:v>
                      </c:pt>
                      <c:pt idx="732">
                        <c:v>8.73</c:v>
                      </c:pt>
                      <c:pt idx="733">
                        <c:v>8.4600000000000009</c:v>
                      </c:pt>
                      <c:pt idx="734">
                        <c:v>8.83</c:v>
                      </c:pt>
                      <c:pt idx="735">
                        <c:v>8.6999999999999993</c:v>
                      </c:pt>
                      <c:pt idx="736">
                        <c:v>8.64</c:v>
                      </c:pt>
                      <c:pt idx="737">
                        <c:v>9.52</c:v>
                      </c:pt>
                      <c:pt idx="738">
                        <c:v>9.3800000000000008</c:v>
                      </c:pt>
                      <c:pt idx="739">
                        <c:v>10.119999999999999</c:v>
                      </c:pt>
                      <c:pt idx="740">
                        <c:v>9.83</c:v>
                      </c:pt>
                      <c:pt idx="741">
                        <c:v>10.56</c:v>
                      </c:pt>
                      <c:pt idx="742">
                        <c:v>9.9499999999999993</c:v>
                      </c:pt>
                      <c:pt idx="743">
                        <c:v>9.73</c:v>
                      </c:pt>
                      <c:pt idx="744">
                        <c:v>9.24</c:v>
                      </c:pt>
                      <c:pt idx="745">
                        <c:v>9.5500000000000007</c:v>
                      </c:pt>
                      <c:pt idx="746">
                        <c:v>9.35</c:v>
                      </c:pt>
                      <c:pt idx="747">
                        <c:v>9.9700000000000006</c:v>
                      </c:pt>
                      <c:pt idx="748">
                        <c:v>9.77</c:v>
                      </c:pt>
                      <c:pt idx="749">
                        <c:v>9.51</c:v>
                      </c:pt>
                      <c:pt idx="750">
                        <c:v>9.52</c:v>
                      </c:pt>
                      <c:pt idx="751">
                        <c:v>9.4600000000000009</c:v>
                      </c:pt>
                      <c:pt idx="752">
                        <c:v>9.77</c:v>
                      </c:pt>
                      <c:pt idx="753">
                        <c:v>9.4700000000000006</c:v>
                      </c:pt>
                      <c:pt idx="754">
                        <c:v>9.74</c:v>
                      </c:pt>
                      <c:pt idx="755">
                        <c:v>9.92</c:v>
                      </c:pt>
                      <c:pt idx="756">
                        <c:v>10.029999999999999</c:v>
                      </c:pt>
                      <c:pt idx="757">
                        <c:v>9.86</c:v>
                      </c:pt>
                      <c:pt idx="758">
                        <c:v>9.73</c:v>
                      </c:pt>
                      <c:pt idx="759">
                        <c:v>10.08</c:v>
                      </c:pt>
                      <c:pt idx="760">
                        <c:v>9.99</c:v>
                      </c:pt>
                      <c:pt idx="761">
                        <c:v>10.07</c:v>
                      </c:pt>
                      <c:pt idx="762">
                        <c:v>10.14</c:v>
                      </c:pt>
                      <c:pt idx="763">
                        <c:v>9.99</c:v>
                      </c:pt>
                      <c:pt idx="764">
                        <c:v>10.07</c:v>
                      </c:pt>
                      <c:pt idx="765">
                        <c:v>10.130000000000001</c:v>
                      </c:pt>
                      <c:pt idx="766">
                        <c:v>9.8699999999999992</c:v>
                      </c:pt>
                      <c:pt idx="767">
                        <c:v>9.6999999999999993</c:v>
                      </c:pt>
                      <c:pt idx="768">
                        <c:v>9.42</c:v>
                      </c:pt>
                      <c:pt idx="769">
                        <c:v>9.65</c:v>
                      </c:pt>
                      <c:pt idx="770">
                        <c:v>9.77</c:v>
                      </c:pt>
                      <c:pt idx="771">
                        <c:v>9.1999999999999993</c:v>
                      </c:pt>
                      <c:pt idx="772">
                        <c:v>9.3000000000000007</c:v>
                      </c:pt>
                      <c:pt idx="773">
                        <c:v>9.42</c:v>
                      </c:pt>
                      <c:pt idx="774">
                        <c:v>9.6199999999999992</c:v>
                      </c:pt>
                      <c:pt idx="775">
                        <c:v>9.67</c:v>
                      </c:pt>
                      <c:pt idx="776">
                        <c:v>9.7899999999999991</c:v>
                      </c:pt>
                      <c:pt idx="777">
                        <c:v>9.69</c:v>
                      </c:pt>
                      <c:pt idx="778">
                        <c:v>9.64</c:v>
                      </c:pt>
                      <c:pt idx="779">
                        <c:v>9.3000000000000007</c:v>
                      </c:pt>
                      <c:pt idx="780">
                        <c:v>9.31</c:v>
                      </c:pt>
                      <c:pt idx="781">
                        <c:v>9.17</c:v>
                      </c:pt>
                      <c:pt idx="782">
                        <c:v>9.01</c:v>
                      </c:pt>
                      <c:pt idx="783">
                        <c:v>9.1300000000000008</c:v>
                      </c:pt>
                      <c:pt idx="784">
                        <c:v>9</c:v>
                      </c:pt>
                      <c:pt idx="785">
                        <c:v>9.58</c:v>
                      </c:pt>
                      <c:pt idx="786">
                        <c:v>9.5399999999999991</c:v>
                      </c:pt>
                      <c:pt idx="787">
                        <c:v>9.9499999999999993</c:v>
                      </c:pt>
                      <c:pt idx="788">
                        <c:v>9.91</c:v>
                      </c:pt>
                      <c:pt idx="789">
                        <c:v>9.85</c:v>
                      </c:pt>
                      <c:pt idx="790">
                        <c:v>9.93</c:v>
                      </c:pt>
                      <c:pt idx="791">
                        <c:v>9.84</c:v>
                      </c:pt>
                      <c:pt idx="792">
                        <c:v>9.85</c:v>
                      </c:pt>
                      <c:pt idx="793">
                        <c:v>10.130000000000001</c:v>
                      </c:pt>
                      <c:pt idx="794">
                        <c:v>10.07</c:v>
                      </c:pt>
                      <c:pt idx="795">
                        <c:v>10.24</c:v>
                      </c:pt>
                      <c:pt idx="796">
                        <c:v>10.210000000000001</c:v>
                      </c:pt>
                      <c:pt idx="797">
                        <c:v>10.210000000000001</c:v>
                      </c:pt>
                      <c:pt idx="798">
                        <c:v>10.45</c:v>
                      </c:pt>
                      <c:pt idx="799">
                        <c:v>10.55</c:v>
                      </c:pt>
                      <c:pt idx="800">
                        <c:v>10.82</c:v>
                      </c:pt>
                      <c:pt idx="801">
                        <c:v>11.04</c:v>
                      </c:pt>
                      <c:pt idx="802">
                        <c:v>11.42</c:v>
                      </c:pt>
                      <c:pt idx="803">
                        <c:v>11.34</c:v>
                      </c:pt>
                      <c:pt idx="804">
                        <c:v>11.64</c:v>
                      </c:pt>
                      <c:pt idx="805">
                        <c:v>11.59</c:v>
                      </c:pt>
                      <c:pt idx="806">
                        <c:v>11.16</c:v>
                      </c:pt>
                      <c:pt idx="807">
                        <c:v>11.39</c:v>
                      </c:pt>
                      <c:pt idx="808">
                        <c:v>11.62</c:v>
                      </c:pt>
                      <c:pt idx="809">
                        <c:v>11.55</c:v>
                      </c:pt>
                      <c:pt idx="810">
                        <c:v>11.06</c:v>
                      </c:pt>
                      <c:pt idx="811">
                        <c:v>11.29</c:v>
                      </c:pt>
                      <c:pt idx="812">
                        <c:v>11.28</c:v>
                      </c:pt>
                      <c:pt idx="813">
                        <c:v>11.58</c:v>
                      </c:pt>
                      <c:pt idx="814">
                        <c:v>11.8</c:v>
                      </c:pt>
                      <c:pt idx="815">
                        <c:v>11.71</c:v>
                      </c:pt>
                      <c:pt idx="816">
                        <c:v>11.86</c:v>
                      </c:pt>
                      <c:pt idx="817">
                        <c:v>11.83</c:v>
                      </c:pt>
                      <c:pt idx="818">
                        <c:v>11.95</c:v>
                      </c:pt>
                      <c:pt idx="819">
                        <c:v>11.97</c:v>
                      </c:pt>
                      <c:pt idx="820">
                        <c:v>11.92</c:v>
                      </c:pt>
                      <c:pt idx="821">
                        <c:v>11.28</c:v>
                      </c:pt>
                      <c:pt idx="822">
                        <c:v>11.19</c:v>
                      </c:pt>
                      <c:pt idx="823">
                        <c:v>11.41</c:v>
                      </c:pt>
                      <c:pt idx="824">
                        <c:v>11.54</c:v>
                      </c:pt>
                      <c:pt idx="825">
                        <c:v>11.58</c:v>
                      </c:pt>
                      <c:pt idx="826">
                        <c:v>11.76</c:v>
                      </c:pt>
                      <c:pt idx="827">
                        <c:v>11.86</c:v>
                      </c:pt>
                      <c:pt idx="828">
                        <c:v>11.79</c:v>
                      </c:pt>
                      <c:pt idx="829">
                        <c:v>11.94</c:v>
                      </c:pt>
                      <c:pt idx="830">
                        <c:v>11.97</c:v>
                      </c:pt>
                      <c:pt idx="831">
                        <c:v>12.38</c:v>
                      </c:pt>
                      <c:pt idx="832">
                        <c:v>12.34</c:v>
                      </c:pt>
                      <c:pt idx="833">
                        <c:v>12.28</c:v>
                      </c:pt>
                      <c:pt idx="834">
                        <c:v>12.17</c:v>
                      </c:pt>
                      <c:pt idx="835">
                        <c:v>12.44</c:v>
                      </c:pt>
                      <c:pt idx="836">
                        <c:v>12.19</c:v>
                      </c:pt>
                      <c:pt idx="837">
                        <c:v>11.95</c:v>
                      </c:pt>
                      <c:pt idx="838">
                        <c:v>11.84</c:v>
                      </c:pt>
                      <c:pt idx="839">
                        <c:v>12.23</c:v>
                      </c:pt>
                      <c:pt idx="840">
                        <c:v>12.18</c:v>
                      </c:pt>
                      <c:pt idx="841">
                        <c:v>12.12</c:v>
                      </c:pt>
                      <c:pt idx="842">
                        <c:v>11.58</c:v>
                      </c:pt>
                      <c:pt idx="843">
                        <c:v>11.59</c:v>
                      </c:pt>
                      <c:pt idx="844">
                        <c:v>11.96</c:v>
                      </c:pt>
                      <c:pt idx="845">
                        <c:v>12.11</c:v>
                      </c:pt>
                      <c:pt idx="846">
                        <c:v>12.24</c:v>
                      </c:pt>
                      <c:pt idx="847">
                        <c:v>12.26</c:v>
                      </c:pt>
                      <c:pt idx="848">
                        <c:v>12.36</c:v>
                      </c:pt>
                      <c:pt idx="849">
                        <c:v>12.46</c:v>
                      </c:pt>
                      <c:pt idx="850">
                        <c:v>12.34</c:v>
                      </c:pt>
                      <c:pt idx="851">
                        <c:v>12.76</c:v>
                      </c:pt>
                      <c:pt idx="852">
                        <c:v>12.65</c:v>
                      </c:pt>
                      <c:pt idx="853">
                        <c:v>12.35</c:v>
                      </c:pt>
                      <c:pt idx="854">
                        <c:v>12.4</c:v>
                      </c:pt>
                      <c:pt idx="855">
                        <c:v>12.31</c:v>
                      </c:pt>
                      <c:pt idx="856">
                        <c:v>12.07</c:v>
                      </c:pt>
                      <c:pt idx="857">
                        <c:v>12.43</c:v>
                      </c:pt>
                      <c:pt idx="858">
                        <c:v>12.25</c:v>
                      </c:pt>
                      <c:pt idx="859">
                        <c:v>11.93</c:v>
                      </c:pt>
                      <c:pt idx="860">
                        <c:v>11.84</c:v>
                      </c:pt>
                      <c:pt idx="861">
                        <c:v>11.48</c:v>
                      </c:pt>
                      <c:pt idx="862">
                        <c:v>11.96</c:v>
                      </c:pt>
                      <c:pt idx="863">
                        <c:v>11.4</c:v>
                      </c:pt>
                      <c:pt idx="864">
                        <c:v>11.49</c:v>
                      </c:pt>
                      <c:pt idx="865">
                        <c:v>11.53</c:v>
                      </c:pt>
                      <c:pt idx="866">
                        <c:v>11.36</c:v>
                      </c:pt>
                      <c:pt idx="867">
                        <c:v>11.66</c:v>
                      </c:pt>
                      <c:pt idx="868">
                        <c:v>11.61</c:v>
                      </c:pt>
                      <c:pt idx="869">
                        <c:v>12.02</c:v>
                      </c:pt>
                      <c:pt idx="870">
                        <c:v>11.98</c:v>
                      </c:pt>
                      <c:pt idx="871">
                        <c:v>12.14</c:v>
                      </c:pt>
                      <c:pt idx="872">
                        <c:v>11.92</c:v>
                      </c:pt>
                      <c:pt idx="873">
                        <c:v>11.89</c:v>
                      </c:pt>
                      <c:pt idx="874">
                        <c:v>12.02</c:v>
                      </c:pt>
                      <c:pt idx="875">
                        <c:v>12.05</c:v>
                      </c:pt>
                      <c:pt idx="876">
                        <c:v>12.15</c:v>
                      </c:pt>
                      <c:pt idx="877">
                        <c:v>11.92</c:v>
                      </c:pt>
                      <c:pt idx="878">
                        <c:v>11.84</c:v>
                      </c:pt>
                      <c:pt idx="879">
                        <c:v>12.01</c:v>
                      </c:pt>
                      <c:pt idx="880">
                        <c:v>11.92</c:v>
                      </c:pt>
                      <c:pt idx="881">
                        <c:v>11.9</c:v>
                      </c:pt>
                      <c:pt idx="882">
                        <c:v>11.58</c:v>
                      </c:pt>
                      <c:pt idx="883">
                        <c:v>11.89</c:v>
                      </c:pt>
                      <c:pt idx="884">
                        <c:v>11.9</c:v>
                      </c:pt>
                      <c:pt idx="885">
                        <c:v>11.89</c:v>
                      </c:pt>
                      <c:pt idx="886">
                        <c:v>11.65</c:v>
                      </c:pt>
                      <c:pt idx="887">
                        <c:v>11.87</c:v>
                      </c:pt>
                      <c:pt idx="888">
                        <c:v>11.67</c:v>
                      </c:pt>
                      <c:pt idx="889">
                        <c:v>11.57</c:v>
                      </c:pt>
                      <c:pt idx="890">
                        <c:v>11.61</c:v>
                      </c:pt>
                      <c:pt idx="891">
                        <c:v>11.59</c:v>
                      </c:pt>
                      <c:pt idx="892">
                        <c:v>11.67</c:v>
                      </c:pt>
                      <c:pt idx="893">
                        <c:v>11.74</c:v>
                      </c:pt>
                      <c:pt idx="894">
                        <c:v>11.55</c:v>
                      </c:pt>
                      <c:pt idx="895">
                        <c:v>11.62</c:v>
                      </c:pt>
                      <c:pt idx="896">
                        <c:v>11.41</c:v>
                      </c:pt>
                      <c:pt idx="897">
                        <c:v>11.54</c:v>
                      </c:pt>
                      <c:pt idx="898">
                        <c:v>11.71</c:v>
                      </c:pt>
                      <c:pt idx="899">
                        <c:v>11.73</c:v>
                      </c:pt>
                      <c:pt idx="900">
                        <c:v>11.68</c:v>
                      </c:pt>
                      <c:pt idx="901">
                        <c:v>11.79</c:v>
                      </c:pt>
                      <c:pt idx="902">
                        <c:v>11.75</c:v>
                      </c:pt>
                      <c:pt idx="903">
                        <c:v>11.7</c:v>
                      </c:pt>
                      <c:pt idx="904">
                        <c:v>11.71</c:v>
                      </c:pt>
                      <c:pt idx="905">
                        <c:v>11.68</c:v>
                      </c:pt>
                      <c:pt idx="906">
                        <c:v>11.92</c:v>
                      </c:pt>
                      <c:pt idx="907">
                        <c:v>12.14</c:v>
                      </c:pt>
                      <c:pt idx="908">
                        <c:v>12.16</c:v>
                      </c:pt>
                      <c:pt idx="909">
                        <c:v>12.42</c:v>
                      </c:pt>
                      <c:pt idx="910">
                        <c:v>12.35</c:v>
                      </c:pt>
                      <c:pt idx="911">
                        <c:v>12.35</c:v>
                      </c:pt>
                      <c:pt idx="912">
                        <c:v>12.18</c:v>
                      </c:pt>
                      <c:pt idx="913">
                        <c:v>12.31</c:v>
                      </c:pt>
                      <c:pt idx="914">
                        <c:v>12.37</c:v>
                      </c:pt>
                      <c:pt idx="915">
                        <c:v>12.12</c:v>
                      </c:pt>
                      <c:pt idx="916">
                        <c:v>12.27</c:v>
                      </c:pt>
                      <c:pt idx="917">
                        <c:v>12.24</c:v>
                      </c:pt>
                      <c:pt idx="918">
                        <c:v>11.89</c:v>
                      </c:pt>
                      <c:pt idx="919">
                        <c:v>11.5</c:v>
                      </c:pt>
                      <c:pt idx="920">
                        <c:v>11.57</c:v>
                      </c:pt>
                      <c:pt idx="921">
                        <c:v>11.36</c:v>
                      </c:pt>
                      <c:pt idx="922">
                        <c:v>11.64</c:v>
                      </c:pt>
                      <c:pt idx="923">
                        <c:v>11.58</c:v>
                      </c:pt>
                      <c:pt idx="924">
                        <c:v>11.5</c:v>
                      </c:pt>
                      <c:pt idx="925">
                        <c:v>11.7</c:v>
                      </c:pt>
                      <c:pt idx="926">
                        <c:v>11.81</c:v>
                      </c:pt>
                      <c:pt idx="927">
                        <c:v>11.68</c:v>
                      </c:pt>
                      <c:pt idx="928">
                        <c:v>11.18</c:v>
                      </c:pt>
                      <c:pt idx="929">
                        <c:v>11.31</c:v>
                      </c:pt>
                      <c:pt idx="930">
                        <c:v>11.08</c:v>
                      </c:pt>
                      <c:pt idx="931">
                        <c:v>11.19</c:v>
                      </c:pt>
                      <c:pt idx="932">
                        <c:v>11.28</c:v>
                      </c:pt>
                      <c:pt idx="933">
                        <c:v>11.31</c:v>
                      </c:pt>
                      <c:pt idx="934">
                        <c:v>11.32</c:v>
                      </c:pt>
                      <c:pt idx="935">
                        <c:v>11.55</c:v>
                      </c:pt>
                      <c:pt idx="936">
                        <c:v>11.59</c:v>
                      </c:pt>
                      <c:pt idx="937">
                        <c:v>11.66</c:v>
                      </c:pt>
                      <c:pt idx="938">
                        <c:v>11.73</c:v>
                      </c:pt>
                      <c:pt idx="939">
                        <c:v>11.88</c:v>
                      </c:pt>
                      <c:pt idx="940">
                        <c:v>11.66</c:v>
                      </c:pt>
                      <c:pt idx="941">
                        <c:v>11.87</c:v>
                      </c:pt>
                      <c:pt idx="942">
                        <c:v>11.84</c:v>
                      </c:pt>
                      <c:pt idx="943">
                        <c:v>11.91</c:v>
                      </c:pt>
                      <c:pt idx="944">
                        <c:v>11.94</c:v>
                      </c:pt>
                      <c:pt idx="945">
                        <c:v>11.98</c:v>
                      </c:pt>
                      <c:pt idx="946">
                        <c:v>11.99</c:v>
                      </c:pt>
                      <c:pt idx="947">
                        <c:v>12.11</c:v>
                      </c:pt>
                      <c:pt idx="948">
                        <c:v>12.35</c:v>
                      </c:pt>
                      <c:pt idx="949">
                        <c:v>12.37</c:v>
                      </c:pt>
                      <c:pt idx="950">
                        <c:v>12.41</c:v>
                      </c:pt>
                      <c:pt idx="951">
                        <c:v>12.55</c:v>
                      </c:pt>
                      <c:pt idx="952">
                        <c:v>12.65</c:v>
                      </c:pt>
                      <c:pt idx="953">
                        <c:v>12.61</c:v>
                      </c:pt>
                      <c:pt idx="954">
                        <c:v>12.61</c:v>
                      </c:pt>
                      <c:pt idx="955">
                        <c:v>12.76</c:v>
                      </c:pt>
                      <c:pt idx="956">
                        <c:v>12.91</c:v>
                      </c:pt>
                      <c:pt idx="957">
                        <c:v>12.84</c:v>
                      </c:pt>
                      <c:pt idx="958">
                        <c:v>12.73</c:v>
                      </c:pt>
                      <c:pt idx="959">
                        <c:v>12.79</c:v>
                      </c:pt>
                      <c:pt idx="960">
                        <c:v>12.9</c:v>
                      </c:pt>
                      <c:pt idx="961">
                        <c:v>12.91</c:v>
                      </c:pt>
                      <c:pt idx="962">
                        <c:v>12.96</c:v>
                      </c:pt>
                      <c:pt idx="963">
                        <c:v>12.98</c:v>
                      </c:pt>
                      <c:pt idx="964">
                        <c:v>13</c:v>
                      </c:pt>
                      <c:pt idx="965">
                        <c:v>12.91</c:v>
                      </c:pt>
                      <c:pt idx="966">
                        <c:v>12.94</c:v>
                      </c:pt>
                      <c:pt idx="967">
                        <c:v>13.04</c:v>
                      </c:pt>
                      <c:pt idx="968">
                        <c:v>13.17</c:v>
                      </c:pt>
                      <c:pt idx="969">
                        <c:v>13.31</c:v>
                      </c:pt>
                      <c:pt idx="970">
                        <c:v>13.26</c:v>
                      </c:pt>
                      <c:pt idx="971">
                        <c:v>13.37</c:v>
                      </c:pt>
                      <c:pt idx="972">
                        <c:v>13.42</c:v>
                      </c:pt>
                      <c:pt idx="973">
                        <c:v>13.47</c:v>
                      </c:pt>
                      <c:pt idx="974">
                        <c:v>13.48</c:v>
                      </c:pt>
                      <c:pt idx="975">
                        <c:v>13.83</c:v>
                      </c:pt>
                      <c:pt idx="976">
                        <c:v>13.77</c:v>
                      </c:pt>
                      <c:pt idx="977">
                        <c:v>13.27</c:v>
                      </c:pt>
                      <c:pt idx="978">
                        <c:v>13.4</c:v>
                      </c:pt>
                      <c:pt idx="979">
                        <c:v>13.58</c:v>
                      </c:pt>
                      <c:pt idx="980">
                        <c:v>13.5</c:v>
                      </c:pt>
                      <c:pt idx="981">
                        <c:v>13.57</c:v>
                      </c:pt>
                      <c:pt idx="982">
                        <c:v>13.61</c:v>
                      </c:pt>
                      <c:pt idx="983">
                        <c:v>13.4</c:v>
                      </c:pt>
                      <c:pt idx="984">
                        <c:v>12.95</c:v>
                      </c:pt>
                      <c:pt idx="985">
                        <c:v>13.13</c:v>
                      </c:pt>
                      <c:pt idx="986">
                        <c:v>13.43</c:v>
                      </c:pt>
                      <c:pt idx="987">
                        <c:v>13.11</c:v>
                      </c:pt>
                      <c:pt idx="988">
                        <c:v>13.36</c:v>
                      </c:pt>
                      <c:pt idx="989">
                        <c:v>13</c:v>
                      </c:pt>
                      <c:pt idx="990">
                        <c:v>12.92</c:v>
                      </c:pt>
                      <c:pt idx="991">
                        <c:v>12.38</c:v>
                      </c:pt>
                      <c:pt idx="992">
                        <c:v>12.24</c:v>
                      </c:pt>
                      <c:pt idx="993">
                        <c:v>12.92</c:v>
                      </c:pt>
                      <c:pt idx="994">
                        <c:v>12.87</c:v>
                      </c:pt>
                      <c:pt idx="995">
                        <c:v>13.02</c:v>
                      </c:pt>
                      <c:pt idx="996">
                        <c:v>12.78</c:v>
                      </c:pt>
                      <c:pt idx="997">
                        <c:v>12.45</c:v>
                      </c:pt>
                      <c:pt idx="998">
                        <c:v>12.46</c:v>
                      </c:pt>
                      <c:pt idx="999">
                        <c:v>12.1</c:v>
                      </c:pt>
                      <c:pt idx="1000">
                        <c:v>12.12</c:v>
                      </c:pt>
                      <c:pt idx="1001">
                        <c:v>11.56</c:v>
                      </c:pt>
                      <c:pt idx="1002">
                        <c:v>11.97</c:v>
                      </c:pt>
                      <c:pt idx="1003">
                        <c:v>11.62</c:v>
                      </c:pt>
                      <c:pt idx="1004">
                        <c:v>11.73</c:v>
                      </c:pt>
                      <c:pt idx="1005">
                        <c:v>11.65</c:v>
                      </c:pt>
                      <c:pt idx="1006">
                        <c:v>12.18</c:v>
                      </c:pt>
                      <c:pt idx="1007">
                        <c:v>11.91</c:v>
                      </c:pt>
                      <c:pt idx="1008">
                        <c:v>11.66</c:v>
                      </c:pt>
                      <c:pt idx="1009">
                        <c:v>12.02</c:v>
                      </c:pt>
                      <c:pt idx="1010">
                        <c:v>11.96</c:v>
                      </c:pt>
                      <c:pt idx="1011">
                        <c:v>11.48</c:v>
                      </c:pt>
                      <c:pt idx="1012">
                        <c:v>11.25</c:v>
                      </c:pt>
                      <c:pt idx="1013">
                        <c:v>11.49</c:v>
                      </c:pt>
                      <c:pt idx="1014">
                        <c:v>11.36</c:v>
                      </c:pt>
                      <c:pt idx="1015">
                        <c:v>11.74</c:v>
                      </c:pt>
                      <c:pt idx="1016">
                        <c:v>11.77</c:v>
                      </c:pt>
                      <c:pt idx="1017">
                        <c:v>11.72</c:v>
                      </c:pt>
                      <c:pt idx="1018">
                        <c:v>12</c:v>
                      </c:pt>
                      <c:pt idx="1019">
                        <c:v>12.01</c:v>
                      </c:pt>
                      <c:pt idx="1020">
                        <c:v>11.99</c:v>
                      </c:pt>
                      <c:pt idx="1021">
                        <c:v>12.03</c:v>
                      </c:pt>
                      <c:pt idx="1022">
                        <c:v>12.01</c:v>
                      </c:pt>
                      <c:pt idx="1023">
                        <c:v>11.82</c:v>
                      </c:pt>
                      <c:pt idx="1024">
                        <c:v>11.77</c:v>
                      </c:pt>
                      <c:pt idx="1025">
                        <c:v>11.56</c:v>
                      </c:pt>
                      <c:pt idx="1026">
                        <c:v>11.87</c:v>
                      </c:pt>
                      <c:pt idx="1027">
                        <c:v>11.76</c:v>
                      </c:pt>
                      <c:pt idx="1028">
                        <c:v>11.34</c:v>
                      </c:pt>
                      <c:pt idx="1029">
                        <c:v>11.2</c:v>
                      </c:pt>
                      <c:pt idx="1030">
                        <c:v>11.1</c:v>
                      </c:pt>
                      <c:pt idx="1031">
                        <c:v>10.97</c:v>
                      </c:pt>
                      <c:pt idx="1032">
                        <c:v>11.03</c:v>
                      </c:pt>
                      <c:pt idx="1033">
                        <c:v>11.52</c:v>
                      </c:pt>
                      <c:pt idx="1034">
                        <c:v>11.61</c:v>
                      </c:pt>
                      <c:pt idx="1035">
                        <c:v>11.77</c:v>
                      </c:pt>
                      <c:pt idx="1036">
                        <c:v>11.79</c:v>
                      </c:pt>
                      <c:pt idx="1037">
                        <c:v>12.08</c:v>
                      </c:pt>
                      <c:pt idx="1038">
                        <c:v>11.99</c:v>
                      </c:pt>
                      <c:pt idx="1039">
                        <c:v>11.97</c:v>
                      </c:pt>
                      <c:pt idx="1040">
                        <c:v>11.46</c:v>
                      </c:pt>
                      <c:pt idx="1041">
                        <c:v>11.45</c:v>
                      </c:pt>
                      <c:pt idx="1042">
                        <c:v>11.58</c:v>
                      </c:pt>
                      <c:pt idx="1043">
                        <c:v>11.39</c:v>
                      </c:pt>
                      <c:pt idx="1044">
                        <c:v>11.72</c:v>
                      </c:pt>
                      <c:pt idx="1045">
                        <c:v>11.81</c:v>
                      </c:pt>
                      <c:pt idx="1046">
                        <c:v>11.97</c:v>
                      </c:pt>
                      <c:pt idx="1047">
                        <c:v>12.01</c:v>
                      </c:pt>
                      <c:pt idx="1048">
                        <c:v>11.9</c:v>
                      </c:pt>
                      <c:pt idx="1049">
                        <c:v>11.94</c:v>
                      </c:pt>
                      <c:pt idx="1050">
                        <c:v>11.93</c:v>
                      </c:pt>
                      <c:pt idx="1051">
                        <c:v>12.23</c:v>
                      </c:pt>
                      <c:pt idx="1052">
                        <c:v>12.09</c:v>
                      </c:pt>
                      <c:pt idx="1053">
                        <c:v>12.14</c:v>
                      </c:pt>
                      <c:pt idx="1054">
                        <c:v>12.09</c:v>
                      </c:pt>
                      <c:pt idx="1055">
                        <c:v>11.99</c:v>
                      </c:pt>
                      <c:pt idx="1056">
                        <c:v>12.05</c:v>
                      </c:pt>
                      <c:pt idx="1057">
                        <c:v>11.95</c:v>
                      </c:pt>
                      <c:pt idx="1058">
                        <c:v>11.53</c:v>
                      </c:pt>
                      <c:pt idx="1059">
                        <c:v>11.45</c:v>
                      </c:pt>
                      <c:pt idx="1060">
                        <c:v>11.41</c:v>
                      </c:pt>
                      <c:pt idx="1061">
                        <c:v>11.38</c:v>
                      </c:pt>
                      <c:pt idx="1062">
                        <c:v>11.47</c:v>
                      </c:pt>
                      <c:pt idx="1063">
                        <c:v>11.52</c:v>
                      </c:pt>
                      <c:pt idx="1064">
                        <c:v>11.25</c:v>
                      </c:pt>
                      <c:pt idx="1065">
                        <c:v>11.22</c:v>
                      </c:pt>
                      <c:pt idx="1066">
                        <c:v>11.15</c:v>
                      </c:pt>
                      <c:pt idx="1067">
                        <c:v>10.96</c:v>
                      </c:pt>
                      <c:pt idx="1068">
                        <c:v>10.99</c:v>
                      </c:pt>
                      <c:pt idx="1069">
                        <c:v>10.9</c:v>
                      </c:pt>
                      <c:pt idx="1070">
                        <c:v>11.14</c:v>
                      </c:pt>
                      <c:pt idx="1071">
                        <c:v>10.9</c:v>
                      </c:pt>
                      <c:pt idx="1072">
                        <c:v>11</c:v>
                      </c:pt>
                      <c:pt idx="1073">
                        <c:v>11.42</c:v>
                      </c:pt>
                      <c:pt idx="1074">
                        <c:v>11.54</c:v>
                      </c:pt>
                      <c:pt idx="1075">
                        <c:v>11.78</c:v>
                      </c:pt>
                      <c:pt idx="1076">
                        <c:v>11.51</c:v>
                      </c:pt>
                      <c:pt idx="1077">
                        <c:v>11.62</c:v>
                      </c:pt>
                      <c:pt idx="1078">
                        <c:v>11.77</c:v>
                      </c:pt>
                      <c:pt idx="1079">
                        <c:v>11.79</c:v>
                      </c:pt>
                      <c:pt idx="1080">
                        <c:v>12.04</c:v>
                      </c:pt>
                      <c:pt idx="1081">
                        <c:v>11.93</c:v>
                      </c:pt>
                      <c:pt idx="1082">
                        <c:v>11.97</c:v>
                      </c:pt>
                      <c:pt idx="1083">
                        <c:v>11.94</c:v>
                      </c:pt>
                      <c:pt idx="1084">
                        <c:v>11.85</c:v>
                      </c:pt>
                      <c:pt idx="1085">
                        <c:v>12.07</c:v>
                      </c:pt>
                      <c:pt idx="1086">
                        <c:v>11.97</c:v>
                      </c:pt>
                      <c:pt idx="1087">
                        <c:v>11.77</c:v>
                      </c:pt>
                      <c:pt idx="1088">
                        <c:v>11.54</c:v>
                      </c:pt>
                      <c:pt idx="1089">
                        <c:v>11.85</c:v>
                      </c:pt>
                      <c:pt idx="1090">
                        <c:v>11.72</c:v>
                      </c:pt>
                      <c:pt idx="1091">
                        <c:v>11.75</c:v>
                      </c:pt>
                      <c:pt idx="1092">
                        <c:v>11.66</c:v>
                      </c:pt>
                      <c:pt idx="1093">
                        <c:v>11.64</c:v>
                      </c:pt>
                      <c:pt idx="1094">
                        <c:v>11.76</c:v>
                      </c:pt>
                      <c:pt idx="1095">
                        <c:v>11.68</c:v>
                      </c:pt>
                      <c:pt idx="1096">
                        <c:v>11.95</c:v>
                      </c:pt>
                      <c:pt idx="1097">
                        <c:v>11.94</c:v>
                      </c:pt>
                      <c:pt idx="1098">
                        <c:v>11.89</c:v>
                      </c:pt>
                      <c:pt idx="1099">
                        <c:v>11.92</c:v>
                      </c:pt>
                      <c:pt idx="1100">
                        <c:v>11.91</c:v>
                      </c:pt>
                      <c:pt idx="1101">
                        <c:v>12.04</c:v>
                      </c:pt>
                      <c:pt idx="1102">
                        <c:v>12.05</c:v>
                      </c:pt>
                      <c:pt idx="1103">
                        <c:v>11.84</c:v>
                      </c:pt>
                      <c:pt idx="1104">
                        <c:v>11.64</c:v>
                      </c:pt>
                      <c:pt idx="1105">
                        <c:v>11.9</c:v>
                      </c:pt>
                      <c:pt idx="1106">
                        <c:v>11.73</c:v>
                      </c:pt>
                      <c:pt idx="1107">
                        <c:v>11.85</c:v>
                      </c:pt>
                      <c:pt idx="1108">
                        <c:v>11.85</c:v>
                      </c:pt>
                      <c:pt idx="1109">
                        <c:v>11.84</c:v>
                      </c:pt>
                      <c:pt idx="1110">
                        <c:v>11.8</c:v>
                      </c:pt>
                      <c:pt idx="1111">
                        <c:v>11.82</c:v>
                      </c:pt>
                      <c:pt idx="1112">
                        <c:v>11.83</c:v>
                      </c:pt>
                      <c:pt idx="1113">
                        <c:v>11.82</c:v>
                      </c:pt>
                      <c:pt idx="1114">
                        <c:v>11.81</c:v>
                      </c:pt>
                      <c:pt idx="1115">
                        <c:v>11.81</c:v>
                      </c:pt>
                      <c:pt idx="1116">
                        <c:v>11.84</c:v>
                      </c:pt>
                      <c:pt idx="1117">
                        <c:v>11.96</c:v>
                      </c:pt>
                      <c:pt idx="1118">
                        <c:v>12.36</c:v>
                      </c:pt>
                      <c:pt idx="1119">
                        <c:v>12.64</c:v>
                      </c:pt>
                      <c:pt idx="1120">
                        <c:v>12.54</c:v>
                      </c:pt>
                      <c:pt idx="1121">
                        <c:v>12.31</c:v>
                      </c:pt>
                      <c:pt idx="1122">
                        <c:v>12.44</c:v>
                      </c:pt>
                      <c:pt idx="1123">
                        <c:v>12.32</c:v>
                      </c:pt>
                      <c:pt idx="1124">
                        <c:v>12.12</c:v>
                      </c:pt>
                      <c:pt idx="1125">
                        <c:v>12.17</c:v>
                      </c:pt>
                      <c:pt idx="1126">
                        <c:v>11.97</c:v>
                      </c:pt>
                      <c:pt idx="1127">
                        <c:v>11.89</c:v>
                      </c:pt>
                      <c:pt idx="1128">
                        <c:v>12.05</c:v>
                      </c:pt>
                      <c:pt idx="1129">
                        <c:v>12.05</c:v>
                      </c:pt>
                      <c:pt idx="1130">
                        <c:v>11.88</c:v>
                      </c:pt>
                      <c:pt idx="1131">
                        <c:v>11.69</c:v>
                      </c:pt>
                      <c:pt idx="1132">
                        <c:v>11.87</c:v>
                      </c:pt>
                      <c:pt idx="1133">
                        <c:v>11.7</c:v>
                      </c:pt>
                      <c:pt idx="1134">
                        <c:v>11.79</c:v>
                      </c:pt>
                      <c:pt idx="1135">
                        <c:v>11.73</c:v>
                      </c:pt>
                      <c:pt idx="1136">
                        <c:v>11.97</c:v>
                      </c:pt>
                      <c:pt idx="1137">
                        <c:v>12.27</c:v>
                      </c:pt>
                      <c:pt idx="1138">
                        <c:v>12.31</c:v>
                      </c:pt>
                      <c:pt idx="1139">
                        <c:v>12.29</c:v>
                      </c:pt>
                      <c:pt idx="1140">
                        <c:v>12.31</c:v>
                      </c:pt>
                      <c:pt idx="1141">
                        <c:v>12.51</c:v>
                      </c:pt>
                      <c:pt idx="1142">
                        <c:v>12.67</c:v>
                      </c:pt>
                      <c:pt idx="1143">
                        <c:v>12.78</c:v>
                      </c:pt>
                      <c:pt idx="1144">
                        <c:v>12.77</c:v>
                      </c:pt>
                      <c:pt idx="1145">
                        <c:v>12.66</c:v>
                      </c:pt>
                      <c:pt idx="1146">
                        <c:v>12.56</c:v>
                      </c:pt>
                      <c:pt idx="1147">
                        <c:v>12.57</c:v>
                      </c:pt>
                      <c:pt idx="1148">
                        <c:v>12.6</c:v>
                      </c:pt>
                      <c:pt idx="1149">
                        <c:v>12.61</c:v>
                      </c:pt>
                      <c:pt idx="1150">
                        <c:v>12.82</c:v>
                      </c:pt>
                      <c:pt idx="1151">
                        <c:v>12.97</c:v>
                      </c:pt>
                      <c:pt idx="1152">
                        <c:v>12.87</c:v>
                      </c:pt>
                      <c:pt idx="1153">
                        <c:v>12.99</c:v>
                      </c:pt>
                      <c:pt idx="1154">
                        <c:v>12.99</c:v>
                      </c:pt>
                      <c:pt idx="1155">
                        <c:v>12.96</c:v>
                      </c:pt>
                      <c:pt idx="1156">
                        <c:v>12.92</c:v>
                      </c:pt>
                      <c:pt idx="1157">
                        <c:v>12.94</c:v>
                      </c:pt>
                      <c:pt idx="1158">
                        <c:v>13.22</c:v>
                      </c:pt>
                      <c:pt idx="1159">
                        <c:v>13.2</c:v>
                      </c:pt>
                      <c:pt idx="1160">
                        <c:v>13.36</c:v>
                      </c:pt>
                      <c:pt idx="1161">
                        <c:v>13.27</c:v>
                      </c:pt>
                      <c:pt idx="1162">
                        <c:v>13.15</c:v>
                      </c:pt>
                      <c:pt idx="1163">
                        <c:v>13.12</c:v>
                      </c:pt>
                      <c:pt idx="1164">
                        <c:v>13.17</c:v>
                      </c:pt>
                      <c:pt idx="1165">
                        <c:v>13.4</c:v>
                      </c:pt>
                      <c:pt idx="1166">
                        <c:v>13.35</c:v>
                      </c:pt>
                      <c:pt idx="1167">
                        <c:v>13.56</c:v>
                      </c:pt>
                      <c:pt idx="1168">
                        <c:v>13.48</c:v>
                      </c:pt>
                      <c:pt idx="1169">
                        <c:v>13.18</c:v>
                      </c:pt>
                      <c:pt idx="1170">
                        <c:v>13.25</c:v>
                      </c:pt>
                      <c:pt idx="1171">
                        <c:v>13.35</c:v>
                      </c:pt>
                      <c:pt idx="1172">
                        <c:v>13.34</c:v>
                      </c:pt>
                      <c:pt idx="1173">
                        <c:v>13.31</c:v>
                      </c:pt>
                      <c:pt idx="1174">
                        <c:v>13.3</c:v>
                      </c:pt>
                      <c:pt idx="1175">
                        <c:v>13.42</c:v>
                      </c:pt>
                      <c:pt idx="1176">
                        <c:v>13.18</c:v>
                      </c:pt>
                      <c:pt idx="1177">
                        <c:v>13.3</c:v>
                      </c:pt>
                      <c:pt idx="1178">
                        <c:v>13.58</c:v>
                      </c:pt>
                      <c:pt idx="1179">
                        <c:v>13.47</c:v>
                      </c:pt>
                      <c:pt idx="1180">
                        <c:v>13.48</c:v>
                      </c:pt>
                      <c:pt idx="1181">
                        <c:v>13.47</c:v>
                      </c:pt>
                      <c:pt idx="1182">
                        <c:v>13.67</c:v>
                      </c:pt>
                      <c:pt idx="1183">
                        <c:v>13.77</c:v>
                      </c:pt>
                      <c:pt idx="1184">
                        <c:v>13.67</c:v>
                      </c:pt>
                      <c:pt idx="1185">
                        <c:v>13.67</c:v>
                      </c:pt>
                      <c:pt idx="1186">
                        <c:v>13.86</c:v>
                      </c:pt>
                      <c:pt idx="1187">
                        <c:v>13.86</c:v>
                      </c:pt>
                      <c:pt idx="1188">
                        <c:v>13.84</c:v>
                      </c:pt>
                      <c:pt idx="1189">
                        <c:v>13.92</c:v>
                      </c:pt>
                      <c:pt idx="1190">
                        <c:v>13.9</c:v>
                      </c:pt>
                      <c:pt idx="1191">
                        <c:v>13.93</c:v>
                      </c:pt>
                      <c:pt idx="1192">
                        <c:v>13.51</c:v>
                      </c:pt>
                      <c:pt idx="1193">
                        <c:v>13.45</c:v>
                      </c:pt>
                      <c:pt idx="1194">
                        <c:v>13.42</c:v>
                      </c:pt>
                      <c:pt idx="1195">
                        <c:v>13.6</c:v>
                      </c:pt>
                      <c:pt idx="1196">
                        <c:v>13.67</c:v>
                      </c:pt>
                      <c:pt idx="1197">
                        <c:v>13.38</c:v>
                      </c:pt>
                      <c:pt idx="1198">
                        <c:v>13.3</c:v>
                      </c:pt>
                      <c:pt idx="1199">
                        <c:v>13.57</c:v>
                      </c:pt>
                      <c:pt idx="1200">
                        <c:v>13.4</c:v>
                      </c:pt>
                      <c:pt idx="1201">
                        <c:v>13.31</c:v>
                      </c:pt>
                      <c:pt idx="1202">
                        <c:v>13.6</c:v>
                      </c:pt>
                      <c:pt idx="1203">
                        <c:v>13.6</c:v>
                      </c:pt>
                      <c:pt idx="1204">
                        <c:v>13.33</c:v>
                      </c:pt>
                      <c:pt idx="1205">
                        <c:v>13.42</c:v>
                      </c:pt>
                      <c:pt idx="1206">
                        <c:v>13.3</c:v>
                      </c:pt>
                      <c:pt idx="1207">
                        <c:v>13.14</c:v>
                      </c:pt>
                      <c:pt idx="1208">
                        <c:v>12.9</c:v>
                      </c:pt>
                      <c:pt idx="1209">
                        <c:v>13.05</c:v>
                      </c:pt>
                      <c:pt idx="1210">
                        <c:v>13.2</c:v>
                      </c:pt>
                      <c:pt idx="1211">
                        <c:v>13.26</c:v>
                      </c:pt>
                      <c:pt idx="1212">
                        <c:v>13.19</c:v>
                      </c:pt>
                      <c:pt idx="1213">
                        <c:v>13.15</c:v>
                      </c:pt>
                      <c:pt idx="1214">
                        <c:v>13.22</c:v>
                      </c:pt>
                      <c:pt idx="1215">
                        <c:v>13.25</c:v>
                      </c:pt>
                      <c:pt idx="1216">
                        <c:v>13.21</c:v>
                      </c:pt>
                      <c:pt idx="1217">
                        <c:v>13.24</c:v>
                      </c:pt>
                      <c:pt idx="1218">
                        <c:v>13.34</c:v>
                      </c:pt>
                      <c:pt idx="1219">
                        <c:v>13.3</c:v>
                      </c:pt>
                      <c:pt idx="1220">
                        <c:v>13.41</c:v>
                      </c:pt>
                      <c:pt idx="1221">
                        <c:v>13.39</c:v>
                      </c:pt>
                      <c:pt idx="1222">
                        <c:v>13.38</c:v>
                      </c:pt>
                      <c:pt idx="1223">
                        <c:v>13.54</c:v>
                      </c:pt>
                      <c:pt idx="1224">
                        <c:v>13.47</c:v>
                      </c:pt>
                      <c:pt idx="1225">
                        <c:v>13.35</c:v>
                      </c:pt>
                      <c:pt idx="1226">
                        <c:v>13.35</c:v>
                      </c:pt>
                      <c:pt idx="1227">
                        <c:v>13.3</c:v>
                      </c:pt>
                      <c:pt idx="1228">
                        <c:v>13.2</c:v>
                      </c:pt>
                      <c:pt idx="1229">
                        <c:v>13.08</c:v>
                      </c:pt>
                      <c:pt idx="1230">
                        <c:v>13.09</c:v>
                      </c:pt>
                      <c:pt idx="1231">
                        <c:v>12.91</c:v>
                      </c:pt>
                      <c:pt idx="1232">
                        <c:v>12.95</c:v>
                      </c:pt>
                      <c:pt idx="1233">
                        <c:v>12.99</c:v>
                      </c:pt>
                      <c:pt idx="1234">
                        <c:v>13.06</c:v>
                      </c:pt>
                      <c:pt idx="1235">
                        <c:v>13.04</c:v>
                      </c:pt>
                      <c:pt idx="1236">
                        <c:v>13.13</c:v>
                      </c:pt>
                      <c:pt idx="1237">
                        <c:v>13.21</c:v>
                      </c:pt>
                      <c:pt idx="1238">
                        <c:v>13.31</c:v>
                      </c:pt>
                      <c:pt idx="1239">
                        <c:v>13.29</c:v>
                      </c:pt>
                      <c:pt idx="1240">
                        <c:v>13.23</c:v>
                      </c:pt>
                      <c:pt idx="1241">
                        <c:v>13.29</c:v>
                      </c:pt>
                      <c:pt idx="1242">
                        <c:v>13.17</c:v>
                      </c:pt>
                      <c:pt idx="1243">
                        <c:v>13</c:v>
                      </c:pt>
                      <c:pt idx="1244">
                        <c:v>13.07</c:v>
                      </c:pt>
                      <c:pt idx="1245">
                        <c:v>13.04</c:v>
                      </c:pt>
                      <c:pt idx="1246">
                        <c:v>13.16</c:v>
                      </c:pt>
                      <c:pt idx="1247">
                        <c:v>12.98</c:v>
                      </c:pt>
                      <c:pt idx="1248">
                        <c:v>12.98</c:v>
                      </c:pt>
                      <c:pt idx="1249">
                        <c:v>12.79</c:v>
                      </c:pt>
                      <c:pt idx="1250">
                        <c:v>12.78</c:v>
                      </c:pt>
                      <c:pt idx="1251">
                        <c:v>12.87</c:v>
                      </c:pt>
                      <c:pt idx="1252">
                        <c:v>12.93</c:v>
                      </c:pt>
                      <c:pt idx="1253">
                        <c:v>12.93</c:v>
                      </c:pt>
                      <c:pt idx="1254">
                        <c:v>12.75</c:v>
                      </c:pt>
                      <c:pt idx="1255">
                        <c:v>12.57</c:v>
                      </c:pt>
                      <c:pt idx="1256">
                        <c:v>12.56</c:v>
                      </c:pt>
                      <c:pt idx="1257">
                        <c:v>12.57</c:v>
                      </c:pt>
                      <c:pt idx="1258">
                        <c:v>12.63</c:v>
                      </c:pt>
                      <c:pt idx="1259">
                        <c:v>12.72</c:v>
                      </c:pt>
                      <c:pt idx="1260">
                        <c:v>12.85</c:v>
                      </c:pt>
                      <c:pt idx="1261">
                        <c:v>12.42</c:v>
                      </c:pt>
                      <c:pt idx="1262">
                        <c:v>12.43</c:v>
                      </c:pt>
                      <c:pt idx="1263">
                        <c:v>12.35</c:v>
                      </c:pt>
                      <c:pt idx="1264">
                        <c:v>12.11</c:v>
                      </c:pt>
                      <c:pt idx="1265">
                        <c:v>12.08</c:v>
                      </c:pt>
                      <c:pt idx="1266">
                        <c:v>11.97</c:v>
                      </c:pt>
                      <c:pt idx="1267">
                        <c:v>12.11</c:v>
                      </c:pt>
                      <c:pt idx="1268">
                        <c:v>12.03</c:v>
                      </c:pt>
                      <c:pt idx="1269">
                        <c:v>12.15</c:v>
                      </c:pt>
                      <c:pt idx="1270">
                        <c:v>12.21</c:v>
                      </c:pt>
                      <c:pt idx="1271">
                        <c:v>11.95</c:v>
                      </c:pt>
                      <c:pt idx="1272">
                        <c:v>12.01</c:v>
                      </c:pt>
                      <c:pt idx="1273">
                        <c:v>12.08</c:v>
                      </c:pt>
                      <c:pt idx="1274">
                        <c:v>12.07</c:v>
                      </c:pt>
                      <c:pt idx="1275">
                        <c:v>12.24</c:v>
                      </c:pt>
                      <c:pt idx="1276">
                        <c:v>12.17</c:v>
                      </c:pt>
                      <c:pt idx="1277">
                        <c:v>12.05</c:v>
                      </c:pt>
                      <c:pt idx="1278">
                        <c:v>11.97</c:v>
                      </c:pt>
                      <c:pt idx="1279">
                        <c:v>12.09</c:v>
                      </c:pt>
                      <c:pt idx="1280">
                        <c:v>12.15</c:v>
                      </c:pt>
                      <c:pt idx="1281">
                        <c:v>12.4</c:v>
                      </c:pt>
                      <c:pt idx="1282">
                        <c:v>12.45</c:v>
                      </c:pt>
                      <c:pt idx="1283">
                        <c:v>12.68</c:v>
                      </c:pt>
                      <c:pt idx="1284">
                        <c:v>12.57</c:v>
                      </c:pt>
                      <c:pt idx="1285">
                        <c:v>12.5</c:v>
                      </c:pt>
                      <c:pt idx="1286">
                        <c:v>12.7</c:v>
                      </c:pt>
                      <c:pt idx="1287">
                        <c:v>12.54</c:v>
                      </c:pt>
                      <c:pt idx="1288">
                        <c:v>12.2</c:v>
                      </c:pt>
                      <c:pt idx="1289">
                        <c:v>12.15</c:v>
                      </c:pt>
                      <c:pt idx="1290">
                        <c:v>12.16</c:v>
                      </c:pt>
                      <c:pt idx="1291">
                        <c:v>12.07</c:v>
                      </c:pt>
                      <c:pt idx="1292">
                        <c:v>12.05</c:v>
                      </c:pt>
                      <c:pt idx="1293">
                        <c:v>11.88</c:v>
                      </c:pt>
                      <c:pt idx="1294">
                        <c:v>12.03</c:v>
                      </c:pt>
                      <c:pt idx="1295">
                        <c:v>12.17</c:v>
                      </c:pt>
                      <c:pt idx="1296">
                        <c:v>12.46</c:v>
                      </c:pt>
                      <c:pt idx="1297">
                        <c:v>12.43</c:v>
                      </c:pt>
                      <c:pt idx="1298">
                        <c:v>12.34</c:v>
                      </c:pt>
                      <c:pt idx="1299">
                        <c:v>12.32</c:v>
                      </c:pt>
                      <c:pt idx="1300">
                        <c:v>12.03</c:v>
                      </c:pt>
                      <c:pt idx="1301">
                        <c:v>12.04</c:v>
                      </c:pt>
                      <c:pt idx="1302">
                        <c:v>12</c:v>
                      </c:pt>
                      <c:pt idx="1303">
                        <c:v>11.97</c:v>
                      </c:pt>
                      <c:pt idx="1304">
                        <c:v>11.64</c:v>
                      </c:pt>
                      <c:pt idx="1305">
                        <c:v>11.7</c:v>
                      </c:pt>
                      <c:pt idx="1306">
                        <c:v>11.11</c:v>
                      </c:pt>
                      <c:pt idx="1307">
                        <c:v>10.89</c:v>
                      </c:pt>
                      <c:pt idx="1308">
                        <c:v>9.86</c:v>
                      </c:pt>
                      <c:pt idx="1309">
                        <c:v>10.63</c:v>
                      </c:pt>
                      <c:pt idx="1310">
                        <c:v>9.89</c:v>
                      </c:pt>
                      <c:pt idx="1311">
                        <c:v>10.44</c:v>
                      </c:pt>
                      <c:pt idx="1312">
                        <c:v>10.37</c:v>
                      </c:pt>
                      <c:pt idx="1313">
                        <c:v>10.7</c:v>
                      </c:pt>
                      <c:pt idx="1314">
                        <c:v>10.49</c:v>
                      </c:pt>
                      <c:pt idx="1315">
                        <c:v>10.55</c:v>
                      </c:pt>
                      <c:pt idx="1316">
                        <c:v>10.039999999999999</c:v>
                      </c:pt>
                      <c:pt idx="1317">
                        <c:v>9.84</c:v>
                      </c:pt>
                      <c:pt idx="1318">
                        <c:v>9.7200000000000006</c:v>
                      </c:pt>
                      <c:pt idx="1319">
                        <c:v>10.029999999999999</c:v>
                      </c:pt>
                      <c:pt idx="1320">
                        <c:v>10.3</c:v>
                      </c:pt>
                      <c:pt idx="1321">
                        <c:v>10.27</c:v>
                      </c:pt>
                      <c:pt idx="1322">
                        <c:v>10.36</c:v>
                      </c:pt>
                      <c:pt idx="1323">
                        <c:v>10.79</c:v>
                      </c:pt>
                      <c:pt idx="1324">
                        <c:v>10.72</c:v>
                      </c:pt>
                      <c:pt idx="1325">
                        <c:v>10.85</c:v>
                      </c:pt>
                      <c:pt idx="1326">
                        <c:v>10.61</c:v>
                      </c:pt>
                      <c:pt idx="1327">
                        <c:v>10.17</c:v>
                      </c:pt>
                      <c:pt idx="1328">
                        <c:v>9.99</c:v>
                      </c:pt>
                      <c:pt idx="1329">
                        <c:v>10.47</c:v>
                      </c:pt>
                      <c:pt idx="1330">
                        <c:v>10.25</c:v>
                      </c:pt>
                      <c:pt idx="1331">
                        <c:v>9.92</c:v>
                      </c:pt>
                      <c:pt idx="1332">
                        <c:v>10.029999999999999</c:v>
                      </c:pt>
                      <c:pt idx="1333">
                        <c:v>10.1</c:v>
                      </c:pt>
                      <c:pt idx="1334">
                        <c:v>10.220000000000001</c:v>
                      </c:pt>
                      <c:pt idx="1335">
                        <c:v>10.48</c:v>
                      </c:pt>
                      <c:pt idx="1336">
                        <c:v>10.46</c:v>
                      </c:pt>
                      <c:pt idx="1337">
                        <c:v>10.19</c:v>
                      </c:pt>
                      <c:pt idx="1338">
                        <c:v>10.16</c:v>
                      </c:pt>
                      <c:pt idx="1339">
                        <c:v>9.65</c:v>
                      </c:pt>
                      <c:pt idx="1340">
                        <c:v>9.3800000000000008</c:v>
                      </c:pt>
                      <c:pt idx="1341">
                        <c:v>9.4700000000000006</c:v>
                      </c:pt>
                      <c:pt idx="1342">
                        <c:v>9.9</c:v>
                      </c:pt>
                      <c:pt idx="1343">
                        <c:v>9.9499999999999993</c:v>
                      </c:pt>
                      <c:pt idx="1344">
                        <c:v>9.65</c:v>
                      </c:pt>
                      <c:pt idx="1345">
                        <c:v>9.93</c:v>
                      </c:pt>
                      <c:pt idx="1346">
                        <c:v>9.58</c:v>
                      </c:pt>
                      <c:pt idx="1347">
                        <c:v>9.15</c:v>
                      </c:pt>
                      <c:pt idx="1348">
                        <c:v>9.52</c:v>
                      </c:pt>
                      <c:pt idx="1349">
                        <c:v>9.65</c:v>
                      </c:pt>
                      <c:pt idx="1350">
                        <c:v>9.9499999999999993</c:v>
                      </c:pt>
                      <c:pt idx="1351">
                        <c:v>9.6</c:v>
                      </c:pt>
                      <c:pt idx="1352">
                        <c:v>10.09</c:v>
                      </c:pt>
                      <c:pt idx="1353">
                        <c:v>10.08</c:v>
                      </c:pt>
                      <c:pt idx="1354">
                        <c:v>10.33</c:v>
                      </c:pt>
                      <c:pt idx="1355">
                        <c:v>10.1</c:v>
                      </c:pt>
                      <c:pt idx="1356">
                        <c:v>10.220000000000001</c:v>
                      </c:pt>
                      <c:pt idx="1357">
                        <c:v>9.9</c:v>
                      </c:pt>
                      <c:pt idx="1358">
                        <c:v>10.38</c:v>
                      </c:pt>
                      <c:pt idx="1359">
                        <c:v>10.23</c:v>
                      </c:pt>
                      <c:pt idx="1360">
                        <c:v>10.38</c:v>
                      </c:pt>
                      <c:pt idx="1361">
                        <c:v>10.65</c:v>
                      </c:pt>
                      <c:pt idx="1362">
                        <c:v>10.89</c:v>
                      </c:pt>
                      <c:pt idx="1363">
                        <c:v>10.56</c:v>
                      </c:pt>
                      <c:pt idx="1364">
                        <c:v>10.75</c:v>
                      </c:pt>
                      <c:pt idx="1365">
                        <c:v>11.39</c:v>
                      </c:pt>
                      <c:pt idx="1366">
                        <c:v>11.4</c:v>
                      </c:pt>
                      <c:pt idx="1367">
                        <c:v>10.94</c:v>
                      </c:pt>
                      <c:pt idx="1368">
                        <c:v>10.43</c:v>
                      </c:pt>
                      <c:pt idx="1369">
                        <c:v>10.74</c:v>
                      </c:pt>
                      <c:pt idx="1370">
                        <c:v>10.93</c:v>
                      </c:pt>
                      <c:pt idx="1371">
                        <c:v>10.77</c:v>
                      </c:pt>
                      <c:pt idx="1372">
                        <c:v>10.84</c:v>
                      </c:pt>
                      <c:pt idx="1373">
                        <c:v>11.04</c:v>
                      </c:pt>
                      <c:pt idx="1374">
                        <c:v>10.44</c:v>
                      </c:pt>
                      <c:pt idx="1375">
                        <c:v>10.49</c:v>
                      </c:pt>
                      <c:pt idx="1376">
                        <c:v>10.73</c:v>
                      </c:pt>
                      <c:pt idx="1377">
                        <c:v>10.52</c:v>
                      </c:pt>
                      <c:pt idx="1378">
                        <c:v>10.57</c:v>
                      </c:pt>
                      <c:pt idx="1379">
                        <c:v>10.31</c:v>
                      </c:pt>
                      <c:pt idx="1380">
                        <c:v>10.11</c:v>
                      </c:pt>
                      <c:pt idx="1381">
                        <c:v>10.14</c:v>
                      </c:pt>
                      <c:pt idx="1382">
                        <c:v>9.89</c:v>
                      </c:pt>
                      <c:pt idx="1383">
                        <c:v>9.8000000000000007</c:v>
                      </c:pt>
                      <c:pt idx="1384">
                        <c:v>9.5299999999999994</c:v>
                      </c:pt>
                      <c:pt idx="1385">
                        <c:v>9.56</c:v>
                      </c:pt>
                      <c:pt idx="1386">
                        <c:v>9.84</c:v>
                      </c:pt>
                      <c:pt idx="1387">
                        <c:v>9.7799999999999994</c:v>
                      </c:pt>
                      <c:pt idx="1388">
                        <c:v>10.39</c:v>
                      </c:pt>
                      <c:pt idx="1389">
                        <c:v>10.33</c:v>
                      </c:pt>
                      <c:pt idx="1390">
                        <c:v>10.47</c:v>
                      </c:pt>
                      <c:pt idx="1391">
                        <c:v>10.68</c:v>
                      </c:pt>
                      <c:pt idx="1392">
                        <c:v>10.69</c:v>
                      </c:pt>
                      <c:pt idx="1393">
                        <c:v>10.82</c:v>
                      </c:pt>
                      <c:pt idx="1394">
                        <c:v>10.4</c:v>
                      </c:pt>
                      <c:pt idx="1395">
                        <c:v>10.63</c:v>
                      </c:pt>
                      <c:pt idx="1396">
                        <c:v>10.38</c:v>
                      </c:pt>
                      <c:pt idx="1397">
                        <c:v>10.23</c:v>
                      </c:pt>
                      <c:pt idx="1398">
                        <c:v>10.19</c:v>
                      </c:pt>
                      <c:pt idx="1399">
                        <c:v>10.199999999999999</c:v>
                      </c:pt>
                      <c:pt idx="1400">
                        <c:v>10.17</c:v>
                      </c:pt>
                      <c:pt idx="1401">
                        <c:v>9.9499999999999993</c:v>
                      </c:pt>
                      <c:pt idx="1402">
                        <c:v>10.32</c:v>
                      </c:pt>
                      <c:pt idx="1403">
                        <c:v>10.38</c:v>
                      </c:pt>
                      <c:pt idx="1404">
                        <c:v>10.59</c:v>
                      </c:pt>
                      <c:pt idx="1405">
                        <c:v>10.67</c:v>
                      </c:pt>
                      <c:pt idx="1406">
                        <c:v>10.6</c:v>
                      </c:pt>
                      <c:pt idx="1407">
                        <c:v>10.43</c:v>
                      </c:pt>
                      <c:pt idx="1408">
                        <c:v>10.6</c:v>
                      </c:pt>
                      <c:pt idx="1409">
                        <c:v>10.55</c:v>
                      </c:pt>
                      <c:pt idx="1410">
                        <c:v>10.82</c:v>
                      </c:pt>
                      <c:pt idx="1411">
                        <c:v>10.79</c:v>
                      </c:pt>
                      <c:pt idx="1412">
                        <c:v>10.93</c:v>
                      </c:pt>
                      <c:pt idx="1413">
                        <c:v>10.87</c:v>
                      </c:pt>
                      <c:pt idx="1414">
                        <c:v>10.93</c:v>
                      </c:pt>
                      <c:pt idx="1415">
                        <c:v>11.12</c:v>
                      </c:pt>
                      <c:pt idx="1416">
                        <c:v>11.24</c:v>
                      </c:pt>
                      <c:pt idx="1417">
                        <c:v>11.29</c:v>
                      </c:pt>
                      <c:pt idx="1418">
                        <c:v>11.2</c:v>
                      </c:pt>
                      <c:pt idx="1419">
                        <c:v>11.12</c:v>
                      </c:pt>
                      <c:pt idx="1420">
                        <c:v>11.29</c:v>
                      </c:pt>
                      <c:pt idx="1421">
                        <c:v>11.4</c:v>
                      </c:pt>
                      <c:pt idx="1422">
                        <c:v>11.47</c:v>
                      </c:pt>
                      <c:pt idx="1423">
                        <c:v>11.51</c:v>
                      </c:pt>
                      <c:pt idx="1424">
                        <c:v>11.49</c:v>
                      </c:pt>
                      <c:pt idx="1425">
                        <c:v>11.52</c:v>
                      </c:pt>
                      <c:pt idx="1426">
                        <c:v>11.42</c:v>
                      </c:pt>
                      <c:pt idx="1427">
                        <c:v>11.46</c:v>
                      </c:pt>
                      <c:pt idx="1428">
                        <c:v>11.36</c:v>
                      </c:pt>
                      <c:pt idx="1429">
                        <c:v>11.41</c:v>
                      </c:pt>
                      <c:pt idx="1430">
                        <c:v>11.58</c:v>
                      </c:pt>
                      <c:pt idx="1431">
                        <c:v>11.64</c:v>
                      </c:pt>
                      <c:pt idx="1432">
                        <c:v>11.95</c:v>
                      </c:pt>
                      <c:pt idx="1433">
                        <c:v>11.89</c:v>
                      </c:pt>
                      <c:pt idx="1434">
                        <c:v>11.89</c:v>
                      </c:pt>
                      <c:pt idx="1435">
                        <c:v>11.98</c:v>
                      </c:pt>
                      <c:pt idx="1436">
                        <c:v>11.93</c:v>
                      </c:pt>
                      <c:pt idx="1437">
                        <c:v>11.81</c:v>
                      </c:pt>
                      <c:pt idx="1438">
                        <c:v>11.92</c:v>
                      </c:pt>
                      <c:pt idx="1439">
                        <c:v>11.81</c:v>
                      </c:pt>
                      <c:pt idx="1440">
                        <c:v>11.74</c:v>
                      </c:pt>
                      <c:pt idx="1441">
                        <c:v>11.92</c:v>
                      </c:pt>
                      <c:pt idx="1442">
                        <c:v>12</c:v>
                      </c:pt>
                      <c:pt idx="1443">
                        <c:v>11.98</c:v>
                      </c:pt>
                      <c:pt idx="1444">
                        <c:v>11.84</c:v>
                      </c:pt>
                      <c:pt idx="1445">
                        <c:v>11.94</c:v>
                      </c:pt>
                      <c:pt idx="1446">
                        <c:v>11.9</c:v>
                      </c:pt>
                      <c:pt idx="1447">
                        <c:v>11.99</c:v>
                      </c:pt>
                      <c:pt idx="1448">
                        <c:v>12.02</c:v>
                      </c:pt>
                      <c:pt idx="1449">
                        <c:v>11.97</c:v>
                      </c:pt>
                      <c:pt idx="1450">
                        <c:v>12.1</c:v>
                      </c:pt>
                      <c:pt idx="1451">
                        <c:v>12.05</c:v>
                      </c:pt>
                      <c:pt idx="1452">
                        <c:v>12.01</c:v>
                      </c:pt>
                      <c:pt idx="1453">
                        <c:v>11.71</c:v>
                      </c:pt>
                      <c:pt idx="1454">
                        <c:v>11.87</c:v>
                      </c:pt>
                      <c:pt idx="1455">
                        <c:v>11.98</c:v>
                      </c:pt>
                      <c:pt idx="1456">
                        <c:v>12.08</c:v>
                      </c:pt>
                      <c:pt idx="1457">
                        <c:v>12.05</c:v>
                      </c:pt>
                      <c:pt idx="1458">
                        <c:v>12.51</c:v>
                      </c:pt>
                      <c:pt idx="1459">
                        <c:v>12.52</c:v>
                      </c:pt>
                      <c:pt idx="1460">
                        <c:v>12.74</c:v>
                      </c:pt>
                      <c:pt idx="1461">
                        <c:v>12.75</c:v>
                      </c:pt>
                      <c:pt idx="1462">
                        <c:v>12.82</c:v>
                      </c:pt>
                      <c:pt idx="1463">
                        <c:v>12.88</c:v>
                      </c:pt>
                      <c:pt idx="1464">
                        <c:v>12.82</c:v>
                      </c:pt>
                      <c:pt idx="1465">
                        <c:v>12.65</c:v>
                      </c:pt>
                      <c:pt idx="1466">
                        <c:v>12.76</c:v>
                      </c:pt>
                      <c:pt idx="1467">
                        <c:v>12.96</c:v>
                      </c:pt>
                      <c:pt idx="1468">
                        <c:v>12.84</c:v>
                      </c:pt>
                      <c:pt idx="1469">
                        <c:v>12.87</c:v>
                      </c:pt>
                      <c:pt idx="1470">
                        <c:v>12.74</c:v>
                      </c:pt>
                      <c:pt idx="1471">
                        <c:v>12.82</c:v>
                      </c:pt>
                      <c:pt idx="1472">
                        <c:v>12.91</c:v>
                      </c:pt>
                      <c:pt idx="1473">
                        <c:v>12.84</c:v>
                      </c:pt>
                      <c:pt idx="1474">
                        <c:v>12.64</c:v>
                      </c:pt>
                      <c:pt idx="1475">
                        <c:v>12.6</c:v>
                      </c:pt>
                      <c:pt idx="1476">
                        <c:v>12.41</c:v>
                      </c:pt>
                      <c:pt idx="1477">
                        <c:v>12.14</c:v>
                      </c:pt>
                      <c:pt idx="1478">
                        <c:v>12.33</c:v>
                      </c:pt>
                      <c:pt idx="1479">
                        <c:v>12.57</c:v>
                      </c:pt>
                      <c:pt idx="1480">
                        <c:v>12.27</c:v>
                      </c:pt>
                      <c:pt idx="1481">
                        <c:v>12.36</c:v>
                      </c:pt>
                      <c:pt idx="1482">
                        <c:v>12.52</c:v>
                      </c:pt>
                      <c:pt idx="1483">
                        <c:v>12.44</c:v>
                      </c:pt>
                      <c:pt idx="1484">
                        <c:v>12.39</c:v>
                      </c:pt>
                      <c:pt idx="1485">
                        <c:v>12.32</c:v>
                      </c:pt>
                      <c:pt idx="1486">
                        <c:v>12.23</c:v>
                      </c:pt>
                      <c:pt idx="1487">
                        <c:v>12.37</c:v>
                      </c:pt>
                      <c:pt idx="1488">
                        <c:v>12.48</c:v>
                      </c:pt>
                      <c:pt idx="1489">
                        <c:v>12.58</c:v>
                      </c:pt>
                      <c:pt idx="1490">
                        <c:v>12.59</c:v>
                      </c:pt>
                      <c:pt idx="1491">
                        <c:v>12.52</c:v>
                      </c:pt>
                      <c:pt idx="1492">
                        <c:v>12.65</c:v>
                      </c:pt>
                      <c:pt idx="1493">
                        <c:v>12.55</c:v>
                      </c:pt>
                      <c:pt idx="1494">
                        <c:v>12.44</c:v>
                      </c:pt>
                      <c:pt idx="1495">
                        <c:v>12.25</c:v>
                      </c:pt>
                      <c:pt idx="1496">
                        <c:v>12.32</c:v>
                      </c:pt>
                      <c:pt idx="1497">
                        <c:v>12.24</c:v>
                      </c:pt>
                      <c:pt idx="1498">
                        <c:v>12.1</c:v>
                      </c:pt>
                      <c:pt idx="1499">
                        <c:v>12.15</c:v>
                      </c:pt>
                      <c:pt idx="1500">
                        <c:v>12.01</c:v>
                      </c:pt>
                      <c:pt idx="1501">
                        <c:v>11.77</c:v>
                      </c:pt>
                      <c:pt idx="1502">
                        <c:v>11.71</c:v>
                      </c:pt>
                      <c:pt idx="1503">
                        <c:v>11.54</c:v>
                      </c:pt>
                      <c:pt idx="1504">
                        <c:v>11.3</c:v>
                      </c:pt>
                      <c:pt idx="1505">
                        <c:v>11.17</c:v>
                      </c:pt>
                      <c:pt idx="1506">
                        <c:v>11.28</c:v>
                      </c:pt>
                      <c:pt idx="1507">
                        <c:v>11.36</c:v>
                      </c:pt>
                      <c:pt idx="1508">
                        <c:v>11.41</c:v>
                      </c:pt>
                      <c:pt idx="1509">
                        <c:v>11.41</c:v>
                      </c:pt>
                      <c:pt idx="1510">
                        <c:v>11.37</c:v>
                      </c:pt>
                      <c:pt idx="1511">
                        <c:v>11.54</c:v>
                      </c:pt>
                      <c:pt idx="1512">
                        <c:v>11.27</c:v>
                      </c:pt>
                      <c:pt idx="1513">
                        <c:v>11.36</c:v>
                      </c:pt>
                      <c:pt idx="1514">
                        <c:v>10.94</c:v>
                      </c:pt>
                      <c:pt idx="1515">
                        <c:v>10.84</c:v>
                      </c:pt>
                      <c:pt idx="1516">
                        <c:v>11.02</c:v>
                      </c:pt>
                      <c:pt idx="1517">
                        <c:v>11.34</c:v>
                      </c:pt>
                      <c:pt idx="1518">
                        <c:v>11.33</c:v>
                      </c:pt>
                      <c:pt idx="1519">
                        <c:v>11.47</c:v>
                      </c:pt>
                      <c:pt idx="1520">
                        <c:v>11.26</c:v>
                      </c:pt>
                      <c:pt idx="1521">
                        <c:v>11.43</c:v>
                      </c:pt>
                      <c:pt idx="1522">
                        <c:v>11.39</c:v>
                      </c:pt>
                      <c:pt idx="1523">
                        <c:v>11.52</c:v>
                      </c:pt>
                      <c:pt idx="1524">
                        <c:v>11.63</c:v>
                      </c:pt>
                      <c:pt idx="1525">
                        <c:v>11.57</c:v>
                      </c:pt>
                      <c:pt idx="1526">
                        <c:v>11.76</c:v>
                      </c:pt>
                      <c:pt idx="1527">
                        <c:v>11.79</c:v>
                      </c:pt>
                      <c:pt idx="1528">
                        <c:v>11.52</c:v>
                      </c:pt>
                      <c:pt idx="1529">
                        <c:v>11.63</c:v>
                      </c:pt>
                      <c:pt idx="1530">
                        <c:v>11.39</c:v>
                      </c:pt>
                      <c:pt idx="1531">
                        <c:v>11.45</c:v>
                      </c:pt>
                      <c:pt idx="1532">
                        <c:v>11.58</c:v>
                      </c:pt>
                      <c:pt idx="1533">
                        <c:v>11.58</c:v>
                      </c:pt>
                      <c:pt idx="1534">
                        <c:v>11.88</c:v>
                      </c:pt>
                      <c:pt idx="1535">
                        <c:v>11.95</c:v>
                      </c:pt>
                      <c:pt idx="1536">
                        <c:v>12.01</c:v>
                      </c:pt>
                      <c:pt idx="1537">
                        <c:v>11.84</c:v>
                      </c:pt>
                      <c:pt idx="1538">
                        <c:v>11.74</c:v>
                      </c:pt>
                      <c:pt idx="1539">
                        <c:v>11.72</c:v>
                      </c:pt>
                      <c:pt idx="1540">
                        <c:v>11.63</c:v>
                      </c:pt>
                      <c:pt idx="1541">
                        <c:v>11.73</c:v>
                      </c:pt>
                      <c:pt idx="1542">
                        <c:v>11.61</c:v>
                      </c:pt>
                      <c:pt idx="1543">
                        <c:v>11.92</c:v>
                      </c:pt>
                      <c:pt idx="1544">
                        <c:v>11.91</c:v>
                      </c:pt>
                      <c:pt idx="1545">
                        <c:v>11.97</c:v>
                      </c:pt>
                      <c:pt idx="1546">
                        <c:v>11.92</c:v>
                      </c:pt>
                      <c:pt idx="1547">
                        <c:v>11.84</c:v>
                      </c:pt>
                      <c:pt idx="1548">
                        <c:v>11.66</c:v>
                      </c:pt>
                      <c:pt idx="1549">
                        <c:v>11.57</c:v>
                      </c:pt>
                      <c:pt idx="1550">
                        <c:v>11.54</c:v>
                      </c:pt>
                      <c:pt idx="1551">
                        <c:v>11.58</c:v>
                      </c:pt>
                      <c:pt idx="1552">
                        <c:v>11.75</c:v>
                      </c:pt>
                      <c:pt idx="1553">
                        <c:v>11.97</c:v>
                      </c:pt>
                      <c:pt idx="1554">
                        <c:v>11.95</c:v>
                      </c:pt>
                      <c:pt idx="1555">
                        <c:v>11.89</c:v>
                      </c:pt>
                      <c:pt idx="1556">
                        <c:v>11.84</c:v>
                      </c:pt>
                      <c:pt idx="1557">
                        <c:v>11.75</c:v>
                      </c:pt>
                      <c:pt idx="1558">
                        <c:v>12.02</c:v>
                      </c:pt>
                      <c:pt idx="1559">
                        <c:v>12.07</c:v>
                      </c:pt>
                      <c:pt idx="1560">
                        <c:v>12.12</c:v>
                      </c:pt>
                      <c:pt idx="1561">
                        <c:v>12.12</c:v>
                      </c:pt>
                      <c:pt idx="1562">
                        <c:v>12.11</c:v>
                      </c:pt>
                      <c:pt idx="1563">
                        <c:v>12.12</c:v>
                      </c:pt>
                      <c:pt idx="1564">
                        <c:v>12.13</c:v>
                      </c:pt>
                      <c:pt idx="1565">
                        <c:v>12.11</c:v>
                      </c:pt>
                      <c:pt idx="1566">
                        <c:v>12.15</c:v>
                      </c:pt>
                      <c:pt idx="1567">
                        <c:v>12.23</c:v>
                      </c:pt>
                      <c:pt idx="1568">
                        <c:v>12.27</c:v>
                      </c:pt>
                      <c:pt idx="1569">
                        <c:v>12.31</c:v>
                      </c:pt>
                      <c:pt idx="1570">
                        <c:v>12.35</c:v>
                      </c:pt>
                      <c:pt idx="1571">
                        <c:v>12.33</c:v>
                      </c:pt>
                      <c:pt idx="1572">
                        <c:v>12.21</c:v>
                      </c:pt>
                      <c:pt idx="1573">
                        <c:v>12.27</c:v>
                      </c:pt>
                      <c:pt idx="1574">
                        <c:v>12.27</c:v>
                      </c:pt>
                      <c:pt idx="1575">
                        <c:v>12.25</c:v>
                      </c:pt>
                      <c:pt idx="1576">
                        <c:v>12.27</c:v>
                      </c:pt>
                      <c:pt idx="1577">
                        <c:v>12.21</c:v>
                      </c:pt>
                      <c:pt idx="1578">
                        <c:v>12.3</c:v>
                      </c:pt>
                      <c:pt idx="1579">
                        <c:v>12.3</c:v>
                      </c:pt>
                      <c:pt idx="1580">
                        <c:v>12.3</c:v>
                      </c:pt>
                      <c:pt idx="1581">
                        <c:v>12.59</c:v>
                      </c:pt>
                      <c:pt idx="1582">
                        <c:v>12.72</c:v>
                      </c:pt>
                      <c:pt idx="1583">
                        <c:v>12.61</c:v>
                      </c:pt>
                      <c:pt idx="1584">
                        <c:v>12.72</c:v>
                      </c:pt>
                      <c:pt idx="1585">
                        <c:v>12.77</c:v>
                      </c:pt>
                      <c:pt idx="1586">
                        <c:v>13.1</c:v>
                      </c:pt>
                      <c:pt idx="1587">
                        <c:v>13.21</c:v>
                      </c:pt>
                      <c:pt idx="1588">
                        <c:v>13.08</c:v>
                      </c:pt>
                      <c:pt idx="1589">
                        <c:v>13.02</c:v>
                      </c:pt>
                      <c:pt idx="1590">
                        <c:v>13.01</c:v>
                      </c:pt>
                      <c:pt idx="1591">
                        <c:v>12.94</c:v>
                      </c:pt>
                      <c:pt idx="1592">
                        <c:v>12.84</c:v>
                      </c:pt>
                      <c:pt idx="1593">
                        <c:v>12.85</c:v>
                      </c:pt>
                      <c:pt idx="1594">
                        <c:v>12.65</c:v>
                      </c:pt>
                      <c:pt idx="1595">
                        <c:v>12.57</c:v>
                      </c:pt>
                      <c:pt idx="1596">
                        <c:v>12.69</c:v>
                      </c:pt>
                      <c:pt idx="1597">
                        <c:v>12.65</c:v>
                      </c:pt>
                      <c:pt idx="1598">
                        <c:v>12.7</c:v>
                      </c:pt>
                      <c:pt idx="1599">
                        <c:v>12.73</c:v>
                      </c:pt>
                      <c:pt idx="1600">
                        <c:v>12.84</c:v>
                      </c:pt>
                      <c:pt idx="1601">
                        <c:v>13.04</c:v>
                      </c:pt>
                      <c:pt idx="1602">
                        <c:v>13.03</c:v>
                      </c:pt>
                      <c:pt idx="1603">
                        <c:v>13.02</c:v>
                      </c:pt>
                      <c:pt idx="1604">
                        <c:v>12.94</c:v>
                      </c:pt>
                      <c:pt idx="1605">
                        <c:v>12.93</c:v>
                      </c:pt>
                      <c:pt idx="1606">
                        <c:v>13</c:v>
                      </c:pt>
                      <c:pt idx="1607">
                        <c:v>12.82</c:v>
                      </c:pt>
                      <c:pt idx="1608">
                        <c:v>12.97</c:v>
                      </c:pt>
                      <c:pt idx="1609">
                        <c:v>13.05</c:v>
                      </c:pt>
                      <c:pt idx="1610">
                        <c:v>13.22</c:v>
                      </c:pt>
                      <c:pt idx="1611">
                        <c:v>13.25</c:v>
                      </c:pt>
                      <c:pt idx="1612">
                        <c:v>13.07</c:v>
                      </c:pt>
                      <c:pt idx="1613">
                        <c:v>13.07</c:v>
                      </c:pt>
                      <c:pt idx="1614">
                        <c:v>12.85</c:v>
                      </c:pt>
                      <c:pt idx="1615">
                        <c:v>12.85</c:v>
                      </c:pt>
                      <c:pt idx="1616">
                        <c:v>12.88</c:v>
                      </c:pt>
                      <c:pt idx="1617">
                        <c:v>12.82</c:v>
                      </c:pt>
                      <c:pt idx="1618">
                        <c:v>12.82</c:v>
                      </c:pt>
                      <c:pt idx="1619">
                        <c:v>12.82</c:v>
                      </c:pt>
                      <c:pt idx="1620">
                        <c:v>12.9</c:v>
                      </c:pt>
                      <c:pt idx="1621">
                        <c:v>13.05</c:v>
                      </c:pt>
                      <c:pt idx="1622">
                        <c:v>12.98</c:v>
                      </c:pt>
                      <c:pt idx="1623">
                        <c:v>12.95</c:v>
                      </c:pt>
                      <c:pt idx="1624">
                        <c:v>13.1</c:v>
                      </c:pt>
                      <c:pt idx="1625">
                        <c:v>12.66</c:v>
                      </c:pt>
                      <c:pt idx="1626">
                        <c:v>12.56</c:v>
                      </c:pt>
                      <c:pt idx="1627">
                        <c:v>12.57</c:v>
                      </c:pt>
                      <c:pt idx="1628">
                        <c:v>12.59</c:v>
                      </c:pt>
                      <c:pt idx="1629">
                        <c:v>12.51</c:v>
                      </c:pt>
                      <c:pt idx="1630">
                        <c:v>12.29</c:v>
                      </c:pt>
                      <c:pt idx="1631">
                        <c:v>12.31</c:v>
                      </c:pt>
                      <c:pt idx="1632">
                        <c:v>12.39</c:v>
                      </c:pt>
                      <c:pt idx="1633">
                        <c:v>12.63</c:v>
                      </c:pt>
                      <c:pt idx="1634">
                        <c:v>12.7</c:v>
                      </c:pt>
                      <c:pt idx="1635">
                        <c:v>12.7</c:v>
                      </c:pt>
                      <c:pt idx="1636">
                        <c:v>12.85</c:v>
                      </c:pt>
                      <c:pt idx="1637">
                        <c:v>12.8</c:v>
                      </c:pt>
                      <c:pt idx="1638">
                        <c:v>12.69</c:v>
                      </c:pt>
                      <c:pt idx="1639">
                        <c:v>12.74</c:v>
                      </c:pt>
                      <c:pt idx="1640">
                        <c:v>12.8</c:v>
                      </c:pt>
                      <c:pt idx="1641">
                        <c:v>12.78</c:v>
                      </c:pt>
                      <c:pt idx="1642">
                        <c:v>12.74</c:v>
                      </c:pt>
                      <c:pt idx="1643">
                        <c:v>12.7</c:v>
                      </c:pt>
                      <c:pt idx="1644">
                        <c:v>12.86</c:v>
                      </c:pt>
                      <c:pt idx="1645">
                        <c:v>12.9</c:v>
                      </c:pt>
                      <c:pt idx="1646">
                        <c:v>13</c:v>
                      </c:pt>
                      <c:pt idx="1647">
                        <c:v>12.97</c:v>
                      </c:pt>
                      <c:pt idx="1648">
                        <c:v>13.04</c:v>
                      </c:pt>
                      <c:pt idx="1649">
                        <c:v>13.09</c:v>
                      </c:pt>
                      <c:pt idx="1650">
                        <c:v>13.03</c:v>
                      </c:pt>
                      <c:pt idx="1651">
                        <c:v>12.98</c:v>
                      </c:pt>
                      <c:pt idx="1652">
                        <c:v>13.25</c:v>
                      </c:pt>
                      <c:pt idx="1653">
                        <c:v>13.44</c:v>
                      </c:pt>
                      <c:pt idx="1654">
                        <c:v>13.36</c:v>
                      </c:pt>
                      <c:pt idx="1655">
                        <c:v>13.55</c:v>
                      </c:pt>
                      <c:pt idx="1656">
                        <c:v>13.3</c:v>
                      </c:pt>
                      <c:pt idx="1657">
                        <c:v>13.28</c:v>
                      </c:pt>
                      <c:pt idx="1658">
                        <c:v>13.27</c:v>
                      </c:pt>
                      <c:pt idx="1659">
                        <c:v>13.23</c:v>
                      </c:pt>
                      <c:pt idx="1660">
                        <c:v>13.13</c:v>
                      </c:pt>
                      <c:pt idx="1661">
                        <c:v>13.3</c:v>
                      </c:pt>
                      <c:pt idx="1662">
                        <c:v>13.68</c:v>
                      </c:pt>
                      <c:pt idx="1663">
                        <c:v>13.67</c:v>
                      </c:pt>
                      <c:pt idx="1664">
                        <c:v>13.83</c:v>
                      </c:pt>
                      <c:pt idx="1665">
                        <c:v>13.8</c:v>
                      </c:pt>
                      <c:pt idx="1666">
                        <c:v>13.76</c:v>
                      </c:pt>
                      <c:pt idx="1667">
                        <c:v>13.73</c:v>
                      </c:pt>
                      <c:pt idx="1668">
                        <c:v>13.91</c:v>
                      </c:pt>
                      <c:pt idx="1669">
                        <c:v>13.88</c:v>
                      </c:pt>
                      <c:pt idx="1670">
                        <c:v>13.84</c:v>
                      </c:pt>
                      <c:pt idx="1671">
                        <c:v>13.9</c:v>
                      </c:pt>
                      <c:pt idx="1672">
                        <c:v>13.9</c:v>
                      </c:pt>
                      <c:pt idx="1673">
                        <c:v>13.9</c:v>
                      </c:pt>
                      <c:pt idx="1674">
                        <c:v>13.91</c:v>
                      </c:pt>
                      <c:pt idx="1675">
                        <c:v>14.04</c:v>
                      </c:pt>
                      <c:pt idx="1676">
                        <c:v>14.03</c:v>
                      </c:pt>
                      <c:pt idx="1677">
                        <c:v>14.11</c:v>
                      </c:pt>
                      <c:pt idx="1678">
                        <c:v>14.17</c:v>
                      </c:pt>
                      <c:pt idx="1679">
                        <c:v>14.11</c:v>
                      </c:pt>
                      <c:pt idx="1680">
                        <c:v>14.17</c:v>
                      </c:pt>
                      <c:pt idx="1681">
                        <c:v>14.11</c:v>
                      </c:pt>
                      <c:pt idx="1682">
                        <c:v>14.1</c:v>
                      </c:pt>
                      <c:pt idx="1683">
                        <c:v>14.29</c:v>
                      </c:pt>
                      <c:pt idx="1684">
                        <c:v>14.12</c:v>
                      </c:pt>
                      <c:pt idx="1685">
                        <c:v>14.26</c:v>
                      </c:pt>
                      <c:pt idx="1686">
                        <c:v>14.29</c:v>
                      </c:pt>
                      <c:pt idx="1687">
                        <c:v>14.24</c:v>
                      </c:pt>
                      <c:pt idx="1688">
                        <c:v>14.28</c:v>
                      </c:pt>
                      <c:pt idx="1689">
                        <c:v>14.34</c:v>
                      </c:pt>
                      <c:pt idx="1690">
                        <c:v>14.46</c:v>
                      </c:pt>
                      <c:pt idx="1691">
                        <c:v>14.42</c:v>
                      </c:pt>
                      <c:pt idx="1692">
                        <c:v>14.47</c:v>
                      </c:pt>
                      <c:pt idx="1693">
                        <c:v>14.41</c:v>
                      </c:pt>
                      <c:pt idx="1694">
                        <c:v>14.54</c:v>
                      </c:pt>
                      <c:pt idx="1695">
                        <c:v>14.33</c:v>
                      </c:pt>
                      <c:pt idx="1696">
                        <c:v>14.21</c:v>
                      </c:pt>
                      <c:pt idx="1697">
                        <c:v>14.39</c:v>
                      </c:pt>
                      <c:pt idx="1698">
                        <c:v>14</c:v>
                      </c:pt>
                      <c:pt idx="1699">
                        <c:v>14.07</c:v>
                      </c:pt>
                      <c:pt idx="1700">
                        <c:v>14.29</c:v>
                      </c:pt>
                      <c:pt idx="1701">
                        <c:v>14.27</c:v>
                      </c:pt>
                      <c:pt idx="1702">
                        <c:v>14.31</c:v>
                      </c:pt>
                      <c:pt idx="1703">
                        <c:v>14.43</c:v>
                      </c:pt>
                      <c:pt idx="1704">
                        <c:v>14.55</c:v>
                      </c:pt>
                      <c:pt idx="1705">
                        <c:v>14.65</c:v>
                      </c:pt>
                      <c:pt idx="1706">
                        <c:v>14.76</c:v>
                      </c:pt>
                      <c:pt idx="1707">
                        <c:v>14.8</c:v>
                      </c:pt>
                      <c:pt idx="1708">
                        <c:v>14.91</c:v>
                      </c:pt>
                      <c:pt idx="1709">
                        <c:v>14.83</c:v>
                      </c:pt>
                      <c:pt idx="1710">
                        <c:v>14.87</c:v>
                      </c:pt>
                      <c:pt idx="1711">
                        <c:v>14.97</c:v>
                      </c:pt>
                      <c:pt idx="1712">
                        <c:v>14.96</c:v>
                      </c:pt>
                      <c:pt idx="1713">
                        <c:v>14.82</c:v>
                      </c:pt>
                      <c:pt idx="1714">
                        <c:v>14.74</c:v>
                      </c:pt>
                      <c:pt idx="1715">
                        <c:v>14.84</c:v>
                      </c:pt>
                      <c:pt idx="1716">
                        <c:v>14.66</c:v>
                      </c:pt>
                      <c:pt idx="1717">
                        <c:v>14.74</c:v>
                      </c:pt>
                      <c:pt idx="1718">
                        <c:v>14.71</c:v>
                      </c:pt>
                      <c:pt idx="1719">
                        <c:v>14.8</c:v>
                      </c:pt>
                      <c:pt idx="1720">
                        <c:v>14.73</c:v>
                      </c:pt>
                      <c:pt idx="1721">
                        <c:v>14.77</c:v>
                      </c:pt>
                      <c:pt idx="1722">
                        <c:v>14.7</c:v>
                      </c:pt>
                      <c:pt idx="1723">
                        <c:v>14.79</c:v>
                      </c:pt>
                      <c:pt idx="1724">
                        <c:v>14.54</c:v>
                      </c:pt>
                      <c:pt idx="1725">
                        <c:v>14.67</c:v>
                      </c:pt>
                      <c:pt idx="1726">
                        <c:v>14.63</c:v>
                      </c:pt>
                      <c:pt idx="1727">
                        <c:v>14.77</c:v>
                      </c:pt>
                      <c:pt idx="1728">
                        <c:v>14.81</c:v>
                      </c:pt>
                      <c:pt idx="1729">
                        <c:v>15.01</c:v>
                      </c:pt>
                      <c:pt idx="1730">
                        <c:v>15.05</c:v>
                      </c:pt>
                      <c:pt idx="1731">
                        <c:v>14.98</c:v>
                      </c:pt>
                      <c:pt idx="1732">
                        <c:v>14.67</c:v>
                      </c:pt>
                      <c:pt idx="1733">
                        <c:v>14.89</c:v>
                      </c:pt>
                      <c:pt idx="1734">
                        <c:v>14.61</c:v>
                      </c:pt>
                      <c:pt idx="1735">
                        <c:v>14.46</c:v>
                      </c:pt>
                      <c:pt idx="1736">
                        <c:v>14.67</c:v>
                      </c:pt>
                      <c:pt idx="1737">
                        <c:v>14.68</c:v>
                      </c:pt>
                      <c:pt idx="1738">
                        <c:v>14.94</c:v>
                      </c:pt>
                      <c:pt idx="1739">
                        <c:v>15.04</c:v>
                      </c:pt>
                      <c:pt idx="1740">
                        <c:v>15.13</c:v>
                      </c:pt>
                      <c:pt idx="1741">
                        <c:v>15.06</c:v>
                      </c:pt>
                      <c:pt idx="1742">
                        <c:v>15.13</c:v>
                      </c:pt>
                      <c:pt idx="1743">
                        <c:v>15.17</c:v>
                      </c:pt>
                      <c:pt idx="1744">
                        <c:v>15</c:v>
                      </c:pt>
                      <c:pt idx="1745">
                        <c:v>15.13</c:v>
                      </c:pt>
                      <c:pt idx="1746">
                        <c:v>15.29</c:v>
                      </c:pt>
                      <c:pt idx="1747">
                        <c:v>15.45</c:v>
                      </c:pt>
                      <c:pt idx="1748">
                        <c:v>15.53</c:v>
                      </c:pt>
                      <c:pt idx="1749">
                        <c:v>15.66</c:v>
                      </c:pt>
                      <c:pt idx="1750">
                        <c:v>15.55</c:v>
                      </c:pt>
                      <c:pt idx="1751">
                        <c:v>15.62</c:v>
                      </c:pt>
                      <c:pt idx="1752">
                        <c:v>15.66</c:v>
                      </c:pt>
                      <c:pt idx="1753">
                        <c:v>15.93</c:v>
                      </c:pt>
                      <c:pt idx="1754">
                        <c:v>16.079999999999998</c:v>
                      </c:pt>
                      <c:pt idx="1755">
                        <c:v>15.97</c:v>
                      </c:pt>
                      <c:pt idx="1756">
                        <c:v>16.18</c:v>
                      </c:pt>
                      <c:pt idx="1757">
                        <c:v>16.22</c:v>
                      </c:pt>
                      <c:pt idx="1758">
                        <c:v>16.260000000000002</c:v>
                      </c:pt>
                      <c:pt idx="1759">
                        <c:v>16.09</c:v>
                      </c:pt>
                      <c:pt idx="1760">
                        <c:v>15.99</c:v>
                      </c:pt>
                      <c:pt idx="1761">
                        <c:v>16</c:v>
                      </c:pt>
                      <c:pt idx="1762">
                        <c:v>16.170000000000002</c:v>
                      </c:pt>
                      <c:pt idx="1763">
                        <c:v>16.170000000000002</c:v>
                      </c:pt>
                      <c:pt idx="1764">
                        <c:v>16.36</c:v>
                      </c:pt>
                      <c:pt idx="1765">
                        <c:v>16.09</c:v>
                      </c:pt>
                      <c:pt idx="1766">
                        <c:v>16.11</c:v>
                      </c:pt>
                      <c:pt idx="1767">
                        <c:v>15.96</c:v>
                      </c:pt>
                      <c:pt idx="1768">
                        <c:v>15.7</c:v>
                      </c:pt>
                      <c:pt idx="1769">
                        <c:v>15.92</c:v>
                      </c:pt>
                      <c:pt idx="1770">
                        <c:v>16.2</c:v>
                      </c:pt>
                      <c:pt idx="1771">
                        <c:v>16.21</c:v>
                      </c:pt>
                      <c:pt idx="1772">
                        <c:v>15.94</c:v>
                      </c:pt>
                      <c:pt idx="1773">
                        <c:v>15.77</c:v>
                      </c:pt>
                      <c:pt idx="1774">
                        <c:v>16.07</c:v>
                      </c:pt>
                      <c:pt idx="1775">
                        <c:v>15.86</c:v>
                      </c:pt>
                      <c:pt idx="1776">
                        <c:v>16.010000000000002</c:v>
                      </c:pt>
                      <c:pt idx="1777">
                        <c:v>16.11</c:v>
                      </c:pt>
                      <c:pt idx="1778">
                        <c:v>15.9</c:v>
                      </c:pt>
                      <c:pt idx="1779">
                        <c:v>15.55</c:v>
                      </c:pt>
                      <c:pt idx="1780">
                        <c:v>15.5</c:v>
                      </c:pt>
                      <c:pt idx="1781">
                        <c:v>15.23</c:v>
                      </c:pt>
                      <c:pt idx="1782">
                        <c:v>15.51</c:v>
                      </c:pt>
                      <c:pt idx="1783">
                        <c:v>15.67</c:v>
                      </c:pt>
                      <c:pt idx="1784">
                        <c:v>15.87</c:v>
                      </c:pt>
                      <c:pt idx="1785">
                        <c:v>15.77</c:v>
                      </c:pt>
                      <c:pt idx="1786">
                        <c:v>15.83</c:v>
                      </c:pt>
                      <c:pt idx="1787">
                        <c:v>15.84</c:v>
                      </c:pt>
                      <c:pt idx="1788">
                        <c:v>15.79</c:v>
                      </c:pt>
                      <c:pt idx="1789">
                        <c:v>16.079999999999998</c:v>
                      </c:pt>
                      <c:pt idx="1790">
                        <c:v>16.2</c:v>
                      </c:pt>
                      <c:pt idx="1791">
                        <c:v>16.34</c:v>
                      </c:pt>
                      <c:pt idx="1792">
                        <c:v>16.239999999999998</c:v>
                      </c:pt>
                      <c:pt idx="1793">
                        <c:v>16.39</c:v>
                      </c:pt>
                      <c:pt idx="1794">
                        <c:v>16.510000000000002</c:v>
                      </c:pt>
                      <c:pt idx="1795">
                        <c:v>16.579999999999998</c:v>
                      </c:pt>
                      <c:pt idx="1796">
                        <c:v>16.52</c:v>
                      </c:pt>
                      <c:pt idx="1797">
                        <c:v>16.579999999999998</c:v>
                      </c:pt>
                      <c:pt idx="1798">
                        <c:v>16.809999999999999</c:v>
                      </c:pt>
                      <c:pt idx="1799">
                        <c:v>16.82</c:v>
                      </c:pt>
                      <c:pt idx="1800">
                        <c:v>16.93</c:v>
                      </c:pt>
                      <c:pt idx="1801">
                        <c:v>16.86</c:v>
                      </c:pt>
                      <c:pt idx="1802">
                        <c:v>16.739999999999998</c:v>
                      </c:pt>
                      <c:pt idx="1803">
                        <c:v>16.760000000000002</c:v>
                      </c:pt>
                      <c:pt idx="1804">
                        <c:v>16.739999999999998</c:v>
                      </c:pt>
                      <c:pt idx="1805">
                        <c:v>16.62</c:v>
                      </c:pt>
                      <c:pt idx="1806">
                        <c:v>16.61</c:v>
                      </c:pt>
                      <c:pt idx="1807">
                        <c:v>16.62</c:v>
                      </c:pt>
                      <c:pt idx="1808">
                        <c:v>16.89</c:v>
                      </c:pt>
                      <c:pt idx="1809">
                        <c:v>16.88</c:v>
                      </c:pt>
                      <c:pt idx="1810">
                        <c:v>16.84</c:v>
                      </c:pt>
                      <c:pt idx="1811">
                        <c:v>16.690000000000001</c:v>
                      </c:pt>
                      <c:pt idx="1812">
                        <c:v>16.579999999999998</c:v>
                      </c:pt>
                      <c:pt idx="1813">
                        <c:v>16.62</c:v>
                      </c:pt>
                      <c:pt idx="1814">
                        <c:v>16.559999999999999</c:v>
                      </c:pt>
                      <c:pt idx="1815">
                        <c:v>16.5</c:v>
                      </c:pt>
                      <c:pt idx="1816">
                        <c:v>16.579999999999998</c:v>
                      </c:pt>
                      <c:pt idx="1817">
                        <c:v>16.52</c:v>
                      </c:pt>
                      <c:pt idx="1818">
                        <c:v>16.27</c:v>
                      </c:pt>
                      <c:pt idx="1819">
                        <c:v>16.239999999999998</c:v>
                      </c:pt>
                      <c:pt idx="1820">
                        <c:v>16.03</c:v>
                      </c:pt>
                      <c:pt idx="1821">
                        <c:v>16.18</c:v>
                      </c:pt>
                      <c:pt idx="1822">
                        <c:v>16.07</c:v>
                      </c:pt>
                      <c:pt idx="1823">
                        <c:v>16.260000000000002</c:v>
                      </c:pt>
                      <c:pt idx="1824">
                        <c:v>16.27</c:v>
                      </c:pt>
                      <c:pt idx="1825">
                        <c:v>16.170000000000002</c:v>
                      </c:pt>
                      <c:pt idx="1826">
                        <c:v>15.78</c:v>
                      </c:pt>
                      <c:pt idx="1827">
                        <c:v>15.81</c:v>
                      </c:pt>
                      <c:pt idx="1828">
                        <c:v>15.84</c:v>
                      </c:pt>
                      <c:pt idx="1829">
                        <c:v>15.77</c:v>
                      </c:pt>
                      <c:pt idx="1830">
                        <c:v>15.9</c:v>
                      </c:pt>
                      <c:pt idx="1831">
                        <c:v>16.02</c:v>
                      </c:pt>
                      <c:pt idx="1832">
                        <c:v>16.059999999999999</c:v>
                      </c:pt>
                      <c:pt idx="1833">
                        <c:v>16.059999999999999</c:v>
                      </c:pt>
                      <c:pt idx="1834">
                        <c:v>16.25</c:v>
                      </c:pt>
                      <c:pt idx="1835">
                        <c:v>16.43</c:v>
                      </c:pt>
                      <c:pt idx="1836">
                        <c:v>16.46</c:v>
                      </c:pt>
                      <c:pt idx="1837">
                        <c:v>16.350000000000001</c:v>
                      </c:pt>
                      <c:pt idx="1838">
                        <c:v>16.38</c:v>
                      </c:pt>
                      <c:pt idx="1839">
                        <c:v>16.559999999999999</c:v>
                      </c:pt>
                      <c:pt idx="1840">
                        <c:v>16.649999999999999</c:v>
                      </c:pt>
                      <c:pt idx="1841">
                        <c:v>16.79</c:v>
                      </c:pt>
                      <c:pt idx="1842">
                        <c:v>16.73</c:v>
                      </c:pt>
                      <c:pt idx="1843">
                        <c:v>16.559999999999999</c:v>
                      </c:pt>
                      <c:pt idx="1844">
                        <c:v>16.34</c:v>
                      </c:pt>
                      <c:pt idx="1845">
                        <c:v>16.23</c:v>
                      </c:pt>
                      <c:pt idx="1846">
                        <c:v>16.32</c:v>
                      </c:pt>
                      <c:pt idx="1847">
                        <c:v>16.32</c:v>
                      </c:pt>
                      <c:pt idx="1848">
                        <c:v>16.260000000000002</c:v>
                      </c:pt>
                      <c:pt idx="1849">
                        <c:v>16.149999999999999</c:v>
                      </c:pt>
                      <c:pt idx="1850">
                        <c:v>16.260000000000002</c:v>
                      </c:pt>
                      <c:pt idx="1851">
                        <c:v>16.260000000000002</c:v>
                      </c:pt>
                      <c:pt idx="1852">
                        <c:v>16.13</c:v>
                      </c:pt>
                      <c:pt idx="1853">
                        <c:v>16.260000000000002</c:v>
                      </c:pt>
                      <c:pt idx="1854">
                        <c:v>16.079999999999998</c:v>
                      </c:pt>
                      <c:pt idx="1855">
                        <c:v>15.87</c:v>
                      </c:pt>
                      <c:pt idx="1856">
                        <c:v>15.93</c:v>
                      </c:pt>
                      <c:pt idx="1857">
                        <c:v>16.38</c:v>
                      </c:pt>
                      <c:pt idx="1858">
                        <c:v>16.48</c:v>
                      </c:pt>
                      <c:pt idx="1859">
                        <c:v>16.559999999999999</c:v>
                      </c:pt>
                      <c:pt idx="1860">
                        <c:v>16.43</c:v>
                      </c:pt>
                      <c:pt idx="1861">
                        <c:v>16.78</c:v>
                      </c:pt>
                      <c:pt idx="1862">
                        <c:v>16.93</c:v>
                      </c:pt>
                      <c:pt idx="1863">
                        <c:v>16.96</c:v>
                      </c:pt>
                      <c:pt idx="1864">
                        <c:v>16.93</c:v>
                      </c:pt>
                      <c:pt idx="1865">
                        <c:v>16.96</c:v>
                      </c:pt>
                      <c:pt idx="1866">
                        <c:v>16.82</c:v>
                      </c:pt>
                      <c:pt idx="1867">
                        <c:v>16.850000000000001</c:v>
                      </c:pt>
                      <c:pt idx="1868">
                        <c:v>16.920000000000002</c:v>
                      </c:pt>
                      <c:pt idx="1869">
                        <c:v>16.88</c:v>
                      </c:pt>
                      <c:pt idx="1870">
                        <c:v>16.93</c:v>
                      </c:pt>
                      <c:pt idx="1871">
                        <c:v>16.86</c:v>
                      </c:pt>
                      <c:pt idx="1872">
                        <c:v>16.690000000000001</c:v>
                      </c:pt>
                      <c:pt idx="1873">
                        <c:v>16.73</c:v>
                      </c:pt>
                      <c:pt idx="1874">
                        <c:v>16.73</c:v>
                      </c:pt>
                      <c:pt idx="1875">
                        <c:v>16.649999999999999</c:v>
                      </c:pt>
                      <c:pt idx="1876">
                        <c:v>16.72</c:v>
                      </c:pt>
                      <c:pt idx="1877">
                        <c:v>16.54</c:v>
                      </c:pt>
                      <c:pt idx="1878">
                        <c:v>16.920000000000002</c:v>
                      </c:pt>
                      <c:pt idx="1879">
                        <c:v>16.920000000000002</c:v>
                      </c:pt>
                      <c:pt idx="1880">
                        <c:v>16.77</c:v>
                      </c:pt>
                      <c:pt idx="1881">
                        <c:v>16.91</c:v>
                      </c:pt>
                      <c:pt idx="1882">
                        <c:v>17.059999999999999</c:v>
                      </c:pt>
                      <c:pt idx="1883">
                        <c:v>17.14</c:v>
                      </c:pt>
                      <c:pt idx="1884">
                        <c:v>17.13</c:v>
                      </c:pt>
                      <c:pt idx="1885">
                        <c:v>17.16</c:v>
                      </c:pt>
                      <c:pt idx="1886">
                        <c:v>17.100000000000001</c:v>
                      </c:pt>
                      <c:pt idx="1887">
                        <c:v>17.350000000000001</c:v>
                      </c:pt>
                      <c:pt idx="1888">
                        <c:v>17.43</c:v>
                      </c:pt>
                      <c:pt idx="1889">
                        <c:v>17.46</c:v>
                      </c:pt>
                      <c:pt idx="1890">
                        <c:v>17.440000000000001</c:v>
                      </c:pt>
                      <c:pt idx="1891">
                        <c:v>17.489999999999998</c:v>
                      </c:pt>
                      <c:pt idx="1892">
                        <c:v>17.420000000000002</c:v>
                      </c:pt>
                      <c:pt idx="1893">
                        <c:v>17.420000000000002</c:v>
                      </c:pt>
                      <c:pt idx="1894">
                        <c:v>17.239999999999998</c:v>
                      </c:pt>
                      <c:pt idx="1895">
                        <c:v>17.28</c:v>
                      </c:pt>
                      <c:pt idx="1896">
                        <c:v>17.12</c:v>
                      </c:pt>
                      <c:pt idx="1897">
                        <c:v>17.350000000000001</c:v>
                      </c:pt>
                      <c:pt idx="1898">
                        <c:v>17.420000000000002</c:v>
                      </c:pt>
                      <c:pt idx="1899">
                        <c:v>17.36</c:v>
                      </c:pt>
                      <c:pt idx="1900">
                        <c:v>17.12</c:v>
                      </c:pt>
                      <c:pt idx="1901">
                        <c:v>17.12</c:v>
                      </c:pt>
                      <c:pt idx="1902">
                        <c:v>17.14</c:v>
                      </c:pt>
                      <c:pt idx="1903">
                        <c:v>17.25</c:v>
                      </c:pt>
                      <c:pt idx="1904">
                        <c:v>17.13</c:v>
                      </c:pt>
                      <c:pt idx="1905">
                        <c:v>17.53</c:v>
                      </c:pt>
                      <c:pt idx="1906">
                        <c:v>17.510000000000002</c:v>
                      </c:pt>
                      <c:pt idx="1907">
                        <c:v>17.52</c:v>
                      </c:pt>
                      <c:pt idx="1908">
                        <c:v>17.61</c:v>
                      </c:pt>
                      <c:pt idx="1909">
                        <c:v>17.64</c:v>
                      </c:pt>
                      <c:pt idx="1910">
                        <c:v>17.68</c:v>
                      </c:pt>
                      <c:pt idx="1911">
                        <c:v>17.68</c:v>
                      </c:pt>
                      <c:pt idx="1912">
                        <c:v>17.64</c:v>
                      </c:pt>
                      <c:pt idx="1913">
                        <c:v>17.73</c:v>
                      </c:pt>
                      <c:pt idx="1914">
                        <c:v>17.64</c:v>
                      </c:pt>
                      <c:pt idx="1915">
                        <c:v>17.760000000000002</c:v>
                      </c:pt>
                      <c:pt idx="1916">
                        <c:v>17.77</c:v>
                      </c:pt>
                      <c:pt idx="1917">
                        <c:v>17.78</c:v>
                      </c:pt>
                      <c:pt idx="1918">
                        <c:v>17.84</c:v>
                      </c:pt>
                      <c:pt idx="1919">
                        <c:v>17.899999999999999</c:v>
                      </c:pt>
                      <c:pt idx="1920">
                        <c:v>17.87</c:v>
                      </c:pt>
                      <c:pt idx="1921">
                        <c:v>17.600000000000001</c:v>
                      </c:pt>
                      <c:pt idx="1922">
                        <c:v>17.75</c:v>
                      </c:pt>
                      <c:pt idx="1923">
                        <c:v>17.96</c:v>
                      </c:pt>
                      <c:pt idx="1924">
                        <c:v>17.850000000000001</c:v>
                      </c:pt>
                      <c:pt idx="1925">
                        <c:v>17.79</c:v>
                      </c:pt>
                      <c:pt idx="1926">
                        <c:v>17.809999999999999</c:v>
                      </c:pt>
                      <c:pt idx="1927">
                        <c:v>17.809999999999999</c:v>
                      </c:pt>
                      <c:pt idx="1928">
                        <c:v>17.52</c:v>
                      </c:pt>
                      <c:pt idx="1929">
                        <c:v>17.12</c:v>
                      </c:pt>
                      <c:pt idx="1930">
                        <c:v>17.02</c:v>
                      </c:pt>
                      <c:pt idx="1931">
                        <c:v>17.25</c:v>
                      </c:pt>
                      <c:pt idx="1932">
                        <c:v>17.04</c:v>
                      </c:pt>
                      <c:pt idx="1933">
                        <c:v>17.29</c:v>
                      </c:pt>
                      <c:pt idx="1934">
                        <c:v>17.079999999999998</c:v>
                      </c:pt>
                      <c:pt idx="1935">
                        <c:v>16.649999999999999</c:v>
                      </c:pt>
                      <c:pt idx="1936">
                        <c:v>16.82</c:v>
                      </c:pt>
                      <c:pt idx="1937">
                        <c:v>16.8</c:v>
                      </c:pt>
                      <c:pt idx="1938">
                        <c:v>17.059999999999999</c:v>
                      </c:pt>
                      <c:pt idx="1939">
                        <c:v>17.27</c:v>
                      </c:pt>
                      <c:pt idx="1940">
                        <c:v>17.29</c:v>
                      </c:pt>
                      <c:pt idx="1941">
                        <c:v>17.46</c:v>
                      </c:pt>
                      <c:pt idx="1942">
                        <c:v>17.46</c:v>
                      </c:pt>
                      <c:pt idx="1943">
                        <c:v>17.53</c:v>
                      </c:pt>
                      <c:pt idx="1944">
                        <c:v>17.55</c:v>
                      </c:pt>
                      <c:pt idx="1945">
                        <c:v>17.59</c:v>
                      </c:pt>
                      <c:pt idx="1946">
                        <c:v>17.34</c:v>
                      </c:pt>
                      <c:pt idx="1947">
                        <c:v>17.39</c:v>
                      </c:pt>
                      <c:pt idx="1948">
                        <c:v>17.420000000000002</c:v>
                      </c:pt>
                      <c:pt idx="1949">
                        <c:v>17.55</c:v>
                      </c:pt>
                      <c:pt idx="1950">
                        <c:v>17.45</c:v>
                      </c:pt>
                      <c:pt idx="1951">
                        <c:v>17.420000000000002</c:v>
                      </c:pt>
                      <c:pt idx="1952">
                        <c:v>17.510000000000002</c:v>
                      </c:pt>
                      <c:pt idx="1953">
                        <c:v>17.600000000000001</c:v>
                      </c:pt>
                      <c:pt idx="1954">
                        <c:v>17.46</c:v>
                      </c:pt>
                      <c:pt idx="1955">
                        <c:v>17.82</c:v>
                      </c:pt>
                      <c:pt idx="1956">
                        <c:v>18.010000000000002</c:v>
                      </c:pt>
                      <c:pt idx="1957">
                        <c:v>18.07</c:v>
                      </c:pt>
                      <c:pt idx="1958">
                        <c:v>18.149999999999999</c:v>
                      </c:pt>
                      <c:pt idx="1959">
                        <c:v>18.149999999999999</c:v>
                      </c:pt>
                      <c:pt idx="1960">
                        <c:v>18.03</c:v>
                      </c:pt>
                      <c:pt idx="1961">
                        <c:v>18</c:v>
                      </c:pt>
                      <c:pt idx="1962">
                        <c:v>17.8</c:v>
                      </c:pt>
                      <c:pt idx="1963">
                        <c:v>17.68</c:v>
                      </c:pt>
                      <c:pt idx="1964">
                        <c:v>17.87</c:v>
                      </c:pt>
                      <c:pt idx="1965">
                        <c:v>17.96</c:v>
                      </c:pt>
                      <c:pt idx="1966">
                        <c:v>17.95</c:v>
                      </c:pt>
                      <c:pt idx="1967">
                        <c:v>18.239999999999998</c:v>
                      </c:pt>
                      <c:pt idx="1968">
                        <c:v>18.170000000000002</c:v>
                      </c:pt>
                      <c:pt idx="1969">
                        <c:v>18.16</c:v>
                      </c:pt>
                      <c:pt idx="1970">
                        <c:v>18.149999999999999</c:v>
                      </c:pt>
                      <c:pt idx="1971">
                        <c:v>17.96</c:v>
                      </c:pt>
                      <c:pt idx="1972">
                        <c:v>17.86</c:v>
                      </c:pt>
                      <c:pt idx="1973">
                        <c:v>17.940000000000001</c:v>
                      </c:pt>
                      <c:pt idx="1974">
                        <c:v>18.12</c:v>
                      </c:pt>
                      <c:pt idx="1975">
                        <c:v>18.149999999999999</c:v>
                      </c:pt>
                      <c:pt idx="1976">
                        <c:v>18.190000000000001</c:v>
                      </c:pt>
                      <c:pt idx="1977">
                        <c:v>18.16</c:v>
                      </c:pt>
                      <c:pt idx="1978">
                        <c:v>17.98</c:v>
                      </c:pt>
                      <c:pt idx="1979">
                        <c:v>17.71</c:v>
                      </c:pt>
                      <c:pt idx="1980">
                        <c:v>17.73</c:v>
                      </c:pt>
                      <c:pt idx="1981">
                        <c:v>17.89</c:v>
                      </c:pt>
                      <c:pt idx="1982">
                        <c:v>17.47</c:v>
                      </c:pt>
                      <c:pt idx="1983">
                        <c:v>17.260000000000002</c:v>
                      </c:pt>
                      <c:pt idx="1984">
                        <c:v>17.399999999999999</c:v>
                      </c:pt>
                      <c:pt idx="1985">
                        <c:v>17.559999999999999</c:v>
                      </c:pt>
                      <c:pt idx="1986">
                        <c:v>17.7</c:v>
                      </c:pt>
                      <c:pt idx="1987">
                        <c:v>17.73</c:v>
                      </c:pt>
                      <c:pt idx="1988">
                        <c:v>17.72</c:v>
                      </c:pt>
                      <c:pt idx="1989">
                        <c:v>17.84</c:v>
                      </c:pt>
                      <c:pt idx="1990">
                        <c:v>17.88</c:v>
                      </c:pt>
                      <c:pt idx="1991">
                        <c:v>17.87</c:v>
                      </c:pt>
                      <c:pt idx="1992">
                        <c:v>17.72</c:v>
                      </c:pt>
                      <c:pt idx="1993">
                        <c:v>17.62</c:v>
                      </c:pt>
                      <c:pt idx="1994">
                        <c:v>17.79</c:v>
                      </c:pt>
                      <c:pt idx="1995">
                        <c:v>17.809999999999999</c:v>
                      </c:pt>
                      <c:pt idx="1996">
                        <c:v>17.850000000000001</c:v>
                      </c:pt>
                      <c:pt idx="1997">
                        <c:v>17.84</c:v>
                      </c:pt>
                      <c:pt idx="1998">
                        <c:v>17.760000000000002</c:v>
                      </c:pt>
                      <c:pt idx="1999">
                        <c:v>17.510000000000002</c:v>
                      </c:pt>
                      <c:pt idx="2000">
                        <c:v>17.75</c:v>
                      </c:pt>
                      <c:pt idx="2001">
                        <c:v>17.8</c:v>
                      </c:pt>
                      <c:pt idx="2002">
                        <c:v>17.79</c:v>
                      </c:pt>
                      <c:pt idx="2003">
                        <c:v>17.97</c:v>
                      </c:pt>
                      <c:pt idx="2004">
                        <c:v>17.95</c:v>
                      </c:pt>
                      <c:pt idx="2005">
                        <c:v>17.82</c:v>
                      </c:pt>
                      <c:pt idx="2006">
                        <c:v>17.62</c:v>
                      </c:pt>
                      <c:pt idx="2007">
                        <c:v>17.64</c:v>
                      </c:pt>
                      <c:pt idx="2008">
                        <c:v>17.73</c:v>
                      </c:pt>
                      <c:pt idx="2009">
                        <c:v>17.63</c:v>
                      </c:pt>
                      <c:pt idx="2010">
                        <c:v>17.739999999999998</c:v>
                      </c:pt>
                      <c:pt idx="2011">
                        <c:v>17.82</c:v>
                      </c:pt>
                      <c:pt idx="2012">
                        <c:v>17.88</c:v>
                      </c:pt>
                      <c:pt idx="2013">
                        <c:v>18.03</c:v>
                      </c:pt>
                      <c:pt idx="2014">
                        <c:v>18</c:v>
                      </c:pt>
                      <c:pt idx="2015">
                        <c:v>18.04</c:v>
                      </c:pt>
                      <c:pt idx="2016">
                        <c:v>18.079999999999998</c:v>
                      </c:pt>
                      <c:pt idx="2017">
                        <c:v>18.13</c:v>
                      </c:pt>
                      <c:pt idx="2018">
                        <c:v>18.149999999999999</c:v>
                      </c:pt>
                      <c:pt idx="2019">
                        <c:v>18.2</c:v>
                      </c:pt>
                      <c:pt idx="2020">
                        <c:v>18.37</c:v>
                      </c:pt>
                      <c:pt idx="2021">
                        <c:v>18.5</c:v>
                      </c:pt>
                      <c:pt idx="2022">
                        <c:v>18.579999999999998</c:v>
                      </c:pt>
                      <c:pt idx="2023">
                        <c:v>18.57</c:v>
                      </c:pt>
                      <c:pt idx="2024">
                        <c:v>18.45</c:v>
                      </c:pt>
                      <c:pt idx="2025">
                        <c:v>18.329999999999998</c:v>
                      </c:pt>
                      <c:pt idx="2026">
                        <c:v>18.34</c:v>
                      </c:pt>
                      <c:pt idx="2027">
                        <c:v>18.25</c:v>
                      </c:pt>
                      <c:pt idx="2028">
                        <c:v>18.440000000000001</c:v>
                      </c:pt>
                      <c:pt idx="2029">
                        <c:v>18.54</c:v>
                      </c:pt>
                      <c:pt idx="2030">
                        <c:v>18.52</c:v>
                      </c:pt>
                      <c:pt idx="2031">
                        <c:v>18.52</c:v>
                      </c:pt>
                      <c:pt idx="2032">
                        <c:v>18.559999999999999</c:v>
                      </c:pt>
                      <c:pt idx="2033">
                        <c:v>18.440000000000001</c:v>
                      </c:pt>
                      <c:pt idx="2034">
                        <c:v>18.45</c:v>
                      </c:pt>
                      <c:pt idx="2035">
                        <c:v>18.39</c:v>
                      </c:pt>
                      <c:pt idx="2036">
                        <c:v>18.46</c:v>
                      </c:pt>
                      <c:pt idx="2037">
                        <c:v>18.45</c:v>
                      </c:pt>
                      <c:pt idx="2038">
                        <c:v>18.559999999999999</c:v>
                      </c:pt>
                      <c:pt idx="2039">
                        <c:v>18.54</c:v>
                      </c:pt>
                      <c:pt idx="2040">
                        <c:v>18.690000000000001</c:v>
                      </c:pt>
                      <c:pt idx="2041">
                        <c:v>18.61</c:v>
                      </c:pt>
                      <c:pt idx="2042">
                        <c:v>18.45</c:v>
                      </c:pt>
                      <c:pt idx="2043">
                        <c:v>18.5</c:v>
                      </c:pt>
                      <c:pt idx="2044">
                        <c:v>18.37</c:v>
                      </c:pt>
                      <c:pt idx="2045">
                        <c:v>18.41</c:v>
                      </c:pt>
                      <c:pt idx="2046">
                        <c:v>18.52</c:v>
                      </c:pt>
                      <c:pt idx="2047">
                        <c:v>18.649999999999999</c:v>
                      </c:pt>
                      <c:pt idx="2048">
                        <c:v>18.62</c:v>
                      </c:pt>
                      <c:pt idx="2049">
                        <c:v>18.37</c:v>
                      </c:pt>
                      <c:pt idx="2050">
                        <c:v>18.579999999999998</c:v>
                      </c:pt>
                      <c:pt idx="2051">
                        <c:v>18.54</c:v>
                      </c:pt>
                      <c:pt idx="2052">
                        <c:v>18.59</c:v>
                      </c:pt>
                      <c:pt idx="2053">
                        <c:v>18.63</c:v>
                      </c:pt>
                      <c:pt idx="2054">
                        <c:v>18.670000000000002</c:v>
                      </c:pt>
                      <c:pt idx="2055">
                        <c:v>18.57</c:v>
                      </c:pt>
                      <c:pt idx="2056">
                        <c:v>18.579999999999998</c:v>
                      </c:pt>
                      <c:pt idx="2057">
                        <c:v>18.48</c:v>
                      </c:pt>
                      <c:pt idx="2058">
                        <c:v>18.559999999999999</c:v>
                      </c:pt>
                      <c:pt idx="2059">
                        <c:v>18.18</c:v>
                      </c:pt>
                      <c:pt idx="2060">
                        <c:v>18.02</c:v>
                      </c:pt>
                      <c:pt idx="2061">
                        <c:v>18.170000000000002</c:v>
                      </c:pt>
                      <c:pt idx="2062">
                        <c:v>17.98</c:v>
                      </c:pt>
                      <c:pt idx="2063">
                        <c:v>18.059999999999999</c:v>
                      </c:pt>
                      <c:pt idx="2064">
                        <c:v>17.98</c:v>
                      </c:pt>
                      <c:pt idx="2065">
                        <c:v>18.149999999999999</c:v>
                      </c:pt>
                      <c:pt idx="2066">
                        <c:v>18.170000000000002</c:v>
                      </c:pt>
                      <c:pt idx="2067">
                        <c:v>18.21</c:v>
                      </c:pt>
                      <c:pt idx="2068">
                        <c:v>18.29</c:v>
                      </c:pt>
                      <c:pt idx="2069">
                        <c:v>18.41</c:v>
                      </c:pt>
                      <c:pt idx="2070">
                        <c:v>18.32</c:v>
                      </c:pt>
                      <c:pt idx="2071">
                        <c:v>18.52</c:v>
                      </c:pt>
                      <c:pt idx="2072">
                        <c:v>18.55</c:v>
                      </c:pt>
                      <c:pt idx="2073">
                        <c:v>18.600000000000001</c:v>
                      </c:pt>
                      <c:pt idx="2074">
                        <c:v>18.82</c:v>
                      </c:pt>
                      <c:pt idx="2075">
                        <c:v>18.75</c:v>
                      </c:pt>
                      <c:pt idx="2076">
                        <c:v>18.920000000000002</c:v>
                      </c:pt>
                      <c:pt idx="2077">
                        <c:v>18.96</c:v>
                      </c:pt>
                      <c:pt idx="2078">
                        <c:v>18.920000000000002</c:v>
                      </c:pt>
                      <c:pt idx="2079">
                        <c:v>18.86</c:v>
                      </c:pt>
                      <c:pt idx="2080">
                        <c:v>18.95</c:v>
                      </c:pt>
                      <c:pt idx="2081">
                        <c:v>19.02</c:v>
                      </c:pt>
                      <c:pt idx="2082">
                        <c:v>18.989999999999998</c:v>
                      </c:pt>
                      <c:pt idx="2083">
                        <c:v>19.010000000000002</c:v>
                      </c:pt>
                      <c:pt idx="2084">
                        <c:v>19.03</c:v>
                      </c:pt>
                      <c:pt idx="2085">
                        <c:v>19.04</c:v>
                      </c:pt>
                      <c:pt idx="2086">
                        <c:v>18.84</c:v>
                      </c:pt>
                      <c:pt idx="2087">
                        <c:v>18.940000000000001</c:v>
                      </c:pt>
                      <c:pt idx="2088">
                        <c:v>18.989999999999998</c:v>
                      </c:pt>
                      <c:pt idx="2089">
                        <c:v>18.97</c:v>
                      </c:pt>
                      <c:pt idx="2090">
                        <c:v>18.97</c:v>
                      </c:pt>
                      <c:pt idx="2091">
                        <c:v>19.05</c:v>
                      </c:pt>
                      <c:pt idx="2092">
                        <c:v>19.13</c:v>
                      </c:pt>
                      <c:pt idx="2093">
                        <c:v>19.309999999999999</c:v>
                      </c:pt>
                      <c:pt idx="2094">
                        <c:v>19.18</c:v>
                      </c:pt>
                      <c:pt idx="2095">
                        <c:v>19.05</c:v>
                      </c:pt>
                      <c:pt idx="2096">
                        <c:v>18.920000000000002</c:v>
                      </c:pt>
                      <c:pt idx="2097">
                        <c:v>19.03</c:v>
                      </c:pt>
                      <c:pt idx="2098">
                        <c:v>18.71</c:v>
                      </c:pt>
                      <c:pt idx="2099">
                        <c:v>18.89</c:v>
                      </c:pt>
                      <c:pt idx="2100">
                        <c:v>18.829999999999998</c:v>
                      </c:pt>
                      <c:pt idx="2101">
                        <c:v>18.8</c:v>
                      </c:pt>
                      <c:pt idx="2102">
                        <c:v>18.57</c:v>
                      </c:pt>
                      <c:pt idx="2103">
                        <c:v>18.62</c:v>
                      </c:pt>
                      <c:pt idx="2104">
                        <c:v>18.88</c:v>
                      </c:pt>
                      <c:pt idx="2105">
                        <c:v>18.829999999999998</c:v>
                      </c:pt>
                      <c:pt idx="2106">
                        <c:v>18.510000000000002</c:v>
                      </c:pt>
                      <c:pt idx="2107">
                        <c:v>18.86</c:v>
                      </c:pt>
                      <c:pt idx="2108">
                        <c:v>18.46</c:v>
                      </c:pt>
                      <c:pt idx="2109">
                        <c:v>18.32</c:v>
                      </c:pt>
                      <c:pt idx="2110">
                        <c:v>18.149999999999999</c:v>
                      </c:pt>
                      <c:pt idx="2111">
                        <c:v>18.23</c:v>
                      </c:pt>
                      <c:pt idx="2112">
                        <c:v>17.88</c:v>
                      </c:pt>
                      <c:pt idx="2113">
                        <c:v>17.88</c:v>
                      </c:pt>
                      <c:pt idx="2114">
                        <c:v>18.11</c:v>
                      </c:pt>
                      <c:pt idx="2115">
                        <c:v>18.21</c:v>
                      </c:pt>
                      <c:pt idx="2116">
                        <c:v>18.55</c:v>
                      </c:pt>
                      <c:pt idx="2117">
                        <c:v>18.38</c:v>
                      </c:pt>
                      <c:pt idx="2118">
                        <c:v>18.559999999999999</c:v>
                      </c:pt>
                      <c:pt idx="2119">
                        <c:v>18.739999999999998</c:v>
                      </c:pt>
                      <c:pt idx="2120">
                        <c:v>18.760000000000002</c:v>
                      </c:pt>
                      <c:pt idx="2121">
                        <c:v>18.97</c:v>
                      </c:pt>
                      <c:pt idx="2122">
                        <c:v>19.010000000000002</c:v>
                      </c:pt>
                      <c:pt idx="2123">
                        <c:v>19.12</c:v>
                      </c:pt>
                      <c:pt idx="2124">
                        <c:v>19.34</c:v>
                      </c:pt>
                      <c:pt idx="2125">
                        <c:v>19.41</c:v>
                      </c:pt>
                      <c:pt idx="2126">
                        <c:v>19.420000000000002</c:v>
                      </c:pt>
                      <c:pt idx="2127">
                        <c:v>19.55</c:v>
                      </c:pt>
                      <c:pt idx="2128">
                        <c:v>19.579999999999998</c:v>
                      </c:pt>
                      <c:pt idx="2129">
                        <c:v>19.59</c:v>
                      </c:pt>
                      <c:pt idx="2130">
                        <c:v>19.7</c:v>
                      </c:pt>
                      <c:pt idx="2131">
                        <c:v>19.63</c:v>
                      </c:pt>
                      <c:pt idx="2132">
                        <c:v>19.59</c:v>
                      </c:pt>
                      <c:pt idx="2133">
                        <c:v>19.579999999999998</c:v>
                      </c:pt>
                      <c:pt idx="2134">
                        <c:v>19.52</c:v>
                      </c:pt>
                      <c:pt idx="2135">
                        <c:v>19.52</c:v>
                      </c:pt>
                      <c:pt idx="2136">
                        <c:v>19.579999999999998</c:v>
                      </c:pt>
                      <c:pt idx="2137">
                        <c:v>19.54</c:v>
                      </c:pt>
                      <c:pt idx="2138">
                        <c:v>19.54</c:v>
                      </c:pt>
                      <c:pt idx="2139">
                        <c:v>19.64</c:v>
                      </c:pt>
                      <c:pt idx="2140">
                        <c:v>19.77</c:v>
                      </c:pt>
                      <c:pt idx="2141">
                        <c:v>19.75</c:v>
                      </c:pt>
                      <c:pt idx="2142">
                        <c:v>19.78</c:v>
                      </c:pt>
                      <c:pt idx="2143">
                        <c:v>19.79</c:v>
                      </c:pt>
                      <c:pt idx="2144">
                        <c:v>19.66</c:v>
                      </c:pt>
                      <c:pt idx="2145">
                        <c:v>19.829999999999998</c:v>
                      </c:pt>
                      <c:pt idx="2146">
                        <c:v>19.93</c:v>
                      </c:pt>
                      <c:pt idx="2147">
                        <c:v>19.96</c:v>
                      </c:pt>
                      <c:pt idx="2148">
                        <c:v>20.13</c:v>
                      </c:pt>
                      <c:pt idx="2149">
                        <c:v>20.23</c:v>
                      </c:pt>
                      <c:pt idx="2150">
                        <c:v>20.18</c:v>
                      </c:pt>
                      <c:pt idx="2151">
                        <c:v>19.920000000000002</c:v>
                      </c:pt>
                      <c:pt idx="2152">
                        <c:v>19.97</c:v>
                      </c:pt>
                      <c:pt idx="2153">
                        <c:v>19.579999999999998</c:v>
                      </c:pt>
                      <c:pt idx="2154">
                        <c:v>19.399999999999999</c:v>
                      </c:pt>
                      <c:pt idx="2155">
                        <c:v>19.22</c:v>
                      </c:pt>
                      <c:pt idx="2156">
                        <c:v>19.66</c:v>
                      </c:pt>
                      <c:pt idx="2157">
                        <c:v>20.11</c:v>
                      </c:pt>
                      <c:pt idx="2158">
                        <c:v>20.02</c:v>
                      </c:pt>
                      <c:pt idx="2159">
                        <c:v>20.16</c:v>
                      </c:pt>
                      <c:pt idx="2160">
                        <c:v>20.27</c:v>
                      </c:pt>
                      <c:pt idx="2161">
                        <c:v>20.239999999999998</c:v>
                      </c:pt>
                      <c:pt idx="2162">
                        <c:v>20.239999999999998</c:v>
                      </c:pt>
                      <c:pt idx="2163">
                        <c:v>20.309999999999999</c:v>
                      </c:pt>
                      <c:pt idx="2164">
                        <c:v>20.29</c:v>
                      </c:pt>
                      <c:pt idx="2165">
                        <c:v>20.059999999999999</c:v>
                      </c:pt>
                      <c:pt idx="2166">
                        <c:v>20.059999999999999</c:v>
                      </c:pt>
                      <c:pt idx="2167">
                        <c:v>19.64</c:v>
                      </c:pt>
                      <c:pt idx="2168">
                        <c:v>19.34</c:v>
                      </c:pt>
                      <c:pt idx="2169">
                        <c:v>19.54</c:v>
                      </c:pt>
                      <c:pt idx="2170">
                        <c:v>19.829999999999998</c:v>
                      </c:pt>
                      <c:pt idx="2171">
                        <c:v>19.57</c:v>
                      </c:pt>
                      <c:pt idx="2172">
                        <c:v>19.399999999999999</c:v>
                      </c:pt>
                      <c:pt idx="2173">
                        <c:v>19.34</c:v>
                      </c:pt>
                      <c:pt idx="2174">
                        <c:v>19.059999999999999</c:v>
                      </c:pt>
                      <c:pt idx="2175">
                        <c:v>18.829999999999998</c:v>
                      </c:pt>
                      <c:pt idx="2176">
                        <c:v>19.05</c:v>
                      </c:pt>
                      <c:pt idx="2177">
                        <c:v>18.97</c:v>
                      </c:pt>
                      <c:pt idx="2178">
                        <c:v>19.02</c:v>
                      </c:pt>
                      <c:pt idx="2179">
                        <c:v>19.489999999999998</c:v>
                      </c:pt>
                      <c:pt idx="2180">
                        <c:v>19.28</c:v>
                      </c:pt>
                      <c:pt idx="2181">
                        <c:v>19.38</c:v>
                      </c:pt>
                      <c:pt idx="2182">
                        <c:v>19.170000000000002</c:v>
                      </c:pt>
                      <c:pt idx="2183">
                        <c:v>18.82</c:v>
                      </c:pt>
                      <c:pt idx="2184">
                        <c:v>18.97</c:v>
                      </c:pt>
                      <c:pt idx="2185">
                        <c:v>18.670000000000002</c:v>
                      </c:pt>
                      <c:pt idx="2186">
                        <c:v>18.97</c:v>
                      </c:pt>
                      <c:pt idx="2187">
                        <c:v>19.28</c:v>
                      </c:pt>
                      <c:pt idx="2188">
                        <c:v>19.23</c:v>
                      </c:pt>
                      <c:pt idx="2189">
                        <c:v>19.43</c:v>
                      </c:pt>
                      <c:pt idx="2190">
                        <c:v>19.579999999999998</c:v>
                      </c:pt>
                      <c:pt idx="2191">
                        <c:v>19.48</c:v>
                      </c:pt>
                      <c:pt idx="2192">
                        <c:v>19.64</c:v>
                      </c:pt>
                      <c:pt idx="2193">
                        <c:v>19.64</c:v>
                      </c:pt>
                      <c:pt idx="2194">
                        <c:v>19.829999999999998</c:v>
                      </c:pt>
                      <c:pt idx="2195">
                        <c:v>19.82</c:v>
                      </c:pt>
                      <c:pt idx="2196">
                        <c:v>19.88</c:v>
                      </c:pt>
                      <c:pt idx="2197">
                        <c:v>19.760000000000002</c:v>
                      </c:pt>
                      <c:pt idx="2198">
                        <c:v>19.68</c:v>
                      </c:pt>
                      <c:pt idx="2199">
                        <c:v>19.829999999999998</c:v>
                      </c:pt>
                      <c:pt idx="2200">
                        <c:v>19.78</c:v>
                      </c:pt>
                      <c:pt idx="2201">
                        <c:v>19.87</c:v>
                      </c:pt>
                      <c:pt idx="2202">
                        <c:v>19.87</c:v>
                      </c:pt>
                      <c:pt idx="2203">
                        <c:v>19.829999999999998</c:v>
                      </c:pt>
                      <c:pt idx="2204">
                        <c:v>19.75</c:v>
                      </c:pt>
                      <c:pt idx="2205">
                        <c:v>19.899999999999999</c:v>
                      </c:pt>
                      <c:pt idx="2206">
                        <c:v>19.84</c:v>
                      </c:pt>
                      <c:pt idx="2207">
                        <c:v>19.72</c:v>
                      </c:pt>
                      <c:pt idx="2208">
                        <c:v>19.8</c:v>
                      </c:pt>
                      <c:pt idx="2209">
                        <c:v>19.66</c:v>
                      </c:pt>
                      <c:pt idx="2210">
                        <c:v>19.739999999999998</c:v>
                      </c:pt>
                      <c:pt idx="2211">
                        <c:v>19.32</c:v>
                      </c:pt>
                      <c:pt idx="2212">
                        <c:v>19.440000000000001</c:v>
                      </c:pt>
                      <c:pt idx="2213">
                        <c:v>19.87</c:v>
                      </c:pt>
                      <c:pt idx="2214">
                        <c:v>19.73</c:v>
                      </c:pt>
                      <c:pt idx="2215">
                        <c:v>19.97</c:v>
                      </c:pt>
                      <c:pt idx="2216">
                        <c:v>19.920000000000002</c:v>
                      </c:pt>
                      <c:pt idx="2217">
                        <c:v>20.04</c:v>
                      </c:pt>
                      <c:pt idx="2218">
                        <c:v>19.850000000000001</c:v>
                      </c:pt>
                      <c:pt idx="2219">
                        <c:v>20.04</c:v>
                      </c:pt>
                      <c:pt idx="2220">
                        <c:v>19.93</c:v>
                      </c:pt>
                      <c:pt idx="2221">
                        <c:v>19.77</c:v>
                      </c:pt>
                      <c:pt idx="2222">
                        <c:v>19.45</c:v>
                      </c:pt>
                      <c:pt idx="2223">
                        <c:v>19.440000000000001</c:v>
                      </c:pt>
                      <c:pt idx="2224">
                        <c:v>19.41</c:v>
                      </c:pt>
                      <c:pt idx="2225">
                        <c:v>19.7</c:v>
                      </c:pt>
                      <c:pt idx="2226">
                        <c:v>19.559999999999999</c:v>
                      </c:pt>
                      <c:pt idx="2227">
                        <c:v>19.54</c:v>
                      </c:pt>
                      <c:pt idx="2228">
                        <c:v>19.64</c:v>
                      </c:pt>
                      <c:pt idx="2229">
                        <c:v>19.670000000000002</c:v>
                      </c:pt>
                      <c:pt idx="2230">
                        <c:v>19.57</c:v>
                      </c:pt>
                      <c:pt idx="2231">
                        <c:v>19.64</c:v>
                      </c:pt>
                      <c:pt idx="2232">
                        <c:v>19.670000000000002</c:v>
                      </c:pt>
                      <c:pt idx="2233">
                        <c:v>19.66</c:v>
                      </c:pt>
                      <c:pt idx="2234">
                        <c:v>19.739999999999998</c:v>
                      </c:pt>
                      <c:pt idx="2235">
                        <c:v>19.739999999999998</c:v>
                      </c:pt>
                      <c:pt idx="2236">
                        <c:v>19.809999999999999</c:v>
                      </c:pt>
                      <c:pt idx="2237">
                        <c:v>19.829999999999998</c:v>
                      </c:pt>
                      <c:pt idx="2238">
                        <c:v>19.57</c:v>
                      </c:pt>
                      <c:pt idx="2239">
                        <c:v>19.66</c:v>
                      </c:pt>
                      <c:pt idx="2240">
                        <c:v>19.559999999999999</c:v>
                      </c:pt>
                      <c:pt idx="2241">
                        <c:v>19.7</c:v>
                      </c:pt>
                      <c:pt idx="2242">
                        <c:v>19.73</c:v>
                      </c:pt>
                      <c:pt idx="2243">
                        <c:v>19.7</c:v>
                      </c:pt>
                      <c:pt idx="2244">
                        <c:v>19.62</c:v>
                      </c:pt>
                      <c:pt idx="2245">
                        <c:v>19.739999999999998</c:v>
                      </c:pt>
                      <c:pt idx="2246">
                        <c:v>19.73</c:v>
                      </c:pt>
                      <c:pt idx="2247">
                        <c:v>19.57</c:v>
                      </c:pt>
                      <c:pt idx="2248">
                        <c:v>19.739999999999998</c:v>
                      </c:pt>
                      <c:pt idx="2249">
                        <c:v>19.940000000000001</c:v>
                      </c:pt>
                      <c:pt idx="2250">
                        <c:v>19.760000000000002</c:v>
                      </c:pt>
                      <c:pt idx="2251">
                        <c:v>19.66</c:v>
                      </c:pt>
                      <c:pt idx="2252">
                        <c:v>19.8</c:v>
                      </c:pt>
                      <c:pt idx="2253">
                        <c:v>20.079999999999998</c:v>
                      </c:pt>
                      <c:pt idx="2254">
                        <c:v>20.010000000000002</c:v>
                      </c:pt>
                      <c:pt idx="2255">
                        <c:v>19.940000000000001</c:v>
                      </c:pt>
                      <c:pt idx="2256">
                        <c:v>19.95</c:v>
                      </c:pt>
                      <c:pt idx="2257">
                        <c:v>20.13</c:v>
                      </c:pt>
                      <c:pt idx="2258">
                        <c:v>20.04</c:v>
                      </c:pt>
                      <c:pt idx="2259">
                        <c:v>20.149999999999999</c:v>
                      </c:pt>
                      <c:pt idx="2260">
                        <c:v>20.260000000000002</c:v>
                      </c:pt>
                      <c:pt idx="2261">
                        <c:v>20.21</c:v>
                      </c:pt>
                      <c:pt idx="2262">
                        <c:v>20.16</c:v>
                      </c:pt>
                      <c:pt idx="2263">
                        <c:v>20.170000000000002</c:v>
                      </c:pt>
                      <c:pt idx="2264">
                        <c:v>19.940000000000001</c:v>
                      </c:pt>
                      <c:pt idx="2265">
                        <c:v>20.16</c:v>
                      </c:pt>
                      <c:pt idx="2266">
                        <c:v>20.13</c:v>
                      </c:pt>
                      <c:pt idx="2267">
                        <c:v>19.96</c:v>
                      </c:pt>
                      <c:pt idx="2268">
                        <c:v>19.97</c:v>
                      </c:pt>
                      <c:pt idx="2269">
                        <c:v>20</c:v>
                      </c:pt>
                      <c:pt idx="2270">
                        <c:v>20.170000000000002</c:v>
                      </c:pt>
                      <c:pt idx="2271">
                        <c:v>20</c:v>
                      </c:pt>
                      <c:pt idx="2272">
                        <c:v>20.11</c:v>
                      </c:pt>
                      <c:pt idx="2273">
                        <c:v>19.989999999999998</c:v>
                      </c:pt>
                      <c:pt idx="2274">
                        <c:v>20.04</c:v>
                      </c:pt>
                      <c:pt idx="2275">
                        <c:v>20.32</c:v>
                      </c:pt>
                      <c:pt idx="2276">
                        <c:v>20.399999999999999</c:v>
                      </c:pt>
                      <c:pt idx="2277">
                        <c:v>20.309999999999999</c:v>
                      </c:pt>
                      <c:pt idx="2278">
                        <c:v>20.22</c:v>
                      </c:pt>
                      <c:pt idx="2279">
                        <c:v>20.34</c:v>
                      </c:pt>
                      <c:pt idx="2280">
                        <c:v>20.309999999999999</c:v>
                      </c:pt>
                      <c:pt idx="2281">
                        <c:v>20.5</c:v>
                      </c:pt>
                      <c:pt idx="2282">
                        <c:v>20.07</c:v>
                      </c:pt>
                      <c:pt idx="2283">
                        <c:v>20.38</c:v>
                      </c:pt>
                      <c:pt idx="2284">
                        <c:v>20.420000000000002</c:v>
                      </c:pt>
                      <c:pt idx="2285">
                        <c:v>20.25</c:v>
                      </c:pt>
                      <c:pt idx="2286">
                        <c:v>20.13</c:v>
                      </c:pt>
                      <c:pt idx="2287">
                        <c:v>20.190000000000001</c:v>
                      </c:pt>
                      <c:pt idx="2288">
                        <c:v>19.7</c:v>
                      </c:pt>
                      <c:pt idx="2289">
                        <c:v>19.78</c:v>
                      </c:pt>
                      <c:pt idx="2290">
                        <c:v>20.079999999999998</c:v>
                      </c:pt>
                      <c:pt idx="2291">
                        <c:v>19.989999999999998</c:v>
                      </c:pt>
                      <c:pt idx="2292">
                        <c:v>19.91</c:v>
                      </c:pt>
                      <c:pt idx="2293">
                        <c:v>19.95</c:v>
                      </c:pt>
                      <c:pt idx="2294">
                        <c:v>19.600000000000001</c:v>
                      </c:pt>
                      <c:pt idx="2295">
                        <c:v>19.75</c:v>
                      </c:pt>
                      <c:pt idx="2296">
                        <c:v>19.989999999999998</c:v>
                      </c:pt>
                      <c:pt idx="2297">
                        <c:v>20.23</c:v>
                      </c:pt>
                      <c:pt idx="2298">
                        <c:v>20.28</c:v>
                      </c:pt>
                      <c:pt idx="2299">
                        <c:v>20.45</c:v>
                      </c:pt>
                      <c:pt idx="2300">
                        <c:v>20.65</c:v>
                      </c:pt>
                      <c:pt idx="2301">
                        <c:v>20.6</c:v>
                      </c:pt>
                      <c:pt idx="2302">
                        <c:v>20.62</c:v>
                      </c:pt>
                      <c:pt idx="2303">
                        <c:v>20.6</c:v>
                      </c:pt>
                      <c:pt idx="2304">
                        <c:v>20.75</c:v>
                      </c:pt>
                      <c:pt idx="2305">
                        <c:v>20.57</c:v>
                      </c:pt>
                      <c:pt idx="2306">
                        <c:v>20.38</c:v>
                      </c:pt>
                      <c:pt idx="2307">
                        <c:v>20.23</c:v>
                      </c:pt>
                      <c:pt idx="2308">
                        <c:v>20.309999999999999</c:v>
                      </c:pt>
                      <c:pt idx="2309">
                        <c:v>20.51</c:v>
                      </c:pt>
                      <c:pt idx="2310">
                        <c:v>20.51</c:v>
                      </c:pt>
                      <c:pt idx="2311">
                        <c:v>20.45</c:v>
                      </c:pt>
                      <c:pt idx="2312">
                        <c:v>20.43</c:v>
                      </c:pt>
                      <c:pt idx="2313">
                        <c:v>20.39</c:v>
                      </c:pt>
                      <c:pt idx="2314">
                        <c:v>20.47</c:v>
                      </c:pt>
                      <c:pt idx="2315">
                        <c:v>20.399999999999999</c:v>
                      </c:pt>
                      <c:pt idx="2316">
                        <c:v>20.440000000000001</c:v>
                      </c:pt>
                      <c:pt idx="2317">
                        <c:v>20.64</c:v>
                      </c:pt>
                      <c:pt idx="2318">
                        <c:v>20.45</c:v>
                      </c:pt>
                      <c:pt idx="2319">
                        <c:v>20.260000000000002</c:v>
                      </c:pt>
                      <c:pt idx="2320">
                        <c:v>20.34</c:v>
                      </c:pt>
                      <c:pt idx="2321">
                        <c:v>20.48</c:v>
                      </c:pt>
                      <c:pt idx="2322">
                        <c:v>20.52</c:v>
                      </c:pt>
                      <c:pt idx="2323">
                        <c:v>20.51</c:v>
                      </c:pt>
                      <c:pt idx="2324">
                        <c:v>20.32</c:v>
                      </c:pt>
                      <c:pt idx="2325">
                        <c:v>19.89</c:v>
                      </c:pt>
                      <c:pt idx="2326">
                        <c:v>19.18</c:v>
                      </c:pt>
                      <c:pt idx="2327">
                        <c:v>18.37</c:v>
                      </c:pt>
                      <c:pt idx="2328">
                        <c:v>18.11</c:v>
                      </c:pt>
                      <c:pt idx="2329">
                        <c:v>18.8</c:v>
                      </c:pt>
                      <c:pt idx="2330">
                        <c:v>19.260000000000002</c:v>
                      </c:pt>
                      <c:pt idx="2331">
                        <c:v>19.170000000000002</c:v>
                      </c:pt>
                      <c:pt idx="2332">
                        <c:v>19.010000000000002</c:v>
                      </c:pt>
                      <c:pt idx="2333">
                        <c:v>18.39</c:v>
                      </c:pt>
                      <c:pt idx="2334">
                        <c:v>18.64</c:v>
                      </c:pt>
                      <c:pt idx="2335">
                        <c:v>18.75</c:v>
                      </c:pt>
                      <c:pt idx="2336">
                        <c:v>18.37</c:v>
                      </c:pt>
                      <c:pt idx="2337">
                        <c:v>18.84</c:v>
                      </c:pt>
                      <c:pt idx="2338">
                        <c:v>18.579999999999998</c:v>
                      </c:pt>
                      <c:pt idx="2339">
                        <c:v>18.670000000000002</c:v>
                      </c:pt>
                      <c:pt idx="2340">
                        <c:v>18.75</c:v>
                      </c:pt>
                      <c:pt idx="2341">
                        <c:v>18.71</c:v>
                      </c:pt>
                      <c:pt idx="2342">
                        <c:v>18.98</c:v>
                      </c:pt>
                      <c:pt idx="2343">
                        <c:v>19.100000000000001</c:v>
                      </c:pt>
                      <c:pt idx="2344">
                        <c:v>18.84</c:v>
                      </c:pt>
                      <c:pt idx="2345">
                        <c:v>18.38</c:v>
                      </c:pt>
                      <c:pt idx="2346">
                        <c:v>18.59</c:v>
                      </c:pt>
                      <c:pt idx="2347">
                        <c:v>18.36</c:v>
                      </c:pt>
                      <c:pt idx="2348">
                        <c:v>18.37</c:v>
                      </c:pt>
                      <c:pt idx="2349">
                        <c:v>18.239999999999998</c:v>
                      </c:pt>
                      <c:pt idx="2350">
                        <c:v>18.5</c:v>
                      </c:pt>
                      <c:pt idx="2351">
                        <c:v>18.07</c:v>
                      </c:pt>
                      <c:pt idx="2352">
                        <c:v>18.11</c:v>
                      </c:pt>
                      <c:pt idx="2353">
                        <c:v>18.38</c:v>
                      </c:pt>
                      <c:pt idx="2354">
                        <c:v>18.39</c:v>
                      </c:pt>
                      <c:pt idx="2355">
                        <c:v>18.41</c:v>
                      </c:pt>
                      <c:pt idx="2356">
                        <c:v>18.8</c:v>
                      </c:pt>
                      <c:pt idx="2357">
                        <c:v>18.71</c:v>
                      </c:pt>
                      <c:pt idx="2358">
                        <c:v>18.86</c:v>
                      </c:pt>
                      <c:pt idx="2359">
                        <c:v>18.97</c:v>
                      </c:pt>
                      <c:pt idx="2360">
                        <c:v>18.850000000000001</c:v>
                      </c:pt>
                      <c:pt idx="2361">
                        <c:v>18.87</c:v>
                      </c:pt>
                      <c:pt idx="2362">
                        <c:v>18.72</c:v>
                      </c:pt>
                      <c:pt idx="2363">
                        <c:v>18.57</c:v>
                      </c:pt>
                      <c:pt idx="2364">
                        <c:v>18.989999999999998</c:v>
                      </c:pt>
                      <c:pt idx="2365">
                        <c:v>19.100000000000001</c:v>
                      </c:pt>
                      <c:pt idx="2366">
                        <c:v>19.09</c:v>
                      </c:pt>
                      <c:pt idx="2367">
                        <c:v>19.2</c:v>
                      </c:pt>
                      <c:pt idx="2368">
                        <c:v>19.059999999999999</c:v>
                      </c:pt>
                      <c:pt idx="2369">
                        <c:v>19.37</c:v>
                      </c:pt>
                      <c:pt idx="2370">
                        <c:v>19.579999999999998</c:v>
                      </c:pt>
                      <c:pt idx="2371">
                        <c:v>19.5</c:v>
                      </c:pt>
                      <c:pt idx="2372">
                        <c:v>19.39</c:v>
                      </c:pt>
                      <c:pt idx="2373">
                        <c:v>19.84</c:v>
                      </c:pt>
                      <c:pt idx="2374">
                        <c:v>19.82</c:v>
                      </c:pt>
                      <c:pt idx="2375">
                        <c:v>19.53</c:v>
                      </c:pt>
                      <c:pt idx="2376">
                        <c:v>19.8</c:v>
                      </c:pt>
                      <c:pt idx="2377">
                        <c:v>19.829999999999998</c:v>
                      </c:pt>
                      <c:pt idx="2378">
                        <c:v>19.78</c:v>
                      </c:pt>
                      <c:pt idx="2379">
                        <c:v>19.86</c:v>
                      </c:pt>
                      <c:pt idx="2380">
                        <c:v>20.059999999999999</c:v>
                      </c:pt>
                      <c:pt idx="2381">
                        <c:v>19.84</c:v>
                      </c:pt>
                      <c:pt idx="2382">
                        <c:v>19.93</c:v>
                      </c:pt>
                      <c:pt idx="2383">
                        <c:v>19.87</c:v>
                      </c:pt>
                      <c:pt idx="2384">
                        <c:v>19.57</c:v>
                      </c:pt>
                      <c:pt idx="2385">
                        <c:v>19.399999999999999</c:v>
                      </c:pt>
                      <c:pt idx="2386">
                        <c:v>19.64</c:v>
                      </c:pt>
                      <c:pt idx="2387">
                        <c:v>19.600000000000001</c:v>
                      </c:pt>
                      <c:pt idx="2388">
                        <c:v>19.95</c:v>
                      </c:pt>
                      <c:pt idx="2389">
                        <c:v>19.98</c:v>
                      </c:pt>
                      <c:pt idx="2390">
                        <c:v>20.010000000000002</c:v>
                      </c:pt>
                      <c:pt idx="2391">
                        <c:v>19.93</c:v>
                      </c:pt>
                      <c:pt idx="2392">
                        <c:v>19.87</c:v>
                      </c:pt>
                      <c:pt idx="2393">
                        <c:v>19.89</c:v>
                      </c:pt>
                      <c:pt idx="2394">
                        <c:v>19.940000000000001</c:v>
                      </c:pt>
                      <c:pt idx="2395">
                        <c:v>19.920000000000002</c:v>
                      </c:pt>
                      <c:pt idx="2396">
                        <c:v>20.14</c:v>
                      </c:pt>
                      <c:pt idx="2397">
                        <c:v>19.91</c:v>
                      </c:pt>
                      <c:pt idx="2398">
                        <c:v>19.579999999999998</c:v>
                      </c:pt>
                      <c:pt idx="2399">
                        <c:v>20.100000000000001</c:v>
                      </c:pt>
                      <c:pt idx="2400">
                        <c:v>19.91</c:v>
                      </c:pt>
                      <c:pt idx="2401">
                        <c:v>19.66</c:v>
                      </c:pt>
                      <c:pt idx="2402">
                        <c:v>19.440000000000001</c:v>
                      </c:pt>
                      <c:pt idx="2403">
                        <c:v>19.45</c:v>
                      </c:pt>
                      <c:pt idx="2404">
                        <c:v>19.02</c:v>
                      </c:pt>
                      <c:pt idx="2405">
                        <c:v>19.059999999999999</c:v>
                      </c:pt>
                      <c:pt idx="2406">
                        <c:v>19.510000000000002</c:v>
                      </c:pt>
                      <c:pt idx="2407">
                        <c:v>19.829999999999998</c:v>
                      </c:pt>
                      <c:pt idx="2408">
                        <c:v>19.54</c:v>
                      </c:pt>
                      <c:pt idx="2409">
                        <c:v>18.899999999999999</c:v>
                      </c:pt>
                      <c:pt idx="2410">
                        <c:v>19.09</c:v>
                      </c:pt>
                      <c:pt idx="2411">
                        <c:v>19.27</c:v>
                      </c:pt>
                      <c:pt idx="2412">
                        <c:v>19.489999999999998</c:v>
                      </c:pt>
                      <c:pt idx="2413">
                        <c:v>19.48</c:v>
                      </c:pt>
                      <c:pt idx="2414">
                        <c:v>19.46</c:v>
                      </c:pt>
                      <c:pt idx="2415">
                        <c:v>19.66</c:v>
                      </c:pt>
                      <c:pt idx="2416">
                        <c:v>19.53</c:v>
                      </c:pt>
                      <c:pt idx="2417">
                        <c:v>19.329999999999998</c:v>
                      </c:pt>
                      <c:pt idx="2418">
                        <c:v>18.96</c:v>
                      </c:pt>
                      <c:pt idx="2419">
                        <c:v>19.03</c:v>
                      </c:pt>
                      <c:pt idx="2420">
                        <c:v>18.739999999999998</c:v>
                      </c:pt>
                      <c:pt idx="2421">
                        <c:v>18.21</c:v>
                      </c:pt>
                      <c:pt idx="2422">
                        <c:v>17.93</c:v>
                      </c:pt>
                      <c:pt idx="2423">
                        <c:v>17.95</c:v>
                      </c:pt>
                      <c:pt idx="2424">
                        <c:v>18.09</c:v>
                      </c:pt>
                      <c:pt idx="2425">
                        <c:v>17.62</c:v>
                      </c:pt>
                      <c:pt idx="2426">
                        <c:v>17.77</c:v>
                      </c:pt>
                      <c:pt idx="2427">
                        <c:v>17.38</c:v>
                      </c:pt>
                      <c:pt idx="2428">
                        <c:v>17.37</c:v>
                      </c:pt>
                      <c:pt idx="2429">
                        <c:v>17.03</c:v>
                      </c:pt>
                      <c:pt idx="2430">
                        <c:v>16.95</c:v>
                      </c:pt>
                      <c:pt idx="2431">
                        <c:v>17.260000000000002</c:v>
                      </c:pt>
                      <c:pt idx="2432">
                        <c:v>16.91</c:v>
                      </c:pt>
                      <c:pt idx="2433">
                        <c:v>17.2</c:v>
                      </c:pt>
                      <c:pt idx="2434">
                        <c:v>17.13</c:v>
                      </c:pt>
                      <c:pt idx="2435">
                        <c:v>17.14</c:v>
                      </c:pt>
                      <c:pt idx="2436">
                        <c:v>17.62</c:v>
                      </c:pt>
                      <c:pt idx="2437">
                        <c:v>17.55</c:v>
                      </c:pt>
                      <c:pt idx="2438">
                        <c:v>17.059999999999999</c:v>
                      </c:pt>
                      <c:pt idx="2439">
                        <c:v>17.079999999999998</c:v>
                      </c:pt>
                      <c:pt idx="2440">
                        <c:v>17.22</c:v>
                      </c:pt>
                      <c:pt idx="2441">
                        <c:v>16.989999999999998</c:v>
                      </c:pt>
                      <c:pt idx="2442">
                        <c:v>16.559999999999999</c:v>
                      </c:pt>
                      <c:pt idx="2443">
                        <c:v>16.54</c:v>
                      </c:pt>
                      <c:pt idx="2444">
                        <c:v>16.45</c:v>
                      </c:pt>
                      <c:pt idx="2445">
                        <c:v>15.95</c:v>
                      </c:pt>
                      <c:pt idx="2446">
                        <c:v>16.62</c:v>
                      </c:pt>
                      <c:pt idx="2447">
                        <c:v>16.89</c:v>
                      </c:pt>
                      <c:pt idx="2448">
                        <c:v>17.12</c:v>
                      </c:pt>
                      <c:pt idx="2449">
                        <c:v>17.02</c:v>
                      </c:pt>
                      <c:pt idx="2450">
                        <c:v>17.02</c:v>
                      </c:pt>
                      <c:pt idx="2451">
                        <c:v>17.29</c:v>
                      </c:pt>
                      <c:pt idx="2452">
                        <c:v>16.98</c:v>
                      </c:pt>
                      <c:pt idx="2453">
                        <c:v>16.940000000000001</c:v>
                      </c:pt>
                      <c:pt idx="2454">
                        <c:v>17.170000000000002</c:v>
                      </c:pt>
                      <c:pt idx="2455">
                        <c:v>17.29</c:v>
                      </c:pt>
                      <c:pt idx="2456">
                        <c:v>17.11</c:v>
                      </c:pt>
                      <c:pt idx="2457">
                        <c:v>17.68</c:v>
                      </c:pt>
                      <c:pt idx="2458">
                        <c:v>17.88</c:v>
                      </c:pt>
                      <c:pt idx="2459">
                        <c:v>18</c:v>
                      </c:pt>
                      <c:pt idx="2460">
                        <c:v>18.07</c:v>
                      </c:pt>
                      <c:pt idx="2461">
                        <c:v>18.07</c:v>
                      </c:pt>
                      <c:pt idx="2462">
                        <c:v>17.77</c:v>
                      </c:pt>
                      <c:pt idx="2463">
                        <c:v>17.8</c:v>
                      </c:pt>
                      <c:pt idx="2464">
                        <c:v>17.78</c:v>
                      </c:pt>
                      <c:pt idx="2465">
                        <c:v>18.239999999999998</c:v>
                      </c:pt>
                      <c:pt idx="2466">
                        <c:v>18.190000000000001</c:v>
                      </c:pt>
                      <c:pt idx="2467">
                        <c:v>18.18</c:v>
                      </c:pt>
                      <c:pt idx="2468">
                        <c:v>18.14</c:v>
                      </c:pt>
                      <c:pt idx="2469">
                        <c:v>18.36</c:v>
                      </c:pt>
                      <c:pt idx="2470">
                        <c:v>18.440000000000001</c:v>
                      </c:pt>
                      <c:pt idx="2471">
                        <c:v>18.41</c:v>
                      </c:pt>
                      <c:pt idx="2472">
                        <c:v>18.350000000000001</c:v>
                      </c:pt>
                      <c:pt idx="2473">
                        <c:v>18.21</c:v>
                      </c:pt>
                      <c:pt idx="2474">
                        <c:v>18.100000000000001</c:v>
                      </c:pt>
                      <c:pt idx="2475">
                        <c:v>18.149999999999999</c:v>
                      </c:pt>
                      <c:pt idx="2476">
                        <c:v>18.190000000000001</c:v>
                      </c:pt>
                      <c:pt idx="2477">
                        <c:v>18.29</c:v>
                      </c:pt>
                      <c:pt idx="2478">
                        <c:v>18.25</c:v>
                      </c:pt>
                      <c:pt idx="2479">
                        <c:v>18.41</c:v>
                      </c:pt>
                      <c:pt idx="2480">
                        <c:v>18.32</c:v>
                      </c:pt>
                      <c:pt idx="2481">
                        <c:v>18.07</c:v>
                      </c:pt>
                      <c:pt idx="2482">
                        <c:v>18.16</c:v>
                      </c:pt>
                      <c:pt idx="2483">
                        <c:v>17.82</c:v>
                      </c:pt>
                      <c:pt idx="2484">
                        <c:v>17.89</c:v>
                      </c:pt>
                      <c:pt idx="2485">
                        <c:v>17.96</c:v>
                      </c:pt>
                      <c:pt idx="2486">
                        <c:v>18.190000000000001</c:v>
                      </c:pt>
                      <c:pt idx="2487">
                        <c:v>18.600000000000001</c:v>
                      </c:pt>
                      <c:pt idx="2488">
                        <c:v>18.64</c:v>
                      </c:pt>
                      <c:pt idx="2489">
                        <c:v>18.579999999999998</c:v>
                      </c:pt>
                      <c:pt idx="2490">
                        <c:v>18.71</c:v>
                      </c:pt>
                      <c:pt idx="2491">
                        <c:v>18.95</c:v>
                      </c:pt>
                      <c:pt idx="2492">
                        <c:v>19.100000000000001</c:v>
                      </c:pt>
                      <c:pt idx="2493">
                        <c:v>18.920000000000002</c:v>
                      </c:pt>
                      <c:pt idx="2494">
                        <c:v>19.100000000000001</c:v>
                      </c:pt>
                      <c:pt idx="2495">
                        <c:v>19.059999999999999</c:v>
                      </c:pt>
                      <c:pt idx="2496">
                        <c:v>19.18</c:v>
                      </c:pt>
                      <c:pt idx="2497">
                        <c:v>19.22</c:v>
                      </c:pt>
                      <c:pt idx="2498">
                        <c:v>19.010000000000002</c:v>
                      </c:pt>
                      <c:pt idx="2499">
                        <c:v>18.91</c:v>
                      </c:pt>
                      <c:pt idx="2500">
                        <c:v>19.079999999999998</c:v>
                      </c:pt>
                      <c:pt idx="2501">
                        <c:v>18.84</c:v>
                      </c:pt>
                      <c:pt idx="2502">
                        <c:v>18.690000000000001</c:v>
                      </c:pt>
                      <c:pt idx="2503">
                        <c:v>18.68</c:v>
                      </c:pt>
                      <c:pt idx="2504">
                        <c:v>18.760000000000002</c:v>
                      </c:pt>
                      <c:pt idx="2505">
                        <c:v>18.71</c:v>
                      </c:pt>
                      <c:pt idx="2506">
                        <c:v>18.98</c:v>
                      </c:pt>
                      <c:pt idx="2507">
                        <c:v>18.78</c:v>
                      </c:pt>
                      <c:pt idx="2508">
                        <c:v>18.79</c:v>
                      </c:pt>
                      <c:pt idx="2509">
                        <c:v>18.559999999999999</c:v>
                      </c:pt>
                      <c:pt idx="2510">
                        <c:v>18.66</c:v>
                      </c:pt>
                      <c:pt idx="2511">
                        <c:v>18.55</c:v>
                      </c:pt>
                      <c:pt idx="2512">
                        <c:v>18.88</c:v>
                      </c:pt>
                      <c:pt idx="2513">
                        <c:v>18.7</c:v>
                      </c:pt>
                      <c:pt idx="2514">
                        <c:v>18.829999999999998</c:v>
                      </c:pt>
                      <c:pt idx="2515">
                        <c:v>18.809999999999999</c:v>
                      </c:pt>
                      <c:pt idx="2516">
                        <c:v>19.100000000000001</c:v>
                      </c:pt>
                      <c:pt idx="2517">
                        <c:v>19.3</c:v>
                      </c:pt>
                      <c:pt idx="2518">
                        <c:v>19.18</c:v>
                      </c:pt>
                      <c:pt idx="2519">
                        <c:v>19.309999999999999</c:v>
                      </c:pt>
                      <c:pt idx="2520">
                        <c:v>19.27</c:v>
                      </c:pt>
                      <c:pt idx="2521">
                        <c:v>19.309999999999999</c:v>
                      </c:pt>
                      <c:pt idx="2522">
                        <c:v>19.350000000000001</c:v>
                      </c:pt>
                      <c:pt idx="2523">
                        <c:v>19.07</c:v>
                      </c:pt>
                      <c:pt idx="2524">
                        <c:v>19.18</c:v>
                      </c:pt>
                      <c:pt idx="2525">
                        <c:v>19.14</c:v>
                      </c:pt>
                      <c:pt idx="2526">
                        <c:v>19.16</c:v>
                      </c:pt>
                      <c:pt idx="2527">
                        <c:v>19.02</c:v>
                      </c:pt>
                      <c:pt idx="2528">
                        <c:v>18.79</c:v>
                      </c:pt>
                      <c:pt idx="2529">
                        <c:v>18.66</c:v>
                      </c:pt>
                      <c:pt idx="2530">
                        <c:v>18.38</c:v>
                      </c:pt>
                      <c:pt idx="2531">
                        <c:v>18.41</c:v>
                      </c:pt>
                      <c:pt idx="2532">
                        <c:v>18.45</c:v>
                      </c:pt>
                      <c:pt idx="2533">
                        <c:v>18.34</c:v>
                      </c:pt>
                      <c:pt idx="2534">
                        <c:v>18.45</c:v>
                      </c:pt>
                      <c:pt idx="2535">
                        <c:v>18.55</c:v>
                      </c:pt>
                      <c:pt idx="2536">
                        <c:v>18.54</c:v>
                      </c:pt>
                      <c:pt idx="2537">
                        <c:v>18.920000000000002</c:v>
                      </c:pt>
                      <c:pt idx="2538">
                        <c:v>17.91</c:v>
                      </c:pt>
                      <c:pt idx="2539">
                        <c:v>17.399999999999999</c:v>
                      </c:pt>
                      <c:pt idx="2540">
                        <c:v>17.850000000000001</c:v>
                      </c:pt>
                      <c:pt idx="2541">
                        <c:v>18.25</c:v>
                      </c:pt>
                      <c:pt idx="2542">
                        <c:v>18.54</c:v>
                      </c:pt>
                      <c:pt idx="2543">
                        <c:v>18.45</c:v>
                      </c:pt>
                      <c:pt idx="2544">
                        <c:v>18.170000000000002</c:v>
                      </c:pt>
                      <c:pt idx="2545">
                        <c:v>18.22</c:v>
                      </c:pt>
                      <c:pt idx="2546">
                        <c:v>18.239999999999998</c:v>
                      </c:pt>
                      <c:pt idx="2547">
                        <c:v>18.59</c:v>
                      </c:pt>
                      <c:pt idx="2548">
                        <c:v>18.7</c:v>
                      </c:pt>
                      <c:pt idx="2549">
                        <c:v>18.93</c:v>
                      </c:pt>
                      <c:pt idx="2550">
                        <c:v>18.93</c:v>
                      </c:pt>
                      <c:pt idx="2551">
                        <c:v>19.11</c:v>
                      </c:pt>
                      <c:pt idx="2552">
                        <c:v>19.079999999999998</c:v>
                      </c:pt>
                      <c:pt idx="2553">
                        <c:v>19.14</c:v>
                      </c:pt>
                      <c:pt idx="2554">
                        <c:v>19.149999999999999</c:v>
                      </c:pt>
                      <c:pt idx="2555">
                        <c:v>19.18</c:v>
                      </c:pt>
                      <c:pt idx="2556">
                        <c:v>19.09</c:v>
                      </c:pt>
                      <c:pt idx="2557">
                        <c:v>19.21</c:v>
                      </c:pt>
                      <c:pt idx="2558">
                        <c:v>19.170000000000002</c:v>
                      </c:pt>
                      <c:pt idx="2559">
                        <c:v>19.18</c:v>
                      </c:pt>
                      <c:pt idx="2560">
                        <c:v>19.18</c:v>
                      </c:pt>
                      <c:pt idx="2561">
                        <c:v>19.22</c:v>
                      </c:pt>
                      <c:pt idx="2562">
                        <c:v>19.18</c:v>
                      </c:pt>
                      <c:pt idx="2563">
                        <c:v>19.14</c:v>
                      </c:pt>
                      <c:pt idx="2564">
                        <c:v>18.97</c:v>
                      </c:pt>
                      <c:pt idx="2565">
                        <c:v>19.170000000000002</c:v>
                      </c:pt>
                      <c:pt idx="2566">
                        <c:v>19.12</c:v>
                      </c:pt>
                      <c:pt idx="2567">
                        <c:v>19.48</c:v>
                      </c:pt>
                      <c:pt idx="2568">
                        <c:v>19.510000000000002</c:v>
                      </c:pt>
                      <c:pt idx="2569">
                        <c:v>19.53</c:v>
                      </c:pt>
                      <c:pt idx="2570">
                        <c:v>19.37</c:v>
                      </c:pt>
                      <c:pt idx="2571">
                        <c:v>19.41</c:v>
                      </c:pt>
                      <c:pt idx="2572">
                        <c:v>19.350000000000001</c:v>
                      </c:pt>
                      <c:pt idx="2573">
                        <c:v>19.48</c:v>
                      </c:pt>
                      <c:pt idx="2574">
                        <c:v>19.440000000000001</c:v>
                      </c:pt>
                      <c:pt idx="2575">
                        <c:v>19.5</c:v>
                      </c:pt>
                      <c:pt idx="2576">
                        <c:v>19.48</c:v>
                      </c:pt>
                      <c:pt idx="2577">
                        <c:v>19.48</c:v>
                      </c:pt>
                      <c:pt idx="2578">
                        <c:v>19.48</c:v>
                      </c:pt>
                      <c:pt idx="2579">
                        <c:v>19.5</c:v>
                      </c:pt>
                      <c:pt idx="2580">
                        <c:v>19.489999999999998</c:v>
                      </c:pt>
                      <c:pt idx="2581">
                        <c:v>19.53</c:v>
                      </c:pt>
                      <c:pt idx="2582">
                        <c:v>19.559999999999999</c:v>
                      </c:pt>
                      <c:pt idx="2583">
                        <c:v>19.73</c:v>
                      </c:pt>
                      <c:pt idx="2584">
                        <c:v>19.91</c:v>
                      </c:pt>
                      <c:pt idx="2585">
                        <c:v>19.920000000000002</c:v>
                      </c:pt>
                      <c:pt idx="2586">
                        <c:v>19.84</c:v>
                      </c:pt>
                      <c:pt idx="2587">
                        <c:v>19.93</c:v>
                      </c:pt>
                      <c:pt idx="2588">
                        <c:v>19.899999999999999</c:v>
                      </c:pt>
                      <c:pt idx="2589">
                        <c:v>19.89</c:v>
                      </c:pt>
                      <c:pt idx="2590">
                        <c:v>19.87</c:v>
                      </c:pt>
                      <c:pt idx="2591">
                        <c:v>19.5</c:v>
                      </c:pt>
                      <c:pt idx="2592">
                        <c:v>19.72</c:v>
                      </c:pt>
                      <c:pt idx="2593">
                        <c:v>19.37</c:v>
                      </c:pt>
                      <c:pt idx="2594">
                        <c:v>19.32</c:v>
                      </c:pt>
                      <c:pt idx="2595">
                        <c:v>19.440000000000001</c:v>
                      </c:pt>
                      <c:pt idx="2596">
                        <c:v>19.16</c:v>
                      </c:pt>
                      <c:pt idx="2597">
                        <c:v>19.309999999999999</c:v>
                      </c:pt>
                      <c:pt idx="2598">
                        <c:v>19.32</c:v>
                      </c:pt>
                      <c:pt idx="2599">
                        <c:v>19.440000000000001</c:v>
                      </c:pt>
                      <c:pt idx="2600">
                        <c:v>19.48</c:v>
                      </c:pt>
                      <c:pt idx="2601">
                        <c:v>19.38</c:v>
                      </c:pt>
                      <c:pt idx="2602">
                        <c:v>19.07</c:v>
                      </c:pt>
                      <c:pt idx="2603">
                        <c:v>19.22</c:v>
                      </c:pt>
                      <c:pt idx="2604">
                        <c:v>19.309999999999999</c:v>
                      </c:pt>
                      <c:pt idx="2605">
                        <c:v>19.04</c:v>
                      </c:pt>
                      <c:pt idx="2606">
                        <c:v>19.3</c:v>
                      </c:pt>
                      <c:pt idx="2607">
                        <c:v>19.21</c:v>
                      </c:pt>
                      <c:pt idx="2608">
                        <c:v>19.29</c:v>
                      </c:pt>
                      <c:pt idx="2609">
                        <c:v>19.600000000000001</c:v>
                      </c:pt>
                      <c:pt idx="2610">
                        <c:v>19.63</c:v>
                      </c:pt>
                      <c:pt idx="2611">
                        <c:v>19.62</c:v>
                      </c:pt>
                      <c:pt idx="2612">
                        <c:v>19.72</c:v>
                      </c:pt>
                      <c:pt idx="2613">
                        <c:v>19.54</c:v>
                      </c:pt>
                      <c:pt idx="2614">
                        <c:v>19.52</c:v>
                      </c:pt>
                      <c:pt idx="2615">
                        <c:v>19.329999999999998</c:v>
                      </c:pt>
                      <c:pt idx="2616">
                        <c:v>19.420000000000002</c:v>
                      </c:pt>
                      <c:pt idx="2617">
                        <c:v>19.329999999999998</c:v>
                      </c:pt>
                      <c:pt idx="2618">
                        <c:v>19.489999999999998</c:v>
                      </c:pt>
                      <c:pt idx="2619">
                        <c:v>19.66</c:v>
                      </c:pt>
                      <c:pt idx="2620">
                        <c:v>19.66</c:v>
                      </c:pt>
                      <c:pt idx="2621">
                        <c:v>19.649999999999999</c:v>
                      </c:pt>
                      <c:pt idx="2622">
                        <c:v>19.71</c:v>
                      </c:pt>
                      <c:pt idx="2623">
                        <c:v>19.690000000000001</c:v>
                      </c:pt>
                      <c:pt idx="2624">
                        <c:v>19.809999999999999</c:v>
                      </c:pt>
                      <c:pt idx="2625">
                        <c:v>19.86</c:v>
                      </c:pt>
                      <c:pt idx="2626">
                        <c:v>19.77</c:v>
                      </c:pt>
                      <c:pt idx="2627">
                        <c:v>19.739999999999998</c:v>
                      </c:pt>
                      <c:pt idx="2628">
                        <c:v>19.66</c:v>
                      </c:pt>
                      <c:pt idx="2629">
                        <c:v>19.53</c:v>
                      </c:pt>
                      <c:pt idx="2630">
                        <c:v>19.55</c:v>
                      </c:pt>
                      <c:pt idx="2631">
                        <c:v>19.489999999999998</c:v>
                      </c:pt>
                      <c:pt idx="2632">
                        <c:v>19.98</c:v>
                      </c:pt>
                      <c:pt idx="2633">
                        <c:v>19.989999999999998</c:v>
                      </c:pt>
                      <c:pt idx="2634">
                        <c:v>20.84</c:v>
                      </c:pt>
                      <c:pt idx="2635">
                        <c:v>21.61</c:v>
                      </c:pt>
                      <c:pt idx="2636">
                        <c:v>21.67</c:v>
                      </c:pt>
                      <c:pt idx="2637">
                        <c:v>22.2</c:v>
                      </c:pt>
                      <c:pt idx="2638">
                        <c:v>22.18</c:v>
                      </c:pt>
                      <c:pt idx="2639">
                        <c:v>21.86</c:v>
                      </c:pt>
                      <c:pt idx="2640">
                        <c:v>22.16</c:v>
                      </c:pt>
                      <c:pt idx="2641">
                        <c:v>22.16</c:v>
                      </c:pt>
                      <c:pt idx="2642">
                        <c:v>22.24</c:v>
                      </c:pt>
                      <c:pt idx="2643">
                        <c:v>22.25</c:v>
                      </c:pt>
                      <c:pt idx="2644">
                        <c:v>22.38</c:v>
                      </c:pt>
                      <c:pt idx="2645">
                        <c:v>22.41</c:v>
                      </c:pt>
                      <c:pt idx="2646">
                        <c:v>22.15</c:v>
                      </c:pt>
                      <c:pt idx="2647">
                        <c:v>22.21</c:v>
                      </c:pt>
                      <c:pt idx="2648">
                        <c:v>22.51</c:v>
                      </c:pt>
                      <c:pt idx="2649">
                        <c:v>22.9</c:v>
                      </c:pt>
                      <c:pt idx="2650">
                        <c:v>22.65</c:v>
                      </c:pt>
                      <c:pt idx="2651">
                        <c:v>22.92</c:v>
                      </c:pt>
                      <c:pt idx="2652">
                        <c:v>23.12</c:v>
                      </c:pt>
                      <c:pt idx="2653">
                        <c:v>23.48</c:v>
                      </c:pt>
                      <c:pt idx="2654">
                        <c:v>23.7</c:v>
                      </c:pt>
                      <c:pt idx="2655">
                        <c:v>23.75</c:v>
                      </c:pt>
                      <c:pt idx="2656">
                        <c:v>23.52</c:v>
                      </c:pt>
                      <c:pt idx="2657">
                        <c:v>23.58</c:v>
                      </c:pt>
                      <c:pt idx="2658">
                        <c:v>23.47</c:v>
                      </c:pt>
                      <c:pt idx="2659">
                        <c:v>23.67</c:v>
                      </c:pt>
                      <c:pt idx="2660">
                        <c:v>23.36</c:v>
                      </c:pt>
                      <c:pt idx="2661">
                        <c:v>23.37</c:v>
                      </c:pt>
                      <c:pt idx="2662">
                        <c:v>23.66</c:v>
                      </c:pt>
                      <c:pt idx="2663">
                        <c:v>23.6</c:v>
                      </c:pt>
                      <c:pt idx="2664">
                        <c:v>23.54</c:v>
                      </c:pt>
                      <c:pt idx="2665">
                        <c:v>23.58</c:v>
                      </c:pt>
                      <c:pt idx="2666">
                        <c:v>23.61</c:v>
                      </c:pt>
                      <c:pt idx="2667">
                        <c:v>23.37</c:v>
                      </c:pt>
                      <c:pt idx="2668">
                        <c:v>23.2</c:v>
                      </c:pt>
                      <c:pt idx="2669">
                        <c:v>23.25</c:v>
                      </c:pt>
                      <c:pt idx="2670">
                        <c:v>23.51</c:v>
                      </c:pt>
                      <c:pt idx="2671">
                        <c:v>23.7</c:v>
                      </c:pt>
                      <c:pt idx="2672">
                        <c:v>23.46</c:v>
                      </c:pt>
                      <c:pt idx="2673">
                        <c:v>23.54</c:v>
                      </c:pt>
                      <c:pt idx="2674">
                        <c:v>23.38</c:v>
                      </c:pt>
                      <c:pt idx="2675">
                        <c:v>23.43</c:v>
                      </c:pt>
                      <c:pt idx="2676">
                        <c:v>23.58</c:v>
                      </c:pt>
                      <c:pt idx="2677">
                        <c:v>23.38</c:v>
                      </c:pt>
                      <c:pt idx="2678">
                        <c:v>23.51</c:v>
                      </c:pt>
                      <c:pt idx="2679">
                        <c:v>22.95</c:v>
                      </c:pt>
                      <c:pt idx="2680">
                        <c:v>23.14</c:v>
                      </c:pt>
                      <c:pt idx="2681">
                        <c:v>23.04</c:v>
                      </c:pt>
                      <c:pt idx="2682">
                        <c:v>23.15</c:v>
                      </c:pt>
                      <c:pt idx="2683">
                        <c:v>23</c:v>
                      </c:pt>
                      <c:pt idx="2684">
                        <c:v>23.29</c:v>
                      </c:pt>
                      <c:pt idx="2685">
                        <c:v>23.68</c:v>
                      </c:pt>
                      <c:pt idx="2686">
                        <c:v>23.74</c:v>
                      </c:pt>
                      <c:pt idx="2687">
                        <c:v>23.65</c:v>
                      </c:pt>
                      <c:pt idx="2688">
                        <c:v>23.46</c:v>
                      </c:pt>
                      <c:pt idx="2689">
                        <c:v>23.31</c:v>
                      </c:pt>
                      <c:pt idx="2690">
                        <c:v>23.34</c:v>
                      </c:pt>
                      <c:pt idx="2691">
                        <c:v>23.25</c:v>
                      </c:pt>
                      <c:pt idx="2692">
                        <c:v>23.72</c:v>
                      </c:pt>
                      <c:pt idx="2693">
                        <c:v>23.61</c:v>
                      </c:pt>
                      <c:pt idx="2694">
                        <c:v>23.55</c:v>
                      </c:pt>
                      <c:pt idx="2695">
                        <c:v>23.39</c:v>
                      </c:pt>
                      <c:pt idx="2696">
                        <c:v>23.71</c:v>
                      </c:pt>
                      <c:pt idx="2697">
                        <c:v>23.78</c:v>
                      </c:pt>
                      <c:pt idx="2698">
                        <c:v>24.05</c:v>
                      </c:pt>
                      <c:pt idx="2699">
                        <c:v>24.33</c:v>
                      </c:pt>
                      <c:pt idx="2700">
                        <c:v>24.52</c:v>
                      </c:pt>
                      <c:pt idx="2701">
                        <c:v>24.46</c:v>
                      </c:pt>
                      <c:pt idx="2702">
                        <c:v>24.47</c:v>
                      </c:pt>
                      <c:pt idx="2703">
                        <c:v>24.59</c:v>
                      </c:pt>
                      <c:pt idx="2704">
                        <c:v>24.61</c:v>
                      </c:pt>
                      <c:pt idx="2705">
                        <c:v>24.61</c:v>
                      </c:pt>
                      <c:pt idx="2706">
                        <c:v>24.42</c:v>
                      </c:pt>
                      <c:pt idx="2707">
                        <c:v>24.55</c:v>
                      </c:pt>
                      <c:pt idx="2708">
                        <c:v>24.54</c:v>
                      </c:pt>
                      <c:pt idx="2709">
                        <c:v>25.24</c:v>
                      </c:pt>
                      <c:pt idx="2710">
                        <c:v>24.85</c:v>
                      </c:pt>
                      <c:pt idx="2711">
                        <c:v>24.97</c:v>
                      </c:pt>
                      <c:pt idx="2712">
                        <c:v>24.78</c:v>
                      </c:pt>
                      <c:pt idx="2713">
                        <c:v>24.71</c:v>
                      </c:pt>
                      <c:pt idx="2714">
                        <c:v>24.72</c:v>
                      </c:pt>
                      <c:pt idx="2715">
                        <c:v>24.81</c:v>
                      </c:pt>
                      <c:pt idx="2716">
                        <c:v>24.79</c:v>
                      </c:pt>
                      <c:pt idx="2717">
                        <c:v>24.85</c:v>
                      </c:pt>
                      <c:pt idx="2718">
                        <c:v>24.78</c:v>
                      </c:pt>
                      <c:pt idx="2719">
                        <c:v>24.74</c:v>
                      </c:pt>
                      <c:pt idx="2720">
                        <c:v>24.78</c:v>
                      </c:pt>
                      <c:pt idx="2721">
                        <c:v>24.45</c:v>
                      </c:pt>
                      <c:pt idx="2722">
                        <c:v>24.25</c:v>
                      </c:pt>
                      <c:pt idx="2723">
                        <c:v>23.57</c:v>
                      </c:pt>
                      <c:pt idx="2724">
                        <c:v>23.52</c:v>
                      </c:pt>
                      <c:pt idx="2725">
                        <c:v>23.57</c:v>
                      </c:pt>
                      <c:pt idx="2726">
                        <c:v>23.54</c:v>
                      </c:pt>
                      <c:pt idx="2727">
                        <c:v>23.45</c:v>
                      </c:pt>
                      <c:pt idx="2728">
                        <c:v>23.77</c:v>
                      </c:pt>
                      <c:pt idx="2729">
                        <c:v>23.62</c:v>
                      </c:pt>
                      <c:pt idx="2730">
                        <c:v>23.93</c:v>
                      </c:pt>
                      <c:pt idx="2731">
                        <c:v>23.73</c:v>
                      </c:pt>
                      <c:pt idx="2732">
                        <c:v>23.68</c:v>
                      </c:pt>
                      <c:pt idx="2733">
                        <c:v>23.65</c:v>
                      </c:pt>
                      <c:pt idx="2734">
                        <c:v>23.47</c:v>
                      </c:pt>
                      <c:pt idx="2735">
                        <c:v>23.62</c:v>
                      </c:pt>
                      <c:pt idx="2736">
                        <c:v>23.52</c:v>
                      </c:pt>
                      <c:pt idx="2737">
                        <c:v>23.46</c:v>
                      </c:pt>
                      <c:pt idx="2738">
                        <c:v>23.39</c:v>
                      </c:pt>
                      <c:pt idx="2739">
                        <c:v>23.2</c:v>
                      </c:pt>
                      <c:pt idx="2740">
                        <c:v>22.9</c:v>
                      </c:pt>
                      <c:pt idx="2741">
                        <c:v>23.3</c:v>
                      </c:pt>
                      <c:pt idx="2742">
                        <c:v>23.08</c:v>
                      </c:pt>
                      <c:pt idx="2743">
                        <c:v>23.01</c:v>
                      </c:pt>
                      <c:pt idx="2744">
                        <c:v>23.4</c:v>
                      </c:pt>
                      <c:pt idx="2745">
                        <c:v>23.16</c:v>
                      </c:pt>
                      <c:pt idx="2746">
                        <c:v>23.68</c:v>
                      </c:pt>
                      <c:pt idx="2747">
                        <c:v>23.89</c:v>
                      </c:pt>
                      <c:pt idx="2748">
                        <c:v>23.87</c:v>
                      </c:pt>
                      <c:pt idx="2749">
                        <c:v>23.76</c:v>
                      </c:pt>
                      <c:pt idx="2750">
                        <c:v>23.53</c:v>
                      </c:pt>
                      <c:pt idx="2751">
                        <c:v>23.68</c:v>
                      </c:pt>
                      <c:pt idx="2752">
                        <c:v>23.65</c:v>
                      </c:pt>
                      <c:pt idx="2753">
                        <c:v>23.84</c:v>
                      </c:pt>
                      <c:pt idx="2754">
                        <c:v>23.88</c:v>
                      </c:pt>
                      <c:pt idx="2755">
                        <c:v>23.84</c:v>
                      </c:pt>
                      <c:pt idx="2756">
                        <c:v>23.82</c:v>
                      </c:pt>
                      <c:pt idx="2757">
                        <c:v>23.73</c:v>
                      </c:pt>
                      <c:pt idx="2758">
                        <c:v>23.81</c:v>
                      </c:pt>
                      <c:pt idx="2759">
                        <c:v>23.66</c:v>
                      </c:pt>
                      <c:pt idx="2760">
                        <c:v>23.56</c:v>
                      </c:pt>
                      <c:pt idx="2761">
                        <c:v>23.74</c:v>
                      </c:pt>
                      <c:pt idx="2762">
                        <c:v>23.81</c:v>
                      </c:pt>
                      <c:pt idx="2763">
                        <c:v>23.06</c:v>
                      </c:pt>
                      <c:pt idx="2764">
                        <c:v>23.15</c:v>
                      </c:pt>
                      <c:pt idx="2765">
                        <c:v>23.35</c:v>
                      </c:pt>
                      <c:pt idx="2766">
                        <c:v>23.41</c:v>
                      </c:pt>
                      <c:pt idx="2767">
                        <c:v>23.59</c:v>
                      </c:pt>
                      <c:pt idx="2768">
                        <c:v>23.58</c:v>
                      </c:pt>
                      <c:pt idx="2769">
                        <c:v>23.62</c:v>
                      </c:pt>
                      <c:pt idx="2770">
                        <c:v>23.61</c:v>
                      </c:pt>
                      <c:pt idx="2771">
                        <c:v>23.45</c:v>
                      </c:pt>
                      <c:pt idx="2772">
                        <c:v>23.25</c:v>
                      </c:pt>
                      <c:pt idx="2773">
                        <c:v>23.54</c:v>
                      </c:pt>
                      <c:pt idx="2774">
                        <c:v>23.45</c:v>
                      </c:pt>
                      <c:pt idx="2775">
                        <c:v>23.49</c:v>
                      </c:pt>
                      <c:pt idx="2776">
                        <c:v>23.39</c:v>
                      </c:pt>
                      <c:pt idx="2777">
                        <c:v>23.57</c:v>
                      </c:pt>
                      <c:pt idx="2778">
                        <c:v>23.84</c:v>
                      </c:pt>
                      <c:pt idx="2779">
                        <c:v>24.29</c:v>
                      </c:pt>
                      <c:pt idx="2780">
                        <c:v>24.34</c:v>
                      </c:pt>
                      <c:pt idx="2781">
                        <c:v>24.47</c:v>
                      </c:pt>
                      <c:pt idx="2782">
                        <c:v>24.51</c:v>
                      </c:pt>
                      <c:pt idx="2783">
                        <c:v>24.41</c:v>
                      </c:pt>
                      <c:pt idx="2784">
                        <c:v>24.29</c:v>
                      </c:pt>
                      <c:pt idx="2785">
                        <c:v>24.54</c:v>
                      </c:pt>
                      <c:pt idx="2786">
                        <c:v>24.33</c:v>
                      </c:pt>
                      <c:pt idx="2787">
                        <c:v>24.13</c:v>
                      </c:pt>
                      <c:pt idx="2788">
                        <c:v>23.98</c:v>
                      </c:pt>
                      <c:pt idx="2789">
                        <c:v>23.89</c:v>
                      </c:pt>
                      <c:pt idx="2790">
                        <c:v>24.02</c:v>
                      </c:pt>
                      <c:pt idx="2791">
                        <c:v>24.14</c:v>
                      </c:pt>
                      <c:pt idx="2792">
                        <c:v>24.52</c:v>
                      </c:pt>
                      <c:pt idx="2793">
                        <c:v>24.69</c:v>
                      </c:pt>
                      <c:pt idx="2794">
                        <c:v>24.67</c:v>
                      </c:pt>
                      <c:pt idx="2795">
                        <c:v>25.03</c:v>
                      </c:pt>
                      <c:pt idx="2796">
                        <c:v>25.07</c:v>
                      </c:pt>
                      <c:pt idx="2797">
                        <c:v>24.88</c:v>
                      </c:pt>
                      <c:pt idx="2798">
                        <c:v>25.05</c:v>
                      </c:pt>
                      <c:pt idx="2799">
                        <c:v>25.02</c:v>
                      </c:pt>
                      <c:pt idx="2800">
                        <c:v>24.8</c:v>
                      </c:pt>
                      <c:pt idx="2801">
                        <c:v>24.88</c:v>
                      </c:pt>
                      <c:pt idx="2802">
                        <c:v>25.03</c:v>
                      </c:pt>
                      <c:pt idx="2803">
                        <c:v>24.92</c:v>
                      </c:pt>
                      <c:pt idx="2804">
                        <c:v>24.84</c:v>
                      </c:pt>
                      <c:pt idx="2805">
                        <c:v>24.8</c:v>
                      </c:pt>
                      <c:pt idx="2806">
                        <c:v>24.81</c:v>
                      </c:pt>
                      <c:pt idx="2807">
                        <c:v>24.8</c:v>
                      </c:pt>
                      <c:pt idx="2808">
                        <c:v>24.8</c:v>
                      </c:pt>
                      <c:pt idx="2809">
                        <c:v>24.91</c:v>
                      </c:pt>
                      <c:pt idx="2810">
                        <c:v>25.22</c:v>
                      </c:pt>
                      <c:pt idx="2811">
                        <c:v>25.05</c:v>
                      </c:pt>
                      <c:pt idx="2812">
                        <c:v>24.91</c:v>
                      </c:pt>
                      <c:pt idx="2813">
                        <c:v>24.91</c:v>
                      </c:pt>
                      <c:pt idx="2814">
                        <c:v>25.09</c:v>
                      </c:pt>
                      <c:pt idx="2815">
                        <c:v>25.27</c:v>
                      </c:pt>
                      <c:pt idx="2816">
                        <c:v>25.31</c:v>
                      </c:pt>
                      <c:pt idx="2817">
                        <c:v>25.22</c:v>
                      </c:pt>
                      <c:pt idx="2818">
                        <c:v>25.39</c:v>
                      </c:pt>
                      <c:pt idx="2819">
                        <c:v>25.35</c:v>
                      </c:pt>
                      <c:pt idx="2820">
                        <c:v>25.28</c:v>
                      </c:pt>
                      <c:pt idx="2821">
                        <c:v>25.28</c:v>
                      </c:pt>
                      <c:pt idx="2822">
                        <c:v>24.83</c:v>
                      </c:pt>
                      <c:pt idx="2823">
                        <c:v>24.73</c:v>
                      </c:pt>
                      <c:pt idx="2824">
                        <c:v>25.07</c:v>
                      </c:pt>
                      <c:pt idx="2825">
                        <c:v>25.09</c:v>
                      </c:pt>
                      <c:pt idx="2826">
                        <c:v>25.04</c:v>
                      </c:pt>
                      <c:pt idx="2827">
                        <c:v>24.61</c:v>
                      </c:pt>
                      <c:pt idx="2828">
                        <c:v>24.62</c:v>
                      </c:pt>
                      <c:pt idx="2829">
                        <c:v>24.55</c:v>
                      </c:pt>
                      <c:pt idx="2830">
                        <c:v>24.82</c:v>
                      </c:pt>
                      <c:pt idx="2831">
                        <c:v>24.74</c:v>
                      </c:pt>
                      <c:pt idx="2832">
                        <c:v>24.74</c:v>
                      </c:pt>
                      <c:pt idx="2833">
                        <c:v>24.81</c:v>
                      </c:pt>
                      <c:pt idx="2834">
                        <c:v>24.65</c:v>
                      </c:pt>
                      <c:pt idx="2835">
                        <c:v>24.57</c:v>
                      </c:pt>
                      <c:pt idx="2836">
                        <c:v>24.67</c:v>
                      </c:pt>
                      <c:pt idx="2837">
                        <c:v>24.7</c:v>
                      </c:pt>
                      <c:pt idx="2838">
                        <c:v>24.77</c:v>
                      </c:pt>
                      <c:pt idx="2839">
                        <c:v>24.24</c:v>
                      </c:pt>
                      <c:pt idx="2840">
                        <c:v>24.3</c:v>
                      </c:pt>
                      <c:pt idx="2841">
                        <c:v>23.88</c:v>
                      </c:pt>
                      <c:pt idx="2842">
                        <c:v>24.1</c:v>
                      </c:pt>
                      <c:pt idx="2843">
                        <c:v>24.52</c:v>
                      </c:pt>
                      <c:pt idx="2844">
                        <c:v>24.81</c:v>
                      </c:pt>
                      <c:pt idx="2845">
                        <c:v>24.85</c:v>
                      </c:pt>
                      <c:pt idx="2846">
                        <c:v>24.8</c:v>
                      </c:pt>
                      <c:pt idx="2847">
                        <c:v>24.77</c:v>
                      </c:pt>
                      <c:pt idx="2848">
                        <c:v>25.06</c:v>
                      </c:pt>
                      <c:pt idx="2849">
                        <c:v>25.25</c:v>
                      </c:pt>
                      <c:pt idx="2850">
                        <c:v>25.4</c:v>
                      </c:pt>
                      <c:pt idx="2851">
                        <c:v>25.46</c:v>
                      </c:pt>
                      <c:pt idx="2852">
                        <c:v>25.43</c:v>
                      </c:pt>
                      <c:pt idx="2853">
                        <c:v>25.4</c:v>
                      </c:pt>
                      <c:pt idx="2854">
                        <c:v>25.39</c:v>
                      </c:pt>
                      <c:pt idx="2855">
                        <c:v>25.7</c:v>
                      </c:pt>
                      <c:pt idx="2856">
                        <c:v>25.74</c:v>
                      </c:pt>
                      <c:pt idx="2857">
                        <c:v>25.86</c:v>
                      </c:pt>
                      <c:pt idx="2858">
                        <c:v>26.08</c:v>
                      </c:pt>
                      <c:pt idx="2859">
                        <c:v>26.17</c:v>
                      </c:pt>
                      <c:pt idx="2860">
                        <c:v>26.05</c:v>
                      </c:pt>
                      <c:pt idx="2861">
                        <c:v>26.32</c:v>
                      </c:pt>
                      <c:pt idx="2862">
                        <c:v>26.35</c:v>
                      </c:pt>
                      <c:pt idx="2863">
                        <c:v>26.25</c:v>
                      </c:pt>
                      <c:pt idx="2864">
                        <c:v>26.37</c:v>
                      </c:pt>
                      <c:pt idx="2865">
                        <c:v>26.32</c:v>
                      </c:pt>
                      <c:pt idx="2866">
                        <c:v>26.12</c:v>
                      </c:pt>
                      <c:pt idx="2867">
                        <c:v>26.13</c:v>
                      </c:pt>
                      <c:pt idx="2868">
                        <c:v>26.3</c:v>
                      </c:pt>
                      <c:pt idx="2869">
                        <c:v>26.17</c:v>
                      </c:pt>
                      <c:pt idx="2870">
                        <c:v>26.31</c:v>
                      </c:pt>
                      <c:pt idx="2871">
                        <c:v>26.33</c:v>
                      </c:pt>
                      <c:pt idx="2872">
                        <c:v>26.64</c:v>
                      </c:pt>
                      <c:pt idx="2873">
                        <c:v>26.62</c:v>
                      </c:pt>
                      <c:pt idx="2874">
                        <c:v>26.81</c:v>
                      </c:pt>
                      <c:pt idx="2875">
                        <c:v>26.65</c:v>
                      </c:pt>
                      <c:pt idx="2876">
                        <c:v>26.8</c:v>
                      </c:pt>
                      <c:pt idx="2877">
                        <c:v>26.78</c:v>
                      </c:pt>
                      <c:pt idx="2878">
                        <c:v>26.67</c:v>
                      </c:pt>
                      <c:pt idx="2879">
                        <c:v>26.6</c:v>
                      </c:pt>
                      <c:pt idx="2880">
                        <c:v>26.64</c:v>
                      </c:pt>
                      <c:pt idx="2881">
                        <c:v>26.89</c:v>
                      </c:pt>
                      <c:pt idx="2882">
                        <c:v>26.78</c:v>
                      </c:pt>
                      <c:pt idx="2883">
                        <c:v>26.75</c:v>
                      </c:pt>
                      <c:pt idx="2884">
                        <c:v>26.38</c:v>
                      </c:pt>
                      <c:pt idx="2885">
                        <c:v>26.25</c:v>
                      </c:pt>
                      <c:pt idx="2886">
                        <c:v>26.16</c:v>
                      </c:pt>
                      <c:pt idx="2887">
                        <c:v>26.08</c:v>
                      </c:pt>
                      <c:pt idx="2888">
                        <c:v>26.12</c:v>
                      </c:pt>
                      <c:pt idx="2889">
                        <c:v>26.11</c:v>
                      </c:pt>
                      <c:pt idx="2890">
                        <c:v>26.18</c:v>
                      </c:pt>
                      <c:pt idx="2891">
                        <c:v>26.19</c:v>
                      </c:pt>
                      <c:pt idx="2892">
                        <c:v>26.16</c:v>
                      </c:pt>
                      <c:pt idx="2893">
                        <c:v>26.28</c:v>
                      </c:pt>
                      <c:pt idx="2894">
                        <c:v>26.36</c:v>
                      </c:pt>
                      <c:pt idx="2895">
                        <c:v>26.23</c:v>
                      </c:pt>
                      <c:pt idx="2896">
                        <c:v>26.22</c:v>
                      </c:pt>
                      <c:pt idx="2897">
                        <c:v>26.2</c:v>
                      </c:pt>
                      <c:pt idx="2898">
                        <c:v>26.88</c:v>
                      </c:pt>
                      <c:pt idx="2899">
                        <c:v>27.34</c:v>
                      </c:pt>
                      <c:pt idx="2900">
                        <c:v>27.52</c:v>
                      </c:pt>
                      <c:pt idx="2901">
                        <c:v>27.58</c:v>
                      </c:pt>
                      <c:pt idx="2902">
                        <c:v>28</c:v>
                      </c:pt>
                      <c:pt idx="2903">
                        <c:v>27.85</c:v>
                      </c:pt>
                      <c:pt idx="2904">
                        <c:v>27.75</c:v>
                      </c:pt>
                      <c:pt idx="2905">
                        <c:v>27.84</c:v>
                      </c:pt>
                      <c:pt idx="2906">
                        <c:v>28.01</c:v>
                      </c:pt>
                      <c:pt idx="2907">
                        <c:v>27.94</c:v>
                      </c:pt>
                      <c:pt idx="2908">
                        <c:v>28.22</c:v>
                      </c:pt>
                      <c:pt idx="2909">
                        <c:v>27.87</c:v>
                      </c:pt>
                      <c:pt idx="2910">
                        <c:v>27.69</c:v>
                      </c:pt>
                      <c:pt idx="2911">
                        <c:v>27.81</c:v>
                      </c:pt>
                      <c:pt idx="2912">
                        <c:v>28.06</c:v>
                      </c:pt>
                      <c:pt idx="2913">
                        <c:v>27.94</c:v>
                      </c:pt>
                      <c:pt idx="2914">
                        <c:v>27.89</c:v>
                      </c:pt>
                      <c:pt idx="2915">
                        <c:v>28.13</c:v>
                      </c:pt>
                      <c:pt idx="2916">
                        <c:v>28.05</c:v>
                      </c:pt>
                      <c:pt idx="2917">
                        <c:v>27.97</c:v>
                      </c:pt>
                      <c:pt idx="2918">
                        <c:v>28</c:v>
                      </c:pt>
                      <c:pt idx="2919">
                        <c:v>28.11</c:v>
                      </c:pt>
                      <c:pt idx="2920">
                        <c:v>27.91</c:v>
                      </c:pt>
                      <c:pt idx="2921">
                        <c:v>27.92</c:v>
                      </c:pt>
                      <c:pt idx="2922">
                        <c:v>28.07</c:v>
                      </c:pt>
                      <c:pt idx="2923">
                        <c:v>28.33</c:v>
                      </c:pt>
                      <c:pt idx="2924">
                        <c:v>28.41</c:v>
                      </c:pt>
                      <c:pt idx="2925">
                        <c:v>28.37</c:v>
                      </c:pt>
                      <c:pt idx="2926">
                        <c:v>28.59</c:v>
                      </c:pt>
                      <c:pt idx="2927">
                        <c:v>28.83</c:v>
                      </c:pt>
                      <c:pt idx="2928">
                        <c:v>28.97</c:v>
                      </c:pt>
                      <c:pt idx="2929">
                        <c:v>29.23</c:v>
                      </c:pt>
                      <c:pt idx="2930">
                        <c:v>29.15</c:v>
                      </c:pt>
                      <c:pt idx="2931">
                        <c:v>29.37</c:v>
                      </c:pt>
                      <c:pt idx="2932">
                        <c:v>29.33</c:v>
                      </c:pt>
                      <c:pt idx="2933">
                        <c:v>29.54</c:v>
                      </c:pt>
                      <c:pt idx="2934">
                        <c:v>29.78</c:v>
                      </c:pt>
                      <c:pt idx="2935">
                        <c:v>29.81</c:v>
                      </c:pt>
                      <c:pt idx="2936">
                        <c:v>30.01</c:v>
                      </c:pt>
                      <c:pt idx="2937">
                        <c:v>29.95</c:v>
                      </c:pt>
                      <c:pt idx="2938">
                        <c:v>30.17</c:v>
                      </c:pt>
                      <c:pt idx="2939">
                        <c:v>30.05</c:v>
                      </c:pt>
                      <c:pt idx="2940">
                        <c:v>29.66</c:v>
                      </c:pt>
                      <c:pt idx="2941">
                        <c:v>29.74</c:v>
                      </c:pt>
                      <c:pt idx="2942">
                        <c:v>30.02</c:v>
                      </c:pt>
                      <c:pt idx="2943">
                        <c:v>29.36</c:v>
                      </c:pt>
                      <c:pt idx="2944">
                        <c:v>27.88</c:v>
                      </c:pt>
                      <c:pt idx="2945">
                        <c:v>28.39</c:v>
                      </c:pt>
                      <c:pt idx="2946">
                        <c:v>28.41</c:v>
                      </c:pt>
                      <c:pt idx="2947">
                        <c:v>27.16</c:v>
                      </c:pt>
                      <c:pt idx="2948">
                        <c:v>27.68</c:v>
                      </c:pt>
                      <c:pt idx="2949">
                        <c:v>28.07</c:v>
                      </c:pt>
                      <c:pt idx="2950">
                        <c:v>28.19</c:v>
                      </c:pt>
                      <c:pt idx="2951">
                        <c:v>28.86</c:v>
                      </c:pt>
                      <c:pt idx="2952">
                        <c:v>29.02</c:v>
                      </c:pt>
                      <c:pt idx="2953">
                        <c:v>28.98</c:v>
                      </c:pt>
                      <c:pt idx="2954">
                        <c:v>28.89</c:v>
                      </c:pt>
                      <c:pt idx="2955">
                        <c:v>28.93</c:v>
                      </c:pt>
                      <c:pt idx="2956">
                        <c:v>28.69</c:v>
                      </c:pt>
                      <c:pt idx="2957">
                        <c:v>29.12</c:v>
                      </c:pt>
                      <c:pt idx="2958">
                        <c:v>29.56</c:v>
                      </c:pt>
                      <c:pt idx="2959">
                        <c:v>29.28</c:v>
                      </c:pt>
                      <c:pt idx="2960">
                        <c:v>28.87</c:v>
                      </c:pt>
                      <c:pt idx="2961">
                        <c:v>28.37</c:v>
                      </c:pt>
                      <c:pt idx="2962">
                        <c:v>28.44</c:v>
                      </c:pt>
                      <c:pt idx="2963">
                        <c:v>28.84</c:v>
                      </c:pt>
                      <c:pt idx="2964">
                        <c:v>28.96</c:v>
                      </c:pt>
                      <c:pt idx="2965">
                        <c:v>28.91</c:v>
                      </c:pt>
                      <c:pt idx="2966">
                        <c:v>29</c:v>
                      </c:pt>
                      <c:pt idx="2967">
                        <c:v>29.7</c:v>
                      </c:pt>
                      <c:pt idx="2968">
                        <c:v>29.6</c:v>
                      </c:pt>
                      <c:pt idx="2969">
                        <c:v>29.27</c:v>
                      </c:pt>
                      <c:pt idx="2970">
                        <c:v>28.94</c:v>
                      </c:pt>
                      <c:pt idx="2971">
                        <c:v>28.95</c:v>
                      </c:pt>
                      <c:pt idx="2972">
                        <c:v>28.87</c:v>
                      </c:pt>
                      <c:pt idx="2973">
                        <c:v>28.66</c:v>
                      </c:pt>
                      <c:pt idx="2974">
                        <c:v>28.73</c:v>
                      </c:pt>
                      <c:pt idx="2975">
                        <c:v>28.72</c:v>
                      </c:pt>
                      <c:pt idx="2976">
                        <c:v>27.66</c:v>
                      </c:pt>
                      <c:pt idx="2977">
                        <c:v>26.82</c:v>
                      </c:pt>
                      <c:pt idx="2978">
                        <c:v>27.69</c:v>
                      </c:pt>
                      <c:pt idx="2979">
                        <c:v>27.15</c:v>
                      </c:pt>
                      <c:pt idx="2980">
                        <c:v>27.2</c:v>
                      </c:pt>
                      <c:pt idx="2981">
                        <c:v>27.57</c:v>
                      </c:pt>
                      <c:pt idx="2982">
                        <c:v>26.96</c:v>
                      </c:pt>
                      <c:pt idx="2983">
                        <c:v>27.33</c:v>
                      </c:pt>
                      <c:pt idx="2984">
                        <c:v>27.62</c:v>
                      </c:pt>
                      <c:pt idx="2985">
                        <c:v>27.84</c:v>
                      </c:pt>
                      <c:pt idx="2986">
                        <c:v>27.17</c:v>
                      </c:pt>
                      <c:pt idx="2987">
                        <c:v>27.32</c:v>
                      </c:pt>
                      <c:pt idx="2988">
                        <c:v>27.73</c:v>
                      </c:pt>
                      <c:pt idx="2989">
                        <c:v>27.4</c:v>
                      </c:pt>
                      <c:pt idx="2990">
                        <c:v>27.88</c:v>
                      </c:pt>
                      <c:pt idx="2991">
                        <c:v>27.46</c:v>
                      </c:pt>
                      <c:pt idx="2992">
                        <c:v>27.58</c:v>
                      </c:pt>
                      <c:pt idx="2993">
                        <c:v>27.58</c:v>
                      </c:pt>
                      <c:pt idx="2994">
                        <c:v>27.45</c:v>
                      </c:pt>
                      <c:pt idx="2995">
                        <c:v>27.87</c:v>
                      </c:pt>
                      <c:pt idx="2996">
                        <c:v>27.88</c:v>
                      </c:pt>
                      <c:pt idx="2997">
                        <c:v>27.85</c:v>
                      </c:pt>
                      <c:pt idx="2998">
                        <c:v>27.67</c:v>
                      </c:pt>
                      <c:pt idx="2999">
                        <c:v>27.65</c:v>
                      </c:pt>
                      <c:pt idx="3000">
                        <c:v>27.66</c:v>
                      </c:pt>
                      <c:pt idx="3001">
                        <c:v>27.7</c:v>
                      </c:pt>
                      <c:pt idx="3002">
                        <c:v>27.45</c:v>
                      </c:pt>
                      <c:pt idx="3003">
                        <c:v>27.46</c:v>
                      </c:pt>
                      <c:pt idx="3004">
                        <c:v>27.15</c:v>
                      </c:pt>
                      <c:pt idx="3005">
                        <c:v>26.92</c:v>
                      </c:pt>
                      <c:pt idx="3006">
                        <c:v>27.27</c:v>
                      </c:pt>
                      <c:pt idx="3007">
                        <c:v>27.45</c:v>
                      </c:pt>
                      <c:pt idx="3008">
                        <c:v>27.64</c:v>
                      </c:pt>
                      <c:pt idx="3009">
                        <c:v>28.05</c:v>
                      </c:pt>
                      <c:pt idx="3010">
                        <c:v>28.28</c:v>
                      </c:pt>
                      <c:pt idx="3011">
                        <c:v>28.26</c:v>
                      </c:pt>
                      <c:pt idx="3012">
                        <c:v>28.19</c:v>
                      </c:pt>
                      <c:pt idx="3013">
                        <c:v>28.24</c:v>
                      </c:pt>
                      <c:pt idx="3014">
                        <c:v>28.24</c:v>
                      </c:pt>
                      <c:pt idx="3015">
                        <c:v>28.18</c:v>
                      </c:pt>
                      <c:pt idx="3016">
                        <c:v>27.95</c:v>
                      </c:pt>
                      <c:pt idx="3017">
                        <c:v>28.15</c:v>
                      </c:pt>
                      <c:pt idx="3018">
                        <c:v>28.34</c:v>
                      </c:pt>
                      <c:pt idx="3019">
                        <c:v>28.16</c:v>
                      </c:pt>
                      <c:pt idx="3020">
                        <c:v>27.94</c:v>
                      </c:pt>
                      <c:pt idx="3021">
                        <c:v>27.85</c:v>
                      </c:pt>
                      <c:pt idx="3022">
                        <c:v>26.92</c:v>
                      </c:pt>
                      <c:pt idx="3023">
                        <c:v>27.41</c:v>
                      </c:pt>
                      <c:pt idx="3024">
                        <c:v>27.18</c:v>
                      </c:pt>
                      <c:pt idx="3025">
                        <c:v>27.48</c:v>
                      </c:pt>
                      <c:pt idx="3026">
                        <c:v>27.57</c:v>
                      </c:pt>
                      <c:pt idx="3027">
                        <c:v>27.45</c:v>
                      </c:pt>
                      <c:pt idx="3028">
                        <c:v>27.95</c:v>
                      </c:pt>
                      <c:pt idx="3029">
                        <c:v>28.04</c:v>
                      </c:pt>
                      <c:pt idx="3030">
                        <c:v>28.08</c:v>
                      </c:pt>
                      <c:pt idx="3031">
                        <c:v>28.02</c:v>
                      </c:pt>
                      <c:pt idx="3032">
                        <c:v>27.95</c:v>
                      </c:pt>
                      <c:pt idx="3033">
                        <c:v>27.85</c:v>
                      </c:pt>
                      <c:pt idx="3034">
                        <c:v>27.59</c:v>
                      </c:pt>
                      <c:pt idx="3035">
                        <c:v>27.47</c:v>
                      </c:pt>
                      <c:pt idx="3036">
                        <c:v>27.42</c:v>
                      </c:pt>
                      <c:pt idx="3037">
                        <c:v>27.35</c:v>
                      </c:pt>
                      <c:pt idx="3038">
                        <c:v>27.28</c:v>
                      </c:pt>
                      <c:pt idx="3039">
                        <c:v>27.2</c:v>
                      </c:pt>
                      <c:pt idx="3040">
                        <c:v>27.07</c:v>
                      </c:pt>
                      <c:pt idx="3041">
                        <c:v>26.78</c:v>
                      </c:pt>
                      <c:pt idx="3042">
                        <c:v>26.69</c:v>
                      </c:pt>
                      <c:pt idx="3043">
                        <c:v>26.36</c:v>
                      </c:pt>
                      <c:pt idx="3044">
                        <c:v>26.59</c:v>
                      </c:pt>
                      <c:pt idx="3045">
                        <c:v>26.59</c:v>
                      </c:pt>
                      <c:pt idx="3046">
                        <c:v>26.72</c:v>
                      </c:pt>
                      <c:pt idx="3047">
                        <c:v>26.48</c:v>
                      </c:pt>
                      <c:pt idx="3048">
                        <c:v>26.54</c:v>
                      </c:pt>
                      <c:pt idx="3049">
                        <c:v>26.67</c:v>
                      </c:pt>
                      <c:pt idx="3050">
                        <c:v>27.28</c:v>
                      </c:pt>
                      <c:pt idx="3051">
                        <c:v>27.18</c:v>
                      </c:pt>
                      <c:pt idx="3052">
                        <c:v>27.05</c:v>
                      </c:pt>
                      <c:pt idx="3053">
                        <c:v>27.1</c:v>
                      </c:pt>
                      <c:pt idx="3054">
                        <c:v>26.98</c:v>
                      </c:pt>
                      <c:pt idx="3055">
                        <c:v>27.46</c:v>
                      </c:pt>
                      <c:pt idx="3056">
                        <c:v>27.49</c:v>
                      </c:pt>
                      <c:pt idx="3057">
                        <c:v>27.93</c:v>
                      </c:pt>
                      <c:pt idx="3058">
                        <c:v>27.51</c:v>
                      </c:pt>
                      <c:pt idx="3059">
                        <c:v>27.56</c:v>
                      </c:pt>
                      <c:pt idx="3060">
                        <c:v>27.94</c:v>
                      </c:pt>
                      <c:pt idx="3061">
                        <c:v>28.02</c:v>
                      </c:pt>
                      <c:pt idx="3062">
                        <c:v>28.08</c:v>
                      </c:pt>
                      <c:pt idx="3063">
                        <c:v>28.07</c:v>
                      </c:pt>
                      <c:pt idx="3064">
                        <c:v>28.13</c:v>
                      </c:pt>
                      <c:pt idx="3065">
                        <c:v>28.15</c:v>
                      </c:pt>
                      <c:pt idx="3066">
                        <c:v>27.95</c:v>
                      </c:pt>
                      <c:pt idx="3067">
                        <c:v>27.95</c:v>
                      </c:pt>
                      <c:pt idx="3068">
                        <c:v>27.96</c:v>
                      </c:pt>
                      <c:pt idx="3069">
                        <c:v>28.12</c:v>
                      </c:pt>
                      <c:pt idx="3070">
                        <c:v>28.27</c:v>
                      </c:pt>
                      <c:pt idx="3071">
                        <c:v>28.4</c:v>
                      </c:pt>
                      <c:pt idx="3072">
                        <c:v>28.47</c:v>
                      </c:pt>
                      <c:pt idx="3073">
                        <c:v>28.3</c:v>
                      </c:pt>
                      <c:pt idx="3074">
                        <c:v>27.97</c:v>
                      </c:pt>
                      <c:pt idx="3075">
                        <c:v>27.7</c:v>
                      </c:pt>
                      <c:pt idx="3076">
                        <c:v>27.96</c:v>
                      </c:pt>
                      <c:pt idx="3077">
                        <c:v>27.74</c:v>
                      </c:pt>
                      <c:pt idx="3078">
                        <c:v>28.11</c:v>
                      </c:pt>
                      <c:pt idx="3079">
                        <c:v>28.17</c:v>
                      </c:pt>
                      <c:pt idx="3080">
                        <c:v>28.26</c:v>
                      </c:pt>
                      <c:pt idx="3081">
                        <c:v>28.37</c:v>
                      </c:pt>
                      <c:pt idx="3082">
                        <c:v>28.27</c:v>
                      </c:pt>
                      <c:pt idx="3083">
                        <c:v>28.14</c:v>
                      </c:pt>
                      <c:pt idx="3084">
                        <c:v>28.24</c:v>
                      </c:pt>
                      <c:pt idx="3085">
                        <c:v>28.62</c:v>
                      </c:pt>
                      <c:pt idx="3086">
                        <c:v>28.59</c:v>
                      </c:pt>
                      <c:pt idx="3087">
                        <c:v>28.58</c:v>
                      </c:pt>
                      <c:pt idx="3088">
                        <c:v>28.36</c:v>
                      </c:pt>
                      <c:pt idx="3089">
                        <c:v>28.33</c:v>
                      </c:pt>
                      <c:pt idx="3090">
                        <c:v>28.47</c:v>
                      </c:pt>
                      <c:pt idx="3091">
                        <c:v>28.49</c:v>
                      </c:pt>
                      <c:pt idx="3092">
                        <c:v>28.36</c:v>
                      </c:pt>
                      <c:pt idx="3093">
                        <c:v>28.33</c:v>
                      </c:pt>
                      <c:pt idx="3094">
                        <c:v>28.3</c:v>
                      </c:pt>
                      <c:pt idx="3095">
                        <c:v>28.33</c:v>
                      </c:pt>
                      <c:pt idx="3096">
                        <c:v>28.07</c:v>
                      </c:pt>
                      <c:pt idx="3097">
                        <c:v>28.03</c:v>
                      </c:pt>
                      <c:pt idx="3098">
                        <c:v>28.23</c:v>
                      </c:pt>
                      <c:pt idx="3099">
                        <c:v>28.11</c:v>
                      </c:pt>
                      <c:pt idx="3100">
                        <c:v>28.25</c:v>
                      </c:pt>
                      <c:pt idx="3101">
                        <c:v>28.73</c:v>
                      </c:pt>
                      <c:pt idx="3102">
                        <c:v>28.98</c:v>
                      </c:pt>
                      <c:pt idx="3103">
                        <c:v>28.74</c:v>
                      </c:pt>
                      <c:pt idx="3104">
                        <c:v>28.42</c:v>
                      </c:pt>
                      <c:pt idx="3105">
                        <c:v>28.31</c:v>
                      </c:pt>
                      <c:pt idx="3106">
                        <c:v>27.97</c:v>
                      </c:pt>
                      <c:pt idx="3107">
                        <c:v>27.87</c:v>
                      </c:pt>
                      <c:pt idx="3108">
                        <c:v>27.58</c:v>
                      </c:pt>
                      <c:pt idx="3109">
                        <c:v>27.69</c:v>
                      </c:pt>
                      <c:pt idx="3110">
                        <c:v>27.69</c:v>
                      </c:pt>
                      <c:pt idx="3111">
                        <c:v>27.95</c:v>
                      </c:pt>
                      <c:pt idx="3112">
                        <c:v>28.14</c:v>
                      </c:pt>
                      <c:pt idx="3113">
                        <c:v>28</c:v>
                      </c:pt>
                      <c:pt idx="3114">
                        <c:v>28.19</c:v>
                      </c:pt>
                      <c:pt idx="3115">
                        <c:v>28.08</c:v>
                      </c:pt>
                      <c:pt idx="3116">
                        <c:v>27.21</c:v>
                      </c:pt>
                      <c:pt idx="3117">
                        <c:v>26.4</c:v>
                      </c:pt>
                      <c:pt idx="3118">
                        <c:v>26.43</c:v>
                      </c:pt>
                      <c:pt idx="3119">
                        <c:v>26.31</c:v>
                      </c:pt>
                      <c:pt idx="3120">
                        <c:v>26.75</c:v>
                      </c:pt>
                      <c:pt idx="3121">
                        <c:v>27.02</c:v>
                      </c:pt>
                      <c:pt idx="3122">
                        <c:v>26.57</c:v>
                      </c:pt>
                      <c:pt idx="3123">
                        <c:v>26.67</c:v>
                      </c:pt>
                      <c:pt idx="3124">
                        <c:v>26.1</c:v>
                      </c:pt>
                      <c:pt idx="3125">
                        <c:v>25.89</c:v>
                      </c:pt>
                      <c:pt idx="3126">
                        <c:v>25.24</c:v>
                      </c:pt>
                      <c:pt idx="3127">
                        <c:v>25.63</c:v>
                      </c:pt>
                      <c:pt idx="3128">
                        <c:v>25.26</c:v>
                      </c:pt>
                      <c:pt idx="3129">
                        <c:v>25.48</c:v>
                      </c:pt>
                      <c:pt idx="3130">
                        <c:v>25.92</c:v>
                      </c:pt>
                      <c:pt idx="3131">
                        <c:v>26.28</c:v>
                      </c:pt>
                      <c:pt idx="3132">
                        <c:v>26.4</c:v>
                      </c:pt>
                      <c:pt idx="3133">
                        <c:v>26.38</c:v>
                      </c:pt>
                      <c:pt idx="3134">
                        <c:v>26.8</c:v>
                      </c:pt>
                      <c:pt idx="3135">
                        <c:v>26.94</c:v>
                      </c:pt>
                      <c:pt idx="3136">
                        <c:v>27.29</c:v>
                      </c:pt>
                      <c:pt idx="3137">
                        <c:v>27.37</c:v>
                      </c:pt>
                      <c:pt idx="3138">
                        <c:v>27.12</c:v>
                      </c:pt>
                      <c:pt idx="3139">
                        <c:v>26.58</c:v>
                      </c:pt>
                      <c:pt idx="3140">
                        <c:v>26.73</c:v>
                      </c:pt>
                      <c:pt idx="3141">
                        <c:v>26.37</c:v>
                      </c:pt>
                      <c:pt idx="3142">
                        <c:v>26.76</c:v>
                      </c:pt>
                      <c:pt idx="3143">
                        <c:v>26.79</c:v>
                      </c:pt>
                      <c:pt idx="3144">
                        <c:v>26.78</c:v>
                      </c:pt>
                      <c:pt idx="3145">
                        <c:v>26.19</c:v>
                      </c:pt>
                      <c:pt idx="3146">
                        <c:v>26.21</c:v>
                      </c:pt>
                      <c:pt idx="3147">
                        <c:v>26</c:v>
                      </c:pt>
                      <c:pt idx="3148">
                        <c:v>26.53</c:v>
                      </c:pt>
                      <c:pt idx="3149">
                        <c:v>26.55</c:v>
                      </c:pt>
                      <c:pt idx="3150">
                        <c:v>27.06</c:v>
                      </c:pt>
                      <c:pt idx="3151">
                        <c:v>26.83</c:v>
                      </c:pt>
                      <c:pt idx="3152">
                        <c:v>26.97</c:v>
                      </c:pt>
                      <c:pt idx="3153">
                        <c:v>27.14</c:v>
                      </c:pt>
                      <c:pt idx="3154">
                        <c:v>25.96</c:v>
                      </c:pt>
                      <c:pt idx="3155">
                        <c:v>25.6</c:v>
                      </c:pt>
                      <c:pt idx="3156">
                        <c:v>25.11</c:v>
                      </c:pt>
                      <c:pt idx="3157">
                        <c:v>24.76</c:v>
                      </c:pt>
                      <c:pt idx="3158">
                        <c:v>24.52</c:v>
                      </c:pt>
                      <c:pt idx="3159">
                        <c:v>24.66</c:v>
                      </c:pt>
                      <c:pt idx="3160">
                        <c:v>24.48</c:v>
                      </c:pt>
                      <c:pt idx="3161">
                        <c:v>24.24</c:v>
                      </c:pt>
                      <c:pt idx="3162">
                        <c:v>24</c:v>
                      </c:pt>
                      <c:pt idx="3163">
                        <c:v>23.91</c:v>
                      </c:pt>
                      <c:pt idx="3164">
                        <c:v>23.61</c:v>
                      </c:pt>
                      <c:pt idx="3165">
                        <c:v>23.4</c:v>
                      </c:pt>
                      <c:pt idx="3166">
                        <c:v>22.79</c:v>
                      </c:pt>
                      <c:pt idx="3167">
                        <c:v>22.31</c:v>
                      </c:pt>
                      <c:pt idx="3168">
                        <c:v>23.32</c:v>
                      </c:pt>
                      <c:pt idx="3169">
                        <c:v>23.6</c:v>
                      </c:pt>
                      <c:pt idx="3170">
                        <c:v>23.59</c:v>
                      </c:pt>
                      <c:pt idx="3171">
                        <c:v>23.82</c:v>
                      </c:pt>
                      <c:pt idx="3172">
                        <c:v>24.02</c:v>
                      </c:pt>
                      <c:pt idx="3173">
                        <c:v>23.48</c:v>
                      </c:pt>
                      <c:pt idx="3174">
                        <c:v>24.26</c:v>
                      </c:pt>
                      <c:pt idx="3175">
                        <c:v>24.29</c:v>
                      </c:pt>
                      <c:pt idx="3176">
                        <c:v>24.31</c:v>
                      </c:pt>
                      <c:pt idx="3177">
                        <c:v>24.43</c:v>
                      </c:pt>
                      <c:pt idx="3178">
                        <c:v>24.44</c:v>
                      </c:pt>
                      <c:pt idx="3179">
                        <c:v>24.5</c:v>
                      </c:pt>
                      <c:pt idx="3180">
                        <c:v>24.67</c:v>
                      </c:pt>
                      <c:pt idx="3181">
                        <c:v>24.89</c:v>
                      </c:pt>
                      <c:pt idx="3182">
                        <c:v>25.42</c:v>
                      </c:pt>
                      <c:pt idx="3183">
                        <c:v>25.56</c:v>
                      </c:pt>
                      <c:pt idx="3184">
                        <c:v>26</c:v>
                      </c:pt>
                      <c:pt idx="3185">
                        <c:v>25.7</c:v>
                      </c:pt>
                      <c:pt idx="3186">
                        <c:v>25.73</c:v>
                      </c:pt>
                      <c:pt idx="3187">
                        <c:v>25.79</c:v>
                      </c:pt>
                      <c:pt idx="3188">
                        <c:v>26</c:v>
                      </c:pt>
                      <c:pt idx="3189">
                        <c:v>25.92</c:v>
                      </c:pt>
                      <c:pt idx="3190">
                        <c:v>25.83</c:v>
                      </c:pt>
                      <c:pt idx="3191">
                        <c:v>25.98</c:v>
                      </c:pt>
                      <c:pt idx="3192">
                        <c:v>25.94</c:v>
                      </c:pt>
                      <c:pt idx="3193">
                        <c:v>26.05</c:v>
                      </c:pt>
                      <c:pt idx="3194">
                        <c:v>26.16</c:v>
                      </c:pt>
                      <c:pt idx="3195">
                        <c:v>26.09</c:v>
                      </c:pt>
                      <c:pt idx="3196">
                        <c:v>26.06</c:v>
                      </c:pt>
                      <c:pt idx="3197">
                        <c:v>25.8</c:v>
                      </c:pt>
                      <c:pt idx="3198">
                        <c:v>25.67</c:v>
                      </c:pt>
                      <c:pt idx="3199">
                        <c:v>25.75</c:v>
                      </c:pt>
                      <c:pt idx="3200">
                        <c:v>26.13</c:v>
                      </c:pt>
                      <c:pt idx="3201">
                        <c:v>26.2</c:v>
                      </c:pt>
                      <c:pt idx="3202">
                        <c:v>25.88</c:v>
                      </c:pt>
                      <c:pt idx="3203">
                        <c:v>26.43</c:v>
                      </c:pt>
                      <c:pt idx="3204">
                        <c:v>26.47</c:v>
                      </c:pt>
                      <c:pt idx="3205">
                        <c:v>26.64</c:v>
                      </c:pt>
                      <c:pt idx="3206">
                        <c:v>26.5</c:v>
                      </c:pt>
                      <c:pt idx="3207">
                        <c:v>26.46</c:v>
                      </c:pt>
                      <c:pt idx="3208">
                        <c:v>26.57</c:v>
                      </c:pt>
                      <c:pt idx="3209">
                        <c:v>26.49</c:v>
                      </c:pt>
                      <c:pt idx="3210">
                        <c:v>26.59</c:v>
                      </c:pt>
                      <c:pt idx="3211">
                        <c:v>26.52</c:v>
                      </c:pt>
                      <c:pt idx="3212">
                        <c:v>26.69</c:v>
                      </c:pt>
                      <c:pt idx="3213">
                        <c:v>26.52</c:v>
                      </c:pt>
                      <c:pt idx="3214">
                        <c:v>26.42</c:v>
                      </c:pt>
                      <c:pt idx="3215">
                        <c:v>26.25</c:v>
                      </c:pt>
                      <c:pt idx="3216">
                        <c:v>25.98</c:v>
                      </c:pt>
                      <c:pt idx="3217">
                        <c:v>25.97</c:v>
                      </c:pt>
                      <c:pt idx="3218">
                        <c:v>26.24</c:v>
                      </c:pt>
                      <c:pt idx="3219">
                        <c:v>26.3</c:v>
                      </c:pt>
                      <c:pt idx="3220">
                        <c:v>26.48</c:v>
                      </c:pt>
                      <c:pt idx="3221">
                        <c:v>26.58</c:v>
                      </c:pt>
                      <c:pt idx="3222">
                        <c:v>26.63</c:v>
                      </c:pt>
                      <c:pt idx="3223">
                        <c:v>26.9</c:v>
                      </c:pt>
                      <c:pt idx="3224">
                        <c:v>26.69</c:v>
                      </c:pt>
                      <c:pt idx="3225">
                        <c:v>26.14</c:v>
                      </c:pt>
                      <c:pt idx="3226">
                        <c:v>26.06</c:v>
                      </c:pt>
                      <c:pt idx="3227">
                        <c:v>25.34</c:v>
                      </c:pt>
                      <c:pt idx="3228">
                        <c:v>25.23</c:v>
                      </c:pt>
                      <c:pt idx="3229">
                        <c:v>25.53</c:v>
                      </c:pt>
                      <c:pt idx="3230">
                        <c:v>25.42</c:v>
                      </c:pt>
                      <c:pt idx="3231">
                        <c:v>25.64</c:v>
                      </c:pt>
                      <c:pt idx="3232">
                        <c:v>25.71</c:v>
                      </c:pt>
                      <c:pt idx="3233">
                        <c:v>26.34</c:v>
                      </c:pt>
                      <c:pt idx="3234">
                        <c:v>26.32</c:v>
                      </c:pt>
                      <c:pt idx="3235">
                        <c:v>26.4</c:v>
                      </c:pt>
                      <c:pt idx="3236">
                        <c:v>26.56</c:v>
                      </c:pt>
                      <c:pt idx="3237">
                        <c:v>26.6</c:v>
                      </c:pt>
                      <c:pt idx="3238">
                        <c:v>26.63</c:v>
                      </c:pt>
                      <c:pt idx="3239">
                        <c:v>26.41</c:v>
                      </c:pt>
                      <c:pt idx="3240">
                        <c:v>26.49</c:v>
                      </c:pt>
                      <c:pt idx="3241">
                        <c:v>26.65</c:v>
                      </c:pt>
                      <c:pt idx="3242">
                        <c:v>27.14</c:v>
                      </c:pt>
                      <c:pt idx="3243">
                        <c:v>26.97</c:v>
                      </c:pt>
                      <c:pt idx="3244">
                        <c:v>27.35</c:v>
                      </c:pt>
                      <c:pt idx="3245">
                        <c:v>27.42</c:v>
                      </c:pt>
                      <c:pt idx="3246">
                        <c:v>27.34</c:v>
                      </c:pt>
                      <c:pt idx="3247">
                        <c:v>27.26</c:v>
                      </c:pt>
                      <c:pt idx="3248">
                        <c:v>27.43</c:v>
                      </c:pt>
                      <c:pt idx="3249">
                        <c:v>27.4</c:v>
                      </c:pt>
                      <c:pt idx="3250">
                        <c:v>27.45</c:v>
                      </c:pt>
                      <c:pt idx="3251">
                        <c:v>27.7</c:v>
                      </c:pt>
                      <c:pt idx="3252">
                        <c:v>27.98</c:v>
                      </c:pt>
                      <c:pt idx="3253">
                        <c:v>28.02</c:v>
                      </c:pt>
                      <c:pt idx="3254">
                        <c:v>27.79</c:v>
                      </c:pt>
                      <c:pt idx="3255">
                        <c:v>27.82</c:v>
                      </c:pt>
                      <c:pt idx="3256">
                        <c:v>28.07</c:v>
                      </c:pt>
                      <c:pt idx="3257">
                        <c:v>27.88</c:v>
                      </c:pt>
                      <c:pt idx="3258">
                        <c:v>27.42</c:v>
                      </c:pt>
                      <c:pt idx="3259">
                        <c:v>27.36</c:v>
                      </c:pt>
                      <c:pt idx="3260">
                        <c:v>27.3</c:v>
                      </c:pt>
                      <c:pt idx="3261">
                        <c:v>27.48</c:v>
                      </c:pt>
                      <c:pt idx="3262">
                        <c:v>26.68</c:v>
                      </c:pt>
                      <c:pt idx="3263">
                        <c:v>26.89</c:v>
                      </c:pt>
                      <c:pt idx="3264">
                        <c:v>26.79</c:v>
                      </c:pt>
                      <c:pt idx="3265">
                        <c:v>27.06</c:v>
                      </c:pt>
                      <c:pt idx="3266">
                        <c:v>26.88</c:v>
                      </c:pt>
                      <c:pt idx="3267">
                        <c:v>26.91</c:v>
                      </c:pt>
                      <c:pt idx="3268">
                        <c:v>27.19</c:v>
                      </c:pt>
                      <c:pt idx="3269">
                        <c:v>27.03</c:v>
                      </c:pt>
                      <c:pt idx="3270">
                        <c:v>26.65</c:v>
                      </c:pt>
                      <c:pt idx="3271">
                        <c:v>26.86</c:v>
                      </c:pt>
                      <c:pt idx="3272">
                        <c:v>26.55</c:v>
                      </c:pt>
                      <c:pt idx="3273">
                        <c:v>26.5</c:v>
                      </c:pt>
                      <c:pt idx="3274">
                        <c:v>26.41</c:v>
                      </c:pt>
                      <c:pt idx="3275">
                        <c:v>26.01</c:v>
                      </c:pt>
                      <c:pt idx="3276">
                        <c:v>26.18</c:v>
                      </c:pt>
                      <c:pt idx="3277">
                        <c:v>26.89</c:v>
                      </c:pt>
                      <c:pt idx="3278">
                        <c:v>27.06</c:v>
                      </c:pt>
                      <c:pt idx="3279">
                        <c:v>27.16</c:v>
                      </c:pt>
                      <c:pt idx="3280">
                        <c:v>27.12</c:v>
                      </c:pt>
                      <c:pt idx="3281">
                        <c:v>27.35</c:v>
                      </c:pt>
                      <c:pt idx="3282">
                        <c:v>27.36</c:v>
                      </c:pt>
                      <c:pt idx="3283">
                        <c:v>27.09</c:v>
                      </c:pt>
                      <c:pt idx="3284">
                        <c:v>27.18</c:v>
                      </c:pt>
                      <c:pt idx="3285">
                        <c:v>27.24</c:v>
                      </c:pt>
                      <c:pt idx="3286">
                        <c:v>26.99</c:v>
                      </c:pt>
                      <c:pt idx="3287">
                        <c:v>27.35</c:v>
                      </c:pt>
                      <c:pt idx="3288">
                        <c:v>27.3</c:v>
                      </c:pt>
                      <c:pt idx="3289">
                        <c:v>27.42</c:v>
                      </c:pt>
                      <c:pt idx="3290">
                        <c:v>27.22</c:v>
                      </c:pt>
                      <c:pt idx="3291">
                        <c:v>27.11</c:v>
                      </c:pt>
                      <c:pt idx="3292">
                        <c:v>27.02</c:v>
                      </c:pt>
                      <c:pt idx="3293">
                        <c:v>26.97</c:v>
                      </c:pt>
                      <c:pt idx="3294">
                        <c:v>27.21</c:v>
                      </c:pt>
                      <c:pt idx="3295">
                        <c:v>27.6</c:v>
                      </c:pt>
                      <c:pt idx="3296">
                        <c:v>27.93</c:v>
                      </c:pt>
                      <c:pt idx="3297">
                        <c:v>27.86</c:v>
                      </c:pt>
                      <c:pt idx="3298">
                        <c:v>28.08</c:v>
                      </c:pt>
                      <c:pt idx="3299">
                        <c:v>28.16</c:v>
                      </c:pt>
                      <c:pt idx="3300">
                        <c:v>28.02</c:v>
                      </c:pt>
                      <c:pt idx="3301">
                        <c:v>28.07</c:v>
                      </c:pt>
                      <c:pt idx="3302">
                        <c:v>27.97</c:v>
                      </c:pt>
                      <c:pt idx="3303">
                        <c:v>28.13</c:v>
                      </c:pt>
                      <c:pt idx="3304">
                        <c:v>28.32</c:v>
                      </c:pt>
                      <c:pt idx="3305">
                        <c:v>28.16</c:v>
                      </c:pt>
                      <c:pt idx="3306">
                        <c:v>28.09</c:v>
                      </c:pt>
                      <c:pt idx="3307">
                        <c:v>27.85</c:v>
                      </c:pt>
                      <c:pt idx="3308">
                        <c:v>28.06</c:v>
                      </c:pt>
                      <c:pt idx="3309">
                        <c:v>27.94</c:v>
                      </c:pt>
                      <c:pt idx="3310">
                        <c:v>28</c:v>
                      </c:pt>
                      <c:pt idx="3311">
                        <c:v>28.29</c:v>
                      </c:pt>
                      <c:pt idx="3312">
                        <c:v>28.58</c:v>
                      </c:pt>
                      <c:pt idx="3313">
                        <c:v>28.38</c:v>
                      </c:pt>
                      <c:pt idx="3314">
                        <c:v>28.69</c:v>
                      </c:pt>
                      <c:pt idx="3315">
                        <c:v>28.47</c:v>
                      </c:pt>
                      <c:pt idx="3316">
                        <c:v>28.39</c:v>
                      </c:pt>
                      <c:pt idx="3317">
                        <c:v>28.25</c:v>
                      </c:pt>
                      <c:pt idx="3318">
                        <c:v>27.61</c:v>
                      </c:pt>
                      <c:pt idx="3319">
                        <c:v>27.6</c:v>
                      </c:pt>
                      <c:pt idx="3320">
                        <c:v>26.68</c:v>
                      </c:pt>
                      <c:pt idx="3321">
                        <c:v>27.11</c:v>
                      </c:pt>
                      <c:pt idx="3322">
                        <c:v>26.75</c:v>
                      </c:pt>
                      <c:pt idx="3323">
                        <c:v>27.26</c:v>
                      </c:pt>
                      <c:pt idx="3324">
                        <c:v>27.17</c:v>
                      </c:pt>
                      <c:pt idx="3325">
                        <c:v>26.62</c:v>
                      </c:pt>
                      <c:pt idx="3326">
                        <c:v>26.98</c:v>
                      </c:pt>
                      <c:pt idx="3327">
                        <c:v>25.98</c:v>
                      </c:pt>
                      <c:pt idx="3328">
                        <c:v>26.11</c:v>
                      </c:pt>
                      <c:pt idx="3329">
                        <c:v>26.57</c:v>
                      </c:pt>
                      <c:pt idx="3330">
                        <c:v>26.84</c:v>
                      </c:pt>
                      <c:pt idx="3331">
                        <c:v>26.48</c:v>
                      </c:pt>
                      <c:pt idx="3332">
                        <c:v>26.6</c:v>
                      </c:pt>
                      <c:pt idx="3333">
                        <c:v>26.78</c:v>
                      </c:pt>
                      <c:pt idx="3334">
                        <c:v>26.1</c:v>
                      </c:pt>
                      <c:pt idx="3335">
                        <c:v>26.35</c:v>
                      </c:pt>
                      <c:pt idx="3336">
                        <c:v>26.19</c:v>
                      </c:pt>
                      <c:pt idx="3337">
                        <c:v>26.43</c:v>
                      </c:pt>
                      <c:pt idx="3338">
                        <c:v>26.83</c:v>
                      </c:pt>
                      <c:pt idx="3339">
                        <c:v>26.92</c:v>
                      </c:pt>
                      <c:pt idx="3340">
                        <c:v>26.64</c:v>
                      </c:pt>
                      <c:pt idx="3341">
                        <c:v>26.9</c:v>
                      </c:pt>
                      <c:pt idx="3342">
                        <c:v>27.45</c:v>
                      </c:pt>
                      <c:pt idx="3343">
                        <c:v>27.44</c:v>
                      </c:pt>
                      <c:pt idx="3344">
                        <c:v>27.86</c:v>
                      </c:pt>
                      <c:pt idx="3345">
                        <c:v>27.96</c:v>
                      </c:pt>
                      <c:pt idx="3346">
                        <c:v>28.12</c:v>
                      </c:pt>
                      <c:pt idx="3347">
                        <c:v>28.27</c:v>
                      </c:pt>
                      <c:pt idx="3348">
                        <c:v>28.49</c:v>
                      </c:pt>
                      <c:pt idx="3349">
                        <c:v>28.39</c:v>
                      </c:pt>
                      <c:pt idx="3350">
                        <c:v>28.42</c:v>
                      </c:pt>
                      <c:pt idx="3351">
                        <c:v>28.52</c:v>
                      </c:pt>
                      <c:pt idx="3352">
                        <c:v>28.39</c:v>
                      </c:pt>
                      <c:pt idx="3353">
                        <c:v>28.08</c:v>
                      </c:pt>
                      <c:pt idx="3354">
                        <c:v>28.13</c:v>
                      </c:pt>
                      <c:pt idx="3355">
                        <c:v>27.86</c:v>
                      </c:pt>
                      <c:pt idx="3356">
                        <c:v>28.09</c:v>
                      </c:pt>
                      <c:pt idx="3357">
                        <c:v>27.96</c:v>
                      </c:pt>
                      <c:pt idx="3358">
                        <c:v>28.07</c:v>
                      </c:pt>
                      <c:pt idx="3359">
                        <c:v>28</c:v>
                      </c:pt>
                      <c:pt idx="3360">
                        <c:v>27.41</c:v>
                      </c:pt>
                      <c:pt idx="3361">
                        <c:v>26.85</c:v>
                      </c:pt>
                      <c:pt idx="3362">
                        <c:v>26.96</c:v>
                      </c:pt>
                      <c:pt idx="3363">
                        <c:v>27.46</c:v>
                      </c:pt>
                      <c:pt idx="3364">
                        <c:v>27.32</c:v>
                      </c:pt>
                      <c:pt idx="3365">
                        <c:v>26.78</c:v>
                      </c:pt>
                      <c:pt idx="3366">
                        <c:v>27.03</c:v>
                      </c:pt>
                      <c:pt idx="3367">
                        <c:v>27.31</c:v>
                      </c:pt>
                      <c:pt idx="3368">
                        <c:v>27.65</c:v>
                      </c:pt>
                      <c:pt idx="3369">
                        <c:v>27.69</c:v>
                      </c:pt>
                      <c:pt idx="3370">
                        <c:v>28.09</c:v>
                      </c:pt>
                      <c:pt idx="3371">
                        <c:v>28.02</c:v>
                      </c:pt>
                      <c:pt idx="3372">
                        <c:v>28.04</c:v>
                      </c:pt>
                      <c:pt idx="3373">
                        <c:v>28.11</c:v>
                      </c:pt>
                      <c:pt idx="3374">
                        <c:v>28.5</c:v>
                      </c:pt>
                      <c:pt idx="3375">
                        <c:v>28.42</c:v>
                      </c:pt>
                      <c:pt idx="3376">
                        <c:v>28.54</c:v>
                      </c:pt>
                      <c:pt idx="3377">
                        <c:v>28.5</c:v>
                      </c:pt>
                      <c:pt idx="3378">
                        <c:v>28.64</c:v>
                      </c:pt>
                      <c:pt idx="3379">
                        <c:v>28.79</c:v>
                      </c:pt>
                      <c:pt idx="3380">
                        <c:v>28.86</c:v>
                      </c:pt>
                      <c:pt idx="3381">
                        <c:v>28.84</c:v>
                      </c:pt>
                      <c:pt idx="3382">
                        <c:v>28.7</c:v>
                      </c:pt>
                      <c:pt idx="3383">
                        <c:v>29.12</c:v>
                      </c:pt>
                      <c:pt idx="3384">
                        <c:v>29.37</c:v>
                      </c:pt>
                      <c:pt idx="3385">
                        <c:v>29.48</c:v>
                      </c:pt>
                      <c:pt idx="3386">
                        <c:v>29.63</c:v>
                      </c:pt>
                      <c:pt idx="3387">
                        <c:v>29.85</c:v>
                      </c:pt>
                      <c:pt idx="3388">
                        <c:v>29.84</c:v>
                      </c:pt>
                      <c:pt idx="3389">
                        <c:v>29.76</c:v>
                      </c:pt>
                      <c:pt idx="3390">
                        <c:v>29.8</c:v>
                      </c:pt>
                      <c:pt idx="3391">
                        <c:v>29.61</c:v>
                      </c:pt>
                      <c:pt idx="3392">
                        <c:v>29.67</c:v>
                      </c:pt>
                      <c:pt idx="3393">
                        <c:v>29.75</c:v>
                      </c:pt>
                      <c:pt idx="3394">
                        <c:v>29.81</c:v>
                      </c:pt>
                      <c:pt idx="3395">
                        <c:v>29.87</c:v>
                      </c:pt>
                      <c:pt idx="3396">
                        <c:v>29.73</c:v>
                      </c:pt>
                      <c:pt idx="3397">
                        <c:v>29.7</c:v>
                      </c:pt>
                      <c:pt idx="3398">
                        <c:v>29.92</c:v>
                      </c:pt>
                      <c:pt idx="3399">
                        <c:v>30.11</c:v>
                      </c:pt>
                      <c:pt idx="3400">
                        <c:v>30.08</c:v>
                      </c:pt>
                      <c:pt idx="3401">
                        <c:v>30.2</c:v>
                      </c:pt>
                      <c:pt idx="3402">
                        <c:v>30.15</c:v>
                      </c:pt>
                      <c:pt idx="3403">
                        <c:v>29.96</c:v>
                      </c:pt>
                      <c:pt idx="3404">
                        <c:v>29.54</c:v>
                      </c:pt>
                      <c:pt idx="3405">
                        <c:v>29.82</c:v>
                      </c:pt>
                      <c:pt idx="3406">
                        <c:v>29.96</c:v>
                      </c:pt>
                      <c:pt idx="3407">
                        <c:v>30.36</c:v>
                      </c:pt>
                      <c:pt idx="3408">
                        <c:v>30.29</c:v>
                      </c:pt>
                      <c:pt idx="3409">
                        <c:v>30.3</c:v>
                      </c:pt>
                      <c:pt idx="3410">
                        <c:v>30.23</c:v>
                      </c:pt>
                      <c:pt idx="3411">
                        <c:v>30.82</c:v>
                      </c:pt>
                      <c:pt idx="3412">
                        <c:v>30.71</c:v>
                      </c:pt>
                      <c:pt idx="3413">
                        <c:v>30.82</c:v>
                      </c:pt>
                      <c:pt idx="3414">
                        <c:v>30.94</c:v>
                      </c:pt>
                      <c:pt idx="3415">
                        <c:v>30.81</c:v>
                      </c:pt>
                      <c:pt idx="3416">
                        <c:v>30.8</c:v>
                      </c:pt>
                      <c:pt idx="3417">
                        <c:v>30.68</c:v>
                      </c:pt>
                      <c:pt idx="3418">
                        <c:v>30.61</c:v>
                      </c:pt>
                      <c:pt idx="3419">
                        <c:v>30.68</c:v>
                      </c:pt>
                      <c:pt idx="3420">
                        <c:v>30.85</c:v>
                      </c:pt>
                      <c:pt idx="3421">
                        <c:v>30.77</c:v>
                      </c:pt>
                      <c:pt idx="3422">
                        <c:v>30.68</c:v>
                      </c:pt>
                      <c:pt idx="3423">
                        <c:v>30.78</c:v>
                      </c:pt>
                      <c:pt idx="3424">
                        <c:v>31.08</c:v>
                      </c:pt>
                      <c:pt idx="3425">
                        <c:v>30.75</c:v>
                      </c:pt>
                      <c:pt idx="3426">
                        <c:v>30.73</c:v>
                      </c:pt>
                      <c:pt idx="3427">
                        <c:v>30.53</c:v>
                      </c:pt>
                      <c:pt idx="3428">
                        <c:v>30.73</c:v>
                      </c:pt>
                      <c:pt idx="3429">
                        <c:v>30.92</c:v>
                      </c:pt>
                      <c:pt idx="3430">
                        <c:v>30.69</c:v>
                      </c:pt>
                      <c:pt idx="3431">
                        <c:v>30.9</c:v>
                      </c:pt>
                      <c:pt idx="3432">
                        <c:v>30.84</c:v>
                      </c:pt>
                      <c:pt idx="3433">
                        <c:v>30.67</c:v>
                      </c:pt>
                      <c:pt idx="3434">
                        <c:v>30.94</c:v>
                      </c:pt>
                      <c:pt idx="3435">
                        <c:v>30.94</c:v>
                      </c:pt>
                      <c:pt idx="3436">
                        <c:v>30.77</c:v>
                      </c:pt>
                      <c:pt idx="3437">
                        <c:v>30.86</c:v>
                      </c:pt>
                      <c:pt idx="3438">
                        <c:v>30.78</c:v>
                      </c:pt>
                      <c:pt idx="3439">
                        <c:v>30.39</c:v>
                      </c:pt>
                      <c:pt idx="3440">
                        <c:v>29.92</c:v>
                      </c:pt>
                      <c:pt idx="3441">
                        <c:v>30.27</c:v>
                      </c:pt>
                      <c:pt idx="3442">
                        <c:v>30.22</c:v>
                      </c:pt>
                      <c:pt idx="3443">
                        <c:v>30.6</c:v>
                      </c:pt>
                      <c:pt idx="3444">
                        <c:v>29.96</c:v>
                      </c:pt>
                      <c:pt idx="3445">
                        <c:v>30.17</c:v>
                      </c:pt>
                      <c:pt idx="3446">
                        <c:v>30.46</c:v>
                      </c:pt>
                      <c:pt idx="3447">
                        <c:v>31.07</c:v>
                      </c:pt>
                      <c:pt idx="3448">
                        <c:v>31.03</c:v>
                      </c:pt>
                      <c:pt idx="3449">
                        <c:v>30.92</c:v>
                      </c:pt>
                      <c:pt idx="3450">
                        <c:v>31.01</c:v>
                      </c:pt>
                      <c:pt idx="3451">
                        <c:v>31.12</c:v>
                      </c:pt>
                      <c:pt idx="3452">
                        <c:v>31.14</c:v>
                      </c:pt>
                      <c:pt idx="3453">
                        <c:v>31.13</c:v>
                      </c:pt>
                      <c:pt idx="3454">
                        <c:v>31.17</c:v>
                      </c:pt>
                      <c:pt idx="3455">
                        <c:v>30.9</c:v>
                      </c:pt>
                      <c:pt idx="3456">
                        <c:v>31.13</c:v>
                      </c:pt>
                      <c:pt idx="3457">
                        <c:v>31.07</c:v>
                      </c:pt>
                      <c:pt idx="3458">
                        <c:v>30.77</c:v>
                      </c:pt>
                      <c:pt idx="3459">
                        <c:v>29.77</c:v>
                      </c:pt>
                      <c:pt idx="3460">
                        <c:v>28.76</c:v>
                      </c:pt>
                      <c:pt idx="3461">
                        <c:v>28.55</c:v>
                      </c:pt>
                      <c:pt idx="3462">
                        <c:v>27.33</c:v>
                      </c:pt>
                      <c:pt idx="3463">
                        <c:v>26.59</c:v>
                      </c:pt>
                      <c:pt idx="3464">
                        <c:v>27.95</c:v>
                      </c:pt>
                      <c:pt idx="3465">
                        <c:v>26.9</c:v>
                      </c:pt>
                      <c:pt idx="3466">
                        <c:v>27.79</c:v>
                      </c:pt>
                      <c:pt idx="3467">
                        <c:v>26.45</c:v>
                      </c:pt>
                      <c:pt idx="3468">
                        <c:v>25.55</c:v>
                      </c:pt>
                      <c:pt idx="3469">
                        <c:v>22.81</c:v>
                      </c:pt>
                      <c:pt idx="3470">
                        <c:v>24.15</c:v>
                      </c:pt>
                      <c:pt idx="3471">
                        <c:v>22.84</c:v>
                      </c:pt>
                      <c:pt idx="3472">
                        <c:v>20.37</c:v>
                      </c:pt>
                      <c:pt idx="3473">
                        <c:v>23.05</c:v>
                      </c:pt>
                      <c:pt idx="3474">
                        <c:v>19.89</c:v>
                      </c:pt>
                      <c:pt idx="3475">
                        <c:v>20.97</c:v>
                      </c:pt>
                      <c:pt idx="3476">
                        <c:v>19.010000000000002</c:v>
                      </c:pt>
                      <c:pt idx="3477">
                        <c:v>19.61</c:v>
                      </c:pt>
                      <c:pt idx="3478">
                        <c:v>18.91</c:v>
                      </c:pt>
                      <c:pt idx="3479">
                        <c:v>17.66</c:v>
                      </c:pt>
                      <c:pt idx="3480">
                        <c:v>19.850000000000001</c:v>
                      </c:pt>
                      <c:pt idx="3481">
                        <c:v>20.39</c:v>
                      </c:pt>
                      <c:pt idx="3482">
                        <c:v>21.67</c:v>
                      </c:pt>
                      <c:pt idx="3483">
                        <c:v>21.01</c:v>
                      </c:pt>
                      <c:pt idx="3484">
                        <c:v>21.41</c:v>
                      </c:pt>
                      <c:pt idx="3485">
                        <c:v>20.82</c:v>
                      </c:pt>
                      <c:pt idx="3486">
                        <c:v>19.55</c:v>
                      </c:pt>
                      <c:pt idx="3487">
                        <c:v>20.04</c:v>
                      </c:pt>
                      <c:pt idx="3488">
                        <c:v>19.64</c:v>
                      </c:pt>
                      <c:pt idx="3489">
                        <c:v>21.05</c:v>
                      </c:pt>
                      <c:pt idx="3490">
                        <c:v>21.26</c:v>
                      </c:pt>
                      <c:pt idx="3491">
                        <c:v>22.19</c:v>
                      </c:pt>
                      <c:pt idx="3492">
                        <c:v>23.38</c:v>
                      </c:pt>
                      <c:pt idx="3493">
                        <c:v>22.53</c:v>
                      </c:pt>
                      <c:pt idx="3494">
                        <c:v>22.63</c:v>
                      </c:pt>
                      <c:pt idx="3495">
                        <c:v>21.65</c:v>
                      </c:pt>
                      <c:pt idx="3496">
                        <c:v>21.27</c:v>
                      </c:pt>
                      <c:pt idx="3497">
                        <c:v>22.39</c:v>
                      </c:pt>
                      <c:pt idx="3498">
                        <c:v>22</c:v>
                      </c:pt>
                      <c:pt idx="3499">
                        <c:v>21.29</c:v>
                      </c:pt>
                      <c:pt idx="3500">
                        <c:v>21.52</c:v>
                      </c:pt>
                      <c:pt idx="3501">
                        <c:v>21.43</c:v>
                      </c:pt>
                      <c:pt idx="3502">
                        <c:v>21.74</c:v>
                      </c:pt>
                      <c:pt idx="3503">
                        <c:v>22.48</c:v>
                      </c:pt>
                      <c:pt idx="3504">
                        <c:v>22.72</c:v>
                      </c:pt>
                      <c:pt idx="3505">
                        <c:v>23.38</c:v>
                      </c:pt>
                      <c:pt idx="3506">
                        <c:v>22.79</c:v>
                      </c:pt>
                      <c:pt idx="3507">
                        <c:v>22.06</c:v>
                      </c:pt>
                      <c:pt idx="3508">
                        <c:v>21.86</c:v>
                      </c:pt>
                      <c:pt idx="3509">
                        <c:v>21.79</c:v>
                      </c:pt>
                      <c:pt idx="3510">
                        <c:v>21.32</c:v>
                      </c:pt>
                      <c:pt idx="3511">
                        <c:v>21.82</c:v>
                      </c:pt>
                      <c:pt idx="3512">
                        <c:v>22.29</c:v>
                      </c:pt>
                      <c:pt idx="3513">
                        <c:v>21.86</c:v>
                      </c:pt>
                      <c:pt idx="3514">
                        <c:v>21.29</c:v>
                      </c:pt>
                      <c:pt idx="3515">
                        <c:v>20.66</c:v>
                      </c:pt>
                      <c:pt idx="3516">
                        <c:v>21.19</c:v>
                      </c:pt>
                      <c:pt idx="3517">
                        <c:v>21.05</c:v>
                      </c:pt>
                      <c:pt idx="3518">
                        <c:v>22.13</c:v>
                      </c:pt>
                      <c:pt idx="3519">
                        <c:v>21.59</c:v>
                      </c:pt>
                      <c:pt idx="3520">
                        <c:v>22.07</c:v>
                      </c:pt>
                      <c:pt idx="3521">
                        <c:v>22</c:v>
                      </c:pt>
                      <c:pt idx="3522">
                        <c:v>21.92</c:v>
                      </c:pt>
                      <c:pt idx="3523">
                        <c:v>23.06</c:v>
                      </c:pt>
                      <c:pt idx="3524">
                        <c:v>24.06</c:v>
                      </c:pt>
                      <c:pt idx="3525">
                        <c:v>23.68</c:v>
                      </c:pt>
                      <c:pt idx="3526">
                        <c:v>23.41</c:v>
                      </c:pt>
                      <c:pt idx="3527">
                        <c:v>23.68</c:v>
                      </c:pt>
                      <c:pt idx="3528">
                        <c:v>23.87</c:v>
                      </c:pt>
                      <c:pt idx="3529">
                        <c:v>24.76</c:v>
                      </c:pt>
                      <c:pt idx="3530">
                        <c:v>25.3</c:v>
                      </c:pt>
                      <c:pt idx="3531">
                        <c:v>26.24</c:v>
                      </c:pt>
                      <c:pt idx="3532">
                        <c:v>26.74</c:v>
                      </c:pt>
                      <c:pt idx="3533">
                        <c:v>26.17</c:v>
                      </c:pt>
                      <c:pt idx="3534">
                        <c:v>25.19</c:v>
                      </c:pt>
                      <c:pt idx="3535">
                        <c:v>23.13</c:v>
                      </c:pt>
                      <c:pt idx="3536">
                        <c:v>23.83</c:v>
                      </c:pt>
                      <c:pt idx="3537">
                        <c:v>24.16</c:v>
                      </c:pt>
                      <c:pt idx="3538">
                        <c:v>24.54</c:v>
                      </c:pt>
                      <c:pt idx="3539">
                        <c:v>24.17</c:v>
                      </c:pt>
                      <c:pt idx="3540">
                        <c:v>24.14</c:v>
                      </c:pt>
                      <c:pt idx="3541">
                        <c:v>23.98</c:v>
                      </c:pt>
                      <c:pt idx="3542">
                        <c:v>23.71</c:v>
                      </c:pt>
                      <c:pt idx="3543">
                        <c:v>23.82</c:v>
                      </c:pt>
                      <c:pt idx="3544">
                        <c:v>22.98</c:v>
                      </c:pt>
                      <c:pt idx="3545">
                        <c:v>23.59</c:v>
                      </c:pt>
                      <c:pt idx="3546">
                        <c:v>22.58</c:v>
                      </c:pt>
                      <c:pt idx="3547">
                        <c:v>22.83</c:v>
                      </c:pt>
                      <c:pt idx="3548">
                        <c:v>23.14</c:v>
                      </c:pt>
                      <c:pt idx="3549">
                        <c:v>22.94</c:v>
                      </c:pt>
                      <c:pt idx="3550">
                        <c:v>22.97</c:v>
                      </c:pt>
                      <c:pt idx="3551">
                        <c:v>22.97</c:v>
                      </c:pt>
                      <c:pt idx="3552">
                        <c:v>23.41</c:v>
                      </c:pt>
                      <c:pt idx="3553">
                        <c:v>22.93</c:v>
                      </c:pt>
                      <c:pt idx="3554">
                        <c:v>23.17</c:v>
                      </c:pt>
                      <c:pt idx="3555">
                        <c:v>22.68</c:v>
                      </c:pt>
                      <c:pt idx="3556">
                        <c:v>23.46</c:v>
                      </c:pt>
                      <c:pt idx="3557">
                        <c:v>23.56</c:v>
                      </c:pt>
                      <c:pt idx="3558">
                        <c:v>23.68</c:v>
                      </c:pt>
                      <c:pt idx="3559">
                        <c:v>24.15</c:v>
                      </c:pt>
                      <c:pt idx="3560">
                        <c:v>24.15</c:v>
                      </c:pt>
                      <c:pt idx="3561">
                        <c:v>23.95</c:v>
                      </c:pt>
                      <c:pt idx="3562">
                        <c:v>23.84</c:v>
                      </c:pt>
                      <c:pt idx="3563">
                        <c:v>24.31</c:v>
                      </c:pt>
                      <c:pt idx="3564">
                        <c:v>24.31</c:v>
                      </c:pt>
                      <c:pt idx="3565">
                        <c:v>24.33</c:v>
                      </c:pt>
                      <c:pt idx="3566">
                        <c:v>24.27</c:v>
                      </c:pt>
                      <c:pt idx="3567">
                        <c:v>24.07</c:v>
                      </c:pt>
                      <c:pt idx="3568">
                        <c:v>24.01</c:v>
                      </c:pt>
                      <c:pt idx="3569">
                        <c:v>24.46</c:v>
                      </c:pt>
                      <c:pt idx="3570">
                        <c:v>24.02</c:v>
                      </c:pt>
                      <c:pt idx="3571">
                        <c:v>24.03</c:v>
                      </c:pt>
                      <c:pt idx="3572">
                        <c:v>24.1</c:v>
                      </c:pt>
                      <c:pt idx="3573">
                        <c:v>24</c:v>
                      </c:pt>
                      <c:pt idx="3574">
                        <c:v>24.33</c:v>
                      </c:pt>
                      <c:pt idx="3575">
                        <c:v>24.32</c:v>
                      </c:pt>
                      <c:pt idx="3576">
                        <c:v>24.84</c:v>
                      </c:pt>
                      <c:pt idx="3577">
                        <c:v>25.02</c:v>
                      </c:pt>
                      <c:pt idx="3578">
                        <c:v>25.31</c:v>
                      </c:pt>
                      <c:pt idx="3579">
                        <c:v>25.24</c:v>
                      </c:pt>
                      <c:pt idx="3580">
                        <c:v>25.08</c:v>
                      </c:pt>
                      <c:pt idx="3581">
                        <c:v>25.18</c:v>
                      </c:pt>
                      <c:pt idx="3582">
                        <c:v>24.76</c:v>
                      </c:pt>
                      <c:pt idx="3583">
                        <c:v>24.6</c:v>
                      </c:pt>
                      <c:pt idx="3584">
                        <c:v>24.59</c:v>
                      </c:pt>
                      <c:pt idx="3585">
                        <c:v>24.36</c:v>
                      </c:pt>
                      <c:pt idx="3586">
                        <c:v>24.31</c:v>
                      </c:pt>
                      <c:pt idx="3587">
                        <c:v>24.89</c:v>
                      </c:pt>
                      <c:pt idx="3588">
                        <c:v>24.96</c:v>
                      </c:pt>
                      <c:pt idx="3589">
                        <c:v>24.84</c:v>
                      </c:pt>
                      <c:pt idx="3590">
                        <c:v>25.26</c:v>
                      </c:pt>
                      <c:pt idx="3591">
                        <c:v>25.36</c:v>
                      </c:pt>
                      <c:pt idx="3592">
                        <c:v>25.06</c:v>
                      </c:pt>
                      <c:pt idx="3593">
                        <c:v>25.13</c:v>
                      </c:pt>
                      <c:pt idx="3594">
                        <c:v>25.49</c:v>
                      </c:pt>
                      <c:pt idx="3595">
                        <c:v>25.1</c:v>
                      </c:pt>
                      <c:pt idx="3596">
                        <c:v>25.29</c:v>
                      </c:pt>
                      <c:pt idx="3597">
                        <c:v>24.64</c:v>
                      </c:pt>
                      <c:pt idx="3598">
                        <c:v>24.89</c:v>
                      </c:pt>
                      <c:pt idx="3599">
                        <c:v>24.54</c:v>
                      </c:pt>
                      <c:pt idx="3600">
                        <c:v>24.71</c:v>
                      </c:pt>
                      <c:pt idx="3601">
                        <c:v>25.05</c:v>
                      </c:pt>
                      <c:pt idx="3602">
                        <c:v>24.71</c:v>
                      </c:pt>
                      <c:pt idx="3603">
                        <c:v>24.99</c:v>
                      </c:pt>
                      <c:pt idx="3604">
                        <c:v>24.73</c:v>
                      </c:pt>
                      <c:pt idx="3605">
                        <c:v>24.68</c:v>
                      </c:pt>
                      <c:pt idx="3606">
                        <c:v>23.93</c:v>
                      </c:pt>
                      <c:pt idx="3607">
                        <c:v>23.73</c:v>
                      </c:pt>
                      <c:pt idx="3608">
                        <c:v>23.2</c:v>
                      </c:pt>
                      <c:pt idx="3609">
                        <c:v>23.25</c:v>
                      </c:pt>
                      <c:pt idx="3610">
                        <c:v>23.49</c:v>
                      </c:pt>
                      <c:pt idx="3611">
                        <c:v>24.05</c:v>
                      </c:pt>
                      <c:pt idx="3612">
                        <c:v>23.75</c:v>
                      </c:pt>
                      <c:pt idx="3613">
                        <c:v>24.07</c:v>
                      </c:pt>
                      <c:pt idx="3614">
                        <c:v>24.11</c:v>
                      </c:pt>
                      <c:pt idx="3615">
                        <c:v>24.3</c:v>
                      </c:pt>
                      <c:pt idx="3616">
                        <c:v>24.7</c:v>
                      </c:pt>
                      <c:pt idx="3617">
                        <c:v>24.45</c:v>
                      </c:pt>
                      <c:pt idx="3618">
                        <c:v>24.86</c:v>
                      </c:pt>
                      <c:pt idx="3619">
                        <c:v>25.2</c:v>
                      </c:pt>
                      <c:pt idx="3620">
                        <c:v>25.23</c:v>
                      </c:pt>
                      <c:pt idx="3621">
                        <c:v>25.51</c:v>
                      </c:pt>
                      <c:pt idx="3622">
                        <c:v>25.02</c:v>
                      </c:pt>
                      <c:pt idx="3623">
                        <c:v>24.78</c:v>
                      </c:pt>
                      <c:pt idx="3624">
                        <c:v>24.97</c:v>
                      </c:pt>
                      <c:pt idx="3625">
                        <c:v>24.99</c:v>
                      </c:pt>
                      <c:pt idx="3626">
                        <c:v>24.61</c:v>
                      </c:pt>
                      <c:pt idx="3627">
                        <c:v>24.81</c:v>
                      </c:pt>
                      <c:pt idx="3628">
                        <c:v>24.68</c:v>
                      </c:pt>
                      <c:pt idx="3629">
                        <c:v>25.17</c:v>
                      </c:pt>
                      <c:pt idx="3630">
                        <c:v>25.25</c:v>
                      </c:pt>
                      <c:pt idx="3631">
                        <c:v>24.68</c:v>
                      </c:pt>
                      <c:pt idx="3632">
                        <c:v>24.23</c:v>
                      </c:pt>
                      <c:pt idx="3633">
                        <c:v>23.61</c:v>
                      </c:pt>
                      <c:pt idx="3634">
                        <c:v>23.79</c:v>
                      </c:pt>
                      <c:pt idx="3635">
                        <c:v>23.86</c:v>
                      </c:pt>
                      <c:pt idx="3636">
                        <c:v>24.31</c:v>
                      </c:pt>
                      <c:pt idx="3637">
                        <c:v>24.85</c:v>
                      </c:pt>
                      <c:pt idx="3638">
                        <c:v>24.56</c:v>
                      </c:pt>
                      <c:pt idx="3639">
                        <c:v>25.16</c:v>
                      </c:pt>
                      <c:pt idx="3640">
                        <c:v>24.96</c:v>
                      </c:pt>
                      <c:pt idx="3641">
                        <c:v>27.01</c:v>
                      </c:pt>
                      <c:pt idx="3642">
                        <c:v>27.15</c:v>
                      </c:pt>
                      <c:pt idx="3643">
                        <c:v>27.04</c:v>
                      </c:pt>
                      <c:pt idx="3644">
                        <c:v>26.59</c:v>
                      </c:pt>
                      <c:pt idx="3645">
                        <c:v>27.03</c:v>
                      </c:pt>
                      <c:pt idx="3646">
                        <c:v>27.63</c:v>
                      </c:pt>
                      <c:pt idx="3647">
                        <c:v>27.59</c:v>
                      </c:pt>
                      <c:pt idx="3648">
                        <c:v>27.33</c:v>
                      </c:pt>
                      <c:pt idx="3649">
                        <c:v>27.42</c:v>
                      </c:pt>
                      <c:pt idx="3650">
                        <c:v>27.18</c:v>
                      </c:pt>
                      <c:pt idx="3651">
                        <c:v>27.69</c:v>
                      </c:pt>
                      <c:pt idx="3652">
                        <c:v>28.66</c:v>
                      </c:pt>
                      <c:pt idx="3653">
                        <c:v>28.56</c:v>
                      </c:pt>
                      <c:pt idx="3654">
                        <c:v>28.47</c:v>
                      </c:pt>
                      <c:pt idx="3655">
                        <c:v>27.88</c:v>
                      </c:pt>
                      <c:pt idx="3656">
                        <c:v>28.31</c:v>
                      </c:pt>
                      <c:pt idx="3657">
                        <c:v>28.62</c:v>
                      </c:pt>
                      <c:pt idx="3658">
                        <c:v>28.63</c:v>
                      </c:pt>
                      <c:pt idx="3659">
                        <c:v>28.98</c:v>
                      </c:pt>
                      <c:pt idx="3660">
                        <c:v>28.78</c:v>
                      </c:pt>
                      <c:pt idx="3661">
                        <c:v>28.77</c:v>
                      </c:pt>
                      <c:pt idx="3662">
                        <c:v>28.7</c:v>
                      </c:pt>
                      <c:pt idx="3663">
                        <c:v>28.75</c:v>
                      </c:pt>
                      <c:pt idx="3664">
                        <c:v>28.46</c:v>
                      </c:pt>
                      <c:pt idx="3665">
                        <c:v>28.13</c:v>
                      </c:pt>
                      <c:pt idx="3666">
                        <c:v>28.61</c:v>
                      </c:pt>
                      <c:pt idx="3667">
                        <c:v>28.66</c:v>
                      </c:pt>
                      <c:pt idx="3668">
                        <c:v>28.74</c:v>
                      </c:pt>
                      <c:pt idx="3669">
                        <c:v>28.49</c:v>
                      </c:pt>
                      <c:pt idx="3670">
                        <c:v>28.72</c:v>
                      </c:pt>
                      <c:pt idx="3671">
                        <c:v>28.44</c:v>
                      </c:pt>
                      <c:pt idx="3672">
                        <c:v>28.91</c:v>
                      </c:pt>
                      <c:pt idx="3673">
                        <c:v>28.95</c:v>
                      </c:pt>
                      <c:pt idx="3674">
                        <c:v>29.09</c:v>
                      </c:pt>
                      <c:pt idx="3675">
                        <c:v>28.99</c:v>
                      </c:pt>
                      <c:pt idx="3676">
                        <c:v>29.12</c:v>
                      </c:pt>
                      <c:pt idx="3677">
                        <c:v>29.48</c:v>
                      </c:pt>
                      <c:pt idx="3678">
                        <c:v>29.08</c:v>
                      </c:pt>
                      <c:pt idx="3679">
                        <c:v>29.21</c:v>
                      </c:pt>
                      <c:pt idx="3680">
                        <c:v>30.5</c:v>
                      </c:pt>
                      <c:pt idx="3681">
                        <c:v>30.94</c:v>
                      </c:pt>
                      <c:pt idx="3682">
                        <c:v>30.92</c:v>
                      </c:pt>
                      <c:pt idx="3683">
                        <c:v>31.02</c:v>
                      </c:pt>
                      <c:pt idx="3684">
                        <c:v>31.34</c:v>
                      </c:pt>
                      <c:pt idx="3685">
                        <c:v>31.32</c:v>
                      </c:pt>
                      <c:pt idx="3686">
                        <c:v>31.46</c:v>
                      </c:pt>
                      <c:pt idx="3687">
                        <c:v>30.94</c:v>
                      </c:pt>
                      <c:pt idx="3688">
                        <c:v>31.02</c:v>
                      </c:pt>
                      <c:pt idx="3689">
                        <c:v>30.89</c:v>
                      </c:pt>
                      <c:pt idx="3690">
                        <c:v>30.56</c:v>
                      </c:pt>
                      <c:pt idx="3691">
                        <c:v>30.34</c:v>
                      </c:pt>
                      <c:pt idx="3692">
                        <c:v>30.12</c:v>
                      </c:pt>
                      <c:pt idx="3693">
                        <c:v>29.88</c:v>
                      </c:pt>
                      <c:pt idx="3694">
                        <c:v>29</c:v>
                      </c:pt>
                      <c:pt idx="3695">
                        <c:v>29.54</c:v>
                      </c:pt>
                      <c:pt idx="3696">
                        <c:v>28.95</c:v>
                      </c:pt>
                      <c:pt idx="3697">
                        <c:v>29.33</c:v>
                      </c:pt>
                      <c:pt idx="3698">
                        <c:v>30.04</c:v>
                      </c:pt>
                      <c:pt idx="3699">
                        <c:v>30.21</c:v>
                      </c:pt>
                      <c:pt idx="3700">
                        <c:v>30.88</c:v>
                      </c:pt>
                      <c:pt idx="3701">
                        <c:v>30.89</c:v>
                      </c:pt>
                      <c:pt idx="3702">
                        <c:v>31.29</c:v>
                      </c:pt>
                      <c:pt idx="3703">
                        <c:v>31.3</c:v>
                      </c:pt>
                      <c:pt idx="3704">
                        <c:v>31.3</c:v>
                      </c:pt>
                      <c:pt idx="3705">
                        <c:v>31.2</c:v>
                      </c:pt>
                      <c:pt idx="3706">
                        <c:v>31.52</c:v>
                      </c:pt>
                      <c:pt idx="3707">
                        <c:v>32.06</c:v>
                      </c:pt>
                      <c:pt idx="3708">
                        <c:v>32.22</c:v>
                      </c:pt>
                      <c:pt idx="3709">
                        <c:v>32.03</c:v>
                      </c:pt>
                      <c:pt idx="3710">
                        <c:v>32.409999999999997</c:v>
                      </c:pt>
                      <c:pt idx="3711">
                        <c:v>32.71</c:v>
                      </c:pt>
                      <c:pt idx="3712">
                        <c:v>32.909999999999997</c:v>
                      </c:pt>
                      <c:pt idx="3713">
                        <c:v>33.549999999999997</c:v>
                      </c:pt>
                      <c:pt idx="3714">
                        <c:v>32.94</c:v>
                      </c:pt>
                      <c:pt idx="3715">
                        <c:v>32.31</c:v>
                      </c:pt>
                      <c:pt idx="3716">
                        <c:v>33.32</c:v>
                      </c:pt>
                      <c:pt idx="3717">
                        <c:v>33.200000000000003</c:v>
                      </c:pt>
                      <c:pt idx="3718">
                        <c:v>33.46</c:v>
                      </c:pt>
                      <c:pt idx="3719">
                        <c:v>33.08</c:v>
                      </c:pt>
                      <c:pt idx="3720">
                        <c:v>33.71</c:v>
                      </c:pt>
                      <c:pt idx="3721">
                        <c:v>34.14</c:v>
                      </c:pt>
                      <c:pt idx="3722">
                        <c:v>33.83</c:v>
                      </c:pt>
                      <c:pt idx="3723">
                        <c:v>34.520000000000003</c:v>
                      </c:pt>
                      <c:pt idx="3724">
                        <c:v>34.42</c:v>
                      </c:pt>
                      <c:pt idx="3725">
                        <c:v>34.770000000000003</c:v>
                      </c:pt>
                      <c:pt idx="3726">
                        <c:v>34.57</c:v>
                      </c:pt>
                      <c:pt idx="3727">
                        <c:v>34.21</c:v>
                      </c:pt>
                      <c:pt idx="3728">
                        <c:v>34.44</c:v>
                      </c:pt>
                      <c:pt idx="3729">
                        <c:v>34.619999999999997</c:v>
                      </c:pt>
                      <c:pt idx="3730">
                        <c:v>34.22</c:v>
                      </c:pt>
                      <c:pt idx="3731">
                        <c:v>33.630000000000003</c:v>
                      </c:pt>
                      <c:pt idx="3732">
                        <c:v>33.159999999999997</c:v>
                      </c:pt>
                      <c:pt idx="3733">
                        <c:v>33.28</c:v>
                      </c:pt>
                      <c:pt idx="3734">
                        <c:v>33.840000000000003</c:v>
                      </c:pt>
                      <c:pt idx="3735">
                        <c:v>34.369999999999997</c:v>
                      </c:pt>
                      <c:pt idx="3736">
                        <c:v>34.07</c:v>
                      </c:pt>
                      <c:pt idx="3737">
                        <c:v>34.31</c:v>
                      </c:pt>
                      <c:pt idx="3738">
                        <c:v>34.049999999999997</c:v>
                      </c:pt>
                      <c:pt idx="3739">
                        <c:v>34.47</c:v>
                      </c:pt>
                      <c:pt idx="3740">
                        <c:v>34.74</c:v>
                      </c:pt>
                      <c:pt idx="3741">
                        <c:v>34.67</c:v>
                      </c:pt>
                      <c:pt idx="3742">
                        <c:v>34.840000000000003</c:v>
                      </c:pt>
                      <c:pt idx="3743">
                        <c:v>34.85</c:v>
                      </c:pt>
                      <c:pt idx="3744">
                        <c:v>35.15</c:v>
                      </c:pt>
                      <c:pt idx="3745">
                        <c:v>35.299999999999997</c:v>
                      </c:pt>
                      <c:pt idx="3746">
                        <c:v>34.97</c:v>
                      </c:pt>
                      <c:pt idx="3747">
                        <c:v>35.18</c:v>
                      </c:pt>
                      <c:pt idx="3748">
                        <c:v>35.15</c:v>
                      </c:pt>
                      <c:pt idx="3749">
                        <c:v>35.4</c:v>
                      </c:pt>
                      <c:pt idx="3750">
                        <c:v>35.299999999999997</c:v>
                      </c:pt>
                      <c:pt idx="3751">
                        <c:v>34.64</c:v>
                      </c:pt>
                      <c:pt idx="3752">
                        <c:v>35.119999999999997</c:v>
                      </c:pt>
                      <c:pt idx="3753">
                        <c:v>34.729999999999997</c:v>
                      </c:pt>
                      <c:pt idx="3754">
                        <c:v>35.380000000000003</c:v>
                      </c:pt>
                      <c:pt idx="3755">
                        <c:v>35.520000000000003</c:v>
                      </c:pt>
                      <c:pt idx="3756">
                        <c:v>35.799999999999997</c:v>
                      </c:pt>
                      <c:pt idx="3757">
                        <c:v>35.94</c:v>
                      </c:pt>
                      <c:pt idx="3758">
                        <c:v>36.58</c:v>
                      </c:pt>
                      <c:pt idx="3759">
                        <c:v>36.26</c:v>
                      </c:pt>
                      <c:pt idx="3760">
                        <c:v>36.44</c:v>
                      </c:pt>
                      <c:pt idx="3761">
                        <c:v>36.729999999999997</c:v>
                      </c:pt>
                      <c:pt idx="3762">
                        <c:v>37.03</c:v>
                      </c:pt>
                      <c:pt idx="3763">
                        <c:v>37.58</c:v>
                      </c:pt>
                      <c:pt idx="3764">
                        <c:v>37.78</c:v>
                      </c:pt>
                      <c:pt idx="3765">
                        <c:v>37.75</c:v>
                      </c:pt>
                      <c:pt idx="3766">
                        <c:v>37.08</c:v>
                      </c:pt>
                      <c:pt idx="3767">
                        <c:v>36.700000000000003</c:v>
                      </c:pt>
                      <c:pt idx="3768">
                        <c:v>37.29</c:v>
                      </c:pt>
                      <c:pt idx="3769">
                        <c:v>37.880000000000003</c:v>
                      </c:pt>
                      <c:pt idx="3770">
                        <c:v>37.950000000000003</c:v>
                      </c:pt>
                      <c:pt idx="3771">
                        <c:v>37.42</c:v>
                      </c:pt>
                      <c:pt idx="3772">
                        <c:v>37.19</c:v>
                      </c:pt>
                      <c:pt idx="3773">
                        <c:v>37.21</c:v>
                      </c:pt>
                      <c:pt idx="3774">
                        <c:v>37.58</c:v>
                      </c:pt>
                      <c:pt idx="3775">
                        <c:v>37.76</c:v>
                      </c:pt>
                      <c:pt idx="3776">
                        <c:v>37.380000000000003</c:v>
                      </c:pt>
                      <c:pt idx="3777">
                        <c:v>37.49</c:v>
                      </c:pt>
                      <c:pt idx="3778">
                        <c:v>37.92</c:v>
                      </c:pt>
                      <c:pt idx="3779">
                        <c:v>37.99</c:v>
                      </c:pt>
                      <c:pt idx="3780">
                        <c:v>38.22</c:v>
                      </c:pt>
                      <c:pt idx="3781">
                        <c:v>38.28</c:v>
                      </c:pt>
                      <c:pt idx="3782">
                        <c:v>38.369999999999997</c:v>
                      </c:pt>
                      <c:pt idx="3783">
                        <c:v>38.47</c:v>
                      </c:pt>
                      <c:pt idx="3784">
                        <c:v>38.22</c:v>
                      </c:pt>
                      <c:pt idx="3785">
                        <c:v>38.119999999999997</c:v>
                      </c:pt>
                      <c:pt idx="3786">
                        <c:v>37.76</c:v>
                      </c:pt>
                      <c:pt idx="3787">
                        <c:v>37.32</c:v>
                      </c:pt>
                      <c:pt idx="3788">
                        <c:v>37.56</c:v>
                      </c:pt>
                      <c:pt idx="3789">
                        <c:v>37.17</c:v>
                      </c:pt>
                      <c:pt idx="3790">
                        <c:v>37.24</c:v>
                      </c:pt>
                      <c:pt idx="3791">
                        <c:v>37.200000000000003</c:v>
                      </c:pt>
                      <c:pt idx="3792">
                        <c:v>36.1</c:v>
                      </c:pt>
                      <c:pt idx="3793">
                        <c:v>35.229999999999997</c:v>
                      </c:pt>
                      <c:pt idx="3794">
                        <c:v>35.909999999999997</c:v>
                      </c:pt>
                      <c:pt idx="3795">
                        <c:v>35.97</c:v>
                      </c:pt>
                      <c:pt idx="3796">
                        <c:v>36.04</c:v>
                      </c:pt>
                      <c:pt idx="3797">
                        <c:v>36.49</c:v>
                      </c:pt>
                      <c:pt idx="3798">
                        <c:v>36.93</c:v>
                      </c:pt>
                      <c:pt idx="3799">
                        <c:v>36.659999999999997</c:v>
                      </c:pt>
                      <c:pt idx="3800">
                        <c:v>36.53</c:v>
                      </c:pt>
                      <c:pt idx="3801">
                        <c:v>36.69</c:v>
                      </c:pt>
                      <c:pt idx="3802">
                        <c:v>36.979999999999997</c:v>
                      </c:pt>
                      <c:pt idx="3803">
                        <c:v>36.94</c:v>
                      </c:pt>
                      <c:pt idx="3804">
                        <c:v>36.36</c:v>
                      </c:pt>
                      <c:pt idx="3805">
                        <c:v>36.409999999999997</c:v>
                      </c:pt>
                      <c:pt idx="3806">
                        <c:v>35.68</c:v>
                      </c:pt>
                      <c:pt idx="3807">
                        <c:v>36.71</c:v>
                      </c:pt>
                      <c:pt idx="3808">
                        <c:v>37.07</c:v>
                      </c:pt>
                      <c:pt idx="3809">
                        <c:v>36.67</c:v>
                      </c:pt>
                      <c:pt idx="3810">
                        <c:v>36.5</c:v>
                      </c:pt>
                      <c:pt idx="3811">
                        <c:v>36.619999999999997</c:v>
                      </c:pt>
                      <c:pt idx="3812">
                        <c:v>36.119999999999997</c:v>
                      </c:pt>
                      <c:pt idx="3813">
                        <c:v>35.11</c:v>
                      </c:pt>
                      <c:pt idx="3814">
                        <c:v>35.979999999999997</c:v>
                      </c:pt>
                      <c:pt idx="3815">
                        <c:v>36.6</c:v>
                      </c:pt>
                      <c:pt idx="3816">
                        <c:v>36.200000000000003</c:v>
                      </c:pt>
                      <c:pt idx="3817">
                        <c:v>36.26</c:v>
                      </c:pt>
                      <c:pt idx="3818">
                        <c:v>36.47</c:v>
                      </c:pt>
                      <c:pt idx="3819">
                        <c:v>36.46</c:v>
                      </c:pt>
                      <c:pt idx="3820">
                        <c:v>36.409999999999997</c:v>
                      </c:pt>
                      <c:pt idx="3821">
                        <c:v>36.81</c:v>
                      </c:pt>
                      <c:pt idx="3822">
                        <c:v>36.520000000000003</c:v>
                      </c:pt>
                      <c:pt idx="3823">
                        <c:v>36.53</c:v>
                      </c:pt>
                      <c:pt idx="3824">
                        <c:v>36.94</c:v>
                      </c:pt>
                      <c:pt idx="3825">
                        <c:v>36.630000000000003</c:v>
                      </c:pt>
                      <c:pt idx="3826">
                        <c:v>37.11</c:v>
                      </c:pt>
                      <c:pt idx="3827">
                        <c:v>37.86</c:v>
                      </c:pt>
                      <c:pt idx="3828">
                        <c:v>37.96</c:v>
                      </c:pt>
                      <c:pt idx="3829">
                        <c:v>38.36</c:v>
                      </c:pt>
                      <c:pt idx="3830">
                        <c:v>38.799999999999997</c:v>
                      </c:pt>
                      <c:pt idx="3831">
                        <c:v>38.869999999999997</c:v>
                      </c:pt>
                      <c:pt idx="3832">
                        <c:v>38.58</c:v>
                      </c:pt>
                      <c:pt idx="3833">
                        <c:v>38.479999999999997</c:v>
                      </c:pt>
                      <c:pt idx="3834">
                        <c:v>38.21</c:v>
                      </c:pt>
                      <c:pt idx="3835">
                        <c:v>37.74</c:v>
                      </c:pt>
                      <c:pt idx="3836">
                        <c:v>37.46</c:v>
                      </c:pt>
                      <c:pt idx="3837">
                        <c:v>37.69</c:v>
                      </c:pt>
                      <c:pt idx="3838">
                        <c:v>38</c:v>
                      </c:pt>
                      <c:pt idx="3839">
                        <c:v>38.229999999999997</c:v>
                      </c:pt>
                      <c:pt idx="3840">
                        <c:v>38.68</c:v>
                      </c:pt>
                      <c:pt idx="3841">
                        <c:v>38.49</c:v>
                      </c:pt>
                      <c:pt idx="3842">
                        <c:v>39</c:v>
                      </c:pt>
                      <c:pt idx="3843">
                        <c:v>38.450000000000003</c:v>
                      </c:pt>
                      <c:pt idx="3844">
                        <c:v>38.4</c:v>
                      </c:pt>
                      <c:pt idx="3845">
                        <c:v>38.18</c:v>
                      </c:pt>
                      <c:pt idx="3846">
                        <c:v>38.31</c:v>
                      </c:pt>
                      <c:pt idx="3847">
                        <c:v>38.07</c:v>
                      </c:pt>
                      <c:pt idx="3848">
                        <c:v>37.840000000000003</c:v>
                      </c:pt>
                      <c:pt idx="3849">
                        <c:v>37.75</c:v>
                      </c:pt>
                      <c:pt idx="3850">
                        <c:v>37.86</c:v>
                      </c:pt>
                      <c:pt idx="3851">
                        <c:v>37.58</c:v>
                      </c:pt>
                      <c:pt idx="3852">
                        <c:v>38.01</c:v>
                      </c:pt>
                      <c:pt idx="3853">
                        <c:v>37.5</c:v>
                      </c:pt>
                      <c:pt idx="3854">
                        <c:v>37.86</c:v>
                      </c:pt>
                      <c:pt idx="3855">
                        <c:v>37.75</c:v>
                      </c:pt>
                      <c:pt idx="3856">
                        <c:v>37.58</c:v>
                      </c:pt>
                      <c:pt idx="3857">
                        <c:v>36.549999999999997</c:v>
                      </c:pt>
                      <c:pt idx="3858">
                        <c:v>36.5</c:v>
                      </c:pt>
                      <c:pt idx="3859">
                        <c:v>37.11</c:v>
                      </c:pt>
                      <c:pt idx="3860">
                        <c:v>38.020000000000003</c:v>
                      </c:pt>
                      <c:pt idx="3861">
                        <c:v>38.22</c:v>
                      </c:pt>
                      <c:pt idx="3862">
                        <c:v>38.74</c:v>
                      </c:pt>
                      <c:pt idx="3863">
                        <c:v>38.1</c:v>
                      </c:pt>
                      <c:pt idx="3864">
                        <c:v>38.130000000000003</c:v>
                      </c:pt>
                      <c:pt idx="3865">
                        <c:v>37.53</c:v>
                      </c:pt>
                      <c:pt idx="3866">
                        <c:v>38.15</c:v>
                      </c:pt>
                      <c:pt idx="3867">
                        <c:v>37.82</c:v>
                      </c:pt>
                      <c:pt idx="3868">
                        <c:v>38.56</c:v>
                      </c:pt>
                      <c:pt idx="3869">
                        <c:v>38.6</c:v>
                      </c:pt>
                      <c:pt idx="3870">
                        <c:v>38.83</c:v>
                      </c:pt>
                      <c:pt idx="3871">
                        <c:v>39.020000000000003</c:v>
                      </c:pt>
                      <c:pt idx="3872">
                        <c:v>38.630000000000003</c:v>
                      </c:pt>
                      <c:pt idx="3873">
                        <c:v>38.51</c:v>
                      </c:pt>
                      <c:pt idx="3874">
                        <c:v>38.29</c:v>
                      </c:pt>
                      <c:pt idx="3875">
                        <c:v>38.93</c:v>
                      </c:pt>
                      <c:pt idx="3876">
                        <c:v>39.51</c:v>
                      </c:pt>
                      <c:pt idx="3877">
                        <c:v>39.520000000000003</c:v>
                      </c:pt>
                      <c:pt idx="3878">
                        <c:v>39.909999999999997</c:v>
                      </c:pt>
                      <c:pt idx="3879">
                        <c:v>40.229999999999997</c:v>
                      </c:pt>
                      <c:pt idx="3880">
                        <c:v>40.06</c:v>
                      </c:pt>
                      <c:pt idx="3881">
                        <c:v>40.619999999999997</c:v>
                      </c:pt>
                      <c:pt idx="3882">
                        <c:v>40.57</c:v>
                      </c:pt>
                      <c:pt idx="3883">
                        <c:v>40.6</c:v>
                      </c:pt>
                      <c:pt idx="3884">
                        <c:v>39.93</c:v>
                      </c:pt>
                      <c:pt idx="3885">
                        <c:v>40.42</c:v>
                      </c:pt>
                      <c:pt idx="3886">
                        <c:v>40.26</c:v>
                      </c:pt>
                      <c:pt idx="3887">
                        <c:v>40.28</c:v>
                      </c:pt>
                      <c:pt idx="3888">
                        <c:v>40.380000000000003</c:v>
                      </c:pt>
                      <c:pt idx="3889">
                        <c:v>40.53</c:v>
                      </c:pt>
                      <c:pt idx="3890">
                        <c:v>40</c:v>
                      </c:pt>
                      <c:pt idx="3891">
                        <c:v>40.020000000000003</c:v>
                      </c:pt>
                      <c:pt idx="3892">
                        <c:v>40.24</c:v>
                      </c:pt>
                      <c:pt idx="3893">
                        <c:v>40.020000000000003</c:v>
                      </c:pt>
                      <c:pt idx="3894">
                        <c:v>39.950000000000003</c:v>
                      </c:pt>
                      <c:pt idx="3895">
                        <c:v>40.06</c:v>
                      </c:pt>
                      <c:pt idx="3896">
                        <c:v>40.15</c:v>
                      </c:pt>
                      <c:pt idx="3897">
                        <c:v>40.15</c:v>
                      </c:pt>
                      <c:pt idx="3898">
                        <c:v>40.11</c:v>
                      </c:pt>
                      <c:pt idx="3899">
                        <c:v>39.65</c:v>
                      </c:pt>
                      <c:pt idx="3900">
                        <c:v>39.450000000000003</c:v>
                      </c:pt>
                      <c:pt idx="3901">
                        <c:v>39.020000000000003</c:v>
                      </c:pt>
                      <c:pt idx="3902">
                        <c:v>39.57</c:v>
                      </c:pt>
                      <c:pt idx="3903">
                        <c:v>40.19</c:v>
                      </c:pt>
                      <c:pt idx="3904">
                        <c:v>40.1</c:v>
                      </c:pt>
                      <c:pt idx="3905">
                        <c:v>38.770000000000003</c:v>
                      </c:pt>
                      <c:pt idx="3906">
                        <c:v>38.89</c:v>
                      </c:pt>
                      <c:pt idx="3907">
                        <c:v>37.96</c:v>
                      </c:pt>
                      <c:pt idx="3908">
                        <c:v>37.54</c:v>
                      </c:pt>
                      <c:pt idx="3909">
                        <c:v>38.659999999999997</c:v>
                      </c:pt>
                      <c:pt idx="3910">
                        <c:v>38.03</c:v>
                      </c:pt>
                      <c:pt idx="3911">
                        <c:v>38.61</c:v>
                      </c:pt>
                      <c:pt idx="3912">
                        <c:v>39.299999999999997</c:v>
                      </c:pt>
                      <c:pt idx="3913">
                        <c:v>39.090000000000003</c:v>
                      </c:pt>
                      <c:pt idx="3914">
                        <c:v>39.01</c:v>
                      </c:pt>
                      <c:pt idx="3915">
                        <c:v>39.049999999999997</c:v>
                      </c:pt>
                      <c:pt idx="3916">
                        <c:v>38.630000000000003</c:v>
                      </c:pt>
                      <c:pt idx="3917">
                        <c:v>38.86</c:v>
                      </c:pt>
                      <c:pt idx="3918">
                        <c:v>38.97</c:v>
                      </c:pt>
                      <c:pt idx="3919">
                        <c:v>39.46</c:v>
                      </c:pt>
                      <c:pt idx="3920">
                        <c:v>38.590000000000003</c:v>
                      </c:pt>
                      <c:pt idx="3921">
                        <c:v>37.659999999999997</c:v>
                      </c:pt>
                      <c:pt idx="3922">
                        <c:v>38.44</c:v>
                      </c:pt>
                      <c:pt idx="3923">
                        <c:v>38.619999999999997</c:v>
                      </c:pt>
                      <c:pt idx="3924">
                        <c:v>38.82</c:v>
                      </c:pt>
                      <c:pt idx="3925">
                        <c:v>39.22</c:v>
                      </c:pt>
                      <c:pt idx="3926">
                        <c:v>39.24</c:v>
                      </c:pt>
                      <c:pt idx="3927">
                        <c:v>39.19</c:v>
                      </c:pt>
                      <c:pt idx="3928">
                        <c:v>39.119999999999997</c:v>
                      </c:pt>
                      <c:pt idx="3929">
                        <c:v>39.049999999999997</c:v>
                      </c:pt>
                      <c:pt idx="3930">
                        <c:v>39.53</c:v>
                      </c:pt>
                      <c:pt idx="3931">
                        <c:v>40.57</c:v>
                      </c:pt>
                      <c:pt idx="3932">
                        <c:v>40.1</c:v>
                      </c:pt>
                      <c:pt idx="3933">
                        <c:v>40.69</c:v>
                      </c:pt>
                      <c:pt idx="3934">
                        <c:v>41.17</c:v>
                      </c:pt>
                      <c:pt idx="3935">
                        <c:v>41.03</c:v>
                      </c:pt>
                      <c:pt idx="3936">
                        <c:v>41.39</c:v>
                      </c:pt>
                      <c:pt idx="3937">
                        <c:v>41.42</c:v>
                      </c:pt>
                      <c:pt idx="3938">
                        <c:v>41.26</c:v>
                      </c:pt>
                      <c:pt idx="3939">
                        <c:v>40.83</c:v>
                      </c:pt>
                      <c:pt idx="3940">
                        <c:v>39.92</c:v>
                      </c:pt>
                      <c:pt idx="3941">
                        <c:v>39.25</c:v>
                      </c:pt>
                      <c:pt idx="3942">
                        <c:v>39</c:v>
                      </c:pt>
                      <c:pt idx="3943">
                        <c:v>38.200000000000003</c:v>
                      </c:pt>
                      <c:pt idx="3944">
                        <c:v>38.31</c:v>
                      </c:pt>
                      <c:pt idx="3945">
                        <c:v>38.47</c:v>
                      </c:pt>
                      <c:pt idx="3946">
                        <c:v>38.57</c:v>
                      </c:pt>
                      <c:pt idx="3947">
                        <c:v>38.22</c:v>
                      </c:pt>
                      <c:pt idx="3948">
                        <c:v>38.72</c:v>
                      </c:pt>
                      <c:pt idx="3949">
                        <c:v>39.06</c:v>
                      </c:pt>
                      <c:pt idx="3950">
                        <c:v>39.6</c:v>
                      </c:pt>
                      <c:pt idx="3951">
                        <c:v>39.869999999999997</c:v>
                      </c:pt>
                      <c:pt idx="3952">
                        <c:v>39.43</c:v>
                      </c:pt>
                      <c:pt idx="3953">
                        <c:v>40.1</c:v>
                      </c:pt>
                      <c:pt idx="3954">
                        <c:v>40.22</c:v>
                      </c:pt>
                      <c:pt idx="3955">
                        <c:v>40.78</c:v>
                      </c:pt>
                      <c:pt idx="3956">
                        <c:v>41.04</c:v>
                      </c:pt>
                      <c:pt idx="3957">
                        <c:v>40.68</c:v>
                      </c:pt>
                      <c:pt idx="3958">
                        <c:v>40.11</c:v>
                      </c:pt>
                      <c:pt idx="3959">
                        <c:v>39.659999999999997</c:v>
                      </c:pt>
                      <c:pt idx="3960">
                        <c:v>40.200000000000003</c:v>
                      </c:pt>
                      <c:pt idx="3961">
                        <c:v>40.229999999999997</c:v>
                      </c:pt>
                      <c:pt idx="3962">
                        <c:v>39.229999999999997</c:v>
                      </c:pt>
                      <c:pt idx="3963">
                        <c:v>39.22</c:v>
                      </c:pt>
                      <c:pt idx="3964">
                        <c:v>39.020000000000003</c:v>
                      </c:pt>
                      <c:pt idx="3965">
                        <c:v>38.340000000000003</c:v>
                      </c:pt>
                      <c:pt idx="3966">
                        <c:v>37.880000000000003</c:v>
                      </c:pt>
                      <c:pt idx="3967">
                        <c:v>39.1</c:v>
                      </c:pt>
                      <c:pt idx="3968">
                        <c:v>38.520000000000003</c:v>
                      </c:pt>
                      <c:pt idx="3969">
                        <c:v>37.1</c:v>
                      </c:pt>
                      <c:pt idx="3970">
                        <c:v>38.06</c:v>
                      </c:pt>
                      <c:pt idx="3971">
                        <c:v>37.94</c:v>
                      </c:pt>
                      <c:pt idx="3972">
                        <c:v>37.229999999999997</c:v>
                      </c:pt>
                      <c:pt idx="3973">
                        <c:v>35.869999999999997</c:v>
                      </c:pt>
                      <c:pt idx="3974">
                        <c:v>35.659999999999997</c:v>
                      </c:pt>
                      <c:pt idx="3975">
                        <c:v>36.97</c:v>
                      </c:pt>
                      <c:pt idx="3976">
                        <c:v>36.659999999999997</c:v>
                      </c:pt>
                      <c:pt idx="3977">
                        <c:v>36.4</c:v>
                      </c:pt>
                      <c:pt idx="3978">
                        <c:v>36.86</c:v>
                      </c:pt>
                      <c:pt idx="3979">
                        <c:v>37.380000000000003</c:v>
                      </c:pt>
                      <c:pt idx="3980">
                        <c:v>38.43</c:v>
                      </c:pt>
                      <c:pt idx="3981">
                        <c:v>38.909999999999997</c:v>
                      </c:pt>
                      <c:pt idx="3982">
                        <c:v>39</c:v>
                      </c:pt>
                      <c:pt idx="3983">
                        <c:v>38.81</c:v>
                      </c:pt>
                      <c:pt idx="3984">
                        <c:v>39.44</c:v>
                      </c:pt>
                      <c:pt idx="3985">
                        <c:v>38.71</c:v>
                      </c:pt>
                      <c:pt idx="3986">
                        <c:v>39.020000000000003</c:v>
                      </c:pt>
                      <c:pt idx="3987">
                        <c:v>39.520000000000003</c:v>
                      </c:pt>
                      <c:pt idx="3988">
                        <c:v>39.409999999999997</c:v>
                      </c:pt>
                      <c:pt idx="3989">
                        <c:v>39.5</c:v>
                      </c:pt>
                      <c:pt idx="3990">
                        <c:v>39.22</c:v>
                      </c:pt>
                      <c:pt idx="3991">
                        <c:v>38.32</c:v>
                      </c:pt>
                      <c:pt idx="3992">
                        <c:v>38.22</c:v>
                      </c:pt>
                      <c:pt idx="3993">
                        <c:v>38.049999999999997</c:v>
                      </c:pt>
                      <c:pt idx="3994">
                        <c:v>37.81</c:v>
                      </c:pt>
                      <c:pt idx="3995">
                        <c:v>37.549999999999997</c:v>
                      </c:pt>
                      <c:pt idx="3996">
                        <c:v>37.51</c:v>
                      </c:pt>
                      <c:pt idx="3997">
                        <c:v>37.89</c:v>
                      </c:pt>
                      <c:pt idx="3998">
                        <c:v>37.72</c:v>
                      </c:pt>
                      <c:pt idx="3999">
                        <c:v>37.31</c:v>
                      </c:pt>
                      <c:pt idx="4000">
                        <c:v>37.31</c:v>
                      </c:pt>
                      <c:pt idx="4001">
                        <c:v>36.89</c:v>
                      </c:pt>
                      <c:pt idx="4002">
                        <c:v>37.11</c:v>
                      </c:pt>
                      <c:pt idx="4003">
                        <c:v>37.619999999999997</c:v>
                      </c:pt>
                      <c:pt idx="4004">
                        <c:v>37.880000000000003</c:v>
                      </c:pt>
                      <c:pt idx="4005">
                        <c:v>37.28</c:v>
                      </c:pt>
                      <c:pt idx="4006">
                        <c:v>36.17</c:v>
                      </c:pt>
                      <c:pt idx="4007">
                        <c:v>36.229999999999997</c:v>
                      </c:pt>
                      <c:pt idx="4008">
                        <c:v>35.32</c:v>
                      </c:pt>
                      <c:pt idx="4009">
                        <c:v>35.29</c:v>
                      </c:pt>
                      <c:pt idx="4010">
                        <c:v>35.74</c:v>
                      </c:pt>
                      <c:pt idx="4011">
                        <c:v>34.51</c:v>
                      </c:pt>
                      <c:pt idx="4012">
                        <c:v>34.520000000000003</c:v>
                      </c:pt>
                      <c:pt idx="4013">
                        <c:v>34.97</c:v>
                      </c:pt>
                      <c:pt idx="4014">
                        <c:v>36.04</c:v>
                      </c:pt>
                      <c:pt idx="4015">
                        <c:v>34.99</c:v>
                      </c:pt>
                      <c:pt idx="4016">
                        <c:v>34.74</c:v>
                      </c:pt>
                      <c:pt idx="4017">
                        <c:v>33.909999999999997</c:v>
                      </c:pt>
                      <c:pt idx="4018">
                        <c:v>33.61</c:v>
                      </c:pt>
                      <c:pt idx="4019">
                        <c:v>33.299999999999997</c:v>
                      </c:pt>
                      <c:pt idx="4020">
                        <c:v>33.049999999999997</c:v>
                      </c:pt>
                      <c:pt idx="4021">
                        <c:v>33.53</c:v>
                      </c:pt>
                      <c:pt idx="4022">
                        <c:v>33.25</c:v>
                      </c:pt>
                      <c:pt idx="4023">
                        <c:v>34.14</c:v>
                      </c:pt>
                      <c:pt idx="4024">
                        <c:v>33.200000000000003</c:v>
                      </c:pt>
                      <c:pt idx="4025">
                        <c:v>32.979999999999997</c:v>
                      </c:pt>
                      <c:pt idx="4026">
                        <c:v>32.92</c:v>
                      </c:pt>
                      <c:pt idx="4027">
                        <c:v>33.99</c:v>
                      </c:pt>
                      <c:pt idx="4028">
                        <c:v>33.92</c:v>
                      </c:pt>
                      <c:pt idx="4029">
                        <c:v>34.19</c:v>
                      </c:pt>
                      <c:pt idx="4030">
                        <c:v>34.979999999999997</c:v>
                      </c:pt>
                      <c:pt idx="4031">
                        <c:v>35.57</c:v>
                      </c:pt>
                      <c:pt idx="4032">
                        <c:v>35.47</c:v>
                      </c:pt>
                      <c:pt idx="4033">
                        <c:v>34.9</c:v>
                      </c:pt>
                      <c:pt idx="4034">
                        <c:v>35.380000000000003</c:v>
                      </c:pt>
                      <c:pt idx="4035">
                        <c:v>34.869999999999997</c:v>
                      </c:pt>
                      <c:pt idx="4036">
                        <c:v>34.97</c:v>
                      </c:pt>
                      <c:pt idx="4037">
                        <c:v>35.24</c:v>
                      </c:pt>
                      <c:pt idx="4038">
                        <c:v>34.619999999999997</c:v>
                      </c:pt>
                      <c:pt idx="4039">
                        <c:v>33.75</c:v>
                      </c:pt>
                      <c:pt idx="4040">
                        <c:v>32.53</c:v>
                      </c:pt>
                      <c:pt idx="4041">
                        <c:v>31.56</c:v>
                      </c:pt>
                      <c:pt idx="4042">
                        <c:v>31.29</c:v>
                      </c:pt>
                      <c:pt idx="4043">
                        <c:v>31.64</c:v>
                      </c:pt>
                      <c:pt idx="4044">
                        <c:v>30.84</c:v>
                      </c:pt>
                      <c:pt idx="4045">
                        <c:v>30.93</c:v>
                      </c:pt>
                      <c:pt idx="4046">
                        <c:v>31.38</c:v>
                      </c:pt>
                      <c:pt idx="4047">
                        <c:v>31.31</c:v>
                      </c:pt>
                      <c:pt idx="4048">
                        <c:v>31.19</c:v>
                      </c:pt>
                      <c:pt idx="4049">
                        <c:v>32.340000000000003</c:v>
                      </c:pt>
                      <c:pt idx="4050">
                        <c:v>32.229999999999997</c:v>
                      </c:pt>
                      <c:pt idx="4051">
                        <c:v>31.91</c:v>
                      </c:pt>
                      <c:pt idx="4052">
                        <c:v>31.73</c:v>
                      </c:pt>
                      <c:pt idx="4053">
                        <c:v>31.45</c:v>
                      </c:pt>
                      <c:pt idx="4054">
                        <c:v>31.88</c:v>
                      </c:pt>
                      <c:pt idx="4055">
                        <c:v>31.77</c:v>
                      </c:pt>
                      <c:pt idx="4056">
                        <c:v>31.69</c:v>
                      </c:pt>
                      <c:pt idx="4057">
                        <c:v>32.15</c:v>
                      </c:pt>
                      <c:pt idx="4058">
                        <c:v>32.08</c:v>
                      </c:pt>
                      <c:pt idx="4059">
                        <c:v>31.82</c:v>
                      </c:pt>
                      <c:pt idx="4060">
                        <c:v>31.62</c:v>
                      </c:pt>
                      <c:pt idx="4061">
                        <c:v>31.34</c:v>
                      </c:pt>
                      <c:pt idx="4062">
                        <c:v>30.74</c:v>
                      </c:pt>
                      <c:pt idx="4063">
                        <c:v>31.78</c:v>
                      </c:pt>
                      <c:pt idx="4064">
                        <c:v>31.66</c:v>
                      </c:pt>
                      <c:pt idx="4065">
                        <c:v>32.61</c:v>
                      </c:pt>
                      <c:pt idx="4066">
                        <c:v>32.729999999999997</c:v>
                      </c:pt>
                      <c:pt idx="4067">
                        <c:v>32.94</c:v>
                      </c:pt>
                      <c:pt idx="4068">
                        <c:v>32.75</c:v>
                      </c:pt>
                      <c:pt idx="4069">
                        <c:v>32.96</c:v>
                      </c:pt>
                      <c:pt idx="4070">
                        <c:v>32.5</c:v>
                      </c:pt>
                      <c:pt idx="4071">
                        <c:v>33</c:v>
                      </c:pt>
                      <c:pt idx="4072">
                        <c:v>33.24</c:v>
                      </c:pt>
                      <c:pt idx="4073">
                        <c:v>33.71</c:v>
                      </c:pt>
                      <c:pt idx="4074">
                        <c:v>33.43</c:v>
                      </c:pt>
                      <c:pt idx="4075">
                        <c:v>33.06</c:v>
                      </c:pt>
                      <c:pt idx="4076">
                        <c:v>33.56</c:v>
                      </c:pt>
                      <c:pt idx="4077">
                        <c:v>33.450000000000003</c:v>
                      </c:pt>
                      <c:pt idx="4078">
                        <c:v>33.69</c:v>
                      </c:pt>
                      <c:pt idx="4079">
                        <c:v>33.67</c:v>
                      </c:pt>
                      <c:pt idx="4080">
                        <c:v>33.840000000000003</c:v>
                      </c:pt>
                      <c:pt idx="4081">
                        <c:v>34.6</c:v>
                      </c:pt>
                      <c:pt idx="4082">
                        <c:v>35.01</c:v>
                      </c:pt>
                      <c:pt idx="4083">
                        <c:v>35.56</c:v>
                      </c:pt>
                      <c:pt idx="4084">
                        <c:v>35.549999999999997</c:v>
                      </c:pt>
                      <c:pt idx="4085">
                        <c:v>35.81</c:v>
                      </c:pt>
                      <c:pt idx="4086">
                        <c:v>35.630000000000003</c:v>
                      </c:pt>
                      <c:pt idx="4087">
                        <c:v>35.67</c:v>
                      </c:pt>
                      <c:pt idx="4088">
                        <c:v>34.96</c:v>
                      </c:pt>
                      <c:pt idx="4089">
                        <c:v>34.19</c:v>
                      </c:pt>
                      <c:pt idx="4090">
                        <c:v>34.049999999999997</c:v>
                      </c:pt>
                      <c:pt idx="4091">
                        <c:v>34.229999999999997</c:v>
                      </c:pt>
                      <c:pt idx="4092">
                        <c:v>34.76</c:v>
                      </c:pt>
                      <c:pt idx="4093">
                        <c:v>33.72</c:v>
                      </c:pt>
                      <c:pt idx="4094">
                        <c:v>33.479999999999997</c:v>
                      </c:pt>
                      <c:pt idx="4095">
                        <c:v>33.299999999999997</c:v>
                      </c:pt>
                      <c:pt idx="4096">
                        <c:v>33.049999999999997</c:v>
                      </c:pt>
                      <c:pt idx="4097">
                        <c:v>33.15</c:v>
                      </c:pt>
                      <c:pt idx="4098">
                        <c:v>32.89</c:v>
                      </c:pt>
                      <c:pt idx="4099">
                        <c:v>32.81</c:v>
                      </c:pt>
                      <c:pt idx="4100">
                        <c:v>33.46</c:v>
                      </c:pt>
                      <c:pt idx="4101">
                        <c:v>34.049999999999997</c:v>
                      </c:pt>
                      <c:pt idx="4102">
                        <c:v>34.36</c:v>
                      </c:pt>
                      <c:pt idx="4103">
                        <c:v>34.64</c:v>
                      </c:pt>
                      <c:pt idx="4104">
                        <c:v>33.35</c:v>
                      </c:pt>
                      <c:pt idx="4105">
                        <c:v>33.25</c:v>
                      </c:pt>
                      <c:pt idx="4106">
                        <c:v>33.36</c:v>
                      </c:pt>
                      <c:pt idx="4107">
                        <c:v>33.06</c:v>
                      </c:pt>
                      <c:pt idx="4108">
                        <c:v>33.26</c:v>
                      </c:pt>
                      <c:pt idx="4109">
                        <c:v>32.770000000000003</c:v>
                      </c:pt>
                      <c:pt idx="4110">
                        <c:v>32.090000000000003</c:v>
                      </c:pt>
                      <c:pt idx="4111">
                        <c:v>31.55</c:v>
                      </c:pt>
                      <c:pt idx="4112">
                        <c:v>31.05</c:v>
                      </c:pt>
                      <c:pt idx="4113">
                        <c:v>30.56</c:v>
                      </c:pt>
                      <c:pt idx="4114">
                        <c:v>30.43</c:v>
                      </c:pt>
                      <c:pt idx="4115">
                        <c:v>31.03</c:v>
                      </c:pt>
                      <c:pt idx="4116">
                        <c:v>30.64</c:v>
                      </c:pt>
                      <c:pt idx="4117">
                        <c:v>30.36</c:v>
                      </c:pt>
                      <c:pt idx="4118">
                        <c:v>31.18</c:v>
                      </c:pt>
                      <c:pt idx="4119">
                        <c:v>32.340000000000003</c:v>
                      </c:pt>
                      <c:pt idx="4120">
                        <c:v>32.090000000000003</c:v>
                      </c:pt>
                      <c:pt idx="4121">
                        <c:v>31.64</c:v>
                      </c:pt>
                      <c:pt idx="4122">
                        <c:v>30.89</c:v>
                      </c:pt>
                      <c:pt idx="4123">
                        <c:v>30.75</c:v>
                      </c:pt>
                      <c:pt idx="4124">
                        <c:v>30.36</c:v>
                      </c:pt>
                      <c:pt idx="4125">
                        <c:v>30.29</c:v>
                      </c:pt>
                      <c:pt idx="4126">
                        <c:v>31.54</c:v>
                      </c:pt>
                      <c:pt idx="4127">
                        <c:v>31.01</c:v>
                      </c:pt>
                      <c:pt idx="4128">
                        <c:v>31.79</c:v>
                      </c:pt>
                      <c:pt idx="4129">
                        <c:v>32.299999999999997</c:v>
                      </c:pt>
                      <c:pt idx="4130">
                        <c:v>31.77</c:v>
                      </c:pt>
                      <c:pt idx="4131">
                        <c:v>31.26</c:v>
                      </c:pt>
                      <c:pt idx="4132">
                        <c:v>32.19</c:v>
                      </c:pt>
                      <c:pt idx="4133">
                        <c:v>32.619999999999997</c:v>
                      </c:pt>
                      <c:pt idx="4134">
                        <c:v>33.01</c:v>
                      </c:pt>
                      <c:pt idx="4135">
                        <c:v>33.090000000000003</c:v>
                      </c:pt>
                      <c:pt idx="4136">
                        <c:v>33.36</c:v>
                      </c:pt>
                      <c:pt idx="4137">
                        <c:v>34.19</c:v>
                      </c:pt>
                      <c:pt idx="4138">
                        <c:v>33.979999999999997</c:v>
                      </c:pt>
                      <c:pt idx="4139">
                        <c:v>34.07</c:v>
                      </c:pt>
                      <c:pt idx="4140">
                        <c:v>33.64</c:v>
                      </c:pt>
                      <c:pt idx="4141">
                        <c:v>33.299999999999997</c:v>
                      </c:pt>
                      <c:pt idx="4142">
                        <c:v>33.909999999999997</c:v>
                      </c:pt>
                      <c:pt idx="4143">
                        <c:v>34.25</c:v>
                      </c:pt>
                      <c:pt idx="4144">
                        <c:v>34.450000000000003</c:v>
                      </c:pt>
                      <c:pt idx="4145">
                        <c:v>33.869999999999997</c:v>
                      </c:pt>
                      <c:pt idx="4146">
                        <c:v>35.58</c:v>
                      </c:pt>
                      <c:pt idx="4147">
                        <c:v>35.869999999999997</c:v>
                      </c:pt>
                      <c:pt idx="4148">
                        <c:v>35.36</c:v>
                      </c:pt>
                      <c:pt idx="4149">
                        <c:v>35.44</c:v>
                      </c:pt>
                      <c:pt idx="4150">
                        <c:v>35.270000000000003</c:v>
                      </c:pt>
                      <c:pt idx="4151">
                        <c:v>35.08</c:v>
                      </c:pt>
                      <c:pt idx="4152">
                        <c:v>35.369999999999997</c:v>
                      </c:pt>
                      <c:pt idx="4153">
                        <c:v>35.479999999999997</c:v>
                      </c:pt>
                      <c:pt idx="4154">
                        <c:v>35.840000000000003</c:v>
                      </c:pt>
                      <c:pt idx="4155">
                        <c:v>35.99</c:v>
                      </c:pt>
                      <c:pt idx="4156">
                        <c:v>36.11</c:v>
                      </c:pt>
                      <c:pt idx="4157">
                        <c:v>35.49</c:v>
                      </c:pt>
                      <c:pt idx="4158">
                        <c:v>35.700000000000003</c:v>
                      </c:pt>
                      <c:pt idx="4159">
                        <c:v>36.31</c:v>
                      </c:pt>
                      <c:pt idx="4160">
                        <c:v>36.1</c:v>
                      </c:pt>
                      <c:pt idx="4161">
                        <c:v>35.93</c:v>
                      </c:pt>
                      <c:pt idx="4162">
                        <c:v>35.04</c:v>
                      </c:pt>
                      <c:pt idx="4163">
                        <c:v>34.729999999999997</c:v>
                      </c:pt>
                      <c:pt idx="4164">
                        <c:v>34.590000000000003</c:v>
                      </c:pt>
                      <c:pt idx="4165">
                        <c:v>34.619999999999997</c:v>
                      </c:pt>
                      <c:pt idx="4166">
                        <c:v>34.53</c:v>
                      </c:pt>
                      <c:pt idx="4167">
                        <c:v>34.99</c:v>
                      </c:pt>
                      <c:pt idx="4168">
                        <c:v>35.08</c:v>
                      </c:pt>
                      <c:pt idx="4169">
                        <c:v>34.64</c:v>
                      </c:pt>
                      <c:pt idx="4170">
                        <c:v>33.96</c:v>
                      </c:pt>
                      <c:pt idx="4171">
                        <c:v>33.700000000000003</c:v>
                      </c:pt>
                      <c:pt idx="4172">
                        <c:v>33.4</c:v>
                      </c:pt>
                      <c:pt idx="4173">
                        <c:v>33.54</c:v>
                      </c:pt>
                      <c:pt idx="4174">
                        <c:v>34.06</c:v>
                      </c:pt>
                      <c:pt idx="4175">
                        <c:v>33.76</c:v>
                      </c:pt>
                      <c:pt idx="4176">
                        <c:v>33.950000000000003</c:v>
                      </c:pt>
                      <c:pt idx="4177">
                        <c:v>33.94</c:v>
                      </c:pt>
                      <c:pt idx="4178">
                        <c:v>33.82</c:v>
                      </c:pt>
                      <c:pt idx="4179">
                        <c:v>34.29</c:v>
                      </c:pt>
                      <c:pt idx="4180">
                        <c:v>34.200000000000003</c:v>
                      </c:pt>
                      <c:pt idx="4181">
                        <c:v>34.32</c:v>
                      </c:pt>
                      <c:pt idx="4182">
                        <c:v>34.869999999999997</c:v>
                      </c:pt>
                      <c:pt idx="4183">
                        <c:v>34.61</c:v>
                      </c:pt>
                      <c:pt idx="4184">
                        <c:v>35.380000000000003</c:v>
                      </c:pt>
                      <c:pt idx="4185">
                        <c:v>35.25</c:v>
                      </c:pt>
                      <c:pt idx="4186">
                        <c:v>35.450000000000003</c:v>
                      </c:pt>
                      <c:pt idx="4187">
                        <c:v>35.78</c:v>
                      </c:pt>
                      <c:pt idx="4188">
                        <c:v>35.85</c:v>
                      </c:pt>
                      <c:pt idx="4189">
                        <c:v>36.119999999999997</c:v>
                      </c:pt>
                      <c:pt idx="4190">
                        <c:v>35.880000000000003</c:v>
                      </c:pt>
                      <c:pt idx="4191">
                        <c:v>35.21</c:v>
                      </c:pt>
                      <c:pt idx="4192">
                        <c:v>34.799999999999997</c:v>
                      </c:pt>
                      <c:pt idx="4193">
                        <c:v>35.35</c:v>
                      </c:pt>
                      <c:pt idx="4194">
                        <c:v>35.76</c:v>
                      </c:pt>
                      <c:pt idx="4195">
                        <c:v>35.78</c:v>
                      </c:pt>
                      <c:pt idx="4196">
                        <c:v>36.06</c:v>
                      </c:pt>
                      <c:pt idx="4197">
                        <c:v>36.25</c:v>
                      </c:pt>
                      <c:pt idx="4198">
                        <c:v>36.25</c:v>
                      </c:pt>
                      <c:pt idx="4199">
                        <c:v>36.07</c:v>
                      </c:pt>
                      <c:pt idx="4200">
                        <c:v>36.56</c:v>
                      </c:pt>
                      <c:pt idx="4201">
                        <c:v>36.56</c:v>
                      </c:pt>
                      <c:pt idx="4202">
                        <c:v>36.659999999999997</c:v>
                      </c:pt>
                      <c:pt idx="4203">
                        <c:v>36.590000000000003</c:v>
                      </c:pt>
                      <c:pt idx="4204">
                        <c:v>36.58</c:v>
                      </c:pt>
                      <c:pt idx="4205">
                        <c:v>37</c:v>
                      </c:pt>
                      <c:pt idx="4206">
                        <c:v>36.78</c:v>
                      </c:pt>
                      <c:pt idx="4207">
                        <c:v>36.369999999999997</c:v>
                      </c:pt>
                      <c:pt idx="4208">
                        <c:v>36.49</c:v>
                      </c:pt>
                      <c:pt idx="4209">
                        <c:v>36.909999999999997</c:v>
                      </c:pt>
                      <c:pt idx="4210">
                        <c:v>36.71</c:v>
                      </c:pt>
                      <c:pt idx="4211">
                        <c:v>36.75</c:v>
                      </c:pt>
                      <c:pt idx="4212">
                        <c:v>36.380000000000003</c:v>
                      </c:pt>
                      <c:pt idx="4213">
                        <c:v>36.39</c:v>
                      </c:pt>
                      <c:pt idx="4214">
                        <c:v>35.64</c:v>
                      </c:pt>
                      <c:pt idx="4215">
                        <c:v>35.6</c:v>
                      </c:pt>
                      <c:pt idx="4216">
                        <c:v>35.630000000000003</c:v>
                      </c:pt>
                      <c:pt idx="4217">
                        <c:v>35.659999999999997</c:v>
                      </c:pt>
                      <c:pt idx="4218">
                        <c:v>35.65</c:v>
                      </c:pt>
                      <c:pt idx="4219">
                        <c:v>35.72</c:v>
                      </c:pt>
                      <c:pt idx="4220">
                        <c:v>35.6</c:v>
                      </c:pt>
                      <c:pt idx="4221">
                        <c:v>35.43</c:v>
                      </c:pt>
                      <c:pt idx="4222">
                        <c:v>35.99</c:v>
                      </c:pt>
                      <c:pt idx="4223">
                        <c:v>36.020000000000003</c:v>
                      </c:pt>
                      <c:pt idx="4224">
                        <c:v>35.090000000000003</c:v>
                      </c:pt>
                      <c:pt idx="4225">
                        <c:v>34.96</c:v>
                      </c:pt>
                      <c:pt idx="4226">
                        <c:v>33.54</c:v>
                      </c:pt>
                      <c:pt idx="4227">
                        <c:v>32.93</c:v>
                      </c:pt>
                      <c:pt idx="4228">
                        <c:v>31.63</c:v>
                      </c:pt>
                      <c:pt idx="4229">
                        <c:v>32.270000000000003</c:v>
                      </c:pt>
                      <c:pt idx="4230">
                        <c:v>31.41</c:v>
                      </c:pt>
                      <c:pt idx="4231">
                        <c:v>32.01</c:v>
                      </c:pt>
                      <c:pt idx="4232">
                        <c:v>30.98</c:v>
                      </c:pt>
                      <c:pt idx="4233">
                        <c:v>31.17</c:v>
                      </c:pt>
                      <c:pt idx="4234">
                        <c:v>31.96</c:v>
                      </c:pt>
                      <c:pt idx="4235">
                        <c:v>31.22</c:v>
                      </c:pt>
                      <c:pt idx="4236">
                        <c:v>31.01</c:v>
                      </c:pt>
                      <c:pt idx="4237">
                        <c:v>30.99</c:v>
                      </c:pt>
                      <c:pt idx="4238">
                        <c:v>31.42</c:v>
                      </c:pt>
                      <c:pt idx="4239">
                        <c:v>31.41</c:v>
                      </c:pt>
                      <c:pt idx="4240">
                        <c:v>31.87</c:v>
                      </c:pt>
                      <c:pt idx="4241">
                        <c:v>31.8</c:v>
                      </c:pt>
                      <c:pt idx="4242">
                        <c:v>32.15</c:v>
                      </c:pt>
                      <c:pt idx="4243">
                        <c:v>32.21</c:v>
                      </c:pt>
                      <c:pt idx="4244">
                        <c:v>31.91</c:v>
                      </c:pt>
                      <c:pt idx="4245">
                        <c:v>31.87</c:v>
                      </c:pt>
                      <c:pt idx="4246">
                        <c:v>31.99</c:v>
                      </c:pt>
                      <c:pt idx="4247">
                        <c:v>32.06</c:v>
                      </c:pt>
                      <c:pt idx="4248">
                        <c:v>32.340000000000003</c:v>
                      </c:pt>
                      <c:pt idx="4249">
                        <c:v>32.270000000000003</c:v>
                      </c:pt>
                      <c:pt idx="4250">
                        <c:v>32.56</c:v>
                      </c:pt>
                      <c:pt idx="4251">
                        <c:v>32.880000000000003</c:v>
                      </c:pt>
                      <c:pt idx="4252">
                        <c:v>33.26</c:v>
                      </c:pt>
                      <c:pt idx="4253">
                        <c:v>33.36</c:v>
                      </c:pt>
                      <c:pt idx="4254">
                        <c:v>33.44</c:v>
                      </c:pt>
                      <c:pt idx="4255">
                        <c:v>33.340000000000003</c:v>
                      </c:pt>
                      <c:pt idx="4256">
                        <c:v>33.22</c:v>
                      </c:pt>
                      <c:pt idx="4257">
                        <c:v>33.14</c:v>
                      </c:pt>
                      <c:pt idx="4258">
                        <c:v>32.57</c:v>
                      </c:pt>
                      <c:pt idx="4259">
                        <c:v>32.26</c:v>
                      </c:pt>
                      <c:pt idx="4260">
                        <c:v>32.78</c:v>
                      </c:pt>
                      <c:pt idx="4261">
                        <c:v>33.17</c:v>
                      </c:pt>
                      <c:pt idx="4262">
                        <c:v>33.08</c:v>
                      </c:pt>
                      <c:pt idx="4263">
                        <c:v>32.33</c:v>
                      </c:pt>
                      <c:pt idx="4264">
                        <c:v>31.96</c:v>
                      </c:pt>
                      <c:pt idx="4265">
                        <c:v>31.55</c:v>
                      </c:pt>
                      <c:pt idx="4266">
                        <c:v>32.33</c:v>
                      </c:pt>
                      <c:pt idx="4267">
                        <c:v>32.380000000000003</c:v>
                      </c:pt>
                      <c:pt idx="4268">
                        <c:v>32.26</c:v>
                      </c:pt>
                      <c:pt idx="4269">
                        <c:v>32.08</c:v>
                      </c:pt>
                      <c:pt idx="4270">
                        <c:v>32.03</c:v>
                      </c:pt>
                      <c:pt idx="4271">
                        <c:v>31.9</c:v>
                      </c:pt>
                      <c:pt idx="4272">
                        <c:v>32.159999999999997</c:v>
                      </c:pt>
                      <c:pt idx="4273">
                        <c:v>31.86</c:v>
                      </c:pt>
                      <c:pt idx="4274">
                        <c:v>32.5</c:v>
                      </c:pt>
                      <c:pt idx="4275">
                        <c:v>32.74</c:v>
                      </c:pt>
                      <c:pt idx="4276">
                        <c:v>32.6</c:v>
                      </c:pt>
                      <c:pt idx="4277">
                        <c:v>32.659999999999997</c:v>
                      </c:pt>
                      <c:pt idx="4278">
                        <c:v>32.28</c:v>
                      </c:pt>
                      <c:pt idx="4279">
                        <c:v>31.86</c:v>
                      </c:pt>
                      <c:pt idx="4280">
                        <c:v>31.85</c:v>
                      </c:pt>
                      <c:pt idx="4281">
                        <c:v>32.11</c:v>
                      </c:pt>
                      <c:pt idx="4282">
                        <c:v>32.1</c:v>
                      </c:pt>
                      <c:pt idx="4283">
                        <c:v>31.76</c:v>
                      </c:pt>
                      <c:pt idx="4284">
                        <c:v>32.1</c:v>
                      </c:pt>
                      <c:pt idx="4285">
                        <c:v>32.799999999999997</c:v>
                      </c:pt>
                      <c:pt idx="4286">
                        <c:v>32.630000000000003</c:v>
                      </c:pt>
                      <c:pt idx="4287">
                        <c:v>33.04</c:v>
                      </c:pt>
                      <c:pt idx="4288">
                        <c:v>33.17</c:v>
                      </c:pt>
                      <c:pt idx="4289">
                        <c:v>33.14</c:v>
                      </c:pt>
                      <c:pt idx="4290">
                        <c:v>33.15</c:v>
                      </c:pt>
                      <c:pt idx="4291">
                        <c:v>33.14</c:v>
                      </c:pt>
                      <c:pt idx="4292">
                        <c:v>33.340000000000003</c:v>
                      </c:pt>
                      <c:pt idx="4293">
                        <c:v>33.21</c:v>
                      </c:pt>
                      <c:pt idx="4294">
                        <c:v>33.65</c:v>
                      </c:pt>
                      <c:pt idx="4295">
                        <c:v>33.58</c:v>
                      </c:pt>
                      <c:pt idx="4296">
                        <c:v>33.18</c:v>
                      </c:pt>
                      <c:pt idx="4297">
                        <c:v>33.14</c:v>
                      </c:pt>
                      <c:pt idx="4298">
                        <c:v>32.880000000000003</c:v>
                      </c:pt>
                      <c:pt idx="4299">
                        <c:v>32.74</c:v>
                      </c:pt>
                      <c:pt idx="4300">
                        <c:v>32.67</c:v>
                      </c:pt>
                      <c:pt idx="4301">
                        <c:v>32.93</c:v>
                      </c:pt>
                      <c:pt idx="4302">
                        <c:v>32.85</c:v>
                      </c:pt>
                      <c:pt idx="4303">
                        <c:v>33.42</c:v>
                      </c:pt>
                      <c:pt idx="4304">
                        <c:v>33.71</c:v>
                      </c:pt>
                      <c:pt idx="4305">
                        <c:v>33.9</c:v>
                      </c:pt>
                      <c:pt idx="4306">
                        <c:v>33.83</c:v>
                      </c:pt>
                      <c:pt idx="4307">
                        <c:v>33.54</c:v>
                      </c:pt>
                      <c:pt idx="4308">
                        <c:v>33.590000000000003</c:v>
                      </c:pt>
                      <c:pt idx="4309">
                        <c:v>33.74</c:v>
                      </c:pt>
                      <c:pt idx="4310">
                        <c:v>34.14</c:v>
                      </c:pt>
                      <c:pt idx="4311">
                        <c:v>34.36</c:v>
                      </c:pt>
                      <c:pt idx="4312">
                        <c:v>34.479999999999997</c:v>
                      </c:pt>
                      <c:pt idx="4313">
                        <c:v>34.25</c:v>
                      </c:pt>
                      <c:pt idx="4314">
                        <c:v>34.58</c:v>
                      </c:pt>
                      <c:pt idx="4315">
                        <c:v>34.97</c:v>
                      </c:pt>
                      <c:pt idx="4316">
                        <c:v>35.119999999999997</c:v>
                      </c:pt>
                      <c:pt idx="4317">
                        <c:v>35.380000000000003</c:v>
                      </c:pt>
                    </c:numCache>
                  </c:numRef>
                </c:val>
                <c:smooth val="0"/>
                <c:extLst>
                  <c:ext xmlns:c16="http://schemas.microsoft.com/office/drawing/2014/chart" uri="{C3380CC4-5D6E-409C-BE32-E72D297353CC}">
                    <c16:uniqueId val="{00000002-CC3B-4501-83E2-24E0CC81BCF2}"/>
                  </c:ext>
                </c:extLst>
              </c15:ser>
            </c15:filteredLineSeries>
          </c:ext>
        </c:extLst>
      </c:lineChart>
      <c:lineChart>
        <c:grouping val="standard"/>
        <c:varyColors val="0"/>
        <c:ser>
          <c:idx val="0"/>
          <c:order val="0"/>
          <c:tx>
            <c:strRef>
              <c:f>Percentages!$FD$1</c:f>
              <c:strCache>
                <c:ptCount val="1"/>
                <c:pt idx="0">
                  <c:v>XLK</c:v>
                </c:pt>
              </c:strCache>
            </c:strRef>
          </c:tx>
          <c:spPr>
            <a:ln w="28575" cap="rnd">
              <a:solidFill>
                <a:schemeClr val="tx1"/>
              </a:solidFill>
              <a:round/>
            </a:ln>
            <a:effectLst/>
          </c:spPr>
          <c:marker>
            <c:symbol val="picture"/>
            <c:spPr>
              <a:solidFill>
                <a:schemeClr val="accent1"/>
              </a:solidFill>
              <a:ln w="25400">
                <a:noFill/>
              </a:ln>
              <a:effectLst/>
            </c:spPr>
          </c:marker>
          <c:cat>
            <c:numRef>
              <c:f>Percentages!$FA$2:$FA$4639</c:f>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f>Percentages!$FD$2:$FD$4639</c:f>
              <c:numCache>
                <c:formatCode>General</c:formatCode>
                <c:ptCount val="4638"/>
                <c:pt idx="0">
                  <c:v>0</c:v>
                </c:pt>
                <c:pt idx="1">
                  <c:v>0</c:v>
                </c:pt>
                <c:pt idx="2">
                  <c:v>0</c:v>
                </c:pt>
                <c:pt idx="3">
                  <c:v>0</c:v>
                </c:pt>
                <c:pt idx="4">
                  <c:v>0</c:v>
                </c:pt>
                <c:pt idx="5">
                  <c:v>3</c:v>
                </c:pt>
                <c:pt idx="6">
                  <c:v>4</c:v>
                </c:pt>
                <c:pt idx="7">
                  <c:v>4</c:v>
                </c:pt>
                <c:pt idx="8">
                  <c:v>7</c:v>
                </c:pt>
                <c:pt idx="9">
                  <c:v>7</c:v>
                </c:pt>
                <c:pt idx="10">
                  <c:v>8</c:v>
                </c:pt>
                <c:pt idx="11">
                  <c:v>9</c:v>
                </c:pt>
                <c:pt idx="12">
                  <c:v>6</c:v>
                </c:pt>
                <c:pt idx="13">
                  <c:v>4</c:v>
                </c:pt>
                <c:pt idx="14">
                  <c:v>4</c:v>
                </c:pt>
                <c:pt idx="15">
                  <c:v>7</c:v>
                </c:pt>
                <c:pt idx="16">
                  <c:v>7</c:v>
                </c:pt>
                <c:pt idx="17">
                  <c:v>8</c:v>
                </c:pt>
                <c:pt idx="18">
                  <c:v>9</c:v>
                </c:pt>
                <c:pt idx="19">
                  <c:v>9</c:v>
                </c:pt>
                <c:pt idx="20">
                  <c:v>10</c:v>
                </c:pt>
                <c:pt idx="21">
                  <c:v>10</c:v>
                </c:pt>
                <c:pt idx="22">
                  <c:v>10</c:v>
                </c:pt>
                <c:pt idx="23">
                  <c:v>17</c:v>
                </c:pt>
                <c:pt idx="24">
                  <c:v>15</c:v>
                </c:pt>
                <c:pt idx="25">
                  <c:v>16</c:v>
                </c:pt>
                <c:pt idx="26">
                  <c:v>15</c:v>
                </c:pt>
                <c:pt idx="27">
                  <c:v>19</c:v>
                </c:pt>
                <c:pt idx="28">
                  <c:v>19</c:v>
                </c:pt>
                <c:pt idx="29">
                  <c:v>17</c:v>
                </c:pt>
                <c:pt idx="30">
                  <c:v>17</c:v>
                </c:pt>
                <c:pt idx="31">
                  <c:v>18</c:v>
                </c:pt>
                <c:pt idx="32">
                  <c:v>19</c:v>
                </c:pt>
                <c:pt idx="33">
                  <c:v>18</c:v>
                </c:pt>
                <c:pt idx="34">
                  <c:v>17</c:v>
                </c:pt>
                <c:pt idx="35">
                  <c:v>19</c:v>
                </c:pt>
                <c:pt idx="36">
                  <c:v>16</c:v>
                </c:pt>
                <c:pt idx="37">
                  <c:v>13</c:v>
                </c:pt>
                <c:pt idx="38">
                  <c:v>13</c:v>
                </c:pt>
                <c:pt idx="39">
                  <c:v>12</c:v>
                </c:pt>
                <c:pt idx="40">
                  <c:v>11</c:v>
                </c:pt>
                <c:pt idx="41">
                  <c:v>12</c:v>
                </c:pt>
                <c:pt idx="42">
                  <c:v>16</c:v>
                </c:pt>
                <c:pt idx="43">
                  <c:v>18</c:v>
                </c:pt>
                <c:pt idx="44">
                  <c:v>16</c:v>
                </c:pt>
                <c:pt idx="45">
                  <c:v>17</c:v>
                </c:pt>
                <c:pt idx="46">
                  <c:v>18</c:v>
                </c:pt>
                <c:pt idx="47">
                  <c:v>18</c:v>
                </c:pt>
                <c:pt idx="48">
                  <c:v>15</c:v>
                </c:pt>
                <c:pt idx="49">
                  <c:v>13</c:v>
                </c:pt>
                <c:pt idx="50">
                  <c:v>11</c:v>
                </c:pt>
                <c:pt idx="51">
                  <c:v>10</c:v>
                </c:pt>
                <c:pt idx="52">
                  <c:v>7</c:v>
                </c:pt>
                <c:pt idx="53">
                  <c:v>7</c:v>
                </c:pt>
                <c:pt idx="54">
                  <c:v>7</c:v>
                </c:pt>
                <c:pt idx="55">
                  <c:v>6</c:v>
                </c:pt>
                <c:pt idx="56">
                  <c:v>7</c:v>
                </c:pt>
                <c:pt idx="57">
                  <c:v>10</c:v>
                </c:pt>
                <c:pt idx="58">
                  <c:v>11</c:v>
                </c:pt>
                <c:pt idx="59">
                  <c:v>9</c:v>
                </c:pt>
                <c:pt idx="60">
                  <c:v>12</c:v>
                </c:pt>
                <c:pt idx="61">
                  <c:v>12</c:v>
                </c:pt>
                <c:pt idx="62">
                  <c:v>6</c:v>
                </c:pt>
                <c:pt idx="63">
                  <c:v>6</c:v>
                </c:pt>
                <c:pt idx="64">
                  <c:v>6</c:v>
                </c:pt>
                <c:pt idx="65">
                  <c:v>13</c:v>
                </c:pt>
                <c:pt idx="66">
                  <c:v>13</c:v>
                </c:pt>
                <c:pt idx="67">
                  <c:v>9</c:v>
                </c:pt>
                <c:pt idx="68">
                  <c:v>13</c:v>
                </c:pt>
                <c:pt idx="69">
                  <c:v>12</c:v>
                </c:pt>
                <c:pt idx="70">
                  <c:v>12</c:v>
                </c:pt>
                <c:pt idx="71">
                  <c:v>12</c:v>
                </c:pt>
                <c:pt idx="72">
                  <c:v>6</c:v>
                </c:pt>
                <c:pt idx="73">
                  <c:v>8</c:v>
                </c:pt>
                <c:pt idx="74">
                  <c:v>17</c:v>
                </c:pt>
                <c:pt idx="75">
                  <c:v>7</c:v>
                </c:pt>
                <c:pt idx="76">
                  <c:v>14</c:v>
                </c:pt>
                <c:pt idx="77">
                  <c:v>18</c:v>
                </c:pt>
                <c:pt idx="78">
                  <c:v>20</c:v>
                </c:pt>
                <c:pt idx="79">
                  <c:v>12</c:v>
                </c:pt>
                <c:pt idx="80">
                  <c:v>14</c:v>
                </c:pt>
                <c:pt idx="81">
                  <c:v>10</c:v>
                </c:pt>
                <c:pt idx="82">
                  <c:v>7</c:v>
                </c:pt>
                <c:pt idx="83">
                  <c:v>6</c:v>
                </c:pt>
                <c:pt idx="84">
                  <c:v>5</c:v>
                </c:pt>
                <c:pt idx="85">
                  <c:v>5</c:v>
                </c:pt>
                <c:pt idx="86">
                  <c:v>6</c:v>
                </c:pt>
                <c:pt idx="87">
                  <c:v>11</c:v>
                </c:pt>
                <c:pt idx="88">
                  <c:v>12</c:v>
                </c:pt>
                <c:pt idx="89">
                  <c:v>7</c:v>
                </c:pt>
                <c:pt idx="90">
                  <c:v>12</c:v>
                </c:pt>
                <c:pt idx="91">
                  <c:v>11</c:v>
                </c:pt>
                <c:pt idx="92">
                  <c:v>9</c:v>
                </c:pt>
                <c:pt idx="93">
                  <c:v>13</c:v>
                </c:pt>
                <c:pt idx="94">
                  <c:v>14</c:v>
                </c:pt>
                <c:pt idx="95">
                  <c:v>8</c:v>
                </c:pt>
                <c:pt idx="96">
                  <c:v>11</c:v>
                </c:pt>
                <c:pt idx="97">
                  <c:v>12</c:v>
                </c:pt>
                <c:pt idx="98">
                  <c:v>10</c:v>
                </c:pt>
                <c:pt idx="99">
                  <c:v>9</c:v>
                </c:pt>
                <c:pt idx="100">
                  <c:v>11</c:v>
                </c:pt>
                <c:pt idx="101">
                  <c:v>12</c:v>
                </c:pt>
                <c:pt idx="102">
                  <c:v>9</c:v>
                </c:pt>
                <c:pt idx="103">
                  <c:v>7</c:v>
                </c:pt>
                <c:pt idx="104">
                  <c:v>13</c:v>
                </c:pt>
                <c:pt idx="105">
                  <c:v>14</c:v>
                </c:pt>
                <c:pt idx="106">
                  <c:v>8</c:v>
                </c:pt>
                <c:pt idx="107">
                  <c:v>8</c:v>
                </c:pt>
                <c:pt idx="108">
                  <c:v>8</c:v>
                </c:pt>
                <c:pt idx="109">
                  <c:v>8</c:v>
                </c:pt>
                <c:pt idx="110">
                  <c:v>9</c:v>
                </c:pt>
                <c:pt idx="111">
                  <c:v>14</c:v>
                </c:pt>
                <c:pt idx="112">
                  <c:v>15</c:v>
                </c:pt>
                <c:pt idx="113">
                  <c:v>12</c:v>
                </c:pt>
                <c:pt idx="114">
                  <c:v>10</c:v>
                </c:pt>
                <c:pt idx="115">
                  <c:v>7</c:v>
                </c:pt>
                <c:pt idx="116">
                  <c:v>4</c:v>
                </c:pt>
                <c:pt idx="117">
                  <c:v>4</c:v>
                </c:pt>
                <c:pt idx="118">
                  <c:v>4</c:v>
                </c:pt>
                <c:pt idx="119">
                  <c:v>4</c:v>
                </c:pt>
                <c:pt idx="120">
                  <c:v>6</c:v>
                </c:pt>
                <c:pt idx="121">
                  <c:v>13</c:v>
                </c:pt>
                <c:pt idx="122">
                  <c:v>13</c:v>
                </c:pt>
                <c:pt idx="123">
                  <c:v>12</c:v>
                </c:pt>
                <c:pt idx="124">
                  <c:v>12</c:v>
                </c:pt>
                <c:pt idx="125">
                  <c:v>8</c:v>
                </c:pt>
                <c:pt idx="126">
                  <c:v>6</c:v>
                </c:pt>
                <c:pt idx="127">
                  <c:v>5</c:v>
                </c:pt>
                <c:pt idx="128">
                  <c:v>6</c:v>
                </c:pt>
                <c:pt idx="129">
                  <c:v>9</c:v>
                </c:pt>
                <c:pt idx="130">
                  <c:v>7</c:v>
                </c:pt>
                <c:pt idx="131">
                  <c:v>12</c:v>
                </c:pt>
                <c:pt idx="132">
                  <c:v>15</c:v>
                </c:pt>
                <c:pt idx="133">
                  <c:v>14</c:v>
                </c:pt>
                <c:pt idx="134">
                  <c:v>15</c:v>
                </c:pt>
                <c:pt idx="135">
                  <c:v>20</c:v>
                </c:pt>
                <c:pt idx="136">
                  <c:v>21</c:v>
                </c:pt>
                <c:pt idx="137">
                  <c:v>23</c:v>
                </c:pt>
                <c:pt idx="138">
                  <c:v>22</c:v>
                </c:pt>
                <c:pt idx="139">
                  <c:v>20</c:v>
                </c:pt>
                <c:pt idx="140">
                  <c:v>19</c:v>
                </c:pt>
                <c:pt idx="141">
                  <c:v>22</c:v>
                </c:pt>
                <c:pt idx="142">
                  <c:v>21</c:v>
                </c:pt>
                <c:pt idx="143">
                  <c:v>14</c:v>
                </c:pt>
                <c:pt idx="144">
                  <c:v>16</c:v>
                </c:pt>
                <c:pt idx="145">
                  <c:v>16</c:v>
                </c:pt>
                <c:pt idx="146">
                  <c:v>15</c:v>
                </c:pt>
                <c:pt idx="147">
                  <c:v>17</c:v>
                </c:pt>
                <c:pt idx="148">
                  <c:v>18</c:v>
                </c:pt>
                <c:pt idx="149">
                  <c:v>18</c:v>
                </c:pt>
                <c:pt idx="150">
                  <c:v>16</c:v>
                </c:pt>
                <c:pt idx="151">
                  <c:v>9</c:v>
                </c:pt>
                <c:pt idx="152">
                  <c:v>8</c:v>
                </c:pt>
                <c:pt idx="153">
                  <c:v>4</c:v>
                </c:pt>
                <c:pt idx="154">
                  <c:v>6</c:v>
                </c:pt>
                <c:pt idx="155">
                  <c:v>5</c:v>
                </c:pt>
                <c:pt idx="156">
                  <c:v>13</c:v>
                </c:pt>
                <c:pt idx="157">
                  <c:v>14</c:v>
                </c:pt>
                <c:pt idx="158">
                  <c:v>7</c:v>
                </c:pt>
                <c:pt idx="159">
                  <c:v>14</c:v>
                </c:pt>
                <c:pt idx="160">
                  <c:v>14</c:v>
                </c:pt>
                <c:pt idx="161">
                  <c:v>8</c:v>
                </c:pt>
                <c:pt idx="162">
                  <c:v>9</c:v>
                </c:pt>
                <c:pt idx="163">
                  <c:v>16</c:v>
                </c:pt>
                <c:pt idx="164">
                  <c:v>17</c:v>
                </c:pt>
                <c:pt idx="165">
                  <c:v>16</c:v>
                </c:pt>
                <c:pt idx="166">
                  <c:v>20</c:v>
                </c:pt>
                <c:pt idx="167">
                  <c:v>19</c:v>
                </c:pt>
                <c:pt idx="168">
                  <c:v>20</c:v>
                </c:pt>
                <c:pt idx="169">
                  <c:v>19</c:v>
                </c:pt>
                <c:pt idx="170">
                  <c:v>24</c:v>
                </c:pt>
                <c:pt idx="171">
                  <c:v>26</c:v>
                </c:pt>
                <c:pt idx="172">
                  <c:v>27</c:v>
                </c:pt>
                <c:pt idx="173">
                  <c:v>24</c:v>
                </c:pt>
                <c:pt idx="174">
                  <c:v>23</c:v>
                </c:pt>
                <c:pt idx="175">
                  <c:v>19</c:v>
                </c:pt>
                <c:pt idx="176">
                  <c:v>16</c:v>
                </c:pt>
                <c:pt idx="177">
                  <c:v>18</c:v>
                </c:pt>
                <c:pt idx="178">
                  <c:v>21</c:v>
                </c:pt>
                <c:pt idx="179">
                  <c:v>22</c:v>
                </c:pt>
                <c:pt idx="180">
                  <c:v>24</c:v>
                </c:pt>
                <c:pt idx="181">
                  <c:v>23</c:v>
                </c:pt>
                <c:pt idx="182">
                  <c:v>27</c:v>
                </c:pt>
                <c:pt idx="183">
                  <c:v>22</c:v>
                </c:pt>
                <c:pt idx="184">
                  <c:v>23</c:v>
                </c:pt>
                <c:pt idx="185">
                  <c:v>16</c:v>
                </c:pt>
                <c:pt idx="186">
                  <c:v>17</c:v>
                </c:pt>
                <c:pt idx="187">
                  <c:v>18</c:v>
                </c:pt>
                <c:pt idx="188">
                  <c:v>19</c:v>
                </c:pt>
                <c:pt idx="189">
                  <c:v>21</c:v>
                </c:pt>
                <c:pt idx="190">
                  <c:v>24</c:v>
                </c:pt>
                <c:pt idx="191">
                  <c:v>25</c:v>
                </c:pt>
                <c:pt idx="192">
                  <c:v>25</c:v>
                </c:pt>
                <c:pt idx="193">
                  <c:v>26</c:v>
                </c:pt>
                <c:pt idx="194">
                  <c:v>28</c:v>
                </c:pt>
                <c:pt idx="195">
                  <c:v>29</c:v>
                </c:pt>
                <c:pt idx="196">
                  <c:v>28</c:v>
                </c:pt>
                <c:pt idx="197">
                  <c:v>23</c:v>
                </c:pt>
                <c:pt idx="198">
                  <c:v>17</c:v>
                </c:pt>
                <c:pt idx="199">
                  <c:v>18</c:v>
                </c:pt>
                <c:pt idx="200">
                  <c:v>18</c:v>
                </c:pt>
                <c:pt idx="201">
                  <c:v>20</c:v>
                </c:pt>
                <c:pt idx="202">
                  <c:v>20</c:v>
                </c:pt>
                <c:pt idx="203">
                  <c:v>20</c:v>
                </c:pt>
                <c:pt idx="204">
                  <c:v>20</c:v>
                </c:pt>
                <c:pt idx="205">
                  <c:v>28</c:v>
                </c:pt>
                <c:pt idx="206">
                  <c:v>31</c:v>
                </c:pt>
                <c:pt idx="207">
                  <c:v>31</c:v>
                </c:pt>
                <c:pt idx="208">
                  <c:v>32</c:v>
                </c:pt>
                <c:pt idx="209">
                  <c:v>28</c:v>
                </c:pt>
                <c:pt idx="210">
                  <c:v>21</c:v>
                </c:pt>
                <c:pt idx="211">
                  <c:v>21</c:v>
                </c:pt>
                <c:pt idx="212">
                  <c:v>21</c:v>
                </c:pt>
                <c:pt idx="213">
                  <c:v>23</c:v>
                </c:pt>
                <c:pt idx="214">
                  <c:v>24</c:v>
                </c:pt>
                <c:pt idx="215">
                  <c:v>17</c:v>
                </c:pt>
                <c:pt idx="216">
                  <c:v>17</c:v>
                </c:pt>
                <c:pt idx="217">
                  <c:v>17</c:v>
                </c:pt>
                <c:pt idx="218">
                  <c:v>19</c:v>
                </c:pt>
                <c:pt idx="219">
                  <c:v>22</c:v>
                </c:pt>
                <c:pt idx="220">
                  <c:v>29</c:v>
                </c:pt>
                <c:pt idx="221">
                  <c:v>29</c:v>
                </c:pt>
                <c:pt idx="222">
                  <c:v>29</c:v>
                </c:pt>
                <c:pt idx="223">
                  <c:v>30</c:v>
                </c:pt>
                <c:pt idx="224">
                  <c:v>27</c:v>
                </c:pt>
                <c:pt idx="225">
                  <c:v>22</c:v>
                </c:pt>
                <c:pt idx="226">
                  <c:v>18</c:v>
                </c:pt>
                <c:pt idx="227">
                  <c:v>14</c:v>
                </c:pt>
                <c:pt idx="228">
                  <c:v>13</c:v>
                </c:pt>
                <c:pt idx="229">
                  <c:v>14</c:v>
                </c:pt>
                <c:pt idx="230">
                  <c:v>15</c:v>
                </c:pt>
                <c:pt idx="231">
                  <c:v>16</c:v>
                </c:pt>
                <c:pt idx="232">
                  <c:v>15</c:v>
                </c:pt>
                <c:pt idx="233">
                  <c:v>9</c:v>
                </c:pt>
                <c:pt idx="234">
                  <c:v>8</c:v>
                </c:pt>
                <c:pt idx="235">
                  <c:v>9</c:v>
                </c:pt>
                <c:pt idx="236">
                  <c:v>8</c:v>
                </c:pt>
                <c:pt idx="237">
                  <c:v>10</c:v>
                </c:pt>
                <c:pt idx="238">
                  <c:v>13</c:v>
                </c:pt>
                <c:pt idx="239">
                  <c:v>20</c:v>
                </c:pt>
                <c:pt idx="240">
                  <c:v>19</c:v>
                </c:pt>
                <c:pt idx="241">
                  <c:v>19</c:v>
                </c:pt>
                <c:pt idx="242">
                  <c:v>16</c:v>
                </c:pt>
                <c:pt idx="243">
                  <c:v>10</c:v>
                </c:pt>
                <c:pt idx="244">
                  <c:v>9</c:v>
                </c:pt>
                <c:pt idx="245">
                  <c:v>10</c:v>
                </c:pt>
                <c:pt idx="246">
                  <c:v>8</c:v>
                </c:pt>
                <c:pt idx="247">
                  <c:v>11</c:v>
                </c:pt>
                <c:pt idx="248">
                  <c:v>9</c:v>
                </c:pt>
                <c:pt idx="249">
                  <c:v>7</c:v>
                </c:pt>
                <c:pt idx="250">
                  <c:v>5</c:v>
                </c:pt>
                <c:pt idx="251">
                  <c:v>4</c:v>
                </c:pt>
                <c:pt idx="252">
                  <c:v>8</c:v>
                </c:pt>
                <c:pt idx="253">
                  <c:v>15</c:v>
                </c:pt>
                <c:pt idx="254">
                  <c:v>16</c:v>
                </c:pt>
                <c:pt idx="255">
                  <c:v>15</c:v>
                </c:pt>
                <c:pt idx="256">
                  <c:v>17</c:v>
                </c:pt>
                <c:pt idx="257">
                  <c:v>16</c:v>
                </c:pt>
                <c:pt idx="258">
                  <c:v>16</c:v>
                </c:pt>
                <c:pt idx="259">
                  <c:v>17</c:v>
                </c:pt>
                <c:pt idx="260">
                  <c:v>16</c:v>
                </c:pt>
                <c:pt idx="261">
                  <c:v>11</c:v>
                </c:pt>
                <c:pt idx="262">
                  <c:v>16</c:v>
                </c:pt>
                <c:pt idx="263">
                  <c:v>9</c:v>
                </c:pt>
                <c:pt idx="264">
                  <c:v>15</c:v>
                </c:pt>
                <c:pt idx="265">
                  <c:v>19</c:v>
                </c:pt>
                <c:pt idx="266">
                  <c:v>19</c:v>
                </c:pt>
                <c:pt idx="267">
                  <c:v>11</c:v>
                </c:pt>
                <c:pt idx="268">
                  <c:v>17</c:v>
                </c:pt>
                <c:pt idx="269">
                  <c:v>13</c:v>
                </c:pt>
                <c:pt idx="270">
                  <c:v>9</c:v>
                </c:pt>
                <c:pt idx="271">
                  <c:v>12</c:v>
                </c:pt>
                <c:pt idx="272">
                  <c:v>19</c:v>
                </c:pt>
                <c:pt idx="273">
                  <c:v>22</c:v>
                </c:pt>
                <c:pt idx="274">
                  <c:v>21</c:v>
                </c:pt>
                <c:pt idx="275">
                  <c:v>21</c:v>
                </c:pt>
                <c:pt idx="276">
                  <c:v>13</c:v>
                </c:pt>
                <c:pt idx="277">
                  <c:v>8</c:v>
                </c:pt>
                <c:pt idx="278">
                  <c:v>14</c:v>
                </c:pt>
                <c:pt idx="279">
                  <c:v>10</c:v>
                </c:pt>
                <c:pt idx="280">
                  <c:v>9</c:v>
                </c:pt>
                <c:pt idx="281">
                  <c:v>6</c:v>
                </c:pt>
                <c:pt idx="282">
                  <c:v>8</c:v>
                </c:pt>
                <c:pt idx="283">
                  <c:v>15</c:v>
                </c:pt>
                <c:pt idx="284">
                  <c:v>18</c:v>
                </c:pt>
                <c:pt idx="285">
                  <c:v>19</c:v>
                </c:pt>
                <c:pt idx="286">
                  <c:v>16</c:v>
                </c:pt>
                <c:pt idx="287">
                  <c:v>16</c:v>
                </c:pt>
                <c:pt idx="288">
                  <c:v>16</c:v>
                </c:pt>
                <c:pt idx="289">
                  <c:v>13</c:v>
                </c:pt>
                <c:pt idx="290">
                  <c:v>12</c:v>
                </c:pt>
                <c:pt idx="291">
                  <c:v>8</c:v>
                </c:pt>
                <c:pt idx="292">
                  <c:v>5</c:v>
                </c:pt>
                <c:pt idx="293">
                  <c:v>5</c:v>
                </c:pt>
                <c:pt idx="294">
                  <c:v>7</c:v>
                </c:pt>
                <c:pt idx="295">
                  <c:v>9</c:v>
                </c:pt>
                <c:pt idx="296">
                  <c:v>9</c:v>
                </c:pt>
                <c:pt idx="297">
                  <c:v>15</c:v>
                </c:pt>
                <c:pt idx="298">
                  <c:v>11</c:v>
                </c:pt>
                <c:pt idx="299">
                  <c:v>16</c:v>
                </c:pt>
                <c:pt idx="300">
                  <c:v>18</c:v>
                </c:pt>
                <c:pt idx="301">
                  <c:v>26</c:v>
                </c:pt>
                <c:pt idx="302">
                  <c:v>26</c:v>
                </c:pt>
                <c:pt idx="303">
                  <c:v>24</c:v>
                </c:pt>
                <c:pt idx="304">
                  <c:v>21</c:v>
                </c:pt>
                <c:pt idx="305">
                  <c:v>14</c:v>
                </c:pt>
                <c:pt idx="306">
                  <c:v>11</c:v>
                </c:pt>
                <c:pt idx="307">
                  <c:v>23</c:v>
                </c:pt>
                <c:pt idx="308">
                  <c:v>26</c:v>
                </c:pt>
                <c:pt idx="309">
                  <c:v>25</c:v>
                </c:pt>
                <c:pt idx="310">
                  <c:v>26</c:v>
                </c:pt>
                <c:pt idx="311">
                  <c:v>28</c:v>
                </c:pt>
                <c:pt idx="312">
                  <c:v>28</c:v>
                </c:pt>
                <c:pt idx="313">
                  <c:v>23</c:v>
                </c:pt>
                <c:pt idx="314">
                  <c:v>23</c:v>
                </c:pt>
                <c:pt idx="315">
                  <c:v>19</c:v>
                </c:pt>
                <c:pt idx="316">
                  <c:v>17</c:v>
                </c:pt>
                <c:pt idx="317">
                  <c:v>18</c:v>
                </c:pt>
                <c:pt idx="318">
                  <c:v>16</c:v>
                </c:pt>
                <c:pt idx="319">
                  <c:v>15</c:v>
                </c:pt>
                <c:pt idx="320">
                  <c:v>12</c:v>
                </c:pt>
                <c:pt idx="321">
                  <c:v>9</c:v>
                </c:pt>
                <c:pt idx="322">
                  <c:v>9</c:v>
                </c:pt>
                <c:pt idx="323">
                  <c:v>8</c:v>
                </c:pt>
                <c:pt idx="324">
                  <c:v>10</c:v>
                </c:pt>
                <c:pt idx="325">
                  <c:v>11</c:v>
                </c:pt>
                <c:pt idx="326">
                  <c:v>15</c:v>
                </c:pt>
                <c:pt idx="327">
                  <c:v>17</c:v>
                </c:pt>
                <c:pt idx="328">
                  <c:v>19</c:v>
                </c:pt>
                <c:pt idx="329">
                  <c:v>18</c:v>
                </c:pt>
                <c:pt idx="330">
                  <c:v>22</c:v>
                </c:pt>
                <c:pt idx="331">
                  <c:v>17</c:v>
                </c:pt>
                <c:pt idx="332">
                  <c:v>19</c:v>
                </c:pt>
                <c:pt idx="333">
                  <c:v>22</c:v>
                </c:pt>
                <c:pt idx="334">
                  <c:v>17</c:v>
                </c:pt>
                <c:pt idx="335">
                  <c:v>12</c:v>
                </c:pt>
                <c:pt idx="336">
                  <c:v>10</c:v>
                </c:pt>
                <c:pt idx="337">
                  <c:v>10</c:v>
                </c:pt>
                <c:pt idx="338">
                  <c:v>9</c:v>
                </c:pt>
                <c:pt idx="339">
                  <c:v>10</c:v>
                </c:pt>
                <c:pt idx="340">
                  <c:v>14</c:v>
                </c:pt>
                <c:pt idx="341">
                  <c:v>15</c:v>
                </c:pt>
                <c:pt idx="342">
                  <c:v>16</c:v>
                </c:pt>
                <c:pt idx="343">
                  <c:v>17</c:v>
                </c:pt>
                <c:pt idx="344">
                  <c:v>18</c:v>
                </c:pt>
                <c:pt idx="345">
                  <c:v>19</c:v>
                </c:pt>
                <c:pt idx="346">
                  <c:v>13</c:v>
                </c:pt>
                <c:pt idx="347">
                  <c:v>14</c:v>
                </c:pt>
                <c:pt idx="348">
                  <c:v>11</c:v>
                </c:pt>
                <c:pt idx="349">
                  <c:v>9</c:v>
                </c:pt>
                <c:pt idx="350">
                  <c:v>8</c:v>
                </c:pt>
                <c:pt idx="351">
                  <c:v>7</c:v>
                </c:pt>
                <c:pt idx="352">
                  <c:v>7</c:v>
                </c:pt>
                <c:pt idx="353">
                  <c:v>5</c:v>
                </c:pt>
                <c:pt idx="354">
                  <c:v>6</c:v>
                </c:pt>
                <c:pt idx="355">
                  <c:v>8</c:v>
                </c:pt>
                <c:pt idx="356">
                  <c:v>8</c:v>
                </c:pt>
                <c:pt idx="357">
                  <c:v>15</c:v>
                </c:pt>
                <c:pt idx="358">
                  <c:v>17</c:v>
                </c:pt>
                <c:pt idx="359">
                  <c:v>17</c:v>
                </c:pt>
                <c:pt idx="360">
                  <c:v>20</c:v>
                </c:pt>
                <c:pt idx="361">
                  <c:v>7</c:v>
                </c:pt>
                <c:pt idx="362">
                  <c:v>5</c:v>
                </c:pt>
                <c:pt idx="363">
                  <c:v>6</c:v>
                </c:pt>
                <c:pt idx="364">
                  <c:v>5</c:v>
                </c:pt>
                <c:pt idx="365">
                  <c:v>4</c:v>
                </c:pt>
                <c:pt idx="366">
                  <c:v>6</c:v>
                </c:pt>
                <c:pt idx="367">
                  <c:v>8</c:v>
                </c:pt>
                <c:pt idx="368">
                  <c:v>9</c:v>
                </c:pt>
                <c:pt idx="369">
                  <c:v>13</c:v>
                </c:pt>
                <c:pt idx="370">
                  <c:v>16</c:v>
                </c:pt>
                <c:pt idx="371">
                  <c:v>16</c:v>
                </c:pt>
                <c:pt idx="372">
                  <c:v>15</c:v>
                </c:pt>
                <c:pt idx="373">
                  <c:v>14</c:v>
                </c:pt>
                <c:pt idx="374">
                  <c:v>10</c:v>
                </c:pt>
                <c:pt idx="375">
                  <c:v>22</c:v>
                </c:pt>
                <c:pt idx="376">
                  <c:v>22</c:v>
                </c:pt>
                <c:pt idx="377">
                  <c:v>21</c:v>
                </c:pt>
                <c:pt idx="378">
                  <c:v>21</c:v>
                </c:pt>
                <c:pt idx="379">
                  <c:v>24</c:v>
                </c:pt>
                <c:pt idx="380">
                  <c:v>28</c:v>
                </c:pt>
                <c:pt idx="381">
                  <c:v>28</c:v>
                </c:pt>
                <c:pt idx="382">
                  <c:v>28</c:v>
                </c:pt>
                <c:pt idx="383">
                  <c:v>25</c:v>
                </c:pt>
                <c:pt idx="384">
                  <c:v>19</c:v>
                </c:pt>
                <c:pt idx="385">
                  <c:v>26</c:v>
                </c:pt>
                <c:pt idx="386">
                  <c:v>26</c:v>
                </c:pt>
                <c:pt idx="387">
                  <c:v>26</c:v>
                </c:pt>
                <c:pt idx="388">
                  <c:v>22</c:v>
                </c:pt>
                <c:pt idx="389">
                  <c:v>18</c:v>
                </c:pt>
                <c:pt idx="390">
                  <c:v>13</c:v>
                </c:pt>
                <c:pt idx="391">
                  <c:v>13</c:v>
                </c:pt>
                <c:pt idx="392">
                  <c:v>14</c:v>
                </c:pt>
                <c:pt idx="393">
                  <c:v>15</c:v>
                </c:pt>
                <c:pt idx="394">
                  <c:v>19</c:v>
                </c:pt>
                <c:pt idx="395">
                  <c:v>7</c:v>
                </c:pt>
                <c:pt idx="396">
                  <c:v>8</c:v>
                </c:pt>
                <c:pt idx="397">
                  <c:v>13</c:v>
                </c:pt>
                <c:pt idx="398">
                  <c:v>17</c:v>
                </c:pt>
                <c:pt idx="399">
                  <c:v>24</c:v>
                </c:pt>
                <c:pt idx="400">
                  <c:v>22</c:v>
                </c:pt>
                <c:pt idx="401">
                  <c:v>25</c:v>
                </c:pt>
                <c:pt idx="402">
                  <c:v>16</c:v>
                </c:pt>
                <c:pt idx="403">
                  <c:v>11</c:v>
                </c:pt>
                <c:pt idx="404">
                  <c:v>12</c:v>
                </c:pt>
                <c:pt idx="405">
                  <c:v>15</c:v>
                </c:pt>
                <c:pt idx="406">
                  <c:v>15</c:v>
                </c:pt>
                <c:pt idx="407">
                  <c:v>23</c:v>
                </c:pt>
                <c:pt idx="408">
                  <c:v>29</c:v>
                </c:pt>
                <c:pt idx="409">
                  <c:v>30</c:v>
                </c:pt>
                <c:pt idx="410">
                  <c:v>31</c:v>
                </c:pt>
                <c:pt idx="411">
                  <c:v>30</c:v>
                </c:pt>
                <c:pt idx="412">
                  <c:v>30</c:v>
                </c:pt>
                <c:pt idx="413">
                  <c:v>29</c:v>
                </c:pt>
                <c:pt idx="414">
                  <c:v>26</c:v>
                </c:pt>
                <c:pt idx="415">
                  <c:v>32</c:v>
                </c:pt>
                <c:pt idx="416">
                  <c:v>31</c:v>
                </c:pt>
                <c:pt idx="417">
                  <c:v>32</c:v>
                </c:pt>
                <c:pt idx="418">
                  <c:v>31</c:v>
                </c:pt>
                <c:pt idx="419">
                  <c:v>30</c:v>
                </c:pt>
                <c:pt idx="420">
                  <c:v>26</c:v>
                </c:pt>
                <c:pt idx="421">
                  <c:v>25</c:v>
                </c:pt>
                <c:pt idx="422">
                  <c:v>23</c:v>
                </c:pt>
                <c:pt idx="423">
                  <c:v>26</c:v>
                </c:pt>
                <c:pt idx="424">
                  <c:v>25</c:v>
                </c:pt>
                <c:pt idx="425">
                  <c:v>25</c:v>
                </c:pt>
                <c:pt idx="426">
                  <c:v>25</c:v>
                </c:pt>
                <c:pt idx="427">
                  <c:v>29</c:v>
                </c:pt>
                <c:pt idx="428">
                  <c:v>29</c:v>
                </c:pt>
                <c:pt idx="429">
                  <c:v>28</c:v>
                </c:pt>
                <c:pt idx="430">
                  <c:v>24</c:v>
                </c:pt>
                <c:pt idx="431">
                  <c:v>26</c:v>
                </c:pt>
                <c:pt idx="432">
                  <c:v>18</c:v>
                </c:pt>
                <c:pt idx="433">
                  <c:v>20</c:v>
                </c:pt>
                <c:pt idx="434">
                  <c:v>20</c:v>
                </c:pt>
                <c:pt idx="435">
                  <c:v>22</c:v>
                </c:pt>
                <c:pt idx="436">
                  <c:v>28</c:v>
                </c:pt>
                <c:pt idx="437">
                  <c:v>24</c:v>
                </c:pt>
                <c:pt idx="438">
                  <c:v>22</c:v>
                </c:pt>
                <c:pt idx="439">
                  <c:v>22</c:v>
                </c:pt>
                <c:pt idx="440">
                  <c:v>25</c:v>
                </c:pt>
                <c:pt idx="441">
                  <c:v>23</c:v>
                </c:pt>
                <c:pt idx="442">
                  <c:v>27</c:v>
                </c:pt>
                <c:pt idx="443">
                  <c:v>24</c:v>
                </c:pt>
                <c:pt idx="444">
                  <c:v>21</c:v>
                </c:pt>
                <c:pt idx="445">
                  <c:v>21</c:v>
                </c:pt>
                <c:pt idx="446">
                  <c:v>17</c:v>
                </c:pt>
                <c:pt idx="447">
                  <c:v>17</c:v>
                </c:pt>
                <c:pt idx="448">
                  <c:v>14</c:v>
                </c:pt>
                <c:pt idx="449">
                  <c:v>17</c:v>
                </c:pt>
                <c:pt idx="450">
                  <c:v>24</c:v>
                </c:pt>
                <c:pt idx="451">
                  <c:v>27</c:v>
                </c:pt>
                <c:pt idx="452">
                  <c:v>28</c:v>
                </c:pt>
                <c:pt idx="453">
                  <c:v>25</c:v>
                </c:pt>
                <c:pt idx="454">
                  <c:v>26</c:v>
                </c:pt>
                <c:pt idx="455">
                  <c:v>19</c:v>
                </c:pt>
                <c:pt idx="456">
                  <c:v>20</c:v>
                </c:pt>
                <c:pt idx="457">
                  <c:v>24</c:v>
                </c:pt>
                <c:pt idx="458">
                  <c:v>19</c:v>
                </c:pt>
                <c:pt idx="459">
                  <c:v>26</c:v>
                </c:pt>
                <c:pt idx="460">
                  <c:v>24</c:v>
                </c:pt>
                <c:pt idx="461">
                  <c:v>18</c:v>
                </c:pt>
                <c:pt idx="462">
                  <c:v>17</c:v>
                </c:pt>
                <c:pt idx="463">
                  <c:v>20</c:v>
                </c:pt>
                <c:pt idx="464">
                  <c:v>25</c:v>
                </c:pt>
                <c:pt idx="465">
                  <c:v>25</c:v>
                </c:pt>
                <c:pt idx="466">
                  <c:v>27</c:v>
                </c:pt>
                <c:pt idx="467">
                  <c:v>28</c:v>
                </c:pt>
                <c:pt idx="468">
                  <c:v>22</c:v>
                </c:pt>
                <c:pt idx="469">
                  <c:v>20</c:v>
                </c:pt>
                <c:pt idx="470">
                  <c:v>20</c:v>
                </c:pt>
                <c:pt idx="471">
                  <c:v>13</c:v>
                </c:pt>
                <c:pt idx="472">
                  <c:v>9</c:v>
                </c:pt>
                <c:pt idx="473">
                  <c:v>8</c:v>
                </c:pt>
                <c:pt idx="474">
                  <c:v>14</c:v>
                </c:pt>
                <c:pt idx="475">
                  <c:v>17</c:v>
                </c:pt>
                <c:pt idx="476">
                  <c:v>21</c:v>
                </c:pt>
                <c:pt idx="477">
                  <c:v>21</c:v>
                </c:pt>
                <c:pt idx="478">
                  <c:v>20</c:v>
                </c:pt>
                <c:pt idx="479">
                  <c:v>10</c:v>
                </c:pt>
                <c:pt idx="480">
                  <c:v>14</c:v>
                </c:pt>
                <c:pt idx="481">
                  <c:v>13</c:v>
                </c:pt>
                <c:pt idx="482">
                  <c:v>7</c:v>
                </c:pt>
                <c:pt idx="483">
                  <c:v>7</c:v>
                </c:pt>
                <c:pt idx="484">
                  <c:v>5</c:v>
                </c:pt>
                <c:pt idx="485">
                  <c:v>5</c:v>
                </c:pt>
                <c:pt idx="486">
                  <c:v>5</c:v>
                </c:pt>
                <c:pt idx="487">
                  <c:v>6</c:v>
                </c:pt>
                <c:pt idx="488">
                  <c:v>6</c:v>
                </c:pt>
                <c:pt idx="489">
                  <c:v>9</c:v>
                </c:pt>
                <c:pt idx="490">
                  <c:v>8</c:v>
                </c:pt>
                <c:pt idx="491">
                  <c:v>7</c:v>
                </c:pt>
                <c:pt idx="492">
                  <c:v>6</c:v>
                </c:pt>
                <c:pt idx="493">
                  <c:v>5</c:v>
                </c:pt>
                <c:pt idx="494">
                  <c:v>4</c:v>
                </c:pt>
                <c:pt idx="495">
                  <c:v>5</c:v>
                </c:pt>
                <c:pt idx="496">
                  <c:v>4</c:v>
                </c:pt>
                <c:pt idx="497">
                  <c:v>4</c:v>
                </c:pt>
                <c:pt idx="498">
                  <c:v>9</c:v>
                </c:pt>
                <c:pt idx="499">
                  <c:v>12</c:v>
                </c:pt>
                <c:pt idx="500">
                  <c:v>8</c:v>
                </c:pt>
                <c:pt idx="501">
                  <c:v>3</c:v>
                </c:pt>
                <c:pt idx="502">
                  <c:v>3</c:v>
                </c:pt>
                <c:pt idx="503">
                  <c:v>3</c:v>
                </c:pt>
                <c:pt idx="504">
                  <c:v>5</c:v>
                </c:pt>
                <c:pt idx="505">
                  <c:v>6</c:v>
                </c:pt>
                <c:pt idx="506">
                  <c:v>8</c:v>
                </c:pt>
                <c:pt idx="507">
                  <c:v>7</c:v>
                </c:pt>
                <c:pt idx="508">
                  <c:v>11</c:v>
                </c:pt>
                <c:pt idx="509">
                  <c:v>9</c:v>
                </c:pt>
                <c:pt idx="510">
                  <c:v>12</c:v>
                </c:pt>
                <c:pt idx="511">
                  <c:v>11</c:v>
                </c:pt>
                <c:pt idx="512">
                  <c:v>14</c:v>
                </c:pt>
                <c:pt idx="513">
                  <c:v>15</c:v>
                </c:pt>
                <c:pt idx="514">
                  <c:v>14</c:v>
                </c:pt>
                <c:pt idx="515">
                  <c:v>20</c:v>
                </c:pt>
                <c:pt idx="516">
                  <c:v>20</c:v>
                </c:pt>
                <c:pt idx="517">
                  <c:v>19</c:v>
                </c:pt>
                <c:pt idx="518">
                  <c:v>19</c:v>
                </c:pt>
                <c:pt idx="519">
                  <c:v>6</c:v>
                </c:pt>
                <c:pt idx="520">
                  <c:v>12</c:v>
                </c:pt>
                <c:pt idx="521">
                  <c:v>14</c:v>
                </c:pt>
                <c:pt idx="522">
                  <c:v>14</c:v>
                </c:pt>
                <c:pt idx="523">
                  <c:v>17</c:v>
                </c:pt>
                <c:pt idx="524">
                  <c:v>23</c:v>
                </c:pt>
                <c:pt idx="525">
                  <c:v>24</c:v>
                </c:pt>
                <c:pt idx="526">
                  <c:v>23</c:v>
                </c:pt>
                <c:pt idx="527">
                  <c:v>24</c:v>
                </c:pt>
                <c:pt idx="528">
                  <c:v>17</c:v>
                </c:pt>
                <c:pt idx="529">
                  <c:v>15</c:v>
                </c:pt>
                <c:pt idx="530">
                  <c:v>16</c:v>
                </c:pt>
                <c:pt idx="531">
                  <c:v>20</c:v>
                </c:pt>
                <c:pt idx="532">
                  <c:v>22</c:v>
                </c:pt>
                <c:pt idx="533">
                  <c:v>22</c:v>
                </c:pt>
                <c:pt idx="534">
                  <c:v>23</c:v>
                </c:pt>
                <c:pt idx="535">
                  <c:v>23</c:v>
                </c:pt>
                <c:pt idx="536">
                  <c:v>17</c:v>
                </c:pt>
                <c:pt idx="537">
                  <c:v>17</c:v>
                </c:pt>
                <c:pt idx="538">
                  <c:v>11</c:v>
                </c:pt>
                <c:pt idx="539">
                  <c:v>14</c:v>
                </c:pt>
                <c:pt idx="540">
                  <c:v>14</c:v>
                </c:pt>
                <c:pt idx="541">
                  <c:v>19</c:v>
                </c:pt>
                <c:pt idx="542">
                  <c:v>10</c:v>
                </c:pt>
                <c:pt idx="543">
                  <c:v>12</c:v>
                </c:pt>
                <c:pt idx="544">
                  <c:v>16</c:v>
                </c:pt>
                <c:pt idx="545">
                  <c:v>16</c:v>
                </c:pt>
                <c:pt idx="546">
                  <c:v>11</c:v>
                </c:pt>
                <c:pt idx="547">
                  <c:v>17</c:v>
                </c:pt>
                <c:pt idx="548">
                  <c:v>22</c:v>
                </c:pt>
                <c:pt idx="549">
                  <c:v>20</c:v>
                </c:pt>
                <c:pt idx="550">
                  <c:v>20</c:v>
                </c:pt>
                <c:pt idx="551">
                  <c:v>21</c:v>
                </c:pt>
                <c:pt idx="552">
                  <c:v>12</c:v>
                </c:pt>
                <c:pt idx="553">
                  <c:v>6</c:v>
                </c:pt>
                <c:pt idx="554">
                  <c:v>5</c:v>
                </c:pt>
                <c:pt idx="555">
                  <c:v>9</c:v>
                </c:pt>
                <c:pt idx="556">
                  <c:v>7</c:v>
                </c:pt>
                <c:pt idx="557">
                  <c:v>8</c:v>
                </c:pt>
                <c:pt idx="558">
                  <c:v>9</c:v>
                </c:pt>
                <c:pt idx="559">
                  <c:v>16</c:v>
                </c:pt>
                <c:pt idx="560">
                  <c:v>14</c:v>
                </c:pt>
                <c:pt idx="561">
                  <c:v>13</c:v>
                </c:pt>
                <c:pt idx="562">
                  <c:v>18</c:v>
                </c:pt>
                <c:pt idx="563">
                  <c:v>19</c:v>
                </c:pt>
                <c:pt idx="564">
                  <c:v>16</c:v>
                </c:pt>
                <c:pt idx="565">
                  <c:v>20</c:v>
                </c:pt>
                <c:pt idx="566">
                  <c:v>24</c:v>
                </c:pt>
                <c:pt idx="567">
                  <c:v>24</c:v>
                </c:pt>
                <c:pt idx="568">
                  <c:v>29</c:v>
                </c:pt>
                <c:pt idx="569">
                  <c:v>29</c:v>
                </c:pt>
                <c:pt idx="570">
                  <c:v>30</c:v>
                </c:pt>
                <c:pt idx="571">
                  <c:v>30</c:v>
                </c:pt>
                <c:pt idx="572">
                  <c:v>30</c:v>
                </c:pt>
                <c:pt idx="573">
                  <c:v>31</c:v>
                </c:pt>
                <c:pt idx="574">
                  <c:v>29</c:v>
                </c:pt>
                <c:pt idx="575">
                  <c:v>30</c:v>
                </c:pt>
                <c:pt idx="576">
                  <c:v>29</c:v>
                </c:pt>
                <c:pt idx="577">
                  <c:v>30</c:v>
                </c:pt>
                <c:pt idx="578">
                  <c:v>29</c:v>
                </c:pt>
                <c:pt idx="579">
                  <c:v>30</c:v>
                </c:pt>
                <c:pt idx="580">
                  <c:v>31</c:v>
                </c:pt>
                <c:pt idx="581">
                  <c:v>32</c:v>
                </c:pt>
                <c:pt idx="582">
                  <c:v>32</c:v>
                </c:pt>
                <c:pt idx="583">
                  <c:v>32</c:v>
                </c:pt>
                <c:pt idx="584">
                  <c:v>33</c:v>
                </c:pt>
                <c:pt idx="585">
                  <c:v>31</c:v>
                </c:pt>
                <c:pt idx="586">
                  <c:v>31</c:v>
                </c:pt>
                <c:pt idx="587">
                  <c:v>31</c:v>
                </c:pt>
                <c:pt idx="588">
                  <c:v>30</c:v>
                </c:pt>
                <c:pt idx="589">
                  <c:v>27</c:v>
                </c:pt>
                <c:pt idx="590">
                  <c:v>25</c:v>
                </c:pt>
                <c:pt idx="591">
                  <c:v>25</c:v>
                </c:pt>
                <c:pt idx="592">
                  <c:v>23</c:v>
                </c:pt>
                <c:pt idx="593">
                  <c:v>24</c:v>
                </c:pt>
                <c:pt idx="594">
                  <c:v>24</c:v>
                </c:pt>
                <c:pt idx="595">
                  <c:v>26</c:v>
                </c:pt>
                <c:pt idx="596">
                  <c:v>24</c:v>
                </c:pt>
                <c:pt idx="597">
                  <c:v>26</c:v>
                </c:pt>
                <c:pt idx="598">
                  <c:v>25</c:v>
                </c:pt>
                <c:pt idx="599">
                  <c:v>29</c:v>
                </c:pt>
                <c:pt idx="600">
                  <c:v>28</c:v>
                </c:pt>
                <c:pt idx="601">
                  <c:v>28</c:v>
                </c:pt>
                <c:pt idx="602">
                  <c:v>26</c:v>
                </c:pt>
                <c:pt idx="603">
                  <c:v>14</c:v>
                </c:pt>
                <c:pt idx="604">
                  <c:v>14</c:v>
                </c:pt>
                <c:pt idx="605">
                  <c:v>14</c:v>
                </c:pt>
                <c:pt idx="606">
                  <c:v>13</c:v>
                </c:pt>
                <c:pt idx="607">
                  <c:v>13</c:v>
                </c:pt>
                <c:pt idx="608">
                  <c:v>20</c:v>
                </c:pt>
                <c:pt idx="609">
                  <c:v>17</c:v>
                </c:pt>
                <c:pt idx="610">
                  <c:v>21</c:v>
                </c:pt>
                <c:pt idx="611">
                  <c:v>19</c:v>
                </c:pt>
                <c:pt idx="612">
                  <c:v>18</c:v>
                </c:pt>
                <c:pt idx="613">
                  <c:v>21</c:v>
                </c:pt>
                <c:pt idx="614">
                  <c:v>24</c:v>
                </c:pt>
                <c:pt idx="615">
                  <c:v>23</c:v>
                </c:pt>
                <c:pt idx="616">
                  <c:v>17</c:v>
                </c:pt>
                <c:pt idx="617">
                  <c:v>23</c:v>
                </c:pt>
                <c:pt idx="618">
                  <c:v>28</c:v>
                </c:pt>
                <c:pt idx="619">
                  <c:v>24</c:v>
                </c:pt>
                <c:pt idx="620">
                  <c:v>27</c:v>
                </c:pt>
                <c:pt idx="621">
                  <c:v>26</c:v>
                </c:pt>
                <c:pt idx="622">
                  <c:v>21</c:v>
                </c:pt>
                <c:pt idx="623">
                  <c:v>23</c:v>
                </c:pt>
                <c:pt idx="624">
                  <c:v>23</c:v>
                </c:pt>
                <c:pt idx="625">
                  <c:v>22</c:v>
                </c:pt>
                <c:pt idx="626">
                  <c:v>22</c:v>
                </c:pt>
                <c:pt idx="627">
                  <c:v>19</c:v>
                </c:pt>
                <c:pt idx="628">
                  <c:v>20</c:v>
                </c:pt>
                <c:pt idx="629">
                  <c:v>27</c:v>
                </c:pt>
                <c:pt idx="630">
                  <c:v>27</c:v>
                </c:pt>
                <c:pt idx="631">
                  <c:v>30</c:v>
                </c:pt>
                <c:pt idx="632">
                  <c:v>30</c:v>
                </c:pt>
                <c:pt idx="633">
                  <c:v>25</c:v>
                </c:pt>
                <c:pt idx="634">
                  <c:v>26</c:v>
                </c:pt>
                <c:pt idx="635">
                  <c:v>26</c:v>
                </c:pt>
                <c:pt idx="636">
                  <c:v>19</c:v>
                </c:pt>
                <c:pt idx="637">
                  <c:v>19</c:v>
                </c:pt>
                <c:pt idx="638">
                  <c:v>17</c:v>
                </c:pt>
                <c:pt idx="639">
                  <c:v>22</c:v>
                </c:pt>
                <c:pt idx="640">
                  <c:v>20</c:v>
                </c:pt>
                <c:pt idx="641">
                  <c:v>16</c:v>
                </c:pt>
                <c:pt idx="642">
                  <c:v>14</c:v>
                </c:pt>
                <c:pt idx="643">
                  <c:v>20</c:v>
                </c:pt>
                <c:pt idx="644">
                  <c:v>20</c:v>
                </c:pt>
                <c:pt idx="645">
                  <c:v>17</c:v>
                </c:pt>
                <c:pt idx="646">
                  <c:v>16</c:v>
                </c:pt>
                <c:pt idx="647">
                  <c:v>24</c:v>
                </c:pt>
                <c:pt idx="648">
                  <c:v>23</c:v>
                </c:pt>
                <c:pt idx="649">
                  <c:v>23</c:v>
                </c:pt>
                <c:pt idx="650">
                  <c:v>24</c:v>
                </c:pt>
                <c:pt idx="651">
                  <c:v>16</c:v>
                </c:pt>
                <c:pt idx="652">
                  <c:v>17</c:v>
                </c:pt>
                <c:pt idx="653">
                  <c:v>20</c:v>
                </c:pt>
                <c:pt idx="654">
                  <c:v>18</c:v>
                </c:pt>
                <c:pt idx="655">
                  <c:v>20</c:v>
                </c:pt>
                <c:pt idx="656">
                  <c:v>19</c:v>
                </c:pt>
                <c:pt idx="657">
                  <c:v>18</c:v>
                </c:pt>
                <c:pt idx="658">
                  <c:v>16</c:v>
                </c:pt>
                <c:pt idx="659">
                  <c:v>19</c:v>
                </c:pt>
                <c:pt idx="660">
                  <c:v>20</c:v>
                </c:pt>
                <c:pt idx="661">
                  <c:v>18</c:v>
                </c:pt>
                <c:pt idx="662">
                  <c:v>18</c:v>
                </c:pt>
                <c:pt idx="663">
                  <c:v>18</c:v>
                </c:pt>
                <c:pt idx="664">
                  <c:v>15</c:v>
                </c:pt>
                <c:pt idx="665">
                  <c:v>19</c:v>
                </c:pt>
                <c:pt idx="666">
                  <c:v>13</c:v>
                </c:pt>
                <c:pt idx="667">
                  <c:v>17</c:v>
                </c:pt>
                <c:pt idx="668">
                  <c:v>10</c:v>
                </c:pt>
                <c:pt idx="669">
                  <c:v>10</c:v>
                </c:pt>
                <c:pt idx="670">
                  <c:v>15</c:v>
                </c:pt>
                <c:pt idx="671">
                  <c:v>18</c:v>
                </c:pt>
                <c:pt idx="672">
                  <c:v>15</c:v>
                </c:pt>
                <c:pt idx="673">
                  <c:v>18</c:v>
                </c:pt>
                <c:pt idx="674">
                  <c:v>17</c:v>
                </c:pt>
                <c:pt idx="675">
                  <c:v>12</c:v>
                </c:pt>
                <c:pt idx="676">
                  <c:v>13</c:v>
                </c:pt>
                <c:pt idx="677">
                  <c:v>14</c:v>
                </c:pt>
                <c:pt idx="678">
                  <c:v>13</c:v>
                </c:pt>
                <c:pt idx="679">
                  <c:v>16</c:v>
                </c:pt>
                <c:pt idx="680">
                  <c:v>10</c:v>
                </c:pt>
                <c:pt idx="681">
                  <c:v>10</c:v>
                </c:pt>
                <c:pt idx="682">
                  <c:v>9</c:v>
                </c:pt>
                <c:pt idx="683">
                  <c:v>9</c:v>
                </c:pt>
                <c:pt idx="684">
                  <c:v>7</c:v>
                </c:pt>
                <c:pt idx="685">
                  <c:v>10</c:v>
                </c:pt>
                <c:pt idx="686">
                  <c:v>12</c:v>
                </c:pt>
                <c:pt idx="687">
                  <c:v>8</c:v>
                </c:pt>
                <c:pt idx="688">
                  <c:v>9</c:v>
                </c:pt>
                <c:pt idx="689">
                  <c:v>11</c:v>
                </c:pt>
                <c:pt idx="690">
                  <c:v>10</c:v>
                </c:pt>
                <c:pt idx="691">
                  <c:v>10</c:v>
                </c:pt>
                <c:pt idx="692">
                  <c:v>8</c:v>
                </c:pt>
                <c:pt idx="693">
                  <c:v>7</c:v>
                </c:pt>
                <c:pt idx="694">
                  <c:v>11</c:v>
                </c:pt>
                <c:pt idx="695">
                  <c:v>11</c:v>
                </c:pt>
                <c:pt idx="696">
                  <c:v>12</c:v>
                </c:pt>
                <c:pt idx="697">
                  <c:v>17</c:v>
                </c:pt>
                <c:pt idx="698">
                  <c:v>20</c:v>
                </c:pt>
                <c:pt idx="699">
                  <c:v>17</c:v>
                </c:pt>
                <c:pt idx="700">
                  <c:v>12</c:v>
                </c:pt>
                <c:pt idx="701">
                  <c:v>11</c:v>
                </c:pt>
                <c:pt idx="702">
                  <c:v>13</c:v>
                </c:pt>
                <c:pt idx="703">
                  <c:v>12</c:v>
                </c:pt>
                <c:pt idx="704">
                  <c:v>17</c:v>
                </c:pt>
                <c:pt idx="705">
                  <c:v>18</c:v>
                </c:pt>
                <c:pt idx="706">
                  <c:v>16</c:v>
                </c:pt>
                <c:pt idx="707">
                  <c:v>7</c:v>
                </c:pt>
                <c:pt idx="708">
                  <c:v>8</c:v>
                </c:pt>
                <c:pt idx="709">
                  <c:v>9</c:v>
                </c:pt>
                <c:pt idx="710">
                  <c:v>9</c:v>
                </c:pt>
                <c:pt idx="711">
                  <c:v>10</c:v>
                </c:pt>
                <c:pt idx="712">
                  <c:v>14</c:v>
                </c:pt>
                <c:pt idx="713">
                  <c:v>9</c:v>
                </c:pt>
                <c:pt idx="714">
                  <c:v>9</c:v>
                </c:pt>
                <c:pt idx="715">
                  <c:v>8</c:v>
                </c:pt>
                <c:pt idx="716">
                  <c:v>10</c:v>
                </c:pt>
                <c:pt idx="717">
                  <c:v>6</c:v>
                </c:pt>
                <c:pt idx="718">
                  <c:v>4</c:v>
                </c:pt>
                <c:pt idx="719">
                  <c:v>6</c:v>
                </c:pt>
                <c:pt idx="720">
                  <c:v>7</c:v>
                </c:pt>
                <c:pt idx="721">
                  <c:v>7</c:v>
                </c:pt>
                <c:pt idx="722">
                  <c:v>8</c:v>
                </c:pt>
                <c:pt idx="723">
                  <c:v>4</c:v>
                </c:pt>
                <c:pt idx="724">
                  <c:v>5</c:v>
                </c:pt>
                <c:pt idx="725">
                  <c:v>3</c:v>
                </c:pt>
                <c:pt idx="726">
                  <c:v>3</c:v>
                </c:pt>
                <c:pt idx="727">
                  <c:v>4</c:v>
                </c:pt>
                <c:pt idx="728">
                  <c:v>7</c:v>
                </c:pt>
                <c:pt idx="729">
                  <c:v>6</c:v>
                </c:pt>
                <c:pt idx="730">
                  <c:v>5</c:v>
                </c:pt>
                <c:pt idx="731">
                  <c:v>7</c:v>
                </c:pt>
                <c:pt idx="732">
                  <c:v>11</c:v>
                </c:pt>
                <c:pt idx="733">
                  <c:v>7</c:v>
                </c:pt>
                <c:pt idx="734">
                  <c:v>7</c:v>
                </c:pt>
                <c:pt idx="735">
                  <c:v>7</c:v>
                </c:pt>
                <c:pt idx="736">
                  <c:v>3</c:v>
                </c:pt>
                <c:pt idx="737">
                  <c:v>5</c:v>
                </c:pt>
                <c:pt idx="738">
                  <c:v>5</c:v>
                </c:pt>
                <c:pt idx="739">
                  <c:v>6</c:v>
                </c:pt>
                <c:pt idx="740">
                  <c:v>12</c:v>
                </c:pt>
                <c:pt idx="741">
                  <c:v>18</c:v>
                </c:pt>
                <c:pt idx="742">
                  <c:v>18</c:v>
                </c:pt>
                <c:pt idx="743">
                  <c:v>17</c:v>
                </c:pt>
                <c:pt idx="744">
                  <c:v>16</c:v>
                </c:pt>
                <c:pt idx="745">
                  <c:v>13</c:v>
                </c:pt>
                <c:pt idx="746">
                  <c:v>4</c:v>
                </c:pt>
                <c:pt idx="747">
                  <c:v>4</c:v>
                </c:pt>
                <c:pt idx="748">
                  <c:v>4</c:v>
                </c:pt>
                <c:pt idx="749">
                  <c:v>4</c:v>
                </c:pt>
                <c:pt idx="750">
                  <c:v>5</c:v>
                </c:pt>
                <c:pt idx="751">
                  <c:v>8</c:v>
                </c:pt>
                <c:pt idx="752">
                  <c:v>10</c:v>
                </c:pt>
                <c:pt idx="753">
                  <c:v>11</c:v>
                </c:pt>
                <c:pt idx="754">
                  <c:v>6</c:v>
                </c:pt>
                <c:pt idx="755">
                  <c:v>6</c:v>
                </c:pt>
                <c:pt idx="756">
                  <c:v>12</c:v>
                </c:pt>
                <c:pt idx="757">
                  <c:v>19</c:v>
                </c:pt>
                <c:pt idx="758">
                  <c:v>22</c:v>
                </c:pt>
                <c:pt idx="759">
                  <c:v>26</c:v>
                </c:pt>
                <c:pt idx="760">
                  <c:v>24</c:v>
                </c:pt>
                <c:pt idx="761">
                  <c:v>17</c:v>
                </c:pt>
                <c:pt idx="762">
                  <c:v>13</c:v>
                </c:pt>
                <c:pt idx="763">
                  <c:v>6</c:v>
                </c:pt>
                <c:pt idx="764">
                  <c:v>5</c:v>
                </c:pt>
                <c:pt idx="765">
                  <c:v>6</c:v>
                </c:pt>
                <c:pt idx="766">
                  <c:v>11</c:v>
                </c:pt>
                <c:pt idx="767">
                  <c:v>10</c:v>
                </c:pt>
                <c:pt idx="768">
                  <c:v>10</c:v>
                </c:pt>
                <c:pt idx="769">
                  <c:v>8</c:v>
                </c:pt>
                <c:pt idx="770">
                  <c:v>4</c:v>
                </c:pt>
                <c:pt idx="771">
                  <c:v>7</c:v>
                </c:pt>
                <c:pt idx="772">
                  <c:v>8</c:v>
                </c:pt>
                <c:pt idx="773">
                  <c:v>15</c:v>
                </c:pt>
                <c:pt idx="774">
                  <c:v>14</c:v>
                </c:pt>
                <c:pt idx="775">
                  <c:v>17</c:v>
                </c:pt>
                <c:pt idx="776">
                  <c:v>15</c:v>
                </c:pt>
                <c:pt idx="777">
                  <c:v>13</c:v>
                </c:pt>
                <c:pt idx="778">
                  <c:v>6</c:v>
                </c:pt>
                <c:pt idx="779">
                  <c:v>7</c:v>
                </c:pt>
                <c:pt idx="780">
                  <c:v>6</c:v>
                </c:pt>
                <c:pt idx="781">
                  <c:v>6</c:v>
                </c:pt>
                <c:pt idx="782">
                  <c:v>7</c:v>
                </c:pt>
                <c:pt idx="783">
                  <c:v>6</c:v>
                </c:pt>
                <c:pt idx="784">
                  <c:v>5</c:v>
                </c:pt>
                <c:pt idx="785">
                  <c:v>3</c:v>
                </c:pt>
                <c:pt idx="786">
                  <c:v>5</c:v>
                </c:pt>
                <c:pt idx="787">
                  <c:v>6</c:v>
                </c:pt>
                <c:pt idx="788">
                  <c:v>10</c:v>
                </c:pt>
                <c:pt idx="789">
                  <c:v>8</c:v>
                </c:pt>
                <c:pt idx="790">
                  <c:v>5</c:v>
                </c:pt>
                <c:pt idx="791">
                  <c:v>4</c:v>
                </c:pt>
                <c:pt idx="792">
                  <c:v>4</c:v>
                </c:pt>
                <c:pt idx="793">
                  <c:v>3</c:v>
                </c:pt>
                <c:pt idx="794">
                  <c:v>3</c:v>
                </c:pt>
                <c:pt idx="795">
                  <c:v>3</c:v>
                </c:pt>
                <c:pt idx="796">
                  <c:v>12</c:v>
                </c:pt>
                <c:pt idx="797">
                  <c:v>11</c:v>
                </c:pt>
                <c:pt idx="798">
                  <c:v>10</c:v>
                </c:pt>
                <c:pt idx="799">
                  <c:v>9</c:v>
                </c:pt>
                <c:pt idx="800">
                  <c:v>11</c:v>
                </c:pt>
                <c:pt idx="801">
                  <c:v>10</c:v>
                </c:pt>
                <c:pt idx="802">
                  <c:v>12</c:v>
                </c:pt>
                <c:pt idx="803">
                  <c:v>14</c:v>
                </c:pt>
                <c:pt idx="804">
                  <c:v>11</c:v>
                </c:pt>
                <c:pt idx="805">
                  <c:v>12</c:v>
                </c:pt>
                <c:pt idx="806">
                  <c:v>12</c:v>
                </c:pt>
                <c:pt idx="807">
                  <c:v>7</c:v>
                </c:pt>
                <c:pt idx="808">
                  <c:v>13</c:v>
                </c:pt>
                <c:pt idx="809">
                  <c:v>14</c:v>
                </c:pt>
                <c:pt idx="810">
                  <c:v>12</c:v>
                </c:pt>
                <c:pt idx="811">
                  <c:v>12</c:v>
                </c:pt>
                <c:pt idx="812">
                  <c:v>13</c:v>
                </c:pt>
                <c:pt idx="813">
                  <c:v>11</c:v>
                </c:pt>
                <c:pt idx="814">
                  <c:v>14</c:v>
                </c:pt>
                <c:pt idx="815">
                  <c:v>16</c:v>
                </c:pt>
                <c:pt idx="816">
                  <c:v>17</c:v>
                </c:pt>
                <c:pt idx="817">
                  <c:v>22</c:v>
                </c:pt>
                <c:pt idx="818">
                  <c:v>23</c:v>
                </c:pt>
                <c:pt idx="819">
                  <c:v>23</c:v>
                </c:pt>
                <c:pt idx="820">
                  <c:v>23</c:v>
                </c:pt>
                <c:pt idx="821">
                  <c:v>21</c:v>
                </c:pt>
                <c:pt idx="822">
                  <c:v>17</c:v>
                </c:pt>
                <c:pt idx="823">
                  <c:v>18</c:v>
                </c:pt>
                <c:pt idx="824">
                  <c:v>18</c:v>
                </c:pt>
                <c:pt idx="825">
                  <c:v>23</c:v>
                </c:pt>
                <c:pt idx="826">
                  <c:v>20</c:v>
                </c:pt>
                <c:pt idx="827">
                  <c:v>13</c:v>
                </c:pt>
                <c:pt idx="828">
                  <c:v>13</c:v>
                </c:pt>
                <c:pt idx="829">
                  <c:v>10</c:v>
                </c:pt>
                <c:pt idx="830">
                  <c:v>11</c:v>
                </c:pt>
                <c:pt idx="831">
                  <c:v>14</c:v>
                </c:pt>
                <c:pt idx="832">
                  <c:v>17</c:v>
                </c:pt>
                <c:pt idx="833">
                  <c:v>8</c:v>
                </c:pt>
                <c:pt idx="834">
                  <c:v>14</c:v>
                </c:pt>
                <c:pt idx="835">
                  <c:v>17</c:v>
                </c:pt>
                <c:pt idx="836">
                  <c:v>11</c:v>
                </c:pt>
                <c:pt idx="837">
                  <c:v>12</c:v>
                </c:pt>
                <c:pt idx="838">
                  <c:v>14</c:v>
                </c:pt>
                <c:pt idx="839">
                  <c:v>4</c:v>
                </c:pt>
                <c:pt idx="840">
                  <c:v>9</c:v>
                </c:pt>
                <c:pt idx="841">
                  <c:v>14</c:v>
                </c:pt>
                <c:pt idx="842">
                  <c:v>23</c:v>
                </c:pt>
                <c:pt idx="843">
                  <c:v>24</c:v>
                </c:pt>
                <c:pt idx="844">
                  <c:v>23</c:v>
                </c:pt>
                <c:pt idx="845">
                  <c:v>25</c:v>
                </c:pt>
                <c:pt idx="846">
                  <c:v>25</c:v>
                </c:pt>
                <c:pt idx="847">
                  <c:v>25</c:v>
                </c:pt>
                <c:pt idx="848">
                  <c:v>29</c:v>
                </c:pt>
                <c:pt idx="849">
                  <c:v>28</c:v>
                </c:pt>
                <c:pt idx="850">
                  <c:v>29</c:v>
                </c:pt>
                <c:pt idx="851">
                  <c:v>29</c:v>
                </c:pt>
                <c:pt idx="852">
                  <c:v>29</c:v>
                </c:pt>
                <c:pt idx="853">
                  <c:v>29</c:v>
                </c:pt>
                <c:pt idx="854">
                  <c:v>26</c:v>
                </c:pt>
                <c:pt idx="855">
                  <c:v>22</c:v>
                </c:pt>
                <c:pt idx="856">
                  <c:v>23</c:v>
                </c:pt>
                <c:pt idx="857">
                  <c:v>24</c:v>
                </c:pt>
                <c:pt idx="858">
                  <c:v>23</c:v>
                </c:pt>
                <c:pt idx="859">
                  <c:v>24</c:v>
                </c:pt>
                <c:pt idx="860">
                  <c:v>24</c:v>
                </c:pt>
                <c:pt idx="861">
                  <c:v>24</c:v>
                </c:pt>
                <c:pt idx="862">
                  <c:v>23</c:v>
                </c:pt>
                <c:pt idx="863">
                  <c:v>22</c:v>
                </c:pt>
                <c:pt idx="864">
                  <c:v>16</c:v>
                </c:pt>
                <c:pt idx="865">
                  <c:v>17</c:v>
                </c:pt>
                <c:pt idx="866">
                  <c:v>16</c:v>
                </c:pt>
                <c:pt idx="867">
                  <c:v>23</c:v>
                </c:pt>
                <c:pt idx="868">
                  <c:v>24</c:v>
                </c:pt>
                <c:pt idx="869">
                  <c:v>23</c:v>
                </c:pt>
                <c:pt idx="870">
                  <c:v>24</c:v>
                </c:pt>
                <c:pt idx="871">
                  <c:v>23</c:v>
                </c:pt>
                <c:pt idx="872">
                  <c:v>22</c:v>
                </c:pt>
                <c:pt idx="873">
                  <c:v>16</c:v>
                </c:pt>
                <c:pt idx="874">
                  <c:v>13</c:v>
                </c:pt>
                <c:pt idx="875">
                  <c:v>13</c:v>
                </c:pt>
                <c:pt idx="876">
                  <c:v>14</c:v>
                </c:pt>
                <c:pt idx="877">
                  <c:v>14</c:v>
                </c:pt>
                <c:pt idx="878">
                  <c:v>18</c:v>
                </c:pt>
                <c:pt idx="879">
                  <c:v>18</c:v>
                </c:pt>
                <c:pt idx="880">
                  <c:v>18</c:v>
                </c:pt>
                <c:pt idx="881">
                  <c:v>17</c:v>
                </c:pt>
                <c:pt idx="882">
                  <c:v>24</c:v>
                </c:pt>
                <c:pt idx="883">
                  <c:v>28</c:v>
                </c:pt>
                <c:pt idx="884">
                  <c:v>29</c:v>
                </c:pt>
                <c:pt idx="885">
                  <c:v>29</c:v>
                </c:pt>
                <c:pt idx="886">
                  <c:v>29</c:v>
                </c:pt>
                <c:pt idx="887">
                  <c:v>17</c:v>
                </c:pt>
                <c:pt idx="888">
                  <c:v>16</c:v>
                </c:pt>
                <c:pt idx="889">
                  <c:v>16</c:v>
                </c:pt>
                <c:pt idx="890">
                  <c:v>11</c:v>
                </c:pt>
                <c:pt idx="891">
                  <c:v>11</c:v>
                </c:pt>
                <c:pt idx="892">
                  <c:v>12</c:v>
                </c:pt>
                <c:pt idx="893">
                  <c:v>12</c:v>
                </c:pt>
                <c:pt idx="894">
                  <c:v>11</c:v>
                </c:pt>
                <c:pt idx="895">
                  <c:v>11</c:v>
                </c:pt>
                <c:pt idx="896">
                  <c:v>11</c:v>
                </c:pt>
                <c:pt idx="897">
                  <c:v>7</c:v>
                </c:pt>
                <c:pt idx="898">
                  <c:v>8</c:v>
                </c:pt>
                <c:pt idx="899">
                  <c:v>17</c:v>
                </c:pt>
                <c:pt idx="900">
                  <c:v>18</c:v>
                </c:pt>
                <c:pt idx="901">
                  <c:v>15</c:v>
                </c:pt>
                <c:pt idx="902">
                  <c:v>17</c:v>
                </c:pt>
                <c:pt idx="903">
                  <c:v>14</c:v>
                </c:pt>
                <c:pt idx="904">
                  <c:v>8</c:v>
                </c:pt>
                <c:pt idx="905">
                  <c:v>7</c:v>
                </c:pt>
                <c:pt idx="906">
                  <c:v>6</c:v>
                </c:pt>
                <c:pt idx="907">
                  <c:v>7</c:v>
                </c:pt>
                <c:pt idx="908">
                  <c:v>8</c:v>
                </c:pt>
                <c:pt idx="909">
                  <c:v>7</c:v>
                </c:pt>
                <c:pt idx="910">
                  <c:v>7</c:v>
                </c:pt>
                <c:pt idx="911">
                  <c:v>10</c:v>
                </c:pt>
                <c:pt idx="912">
                  <c:v>13</c:v>
                </c:pt>
                <c:pt idx="913">
                  <c:v>14</c:v>
                </c:pt>
                <c:pt idx="914">
                  <c:v>16</c:v>
                </c:pt>
                <c:pt idx="915">
                  <c:v>16</c:v>
                </c:pt>
                <c:pt idx="916">
                  <c:v>10</c:v>
                </c:pt>
                <c:pt idx="917">
                  <c:v>10</c:v>
                </c:pt>
                <c:pt idx="918">
                  <c:v>8</c:v>
                </c:pt>
                <c:pt idx="919">
                  <c:v>6</c:v>
                </c:pt>
                <c:pt idx="920">
                  <c:v>6</c:v>
                </c:pt>
                <c:pt idx="921">
                  <c:v>14</c:v>
                </c:pt>
                <c:pt idx="922">
                  <c:v>15</c:v>
                </c:pt>
                <c:pt idx="923">
                  <c:v>23</c:v>
                </c:pt>
                <c:pt idx="924">
                  <c:v>20</c:v>
                </c:pt>
                <c:pt idx="925">
                  <c:v>16</c:v>
                </c:pt>
                <c:pt idx="926">
                  <c:v>13</c:v>
                </c:pt>
                <c:pt idx="927">
                  <c:v>14</c:v>
                </c:pt>
                <c:pt idx="928">
                  <c:v>18</c:v>
                </c:pt>
                <c:pt idx="929">
                  <c:v>23</c:v>
                </c:pt>
                <c:pt idx="930">
                  <c:v>22</c:v>
                </c:pt>
                <c:pt idx="931">
                  <c:v>19</c:v>
                </c:pt>
                <c:pt idx="932">
                  <c:v>22</c:v>
                </c:pt>
                <c:pt idx="933">
                  <c:v>23</c:v>
                </c:pt>
                <c:pt idx="934">
                  <c:v>22</c:v>
                </c:pt>
                <c:pt idx="935">
                  <c:v>25</c:v>
                </c:pt>
                <c:pt idx="936">
                  <c:v>22</c:v>
                </c:pt>
                <c:pt idx="937">
                  <c:v>23</c:v>
                </c:pt>
                <c:pt idx="938">
                  <c:v>24</c:v>
                </c:pt>
                <c:pt idx="939">
                  <c:v>25</c:v>
                </c:pt>
                <c:pt idx="940">
                  <c:v>23</c:v>
                </c:pt>
                <c:pt idx="941">
                  <c:v>26</c:v>
                </c:pt>
                <c:pt idx="942">
                  <c:v>22</c:v>
                </c:pt>
                <c:pt idx="943">
                  <c:v>19</c:v>
                </c:pt>
                <c:pt idx="944">
                  <c:v>19</c:v>
                </c:pt>
                <c:pt idx="945">
                  <c:v>22</c:v>
                </c:pt>
                <c:pt idx="946">
                  <c:v>23</c:v>
                </c:pt>
                <c:pt idx="947">
                  <c:v>18</c:v>
                </c:pt>
                <c:pt idx="948">
                  <c:v>18</c:v>
                </c:pt>
                <c:pt idx="949">
                  <c:v>22</c:v>
                </c:pt>
                <c:pt idx="950">
                  <c:v>17</c:v>
                </c:pt>
                <c:pt idx="951">
                  <c:v>14</c:v>
                </c:pt>
                <c:pt idx="952">
                  <c:v>11</c:v>
                </c:pt>
                <c:pt idx="953">
                  <c:v>13</c:v>
                </c:pt>
                <c:pt idx="954">
                  <c:v>10</c:v>
                </c:pt>
                <c:pt idx="955">
                  <c:v>10</c:v>
                </c:pt>
                <c:pt idx="956">
                  <c:v>12</c:v>
                </c:pt>
                <c:pt idx="957">
                  <c:v>14</c:v>
                </c:pt>
                <c:pt idx="958">
                  <c:v>9</c:v>
                </c:pt>
                <c:pt idx="959">
                  <c:v>17</c:v>
                </c:pt>
                <c:pt idx="960">
                  <c:v>22</c:v>
                </c:pt>
                <c:pt idx="961">
                  <c:v>20</c:v>
                </c:pt>
                <c:pt idx="962">
                  <c:v>20</c:v>
                </c:pt>
                <c:pt idx="963">
                  <c:v>24</c:v>
                </c:pt>
                <c:pt idx="964">
                  <c:v>22</c:v>
                </c:pt>
                <c:pt idx="965">
                  <c:v>22</c:v>
                </c:pt>
                <c:pt idx="966">
                  <c:v>22</c:v>
                </c:pt>
                <c:pt idx="967">
                  <c:v>26</c:v>
                </c:pt>
                <c:pt idx="968">
                  <c:v>16</c:v>
                </c:pt>
                <c:pt idx="969">
                  <c:v>15</c:v>
                </c:pt>
                <c:pt idx="970">
                  <c:v>16</c:v>
                </c:pt>
                <c:pt idx="971">
                  <c:v>18</c:v>
                </c:pt>
                <c:pt idx="972">
                  <c:v>20</c:v>
                </c:pt>
                <c:pt idx="973">
                  <c:v>27</c:v>
                </c:pt>
                <c:pt idx="974">
                  <c:v>23</c:v>
                </c:pt>
                <c:pt idx="975">
                  <c:v>25</c:v>
                </c:pt>
                <c:pt idx="976">
                  <c:v>26</c:v>
                </c:pt>
                <c:pt idx="977">
                  <c:v>26</c:v>
                </c:pt>
                <c:pt idx="978">
                  <c:v>22</c:v>
                </c:pt>
                <c:pt idx="979">
                  <c:v>23</c:v>
                </c:pt>
                <c:pt idx="980">
                  <c:v>22</c:v>
                </c:pt>
                <c:pt idx="981">
                  <c:v>21</c:v>
                </c:pt>
                <c:pt idx="982">
                  <c:v>22</c:v>
                </c:pt>
                <c:pt idx="983">
                  <c:v>24</c:v>
                </c:pt>
                <c:pt idx="984">
                  <c:v>24</c:v>
                </c:pt>
                <c:pt idx="985">
                  <c:v>26</c:v>
                </c:pt>
                <c:pt idx="986">
                  <c:v>28</c:v>
                </c:pt>
                <c:pt idx="987">
                  <c:v>28</c:v>
                </c:pt>
                <c:pt idx="988">
                  <c:v>28</c:v>
                </c:pt>
                <c:pt idx="989">
                  <c:v>16</c:v>
                </c:pt>
                <c:pt idx="990">
                  <c:v>18</c:v>
                </c:pt>
                <c:pt idx="991">
                  <c:v>10</c:v>
                </c:pt>
                <c:pt idx="992">
                  <c:v>9</c:v>
                </c:pt>
                <c:pt idx="993">
                  <c:v>8</c:v>
                </c:pt>
                <c:pt idx="994">
                  <c:v>20</c:v>
                </c:pt>
                <c:pt idx="995">
                  <c:v>21</c:v>
                </c:pt>
                <c:pt idx="996">
                  <c:v>27</c:v>
                </c:pt>
                <c:pt idx="997">
                  <c:v>26</c:v>
                </c:pt>
                <c:pt idx="998">
                  <c:v>22</c:v>
                </c:pt>
                <c:pt idx="999">
                  <c:v>18</c:v>
                </c:pt>
                <c:pt idx="1000">
                  <c:v>20</c:v>
                </c:pt>
                <c:pt idx="1001">
                  <c:v>18</c:v>
                </c:pt>
                <c:pt idx="1002">
                  <c:v>14</c:v>
                </c:pt>
                <c:pt idx="1003">
                  <c:v>13</c:v>
                </c:pt>
                <c:pt idx="1004">
                  <c:v>20</c:v>
                </c:pt>
                <c:pt idx="1005">
                  <c:v>22</c:v>
                </c:pt>
                <c:pt idx="1006">
                  <c:v>28</c:v>
                </c:pt>
                <c:pt idx="1007">
                  <c:v>30</c:v>
                </c:pt>
                <c:pt idx="1008">
                  <c:v>30</c:v>
                </c:pt>
                <c:pt idx="1009">
                  <c:v>27</c:v>
                </c:pt>
                <c:pt idx="1010">
                  <c:v>23</c:v>
                </c:pt>
                <c:pt idx="1011">
                  <c:v>11</c:v>
                </c:pt>
                <c:pt idx="1012">
                  <c:v>11</c:v>
                </c:pt>
                <c:pt idx="1013">
                  <c:v>10</c:v>
                </c:pt>
                <c:pt idx="1014">
                  <c:v>10</c:v>
                </c:pt>
                <c:pt idx="1015">
                  <c:v>20</c:v>
                </c:pt>
                <c:pt idx="1016">
                  <c:v>27</c:v>
                </c:pt>
                <c:pt idx="1017">
                  <c:v>24</c:v>
                </c:pt>
                <c:pt idx="1018">
                  <c:v>26</c:v>
                </c:pt>
                <c:pt idx="1019">
                  <c:v>26</c:v>
                </c:pt>
                <c:pt idx="1020">
                  <c:v>28</c:v>
                </c:pt>
                <c:pt idx="1021">
                  <c:v>15</c:v>
                </c:pt>
                <c:pt idx="1022">
                  <c:v>26</c:v>
                </c:pt>
                <c:pt idx="1023">
                  <c:v>20</c:v>
                </c:pt>
                <c:pt idx="1024">
                  <c:v>22</c:v>
                </c:pt>
                <c:pt idx="1025">
                  <c:v>21</c:v>
                </c:pt>
                <c:pt idx="1026">
                  <c:v>27</c:v>
                </c:pt>
                <c:pt idx="1027">
                  <c:v>20</c:v>
                </c:pt>
                <c:pt idx="1028">
                  <c:v>20</c:v>
                </c:pt>
                <c:pt idx="1029">
                  <c:v>21</c:v>
                </c:pt>
                <c:pt idx="1030">
                  <c:v>24</c:v>
                </c:pt>
                <c:pt idx="1031">
                  <c:v>25</c:v>
                </c:pt>
                <c:pt idx="1032">
                  <c:v>23</c:v>
                </c:pt>
                <c:pt idx="1033">
                  <c:v>22</c:v>
                </c:pt>
                <c:pt idx="1034">
                  <c:v>33</c:v>
                </c:pt>
                <c:pt idx="1035">
                  <c:v>30</c:v>
                </c:pt>
                <c:pt idx="1036">
                  <c:v>29</c:v>
                </c:pt>
                <c:pt idx="1037">
                  <c:v>28</c:v>
                </c:pt>
                <c:pt idx="1038">
                  <c:v>28</c:v>
                </c:pt>
                <c:pt idx="1039">
                  <c:v>25</c:v>
                </c:pt>
                <c:pt idx="1040">
                  <c:v>14</c:v>
                </c:pt>
                <c:pt idx="1041">
                  <c:v>21</c:v>
                </c:pt>
                <c:pt idx="1042">
                  <c:v>21</c:v>
                </c:pt>
                <c:pt idx="1043">
                  <c:v>21</c:v>
                </c:pt>
                <c:pt idx="1044">
                  <c:v>20</c:v>
                </c:pt>
                <c:pt idx="1045">
                  <c:v>21</c:v>
                </c:pt>
                <c:pt idx="1046">
                  <c:v>24</c:v>
                </c:pt>
                <c:pt idx="1047">
                  <c:v>24</c:v>
                </c:pt>
                <c:pt idx="1048">
                  <c:v>26</c:v>
                </c:pt>
                <c:pt idx="1049">
                  <c:v>27</c:v>
                </c:pt>
                <c:pt idx="1050">
                  <c:v>28</c:v>
                </c:pt>
                <c:pt idx="1051">
                  <c:v>29</c:v>
                </c:pt>
                <c:pt idx="1052">
                  <c:v>29</c:v>
                </c:pt>
                <c:pt idx="1053">
                  <c:v>29</c:v>
                </c:pt>
                <c:pt idx="1054">
                  <c:v>30</c:v>
                </c:pt>
                <c:pt idx="1055">
                  <c:v>30</c:v>
                </c:pt>
                <c:pt idx="1056">
                  <c:v>30</c:v>
                </c:pt>
                <c:pt idx="1057">
                  <c:v>30</c:v>
                </c:pt>
                <c:pt idx="1058">
                  <c:v>27</c:v>
                </c:pt>
                <c:pt idx="1059">
                  <c:v>27</c:v>
                </c:pt>
                <c:pt idx="1060">
                  <c:v>29</c:v>
                </c:pt>
                <c:pt idx="1061">
                  <c:v>25</c:v>
                </c:pt>
                <c:pt idx="1062">
                  <c:v>23</c:v>
                </c:pt>
                <c:pt idx="1063">
                  <c:v>28</c:v>
                </c:pt>
                <c:pt idx="1064">
                  <c:v>27</c:v>
                </c:pt>
                <c:pt idx="1065">
                  <c:v>23</c:v>
                </c:pt>
                <c:pt idx="1066">
                  <c:v>29</c:v>
                </c:pt>
                <c:pt idx="1067">
                  <c:v>24</c:v>
                </c:pt>
                <c:pt idx="1068">
                  <c:v>22</c:v>
                </c:pt>
                <c:pt idx="1069">
                  <c:v>27</c:v>
                </c:pt>
                <c:pt idx="1070">
                  <c:v>31</c:v>
                </c:pt>
                <c:pt idx="1071">
                  <c:v>31</c:v>
                </c:pt>
                <c:pt idx="1072">
                  <c:v>31</c:v>
                </c:pt>
                <c:pt idx="1073">
                  <c:v>31</c:v>
                </c:pt>
                <c:pt idx="1074">
                  <c:v>32</c:v>
                </c:pt>
                <c:pt idx="1075">
                  <c:v>22</c:v>
                </c:pt>
                <c:pt idx="1076">
                  <c:v>25</c:v>
                </c:pt>
                <c:pt idx="1077">
                  <c:v>24</c:v>
                </c:pt>
                <c:pt idx="1078">
                  <c:v>22</c:v>
                </c:pt>
                <c:pt idx="1079">
                  <c:v>28</c:v>
                </c:pt>
                <c:pt idx="1080">
                  <c:v>31</c:v>
                </c:pt>
                <c:pt idx="1081">
                  <c:v>30</c:v>
                </c:pt>
                <c:pt idx="1082">
                  <c:v>27</c:v>
                </c:pt>
                <c:pt idx="1083">
                  <c:v>30</c:v>
                </c:pt>
                <c:pt idx="1084">
                  <c:v>18</c:v>
                </c:pt>
                <c:pt idx="1085">
                  <c:v>21</c:v>
                </c:pt>
                <c:pt idx="1086">
                  <c:v>22</c:v>
                </c:pt>
                <c:pt idx="1087">
                  <c:v>22</c:v>
                </c:pt>
                <c:pt idx="1088">
                  <c:v>14</c:v>
                </c:pt>
                <c:pt idx="1089">
                  <c:v>18</c:v>
                </c:pt>
                <c:pt idx="1090">
                  <c:v>12</c:v>
                </c:pt>
                <c:pt idx="1091">
                  <c:v>10</c:v>
                </c:pt>
                <c:pt idx="1092">
                  <c:v>11</c:v>
                </c:pt>
                <c:pt idx="1093">
                  <c:v>11</c:v>
                </c:pt>
                <c:pt idx="1094">
                  <c:v>12</c:v>
                </c:pt>
                <c:pt idx="1095">
                  <c:v>12</c:v>
                </c:pt>
                <c:pt idx="1096">
                  <c:v>13</c:v>
                </c:pt>
                <c:pt idx="1097">
                  <c:v>17</c:v>
                </c:pt>
                <c:pt idx="1098">
                  <c:v>10</c:v>
                </c:pt>
                <c:pt idx="1099">
                  <c:v>8</c:v>
                </c:pt>
                <c:pt idx="1100">
                  <c:v>7</c:v>
                </c:pt>
                <c:pt idx="1101">
                  <c:v>11</c:v>
                </c:pt>
                <c:pt idx="1102">
                  <c:v>9</c:v>
                </c:pt>
                <c:pt idx="1103">
                  <c:v>8</c:v>
                </c:pt>
                <c:pt idx="1104">
                  <c:v>6</c:v>
                </c:pt>
                <c:pt idx="1105">
                  <c:v>6</c:v>
                </c:pt>
                <c:pt idx="1106">
                  <c:v>3</c:v>
                </c:pt>
                <c:pt idx="1107">
                  <c:v>3</c:v>
                </c:pt>
                <c:pt idx="1108">
                  <c:v>3</c:v>
                </c:pt>
                <c:pt idx="1109">
                  <c:v>3</c:v>
                </c:pt>
                <c:pt idx="1110">
                  <c:v>3</c:v>
                </c:pt>
                <c:pt idx="1111">
                  <c:v>3</c:v>
                </c:pt>
                <c:pt idx="1112">
                  <c:v>3</c:v>
                </c:pt>
                <c:pt idx="1113">
                  <c:v>3</c:v>
                </c:pt>
                <c:pt idx="1114">
                  <c:v>10</c:v>
                </c:pt>
                <c:pt idx="1115">
                  <c:v>7</c:v>
                </c:pt>
                <c:pt idx="1116">
                  <c:v>4</c:v>
                </c:pt>
                <c:pt idx="1117">
                  <c:v>4</c:v>
                </c:pt>
                <c:pt idx="1118">
                  <c:v>6</c:v>
                </c:pt>
                <c:pt idx="1119">
                  <c:v>9</c:v>
                </c:pt>
                <c:pt idx="1120">
                  <c:v>12</c:v>
                </c:pt>
                <c:pt idx="1121">
                  <c:v>11</c:v>
                </c:pt>
                <c:pt idx="1122">
                  <c:v>11</c:v>
                </c:pt>
                <c:pt idx="1123">
                  <c:v>12</c:v>
                </c:pt>
                <c:pt idx="1124">
                  <c:v>11</c:v>
                </c:pt>
                <c:pt idx="1125">
                  <c:v>12</c:v>
                </c:pt>
                <c:pt idx="1126">
                  <c:v>12</c:v>
                </c:pt>
                <c:pt idx="1127">
                  <c:v>13</c:v>
                </c:pt>
                <c:pt idx="1128">
                  <c:v>12</c:v>
                </c:pt>
                <c:pt idx="1129">
                  <c:v>11</c:v>
                </c:pt>
                <c:pt idx="1130">
                  <c:v>15</c:v>
                </c:pt>
                <c:pt idx="1131">
                  <c:v>13</c:v>
                </c:pt>
                <c:pt idx="1132">
                  <c:v>13</c:v>
                </c:pt>
                <c:pt idx="1133">
                  <c:v>10</c:v>
                </c:pt>
                <c:pt idx="1134">
                  <c:v>20</c:v>
                </c:pt>
                <c:pt idx="1135">
                  <c:v>20</c:v>
                </c:pt>
                <c:pt idx="1136">
                  <c:v>20</c:v>
                </c:pt>
                <c:pt idx="1137">
                  <c:v>20</c:v>
                </c:pt>
                <c:pt idx="1138">
                  <c:v>23</c:v>
                </c:pt>
                <c:pt idx="1139">
                  <c:v>23</c:v>
                </c:pt>
                <c:pt idx="1140">
                  <c:v>23</c:v>
                </c:pt>
                <c:pt idx="1141">
                  <c:v>23</c:v>
                </c:pt>
                <c:pt idx="1142">
                  <c:v>18</c:v>
                </c:pt>
                <c:pt idx="1143">
                  <c:v>15</c:v>
                </c:pt>
                <c:pt idx="1144">
                  <c:v>13</c:v>
                </c:pt>
                <c:pt idx="1145">
                  <c:v>13</c:v>
                </c:pt>
                <c:pt idx="1146">
                  <c:v>12</c:v>
                </c:pt>
                <c:pt idx="1147">
                  <c:v>16</c:v>
                </c:pt>
                <c:pt idx="1148">
                  <c:v>19</c:v>
                </c:pt>
                <c:pt idx="1149">
                  <c:v>16</c:v>
                </c:pt>
                <c:pt idx="1150">
                  <c:v>14</c:v>
                </c:pt>
                <c:pt idx="1151">
                  <c:v>20</c:v>
                </c:pt>
                <c:pt idx="1152">
                  <c:v>21</c:v>
                </c:pt>
                <c:pt idx="1153">
                  <c:v>20</c:v>
                </c:pt>
                <c:pt idx="1154">
                  <c:v>20</c:v>
                </c:pt>
                <c:pt idx="1155">
                  <c:v>18</c:v>
                </c:pt>
                <c:pt idx="1156">
                  <c:v>16</c:v>
                </c:pt>
                <c:pt idx="1157">
                  <c:v>14</c:v>
                </c:pt>
                <c:pt idx="1158">
                  <c:v>8</c:v>
                </c:pt>
                <c:pt idx="1159">
                  <c:v>8</c:v>
                </c:pt>
                <c:pt idx="1160">
                  <c:v>8</c:v>
                </c:pt>
                <c:pt idx="1161">
                  <c:v>6</c:v>
                </c:pt>
                <c:pt idx="1162">
                  <c:v>6</c:v>
                </c:pt>
                <c:pt idx="1163">
                  <c:v>5</c:v>
                </c:pt>
                <c:pt idx="1164">
                  <c:v>5</c:v>
                </c:pt>
                <c:pt idx="1165">
                  <c:v>5</c:v>
                </c:pt>
                <c:pt idx="1166">
                  <c:v>5</c:v>
                </c:pt>
                <c:pt idx="1167">
                  <c:v>5</c:v>
                </c:pt>
                <c:pt idx="1168">
                  <c:v>6</c:v>
                </c:pt>
                <c:pt idx="1169">
                  <c:v>6</c:v>
                </c:pt>
                <c:pt idx="1170">
                  <c:v>7</c:v>
                </c:pt>
                <c:pt idx="1171">
                  <c:v>9</c:v>
                </c:pt>
                <c:pt idx="1172">
                  <c:v>9</c:v>
                </c:pt>
                <c:pt idx="1173">
                  <c:v>11</c:v>
                </c:pt>
                <c:pt idx="1174">
                  <c:v>11</c:v>
                </c:pt>
                <c:pt idx="1175">
                  <c:v>15</c:v>
                </c:pt>
                <c:pt idx="1176">
                  <c:v>14</c:v>
                </c:pt>
                <c:pt idx="1177">
                  <c:v>14</c:v>
                </c:pt>
                <c:pt idx="1178">
                  <c:v>17</c:v>
                </c:pt>
                <c:pt idx="1179">
                  <c:v>19</c:v>
                </c:pt>
                <c:pt idx="1180">
                  <c:v>19</c:v>
                </c:pt>
                <c:pt idx="1181">
                  <c:v>17</c:v>
                </c:pt>
                <c:pt idx="1182">
                  <c:v>19</c:v>
                </c:pt>
                <c:pt idx="1183">
                  <c:v>11</c:v>
                </c:pt>
                <c:pt idx="1184">
                  <c:v>8</c:v>
                </c:pt>
                <c:pt idx="1185">
                  <c:v>9</c:v>
                </c:pt>
                <c:pt idx="1186">
                  <c:v>9</c:v>
                </c:pt>
                <c:pt idx="1187">
                  <c:v>10</c:v>
                </c:pt>
                <c:pt idx="1188">
                  <c:v>10</c:v>
                </c:pt>
                <c:pt idx="1189">
                  <c:v>9</c:v>
                </c:pt>
                <c:pt idx="1190">
                  <c:v>10</c:v>
                </c:pt>
                <c:pt idx="1191">
                  <c:v>9</c:v>
                </c:pt>
                <c:pt idx="1192">
                  <c:v>12</c:v>
                </c:pt>
                <c:pt idx="1193">
                  <c:v>16</c:v>
                </c:pt>
                <c:pt idx="1194">
                  <c:v>16</c:v>
                </c:pt>
                <c:pt idx="1195">
                  <c:v>16</c:v>
                </c:pt>
                <c:pt idx="1196">
                  <c:v>16</c:v>
                </c:pt>
                <c:pt idx="1197">
                  <c:v>18</c:v>
                </c:pt>
                <c:pt idx="1198">
                  <c:v>16</c:v>
                </c:pt>
                <c:pt idx="1199">
                  <c:v>17</c:v>
                </c:pt>
                <c:pt idx="1200">
                  <c:v>15</c:v>
                </c:pt>
                <c:pt idx="1201">
                  <c:v>13</c:v>
                </c:pt>
                <c:pt idx="1202">
                  <c:v>14</c:v>
                </c:pt>
                <c:pt idx="1203">
                  <c:v>14</c:v>
                </c:pt>
                <c:pt idx="1204">
                  <c:v>20</c:v>
                </c:pt>
                <c:pt idx="1205">
                  <c:v>19</c:v>
                </c:pt>
                <c:pt idx="1206">
                  <c:v>19</c:v>
                </c:pt>
                <c:pt idx="1207">
                  <c:v>19</c:v>
                </c:pt>
                <c:pt idx="1208">
                  <c:v>19</c:v>
                </c:pt>
                <c:pt idx="1209">
                  <c:v>18</c:v>
                </c:pt>
                <c:pt idx="1210">
                  <c:v>18</c:v>
                </c:pt>
                <c:pt idx="1211">
                  <c:v>19</c:v>
                </c:pt>
                <c:pt idx="1212">
                  <c:v>17</c:v>
                </c:pt>
                <c:pt idx="1213">
                  <c:v>15</c:v>
                </c:pt>
                <c:pt idx="1214">
                  <c:v>12</c:v>
                </c:pt>
                <c:pt idx="1215">
                  <c:v>18</c:v>
                </c:pt>
                <c:pt idx="1216">
                  <c:v>20</c:v>
                </c:pt>
                <c:pt idx="1217">
                  <c:v>19</c:v>
                </c:pt>
                <c:pt idx="1218">
                  <c:v>20</c:v>
                </c:pt>
                <c:pt idx="1219">
                  <c:v>24</c:v>
                </c:pt>
                <c:pt idx="1220">
                  <c:v>21</c:v>
                </c:pt>
                <c:pt idx="1221">
                  <c:v>22</c:v>
                </c:pt>
                <c:pt idx="1222">
                  <c:v>23</c:v>
                </c:pt>
                <c:pt idx="1223">
                  <c:v>23</c:v>
                </c:pt>
                <c:pt idx="1224">
                  <c:v>23</c:v>
                </c:pt>
                <c:pt idx="1225">
                  <c:v>28</c:v>
                </c:pt>
                <c:pt idx="1226">
                  <c:v>24</c:v>
                </c:pt>
                <c:pt idx="1227">
                  <c:v>23</c:v>
                </c:pt>
                <c:pt idx="1228">
                  <c:v>17</c:v>
                </c:pt>
                <c:pt idx="1229">
                  <c:v>11</c:v>
                </c:pt>
                <c:pt idx="1230">
                  <c:v>13</c:v>
                </c:pt>
                <c:pt idx="1231">
                  <c:v>15</c:v>
                </c:pt>
                <c:pt idx="1232">
                  <c:v>14</c:v>
                </c:pt>
                <c:pt idx="1233">
                  <c:v>15</c:v>
                </c:pt>
                <c:pt idx="1234">
                  <c:v>21</c:v>
                </c:pt>
                <c:pt idx="1235">
                  <c:v>18</c:v>
                </c:pt>
                <c:pt idx="1236">
                  <c:v>19</c:v>
                </c:pt>
                <c:pt idx="1237">
                  <c:v>15</c:v>
                </c:pt>
                <c:pt idx="1238">
                  <c:v>12</c:v>
                </c:pt>
                <c:pt idx="1239">
                  <c:v>16</c:v>
                </c:pt>
                <c:pt idx="1240">
                  <c:v>20</c:v>
                </c:pt>
                <c:pt idx="1241">
                  <c:v>23</c:v>
                </c:pt>
                <c:pt idx="1242">
                  <c:v>19</c:v>
                </c:pt>
                <c:pt idx="1243">
                  <c:v>15</c:v>
                </c:pt>
                <c:pt idx="1244">
                  <c:v>11</c:v>
                </c:pt>
                <c:pt idx="1245">
                  <c:v>11</c:v>
                </c:pt>
                <c:pt idx="1246">
                  <c:v>10</c:v>
                </c:pt>
                <c:pt idx="1247">
                  <c:v>11</c:v>
                </c:pt>
                <c:pt idx="1248">
                  <c:v>11</c:v>
                </c:pt>
                <c:pt idx="1249">
                  <c:v>11</c:v>
                </c:pt>
                <c:pt idx="1250">
                  <c:v>14</c:v>
                </c:pt>
                <c:pt idx="1251">
                  <c:v>18</c:v>
                </c:pt>
                <c:pt idx="1252">
                  <c:v>12</c:v>
                </c:pt>
                <c:pt idx="1253">
                  <c:v>19</c:v>
                </c:pt>
                <c:pt idx="1254">
                  <c:v>14</c:v>
                </c:pt>
                <c:pt idx="1255">
                  <c:v>9</c:v>
                </c:pt>
                <c:pt idx="1256">
                  <c:v>9</c:v>
                </c:pt>
                <c:pt idx="1257">
                  <c:v>12</c:v>
                </c:pt>
                <c:pt idx="1258">
                  <c:v>11</c:v>
                </c:pt>
                <c:pt idx="1259">
                  <c:v>11</c:v>
                </c:pt>
                <c:pt idx="1260">
                  <c:v>11</c:v>
                </c:pt>
                <c:pt idx="1261">
                  <c:v>10</c:v>
                </c:pt>
                <c:pt idx="1262">
                  <c:v>6</c:v>
                </c:pt>
                <c:pt idx="1263">
                  <c:v>9</c:v>
                </c:pt>
                <c:pt idx="1264">
                  <c:v>9</c:v>
                </c:pt>
                <c:pt idx="1265">
                  <c:v>11</c:v>
                </c:pt>
                <c:pt idx="1266">
                  <c:v>14</c:v>
                </c:pt>
                <c:pt idx="1267">
                  <c:v>19</c:v>
                </c:pt>
                <c:pt idx="1268">
                  <c:v>21</c:v>
                </c:pt>
                <c:pt idx="1269">
                  <c:v>23</c:v>
                </c:pt>
                <c:pt idx="1270">
                  <c:v>26</c:v>
                </c:pt>
                <c:pt idx="1271">
                  <c:v>26</c:v>
                </c:pt>
                <c:pt idx="1272">
                  <c:v>19</c:v>
                </c:pt>
                <c:pt idx="1273">
                  <c:v>15</c:v>
                </c:pt>
                <c:pt idx="1274">
                  <c:v>22</c:v>
                </c:pt>
                <c:pt idx="1275">
                  <c:v>25</c:v>
                </c:pt>
                <c:pt idx="1276">
                  <c:v>24</c:v>
                </c:pt>
                <c:pt idx="1277">
                  <c:v>21</c:v>
                </c:pt>
                <c:pt idx="1278">
                  <c:v>19</c:v>
                </c:pt>
                <c:pt idx="1279">
                  <c:v>15</c:v>
                </c:pt>
                <c:pt idx="1280">
                  <c:v>13</c:v>
                </c:pt>
                <c:pt idx="1281">
                  <c:v>14</c:v>
                </c:pt>
                <c:pt idx="1282">
                  <c:v>15</c:v>
                </c:pt>
                <c:pt idx="1283">
                  <c:v>17</c:v>
                </c:pt>
                <c:pt idx="1284">
                  <c:v>22</c:v>
                </c:pt>
                <c:pt idx="1285">
                  <c:v>23</c:v>
                </c:pt>
                <c:pt idx="1286">
                  <c:v>20</c:v>
                </c:pt>
                <c:pt idx="1287">
                  <c:v>22</c:v>
                </c:pt>
                <c:pt idx="1288">
                  <c:v>14</c:v>
                </c:pt>
                <c:pt idx="1289">
                  <c:v>8</c:v>
                </c:pt>
                <c:pt idx="1290">
                  <c:v>7</c:v>
                </c:pt>
                <c:pt idx="1291">
                  <c:v>10</c:v>
                </c:pt>
                <c:pt idx="1292">
                  <c:v>8</c:v>
                </c:pt>
                <c:pt idx="1293">
                  <c:v>9</c:v>
                </c:pt>
                <c:pt idx="1294">
                  <c:v>5</c:v>
                </c:pt>
                <c:pt idx="1295">
                  <c:v>6</c:v>
                </c:pt>
                <c:pt idx="1296">
                  <c:v>7</c:v>
                </c:pt>
                <c:pt idx="1297">
                  <c:v>8</c:v>
                </c:pt>
                <c:pt idx="1298">
                  <c:v>8</c:v>
                </c:pt>
                <c:pt idx="1299">
                  <c:v>14</c:v>
                </c:pt>
                <c:pt idx="1300">
                  <c:v>8</c:v>
                </c:pt>
                <c:pt idx="1301">
                  <c:v>5</c:v>
                </c:pt>
                <c:pt idx="1302">
                  <c:v>5</c:v>
                </c:pt>
                <c:pt idx="1303">
                  <c:v>6</c:v>
                </c:pt>
                <c:pt idx="1304">
                  <c:v>5</c:v>
                </c:pt>
                <c:pt idx="1305">
                  <c:v>6</c:v>
                </c:pt>
                <c:pt idx="1306">
                  <c:v>7</c:v>
                </c:pt>
                <c:pt idx="1307">
                  <c:v>7</c:v>
                </c:pt>
                <c:pt idx="1308">
                  <c:v>9</c:v>
                </c:pt>
                <c:pt idx="1309">
                  <c:v>6</c:v>
                </c:pt>
                <c:pt idx="1310">
                  <c:v>9</c:v>
                </c:pt>
                <c:pt idx="1311">
                  <c:v>14</c:v>
                </c:pt>
                <c:pt idx="1312">
                  <c:v>17</c:v>
                </c:pt>
                <c:pt idx="1313">
                  <c:v>16</c:v>
                </c:pt>
                <c:pt idx="1314">
                  <c:v>18</c:v>
                </c:pt>
                <c:pt idx="1315">
                  <c:v>18</c:v>
                </c:pt>
                <c:pt idx="1316">
                  <c:v>24</c:v>
                </c:pt>
                <c:pt idx="1317">
                  <c:v>18</c:v>
                </c:pt>
                <c:pt idx="1318">
                  <c:v>14</c:v>
                </c:pt>
                <c:pt idx="1319">
                  <c:v>17</c:v>
                </c:pt>
                <c:pt idx="1320">
                  <c:v>22</c:v>
                </c:pt>
                <c:pt idx="1321">
                  <c:v>30</c:v>
                </c:pt>
                <c:pt idx="1322">
                  <c:v>26</c:v>
                </c:pt>
                <c:pt idx="1323">
                  <c:v>27</c:v>
                </c:pt>
                <c:pt idx="1324">
                  <c:v>27</c:v>
                </c:pt>
                <c:pt idx="1325">
                  <c:v>21</c:v>
                </c:pt>
                <c:pt idx="1326">
                  <c:v>20</c:v>
                </c:pt>
                <c:pt idx="1327">
                  <c:v>19</c:v>
                </c:pt>
                <c:pt idx="1328">
                  <c:v>19</c:v>
                </c:pt>
                <c:pt idx="1329">
                  <c:v>21</c:v>
                </c:pt>
                <c:pt idx="1330">
                  <c:v>22</c:v>
                </c:pt>
                <c:pt idx="1331">
                  <c:v>21</c:v>
                </c:pt>
                <c:pt idx="1332">
                  <c:v>19</c:v>
                </c:pt>
                <c:pt idx="1333">
                  <c:v>14</c:v>
                </c:pt>
                <c:pt idx="1334">
                  <c:v>14</c:v>
                </c:pt>
                <c:pt idx="1335">
                  <c:v>15</c:v>
                </c:pt>
                <c:pt idx="1336">
                  <c:v>16</c:v>
                </c:pt>
                <c:pt idx="1337">
                  <c:v>9</c:v>
                </c:pt>
                <c:pt idx="1338">
                  <c:v>8</c:v>
                </c:pt>
                <c:pt idx="1339">
                  <c:v>8</c:v>
                </c:pt>
                <c:pt idx="1340">
                  <c:v>8</c:v>
                </c:pt>
                <c:pt idx="1341">
                  <c:v>8</c:v>
                </c:pt>
                <c:pt idx="1342">
                  <c:v>8</c:v>
                </c:pt>
                <c:pt idx="1343">
                  <c:v>10</c:v>
                </c:pt>
                <c:pt idx="1344">
                  <c:v>17</c:v>
                </c:pt>
                <c:pt idx="1345">
                  <c:v>19</c:v>
                </c:pt>
                <c:pt idx="1346">
                  <c:v>18</c:v>
                </c:pt>
                <c:pt idx="1347">
                  <c:v>16</c:v>
                </c:pt>
                <c:pt idx="1348">
                  <c:v>12</c:v>
                </c:pt>
                <c:pt idx="1349">
                  <c:v>9</c:v>
                </c:pt>
                <c:pt idx="1350">
                  <c:v>9</c:v>
                </c:pt>
                <c:pt idx="1351">
                  <c:v>10</c:v>
                </c:pt>
                <c:pt idx="1352">
                  <c:v>11</c:v>
                </c:pt>
                <c:pt idx="1353">
                  <c:v>14</c:v>
                </c:pt>
                <c:pt idx="1354">
                  <c:v>13</c:v>
                </c:pt>
                <c:pt idx="1355">
                  <c:v>8</c:v>
                </c:pt>
                <c:pt idx="1356">
                  <c:v>5</c:v>
                </c:pt>
                <c:pt idx="1357">
                  <c:v>7</c:v>
                </c:pt>
                <c:pt idx="1358">
                  <c:v>6</c:v>
                </c:pt>
                <c:pt idx="1359">
                  <c:v>6</c:v>
                </c:pt>
                <c:pt idx="1360">
                  <c:v>13</c:v>
                </c:pt>
                <c:pt idx="1361">
                  <c:v>16</c:v>
                </c:pt>
                <c:pt idx="1362">
                  <c:v>20</c:v>
                </c:pt>
                <c:pt idx="1363">
                  <c:v>24</c:v>
                </c:pt>
                <c:pt idx="1364">
                  <c:v>25</c:v>
                </c:pt>
                <c:pt idx="1365">
                  <c:v>26</c:v>
                </c:pt>
                <c:pt idx="1366">
                  <c:v>26</c:v>
                </c:pt>
                <c:pt idx="1367">
                  <c:v>25</c:v>
                </c:pt>
                <c:pt idx="1368">
                  <c:v>17</c:v>
                </c:pt>
                <c:pt idx="1369">
                  <c:v>17</c:v>
                </c:pt>
                <c:pt idx="1370">
                  <c:v>14</c:v>
                </c:pt>
                <c:pt idx="1371">
                  <c:v>18</c:v>
                </c:pt>
                <c:pt idx="1372">
                  <c:v>15</c:v>
                </c:pt>
                <c:pt idx="1373">
                  <c:v>18</c:v>
                </c:pt>
                <c:pt idx="1374">
                  <c:v>20</c:v>
                </c:pt>
                <c:pt idx="1375">
                  <c:v>22</c:v>
                </c:pt>
                <c:pt idx="1376">
                  <c:v>14</c:v>
                </c:pt>
                <c:pt idx="1377">
                  <c:v>22</c:v>
                </c:pt>
                <c:pt idx="1378">
                  <c:v>22</c:v>
                </c:pt>
                <c:pt idx="1379">
                  <c:v>18</c:v>
                </c:pt>
                <c:pt idx="1380">
                  <c:v>14</c:v>
                </c:pt>
                <c:pt idx="1381">
                  <c:v>10</c:v>
                </c:pt>
                <c:pt idx="1382">
                  <c:v>9</c:v>
                </c:pt>
                <c:pt idx="1383">
                  <c:v>8</c:v>
                </c:pt>
                <c:pt idx="1384">
                  <c:v>8</c:v>
                </c:pt>
                <c:pt idx="1385">
                  <c:v>13</c:v>
                </c:pt>
                <c:pt idx="1386">
                  <c:v>11</c:v>
                </c:pt>
                <c:pt idx="1387">
                  <c:v>17</c:v>
                </c:pt>
                <c:pt idx="1388">
                  <c:v>17</c:v>
                </c:pt>
                <c:pt idx="1389">
                  <c:v>18</c:v>
                </c:pt>
                <c:pt idx="1390">
                  <c:v>21</c:v>
                </c:pt>
                <c:pt idx="1391">
                  <c:v>20</c:v>
                </c:pt>
                <c:pt idx="1392">
                  <c:v>18</c:v>
                </c:pt>
                <c:pt idx="1393">
                  <c:v>17</c:v>
                </c:pt>
                <c:pt idx="1394">
                  <c:v>8</c:v>
                </c:pt>
                <c:pt idx="1395">
                  <c:v>8</c:v>
                </c:pt>
                <c:pt idx="1396">
                  <c:v>14</c:v>
                </c:pt>
                <c:pt idx="1397">
                  <c:v>10</c:v>
                </c:pt>
                <c:pt idx="1398">
                  <c:v>10</c:v>
                </c:pt>
                <c:pt idx="1399">
                  <c:v>3</c:v>
                </c:pt>
                <c:pt idx="1400">
                  <c:v>3</c:v>
                </c:pt>
                <c:pt idx="1401">
                  <c:v>3</c:v>
                </c:pt>
                <c:pt idx="1402">
                  <c:v>4</c:v>
                </c:pt>
                <c:pt idx="1403">
                  <c:v>11</c:v>
                </c:pt>
                <c:pt idx="1404">
                  <c:v>14</c:v>
                </c:pt>
                <c:pt idx="1405">
                  <c:v>14</c:v>
                </c:pt>
                <c:pt idx="1406">
                  <c:v>15</c:v>
                </c:pt>
                <c:pt idx="1407">
                  <c:v>10</c:v>
                </c:pt>
                <c:pt idx="1408">
                  <c:v>7</c:v>
                </c:pt>
                <c:pt idx="1409">
                  <c:v>7</c:v>
                </c:pt>
                <c:pt idx="1410">
                  <c:v>6</c:v>
                </c:pt>
                <c:pt idx="1411">
                  <c:v>9</c:v>
                </c:pt>
                <c:pt idx="1412">
                  <c:v>13</c:v>
                </c:pt>
                <c:pt idx="1413">
                  <c:v>13</c:v>
                </c:pt>
                <c:pt idx="1414">
                  <c:v>13</c:v>
                </c:pt>
                <c:pt idx="1415">
                  <c:v>14</c:v>
                </c:pt>
                <c:pt idx="1416">
                  <c:v>15</c:v>
                </c:pt>
                <c:pt idx="1417">
                  <c:v>15</c:v>
                </c:pt>
                <c:pt idx="1418">
                  <c:v>22</c:v>
                </c:pt>
                <c:pt idx="1419">
                  <c:v>23</c:v>
                </c:pt>
                <c:pt idx="1420">
                  <c:v>16</c:v>
                </c:pt>
                <c:pt idx="1421">
                  <c:v>15</c:v>
                </c:pt>
                <c:pt idx="1422">
                  <c:v>18</c:v>
                </c:pt>
                <c:pt idx="1423">
                  <c:v>18</c:v>
                </c:pt>
                <c:pt idx="1424">
                  <c:v>27</c:v>
                </c:pt>
                <c:pt idx="1425">
                  <c:v>21</c:v>
                </c:pt>
                <c:pt idx="1426">
                  <c:v>21</c:v>
                </c:pt>
                <c:pt idx="1427">
                  <c:v>20</c:v>
                </c:pt>
                <c:pt idx="1428">
                  <c:v>19</c:v>
                </c:pt>
                <c:pt idx="1429">
                  <c:v>13</c:v>
                </c:pt>
                <c:pt idx="1430">
                  <c:v>13</c:v>
                </c:pt>
                <c:pt idx="1431">
                  <c:v>13</c:v>
                </c:pt>
                <c:pt idx="1432">
                  <c:v>15</c:v>
                </c:pt>
                <c:pt idx="1433">
                  <c:v>21</c:v>
                </c:pt>
                <c:pt idx="1434">
                  <c:v>20</c:v>
                </c:pt>
                <c:pt idx="1435">
                  <c:v>19</c:v>
                </c:pt>
                <c:pt idx="1436">
                  <c:v>11</c:v>
                </c:pt>
                <c:pt idx="1437">
                  <c:v>5</c:v>
                </c:pt>
                <c:pt idx="1438">
                  <c:v>5</c:v>
                </c:pt>
                <c:pt idx="1439">
                  <c:v>5</c:v>
                </c:pt>
                <c:pt idx="1440">
                  <c:v>5</c:v>
                </c:pt>
                <c:pt idx="1441">
                  <c:v>5</c:v>
                </c:pt>
                <c:pt idx="1442">
                  <c:v>8</c:v>
                </c:pt>
                <c:pt idx="1443">
                  <c:v>9</c:v>
                </c:pt>
                <c:pt idx="1444">
                  <c:v>14</c:v>
                </c:pt>
                <c:pt idx="1445">
                  <c:v>15</c:v>
                </c:pt>
                <c:pt idx="1446">
                  <c:v>9</c:v>
                </c:pt>
                <c:pt idx="1447">
                  <c:v>9</c:v>
                </c:pt>
                <c:pt idx="1448">
                  <c:v>12</c:v>
                </c:pt>
                <c:pt idx="1449">
                  <c:v>7</c:v>
                </c:pt>
                <c:pt idx="1450">
                  <c:v>6</c:v>
                </c:pt>
                <c:pt idx="1451">
                  <c:v>5</c:v>
                </c:pt>
                <c:pt idx="1452">
                  <c:v>9</c:v>
                </c:pt>
                <c:pt idx="1453">
                  <c:v>6</c:v>
                </c:pt>
                <c:pt idx="1454">
                  <c:v>6</c:v>
                </c:pt>
                <c:pt idx="1455">
                  <c:v>4</c:v>
                </c:pt>
                <c:pt idx="1456">
                  <c:v>4</c:v>
                </c:pt>
                <c:pt idx="1457">
                  <c:v>6</c:v>
                </c:pt>
                <c:pt idx="1458">
                  <c:v>13</c:v>
                </c:pt>
                <c:pt idx="1459">
                  <c:v>16</c:v>
                </c:pt>
                <c:pt idx="1460">
                  <c:v>14</c:v>
                </c:pt>
                <c:pt idx="1461">
                  <c:v>17</c:v>
                </c:pt>
                <c:pt idx="1462">
                  <c:v>12</c:v>
                </c:pt>
                <c:pt idx="1463">
                  <c:v>8</c:v>
                </c:pt>
                <c:pt idx="1464">
                  <c:v>8</c:v>
                </c:pt>
                <c:pt idx="1465">
                  <c:v>6</c:v>
                </c:pt>
                <c:pt idx="1466">
                  <c:v>5</c:v>
                </c:pt>
                <c:pt idx="1467">
                  <c:v>5</c:v>
                </c:pt>
                <c:pt idx="1468">
                  <c:v>5</c:v>
                </c:pt>
                <c:pt idx="1469">
                  <c:v>6</c:v>
                </c:pt>
                <c:pt idx="1470">
                  <c:v>6</c:v>
                </c:pt>
                <c:pt idx="1471">
                  <c:v>10</c:v>
                </c:pt>
                <c:pt idx="1472">
                  <c:v>13</c:v>
                </c:pt>
                <c:pt idx="1473">
                  <c:v>14</c:v>
                </c:pt>
                <c:pt idx="1474">
                  <c:v>13</c:v>
                </c:pt>
                <c:pt idx="1475">
                  <c:v>12</c:v>
                </c:pt>
                <c:pt idx="1476">
                  <c:v>11</c:v>
                </c:pt>
                <c:pt idx="1477">
                  <c:v>6</c:v>
                </c:pt>
                <c:pt idx="1478">
                  <c:v>7</c:v>
                </c:pt>
                <c:pt idx="1479">
                  <c:v>7</c:v>
                </c:pt>
                <c:pt idx="1480">
                  <c:v>8</c:v>
                </c:pt>
                <c:pt idx="1481">
                  <c:v>12</c:v>
                </c:pt>
                <c:pt idx="1482">
                  <c:v>13</c:v>
                </c:pt>
                <c:pt idx="1483">
                  <c:v>13</c:v>
                </c:pt>
                <c:pt idx="1484">
                  <c:v>16</c:v>
                </c:pt>
                <c:pt idx="1485">
                  <c:v>11</c:v>
                </c:pt>
                <c:pt idx="1486">
                  <c:v>19</c:v>
                </c:pt>
                <c:pt idx="1487">
                  <c:v>17</c:v>
                </c:pt>
                <c:pt idx="1488">
                  <c:v>14</c:v>
                </c:pt>
                <c:pt idx="1489">
                  <c:v>14</c:v>
                </c:pt>
                <c:pt idx="1490">
                  <c:v>19</c:v>
                </c:pt>
                <c:pt idx="1491">
                  <c:v>20</c:v>
                </c:pt>
                <c:pt idx="1492">
                  <c:v>21</c:v>
                </c:pt>
                <c:pt idx="1493">
                  <c:v>22</c:v>
                </c:pt>
                <c:pt idx="1494">
                  <c:v>17</c:v>
                </c:pt>
                <c:pt idx="1495">
                  <c:v>11</c:v>
                </c:pt>
                <c:pt idx="1496">
                  <c:v>9</c:v>
                </c:pt>
                <c:pt idx="1497">
                  <c:v>10</c:v>
                </c:pt>
                <c:pt idx="1498">
                  <c:v>9</c:v>
                </c:pt>
                <c:pt idx="1499">
                  <c:v>16</c:v>
                </c:pt>
                <c:pt idx="1500">
                  <c:v>18</c:v>
                </c:pt>
                <c:pt idx="1501">
                  <c:v>16</c:v>
                </c:pt>
                <c:pt idx="1502">
                  <c:v>13</c:v>
                </c:pt>
                <c:pt idx="1503">
                  <c:v>17</c:v>
                </c:pt>
                <c:pt idx="1504">
                  <c:v>12</c:v>
                </c:pt>
                <c:pt idx="1505">
                  <c:v>13</c:v>
                </c:pt>
                <c:pt idx="1506">
                  <c:v>12</c:v>
                </c:pt>
                <c:pt idx="1507">
                  <c:v>17</c:v>
                </c:pt>
                <c:pt idx="1508">
                  <c:v>10</c:v>
                </c:pt>
                <c:pt idx="1509">
                  <c:v>15</c:v>
                </c:pt>
                <c:pt idx="1510">
                  <c:v>15</c:v>
                </c:pt>
                <c:pt idx="1511">
                  <c:v>14</c:v>
                </c:pt>
                <c:pt idx="1512">
                  <c:v>19</c:v>
                </c:pt>
                <c:pt idx="1513">
                  <c:v>12</c:v>
                </c:pt>
                <c:pt idx="1514">
                  <c:v>13</c:v>
                </c:pt>
                <c:pt idx="1515">
                  <c:v>15</c:v>
                </c:pt>
                <c:pt idx="1516">
                  <c:v>12</c:v>
                </c:pt>
                <c:pt idx="1517">
                  <c:v>11</c:v>
                </c:pt>
                <c:pt idx="1518">
                  <c:v>19</c:v>
                </c:pt>
                <c:pt idx="1519">
                  <c:v>18</c:v>
                </c:pt>
                <c:pt idx="1520">
                  <c:v>26</c:v>
                </c:pt>
                <c:pt idx="1521">
                  <c:v>25</c:v>
                </c:pt>
                <c:pt idx="1522">
                  <c:v>24</c:v>
                </c:pt>
                <c:pt idx="1523">
                  <c:v>23</c:v>
                </c:pt>
                <c:pt idx="1524">
                  <c:v>30</c:v>
                </c:pt>
                <c:pt idx="1525">
                  <c:v>22</c:v>
                </c:pt>
                <c:pt idx="1526">
                  <c:v>22</c:v>
                </c:pt>
                <c:pt idx="1527">
                  <c:v>26</c:v>
                </c:pt>
                <c:pt idx="1528">
                  <c:v>18</c:v>
                </c:pt>
                <c:pt idx="1529">
                  <c:v>10</c:v>
                </c:pt>
                <c:pt idx="1530">
                  <c:v>17</c:v>
                </c:pt>
                <c:pt idx="1531">
                  <c:v>19</c:v>
                </c:pt>
                <c:pt idx="1532">
                  <c:v>21</c:v>
                </c:pt>
                <c:pt idx="1533">
                  <c:v>28</c:v>
                </c:pt>
                <c:pt idx="1534">
                  <c:v>30</c:v>
                </c:pt>
                <c:pt idx="1535">
                  <c:v>29</c:v>
                </c:pt>
                <c:pt idx="1536">
                  <c:v>29</c:v>
                </c:pt>
                <c:pt idx="1537">
                  <c:v>24</c:v>
                </c:pt>
                <c:pt idx="1538">
                  <c:v>31</c:v>
                </c:pt>
                <c:pt idx="1539">
                  <c:v>29</c:v>
                </c:pt>
                <c:pt idx="1540">
                  <c:v>30</c:v>
                </c:pt>
                <c:pt idx="1541">
                  <c:v>30</c:v>
                </c:pt>
                <c:pt idx="1542">
                  <c:v>29</c:v>
                </c:pt>
                <c:pt idx="1543">
                  <c:v>28</c:v>
                </c:pt>
                <c:pt idx="1544">
                  <c:v>30</c:v>
                </c:pt>
                <c:pt idx="1545">
                  <c:v>32</c:v>
                </c:pt>
                <c:pt idx="1546">
                  <c:v>30</c:v>
                </c:pt>
                <c:pt idx="1547">
                  <c:v>27</c:v>
                </c:pt>
                <c:pt idx="1548">
                  <c:v>24</c:v>
                </c:pt>
                <c:pt idx="1549">
                  <c:v>20</c:v>
                </c:pt>
                <c:pt idx="1550">
                  <c:v>20</c:v>
                </c:pt>
                <c:pt idx="1551">
                  <c:v>23</c:v>
                </c:pt>
                <c:pt idx="1552">
                  <c:v>29</c:v>
                </c:pt>
                <c:pt idx="1553">
                  <c:v>31</c:v>
                </c:pt>
                <c:pt idx="1554">
                  <c:v>32</c:v>
                </c:pt>
                <c:pt idx="1555">
                  <c:v>29</c:v>
                </c:pt>
                <c:pt idx="1556">
                  <c:v>27</c:v>
                </c:pt>
                <c:pt idx="1557">
                  <c:v>16</c:v>
                </c:pt>
                <c:pt idx="1558">
                  <c:v>13</c:v>
                </c:pt>
                <c:pt idx="1559">
                  <c:v>13</c:v>
                </c:pt>
                <c:pt idx="1560">
                  <c:v>15</c:v>
                </c:pt>
                <c:pt idx="1561">
                  <c:v>15</c:v>
                </c:pt>
                <c:pt idx="1562">
                  <c:v>17</c:v>
                </c:pt>
                <c:pt idx="1563">
                  <c:v>19</c:v>
                </c:pt>
                <c:pt idx="1564">
                  <c:v>13</c:v>
                </c:pt>
                <c:pt idx="1565">
                  <c:v>11</c:v>
                </c:pt>
                <c:pt idx="1566">
                  <c:v>11</c:v>
                </c:pt>
                <c:pt idx="1567">
                  <c:v>7</c:v>
                </c:pt>
                <c:pt idx="1568">
                  <c:v>7</c:v>
                </c:pt>
                <c:pt idx="1569">
                  <c:v>7</c:v>
                </c:pt>
                <c:pt idx="1570">
                  <c:v>6</c:v>
                </c:pt>
                <c:pt idx="1571">
                  <c:v>5</c:v>
                </c:pt>
                <c:pt idx="1572">
                  <c:v>10</c:v>
                </c:pt>
                <c:pt idx="1573">
                  <c:v>7</c:v>
                </c:pt>
                <c:pt idx="1574">
                  <c:v>8</c:v>
                </c:pt>
                <c:pt idx="1575">
                  <c:v>13</c:v>
                </c:pt>
                <c:pt idx="1576">
                  <c:v>15</c:v>
                </c:pt>
                <c:pt idx="1577">
                  <c:v>13</c:v>
                </c:pt>
                <c:pt idx="1578">
                  <c:v>5</c:v>
                </c:pt>
                <c:pt idx="1579">
                  <c:v>6</c:v>
                </c:pt>
                <c:pt idx="1580">
                  <c:v>7</c:v>
                </c:pt>
                <c:pt idx="1581">
                  <c:v>6</c:v>
                </c:pt>
                <c:pt idx="1582">
                  <c:v>14</c:v>
                </c:pt>
                <c:pt idx="1583">
                  <c:v>14</c:v>
                </c:pt>
                <c:pt idx="1584">
                  <c:v>17</c:v>
                </c:pt>
                <c:pt idx="1585">
                  <c:v>16</c:v>
                </c:pt>
                <c:pt idx="1586">
                  <c:v>17</c:v>
                </c:pt>
                <c:pt idx="1587">
                  <c:v>16</c:v>
                </c:pt>
                <c:pt idx="1588">
                  <c:v>17</c:v>
                </c:pt>
                <c:pt idx="1589">
                  <c:v>12</c:v>
                </c:pt>
                <c:pt idx="1590">
                  <c:v>14</c:v>
                </c:pt>
                <c:pt idx="1591">
                  <c:v>8</c:v>
                </c:pt>
                <c:pt idx="1592">
                  <c:v>9</c:v>
                </c:pt>
                <c:pt idx="1593">
                  <c:v>7</c:v>
                </c:pt>
                <c:pt idx="1594">
                  <c:v>7</c:v>
                </c:pt>
                <c:pt idx="1595">
                  <c:v>7</c:v>
                </c:pt>
                <c:pt idx="1596">
                  <c:v>9</c:v>
                </c:pt>
                <c:pt idx="1597">
                  <c:v>7</c:v>
                </c:pt>
                <c:pt idx="1598">
                  <c:v>14</c:v>
                </c:pt>
                <c:pt idx="1599">
                  <c:v>9</c:v>
                </c:pt>
                <c:pt idx="1600">
                  <c:v>9</c:v>
                </c:pt>
                <c:pt idx="1601">
                  <c:v>15</c:v>
                </c:pt>
                <c:pt idx="1602">
                  <c:v>20</c:v>
                </c:pt>
                <c:pt idx="1603">
                  <c:v>22</c:v>
                </c:pt>
                <c:pt idx="1604">
                  <c:v>24</c:v>
                </c:pt>
                <c:pt idx="1605">
                  <c:v>24</c:v>
                </c:pt>
                <c:pt idx="1606">
                  <c:v>30</c:v>
                </c:pt>
                <c:pt idx="1607">
                  <c:v>30</c:v>
                </c:pt>
                <c:pt idx="1608">
                  <c:v>30</c:v>
                </c:pt>
                <c:pt idx="1609">
                  <c:v>30</c:v>
                </c:pt>
                <c:pt idx="1610">
                  <c:v>30</c:v>
                </c:pt>
                <c:pt idx="1611">
                  <c:v>31</c:v>
                </c:pt>
                <c:pt idx="1612">
                  <c:v>32</c:v>
                </c:pt>
                <c:pt idx="1613">
                  <c:v>31</c:v>
                </c:pt>
                <c:pt idx="1614">
                  <c:v>30</c:v>
                </c:pt>
                <c:pt idx="1615">
                  <c:v>21</c:v>
                </c:pt>
                <c:pt idx="1616">
                  <c:v>20</c:v>
                </c:pt>
                <c:pt idx="1617">
                  <c:v>16</c:v>
                </c:pt>
                <c:pt idx="1618">
                  <c:v>16</c:v>
                </c:pt>
                <c:pt idx="1619">
                  <c:v>16</c:v>
                </c:pt>
                <c:pt idx="1620">
                  <c:v>19</c:v>
                </c:pt>
                <c:pt idx="1621">
                  <c:v>29</c:v>
                </c:pt>
                <c:pt idx="1622">
                  <c:v>31</c:v>
                </c:pt>
                <c:pt idx="1623">
                  <c:v>31</c:v>
                </c:pt>
                <c:pt idx="1624">
                  <c:v>31</c:v>
                </c:pt>
                <c:pt idx="1625">
                  <c:v>32</c:v>
                </c:pt>
                <c:pt idx="1626">
                  <c:v>32</c:v>
                </c:pt>
                <c:pt idx="1627">
                  <c:v>30</c:v>
                </c:pt>
                <c:pt idx="1628">
                  <c:v>30</c:v>
                </c:pt>
                <c:pt idx="1629">
                  <c:v>31</c:v>
                </c:pt>
                <c:pt idx="1630">
                  <c:v>25</c:v>
                </c:pt>
                <c:pt idx="1631">
                  <c:v>26</c:v>
                </c:pt>
                <c:pt idx="1632">
                  <c:v>30</c:v>
                </c:pt>
                <c:pt idx="1633">
                  <c:v>24</c:v>
                </c:pt>
                <c:pt idx="1634">
                  <c:v>27</c:v>
                </c:pt>
                <c:pt idx="1635">
                  <c:v>26</c:v>
                </c:pt>
                <c:pt idx="1636">
                  <c:v>26</c:v>
                </c:pt>
                <c:pt idx="1637">
                  <c:v>25</c:v>
                </c:pt>
                <c:pt idx="1638">
                  <c:v>25</c:v>
                </c:pt>
                <c:pt idx="1639">
                  <c:v>22</c:v>
                </c:pt>
                <c:pt idx="1640">
                  <c:v>24</c:v>
                </c:pt>
                <c:pt idx="1641">
                  <c:v>27</c:v>
                </c:pt>
                <c:pt idx="1642">
                  <c:v>24</c:v>
                </c:pt>
                <c:pt idx="1643">
                  <c:v>22</c:v>
                </c:pt>
                <c:pt idx="1644">
                  <c:v>28</c:v>
                </c:pt>
                <c:pt idx="1645">
                  <c:v>29</c:v>
                </c:pt>
                <c:pt idx="1646">
                  <c:v>31</c:v>
                </c:pt>
                <c:pt idx="1647">
                  <c:v>33</c:v>
                </c:pt>
                <c:pt idx="1648">
                  <c:v>33</c:v>
                </c:pt>
                <c:pt idx="1649">
                  <c:v>33</c:v>
                </c:pt>
                <c:pt idx="1650">
                  <c:v>33</c:v>
                </c:pt>
                <c:pt idx="1651">
                  <c:v>33</c:v>
                </c:pt>
                <c:pt idx="1652">
                  <c:v>32</c:v>
                </c:pt>
                <c:pt idx="1653">
                  <c:v>29</c:v>
                </c:pt>
                <c:pt idx="1654">
                  <c:v>30</c:v>
                </c:pt>
                <c:pt idx="1655">
                  <c:v>31</c:v>
                </c:pt>
                <c:pt idx="1656">
                  <c:v>29</c:v>
                </c:pt>
                <c:pt idx="1657">
                  <c:v>28</c:v>
                </c:pt>
                <c:pt idx="1658">
                  <c:v>29</c:v>
                </c:pt>
                <c:pt idx="1659">
                  <c:v>28</c:v>
                </c:pt>
                <c:pt idx="1660">
                  <c:v>26</c:v>
                </c:pt>
                <c:pt idx="1661">
                  <c:v>26</c:v>
                </c:pt>
                <c:pt idx="1662">
                  <c:v>25</c:v>
                </c:pt>
                <c:pt idx="1663">
                  <c:v>25</c:v>
                </c:pt>
                <c:pt idx="1664">
                  <c:v>26</c:v>
                </c:pt>
                <c:pt idx="1665">
                  <c:v>28</c:v>
                </c:pt>
                <c:pt idx="1666">
                  <c:v>28</c:v>
                </c:pt>
                <c:pt idx="1667">
                  <c:v>31</c:v>
                </c:pt>
                <c:pt idx="1668">
                  <c:v>28</c:v>
                </c:pt>
                <c:pt idx="1669">
                  <c:v>19</c:v>
                </c:pt>
                <c:pt idx="1670">
                  <c:v>21</c:v>
                </c:pt>
                <c:pt idx="1671">
                  <c:v>18</c:v>
                </c:pt>
                <c:pt idx="1672">
                  <c:v>24</c:v>
                </c:pt>
                <c:pt idx="1673">
                  <c:v>22</c:v>
                </c:pt>
                <c:pt idx="1674">
                  <c:v>27</c:v>
                </c:pt>
                <c:pt idx="1675">
                  <c:v>21</c:v>
                </c:pt>
                <c:pt idx="1676">
                  <c:v>17</c:v>
                </c:pt>
                <c:pt idx="1677">
                  <c:v>19</c:v>
                </c:pt>
                <c:pt idx="1678">
                  <c:v>19</c:v>
                </c:pt>
                <c:pt idx="1679">
                  <c:v>20</c:v>
                </c:pt>
                <c:pt idx="1680">
                  <c:v>19</c:v>
                </c:pt>
                <c:pt idx="1681">
                  <c:v>27</c:v>
                </c:pt>
                <c:pt idx="1682">
                  <c:v>24</c:v>
                </c:pt>
                <c:pt idx="1683">
                  <c:v>20</c:v>
                </c:pt>
                <c:pt idx="1684">
                  <c:v>27</c:v>
                </c:pt>
                <c:pt idx="1685">
                  <c:v>24</c:v>
                </c:pt>
                <c:pt idx="1686">
                  <c:v>30</c:v>
                </c:pt>
                <c:pt idx="1687">
                  <c:v>27</c:v>
                </c:pt>
                <c:pt idx="1688">
                  <c:v>20</c:v>
                </c:pt>
                <c:pt idx="1689">
                  <c:v>17</c:v>
                </c:pt>
                <c:pt idx="1690">
                  <c:v>24</c:v>
                </c:pt>
                <c:pt idx="1691">
                  <c:v>19</c:v>
                </c:pt>
                <c:pt idx="1692">
                  <c:v>15</c:v>
                </c:pt>
                <c:pt idx="1693">
                  <c:v>16</c:v>
                </c:pt>
                <c:pt idx="1694">
                  <c:v>21</c:v>
                </c:pt>
                <c:pt idx="1695">
                  <c:v>22</c:v>
                </c:pt>
                <c:pt idx="1696">
                  <c:v>21</c:v>
                </c:pt>
                <c:pt idx="1697">
                  <c:v>28</c:v>
                </c:pt>
                <c:pt idx="1698">
                  <c:v>27</c:v>
                </c:pt>
                <c:pt idx="1699">
                  <c:v>26</c:v>
                </c:pt>
                <c:pt idx="1700">
                  <c:v>24</c:v>
                </c:pt>
                <c:pt idx="1701">
                  <c:v>31</c:v>
                </c:pt>
                <c:pt idx="1702">
                  <c:v>30</c:v>
                </c:pt>
                <c:pt idx="1703">
                  <c:v>28</c:v>
                </c:pt>
                <c:pt idx="1704">
                  <c:v>27</c:v>
                </c:pt>
                <c:pt idx="1705">
                  <c:v>27</c:v>
                </c:pt>
                <c:pt idx="1706">
                  <c:v>23</c:v>
                </c:pt>
                <c:pt idx="1707">
                  <c:v>20</c:v>
                </c:pt>
                <c:pt idx="1708">
                  <c:v>20</c:v>
                </c:pt>
                <c:pt idx="1709">
                  <c:v>19</c:v>
                </c:pt>
                <c:pt idx="1710">
                  <c:v>18</c:v>
                </c:pt>
                <c:pt idx="1711">
                  <c:v>25</c:v>
                </c:pt>
                <c:pt idx="1712">
                  <c:v>28</c:v>
                </c:pt>
                <c:pt idx="1713">
                  <c:v>27</c:v>
                </c:pt>
                <c:pt idx="1714">
                  <c:v>26</c:v>
                </c:pt>
                <c:pt idx="1715">
                  <c:v>26</c:v>
                </c:pt>
                <c:pt idx="1716">
                  <c:v>26</c:v>
                </c:pt>
                <c:pt idx="1717">
                  <c:v>22</c:v>
                </c:pt>
                <c:pt idx="1718">
                  <c:v>25</c:v>
                </c:pt>
                <c:pt idx="1719">
                  <c:v>23</c:v>
                </c:pt>
                <c:pt idx="1720">
                  <c:v>20</c:v>
                </c:pt>
                <c:pt idx="1721">
                  <c:v>20</c:v>
                </c:pt>
                <c:pt idx="1722">
                  <c:v>23</c:v>
                </c:pt>
                <c:pt idx="1723">
                  <c:v>21</c:v>
                </c:pt>
                <c:pt idx="1724">
                  <c:v>19</c:v>
                </c:pt>
                <c:pt idx="1725">
                  <c:v>21</c:v>
                </c:pt>
                <c:pt idx="1726">
                  <c:v>21</c:v>
                </c:pt>
                <c:pt idx="1727">
                  <c:v>22</c:v>
                </c:pt>
                <c:pt idx="1728">
                  <c:v>24</c:v>
                </c:pt>
                <c:pt idx="1729">
                  <c:v>22</c:v>
                </c:pt>
                <c:pt idx="1730">
                  <c:v>27</c:v>
                </c:pt>
                <c:pt idx="1731">
                  <c:v>28</c:v>
                </c:pt>
                <c:pt idx="1732">
                  <c:v>14</c:v>
                </c:pt>
                <c:pt idx="1733">
                  <c:v>16</c:v>
                </c:pt>
                <c:pt idx="1734">
                  <c:v>17</c:v>
                </c:pt>
                <c:pt idx="1735">
                  <c:v>19</c:v>
                </c:pt>
                <c:pt idx="1736">
                  <c:v>20</c:v>
                </c:pt>
                <c:pt idx="1737">
                  <c:v>24</c:v>
                </c:pt>
                <c:pt idx="1738">
                  <c:v>24</c:v>
                </c:pt>
                <c:pt idx="1739">
                  <c:v>26</c:v>
                </c:pt>
                <c:pt idx="1740">
                  <c:v>26</c:v>
                </c:pt>
                <c:pt idx="1741">
                  <c:v>22</c:v>
                </c:pt>
                <c:pt idx="1742">
                  <c:v>20</c:v>
                </c:pt>
                <c:pt idx="1743">
                  <c:v>19</c:v>
                </c:pt>
                <c:pt idx="1744">
                  <c:v>17</c:v>
                </c:pt>
                <c:pt idx="1745">
                  <c:v>14</c:v>
                </c:pt>
                <c:pt idx="1746">
                  <c:v>17</c:v>
                </c:pt>
                <c:pt idx="1747">
                  <c:v>14</c:v>
                </c:pt>
                <c:pt idx="1748">
                  <c:v>15</c:v>
                </c:pt>
                <c:pt idx="1749">
                  <c:v>17</c:v>
                </c:pt>
                <c:pt idx="1750">
                  <c:v>12</c:v>
                </c:pt>
                <c:pt idx="1751">
                  <c:v>10</c:v>
                </c:pt>
                <c:pt idx="1752">
                  <c:v>9</c:v>
                </c:pt>
                <c:pt idx="1753">
                  <c:v>9</c:v>
                </c:pt>
                <c:pt idx="1754">
                  <c:v>10</c:v>
                </c:pt>
                <c:pt idx="1755">
                  <c:v>11</c:v>
                </c:pt>
                <c:pt idx="1756">
                  <c:v>12</c:v>
                </c:pt>
                <c:pt idx="1757">
                  <c:v>8</c:v>
                </c:pt>
                <c:pt idx="1758">
                  <c:v>8</c:v>
                </c:pt>
                <c:pt idx="1759">
                  <c:v>8</c:v>
                </c:pt>
                <c:pt idx="1760">
                  <c:v>13</c:v>
                </c:pt>
                <c:pt idx="1761">
                  <c:v>13</c:v>
                </c:pt>
                <c:pt idx="1762">
                  <c:v>15</c:v>
                </c:pt>
                <c:pt idx="1763">
                  <c:v>14</c:v>
                </c:pt>
                <c:pt idx="1764">
                  <c:v>12</c:v>
                </c:pt>
                <c:pt idx="1765">
                  <c:v>9</c:v>
                </c:pt>
                <c:pt idx="1766">
                  <c:v>11</c:v>
                </c:pt>
                <c:pt idx="1767">
                  <c:v>10</c:v>
                </c:pt>
                <c:pt idx="1768">
                  <c:v>10</c:v>
                </c:pt>
                <c:pt idx="1769">
                  <c:v>10</c:v>
                </c:pt>
                <c:pt idx="1770">
                  <c:v>13</c:v>
                </c:pt>
                <c:pt idx="1771">
                  <c:v>16</c:v>
                </c:pt>
                <c:pt idx="1772">
                  <c:v>16</c:v>
                </c:pt>
                <c:pt idx="1773">
                  <c:v>17</c:v>
                </c:pt>
                <c:pt idx="1774">
                  <c:v>20</c:v>
                </c:pt>
                <c:pt idx="1775">
                  <c:v>21</c:v>
                </c:pt>
                <c:pt idx="1776">
                  <c:v>21</c:v>
                </c:pt>
                <c:pt idx="1777">
                  <c:v>21</c:v>
                </c:pt>
                <c:pt idx="1778">
                  <c:v>21</c:v>
                </c:pt>
                <c:pt idx="1779">
                  <c:v>19</c:v>
                </c:pt>
                <c:pt idx="1780">
                  <c:v>16</c:v>
                </c:pt>
                <c:pt idx="1781">
                  <c:v>15</c:v>
                </c:pt>
                <c:pt idx="1782">
                  <c:v>14</c:v>
                </c:pt>
                <c:pt idx="1783">
                  <c:v>17</c:v>
                </c:pt>
                <c:pt idx="1784">
                  <c:v>24</c:v>
                </c:pt>
                <c:pt idx="1785">
                  <c:v>29</c:v>
                </c:pt>
                <c:pt idx="1786">
                  <c:v>29</c:v>
                </c:pt>
                <c:pt idx="1787">
                  <c:v>28</c:v>
                </c:pt>
                <c:pt idx="1788">
                  <c:v>25</c:v>
                </c:pt>
                <c:pt idx="1789">
                  <c:v>14</c:v>
                </c:pt>
                <c:pt idx="1790">
                  <c:v>13</c:v>
                </c:pt>
                <c:pt idx="1791">
                  <c:v>12</c:v>
                </c:pt>
                <c:pt idx="1792">
                  <c:v>15</c:v>
                </c:pt>
                <c:pt idx="1793">
                  <c:v>15</c:v>
                </c:pt>
                <c:pt idx="1794">
                  <c:v>22</c:v>
                </c:pt>
                <c:pt idx="1795">
                  <c:v>23</c:v>
                </c:pt>
                <c:pt idx="1796">
                  <c:v>26</c:v>
                </c:pt>
                <c:pt idx="1797">
                  <c:v>23</c:v>
                </c:pt>
                <c:pt idx="1798">
                  <c:v>25</c:v>
                </c:pt>
                <c:pt idx="1799">
                  <c:v>27</c:v>
                </c:pt>
                <c:pt idx="1800">
                  <c:v>29</c:v>
                </c:pt>
                <c:pt idx="1801">
                  <c:v>27</c:v>
                </c:pt>
                <c:pt idx="1802">
                  <c:v>26</c:v>
                </c:pt>
                <c:pt idx="1803">
                  <c:v>26</c:v>
                </c:pt>
                <c:pt idx="1804">
                  <c:v>15</c:v>
                </c:pt>
                <c:pt idx="1805">
                  <c:v>10</c:v>
                </c:pt>
                <c:pt idx="1806">
                  <c:v>9</c:v>
                </c:pt>
                <c:pt idx="1807">
                  <c:v>12</c:v>
                </c:pt>
                <c:pt idx="1808">
                  <c:v>13</c:v>
                </c:pt>
                <c:pt idx="1809">
                  <c:v>13</c:v>
                </c:pt>
                <c:pt idx="1810">
                  <c:v>16</c:v>
                </c:pt>
                <c:pt idx="1811">
                  <c:v>14</c:v>
                </c:pt>
                <c:pt idx="1812">
                  <c:v>14</c:v>
                </c:pt>
                <c:pt idx="1813">
                  <c:v>13</c:v>
                </c:pt>
                <c:pt idx="1814">
                  <c:v>14</c:v>
                </c:pt>
                <c:pt idx="1815">
                  <c:v>10</c:v>
                </c:pt>
                <c:pt idx="1816">
                  <c:v>10</c:v>
                </c:pt>
                <c:pt idx="1817">
                  <c:v>8</c:v>
                </c:pt>
                <c:pt idx="1818">
                  <c:v>6</c:v>
                </c:pt>
                <c:pt idx="1819">
                  <c:v>6</c:v>
                </c:pt>
                <c:pt idx="1820">
                  <c:v>6</c:v>
                </c:pt>
                <c:pt idx="1821">
                  <c:v>8</c:v>
                </c:pt>
                <c:pt idx="1822">
                  <c:v>6</c:v>
                </c:pt>
                <c:pt idx="1823">
                  <c:v>6</c:v>
                </c:pt>
                <c:pt idx="1824">
                  <c:v>8</c:v>
                </c:pt>
                <c:pt idx="1825">
                  <c:v>10</c:v>
                </c:pt>
                <c:pt idx="1826">
                  <c:v>11</c:v>
                </c:pt>
                <c:pt idx="1827">
                  <c:v>8</c:v>
                </c:pt>
                <c:pt idx="1828">
                  <c:v>7</c:v>
                </c:pt>
                <c:pt idx="1829">
                  <c:v>9</c:v>
                </c:pt>
                <c:pt idx="1830">
                  <c:v>7</c:v>
                </c:pt>
                <c:pt idx="1831">
                  <c:v>10</c:v>
                </c:pt>
                <c:pt idx="1832">
                  <c:v>17</c:v>
                </c:pt>
                <c:pt idx="1833">
                  <c:v>13</c:v>
                </c:pt>
                <c:pt idx="1834">
                  <c:v>13</c:v>
                </c:pt>
                <c:pt idx="1835">
                  <c:v>8</c:v>
                </c:pt>
                <c:pt idx="1836">
                  <c:v>12</c:v>
                </c:pt>
                <c:pt idx="1837">
                  <c:v>9</c:v>
                </c:pt>
                <c:pt idx="1838">
                  <c:v>20</c:v>
                </c:pt>
                <c:pt idx="1839">
                  <c:v>24</c:v>
                </c:pt>
                <c:pt idx="1840">
                  <c:v>25</c:v>
                </c:pt>
                <c:pt idx="1841">
                  <c:v>25</c:v>
                </c:pt>
                <c:pt idx="1842">
                  <c:v>27</c:v>
                </c:pt>
                <c:pt idx="1843">
                  <c:v>27</c:v>
                </c:pt>
                <c:pt idx="1844">
                  <c:v>20</c:v>
                </c:pt>
                <c:pt idx="1845">
                  <c:v>16</c:v>
                </c:pt>
                <c:pt idx="1846">
                  <c:v>15</c:v>
                </c:pt>
                <c:pt idx="1847">
                  <c:v>13</c:v>
                </c:pt>
                <c:pt idx="1848">
                  <c:v>11</c:v>
                </c:pt>
                <c:pt idx="1849">
                  <c:v>11</c:v>
                </c:pt>
                <c:pt idx="1850">
                  <c:v>11</c:v>
                </c:pt>
                <c:pt idx="1851">
                  <c:v>12</c:v>
                </c:pt>
                <c:pt idx="1852">
                  <c:v>13</c:v>
                </c:pt>
                <c:pt idx="1853">
                  <c:v>11</c:v>
                </c:pt>
                <c:pt idx="1854">
                  <c:v>7</c:v>
                </c:pt>
                <c:pt idx="1855">
                  <c:v>8</c:v>
                </c:pt>
                <c:pt idx="1856">
                  <c:v>9</c:v>
                </c:pt>
                <c:pt idx="1857">
                  <c:v>13</c:v>
                </c:pt>
                <c:pt idx="1858">
                  <c:v>18</c:v>
                </c:pt>
                <c:pt idx="1859">
                  <c:v>17</c:v>
                </c:pt>
                <c:pt idx="1860">
                  <c:v>16</c:v>
                </c:pt>
                <c:pt idx="1861">
                  <c:v>15</c:v>
                </c:pt>
                <c:pt idx="1862">
                  <c:v>17</c:v>
                </c:pt>
                <c:pt idx="1863">
                  <c:v>7</c:v>
                </c:pt>
                <c:pt idx="1864">
                  <c:v>7</c:v>
                </c:pt>
                <c:pt idx="1865">
                  <c:v>7</c:v>
                </c:pt>
                <c:pt idx="1866">
                  <c:v>6</c:v>
                </c:pt>
                <c:pt idx="1867">
                  <c:v>5</c:v>
                </c:pt>
                <c:pt idx="1868">
                  <c:v>5</c:v>
                </c:pt>
                <c:pt idx="1869">
                  <c:v>7</c:v>
                </c:pt>
                <c:pt idx="1870">
                  <c:v>8</c:v>
                </c:pt>
                <c:pt idx="1871">
                  <c:v>9</c:v>
                </c:pt>
                <c:pt idx="1872">
                  <c:v>9</c:v>
                </c:pt>
                <c:pt idx="1873">
                  <c:v>24</c:v>
                </c:pt>
                <c:pt idx="1874">
                  <c:v>24</c:v>
                </c:pt>
                <c:pt idx="1875">
                  <c:v>24</c:v>
                </c:pt>
                <c:pt idx="1876">
                  <c:v>24</c:v>
                </c:pt>
                <c:pt idx="1877">
                  <c:v>24</c:v>
                </c:pt>
                <c:pt idx="1878">
                  <c:v>22</c:v>
                </c:pt>
                <c:pt idx="1879">
                  <c:v>23</c:v>
                </c:pt>
                <c:pt idx="1880">
                  <c:v>17</c:v>
                </c:pt>
                <c:pt idx="1881">
                  <c:v>19</c:v>
                </c:pt>
                <c:pt idx="1882">
                  <c:v>25</c:v>
                </c:pt>
                <c:pt idx="1883">
                  <c:v>28</c:v>
                </c:pt>
                <c:pt idx="1884">
                  <c:v>28</c:v>
                </c:pt>
                <c:pt idx="1885">
                  <c:v>31</c:v>
                </c:pt>
                <c:pt idx="1886">
                  <c:v>29</c:v>
                </c:pt>
                <c:pt idx="1887">
                  <c:v>28</c:v>
                </c:pt>
                <c:pt idx="1888">
                  <c:v>29</c:v>
                </c:pt>
                <c:pt idx="1889">
                  <c:v>29</c:v>
                </c:pt>
                <c:pt idx="1890">
                  <c:v>24</c:v>
                </c:pt>
                <c:pt idx="1891">
                  <c:v>23</c:v>
                </c:pt>
                <c:pt idx="1892">
                  <c:v>20</c:v>
                </c:pt>
                <c:pt idx="1893">
                  <c:v>17</c:v>
                </c:pt>
                <c:pt idx="1894">
                  <c:v>17</c:v>
                </c:pt>
                <c:pt idx="1895">
                  <c:v>16</c:v>
                </c:pt>
                <c:pt idx="1896">
                  <c:v>13</c:v>
                </c:pt>
                <c:pt idx="1897">
                  <c:v>13</c:v>
                </c:pt>
                <c:pt idx="1898">
                  <c:v>13</c:v>
                </c:pt>
                <c:pt idx="1899">
                  <c:v>13</c:v>
                </c:pt>
                <c:pt idx="1900">
                  <c:v>20</c:v>
                </c:pt>
                <c:pt idx="1901">
                  <c:v>20</c:v>
                </c:pt>
                <c:pt idx="1902">
                  <c:v>24</c:v>
                </c:pt>
                <c:pt idx="1903">
                  <c:v>21</c:v>
                </c:pt>
                <c:pt idx="1904">
                  <c:v>19</c:v>
                </c:pt>
                <c:pt idx="1905">
                  <c:v>20</c:v>
                </c:pt>
                <c:pt idx="1906">
                  <c:v>20</c:v>
                </c:pt>
                <c:pt idx="1907">
                  <c:v>20</c:v>
                </c:pt>
                <c:pt idx="1908">
                  <c:v>17</c:v>
                </c:pt>
                <c:pt idx="1909">
                  <c:v>17</c:v>
                </c:pt>
                <c:pt idx="1910">
                  <c:v>13</c:v>
                </c:pt>
                <c:pt idx="1911">
                  <c:v>16</c:v>
                </c:pt>
                <c:pt idx="1912">
                  <c:v>19</c:v>
                </c:pt>
                <c:pt idx="1913">
                  <c:v>22</c:v>
                </c:pt>
                <c:pt idx="1914">
                  <c:v>22</c:v>
                </c:pt>
                <c:pt idx="1915">
                  <c:v>26</c:v>
                </c:pt>
                <c:pt idx="1916">
                  <c:v>28</c:v>
                </c:pt>
                <c:pt idx="1917">
                  <c:v>26</c:v>
                </c:pt>
                <c:pt idx="1918">
                  <c:v>25</c:v>
                </c:pt>
                <c:pt idx="1919">
                  <c:v>31</c:v>
                </c:pt>
                <c:pt idx="1920">
                  <c:v>31</c:v>
                </c:pt>
                <c:pt idx="1921">
                  <c:v>28</c:v>
                </c:pt>
                <c:pt idx="1922">
                  <c:v>23</c:v>
                </c:pt>
                <c:pt idx="1923">
                  <c:v>19</c:v>
                </c:pt>
                <c:pt idx="1924">
                  <c:v>14</c:v>
                </c:pt>
                <c:pt idx="1925">
                  <c:v>15</c:v>
                </c:pt>
                <c:pt idx="1926">
                  <c:v>20</c:v>
                </c:pt>
                <c:pt idx="1927">
                  <c:v>23</c:v>
                </c:pt>
                <c:pt idx="1928">
                  <c:v>13</c:v>
                </c:pt>
                <c:pt idx="1929">
                  <c:v>15</c:v>
                </c:pt>
                <c:pt idx="1930">
                  <c:v>15</c:v>
                </c:pt>
                <c:pt idx="1931">
                  <c:v>16</c:v>
                </c:pt>
                <c:pt idx="1932">
                  <c:v>16</c:v>
                </c:pt>
                <c:pt idx="1933">
                  <c:v>13</c:v>
                </c:pt>
                <c:pt idx="1934">
                  <c:v>9</c:v>
                </c:pt>
                <c:pt idx="1935">
                  <c:v>9</c:v>
                </c:pt>
                <c:pt idx="1936">
                  <c:v>4</c:v>
                </c:pt>
                <c:pt idx="1937">
                  <c:v>5</c:v>
                </c:pt>
                <c:pt idx="1938">
                  <c:v>4</c:v>
                </c:pt>
                <c:pt idx="1939">
                  <c:v>4</c:v>
                </c:pt>
                <c:pt idx="1940">
                  <c:v>5</c:v>
                </c:pt>
                <c:pt idx="1941">
                  <c:v>5</c:v>
                </c:pt>
                <c:pt idx="1942">
                  <c:v>6</c:v>
                </c:pt>
                <c:pt idx="1943">
                  <c:v>6</c:v>
                </c:pt>
                <c:pt idx="1944">
                  <c:v>12</c:v>
                </c:pt>
                <c:pt idx="1945">
                  <c:v>7</c:v>
                </c:pt>
                <c:pt idx="1946">
                  <c:v>7</c:v>
                </c:pt>
                <c:pt idx="1947">
                  <c:v>10</c:v>
                </c:pt>
                <c:pt idx="1948">
                  <c:v>9</c:v>
                </c:pt>
                <c:pt idx="1949">
                  <c:v>16</c:v>
                </c:pt>
                <c:pt idx="1950">
                  <c:v>29</c:v>
                </c:pt>
                <c:pt idx="1951">
                  <c:v>29</c:v>
                </c:pt>
                <c:pt idx="1952">
                  <c:v>29</c:v>
                </c:pt>
                <c:pt idx="1953">
                  <c:v>29</c:v>
                </c:pt>
                <c:pt idx="1954">
                  <c:v>31</c:v>
                </c:pt>
                <c:pt idx="1955">
                  <c:v>31</c:v>
                </c:pt>
                <c:pt idx="1956">
                  <c:v>31</c:v>
                </c:pt>
                <c:pt idx="1957">
                  <c:v>31</c:v>
                </c:pt>
                <c:pt idx="1958">
                  <c:v>30</c:v>
                </c:pt>
                <c:pt idx="1959">
                  <c:v>29</c:v>
                </c:pt>
                <c:pt idx="1960">
                  <c:v>27</c:v>
                </c:pt>
                <c:pt idx="1961">
                  <c:v>22</c:v>
                </c:pt>
                <c:pt idx="1962">
                  <c:v>22</c:v>
                </c:pt>
                <c:pt idx="1963">
                  <c:v>22</c:v>
                </c:pt>
                <c:pt idx="1964">
                  <c:v>22</c:v>
                </c:pt>
                <c:pt idx="1965">
                  <c:v>22</c:v>
                </c:pt>
                <c:pt idx="1966">
                  <c:v>23</c:v>
                </c:pt>
                <c:pt idx="1967">
                  <c:v>21</c:v>
                </c:pt>
                <c:pt idx="1968">
                  <c:v>23</c:v>
                </c:pt>
                <c:pt idx="1969">
                  <c:v>23</c:v>
                </c:pt>
                <c:pt idx="1970">
                  <c:v>25</c:v>
                </c:pt>
                <c:pt idx="1971">
                  <c:v>23</c:v>
                </c:pt>
                <c:pt idx="1972">
                  <c:v>22</c:v>
                </c:pt>
                <c:pt idx="1973">
                  <c:v>18</c:v>
                </c:pt>
                <c:pt idx="1974">
                  <c:v>18</c:v>
                </c:pt>
                <c:pt idx="1975">
                  <c:v>18</c:v>
                </c:pt>
                <c:pt idx="1976">
                  <c:v>17</c:v>
                </c:pt>
                <c:pt idx="1977">
                  <c:v>21</c:v>
                </c:pt>
                <c:pt idx="1978">
                  <c:v>21</c:v>
                </c:pt>
                <c:pt idx="1979">
                  <c:v>22</c:v>
                </c:pt>
                <c:pt idx="1980">
                  <c:v>22</c:v>
                </c:pt>
                <c:pt idx="1981">
                  <c:v>22</c:v>
                </c:pt>
                <c:pt idx="1982">
                  <c:v>22</c:v>
                </c:pt>
                <c:pt idx="1983">
                  <c:v>17</c:v>
                </c:pt>
                <c:pt idx="1984">
                  <c:v>22</c:v>
                </c:pt>
                <c:pt idx="1985">
                  <c:v>23</c:v>
                </c:pt>
                <c:pt idx="1986">
                  <c:v>26</c:v>
                </c:pt>
                <c:pt idx="1987">
                  <c:v>26</c:v>
                </c:pt>
                <c:pt idx="1988">
                  <c:v>27</c:v>
                </c:pt>
                <c:pt idx="1989">
                  <c:v>25</c:v>
                </c:pt>
                <c:pt idx="1990">
                  <c:v>26</c:v>
                </c:pt>
                <c:pt idx="1991">
                  <c:v>23</c:v>
                </c:pt>
                <c:pt idx="1992">
                  <c:v>23</c:v>
                </c:pt>
                <c:pt idx="1993">
                  <c:v>22</c:v>
                </c:pt>
                <c:pt idx="1994">
                  <c:v>20</c:v>
                </c:pt>
                <c:pt idx="1995">
                  <c:v>19</c:v>
                </c:pt>
                <c:pt idx="1996">
                  <c:v>30</c:v>
                </c:pt>
                <c:pt idx="1997">
                  <c:v>31</c:v>
                </c:pt>
                <c:pt idx="1998">
                  <c:v>31</c:v>
                </c:pt>
                <c:pt idx="1999">
                  <c:v>31</c:v>
                </c:pt>
                <c:pt idx="2000">
                  <c:v>31</c:v>
                </c:pt>
                <c:pt idx="2001">
                  <c:v>23</c:v>
                </c:pt>
                <c:pt idx="2002">
                  <c:v>22</c:v>
                </c:pt>
                <c:pt idx="2003">
                  <c:v>27</c:v>
                </c:pt>
                <c:pt idx="2004">
                  <c:v>29</c:v>
                </c:pt>
                <c:pt idx="2005">
                  <c:v>25</c:v>
                </c:pt>
                <c:pt idx="2006">
                  <c:v>29</c:v>
                </c:pt>
                <c:pt idx="2007">
                  <c:v>24</c:v>
                </c:pt>
                <c:pt idx="2008">
                  <c:v>22</c:v>
                </c:pt>
                <c:pt idx="2009">
                  <c:v>20</c:v>
                </c:pt>
                <c:pt idx="2010">
                  <c:v>21</c:v>
                </c:pt>
                <c:pt idx="2011">
                  <c:v>20</c:v>
                </c:pt>
                <c:pt idx="2012">
                  <c:v>21</c:v>
                </c:pt>
                <c:pt idx="2013">
                  <c:v>18</c:v>
                </c:pt>
                <c:pt idx="2014">
                  <c:v>18</c:v>
                </c:pt>
                <c:pt idx="2015">
                  <c:v>21</c:v>
                </c:pt>
                <c:pt idx="2016">
                  <c:v>24</c:v>
                </c:pt>
                <c:pt idx="2017">
                  <c:v>18</c:v>
                </c:pt>
                <c:pt idx="2018">
                  <c:v>21</c:v>
                </c:pt>
                <c:pt idx="2019">
                  <c:v>22</c:v>
                </c:pt>
                <c:pt idx="2020">
                  <c:v>20</c:v>
                </c:pt>
                <c:pt idx="2021">
                  <c:v>19</c:v>
                </c:pt>
                <c:pt idx="2022">
                  <c:v>16</c:v>
                </c:pt>
                <c:pt idx="2023">
                  <c:v>15</c:v>
                </c:pt>
                <c:pt idx="2024">
                  <c:v>15</c:v>
                </c:pt>
                <c:pt idx="2025">
                  <c:v>15</c:v>
                </c:pt>
                <c:pt idx="2026">
                  <c:v>13</c:v>
                </c:pt>
                <c:pt idx="2027">
                  <c:v>14</c:v>
                </c:pt>
                <c:pt idx="2028">
                  <c:v>20</c:v>
                </c:pt>
                <c:pt idx="2029">
                  <c:v>21</c:v>
                </c:pt>
                <c:pt idx="2030">
                  <c:v>25</c:v>
                </c:pt>
                <c:pt idx="2031">
                  <c:v>28</c:v>
                </c:pt>
                <c:pt idx="2032">
                  <c:v>29</c:v>
                </c:pt>
                <c:pt idx="2033">
                  <c:v>29</c:v>
                </c:pt>
                <c:pt idx="2034">
                  <c:v>30</c:v>
                </c:pt>
                <c:pt idx="2035">
                  <c:v>30</c:v>
                </c:pt>
                <c:pt idx="2036">
                  <c:v>30</c:v>
                </c:pt>
                <c:pt idx="2037">
                  <c:v>29</c:v>
                </c:pt>
                <c:pt idx="2038">
                  <c:v>27</c:v>
                </c:pt>
                <c:pt idx="2039">
                  <c:v>24</c:v>
                </c:pt>
                <c:pt idx="2040">
                  <c:v>19</c:v>
                </c:pt>
                <c:pt idx="2041">
                  <c:v>18</c:v>
                </c:pt>
                <c:pt idx="2042">
                  <c:v>16</c:v>
                </c:pt>
                <c:pt idx="2043">
                  <c:v>16</c:v>
                </c:pt>
                <c:pt idx="2044">
                  <c:v>17</c:v>
                </c:pt>
                <c:pt idx="2045">
                  <c:v>19</c:v>
                </c:pt>
                <c:pt idx="2046">
                  <c:v>18</c:v>
                </c:pt>
                <c:pt idx="2047">
                  <c:v>19</c:v>
                </c:pt>
                <c:pt idx="2048">
                  <c:v>17</c:v>
                </c:pt>
                <c:pt idx="2049">
                  <c:v>15</c:v>
                </c:pt>
                <c:pt idx="2050">
                  <c:v>13</c:v>
                </c:pt>
                <c:pt idx="2051">
                  <c:v>10</c:v>
                </c:pt>
                <c:pt idx="2052">
                  <c:v>7</c:v>
                </c:pt>
                <c:pt idx="2053">
                  <c:v>7</c:v>
                </c:pt>
                <c:pt idx="2054">
                  <c:v>5</c:v>
                </c:pt>
                <c:pt idx="2055">
                  <c:v>5</c:v>
                </c:pt>
                <c:pt idx="2056">
                  <c:v>5</c:v>
                </c:pt>
                <c:pt idx="2057">
                  <c:v>4</c:v>
                </c:pt>
                <c:pt idx="2058">
                  <c:v>4</c:v>
                </c:pt>
                <c:pt idx="2059">
                  <c:v>6</c:v>
                </c:pt>
                <c:pt idx="2060">
                  <c:v>4</c:v>
                </c:pt>
                <c:pt idx="2061">
                  <c:v>4</c:v>
                </c:pt>
                <c:pt idx="2062">
                  <c:v>5</c:v>
                </c:pt>
                <c:pt idx="2063">
                  <c:v>10</c:v>
                </c:pt>
                <c:pt idx="2064">
                  <c:v>12</c:v>
                </c:pt>
                <c:pt idx="2065">
                  <c:v>13</c:v>
                </c:pt>
                <c:pt idx="2066">
                  <c:v>13</c:v>
                </c:pt>
                <c:pt idx="2067">
                  <c:v>14</c:v>
                </c:pt>
                <c:pt idx="2068">
                  <c:v>11</c:v>
                </c:pt>
                <c:pt idx="2069">
                  <c:v>9</c:v>
                </c:pt>
                <c:pt idx="2070">
                  <c:v>8</c:v>
                </c:pt>
                <c:pt idx="2071">
                  <c:v>9</c:v>
                </c:pt>
                <c:pt idx="2072">
                  <c:v>6</c:v>
                </c:pt>
                <c:pt idx="2073">
                  <c:v>10</c:v>
                </c:pt>
                <c:pt idx="2074">
                  <c:v>9</c:v>
                </c:pt>
                <c:pt idx="2075">
                  <c:v>11</c:v>
                </c:pt>
                <c:pt idx="2076">
                  <c:v>14</c:v>
                </c:pt>
                <c:pt idx="2077">
                  <c:v>15</c:v>
                </c:pt>
                <c:pt idx="2078">
                  <c:v>14</c:v>
                </c:pt>
                <c:pt idx="2079">
                  <c:v>15</c:v>
                </c:pt>
                <c:pt idx="2080">
                  <c:v>15</c:v>
                </c:pt>
                <c:pt idx="2081">
                  <c:v>11</c:v>
                </c:pt>
                <c:pt idx="2082">
                  <c:v>17</c:v>
                </c:pt>
                <c:pt idx="2083">
                  <c:v>21</c:v>
                </c:pt>
                <c:pt idx="2084">
                  <c:v>20</c:v>
                </c:pt>
                <c:pt idx="2085">
                  <c:v>17</c:v>
                </c:pt>
                <c:pt idx="2086">
                  <c:v>17</c:v>
                </c:pt>
                <c:pt idx="2087">
                  <c:v>11</c:v>
                </c:pt>
                <c:pt idx="2088">
                  <c:v>10</c:v>
                </c:pt>
                <c:pt idx="2089">
                  <c:v>9</c:v>
                </c:pt>
                <c:pt idx="2090">
                  <c:v>10</c:v>
                </c:pt>
                <c:pt idx="2091">
                  <c:v>11</c:v>
                </c:pt>
                <c:pt idx="2092">
                  <c:v>17</c:v>
                </c:pt>
                <c:pt idx="2093">
                  <c:v>20</c:v>
                </c:pt>
                <c:pt idx="2094">
                  <c:v>23</c:v>
                </c:pt>
                <c:pt idx="2095">
                  <c:v>20</c:v>
                </c:pt>
                <c:pt idx="2096">
                  <c:v>18</c:v>
                </c:pt>
                <c:pt idx="2097">
                  <c:v>18</c:v>
                </c:pt>
                <c:pt idx="2098">
                  <c:v>21</c:v>
                </c:pt>
                <c:pt idx="2099">
                  <c:v>12</c:v>
                </c:pt>
                <c:pt idx="2100">
                  <c:v>12</c:v>
                </c:pt>
                <c:pt idx="2101">
                  <c:v>11</c:v>
                </c:pt>
                <c:pt idx="2102">
                  <c:v>11</c:v>
                </c:pt>
                <c:pt idx="2103">
                  <c:v>9</c:v>
                </c:pt>
                <c:pt idx="2104">
                  <c:v>14</c:v>
                </c:pt>
                <c:pt idx="2105">
                  <c:v>15</c:v>
                </c:pt>
                <c:pt idx="2106">
                  <c:v>15</c:v>
                </c:pt>
                <c:pt idx="2107">
                  <c:v>15</c:v>
                </c:pt>
                <c:pt idx="2108">
                  <c:v>16</c:v>
                </c:pt>
                <c:pt idx="2109">
                  <c:v>15</c:v>
                </c:pt>
                <c:pt idx="2110">
                  <c:v>25</c:v>
                </c:pt>
                <c:pt idx="2111">
                  <c:v>26</c:v>
                </c:pt>
                <c:pt idx="2112">
                  <c:v>25</c:v>
                </c:pt>
                <c:pt idx="2113">
                  <c:v>30</c:v>
                </c:pt>
                <c:pt idx="2114">
                  <c:v>31</c:v>
                </c:pt>
                <c:pt idx="2115">
                  <c:v>29</c:v>
                </c:pt>
                <c:pt idx="2116">
                  <c:v>27</c:v>
                </c:pt>
                <c:pt idx="2117">
                  <c:v>27</c:v>
                </c:pt>
                <c:pt idx="2118">
                  <c:v>25</c:v>
                </c:pt>
                <c:pt idx="2119">
                  <c:v>32</c:v>
                </c:pt>
                <c:pt idx="2120">
                  <c:v>32</c:v>
                </c:pt>
                <c:pt idx="2121">
                  <c:v>32</c:v>
                </c:pt>
                <c:pt idx="2122">
                  <c:v>30</c:v>
                </c:pt>
                <c:pt idx="2123">
                  <c:v>31</c:v>
                </c:pt>
                <c:pt idx="2124">
                  <c:v>25</c:v>
                </c:pt>
                <c:pt idx="2125">
                  <c:v>25</c:v>
                </c:pt>
                <c:pt idx="2126">
                  <c:v>23</c:v>
                </c:pt>
                <c:pt idx="2127">
                  <c:v>24</c:v>
                </c:pt>
                <c:pt idx="2128">
                  <c:v>23</c:v>
                </c:pt>
                <c:pt idx="2129">
                  <c:v>24</c:v>
                </c:pt>
                <c:pt idx="2130">
                  <c:v>27</c:v>
                </c:pt>
                <c:pt idx="2131">
                  <c:v>29</c:v>
                </c:pt>
                <c:pt idx="2132">
                  <c:v>28</c:v>
                </c:pt>
                <c:pt idx="2133">
                  <c:v>22</c:v>
                </c:pt>
                <c:pt idx="2134">
                  <c:v>20</c:v>
                </c:pt>
                <c:pt idx="2135">
                  <c:v>18</c:v>
                </c:pt>
                <c:pt idx="2136">
                  <c:v>17</c:v>
                </c:pt>
                <c:pt idx="2137">
                  <c:v>19</c:v>
                </c:pt>
                <c:pt idx="2138">
                  <c:v>23</c:v>
                </c:pt>
                <c:pt idx="2139">
                  <c:v>27</c:v>
                </c:pt>
                <c:pt idx="2140">
                  <c:v>26</c:v>
                </c:pt>
                <c:pt idx="2141">
                  <c:v>26</c:v>
                </c:pt>
                <c:pt idx="2142">
                  <c:v>24</c:v>
                </c:pt>
                <c:pt idx="2143">
                  <c:v>14</c:v>
                </c:pt>
                <c:pt idx="2144">
                  <c:v>14</c:v>
                </c:pt>
                <c:pt idx="2145">
                  <c:v>13</c:v>
                </c:pt>
                <c:pt idx="2146">
                  <c:v>14</c:v>
                </c:pt>
                <c:pt idx="2147">
                  <c:v>13</c:v>
                </c:pt>
                <c:pt idx="2148">
                  <c:v>15</c:v>
                </c:pt>
                <c:pt idx="2149">
                  <c:v>15</c:v>
                </c:pt>
                <c:pt idx="2150">
                  <c:v>18</c:v>
                </c:pt>
                <c:pt idx="2151">
                  <c:v>21</c:v>
                </c:pt>
                <c:pt idx="2152">
                  <c:v>17</c:v>
                </c:pt>
                <c:pt idx="2153">
                  <c:v>22</c:v>
                </c:pt>
                <c:pt idx="2154">
                  <c:v>25</c:v>
                </c:pt>
                <c:pt idx="2155">
                  <c:v>26</c:v>
                </c:pt>
                <c:pt idx="2156">
                  <c:v>28</c:v>
                </c:pt>
                <c:pt idx="2157">
                  <c:v>30</c:v>
                </c:pt>
                <c:pt idx="2158">
                  <c:v>30</c:v>
                </c:pt>
                <c:pt idx="2159">
                  <c:v>24</c:v>
                </c:pt>
                <c:pt idx="2160">
                  <c:v>24</c:v>
                </c:pt>
                <c:pt idx="2161">
                  <c:v>24</c:v>
                </c:pt>
                <c:pt idx="2162">
                  <c:v>26</c:v>
                </c:pt>
                <c:pt idx="2163">
                  <c:v>27</c:v>
                </c:pt>
                <c:pt idx="2164">
                  <c:v>28</c:v>
                </c:pt>
                <c:pt idx="2165">
                  <c:v>28</c:v>
                </c:pt>
                <c:pt idx="2166">
                  <c:v>29</c:v>
                </c:pt>
                <c:pt idx="2167">
                  <c:v>29</c:v>
                </c:pt>
                <c:pt idx="2168">
                  <c:v>27</c:v>
                </c:pt>
                <c:pt idx="2169">
                  <c:v>27</c:v>
                </c:pt>
                <c:pt idx="2170">
                  <c:v>27</c:v>
                </c:pt>
                <c:pt idx="2171">
                  <c:v>23</c:v>
                </c:pt>
                <c:pt idx="2172">
                  <c:v>22</c:v>
                </c:pt>
                <c:pt idx="2173">
                  <c:v>22</c:v>
                </c:pt>
                <c:pt idx="2174">
                  <c:v>22</c:v>
                </c:pt>
                <c:pt idx="2175">
                  <c:v>21</c:v>
                </c:pt>
                <c:pt idx="2176">
                  <c:v>27</c:v>
                </c:pt>
                <c:pt idx="2177">
                  <c:v>28</c:v>
                </c:pt>
                <c:pt idx="2178">
                  <c:v>26</c:v>
                </c:pt>
                <c:pt idx="2179">
                  <c:v>26</c:v>
                </c:pt>
                <c:pt idx="2180">
                  <c:v>18</c:v>
                </c:pt>
                <c:pt idx="2181">
                  <c:v>19</c:v>
                </c:pt>
                <c:pt idx="2182">
                  <c:v>24</c:v>
                </c:pt>
                <c:pt idx="2183">
                  <c:v>19</c:v>
                </c:pt>
                <c:pt idx="2184">
                  <c:v>19</c:v>
                </c:pt>
                <c:pt idx="2185">
                  <c:v>25</c:v>
                </c:pt>
                <c:pt idx="2186">
                  <c:v>26</c:v>
                </c:pt>
                <c:pt idx="2187">
                  <c:v>24</c:v>
                </c:pt>
                <c:pt idx="2188">
                  <c:v>26</c:v>
                </c:pt>
                <c:pt idx="2189">
                  <c:v>26</c:v>
                </c:pt>
                <c:pt idx="2190">
                  <c:v>26</c:v>
                </c:pt>
                <c:pt idx="2191">
                  <c:v>24</c:v>
                </c:pt>
                <c:pt idx="2192">
                  <c:v>20</c:v>
                </c:pt>
                <c:pt idx="2193">
                  <c:v>22</c:v>
                </c:pt>
                <c:pt idx="2194">
                  <c:v>20</c:v>
                </c:pt>
                <c:pt idx="2195">
                  <c:v>19</c:v>
                </c:pt>
                <c:pt idx="2196">
                  <c:v>23</c:v>
                </c:pt>
                <c:pt idx="2197">
                  <c:v>20</c:v>
                </c:pt>
                <c:pt idx="2198">
                  <c:v>20</c:v>
                </c:pt>
                <c:pt idx="2199">
                  <c:v>25</c:v>
                </c:pt>
                <c:pt idx="2200">
                  <c:v>24</c:v>
                </c:pt>
                <c:pt idx="2201">
                  <c:v>17</c:v>
                </c:pt>
                <c:pt idx="2202">
                  <c:v>19</c:v>
                </c:pt>
                <c:pt idx="2203">
                  <c:v>17</c:v>
                </c:pt>
                <c:pt idx="2204">
                  <c:v>15</c:v>
                </c:pt>
                <c:pt idx="2205">
                  <c:v>17</c:v>
                </c:pt>
                <c:pt idx="2206">
                  <c:v>21</c:v>
                </c:pt>
                <c:pt idx="2207">
                  <c:v>16</c:v>
                </c:pt>
                <c:pt idx="2208">
                  <c:v>17</c:v>
                </c:pt>
                <c:pt idx="2209">
                  <c:v>18</c:v>
                </c:pt>
                <c:pt idx="2210">
                  <c:v>20</c:v>
                </c:pt>
                <c:pt idx="2211">
                  <c:v>19</c:v>
                </c:pt>
                <c:pt idx="2212">
                  <c:v>20</c:v>
                </c:pt>
                <c:pt idx="2213">
                  <c:v>23</c:v>
                </c:pt>
                <c:pt idx="2214">
                  <c:v>23</c:v>
                </c:pt>
                <c:pt idx="2215">
                  <c:v>28</c:v>
                </c:pt>
                <c:pt idx="2216">
                  <c:v>28</c:v>
                </c:pt>
                <c:pt idx="2217">
                  <c:v>27</c:v>
                </c:pt>
                <c:pt idx="2218">
                  <c:v>25</c:v>
                </c:pt>
                <c:pt idx="2219">
                  <c:v>18</c:v>
                </c:pt>
                <c:pt idx="2220">
                  <c:v>14</c:v>
                </c:pt>
                <c:pt idx="2221">
                  <c:v>12</c:v>
                </c:pt>
                <c:pt idx="2222">
                  <c:v>13</c:v>
                </c:pt>
                <c:pt idx="2223">
                  <c:v>14</c:v>
                </c:pt>
                <c:pt idx="2224">
                  <c:v>17</c:v>
                </c:pt>
                <c:pt idx="2225">
                  <c:v>24</c:v>
                </c:pt>
                <c:pt idx="2226">
                  <c:v>23</c:v>
                </c:pt>
                <c:pt idx="2227">
                  <c:v>19</c:v>
                </c:pt>
                <c:pt idx="2228">
                  <c:v>25</c:v>
                </c:pt>
                <c:pt idx="2229">
                  <c:v>19</c:v>
                </c:pt>
                <c:pt idx="2230">
                  <c:v>18</c:v>
                </c:pt>
                <c:pt idx="2231">
                  <c:v>21</c:v>
                </c:pt>
                <c:pt idx="2232">
                  <c:v>23</c:v>
                </c:pt>
                <c:pt idx="2233">
                  <c:v>24</c:v>
                </c:pt>
                <c:pt idx="2234">
                  <c:v>15</c:v>
                </c:pt>
                <c:pt idx="2235">
                  <c:v>19</c:v>
                </c:pt>
                <c:pt idx="2236">
                  <c:v>17</c:v>
                </c:pt>
                <c:pt idx="2237">
                  <c:v>15</c:v>
                </c:pt>
                <c:pt idx="2238">
                  <c:v>22</c:v>
                </c:pt>
                <c:pt idx="2239">
                  <c:v>23</c:v>
                </c:pt>
                <c:pt idx="2240">
                  <c:v>23</c:v>
                </c:pt>
                <c:pt idx="2241">
                  <c:v>23</c:v>
                </c:pt>
                <c:pt idx="2242">
                  <c:v>22</c:v>
                </c:pt>
                <c:pt idx="2243">
                  <c:v>15</c:v>
                </c:pt>
                <c:pt idx="2244">
                  <c:v>10</c:v>
                </c:pt>
                <c:pt idx="2245">
                  <c:v>7</c:v>
                </c:pt>
                <c:pt idx="2246">
                  <c:v>6</c:v>
                </c:pt>
                <c:pt idx="2247">
                  <c:v>7</c:v>
                </c:pt>
                <c:pt idx="2248">
                  <c:v>8</c:v>
                </c:pt>
                <c:pt idx="2249">
                  <c:v>9</c:v>
                </c:pt>
                <c:pt idx="2250">
                  <c:v>13</c:v>
                </c:pt>
                <c:pt idx="2251">
                  <c:v>15</c:v>
                </c:pt>
                <c:pt idx="2252">
                  <c:v>15</c:v>
                </c:pt>
                <c:pt idx="2253">
                  <c:v>16</c:v>
                </c:pt>
                <c:pt idx="2254">
                  <c:v>15</c:v>
                </c:pt>
                <c:pt idx="2255">
                  <c:v>16</c:v>
                </c:pt>
                <c:pt idx="2256">
                  <c:v>9</c:v>
                </c:pt>
                <c:pt idx="2257">
                  <c:v>8</c:v>
                </c:pt>
                <c:pt idx="2258">
                  <c:v>9</c:v>
                </c:pt>
                <c:pt idx="2259">
                  <c:v>10</c:v>
                </c:pt>
                <c:pt idx="2260">
                  <c:v>7</c:v>
                </c:pt>
                <c:pt idx="2261">
                  <c:v>7</c:v>
                </c:pt>
                <c:pt idx="2262">
                  <c:v>7</c:v>
                </c:pt>
                <c:pt idx="2263">
                  <c:v>7</c:v>
                </c:pt>
                <c:pt idx="2264">
                  <c:v>8</c:v>
                </c:pt>
                <c:pt idx="2265">
                  <c:v>5</c:v>
                </c:pt>
                <c:pt idx="2266">
                  <c:v>8</c:v>
                </c:pt>
                <c:pt idx="2267">
                  <c:v>10</c:v>
                </c:pt>
                <c:pt idx="2268">
                  <c:v>9</c:v>
                </c:pt>
                <c:pt idx="2269">
                  <c:v>9</c:v>
                </c:pt>
                <c:pt idx="2270">
                  <c:v>9</c:v>
                </c:pt>
                <c:pt idx="2271">
                  <c:v>9</c:v>
                </c:pt>
                <c:pt idx="2272">
                  <c:v>10</c:v>
                </c:pt>
                <c:pt idx="2273">
                  <c:v>15</c:v>
                </c:pt>
                <c:pt idx="2274">
                  <c:v>13</c:v>
                </c:pt>
                <c:pt idx="2275">
                  <c:v>13</c:v>
                </c:pt>
                <c:pt idx="2276">
                  <c:v>16</c:v>
                </c:pt>
                <c:pt idx="2277">
                  <c:v>15</c:v>
                </c:pt>
                <c:pt idx="2278">
                  <c:v>12</c:v>
                </c:pt>
                <c:pt idx="2279">
                  <c:v>12</c:v>
                </c:pt>
                <c:pt idx="2280">
                  <c:v>7</c:v>
                </c:pt>
                <c:pt idx="2281">
                  <c:v>7</c:v>
                </c:pt>
                <c:pt idx="2282">
                  <c:v>13</c:v>
                </c:pt>
                <c:pt idx="2283">
                  <c:v>15</c:v>
                </c:pt>
                <c:pt idx="2284">
                  <c:v>17</c:v>
                </c:pt>
                <c:pt idx="2285">
                  <c:v>17</c:v>
                </c:pt>
                <c:pt idx="2286">
                  <c:v>16</c:v>
                </c:pt>
                <c:pt idx="2287">
                  <c:v>16</c:v>
                </c:pt>
                <c:pt idx="2288">
                  <c:v>17</c:v>
                </c:pt>
                <c:pt idx="2289">
                  <c:v>19</c:v>
                </c:pt>
                <c:pt idx="2290">
                  <c:v>17</c:v>
                </c:pt>
                <c:pt idx="2291">
                  <c:v>21</c:v>
                </c:pt>
                <c:pt idx="2292">
                  <c:v>21</c:v>
                </c:pt>
                <c:pt idx="2293">
                  <c:v>23</c:v>
                </c:pt>
                <c:pt idx="2294">
                  <c:v>25</c:v>
                </c:pt>
                <c:pt idx="2295">
                  <c:v>28</c:v>
                </c:pt>
                <c:pt idx="2296">
                  <c:v>28</c:v>
                </c:pt>
                <c:pt idx="2297">
                  <c:v>28</c:v>
                </c:pt>
                <c:pt idx="2298">
                  <c:v>26</c:v>
                </c:pt>
                <c:pt idx="2299">
                  <c:v>25</c:v>
                </c:pt>
                <c:pt idx="2300">
                  <c:v>21</c:v>
                </c:pt>
                <c:pt idx="2301">
                  <c:v>16</c:v>
                </c:pt>
                <c:pt idx="2302">
                  <c:v>16</c:v>
                </c:pt>
                <c:pt idx="2303">
                  <c:v>14</c:v>
                </c:pt>
                <c:pt idx="2304">
                  <c:v>22</c:v>
                </c:pt>
                <c:pt idx="2305">
                  <c:v>19</c:v>
                </c:pt>
                <c:pt idx="2306">
                  <c:v>23</c:v>
                </c:pt>
                <c:pt idx="2307">
                  <c:v>23</c:v>
                </c:pt>
                <c:pt idx="2308">
                  <c:v>25</c:v>
                </c:pt>
                <c:pt idx="2309">
                  <c:v>22</c:v>
                </c:pt>
                <c:pt idx="2310">
                  <c:v>27</c:v>
                </c:pt>
                <c:pt idx="2311">
                  <c:v>28</c:v>
                </c:pt>
                <c:pt idx="2312">
                  <c:v>28</c:v>
                </c:pt>
                <c:pt idx="2313">
                  <c:v>28</c:v>
                </c:pt>
                <c:pt idx="2314">
                  <c:v>28</c:v>
                </c:pt>
                <c:pt idx="2315">
                  <c:v>27</c:v>
                </c:pt>
                <c:pt idx="2316">
                  <c:v>25</c:v>
                </c:pt>
                <c:pt idx="2317">
                  <c:v>18</c:v>
                </c:pt>
                <c:pt idx="2318">
                  <c:v>19</c:v>
                </c:pt>
                <c:pt idx="2319">
                  <c:v>25</c:v>
                </c:pt>
                <c:pt idx="2320">
                  <c:v>28</c:v>
                </c:pt>
                <c:pt idx="2321">
                  <c:v>29</c:v>
                </c:pt>
                <c:pt idx="2322">
                  <c:v>31</c:v>
                </c:pt>
                <c:pt idx="2323">
                  <c:v>31</c:v>
                </c:pt>
                <c:pt idx="2324">
                  <c:v>28</c:v>
                </c:pt>
                <c:pt idx="2325">
                  <c:v>31</c:v>
                </c:pt>
                <c:pt idx="2326">
                  <c:v>29</c:v>
                </c:pt>
                <c:pt idx="2327">
                  <c:v>30</c:v>
                </c:pt>
                <c:pt idx="2328">
                  <c:v>29</c:v>
                </c:pt>
                <c:pt idx="2329">
                  <c:v>23</c:v>
                </c:pt>
                <c:pt idx="2330">
                  <c:v>27</c:v>
                </c:pt>
                <c:pt idx="2331">
                  <c:v>22</c:v>
                </c:pt>
                <c:pt idx="2332">
                  <c:v>28</c:v>
                </c:pt>
                <c:pt idx="2333">
                  <c:v>27</c:v>
                </c:pt>
                <c:pt idx="2334">
                  <c:v>25</c:v>
                </c:pt>
                <c:pt idx="2335">
                  <c:v>23</c:v>
                </c:pt>
                <c:pt idx="2336">
                  <c:v>22</c:v>
                </c:pt>
                <c:pt idx="2337">
                  <c:v>18</c:v>
                </c:pt>
                <c:pt idx="2338">
                  <c:v>22</c:v>
                </c:pt>
                <c:pt idx="2339">
                  <c:v>18</c:v>
                </c:pt>
                <c:pt idx="2340">
                  <c:v>19</c:v>
                </c:pt>
                <c:pt idx="2341">
                  <c:v>15</c:v>
                </c:pt>
                <c:pt idx="2342">
                  <c:v>17</c:v>
                </c:pt>
                <c:pt idx="2343">
                  <c:v>22</c:v>
                </c:pt>
                <c:pt idx="2344">
                  <c:v>27</c:v>
                </c:pt>
                <c:pt idx="2345">
                  <c:v>25</c:v>
                </c:pt>
                <c:pt idx="2346">
                  <c:v>15</c:v>
                </c:pt>
                <c:pt idx="2347">
                  <c:v>14</c:v>
                </c:pt>
                <c:pt idx="2348">
                  <c:v>14</c:v>
                </c:pt>
                <c:pt idx="2349">
                  <c:v>14</c:v>
                </c:pt>
                <c:pt idx="2350">
                  <c:v>14</c:v>
                </c:pt>
                <c:pt idx="2351">
                  <c:v>15</c:v>
                </c:pt>
                <c:pt idx="2352">
                  <c:v>14</c:v>
                </c:pt>
                <c:pt idx="2353">
                  <c:v>15</c:v>
                </c:pt>
                <c:pt idx="2354">
                  <c:v>16</c:v>
                </c:pt>
                <c:pt idx="2355">
                  <c:v>20</c:v>
                </c:pt>
                <c:pt idx="2356">
                  <c:v>23</c:v>
                </c:pt>
                <c:pt idx="2357">
                  <c:v>22</c:v>
                </c:pt>
                <c:pt idx="2358">
                  <c:v>21</c:v>
                </c:pt>
                <c:pt idx="2359">
                  <c:v>23</c:v>
                </c:pt>
                <c:pt idx="2360">
                  <c:v>19</c:v>
                </c:pt>
                <c:pt idx="2361">
                  <c:v>22</c:v>
                </c:pt>
                <c:pt idx="2362">
                  <c:v>22</c:v>
                </c:pt>
                <c:pt idx="2363">
                  <c:v>25</c:v>
                </c:pt>
                <c:pt idx="2364">
                  <c:v>20</c:v>
                </c:pt>
                <c:pt idx="2365">
                  <c:v>22</c:v>
                </c:pt>
                <c:pt idx="2366">
                  <c:v>18</c:v>
                </c:pt>
                <c:pt idx="2367">
                  <c:v>17</c:v>
                </c:pt>
                <c:pt idx="2368">
                  <c:v>17</c:v>
                </c:pt>
                <c:pt idx="2369">
                  <c:v>17</c:v>
                </c:pt>
                <c:pt idx="2370">
                  <c:v>12</c:v>
                </c:pt>
                <c:pt idx="2371">
                  <c:v>11</c:v>
                </c:pt>
                <c:pt idx="2372">
                  <c:v>13</c:v>
                </c:pt>
                <c:pt idx="2373">
                  <c:v>12</c:v>
                </c:pt>
                <c:pt idx="2374">
                  <c:v>13</c:v>
                </c:pt>
                <c:pt idx="2375">
                  <c:v>12</c:v>
                </c:pt>
                <c:pt idx="2376">
                  <c:v>10</c:v>
                </c:pt>
                <c:pt idx="2377">
                  <c:v>6</c:v>
                </c:pt>
                <c:pt idx="2378">
                  <c:v>6</c:v>
                </c:pt>
                <c:pt idx="2379">
                  <c:v>5</c:v>
                </c:pt>
                <c:pt idx="2380">
                  <c:v>5</c:v>
                </c:pt>
                <c:pt idx="2381">
                  <c:v>5</c:v>
                </c:pt>
                <c:pt idx="2382">
                  <c:v>6</c:v>
                </c:pt>
                <c:pt idx="2383">
                  <c:v>3</c:v>
                </c:pt>
                <c:pt idx="2384">
                  <c:v>3</c:v>
                </c:pt>
                <c:pt idx="2385">
                  <c:v>3</c:v>
                </c:pt>
                <c:pt idx="2386">
                  <c:v>5</c:v>
                </c:pt>
                <c:pt idx="2387">
                  <c:v>4</c:v>
                </c:pt>
                <c:pt idx="2388">
                  <c:v>6</c:v>
                </c:pt>
                <c:pt idx="2389">
                  <c:v>6</c:v>
                </c:pt>
                <c:pt idx="2390">
                  <c:v>7</c:v>
                </c:pt>
                <c:pt idx="2391">
                  <c:v>7</c:v>
                </c:pt>
                <c:pt idx="2392">
                  <c:v>10</c:v>
                </c:pt>
                <c:pt idx="2393">
                  <c:v>11</c:v>
                </c:pt>
                <c:pt idx="2394">
                  <c:v>12</c:v>
                </c:pt>
                <c:pt idx="2395">
                  <c:v>7</c:v>
                </c:pt>
                <c:pt idx="2396">
                  <c:v>4</c:v>
                </c:pt>
                <c:pt idx="2397">
                  <c:v>4</c:v>
                </c:pt>
                <c:pt idx="2398">
                  <c:v>4</c:v>
                </c:pt>
                <c:pt idx="2399">
                  <c:v>5</c:v>
                </c:pt>
                <c:pt idx="2400">
                  <c:v>5</c:v>
                </c:pt>
                <c:pt idx="2401">
                  <c:v>5</c:v>
                </c:pt>
                <c:pt idx="2402">
                  <c:v>5</c:v>
                </c:pt>
                <c:pt idx="2403">
                  <c:v>3</c:v>
                </c:pt>
                <c:pt idx="2404">
                  <c:v>3</c:v>
                </c:pt>
                <c:pt idx="2405">
                  <c:v>5</c:v>
                </c:pt>
                <c:pt idx="2406">
                  <c:v>11</c:v>
                </c:pt>
                <c:pt idx="2407">
                  <c:v>13</c:v>
                </c:pt>
                <c:pt idx="2408">
                  <c:v>14</c:v>
                </c:pt>
                <c:pt idx="2409">
                  <c:v>14</c:v>
                </c:pt>
                <c:pt idx="2410">
                  <c:v>14</c:v>
                </c:pt>
                <c:pt idx="2411">
                  <c:v>13</c:v>
                </c:pt>
                <c:pt idx="2412">
                  <c:v>11</c:v>
                </c:pt>
                <c:pt idx="2413">
                  <c:v>7</c:v>
                </c:pt>
                <c:pt idx="2414">
                  <c:v>12</c:v>
                </c:pt>
                <c:pt idx="2415">
                  <c:v>6</c:v>
                </c:pt>
                <c:pt idx="2416">
                  <c:v>8</c:v>
                </c:pt>
                <c:pt idx="2417">
                  <c:v>9</c:v>
                </c:pt>
                <c:pt idx="2418">
                  <c:v>14</c:v>
                </c:pt>
                <c:pt idx="2419">
                  <c:v>19</c:v>
                </c:pt>
                <c:pt idx="2420">
                  <c:v>21</c:v>
                </c:pt>
                <c:pt idx="2421">
                  <c:v>21</c:v>
                </c:pt>
                <c:pt idx="2422">
                  <c:v>21</c:v>
                </c:pt>
                <c:pt idx="2423">
                  <c:v>23</c:v>
                </c:pt>
                <c:pt idx="2424">
                  <c:v>22</c:v>
                </c:pt>
                <c:pt idx="2425">
                  <c:v>24</c:v>
                </c:pt>
                <c:pt idx="2426">
                  <c:v>24</c:v>
                </c:pt>
                <c:pt idx="2427">
                  <c:v>26</c:v>
                </c:pt>
                <c:pt idx="2428">
                  <c:v>25</c:v>
                </c:pt>
                <c:pt idx="2429">
                  <c:v>21</c:v>
                </c:pt>
                <c:pt idx="2430">
                  <c:v>22</c:v>
                </c:pt>
                <c:pt idx="2431">
                  <c:v>22</c:v>
                </c:pt>
                <c:pt idx="2432">
                  <c:v>22</c:v>
                </c:pt>
                <c:pt idx="2433">
                  <c:v>20</c:v>
                </c:pt>
                <c:pt idx="2434">
                  <c:v>26</c:v>
                </c:pt>
                <c:pt idx="2435">
                  <c:v>19</c:v>
                </c:pt>
                <c:pt idx="2436">
                  <c:v>18</c:v>
                </c:pt>
                <c:pt idx="2437">
                  <c:v>19</c:v>
                </c:pt>
                <c:pt idx="2438">
                  <c:v>17</c:v>
                </c:pt>
                <c:pt idx="2439">
                  <c:v>15</c:v>
                </c:pt>
                <c:pt idx="2440">
                  <c:v>20</c:v>
                </c:pt>
                <c:pt idx="2441">
                  <c:v>22</c:v>
                </c:pt>
                <c:pt idx="2442">
                  <c:v>24</c:v>
                </c:pt>
                <c:pt idx="2443">
                  <c:v>25</c:v>
                </c:pt>
                <c:pt idx="2444">
                  <c:v>26</c:v>
                </c:pt>
                <c:pt idx="2445">
                  <c:v>25</c:v>
                </c:pt>
                <c:pt idx="2446">
                  <c:v>26</c:v>
                </c:pt>
                <c:pt idx="2447">
                  <c:v>25</c:v>
                </c:pt>
                <c:pt idx="2448">
                  <c:v>27</c:v>
                </c:pt>
                <c:pt idx="2449">
                  <c:v>27</c:v>
                </c:pt>
                <c:pt idx="2450">
                  <c:v>23</c:v>
                </c:pt>
                <c:pt idx="2451">
                  <c:v>23</c:v>
                </c:pt>
                <c:pt idx="2452">
                  <c:v>24</c:v>
                </c:pt>
                <c:pt idx="2453">
                  <c:v>22</c:v>
                </c:pt>
                <c:pt idx="2454">
                  <c:v>22</c:v>
                </c:pt>
                <c:pt idx="2455">
                  <c:v>22</c:v>
                </c:pt>
                <c:pt idx="2456">
                  <c:v>21</c:v>
                </c:pt>
                <c:pt idx="2457">
                  <c:v>19</c:v>
                </c:pt>
                <c:pt idx="2458">
                  <c:v>26</c:v>
                </c:pt>
                <c:pt idx="2459">
                  <c:v>28</c:v>
                </c:pt>
                <c:pt idx="2460">
                  <c:v>27</c:v>
                </c:pt>
                <c:pt idx="2461">
                  <c:v>29</c:v>
                </c:pt>
                <c:pt idx="2462">
                  <c:v>29</c:v>
                </c:pt>
                <c:pt idx="2463">
                  <c:v>27</c:v>
                </c:pt>
                <c:pt idx="2464">
                  <c:v>22</c:v>
                </c:pt>
                <c:pt idx="2465">
                  <c:v>19</c:v>
                </c:pt>
                <c:pt idx="2466">
                  <c:v>15</c:v>
                </c:pt>
                <c:pt idx="2467">
                  <c:v>15</c:v>
                </c:pt>
                <c:pt idx="2468">
                  <c:v>15</c:v>
                </c:pt>
                <c:pt idx="2469">
                  <c:v>14</c:v>
                </c:pt>
                <c:pt idx="2470">
                  <c:v>13</c:v>
                </c:pt>
                <c:pt idx="2471">
                  <c:v>15</c:v>
                </c:pt>
                <c:pt idx="2472">
                  <c:v>13</c:v>
                </c:pt>
                <c:pt idx="2473">
                  <c:v>13</c:v>
                </c:pt>
                <c:pt idx="2474">
                  <c:v>12</c:v>
                </c:pt>
                <c:pt idx="2475">
                  <c:v>12</c:v>
                </c:pt>
                <c:pt idx="2476">
                  <c:v>12</c:v>
                </c:pt>
                <c:pt idx="2477">
                  <c:v>12</c:v>
                </c:pt>
                <c:pt idx="2478">
                  <c:v>11</c:v>
                </c:pt>
                <c:pt idx="2479">
                  <c:v>11</c:v>
                </c:pt>
                <c:pt idx="2480">
                  <c:v>10</c:v>
                </c:pt>
                <c:pt idx="2481">
                  <c:v>10</c:v>
                </c:pt>
                <c:pt idx="2482">
                  <c:v>9</c:v>
                </c:pt>
                <c:pt idx="2483">
                  <c:v>8</c:v>
                </c:pt>
                <c:pt idx="2484">
                  <c:v>9</c:v>
                </c:pt>
                <c:pt idx="2485">
                  <c:v>9</c:v>
                </c:pt>
                <c:pt idx="2486">
                  <c:v>11</c:v>
                </c:pt>
                <c:pt idx="2487">
                  <c:v>13</c:v>
                </c:pt>
                <c:pt idx="2488">
                  <c:v>12</c:v>
                </c:pt>
                <c:pt idx="2489">
                  <c:v>13</c:v>
                </c:pt>
                <c:pt idx="2490">
                  <c:v>15</c:v>
                </c:pt>
                <c:pt idx="2491">
                  <c:v>15</c:v>
                </c:pt>
                <c:pt idx="2492">
                  <c:v>14</c:v>
                </c:pt>
                <c:pt idx="2493">
                  <c:v>14</c:v>
                </c:pt>
                <c:pt idx="2494">
                  <c:v>16</c:v>
                </c:pt>
                <c:pt idx="2495">
                  <c:v>16</c:v>
                </c:pt>
                <c:pt idx="2496">
                  <c:v>17</c:v>
                </c:pt>
                <c:pt idx="2497">
                  <c:v>18</c:v>
                </c:pt>
                <c:pt idx="2498">
                  <c:v>25</c:v>
                </c:pt>
                <c:pt idx="2499">
                  <c:v>28</c:v>
                </c:pt>
                <c:pt idx="2500">
                  <c:v>28</c:v>
                </c:pt>
                <c:pt idx="2501">
                  <c:v>29</c:v>
                </c:pt>
                <c:pt idx="2502">
                  <c:v>29</c:v>
                </c:pt>
                <c:pt idx="2503">
                  <c:v>30</c:v>
                </c:pt>
                <c:pt idx="2504">
                  <c:v>23</c:v>
                </c:pt>
                <c:pt idx="2505">
                  <c:v>22</c:v>
                </c:pt>
                <c:pt idx="2506">
                  <c:v>23</c:v>
                </c:pt>
                <c:pt idx="2507">
                  <c:v>21</c:v>
                </c:pt>
                <c:pt idx="2508">
                  <c:v>24</c:v>
                </c:pt>
                <c:pt idx="2509">
                  <c:v>28</c:v>
                </c:pt>
                <c:pt idx="2510">
                  <c:v>28</c:v>
                </c:pt>
                <c:pt idx="2511">
                  <c:v>27</c:v>
                </c:pt>
                <c:pt idx="2512">
                  <c:v>24</c:v>
                </c:pt>
                <c:pt idx="2513">
                  <c:v>23</c:v>
                </c:pt>
                <c:pt idx="2514">
                  <c:v>24</c:v>
                </c:pt>
                <c:pt idx="2515">
                  <c:v>26</c:v>
                </c:pt>
                <c:pt idx="2516">
                  <c:v>23</c:v>
                </c:pt>
                <c:pt idx="2517">
                  <c:v>28</c:v>
                </c:pt>
                <c:pt idx="2518">
                  <c:v>28</c:v>
                </c:pt>
                <c:pt idx="2519">
                  <c:v>29</c:v>
                </c:pt>
                <c:pt idx="2520">
                  <c:v>29</c:v>
                </c:pt>
                <c:pt idx="2521">
                  <c:v>25</c:v>
                </c:pt>
                <c:pt idx="2522">
                  <c:v>26</c:v>
                </c:pt>
                <c:pt idx="2523">
                  <c:v>20</c:v>
                </c:pt>
                <c:pt idx="2524">
                  <c:v>21</c:v>
                </c:pt>
                <c:pt idx="2525">
                  <c:v>17</c:v>
                </c:pt>
                <c:pt idx="2526">
                  <c:v>22</c:v>
                </c:pt>
                <c:pt idx="2527">
                  <c:v>23</c:v>
                </c:pt>
                <c:pt idx="2528">
                  <c:v>22</c:v>
                </c:pt>
                <c:pt idx="2529">
                  <c:v>19</c:v>
                </c:pt>
                <c:pt idx="2530">
                  <c:v>18</c:v>
                </c:pt>
                <c:pt idx="2531">
                  <c:v>18</c:v>
                </c:pt>
                <c:pt idx="2532">
                  <c:v>15</c:v>
                </c:pt>
                <c:pt idx="2533">
                  <c:v>17</c:v>
                </c:pt>
                <c:pt idx="2534">
                  <c:v>16</c:v>
                </c:pt>
                <c:pt idx="2535">
                  <c:v>18</c:v>
                </c:pt>
                <c:pt idx="2536">
                  <c:v>25</c:v>
                </c:pt>
                <c:pt idx="2537">
                  <c:v>25</c:v>
                </c:pt>
                <c:pt idx="2538">
                  <c:v>28</c:v>
                </c:pt>
                <c:pt idx="2539">
                  <c:v>25</c:v>
                </c:pt>
                <c:pt idx="2540">
                  <c:v>25</c:v>
                </c:pt>
                <c:pt idx="2541">
                  <c:v>26</c:v>
                </c:pt>
                <c:pt idx="2542">
                  <c:v>25</c:v>
                </c:pt>
                <c:pt idx="2543">
                  <c:v>21</c:v>
                </c:pt>
                <c:pt idx="2544">
                  <c:v>21</c:v>
                </c:pt>
                <c:pt idx="2545">
                  <c:v>19</c:v>
                </c:pt>
                <c:pt idx="2546">
                  <c:v>17</c:v>
                </c:pt>
                <c:pt idx="2547">
                  <c:v>24</c:v>
                </c:pt>
                <c:pt idx="2548">
                  <c:v>22</c:v>
                </c:pt>
                <c:pt idx="2549">
                  <c:v>23</c:v>
                </c:pt>
                <c:pt idx="2550">
                  <c:v>26</c:v>
                </c:pt>
                <c:pt idx="2551">
                  <c:v>30</c:v>
                </c:pt>
                <c:pt idx="2552">
                  <c:v>30</c:v>
                </c:pt>
                <c:pt idx="2553">
                  <c:v>30</c:v>
                </c:pt>
                <c:pt idx="2554">
                  <c:v>31</c:v>
                </c:pt>
                <c:pt idx="2555">
                  <c:v>28</c:v>
                </c:pt>
                <c:pt idx="2556">
                  <c:v>25</c:v>
                </c:pt>
                <c:pt idx="2557">
                  <c:v>26</c:v>
                </c:pt>
                <c:pt idx="2558">
                  <c:v>25</c:v>
                </c:pt>
                <c:pt idx="2559">
                  <c:v>20</c:v>
                </c:pt>
                <c:pt idx="2560">
                  <c:v>20</c:v>
                </c:pt>
                <c:pt idx="2561">
                  <c:v>16</c:v>
                </c:pt>
                <c:pt idx="2562">
                  <c:v>17</c:v>
                </c:pt>
                <c:pt idx="2563">
                  <c:v>19</c:v>
                </c:pt>
                <c:pt idx="2564">
                  <c:v>20</c:v>
                </c:pt>
                <c:pt idx="2565">
                  <c:v>28</c:v>
                </c:pt>
                <c:pt idx="2566">
                  <c:v>24</c:v>
                </c:pt>
                <c:pt idx="2567">
                  <c:v>25</c:v>
                </c:pt>
                <c:pt idx="2568">
                  <c:v>23</c:v>
                </c:pt>
                <c:pt idx="2569">
                  <c:v>23</c:v>
                </c:pt>
                <c:pt idx="2570">
                  <c:v>19</c:v>
                </c:pt>
                <c:pt idx="2571">
                  <c:v>18</c:v>
                </c:pt>
                <c:pt idx="2572">
                  <c:v>16</c:v>
                </c:pt>
                <c:pt idx="2573">
                  <c:v>15</c:v>
                </c:pt>
                <c:pt idx="2574">
                  <c:v>11</c:v>
                </c:pt>
                <c:pt idx="2575">
                  <c:v>15</c:v>
                </c:pt>
                <c:pt idx="2576">
                  <c:v>12</c:v>
                </c:pt>
                <c:pt idx="2577">
                  <c:v>9</c:v>
                </c:pt>
                <c:pt idx="2578">
                  <c:v>9</c:v>
                </c:pt>
                <c:pt idx="2579">
                  <c:v>8</c:v>
                </c:pt>
                <c:pt idx="2580">
                  <c:v>8</c:v>
                </c:pt>
                <c:pt idx="2581">
                  <c:v>9</c:v>
                </c:pt>
                <c:pt idx="2582">
                  <c:v>11</c:v>
                </c:pt>
                <c:pt idx="2583">
                  <c:v>12</c:v>
                </c:pt>
                <c:pt idx="2584">
                  <c:v>14</c:v>
                </c:pt>
                <c:pt idx="2585">
                  <c:v>9</c:v>
                </c:pt>
                <c:pt idx="2586">
                  <c:v>9</c:v>
                </c:pt>
                <c:pt idx="2587">
                  <c:v>9</c:v>
                </c:pt>
                <c:pt idx="2588">
                  <c:v>8</c:v>
                </c:pt>
                <c:pt idx="2589">
                  <c:v>6</c:v>
                </c:pt>
                <c:pt idx="2590">
                  <c:v>6</c:v>
                </c:pt>
                <c:pt idx="2591">
                  <c:v>12</c:v>
                </c:pt>
                <c:pt idx="2592">
                  <c:v>13</c:v>
                </c:pt>
                <c:pt idx="2593">
                  <c:v>17</c:v>
                </c:pt>
                <c:pt idx="2594">
                  <c:v>16</c:v>
                </c:pt>
                <c:pt idx="2595">
                  <c:v>13</c:v>
                </c:pt>
                <c:pt idx="2596">
                  <c:v>9</c:v>
                </c:pt>
                <c:pt idx="2597">
                  <c:v>8</c:v>
                </c:pt>
                <c:pt idx="2598">
                  <c:v>8</c:v>
                </c:pt>
                <c:pt idx="2599">
                  <c:v>7</c:v>
                </c:pt>
                <c:pt idx="2600">
                  <c:v>8</c:v>
                </c:pt>
                <c:pt idx="2601">
                  <c:v>11</c:v>
                </c:pt>
                <c:pt idx="2602">
                  <c:v>19</c:v>
                </c:pt>
                <c:pt idx="2603">
                  <c:v>19</c:v>
                </c:pt>
                <c:pt idx="2604">
                  <c:v>19</c:v>
                </c:pt>
                <c:pt idx="2605">
                  <c:v>13</c:v>
                </c:pt>
                <c:pt idx="2606">
                  <c:v>8</c:v>
                </c:pt>
                <c:pt idx="2607">
                  <c:v>8</c:v>
                </c:pt>
                <c:pt idx="2608">
                  <c:v>8</c:v>
                </c:pt>
                <c:pt idx="2609">
                  <c:v>9</c:v>
                </c:pt>
                <c:pt idx="2610">
                  <c:v>11</c:v>
                </c:pt>
                <c:pt idx="2611">
                  <c:v>16</c:v>
                </c:pt>
                <c:pt idx="2612">
                  <c:v>11</c:v>
                </c:pt>
                <c:pt idx="2613">
                  <c:v>10</c:v>
                </c:pt>
                <c:pt idx="2614">
                  <c:v>9</c:v>
                </c:pt>
                <c:pt idx="2615">
                  <c:v>7</c:v>
                </c:pt>
                <c:pt idx="2616">
                  <c:v>9</c:v>
                </c:pt>
                <c:pt idx="2617">
                  <c:v>11</c:v>
                </c:pt>
                <c:pt idx="2618">
                  <c:v>13</c:v>
                </c:pt>
                <c:pt idx="2619">
                  <c:v>14</c:v>
                </c:pt>
                <c:pt idx="2620">
                  <c:v>20</c:v>
                </c:pt>
                <c:pt idx="2621">
                  <c:v>16</c:v>
                </c:pt>
                <c:pt idx="2622">
                  <c:v>8</c:v>
                </c:pt>
                <c:pt idx="2623">
                  <c:v>8</c:v>
                </c:pt>
                <c:pt idx="2624">
                  <c:v>10</c:v>
                </c:pt>
                <c:pt idx="2625">
                  <c:v>9</c:v>
                </c:pt>
                <c:pt idx="2626">
                  <c:v>8</c:v>
                </c:pt>
                <c:pt idx="2627">
                  <c:v>14</c:v>
                </c:pt>
                <c:pt idx="2628">
                  <c:v>14</c:v>
                </c:pt>
                <c:pt idx="2629">
                  <c:v>9</c:v>
                </c:pt>
                <c:pt idx="2630">
                  <c:v>12</c:v>
                </c:pt>
                <c:pt idx="2631">
                  <c:v>17</c:v>
                </c:pt>
                <c:pt idx="2632">
                  <c:v>21</c:v>
                </c:pt>
                <c:pt idx="2633">
                  <c:v>17</c:v>
                </c:pt>
                <c:pt idx="2634">
                  <c:v>20</c:v>
                </c:pt>
                <c:pt idx="2635">
                  <c:v>28</c:v>
                </c:pt>
                <c:pt idx="2636">
                  <c:v>28</c:v>
                </c:pt>
                <c:pt idx="2637">
                  <c:v>30</c:v>
                </c:pt>
                <c:pt idx="2638">
                  <c:v>30</c:v>
                </c:pt>
                <c:pt idx="2639">
                  <c:v>29</c:v>
                </c:pt>
                <c:pt idx="2640">
                  <c:v>28</c:v>
                </c:pt>
                <c:pt idx="2641">
                  <c:v>29</c:v>
                </c:pt>
                <c:pt idx="2642">
                  <c:v>28</c:v>
                </c:pt>
                <c:pt idx="2643">
                  <c:v>22</c:v>
                </c:pt>
                <c:pt idx="2644">
                  <c:v>29</c:v>
                </c:pt>
                <c:pt idx="2645">
                  <c:v>24</c:v>
                </c:pt>
                <c:pt idx="2646">
                  <c:v>22</c:v>
                </c:pt>
                <c:pt idx="2647">
                  <c:v>23</c:v>
                </c:pt>
                <c:pt idx="2648">
                  <c:v>31</c:v>
                </c:pt>
                <c:pt idx="2649">
                  <c:v>31</c:v>
                </c:pt>
                <c:pt idx="2650">
                  <c:v>30</c:v>
                </c:pt>
                <c:pt idx="2651">
                  <c:v>31</c:v>
                </c:pt>
                <c:pt idx="2652">
                  <c:v>31</c:v>
                </c:pt>
                <c:pt idx="2653">
                  <c:v>30</c:v>
                </c:pt>
                <c:pt idx="2654">
                  <c:v>31</c:v>
                </c:pt>
                <c:pt idx="2655">
                  <c:v>23</c:v>
                </c:pt>
                <c:pt idx="2656">
                  <c:v>20</c:v>
                </c:pt>
                <c:pt idx="2657">
                  <c:v>20</c:v>
                </c:pt>
                <c:pt idx="2658">
                  <c:v>18</c:v>
                </c:pt>
                <c:pt idx="2659">
                  <c:v>13</c:v>
                </c:pt>
                <c:pt idx="2660">
                  <c:v>11</c:v>
                </c:pt>
                <c:pt idx="2661">
                  <c:v>12</c:v>
                </c:pt>
                <c:pt idx="2662">
                  <c:v>12</c:v>
                </c:pt>
                <c:pt idx="2663">
                  <c:v>14</c:v>
                </c:pt>
                <c:pt idx="2664">
                  <c:v>16</c:v>
                </c:pt>
                <c:pt idx="2665">
                  <c:v>14</c:v>
                </c:pt>
                <c:pt idx="2666">
                  <c:v>12</c:v>
                </c:pt>
                <c:pt idx="2667">
                  <c:v>12</c:v>
                </c:pt>
                <c:pt idx="2668">
                  <c:v>11</c:v>
                </c:pt>
                <c:pt idx="2669">
                  <c:v>18</c:v>
                </c:pt>
                <c:pt idx="2670">
                  <c:v>22</c:v>
                </c:pt>
                <c:pt idx="2671">
                  <c:v>17</c:v>
                </c:pt>
                <c:pt idx="2672">
                  <c:v>21</c:v>
                </c:pt>
                <c:pt idx="2673">
                  <c:v>15</c:v>
                </c:pt>
                <c:pt idx="2674">
                  <c:v>15</c:v>
                </c:pt>
                <c:pt idx="2675">
                  <c:v>13</c:v>
                </c:pt>
                <c:pt idx="2676">
                  <c:v>13</c:v>
                </c:pt>
                <c:pt idx="2677">
                  <c:v>12</c:v>
                </c:pt>
                <c:pt idx="2678">
                  <c:v>10</c:v>
                </c:pt>
                <c:pt idx="2679">
                  <c:v>17</c:v>
                </c:pt>
                <c:pt idx="2680">
                  <c:v>14</c:v>
                </c:pt>
                <c:pt idx="2681">
                  <c:v>12</c:v>
                </c:pt>
                <c:pt idx="2682">
                  <c:v>11</c:v>
                </c:pt>
                <c:pt idx="2683">
                  <c:v>11</c:v>
                </c:pt>
                <c:pt idx="2684">
                  <c:v>10</c:v>
                </c:pt>
                <c:pt idx="2685">
                  <c:v>8</c:v>
                </c:pt>
                <c:pt idx="2686">
                  <c:v>8</c:v>
                </c:pt>
                <c:pt idx="2687">
                  <c:v>8</c:v>
                </c:pt>
                <c:pt idx="2688">
                  <c:v>8</c:v>
                </c:pt>
                <c:pt idx="2689">
                  <c:v>12</c:v>
                </c:pt>
                <c:pt idx="2690">
                  <c:v>16</c:v>
                </c:pt>
                <c:pt idx="2691">
                  <c:v>17</c:v>
                </c:pt>
                <c:pt idx="2692">
                  <c:v>17</c:v>
                </c:pt>
                <c:pt idx="2693">
                  <c:v>18</c:v>
                </c:pt>
                <c:pt idx="2694">
                  <c:v>10</c:v>
                </c:pt>
                <c:pt idx="2695">
                  <c:v>13</c:v>
                </c:pt>
                <c:pt idx="2696">
                  <c:v>14</c:v>
                </c:pt>
                <c:pt idx="2697">
                  <c:v>11</c:v>
                </c:pt>
                <c:pt idx="2698">
                  <c:v>13</c:v>
                </c:pt>
                <c:pt idx="2699">
                  <c:v>14</c:v>
                </c:pt>
                <c:pt idx="2700">
                  <c:v>11</c:v>
                </c:pt>
                <c:pt idx="2701">
                  <c:v>9</c:v>
                </c:pt>
                <c:pt idx="2702">
                  <c:v>11</c:v>
                </c:pt>
                <c:pt idx="2703">
                  <c:v>5</c:v>
                </c:pt>
                <c:pt idx="2704">
                  <c:v>4</c:v>
                </c:pt>
                <c:pt idx="2705">
                  <c:v>5</c:v>
                </c:pt>
                <c:pt idx="2706">
                  <c:v>7</c:v>
                </c:pt>
                <c:pt idx="2707">
                  <c:v>12</c:v>
                </c:pt>
                <c:pt idx="2708">
                  <c:v>17</c:v>
                </c:pt>
                <c:pt idx="2709">
                  <c:v>19</c:v>
                </c:pt>
                <c:pt idx="2710">
                  <c:v>22</c:v>
                </c:pt>
                <c:pt idx="2711">
                  <c:v>12</c:v>
                </c:pt>
                <c:pt idx="2712">
                  <c:v>16</c:v>
                </c:pt>
                <c:pt idx="2713">
                  <c:v>11</c:v>
                </c:pt>
                <c:pt idx="2714">
                  <c:v>11</c:v>
                </c:pt>
                <c:pt idx="2715">
                  <c:v>7</c:v>
                </c:pt>
                <c:pt idx="2716">
                  <c:v>8</c:v>
                </c:pt>
                <c:pt idx="2717">
                  <c:v>7</c:v>
                </c:pt>
                <c:pt idx="2718">
                  <c:v>6</c:v>
                </c:pt>
                <c:pt idx="2719">
                  <c:v>8</c:v>
                </c:pt>
                <c:pt idx="2720">
                  <c:v>8</c:v>
                </c:pt>
                <c:pt idx="2721">
                  <c:v>4</c:v>
                </c:pt>
                <c:pt idx="2722">
                  <c:v>5</c:v>
                </c:pt>
                <c:pt idx="2723">
                  <c:v>6</c:v>
                </c:pt>
                <c:pt idx="2724">
                  <c:v>5</c:v>
                </c:pt>
                <c:pt idx="2725">
                  <c:v>6</c:v>
                </c:pt>
                <c:pt idx="2726">
                  <c:v>12</c:v>
                </c:pt>
                <c:pt idx="2727">
                  <c:v>14</c:v>
                </c:pt>
                <c:pt idx="2728">
                  <c:v>11</c:v>
                </c:pt>
                <c:pt idx="2729">
                  <c:v>6</c:v>
                </c:pt>
                <c:pt idx="2730">
                  <c:v>4</c:v>
                </c:pt>
                <c:pt idx="2731">
                  <c:v>4</c:v>
                </c:pt>
                <c:pt idx="2732">
                  <c:v>4</c:v>
                </c:pt>
                <c:pt idx="2733">
                  <c:v>6</c:v>
                </c:pt>
                <c:pt idx="2734">
                  <c:v>7</c:v>
                </c:pt>
                <c:pt idx="2735">
                  <c:v>10</c:v>
                </c:pt>
                <c:pt idx="2736">
                  <c:v>9</c:v>
                </c:pt>
                <c:pt idx="2737">
                  <c:v>13</c:v>
                </c:pt>
                <c:pt idx="2738">
                  <c:v>14</c:v>
                </c:pt>
                <c:pt idx="2739">
                  <c:v>13</c:v>
                </c:pt>
                <c:pt idx="2740">
                  <c:v>9</c:v>
                </c:pt>
                <c:pt idx="2741">
                  <c:v>7</c:v>
                </c:pt>
                <c:pt idx="2742">
                  <c:v>6</c:v>
                </c:pt>
                <c:pt idx="2743">
                  <c:v>7</c:v>
                </c:pt>
                <c:pt idx="2744">
                  <c:v>6</c:v>
                </c:pt>
                <c:pt idx="2745">
                  <c:v>6</c:v>
                </c:pt>
                <c:pt idx="2746">
                  <c:v>9</c:v>
                </c:pt>
                <c:pt idx="2747">
                  <c:v>9</c:v>
                </c:pt>
                <c:pt idx="2748">
                  <c:v>13</c:v>
                </c:pt>
                <c:pt idx="2749">
                  <c:v>13</c:v>
                </c:pt>
                <c:pt idx="2750">
                  <c:v>13</c:v>
                </c:pt>
                <c:pt idx="2751">
                  <c:v>7</c:v>
                </c:pt>
                <c:pt idx="2752">
                  <c:v>7</c:v>
                </c:pt>
                <c:pt idx="2753">
                  <c:v>5</c:v>
                </c:pt>
                <c:pt idx="2754">
                  <c:v>5</c:v>
                </c:pt>
                <c:pt idx="2755">
                  <c:v>6</c:v>
                </c:pt>
                <c:pt idx="2756">
                  <c:v>8</c:v>
                </c:pt>
                <c:pt idx="2757">
                  <c:v>6</c:v>
                </c:pt>
                <c:pt idx="2758">
                  <c:v>5</c:v>
                </c:pt>
                <c:pt idx="2759">
                  <c:v>4</c:v>
                </c:pt>
                <c:pt idx="2760">
                  <c:v>4</c:v>
                </c:pt>
                <c:pt idx="2761">
                  <c:v>3</c:v>
                </c:pt>
                <c:pt idx="2762">
                  <c:v>3</c:v>
                </c:pt>
                <c:pt idx="2763">
                  <c:v>3</c:v>
                </c:pt>
                <c:pt idx="2764">
                  <c:v>3</c:v>
                </c:pt>
                <c:pt idx="2765">
                  <c:v>5</c:v>
                </c:pt>
                <c:pt idx="2766">
                  <c:v>5</c:v>
                </c:pt>
                <c:pt idx="2767">
                  <c:v>9</c:v>
                </c:pt>
                <c:pt idx="2768">
                  <c:v>8</c:v>
                </c:pt>
                <c:pt idx="2769">
                  <c:v>10</c:v>
                </c:pt>
                <c:pt idx="2770">
                  <c:v>8</c:v>
                </c:pt>
                <c:pt idx="2771">
                  <c:v>12</c:v>
                </c:pt>
                <c:pt idx="2772">
                  <c:v>12</c:v>
                </c:pt>
                <c:pt idx="2773">
                  <c:v>17</c:v>
                </c:pt>
                <c:pt idx="2774">
                  <c:v>13</c:v>
                </c:pt>
                <c:pt idx="2775">
                  <c:v>15</c:v>
                </c:pt>
                <c:pt idx="2776">
                  <c:v>12</c:v>
                </c:pt>
                <c:pt idx="2777">
                  <c:v>15</c:v>
                </c:pt>
                <c:pt idx="2778">
                  <c:v>20</c:v>
                </c:pt>
                <c:pt idx="2779">
                  <c:v>24</c:v>
                </c:pt>
                <c:pt idx="2780">
                  <c:v>26</c:v>
                </c:pt>
                <c:pt idx="2781">
                  <c:v>31</c:v>
                </c:pt>
                <c:pt idx="2782">
                  <c:v>31</c:v>
                </c:pt>
                <c:pt idx="2783">
                  <c:v>30</c:v>
                </c:pt>
                <c:pt idx="2784">
                  <c:v>32</c:v>
                </c:pt>
                <c:pt idx="2785">
                  <c:v>32</c:v>
                </c:pt>
                <c:pt idx="2786">
                  <c:v>31</c:v>
                </c:pt>
                <c:pt idx="2787">
                  <c:v>30</c:v>
                </c:pt>
                <c:pt idx="2788">
                  <c:v>24</c:v>
                </c:pt>
                <c:pt idx="2789">
                  <c:v>23</c:v>
                </c:pt>
                <c:pt idx="2790">
                  <c:v>23</c:v>
                </c:pt>
                <c:pt idx="2791">
                  <c:v>22</c:v>
                </c:pt>
                <c:pt idx="2792">
                  <c:v>21</c:v>
                </c:pt>
                <c:pt idx="2793">
                  <c:v>25</c:v>
                </c:pt>
                <c:pt idx="2794">
                  <c:v>26</c:v>
                </c:pt>
                <c:pt idx="2795">
                  <c:v>30</c:v>
                </c:pt>
                <c:pt idx="2796">
                  <c:v>32</c:v>
                </c:pt>
                <c:pt idx="2797">
                  <c:v>32</c:v>
                </c:pt>
                <c:pt idx="2798">
                  <c:v>32</c:v>
                </c:pt>
                <c:pt idx="2799">
                  <c:v>27</c:v>
                </c:pt>
                <c:pt idx="2800">
                  <c:v>27</c:v>
                </c:pt>
                <c:pt idx="2801">
                  <c:v>22</c:v>
                </c:pt>
                <c:pt idx="2802">
                  <c:v>16</c:v>
                </c:pt>
                <c:pt idx="2803">
                  <c:v>15</c:v>
                </c:pt>
                <c:pt idx="2804">
                  <c:v>14</c:v>
                </c:pt>
                <c:pt idx="2805">
                  <c:v>14</c:v>
                </c:pt>
                <c:pt idx="2806">
                  <c:v>14</c:v>
                </c:pt>
                <c:pt idx="2807">
                  <c:v>15</c:v>
                </c:pt>
                <c:pt idx="2808">
                  <c:v>16</c:v>
                </c:pt>
                <c:pt idx="2809">
                  <c:v>16</c:v>
                </c:pt>
                <c:pt idx="2810">
                  <c:v>13</c:v>
                </c:pt>
                <c:pt idx="2811">
                  <c:v>14</c:v>
                </c:pt>
                <c:pt idx="2812">
                  <c:v>15</c:v>
                </c:pt>
                <c:pt idx="2813">
                  <c:v>16</c:v>
                </c:pt>
                <c:pt idx="2814">
                  <c:v>20</c:v>
                </c:pt>
                <c:pt idx="2815">
                  <c:v>19</c:v>
                </c:pt>
                <c:pt idx="2816">
                  <c:v>18</c:v>
                </c:pt>
                <c:pt idx="2817">
                  <c:v>21</c:v>
                </c:pt>
                <c:pt idx="2818">
                  <c:v>17</c:v>
                </c:pt>
                <c:pt idx="2819">
                  <c:v>13</c:v>
                </c:pt>
                <c:pt idx="2820">
                  <c:v>13</c:v>
                </c:pt>
                <c:pt idx="2821">
                  <c:v>18</c:v>
                </c:pt>
                <c:pt idx="2822">
                  <c:v>19</c:v>
                </c:pt>
                <c:pt idx="2823">
                  <c:v>15</c:v>
                </c:pt>
                <c:pt idx="2824">
                  <c:v>16</c:v>
                </c:pt>
                <c:pt idx="2825">
                  <c:v>14</c:v>
                </c:pt>
                <c:pt idx="2826">
                  <c:v>15</c:v>
                </c:pt>
                <c:pt idx="2827">
                  <c:v>13</c:v>
                </c:pt>
                <c:pt idx="2828">
                  <c:v>14</c:v>
                </c:pt>
                <c:pt idx="2829">
                  <c:v>16</c:v>
                </c:pt>
                <c:pt idx="2830">
                  <c:v>15</c:v>
                </c:pt>
                <c:pt idx="2831">
                  <c:v>14</c:v>
                </c:pt>
                <c:pt idx="2832">
                  <c:v>15</c:v>
                </c:pt>
                <c:pt idx="2833">
                  <c:v>18</c:v>
                </c:pt>
                <c:pt idx="2834">
                  <c:v>13</c:v>
                </c:pt>
                <c:pt idx="2835">
                  <c:v>13</c:v>
                </c:pt>
                <c:pt idx="2836">
                  <c:v>12</c:v>
                </c:pt>
                <c:pt idx="2837">
                  <c:v>11</c:v>
                </c:pt>
                <c:pt idx="2838">
                  <c:v>11</c:v>
                </c:pt>
                <c:pt idx="2839">
                  <c:v>18</c:v>
                </c:pt>
                <c:pt idx="2840">
                  <c:v>19</c:v>
                </c:pt>
                <c:pt idx="2841">
                  <c:v>15</c:v>
                </c:pt>
                <c:pt idx="2842">
                  <c:v>22</c:v>
                </c:pt>
                <c:pt idx="2843">
                  <c:v>21</c:v>
                </c:pt>
                <c:pt idx="2844">
                  <c:v>10</c:v>
                </c:pt>
                <c:pt idx="2845">
                  <c:v>12</c:v>
                </c:pt>
                <c:pt idx="2846">
                  <c:v>19</c:v>
                </c:pt>
                <c:pt idx="2847">
                  <c:v>17</c:v>
                </c:pt>
                <c:pt idx="2848">
                  <c:v>14</c:v>
                </c:pt>
                <c:pt idx="2849">
                  <c:v>11</c:v>
                </c:pt>
                <c:pt idx="2850">
                  <c:v>15</c:v>
                </c:pt>
                <c:pt idx="2851">
                  <c:v>12</c:v>
                </c:pt>
                <c:pt idx="2852">
                  <c:v>15</c:v>
                </c:pt>
                <c:pt idx="2853">
                  <c:v>21</c:v>
                </c:pt>
                <c:pt idx="2854">
                  <c:v>20</c:v>
                </c:pt>
                <c:pt idx="2855">
                  <c:v>16</c:v>
                </c:pt>
                <c:pt idx="2856">
                  <c:v>15</c:v>
                </c:pt>
                <c:pt idx="2857">
                  <c:v>15</c:v>
                </c:pt>
                <c:pt idx="2858">
                  <c:v>12</c:v>
                </c:pt>
                <c:pt idx="2859">
                  <c:v>13</c:v>
                </c:pt>
                <c:pt idx="2860">
                  <c:v>18</c:v>
                </c:pt>
                <c:pt idx="2861">
                  <c:v>18</c:v>
                </c:pt>
                <c:pt idx="2862">
                  <c:v>15</c:v>
                </c:pt>
                <c:pt idx="2863">
                  <c:v>15</c:v>
                </c:pt>
                <c:pt idx="2864">
                  <c:v>16</c:v>
                </c:pt>
                <c:pt idx="2865">
                  <c:v>13</c:v>
                </c:pt>
                <c:pt idx="2866">
                  <c:v>12</c:v>
                </c:pt>
                <c:pt idx="2867">
                  <c:v>13</c:v>
                </c:pt>
                <c:pt idx="2868">
                  <c:v>10</c:v>
                </c:pt>
                <c:pt idx="2869">
                  <c:v>10</c:v>
                </c:pt>
                <c:pt idx="2870">
                  <c:v>11</c:v>
                </c:pt>
                <c:pt idx="2871">
                  <c:v>9</c:v>
                </c:pt>
                <c:pt idx="2872">
                  <c:v>12</c:v>
                </c:pt>
                <c:pt idx="2873">
                  <c:v>11</c:v>
                </c:pt>
                <c:pt idx="2874">
                  <c:v>13</c:v>
                </c:pt>
                <c:pt idx="2875">
                  <c:v>15</c:v>
                </c:pt>
                <c:pt idx="2876">
                  <c:v>13</c:v>
                </c:pt>
                <c:pt idx="2877">
                  <c:v>7</c:v>
                </c:pt>
                <c:pt idx="2878">
                  <c:v>7</c:v>
                </c:pt>
                <c:pt idx="2879">
                  <c:v>7</c:v>
                </c:pt>
                <c:pt idx="2880">
                  <c:v>7</c:v>
                </c:pt>
                <c:pt idx="2881">
                  <c:v>7</c:v>
                </c:pt>
                <c:pt idx="2882">
                  <c:v>5</c:v>
                </c:pt>
                <c:pt idx="2883">
                  <c:v>5</c:v>
                </c:pt>
                <c:pt idx="2884">
                  <c:v>6</c:v>
                </c:pt>
                <c:pt idx="2885">
                  <c:v>3</c:v>
                </c:pt>
                <c:pt idx="2886">
                  <c:v>3</c:v>
                </c:pt>
                <c:pt idx="2887">
                  <c:v>9</c:v>
                </c:pt>
                <c:pt idx="2888">
                  <c:v>8</c:v>
                </c:pt>
                <c:pt idx="2889">
                  <c:v>10</c:v>
                </c:pt>
                <c:pt idx="2890">
                  <c:v>13</c:v>
                </c:pt>
                <c:pt idx="2891">
                  <c:v>11</c:v>
                </c:pt>
                <c:pt idx="2892">
                  <c:v>14</c:v>
                </c:pt>
                <c:pt idx="2893">
                  <c:v>12</c:v>
                </c:pt>
                <c:pt idx="2894">
                  <c:v>12</c:v>
                </c:pt>
                <c:pt idx="2895">
                  <c:v>10</c:v>
                </c:pt>
                <c:pt idx="2896">
                  <c:v>6</c:v>
                </c:pt>
                <c:pt idx="2897">
                  <c:v>5</c:v>
                </c:pt>
                <c:pt idx="2898">
                  <c:v>6</c:v>
                </c:pt>
                <c:pt idx="2899">
                  <c:v>17</c:v>
                </c:pt>
                <c:pt idx="2900">
                  <c:v>30</c:v>
                </c:pt>
                <c:pt idx="2901">
                  <c:v>30</c:v>
                </c:pt>
                <c:pt idx="2902">
                  <c:v>30</c:v>
                </c:pt>
                <c:pt idx="2903">
                  <c:v>30</c:v>
                </c:pt>
                <c:pt idx="2904">
                  <c:v>31</c:v>
                </c:pt>
                <c:pt idx="2905">
                  <c:v>28</c:v>
                </c:pt>
                <c:pt idx="2906">
                  <c:v>29</c:v>
                </c:pt>
                <c:pt idx="2907">
                  <c:v>24</c:v>
                </c:pt>
                <c:pt idx="2908">
                  <c:v>23</c:v>
                </c:pt>
                <c:pt idx="2909">
                  <c:v>24</c:v>
                </c:pt>
                <c:pt idx="2910">
                  <c:v>26</c:v>
                </c:pt>
                <c:pt idx="2911">
                  <c:v>18</c:v>
                </c:pt>
                <c:pt idx="2912">
                  <c:v>16</c:v>
                </c:pt>
                <c:pt idx="2913">
                  <c:v>16</c:v>
                </c:pt>
                <c:pt idx="2914">
                  <c:v>16</c:v>
                </c:pt>
                <c:pt idx="2915">
                  <c:v>19</c:v>
                </c:pt>
                <c:pt idx="2916">
                  <c:v>17</c:v>
                </c:pt>
                <c:pt idx="2917">
                  <c:v>22</c:v>
                </c:pt>
                <c:pt idx="2918">
                  <c:v>22</c:v>
                </c:pt>
                <c:pt idx="2919">
                  <c:v>20</c:v>
                </c:pt>
                <c:pt idx="2920">
                  <c:v>21</c:v>
                </c:pt>
                <c:pt idx="2921">
                  <c:v>20</c:v>
                </c:pt>
                <c:pt idx="2922">
                  <c:v>21</c:v>
                </c:pt>
                <c:pt idx="2923">
                  <c:v>13</c:v>
                </c:pt>
                <c:pt idx="2924">
                  <c:v>14</c:v>
                </c:pt>
                <c:pt idx="2925">
                  <c:v>15</c:v>
                </c:pt>
                <c:pt idx="2926">
                  <c:v>14</c:v>
                </c:pt>
                <c:pt idx="2927">
                  <c:v>17</c:v>
                </c:pt>
                <c:pt idx="2928">
                  <c:v>13</c:v>
                </c:pt>
                <c:pt idx="2929">
                  <c:v>15</c:v>
                </c:pt>
                <c:pt idx="2930">
                  <c:v>20</c:v>
                </c:pt>
                <c:pt idx="2931">
                  <c:v>15</c:v>
                </c:pt>
                <c:pt idx="2932">
                  <c:v>13</c:v>
                </c:pt>
                <c:pt idx="2933">
                  <c:v>15</c:v>
                </c:pt>
                <c:pt idx="2934">
                  <c:v>13</c:v>
                </c:pt>
                <c:pt idx="2935">
                  <c:v>9</c:v>
                </c:pt>
                <c:pt idx="2936">
                  <c:v>9</c:v>
                </c:pt>
                <c:pt idx="2937">
                  <c:v>10</c:v>
                </c:pt>
                <c:pt idx="2938">
                  <c:v>10</c:v>
                </c:pt>
                <c:pt idx="2939">
                  <c:v>12</c:v>
                </c:pt>
                <c:pt idx="2940">
                  <c:v>12</c:v>
                </c:pt>
                <c:pt idx="2941">
                  <c:v>10</c:v>
                </c:pt>
                <c:pt idx="2942">
                  <c:v>9</c:v>
                </c:pt>
                <c:pt idx="2943">
                  <c:v>11</c:v>
                </c:pt>
                <c:pt idx="2944">
                  <c:v>9</c:v>
                </c:pt>
                <c:pt idx="2945">
                  <c:v>12</c:v>
                </c:pt>
                <c:pt idx="2946">
                  <c:v>21</c:v>
                </c:pt>
                <c:pt idx="2947">
                  <c:v>25</c:v>
                </c:pt>
                <c:pt idx="2948">
                  <c:v>25</c:v>
                </c:pt>
                <c:pt idx="2949">
                  <c:v>27</c:v>
                </c:pt>
                <c:pt idx="2950">
                  <c:v>26</c:v>
                </c:pt>
                <c:pt idx="2951">
                  <c:v>19</c:v>
                </c:pt>
                <c:pt idx="2952">
                  <c:v>17</c:v>
                </c:pt>
                <c:pt idx="2953">
                  <c:v>12</c:v>
                </c:pt>
                <c:pt idx="2954">
                  <c:v>10</c:v>
                </c:pt>
                <c:pt idx="2955">
                  <c:v>12</c:v>
                </c:pt>
                <c:pt idx="2956">
                  <c:v>18</c:v>
                </c:pt>
                <c:pt idx="2957">
                  <c:v>14</c:v>
                </c:pt>
                <c:pt idx="2958">
                  <c:v>13</c:v>
                </c:pt>
                <c:pt idx="2959">
                  <c:v>13</c:v>
                </c:pt>
                <c:pt idx="2960">
                  <c:v>9</c:v>
                </c:pt>
                <c:pt idx="2961">
                  <c:v>5</c:v>
                </c:pt>
                <c:pt idx="2962">
                  <c:v>5</c:v>
                </c:pt>
                <c:pt idx="2963">
                  <c:v>3</c:v>
                </c:pt>
                <c:pt idx="2964">
                  <c:v>3</c:v>
                </c:pt>
                <c:pt idx="2965">
                  <c:v>4</c:v>
                </c:pt>
                <c:pt idx="2966">
                  <c:v>6</c:v>
                </c:pt>
                <c:pt idx="2967">
                  <c:v>3</c:v>
                </c:pt>
                <c:pt idx="2968">
                  <c:v>3</c:v>
                </c:pt>
                <c:pt idx="2969">
                  <c:v>3</c:v>
                </c:pt>
                <c:pt idx="2970">
                  <c:v>3</c:v>
                </c:pt>
                <c:pt idx="2971">
                  <c:v>3</c:v>
                </c:pt>
                <c:pt idx="2972">
                  <c:v>3</c:v>
                </c:pt>
                <c:pt idx="2973">
                  <c:v>6</c:v>
                </c:pt>
                <c:pt idx="2974">
                  <c:v>9</c:v>
                </c:pt>
                <c:pt idx="2975">
                  <c:v>13</c:v>
                </c:pt>
                <c:pt idx="2976">
                  <c:v>13</c:v>
                </c:pt>
                <c:pt idx="2977">
                  <c:v>13</c:v>
                </c:pt>
                <c:pt idx="2978">
                  <c:v>11</c:v>
                </c:pt>
                <c:pt idx="2979">
                  <c:v>12</c:v>
                </c:pt>
                <c:pt idx="2980">
                  <c:v>13</c:v>
                </c:pt>
                <c:pt idx="2981">
                  <c:v>15</c:v>
                </c:pt>
                <c:pt idx="2982">
                  <c:v>18</c:v>
                </c:pt>
                <c:pt idx="2983">
                  <c:v>15</c:v>
                </c:pt>
                <c:pt idx="2984">
                  <c:v>12</c:v>
                </c:pt>
                <c:pt idx="2985">
                  <c:v>18</c:v>
                </c:pt>
                <c:pt idx="2986">
                  <c:v>18</c:v>
                </c:pt>
                <c:pt idx="2987">
                  <c:v>22</c:v>
                </c:pt>
                <c:pt idx="2988">
                  <c:v>21</c:v>
                </c:pt>
                <c:pt idx="2989">
                  <c:v>22</c:v>
                </c:pt>
                <c:pt idx="2990">
                  <c:v>19</c:v>
                </c:pt>
                <c:pt idx="2991">
                  <c:v>16</c:v>
                </c:pt>
                <c:pt idx="2992">
                  <c:v>17</c:v>
                </c:pt>
                <c:pt idx="2993">
                  <c:v>14</c:v>
                </c:pt>
                <c:pt idx="2994">
                  <c:v>14</c:v>
                </c:pt>
                <c:pt idx="2995">
                  <c:v>13</c:v>
                </c:pt>
                <c:pt idx="2996">
                  <c:v>21</c:v>
                </c:pt>
                <c:pt idx="2997">
                  <c:v>18</c:v>
                </c:pt>
                <c:pt idx="2998">
                  <c:v>22</c:v>
                </c:pt>
                <c:pt idx="2999">
                  <c:v>25</c:v>
                </c:pt>
                <c:pt idx="3000">
                  <c:v>24</c:v>
                </c:pt>
                <c:pt idx="3001">
                  <c:v>23</c:v>
                </c:pt>
                <c:pt idx="3002">
                  <c:v>23</c:v>
                </c:pt>
                <c:pt idx="3003">
                  <c:v>13</c:v>
                </c:pt>
                <c:pt idx="3004">
                  <c:v>16</c:v>
                </c:pt>
                <c:pt idx="3005">
                  <c:v>11</c:v>
                </c:pt>
                <c:pt idx="3006">
                  <c:v>9</c:v>
                </c:pt>
                <c:pt idx="3007">
                  <c:v>7</c:v>
                </c:pt>
                <c:pt idx="3008">
                  <c:v>5</c:v>
                </c:pt>
                <c:pt idx="3009">
                  <c:v>5</c:v>
                </c:pt>
                <c:pt idx="3010">
                  <c:v>4</c:v>
                </c:pt>
                <c:pt idx="3011">
                  <c:v>4</c:v>
                </c:pt>
                <c:pt idx="3012">
                  <c:v>4</c:v>
                </c:pt>
                <c:pt idx="3013">
                  <c:v>3</c:v>
                </c:pt>
                <c:pt idx="3014">
                  <c:v>5</c:v>
                </c:pt>
                <c:pt idx="3015">
                  <c:v>11</c:v>
                </c:pt>
                <c:pt idx="3016">
                  <c:v>12</c:v>
                </c:pt>
                <c:pt idx="3017">
                  <c:v>10</c:v>
                </c:pt>
                <c:pt idx="3018">
                  <c:v>15</c:v>
                </c:pt>
                <c:pt idx="3019">
                  <c:v>12</c:v>
                </c:pt>
                <c:pt idx="3020">
                  <c:v>7</c:v>
                </c:pt>
                <c:pt idx="3021">
                  <c:v>4</c:v>
                </c:pt>
                <c:pt idx="3022">
                  <c:v>3</c:v>
                </c:pt>
                <c:pt idx="3023">
                  <c:v>8</c:v>
                </c:pt>
                <c:pt idx="3024">
                  <c:v>9</c:v>
                </c:pt>
                <c:pt idx="3025">
                  <c:v>4</c:v>
                </c:pt>
                <c:pt idx="3026">
                  <c:v>4</c:v>
                </c:pt>
                <c:pt idx="3027">
                  <c:v>3</c:v>
                </c:pt>
                <c:pt idx="3028">
                  <c:v>3</c:v>
                </c:pt>
                <c:pt idx="3029">
                  <c:v>3</c:v>
                </c:pt>
                <c:pt idx="3030">
                  <c:v>7</c:v>
                </c:pt>
                <c:pt idx="3031">
                  <c:v>13</c:v>
                </c:pt>
                <c:pt idx="3032">
                  <c:v>14</c:v>
                </c:pt>
                <c:pt idx="3033">
                  <c:v>16</c:v>
                </c:pt>
                <c:pt idx="3034">
                  <c:v>18</c:v>
                </c:pt>
                <c:pt idx="3035">
                  <c:v>15</c:v>
                </c:pt>
                <c:pt idx="3036">
                  <c:v>15</c:v>
                </c:pt>
                <c:pt idx="3037">
                  <c:v>14</c:v>
                </c:pt>
                <c:pt idx="3038">
                  <c:v>12</c:v>
                </c:pt>
                <c:pt idx="3039">
                  <c:v>9</c:v>
                </c:pt>
                <c:pt idx="3040">
                  <c:v>10</c:v>
                </c:pt>
                <c:pt idx="3041">
                  <c:v>13</c:v>
                </c:pt>
                <c:pt idx="3042">
                  <c:v>12</c:v>
                </c:pt>
                <c:pt idx="3043">
                  <c:v>13</c:v>
                </c:pt>
                <c:pt idx="3044">
                  <c:v>14</c:v>
                </c:pt>
                <c:pt idx="3045">
                  <c:v>17</c:v>
                </c:pt>
                <c:pt idx="3046">
                  <c:v>15</c:v>
                </c:pt>
                <c:pt idx="3047">
                  <c:v>19</c:v>
                </c:pt>
                <c:pt idx="3048">
                  <c:v>13</c:v>
                </c:pt>
                <c:pt idx="3049">
                  <c:v>13</c:v>
                </c:pt>
                <c:pt idx="3050">
                  <c:v>14</c:v>
                </c:pt>
                <c:pt idx="3051">
                  <c:v>12</c:v>
                </c:pt>
                <c:pt idx="3052">
                  <c:v>12</c:v>
                </c:pt>
                <c:pt idx="3053">
                  <c:v>11</c:v>
                </c:pt>
                <c:pt idx="3054">
                  <c:v>14</c:v>
                </c:pt>
                <c:pt idx="3055">
                  <c:v>12</c:v>
                </c:pt>
                <c:pt idx="3056">
                  <c:v>9</c:v>
                </c:pt>
                <c:pt idx="3057">
                  <c:v>11</c:v>
                </c:pt>
                <c:pt idx="3058">
                  <c:v>16</c:v>
                </c:pt>
                <c:pt idx="3059">
                  <c:v>15</c:v>
                </c:pt>
                <c:pt idx="3060">
                  <c:v>16</c:v>
                </c:pt>
                <c:pt idx="3061">
                  <c:v>12</c:v>
                </c:pt>
                <c:pt idx="3062">
                  <c:v>10</c:v>
                </c:pt>
                <c:pt idx="3063">
                  <c:v>9</c:v>
                </c:pt>
                <c:pt idx="3064">
                  <c:v>10</c:v>
                </c:pt>
                <c:pt idx="3065">
                  <c:v>20</c:v>
                </c:pt>
                <c:pt idx="3066">
                  <c:v>20</c:v>
                </c:pt>
                <c:pt idx="3067">
                  <c:v>19</c:v>
                </c:pt>
                <c:pt idx="3068">
                  <c:v>14</c:v>
                </c:pt>
                <c:pt idx="3069">
                  <c:v>19</c:v>
                </c:pt>
                <c:pt idx="3070">
                  <c:v>12</c:v>
                </c:pt>
                <c:pt idx="3071">
                  <c:v>12</c:v>
                </c:pt>
                <c:pt idx="3072">
                  <c:v>19</c:v>
                </c:pt>
                <c:pt idx="3073">
                  <c:v>22</c:v>
                </c:pt>
                <c:pt idx="3074">
                  <c:v>26</c:v>
                </c:pt>
                <c:pt idx="3075">
                  <c:v>24</c:v>
                </c:pt>
                <c:pt idx="3076">
                  <c:v>18</c:v>
                </c:pt>
                <c:pt idx="3077">
                  <c:v>18</c:v>
                </c:pt>
                <c:pt idx="3078">
                  <c:v>23</c:v>
                </c:pt>
                <c:pt idx="3079">
                  <c:v>15</c:v>
                </c:pt>
                <c:pt idx="3080">
                  <c:v>18</c:v>
                </c:pt>
                <c:pt idx="3081">
                  <c:v>24</c:v>
                </c:pt>
                <c:pt idx="3082">
                  <c:v>22</c:v>
                </c:pt>
                <c:pt idx="3083">
                  <c:v>27</c:v>
                </c:pt>
                <c:pt idx="3084">
                  <c:v>25</c:v>
                </c:pt>
                <c:pt idx="3085">
                  <c:v>25</c:v>
                </c:pt>
                <c:pt idx="3086">
                  <c:v>18</c:v>
                </c:pt>
                <c:pt idx="3087">
                  <c:v>16</c:v>
                </c:pt>
                <c:pt idx="3088">
                  <c:v>15</c:v>
                </c:pt>
                <c:pt idx="3089">
                  <c:v>9</c:v>
                </c:pt>
                <c:pt idx="3090">
                  <c:v>12</c:v>
                </c:pt>
                <c:pt idx="3091">
                  <c:v>22</c:v>
                </c:pt>
                <c:pt idx="3092">
                  <c:v>28</c:v>
                </c:pt>
                <c:pt idx="3093">
                  <c:v>30</c:v>
                </c:pt>
                <c:pt idx="3094">
                  <c:v>25</c:v>
                </c:pt>
                <c:pt idx="3095">
                  <c:v>22</c:v>
                </c:pt>
                <c:pt idx="3096">
                  <c:v>17</c:v>
                </c:pt>
                <c:pt idx="3097">
                  <c:v>18</c:v>
                </c:pt>
                <c:pt idx="3098">
                  <c:v>16</c:v>
                </c:pt>
                <c:pt idx="3099">
                  <c:v>22</c:v>
                </c:pt>
                <c:pt idx="3100">
                  <c:v>24</c:v>
                </c:pt>
                <c:pt idx="3101">
                  <c:v>27</c:v>
                </c:pt>
                <c:pt idx="3102">
                  <c:v>5</c:v>
                </c:pt>
                <c:pt idx="3103">
                  <c:v>5</c:v>
                </c:pt>
                <c:pt idx="3104">
                  <c:v>23</c:v>
                </c:pt>
                <c:pt idx="3105">
                  <c:v>31</c:v>
                </c:pt>
                <c:pt idx="3106">
                  <c:v>30</c:v>
                </c:pt>
                <c:pt idx="3107">
                  <c:v>30</c:v>
                </c:pt>
                <c:pt idx="3108">
                  <c:v>30</c:v>
                </c:pt>
                <c:pt idx="3109">
                  <c:v>24</c:v>
                </c:pt>
                <c:pt idx="3110">
                  <c:v>21</c:v>
                </c:pt>
                <c:pt idx="3111">
                  <c:v>23</c:v>
                </c:pt>
                <c:pt idx="3112">
                  <c:v>27</c:v>
                </c:pt>
                <c:pt idx="3113">
                  <c:v>31</c:v>
                </c:pt>
                <c:pt idx="3114">
                  <c:v>32</c:v>
                </c:pt>
                <c:pt idx="3115">
                  <c:v>33</c:v>
                </c:pt>
                <c:pt idx="3116">
                  <c:v>33</c:v>
                </c:pt>
                <c:pt idx="3117">
                  <c:v>33</c:v>
                </c:pt>
                <c:pt idx="3118">
                  <c:v>32</c:v>
                </c:pt>
                <c:pt idx="3119">
                  <c:v>28</c:v>
                </c:pt>
                <c:pt idx="3120">
                  <c:v>27</c:v>
                </c:pt>
                <c:pt idx="3121">
                  <c:v>24</c:v>
                </c:pt>
                <c:pt idx="3122">
                  <c:v>30</c:v>
                </c:pt>
                <c:pt idx="3123">
                  <c:v>30</c:v>
                </c:pt>
                <c:pt idx="3124">
                  <c:v>26</c:v>
                </c:pt>
                <c:pt idx="3125">
                  <c:v>25</c:v>
                </c:pt>
                <c:pt idx="3126">
                  <c:v>27</c:v>
                </c:pt>
                <c:pt idx="3127">
                  <c:v>17</c:v>
                </c:pt>
                <c:pt idx="3128">
                  <c:v>19</c:v>
                </c:pt>
                <c:pt idx="3129">
                  <c:v>27</c:v>
                </c:pt>
                <c:pt idx="3130">
                  <c:v>29</c:v>
                </c:pt>
                <c:pt idx="3131">
                  <c:v>26</c:v>
                </c:pt>
                <c:pt idx="3132">
                  <c:v>30</c:v>
                </c:pt>
                <c:pt idx="3133">
                  <c:v>32</c:v>
                </c:pt>
                <c:pt idx="3134">
                  <c:v>29</c:v>
                </c:pt>
                <c:pt idx="3135">
                  <c:v>30</c:v>
                </c:pt>
                <c:pt idx="3136">
                  <c:v>31</c:v>
                </c:pt>
                <c:pt idx="3137">
                  <c:v>29</c:v>
                </c:pt>
                <c:pt idx="3138">
                  <c:v>26</c:v>
                </c:pt>
                <c:pt idx="3139">
                  <c:v>30</c:v>
                </c:pt>
                <c:pt idx="3140">
                  <c:v>30</c:v>
                </c:pt>
                <c:pt idx="3141">
                  <c:v>31</c:v>
                </c:pt>
                <c:pt idx="3142">
                  <c:v>30</c:v>
                </c:pt>
                <c:pt idx="3143">
                  <c:v>31</c:v>
                </c:pt>
                <c:pt idx="3144">
                  <c:v>33</c:v>
                </c:pt>
                <c:pt idx="3145">
                  <c:v>33</c:v>
                </c:pt>
                <c:pt idx="3146">
                  <c:v>31</c:v>
                </c:pt>
                <c:pt idx="3147">
                  <c:v>32</c:v>
                </c:pt>
                <c:pt idx="3148">
                  <c:v>26</c:v>
                </c:pt>
                <c:pt idx="3149">
                  <c:v>24</c:v>
                </c:pt>
                <c:pt idx="3150">
                  <c:v>24</c:v>
                </c:pt>
                <c:pt idx="3151">
                  <c:v>24</c:v>
                </c:pt>
                <c:pt idx="3152">
                  <c:v>27</c:v>
                </c:pt>
                <c:pt idx="3153">
                  <c:v>25</c:v>
                </c:pt>
                <c:pt idx="3154">
                  <c:v>31</c:v>
                </c:pt>
                <c:pt idx="3155">
                  <c:v>25</c:v>
                </c:pt>
                <c:pt idx="3156">
                  <c:v>28</c:v>
                </c:pt>
                <c:pt idx="3157">
                  <c:v>22</c:v>
                </c:pt>
                <c:pt idx="3158">
                  <c:v>21</c:v>
                </c:pt>
                <c:pt idx="3159">
                  <c:v>21</c:v>
                </c:pt>
                <c:pt idx="3160">
                  <c:v>16</c:v>
                </c:pt>
                <c:pt idx="3161">
                  <c:v>16</c:v>
                </c:pt>
                <c:pt idx="3162">
                  <c:v>14</c:v>
                </c:pt>
                <c:pt idx="3163">
                  <c:v>14</c:v>
                </c:pt>
                <c:pt idx="3164">
                  <c:v>15</c:v>
                </c:pt>
                <c:pt idx="3165">
                  <c:v>12</c:v>
                </c:pt>
                <c:pt idx="3166">
                  <c:v>21</c:v>
                </c:pt>
                <c:pt idx="3167">
                  <c:v>24</c:v>
                </c:pt>
                <c:pt idx="3168">
                  <c:v>20</c:v>
                </c:pt>
                <c:pt idx="3169">
                  <c:v>23</c:v>
                </c:pt>
                <c:pt idx="3170">
                  <c:v>20</c:v>
                </c:pt>
                <c:pt idx="3171">
                  <c:v>17</c:v>
                </c:pt>
                <c:pt idx="3172">
                  <c:v>22</c:v>
                </c:pt>
                <c:pt idx="3173">
                  <c:v>24</c:v>
                </c:pt>
                <c:pt idx="3174">
                  <c:v>18</c:v>
                </c:pt>
                <c:pt idx="3175">
                  <c:v>16</c:v>
                </c:pt>
                <c:pt idx="3176">
                  <c:v>15</c:v>
                </c:pt>
                <c:pt idx="3177">
                  <c:v>14</c:v>
                </c:pt>
                <c:pt idx="3178">
                  <c:v>14</c:v>
                </c:pt>
                <c:pt idx="3179">
                  <c:v>13</c:v>
                </c:pt>
                <c:pt idx="3180">
                  <c:v>20</c:v>
                </c:pt>
                <c:pt idx="3181">
                  <c:v>19</c:v>
                </c:pt>
                <c:pt idx="3182">
                  <c:v>26</c:v>
                </c:pt>
                <c:pt idx="3183">
                  <c:v>26</c:v>
                </c:pt>
                <c:pt idx="3184">
                  <c:v>29</c:v>
                </c:pt>
                <c:pt idx="3185">
                  <c:v>30</c:v>
                </c:pt>
                <c:pt idx="3186">
                  <c:v>26</c:v>
                </c:pt>
                <c:pt idx="3187">
                  <c:v>12</c:v>
                </c:pt>
                <c:pt idx="3188">
                  <c:v>13</c:v>
                </c:pt>
                <c:pt idx="3189">
                  <c:v>16</c:v>
                </c:pt>
                <c:pt idx="3190">
                  <c:v>23</c:v>
                </c:pt>
                <c:pt idx="3191">
                  <c:v>21</c:v>
                </c:pt>
                <c:pt idx="3192">
                  <c:v>25</c:v>
                </c:pt>
                <c:pt idx="3193">
                  <c:v>26</c:v>
                </c:pt>
                <c:pt idx="3194">
                  <c:v>25</c:v>
                </c:pt>
                <c:pt idx="3195">
                  <c:v>19</c:v>
                </c:pt>
                <c:pt idx="3196">
                  <c:v>24</c:v>
                </c:pt>
                <c:pt idx="3197">
                  <c:v>9</c:v>
                </c:pt>
                <c:pt idx="3198">
                  <c:v>13</c:v>
                </c:pt>
                <c:pt idx="3199">
                  <c:v>14</c:v>
                </c:pt>
                <c:pt idx="3200">
                  <c:v>17</c:v>
                </c:pt>
                <c:pt idx="3201">
                  <c:v>24</c:v>
                </c:pt>
                <c:pt idx="3202">
                  <c:v>25</c:v>
                </c:pt>
                <c:pt idx="3203">
                  <c:v>24</c:v>
                </c:pt>
                <c:pt idx="3204">
                  <c:v>23</c:v>
                </c:pt>
                <c:pt idx="3205">
                  <c:v>17</c:v>
                </c:pt>
                <c:pt idx="3206">
                  <c:v>20</c:v>
                </c:pt>
                <c:pt idx="3207">
                  <c:v>9</c:v>
                </c:pt>
                <c:pt idx="3208">
                  <c:v>12</c:v>
                </c:pt>
                <c:pt idx="3209">
                  <c:v>9</c:v>
                </c:pt>
                <c:pt idx="3210">
                  <c:v>9</c:v>
                </c:pt>
                <c:pt idx="3211">
                  <c:v>9</c:v>
                </c:pt>
                <c:pt idx="3212">
                  <c:v>5</c:v>
                </c:pt>
                <c:pt idx="3213">
                  <c:v>5</c:v>
                </c:pt>
                <c:pt idx="3214">
                  <c:v>6</c:v>
                </c:pt>
                <c:pt idx="3215">
                  <c:v>5</c:v>
                </c:pt>
                <c:pt idx="3216">
                  <c:v>8</c:v>
                </c:pt>
                <c:pt idx="3217">
                  <c:v>6</c:v>
                </c:pt>
                <c:pt idx="3218">
                  <c:v>6</c:v>
                </c:pt>
                <c:pt idx="3219">
                  <c:v>8</c:v>
                </c:pt>
                <c:pt idx="3220">
                  <c:v>8</c:v>
                </c:pt>
                <c:pt idx="3221">
                  <c:v>19</c:v>
                </c:pt>
                <c:pt idx="3222">
                  <c:v>9</c:v>
                </c:pt>
                <c:pt idx="3223">
                  <c:v>19</c:v>
                </c:pt>
                <c:pt idx="3224">
                  <c:v>21</c:v>
                </c:pt>
                <c:pt idx="3225">
                  <c:v>23</c:v>
                </c:pt>
                <c:pt idx="3226">
                  <c:v>13</c:v>
                </c:pt>
                <c:pt idx="3227">
                  <c:v>22</c:v>
                </c:pt>
                <c:pt idx="3228">
                  <c:v>26</c:v>
                </c:pt>
                <c:pt idx="3229">
                  <c:v>18</c:v>
                </c:pt>
                <c:pt idx="3230">
                  <c:v>15</c:v>
                </c:pt>
                <c:pt idx="3231">
                  <c:v>16</c:v>
                </c:pt>
                <c:pt idx="3232">
                  <c:v>9</c:v>
                </c:pt>
                <c:pt idx="3233">
                  <c:v>6</c:v>
                </c:pt>
                <c:pt idx="3234">
                  <c:v>6</c:v>
                </c:pt>
                <c:pt idx="3235">
                  <c:v>6</c:v>
                </c:pt>
                <c:pt idx="3236">
                  <c:v>9</c:v>
                </c:pt>
                <c:pt idx="3237">
                  <c:v>12</c:v>
                </c:pt>
                <c:pt idx="3238">
                  <c:v>14</c:v>
                </c:pt>
                <c:pt idx="3239">
                  <c:v>16</c:v>
                </c:pt>
                <c:pt idx="3240">
                  <c:v>17</c:v>
                </c:pt>
                <c:pt idx="3241">
                  <c:v>11</c:v>
                </c:pt>
                <c:pt idx="3242">
                  <c:v>8</c:v>
                </c:pt>
                <c:pt idx="3243">
                  <c:v>9</c:v>
                </c:pt>
                <c:pt idx="3244">
                  <c:v>8</c:v>
                </c:pt>
                <c:pt idx="3245">
                  <c:v>11</c:v>
                </c:pt>
                <c:pt idx="3246">
                  <c:v>10</c:v>
                </c:pt>
                <c:pt idx="3247">
                  <c:v>11</c:v>
                </c:pt>
                <c:pt idx="3248">
                  <c:v>10</c:v>
                </c:pt>
                <c:pt idx="3249">
                  <c:v>6</c:v>
                </c:pt>
                <c:pt idx="3250">
                  <c:v>4</c:v>
                </c:pt>
                <c:pt idx="3251">
                  <c:v>5</c:v>
                </c:pt>
                <c:pt idx="3252">
                  <c:v>5</c:v>
                </c:pt>
                <c:pt idx="3253">
                  <c:v>5</c:v>
                </c:pt>
                <c:pt idx="3254">
                  <c:v>12</c:v>
                </c:pt>
                <c:pt idx="3255">
                  <c:v>12</c:v>
                </c:pt>
                <c:pt idx="3256">
                  <c:v>9</c:v>
                </c:pt>
                <c:pt idx="3257">
                  <c:v>7</c:v>
                </c:pt>
                <c:pt idx="3258">
                  <c:v>9</c:v>
                </c:pt>
                <c:pt idx="3259">
                  <c:v>6</c:v>
                </c:pt>
                <c:pt idx="3260">
                  <c:v>13</c:v>
                </c:pt>
                <c:pt idx="3261">
                  <c:v>12</c:v>
                </c:pt>
                <c:pt idx="3262">
                  <c:v>18</c:v>
                </c:pt>
                <c:pt idx="3263">
                  <c:v>20</c:v>
                </c:pt>
                <c:pt idx="3264">
                  <c:v>15</c:v>
                </c:pt>
                <c:pt idx="3265">
                  <c:v>8</c:v>
                </c:pt>
                <c:pt idx="3266">
                  <c:v>9</c:v>
                </c:pt>
                <c:pt idx="3267">
                  <c:v>6</c:v>
                </c:pt>
                <c:pt idx="3268">
                  <c:v>6</c:v>
                </c:pt>
                <c:pt idx="3269">
                  <c:v>9</c:v>
                </c:pt>
                <c:pt idx="3270">
                  <c:v>6</c:v>
                </c:pt>
                <c:pt idx="3271">
                  <c:v>6</c:v>
                </c:pt>
                <c:pt idx="3272">
                  <c:v>5</c:v>
                </c:pt>
                <c:pt idx="3273">
                  <c:v>5</c:v>
                </c:pt>
                <c:pt idx="3274">
                  <c:v>3</c:v>
                </c:pt>
                <c:pt idx="3275">
                  <c:v>5</c:v>
                </c:pt>
                <c:pt idx="3276">
                  <c:v>7</c:v>
                </c:pt>
                <c:pt idx="3277">
                  <c:v>8</c:v>
                </c:pt>
                <c:pt idx="3278">
                  <c:v>9</c:v>
                </c:pt>
                <c:pt idx="3279">
                  <c:v>16</c:v>
                </c:pt>
                <c:pt idx="3280">
                  <c:v>9</c:v>
                </c:pt>
                <c:pt idx="3281">
                  <c:v>4</c:v>
                </c:pt>
                <c:pt idx="3282">
                  <c:v>4</c:v>
                </c:pt>
                <c:pt idx="3283">
                  <c:v>11</c:v>
                </c:pt>
                <c:pt idx="3284">
                  <c:v>7</c:v>
                </c:pt>
                <c:pt idx="3285">
                  <c:v>12</c:v>
                </c:pt>
                <c:pt idx="3286">
                  <c:v>12</c:v>
                </c:pt>
                <c:pt idx="3287">
                  <c:v>12</c:v>
                </c:pt>
                <c:pt idx="3288">
                  <c:v>14</c:v>
                </c:pt>
                <c:pt idx="3289">
                  <c:v>13</c:v>
                </c:pt>
                <c:pt idx="3290">
                  <c:v>10</c:v>
                </c:pt>
                <c:pt idx="3291">
                  <c:v>15</c:v>
                </c:pt>
                <c:pt idx="3292">
                  <c:v>17</c:v>
                </c:pt>
                <c:pt idx="3293">
                  <c:v>17</c:v>
                </c:pt>
                <c:pt idx="3294">
                  <c:v>15</c:v>
                </c:pt>
                <c:pt idx="3295">
                  <c:v>19</c:v>
                </c:pt>
                <c:pt idx="3296">
                  <c:v>23</c:v>
                </c:pt>
                <c:pt idx="3297">
                  <c:v>24</c:v>
                </c:pt>
                <c:pt idx="3298">
                  <c:v>20</c:v>
                </c:pt>
                <c:pt idx="3299">
                  <c:v>26</c:v>
                </c:pt>
                <c:pt idx="3300">
                  <c:v>21</c:v>
                </c:pt>
                <c:pt idx="3301">
                  <c:v>23</c:v>
                </c:pt>
                <c:pt idx="3302">
                  <c:v>23</c:v>
                </c:pt>
                <c:pt idx="3303">
                  <c:v>22</c:v>
                </c:pt>
                <c:pt idx="3304">
                  <c:v>14</c:v>
                </c:pt>
                <c:pt idx="3305">
                  <c:v>10</c:v>
                </c:pt>
                <c:pt idx="3306">
                  <c:v>12</c:v>
                </c:pt>
                <c:pt idx="3307">
                  <c:v>13</c:v>
                </c:pt>
                <c:pt idx="3308">
                  <c:v>14</c:v>
                </c:pt>
                <c:pt idx="3309">
                  <c:v>13</c:v>
                </c:pt>
                <c:pt idx="3310">
                  <c:v>10</c:v>
                </c:pt>
                <c:pt idx="3311">
                  <c:v>9</c:v>
                </c:pt>
                <c:pt idx="3312">
                  <c:v>8</c:v>
                </c:pt>
                <c:pt idx="3313">
                  <c:v>4</c:v>
                </c:pt>
                <c:pt idx="3314">
                  <c:v>6</c:v>
                </c:pt>
                <c:pt idx="3315">
                  <c:v>6</c:v>
                </c:pt>
                <c:pt idx="3316">
                  <c:v>14</c:v>
                </c:pt>
                <c:pt idx="3317">
                  <c:v>16</c:v>
                </c:pt>
                <c:pt idx="3318">
                  <c:v>10</c:v>
                </c:pt>
                <c:pt idx="3319">
                  <c:v>13</c:v>
                </c:pt>
                <c:pt idx="3320">
                  <c:v>15</c:v>
                </c:pt>
                <c:pt idx="3321">
                  <c:v>11</c:v>
                </c:pt>
                <c:pt idx="3322">
                  <c:v>12</c:v>
                </c:pt>
                <c:pt idx="3323">
                  <c:v>6</c:v>
                </c:pt>
                <c:pt idx="3324">
                  <c:v>3</c:v>
                </c:pt>
                <c:pt idx="3325">
                  <c:v>4</c:v>
                </c:pt>
                <c:pt idx="3326">
                  <c:v>5</c:v>
                </c:pt>
                <c:pt idx="3327">
                  <c:v>9</c:v>
                </c:pt>
                <c:pt idx="3328">
                  <c:v>15</c:v>
                </c:pt>
                <c:pt idx="3329">
                  <c:v>13</c:v>
                </c:pt>
                <c:pt idx="3330">
                  <c:v>11</c:v>
                </c:pt>
                <c:pt idx="3331">
                  <c:v>10</c:v>
                </c:pt>
                <c:pt idx="3332">
                  <c:v>6</c:v>
                </c:pt>
                <c:pt idx="3333">
                  <c:v>6</c:v>
                </c:pt>
                <c:pt idx="3334">
                  <c:v>11</c:v>
                </c:pt>
                <c:pt idx="3335">
                  <c:v>14</c:v>
                </c:pt>
                <c:pt idx="3336">
                  <c:v>11</c:v>
                </c:pt>
                <c:pt idx="3337">
                  <c:v>14</c:v>
                </c:pt>
                <c:pt idx="3338">
                  <c:v>17</c:v>
                </c:pt>
                <c:pt idx="3339">
                  <c:v>17</c:v>
                </c:pt>
                <c:pt idx="3340">
                  <c:v>19</c:v>
                </c:pt>
                <c:pt idx="3341">
                  <c:v>16</c:v>
                </c:pt>
                <c:pt idx="3342">
                  <c:v>7</c:v>
                </c:pt>
                <c:pt idx="3343">
                  <c:v>3</c:v>
                </c:pt>
                <c:pt idx="3344">
                  <c:v>3</c:v>
                </c:pt>
                <c:pt idx="3345">
                  <c:v>6</c:v>
                </c:pt>
                <c:pt idx="3346">
                  <c:v>6</c:v>
                </c:pt>
                <c:pt idx="3347">
                  <c:v>10</c:v>
                </c:pt>
                <c:pt idx="3348">
                  <c:v>17</c:v>
                </c:pt>
                <c:pt idx="3349">
                  <c:v>9</c:v>
                </c:pt>
                <c:pt idx="3350">
                  <c:v>12</c:v>
                </c:pt>
                <c:pt idx="3351">
                  <c:v>12</c:v>
                </c:pt>
                <c:pt idx="3352">
                  <c:v>12</c:v>
                </c:pt>
                <c:pt idx="3353">
                  <c:v>8</c:v>
                </c:pt>
                <c:pt idx="3354">
                  <c:v>17</c:v>
                </c:pt>
                <c:pt idx="3355">
                  <c:v>18</c:v>
                </c:pt>
                <c:pt idx="3356">
                  <c:v>18</c:v>
                </c:pt>
                <c:pt idx="3357">
                  <c:v>18</c:v>
                </c:pt>
                <c:pt idx="3358">
                  <c:v>23</c:v>
                </c:pt>
                <c:pt idx="3359">
                  <c:v>12</c:v>
                </c:pt>
                <c:pt idx="3360">
                  <c:v>7</c:v>
                </c:pt>
                <c:pt idx="3361">
                  <c:v>9</c:v>
                </c:pt>
                <c:pt idx="3362">
                  <c:v>10</c:v>
                </c:pt>
                <c:pt idx="3363">
                  <c:v>9</c:v>
                </c:pt>
                <c:pt idx="3364">
                  <c:v>13</c:v>
                </c:pt>
                <c:pt idx="3365">
                  <c:v>16</c:v>
                </c:pt>
                <c:pt idx="3366">
                  <c:v>15</c:v>
                </c:pt>
                <c:pt idx="3367">
                  <c:v>18</c:v>
                </c:pt>
                <c:pt idx="3368">
                  <c:v>11</c:v>
                </c:pt>
                <c:pt idx="3369">
                  <c:v>8</c:v>
                </c:pt>
                <c:pt idx="3370">
                  <c:v>8</c:v>
                </c:pt>
                <c:pt idx="3371">
                  <c:v>13</c:v>
                </c:pt>
                <c:pt idx="3372">
                  <c:v>22</c:v>
                </c:pt>
                <c:pt idx="3373">
                  <c:v>23</c:v>
                </c:pt>
                <c:pt idx="3374">
                  <c:v>23</c:v>
                </c:pt>
                <c:pt idx="3375">
                  <c:v>24</c:v>
                </c:pt>
                <c:pt idx="3376">
                  <c:v>24</c:v>
                </c:pt>
                <c:pt idx="3377">
                  <c:v>12</c:v>
                </c:pt>
                <c:pt idx="3378">
                  <c:v>7</c:v>
                </c:pt>
                <c:pt idx="3379">
                  <c:v>6</c:v>
                </c:pt>
                <c:pt idx="3380">
                  <c:v>6</c:v>
                </c:pt>
                <c:pt idx="3381">
                  <c:v>6</c:v>
                </c:pt>
                <c:pt idx="3382">
                  <c:v>5</c:v>
                </c:pt>
                <c:pt idx="3383">
                  <c:v>7</c:v>
                </c:pt>
                <c:pt idx="3384">
                  <c:v>7</c:v>
                </c:pt>
                <c:pt idx="3385">
                  <c:v>7</c:v>
                </c:pt>
                <c:pt idx="3386">
                  <c:v>6</c:v>
                </c:pt>
                <c:pt idx="3387">
                  <c:v>7</c:v>
                </c:pt>
                <c:pt idx="3388">
                  <c:v>7</c:v>
                </c:pt>
                <c:pt idx="3389">
                  <c:v>7</c:v>
                </c:pt>
                <c:pt idx="3390">
                  <c:v>9</c:v>
                </c:pt>
                <c:pt idx="3391">
                  <c:v>7</c:v>
                </c:pt>
                <c:pt idx="3392">
                  <c:v>11</c:v>
                </c:pt>
                <c:pt idx="3393">
                  <c:v>10</c:v>
                </c:pt>
                <c:pt idx="3394">
                  <c:v>8</c:v>
                </c:pt>
                <c:pt idx="3395">
                  <c:v>8</c:v>
                </c:pt>
                <c:pt idx="3396">
                  <c:v>7</c:v>
                </c:pt>
                <c:pt idx="3397">
                  <c:v>4</c:v>
                </c:pt>
                <c:pt idx="3398">
                  <c:v>5</c:v>
                </c:pt>
                <c:pt idx="3399">
                  <c:v>5</c:v>
                </c:pt>
                <c:pt idx="3400">
                  <c:v>5</c:v>
                </c:pt>
                <c:pt idx="3401">
                  <c:v>7</c:v>
                </c:pt>
                <c:pt idx="3402">
                  <c:v>8</c:v>
                </c:pt>
                <c:pt idx="3403">
                  <c:v>12</c:v>
                </c:pt>
                <c:pt idx="3404">
                  <c:v>12</c:v>
                </c:pt>
                <c:pt idx="3405">
                  <c:v>14</c:v>
                </c:pt>
                <c:pt idx="3406">
                  <c:v>15</c:v>
                </c:pt>
                <c:pt idx="3407">
                  <c:v>13</c:v>
                </c:pt>
                <c:pt idx="3408">
                  <c:v>19</c:v>
                </c:pt>
                <c:pt idx="3409">
                  <c:v>18</c:v>
                </c:pt>
                <c:pt idx="3410">
                  <c:v>12</c:v>
                </c:pt>
                <c:pt idx="3411">
                  <c:v>11</c:v>
                </c:pt>
                <c:pt idx="3412">
                  <c:v>12</c:v>
                </c:pt>
                <c:pt idx="3413">
                  <c:v>7</c:v>
                </c:pt>
                <c:pt idx="3414">
                  <c:v>8</c:v>
                </c:pt>
                <c:pt idx="3415">
                  <c:v>9</c:v>
                </c:pt>
                <c:pt idx="3416">
                  <c:v>11</c:v>
                </c:pt>
                <c:pt idx="3417">
                  <c:v>10</c:v>
                </c:pt>
                <c:pt idx="3418">
                  <c:v>8</c:v>
                </c:pt>
                <c:pt idx="3419">
                  <c:v>9</c:v>
                </c:pt>
                <c:pt idx="3420">
                  <c:v>9</c:v>
                </c:pt>
                <c:pt idx="3421">
                  <c:v>6</c:v>
                </c:pt>
                <c:pt idx="3422">
                  <c:v>14</c:v>
                </c:pt>
                <c:pt idx="3423">
                  <c:v>8</c:v>
                </c:pt>
                <c:pt idx="3424">
                  <c:v>3</c:v>
                </c:pt>
                <c:pt idx="3425">
                  <c:v>9</c:v>
                </c:pt>
                <c:pt idx="3426">
                  <c:v>11</c:v>
                </c:pt>
                <c:pt idx="3427">
                  <c:v>12</c:v>
                </c:pt>
                <c:pt idx="3428">
                  <c:v>13</c:v>
                </c:pt>
                <c:pt idx="3429">
                  <c:v>16</c:v>
                </c:pt>
                <c:pt idx="3430">
                  <c:v>9</c:v>
                </c:pt>
                <c:pt idx="3431">
                  <c:v>7</c:v>
                </c:pt>
                <c:pt idx="3432">
                  <c:v>7</c:v>
                </c:pt>
                <c:pt idx="3433">
                  <c:v>6</c:v>
                </c:pt>
                <c:pt idx="3434">
                  <c:v>6</c:v>
                </c:pt>
                <c:pt idx="3435">
                  <c:v>6</c:v>
                </c:pt>
                <c:pt idx="3436">
                  <c:v>5</c:v>
                </c:pt>
                <c:pt idx="3437">
                  <c:v>5</c:v>
                </c:pt>
                <c:pt idx="3438">
                  <c:v>6</c:v>
                </c:pt>
                <c:pt idx="3439">
                  <c:v>4</c:v>
                </c:pt>
                <c:pt idx="3440">
                  <c:v>5</c:v>
                </c:pt>
                <c:pt idx="3441">
                  <c:v>6</c:v>
                </c:pt>
                <c:pt idx="3442">
                  <c:v>6</c:v>
                </c:pt>
                <c:pt idx="3443">
                  <c:v>5</c:v>
                </c:pt>
                <c:pt idx="3444">
                  <c:v>12</c:v>
                </c:pt>
                <c:pt idx="3445">
                  <c:v>5</c:v>
                </c:pt>
                <c:pt idx="3446">
                  <c:v>7</c:v>
                </c:pt>
                <c:pt idx="3447">
                  <c:v>6</c:v>
                </c:pt>
                <c:pt idx="3448">
                  <c:v>6</c:v>
                </c:pt>
                <c:pt idx="3449">
                  <c:v>6</c:v>
                </c:pt>
                <c:pt idx="3450">
                  <c:v>7</c:v>
                </c:pt>
                <c:pt idx="3451">
                  <c:v>12</c:v>
                </c:pt>
                <c:pt idx="3452">
                  <c:v>11</c:v>
                </c:pt>
                <c:pt idx="3453">
                  <c:v>14</c:v>
                </c:pt>
                <c:pt idx="3454">
                  <c:v>6</c:v>
                </c:pt>
                <c:pt idx="3455">
                  <c:v>4</c:v>
                </c:pt>
                <c:pt idx="3456">
                  <c:v>5</c:v>
                </c:pt>
                <c:pt idx="3457">
                  <c:v>4</c:v>
                </c:pt>
                <c:pt idx="3458">
                  <c:v>7</c:v>
                </c:pt>
                <c:pt idx="3459">
                  <c:v>11</c:v>
                </c:pt>
                <c:pt idx="3460">
                  <c:v>17</c:v>
                </c:pt>
                <c:pt idx="3461">
                  <c:v>14</c:v>
                </c:pt>
                <c:pt idx="3462">
                  <c:v>12</c:v>
                </c:pt>
                <c:pt idx="3463">
                  <c:v>11</c:v>
                </c:pt>
                <c:pt idx="3464">
                  <c:v>10</c:v>
                </c:pt>
                <c:pt idx="3465">
                  <c:v>10</c:v>
                </c:pt>
                <c:pt idx="3466">
                  <c:v>11</c:v>
                </c:pt>
                <c:pt idx="3467">
                  <c:v>14</c:v>
                </c:pt>
                <c:pt idx="3468">
                  <c:v>16</c:v>
                </c:pt>
                <c:pt idx="3469">
                  <c:v>19</c:v>
                </c:pt>
                <c:pt idx="3470">
                  <c:v>13</c:v>
                </c:pt>
                <c:pt idx="3471">
                  <c:v>12</c:v>
                </c:pt>
                <c:pt idx="3472">
                  <c:v>10</c:v>
                </c:pt>
                <c:pt idx="3473">
                  <c:v>7</c:v>
                </c:pt>
                <c:pt idx="3474">
                  <c:v>9</c:v>
                </c:pt>
                <c:pt idx="3475">
                  <c:v>11</c:v>
                </c:pt>
                <c:pt idx="3476">
                  <c:v>10</c:v>
                </c:pt>
                <c:pt idx="3477">
                  <c:v>10</c:v>
                </c:pt>
                <c:pt idx="3478">
                  <c:v>10</c:v>
                </c:pt>
                <c:pt idx="3479">
                  <c:v>6</c:v>
                </c:pt>
                <c:pt idx="3480">
                  <c:v>5</c:v>
                </c:pt>
                <c:pt idx="3481">
                  <c:v>7</c:v>
                </c:pt>
                <c:pt idx="3482">
                  <c:v>5</c:v>
                </c:pt>
                <c:pt idx="3483">
                  <c:v>5</c:v>
                </c:pt>
                <c:pt idx="3484">
                  <c:v>8</c:v>
                </c:pt>
                <c:pt idx="3485">
                  <c:v>8</c:v>
                </c:pt>
                <c:pt idx="3486">
                  <c:v>5</c:v>
                </c:pt>
                <c:pt idx="3487">
                  <c:v>12</c:v>
                </c:pt>
                <c:pt idx="3488">
                  <c:v>11</c:v>
                </c:pt>
                <c:pt idx="3489">
                  <c:v>8</c:v>
                </c:pt>
                <c:pt idx="3490">
                  <c:v>11</c:v>
                </c:pt>
                <c:pt idx="3491">
                  <c:v>13</c:v>
                </c:pt>
                <c:pt idx="3492">
                  <c:v>17</c:v>
                </c:pt>
                <c:pt idx="3493">
                  <c:v>24</c:v>
                </c:pt>
                <c:pt idx="3494">
                  <c:v>24</c:v>
                </c:pt>
                <c:pt idx="3495">
                  <c:v>23</c:v>
                </c:pt>
                <c:pt idx="3496">
                  <c:v>19</c:v>
                </c:pt>
                <c:pt idx="3497">
                  <c:v>21</c:v>
                </c:pt>
                <c:pt idx="3498">
                  <c:v>16</c:v>
                </c:pt>
                <c:pt idx="3499">
                  <c:v>24</c:v>
                </c:pt>
                <c:pt idx="3500">
                  <c:v>15</c:v>
                </c:pt>
                <c:pt idx="3501">
                  <c:v>25</c:v>
                </c:pt>
                <c:pt idx="3502">
                  <c:v>22</c:v>
                </c:pt>
                <c:pt idx="3503">
                  <c:v>26</c:v>
                </c:pt>
                <c:pt idx="3504">
                  <c:v>29</c:v>
                </c:pt>
                <c:pt idx="3505">
                  <c:v>27</c:v>
                </c:pt>
                <c:pt idx="3506">
                  <c:v>19</c:v>
                </c:pt>
                <c:pt idx="3507">
                  <c:v>19</c:v>
                </c:pt>
                <c:pt idx="3508">
                  <c:v>17</c:v>
                </c:pt>
                <c:pt idx="3509">
                  <c:v>17</c:v>
                </c:pt>
                <c:pt idx="3510">
                  <c:v>14</c:v>
                </c:pt>
                <c:pt idx="3511">
                  <c:v>14</c:v>
                </c:pt>
                <c:pt idx="3512">
                  <c:v>12</c:v>
                </c:pt>
                <c:pt idx="3513">
                  <c:v>12</c:v>
                </c:pt>
                <c:pt idx="3514">
                  <c:v>12</c:v>
                </c:pt>
                <c:pt idx="3515">
                  <c:v>14</c:v>
                </c:pt>
                <c:pt idx="3516">
                  <c:v>7</c:v>
                </c:pt>
                <c:pt idx="3517">
                  <c:v>7</c:v>
                </c:pt>
                <c:pt idx="3518">
                  <c:v>11</c:v>
                </c:pt>
                <c:pt idx="3519">
                  <c:v>9</c:v>
                </c:pt>
                <c:pt idx="3520">
                  <c:v>10</c:v>
                </c:pt>
                <c:pt idx="3521">
                  <c:v>11</c:v>
                </c:pt>
                <c:pt idx="3522">
                  <c:v>9</c:v>
                </c:pt>
                <c:pt idx="3523">
                  <c:v>13</c:v>
                </c:pt>
                <c:pt idx="3524">
                  <c:v>16</c:v>
                </c:pt>
                <c:pt idx="3525">
                  <c:v>17</c:v>
                </c:pt>
                <c:pt idx="3526">
                  <c:v>16</c:v>
                </c:pt>
                <c:pt idx="3527">
                  <c:v>17</c:v>
                </c:pt>
                <c:pt idx="3528">
                  <c:v>15</c:v>
                </c:pt>
                <c:pt idx="3529">
                  <c:v>14</c:v>
                </c:pt>
                <c:pt idx="3530">
                  <c:v>19</c:v>
                </c:pt>
                <c:pt idx="3531">
                  <c:v>21</c:v>
                </c:pt>
                <c:pt idx="3532">
                  <c:v>24</c:v>
                </c:pt>
                <c:pt idx="3533">
                  <c:v>25</c:v>
                </c:pt>
                <c:pt idx="3534">
                  <c:v>17</c:v>
                </c:pt>
                <c:pt idx="3535">
                  <c:v>13</c:v>
                </c:pt>
                <c:pt idx="3536">
                  <c:v>7</c:v>
                </c:pt>
                <c:pt idx="3537">
                  <c:v>8</c:v>
                </c:pt>
                <c:pt idx="3538">
                  <c:v>8</c:v>
                </c:pt>
                <c:pt idx="3539">
                  <c:v>8</c:v>
                </c:pt>
                <c:pt idx="3540">
                  <c:v>6</c:v>
                </c:pt>
                <c:pt idx="3541">
                  <c:v>5</c:v>
                </c:pt>
                <c:pt idx="3542">
                  <c:v>5</c:v>
                </c:pt>
                <c:pt idx="3543">
                  <c:v>5</c:v>
                </c:pt>
                <c:pt idx="3544">
                  <c:v>5</c:v>
                </c:pt>
                <c:pt idx="3545">
                  <c:v>5</c:v>
                </c:pt>
                <c:pt idx="3546">
                  <c:v>3</c:v>
                </c:pt>
                <c:pt idx="3547">
                  <c:v>3</c:v>
                </c:pt>
                <c:pt idx="3548">
                  <c:v>4</c:v>
                </c:pt>
                <c:pt idx="3549">
                  <c:v>3</c:v>
                </c:pt>
                <c:pt idx="3550">
                  <c:v>3</c:v>
                </c:pt>
                <c:pt idx="3551">
                  <c:v>3</c:v>
                </c:pt>
                <c:pt idx="3552">
                  <c:v>6</c:v>
                </c:pt>
                <c:pt idx="3553">
                  <c:v>7</c:v>
                </c:pt>
                <c:pt idx="3554">
                  <c:v>3</c:v>
                </c:pt>
                <c:pt idx="3555">
                  <c:v>3</c:v>
                </c:pt>
                <c:pt idx="3556">
                  <c:v>3</c:v>
                </c:pt>
                <c:pt idx="3557">
                  <c:v>8</c:v>
                </c:pt>
                <c:pt idx="3558">
                  <c:v>8</c:v>
                </c:pt>
                <c:pt idx="3559">
                  <c:v>12</c:v>
                </c:pt>
                <c:pt idx="3560">
                  <c:v>13</c:v>
                </c:pt>
                <c:pt idx="3561">
                  <c:v>13</c:v>
                </c:pt>
                <c:pt idx="3562">
                  <c:v>5</c:v>
                </c:pt>
                <c:pt idx="3563">
                  <c:v>8</c:v>
                </c:pt>
                <c:pt idx="3564">
                  <c:v>6</c:v>
                </c:pt>
                <c:pt idx="3565">
                  <c:v>14</c:v>
                </c:pt>
                <c:pt idx="3566">
                  <c:v>16</c:v>
                </c:pt>
                <c:pt idx="3567">
                  <c:v>16</c:v>
                </c:pt>
                <c:pt idx="3568">
                  <c:v>17</c:v>
                </c:pt>
                <c:pt idx="3569">
                  <c:v>16</c:v>
                </c:pt>
                <c:pt idx="3570">
                  <c:v>11</c:v>
                </c:pt>
                <c:pt idx="3571">
                  <c:v>7</c:v>
                </c:pt>
                <c:pt idx="3572">
                  <c:v>3</c:v>
                </c:pt>
                <c:pt idx="3573">
                  <c:v>3</c:v>
                </c:pt>
                <c:pt idx="3574">
                  <c:v>3</c:v>
                </c:pt>
                <c:pt idx="3575">
                  <c:v>3</c:v>
                </c:pt>
                <c:pt idx="3576">
                  <c:v>5</c:v>
                </c:pt>
                <c:pt idx="3577">
                  <c:v>19</c:v>
                </c:pt>
                <c:pt idx="3578">
                  <c:v>21</c:v>
                </c:pt>
                <c:pt idx="3579">
                  <c:v>21</c:v>
                </c:pt>
                <c:pt idx="3580">
                  <c:v>16</c:v>
                </c:pt>
                <c:pt idx="3581">
                  <c:v>12</c:v>
                </c:pt>
                <c:pt idx="3582">
                  <c:v>7</c:v>
                </c:pt>
                <c:pt idx="3583">
                  <c:v>3</c:v>
                </c:pt>
                <c:pt idx="3584">
                  <c:v>3</c:v>
                </c:pt>
                <c:pt idx="3585">
                  <c:v>3</c:v>
                </c:pt>
                <c:pt idx="3586">
                  <c:v>3</c:v>
                </c:pt>
                <c:pt idx="3587">
                  <c:v>3</c:v>
                </c:pt>
                <c:pt idx="3588">
                  <c:v>3</c:v>
                </c:pt>
                <c:pt idx="3589">
                  <c:v>3</c:v>
                </c:pt>
                <c:pt idx="3590">
                  <c:v>3</c:v>
                </c:pt>
                <c:pt idx="3591">
                  <c:v>6</c:v>
                </c:pt>
                <c:pt idx="3592">
                  <c:v>3</c:v>
                </c:pt>
                <c:pt idx="3593">
                  <c:v>3</c:v>
                </c:pt>
                <c:pt idx="3594">
                  <c:v>4</c:v>
                </c:pt>
                <c:pt idx="3595">
                  <c:v>18</c:v>
                </c:pt>
                <c:pt idx="3596">
                  <c:v>21</c:v>
                </c:pt>
                <c:pt idx="3597">
                  <c:v>21</c:v>
                </c:pt>
                <c:pt idx="3598">
                  <c:v>21</c:v>
                </c:pt>
                <c:pt idx="3599">
                  <c:v>16</c:v>
                </c:pt>
                <c:pt idx="3600">
                  <c:v>10</c:v>
                </c:pt>
                <c:pt idx="3601">
                  <c:v>12</c:v>
                </c:pt>
                <c:pt idx="3602">
                  <c:v>13</c:v>
                </c:pt>
                <c:pt idx="3603">
                  <c:v>10</c:v>
                </c:pt>
                <c:pt idx="3604">
                  <c:v>17</c:v>
                </c:pt>
                <c:pt idx="3605">
                  <c:v>23</c:v>
                </c:pt>
                <c:pt idx="3606">
                  <c:v>24</c:v>
                </c:pt>
                <c:pt idx="3607">
                  <c:v>25</c:v>
                </c:pt>
                <c:pt idx="3608">
                  <c:v>25</c:v>
                </c:pt>
                <c:pt idx="3609">
                  <c:v>22</c:v>
                </c:pt>
                <c:pt idx="3610">
                  <c:v>15</c:v>
                </c:pt>
                <c:pt idx="3611">
                  <c:v>14</c:v>
                </c:pt>
                <c:pt idx="3612">
                  <c:v>13</c:v>
                </c:pt>
                <c:pt idx="3613">
                  <c:v>13</c:v>
                </c:pt>
                <c:pt idx="3614">
                  <c:v>14</c:v>
                </c:pt>
                <c:pt idx="3615">
                  <c:v>26</c:v>
                </c:pt>
                <c:pt idx="3616">
                  <c:v>24</c:v>
                </c:pt>
                <c:pt idx="3617">
                  <c:v>27</c:v>
                </c:pt>
                <c:pt idx="3618">
                  <c:v>28</c:v>
                </c:pt>
                <c:pt idx="3619">
                  <c:v>28</c:v>
                </c:pt>
                <c:pt idx="3620">
                  <c:v>24</c:v>
                </c:pt>
                <c:pt idx="3621">
                  <c:v>13</c:v>
                </c:pt>
                <c:pt idx="3622">
                  <c:v>9</c:v>
                </c:pt>
                <c:pt idx="3623">
                  <c:v>9</c:v>
                </c:pt>
                <c:pt idx="3624">
                  <c:v>14</c:v>
                </c:pt>
                <c:pt idx="3625">
                  <c:v>15</c:v>
                </c:pt>
                <c:pt idx="3626">
                  <c:v>19</c:v>
                </c:pt>
                <c:pt idx="3627">
                  <c:v>20</c:v>
                </c:pt>
                <c:pt idx="3628">
                  <c:v>15</c:v>
                </c:pt>
                <c:pt idx="3629">
                  <c:v>25</c:v>
                </c:pt>
                <c:pt idx="3630">
                  <c:v>25</c:v>
                </c:pt>
                <c:pt idx="3631">
                  <c:v>26</c:v>
                </c:pt>
                <c:pt idx="3632">
                  <c:v>27</c:v>
                </c:pt>
                <c:pt idx="3633">
                  <c:v>26</c:v>
                </c:pt>
                <c:pt idx="3634">
                  <c:v>14</c:v>
                </c:pt>
                <c:pt idx="3635">
                  <c:v>19</c:v>
                </c:pt>
                <c:pt idx="3636">
                  <c:v>19</c:v>
                </c:pt>
                <c:pt idx="3637">
                  <c:v>29</c:v>
                </c:pt>
                <c:pt idx="3638">
                  <c:v>22</c:v>
                </c:pt>
                <c:pt idx="3639">
                  <c:v>9</c:v>
                </c:pt>
                <c:pt idx="3640">
                  <c:v>11</c:v>
                </c:pt>
                <c:pt idx="3641">
                  <c:v>15</c:v>
                </c:pt>
                <c:pt idx="3642">
                  <c:v>24</c:v>
                </c:pt>
                <c:pt idx="3643">
                  <c:v>18</c:v>
                </c:pt>
                <c:pt idx="3644">
                  <c:v>29</c:v>
                </c:pt>
                <c:pt idx="3645">
                  <c:v>31</c:v>
                </c:pt>
                <c:pt idx="3646">
                  <c:v>31</c:v>
                </c:pt>
                <c:pt idx="3647">
                  <c:v>28</c:v>
                </c:pt>
                <c:pt idx="3648">
                  <c:v>31</c:v>
                </c:pt>
                <c:pt idx="3649">
                  <c:v>29</c:v>
                </c:pt>
                <c:pt idx="3650">
                  <c:v>31</c:v>
                </c:pt>
                <c:pt idx="3651">
                  <c:v>33</c:v>
                </c:pt>
                <c:pt idx="3652">
                  <c:v>32</c:v>
                </c:pt>
                <c:pt idx="3653">
                  <c:v>32</c:v>
                </c:pt>
                <c:pt idx="3654">
                  <c:v>31</c:v>
                </c:pt>
                <c:pt idx="3655">
                  <c:v>21</c:v>
                </c:pt>
                <c:pt idx="3656">
                  <c:v>20</c:v>
                </c:pt>
                <c:pt idx="3657">
                  <c:v>21</c:v>
                </c:pt>
                <c:pt idx="3658">
                  <c:v>22</c:v>
                </c:pt>
                <c:pt idx="3659">
                  <c:v>24</c:v>
                </c:pt>
                <c:pt idx="3660">
                  <c:v>27</c:v>
                </c:pt>
                <c:pt idx="3661">
                  <c:v>30</c:v>
                </c:pt>
                <c:pt idx="3662">
                  <c:v>33</c:v>
                </c:pt>
                <c:pt idx="3663">
                  <c:v>33</c:v>
                </c:pt>
                <c:pt idx="3664">
                  <c:v>33</c:v>
                </c:pt>
                <c:pt idx="3665">
                  <c:v>33</c:v>
                </c:pt>
                <c:pt idx="3666">
                  <c:v>33</c:v>
                </c:pt>
                <c:pt idx="3667">
                  <c:v>21</c:v>
                </c:pt>
                <c:pt idx="3668">
                  <c:v>24</c:v>
                </c:pt>
                <c:pt idx="3669">
                  <c:v>29</c:v>
                </c:pt>
                <c:pt idx="3670">
                  <c:v>21</c:v>
                </c:pt>
                <c:pt idx="3671">
                  <c:v>21</c:v>
                </c:pt>
                <c:pt idx="3672">
                  <c:v>16</c:v>
                </c:pt>
                <c:pt idx="3673">
                  <c:v>11</c:v>
                </c:pt>
                <c:pt idx="3674">
                  <c:v>12</c:v>
                </c:pt>
                <c:pt idx="3675">
                  <c:v>13</c:v>
                </c:pt>
                <c:pt idx="3676">
                  <c:v>15</c:v>
                </c:pt>
                <c:pt idx="3677">
                  <c:v>20</c:v>
                </c:pt>
                <c:pt idx="3678">
                  <c:v>24</c:v>
                </c:pt>
                <c:pt idx="3679">
                  <c:v>23</c:v>
                </c:pt>
                <c:pt idx="3680">
                  <c:v>25</c:v>
                </c:pt>
                <c:pt idx="3681">
                  <c:v>31</c:v>
                </c:pt>
                <c:pt idx="3682">
                  <c:v>31</c:v>
                </c:pt>
                <c:pt idx="3683">
                  <c:v>28</c:v>
                </c:pt>
                <c:pt idx="3684">
                  <c:v>29</c:v>
                </c:pt>
                <c:pt idx="3685">
                  <c:v>25</c:v>
                </c:pt>
                <c:pt idx="3686">
                  <c:v>30</c:v>
                </c:pt>
                <c:pt idx="3687">
                  <c:v>31</c:v>
                </c:pt>
                <c:pt idx="3688">
                  <c:v>27</c:v>
                </c:pt>
                <c:pt idx="3689">
                  <c:v>30</c:v>
                </c:pt>
                <c:pt idx="3690">
                  <c:v>20</c:v>
                </c:pt>
                <c:pt idx="3691">
                  <c:v>21</c:v>
                </c:pt>
                <c:pt idx="3692">
                  <c:v>21</c:v>
                </c:pt>
                <c:pt idx="3693">
                  <c:v>20</c:v>
                </c:pt>
                <c:pt idx="3694">
                  <c:v>20</c:v>
                </c:pt>
                <c:pt idx="3695">
                  <c:v>24</c:v>
                </c:pt>
                <c:pt idx="3696">
                  <c:v>25</c:v>
                </c:pt>
                <c:pt idx="3697">
                  <c:v>21</c:v>
                </c:pt>
                <c:pt idx="3698">
                  <c:v>19</c:v>
                </c:pt>
                <c:pt idx="3699">
                  <c:v>25</c:v>
                </c:pt>
                <c:pt idx="3700">
                  <c:v>21</c:v>
                </c:pt>
                <c:pt idx="3701">
                  <c:v>21</c:v>
                </c:pt>
                <c:pt idx="3702">
                  <c:v>19</c:v>
                </c:pt>
                <c:pt idx="3703">
                  <c:v>18</c:v>
                </c:pt>
                <c:pt idx="3704">
                  <c:v>16</c:v>
                </c:pt>
                <c:pt idx="3705">
                  <c:v>14</c:v>
                </c:pt>
                <c:pt idx="3706">
                  <c:v>11</c:v>
                </c:pt>
                <c:pt idx="3707">
                  <c:v>15</c:v>
                </c:pt>
                <c:pt idx="3708">
                  <c:v>13</c:v>
                </c:pt>
                <c:pt idx="3709">
                  <c:v>19</c:v>
                </c:pt>
                <c:pt idx="3710">
                  <c:v>20</c:v>
                </c:pt>
                <c:pt idx="3711">
                  <c:v>26</c:v>
                </c:pt>
                <c:pt idx="3712">
                  <c:v>27</c:v>
                </c:pt>
                <c:pt idx="3713">
                  <c:v>27</c:v>
                </c:pt>
                <c:pt idx="3714">
                  <c:v>31</c:v>
                </c:pt>
                <c:pt idx="3715">
                  <c:v>30</c:v>
                </c:pt>
                <c:pt idx="3716">
                  <c:v>30</c:v>
                </c:pt>
                <c:pt idx="3717">
                  <c:v>31</c:v>
                </c:pt>
                <c:pt idx="3718">
                  <c:v>32</c:v>
                </c:pt>
                <c:pt idx="3719">
                  <c:v>31</c:v>
                </c:pt>
                <c:pt idx="3720">
                  <c:v>32</c:v>
                </c:pt>
                <c:pt idx="3721">
                  <c:v>33</c:v>
                </c:pt>
                <c:pt idx="3722">
                  <c:v>31</c:v>
                </c:pt>
                <c:pt idx="3723">
                  <c:v>31</c:v>
                </c:pt>
                <c:pt idx="3724">
                  <c:v>30</c:v>
                </c:pt>
                <c:pt idx="3725">
                  <c:v>31</c:v>
                </c:pt>
                <c:pt idx="3726">
                  <c:v>25</c:v>
                </c:pt>
                <c:pt idx="3727">
                  <c:v>27</c:v>
                </c:pt>
                <c:pt idx="3728">
                  <c:v>23</c:v>
                </c:pt>
                <c:pt idx="3729">
                  <c:v>29</c:v>
                </c:pt>
                <c:pt idx="3730">
                  <c:v>27</c:v>
                </c:pt>
                <c:pt idx="3731">
                  <c:v>25</c:v>
                </c:pt>
                <c:pt idx="3732">
                  <c:v>27</c:v>
                </c:pt>
                <c:pt idx="3733">
                  <c:v>29</c:v>
                </c:pt>
                <c:pt idx="3734">
                  <c:v>30</c:v>
                </c:pt>
                <c:pt idx="3735">
                  <c:v>23</c:v>
                </c:pt>
                <c:pt idx="3736">
                  <c:v>29</c:v>
                </c:pt>
                <c:pt idx="3737">
                  <c:v>32</c:v>
                </c:pt>
                <c:pt idx="3738">
                  <c:v>26</c:v>
                </c:pt>
                <c:pt idx="3739">
                  <c:v>23</c:v>
                </c:pt>
                <c:pt idx="3740">
                  <c:v>13</c:v>
                </c:pt>
                <c:pt idx="3741">
                  <c:v>13</c:v>
                </c:pt>
                <c:pt idx="3742">
                  <c:v>13</c:v>
                </c:pt>
                <c:pt idx="3743">
                  <c:v>12</c:v>
                </c:pt>
                <c:pt idx="3744">
                  <c:v>12</c:v>
                </c:pt>
                <c:pt idx="3745">
                  <c:v>11</c:v>
                </c:pt>
                <c:pt idx="3746">
                  <c:v>11</c:v>
                </c:pt>
                <c:pt idx="3747">
                  <c:v>11</c:v>
                </c:pt>
                <c:pt idx="3748">
                  <c:v>13</c:v>
                </c:pt>
                <c:pt idx="3749">
                  <c:v>21</c:v>
                </c:pt>
                <c:pt idx="3750">
                  <c:v>21</c:v>
                </c:pt>
                <c:pt idx="3751">
                  <c:v>21</c:v>
                </c:pt>
                <c:pt idx="3752">
                  <c:v>19</c:v>
                </c:pt>
                <c:pt idx="3753">
                  <c:v>21</c:v>
                </c:pt>
                <c:pt idx="3754">
                  <c:v>23</c:v>
                </c:pt>
                <c:pt idx="3755">
                  <c:v>15</c:v>
                </c:pt>
                <c:pt idx="3756">
                  <c:v>17</c:v>
                </c:pt>
                <c:pt idx="3757">
                  <c:v>21</c:v>
                </c:pt>
                <c:pt idx="3758">
                  <c:v>24</c:v>
                </c:pt>
                <c:pt idx="3759">
                  <c:v>25</c:v>
                </c:pt>
                <c:pt idx="3760">
                  <c:v>26</c:v>
                </c:pt>
                <c:pt idx="3761">
                  <c:v>26</c:v>
                </c:pt>
                <c:pt idx="3762">
                  <c:v>33</c:v>
                </c:pt>
                <c:pt idx="3763">
                  <c:v>33</c:v>
                </c:pt>
                <c:pt idx="3764">
                  <c:v>33</c:v>
                </c:pt>
                <c:pt idx="3765">
                  <c:v>33</c:v>
                </c:pt>
                <c:pt idx="3766">
                  <c:v>33</c:v>
                </c:pt>
                <c:pt idx="3767">
                  <c:v>33</c:v>
                </c:pt>
                <c:pt idx="3768">
                  <c:v>33</c:v>
                </c:pt>
                <c:pt idx="3769">
                  <c:v>33</c:v>
                </c:pt>
                <c:pt idx="3770">
                  <c:v>33</c:v>
                </c:pt>
                <c:pt idx="3771">
                  <c:v>33</c:v>
                </c:pt>
                <c:pt idx="3772">
                  <c:v>29</c:v>
                </c:pt>
                <c:pt idx="3773">
                  <c:v>24</c:v>
                </c:pt>
                <c:pt idx="3774">
                  <c:v>28</c:v>
                </c:pt>
                <c:pt idx="3775">
                  <c:v>23</c:v>
                </c:pt>
                <c:pt idx="3776">
                  <c:v>23</c:v>
                </c:pt>
                <c:pt idx="3777">
                  <c:v>23</c:v>
                </c:pt>
                <c:pt idx="3778">
                  <c:v>28</c:v>
                </c:pt>
                <c:pt idx="3779">
                  <c:v>24</c:v>
                </c:pt>
                <c:pt idx="3780">
                  <c:v>32</c:v>
                </c:pt>
                <c:pt idx="3781">
                  <c:v>32</c:v>
                </c:pt>
                <c:pt idx="3782">
                  <c:v>32</c:v>
                </c:pt>
                <c:pt idx="3783">
                  <c:v>27</c:v>
                </c:pt>
                <c:pt idx="3784">
                  <c:v>27</c:v>
                </c:pt>
                <c:pt idx="3785">
                  <c:v>22</c:v>
                </c:pt>
                <c:pt idx="3786">
                  <c:v>22</c:v>
                </c:pt>
                <c:pt idx="3787">
                  <c:v>15</c:v>
                </c:pt>
                <c:pt idx="3788">
                  <c:v>17</c:v>
                </c:pt>
                <c:pt idx="3789">
                  <c:v>15</c:v>
                </c:pt>
                <c:pt idx="3790">
                  <c:v>13</c:v>
                </c:pt>
                <c:pt idx="3791">
                  <c:v>13</c:v>
                </c:pt>
                <c:pt idx="3792">
                  <c:v>11</c:v>
                </c:pt>
                <c:pt idx="3793">
                  <c:v>9</c:v>
                </c:pt>
                <c:pt idx="3794">
                  <c:v>9</c:v>
                </c:pt>
                <c:pt idx="3795">
                  <c:v>8</c:v>
                </c:pt>
                <c:pt idx="3796">
                  <c:v>9</c:v>
                </c:pt>
                <c:pt idx="3797">
                  <c:v>10</c:v>
                </c:pt>
                <c:pt idx="3798">
                  <c:v>16</c:v>
                </c:pt>
                <c:pt idx="3799">
                  <c:v>10</c:v>
                </c:pt>
                <c:pt idx="3800">
                  <c:v>4</c:v>
                </c:pt>
                <c:pt idx="3801">
                  <c:v>4</c:v>
                </c:pt>
                <c:pt idx="3802">
                  <c:v>7</c:v>
                </c:pt>
                <c:pt idx="3803">
                  <c:v>7</c:v>
                </c:pt>
                <c:pt idx="3804">
                  <c:v>8</c:v>
                </c:pt>
                <c:pt idx="3805">
                  <c:v>7</c:v>
                </c:pt>
                <c:pt idx="3806">
                  <c:v>8</c:v>
                </c:pt>
                <c:pt idx="3807">
                  <c:v>10</c:v>
                </c:pt>
                <c:pt idx="3808">
                  <c:v>10</c:v>
                </c:pt>
                <c:pt idx="3809">
                  <c:v>10</c:v>
                </c:pt>
                <c:pt idx="3810">
                  <c:v>6</c:v>
                </c:pt>
                <c:pt idx="3811">
                  <c:v>8</c:v>
                </c:pt>
                <c:pt idx="3812">
                  <c:v>8</c:v>
                </c:pt>
                <c:pt idx="3813">
                  <c:v>5</c:v>
                </c:pt>
                <c:pt idx="3814">
                  <c:v>6</c:v>
                </c:pt>
                <c:pt idx="3815">
                  <c:v>8</c:v>
                </c:pt>
                <c:pt idx="3816">
                  <c:v>7</c:v>
                </c:pt>
                <c:pt idx="3817">
                  <c:v>6</c:v>
                </c:pt>
                <c:pt idx="3818">
                  <c:v>8</c:v>
                </c:pt>
                <c:pt idx="3819">
                  <c:v>15</c:v>
                </c:pt>
                <c:pt idx="3820">
                  <c:v>15</c:v>
                </c:pt>
                <c:pt idx="3821">
                  <c:v>16</c:v>
                </c:pt>
                <c:pt idx="3822">
                  <c:v>16</c:v>
                </c:pt>
                <c:pt idx="3823">
                  <c:v>17</c:v>
                </c:pt>
                <c:pt idx="3824">
                  <c:v>10</c:v>
                </c:pt>
                <c:pt idx="3825">
                  <c:v>7</c:v>
                </c:pt>
                <c:pt idx="3826">
                  <c:v>7</c:v>
                </c:pt>
                <c:pt idx="3827">
                  <c:v>9</c:v>
                </c:pt>
                <c:pt idx="3828">
                  <c:v>12</c:v>
                </c:pt>
                <c:pt idx="3829">
                  <c:v>15</c:v>
                </c:pt>
                <c:pt idx="3830">
                  <c:v>15</c:v>
                </c:pt>
                <c:pt idx="3831">
                  <c:v>18</c:v>
                </c:pt>
                <c:pt idx="3832">
                  <c:v>18</c:v>
                </c:pt>
                <c:pt idx="3833">
                  <c:v>17</c:v>
                </c:pt>
                <c:pt idx="3834">
                  <c:v>18</c:v>
                </c:pt>
                <c:pt idx="3835">
                  <c:v>13</c:v>
                </c:pt>
                <c:pt idx="3836">
                  <c:v>12</c:v>
                </c:pt>
                <c:pt idx="3837">
                  <c:v>10</c:v>
                </c:pt>
                <c:pt idx="3838">
                  <c:v>9</c:v>
                </c:pt>
                <c:pt idx="3839">
                  <c:v>9</c:v>
                </c:pt>
                <c:pt idx="3840">
                  <c:v>9</c:v>
                </c:pt>
                <c:pt idx="3841">
                  <c:v>16</c:v>
                </c:pt>
                <c:pt idx="3842">
                  <c:v>15</c:v>
                </c:pt>
                <c:pt idx="3843">
                  <c:v>18</c:v>
                </c:pt>
                <c:pt idx="3844">
                  <c:v>18</c:v>
                </c:pt>
                <c:pt idx="3845">
                  <c:v>8</c:v>
                </c:pt>
                <c:pt idx="3846">
                  <c:v>10</c:v>
                </c:pt>
                <c:pt idx="3847">
                  <c:v>9</c:v>
                </c:pt>
                <c:pt idx="3848">
                  <c:v>8</c:v>
                </c:pt>
                <c:pt idx="3849">
                  <c:v>15</c:v>
                </c:pt>
                <c:pt idx="3850">
                  <c:v>8</c:v>
                </c:pt>
                <c:pt idx="3851">
                  <c:v>12</c:v>
                </c:pt>
                <c:pt idx="3852">
                  <c:v>12</c:v>
                </c:pt>
                <c:pt idx="3853">
                  <c:v>13</c:v>
                </c:pt>
                <c:pt idx="3854">
                  <c:v>8</c:v>
                </c:pt>
                <c:pt idx="3855">
                  <c:v>10</c:v>
                </c:pt>
                <c:pt idx="3856">
                  <c:v>10</c:v>
                </c:pt>
                <c:pt idx="3857">
                  <c:v>12</c:v>
                </c:pt>
                <c:pt idx="3858">
                  <c:v>14</c:v>
                </c:pt>
                <c:pt idx="3859">
                  <c:v>13</c:v>
                </c:pt>
                <c:pt idx="3860">
                  <c:v>16</c:v>
                </c:pt>
                <c:pt idx="3861">
                  <c:v>16</c:v>
                </c:pt>
                <c:pt idx="3862">
                  <c:v>17</c:v>
                </c:pt>
                <c:pt idx="3863">
                  <c:v>20</c:v>
                </c:pt>
                <c:pt idx="3864">
                  <c:v>21</c:v>
                </c:pt>
                <c:pt idx="3865">
                  <c:v>25</c:v>
                </c:pt>
                <c:pt idx="3866">
                  <c:v>22</c:v>
                </c:pt>
                <c:pt idx="3867">
                  <c:v>22</c:v>
                </c:pt>
                <c:pt idx="3868">
                  <c:v>15</c:v>
                </c:pt>
                <c:pt idx="3869">
                  <c:v>18</c:v>
                </c:pt>
                <c:pt idx="3870">
                  <c:v>22</c:v>
                </c:pt>
                <c:pt idx="3871">
                  <c:v>20</c:v>
                </c:pt>
                <c:pt idx="3872">
                  <c:v>17</c:v>
                </c:pt>
                <c:pt idx="3873">
                  <c:v>16</c:v>
                </c:pt>
                <c:pt idx="3874">
                  <c:v>20</c:v>
                </c:pt>
                <c:pt idx="3875">
                  <c:v>16</c:v>
                </c:pt>
                <c:pt idx="3876">
                  <c:v>15</c:v>
                </c:pt>
                <c:pt idx="3877">
                  <c:v>15</c:v>
                </c:pt>
                <c:pt idx="3878">
                  <c:v>14</c:v>
                </c:pt>
                <c:pt idx="3879">
                  <c:v>15</c:v>
                </c:pt>
                <c:pt idx="3880">
                  <c:v>13</c:v>
                </c:pt>
                <c:pt idx="3881">
                  <c:v>15</c:v>
                </c:pt>
                <c:pt idx="3882">
                  <c:v>18</c:v>
                </c:pt>
                <c:pt idx="3883">
                  <c:v>22</c:v>
                </c:pt>
                <c:pt idx="3884">
                  <c:v>12</c:v>
                </c:pt>
                <c:pt idx="3885">
                  <c:v>8</c:v>
                </c:pt>
                <c:pt idx="3886">
                  <c:v>8</c:v>
                </c:pt>
                <c:pt idx="3887">
                  <c:v>10</c:v>
                </c:pt>
                <c:pt idx="3888">
                  <c:v>8</c:v>
                </c:pt>
                <c:pt idx="3889">
                  <c:v>9</c:v>
                </c:pt>
                <c:pt idx="3890">
                  <c:v>8</c:v>
                </c:pt>
                <c:pt idx="3891">
                  <c:v>9</c:v>
                </c:pt>
                <c:pt idx="3892">
                  <c:v>8</c:v>
                </c:pt>
                <c:pt idx="3893">
                  <c:v>14</c:v>
                </c:pt>
                <c:pt idx="3894">
                  <c:v>16</c:v>
                </c:pt>
                <c:pt idx="3895">
                  <c:v>17</c:v>
                </c:pt>
                <c:pt idx="3896">
                  <c:v>12</c:v>
                </c:pt>
                <c:pt idx="3897">
                  <c:v>15</c:v>
                </c:pt>
                <c:pt idx="3898">
                  <c:v>7</c:v>
                </c:pt>
                <c:pt idx="3899">
                  <c:v>7</c:v>
                </c:pt>
                <c:pt idx="3900">
                  <c:v>7</c:v>
                </c:pt>
                <c:pt idx="3901">
                  <c:v>7</c:v>
                </c:pt>
                <c:pt idx="3902">
                  <c:v>6</c:v>
                </c:pt>
                <c:pt idx="3903">
                  <c:v>7</c:v>
                </c:pt>
                <c:pt idx="3904">
                  <c:v>6</c:v>
                </c:pt>
                <c:pt idx="3905">
                  <c:v>15</c:v>
                </c:pt>
                <c:pt idx="3906">
                  <c:v>5</c:v>
                </c:pt>
                <c:pt idx="3907">
                  <c:v>4</c:v>
                </c:pt>
                <c:pt idx="3908">
                  <c:v>5</c:v>
                </c:pt>
                <c:pt idx="3909">
                  <c:v>5</c:v>
                </c:pt>
                <c:pt idx="3910">
                  <c:v>5</c:v>
                </c:pt>
                <c:pt idx="3911">
                  <c:v>7</c:v>
                </c:pt>
                <c:pt idx="3912">
                  <c:v>8</c:v>
                </c:pt>
                <c:pt idx="3913">
                  <c:v>14</c:v>
                </c:pt>
                <c:pt idx="3914">
                  <c:v>14</c:v>
                </c:pt>
                <c:pt idx="3915">
                  <c:v>3</c:v>
                </c:pt>
                <c:pt idx="3916">
                  <c:v>3</c:v>
                </c:pt>
                <c:pt idx="3917">
                  <c:v>10</c:v>
                </c:pt>
                <c:pt idx="3918">
                  <c:v>5</c:v>
                </c:pt>
                <c:pt idx="3919">
                  <c:v>9</c:v>
                </c:pt>
                <c:pt idx="3920">
                  <c:v>13</c:v>
                </c:pt>
                <c:pt idx="3921">
                  <c:v>13</c:v>
                </c:pt>
                <c:pt idx="3922">
                  <c:v>7</c:v>
                </c:pt>
                <c:pt idx="3923">
                  <c:v>14</c:v>
                </c:pt>
                <c:pt idx="3924">
                  <c:v>5</c:v>
                </c:pt>
                <c:pt idx="3925">
                  <c:v>4</c:v>
                </c:pt>
                <c:pt idx="3926">
                  <c:v>8</c:v>
                </c:pt>
                <c:pt idx="3927">
                  <c:v>11</c:v>
                </c:pt>
                <c:pt idx="3928">
                  <c:v>20</c:v>
                </c:pt>
                <c:pt idx="3929">
                  <c:v>20</c:v>
                </c:pt>
                <c:pt idx="3930">
                  <c:v>16</c:v>
                </c:pt>
                <c:pt idx="3931">
                  <c:v>17</c:v>
                </c:pt>
                <c:pt idx="3932">
                  <c:v>17</c:v>
                </c:pt>
                <c:pt idx="3933">
                  <c:v>26</c:v>
                </c:pt>
                <c:pt idx="3934">
                  <c:v>29</c:v>
                </c:pt>
                <c:pt idx="3935">
                  <c:v>29</c:v>
                </c:pt>
                <c:pt idx="3936">
                  <c:v>30</c:v>
                </c:pt>
                <c:pt idx="3937">
                  <c:v>29</c:v>
                </c:pt>
                <c:pt idx="3938">
                  <c:v>30</c:v>
                </c:pt>
                <c:pt idx="3939">
                  <c:v>27</c:v>
                </c:pt>
                <c:pt idx="3940">
                  <c:v>32</c:v>
                </c:pt>
                <c:pt idx="3941">
                  <c:v>32</c:v>
                </c:pt>
                <c:pt idx="3942">
                  <c:v>30</c:v>
                </c:pt>
                <c:pt idx="3943">
                  <c:v>32</c:v>
                </c:pt>
                <c:pt idx="3944">
                  <c:v>32</c:v>
                </c:pt>
                <c:pt idx="3945">
                  <c:v>33</c:v>
                </c:pt>
                <c:pt idx="3946">
                  <c:v>32</c:v>
                </c:pt>
                <c:pt idx="3947">
                  <c:v>31</c:v>
                </c:pt>
                <c:pt idx="3948">
                  <c:v>24</c:v>
                </c:pt>
                <c:pt idx="3949">
                  <c:v>22</c:v>
                </c:pt>
                <c:pt idx="3950">
                  <c:v>21</c:v>
                </c:pt>
                <c:pt idx="3951">
                  <c:v>21</c:v>
                </c:pt>
                <c:pt idx="3952">
                  <c:v>21</c:v>
                </c:pt>
                <c:pt idx="3953">
                  <c:v>30</c:v>
                </c:pt>
                <c:pt idx="3954">
                  <c:v>31</c:v>
                </c:pt>
                <c:pt idx="3955">
                  <c:v>28</c:v>
                </c:pt>
                <c:pt idx="3956">
                  <c:v>26</c:v>
                </c:pt>
                <c:pt idx="3957">
                  <c:v>30</c:v>
                </c:pt>
                <c:pt idx="3958">
                  <c:v>32</c:v>
                </c:pt>
                <c:pt idx="3959">
                  <c:v>32</c:v>
                </c:pt>
                <c:pt idx="3960">
                  <c:v>29</c:v>
                </c:pt>
                <c:pt idx="3961">
                  <c:v>31</c:v>
                </c:pt>
                <c:pt idx="3962">
                  <c:v>31</c:v>
                </c:pt>
                <c:pt idx="3963">
                  <c:v>24</c:v>
                </c:pt>
                <c:pt idx="3964">
                  <c:v>30</c:v>
                </c:pt>
                <c:pt idx="3965">
                  <c:v>30</c:v>
                </c:pt>
                <c:pt idx="3966">
                  <c:v>15</c:v>
                </c:pt>
                <c:pt idx="3967">
                  <c:v>17</c:v>
                </c:pt>
                <c:pt idx="3968">
                  <c:v>24</c:v>
                </c:pt>
                <c:pt idx="3969">
                  <c:v>31</c:v>
                </c:pt>
                <c:pt idx="3970">
                  <c:v>23</c:v>
                </c:pt>
                <c:pt idx="3971">
                  <c:v>31</c:v>
                </c:pt>
                <c:pt idx="3972">
                  <c:v>31</c:v>
                </c:pt>
                <c:pt idx="3973">
                  <c:v>31</c:v>
                </c:pt>
                <c:pt idx="3974">
                  <c:v>31</c:v>
                </c:pt>
                <c:pt idx="3975">
                  <c:v>30</c:v>
                </c:pt>
                <c:pt idx="3976">
                  <c:v>31</c:v>
                </c:pt>
                <c:pt idx="3977">
                  <c:v>32</c:v>
                </c:pt>
                <c:pt idx="3978">
                  <c:v>31</c:v>
                </c:pt>
                <c:pt idx="3979">
                  <c:v>26</c:v>
                </c:pt>
                <c:pt idx="3980">
                  <c:v>30</c:v>
                </c:pt>
                <c:pt idx="3981">
                  <c:v>23</c:v>
                </c:pt>
                <c:pt idx="3982">
                  <c:v>21</c:v>
                </c:pt>
                <c:pt idx="3983">
                  <c:v>20</c:v>
                </c:pt>
                <c:pt idx="3984">
                  <c:v>24</c:v>
                </c:pt>
                <c:pt idx="3985">
                  <c:v>25</c:v>
                </c:pt>
                <c:pt idx="3986">
                  <c:v>22</c:v>
                </c:pt>
                <c:pt idx="3987">
                  <c:v>25</c:v>
                </c:pt>
                <c:pt idx="3988">
                  <c:v>19</c:v>
                </c:pt>
                <c:pt idx="3989">
                  <c:v>15</c:v>
                </c:pt>
                <c:pt idx="3990">
                  <c:v>15</c:v>
                </c:pt>
                <c:pt idx="3991">
                  <c:v>15</c:v>
                </c:pt>
                <c:pt idx="3992">
                  <c:v>15</c:v>
                </c:pt>
                <c:pt idx="3993">
                  <c:v>12</c:v>
                </c:pt>
                <c:pt idx="3994">
                  <c:v>13</c:v>
                </c:pt>
                <c:pt idx="3995">
                  <c:v>18</c:v>
                </c:pt>
                <c:pt idx="3996">
                  <c:v>19</c:v>
                </c:pt>
                <c:pt idx="3997">
                  <c:v>22</c:v>
                </c:pt>
                <c:pt idx="3998">
                  <c:v>23</c:v>
                </c:pt>
                <c:pt idx="3999">
                  <c:v>23</c:v>
                </c:pt>
                <c:pt idx="4000">
                  <c:v>21</c:v>
                </c:pt>
                <c:pt idx="4001">
                  <c:v>27</c:v>
                </c:pt>
                <c:pt idx="4002">
                  <c:v>29</c:v>
                </c:pt>
                <c:pt idx="4003">
                  <c:v>27</c:v>
                </c:pt>
                <c:pt idx="4004">
                  <c:v>30</c:v>
                </c:pt>
                <c:pt idx="4005">
                  <c:v>16</c:v>
                </c:pt>
                <c:pt idx="4006">
                  <c:v>17</c:v>
                </c:pt>
                <c:pt idx="4007">
                  <c:v>16</c:v>
                </c:pt>
                <c:pt idx="4008">
                  <c:v>21</c:v>
                </c:pt>
                <c:pt idx="4009">
                  <c:v>17</c:v>
                </c:pt>
                <c:pt idx="4010">
                  <c:v>16</c:v>
                </c:pt>
                <c:pt idx="4011">
                  <c:v>20</c:v>
                </c:pt>
                <c:pt idx="4012">
                  <c:v>20</c:v>
                </c:pt>
                <c:pt idx="4013">
                  <c:v>20</c:v>
                </c:pt>
                <c:pt idx="4014">
                  <c:v>20</c:v>
                </c:pt>
                <c:pt idx="4015">
                  <c:v>29</c:v>
                </c:pt>
                <c:pt idx="4016">
                  <c:v>24</c:v>
                </c:pt>
                <c:pt idx="4017">
                  <c:v>31</c:v>
                </c:pt>
                <c:pt idx="4018">
                  <c:v>26</c:v>
                </c:pt>
                <c:pt idx="4019">
                  <c:v>29</c:v>
                </c:pt>
                <c:pt idx="4020">
                  <c:v>29</c:v>
                </c:pt>
                <c:pt idx="4021">
                  <c:v>28</c:v>
                </c:pt>
                <c:pt idx="4022">
                  <c:v>29</c:v>
                </c:pt>
                <c:pt idx="4023">
                  <c:v>28</c:v>
                </c:pt>
                <c:pt idx="4024">
                  <c:v>26</c:v>
                </c:pt>
                <c:pt idx="4025">
                  <c:v>26</c:v>
                </c:pt>
                <c:pt idx="4026">
                  <c:v>25</c:v>
                </c:pt>
                <c:pt idx="4027">
                  <c:v>22</c:v>
                </c:pt>
                <c:pt idx="4028">
                  <c:v>28</c:v>
                </c:pt>
                <c:pt idx="4029">
                  <c:v>27</c:v>
                </c:pt>
                <c:pt idx="4030">
                  <c:v>26</c:v>
                </c:pt>
                <c:pt idx="4031">
                  <c:v>26</c:v>
                </c:pt>
                <c:pt idx="4032">
                  <c:v>20</c:v>
                </c:pt>
                <c:pt idx="4033">
                  <c:v>19</c:v>
                </c:pt>
                <c:pt idx="4034">
                  <c:v>20</c:v>
                </c:pt>
                <c:pt idx="4035">
                  <c:v>23</c:v>
                </c:pt>
                <c:pt idx="4036">
                  <c:v>23</c:v>
                </c:pt>
                <c:pt idx="4037">
                  <c:v>26</c:v>
                </c:pt>
                <c:pt idx="4038">
                  <c:v>28</c:v>
                </c:pt>
                <c:pt idx="4039">
                  <c:v>30</c:v>
                </c:pt>
                <c:pt idx="4040">
                  <c:v>29</c:v>
                </c:pt>
                <c:pt idx="4041">
                  <c:v>29</c:v>
                </c:pt>
                <c:pt idx="4042">
                  <c:v>27</c:v>
                </c:pt>
                <c:pt idx="4043">
                  <c:v>19</c:v>
                </c:pt>
                <c:pt idx="4044">
                  <c:v>20</c:v>
                </c:pt>
                <c:pt idx="4045">
                  <c:v>14</c:v>
                </c:pt>
                <c:pt idx="4046">
                  <c:v>13</c:v>
                </c:pt>
                <c:pt idx="4047">
                  <c:v>15</c:v>
                </c:pt>
                <c:pt idx="4048">
                  <c:v>10</c:v>
                </c:pt>
                <c:pt idx="4049">
                  <c:v>9</c:v>
                </c:pt>
                <c:pt idx="4050">
                  <c:v>10</c:v>
                </c:pt>
                <c:pt idx="4051">
                  <c:v>21</c:v>
                </c:pt>
                <c:pt idx="4052">
                  <c:v>18</c:v>
                </c:pt>
                <c:pt idx="4053">
                  <c:v>22</c:v>
                </c:pt>
                <c:pt idx="4054">
                  <c:v>27</c:v>
                </c:pt>
                <c:pt idx="4055">
                  <c:v>18</c:v>
                </c:pt>
                <c:pt idx="4056">
                  <c:v>13</c:v>
                </c:pt>
                <c:pt idx="4057">
                  <c:v>9</c:v>
                </c:pt>
                <c:pt idx="4058">
                  <c:v>7</c:v>
                </c:pt>
                <c:pt idx="4059">
                  <c:v>8</c:v>
                </c:pt>
                <c:pt idx="4060">
                  <c:v>10</c:v>
                </c:pt>
                <c:pt idx="4061">
                  <c:v>13</c:v>
                </c:pt>
                <c:pt idx="4062">
                  <c:v>9</c:v>
                </c:pt>
                <c:pt idx="4063">
                  <c:v>8</c:v>
                </c:pt>
                <c:pt idx="4064">
                  <c:v>9</c:v>
                </c:pt>
                <c:pt idx="4065">
                  <c:v>6</c:v>
                </c:pt>
                <c:pt idx="4066">
                  <c:v>6</c:v>
                </c:pt>
                <c:pt idx="4067">
                  <c:v>5</c:v>
                </c:pt>
                <c:pt idx="4068">
                  <c:v>6</c:v>
                </c:pt>
                <c:pt idx="4069">
                  <c:v>6</c:v>
                </c:pt>
                <c:pt idx="4070">
                  <c:v>7</c:v>
                </c:pt>
                <c:pt idx="4071">
                  <c:v>4</c:v>
                </c:pt>
                <c:pt idx="4072">
                  <c:v>6</c:v>
                </c:pt>
                <c:pt idx="4073">
                  <c:v>5</c:v>
                </c:pt>
                <c:pt idx="4074">
                  <c:v>4</c:v>
                </c:pt>
                <c:pt idx="4075">
                  <c:v>5</c:v>
                </c:pt>
                <c:pt idx="4076">
                  <c:v>5</c:v>
                </c:pt>
                <c:pt idx="4077">
                  <c:v>5</c:v>
                </c:pt>
                <c:pt idx="4078">
                  <c:v>4</c:v>
                </c:pt>
                <c:pt idx="4079">
                  <c:v>4</c:v>
                </c:pt>
                <c:pt idx="4080">
                  <c:v>5</c:v>
                </c:pt>
                <c:pt idx="4081">
                  <c:v>13</c:v>
                </c:pt>
                <c:pt idx="4082">
                  <c:v>12</c:v>
                </c:pt>
                <c:pt idx="4083">
                  <c:v>12</c:v>
                </c:pt>
                <c:pt idx="4084">
                  <c:v>9</c:v>
                </c:pt>
                <c:pt idx="4085">
                  <c:v>7</c:v>
                </c:pt>
                <c:pt idx="4086">
                  <c:v>9</c:v>
                </c:pt>
                <c:pt idx="4087">
                  <c:v>8</c:v>
                </c:pt>
                <c:pt idx="4088">
                  <c:v>13</c:v>
                </c:pt>
                <c:pt idx="4089">
                  <c:v>18</c:v>
                </c:pt>
                <c:pt idx="4090">
                  <c:v>18</c:v>
                </c:pt>
                <c:pt idx="4091">
                  <c:v>18</c:v>
                </c:pt>
                <c:pt idx="4092">
                  <c:v>19</c:v>
                </c:pt>
                <c:pt idx="4093">
                  <c:v>22</c:v>
                </c:pt>
                <c:pt idx="4094">
                  <c:v>22</c:v>
                </c:pt>
                <c:pt idx="4095">
                  <c:v>22</c:v>
                </c:pt>
                <c:pt idx="4096">
                  <c:v>23</c:v>
                </c:pt>
                <c:pt idx="4097">
                  <c:v>26</c:v>
                </c:pt>
                <c:pt idx="4098">
                  <c:v>27</c:v>
                </c:pt>
                <c:pt idx="4099">
                  <c:v>25</c:v>
                </c:pt>
                <c:pt idx="4100">
                  <c:v>23</c:v>
                </c:pt>
                <c:pt idx="4101">
                  <c:v>21</c:v>
                </c:pt>
                <c:pt idx="4102">
                  <c:v>17</c:v>
                </c:pt>
                <c:pt idx="4103">
                  <c:v>17</c:v>
                </c:pt>
                <c:pt idx="4104">
                  <c:v>23</c:v>
                </c:pt>
                <c:pt idx="4105">
                  <c:v>25</c:v>
                </c:pt>
                <c:pt idx="4106">
                  <c:v>26</c:v>
                </c:pt>
                <c:pt idx="4107">
                  <c:v>25</c:v>
                </c:pt>
                <c:pt idx="4108">
                  <c:v>26</c:v>
                </c:pt>
                <c:pt idx="4109">
                  <c:v>19</c:v>
                </c:pt>
                <c:pt idx="4110">
                  <c:v>18</c:v>
                </c:pt>
                <c:pt idx="4111">
                  <c:v>20</c:v>
                </c:pt>
                <c:pt idx="4112">
                  <c:v>19</c:v>
                </c:pt>
                <c:pt idx="4113">
                  <c:v>15</c:v>
                </c:pt>
                <c:pt idx="4114">
                  <c:v>14</c:v>
                </c:pt>
                <c:pt idx="4115">
                  <c:v>17</c:v>
                </c:pt>
                <c:pt idx="4116">
                  <c:v>26</c:v>
                </c:pt>
                <c:pt idx="4117">
                  <c:v>25</c:v>
                </c:pt>
                <c:pt idx="4118">
                  <c:v>22</c:v>
                </c:pt>
                <c:pt idx="4119">
                  <c:v>25</c:v>
                </c:pt>
                <c:pt idx="4120">
                  <c:v>17</c:v>
                </c:pt>
                <c:pt idx="4121">
                  <c:v>16</c:v>
                </c:pt>
                <c:pt idx="4122">
                  <c:v>28</c:v>
                </c:pt>
                <c:pt idx="4123">
                  <c:v>29</c:v>
                </c:pt>
                <c:pt idx="4124">
                  <c:v>29</c:v>
                </c:pt>
                <c:pt idx="4125">
                  <c:v>32</c:v>
                </c:pt>
                <c:pt idx="4126">
                  <c:v>30</c:v>
                </c:pt>
                <c:pt idx="4127">
                  <c:v>30</c:v>
                </c:pt>
                <c:pt idx="4128">
                  <c:v>26</c:v>
                </c:pt>
                <c:pt idx="4129">
                  <c:v>22</c:v>
                </c:pt>
                <c:pt idx="4130">
                  <c:v>24</c:v>
                </c:pt>
                <c:pt idx="4131">
                  <c:v>24</c:v>
                </c:pt>
                <c:pt idx="4132">
                  <c:v>21</c:v>
                </c:pt>
                <c:pt idx="4133">
                  <c:v>21</c:v>
                </c:pt>
                <c:pt idx="4134">
                  <c:v>21</c:v>
                </c:pt>
                <c:pt idx="4135">
                  <c:v>30</c:v>
                </c:pt>
                <c:pt idx="4136">
                  <c:v>32</c:v>
                </c:pt>
                <c:pt idx="4137">
                  <c:v>29</c:v>
                </c:pt>
                <c:pt idx="4138">
                  <c:v>31</c:v>
                </c:pt>
                <c:pt idx="4139">
                  <c:v>31</c:v>
                </c:pt>
                <c:pt idx="4140">
                  <c:v>31</c:v>
                </c:pt>
                <c:pt idx="4141">
                  <c:v>33</c:v>
                </c:pt>
                <c:pt idx="4142">
                  <c:v>33</c:v>
                </c:pt>
                <c:pt idx="4143">
                  <c:v>33</c:v>
                </c:pt>
                <c:pt idx="4144">
                  <c:v>33</c:v>
                </c:pt>
                <c:pt idx="4145">
                  <c:v>33</c:v>
                </c:pt>
                <c:pt idx="4146">
                  <c:v>21</c:v>
                </c:pt>
                <c:pt idx="4147">
                  <c:v>18</c:v>
                </c:pt>
                <c:pt idx="4148">
                  <c:v>18</c:v>
                </c:pt>
                <c:pt idx="4149">
                  <c:v>18</c:v>
                </c:pt>
                <c:pt idx="4150">
                  <c:v>18</c:v>
                </c:pt>
                <c:pt idx="4151">
                  <c:v>19</c:v>
                </c:pt>
                <c:pt idx="4152">
                  <c:v>19</c:v>
                </c:pt>
                <c:pt idx="4153">
                  <c:v>24</c:v>
                </c:pt>
                <c:pt idx="4154">
                  <c:v>23</c:v>
                </c:pt>
                <c:pt idx="4155">
                  <c:v>23</c:v>
                </c:pt>
                <c:pt idx="4156">
                  <c:v>28</c:v>
                </c:pt>
                <c:pt idx="4157">
                  <c:v>30</c:v>
                </c:pt>
                <c:pt idx="4158">
                  <c:v>31</c:v>
                </c:pt>
                <c:pt idx="4159">
                  <c:v>24</c:v>
                </c:pt>
                <c:pt idx="4160">
                  <c:v>15</c:v>
                </c:pt>
                <c:pt idx="4161">
                  <c:v>11</c:v>
                </c:pt>
                <c:pt idx="4162">
                  <c:v>10</c:v>
                </c:pt>
                <c:pt idx="4163">
                  <c:v>11</c:v>
                </c:pt>
                <c:pt idx="4164">
                  <c:v>18</c:v>
                </c:pt>
                <c:pt idx="4165">
                  <c:v>12</c:v>
                </c:pt>
                <c:pt idx="4166">
                  <c:v>11</c:v>
                </c:pt>
                <c:pt idx="4167">
                  <c:v>10</c:v>
                </c:pt>
                <c:pt idx="4168">
                  <c:v>7</c:v>
                </c:pt>
                <c:pt idx="4169">
                  <c:v>11</c:v>
                </c:pt>
                <c:pt idx="4170">
                  <c:v>22</c:v>
                </c:pt>
                <c:pt idx="4171">
                  <c:v>23</c:v>
                </c:pt>
                <c:pt idx="4172">
                  <c:v>23</c:v>
                </c:pt>
                <c:pt idx="4173">
                  <c:v>24</c:v>
                </c:pt>
                <c:pt idx="4174">
                  <c:v>28</c:v>
                </c:pt>
                <c:pt idx="4175">
                  <c:v>31</c:v>
                </c:pt>
                <c:pt idx="4176">
                  <c:v>31</c:v>
                </c:pt>
                <c:pt idx="4177">
                  <c:v>31</c:v>
                </c:pt>
                <c:pt idx="4178">
                  <c:v>31</c:v>
                </c:pt>
                <c:pt idx="4179">
                  <c:v>29</c:v>
                </c:pt>
                <c:pt idx="4180">
                  <c:v>24</c:v>
                </c:pt>
                <c:pt idx="4181">
                  <c:v>23</c:v>
                </c:pt>
                <c:pt idx="4182">
                  <c:v>21</c:v>
                </c:pt>
                <c:pt idx="4183">
                  <c:v>27</c:v>
                </c:pt>
                <c:pt idx="4184">
                  <c:v>33</c:v>
                </c:pt>
                <c:pt idx="4185">
                  <c:v>32</c:v>
                </c:pt>
                <c:pt idx="4186">
                  <c:v>29</c:v>
                </c:pt>
                <c:pt idx="4187">
                  <c:v>27</c:v>
                </c:pt>
                <c:pt idx="4188">
                  <c:v>27</c:v>
                </c:pt>
                <c:pt idx="4189">
                  <c:v>21</c:v>
                </c:pt>
                <c:pt idx="4190">
                  <c:v>22</c:v>
                </c:pt>
                <c:pt idx="4191">
                  <c:v>22</c:v>
                </c:pt>
                <c:pt idx="4192">
                  <c:v>22</c:v>
                </c:pt>
                <c:pt idx="4193">
                  <c:v>19</c:v>
                </c:pt>
                <c:pt idx="4194">
                  <c:v>12</c:v>
                </c:pt>
                <c:pt idx="4195">
                  <c:v>11</c:v>
                </c:pt>
                <c:pt idx="4196">
                  <c:v>12</c:v>
                </c:pt>
                <c:pt idx="4197">
                  <c:v>7</c:v>
                </c:pt>
                <c:pt idx="4198">
                  <c:v>3</c:v>
                </c:pt>
                <c:pt idx="4199">
                  <c:v>8</c:v>
                </c:pt>
                <c:pt idx="4200">
                  <c:v>15</c:v>
                </c:pt>
                <c:pt idx="4201">
                  <c:v>5</c:v>
                </c:pt>
                <c:pt idx="4202">
                  <c:v>5</c:v>
                </c:pt>
                <c:pt idx="4203">
                  <c:v>4</c:v>
                </c:pt>
                <c:pt idx="4204">
                  <c:v>3</c:v>
                </c:pt>
                <c:pt idx="4205">
                  <c:v>3</c:v>
                </c:pt>
                <c:pt idx="4206">
                  <c:v>4</c:v>
                </c:pt>
                <c:pt idx="4207">
                  <c:v>5</c:v>
                </c:pt>
                <c:pt idx="4208">
                  <c:v>9</c:v>
                </c:pt>
                <c:pt idx="4209">
                  <c:v>5</c:v>
                </c:pt>
                <c:pt idx="4210">
                  <c:v>9</c:v>
                </c:pt>
                <c:pt idx="4211">
                  <c:v>4</c:v>
                </c:pt>
                <c:pt idx="4212">
                  <c:v>13</c:v>
                </c:pt>
                <c:pt idx="4213">
                  <c:v>12</c:v>
                </c:pt>
                <c:pt idx="4214">
                  <c:v>13</c:v>
                </c:pt>
                <c:pt idx="4215">
                  <c:v>15</c:v>
                </c:pt>
                <c:pt idx="4216">
                  <c:v>8</c:v>
                </c:pt>
                <c:pt idx="4217">
                  <c:v>11</c:v>
                </c:pt>
                <c:pt idx="4218">
                  <c:v>11</c:v>
                </c:pt>
                <c:pt idx="4219">
                  <c:v>7</c:v>
                </c:pt>
                <c:pt idx="4220">
                  <c:v>14</c:v>
                </c:pt>
                <c:pt idx="4221">
                  <c:v>22</c:v>
                </c:pt>
                <c:pt idx="4222">
                  <c:v>13</c:v>
                </c:pt>
                <c:pt idx="4223">
                  <c:v>10</c:v>
                </c:pt>
                <c:pt idx="4224">
                  <c:v>14</c:v>
                </c:pt>
                <c:pt idx="4225">
                  <c:v>7</c:v>
                </c:pt>
                <c:pt idx="4226">
                  <c:v>11</c:v>
                </c:pt>
                <c:pt idx="4227">
                  <c:v>9</c:v>
                </c:pt>
                <c:pt idx="4228">
                  <c:v>6</c:v>
                </c:pt>
                <c:pt idx="4229">
                  <c:v>3</c:v>
                </c:pt>
                <c:pt idx="4230">
                  <c:v>4</c:v>
                </c:pt>
                <c:pt idx="4231">
                  <c:v>3</c:v>
                </c:pt>
                <c:pt idx="4232">
                  <c:v>3</c:v>
                </c:pt>
                <c:pt idx="4233">
                  <c:v>3</c:v>
                </c:pt>
                <c:pt idx="4234">
                  <c:v>3</c:v>
                </c:pt>
                <c:pt idx="4235">
                  <c:v>3</c:v>
                </c:pt>
                <c:pt idx="4236">
                  <c:v>3</c:v>
                </c:pt>
                <c:pt idx="4237">
                  <c:v>3</c:v>
                </c:pt>
                <c:pt idx="4238">
                  <c:v>9</c:v>
                </c:pt>
                <c:pt idx="4239">
                  <c:v>10</c:v>
                </c:pt>
                <c:pt idx="4240">
                  <c:v>6</c:v>
                </c:pt>
                <c:pt idx="4241">
                  <c:v>13</c:v>
                </c:pt>
                <c:pt idx="4242">
                  <c:v>10</c:v>
                </c:pt>
                <c:pt idx="4243">
                  <c:v>9</c:v>
                </c:pt>
                <c:pt idx="4244">
                  <c:v>5</c:v>
                </c:pt>
                <c:pt idx="4245">
                  <c:v>11</c:v>
                </c:pt>
                <c:pt idx="4246">
                  <c:v>11</c:v>
                </c:pt>
                <c:pt idx="4247">
                  <c:v>12</c:v>
                </c:pt>
                <c:pt idx="4248">
                  <c:v>13</c:v>
                </c:pt>
                <c:pt idx="4249">
                  <c:v>13</c:v>
                </c:pt>
                <c:pt idx="4250">
                  <c:v>14</c:v>
                </c:pt>
                <c:pt idx="4251">
                  <c:v>19</c:v>
                </c:pt>
                <c:pt idx="4252">
                  <c:v>23</c:v>
                </c:pt>
                <c:pt idx="4253">
                  <c:v>20</c:v>
                </c:pt>
                <c:pt idx="4254">
                  <c:v>20</c:v>
                </c:pt>
                <c:pt idx="4255">
                  <c:v>22</c:v>
                </c:pt>
                <c:pt idx="4256">
                  <c:v>22</c:v>
                </c:pt>
                <c:pt idx="4257">
                  <c:v>23</c:v>
                </c:pt>
                <c:pt idx="4258">
                  <c:v>22</c:v>
                </c:pt>
                <c:pt idx="4259">
                  <c:v>15</c:v>
                </c:pt>
                <c:pt idx="4260">
                  <c:v>13</c:v>
                </c:pt>
                <c:pt idx="4261">
                  <c:v>12</c:v>
                </c:pt>
                <c:pt idx="4262">
                  <c:v>12</c:v>
                </c:pt>
                <c:pt idx="4263">
                  <c:v>13</c:v>
                </c:pt>
                <c:pt idx="4264">
                  <c:v>14</c:v>
                </c:pt>
                <c:pt idx="4265">
                  <c:v>15</c:v>
                </c:pt>
                <c:pt idx="4266">
                  <c:v>12</c:v>
                </c:pt>
                <c:pt idx="4267">
                  <c:v>12</c:v>
                </c:pt>
                <c:pt idx="4268">
                  <c:v>12</c:v>
                </c:pt>
                <c:pt idx="4269">
                  <c:v>8</c:v>
                </c:pt>
                <c:pt idx="4270">
                  <c:v>8</c:v>
                </c:pt>
                <c:pt idx="4271">
                  <c:v>10</c:v>
                </c:pt>
                <c:pt idx="4272">
                  <c:v>7</c:v>
                </c:pt>
                <c:pt idx="4273">
                  <c:v>4</c:v>
                </c:pt>
                <c:pt idx="4274">
                  <c:v>3</c:v>
                </c:pt>
                <c:pt idx="4275">
                  <c:v>3</c:v>
                </c:pt>
                <c:pt idx="4276">
                  <c:v>3</c:v>
                </c:pt>
                <c:pt idx="4277">
                  <c:v>3</c:v>
                </c:pt>
                <c:pt idx="4278">
                  <c:v>4</c:v>
                </c:pt>
                <c:pt idx="4279">
                  <c:v>7</c:v>
                </c:pt>
                <c:pt idx="4280">
                  <c:v>3</c:v>
                </c:pt>
                <c:pt idx="4281">
                  <c:v>3</c:v>
                </c:pt>
                <c:pt idx="4282">
                  <c:v>3</c:v>
                </c:pt>
                <c:pt idx="4283">
                  <c:v>3</c:v>
                </c:pt>
                <c:pt idx="4284">
                  <c:v>3</c:v>
                </c:pt>
                <c:pt idx="4285">
                  <c:v>11</c:v>
                </c:pt>
                <c:pt idx="4286">
                  <c:v>11</c:v>
                </c:pt>
                <c:pt idx="4287">
                  <c:v>13</c:v>
                </c:pt>
                <c:pt idx="4288">
                  <c:v>13</c:v>
                </c:pt>
                <c:pt idx="4289">
                  <c:v>13</c:v>
                </c:pt>
                <c:pt idx="4290">
                  <c:v>13</c:v>
                </c:pt>
                <c:pt idx="4291">
                  <c:v>3</c:v>
                </c:pt>
                <c:pt idx="4292">
                  <c:v>3</c:v>
                </c:pt>
                <c:pt idx="4293">
                  <c:v>3</c:v>
                </c:pt>
                <c:pt idx="4294">
                  <c:v>3</c:v>
                </c:pt>
                <c:pt idx="4295">
                  <c:v>3</c:v>
                </c:pt>
                <c:pt idx="4296">
                  <c:v>5</c:v>
                </c:pt>
                <c:pt idx="4297">
                  <c:v>12</c:v>
                </c:pt>
                <c:pt idx="4298">
                  <c:v>13</c:v>
                </c:pt>
                <c:pt idx="4299">
                  <c:v>12</c:v>
                </c:pt>
                <c:pt idx="4300">
                  <c:v>20</c:v>
                </c:pt>
                <c:pt idx="4301">
                  <c:v>21</c:v>
                </c:pt>
                <c:pt idx="4302">
                  <c:v>11</c:v>
                </c:pt>
                <c:pt idx="4303">
                  <c:v>15</c:v>
                </c:pt>
                <c:pt idx="4304">
                  <c:v>10</c:v>
                </c:pt>
                <c:pt idx="4305">
                  <c:v>9</c:v>
                </c:pt>
                <c:pt idx="4306">
                  <c:v>16</c:v>
                </c:pt>
                <c:pt idx="4307">
                  <c:v>8</c:v>
                </c:pt>
                <c:pt idx="4308">
                  <c:v>13</c:v>
                </c:pt>
                <c:pt idx="4309">
                  <c:v>11</c:v>
                </c:pt>
                <c:pt idx="4310">
                  <c:v>11</c:v>
                </c:pt>
                <c:pt idx="4311">
                  <c:v>5</c:v>
                </c:pt>
                <c:pt idx="4312">
                  <c:v>7</c:v>
                </c:pt>
                <c:pt idx="4313">
                  <c:v>7</c:v>
                </c:pt>
                <c:pt idx="4314">
                  <c:v>7</c:v>
                </c:pt>
                <c:pt idx="4315">
                  <c:v>7</c:v>
                </c:pt>
                <c:pt idx="4316">
                  <c:v>8</c:v>
                </c:pt>
                <c:pt idx="4317">
                  <c:v>21</c:v>
                </c:pt>
                <c:pt idx="4318">
                  <c:v>19</c:v>
                </c:pt>
                <c:pt idx="4319">
                  <c:v>19</c:v>
                </c:pt>
                <c:pt idx="4320">
                  <c:v>19</c:v>
                </c:pt>
                <c:pt idx="4321">
                  <c:v>19</c:v>
                </c:pt>
                <c:pt idx="4322">
                  <c:v>21</c:v>
                </c:pt>
                <c:pt idx="4323">
                  <c:v>12</c:v>
                </c:pt>
                <c:pt idx="4324">
                  <c:v>18</c:v>
                </c:pt>
                <c:pt idx="4325">
                  <c:v>20</c:v>
                </c:pt>
                <c:pt idx="4326">
                  <c:v>17</c:v>
                </c:pt>
                <c:pt idx="4327">
                  <c:v>14</c:v>
                </c:pt>
                <c:pt idx="4328">
                  <c:v>20</c:v>
                </c:pt>
                <c:pt idx="4329">
                  <c:v>23</c:v>
                </c:pt>
                <c:pt idx="4330">
                  <c:v>25</c:v>
                </c:pt>
                <c:pt idx="4331">
                  <c:v>26</c:v>
                </c:pt>
                <c:pt idx="4332">
                  <c:v>27</c:v>
                </c:pt>
                <c:pt idx="4333">
                  <c:v>26</c:v>
                </c:pt>
                <c:pt idx="4334">
                  <c:v>24</c:v>
                </c:pt>
                <c:pt idx="4335">
                  <c:v>18</c:v>
                </c:pt>
                <c:pt idx="4336">
                  <c:v>16</c:v>
                </c:pt>
                <c:pt idx="4337">
                  <c:v>19</c:v>
                </c:pt>
                <c:pt idx="4338">
                  <c:v>19</c:v>
                </c:pt>
                <c:pt idx="4339">
                  <c:v>16</c:v>
                </c:pt>
                <c:pt idx="4340">
                  <c:v>15</c:v>
                </c:pt>
                <c:pt idx="4341">
                  <c:v>11</c:v>
                </c:pt>
                <c:pt idx="4342">
                  <c:v>13</c:v>
                </c:pt>
                <c:pt idx="4343">
                  <c:v>17</c:v>
                </c:pt>
                <c:pt idx="4344">
                  <c:v>16</c:v>
                </c:pt>
                <c:pt idx="4345">
                  <c:v>16</c:v>
                </c:pt>
                <c:pt idx="4346">
                  <c:v>17</c:v>
                </c:pt>
                <c:pt idx="4347">
                  <c:v>12</c:v>
                </c:pt>
                <c:pt idx="4348">
                  <c:v>12</c:v>
                </c:pt>
                <c:pt idx="4349">
                  <c:v>8</c:v>
                </c:pt>
                <c:pt idx="4350">
                  <c:v>8</c:v>
                </c:pt>
                <c:pt idx="4351">
                  <c:v>13</c:v>
                </c:pt>
                <c:pt idx="4352">
                  <c:v>18</c:v>
                </c:pt>
                <c:pt idx="4353">
                  <c:v>17</c:v>
                </c:pt>
                <c:pt idx="4354">
                  <c:v>20</c:v>
                </c:pt>
                <c:pt idx="4355">
                  <c:v>20</c:v>
                </c:pt>
                <c:pt idx="4356">
                  <c:v>24</c:v>
                </c:pt>
                <c:pt idx="4357">
                  <c:v>26</c:v>
                </c:pt>
                <c:pt idx="4358">
                  <c:v>25</c:v>
                </c:pt>
                <c:pt idx="4359">
                  <c:v>21</c:v>
                </c:pt>
                <c:pt idx="4360">
                  <c:v>23</c:v>
                </c:pt>
                <c:pt idx="4361">
                  <c:v>26</c:v>
                </c:pt>
                <c:pt idx="4362">
                  <c:v>19</c:v>
                </c:pt>
                <c:pt idx="4363">
                  <c:v>20</c:v>
                </c:pt>
                <c:pt idx="4364">
                  <c:v>17</c:v>
                </c:pt>
                <c:pt idx="4365">
                  <c:v>15</c:v>
                </c:pt>
                <c:pt idx="4366">
                  <c:v>13</c:v>
                </c:pt>
                <c:pt idx="4367">
                  <c:v>11</c:v>
                </c:pt>
                <c:pt idx="4368">
                  <c:v>10</c:v>
                </c:pt>
                <c:pt idx="4369">
                  <c:v>9</c:v>
                </c:pt>
                <c:pt idx="4370">
                  <c:v>9</c:v>
                </c:pt>
                <c:pt idx="4371">
                  <c:v>12</c:v>
                </c:pt>
                <c:pt idx="4372">
                  <c:v>6</c:v>
                </c:pt>
                <c:pt idx="4373">
                  <c:v>7</c:v>
                </c:pt>
                <c:pt idx="4374">
                  <c:v>5</c:v>
                </c:pt>
                <c:pt idx="4375">
                  <c:v>9</c:v>
                </c:pt>
                <c:pt idx="4376">
                  <c:v>7</c:v>
                </c:pt>
                <c:pt idx="4377">
                  <c:v>12</c:v>
                </c:pt>
                <c:pt idx="4378">
                  <c:v>16</c:v>
                </c:pt>
                <c:pt idx="4379">
                  <c:v>20</c:v>
                </c:pt>
                <c:pt idx="4380">
                  <c:v>22</c:v>
                </c:pt>
                <c:pt idx="4381">
                  <c:v>22</c:v>
                </c:pt>
                <c:pt idx="4382">
                  <c:v>16</c:v>
                </c:pt>
                <c:pt idx="4383">
                  <c:v>15</c:v>
                </c:pt>
                <c:pt idx="4384">
                  <c:v>10</c:v>
                </c:pt>
                <c:pt idx="4385">
                  <c:v>7</c:v>
                </c:pt>
                <c:pt idx="4386">
                  <c:v>11</c:v>
                </c:pt>
                <c:pt idx="4387">
                  <c:v>4</c:v>
                </c:pt>
                <c:pt idx="4388">
                  <c:v>5</c:v>
                </c:pt>
                <c:pt idx="4389">
                  <c:v>4</c:v>
                </c:pt>
                <c:pt idx="4390">
                  <c:v>4</c:v>
                </c:pt>
                <c:pt idx="4391">
                  <c:v>5</c:v>
                </c:pt>
                <c:pt idx="4392">
                  <c:v>4</c:v>
                </c:pt>
                <c:pt idx="4393">
                  <c:v>5</c:v>
                </c:pt>
                <c:pt idx="4394">
                  <c:v>4</c:v>
                </c:pt>
                <c:pt idx="4395">
                  <c:v>4</c:v>
                </c:pt>
                <c:pt idx="4396">
                  <c:v>3</c:v>
                </c:pt>
                <c:pt idx="4397">
                  <c:v>3</c:v>
                </c:pt>
                <c:pt idx="4398">
                  <c:v>3</c:v>
                </c:pt>
                <c:pt idx="4399">
                  <c:v>3</c:v>
                </c:pt>
                <c:pt idx="4400">
                  <c:v>3</c:v>
                </c:pt>
                <c:pt idx="4401">
                  <c:v>3</c:v>
                </c:pt>
                <c:pt idx="4402">
                  <c:v>8</c:v>
                </c:pt>
                <c:pt idx="4403">
                  <c:v>3</c:v>
                </c:pt>
                <c:pt idx="4404">
                  <c:v>3</c:v>
                </c:pt>
                <c:pt idx="4405">
                  <c:v>7</c:v>
                </c:pt>
                <c:pt idx="4406">
                  <c:v>11</c:v>
                </c:pt>
                <c:pt idx="4407">
                  <c:v>11</c:v>
                </c:pt>
                <c:pt idx="4408">
                  <c:v>3</c:v>
                </c:pt>
                <c:pt idx="4409">
                  <c:v>8</c:v>
                </c:pt>
                <c:pt idx="4410">
                  <c:v>9</c:v>
                </c:pt>
                <c:pt idx="4411">
                  <c:v>9</c:v>
                </c:pt>
                <c:pt idx="4412">
                  <c:v>13</c:v>
                </c:pt>
                <c:pt idx="4413">
                  <c:v>12</c:v>
                </c:pt>
                <c:pt idx="4414">
                  <c:v>12</c:v>
                </c:pt>
                <c:pt idx="4415">
                  <c:v>5</c:v>
                </c:pt>
                <c:pt idx="4416">
                  <c:v>3</c:v>
                </c:pt>
                <c:pt idx="4417">
                  <c:v>3</c:v>
                </c:pt>
                <c:pt idx="4418">
                  <c:v>3</c:v>
                </c:pt>
                <c:pt idx="4419">
                  <c:v>3</c:v>
                </c:pt>
                <c:pt idx="4420">
                  <c:v>6</c:v>
                </c:pt>
                <c:pt idx="4421">
                  <c:v>4</c:v>
                </c:pt>
                <c:pt idx="4422">
                  <c:v>3</c:v>
                </c:pt>
                <c:pt idx="4423">
                  <c:v>13</c:v>
                </c:pt>
                <c:pt idx="4424">
                  <c:v>18</c:v>
                </c:pt>
                <c:pt idx="4425">
                  <c:v>4</c:v>
                </c:pt>
                <c:pt idx="4426">
                  <c:v>6</c:v>
                </c:pt>
                <c:pt idx="4427">
                  <c:v>5</c:v>
                </c:pt>
                <c:pt idx="4428">
                  <c:v>6</c:v>
                </c:pt>
                <c:pt idx="4429">
                  <c:v>16</c:v>
                </c:pt>
                <c:pt idx="4430">
                  <c:v>14</c:v>
                </c:pt>
                <c:pt idx="4431">
                  <c:v>15</c:v>
                </c:pt>
                <c:pt idx="4432">
                  <c:v>15</c:v>
                </c:pt>
                <c:pt idx="4433">
                  <c:v>21</c:v>
                </c:pt>
                <c:pt idx="4434">
                  <c:v>22</c:v>
                </c:pt>
                <c:pt idx="4435">
                  <c:v>22</c:v>
                </c:pt>
                <c:pt idx="4436">
                  <c:v>20</c:v>
                </c:pt>
                <c:pt idx="4437">
                  <c:v>12</c:v>
                </c:pt>
                <c:pt idx="4438">
                  <c:v>10</c:v>
                </c:pt>
                <c:pt idx="4439">
                  <c:v>13</c:v>
                </c:pt>
                <c:pt idx="4440">
                  <c:v>13</c:v>
                </c:pt>
                <c:pt idx="4441">
                  <c:v>13</c:v>
                </c:pt>
                <c:pt idx="4442">
                  <c:v>6</c:v>
                </c:pt>
                <c:pt idx="4443">
                  <c:v>3</c:v>
                </c:pt>
                <c:pt idx="4444">
                  <c:v>3</c:v>
                </c:pt>
                <c:pt idx="4445">
                  <c:v>3</c:v>
                </c:pt>
                <c:pt idx="4446">
                  <c:v>3</c:v>
                </c:pt>
                <c:pt idx="4447">
                  <c:v>3</c:v>
                </c:pt>
                <c:pt idx="4448">
                  <c:v>6</c:v>
                </c:pt>
                <c:pt idx="4449">
                  <c:v>6</c:v>
                </c:pt>
                <c:pt idx="4450">
                  <c:v>11</c:v>
                </c:pt>
                <c:pt idx="4451">
                  <c:v>13</c:v>
                </c:pt>
                <c:pt idx="4452">
                  <c:v>13</c:v>
                </c:pt>
                <c:pt idx="4453">
                  <c:v>7</c:v>
                </c:pt>
                <c:pt idx="4454">
                  <c:v>5</c:v>
                </c:pt>
                <c:pt idx="4455">
                  <c:v>6</c:v>
                </c:pt>
                <c:pt idx="4456">
                  <c:v>4</c:v>
                </c:pt>
                <c:pt idx="4457">
                  <c:v>4</c:v>
                </c:pt>
                <c:pt idx="4458">
                  <c:v>3</c:v>
                </c:pt>
                <c:pt idx="4459">
                  <c:v>8</c:v>
                </c:pt>
                <c:pt idx="4460">
                  <c:v>5</c:v>
                </c:pt>
                <c:pt idx="4461">
                  <c:v>3</c:v>
                </c:pt>
                <c:pt idx="4462">
                  <c:v>11</c:v>
                </c:pt>
                <c:pt idx="4463">
                  <c:v>14</c:v>
                </c:pt>
                <c:pt idx="4464">
                  <c:v>14</c:v>
                </c:pt>
                <c:pt idx="4465">
                  <c:v>14</c:v>
                </c:pt>
                <c:pt idx="4466">
                  <c:v>6</c:v>
                </c:pt>
                <c:pt idx="4467">
                  <c:v>9</c:v>
                </c:pt>
                <c:pt idx="4468">
                  <c:v>6</c:v>
                </c:pt>
                <c:pt idx="4469">
                  <c:v>6</c:v>
                </c:pt>
                <c:pt idx="4470">
                  <c:v>7</c:v>
                </c:pt>
                <c:pt idx="4471">
                  <c:v>10</c:v>
                </c:pt>
                <c:pt idx="4472">
                  <c:v>4</c:v>
                </c:pt>
                <c:pt idx="4473">
                  <c:v>4</c:v>
                </c:pt>
                <c:pt idx="4474">
                  <c:v>13</c:v>
                </c:pt>
                <c:pt idx="4475">
                  <c:v>6</c:v>
                </c:pt>
                <c:pt idx="4476">
                  <c:v>5</c:v>
                </c:pt>
                <c:pt idx="4477">
                  <c:v>22</c:v>
                </c:pt>
                <c:pt idx="4478">
                  <c:v>22</c:v>
                </c:pt>
                <c:pt idx="4479">
                  <c:v>5</c:v>
                </c:pt>
                <c:pt idx="4480">
                  <c:v>17</c:v>
                </c:pt>
                <c:pt idx="4481">
                  <c:v>5</c:v>
                </c:pt>
                <c:pt idx="4482">
                  <c:v>4</c:v>
                </c:pt>
                <c:pt idx="4483">
                  <c:v>10</c:v>
                </c:pt>
                <c:pt idx="4484">
                  <c:v>13</c:v>
                </c:pt>
                <c:pt idx="4485">
                  <c:v>5</c:v>
                </c:pt>
                <c:pt idx="4486">
                  <c:v>15</c:v>
                </c:pt>
                <c:pt idx="4487">
                  <c:v>19</c:v>
                </c:pt>
                <c:pt idx="4488">
                  <c:v>12</c:v>
                </c:pt>
                <c:pt idx="4489">
                  <c:v>15</c:v>
                </c:pt>
                <c:pt idx="4490">
                  <c:v>20</c:v>
                </c:pt>
                <c:pt idx="4491">
                  <c:v>21</c:v>
                </c:pt>
                <c:pt idx="4492">
                  <c:v>20</c:v>
                </c:pt>
                <c:pt idx="4493">
                  <c:v>19</c:v>
                </c:pt>
                <c:pt idx="4494">
                  <c:v>18</c:v>
                </c:pt>
                <c:pt idx="4495">
                  <c:v>20</c:v>
                </c:pt>
                <c:pt idx="4496">
                  <c:v>19</c:v>
                </c:pt>
                <c:pt idx="4497">
                  <c:v>19</c:v>
                </c:pt>
                <c:pt idx="4498">
                  <c:v>18</c:v>
                </c:pt>
                <c:pt idx="4499">
                  <c:v>18</c:v>
                </c:pt>
                <c:pt idx="4500">
                  <c:v>8</c:v>
                </c:pt>
                <c:pt idx="4501">
                  <c:v>11</c:v>
                </c:pt>
                <c:pt idx="4502">
                  <c:v>14</c:v>
                </c:pt>
                <c:pt idx="4503">
                  <c:v>14</c:v>
                </c:pt>
                <c:pt idx="4504">
                  <c:v>14</c:v>
                </c:pt>
                <c:pt idx="4505">
                  <c:v>26</c:v>
                </c:pt>
                <c:pt idx="4506">
                  <c:v>30</c:v>
                </c:pt>
                <c:pt idx="4507">
                  <c:v>31</c:v>
                </c:pt>
                <c:pt idx="4508">
                  <c:v>31</c:v>
                </c:pt>
                <c:pt idx="4509">
                  <c:v>33</c:v>
                </c:pt>
                <c:pt idx="4510">
                  <c:v>30</c:v>
                </c:pt>
                <c:pt idx="4511">
                  <c:v>18</c:v>
                </c:pt>
                <c:pt idx="4512">
                  <c:v>18</c:v>
                </c:pt>
                <c:pt idx="4513">
                  <c:v>18</c:v>
                </c:pt>
                <c:pt idx="4514">
                  <c:v>25</c:v>
                </c:pt>
                <c:pt idx="4515">
                  <c:v>23</c:v>
                </c:pt>
                <c:pt idx="4516">
                  <c:v>14</c:v>
                </c:pt>
                <c:pt idx="4517">
                  <c:v>9</c:v>
                </c:pt>
                <c:pt idx="4518">
                  <c:v>12</c:v>
                </c:pt>
                <c:pt idx="4519">
                  <c:v>13</c:v>
                </c:pt>
                <c:pt idx="4520">
                  <c:v>22</c:v>
                </c:pt>
                <c:pt idx="4521">
                  <c:v>26</c:v>
                </c:pt>
                <c:pt idx="4522">
                  <c:v>26</c:v>
                </c:pt>
                <c:pt idx="4523">
                  <c:v>24</c:v>
                </c:pt>
                <c:pt idx="4524">
                  <c:v>11</c:v>
                </c:pt>
                <c:pt idx="4525">
                  <c:v>14</c:v>
                </c:pt>
                <c:pt idx="4526">
                  <c:v>14</c:v>
                </c:pt>
                <c:pt idx="4527">
                  <c:v>10</c:v>
                </c:pt>
                <c:pt idx="4528">
                  <c:v>8</c:v>
                </c:pt>
                <c:pt idx="4529">
                  <c:v>8</c:v>
                </c:pt>
                <c:pt idx="4530">
                  <c:v>5</c:v>
                </c:pt>
                <c:pt idx="4531">
                  <c:v>5</c:v>
                </c:pt>
                <c:pt idx="4532">
                  <c:v>3</c:v>
                </c:pt>
                <c:pt idx="4533">
                  <c:v>3</c:v>
                </c:pt>
                <c:pt idx="4534">
                  <c:v>14</c:v>
                </c:pt>
                <c:pt idx="4535">
                  <c:v>19</c:v>
                </c:pt>
                <c:pt idx="4536">
                  <c:v>19</c:v>
                </c:pt>
                <c:pt idx="4537">
                  <c:v>21</c:v>
                </c:pt>
                <c:pt idx="4538">
                  <c:v>13</c:v>
                </c:pt>
                <c:pt idx="4539">
                  <c:v>5</c:v>
                </c:pt>
                <c:pt idx="4540">
                  <c:v>5</c:v>
                </c:pt>
                <c:pt idx="4541">
                  <c:v>5</c:v>
                </c:pt>
                <c:pt idx="4542">
                  <c:v>3</c:v>
                </c:pt>
                <c:pt idx="4543">
                  <c:v>3</c:v>
                </c:pt>
                <c:pt idx="4544">
                  <c:v>3</c:v>
                </c:pt>
                <c:pt idx="4545">
                  <c:v>3</c:v>
                </c:pt>
                <c:pt idx="4546">
                  <c:v>3</c:v>
                </c:pt>
                <c:pt idx="4547">
                  <c:v>3</c:v>
                </c:pt>
                <c:pt idx="4548">
                  <c:v>3</c:v>
                </c:pt>
                <c:pt idx="4549">
                  <c:v>3</c:v>
                </c:pt>
                <c:pt idx="4550">
                  <c:v>13</c:v>
                </c:pt>
                <c:pt idx="4551">
                  <c:v>13</c:v>
                </c:pt>
                <c:pt idx="4552">
                  <c:v>13</c:v>
                </c:pt>
                <c:pt idx="4553">
                  <c:v>13</c:v>
                </c:pt>
                <c:pt idx="4554">
                  <c:v>13</c:v>
                </c:pt>
                <c:pt idx="4555">
                  <c:v>3</c:v>
                </c:pt>
                <c:pt idx="4556">
                  <c:v>5</c:v>
                </c:pt>
                <c:pt idx="4557">
                  <c:v>3</c:v>
                </c:pt>
                <c:pt idx="4558">
                  <c:v>3</c:v>
                </c:pt>
                <c:pt idx="4559">
                  <c:v>3</c:v>
                </c:pt>
                <c:pt idx="4560">
                  <c:v>3</c:v>
                </c:pt>
                <c:pt idx="4561">
                  <c:v>3</c:v>
                </c:pt>
                <c:pt idx="4562">
                  <c:v>13</c:v>
                </c:pt>
                <c:pt idx="4563">
                  <c:v>21</c:v>
                </c:pt>
                <c:pt idx="4564">
                  <c:v>21</c:v>
                </c:pt>
                <c:pt idx="4565">
                  <c:v>21</c:v>
                </c:pt>
                <c:pt idx="4566">
                  <c:v>25</c:v>
                </c:pt>
                <c:pt idx="4567">
                  <c:v>24</c:v>
                </c:pt>
                <c:pt idx="4568">
                  <c:v>23</c:v>
                </c:pt>
                <c:pt idx="4569">
                  <c:v>23</c:v>
                </c:pt>
                <c:pt idx="4570">
                  <c:v>23</c:v>
                </c:pt>
                <c:pt idx="4571">
                  <c:v>25</c:v>
                </c:pt>
                <c:pt idx="4572">
                  <c:v>26</c:v>
                </c:pt>
                <c:pt idx="4573">
                  <c:v>28</c:v>
                </c:pt>
                <c:pt idx="4574">
                  <c:v>29</c:v>
                </c:pt>
                <c:pt idx="4575">
                  <c:v>31</c:v>
                </c:pt>
                <c:pt idx="4576">
                  <c:v>20</c:v>
                </c:pt>
                <c:pt idx="4577">
                  <c:v>31</c:v>
                </c:pt>
                <c:pt idx="4578">
                  <c:v>31</c:v>
                </c:pt>
                <c:pt idx="4579">
                  <c:v>31</c:v>
                </c:pt>
                <c:pt idx="4580">
                  <c:v>27</c:v>
                </c:pt>
                <c:pt idx="4581">
                  <c:v>32</c:v>
                </c:pt>
                <c:pt idx="4582">
                  <c:v>22</c:v>
                </c:pt>
                <c:pt idx="4583">
                  <c:v>19</c:v>
                </c:pt>
                <c:pt idx="4584">
                  <c:v>19</c:v>
                </c:pt>
                <c:pt idx="4585">
                  <c:v>14</c:v>
                </c:pt>
                <c:pt idx="4586">
                  <c:v>16</c:v>
                </c:pt>
                <c:pt idx="4587">
                  <c:v>14</c:v>
                </c:pt>
                <c:pt idx="4588">
                  <c:v>14</c:v>
                </c:pt>
                <c:pt idx="4589">
                  <c:v>6</c:v>
                </c:pt>
                <c:pt idx="4590">
                  <c:v>6</c:v>
                </c:pt>
                <c:pt idx="4591">
                  <c:v>6</c:v>
                </c:pt>
                <c:pt idx="4592">
                  <c:v>26</c:v>
                </c:pt>
                <c:pt idx="4593">
                  <c:v>24</c:v>
                </c:pt>
                <c:pt idx="4594">
                  <c:v>20</c:v>
                </c:pt>
                <c:pt idx="4595">
                  <c:v>20</c:v>
                </c:pt>
                <c:pt idx="4596">
                  <c:v>23</c:v>
                </c:pt>
                <c:pt idx="4597">
                  <c:v>27</c:v>
                </c:pt>
                <c:pt idx="4598">
                  <c:v>22</c:v>
                </c:pt>
                <c:pt idx="4599">
                  <c:v>23</c:v>
                </c:pt>
                <c:pt idx="4600">
                  <c:v>22</c:v>
                </c:pt>
                <c:pt idx="4601">
                  <c:v>26</c:v>
                </c:pt>
                <c:pt idx="4602">
                  <c:v>31</c:v>
                </c:pt>
                <c:pt idx="4603">
                  <c:v>32</c:v>
                </c:pt>
                <c:pt idx="4604">
                  <c:v>24</c:v>
                </c:pt>
                <c:pt idx="4605">
                  <c:v>21</c:v>
                </c:pt>
                <c:pt idx="4606">
                  <c:v>18</c:v>
                </c:pt>
                <c:pt idx="4607">
                  <c:v>22</c:v>
                </c:pt>
                <c:pt idx="4608">
                  <c:v>22</c:v>
                </c:pt>
                <c:pt idx="4609">
                  <c:v>22</c:v>
                </c:pt>
                <c:pt idx="4610">
                  <c:v>32</c:v>
                </c:pt>
                <c:pt idx="4611">
                  <c:v>29</c:v>
                </c:pt>
                <c:pt idx="4612">
                  <c:v>30</c:v>
                </c:pt>
                <c:pt idx="4613">
                  <c:v>24</c:v>
                </c:pt>
                <c:pt idx="4614">
                  <c:v>23</c:v>
                </c:pt>
                <c:pt idx="4615">
                  <c:v>22</c:v>
                </c:pt>
                <c:pt idx="4616">
                  <c:v>12</c:v>
                </c:pt>
                <c:pt idx="4617">
                  <c:v>20</c:v>
                </c:pt>
                <c:pt idx="4618">
                  <c:v>12</c:v>
                </c:pt>
                <c:pt idx="4619">
                  <c:v>23</c:v>
                </c:pt>
                <c:pt idx="4620">
                  <c:v>23</c:v>
                </c:pt>
                <c:pt idx="4621">
                  <c:v>23</c:v>
                </c:pt>
                <c:pt idx="4622">
                  <c:v>22</c:v>
                </c:pt>
                <c:pt idx="4623">
                  <c:v>22</c:v>
                </c:pt>
                <c:pt idx="4624">
                  <c:v>13</c:v>
                </c:pt>
                <c:pt idx="4625">
                  <c:v>13</c:v>
                </c:pt>
                <c:pt idx="4626">
                  <c:v>13</c:v>
                </c:pt>
              </c:numCache>
            </c:numRef>
          </c:val>
          <c:smooth val="0"/>
          <c:extLst>
            <c:ext xmlns:c16="http://schemas.microsoft.com/office/drawing/2014/chart" uri="{C3380CC4-5D6E-409C-BE32-E72D297353CC}">
              <c16:uniqueId val="{00000001-CC3B-4501-83E2-24E0CC81BCF2}"/>
            </c:ext>
          </c:extLst>
        </c:ser>
        <c:dLbls>
          <c:showLegendKey val="0"/>
          <c:showVal val="0"/>
          <c:showCatName val="0"/>
          <c:showSerName val="0"/>
          <c:showPercent val="0"/>
          <c:showBubbleSize val="0"/>
        </c:dLbls>
        <c:marker val="1"/>
        <c:smooth val="0"/>
        <c:axId val="335051952"/>
        <c:axId val="335056752"/>
      </c:lineChart>
      <c:dateAx>
        <c:axId val="335052912"/>
        <c:scaling>
          <c:orientation val="minMax"/>
          <c:max val="45610"/>
          <c:min val="45206"/>
        </c:scaling>
        <c:delete val="0"/>
        <c:axPos val="b"/>
        <c:numFmt formatCode="mm/dd/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crossAx val="335062512"/>
        <c:crosses val="autoZero"/>
        <c:auto val="1"/>
        <c:lblOffset val="100"/>
        <c:baseTimeUnit val="days"/>
        <c:majorUnit val="30"/>
        <c:majorTimeUnit val="days"/>
        <c:minorUnit val="1"/>
        <c:minorTimeUnit val="days"/>
      </c:dateAx>
      <c:valAx>
        <c:axId val="335062512"/>
        <c:scaling>
          <c:orientation val="minMax"/>
          <c:max val="0.5"/>
          <c:min val="0.36500000000000005"/>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335052912"/>
        <c:crosses val="autoZero"/>
        <c:crossBetween val="between"/>
      </c:valAx>
      <c:valAx>
        <c:axId val="335056752"/>
        <c:scaling>
          <c:orientation val="maxMin"/>
          <c:max val="70"/>
          <c:min val="1"/>
        </c:scaling>
        <c:delete val="0"/>
        <c:axPos val="r"/>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crossAx val="335051952"/>
        <c:crosses val="max"/>
        <c:crossBetween val="between"/>
        <c:majorUnit val="10"/>
      </c:valAx>
      <c:dateAx>
        <c:axId val="335051952"/>
        <c:scaling>
          <c:orientation val="minMax"/>
        </c:scaling>
        <c:delete val="1"/>
        <c:axPos val="t"/>
        <c:numFmt formatCode="mm/dd/yy;@" sourceLinked="1"/>
        <c:majorTickMark val="out"/>
        <c:minorTickMark val="none"/>
        <c:tickLblPos val="nextTo"/>
        <c:crossAx val="335056752"/>
        <c:crosses val="autoZero"/>
        <c:auto val="1"/>
        <c:lblOffset val="100"/>
        <c:baseTimeUnit val="days"/>
      </c:dateAx>
      <c:spPr>
        <a:noFill/>
        <a:ln>
          <a:noFill/>
        </a:ln>
        <a:effectLst/>
      </c:spPr>
    </c:plotArea>
    <c:legend>
      <c:legendPos val="b"/>
      <c:legendEntry>
        <c:idx val="0"/>
        <c:txPr>
          <a:bodyPr rot="0" spcFirstLastPara="1" vertOverflow="ellipsis" vert="horz" wrap="square" anchor="ctr" anchorCtr="1"/>
          <a:lstStyle/>
          <a:p>
            <a:pPr>
              <a:defRPr sz="2400" b="1" i="0" u="none" strike="noStrike" kern="1200" baseline="0">
                <a:solidFill>
                  <a:srgbClr val="006699"/>
                </a:solidFill>
                <a:latin typeface="+mn-lt"/>
                <a:ea typeface="+mn-ea"/>
                <a:cs typeface="+mn-cs"/>
              </a:defRPr>
            </a:pPr>
            <a:endParaRPr lang="en-US"/>
          </a:p>
        </c:txPr>
      </c:legendEntry>
      <c:layout>
        <c:manualLayout>
          <c:xMode val="edge"/>
          <c:yMode val="edge"/>
          <c:x val="5.788914468315616E-2"/>
          <c:y val="0.49141013314017679"/>
          <c:w val="0.18362812281109755"/>
          <c:h val="4.9901661869502158E-2"/>
        </c:manualLayout>
      </c:layout>
      <c:overlay val="0"/>
      <c:spPr>
        <a:noFill/>
        <a:ln w="38100">
          <a:solidFill>
            <a:schemeClr val="tx1"/>
          </a:solidFill>
        </a:ln>
        <a:effectLst/>
      </c:spPr>
      <c:txPr>
        <a:bodyPr rot="0" spcFirstLastPara="1" vertOverflow="ellipsis" vert="horz" wrap="square" anchor="ctr" anchorCtr="1"/>
        <a:lstStyle/>
        <a:p>
          <a:pPr>
            <a:defRPr sz="2400" b="1" i="0" u="none" strike="noStrike" kern="1200" baseline="0">
              <a:solidFill>
                <a:schemeClr val="tx1">
                  <a:lumMod val="65000"/>
                  <a:lumOff val="35000"/>
                </a:schemeClr>
              </a:solidFill>
              <a:latin typeface="+mn-lt"/>
              <a:ea typeface="+mn-ea"/>
              <a:cs typeface="+mn-cs"/>
            </a:defRPr>
          </a:pPr>
          <a:endParaRPr lang="en-US"/>
        </a:p>
      </c:txPr>
    </c:legend>
    <c:plotVisOnly val="1"/>
    <c:dispBlanksAs val="span"/>
    <c:showDLblsOverMax val="0"/>
    <c:extLst/>
  </c:chart>
  <c:spPr>
    <a:solidFill>
      <a:schemeClr val="bg1"/>
    </a:solidFill>
    <a:ln w="38100" cap="flat" cmpd="sng" algn="ctr">
      <a:solidFill>
        <a:schemeClr val="tx1"/>
      </a:solidFill>
      <a:round/>
    </a:ln>
    <a:effectLst/>
  </c:spPr>
  <c:txPr>
    <a:bodyPr/>
    <a:lstStyle/>
    <a:p>
      <a:pPr>
        <a:defRPr/>
      </a:pPr>
      <a:endParaRPr lang="en-US"/>
    </a:p>
  </c:txPr>
  <c:externalData r:id="rId1">
    <c:autoUpdate val="1"/>
  </c:externalData>
  <c:userShapes r:id="rId2"/>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0"/>
          <a:lstStyle/>
          <a:p>
            <a:pPr>
              <a:defRPr sz="2800" b="1" i="0" u="none" strike="noStrike" kern="1200" spc="0" baseline="0">
                <a:solidFill>
                  <a:schemeClr val="tx1">
                    <a:lumMod val="65000"/>
                    <a:lumOff val="35000"/>
                  </a:schemeClr>
                </a:solidFill>
                <a:latin typeface="+mn-lt"/>
                <a:ea typeface="+mn-ea"/>
                <a:cs typeface="+mn-cs"/>
              </a:defRPr>
            </a:pPr>
            <a:r>
              <a:rPr lang="en-US" sz="2400" b="1" i="0" baseline="0" dirty="0">
                <a:solidFill>
                  <a:sysClr val="windowText" lastClr="000000"/>
                </a:solidFill>
              </a:rPr>
              <a:t>Utilities (XLU) - SEAF Model Ranking &amp; Relative Performance vs SPY</a:t>
            </a:r>
          </a:p>
        </c:rich>
      </c:tx>
      <c:layout>
        <c:manualLayout>
          <c:xMode val="edge"/>
          <c:yMode val="edge"/>
          <c:x val="0.15079959836880882"/>
          <c:y val="9.2150461829987301E-3"/>
        </c:manualLayout>
      </c:layout>
      <c:overlay val="0"/>
      <c:spPr>
        <a:noFill/>
        <a:ln>
          <a:noFill/>
        </a:ln>
        <a:effectLst/>
      </c:spPr>
    </c:title>
    <c:autoTitleDeleted val="0"/>
    <c:plotArea>
      <c:layout>
        <c:manualLayout>
          <c:layoutTarget val="inner"/>
          <c:xMode val="edge"/>
          <c:yMode val="edge"/>
          <c:x val="4.4901609839016102E-2"/>
          <c:y val="7.8676294474355049E-2"/>
          <c:w val="0.92466063393660636"/>
          <c:h val="0.82359161410645754"/>
        </c:manualLayout>
      </c:layout>
      <c:lineChart>
        <c:grouping val="standard"/>
        <c:varyColors val="0"/>
        <c:ser>
          <c:idx val="2"/>
          <c:order val="2"/>
          <c:tx>
            <c:strRef>
              <c:f>Percentages!$FV$1</c:f>
              <c:strCache>
                <c:ptCount val="1"/>
                <c:pt idx="0">
                  <c:v>REL PERF</c:v>
                </c:pt>
              </c:strCache>
            </c:strRef>
          </c:tx>
          <c:spPr>
            <a:ln w="28575" cap="rnd">
              <a:solidFill>
                <a:srgbClr val="006699"/>
              </a:solidFill>
              <a:round/>
            </a:ln>
            <a:effectLst/>
          </c:spPr>
          <c:marker>
            <c:symbol val="none"/>
          </c:marker>
          <c:cat>
            <c:numRef>
              <c:f>Percentages!$FM$2:$FM$4639</c:f>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f>Percentages!$FV$2:$FV$4639</c:f>
              <c:numCache>
                <c:formatCode>General</c:formatCode>
                <c:ptCount val="4638"/>
                <c:pt idx="0">
                  <c:v>0.24962748019763153</c:v>
                </c:pt>
                <c:pt idx="1">
                  <c:v>0.24974753359745205</c:v>
                </c:pt>
                <c:pt idx="2">
                  <c:v>0.25224806201550387</c:v>
                </c:pt>
                <c:pt idx="3">
                  <c:v>0.25291063561988669</c:v>
                </c:pt>
                <c:pt idx="4">
                  <c:v>0.25400205031148965</c:v>
                </c:pt>
                <c:pt idx="5">
                  <c:v>0.25496583505482284</c:v>
                </c:pt>
                <c:pt idx="6">
                  <c:v>0.25606361829025848</c:v>
                </c:pt>
                <c:pt idx="7">
                  <c:v>0.2590347028320702</c:v>
                </c:pt>
                <c:pt idx="8">
                  <c:v>0.26244051939672552</c:v>
                </c:pt>
                <c:pt idx="9">
                  <c:v>0.2623419012647899</c:v>
                </c:pt>
                <c:pt idx="10">
                  <c:v>0.25838056680161942</c:v>
                </c:pt>
                <c:pt idx="11">
                  <c:v>0.25689819219790672</c:v>
                </c:pt>
                <c:pt idx="12">
                  <c:v>0.25760128359406337</c:v>
                </c:pt>
                <c:pt idx="13">
                  <c:v>0.25608474165116846</c:v>
                </c:pt>
                <c:pt idx="14">
                  <c:v>0.25586268031267628</c:v>
                </c:pt>
                <c:pt idx="15">
                  <c:v>0.25373970082393404</c:v>
                </c:pt>
                <c:pt idx="16">
                  <c:v>0.25397718142375059</c:v>
                </c:pt>
                <c:pt idx="17">
                  <c:v>0.25441980070716813</c:v>
                </c:pt>
                <c:pt idx="18">
                  <c:v>0.25434034722777821</c:v>
                </c:pt>
                <c:pt idx="19">
                  <c:v>0.25558873375837304</c:v>
                </c:pt>
                <c:pt idx="20">
                  <c:v>0.25458917835671346</c:v>
                </c:pt>
                <c:pt idx="21">
                  <c:v>0.25276970220790446</c:v>
                </c:pt>
                <c:pt idx="22">
                  <c:v>0.25379234457282085</c:v>
                </c:pt>
                <c:pt idx="23">
                  <c:v>0.25547730829420967</c:v>
                </c:pt>
                <c:pt idx="24">
                  <c:v>0.255213661761234</c:v>
                </c:pt>
                <c:pt idx="25">
                  <c:v>0.25313873195229125</c:v>
                </c:pt>
                <c:pt idx="26">
                  <c:v>0.25677276676407867</c:v>
                </c:pt>
                <c:pt idx="27">
                  <c:v>0.25770595191170675</c:v>
                </c:pt>
                <c:pt idx="28">
                  <c:v>0.25853543677890273</c:v>
                </c:pt>
                <c:pt idx="29">
                  <c:v>0.26005553351844507</c:v>
                </c:pt>
                <c:pt idx="30">
                  <c:v>0.26338709677419353</c:v>
                </c:pt>
                <c:pt idx="31">
                  <c:v>0.26441062176165803</c:v>
                </c:pt>
                <c:pt idx="32">
                  <c:v>0.26552618777363385</c:v>
                </c:pt>
                <c:pt idx="33">
                  <c:v>0.26458014035653787</c:v>
                </c:pt>
                <c:pt idx="34">
                  <c:v>0.26493754475296361</c:v>
                </c:pt>
                <c:pt idx="35">
                  <c:v>0.2674036689898262</c:v>
                </c:pt>
                <c:pt idx="36">
                  <c:v>0.26994755949979832</c:v>
                </c:pt>
                <c:pt idx="37">
                  <c:v>0.26756992314396644</c:v>
                </c:pt>
                <c:pt idx="38">
                  <c:v>0.26772461708510975</c:v>
                </c:pt>
                <c:pt idx="39">
                  <c:v>0.26831191358511397</c:v>
                </c:pt>
                <c:pt idx="40">
                  <c:v>0.26643516691658115</c:v>
                </c:pt>
                <c:pt idx="41">
                  <c:v>0.26558837318330991</c:v>
                </c:pt>
                <c:pt idx="42">
                  <c:v>0.26468517794290186</c:v>
                </c:pt>
                <c:pt idx="43">
                  <c:v>0.2692972803018393</c:v>
                </c:pt>
                <c:pt idx="44">
                  <c:v>0.26725484072454708</c:v>
                </c:pt>
                <c:pt idx="45">
                  <c:v>0.26522348543840529</c:v>
                </c:pt>
                <c:pt idx="46">
                  <c:v>0.26575663026521062</c:v>
                </c:pt>
                <c:pt idx="47">
                  <c:v>0.26314966783899962</c:v>
                </c:pt>
                <c:pt idx="48">
                  <c:v>0.26677654815163648</c:v>
                </c:pt>
                <c:pt idx="49">
                  <c:v>0.26775870215782011</c:v>
                </c:pt>
                <c:pt idx="50">
                  <c:v>0.26654628248410145</c:v>
                </c:pt>
                <c:pt idx="51">
                  <c:v>0.26667191559719705</c:v>
                </c:pt>
                <c:pt idx="52">
                  <c:v>0.26827157580048777</c:v>
                </c:pt>
                <c:pt idx="53">
                  <c:v>0.26681178574205083</c:v>
                </c:pt>
                <c:pt idx="54">
                  <c:v>0.26196163032591108</c:v>
                </c:pt>
                <c:pt idx="55">
                  <c:v>0.26117049911558871</c:v>
                </c:pt>
                <c:pt idx="56">
                  <c:v>0.26275920116305762</c:v>
                </c:pt>
                <c:pt idx="57">
                  <c:v>0.26442787981249516</c:v>
                </c:pt>
                <c:pt idx="58">
                  <c:v>0.26537042729787891</c:v>
                </c:pt>
                <c:pt idx="59">
                  <c:v>0.26333230579531447</c:v>
                </c:pt>
                <c:pt idx="60">
                  <c:v>0.26463555726957194</c:v>
                </c:pt>
                <c:pt idx="61">
                  <c:v>0.2643093752407365</c:v>
                </c:pt>
                <c:pt idx="62">
                  <c:v>0.26504638503411793</c:v>
                </c:pt>
                <c:pt idx="63">
                  <c:v>0.2649716648797672</c:v>
                </c:pt>
                <c:pt idx="64">
                  <c:v>0.26343180774529312</c:v>
                </c:pt>
                <c:pt idx="65">
                  <c:v>0.26615125535823642</c:v>
                </c:pt>
                <c:pt idx="66">
                  <c:v>0.26479987825292955</c:v>
                </c:pt>
                <c:pt idx="67">
                  <c:v>0.26148705096073521</c:v>
                </c:pt>
                <c:pt idx="68">
                  <c:v>0.2628151099532603</c:v>
                </c:pt>
                <c:pt idx="69">
                  <c:v>0.26441382495573862</c:v>
                </c:pt>
                <c:pt idx="70">
                  <c:v>0.26366287995087506</c:v>
                </c:pt>
                <c:pt idx="71">
                  <c:v>0.26247987117552335</c:v>
                </c:pt>
                <c:pt idx="72">
                  <c:v>0.25856177386285972</c:v>
                </c:pt>
                <c:pt idx="73">
                  <c:v>0.25805475722281046</c:v>
                </c:pt>
                <c:pt idx="74">
                  <c:v>0.25697648037510396</c:v>
                </c:pt>
                <c:pt idx="75">
                  <c:v>0.25553197938769323</c:v>
                </c:pt>
                <c:pt idx="76">
                  <c:v>0.25442712274859997</c:v>
                </c:pt>
                <c:pt idx="77">
                  <c:v>0.2555951748729231</c:v>
                </c:pt>
                <c:pt idx="78">
                  <c:v>0.25386763263149953</c:v>
                </c:pt>
                <c:pt idx="79">
                  <c:v>0.2547205581254266</c:v>
                </c:pt>
                <c:pt idx="80">
                  <c:v>0.2551912983950711</c:v>
                </c:pt>
                <c:pt idx="81">
                  <c:v>0.25679347826086962</c:v>
                </c:pt>
                <c:pt idx="82">
                  <c:v>0.25430453660727653</c:v>
                </c:pt>
                <c:pt idx="83">
                  <c:v>0.25751458052938536</c:v>
                </c:pt>
                <c:pt idx="84">
                  <c:v>0.25678809185428975</c:v>
                </c:pt>
                <c:pt idx="85">
                  <c:v>0.25445425961970353</c:v>
                </c:pt>
                <c:pt idx="86">
                  <c:v>0.25728884881274422</c:v>
                </c:pt>
                <c:pt idx="87">
                  <c:v>0.2577984403119376</c:v>
                </c:pt>
                <c:pt idx="88">
                  <c:v>0.25585532167210201</c:v>
                </c:pt>
                <c:pt idx="89">
                  <c:v>0.25454948956946288</c:v>
                </c:pt>
                <c:pt idx="90">
                  <c:v>0.25346270646618768</c:v>
                </c:pt>
                <c:pt idx="91">
                  <c:v>0.2530905322377674</c:v>
                </c:pt>
                <c:pt idx="92">
                  <c:v>0.25460190729651805</c:v>
                </c:pt>
                <c:pt idx="93">
                  <c:v>0.25549552216712307</c:v>
                </c:pt>
                <c:pt idx="94">
                  <c:v>0.25322864690343411</c:v>
                </c:pt>
                <c:pt idx="95">
                  <c:v>0.25287272194979138</c:v>
                </c:pt>
                <c:pt idx="96">
                  <c:v>0.25372698041508329</c:v>
                </c:pt>
                <c:pt idx="97">
                  <c:v>0.25562642035041416</c:v>
                </c:pt>
                <c:pt idx="98">
                  <c:v>0.25807160114210409</c:v>
                </c:pt>
                <c:pt idx="99">
                  <c:v>0.25867992105840215</c:v>
                </c:pt>
                <c:pt idx="100">
                  <c:v>0.26023092662964042</c:v>
                </c:pt>
                <c:pt idx="101">
                  <c:v>0.25932930821270095</c:v>
                </c:pt>
                <c:pt idx="102">
                  <c:v>0.25877574702639977</c:v>
                </c:pt>
                <c:pt idx="103">
                  <c:v>0.26064329598843516</c:v>
                </c:pt>
                <c:pt idx="104">
                  <c:v>0.25868280732093962</c:v>
                </c:pt>
                <c:pt idx="105">
                  <c:v>0.25937205423827137</c:v>
                </c:pt>
                <c:pt idx="106">
                  <c:v>0.25941513678252665</c:v>
                </c:pt>
                <c:pt idx="107">
                  <c:v>0.2597430873067712</c:v>
                </c:pt>
                <c:pt idx="108">
                  <c:v>0.26311559257635536</c:v>
                </c:pt>
                <c:pt idx="109">
                  <c:v>0.26202661207778916</c:v>
                </c:pt>
                <c:pt idx="110">
                  <c:v>0.2605829793467116</c:v>
                </c:pt>
                <c:pt idx="111">
                  <c:v>0.25651796060254922</c:v>
                </c:pt>
                <c:pt idx="112">
                  <c:v>0.25467138013130364</c:v>
                </c:pt>
                <c:pt idx="113">
                  <c:v>0.25664099056943346</c:v>
                </c:pt>
                <c:pt idx="114">
                  <c:v>0.2579244463742944</c:v>
                </c:pt>
                <c:pt idx="115">
                  <c:v>0.25976562499999994</c:v>
                </c:pt>
                <c:pt idx="116">
                  <c:v>0.25905614085726653</c:v>
                </c:pt>
                <c:pt idx="117">
                  <c:v>0.2577710929666237</c:v>
                </c:pt>
                <c:pt idx="118">
                  <c:v>0.25617768890158543</c:v>
                </c:pt>
                <c:pt idx="119">
                  <c:v>0.256446787291637</c:v>
                </c:pt>
                <c:pt idx="120">
                  <c:v>0.2566585956416465</c:v>
                </c:pt>
                <c:pt idx="121">
                  <c:v>0.25565836298932387</c:v>
                </c:pt>
                <c:pt idx="122">
                  <c:v>0.25583048919226392</c:v>
                </c:pt>
                <c:pt idx="123">
                  <c:v>0.25588986659097362</c:v>
                </c:pt>
                <c:pt idx="124">
                  <c:v>0.25792661204132528</c:v>
                </c:pt>
                <c:pt idx="125">
                  <c:v>0.2586331454992053</c:v>
                </c:pt>
                <c:pt idx="126">
                  <c:v>0.25938713854121709</c:v>
                </c:pt>
                <c:pt idx="127">
                  <c:v>0.25991314871502813</c:v>
                </c:pt>
                <c:pt idx="128">
                  <c:v>0.26143883868213197</c:v>
                </c:pt>
                <c:pt idx="129">
                  <c:v>0.26187419768934533</c:v>
                </c:pt>
                <c:pt idx="130">
                  <c:v>0.26194352041899638</c:v>
                </c:pt>
                <c:pt idx="131">
                  <c:v>0.26145172656800564</c:v>
                </c:pt>
                <c:pt idx="132">
                  <c:v>0.26040344195232051</c:v>
                </c:pt>
                <c:pt idx="133">
                  <c:v>0.2612638141116464</c:v>
                </c:pt>
                <c:pt idx="134">
                  <c:v>0.26000565690849953</c:v>
                </c:pt>
                <c:pt idx="135">
                  <c:v>0.26066417542127895</c:v>
                </c:pt>
                <c:pt idx="136">
                  <c:v>0.26185436071126161</c:v>
                </c:pt>
                <c:pt idx="137">
                  <c:v>0.2625643194473814</c:v>
                </c:pt>
                <c:pt idx="138">
                  <c:v>0.26069032979318058</c:v>
                </c:pt>
                <c:pt idx="139">
                  <c:v>0.25951946044681745</c:v>
                </c:pt>
                <c:pt idx="140">
                  <c:v>0.25840084536808738</c:v>
                </c:pt>
                <c:pt idx="141">
                  <c:v>0.25903529742652232</c:v>
                </c:pt>
                <c:pt idx="142">
                  <c:v>0.25833685099197973</c:v>
                </c:pt>
                <c:pt idx="143">
                  <c:v>0.25914418867391614</c:v>
                </c:pt>
                <c:pt idx="144">
                  <c:v>0.25982238010657194</c:v>
                </c:pt>
                <c:pt idx="145">
                  <c:v>0.25957056081367424</c:v>
                </c:pt>
                <c:pt idx="146">
                  <c:v>0.25928005052277037</c:v>
                </c:pt>
                <c:pt idx="147">
                  <c:v>0.25828000843822513</c:v>
                </c:pt>
                <c:pt idx="148">
                  <c:v>0.25928541166501906</c:v>
                </c:pt>
                <c:pt idx="149">
                  <c:v>0.25928541166501906</c:v>
                </c:pt>
                <c:pt idx="150">
                  <c:v>0.2604512980123081</c:v>
                </c:pt>
                <c:pt idx="151">
                  <c:v>0.2595468341921367</c:v>
                </c:pt>
                <c:pt idx="152">
                  <c:v>0.25693752668279496</c:v>
                </c:pt>
                <c:pt idx="153">
                  <c:v>0.25561300375380697</c:v>
                </c:pt>
                <c:pt idx="154">
                  <c:v>0.25604309917062451</c:v>
                </c:pt>
                <c:pt idx="155">
                  <c:v>0.25526352974424193</c:v>
                </c:pt>
                <c:pt idx="156">
                  <c:v>0.25443162633652222</c:v>
                </c:pt>
                <c:pt idx="157">
                  <c:v>0.25041887740854507</c:v>
                </c:pt>
                <c:pt idx="158">
                  <c:v>0.25167879127028536</c:v>
                </c:pt>
                <c:pt idx="159">
                  <c:v>0.2521325688714865</c:v>
                </c:pt>
                <c:pt idx="160">
                  <c:v>0.25284130770310087</c:v>
                </c:pt>
                <c:pt idx="161">
                  <c:v>0.25241562806329643</c:v>
                </c:pt>
                <c:pt idx="162">
                  <c:v>0.25312543896614692</c:v>
                </c:pt>
                <c:pt idx="163">
                  <c:v>0.25385154061624648</c:v>
                </c:pt>
                <c:pt idx="164">
                  <c:v>0.2526571726293852</c:v>
                </c:pt>
                <c:pt idx="165">
                  <c:v>0.25544777168564603</c:v>
                </c:pt>
                <c:pt idx="166">
                  <c:v>0.25499437253798535</c:v>
                </c:pt>
                <c:pt idx="167">
                  <c:v>0.25603660682858143</c:v>
                </c:pt>
                <c:pt idx="168">
                  <c:v>0.2554800756355487</c:v>
                </c:pt>
                <c:pt idx="169">
                  <c:v>0.25453913043478266</c:v>
                </c:pt>
                <c:pt idx="170">
                  <c:v>0.2551690754442984</c:v>
                </c:pt>
                <c:pt idx="171">
                  <c:v>0.25619777639665769</c:v>
                </c:pt>
                <c:pt idx="172">
                  <c:v>0.25888850535036245</c:v>
                </c:pt>
                <c:pt idx="173">
                  <c:v>0.26019739112430124</c:v>
                </c:pt>
                <c:pt idx="174">
                  <c:v>0.26058811376626956</c:v>
                </c:pt>
                <c:pt idx="175">
                  <c:v>0.26141221900427525</c:v>
                </c:pt>
                <c:pt idx="176">
                  <c:v>0.26427678199249688</c:v>
                </c:pt>
                <c:pt idx="177">
                  <c:v>0.26420355524573025</c:v>
                </c:pt>
                <c:pt idx="178">
                  <c:v>0.26427485137563944</c:v>
                </c:pt>
                <c:pt idx="179">
                  <c:v>0.26440491724469473</c:v>
                </c:pt>
                <c:pt idx="180">
                  <c:v>0.26179698216735253</c:v>
                </c:pt>
                <c:pt idx="181">
                  <c:v>0.26240307417827491</c:v>
                </c:pt>
                <c:pt idx="182">
                  <c:v>0.26253081347576013</c:v>
                </c:pt>
                <c:pt idx="183">
                  <c:v>0.26154267707905193</c:v>
                </c:pt>
                <c:pt idx="184">
                  <c:v>0.26208267635565913</c:v>
                </c:pt>
                <c:pt idx="185">
                  <c:v>0.26613902271163109</c:v>
                </c:pt>
                <c:pt idx="186">
                  <c:v>0.27271474822621761</c:v>
                </c:pt>
                <c:pt idx="187">
                  <c:v>0.27347670250896056</c:v>
                </c:pt>
                <c:pt idx="188">
                  <c:v>0.27283048321861919</c:v>
                </c:pt>
                <c:pt idx="189">
                  <c:v>0.27506939007899794</c:v>
                </c:pt>
                <c:pt idx="190">
                  <c:v>0.27439244248936323</c:v>
                </c:pt>
                <c:pt idx="191">
                  <c:v>0.27353476519839826</c:v>
                </c:pt>
                <c:pt idx="192">
                  <c:v>0.27294201861131001</c:v>
                </c:pt>
                <c:pt idx="193">
                  <c:v>0.27264259100028659</c:v>
                </c:pt>
                <c:pt idx="194">
                  <c:v>0.27177774619866418</c:v>
                </c:pt>
                <c:pt idx="195">
                  <c:v>0.27134536155703937</c:v>
                </c:pt>
                <c:pt idx="196">
                  <c:v>0.27363642811546918</c:v>
                </c:pt>
                <c:pt idx="197">
                  <c:v>0.27529837251356243</c:v>
                </c:pt>
                <c:pt idx="198">
                  <c:v>0.27462665134979897</c:v>
                </c:pt>
                <c:pt idx="199">
                  <c:v>0.27776582777658282</c:v>
                </c:pt>
                <c:pt idx="200">
                  <c:v>0.2771962751750523</c:v>
                </c:pt>
                <c:pt idx="201">
                  <c:v>0.27589158345221115</c:v>
                </c:pt>
                <c:pt idx="202">
                  <c:v>0.27835709725473506</c:v>
                </c:pt>
                <c:pt idx="203">
                  <c:v>0.27706050666480569</c:v>
                </c:pt>
                <c:pt idx="204">
                  <c:v>0.27699399357452154</c:v>
                </c:pt>
                <c:pt idx="205">
                  <c:v>0.27791338308110752</c:v>
                </c:pt>
                <c:pt idx="206">
                  <c:v>0.27946927374301678</c:v>
                </c:pt>
                <c:pt idx="207">
                  <c:v>0.27971440571188572</c:v>
                </c:pt>
                <c:pt idx="208">
                  <c:v>0.28120152305739671</c:v>
                </c:pt>
                <c:pt idx="209">
                  <c:v>0.28252447700218358</c:v>
                </c:pt>
                <c:pt idx="210">
                  <c:v>0.27957746478873241</c:v>
                </c:pt>
                <c:pt idx="211">
                  <c:v>0.2859454136184581</c:v>
                </c:pt>
                <c:pt idx="212">
                  <c:v>0.28324866031039042</c:v>
                </c:pt>
                <c:pt idx="213">
                  <c:v>0.28168230795968024</c:v>
                </c:pt>
                <c:pt idx="214">
                  <c:v>0.28216860787576264</c:v>
                </c:pt>
                <c:pt idx="215">
                  <c:v>0.28385488784270285</c:v>
                </c:pt>
                <c:pt idx="216">
                  <c:v>0.28359034644906989</c:v>
                </c:pt>
                <c:pt idx="217">
                  <c:v>0.28405776975420077</c:v>
                </c:pt>
                <c:pt idx="218">
                  <c:v>0.2815567537674547</c:v>
                </c:pt>
                <c:pt idx="219">
                  <c:v>0.28020919350399121</c:v>
                </c:pt>
                <c:pt idx="220">
                  <c:v>0.27920927062031359</c:v>
                </c:pt>
                <c:pt idx="221">
                  <c:v>0.27976069073356447</c:v>
                </c:pt>
                <c:pt idx="222">
                  <c:v>0.28145582942894004</c:v>
                </c:pt>
                <c:pt idx="223">
                  <c:v>0.28017387760646612</c:v>
                </c:pt>
                <c:pt idx="224">
                  <c:v>0.27970663436953302</c:v>
                </c:pt>
                <c:pt idx="225">
                  <c:v>0.28285830068890994</c:v>
                </c:pt>
                <c:pt idx="226">
                  <c:v>0.28476910613016471</c:v>
                </c:pt>
                <c:pt idx="227">
                  <c:v>0.28298100080278299</c:v>
                </c:pt>
                <c:pt idx="228">
                  <c:v>0.28172402271967922</c:v>
                </c:pt>
                <c:pt idx="229">
                  <c:v>0.27960944292115297</c:v>
                </c:pt>
                <c:pt idx="230">
                  <c:v>0.28086856834580887</c:v>
                </c:pt>
                <c:pt idx="231">
                  <c:v>0.28243761350642366</c:v>
                </c:pt>
                <c:pt idx="232">
                  <c:v>0.28233248629129332</c:v>
                </c:pt>
                <c:pt idx="233">
                  <c:v>0.28047888260724979</c:v>
                </c:pt>
                <c:pt idx="234">
                  <c:v>0.27888947786906976</c:v>
                </c:pt>
                <c:pt idx="235">
                  <c:v>0.2821464060947334</c:v>
                </c:pt>
                <c:pt idx="236">
                  <c:v>0.28126036484245437</c:v>
                </c:pt>
                <c:pt idx="237">
                  <c:v>0.28069595130987035</c:v>
                </c:pt>
                <c:pt idx="238">
                  <c:v>0.28078620136381865</c:v>
                </c:pt>
                <c:pt idx="239">
                  <c:v>0.27972955057669363</c:v>
                </c:pt>
                <c:pt idx="240">
                  <c:v>0.28147213180096986</c:v>
                </c:pt>
                <c:pt idx="241">
                  <c:v>0.28292488543534572</c:v>
                </c:pt>
                <c:pt idx="242">
                  <c:v>0.2816622691292876</c:v>
                </c:pt>
                <c:pt idx="243">
                  <c:v>0.28155981493721083</c:v>
                </c:pt>
                <c:pt idx="244">
                  <c:v>0.28063163412396802</c:v>
                </c:pt>
                <c:pt idx="245">
                  <c:v>0.28038547266290814</c:v>
                </c:pt>
                <c:pt idx="246">
                  <c:v>0.28008135415299829</c:v>
                </c:pt>
                <c:pt idx="247">
                  <c:v>0.27564943584361062</c:v>
                </c:pt>
                <c:pt idx="248">
                  <c:v>0.27194492254733216</c:v>
                </c:pt>
                <c:pt idx="249">
                  <c:v>0.27094732678489025</c:v>
                </c:pt>
                <c:pt idx="250">
                  <c:v>0.27075669994745138</c:v>
                </c:pt>
                <c:pt idx="251">
                  <c:v>0.2718921032056294</c:v>
                </c:pt>
                <c:pt idx="252">
                  <c:v>0.27289329506913645</c:v>
                </c:pt>
                <c:pt idx="253">
                  <c:v>0.27005451713395634</c:v>
                </c:pt>
                <c:pt idx="254">
                  <c:v>0.26898118105126545</c:v>
                </c:pt>
                <c:pt idx="255">
                  <c:v>0.26646687080591569</c:v>
                </c:pt>
                <c:pt idx="256">
                  <c:v>0.265081664910432</c:v>
                </c:pt>
                <c:pt idx="257">
                  <c:v>0.26156941649899396</c:v>
                </c:pt>
                <c:pt idx="258">
                  <c:v>0.2600635593220339</c:v>
                </c:pt>
                <c:pt idx="259">
                  <c:v>0.26305353602115</c:v>
                </c:pt>
                <c:pt idx="260">
                  <c:v>0.2616104243234213</c:v>
                </c:pt>
                <c:pt idx="261">
                  <c:v>0.26288761603792221</c:v>
                </c:pt>
                <c:pt idx="262">
                  <c:v>0.26285489990841288</c:v>
                </c:pt>
                <c:pt idx="263">
                  <c:v>0.26419285294309791</c:v>
                </c:pt>
                <c:pt idx="264">
                  <c:v>0.26162600562495913</c:v>
                </c:pt>
                <c:pt idx="265">
                  <c:v>0.26267371305539239</c:v>
                </c:pt>
                <c:pt idx="266">
                  <c:v>0.25942834458118302</c:v>
                </c:pt>
                <c:pt idx="267">
                  <c:v>0.25963942624029479</c:v>
                </c:pt>
                <c:pt idx="268">
                  <c:v>0.25712387910993023</c:v>
                </c:pt>
                <c:pt idx="269">
                  <c:v>0.25976106253754255</c:v>
                </c:pt>
                <c:pt idx="270">
                  <c:v>0.261042551756693</c:v>
                </c:pt>
                <c:pt idx="271">
                  <c:v>0.26117021276595742</c:v>
                </c:pt>
                <c:pt idx="272">
                  <c:v>0.26113844926186996</c:v>
                </c:pt>
                <c:pt idx="273">
                  <c:v>0.26311241108821376</c:v>
                </c:pt>
                <c:pt idx="274">
                  <c:v>0.26451017853613545</c:v>
                </c:pt>
                <c:pt idx="275">
                  <c:v>0.26355520546146777</c:v>
                </c:pt>
                <c:pt idx="276">
                  <c:v>0.26330661059271915</c:v>
                </c:pt>
                <c:pt idx="277">
                  <c:v>0.26055693554713033</c:v>
                </c:pt>
                <c:pt idx="278">
                  <c:v>0.26091503267973859</c:v>
                </c:pt>
                <c:pt idx="279">
                  <c:v>0.26205936920222633</c:v>
                </c:pt>
                <c:pt idx="280">
                  <c:v>0.26087242581748799</c:v>
                </c:pt>
                <c:pt idx="281">
                  <c:v>0.26005570308957837</c:v>
                </c:pt>
                <c:pt idx="282">
                  <c:v>0.26315789473684209</c:v>
                </c:pt>
                <c:pt idx="283">
                  <c:v>0.25938125686236513</c:v>
                </c:pt>
                <c:pt idx="284">
                  <c:v>0.2597738287560582</c:v>
                </c:pt>
                <c:pt idx="285">
                  <c:v>0.26218683239463975</c:v>
                </c:pt>
                <c:pt idx="286">
                  <c:v>0.26536402914812668</c:v>
                </c:pt>
                <c:pt idx="287">
                  <c:v>0.2651465798045603</c:v>
                </c:pt>
                <c:pt idx="288">
                  <c:v>0.26459699941547055</c:v>
                </c:pt>
                <c:pt idx="289">
                  <c:v>0.26120290812954394</c:v>
                </c:pt>
                <c:pt idx="290">
                  <c:v>0.26119649099663611</c:v>
                </c:pt>
                <c:pt idx="291">
                  <c:v>0.26145115524929063</c:v>
                </c:pt>
                <c:pt idx="292">
                  <c:v>0.25876920956515742</c:v>
                </c:pt>
                <c:pt idx="293">
                  <c:v>0.25831184692631293</c:v>
                </c:pt>
                <c:pt idx="294">
                  <c:v>0.26077408729069451</c:v>
                </c:pt>
                <c:pt idx="295">
                  <c:v>0.2653827767533975</c:v>
                </c:pt>
                <c:pt idx="296">
                  <c:v>0.26612466124661249</c:v>
                </c:pt>
                <c:pt idx="297">
                  <c:v>0.26390820584144647</c:v>
                </c:pt>
                <c:pt idx="298">
                  <c:v>0.26769714793789756</c:v>
                </c:pt>
                <c:pt idx="299">
                  <c:v>0.26967584760100155</c:v>
                </c:pt>
                <c:pt idx="300">
                  <c:v>0.26983915103784284</c:v>
                </c:pt>
                <c:pt idx="301">
                  <c:v>0.27305866978471699</c:v>
                </c:pt>
                <c:pt idx="302">
                  <c:v>0.26957363001865797</c:v>
                </c:pt>
                <c:pt idx="303">
                  <c:v>0.26998554017764925</c:v>
                </c:pt>
                <c:pt idx="304">
                  <c:v>0.26956156912104046</c:v>
                </c:pt>
                <c:pt idx="305">
                  <c:v>0.26963981849120822</c:v>
                </c:pt>
                <c:pt idx="306">
                  <c:v>0.26952850105559462</c:v>
                </c:pt>
                <c:pt idx="307">
                  <c:v>0.26694768848040912</c:v>
                </c:pt>
                <c:pt idx="308">
                  <c:v>0.26852876106194695</c:v>
                </c:pt>
                <c:pt idx="309">
                  <c:v>0.26771544883736975</c:v>
                </c:pt>
                <c:pt idx="310">
                  <c:v>0.26764405046027956</c:v>
                </c:pt>
                <c:pt idx="311">
                  <c:v>0.26870051870051864</c:v>
                </c:pt>
                <c:pt idx="312">
                  <c:v>0.26703970875750016</c:v>
                </c:pt>
                <c:pt idx="313">
                  <c:v>0.26267437904049001</c:v>
                </c:pt>
                <c:pt idx="314">
                  <c:v>0.264403005844698</c:v>
                </c:pt>
                <c:pt idx="315">
                  <c:v>0.26443291933942953</c:v>
                </c:pt>
                <c:pt idx="316">
                  <c:v>0.26465959630516589</c:v>
                </c:pt>
                <c:pt idx="317">
                  <c:v>0.26153533437224746</c:v>
                </c:pt>
                <c:pt idx="318">
                  <c:v>0.26395224040783472</c:v>
                </c:pt>
                <c:pt idx="319">
                  <c:v>0.26557953853440697</c:v>
                </c:pt>
                <c:pt idx="320">
                  <c:v>0.26530750016877064</c:v>
                </c:pt>
                <c:pt idx="321">
                  <c:v>0.26706373656466076</c:v>
                </c:pt>
                <c:pt idx="322">
                  <c:v>0.26778242677824271</c:v>
                </c:pt>
                <c:pt idx="323">
                  <c:v>0.26645874296562477</c:v>
                </c:pt>
                <c:pt idx="324">
                  <c:v>0.26800568066544939</c:v>
                </c:pt>
                <c:pt idx="325">
                  <c:v>0.26667114364381173</c:v>
                </c:pt>
                <c:pt idx="326">
                  <c:v>0.26662189388851582</c:v>
                </c:pt>
                <c:pt idx="327">
                  <c:v>0.26826468602295744</c:v>
                </c:pt>
                <c:pt idx="328">
                  <c:v>0.26662731208185753</c:v>
                </c:pt>
                <c:pt idx="329">
                  <c:v>0.26799687010954615</c:v>
                </c:pt>
                <c:pt idx="330">
                  <c:v>0.26622012083004992</c:v>
                </c:pt>
                <c:pt idx="331">
                  <c:v>0.26531552280055276</c:v>
                </c:pt>
                <c:pt idx="332">
                  <c:v>0.26679411958599775</c:v>
                </c:pt>
                <c:pt idx="333">
                  <c:v>0.26765308144527383</c:v>
                </c:pt>
                <c:pt idx="334">
                  <c:v>0.26756028648400026</c:v>
                </c:pt>
                <c:pt idx="335">
                  <c:v>0.26409301717943695</c:v>
                </c:pt>
                <c:pt idx="336">
                  <c:v>0.26084676890811376</c:v>
                </c:pt>
                <c:pt idx="337">
                  <c:v>0.26143875567077124</c:v>
                </c:pt>
                <c:pt idx="338">
                  <c:v>0.26276851190862482</c:v>
                </c:pt>
                <c:pt idx="339">
                  <c:v>0.26245285472753282</c:v>
                </c:pt>
                <c:pt idx="340">
                  <c:v>0.26347227632774961</c:v>
                </c:pt>
                <c:pt idx="341">
                  <c:v>0.26243182547321142</c:v>
                </c:pt>
                <c:pt idx="342">
                  <c:v>0.26344987743516968</c:v>
                </c:pt>
                <c:pt idx="343">
                  <c:v>0.26386758691206547</c:v>
                </c:pt>
                <c:pt idx="344">
                  <c:v>0.26232236589425167</c:v>
                </c:pt>
                <c:pt idx="345">
                  <c:v>0.26628931626680385</c:v>
                </c:pt>
                <c:pt idx="346">
                  <c:v>0.26412077016567514</c:v>
                </c:pt>
                <c:pt idx="347">
                  <c:v>0.2644345526095091</c:v>
                </c:pt>
                <c:pt idx="348">
                  <c:v>0.26589933671478738</c:v>
                </c:pt>
                <c:pt idx="349">
                  <c:v>0.26580226904376014</c:v>
                </c:pt>
                <c:pt idx="350">
                  <c:v>0.26442839482074304</c:v>
                </c:pt>
                <c:pt idx="351">
                  <c:v>0.26551747177123008</c:v>
                </c:pt>
                <c:pt idx="352">
                  <c:v>0.26584296532483065</c:v>
                </c:pt>
                <c:pt idx="353">
                  <c:v>0.2638376383763838</c:v>
                </c:pt>
                <c:pt idx="354">
                  <c:v>0.26406126221283338</c:v>
                </c:pt>
                <c:pt idx="355">
                  <c:v>0.26988935721812429</c:v>
                </c:pt>
                <c:pt idx="356">
                  <c:v>0.27040749902356465</c:v>
                </c:pt>
                <c:pt idx="357">
                  <c:v>0.27191331992473883</c:v>
                </c:pt>
                <c:pt idx="358">
                  <c:v>0.27414085979354502</c:v>
                </c:pt>
                <c:pt idx="359">
                  <c:v>0.27449078564500484</c:v>
                </c:pt>
                <c:pt idx="360">
                  <c:v>0.27530954115076472</c:v>
                </c:pt>
                <c:pt idx="361">
                  <c:v>0.2772486772486773</c:v>
                </c:pt>
                <c:pt idx="362">
                  <c:v>0.28243918693768744</c:v>
                </c:pt>
                <c:pt idx="363">
                  <c:v>0.27895048333004541</c:v>
                </c:pt>
                <c:pt idx="364">
                  <c:v>0.28023798255696036</c:v>
                </c:pt>
                <c:pt idx="365">
                  <c:v>0.28717042674639848</c:v>
                </c:pt>
                <c:pt idx="366">
                  <c:v>0.28889348215516059</c:v>
                </c:pt>
                <c:pt idx="367">
                  <c:v>0.2867084203201114</c:v>
                </c:pt>
                <c:pt idx="368">
                  <c:v>0.28059157212317659</c:v>
                </c:pt>
                <c:pt idx="369">
                  <c:v>0.27967765964650909</c:v>
                </c:pt>
                <c:pt idx="370">
                  <c:v>0.28631304108836064</c:v>
                </c:pt>
                <c:pt idx="371">
                  <c:v>0.28589066465464025</c:v>
                </c:pt>
                <c:pt idx="372">
                  <c:v>0.29076238174735669</c:v>
                </c:pt>
                <c:pt idx="373">
                  <c:v>0.29251935840707971</c:v>
                </c:pt>
                <c:pt idx="374">
                  <c:v>0.2961603613777527</c:v>
                </c:pt>
                <c:pt idx="375">
                  <c:v>0.29084853951293971</c:v>
                </c:pt>
                <c:pt idx="376">
                  <c:v>0.29691379921958144</c:v>
                </c:pt>
                <c:pt idx="377">
                  <c:v>0.29466227116504173</c:v>
                </c:pt>
                <c:pt idx="378">
                  <c:v>0.29049140216135394</c:v>
                </c:pt>
                <c:pt idx="379">
                  <c:v>0.28842233999184674</c:v>
                </c:pt>
                <c:pt idx="380">
                  <c:v>0.28743441409928694</c:v>
                </c:pt>
                <c:pt idx="381">
                  <c:v>0.29218580715059583</c:v>
                </c:pt>
                <c:pt idx="382">
                  <c:v>0.29693905438644436</c:v>
                </c:pt>
                <c:pt idx="383">
                  <c:v>0.2970902493112022</c:v>
                </c:pt>
                <c:pt idx="384">
                  <c:v>0.2911753014442825</c:v>
                </c:pt>
                <c:pt idx="385">
                  <c:v>0.29275727254655093</c:v>
                </c:pt>
                <c:pt idx="386">
                  <c:v>0.29182009468700681</c:v>
                </c:pt>
                <c:pt idx="387">
                  <c:v>0.29308363193834092</c:v>
                </c:pt>
                <c:pt idx="388">
                  <c:v>0.29028586730936601</c:v>
                </c:pt>
                <c:pt idx="389">
                  <c:v>0.295183147725748</c:v>
                </c:pt>
                <c:pt idx="390">
                  <c:v>0.29340218794591294</c:v>
                </c:pt>
                <c:pt idx="391">
                  <c:v>0.29489212104501278</c:v>
                </c:pt>
                <c:pt idx="392">
                  <c:v>0.29585961063888128</c:v>
                </c:pt>
                <c:pt idx="393">
                  <c:v>0.29510556621880996</c:v>
                </c:pt>
                <c:pt idx="394">
                  <c:v>0.29455040871934601</c:v>
                </c:pt>
                <c:pt idx="395">
                  <c:v>0.29028555998109767</c:v>
                </c:pt>
                <c:pt idx="396">
                  <c:v>0.2895530389331904</c:v>
                </c:pt>
                <c:pt idx="397">
                  <c:v>0.28746238716148442</c:v>
                </c:pt>
                <c:pt idx="398">
                  <c:v>0.28854879122367444</c:v>
                </c:pt>
                <c:pt idx="399">
                  <c:v>0.29137813985064492</c:v>
                </c:pt>
                <c:pt idx="400">
                  <c:v>0.28951508104780793</c:v>
                </c:pt>
                <c:pt idx="401">
                  <c:v>0.29041606292693023</c:v>
                </c:pt>
                <c:pt idx="402">
                  <c:v>0.29014220626812093</c:v>
                </c:pt>
                <c:pt idx="403">
                  <c:v>0.29969570447951316</c:v>
                </c:pt>
                <c:pt idx="404">
                  <c:v>0.30618315744741126</c:v>
                </c:pt>
                <c:pt idx="405">
                  <c:v>0.31128068533582898</c:v>
                </c:pt>
                <c:pt idx="406">
                  <c:v>0.31139132293225047</c:v>
                </c:pt>
                <c:pt idx="407">
                  <c:v>0.30745275674145373</c:v>
                </c:pt>
                <c:pt idx="408">
                  <c:v>0.30988226899750265</c:v>
                </c:pt>
                <c:pt idx="409">
                  <c:v>0.30782842582106457</c:v>
                </c:pt>
                <c:pt idx="410">
                  <c:v>0.31142795107476301</c:v>
                </c:pt>
                <c:pt idx="411">
                  <c:v>0.30851219156081183</c:v>
                </c:pt>
                <c:pt idx="412">
                  <c:v>0.30450423443003821</c:v>
                </c:pt>
                <c:pt idx="413">
                  <c:v>0.30311979403301531</c:v>
                </c:pt>
                <c:pt idx="414">
                  <c:v>0.29567013463892289</c:v>
                </c:pt>
                <c:pt idx="415">
                  <c:v>0.29642910503511127</c:v>
                </c:pt>
                <c:pt idx="416">
                  <c:v>0.28594710719312538</c:v>
                </c:pt>
                <c:pt idx="417">
                  <c:v>0.2869813589897775</c:v>
                </c:pt>
                <c:pt idx="418">
                  <c:v>0.28674948240165632</c:v>
                </c:pt>
                <c:pt idx="419">
                  <c:v>0.2862923993819439</c:v>
                </c:pt>
                <c:pt idx="420">
                  <c:v>0.28693202875991403</c:v>
                </c:pt>
                <c:pt idx="421">
                  <c:v>0.28550629686248813</c:v>
                </c:pt>
                <c:pt idx="422">
                  <c:v>0.28829345178392318</c:v>
                </c:pt>
                <c:pt idx="423">
                  <c:v>0.29618342765926575</c:v>
                </c:pt>
                <c:pt idx="424">
                  <c:v>0.29516141057183332</c:v>
                </c:pt>
                <c:pt idx="425">
                  <c:v>0.29703119128147315</c:v>
                </c:pt>
                <c:pt idx="426">
                  <c:v>0.29351153587695067</c:v>
                </c:pt>
                <c:pt idx="427">
                  <c:v>0.29307883069061397</c:v>
                </c:pt>
                <c:pt idx="428">
                  <c:v>0.29398130841121495</c:v>
                </c:pt>
                <c:pt idx="429">
                  <c:v>0.29624416623453587</c:v>
                </c:pt>
                <c:pt idx="430">
                  <c:v>0.29185304685781327</c:v>
                </c:pt>
                <c:pt idx="431">
                  <c:v>0.29074498779314939</c:v>
                </c:pt>
                <c:pt idx="432">
                  <c:v>0.29487938434216371</c:v>
                </c:pt>
                <c:pt idx="433">
                  <c:v>0.29169126328217237</c:v>
                </c:pt>
                <c:pt idx="434">
                  <c:v>0.29142142436727492</c:v>
                </c:pt>
                <c:pt idx="435">
                  <c:v>0.28741004525558278</c:v>
                </c:pt>
                <c:pt idx="436">
                  <c:v>0.29066509364400533</c:v>
                </c:pt>
                <c:pt idx="437">
                  <c:v>0.28733707128813807</c:v>
                </c:pt>
                <c:pt idx="438">
                  <c:v>0.28888407054061865</c:v>
                </c:pt>
                <c:pt idx="439">
                  <c:v>0.28223122558240488</c:v>
                </c:pt>
                <c:pt idx="440">
                  <c:v>0.28311536494483813</c:v>
                </c:pt>
                <c:pt idx="441">
                  <c:v>0.28104917052757439</c:v>
                </c:pt>
                <c:pt idx="442">
                  <c:v>0.2859925093632959</c:v>
                </c:pt>
                <c:pt idx="443">
                  <c:v>0.29205203398751789</c:v>
                </c:pt>
                <c:pt idx="444">
                  <c:v>0.28939699618919518</c:v>
                </c:pt>
                <c:pt idx="445">
                  <c:v>0.28948573172592701</c:v>
                </c:pt>
                <c:pt idx="446">
                  <c:v>0.29064836943951894</c:v>
                </c:pt>
                <c:pt idx="447">
                  <c:v>0.29414062499999999</c:v>
                </c:pt>
                <c:pt idx="448">
                  <c:v>0.28883861236802411</c:v>
                </c:pt>
                <c:pt idx="449">
                  <c:v>0.29156516443361746</c:v>
                </c:pt>
                <c:pt idx="450">
                  <c:v>0.29001139384732244</c:v>
                </c:pt>
                <c:pt idx="451">
                  <c:v>0.29241570866445488</c:v>
                </c:pt>
                <c:pt idx="452">
                  <c:v>0.2955572876071707</c:v>
                </c:pt>
                <c:pt idx="453">
                  <c:v>0.28878245902866129</c:v>
                </c:pt>
                <c:pt idx="454">
                  <c:v>0.2902854511970534</c:v>
                </c:pt>
                <c:pt idx="455">
                  <c:v>0.28354027861901876</c:v>
                </c:pt>
                <c:pt idx="456">
                  <c:v>0.27887470308788598</c:v>
                </c:pt>
                <c:pt idx="457">
                  <c:v>0.27779013718946982</c:v>
                </c:pt>
                <c:pt idx="458">
                  <c:v>0.2822822822822823</c:v>
                </c:pt>
                <c:pt idx="459">
                  <c:v>0.28603705377315858</c:v>
                </c:pt>
                <c:pt idx="460">
                  <c:v>0.28613793627861001</c:v>
                </c:pt>
                <c:pt idx="461">
                  <c:v>0.28748958096537092</c:v>
                </c:pt>
                <c:pt idx="462">
                  <c:v>0.28489861649952419</c:v>
                </c:pt>
                <c:pt idx="463">
                  <c:v>0.2883686905632773</c:v>
                </c:pt>
                <c:pt idx="464">
                  <c:v>0.28612084063047288</c:v>
                </c:pt>
                <c:pt idx="465">
                  <c:v>0.2861421579370298</c:v>
                </c:pt>
                <c:pt idx="466">
                  <c:v>0.28723714953271029</c:v>
                </c:pt>
                <c:pt idx="467">
                  <c:v>0.28943136968279493</c:v>
                </c:pt>
                <c:pt idx="468">
                  <c:v>0.29080468232349255</c:v>
                </c:pt>
                <c:pt idx="469">
                  <c:v>0.28833995000735185</c:v>
                </c:pt>
                <c:pt idx="470">
                  <c:v>0.29442195231668922</c:v>
                </c:pt>
                <c:pt idx="471">
                  <c:v>0.29496727600993006</c:v>
                </c:pt>
                <c:pt idx="472">
                  <c:v>0.29750825577904533</c:v>
                </c:pt>
                <c:pt idx="473">
                  <c:v>0.29572524662038729</c:v>
                </c:pt>
                <c:pt idx="474">
                  <c:v>0.29587741700109443</c:v>
                </c:pt>
                <c:pt idx="475">
                  <c:v>0.29376083188908148</c:v>
                </c:pt>
                <c:pt idx="476">
                  <c:v>0.29094189823168531</c:v>
                </c:pt>
                <c:pt idx="477">
                  <c:v>0.29135856169348989</c:v>
                </c:pt>
                <c:pt idx="478">
                  <c:v>0.29225965727563175</c:v>
                </c:pt>
                <c:pt idx="479">
                  <c:v>0.29070271833429728</c:v>
                </c:pt>
                <c:pt idx="480">
                  <c:v>0.28896848137535819</c:v>
                </c:pt>
                <c:pt idx="481">
                  <c:v>0.28611329943421904</c:v>
                </c:pt>
                <c:pt idx="482">
                  <c:v>0.28861087144089731</c:v>
                </c:pt>
                <c:pt idx="483">
                  <c:v>0.28844206567336905</c:v>
                </c:pt>
                <c:pt idx="484">
                  <c:v>0.28592687074829931</c:v>
                </c:pt>
                <c:pt idx="485">
                  <c:v>0.28987350717263799</c:v>
                </c:pt>
                <c:pt idx="486">
                  <c:v>0.28708371795782145</c:v>
                </c:pt>
                <c:pt idx="487">
                  <c:v>0.28454769447377681</c:v>
                </c:pt>
                <c:pt idx="488">
                  <c:v>0.28533543577981652</c:v>
                </c:pt>
                <c:pt idx="489">
                  <c:v>0.28679218166139692</c:v>
                </c:pt>
                <c:pt idx="490">
                  <c:v>0.28826493880489557</c:v>
                </c:pt>
                <c:pt idx="491">
                  <c:v>0.28783995443542643</c:v>
                </c:pt>
                <c:pt idx="492">
                  <c:v>0.287371867881549</c:v>
                </c:pt>
                <c:pt idx="493">
                  <c:v>0.28784542160971799</c:v>
                </c:pt>
                <c:pt idx="494">
                  <c:v>0.28401038377885357</c:v>
                </c:pt>
                <c:pt idx="495">
                  <c:v>0.28585447918127016</c:v>
                </c:pt>
                <c:pt idx="496">
                  <c:v>0.28829080740999652</c:v>
                </c:pt>
                <c:pt idx="497">
                  <c:v>0.29262104447106918</c:v>
                </c:pt>
                <c:pt idx="498">
                  <c:v>0.29615026166750302</c:v>
                </c:pt>
                <c:pt idx="499">
                  <c:v>0.29782811268009463</c:v>
                </c:pt>
                <c:pt idx="500">
                  <c:v>0.29722464399883758</c:v>
                </c:pt>
                <c:pt idx="501">
                  <c:v>0.29655271888071538</c:v>
                </c:pt>
                <c:pt idx="502">
                  <c:v>0.29540559942569988</c:v>
                </c:pt>
                <c:pt idx="503">
                  <c:v>0.2970714285714286</c:v>
                </c:pt>
                <c:pt idx="504">
                  <c:v>0.294335589597435</c:v>
                </c:pt>
                <c:pt idx="505">
                  <c:v>0.29524838012958959</c:v>
                </c:pt>
                <c:pt idx="506">
                  <c:v>0.29437323484683903</c:v>
                </c:pt>
                <c:pt idx="507">
                  <c:v>0.29807274308071291</c:v>
                </c:pt>
                <c:pt idx="508">
                  <c:v>0.29570961784344368</c:v>
                </c:pt>
                <c:pt idx="509">
                  <c:v>0.29745395847090761</c:v>
                </c:pt>
                <c:pt idx="510">
                  <c:v>0.30134680134680136</c:v>
                </c:pt>
                <c:pt idx="511">
                  <c:v>0.30255995292040611</c:v>
                </c:pt>
                <c:pt idx="512">
                  <c:v>0.30677915484545321</c:v>
                </c:pt>
                <c:pt idx="513">
                  <c:v>0.30435105987355898</c:v>
                </c:pt>
                <c:pt idx="514">
                  <c:v>0.30326845391112739</c:v>
                </c:pt>
                <c:pt idx="515">
                  <c:v>0.30433825148645677</c:v>
                </c:pt>
                <c:pt idx="516">
                  <c:v>0.30655749797152765</c:v>
                </c:pt>
                <c:pt idx="517">
                  <c:v>0.30837988826815643</c:v>
                </c:pt>
                <c:pt idx="518">
                  <c:v>0.30836185091504248</c:v>
                </c:pt>
                <c:pt idx="519">
                  <c:v>0.3090895272837817</c:v>
                </c:pt>
                <c:pt idx="520">
                  <c:v>0.31312286040319515</c:v>
                </c:pt>
                <c:pt idx="521">
                  <c:v>0.31115176461620553</c:v>
                </c:pt>
                <c:pt idx="522">
                  <c:v>0.31332979288369622</c:v>
                </c:pt>
                <c:pt idx="523">
                  <c:v>0.31248537783669972</c:v>
                </c:pt>
                <c:pt idx="524">
                  <c:v>0.31153454089233901</c:v>
                </c:pt>
                <c:pt idx="525">
                  <c:v>0.31801844038130961</c:v>
                </c:pt>
                <c:pt idx="526">
                  <c:v>0.31866334319987538</c:v>
                </c:pt>
                <c:pt idx="527">
                  <c:v>0.32334759866856866</c:v>
                </c:pt>
                <c:pt idx="528">
                  <c:v>0.32032301480484521</c:v>
                </c:pt>
                <c:pt idx="529">
                  <c:v>0.31978883378659412</c:v>
                </c:pt>
                <c:pt idx="530">
                  <c:v>0.31585979251807605</c:v>
                </c:pt>
                <c:pt idx="531">
                  <c:v>0.32590752464139755</c:v>
                </c:pt>
                <c:pt idx="532">
                  <c:v>0.32537909018355948</c:v>
                </c:pt>
                <c:pt idx="533">
                  <c:v>0.32671188630490955</c:v>
                </c:pt>
                <c:pt idx="534">
                  <c:v>0.32741199478487615</c:v>
                </c:pt>
                <c:pt idx="535">
                  <c:v>0.3297793206050087</c:v>
                </c:pt>
                <c:pt idx="536">
                  <c:v>0.31550500161342371</c:v>
                </c:pt>
                <c:pt idx="537">
                  <c:v>0.30742811501597445</c:v>
                </c:pt>
                <c:pt idx="538">
                  <c:v>0.30584219717415462</c:v>
                </c:pt>
                <c:pt idx="539">
                  <c:v>0.31106703689012299</c:v>
                </c:pt>
                <c:pt idx="540">
                  <c:v>0.3065578914339504</c:v>
                </c:pt>
                <c:pt idx="541">
                  <c:v>0.29749551377077327</c:v>
                </c:pt>
                <c:pt idx="542">
                  <c:v>0.30332244442673889</c:v>
                </c:pt>
                <c:pt idx="543">
                  <c:v>0.29972904048453936</c:v>
                </c:pt>
                <c:pt idx="544">
                  <c:v>0.30491750242639926</c:v>
                </c:pt>
                <c:pt idx="545">
                  <c:v>0.29909724421919548</c:v>
                </c:pt>
                <c:pt idx="546">
                  <c:v>0.29946316035166887</c:v>
                </c:pt>
                <c:pt idx="547">
                  <c:v>0.30024442166679804</c:v>
                </c:pt>
                <c:pt idx="548">
                  <c:v>0.29319911223842743</c:v>
                </c:pt>
                <c:pt idx="549">
                  <c:v>0.29274341947355792</c:v>
                </c:pt>
                <c:pt idx="550">
                  <c:v>0.28739482704892488</c:v>
                </c:pt>
                <c:pt idx="551">
                  <c:v>0.28767548282013494</c:v>
                </c:pt>
                <c:pt idx="552">
                  <c:v>0.29178804818518228</c:v>
                </c:pt>
                <c:pt idx="553">
                  <c:v>0.2873154518049007</c:v>
                </c:pt>
                <c:pt idx="554">
                  <c:v>0.28750669420855324</c:v>
                </c:pt>
                <c:pt idx="555">
                  <c:v>0.28712794742945497</c:v>
                </c:pt>
                <c:pt idx="556">
                  <c:v>0.28886987633195926</c:v>
                </c:pt>
                <c:pt idx="557">
                  <c:v>0.28423652925737225</c:v>
                </c:pt>
                <c:pt idx="558">
                  <c:v>0.2838595682568949</c:v>
                </c:pt>
                <c:pt idx="559">
                  <c:v>0.28818443804034583</c:v>
                </c:pt>
                <c:pt idx="560">
                  <c:v>0.29293645168910942</c:v>
                </c:pt>
                <c:pt idx="561">
                  <c:v>0.29267910330772851</c:v>
                </c:pt>
                <c:pt idx="562">
                  <c:v>0.29499217527386545</c:v>
                </c:pt>
                <c:pt idx="563">
                  <c:v>0.29193983802545315</c:v>
                </c:pt>
                <c:pt idx="564">
                  <c:v>0.29483545898283736</c:v>
                </c:pt>
                <c:pt idx="565">
                  <c:v>0.2971975822278044</c:v>
                </c:pt>
                <c:pt idx="566">
                  <c:v>0.29643162559278552</c:v>
                </c:pt>
                <c:pt idx="567">
                  <c:v>0.29334050234272985</c:v>
                </c:pt>
                <c:pt idx="568">
                  <c:v>0.29241400729870332</c:v>
                </c:pt>
                <c:pt idx="569">
                  <c:v>0.29064770685209784</c:v>
                </c:pt>
                <c:pt idx="570">
                  <c:v>0.28628401626524869</c:v>
                </c:pt>
                <c:pt idx="571">
                  <c:v>0.2914617431266629</c:v>
                </c:pt>
                <c:pt idx="572">
                  <c:v>0.28443980067513264</c:v>
                </c:pt>
                <c:pt idx="573">
                  <c:v>0.28569178675486262</c:v>
                </c:pt>
                <c:pt idx="574">
                  <c:v>0.28518097711410484</c:v>
                </c:pt>
                <c:pt idx="575">
                  <c:v>0.28718073068218558</c:v>
                </c:pt>
                <c:pt idx="576">
                  <c:v>0.28531591108278226</c:v>
                </c:pt>
                <c:pt idx="577">
                  <c:v>0.28852407010865255</c:v>
                </c:pt>
                <c:pt idx="578">
                  <c:v>0.29319676908984926</c:v>
                </c:pt>
                <c:pt idx="579">
                  <c:v>0.28402948402948403</c:v>
                </c:pt>
                <c:pt idx="580">
                  <c:v>0.2829945973758683</c:v>
                </c:pt>
                <c:pt idx="581">
                  <c:v>0.28491713167319066</c:v>
                </c:pt>
                <c:pt idx="582">
                  <c:v>0.28198517563648079</c:v>
                </c:pt>
                <c:pt idx="583">
                  <c:v>0.28134531365922022</c:v>
                </c:pt>
                <c:pt idx="584">
                  <c:v>0.28291859974694222</c:v>
                </c:pt>
                <c:pt idx="585">
                  <c:v>0.28462120575128225</c:v>
                </c:pt>
                <c:pt idx="586">
                  <c:v>0.28578524712310621</c:v>
                </c:pt>
                <c:pt idx="587">
                  <c:v>0.28572610674389742</c:v>
                </c:pt>
                <c:pt idx="588">
                  <c:v>0.29376907882923325</c:v>
                </c:pt>
                <c:pt idx="589">
                  <c:v>0.28649021467367874</c:v>
                </c:pt>
                <c:pt idx="590">
                  <c:v>0.28511114940547994</c:v>
                </c:pt>
                <c:pt idx="591">
                  <c:v>0.29155118462226198</c:v>
                </c:pt>
                <c:pt idx="592">
                  <c:v>0.29110023563530901</c:v>
                </c:pt>
                <c:pt idx="593">
                  <c:v>0.29173032849503439</c:v>
                </c:pt>
                <c:pt idx="594">
                  <c:v>0.29291212636209135</c:v>
                </c:pt>
                <c:pt idx="595">
                  <c:v>0.29525176904932826</c:v>
                </c:pt>
                <c:pt idx="596">
                  <c:v>0.29603087100330761</c:v>
                </c:pt>
                <c:pt idx="597">
                  <c:v>0.29107344632768362</c:v>
                </c:pt>
                <c:pt idx="598">
                  <c:v>0.28485446472619635</c:v>
                </c:pt>
                <c:pt idx="599">
                  <c:v>0.28673009514271408</c:v>
                </c:pt>
                <c:pt idx="600">
                  <c:v>0.2943790268829149</c:v>
                </c:pt>
                <c:pt idx="601">
                  <c:v>0.29081795883544842</c:v>
                </c:pt>
                <c:pt idx="602">
                  <c:v>0.29406716017594681</c:v>
                </c:pt>
                <c:pt idx="603">
                  <c:v>0.3007792733528995</c:v>
                </c:pt>
                <c:pt idx="604">
                  <c:v>0.3002295013561444</c:v>
                </c:pt>
                <c:pt idx="605">
                  <c:v>0.30406001765225066</c:v>
                </c:pt>
                <c:pt idx="606">
                  <c:v>0.30777620242120185</c:v>
                </c:pt>
                <c:pt idx="607">
                  <c:v>0.31560202205882348</c:v>
                </c:pt>
                <c:pt idx="608">
                  <c:v>0.31447290053603333</c:v>
                </c:pt>
                <c:pt idx="609">
                  <c:v>0.30994027303754262</c:v>
                </c:pt>
                <c:pt idx="610">
                  <c:v>0.30221314997851312</c:v>
                </c:pt>
                <c:pt idx="611">
                  <c:v>0.30841121495327101</c:v>
                </c:pt>
                <c:pt idx="612">
                  <c:v>0.29856449447485284</c:v>
                </c:pt>
                <c:pt idx="613">
                  <c:v>0.30079291525074658</c:v>
                </c:pt>
                <c:pt idx="614">
                  <c:v>0.2963848222288617</c:v>
                </c:pt>
                <c:pt idx="615">
                  <c:v>0.3036698201476245</c:v>
                </c:pt>
                <c:pt idx="616">
                  <c:v>0.30640545894783183</c:v>
                </c:pt>
                <c:pt idx="617">
                  <c:v>0.30961005753249521</c:v>
                </c:pt>
                <c:pt idx="618">
                  <c:v>0.30616430961891394</c:v>
                </c:pt>
                <c:pt idx="619">
                  <c:v>0.31591845828227694</c:v>
                </c:pt>
                <c:pt idx="620">
                  <c:v>0.3195059426707062</c:v>
                </c:pt>
                <c:pt idx="621">
                  <c:v>0.32357135022485467</c:v>
                </c:pt>
                <c:pt idx="622">
                  <c:v>0.33248672362041098</c:v>
                </c:pt>
                <c:pt idx="623">
                  <c:v>0.3363753363753364</c:v>
                </c:pt>
                <c:pt idx="624">
                  <c:v>0.32659623334864496</c:v>
                </c:pt>
                <c:pt idx="625">
                  <c:v>0.3414723926380368</c:v>
                </c:pt>
                <c:pt idx="626">
                  <c:v>0.3473823724320742</c:v>
                </c:pt>
                <c:pt idx="627">
                  <c:v>0.36255030181086517</c:v>
                </c:pt>
                <c:pt idx="628">
                  <c:v>0.34246736445960252</c:v>
                </c:pt>
                <c:pt idx="629">
                  <c:v>0.34671958907307965</c:v>
                </c:pt>
                <c:pt idx="630">
                  <c:v>0.33269641452174892</c:v>
                </c:pt>
                <c:pt idx="631">
                  <c:v>0.33355533355533357</c:v>
                </c:pt>
                <c:pt idx="632">
                  <c:v>0.34246742175130923</c:v>
                </c:pt>
                <c:pt idx="633">
                  <c:v>0.33833704702709044</c:v>
                </c:pt>
                <c:pt idx="634">
                  <c:v>0.33612001832340821</c:v>
                </c:pt>
                <c:pt idx="635">
                  <c:v>0.33165298944900351</c:v>
                </c:pt>
                <c:pt idx="636">
                  <c:v>0.32378027976799723</c:v>
                </c:pt>
                <c:pt idx="637">
                  <c:v>0.31791208791208792</c:v>
                </c:pt>
                <c:pt idx="638">
                  <c:v>0.31865921787709495</c:v>
                </c:pt>
                <c:pt idx="639">
                  <c:v>0.32127399844634336</c:v>
                </c:pt>
                <c:pt idx="640">
                  <c:v>0.32681373663861724</c:v>
                </c:pt>
                <c:pt idx="641">
                  <c:v>0.32475559051578828</c:v>
                </c:pt>
                <c:pt idx="642">
                  <c:v>0.32353276353276356</c:v>
                </c:pt>
                <c:pt idx="643">
                  <c:v>0.32020026121027428</c:v>
                </c:pt>
                <c:pt idx="644">
                  <c:v>0.31355093966369935</c:v>
                </c:pt>
                <c:pt idx="645">
                  <c:v>0.32220853399036842</c:v>
                </c:pt>
                <c:pt idx="646">
                  <c:v>0.32407302415239819</c:v>
                </c:pt>
                <c:pt idx="647">
                  <c:v>0.32391454169538247</c:v>
                </c:pt>
                <c:pt idx="648">
                  <c:v>0.32358402971216343</c:v>
                </c:pt>
                <c:pt idx="649">
                  <c:v>0.32333256404338795</c:v>
                </c:pt>
                <c:pt idx="650">
                  <c:v>0.3221661312528683</c:v>
                </c:pt>
                <c:pt idx="651">
                  <c:v>0.32378322402485332</c:v>
                </c:pt>
                <c:pt idx="652">
                  <c:v>0.32111947847589073</c:v>
                </c:pt>
                <c:pt idx="653">
                  <c:v>0.32169769503546103</c:v>
                </c:pt>
                <c:pt idx="654">
                  <c:v>0.31959982788296043</c:v>
                </c:pt>
                <c:pt idx="655">
                  <c:v>0.32450188476036618</c:v>
                </c:pt>
                <c:pt idx="656">
                  <c:v>0.31774901037766129</c:v>
                </c:pt>
                <c:pt idx="657">
                  <c:v>0.32491452520127939</c:v>
                </c:pt>
                <c:pt idx="658">
                  <c:v>0.32194639718804918</c:v>
                </c:pt>
                <c:pt idx="659">
                  <c:v>0.32641149399483665</c:v>
                </c:pt>
                <c:pt idx="660">
                  <c:v>0.33456009200690051</c:v>
                </c:pt>
                <c:pt idx="661">
                  <c:v>0.3276317299965561</c:v>
                </c:pt>
                <c:pt idx="662">
                  <c:v>0.33353087590375724</c:v>
                </c:pt>
                <c:pt idx="663">
                  <c:v>0.33578199052132701</c:v>
                </c:pt>
                <c:pt idx="664">
                  <c:v>0.33976016929226427</c:v>
                </c:pt>
                <c:pt idx="665">
                  <c:v>0.35248851929998759</c:v>
                </c:pt>
                <c:pt idx="666">
                  <c:v>0.34170136823319452</c:v>
                </c:pt>
                <c:pt idx="667">
                  <c:v>0.3469486404833837</c:v>
                </c:pt>
                <c:pt idx="668">
                  <c:v>0.34616772951510044</c:v>
                </c:pt>
                <c:pt idx="669">
                  <c:v>0.35205544933078392</c:v>
                </c:pt>
                <c:pt idx="670">
                  <c:v>0.35017153673252099</c:v>
                </c:pt>
                <c:pt idx="671">
                  <c:v>0.34088568486096804</c:v>
                </c:pt>
                <c:pt idx="672">
                  <c:v>0.34973388527498522</c:v>
                </c:pt>
                <c:pt idx="673">
                  <c:v>0.34987323433538575</c:v>
                </c:pt>
                <c:pt idx="674">
                  <c:v>0.35286994429643981</c:v>
                </c:pt>
                <c:pt idx="675">
                  <c:v>0.34953427274898496</c:v>
                </c:pt>
                <c:pt idx="676">
                  <c:v>0.35389415576623062</c:v>
                </c:pt>
                <c:pt idx="677">
                  <c:v>0.35118836466832209</c:v>
                </c:pt>
                <c:pt idx="678">
                  <c:v>0.34364221660151756</c:v>
                </c:pt>
                <c:pt idx="679">
                  <c:v>0.34121699196326061</c:v>
                </c:pt>
                <c:pt idx="680">
                  <c:v>0.34749127662134521</c:v>
                </c:pt>
                <c:pt idx="681">
                  <c:v>0.34437799043062201</c:v>
                </c:pt>
                <c:pt idx="682">
                  <c:v>0.33994740616782215</c:v>
                </c:pt>
                <c:pt idx="683">
                  <c:v>0.34279845335911069</c:v>
                </c:pt>
                <c:pt idx="684">
                  <c:v>0.34259025498611462</c:v>
                </c:pt>
                <c:pt idx="685">
                  <c:v>0.33822599013033028</c:v>
                </c:pt>
                <c:pt idx="686">
                  <c:v>0.34343821949347658</c:v>
                </c:pt>
                <c:pt idx="687">
                  <c:v>0.33893050891242571</c:v>
                </c:pt>
                <c:pt idx="688">
                  <c:v>0.34306764902880105</c:v>
                </c:pt>
                <c:pt idx="689">
                  <c:v>0.34150748580278784</c:v>
                </c:pt>
                <c:pt idx="690">
                  <c:v>0.34057499674775593</c:v>
                </c:pt>
                <c:pt idx="691">
                  <c:v>0.3405183813805871</c:v>
                </c:pt>
                <c:pt idx="692">
                  <c:v>0.34289192479372377</c:v>
                </c:pt>
                <c:pt idx="693">
                  <c:v>0.3477337110481587</c:v>
                </c:pt>
                <c:pt idx="694">
                  <c:v>0.33780505209076644</c:v>
                </c:pt>
                <c:pt idx="695">
                  <c:v>0.33305450996793529</c:v>
                </c:pt>
                <c:pt idx="696">
                  <c:v>0.33735465116279073</c:v>
                </c:pt>
                <c:pt idx="697">
                  <c:v>0.3363319791062101</c:v>
                </c:pt>
                <c:pt idx="698">
                  <c:v>0.33387167816766994</c:v>
                </c:pt>
                <c:pt idx="699">
                  <c:v>0.3192462241928779</c:v>
                </c:pt>
                <c:pt idx="700">
                  <c:v>0.31662995594713655</c:v>
                </c:pt>
                <c:pt idx="701">
                  <c:v>0.3086092715231788</c:v>
                </c:pt>
                <c:pt idx="702">
                  <c:v>0.31042186883953216</c:v>
                </c:pt>
                <c:pt idx="703">
                  <c:v>0.31979963089902452</c:v>
                </c:pt>
                <c:pt idx="704">
                  <c:v>0.31517012023535429</c:v>
                </c:pt>
                <c:pt idx="705">
                  <c:v>0.3182784936819717</c:v>
                </c:pt>
                <c:pt idx="706">
                  <c:v>0.32695718267038254</c:v>
                </c:pt>
                <c:pt idx="707">
                  <c:v>0.33046538912788431</c:v>
                </c:pt>
                <c:pt idx="708">
                  <c:v>0.32023838482121136</c:v>
                </c:pt>
                <c:pt idx="709">
                  <c:v>0.31997518610421838</c:v>
                </c:pt>
                <c:pt idx="710">
                  <c:v>0.31614487415592385</c:v>
                </c:pt>
                <c:pt idx="711">
                  <c:v>0.31356034171579833</c:v>
                </c:pt>
                <c:pt idx="712">
                  <c:v>0.31613772821958097</c:v>
                </c:pt>
                <c:pt idx="713">
                  <c:v>0.32097981977408296</c:v>
                </c:pt>
                <c:pt idx="714">
                  <c:v>0.32130281690140849</c:v>
                </c:pt>
                <c:pt idx="715">
                  <c:v>0.31643227239082161</c:v>
                </c:pt>
                <c:pt idx="716">
                  <c:v>0.31139877741819488</c:v>
                </c:pt>
                <c:pt idx="717">
                  <c:v>0.31034892000949438</c:v>
                </c:pt>
                <c:pt idx="718">
                  <c:v>0.31016746411483254</c:v>
                </c:pt>
                <c:pt idx="719">
                  <c:v>0.31610532761788118</c:v>
                </c:pt>
                <c:pt idx="720">
                  <c:v>0.31576396461892642</c:v>
                </c:pt>
                <c:pt idx="721">
                  <c:v>0.30381074466845354</c:v>
                </c:pt>
                <c:pt idx="722">
                  <c:v>0.29977863217989048</c:v>
                </c:pt>
                <c:pt idx="723">
                  <c:v>0.30112625963248368</c:v>
                </c:pt>
                <c:pt idx="724">
                  <c:v>0.30076246334310852</c:v>
                </c:pt>
                <c:pt idx="725">
                  <c:v>0.29849710982658961</c:v>
                </c:pt>
                <c:pt idx="726">
                  <c:v>0.29604960955443271</c:v>
                </c:pt>
                <c:pt idx="727">
                  <c:v>0.3055255903152343</c:v>
                </c:pt>
                <c:pt idx="728">
                  <c:v>0.3007288972490007</c:v>
                </c:pt>
                <c:pt idx="729">
                  <c:v>0.2993849065531109</c:v>
                </c:pt>
                <c:pt idx="730">
                  <c:v>0.2975284057631486</c:v>
                </c:pt>
                <c:pt idx="731">
                  <c:v>0.29263789522270944</c:v>
                </c:pt>
                <c:pt idx="732">
                  <c:v>0.29753028890959921</c:v>
                </c:pt>
                <c:pt idx="733">
                  <c:v>0.29963772350122708</c:v>
                </c:pt>
                <c:pt idx="734">
                  <c:v>0.29557157569515963</c:v>
                </c:pt>
                <c:pt idx="735">
                  <c:v>0.29569892473118281</c:v>
                </c:pt>
                <c:pt idx="736">
                  <c:v>0.30185459096598022</c:v>
                </c:pt>
                <c:pt idx="737">
                  <c:v>0.296324823943662</c:v>
                </c:pt>
                <c:pt idx="738">
                  <c:v>0.29678701556806891</c:v>
                </c:pt>
                <c:pt idx="739">
                  <c:v>0.28999348817017578</c:v>
                </c:pt>
                <c:pt idx="740">
                  <c:v>0.29561963460268542</c:v>
                </c:pt>
                <c:pt idx="741">
                  <c:v>0.29307377930737794</c:v>
                </c:pt>
                <c:pt idx="742">
                  <c:v>0.29734765453748357</c:v>
                </c:pt>
                <c:pt idx="743">
                  <c:v>0.30031878641310322</c:v>
                </c:pt>
                <c:pt idx="744">
                  <c:v>0.29984212900315738</c:v>
                </c:pt>
                <c:pt idx="745">
                  <c:v>0.29707066189624332</c:v>
                </c:pt>
                <c:pt idx="746">
                  <c:v>0.29241348213279228</c:v>
                </c:pt>
                <c:pt idx="747">
                  <c:v>0.28433629288611201</c:v>
                </c:pt>
                <c:pt idx="748">
                  <c:v>0.28983757682177347</c:v>
                </c:pt>
                <c:pt idx="749">
                  <c:v>0.28648768091923543</c:v>
                </c:pt>
                <c:pt idx="750">
                  <c:v>0.28718753502970523</c:v>
                </c:pt>
                <c:pt idx="751">
                  <c:v>0.29015951471579421</c:v>
                </c:pt>
                <c:pt idx="752">
                  <c:v>0.29112814895947425</c:v>
                </c:pt>
                <c:pt idx="753">
                  <c:v>0.29039812646370022</c:v>
                </c:pt>
                <c:pt idx="754">
                  <c:v>0.2923449186097668</c:v>
                </c:pt>
                <c:pt idx="755">
                  <c:v>0.28931157462444612</c:v>
                </c:pt>
                <c:pt idx="756">
                  <c:v>0.29154795821462487</c:v>
                </c:pt>
                <c:pt idx="757">
                  <c:v>0.28782287822878233</c:v>
                </c:pt>
                <c:pt idx="758">
                  <c:v>0.28659903897490657</c:v>
                </c:pt>
                <c:pt idx="759">
                  <c:v>0.28657569025706126</c:v>
                </c:pt>
                <c:pt idx="760">
                  <c:v>0.28683236382866212</c:v>
                </c:pt>
                <c:pt idx="761">
                  <c:v>0.28621495327102803</c:v>
                </c:pt>
                <c:pt idx="762">
                  <c:v>0.28402366863905326</c:v>
                </c:pt>
                <c:pt idx="763">
                  <c:v>0.28919491525423729</c:v>
                </c:pt>
                <c:pt idx="764">
                  <c:v>0.29350348027842227</c:v>
                </c:pt>
                <c:pt idx="765">
                  <c:v>0.29638199411022298</c:v>
                </c:pt>
                <c:pt idx="766">
                  <c:v>0.29720129171151771</c:v>
                </c:pt>
                <c:pt idx="767">
                  <c:v>0.29921431689218686</c:v>
                </c:pt>
                <c:pt idx="768">
                  <c:v>0.30038230475150191</c:v>
                </c:pt>
                <c:pt idx="769">
                  <c:v>0.30492301019301671</c:v>
                </c:pt>
                <c:pt idx="770">
                  <c:v>0.29845719252498909</c:v>
                </c:pt>
                <c:pt idx="771">
                  <c:v>0.30678763440860213</c:v>
                </c:pt>
                <c:pt idx="772">
                  <c:v>0.30386121992165643</c:v>
                </c:pt>
                <c:pt idx="773">
                  <c:v>0.30381713271193961</c:v>
                </c:pt>
                <c:pt idx="774">
                  <c:v>0.30234578627280628</c:v>
                </c:pt>
                <c:pt idx="775">
                  <c:v>0.30204703832752611</c:v>
                </c:pt>
                <c:pt idx="776">
                  <c:v>0.30312837108953616</c:v>
                </c:pt>
                <c:pt idx="777">
                  <c:v>0.30331702011963024</c:v>
                </c:pt>
                <c:pt idx="778">
                  <c:v>0.30596772446658727</c:v>
                </c:pt>
                <c:pt idx="779">
                  <c:v>0.30553390491036636</c:v>
                </c:pt>
                <c:pt idx="780">
                  <c:v>0.30734966592427621</c:v>
                </c:pt>
                <c:pt idx="781">
                  <c:v>0.30717692482398362</c:v>
                </c:pt>
                <c:pt idx="782">
                  <c:v>0.30602272727272728</c:v>
                </c:pt>
                <c:pt idx="783">
                  <c:v>0.30554610411704664</c:v>
                </c:pt>
                <c:pt idx="784">
                  <c:v>0.30593451568894953</c:v>
                </c:pt>
                <c:pt idx="785">
                  <c:v>0.30388457269700336</c:v>
                </c:pt>
                <c:pt idx="786">
                  <c:v>0.3044917779494537</c:v>
                </c:pt>
                <c:pt idx="787">
                  <c:v>0.30173707913360498</c:v>
                </c:pt>
                <c:pt idx="788">
                  <c:v>0.30233057673719255</c:v>
                </c:pt>
                <c:pt idx="789">
                  <c:v>0.29767343036226496</c:v>
                </c:pt>
                <c:pt idx="790">
                  <c:v>0.29675181330810474</c:v>
                </c:pt>
                <c:pt idx="791">
                  <c:v>0.29831537093230098</c:v>
                </c:pt>
                <c:pt idx="792">
                  <c:v>0.29680795395081111</c:v>
                </c:pt>
                <c:pt idx="793">
                  <c:v>0.29797255785377846</c:v>
                </c:pt>
                <c:pt idx="794">
                  <c:v>0.30144809300428305</c:v>
                </c:pt>
                <c:pt idx="795">
                  <c:v>0.29984748347737672</c:v>
                </c:pt>
                <c:pt idx="796">
                  <c:v>0.29635304934109719</c:v>
                </c:pt>
                <c:pt idx="797">
                  <c:v>0.29564772145417306</c:v>
                </c:pt>
                <c:pt idx="798">
                  <c:v>0.29705077531164487</c:v>
                </c:pt>
                <c:pt idx="799">
                  <c:v>0.29288533549235907</c:v>
                </c:pt>
                <c:pt idx="800">
                  <c:v>0.2910195141377937</c:v>
                </c:pt>
                <c:pt idx="801">
                  <c:v>0.2859980139026812</c:v>
                </c:pt>
                <c:pt idx="802">
                  <c:v>0.28483218802908078</c:v>
                </c:pt>
                <c:pt idx="803">
                  <c:v>0.28681549704675141</c:v>
                </c:pt>
                <c:pt idx="804">
                  <c:v>0.28577075098814231</c:v>
                </c:pt>
                <c:pt idx="805">
                  <c:v>0.28695910486186754</c:v>
                </c:pt>
                <c:pt idx="806">
                  <c:v>0.29078511982352351</c:v>
                </c:pt>
                <c:pt idx="807">
                  <c:v>0.28908730158730161</c:v>
                </c:pt>
                <c:pt idx="808">
                  <c:v>0.28591119425027078</c:v>
                </c:pt>
                <c:pt idx="809">
                  <c:v>0.288123821807719</c:v>
                </c:pt>
                <c:pt idx="810">
                  <c:v>0.29132336486623944</c:v>
                </c:pt>
                <c:pt idx="811">
                  <c:v>0.28963568473105256</c:v>
                </c:pt>
                <c:pt idx="812">
                  <c:v>0.28921568627450983</c:v>
                </c:pt>
                <c:pt idx="813">
                  <c:v>0.28864243984552929</c:v>
                </c:pt>
                <c:pt idx="814">
                  <c:v>0.28862775565698745</c:v>
                </c:pt>
                <c:pt idx="815">
                  <c:v>0.28914141414141414</c:v>
                </c:pt>
                <c:pt idx="816">
                  <c:v>0.28673904614191548</c:v>
                </c:pt>
                <c:pt idx="817">
                  <c:v>0.28642047106717067</c:v>
                </c:pt>
                <c:pt idx="818">
                  <c:v>0.28578336557059958</c:v>
                </c:pt>
                <c:pt idx="819">
                  <c:v>0.28516153994970017</c:v>
                </c:pt>
                <c:pt idx="820">
                  <c:v>0.28528206129221162</c:v>
                </c:pt>
                <c:pt idx="821">
                  <c:v>0.28942115768463073</c:v>
                </c:pt>
                <c:pt idx="822">
                  <c:v>0.2885193348026448</c:v>
                </c:pt>
                <c:pt idx="823">
                  <c:v>0.28594138102334821</c:v>
                </c:pt>
                <c:pt idx="824">
                  <c:v>0.28336272780717225</c:v>
                </c:pt>
                <c:pt idx="825">
                  <c:v>0.28162036137555857</c:v>
                </c:pt>
                <c:pt idx="826">
                  <c:v>0.27908994504964812</c:v>
                </c:pt>
                <c:pt idx="827">
                  <c:v>0.27626681935299169</c:v>
                </c:pt>
                <c:pt idx="828">
                  <c:v>0.27622410995513985</c:v>
                </c:pt>
                <c:pt idx="829">
                  <c:v>0.27887537993920974</c:v>
                </c:pt>
                <c:pt idx="830">
                  <c:v>0.27979568671963678</c:v>
                </c:pt>
                <c:pt idx="831">
                  <c:v>0.28000372717107719</c:v>
                </c:pt>
                <c:pt idx="832">
                  <c:v>0.27855543113101905</c:v>
                </c:pt>
                <c:pt idx="833">
                  <c:v>0.27811094452773616</c:v>
                </c:pt>
                <c:pt idx="834">
                  <c:v>0.27750117426021603</c:v>
                </c:pt>
                <c:pt idx="835">
                  <c:v>0.27514710002801906</c:v>
                </c:pt>
                <c:pt idx="836">
                  <c:v>0.27651158410246751</c:v>
                </c:pt>
                <c:pt idx="837">
                  <c:v>0.27883058756308921</c:v>
                </c:pt>
                <c:pt idx="838">
                  <c:v>0.27955959789372903</c:v>
                </c:pt>
                <c:pt idx="839">
                  <c:v>0.27699398043641837</c:v>
                </c:pt>
                <c:pt idx="840">
                  <c:v>0.27839622641509437</c:v>
                </c:pt>
                <c:pt idx="841">
                  <c:v>0.2777725163367743</c:v>
                </c:pt>
                <c:pt idx="842">
                  <c:v>0.27990291262135919</c:v>
                </c:pt>
                <c:pt idx="843">
                  <c:v>0.27827105083422776</c:v>
                </c:pt>
                <c:pt idx="844">
                  <c:v>0.27715823880023072</c:v>
                </c:pt>
                <c:pt idx="845">
                  <c:v>0.27532935266799352</c:v>
                </c:pt>
                <c:pt idx="846">
                  <c:v>0.27476370510396975</c:v>
                </c:pt>
                <c:pt idx="847">
                  <c:v>0.2726761091830035</c:v>
                </c:pt>
                <c:pt idx="848">
                  <c:v>0.27279507738206227</c:v>
                </c:pt>
                <c:pt idx="849">
                  <c:v>0.27442421991084692</c:v>
                </c:pt>
                <c:pt idx="850">
                  <c:v>0.27303182579564489</c:v>
                </c:pt>
                <c:pt idx="851">
                  <c:v>0.26859390723630044</c:v>
                </c:pt>
                <c:pt idx="852">
                  <c:v>0.2697110564214748</c:v>
                </c:pt>
                <c:pt idx="853">
                  <c:v>0.27266048305629537</c:v>
                </c:pt>
                <c:pt idx="854">
                  <c:v>0.27425084251753346</c:v>
                </c:pt>
                <c:pt idx="855">
                  <c:v>0.2729603516161524</c:v>
                </c:pt>
                <c:pt idx="856">
                  <c:v>0.27580153377067357</c:v>
                </c:pt>
                <c:pt idx="857">
                  <c:v>0.2736668800878076</c:v>
                </c:pt>
                <c:pt idx="858">
                  <c:v>0.2722982975573649</c:v>
                </c:pt>
                <c:pt idx="859">
                  <c:v>0.27163034327939389</c:v>
                </c:pt>
                <c:pt idx="860">
                  <c:v>0.27222326630332644</c:v>
                </c:pt>
                <c:pt idx="861">
                  <c:v>0.2746863327267503</c:v>
                </c:pt>
                <c:pt idx="862">
                  <c:v>0.2712611345522738</c:v>
                </c:pt>
                <c:pt idx="863">
                  <c:v>0.27414059482425646</c:v>
                </c:pt>
                <c:pt idx="864">
                  <c:v>0.27166411042944788</c:v>
                </c:pt>
                <c:pt idx="865">
                  <c:v>0.2702341137123746</c:v>
                </c:pt>
                <c:pt idx="866">
                  <c:v>0.27134959969500572</c:v>
                </c:pt>
                <c:pt idx="867">
                  <c:v>0.27094057089377632</c:v>
                </c:pt>
                <c:pt idx="868">
                  <c:v>0.26995239428731449</c:v>
                </c:pt>
                <c:pt idx="869">
                  <c:v>0.26868668431139914</c:v>
                </c:pt>
                <c:pt idx="870">
                  <c:v>0.26991513824254038</c:v>
                </c:pt>
                <c:pt idx="871">
                  <c:v>0.26790739900136179</c:v>
                </c:pt>
                <c:pt idx="872">
                  <c:v>0.26689901861872878</c:v>
                </c:pt>
                <c:pt idx="873">
                  <c:v>0.26783433679985402</c:v>
                </c:pt>
                <c:pt idx="874">
                  <c:v>0.26769175433863862</c:v>
                </c:pt>
                <c:pt idx="875">
                  <c:v>0.26594215915214658</c:v>
                </c:pt>
                <c:pt idx="876">
                  <c:v>0.26494113417812531</c:v>
                </c:pt>
                <c:pt idx="877">
                  <c:v>0.26516117282826446</c:v>
                </c:pt>
                <c:pt idx="878">
                  <c:v>0.26729416065064421</c:v>
                </c:pt>
                <c:pt idx="879">
                  <c:v>0.26728027431871504</c:v>
                </c:pt>
                <c:pt idx="880">
                  <c:v>0.26741147851157765</c:v>
                </c:pt>
                <c:pt idx="881">
                  <c:v>0.26952774286227332</c:v>
                </c:pt>
                <c:pt idx="882">
                  <c:v>0.26932554531349823</c:v>
                </c:pt>
                <c:pt idx="883">
                  <c:v>0.27069310533018009</c:v>
                </c:pt>
                <c:pt idx="884">
                  <c:v>0.27241689128481583</c:v>
                </c:pt>
                <c:pt idx="885">
                  <c:v>0.27622471910112362</c:v>
                </c:pt>
                <c:pt idx="886">
                  <c:v>0.2793078456242073</c:v>
                </c:pt>
                <c:pt idx="887">
                  <c:v>0.27601117016484999</c:v>
                </c:pt>
                <c:pt idx="888">
                  <c:v>0.27887044388307469</c:v>
                </c:pt>
                <c:pt idx="889">
                  <c:v>0.2808137943618283</c:v>
                </c:pt>
                <c:pt idx="890">
                  <c:v>0.28076713324850028</c:v>
                </c:pt>
                <c:pt idx="891">
                  <c:v>0.28271872740419379</c:v>
                </c:pt>
                <c:pt idx="892">
                  <c:v>0.28638286382863831</c:v>
                </c:pt>
                <c:pt idx="893">
                  <c:v>0.28577813533565743</c:v>
                </c:pt>
                <c:pt idx="894">
                  <c:v>0.28531656937584193</c:v>
                </c:pt>
                <c:pt idx="895">
                  <c:v>0.28362625538020086</c:v>
                </c:pt>
                <c:pt idx="896">
                  <c:v>0.2854420039934652</c:v>
                </c:pt>
                <c:pt idx="897">
                  <c:v>0.28445694583068692</c:v>
                </c:pt>
                <c:pt idx="898">
                  <c:v>0.28240366478038265</c:v>
                </c:pt>
                <c:pt idx="899">
                  <c:v>0.27906560458247559</c:v>
                </c:pt>
                <c:pt idx="900">
                  <c:v>0.27914247431889233</c:v>
                </c:pt>
                <c:pt idx="901">
                  <c:v>0.27987197724039831</c:v>
                </c:pt>
                <c:pt idx="902">
                  <c:v>0.27945351312987937</c:v>
                </c:pt>
                <c:pt idx="903">
                  <c:v>0.27967306325515279</c:v>
                </c:pt>
                <c:pt idx="904">
                  <c:v>0.27968361180234624</c:v>
                </c:pt>
                <c:pt idx="905">
                  <c:v>0.27835606604450824</c:v>
                </c:pt>
                <c:pt idx="906">
                  <c:v>0.27424336009882644</c:v>
                </c:pt>
                <c:pt idx="907">
                  <c:v>0.2702631347355452</c:v>
                </c:pt>
                <c:pt idx="908">
                  <c:v>0.27165596693342714</c:v>
                </c:pt>
                <c:pt idx="909">
                  <c:v>0.26928802872405638</c:v>
                </c:pt>
                <c:pt idx="910">
                  <c:v>0.26813301911495158</c:v>
                </c:pt>
                <c:pt idx="911">
                  <c:v>0.27054824370260611</c:v>
                </c:pt>
                <c:pt idx="912">
                  <c:v>0.27195143410170686</c:v>
                </c:pt>
                <c:pt idx="913">
                  <c:v>0.27264002791833886</c:v>
                </c:pt>
                <c:pt idx="914">
                  <c:v>0.27068650482902634</c:v>
                </c:pt>
                <c:pt idx="915">
                  <c:v>0.27199929602252726</c:v>
                </c:pt>
                <c:pt idx="916">
                  <c:v>0.27177124978272205</c:v>
                </c:pt>
                <c:pt idx="917">
                  <c:v>0.27166564228641671</c:v>
                </c:pt>
                <c:pt idx="918">
                  <c:v>0.27296329453894358</c:v>
                </c:pt>
                <c:pt idx="919">
                  <c:v>0.27305191832249798</c:v>
                </c:pt>
                <c:pt idx="920">
                  <c:v>0.2734809146397012</c:v>
                </c:pt>
                <c:pt idx="921">
                  <c:v>0.27572957643399504</c:v>
                </c:pt>
                <c:pt idx="922">
                  <c:v>0.27260311390330511</c:v>
                </c:pt>
                <c:pt idx="923">
                  <c:v>0.27364833747812473</c:v>
                </c:pt>
                <c:pt idx="924">
                  <c:v>0.27497904832852221</c:v>
                </c:pt>
                <c:pt idx="925">
                  <c:v>0.27251054465431873</c:v>
                </c:pt>
                <c:pt idx="926">
                  <c:v>0.27142598296792897</c:v>
                </c:pt>
                <c:pt idx="927">
                  <c:v>0.27087316762268959</c:v>
                </c:pt>
                <c:pt idx="928">
                  <c:v>0.27217211574596017</c:v>
                </c:pt>
                <c:pt idx="929">
                  <c:v>0.27114194637164823</c:v>
                </c:pt>
                <c:pt idx="930">
                  <c:v>0.2699971668712815</c:v>
                </c:pt>
                <c:pt idx="931">
                  <c:v>0.2693527326991233</c:v>
                </c:pt>
                <c:pt idx="932">
                  <c:v>0.26866647976824592</c:v>
                </c:pt>
                <c:pt idx="933">
                  <c:v>0.26745584019236107</c:v>
                </c:pt>
                <c:pt idx="934">
                  <c:v>0.26666049611255088</c:v>
                </c:pt>
                <c:pt idx="935">
                  <c:v>0.26708583925642426</c:v>
                </c:pt>
                <c:pt idx="936">
                  <c:v>0.26473789225467076</c:v>
                </c:pt>
                <c:pt idx="937">
                  <c:v>0.26462897845099631</c:v>
                </c:pt>
                <c:pt idx="938">
                  <c:v>0.26777037970127771</c:v>
                </c:pt>
                <c:pt idx="939">
                  <c:v>0.26628283555235699</c:v>
                </c:pt>
                <c:pt idx="940">
                  <c:v>0.26773517894545124</c:v>
                </c:pt>
                <c:pt idx="941">
                  <c:v>0.26556578234975636</c:v>
                </c:pt>
                <c:pt idx="942">
                  <c:v>0.2653835727839523</c:v>
                </c:pt>
                <c:pt idx="943">
                  <c:v>0.26313888387213297</c:v>
                </c:pt>
                <c:pt idx="944">
                  <c:v>0.26418804182679417</c:v>
                </c:pt>
                <c:pt idx="945">
                  <c:v>0.26426024955436717</c:v>
                </c:pt>
                <c:pt idx="946">
                  <c:v>0.26357969723953695</c:v>
                </c:pt>
                <c:pt idx="947">
                  <c:v>0.26331676136363635</c:v>
                </c:pt>
                <c:pt idx="948">
                  <c:v>0.26223194748358863</c:v>
                </c:pt>
                <c:pt idx="949">
                  <c:v>0.26218605058195504</c:v>
                </c:pt>
                <c:pt idx="950">
                  <c:v>0.2614013629215447</c:v>
                </c:pt>
                <c:pt idx="951">
                  <c:v>0.26032878142124033</c:v>
                </c:pt>
                <c:pt idx="952">
                  <c:v>0.26011260285838028</c:v>
                </c:pt>
                <c:pt idx="953">
                  <c:v>0.25844448293781397</c:v>
                </c:pt>
                <c:pt idx="954">
                  <c:v>0.25932981210494416</c:v>
                </c:pt>
                <c:pt idx="955">
                  <c:v>0.26028691693153511</c:v>
                </c:pt>
                <c:pt idx="956">
                  <c:v>0.25960717335610589</c:v>
                </c:pt>
                <c:pt idx="957">
                  <c:v>0.25854408749145591</c:v>
                </c:pt>
                <c:pt idx="958">
                  <c:v>0.25834267482969736</c:v>
                </c:pt>
                <c:pt idx="959">
                  <c:v>0.25525345226863366</c:v>
                </c:pt>
                <c:pt idx="960">
                  <c:v>0.25449280299804106</c:v>
                </c:pt>
                <c:pt idx="961">
                  <c:v>0.25308113659705578</c:v>
                </c:pt>
                <c:pt idx="962">
                  <c:v>0.25186455207886838</c:v>
                </c:pt>
                <c:pt idx="963">
                  <c:v>0.25261622919883342</c:v>
                </c:pt>
                <c:pt idx="964">
                  <c:v>0.254091374019775</c:v>
                </c:pt>
                <c:pt idx="965">
                  <c:v>0.25323679727427595</c:v>
                </c:pt>
                <c:pt idx="966">
                  <c:v>0.25350427350427351</c:v>
                </c:pt>
                <c:pt idx="967">
                  <c:v>0.25526315789473686</c:v>
                </c:pt>
                <c:pt idx="968">
                  <c:v>0.25471539238800944</c:v>
                </c:pt>
                <c:pt idx="969">
                  <c:v>0.25621639784946237</c:v>
                </c:pt>
                <c:pt idx="970">
                  <c:v>0.25515376816492058</c:v>
                </c:pt>
                <c:pt idx="971">
                  <c:v>0.25275743032752379</c:v>
                </c:pt>
                <c:pt idx="972">
                  <c:v>0.25294855708908404</c:v>
                </c:pt>
                <c:pt idx="973">
                  <c:v>0.25321529981626861</c:v>
                </c:pt>
                <c:pt idx="974">
                  <c:v>0.25168989401652342</c:v>
                </c:pt>
                <c:pt idx="975">
                  <c:v>0.24911296311576864</c:v>
                </c:pt>
                <c:pt idx="976">
                  <c:v>0.24882512985406874</c:v>
                </c:pt>
                <c:pt idx="977">
                  <c:v>0.24991621983914208</c:v>
                </c:pt>
                <c:pt idx="978">
                  <c:v>0.24956180619313911</c:v>
                </c:pt>
                <c:pt idx="979">
                  <c:v>0.25016545334215751</c:v>
                </c:pt>
                <c:pt idx="980">
                  <c:v>0.25087021382396818</c:v>
                </c:pt>
                <c:pt idx="981">
                  <c:v>0.2509502561560073</c:v>
                </c:pt>
                <c:pt idx="982">
                  <c:v>0.2512929972908628</c:v>
                </c:pt>
                <c:pt idx="983">
                  <c:v>0.25133910177173469</c:v>
                </c:pt>
                <c:pt idx="984">
                  <c:v>0.25303848750844021</c:v>
                </c:pt>
                <c:pt idx="985">
                  <c:v>0.25372759256156813</c:v>
                </c:pt>
                <c:pt idx="986">
                  <c:v>0.25086877378785372</c:v>
                </c:pt>
                <c:pt idx="987">
                  <c:v>0.25620738995034087</c:v>
                </c:pt>
                <c:pt idx="988">
                  <c:v>0.25616950560864143</c:v>
                </c:pt>
                <c:pt idx="989">
                  <c:v>0.2578284547311096</c:v>
                </c:pt>
                <c:pt idx="990">
                  <c:v>0.25757575757575757</c:v>
                </c:pt>
                <c:pt idx="991">
                  <c:v>0.25907561537099344</c:v>
                </c:pt>
                <c:pt idx="992">
                  <c:v>0.26154952363832462</c:v>
                </c:pt>
                <c:pt idx="993">
                  <c:v>0.25826446280991738</c:v>
                </c:pt>
                <c:pt idx="994">
                  <c:v>0.25951825951825952</c:v>
                </c:pt>
                <c:pt idx="995">
                  <c:v>0.25806726266496377</c:v>
                </c:pt>
                <c:pt idx="996">
                  <c:v>0.2601948443831365</c:v>
                </c:pt>
                <c:pt idx="997">
                  <c:v>0.26279743612257439</c:v>
                </c:pt>
                <c:pt idx="998">
                  <c:v>0.26292233435717421</c:v>
                </c:pt>
                <c:pt idx="999">
                  <c:v>0.26396797153024909</c:v>
                </c:pt>
                <c:pt idx="1000">
                  <c:v>0.26279527559055116</c:v>
                </c:pt>
                <c:pt idx="1001">
                  <c:v>0.26492467918913887</c:v>
                </c:pt>
                <c:pt idx="1002">
                  <c:v>0.26228005865102638</c:v>
                </c:pt>
                <c:pt idx="1003">
                  <c:v>0.26320675888961104</c:v>
                </c:pt>
                <c:pt idx="1004">
                  <c:v>0.26154702281580411</c:v>
                </c:pt>
                <c:pt idx="1005">
                  <c:v>0.26304002985910235</c:v>
                </c:pt>
                <c:pt idx="1006">
                  <c:v>0.25938967136150232</c:v>
                </c:pt>
                <c:pt idx="1007">
                  <c:v>0.26296059248422787</c:v>
                </c:pt>
                <c:pt idx="1008">
                  <c:v>0.26122942434669394</c:v>
                </c:pt>
                <c:pt idx="1009">
                  <c:v>0.25994743043596485</c:v>
                </c:pt>
                <c:pt idx="1010">
                  <c:v>0.26176497154728573</c:v>
                </c:pt>
                <c:pt idx="1011">
                  <c:v>0.26324658303688453</c:v>
                </c:pt>
                <c:pt idx="1012">
                  <c:v>0.26817707839605648</c:v>
                </c:pt>
                <c:pt idx="1013">
                  <c:v>0.26880510223222659</c:v>
                </c:pt>
                <c:pt idx="1014">
                  <c:v>0.26874115983026875</c:v>
                </c:pt>
                <c:pt idx="1015">
                  <c:v>0.26752175904718278</c:v>
                </c:pt>
                <c:pt idx="1016">
                  <c:v>0.26641137855579866</c:v>
                </c:pt>
                <c:pt idx="1017">
                  <c:v>0.26837731713998719</c:v>
                </c:pt>
                <c:pt idx="1018">
                  <c:v>0.26750000000000002</c:v>
                </c:pt>
                <c:pt idx="1019">
                  <c:v>0.26929260450160775</c:v>
                </c:pt>
                <c:pt idx="1020">
                  <c:v>0.27082218655252366</c:v>
                </c:pt>
                <c:pt idx="1021">
                  <c:v>0.26922044213729523</c:v>
                </c:pt>
                <c:pt idx="1022">
                  <c:v>0.26810878736199623</c:v>
                </c:pt>
                <c:pt idx="1023">
                  <c:v>0.26585744273067446</c:v>
                </c:pt>
                <c:pt idx="1024">
                  <c:v>0.26430467820195919</c:v>
                </c:pt>
                <c:pt idx="1025">
                  <c:v>0.26726866505306274</c:v>
                </c:pt>
                <c:pt idx="1026">
                  <c:v>0.2673588578844906</c:v>
                </c:pt>
                <c:pt idx="1027">
                  <c:v>0.26997117083604577</c:v>
                </c:pt>
                <c:pt idx="1028">
                  <c:v>0.27291046924479417</c:v>
                </c:pt>
                <c:pt idx="1029">
                  <c:v>0.27378415035845766</c:v>
                </c:pt>
                <c:pt idx="1030">
                  <c:v>0.27374464772284934</c:v>
                </c:pt>
                <c:pt idx="1031">
                  <c:v>0.27553816046966734</c:v>
                </c:pt>
                <c:pt idx="1032">
                  <c:v>0.27695149217458925</c:v>
                </c:pt>
                <c:pt idx="1033">
                  <c:v>0.27678823862029972</c:v>
                </c:pt>
                <c:pt idx="1034">
                  <c:v>0.27622247107129527</c:v>
                </c:pt>
                <c:pt idx="1035">
                  <c:v>0.27602815857725088</c:v>
                </c:pt>
                <c:pt idx="1036">
                  <c:v>0.27677496991576411</c:v>
                </c:pt>
                <c:pt idx="1037">
                  <c:v>0.27357286157213206</c:v>
                </c:pt>
                <c:pt idx="1038">
                  <c:v>0.27368901048791611</c:v>
                </c:pt>
                <c:pt idx="1039">
                  <c:v>0.27543763676148797</c:v>
                </c:pt>
                <c:pt idx="1040">
                  <c:v>0.27836114757172326</c:v>
                </c:pt>
                <c:pt idx="1041">
                  <c:v>0.28101407400503303</c:v>
                </c:pt>
                <c:pt idx="1042">
                  <c:v>0.28042035398230086</c:v>
                </c:pt>
                <c:pt idx="1043">
                  <c:v>0.27972354534416738</c:v>
                </c:pt>
                <c:pt idx="1044">
                  <c:v>0.27800109629088254</c:v>
                </c:pt>
                <c:pt idx="1045">
                  <c:v>0.27606195091024366</c:v>
                </c:pt>
                <c:pt idx="1046">
                  <c:v>0.27518823951237004</c:v>
                </c:pt>
                <c:pt idx="1047">
                  <c:v>0.27924697445091884</c:v>
                </c:pt>
                <c:pt idx="1048">
                  <c:v>0.27970766038076333</c:v>
                </c:pt>
                <c:pt idx="1049">
                  <c:v>0.27672499773324871</c:v>
                </c:pt>
                <c:pt idx="1050">
                  <c:v>0.27541489072277142</c:v>
                </c:pt>
                <c:pt idx="1051">
                  <c:v>0.27492018446257538</c:v>
                </c:pt>
                <c:pt idx="1052">
                  <c:v>0.27490643379076812</c:v>
                </c:pt>
                <c:pt idx="1053">
                  <c:v>0.27423209701690715</c:v>
                </c:pt>
                <c:pt idx="1054">
                  <c:v>0.27408063801506427</c:v>
                </c:pt>
                <c:pt idx="1055">
                  <c:v>0.27573627546934781</c:v>
                </c:pt>
                <c:pt idx="1056">
                  <c:v>0.27524559695548279</c:v>
                </c:pt>
                <c:pt idx="1057">
                  <c:v>0.27834134187577864</c:v>
                </c:pt>
                <c:pt idx="1058">
                  <c:v>0.28042086001829825</c:v>
                </c:pt>
                <c:pt idx="1059">
                  <c:v>0.28159808524348706</c:v>
                </c:pt>
                <c:pt idx="1060">
                  <c:v>0.28344566522020126</c:v>
                </c:pt>
                <c:pt idx="1061">
                  <c:v>0.28357657491224825</c:v>
                </c:pt>
                <c:pt idx="1062">
                  <c:v>0.28287252486540743</c:v>
                </c:pt>
                <c:pt idx="1063">
                  <c:v>0.28080881683213404</c:v>
                </c:pt>
                <c:pt idx="1064">
                  <c:v>0.28170189098998888</c:v>
                </c:pt>
                <c:pt idx="1065">
                  <c:v>0.28336278247930807</c:v>
                </c:pt>
                <c:pt idx="1066">
                  <c:v>0.28631441374159822</c:v>
                </c:pt>
                <c:pt idx="1067">
                  <c:v>0.29110205628731167</c:v>
                </c:pt>
                <c:pt idx="1068">
                  <c:v>0.28978667170096278</c:v>
                </c:pt>
                <c:pt idx="1069">
                  <c:v>0.29041147961607905</c:v>
                </c:pt>
                <c:pt idx="1070">
                  <c:v>0.2914093206064009</c:v>
                </c:pt>
                <c:pt idx="1071">
                  <c:v>0.29123540024689015</c:v>
                </c:pt>
                <c:pt idx="1072">
                  <c:v>0.29256480866014622</c:v>
                </c:pt>
                <c:pt idx="1073">
                  <c:v>0.29024525170569798</c:v>
                </c:pt>
                <c:pt idx="1074">
                  <c:v>0.28756737005572303</c:v>
                </c:pt>
                <c:pt idx="1075">
                  <c:v>0.28514744341239068</c:v>
                </c:pt>
                <c:pt idx="1076">
                  <c:v>0.28693907333090113</c:v>
                </c:pt>
                <c:pt idx="1077">
                  <c:v>0.28357938592518794</c:v>
                </c:pt>
                <c:pt idx="1078">
                  <c:v>0.28507032095203749</c:v>
                </c:pt>
                <c:pt idx="1079">
                  <c:v>0.28202368137782563</c:v>
                </c:pt>
                <c:pt idx="1080">
                  <c:v>0.27989709013484743</c:v>
                </c:pt>
                <c:pt idx="1081">
                  <c:v>0.27971593430980912</c:v>
                </c:pt>
                <c:pt idx="1082">
                  <c:v>0.2770604881499823</c:v>
                </c:pt>
                <c:pt idx="1083">
                  <c:v>0.27616099071207428</c:v>
                </c:pt>
                <c:pt idx="1084">
                  <c:v>0.27424659969775095</c:v>
                </c:pt>
                <c:pt idx="1085">
                  <c:v>0.27370633044391912</c:v>
                </c:pt>
                <c:pt idx="1086">
                  <c:v>0.27285488682224951</c:v>
                </c:pt>
                <c:pt idx="1087">
                  <c:v>0.27614177393757716</c:v>
                </c:pt>
                <c:pt idx="1088">
                  <c:v>0.2752</c:v>
                </c:pt>
                <c:pt idx="1089">
                  <c:v>0.27399407768681416</c:v>
                </c:pt>
                <c:pt idx="1090">
                  <c:v>0.27583792771506083</c:v>
                </c:pt>
                <c:pt idx="1091">
                  <c:v>0.27505014389116594</c:v>
                </c:pt>
                <c:pt idx="1092">
                  <c:v>0.27500655193500478</c:v>
                </c:pt>
                <c:pt idx="1093">
                  <c:v>0.27494961885569086</c:v>
                </c:pt>
                <c:pt idx="1094">
                  <c:v>0.27528138905854638</c:v>
                </c:pt>
                <c:pt idx="1095">
                  <c:v>0.27683516483516485</c:v>
                </c:pt>
                <c:pt idx="1096">
                  <c:v>0.27438814201999306</c:v>
                </c:pt>
                <c:pt idx="1097">
                  <c:v>0.27311902094285961</c:v>
                </c:pt>
                <c:pt idx="1098">
                  <c:v>0.27396669255328326</c:v>
                </c:pt>
                <c:pt idx="1099">
                  <c:v>0.27329672215548312</c:v>
                </c:pt>
                <c:pt idx="1100">
                  <c:v>0.27312473210458638</c:v>
                </c:pt>
                <c:pt idx="1101">
                  <c:v>0.27117340398256556</c:v>
                </c:pt>
                <c:pt idx="1102">
                  <c:v>0.27009837177747625</c:v>
                </c:pt>
                <c:pt idx="1103">
                  <c:v>0.27073046143367957</c:v>
                </c:pt>
                <c:pt idx="1104">
                  <c:v>0.27102803738317754</c:v>
                </c:pt>
                <c:pt idx="1105">
                  <c:v>0.26969901927629353</c:v>
                </c:pt>
                <c:pt idx="1106">
                  <c:v>0.27379422599160458</c:v>
                </c:pt>
                <c:pt idx="1107">
                  <c:v>0.27335199796385845</c:v>
                </c:pt>
                <c:pt idx="1108">
                  <c:v>0.27156522475239142</c:v>
                </c:pt>
                <c:pt idx="1109">
                  <c:v>0.26928601605407693</c:v>
                </c:pt>
                <c:pt idx="1110">
                  <c:v>0.26790227464195449</c:v>
                </c:pt>
                <c:pt idx="1111">
                  <c:v>0.26718328840970351</c:v>
                </c:pt>
                <c:pt idx="1112">
                  <c:v>0.26685250886974154</c:v>
                </c:pt>
                <c:pt idx="1113">
                  <c:v>0.2674831081081081</c:v>
                </c:pt>
                <c:pt idx="1114">
                  <c:v>0.26770191577348301</c:v>
                </c:pt>
                <c:pt idx="1115">
                  <c:v>0.26499620349278663</c:v>
                </c:pt>
                <c:pt idx="1116">
                  <c:v>0.26598593906930029</c:v>
                </c:pt>
                <c:pt idx="1117">
                  <c:v>0.26444351813255523</c:v>
                </c:pt>
                <c:pt idx="1118">
                  <c:v>0.26222803860624899</c:v>
                </c:pt>
                <c:pt idx="1119">
                  <c:v>0.26114234498492622</c:v>
                </c:pt>
                <c:pt idx="1120">
                  <c:v>0.26018450485753941</c:v>
                </c:pt>
                <c:pt idx="1121">
                  <c:v>0.26116273332785134</c:v>
                </c:pt>
                <c:pt idx="1122">
                  <c:v>0.25896805896805897</c:v>
                </c:pt>
                <c:pt idx="1123">
                  <c:v>0.25978296612956264</c:v>
                </c:pt>
                <c:pt idx="1124">
                  <c:v>0.26073211314475875</c:v>
                </c:pt>
                <c:pt idx="1125">
                  <c:v>0.2620178288761143</c:v>
                </c:pt>
                <c:pt idx="1126">
                  <c:v>0.26303317535545023</c:v>
                </c:pt>
                <c:pt idx="1127">
                  <c:v>0.26281509050922008</c:v>
                </c:pt>
                <c:pt idx="1128">
                  <c:v>0.26050350116705567</c:v>
                </c:pt>
                <c:pt idx="1129">
                  <c:v>0.25879125446836809</c:v>
                </c:pt>
                <c:pt idx="1130">
                  <c:v>0.25975538730343622</c:v>
                </c:pt>
                <c:pt idx="1131">
                  <c:v>0.26070071760236385</c:v>
                </c:pt>
                <c:pt idx="1132">
                  <c:v>0.25848585690515807</c:v>
                </c:pt>
                <c:pt idx="1133">
                  <c:v>0.25976430976430975</c:v>
                </c:pt>
                <c:pt idx="1134">
                  <c:v>0.25847599865726756</c:v>
                </c:pt>
                <c:pt idx="1135">
                  <c:v>0.25959996624187698</c:v>
                </c:pt>
                <c:pt idx="1136">
                  <c:v>0.25716882902239485</c:v>
                </c:pt>
                <c:pt idx="1137">
                  <c:v>0.25465078328981722</c:v>
                </c:pt>
                <c:pt idx="1138">
                  <c:v>0.25453657742696723</c:v>
                </c:pt>
                <c:pt idx="1139">
                  <c:v>0.25407298794395566</c:v>
                </c:pt>
                <c:pt idx="1140">
                  <c:v>0.25221851339249368</c:v>
                </c:pt>
                <c:pt idx="1141">
                  <c:v>0.25040558079169373</c:v>
                </c:pt>
                <c:pt idx="1142">
                  <c:v>0.25048480930833872</c:v>
                </c:pt>
                <c:pt idx="1143">
                  <c:v>0.25</c:v>
                </c:pt>
                <c:pt idx="1144">
                  <c:v>0.25104367373153502</c:v>
                </c:pt>
                <c:pt idx="1145">
                  <c:v>0.25146386460255077</c:v>
                </c:pt>
                <c:pt idx="1146">
                  <c:v>0.25044319097502016</c:v>
                </c:pt>
                <c:pt idx="1147">
                  <c:v>0.25124178817497195</c:v>
                </c:pt>
                <c:pt idx="1148">
                  <c:v>0.25060337892196299</c:v>
                </c:pt>
                <c:pt idx="1149">
                  <c:v>0.25032102728731942</c:v>
                </c:pt>
                <c:pt idx="1150">
                  <c:v>0.2488236701491347</c:v>
                </c:pt>
                <c:pt idx="1151">
                  <c:v>0.24916520909524567</c:v>
                </c:pt>
                <c:pt idx="1152">
                  <c:v>0.24968152866242038</c:v>
                </c:pt>
                <c:pt idx="1153">
                  <c:v>0.24974134500596895</c:v>
                </c:pt>
                <c:pt idx="1154">
                  <c:v>0.25025828498768177</c:v>
                </c:pt>
                <c:pt idx="1155">
                  <c:v>0.24920584498094026</c:v>
                </c:pt>
                <c:pt idx="1156">
                  <c:v>0.24920458160992681</c:v>
                </c:pt>
                <c:pt idx="1157">
                  <c:v>0.24922465208747516</c:v>
                </c:pt>
                <c:pt idx="1158">
                  <c:v>0.24785517512790239</c:v>
                </c:pt>
                <c:pt idx="1159">
                  <c:v>0.24917309812568908</c:v>
                </c:pt>
                <c:pt idx="1160">
                  <c:v>0.24631776872453778</c:v>
                </c:pt>
                <c:pt idx="1161">
                  <c:v>0.2470366590784206</c:v>
                </c:pt>
                <c:pt idx="1162">
                  <c:v>0.24838760421582506</c:v>
                </c:pt>
                <c:pt idx="1163">
                  <c:v>0.24736178925815089</c:v>
                </c:pt>
                <c:pt idx="1164">
                  <c:v>0.24688064035156557</c:v>
                </c:pt>
                <c:pt idx="1165">
                  <c:v>0.24591693887074192</c:v>
                </c:pt>
                <c:pt idx="1166">
                  <c:v>0.24608553400327179</c:v>
                </c:pt>
                <c:pt idx="1167">
                  <c:v>0.24547563805104405</c:v>
                </c:pt>
                <c:pt idx="1168">
                  <c:v>0.24567634342186534</c:v>
                </c:pt>
                <c:pt idx="1169">
                  <c:v>0.24748538011695906</c:v>
                </c:pt>
                <c:pt idx="1170">
                  <c:v>0.2496876951905059</c:v>
                </c:pt>
                <c:pt idx="1171">
                  <c:v>0.24888992755316661</c:v>
                </c:pt>
                <c:pt idx="1172">
                  <c:v>0.24887683965917895</c:v>
                </c:pt>
                <c:pt idx="1173">
                  <c:v>0.24835488116435706</c:v>
                </c:pt>
                <c:pt idx="1174">
                  <c:v>0.24647181306393154</c:v>
                </c:pt>
                <c:pt idx="1175">
                  <c:v>0.24678821447803675</c:v>
                </c:pt>
                <c:pt idx="1176">
                  <c:v>0.24780770435327276</c:v>
                </c:pt>
                <c:pt idx="1177">
                  <c:v>0.24650295306185885</c:v>
                </c:pt>
                <c:pt idx="1178">
                  <c:v>0.24506654428636987</c:v>
                </c:pt>
                <c:pt idx="1179">
                  <c:v>0.24423327458042762</c:v>
                </c:pt>
                <c:pt idx="1180">
                  <c:v>0.24468573176326655</c:v>
                </c:pt>
                <c:pt idx="1181">
                  <c:v>0.2424704536789935</c:v>
                </c:pt>
                <c:pt idx="1182">
                  <c:v>0.24255512616503749</c:v>
                </c:pt>
                <c:pt idx="1183">
                  <c:v>0.24138191144301124</c:v>
                </c:pt>
                <c:pt idx="1184">
                  <c:v>0.24192938686021015</c:v>
                </c:pt>
                <c:pt idx="1185">
                  <c:v>0.2422914147521161</c:v>
                </c:pt>
                <c:pt idx="1186">
                  <c:v>0.24040267447975355</c:v>
                </c:pt>
                <c:pt idx="1187">
                  <c:v>0.23810237577756124</c:v>
                </c:pt>
                <c:pt idx="1188">
                  <c:v>0.23960604465829638</c:v>
                </c:pt>
                <c:pt idx="1189">
                  <c:v>0.23757937990287636</c:v>
                </c:pt>
                <c:pt idx="1190">
                  <c:v>0.23731843575418993</c:v>
                </c:pt>
                <c:pt idx="1191">
                  <c:v>0.23719616442429198</c:v>
                </c:pt>
                <c:pt idx="1192">
                  <c:v>0.2409921869073807</c:v>
                </c:pt>
                <c:pt idx="1193">
                  <c:v>0.24194779422988855</c:v>
                </c:pt>
                <c:pt idx="1194">
                  <c:v>0.24119758649660122</c:v>
                </c:pt>
                <c:pt idx="1195">
                  <c:v>0.24000604549232976</c:v>
                </c:pt>
                <c:pt idx="1196">
                  <c:v>0.24115659031167855</c:v>
                </c:pt>
                <c:pt idx="1197">
                  <c:v>0.24280149698312073</c:v>
                </c:pt>
                <c:pt idx="1198">
                  <c:v>0.24266443106470542</c:v>
                </c:pt>
                <c:pt idx="1199">
                  <c:v>0.24125271596613473</c:v>
                </c:pt>
                <c:pt idx="1200">
                  <c:v>0.24163961651694721</c:v>
                </c:pt>
                <c:pt idx="1201">
                  <c:v>0.2444647340789774</c:v>
                </c:pt>
                <c:pt idx="1202">
                  <c:v>0.2450595866646553</c:v>
                </c:pt>
                <c:pt idx="1203">
                  <c:v>0.24790392023566737</c:v>
                </c:pt>
                <c:pt idx="1204">
                  <c:v>0.24973064491303681</c:v>
                </c:pt>
                <c:pt idx="1205">
                  <c:v>0.2485478446958117</c:v>
                </c:pt>
                <c:pt idx="1206">
                  <c:v>0.24675124951941563</c:v>
                </c:pt>
                <c:pt idx="1207">
                  <c:v>0.2448662103298071</c:v>
                </c:pt>
                <c:pt idx="1208">
                  <c:v>0.24560152163575841</c:v>
                </c:pt>
                <c:pt idx="1209">
                  <c:v>0.24270629644114197</c:v>
                </c:pt>
                <c:pt idx="1210">
                  <c:v>0.2417031934877896</c:v>
                </c:pt>
                <c:pt idx="1211">
                  <c:v>0.24078927084939106</c:v>
                </c:pt>
                <c:pt idx="1212">
                  <c:v>0.24201407688142934</c:v>
                </c:pt>
                <c:pt idx="1213">
                  <c:v>0.2411692117846676</c:v>
                </c:pt>
                <c:pt idx="1214">
                  <c:v>0.23987776928953397</c:v>
                </c:pt>
                <c:pt idx="1215">
                  <c:v>0.23907083015993905</c:v>
                </c:pt>
                <c:pt idx="1216">
                  <c:v>0.23881508627271342</c:v>
                </c:pt>
                <c:pt idx="1217">
                  <c:v>0.23957227362354008</c:v>
                </c:pt>
                <c:pt idx="1218">
                  <c:v>0.24064171122994649</c:v>
                </c:pt>
                <c:pt idx="1219">
                  <c:v>0.24036503507051815</c:v>
                </c:pt>
                <c:pt idx="1220">
                  <c:v>0.24123169357867064</c:v>
                </c:pt>
                <c:pt idx="1221">
                  <c:v>0.24088248536695184</c:v>
                </c:pt>
                <c:pt idx="1222">
                  <c:v>0.2399429600720504</c:v>
                </c:pt>
                <c:pt idx="1223">
                  <c:v>0.24090977106090081</c:v>
                </c:pt>
                <c:pt idx="1224">
                  <c:v>0.24054905490549056</c:v>
                </c:pt>
                <c:pt idx="1225">
                  <c:v>0.24070450097847357</c:v>
                </c:pt>
                <c:pt idx="1226">
                  <c:v>0.23826060697569076</c:v>
                </c:pt>
                <c:pt idx="1227">
                  <c:v>0.23944626150452575</c:v>
                </c:pt>
                <c:pt idx="1228">
                  <c:v>0.240073026015518</c:v>
                </c:pt>
                <c:pt idx="1229">
                  <c:v>0.24133475220431741</c:v>
                </c:pt>
                <c:pt idx="1230">
                  <c:v>0.24310814904574374</c:v>
                </c:pt>
                <c:pt idx="1231">
                  <c:v>0.24371936274509803</c:v>
                </c:pt>
                <c:pt idx="1232">
                  <c:v>0.24240347269819509</c:v>
                </c:pt>
                <c:pt idx="1233">
                  <c:v>0.2422238918106687</c:v>
                </c:pt>
                <c:pt idx="1234">
                  <c:v>0.24099267454029005</c:v>
                </c:pt>
                <c:pt idx="1235">
                  <c:v>0.24154444777012873</c:v>
                </c:pt>
                <c:pt idx="1236">
                  <c:v>0.24141256769790045</c:v>
                </c:pt>
                <c:pt idx="1237">
                  <c:v>0.24176310164369427</c:v>
                </c:pt>
                <c:pt idx="1238">
                  <c:v>0.24311218867092793</c:v>
                </c:pt>
                <c:pt idx="1239">
                  <c:v>0.24305504654401522</c:v>
                </c:pt>
                <c:pt idx="1240">
                  <c:v>0.24350315665834682</c:v>
                </c:pt>
                <c:pt idx="1241">
                  <c:v>0.24592941869888754</c:v>
                </c:pt>
                <c:pt idx="1242">
                  <c:v>0.24727434547207594</c:v>
                </c:pt>
                <c:pt idx="1243">
                  <c:v>0.2477359479080907</c:v>
                </c:pt>
                <c:pt idx="1244">
                  <c:v>0.24806259314456036</c:v>
                </c:pt>
                <c:pt idx="1245">
                  <c:v>0.24762470308788598</c:v>
                </c:pt>
                <c:pt idx="1246">
                  <c:v>0.24906160300287042</c:v>
                </c:pt>
                <c:pt idx="1247">
                  <c:v>0.25089259149062776</c:v>
                </c:pt>
                <c:pt idx="1248">
                  <c:v>0.25222090612970088</c:v>
                </c:pt>
                <c:pt idx="1249">
                  <c:v>0.25298418382572363</c:v>
                </c:pt>
                <c:pt idx="1250">
                  <c:v>0.25489901644267593</c:v>
                </c:pt>
                <c:pt idx="1251">
                  <c:v>0.25681459788240601</c:v>
                </c:pt>
                <c:pt idx="1252">
                  <c:v>0.2537213456385829</c:v>
                </c:pt>
                <c:pt idx="1253">
                  <c:v>0.2537125037125037</c:v>
                </c:pt>
                <c:pt idx="1254">
                  <c:v>0.25544495172517029</c:v>
                </c:pt>
                <c:pt idx="1255">
                  <c:v>0.25541420566409206</c:v>
                </c:pt>
                <c:pt idx="1256">
                  <c:v>0.25539977264115199</c:v>
                </c:pt>
                <c:pt idx="1257">
                  <c:v>0.25402220711534107</c:v>
                </c:pt>
                <c:pt idx="1258">
                  <c:v>0.25278195488721805</c:v>
                </c:pt>
                <c:pt idx="1259">
                  <c:v>0.25181634334506781</c:v>
                </c:pt>
                <c:pt idx="1260">
                  <c:v>0.25107487027427722</c:v>
                </c:pt>
                <c:pt idx="1261">
                  <c:v>0.2541897323121256</c:v>
                </c:pt>
                <c:pt idx="1262">
                  <c:v>0.25370075153723531</c:v>
                </c:pt>
                <c:pt idx="1263">
                  <c:v>0.25448550835761385</c:v>
                </c:pt>
                <c:pt idx="1264">
                  <c:v>0.25602479659046878</c:v>
                </c:pt>
                <c:pt idx="1265">
                  <c:v>0.25651364764267987</c:v>
                </c:pt>
                <c:pt idx="1266">
                  <c:v>0.25821523127238749</c:v>
                </c:pt>
                <c:pt idx="1267">
                  <c:v>0.25649149922720244</c:v>
                </c:pt>
                <c:pt idx="1268">
                  <c:v>0.2583855799373041</c:v>
                </c:pt>
                <c:pt idx="1269">
                  <c:v>0.25935787000783084</c:v>
                </c:pt>
                <c:pt idx="1270">
                  <c:v>0.25711413547788431</c:v>
                </c:pt>
                <c:pt idx="1271">
                  <c:v>0.2585419618957645</c:v>
                </c:pt>
                <c:pt idx="1272">
                  <c:v>0.26001571091908876</c:v>
                </c:pt>
                <c:pt idx="1273">
                  <c:v>0.2596615505706415</c:v>
                </c:pt>
                <c:pt idx="1274">
                  <c:v>0.25982772122161313</c:v>
                </c:pt>
                <c:pt idx="1275">
                  <c:v>0.25646967941290078</c:v>
                </c:pt>
                <c:pt idx="1276">
                  <c:v>0.25631460324862049</c:v>
                </c:pt>
                <c:pt idx="1277">
                  <c:v>0.25487139516757601</c:v>
                </c:pt>
                <c:pt idx="1278">
                  <c:v>0.25865468023026572</c:v>
                </c:pt>
                <c:pt idx="1279">
                  <c:v>0.25824605283726748</c:v>
                </c:pt>
                <c:pt idx="1280">
                  <c:v>0.25607592006789592</c:v>
                </c:pt>
                <c:pt idx="1281">
                  <c:v>0.25558445532435736</c:v>
                </c:pt>
                <c:pt idx="1282">
                  <c:v>0.25369402136849284</c:v>
                </c:pt>
                <c:pt idx="1283">
                  <c:v>0.25298685782556757</c:v>
                </c:pt>
                <c:pt idx="1284">
                  <c:v>0.25170017188550931</c:v>
                </c:pt>
                <c:pt idx="1285">
                  <c:v>0.25192207210569528</c:v>
                </c:pt>
                <c:pt idx="1286">
                  <c:v>0.25036938534278957</c:v>
                </c:pt>
                <c:pt idx="1287">
                  <c:v>0.25119047619047619</c:v>
                </c:pt>
                <c:pt idx="1288">
                  <c:v>0.25308782299007349</c:v>
                </c:pt>
                <c:pt idx="1289">
                  <c:v>0.25532724505327242</c:v>
                </c:pt>
                <c:pt idx="1290">
                  <c:v>0.25379247572815533</c:v>
                </c:pt>
                <c:pt idx="1291">
                  <c:v>0.25441075383792866</c:v>
                </c:pt>
                <c:pt idx="1292">
                  <c:v>0.25332219606651984</c:v>
                </c:pt>
                <c:pt idx="1293">
                  <c:v>0.25296684786769769</c:v>
                </c:pt>
                <c:pt idx="1294">
                  <c:v>0.25111127853537257</c:v>
                </c:pt>
                <c:pt idx="1295">
                  <c:v>0.25277044854881264</c:v>
                </c:pt>
                <c:pt idx="1296">
                  <c:v>0.25302996505316377</c:v>
                </c:pt>
                <c:pt idx="1297">
                  <c:v>0.25130034180413136</c:v>
                </c:pt>
                <c:pt idx="1298">
                  <c:v>0.25360532018232079</c:v>
                </c:pt>
                <c:pt idx="1299">
                  <c:v>0.25365634140853521</c:v>
                </c:pt>
                <c:pt idx="1300">
                  <c:v>0.25819295558958655</c:v>
                </c:pt>
                <c:pt idx="1301">
                  <c:v>0.25733374289663646</c:v>
                </c:pt>
                <c:pt idx="1302">
                  <c:v>0.25647568236294749</c:v>
                </c:pt>
                <c:pt idx="1303">
                  <c:v>0.25834756949836934</c:v>
                </c:pt>
                <c:pt idx="1304">
                  <c:v>0.26057853215395654</c:v>
                </c:pt>
                <c:pt idx="1305">
                  <c:v>0.25917413014187207</c:v>
                </c:pt>
                <c:pt idx="1306">
                  <c:v>0.26301347081323795</c:v>
                </c:pt>
                <c:pt idx="1307">
                  <c:v>0.26557295136575615</c:v>
                </c:pt>
                <c:pt idx="1308">
                  <c:v>0.26901835025832888</c:v>
                </c:pt>
                <c:pt idx="1309">
                  <c:v>0.26549199863806605</c:v>
                </c:pt>
                <c:pt idx="1310">
                  <c:v>0.27250868287469943</c:v>
                </c:pt>
                <c:pt idx="1311">
                  <c:v>0.27179749424699567</c:v>
                </c:pt>
                <c:pt idx="1312">
                  <c:v>0.26837114798509987</c:v>
                </c:pt>
                <c:pt idx="1313">
                  <c:v>0.27176256010611838</c:v>
                </c:pt>
                <c:pt idx="1314">
                  <c:v>0.273768709758341</c:v>
                </c:pt>
                <c:pt idx="1315">
                  <c:v>0.27559120915851926</c:v>
                </c:pt>
                <c:pt idx="1316">
                  <c:v>0.28460396471923849</c:v>
                </c:pt>
                <c:pt idx="1317">
                  <c:v>0.28755326704545453</c:v>
                </c:pt>
                <c:pt idx="1318">
                  <c:v>0.28661403353144682</c:v>
                </c:pt>
                <c:pt idx="1319">
                  <c:v>0.28246307110958435</c:v>
                </c:pt>
                <c:pt idx="1320">
                  <c:v>0.28455284552845528</c:v>
                </c:pt>
                <c:pt idx="1321">
                  <c:v>0.28422772617819053</c:v>
                </c:pt>
                <c:pt idx="1322">
                  <c:v>0.27973213528863272</c:v>
                </c:pt>
                <c:pt idx="1323">
                  <c:v>0.27727422544495717</c:v>
                </c:pt>
                <c:pt idx="1324">
                  <c:v>0.27670940170940173</c:v>
                </c:pt>
                <c:pt idx="1325">
                  <c:v>0.27728685976108658</c:v>
                </c:pt>
                <c:pt idx="1326">
                  <c:v>0.27840251364312885</c:v>
                </c:pt>
                <c:pt idx="1327">
                  <c:v>0.2824777259227832</c:v>
                </c:pt>
                <c:pt idx="1328">
                  <c:v>0.28318659714505517</c:v>
                </c:pt>
                <c:pt idx="1329">
                  <c:v>0.27849364036910795</c:v>
                </c:pt>
                <c:pt idx="1330">
                  <c:v>0.28124999999999994</c:v>
                </c:pt>
                <c:pt idx="1331">
                  <c:v>0.28295376121463073</c:v>
                </c:pt>
                <c:pt idx="1332">
                  <c:v>0.28344904431301965</c:v>
                </c:pt>
                <c:pt idx="1333">
                  <c:v>0.28274163410905384</c:v>
                </c:pt>
                <c:pt idx="1334">
                  <c:v>0.28080757309206672</c:v>
                </c:pt>
                <c:pt idx="1335">
                  <c:v>0.27950259408712835</c:v>
                </c:pt>
                <c:pt idx="1336">
                  <c:v>0.27962475312705726</c:v>
                </c:pt>
                <c:pt idx="1337">
                  <c:v>0.28085778405785056</c:v>
                </c:pt>
                <c:pt idx="1338">
                  <c:v>0.28526254472830159</c:v>
                </c:pt>
                <c:pt idx="1339">
                  <c:v>0.28851924890679925</c:v>
                </c:pt>
                <c:pt idx="1340">
                  <c:v>0.29310650363281943</c:v>
                </c:pt>
                <c:pt idx="1341">
                  <c:v>0.29425753038576707</c:v>
                </c:pt>
                <c:pt idx="1342">
                  <c:v>0.28974535443909155</c:v>
                </c:pt>
                <c:pt idx="1343">
                  <c:v>0.28756168112982811</c:v>
                </c:pt>
                <c:pt idx="1344">
                  <c:v>0.2905775075987842</c:v>
                </c:pt>
                <c:pt idx="1345">
                  <c:v>0.2929771650150797</c:v>
                </c:pt>
                <c:pt idx="1346">
                  <c:v>0.29712770658418025</c:v>
                </c:pt>
                <c:pt idx="1347">
                  <c:v>0.29855362503411259</c:v>
                </c:pt>
                <c:pt idx="1348">
                  <c:v>0.29072458607797752</c:v>
                </c:pt>
                <c:pt idx="1349">
                  <c:v>0.28561440307638525</c:v>
                </c:pt>
                <c:pt idx="1350">
                  <c:v>0.28551807022061981</c:v>
                </c:pt>
                <c:pt idx="1351">
                  <c:v>0.28865266614812896</c:v>
                </c:pt>
                <c:pt idx="1352">
                  <c:v>0.28474661314601102</c:v>
                </c:pt>
                <c:pt idx="1353">
                  <c:v>0.28187134502923977</c:v>
                </c:pt>
                <c:pt idx="1354">
                  <c:v>0.27875776397515523</c:v>
                </c:pt>
                <c:pt idx="1355">
                  <c:v>0.27931292008961905</c:v>
                </c:pt>
                <c:pt idx="1356">
                  <c:v>0.27722933833727664</c:v>
                </c:pt>
                <c:pt idx="1357">
                  <c:v>0.28146053397654497</c:v>
                </c:pt>
                <c:pt idx="1358">
                  <c:v>0.27802251590797844</c:v>
                </c:pt>
                <c:pt idx="1359">
                  <c:v>0.2815982828366218</c:v>
                </c:pt>
                <c:pt idx="1360">
                  <c:v>0.28193325661680091</c:v>
                </c:pt>
                <c:pt idx="1361">
                  <c:v>0.2813583931596354</c:v>
                </c:pt>
                <c:pt idx="1362">
                  <c:v>0.27675511992987489</c:v>
                </c:pt>
                <c:pt idx="1363">
                  <c:v>0.27907354733848033</c:v>
                </c:pt>
                <c:pt idx="1364">
                  <c:v>0.27739340305711985</c:v>
                </c:pt>
                <c:pt idx="1365">
                  <c:v>0.2744305371997201</c:v>
                </c:pt>
                <c:pt idx="1366">
                  <c:v>0.27223950233281491</c:v>
                </c:pt>
                <c:pt idx="1367">
                  <c:v>0.27768924302788844</c:v>
                </c:pt>
                <c:pt idx="1368">
                  <c:v>0.27967213114754097</c:v>
                </c:pt>
                <c:pt idx="1369">
                  <c:v>0.28002258246632794</c:v>
                </c:pt>
                <c:pt idx="1370">
                  <c:v>0.27833663366336636</c:v>
                </c:pt>
                <c:pt idx="1371">
                  <c:v>0.27876952502390817</c:v>
                </c:pt>
                <c:pt idx="1372">
                  <c:v>0.27855219388563285</c:v>
                </c:pt>
                <c:pt idx="1373">
                  <c:v>0.27682202064435407</c:v>
                </c:pt>
                <c:pt idx="1374">
                  <c:v>0.28117895420591105</c:v>
                </c:pt>
                <c:pt idx="1375">
                  <c:v>0.28040540540540543</c:v>
                </c:pt>
                <c:pt idx="1376">
                  <c:v>0.27917258803094902</c:v>
                </c:pt>
                <c:pt idx="1377">
                  <c:v>0.27849513789255537</c:v>
                </c:pt>
                <c:pt idx="1378">
                  <c:v>0.27760152284263961</c:v>
                </c:pt>
                <c:pt idx="1379">
                  <c:v>0.27869116698903934</c:v>
                </c:pt>
                <c:pt idx="1380">
                  <c:v>0.28171320940135941</c:v>
                </c:pt>
                <c:pt idx="1381">
                  <c:v>0.28398098048860471</c:v>
                </c:pt>
                <c:pt idx="1382">
                  <c:v>0.28589336453284309</c:v>
                </c:pt>
                <c:pt idx="1383">
                  <c:v>0.28349693766255557</c:v>
                </c:pt>
                <c:pt idx="1384">
                  <c:v>0.2853466026080988</c:v>
                </c:pt>
                <c:pt idx="1385">
                  <c:v>0.28734742994670792</c:v>
                </c:pt>
                <c:pt idx="1386">
                  <c:v>0.28276668615821571</c:v>
                </c:pt>
                <c:pt idx="1387">
                  <c:v>0.28504789670970426</c:v>
                </c:pt>
                <c:pt idx="1388">
                  <c:v>0.28170253620289626</c:v>
                </c:pt>
                <c:pt idx="1389">
                  <c:v>0.28094742738257183</c:v>
                </c:pt>
                <c:pt idx="1390">
                  <c:v>0.27831170911420794</c:v>
                </c:pt>
                <c:pt idx="1391">
                  <c:v>0.27745206781809539</c:v>
                </c:pt>
                <c:pt idx="1392">
                  <c:v>0.27815618564866146</c:v>
                </c:pt>
                <c:pt idx="1393">
                  <c:v>0.27673005602461925</c:v>
                </c:pt>
                <c:pt idx="1394">
                  <c:v>0.27882210568777732</c:v>
                </c:pt>
                <c:pt idx="1395">
                  <c:v>0.2776675922253074</c:v>
                </c:pt>
                <c:pt idx="1396">
                  <c:v>0.27936559053216331</c:v>
                </c:pt>
                <c:pt idx="1397">
                  <c:v>0.28305566842746849</c:v>
                </c:pt>
                <c:pt idx="1398">
                  <c:v>0.28429439789715788</c:v>
                </c:pt>
                <c:pt idx="1399">
                  <c:v>0.28668467141337262</c:v>
                </c:pt>
                <c:pt idx="1400">
                  <c:v>0.28406941360309235</c:v>
                </c:pt>
                <c:pt idx="1401">
                  <c:v>0.28497796990606034</c:v>
                </c:pt>
                <c:pt idx="1402">
                  <c:v>0.28249818445896874</c:v>
                </c:pt>
                <c:pt idx="1403">
                  <c:v>0.2861399693967947</c:v>
                </c:pt>
                <c:pt idx="1404">
                  <c:v>0.28394667518160777</c:v>
                </c:pt>
                <c:pt idx="1405">
                  <c:v>0.28325025714059654</c:v>
                </c:pt>
                <c:pt idx="1406">
                  <c:v>0.28531899754921342</c:v>
                </c:pt>
                <c:pt idx="1407">
                  <c:v>0.28807177761755987</c:v>
                </c:pt>
                <c:pt idx="1408">
                  <c:v>0.28734538534728832</c:v>
                </c:pt>
                <c:pt idx="1409">
                  <c:v>0.28669322709163342</c:v>
                </c:pt>
                <c:pt idx="1410">
                  <c:v>0.2771764705882353</c:v>
                </c:pt>
                <c:pt idx="1411">
                  <c:v>0.27517619420516837</c:v>
                </c:pt>
                <c:pt idx="1412">
                  <c:v>0.27499218994064356</c:v>
                </c:pt>
                <c:pt idx="1413">
                  <c:v>0.27421501840106494</c:v>
                </c:pt>
                <c:pt idx="1414">
                  <c:v>0.27394157162943289</c:v>
                </c:pt>
                <c:pt idx="1415">
                  <c:v>0.27197397971036941</c:v>
                </c:pt>
                <c:pt idx="1416">
                  <c:v>0.27058823529411768</c:v>
                </c:pt>
                <c:pt idx="1417">
                  <c:v>0.26955447455794918</c:v>
                </c:pt>
                <c:pt idx="1418">
                  <c:v>0.27080099348028563</c:v>
                </c:pt>
                <c:pt idx="1419">
                  <c:v>0.26952218957785679</c:v>
                </c:pt>
                <c:pt idx="1420">
                  <c:v>0.26649843236216259</c:v>
                </c:pt>
                <c:pt idx="1421">
                  <c:v>0.26289365586490188</c:v>
                </c:pt>
                <c:pt idx="1422">
                  <c:v>0.26311388170898586</c:v>
                </c:pt>
                <c:pt idx="1423">
                  <c:v>0.26403768710584297</c:v>
                </c:pt>
                <c:pt idx="1424">
                  <c:v>0.26220903696942033</c:v>
                </c:pt>
                <c:pt idx="1425">
                  <c:v>0.26433313216656606</c:v>
                </c:pt>
                <c:pt idx="1426">
                  <c:v>0.26660600545950863</c:v>
                </c:pt>
                <c:pt idx="1427">
                  <c:v>0.26346533151266877</c:v>
                </c:pt>
                <c:pt idx="1428">
                  <c:v>0.26269315673289179</c:v>
                </c:pt>
                <c:pt idx="1429">
                  <c:v>0.26408772464209568</c:v>
                </c:pt>
                <c:pt idx="1430">
                  <c:v>0.26270098890314786</c:v>
                </c:pt>
                <c:pt idx="1431">
                  <c:v>0.26183298160988844</c:v>
                </c:pt>
                <c:pt idx="1432">
                  <c:v>0.25888211684257473</c:v>
                </c:pt>
                <c:pt idx="1433">
                  <c:v>0.25793975455559692</c:v>
                </c:pt>
                <c:pt idx="1434">
                  <c:v>0.25914385340158769</c:v>
                </c:pt>
                <c:pt idx="1435">
                  <c:v>0.25867297877061912</c:v>
                </c:pt>
                <c:pt idx="1436">
                  <c:v>0.25760933806146569</c:v>
                </c:pt>
                <c:pt idx="1437">
                  <c:v>0.2590056564453706</c:v>
                </c:pt>
                <c:pt idx="1438">
                  <c:v>0.25679669030732855</c:v>
                </c:pt>
                <c:pt idx="1439">
                  <c:v>0.25719357940676091</c:v>
                </c:pt>
                <c:pt idx="1440">
                  <c:v>0.25787752675386444</c:v>
                </c:pt>
                <c:pt idx="1441">
                  <c:v>0.25777287761852258</c:v>
                </c:pt>
                <c:pt idx="1442">
                  <c:v>0.2569459717029543</c:v>
                </c:pt>
                <c:pt idx="1443">
                  <c:v>0.25588041327764344</c:v>
                </c:pt>
                <c:pt idx="1444">
                  <c:v>0.25700213188267296</c:v>
                </c:pt>
                <c:pt idx="1445">
                  <c:v>0.25565395593939838</c:v>
                </c:pt>
                <c:pt idx="1446">
                  <c:v>0.25618929379975169</c:v>
                </c:pt>
                <c:pt idx="1447">
                  <c:v>0.25568678915135606</c:v>
                </c:pt>
                <c:pt idx="1448">
                  <c:v>0.25370747310264613</c:v>
                </c:pt>
                <c:pt idx="1449">
                  <c:v>0.25463435994745293</c:v>
                </c:pt>
                <c:pt idx="1450">
                  <c:v>0.25397516880853843</c:v>
                </c:pt>
                <c:pt idx="1451">
                  <c:v>0.25460636515912899</c:v>
                </c:pt>
                <c:pt idx="1452">
                  <c:v>0.25623400365630711</c:v>
                </c:pt>
                <c:pt idx="1453">
                  <c:v>0.25899814471243043</c:v>
                </c:pt>
                <c:pt idx="1454">
                  <c:v>0.25735131549856294</c:v>
                </c:pt>
                <c:pt idx="1455">
                  <c:v>0.25561879743140692</c:v>
                </c:pt>
                <c:pt idx="1456">
                  <c:v>0.2556516682416225</c:v>
                </c:pt>
                <c:pt idx="1457">
                  <c:v>0.25854048553568831</c:v>
                </c:pt>
                <c:pt idx="1458">
                  <c:v>0.25481936313008707</c:v>
                </c:pt>
                <c:pt idx="1459">
                  <c:v>0.25130440997784287</c:v>
                </c:pt>
                <c:pt idx="1460">
                  <c:v>0.24964468447981811</c:v>
                </c:pt>
                <c:pt idx="1461">
                  <c:v>0.24789736279401281</c:v>
                </c:pt>
                <c:pt idx="1462">
                  <c:v>0.24522541711040113</c:v>
                </c:pt>
                <c:pt idx="1463">
                  <c:v>0.24622614639703788</c:v>
                </c:pt>
                <c:pt idx="1464">
                  <c:v>0.24613080379430852</c:v>
                </c:pt>
                <c:pt idx="1465">
                  <c:v>0.24849137931034487</c:v>
                </c:pt>
                <c:pt idx="1466">
                  <c:v>0.24776226279985678</c:v>
                </c:pt>
                <c:pt idx="1467">
                  <c:v>0.24602782289386343</c:v>
                </c:pt>
                <c:pt idx="1468">
                  <c:v>0.24799886661471984</c:v>
                </c:pt>
                <c:pt idx="1469">
                  <c:v>0.2471702142806293</c:v>
                </c:pt>
                <c:pt idx="1470">
                  <c:v>0.24852028809812454</c:v>
                </c:pt>
                <c:pt idx="1471">
                  <c:v>0.24884596264469852</c:v>
                </c:pt>
                <c:pt idx="1472">
                  <c:v>0.24830795262267341</c:v>
                </c:pt>
                <c:pt idx="1473">
                  <c:v>0.24918589834348015</c:v>
                </c:pt>
                <c:pt idx="1474">
                  <c:v>0.25132275132275128</c:v>
                </c:pt>
                <c:pt idx="1475">
                  <c:v>0.24958866871736177</c:v>
                </c:pt>
                <c:pt idx="1476">
                  <c:v>0.25112140066560557</c:v>
                </c:pt>
                <c:pt idx="1477">
                  <c:v>0.2520971302428256</c:v>
                </c:pt>
                <c:pt idx="1478">
                  <c:v>0.25065693430656938</c:v>
                </c:pt>
                <c:pt idx="1479">
                  <c:v>0.24814467901145615</c:v>
                </c:pt>
                <c:pt idx="1480">
                  <c:v>0.25032813183607994</c:v>
                </c:pt>
                <c:pt idx="1481">
                  <c:v>0.25282743524261214</c:v>
                </c:pt>
                <c:pt idx="1482">
                  <c:v>0.25043140638481448</c:v>
                </c:pt>
                <c:pt idx="1483">
                  <c:v>0.25091984705288217</c:v>
                </c:pt>
                <c:pt idx="1484">
                  <c:v>0.25181527737438281</c:v>
                </c:pt>
                <c:pt idx="1485">
                  <c:v>0.25386009423704248</c:v>
                </c:pt>
                <c:pt idx="1486">
                  <c:v>0.25491629505080782</c:v>
                </c:pt>
                <c:pt idx="1487">
                  <c:v>0.25569878377394217</c:v>
                </c:pt>
                <c:pt idx="1488">
                  <c:v>0.25353832890293843</c:v>
                </c:pt>
                <c:pt idx="1489">
                  <c:v>0.25321061643835618</c:v>
                </c:pt>
                <c:pt idx="1490">
                  <c:v>0.25365054491060618</c:v>
                </c:pt>
                <c:pt idx="1491">
                  <c:v>0.25495102595267033</c:v>
                </c:pt>
                <c:pt idx="1492">
                  <c:v>0.25465397186300981</c:v>
                </c:pt>
                <c:pt idx="1493">
                  <c:v>0.2539015178507803</c:v>
                </c:pt>
                <c:pt idx="1494">
                  <c:v>0.25508078994614009</c:v>
                </c:pt>
                <c:pt idx="1495">
                  <c:v>0.25963503649635039</c:v>
                </c:pt>
                <c:pt idx="1496">
                  <c:v>0.25893508388037928</c:v>
                </c:pt>
                <c:pt idx="1497">
                  <c:v>0.2604174295129989</c:v>
                </c:pt>
                <c:pt idx="1498">
                  <c:v>0.26211875644614702</c:v>
                </c:pt>
                <c:pt idx="1499">
                  <c:v>0.2640052933392148</c:v>
                </c:pt>
                <c:pt idx="1500">
                  <c:v>0.26495096231841309</c:v>
                </c:pt>
                <c:pt idx="1501">
                  <c:v>0.2676161360077548</c:v>
                </c:pt>
                <c:pt idx="1502">
                  <c:v>0.26728663566821659</c:v>
                </c:pt>
                <c:pt idx="1503">
                  <c:v>0.26868930211548592</c:v>
                </c:pt>
                <c:pt idx="1504">
                  <c:v>0.27120586886749198</c:v>
                </c:pt>
                <c:pt idx="1505">
                  <c:v>0.27300755356867579</c:v>
                </c:pt>
                <c:pt idx="1506">
                  <c:v>0.26869743123437145</c:v>
                </c:pt>
                <c:pt idx="1507">
                  <c:v>0.27012102874432681</c:v>
                </c:pt>
                <c:pt idx="1508">
                  <c:v>0.26854161941483329</c:v>
                </c:pt>
                <c:pt idx="1509">
                  <c:v>0.26907115370104878</c:v>
                </c:pt>
                <c:pt idx="1510">
                  <c:v>0.27085541256623774</c:v>
                </c:pt>
                <c:pt idx="1511">
                  <c:v>0.26843679880329097</c:v>
                </c:pt>
                <c:pt idx="1512">
                  <c:v>0.27071948998178508</c:v>
                </c:pt>
                <c:pt idx="1513">
                  <c:v>0.27276184680915799</c:v>
                </c:pt>
                <c:pt idx="1514">
                  <c:v>0.27863607990012484</c:v>
                </c:pt>
                <c:pt idx="1515">
                  <c:v>0.2797033567525371</c:v>
                </c:pt>
                <c:pt idx="1516">
                  <c:v>0.27860850701169909</c:v>
                </c:pt>
                <c:pt idx="1517">
                  <c:v>0.27627491096461315</c:v>
                </c:pt>
                <c:pt idx="1518">
                  <c:v>0.27822794396062095</c:v>
                </c:pt>
                <c:pt idx="1519">
                  <c:v>0.27663410969196095</c:v>
                </c:pt>
                <c:pt idx="1520">
                  <c:v>0.27996347309945968</c:v>
                </c:pt>
                <c:pt idx="1521">
                  <c:v>0.27708396027685828</c:v>
                </c:pt>
                <c:pt idx="1522">
                  <c:v>0.2789429847807981</c:v>
                </c:pt>
                <c:pt idx="1523">
                  <c:v>0.27789016258335208</c:v>
                </c:pt>
                <c:pt idx="1524">
                  <c:v>0.27530937826151786</c:v>
                </c:pt>
                <c:pt idx="1525">
                  <c:v>0.27581845238095237</c:v>
                </c:pt>
                <c:pt idx="1526">
                  <c:v>0.27258658806190128</c:v>
                </c:pt>
                <c:pt idx="1527">
                  <c:v>0.27037201062887517</c:v>
                </c:pt>
                <c:pt idx="1528">
                  <c:v>0.27370884929024464</c:v>
                </c:pt>
                <c:pt idx="1529">
                  <c:v>0.27169189270193311</c:v>
                </c:pt>
                <c:pt idx="1530">
                  <c:v>0.27558635394456288</c:v>
                </c:pt>
                <c:pt idx="1531">
                  <c:v>0.27458705864524929</c:v>
                </c:pt>
                <c:pt idx="1532">
                  <c:v>0.2752121348652099</c:v>
                </c:pt>
                <c:pt idx="1533">
                  <c:v>0.27697868815422849</c:v>
                </c:pt>
                <c:pt idx="1534">
                  <c:v>0.27176548379986776</c:v>
                </c:pt>
                <c:pt idx="1535">
                  <c:v>0.27265401802065786</c:v>
                </c:pt>
                <c:pt idx="1536">
                  <c:v>0.27021323047813117</c:v>
                </c:pt>
                <c:pt idx="1537">
                  <c:v>0.26982966591125079</c:v>
                </c:pt>
                <c:pt idx="1538">
                  <c:v>0.27182817920141705</c:v>
                </c:pt>
                <c:pt idx="1539">
                  <c:v>0.27128288501330183</c:v>
                </c:pt>
                <c:pt idx="1540">
                  <c:v>0.27411659460265397</c:v>
                </c:pt>
                <c:pt idx="1541">
                  <c:v>0.27549194991055459</c:v>
                </c:pt>
                <c:pt idx="1542">
                  <c:v>0.27720769979776794</c:v>
                </c:pt>
                <c:pt idx="1543">
                  <c:v>0.27506445672191532</c:v>
                </c:pt>
                <c:pt idx="1544">
                  <c:v>0.27556671343129291</c:v>
                </c:pt>
                <c:pt idx="1545">
                  <c:v>0.27427398063948366</c:v>
                </c:pt>
                <c:pt idx="1546">
                  <c:v>0.27313096018053434</c:v>
                </c:pt>
                <c:pt idx="1547">
                  <c:v>0.27292528860814641</c:v>
                </c:pt>
                <c:pt idx="1548">
                  <c:v>0.27603136220414742</c:v>
                </c:pt>
                <c:pt idx="1549">
                  <c:v>0.27700051817306981</c:v>
                </c:pt>
                <c:pt idx="1550">
                  <c:v>0.27693571268573136</c:v>
                </c:pt>
                <c:pt idx="1551">
                  <c:v>0.27672439534189308</c:v>
                </c:pt>
                <c:pt idx="1552">
                  <c:v>0.27649261951971804</c:v>
                </c:pt>
                <c:pt idx="1553">
                  <c:v>0.27466109027978081</c:v>
                </c:pt>
                <c:pt idx="1554">
                  <c:v>0.27567060859532733</c:v>
                </c:pt>
                <c:pt idx="1555">
                  <c:v>0.27536126642945319</c:v>
                </c:pt>
                <c:pt idx="1556">
                  <c:v>0.2734937132059016</c:v>
                </c:pt>
                <c:pt idx="1557">
                  <c:v>0.27385831381733022</c:v>
                </c:pt>
                <c:pt idx="1558">
                  <c:v>0.27168998923573734</c:v>
                </c:pt>
                <c:pt idx="1559">
                  <c:v>0.27051998281048562</c:v>
                </c:pt>
                <c:pt idx="1560">
                  <c:v>0.26639110604332955</c:v>
                </c:pt>
                <c:pt idx="1561">
                  <c:v>0.26642465655918568</c:v>
                </c:pt>
                <c:pt idx="1562">
                  <c:v>0.26619728326577052</c:v>
                </c:pt>
                <c:pt idx="1563">
                  <c:v>0.26654359556944046</c:v>
                </c:pt>
                <c:pt idx="1564">
                  <c:v>0.26639198692903315</c:v>
                </c:pt>
                <c:pt idx="1565">
                  <c:v>0.2660700333830528</c:v>
                </c:pt>
                <c:pt idx="1566">
                  <c:v>0.26449095423909191</c:v>
                </c:pt>
                <c:pt idx="1567">
                  <c:v>0.2619198535108106</c:v>
                </c:pt>
                <c:pt idx="1568">
                  <c:v>0.26086650724433819</c:v>
                </c:pt>
                <c:pt idx="1569">
                  <c:v>0.26134045994795696</c:v>
                </c:pt>
                <c:pt idx="1570">
                  <c:v>0.26022855530474043</c:v>
                </c:pt>
                <c:pt idx="1571">
                  <c:v>0.25969538852065999</c:v>
                </c:pt>
                <c:pt idx="1572">
                  <c:v>0.25913550405232477</c:v>
                </c:pt>
                <c:pt idx="1573">
                  <c:v>0.25878029821214049</c:v>
                </c:pt>
                <c:pt idx="1574">
                  <c:v>0.25929065988413175</c:v>
                </c:pt>
                <c:pt idx="1575">
                  <c:v>0.25905233380480908</c:v>
                </c:pt>
                <c:pt idx="1576">
                  <c:v>0.25842696629213485</c:v>
                </c:pt>
                <c:pt idx="1577">
                  <c:v>0.25902199444800339</c:v>
                </c:pt>
                <c:pt idx="1578">
                  <c:v>0.25750920940776423</c:v>
                </c:pt>
                <c:pt idx="1579">
                  <c:v>0.25873927533148977</c:v>
                </c:pt>
                <c:pt idx="1580">
                  <c:v>0.2578241430700447</c:v>
                </c:pt>
                <c:pt idx="1581">
                  <c:v>0.25554705432287683</c:v>
                </c:pt>
                <c:pt idx="1582">
                  <c:v>0.25372410448278249</c:v>
                </c:pt>
                <c:pt idx="1583">
                  <c:v>0.25489512925928509</c:v>
                </c:pt>
                <c:pt idx="1584">
                  <c:v>0.25356125356125359</c:v>
                </c:pt>
                <c:pt idx="1585">
                  <c:v>0.25126393794584118</c:v>
                </c:pt>
                <c:pt idx="1586">
                  <c:v>0.25097209905177703</c:v>
                </c:pt>
                <c:pt idx="1587">
                  <c:v>0.24816625916870413</c:v>
                </c:pt>
                <c:pt idx="1588">
                  <c:v>0.24744445958838762</c:v>
                </c:pt>
                <c:pt idx="1589">
                  <c:v>0.2468967398717774</c:v>
                </c:pt>
                <c:pt idx="1590">
                  <c:v>0.2470347648261759</c:v>
                </c:pt>
                <c:pt idx="1591">
                  <c:v>0.24804035171426622</c:v>
                </c:pt>
                <c:pt idx="1592">
                  <c:v>0.24700075409611297</c:v>
                </c:pt>
                <c:pt idx="1593">
                  <c:v>0.24970820460006862</c:v>
                </c:pt>
                <c:pt idx="1594">
                  <c:v>0.25183900069396253</c:v>
                </c:pt>
                <c:pt idx="1595">
                  <c:v>0.25380321004884854</c:v>
                </c:pt>
                <c:pt idx="1596">
                  <c:v>0.2504148230088496</c:v>
                </c:pt>
                <c:pt idx="1597">
                  <c:v>0.25276099187330692</c:v>
                </c:pt>
                <c:pt idx="1598">
                  <c:v>0.25091790786283341</c:v>
                </c:pt>
                <c:pt idx="1599">
                  <c:v>0.25197231833910033</c:v>
                </c:pt>
                <c:pt idx="1600">
                  <c:v>0.25218829691915362</c:v>
                </c:pt>
                <c:pt idx="1601">
                  <c:v>0.25183056182850883</c:v>
                </c:pt>
                <c:pt idx="1602">
                  <c:v>0.25140276447242377</c:v>
                </c:pt>
                <c:pt idx="1603">
                  <c:v>0.25267783575940678</c:v>
                </c:pt>
                <c:pt idx="1604">
                  <c:v>0.2547156726768377</c:v>
                </c:pt>
                <c:pt idx="1605">
                  <c:v>0.25593243997766613</c:v>
                </c:pt>
                <c:pt idx="1606">
                  <c:v>0.25606863839285715</c:v>
                </c:pt>
                <c:pt idx="1607">
                  <c:v>0.25544124851284206</c:v>
                </c:pt>
                <c:pt idx="1608">
                  <c:v>0.25437257079400327</c:v>
                </c:pt>
                <c:pt idx="1609">
                  <c:v>0.25278274014016766</c:v>
                </c:pt>
                <c:pt idx="1610">
                  <c:v>0.25471956224350206</c:v>
                </c:pt>
                <c:pt idx="1611">
                  <c:v>0.25654917020984774</c:v>
                </c:pt>
                <c:pt idx="1612">
                  <c:v>0.25880465862333496</c:v>
                </c:pt>
                <c:pt idx="1613">
                  <c:v>0.25807126420751691</c:v>
                </c:pt>
                <c:pt idx="1614">
                  <c:v>0.25929854334606139</c:v>
                </c:pt>
                <c:pt idx="1615">
                  <c:v>0.25811941568571833</c:v>
                </c:pt>
                <c:pt idx="1616">
                  <c:v>0.25864385208230217</c:v>
                </c:pt>
                <c:pt idx="1617">
                  <c:v>0.25879023700035375</c:v>
                </c:pt>
                <c:pt idx="1618">
                  <c:v>0.25879023700035375</c:v>
                </c:pt>
                <c:pt idx="1619">
                  <c:v>0.25879023700035375</c:v>
                </c:pt>
                <c:pt idx="1620">
                  <c:v>0.26105412097629999</c:v>
                </c:pt>
                <c:pt idx="1621">
                  <c:v>0.25561856752783024</c:v>
                </c:pt>
                <c:pt idx="1622">
                  <c:v>0.25614580389940661</c:v>
                </c:pt>
                <c:pt idx="1623">
                  <c:v>0.25146281283045474</c:v>
                </c:pt>
                <c:pt idx="1624">
                  <c:v>0.24965025181869052</c:v>
                </c:pt>
                <c:pt idx="1625">
                  <c:v>0.25007157171485828</c:v>
                </c:pt>
                <c:pt idx="1626">
                  <c:v>0.25268038249782676</c:v>
                </c:pt>
                <c:pt idx="1627">
                  <c:v>0.25094093804284889</c:v>
                </c:pt>
                <c:pt idx="1628">
                  <c:v>0.24864395747450641</c:v>
                </c:pt>
                <c:pt idx="1629">
                  <c:v>0.25045358879454244</c:v>
                </c:pt>
                <c:pt idx="1630">
                  <c:v>0.25204149194438313</c:v>
                </c:pt>
                <c:pt idx="1631">
                  <c:v>0.25106853352984526</c:v>
                </c:pt>
                <c:pt idx="1632">
                  <c:v>0.25196157512649409</c:v>
                </c:pt>
                <c:pt idx="1633">
                  <c:v>0.2471788974340545</c:v>
                </c:pt>
                <c:pt idx="1634">
                  <c:v>0.24664128170127164</c:v>
                </c:pt>
                <c:pt idx="1635">
                  <c:v>0.24510577267837935</c:v>
                </c:pt>
                <c:pt idx="1636">
                  <c:v>0.24117438981252215</c:v>
                </c:pt>
                <c:pt idx="1637">
                  <c:v>0.24473590925203828</c:v>
                </c:pt>
                <c:pt idx="1638">
                  <c:v>0.24663293664932656</c:v>
                </c:pt>
                <c:pt idx="1639">
                  <c:v>0.24565248126678918</c:v>
                </c:pt>
                <c:pt idx="1640">
                  <c:v>0.24591894173937517</c:v>
                </c:pt>
                <c:pt idx="1641">
                  <c:v>0.24845244794597637</c:v>
                </c:pt>
                <c:pt idx="1642">
                  <c:v>0.24814422057264054</c:v>
                </c:pt>
                <c:pt idx="1643">
                  <c:v>0.24722123893805312</c:v>
                </c:pt>
                <c:pt idx="1644">
                  <c:v>0.25053003533568907</c:v>
                </c:pt>
                <c:pt idx="1645">
                  <c:v>0.24954218904070999</c:v>
                </c:pt>
                <c:pt idx="1646">
                  <c:v>0.24899936802190858</c:v>
                </c:pt>
                <c:pt idx="1647">
                  <c:v>0.24896469432161156</c:v>
                </c:pt>
                <c:pt idx="1648">
                  <c:v>0.24783881762409368</c:v>
                </c:pt>
                <c:pt idx="1649">
                  <c:v>0.24729983973242287</c:v>
                </c:pt>
                <c:pt idx="1650">
                  <c:v>0.24784407207459863</c:v>
                </c:pt>
                <c:pt idx="1651">
                  <c:v>0.24776581521356694</c:v>
                </c:pt>
                <c:pt idx="1652">
                  <c:v>0.24866105585309869</c:v>
                </c:pt>
                <c:pt idx="1653">
                  <c:v>0.24764394304189311</c:v>
                </c:pt>
                <c:pt idx="1654">
                  <c:v>0.24762630812946149</c:v>
                </c:pt>
                <c:pt idx="1655">
                  <c:v>0.24696802646086</c:v>
                </c:pt>
                <c:pt idx="1656">
                  <c:v>0.24728622452552704</c:v>
                </c:pt>
                <c:pt idx="1657">
                  <c:v>0.24699683877766068</c:v>
                </c:pt>
                <c:pt idx="1658">
                  <c:v>0.24592592592592591</c:v>
                </c:pt>
                <c:pt idx="1659">
                  <c:v>0.24583215597626445</c:v>
                </c:pt>
                <c:pt idx="1660">
                  <c:v>0.24601871027636937</c:v>
                </c:pt>
                <c:pt idx="1661">
                  <c:v>0.2452074994733516</c:v>
                </c:pt>
                <c:pt idx="1662">
                  <c:v>0.24346159112693413</c:v>
                </c:pt>
                <c:pt idx="1663">
                  <c:v>0.24401290056954644</c:v>
                </c:pt>
                <c:pt idx="1664">
                  <c:v>0.24417571906811505</c:v>
                </c:pt>
                <c:pt idx="1665">
                  <c:v>0.2424470781667466</c:v>
                </c:pt>
                <c:pt idx="1666">
                  <c:v>0.24239093095156303</c:v>
                </c:pt>
                <c:pt idx="1667">
                  <c:v>0.24129660087719301</c:v>
                </c:pt>
                <c:pt idx="1668">
                  <c:v>0.24041338047321184</c:v>
                </c:pt>
                <c:pt idx="1669">
                  <c:v>0.24070170667029306</c:v>
                </c:pt>
                <c:pt idx="1670">
                  <c:v>0.24038919507382459</c:v>
                </c:pt>
                <c:pt idx="1671">
                  <c:v>0.24090569116747129</c:v>
                </c:pt>
                <c:pt idx="1672">
                  <c:v>0.23978238694321657</c:v>
                </c:pt>
                <c:pt idx="1673">
                  <c:v>0.23918918918918919</c:v>
                </c:pt>
                <c:pt idx="1674">
                  <c:v>0.24054473134227733</c:v>
                </c:pt>
                <c:pt idx="1675">
                  <c:v>0.24126600952189364</c:v>
                </c:pt>
                <c:pt idx="1676">
                  <c:v>0.24027582513222198</c:v>
                </c:pt>
                <c:pt idx="1677">
                  <c:v>0.24128237735091357</c:v>
                </c:pt>
                <c:pt idx="1678">
                  <c:v>0.24113144758735439</c:v>
                </c:pt>
                <c:pt idx="1679">
                  <c:v>0.24128739921370029</c:v>
                </c:pt>
                <c:pt idx="1680">
                  <c:v>0.24200185848931369</c:v>
                </c:pt>
                <c:pt idx="1681">
                  <c:v>0.24315319517558476</c:v>
                </c:pt>
                <c:pt idx="1682">
                  <c:v>0.2443553774215097</c:v>
                </c:pt>
                <c:pt idx="1683">
                  <c:v>0.2425284316318434</c:v>
                </c:pt>
                <c:pt idx="1684">
                  <c:v>0.24361374882974457</c:v>
                </c:pt>
                <c:pt idx="1685">
                  <c:v>0.24184045018205891</c:v>
                </c:pt>
                <c:pt idx="1686">
                  <c:v>0.24239216724001059</c:v>
                </c:pt>
                <c:pt idx="1687">
                  <c:v>0.2430445151033386</c:v>
                </c:pt>
                <c:pt idx="1688">
                  <c:v>0.24169960474308297</c:v>
                </c:pt>
                <c:pt idx="1689">
                  <c:v>0.24234038347499504</c:v>
                </c:pt>
                <c:pt idx="1690">
                  <c:v>0.24299434284962501</c:v>
                </c:pt>
                <c:pt idx="1691">
                  <c:v>0.24278672362799866</c:v>
                </c:pt>
                <c:pt idx="1692">
                  <c:v>0.2405936043075711</c:v>
                </c:pt>
                <c:pt idx="1693">
                  <c:v>0.24140424692656628</c:v>
                </c:pt>
                <c:pt idx="1694">
                  <c:v>0.24169657422512233</c:v>
                </c:pt>
                <c:pt idx="1695">
                  <c:v>0.24428439275802827</c:v>
                </c:pt>
                <c:pt idx="1696">
                  <c:v>0.24471479856402079</c:v>
                </c:pt>
                <c:pt idx="1697">
                  <c:v>0.24478240832181186</c:v>
                </c:pt>
                <c:pt idx="1698">
                  <c:v>0.24731543624161076</c:v>
                </c:pt>
                <c:pt idx="1699">
                  <c:v>0.24636715104652712</c:v>
                </c:pt>
                <c:pt idx="1700">
                  <c:v>0.24554012244091894</c:v>
                </c:pt>
                <c:pt idx="1701">
                  <c:v>0.24688345095969921</c:v>
                </c:pt>
                <c:pt idx="1702">
                  <c:v>0.24653211491683646</c:v>
                </c:pt>
                <c:pt idx="1703">
                  <c:v>0.24771122155375364</c:v>
                </c:pt>
                <c:pt idx="1704">
                  <c:v>0.24680795903817487</c:v>
                </c:pt>
                <c:pt idx="1705">
                  <c:v>0.24634304207119742</c:v>
                </c:pt>
                <c:pt idx="1706">
                  <c:v>0.24479906964724124</c:v>
                </c:pt>
                <c:pt idx="1707">
                  <c:v>0.24427431806484817</c:v>
                </c:pt>
                <c:pt idx="1708">
                  <c:v>0.24392744984938794</c:v>
                </c:pt>
                <c:pt idx="1709">
                  <c:v>0.24383350462487152</c:v>
                </c:pt>
                <c:pt idx="1710">
                  <c:v>0.24456417163748317</c:v>
                </c:pt>
                <c:pt idx="1711">
                  <c:v>0.24379506157085434</c:v>
                </c:pt>
                <c:pt idx="1712">
                  <c:v>0.24468972598344349</c:v>
                </c:pt>
                <c:pt idx="1713">
                  <c:v>0.24469252113312256</c:v>
                </c:pt>
                <c:pt idx="1714">
                  <c:v>0.24590906150960481</c:v>
                </c:pt>
                <c:pt idx="1715">
                  <c:v>0.24600166998522704</c:v>
                </c:pt>
                <c:pt idx="1716">
                  <c:v>0.24689038611039127</c:v>
                </c:pt>
                <c:pt idx="1717">
                  <c:v>0.24530848329048846</c:v>
                </c:pt>
                <c:pt idx="1718">
                  <c:v>0.24582123265569542</c:v>
                </c:pt>
                <c:pt idx="1719">
                  <c:v>0.24617453101991166</c:v>
                </c:pt>
                <c:pt idx="1720">
                  <c:v>0.24732697355784622</c:v>
                </c:pt>
                <c:pt idx="1721">
                  <c:v>0.24956915810301911</c:v>
                </c:pt>
                <c:pt idx="1722">
                  <c:v>0.24998397949375198</c:v>
                </c:pt>
                <c:pt idx="1723">
                  <c:v>0.24958551205203419</c:v>
                </c:pt>
                <c:pt idx="1724">
                  <c:v>0.251433356954197</c:v>
                </c:pt>
                <c:pt idx="1725">
                  <c:v>0.25279096625176439</c:v>
                </c:pt>
                <c:pt idx="1726">
                  <c:v>0.25502706883217324</c:v>
                </c:pt>
                <c:pt idx="1727">
                  <c:v>0.25523333973497214</c:v>
                </c:pt>
                <c:pt idx="1728">
                  <c:v>0.25358851674641147</c:v>
                </c:pt>
                <c:pt idx="1729">
                  <c:v>0.25253671141362577</c:v>
                </c:pt>
                <c:pt idx="1730">
                  <c:v>0.25227715308750548</c:v>
                </c:pt>
                <c:pt idx="1731">
                  <c:v>0.25396725440806045</c:v>
                </c:pt>
                <c:pt idx="1732">
                  <c:v>0.25625322331098505</c:v>
                </c:pt>
                <c:pt idx="1733">
                  <c:v>0.25557461406518006</c:v>
                </c:pt>
                <c:pt idx="1734">
                  <c:v>0.25788150344916511</c:v>
                </c:pt>
                <c:pt idx="1735">
                  <c:v>0.2603477358245751</c:v>
                </c:pt>
                <c:pt idx="1736">
                  <c:v>0.26196295343452536</c:v>
                </c:pt>
                <c:pt idx="1737">
                  <c:v>0.26048536850867648</c:v>
                </c:pt>
                <c:pt idx="1738">
                  <c:v>0.25846114843452911</c:v>
                </c:pt>
                <c:pt idx="1739">
                  <c:v>0.25912085127945272</c:v>
                </c:pt>
                <c:pt idx="1740">
                  <c:v>0.25813777441332325</c:v>
                </c:pt>
                <c:pt idx="1741">
                  <c:v>0.25897371081900905</c:v>
                </c:pt>
                <c:pt idx="1742">
                  <c:v>0.25938480853735091</c:v>
                </c:pt>
                <c:pt idx="1743">
                  <c:v>0.25945641282565129</c:v>
                </c:pt>
                <c:pt idx="1744">
                  <c:v>0.25916098054081377</c:v>
                </c:pt>
                <c:pt idx="1745">
                  <c:v>0.25646322378716746</c:v>
                </c:pt>
                <c:pt idx="1746">
                  <c:v>0.2533928239449712</c:v>
                </c:pt>
                <c:pt idx="1747">
                  <c:v>0.24922734577821734</c:v>
                </c:pt>
                <c:pt idx="1748">
                  <c:v>0.2503690036900369</c:v>
                </c:pt>
                <c:pt idx="1749">
                  <c:v>0.24703073343945145</c:v>
                </c:pt>
                <c:pt idx="1750">
                  <c:v>0.24398330058939099</c:v>
                </c:pt>
                <c:pt idx="1751">
                  <c:v>0.24374273300287619</c:v>
                </c:pt>
                <c:pt idx="1752">
                  <c:v>0.24226488932371285</c:v>
                </c:pt>
                <c:pt idx="1753">
                  <c:v>0.2414210494462265</c:v>
                </c:pt>
                <c:pt idx="1754">
                  <c:v>0.24241512159884421</c:v>
                </c:pt>
                <c:pt idx="1755">
                  <c:v>0.2415628402080561</c:v>
                </c:pt>
                <c:pt idx="1756">
                  <c:v>0.2415239008026836</c:v>
                </c:pt>
                <c:pt idx="1757">
                  <c:v>0.24034026238543099</c:v>
                </c:pt>
                <c:pt idx="1758">
                  <c:v>0.24047376921696481</c:v>
                </c:pt>
                <c:pt idx="1759">
                  <c:v>0.23817272343759419</c:v>
                </c:pt>
                <c:pt idx="1760">
                  <c:v>0.23723179208220008</c:v>
                </c:pt>
                <c:pt idx="1761">
                  <c:v>0.23489202105135804</c:v>
                </c:pt>
                <c:pt idx="1762">
                  <c:v>0.23078773301262778</c:v>
                </c:pt>
                <c:pt idx="1763">
                  <c:v>0.22884638663600049</c:v>
                </c:pt>
                <c:pt idx="1764">
                  <c:v>0.22860761020322012</c:v>
                </c:pt>
                <c:pt idx="1765">
                  <c:v>0.23052921382685837</c:v>
                </c:pt>
                <c:pt idx="1766">
                  <c:v>0.22975357468816549</c:v>
                </c:pt>
                <c:pt idx="1767">
                  <c:v>0.23006847640009784</c:v>
                </c:pt>
                <c:pt idx="1768">
                  <c:v>0.2312891424319464</c:v>
                </c:pt>
                <c:pt idx="1769">
                  <c:v>0.23191790081730476</c:v>
                </c:pt>
                <c:pt idx="1770">
                  <c:v>0.23040048543689318</c:v>
                </c:pt>
                <c:pt idx="1771">
                  <c:v>0.23033980582524272</c:v>
                </c:pt>
                <c:pt idx="1772">
                  <c:v>0.23120784794604538</c:v>
                </c:pt>
                <c:pt idx="1773">
                  <c:v>0.23085007727975274</c:v>
                </c:pt>
                <c:pt idx="1774">
                  <c:v>0.23104561232568049</c:v>
                </c:pt>
                <c:pt idx="1775">
                  <c:v>0.23287167545042284</c:v>
                </c:pt>
                <c:pt idx="1776">
                  <c:v>0.23181707613719288</c:v>
                </c:pt>
                <c:pt idx="1777">
                  <c:v>0.23156751538554363</c:v>
                </c:pt>
                <c:pt idx="1778">
                  <c:v>0.22942795962067913</c:v>
                </c:pt>
                <c:pt idx="1779">
                  <c:v>0.22860727728983687</c:v>
                </c:pt>
                <c:pt idx="1780">
                  <c:v>0.22971019048217767</c:v>
                </c:pt>
                <c:pt idx="1781">
                  <c:v>0.23245893289188843</c:v>
                </c:pt>
                <c:pt idx="1782">
                  <c:v>0.23325766174801363</c:v>
                </c:pt>
                <c:pt idx="1783">
                  <c:v>0.23392031972024482</c:v>
                </c:pt>
                <c:pt idx="1784">
                  <c:v>0.23305189967717901</c:v>
                </c:pt>
                <c:pt idx="1785">
                  <c:v>0.23457174915845908</c:v>
                </c:pt>
                <c:pt idx="1786">
                  <c:v>0.23029251363411002</c:v>
                </c:pt>
                <c:pt idx="1787">
                  <c:v>0.23044476149122262</c:v>
                </c:pt>
                <c:pt idx="1788">
                  <c:v>0.22947668650793648</c:v>
                </c:pt>
                <c:pt idx="1789">
                  <c:v>0.22635259477364739</c:v>
                </c:pt>
                <c:pt idx="1790">
                  <c:v>0.22830131137541934</c:v>
                </c:pt>
                <c:pt idx="1791">
                  <c:v>0.22830497184036821</c:v>
                </c:pt>
                <c:pt idx="1792">
                  <c:v>0.2294933107330952</c:v>
                </c:pt>
                <c:pt idx="1793">
                  <c:v>0.23005255613951267</c:v>
                </c:pt>
                <c:pt idx="1794">
                  <c:v>0.23067279565399082</c:v>
                </c:pt>
                <c:pt idx="1795">
                  <c:v>0.23352759276879165</c:v>
                </c:pt>
                <c:pt idx="1796">
                  <c:v>0.23315227123500271</c:v>
                </c:pt>
                <c:pt idx="1797">
                  <c:v>0.232450133968443</c:v>
                </c:pt>
                <c:pt idx="1798">
                  <c:v>0.23319713388997454</c:v>
                </c:pt>
                <c:pt idx="1799">
                  <c:v>0.2328427026068452</c:v>
                </c:pt>
                <c:pt idx="1800">
                  <c:v>0.23215339233038348</c:v>
                </c:pt>
                <c:pt idx="1801">
                  <c:v>0.23323873714083013</c:v>
                </c:pt>
                <c:pt idx="1802">
                  <c:v>0.23053643484452882</c:v>
                </c:pt>
                <c:pt idx="1803">
                  <c:v>0.23210797371692415</c:v>
                </c:pt>
                <c:pt idx="1804">
                  <c:v>0.23268878244929334</c:v>
                </c:pt>
                <c:pt idx="1805">
                  <c:v>0.23382169760958538</c:v>
                </c:pt>
                <c:pt idx="1806">
                  <c:v>0.23459279909840439</c:v>
                </c:pt>
                <c:pt idx="1807">
                  <c:v>0.23270701203248176</c:v>
                </c:pt>
                <c:pt idx="1808">
                  <c:v>0.23198171803586079</c:v>
                </c:pt>
                <c:pt idx="1809">
                  <c:v>0.23129570049722142</c:v>
                </c:pt>
                <c:pt idx="1810">
                  <c:v>0.23011130638547161</c:v>
                </c:pt>
                <c:pt idx="1811">
                  <c:v>0.23024804100630414</c:v>
                </c:pt>
                <c:pt idx="1812">
                  <c:v>0.2320605272490838</c:v>
                </c:pt>
                <c:pt idx="1813">
                  <c:v>0.23209658421672552</c:v>
                </c:pt>
                <c:pt idx="1814">
                  <c:v>0.2311735869115823</c:v>
                </c:pt>
                <c:pt idx="1815">
                  <c:v>0.23020519188693747</c:v>
                </c:pt>
                <c:pt idx="1816">
                  <c:v>0.22828842638995339</c:v>
                </c:pt>
                <c:pt idx="1817">
                  <c:v>0.2279838805262534</c:v>
                </c:pt>
                <c:pt idx="1818">
                  <c:v>0.22827262892174538</c:v>
                </c:pt>
                <c:pt idx="1819">
                  <c:v>0.22637640957607186</c:v>
                </c:pt>
                <c:pt idx="1820">
                  <c:v>0.2258906354312071</c:v>
                </c:pt>
                <c:pt idx="1821">
                  <c:v>0.22689938398357287</c:v>
                </c:pt>
                <c:pt idx="1822">
                  <c:v>0.22569275644141953</c:v>
                </c:pt>
                <c:pt idx="1823">
                  <c:v>0.22491870408286163</c:v>
                </c:pt>
                <c:pt idx="1824">
                  <c:v>0.22602328652022563</c:v>
                </c:pt>
                <c:pt idx="1825">
                  <c:v>0.22518072289156629</c:v>
                </c:pt>
                <c:pt idx="1826">
                  <c:v>0.22873936202779646</c:v>
                </c:pt>
                <c:pt idx="1827">
                  <c:v>0.22872307973888112</c:v>
                </c:pt>
                <c:pt idx="1828">
                  <c:v>0.22702077115185482</c:v>
                </c:pt>
                <c:pt idx="1829">
                  <c:v>0.22792545065688968</c:v>
                </c:pt>
                <c:pt idx="1830">
                  <c:v>0.22428371555447413</c:v>
                </c:pt>
                <c:pt idx="1831">
                  <c:v>0.22244343891402713</c:v>
                </c:pt>
                <c:pt idx="1832">
                  <c:v>0.22125813449023859</c:v>
                </c:pt>
                <c:pt idx="1833">
                  <c:v>0.22271741748976148</c:v>
                </c:pt>
                <c:pt idx="1834">
                  <c:v>0.22138042116566248</c:v>
                </c:pt>
                <c:pt idx="1835">
                  <c:v>0.22147213833126073</c:v>
                </c:pt>
                <c:pt idx="1836">
                  <c:v>0.21859504132231405</c:v>
                </c:pt>
                <c:pt idx="1837">
                  <c:v>0.21858538029002664</c:v>
                </c:pt>
                <c:pt idx="1838">
                  <c:v>0.21974842024449298</c:v>
                </c:pt>
                <c:pt idx="1839">
                  <c:v>0.21907110563090834</c:v>
                </c:pt>
                <c:pt idx="1840">
                  <c:v>0.21938387794470102</c:v>
                </c:pt>
                <c:pt idx="1841">
                  <c:v>0.22334585379947991</c:v>
                </c:pt>
                <c:pt idx="1842">
                  <c:v>0.22267886084741839</c:v>
                </c:pt>
                <c:pt idx="1843">
                  <c:v>0.2198336457357076</c:v>
                </c:pt>
                <c:pt idx="1844">
                  <c:v>0.22356264344141705</c:v>
                </c:pt>
                <c:pt idx="1845">
                  <c:v>0.22391317171002184</c:v>
                </c:pt>
                <c:pt idx="1846">
                  <c:v>0.22302413629910084</c:v>
                </c:pt>
                <c:pt idx="1847">
                  <c:v>0.2218751841593494</c:v>
                </c:pt>
                <c:pt idx="1848">
                  <c:v>0.2214788940856077</c:v>
                </c:pt>
                <c:pt idx="1849">
                  <c:v>0.22242723647401941</c:v>
                </c:pt>
                <c:pt idx="1850">
                  <c:v>0.22132986890279907</c:v>
                </c:pt>
                <c:pt idx="1851">
                  <c:v>0.22177562359616976</c:v>
                </c:pt>
                <c:pt idx="1852">
                  <c:v>0.22121465218947617</c:v>
                </c:pt>
                <c:pt idx="1853">
                  <c:v>0.21996565812067026</c:v>
                </c:pt>
                <c:pt idx="1854">
                  <c:v>0.22080869617153437</c:v>
                </c:pt>
                <c:pt idx="1855">
                  <c:v>0.2249818709209572</c:v>
                </c:pt>
                <c:pt idx="1856">
                  <c:v>0.22572463768115944</c:v>
                </c:pt>
                <c:pt idx="1857">
                  <c:v>0.22427144292723297</c:v>
                </c:pt>
                <c:pt idx="1858">
                  <c:v>0.2238928697286503</c:v>
                </c:pt>
                <c:pt idx="1859">
                  <c:v>0.22177372177372176</c:v>
                </c:pt>
                <c:pt idx="1860">
                  <c:v>0.22027106658809667</c:v>
                </c:pt>
                <c:pt idx="1861">
                  <c:v>0.2192131109432208</c:v>
                </c:pt>
                <c:pt idx="1862">
                  <c:v>0.22127929800254012</c:v>
                </c:pt>
                <c:pt idx="1863">
                  <c:v>0.22036814037502153</c:v>
                </c:pt>
                <c:pt idx="1864">
                  <c:v>0.21989678899082568</c:v>
                </c:pt>
                <c:pt idx="1865">
                  <c:v>0.22142409212701672</c:v>
                </c:pt>
                <c:pt idx="1866">
                  <c:v>0.22266139657444003</c:v>
                </c:pt>
                <c:pt idx="1867">
                  <c:v>0.22146731373108763</c:v>
                </c:pt>
                <c:pt idx="1868">
                  <c:v>0.22279056550156298</c:v>
                </c:pt>
                <c:pt idx="1869">
                  <c:v>0.22198263632752652</c:v>
                </c:pt>
                <c:pt idx="1870">
                  <c:v>0.22108709149404529</c:v>
                </c:pt>
                <c:pt idx="1871">
                  <c:v>0.22077259061773216</c:v>
                </c:pt>
                <c:pt idx="1872">
                  <c:v>0.22060412992775472</c:v>
                </c:pt>
                <c:pt idx="1873">
                  <c:v>0.22166732875546225</c:v>
                </c:pt>
                <c:pt idx="1874">
                  <c:v>0.2213425323757281</c:v>
                </c:pt>
                <c:pt idx="1875">
                  <c:v>0.22045725307766492</c:v>
                </c:pt>
                <c:pt idx="1876">
                  <c:v>0.22232883671050405</c:v>
                </c:pt>
                <c:pt idx="1877">
                  <c:v>0.2230606528325616</c:v>
                </c:pt>
                <c:pt idx="1878">
                  <c:v>0.2196965423881776</c:v>
                </c:pt>
                <c:pt idx="1879">
                  <c:v>0.21960297766749379</c:v>
                </c:pt>
                <c:pt idx="1880">
                  <c:v>0.21818490054249545</c:v>
                </c:pt>
                <c:pt idx="1881">
                  <c:v>0.21751317412265947</c:v>
                </c:pt>
                <c:pt idx="1882">
                  <c:v>0.21832989345679701</c:v>
                </c:pt>
                <c:pt idx="1883">
                  <c:v>0.21866148292141069</c:v>
                </c:pt>
                <c:pt idx="1884">
                  <c:v>0.21915059636606846</c:v>
                </c:pt>
                <c:pt idx="1885">
                  <c:v>0.21800815505781154</c:v>
                </c:pt>
                <c:pt idx="1886">
                  <c:v>0.21628284865803776</c:v>
                </c:pt>
                <c:pt idx="1887">
                  <c:v>0.21505197042965926</c:v>
                </c:pt>
                <c:pt idx="1888">
                  <c:v>0.21381560754383053</c:v>
                </c:pt>
                <c:pt idx="1889">
                  <c:v>0.21319825056745834</c:v>
                </c:pt>
                <c:pt idx="1890">
                  <c:v>0.21103608589771974</c:v>
                </c:pt>
                <c:pt idx="1891">
                  <c:v>0.21008171378091869</c:v>
                </c:pt>
                <c:pt idx="1892">
                  <c:v>0.21011049723756905</c:v>
                </c:pt>
                <c:pt idx="1893">
                  <c:v>0.20977122915858859</c:v>
                </c:pt>
                <c:pt idx="1894">
                  <c:v>0.21173852573018082</c:v>
                </c:pt>
                <c:pt idx="1895">
                  <c:v>0.21270795081511154</c:v>
                </c:pt>
                <c:pt idx="1896">
                  <c:v>0.21191460824857494</c:v>
                </c:pt>
                <c:pt idx="1897">
                  <c:v>0.21244611473416602</c:v>
                </c:pt>
                <c:pt idx="1898">
                  <c:v>0.21063947078280043</c:v>
                </c:pt>
                <c:pt idx="1899">
                  <c:v>0.20929460580912862</c:v>
                </c:pt>
                <c:pt idx="1900">
                  <c:v>0.20993733213965982</c:v>
                </c:pt>
                <c:pt idx="1901">
                  <c:v>0.21091337787009487</c:v>
                </c:pt>
                <c:pt idx="1902">
                  <c:v>0.21060019089326817</c:v>
                </c:pt>
                <c:pt idx="1903">
                  <c:v>0.21041178439906261</c:v>
                </c:pt>
                <c:pt idx="1904">
                  <c:v>0.21069129582983487</c:v>
                </c:pt>
                <c:pt idx="1905">
                  <c:v>0.20990643918547058</c:v>
                </c:pt>
                <c:pt idx="1906">
                  <c:v>0.20860653479530553</c:v>
                </c:pt>
                <c:pt idx="1907">
                  <c:v>0.20836087243886317</c:v>
                </c:pt>
                <c:pt idx="1908">
                  <c:v>0.20643181942694352</c:v>
                </c:pt>
                <c:pt idx="1909">
                  <c:v>0.20680041545946534</c:v>
                </c:pt>
                <c:pt idx="1910">
                  <c:v>0.20482976177526374</c:v>
                </c:pt>
                <c:pt idx="1911">
                  <c:v>0.20565678542289911</c:v>
                </c:pt>
                <c:pt idx="1912">
                  <c:v>0.20617995865520619</c:v>
                </c:pt>
                <c:pt idx="1913">
                  <c:v>0.2055877416210948</c:v>
                </c:pt>
                <c:pt idx="1914">
                  <c:v>0.20440629783511918</c:v>
                </c:pt>
                <c:pt idx="1915">
                  <c:v>0.20378369511728364</c:v>
                </c:pt>
                <c:pt idx="1916">
                  <c:v>0.20470497916209693</c:v>
                </c:pt>
                <c:pt idx="1917">
                  <c:v>0.20525397863527359</c:v>
                </c:pt>
                <c:pt idx="1918">
                  <c:v>0.20411944202266782</c:v>
                </c:pt>
                <c:pt idx="1919">
                  <c:v>0.20518405576127208</c:v>
                </c:pt>
                <c:pt idx="1920">
                  <c:v>0.20755946562398175</c:v>
                </c:pt>
                <c:pt idx="1921">
                  <c:v>0.20821178931146458</c:v>
                </c:pt>
                <c:pt idx="1922">
                  <c:v>0.2062394511896336</c:v>
                </c:pt>
                <c:pt idx="1923">
                  <c:v>0.20475468428463123</c:v>
                </c:pt>
                <c:pt idx="1924">
                  <c:v>0.20643097277952502</c:v>
                </c:pt>
                <c:pt idx="1925">
                  <c:v>0.20725332171640168</c:v>
                </c:pt>
                <c:pt idx="1926">
                  <c:v>0.20892605060267128</c:v>
                </c:pt>
                <c:pt idx="1927">
                  <c:v>0.20900705371676614</c:v>
                </c:pt>
                <c:pt idx="1928">
                  <c:v>0.21013184528694129</c:v>
                </c:pt>
                <c:pt idx="1929">
                  <c:v>0.21230924031527754</c:v>
                </c:pt>
                <c:pt idx="1930">
                  <c:v>0.21386438964103141</c:v>
                </c:pt>
                <c:pt idx="1931">
                  <c:v>0.21338024236332162</c:v>
                </c:pt>
                <c:pt idx="1932">
                  <c:v>0.21533690442627573</c:v>
                </c:pt>
                <c:pt idx="1933">
                  <c:v>0.21637002733917315</c:v>
                </c:pt>
                <c:pt idx="1934">
                  <c:v>0.21944101470423166</c:v>
                </c:pt>
                <c:pt idx="1935">
                  <c:v>0.22271344089108344</c:v>
                </c:pt>
                <c:pt idx="1936">
                  <c:v>0.21985289925309315</c:v>
                </c:pt>
                <c:pt idx="1937">
                  <c:v>0.21915853171205116</c:v>
                </c:pt>
                <c:pt idx="1938">
                  <c:v>0.21788370520622044</c:v>
                </c:pt>
                <c:pt idx="1939">
                  <c:v>0.21638468388245771</c:v>
                </c:pt>
                <c:pt idx="1940">
                  <c:v>0.21759902227654021</c:v>
                </c:pt>
                <c:pt idx="1941">
                  <c:v>0.21727662380481372</c:v>
                </c:pt>
                <c:pt idx="1942">
                  <c:v>0.21744384028121055</c:v>
                </c:pt>
                <c:pt idx="1943">
                  <c:v>0.21867657505054372</c:v>
                </c:pt>
                <c:pt idx="1944">
                  <c:v>0.21888925116835126</c:v>
                </c:pt>
                <c:pt idx="1945">
                  <c:v>0.21938775510204081</c:v>
                </c:pt>
                <c:pt idx="1946">
                  <c:v>0.21959348705059553</c:v>
                </c:pt>
                <c:pt idx="1947">
                  <c:v>0.21998913633894623</c:v>
                </c:pt>
                <c:pt idx="1948">
                  <c:v>0.2205122627657839</c:v>
                </c:pt>
                <c:pt idx="1949">
                  <c:v>0.21875507003407066</c:v>
                </c:pt>
                <c:pt idx="1950">
                  <c:v>0.21856740965159055</c:v>
                </c:pt>
                <c:pt idx="1951">
                  <c:v>0.21785231268596161</c:v>
                </c:pt>
                <c:pt idx="1952">
                  <c:v>0.21617694543106233</c:v>
                </c:pt>
                <c:pt idx="1953">
                  <c:v>0.21713457512480544</c:v>
                </c:pt>
                <c:pt idx="1954">
                  <c:v>0.21650989296140122</c:v>
                </c:pt>
                <c:pt idx="1955">
                  <c:v>0.21505490990510714</c:v>
                </c:pt>
                <c:pt idx="1956">
                  <c:v>0.21342210386151797</c:v>
                </c:pt>
                <c:pt idx="1957">
                  <c:v>0.21187161228610901</c:v>
                </c:pt>
                <c:pt idx="1958">
                  <c:v>0.21241899500690536</c:v>
                </c:pt>
                <c:pt idx="1959">
                  <c:v>0.21200042517006804</c:v>
                </c:pt>
                <c:pt idx="1960">
                  <c:v>0.21246595096939594</c:v>
                </c:pt>
                <c:pt idx="1961">
                  <c:v>0.2150790260572405</c:v>
                </c:pt>
                <c:pt idx="1962">
                  <c:v>0.21978615401231236</c:v>
                </c:pt>
                <c:pt idx="1963">
                  <c:v>0.22143398678652659</c:v>
                </c:pt>
                <c:pt idx="1964">
                  <c:v>0.22089840605377553</c:v>
                </c:pt>
                <c:pt idx="1965">
                  <c:v>0.21901310881381222</c:v>
                </c:pt>
                <c:pt idx="1966">
                  <c:v>0.21670416800600023</c:v>
                </c:pt>
                <c:pt idx="1967">
                  <c:v>0.21592543275632489</c:v>
                </c:pt>
                <c:pt idx="1968">
                  <c:v>0.21756176154672396</c:v>
                </c:pt>
                <c:pt idx="1969">
                  <c:v>0.21905840478886909</c:v>
                </c:pt>
                <c:pt idx="1970">
                  <c:v>0.2189361816327626</c:v>
                </c:pt>
                <c:pt idx="1971">
                  <c:v>0.21960317889387468</c:v>
                </c:pt>
                <c:pt idx="1972">
                  <c:v>0.22185502221259074</c:v>
                </c:pt>
                <c:pt idx="1973">
                  <c:v>0.22109008571890665</c:v>
                </c:pt>
                <c:pt idx="1974">
                  <c:v>0.22169937436500722</c:v>
                </c:pt>
                <c:pt idx="1975">
                  <c:v>0.21869853917662682</c:v>
                </c:pt>
                <c:pt idx="1976">
                  <c:v>0.21765141889030074</c:v>
                </c:pt>
                <c:pt idx="1977">
                  <c:v>0.21862906218523037</c:v>
                </c:pt>
                <c:pt idx="1978">
                  <c:v>0.22242489270386265</c:v>
                </c:pt>
                <c:pt idx="1979">
                  <c:v>0.22453075838125203</c:v>
                </c:pt>
                <c:pt idx="1980">
                  <c:v>0.22679632631010263</c:v>
                </c:pt>
                <c:pt idx="1981">
                  <c:v>0.22390293441659095</c:v>
                </c:pt>
                <c:pt idx="1982">
                  <c:v>0.22783358811967677</c:v>
                </c:pt>
                <c:pt idx="1983">
                  <c:v>0.22968431491377886</c:v>
                </c:pt>
                <c:pt idx="1984">
                  <c:v>0.22925549360446046</c:v>
                </c:pt>
                <c:pt idx="1985">
                  <c:v>0.23083604777415856</c:v>
                </c:pt>
                <c:pt idx="1986">
                  <c:v>0.23010798903991833</c:v>
                </c:pt>
                <c:pt idx="1987">
                  <c:v>0.22694350555287301</c:v>
                </c:pt>
                <c:pt idx="1988">
                  <c:v>0.22588751069289992</c:v>
                </c:pt>
                <c:pt idx="1989">
                  <c:v>0.22518494864016184</c:v>
                </c:pt>
                <c:pt idx="1990">
                  <c:v>0.22582021872499333</c:v>
                </c:pt>
                <c:pt idx="1991">
                  <c:v>0.22690730980141616</c:v>
                </c:pt>
                <c:pt idx="1992">
                  <c:v>0.23141338772880993</c:v>
                </c:pt>
                <c:pt idx="1993">
                  <c:v>0.23180650684931509</c:v>
                </c:pt>
                <c:pt idx="1994">
                  <c:v>0.22977363515312915</c:v>
                </c:pt>
                <c:pt idx="1995">
                  <c:v>0.22946205724603047</c:v>
                </c:pt>
                <c:pt idx="1996">
                  <c:v>0.23039345829129718</c:v>
                </c:pt>
                <c:pt idx="1997">
                  <c:v>0.22599170477507177</c:v>
                </c:pt>
                <c:pt idx="1998">
                  <c:v>0.22757669037257194</c:v>
                </c:pt>
                <c:pt idx="1999">
                  <c:v>0.22845058357425849</c:v>
                </c:pt>
                <c:pt idx="2000">
                  <c:v>0.23078560783478816</c:v>
                </c:pt>
                <c:pt idx="2001">
                  <c:v>0.22852728047740836</c:v>
                </c:pt>
                <c:pt idx="2002">
                  <c:v>0.22483507129176419</c:v>
                </c:pt>
                <c:pt idx="2003">
                  <c:v>0.22061225565098266</c:v>
                </c:pt>
                <c:pt idx="2004">
                  <c:v>0.22094125078963991</c:v>
                </c:pt>
                <c:pt idx="2005">
                  <c:v>0.22310377657886385</c:v>
                </c:pt>
                <c:pt idx="2006">
                  <c:v>0.22417289220917822</c:v>
                </c:pt>
                <c:pt idx="2007">
                  <c:v>0.22408933794203667</c:v>
                </c:pt>
                <c:pt idx="2008">
                  <c:v>0.21982621595846139</c:v>
                </c:pt>
                <c:pt idx="2009">
                  <c:v>0.22122100773127165</c:v>
                </c:pt>
                <c:pt idx="2010">
                  <c:v>0.21953153915296358</c:v>
                </c:pt>
                <c:pt idx="2011">
                  <c:v>0.2207922358774197</c:v>
                </c:pt>
                <c:pt idx="2012">
                  <c:v>0.21938534278959809</c:v>
                </c:pt>
                <c:pt idx="2013">
                  <c:v>0.21976817042606517</c:v>
                </c:pt>
                <c:pt idx="2014">
                  <c:v>0.2212352387919323</c:v>
                </c:pt>
                <c:pt idx="2015">
                  <c:v>0.2207204865623538</c:v>
                </c:pt>
                <c:pt idx="2016">
                  <c:v>0.22181855926925473</c:v>
                </c:pt>
                <c:pt idx="2017">
                  <c:v>0.22151373768792118</c:v>
                </c:pt>
                <c:pt idx="2018">
                  <c:v>0.22245850622406638</c:v>
                </c:pt>
                <c:pt idx="2019">
                  <c:v>0.22190589575029762</c:v>
                </c:pt>
                <c:pt idx="2020">
                  <c:v>0.22231936230393418</c:v>
                </c:pt>
                <c:pt idx="2021">
                  <c:v>0.22049339748183028</c:v>
                </c:pt>
                <c:pt idx="2022">
                  <c:v>0.21878515185601799</c:v>
                </c:pt>
                <c:pt idx="2023">
                  <c:v>0.21825153374233128</c:v>
                </c:pt>
                <c:pt idx="2024">
                  <c:v>0.21624256105068748</c:v>
                </c:pt>
                <c:pt idx="2025">
                  <c:v>0.21845613309910097</c:v>
                </c:pt>
                <c:pt idx="2026">
                  <c:v>0.21918302168649872</c:v>
                </c:pt>
                <c:pt idx="2027">
                  <c:v>0.22049513613670291</c:v>
                </c:pt>
                <c:pt idx="2028">
                  <c:v>0.21957604065082378</c:v>
                </c:pt>
                <c:pt idx="2029">
                  <c:v>0.22291857739733009</c:v>
                </c:pt>
                <c:pt idx="2030">
                  <c:v>0.22450122149837134</c:v>
                </c:pt>
                <c:pt idx="2031">
                  <c:v>0.22185362866183525</c:v>
                </c:pt>
                <c:pt idx="2032">
                  <c:v>0.22115580967939555</c:v>
                </c:pt>
                <c:pt idx="2033">
                  <c:v>0.22316384180790963</c:v>
                </c:pt>
                <c:pt idx="2034">
                  <c:v>0.2229778095919828</c:v>
                </c:pt>
                <c:pt idx="2035">
                  <c:v>0.2238027015963979</c:v>
                </c:pt>
                <c:pt idx="2036">
                  <c:v>0.22423654376468183</c:v>
                </c:pt>
                <c:pt idx="2037">
                  <c:v>0.22613938279174331</c:v>
                </c:pt>
                <c:pt idx="2038">
                  <c:v>0.22240267979495509</c:v>
                </c:pt>
                <c:pt idx="2039">
                  <c:v>0.21786746438168636</c:v>
                </c:pt>
                <c:pt idx="2040">
                  <c:v>0.21442986881937437</c:v>
                </c:pt>
                <c:pt idx="2041">
                  <c:v>0.21619158523619059</c:v>
                </c:pt>
                <c:pt idx="2042">
                  <c:v>0.21906848756624542</c:v>
                </c:pt>
                <c:pt idx="2043">
                  <c:v>0.21748173701298701</c:v>
                </c:pt>
                <c:pt idx="2044">
                  <c:v>0.21982275644290514</c:v>
                </c:pt>
                <c:pt idx="2045">
                  <c:v>0.21784242917450788</c:v>
                </c:pt>
                <c:pt idx="2046">
                  <c:v>0.21427125506072878</c:v>
                </c:pt>
                <c:pt idx="2047">
                  <c:v>0.2157886731227501</c:v>
                </c:pt>
                <c:pt idx="2048">
                  <c:v>0.21570014144271571</c:v>
                </c:pt>
                <c:pt idx="2049">
                  <c:v>0.21618721577844771</c:v>
                </c:pt>
                <c:pt idx="2050">
                  <c:v>0.21617520610995902</c:v>
                </c:pt>
                <c:pt idx="2051">
                  <c:v>0.21637782507347725</c:v>
                </c:pt>
                <c:pt idx="2052">
                  <c:v>0.2149848637739657</c:v>
                </c:pt>
                <c:pt idx="2053">
                  <c:v>0.21471002819170359</c:v>
                </c:pt>
                <c:pt idx="2054">
                  <c:v>0.21535363705008809</c:v>
                </c:pt>
                <c:pt idx="2055">
                  <c:v>0.2146469755209387</c:v>
                </c:pt>
                <c:pt idx="2056">
                  <c:v>0.21754297269969666</c:v>
                </c:pt>
                <c:pt idx="2057">
                  <c:v>0.21645087585681647</c:v>
                </c:pt>
                <c:pt idx="2058">
                  <c:v>0.21276271702710933</c:v>
                </c:pt>
                <c:pt idx="2059">
                  <c:v>0.21363094929825469</c:v>
                </c:pt>
                <c:pt idx="2060">
                  <c:v>0.2151168831168831</c:v>
                </c:pt>
                <c:pt idx="2061">
                  <c:v>0.21244004332353397</c:v>
                </c:pt>
                <c:pt idx="2062">
                  <c:v>0.21191604603926878</c:v>
                </c:pt>
                <c:pt idx="2063">
                  <c:v>0.20914250013016089</c:v>
                </c:pt>
                <c:pt idx="2064">
                  <c:v>0.21268910642307493</c:v>
                </c:pt>
                <c:pt idx="2065">
                  <c:v>0.21444835437797555</c:v>
                </c:pt>
                <c:pt idx="2066">
                  <c:v>0.21305469556243548</c:v>
                </c:pt>
                <c:pt idx="2067">
                  <c:v>0.21319692037410221</c:v>
                </c:pt>
                <c:pt idx="2068">
                  <c:v>0.21263600903305277</c:v>
                </c:pt>
                <c:pt idx="2069">
                  <c:v>0.21357785042909688</c:v>
                </c:pt>
                <c:pt idx="2070">
                  <c:v>0.21443899448191292</c:v>
                </c:pt>
                <c:pt idx="2071">
                  <c:v>0.21209971625456017</c:v>
                </c:pt>
                <c:pt idx="2072">
                  <c:v>0.2136700438530168</c:v>
                </c:pt>
                <c:pt idx="2073">
                  <c:v>0.21355318721093908</c:v>
                </c:pt>
                <c:pt idx="2074">
                  <c:v>0.21343358395989975</c:v>
                </c:pt>
                <c:pt idx="2075">
                  <c:v>0.21311310808775544</c:v>
                </c:pt>
                <c:pt idx="2076">
                  <c:v>0.21348651348651351</c:v>
                </c:pt>
                <c:pt idx="2077">
                  <c:v>0.21080217640892523</c:v>
                </c:pt>
                <c:pt idx="2078">
                  <c:v>0.21318352059925091</c:v>
                </c:pt>
                <c:pt idx="2079">
                  <c:v>0.21484960527630659</c:v>
                </c:pt>
                <c:pt idx="2080">
                  <c:v>0.21563449753375516</c:v>
                </c:pt>
                <c:pt idx="2081">
                  <c:v>0.21379791635511688</c:v>
                </c:pt>
                <c:pt idx="2082">
                  <c:v>0.21496259351620947</c:v>
                </c:pt>
                <c:pt idx="2083">
                  <c:v>0.2151740672294091</c:v>
                </c:pt>
                <c:pt idx="2084">
                  <c:v>0.21689622594599967</c:v>
                </c:pt>
                <c:pt idx="2085">
                  <c:v>0.21616232115259981</c:v>
                </c:pt>
                <c:pt idx="2086">
                  <c:v>0.21503110575958259</c:v>
                </c:pt>
                <c:pt idx="2087">
                  <c:v>0.21327535362623085</c:v>
                </c:pt>
                <c:pt idx="2088">
                  <c:v>0.21482775836245632</c:v>
                </c:pt>
                <c:pt idx="2089">
                  <c:v>0.21222317079294933</c:v>
                </c:pt>
                <c:pt idx="2090">
                  <c:v>0.21303648607900294</c:v>
                </c:pt>
                <c:pt idx="2091">
                  <c:v>0.21413607342378294</c:v>
                </c:pt>
                <c:pt idx="2092">
                  <c:v>0.21344956413449565</c:v>
                </c:pt>
                <c:pt idx="2093">
                  <c:v>0.21078188484788427</c:v>
                </c:pt>
                <c:pt idx="2094">
                  <c:v>0.21195814648729447</c:v>
                </c:pt>
                <c:pt idx="2095">
                  <c:v>0.21200100426813959</c:v>
                </c:pt>
                <c:pt idx="2096">
                  <c:v>0.21261552446846121</c:v>
                </c:pt>
                <c:pt idx="2097">
                  <c:v>0.21021246742834238</c:v>
                </c:pt>
                <c:pt idx="2098">
                  <c:v>0.21238667617398391</c:v>
                </c:pt>
                <c:pt idx="2099">
                  <c:v>0.21101566447700856</c:v>
                </c:pt>
                <c:pt idx="2100">
                  <c:v>0.21276703452465326</c:v>
                </c:pt>
                <c:pt idx="2101">
                  <c:v>0.21363313369201098</c:v>
                </c:pt>
                <c:pt idx="2102">
                  <c:v>0.21780293285310007</c:v>
                </c:pt>
                <c:pt idx="2103">
                  <c:v>0.21746064409918717</c:v>
                </c:pt>
                <c:pt idx="2104">
                  <c:v>0.21646651740280887</c:v>
                </c:pt>
                <c:pt idx="2105">
                  <c:v>0.21672015894849458</c:v>
                </c:pt>
                <c:pt idx="2106">
                  <c:v>0.21980751319466005</c:v>
                </c:pt>
                <c:pt idx="2107">
                  <c:v>0.22091131000813671</c:v>
                </c:pt>
                <c:pt idx="2108">
                  <c:v>0.22169762374182833</c:v>
                </c:pt>
                <c:pt idx="2109">
                  <c:v>0.22530702214758055</c:v>
                </c:pt>
                <c:pt idx="2110">
                  <c:v>0.22885651779520838</c:v>
                </c:pt>
                <c:pt idx="2111">
                  <c:v>0.23058071390516785</c:v>
                </c:pt>
                <c:pt idx="2112">
                  <c:v>0.22909402993080513</c:v>
                </c:pt>
                <c:pt idx="2113">
                  <c:v>0.22950555645031404</c:v>
                </c:pt>
                <c:pt idx="2114">
                  <c:v>0.22815302170106649</c:v>
                </c:pt>
                <c:pt idx="2115">
                  <c:v>0.22911192853389384</c:v>
                </c:pt>
                <c:pt idx="2116">
                  <c:v>0.22543412170866184</c:v>
                </c:pt>
                <c:pt idx="2117">
                  <c:v>0.22844984171467125</c:v>
                </c:pt>
                <c:pt idx="2118">
                  <c:v>0.22623505873903452</c:v>
                </c:pt>
                <c:pt idx="2119">
                  <c:v>0.22669653311612278</c:v>
                </c:pt>
                <c:pt idx="2120">
                  <c:v>0.22649877650897227</c:v>
                </c:pt>
                <c:pt idx="2121">
                  <c:v>0.22549266670026713</c:v>
                </c:pt>
                <c:pt idx="2122">
                  <c:v>0.22452173035182471</c:v>
                </c:pt>
                <c:pt idx="2123">
                  <c:v>0.22800682114555121</c:v>
                </c:pt>
                <c:pt idx="2124">
                  <c:v>0.2254785282158088</c:v>
                </c:pt>
                <c:pt idx="2125">
                  <c:v>0.22684244436734896</c:v>
                </c:pt>
                <c:pt idx="2126">
                  <c:v>0.22643855373750438</c:v>
                </c:pt>
                <c:pt idx="2127">
                  <c:v>0.23010773944845311</c:v>
                </c:pt>
                <c:pt idx="2128">
                  <c:v>0.22530150135367955</c:v>
                </c:pt>
                <c:pt idx="2129">
                  <c:v>0.22745155896527983</c:v>
                </c:pt>
                <c:pt idx="2130">
                  <c:v>0.22786547700754975</c:v>
                </c:pt>
                <c:pt idx="2131">
                  <c:v>0.22680967773533156</c:v>
                </c:pt>
                <c:pt idx="2132">
                  <c:v>0.22308295744263582</c:v>
                </c:pt>
                <c:pt idx="2133">
                  <c:v>0.22101963857191834</c:v>
                </c:pt>
                <c:pt idx="2134">
                  <c:v>0.22003525264394827</c:v>
                </c:pt>
                <c:pt idx="2135">
                  <c:v>0.22278220873905172</c:v>
                </c:pt>
                <c:pt idx="2136">
                  <c:v>0.22213573339819992</c:v>
                </c:pt>
                <c:pt idx="2137">
                  <c:v>0.22229802163531817</c:v>
                </c:pt>
                <c:pt idx="2138">
                  <c:v>0.22142231734604534</c:v>
                </c:pt>
                <c:pt idx="2139">
                  <c:v>0.22111476678923941</c:v>
                </c:pt>
                <c:pt idx="2140">
                  <c:v>0.21866254945479111</c:v>
                </c:pt>
                <c:pt idx="2141">
                  <c:v>0.21882091642122542</c:v>
                </c:pt>
                <c:pt idx="2142">
                  <c:v>0.21922558273935661</c:v>
                </c:pt>
                <c:pt idx="2143">
                  <c:v>0.22200772200772201</c:v>
                </c:pt>
                <c:pt idx="2144">
                  <c:v>0.22399883359253503</c:v>
                </c:pt>
                <c:pt idx="2145">
                  <c:v>0.22405717320971558</c:v>
                </c:pt>
                <c:pt idx="2146">
                  <c:v>0.22256962816874312</c:v>
                </c:pt>
                <c:pt idx="2147">
                  <c:v>0.22262351921409995</c:v>
                </c:pt>
                <c:pt idx="2148">
                  <c:v>0.22052884615384613</c:v>
                </c:pt>
                <c:pt idx="2149">
                  <c:v>0.22380330090508688</c:v>
                </c:pt>
                <c:pt idx="2150">
                  <c:v>0.22506901729064754</c:v>
                </c:pt>
                <c:pt idx="2151">
                  <c:v>0.22588107895254972</c:v>
                </c:pt>
                <c:pt idx="2152">
                  <c:v>0.22699446593858663</c:v>
                </c:pt>
                <c:pt idx="2153">
                  <c:v>0.22853302802528747</c:v>
                </c:pt>
                <c:pt idx="2154">
                  <c:v>0.22815898952433464</c:v>
                </c:pt>
                <c:pt idx="2155">
                  <c:v>0.22980142489010155</c:v>
                </c:pt>
                <c:pt idx="2156">
                  <c:v>0.22939689776500322</c:v>
                </c:pt>
                <c:pt idx="2157">
                  <c:v>0.22826192088209693</c:v>
                </c:pt>
                <c:pt idx="2158">
                  <c:v>0.22690296339337593</c:v>
                </c:pt>
                <c:pt idx="2159">
                  <c:v>0.22644237721116306</c:v>
                </c:pt>
                <c:pt idx="2160">
                  <c:v>0.22671480144404332</c:v>
                </c:pt>
                <c:pt idx="2161">
                  <c:v>0.23088030033209797</c:v>
                </c:pt>
                <c:pt idx="2162">
                  <c:v>0.23292074457877565</c:v>
                </c:pt>
                <c:pt idx="2163">
                  <c:v>0.23529129934840934</c:v>
                </c:pt>
                <c:pt idx="2164">
                  <c:v>0.23164739884393065</c:v>
                </c:pt>
                <c:pt idx="2165">
                  <c:v>0.22973630436897927</c:v>
                </c:pt>
                <c:pt idx="2166">
                  <c:v>0.23093024387869346</c:v>
                </c:pt>
                <c:pt idx="2167">
                  <c:v>0.23230220107079119</c:v>
                </c:pt>
                <c:pt idx="2168">
                  <c:v>0.23466119507556801</c:v>
                </c:pt>
                <c:pt idx="2169">
                  <c:v>0.23404675992289062</c:v>
                </c:pt>
                <c:pt idx="2170">
                  <c:v>0.23156872268091305</c:v>
                </c:pt>
                <c:pt idx="2171">
                  <c:v>0.23197062423500614</c:v>
                </c:pt>
                <c:pt idx="2172">
                  <c:v>0.23325931408832964</c:v>
                </c:pt>
                <c:pt idx="2173">
                  <c:v>0.23456057007125888</c:v>
                </c:pt>
                <c:pt idx="2174">
                  <c:v>0.23802648610972815</c:v>
                </c:pt>
                <c:pt idx="2175">
                  <c:v>0.24213646869661337</c:v>
                </c:pt>
                <c:pt idx="2176">
                  <c:v>0.24113475177304963</c:v>
                </c:pt>
                <c:pt idx="2177">
                  <c:v>0.2412154805503316</c:v>
                </c:pt>
                <c:pt idx="2178">
                  <c:v>0.24231829820760289</c:v>
                </c:pt>
                <c:pt idx="2179">
                  <c:v>0.23774866569626396</c:v>
                </c:pt>
                <c:pt idx="2180">
                  <c:v>0.23974240132702346</c:v>
                </c:pt>
                <c:pt idx="2181">
                  <c:v>0.23903626186420054</c:v>
                </c:pt>
                <c:pt idx="2182">
                  <c:v>0.24257669922067671</c:v>
                </c:pt>
                <c:pt idx="2183">
                  <c:v>0.24362945937843511</c:v>
                </c:pt>
                <c:pt idx="2184">
                  <c:v>0.24461607010248029</c:v>
                </c:pt>
                <c:pt idx="2185">
                  <c:v>0.24226623213838056</c:v>
                </c:pt>
                <c:pt idx="2186">
                  <c:v>0.24034270998415216</c:v>
                </c:pt>
                <c:pt idx="2187">
                  <c:v>0.23779535247022066</c:v>
                </c:pt>
                <c:pt idx="2188">
                  <c:v>0.2358129961775948</c:v>
                </c:pt>
                <c:pt idx="2189">
                  <c:v>0.23559091791189599</c:v>
                </c:pt>
                <c:pt idx="2190">
                  <c:v>0.22651423011432742</c:v>
                </c:pt>
                <c:pt idx="2191">
                  <c:v>0.22552900356741434</c:v>
                </c:pt>
                <c:pt idx="2192">
                  <c:v>0.22774527343938883</c:v>
                </c:pt>
                <c:pt idx="2193">
                  <c:v>0.22268399942009373</c:v>
                </c:pt>
                <c:pt idx="2194">
                  <c:v>0.21955772544514646</c:v>
                </c:pt>
                <c:pt idx="2195">
                  <c:v>0.21532081227953095</c:v>
                </c:pt>
                <c:pt idx="2196">
                  <c:v>0.21479225167769264</c:v>
                </c:pt>
                <c:pt idx="2197">
                  <c:v>0.21986389378004095</c:v>
                </c:pt>
                <c:pt idx="2198">
                  <c:v>0.21754452805029051</c:v>
                </c:pt>
                <c:pt idx="2199">
                  <c:v>0.21629426245029348</c:v>
                </c:pt>
                <c:pt idx="2200">
                  <c:v>0.21779271814781495</c:v>
                </c:pt>
                <c:pt idx="2201">
                  <c:v>0.21878098295642323</c:v>
                </c:pt>
                <c:pt idx="2202">
                  <c:v>0.21537589188678352</c:v>
                </c:pt>
                <c:pt idx="2203">
                  <c:v>0.21421137288295961</c:v>
                </c:pt>
                <c:pt idx="2204">
                  <c:v>0.214706161587392</c:v>
                </c:pt>
                <c:pt idx="2205">
                  <c:v>0.20925515354497853</c:v>
                </c:pt>
                <c:pt idx="2206">
                  <c:v>0.21139636225843123</c:v>
                </c:pt>
                <c:pt idx="2207">
                  <c:v>0.21110212624268659</c:v>
                </c:pt>
                <c:pt idx="2208">
                  <c:v>0.21253444835123061</c:v>
                </c:pt>
                <c:pt idx="2209">
                  <c:v>0.20910843373493976</c:v>
                </c:pt>
                <c:pt idx="2210">
                  <c:v>0.20862929545018236</c:v>
                </c:pt>
                <c:pt idx="2211">
                  <c:v>0.21167918821348425</c:v>
                </c:pt>
                <c:pt idx="2212">
                  <c:v>0.21080684596577018</c:v>
                </c:pt>
                <c:pt idx="2213">
                  <c:v>0.21211974891356833</c:v>
                </c:pt>
                <c:pt idx="2214">
                  <c:v>0.21124228732449105</c:v>
                </c:pt>
                <c:pt idx="2215">
                  <c:v>0.21205292933167127</c:v>
                </c:pt>
                <c:pt idx="2216">
                  <c:v>0.2123485285631852</c:v>
                </c:pt>
                <c:pt idx="2217">
                  <c:v>0.21548037631854033</c:v>
                </c:pt>
                <c:pt idx="2218">
                  <c:v>0.21446300715990455</c:v>
                </c:pt>
                <c:pt idx="2219">
                  <c:v>0.2137731096430778</c:v>
                </c:pt>
                <c:pt idx="2220">
                  <c:v>0.21433333333333332</c:v>
                </c:pt>
                <c:pt idx="2221">
                  <c:v>0.21315008140982664</c:v>
                </c:pt>
                <c:pt idx="2222">
                  <c:v>0.21379276827371696</c:v>
                </c:pt>
                <c:pt idx="2223">
                  <c:v>0.21250060895406048</c:v>
                </c:pt>
                <c:pt idx="2224">
                  <c:v>0.21327889569359387</c:v>
                </c:pt>
                <c:pt idx="2225">
                  <c:v>0.2133013205282113</c:v>
                </c:pt>
                <c:pt idx="2226">
                  <c:v>0.21523034442668215</c:v>
                </c:pt>
                <c:pt idx="2227">
                  <c:v>0.21618862421001458</c:v>
                </c:pt>
                <c:pt idx="2228">
                  <c:v>0.2158012013175741</c:v>
                </c:pt>
                <c:pt idx="2229">
                  <c:v>0.21734109608814897</c:v>
                </c:pt>
                <c:pt idx="2230">
                  <c:v>0.21540910845233499</c:v>
                </c:pt>
                <c:pt idx="2231">
                  <c:v>0.21405904413885954</c:v>
                </c:pt>
                <c:pt idx="2232">
                  <c:v>0.21220679751077068</c:v>
                </c:pt>
                <c:pt idx="2233">
                  <c:v>0.21262616644448676</c:v>
                </c:pt>
                <c:pt idx="2234">
                  <c:v>0.21148787603424363</c:v>
                </c:pt>
                <c:pt idx="2235">
                  <c:v>0.21213423075087115</c:v>
                </c:pt>
                <c:pt idx="2236">
                  <c:v>0.21170935703084159</c:v>
                </c:pt>
                <c:pt idx="2237">
                  <c:v>0.21039121547749201</c:v>
                </c:pt>
                <c:pt idx="2238">
                  <c:v>0.21207020918490024</c:v>
                </c:pt>
                <c:pt idx="2239">
                  <c:v>0.2132952108649035</c:v>
                </c:pt>
                <c:pt idx="2240">
                  <c:v>0.21164122137404581</c:v>
                </c:pt>
                <c:pt idx="2241">
                  <c:v>0.21103356596876041</c:v>
                </c:pt>
                <c:pt idx="2242">
                  <c:v>0.21168781966281494</c:v>
                </c:pt>
                <c:pt idx="2243">
                  <c:v>0.21332388377037562</c:v>
                </c:pt>
                <c:pt idx="2244">
                  <c:v>0.21165251221710868</c:v>
                </c:pt>
                <c:pt idx="2245">
                  <c:v>0.21249527052591752</c:v>
                </c:pt>
                <c:pt idx="2246">
                  <c:v>0.21247091228570072</c:v>
                </c:pt>
                <c:pt idx="2247">
                  <c:v>0.21212702676772521</c:v>
                </c:pt>
                <c:pt idx="2248">
                  <c:v>0.21103834472285496</c:v>
                </c:pt>
                <c:pt idx="2249">
                  <c:v>0.21200075714556121</c:v>
                </c:pt>
                <c:pt idx="2250">
                  <c:v>0.20966969842029679</c:v>
                </c:pt>
                <c:pt idx="2251">
                  <c:v>0.20938281099788505</c:v>
                </c:pt>
                <c:pt idx="2252">
                  <c:v>0.20931679992339733</c:v>
                </c:pt>
                <c:pt idx="2253">
                  <c:v>0.20806161988469898</c:v>
                </c:pt>
                <c:pt idx="2254">
                  <c:v>0.20764482431149098</c:v>
                </c:pt>
                <c:pt idx="2255">
                  <c:v>0.20801981141061054</c:v>
                </c:pt>
                <c:pt idx="2256">
                  <c:v>0.20593276830778021</c:v>
                </c:pt>
                <c:pt idx="2257">
                  <c:v>0.20616370576315912</c:v>
                </c:pt>
                <c:pt idx="2258">
                  <c:v>0.20862361137262286</c:v>
                </c:pt>
                <c:pt idx="2259">
                  <c:v>0.20877522290004694</c:v>
                </c:pt>
                <c:pt idx="2260">
                  <c:v>0.20931324226634748</c:v>
                </c:pt>
                <c:pt idx="2261">
                  <c:v>0.20978955279969935</c:v>
                </c:pt>
                <c:pt idx="2262">
                  <c:v>0.20908665105386418</c:v>
                </c:pt>
                <c:pt idx="2263">
                  <c:v>0.20925865064087515</c:v>
                </c:pt>
                <c:pt idx="2264">
                  <c:v>0.21020408163265306</c:v>
                </c:pt>
                <c:pt idx="2265">
                  <c:v>0.20907381288199342</c:v>
                </c:pt>
                <c:pt idx="2266">
                  <c:v>0.20978066459568859</c:v>
                </c:pt>
                <c:pt idx="2267">
                  <c:v>0.21076063275551768</c:v>
                </c:pt>
                <c:pt idx="2268">
                  <c:v>0.21061587181547481</c:v>
                </c:pt>
                <c:pt idx="2269">
                  <c:v>0.20803368660105978</c:v>
                </c:pt>
                <c:pt idx="2270">
                  <c:v>0.20441676104190262</c:v>
                </c:pt>
                <c:pt idx="2271">
                  <c:v>0.2058725550849474</c:v>
                </c:pt>
                <c:pt idx="2272">
                  <c:v>0.20365161843924295</c:v>
                </c:pt>
                <c:pt idx="2273">
                  <c:v>0.20371258633921718</c:v>
                </c:pt>
                <c:pt idx="2274">
                  <c:v>0.20326217318301751</c:v>
                </c:pt>
                <c:pt idx="2275">
                  <c:v>0.20184877933159517</c:v>
                </c:pt>
                <c:pt idx="2276">
                  <c:v>0.20280678542739689</c:v>
                </c:pt>
                <c:pt idx="2277">
                  <c:v>0.20256178277224896</c:v>
                </c:pt>
                <c:pt idx="2278">
                  <c:v>0.2030988474965329</c:v>
                </c:pt>
                <c:pt idx="2279">
                  <c:v>0.20294887039239001</c:v>
                </c:pt>
                <c:pt idx="2280">
                  <c:v>0.2043306899662852</c:v>
                </c:pt>
                <c:pt idx="2281">
                  <c:v>0.20490647617257263</c:v>
                </c:pt>
                <c:pt idx="2282">
                  <c:v>0.20297898581661211</c:v>
                </c:pt>
                <c:pt idx="2283">
                  <c:v>0.20166123932228985</c:v>
                </c:pt>
                <c:pt idx="2284">
                  <c:v>0.19877387408630037</c:v>
                </c:pt>
                <c:pt idx="2285">
                  <c:v>0.19866983372921615</c:v>
                </c:pt>
                <c:pt idx="2286">
                  <c:v>0.19794148479939006</c:v>
                </c:pt>
                <c:pt idx="2287">
                  <c:v>0.19917071775807835</c:v>
                </c:pt>
                <c:pt idx="2288">
                  <c:v>0.20236588452925713</c:v>
                </c:pt>
                <c:pt idx="2289">
                  <c:v>0.20140879281029878</c:v>
                </c:pt>
                <c:pt idx="2290">
                  <c:v>0.20101204819277108</c:v>
                </c:pt>
                <c:pt idx="2291">
                  <c:v>0.20370459698036755</c:v>
                </c:pt>
                <c:pt idx="2292">
                  <c:v>0.20510835913312692</c:v>
                </c:pt>
                <c:pt idx="2293">
                  <c:v>0.20887414671666185</c:v>
                </c:pt>
                <c:pt idx="2294">
                  <c:v>0.21131374370507994</c:v>
                </c:pt>
                <c:pt idx="2295">
                  <c:v>0.20858955588091752</c:v>
                </c:pt>
                <c:pt idx="2296">
                  <c:v>0.20710429920956236</c:v>
                </c:pt>
                <c:pt idx="2297">
                  <c:v>0.20493874243218763</c:v>
                </c:pt>
                <c:pt idx="2298">
                  <c:v>0.20376874881336624</c:v>
                </c:pt>
                <c:pt idx="2299">
                  <c:v>0.20483357865248564</c:v>
                </c:pt>
                <c:pt idx="2300">
                  <c:v>0.20621761658031088</c:v>
                </c:pt>
                <c:pt idx="2301">
                  <c:v>0.20401920180722893</c:v>
                </c:pt>
                <c:pt idx="2302">
                  <c:v>0.20287878075168164</c:v>
                </c:pt>
                <c:pt idx="2303">
                  <c:v>0.20184179456906731</c:v>
                </c:pt>
                <c:pt idx="2304">
                  <c:v>0.2031035624733879</c:v>
                </c:pt>
                <c:pt idx="2305">
                  <c:v>0.20120848796269863</c:v>
                </c:pt>
                <c:pt idx="2306">
                  <c:v>0.20350961538461537</c:v>
                </c:pt>
                <c:pt idx="2307">
                  <c:v>0.20731176555926301</c:v>
                </c:pt>
                <c:pt idx="2308">
                  <c:v>0.20575168394401183</c:v>
                </c:pt>
                <c:pt idx="2309">
                  <c:v>0.20510509085733261</c:v>
                </c:pt>
                <c:pt idx="2310">
                  <c:v>0.20657432881130822</c:v>
                </c:pt>
                <c:pt idx="2311">
                  <c:v>0.20897862232779099</c:v>
                </c:pt>
                <c:pt idx="2312">
                  <c:v>0.21078221078221079</c:v>
                </c:pt>
                <c:pt idx="2313">
                  <c:v>0.20780399274047187</c:v>
                </c:pt>
                <c:pt idx="2314">
                  <c:v>0.20764507069072213</c:v>
                </c:pt>
                <c:pt idx="2315">
                  <c:v>0.21046316294696427</c:v>
                </c:pt>
                <c:pt idx="2316">
                  <c:v>0.21346477518634288</c:v>
                </c:pt>
                <c:pt idx="2317">
                  <c:v>0.20995393455857911</c:v>
                </c:pt>
                <c:pt idx="2318">
                  <c:v>0.2129199214070063</c:v>
                </c:pt>
                <c:pt idx="2319">
                  <c:v>0.21644648669347119</c:v>
                </c:pt>
                <c:pt idx="2320">
                  <c:v>0.21676411386945268</c:v>
                </c:pt>
                <c:pt idx="2321">
                  <c:v>0.21760099321936779</c:v>
                </c:pt>
                <c:pt idx="2322">
                  <c:v>0.21743672539056935</c:v>
                </c:pt>
                <c:pt idx="2323">
                  <c:v>0.21754452805029051</c:v>
                </c:pt>
                <c:pt idx="2324">
                  <c:v>0.2201900921658986</c:v>
                </c:pt>
                <c:pt idx="2325">
                  <c:v>0.22356228857184882</c:v>
                </c:pt>
                <c:pt idx="2326">
                  <c:v>0.22795122198046855</c:v>
                </c:pt>
                <c:pt idx="2327">
                  <c:v>0.22875230809812713</c:v>
                </c:pt>
                <c:pt idx="2328">
                  <c:v>0.22443530731030062</c:v>
                </c:pt>
                <c:pt idx="2329">
                  <c:v>0.21984795561947809</c:v>
                </c:pt>
                <c:pt idx="2330">
                  <c:v>0.21719275355045917</c:v>
                </c:pt>
                <c:pt idx="2331">
                  <c:v>0.21652950622240064</c:v>
                </c:pt>
                <c:pt idx="2332">
                  <c:v>0.21480244852531999</c:v>
                </c:pt>
                <c:pt idx="2333">
                  <c:v>0.21541429837826562</c:v>
                </c:pt>
                <c:pt idx="2334">
                  <c:v>0.21155519164832917</c:v>
                </c:pt>
                <c:pt idx="2335">
                  <c:v>0.21237535157248785</c:v>
                </c:pt>
                <c:pt idx="2336">
                  <c:v>0.21267978607404331</c:v>
                </c:pt>
                <c:pt idx="2337">
                  <c:v>0.21187256242718938</c:v>
                </c:pt>
                <c:pt idx="2338">
                  <c:v>0.21207454181426152</c:v>
                </c:pt>
                <c:pt idx="2339">
                  <c:v>0.21056931324993619</c:v>
                </c:pt>
                <c:pt idx="2340">
                  <c:v>0.21119243671851171</c:v>
                </c:pt>
                <c:pt idx="2341">
                  <c:v>0.21248915871639201</c:v>
                </c:pt>
                <c:pt idx="2342">
                  <c:v>0.21097450367832307</c:v>
                </c:pt>
                <c:pt idx="2343">
                  <c:v>0.21125986612049155</c:v>
                </c:pt>
                <c:pt idx="2344">
                  <c:v>0.21463976368096932</c:v>
                </c:pt>
                <c:pt idx="2345">
                  <c:v>0.21606548989511384</c:v>
                </c:pt>
                <c:pt idx="2346">
                  <c:v>0.21582001425226507</c:v>
                </c:pt>
                <c:pt idx="2347">
                  <c:v>0.21592491361972049</c:v>
                </c:pt>
                <c:pt idx="2348">
                  <c:v>0.21683884297520661</c:v>
                </c:pt>
                <c:pt idx="2349">
                  <c:v>0.21938828408501815</c:v>
                </c:pt>
                <c:pt idx="2350">
                  <c:v>0.22157116930256676</c:v>
                </c:pt>
                <c:pt idx="2351">
                  <c:v>0.22615818307536836</c:v>
                </c:pt>
                <c:pt idx="2352">
                  <c:v>0.22607909844779928</c:v>
                </c:pt>
                <c:pt idx="2353">
                  <c:v>0.2259040859990607</c:v>
                </c:pt>
                <c:pt idx="2354">
                  <c:v>0.22266173944724926</c:v>
                </c:pt>
                <c:pt idx="2355">
                  <c:v>0.22230769230769232</c:v>
                </c:pt>
                <c:pt idx="2356">
                  <c:v>0.22124250516450847</c:v>
                </c:pt>
                <c:pt idx="2357">
                  <c:v>0.22048637443753477</c:v>
                </c:pt>
                <c:pt idx="2358">
                  <c:v>0.21794293164836268</c:v>
                </c:pt>
                <c:pt idx="2359">
                  <c:v>0.21867700412504348</c:v>
                </c:pt>
                <c:pt idx="2360">
                  <c:v>0.21750360105299754</c:v>
                </c:pt>
                <c:pt idx="2361">
                  <c:v>0.21923382294561333</c:v>
                </c:pt>
                <c:pt idx="2362">
                  <c:v>0.22012484394506865</c:v>
                </c:pt>
                <c:pt idx="2363">
                  <c:v>0.22113502935420745</c:v>
                </c:pt>
                <c:pt idx="2364">
                  <c:v>0.22100321225599209</c:v>
                </c:pt>
                <c:pt idx="2365">
                  <c:v>0.22029812564569293</c:v>
                </c:pt>
                <c:pt idx="2366">
                  <c:v>0.22033731622166494</c:v>
                </c:pt>
                <c:pt idx="2367">
                  <c:v>0.22135788488996108</c:v>
                </c:pt>
                <c:pt idx="2368">
                  <c:v>0.22229378251176615</c:v>
                </c:pt>
                <c:pt idx="2369">
                  <c:v>0.221134171294943</c:v>
                </c:pt>
                <c:pt idx="2370">
                  <c:v>0.21488121054407019</c:v>
                </c:pt>
                <c:pt idx="2371">
                  <c:v>0.21463768115942028</c:v>
                </c:pt>
                <c:pt idx="2372">
                  <c:v>0.21427879961277835</c:v>
                </c:pt>
                <c:pt idx="2373">
                  <c:v>0.20961952620244079</c:v>
                </c:pt>
                <c:pt idx="2374">
                  <c:v>0.20854283388402048</c:v>
                </c:pt>
                <c:pt idx="2375">
                  <c:v>0.21040734862694174</c:v>
                </c:pt>
                <c:pt idx="2376">
                  <c:v>0.20818479965777842</c:v>
                </c:pt>
                <c:pt idx="2377">
                  <c:v>0.20819905213270143</c:v>
                </c:pt>
                <c:pt idx="2378">
                  <c:v>0.2099258414147176</c:v>
                </c:pt>
                <c:pt idx="2379">
                  <c:v>0.20832738520104688</c:v>
                </c:pt>
                <c:pt idx="2380">
                  <c:v>0.20115216149304896</c:v>
                </c:pt>
                <c:pt idx="2381">
                  <c:v>0.2035755478662053</c:v>
                </c:pt>
                <c:pt idx="2382">
                  <c:v>0.20492903720751823</c:v>
                </c:pt>
                <c:pt idx="2383">
                  <c:v>0.20751901415230575</c:v>
                </c:pt>
                <c:pt idx="2384">
                  <c:v>0.20845537980863113</c:v>
                </c:pt>
                <c:pt idx="2385">
                  <c:v>0.21003258615582107</c:v>
                </c:pt>
                <c:pt idx="2386">
                  <c:v>0.21038809454333235</c:v>
                </c:pt>
                <c:pt idx="2387">
                  <c:v>0.20674551029347349</c:v>
                </c:pt>
                <c:pt idx="2388">
                  <c:v>0.20481004168064007</c:v>
                </c:pt>
                <c:pt idx="2389">
                  <c:v>0.20719251977942937</c:v>
                </c:pt>
                <c:pt idx="2390">
                  <c:v>0.20730017677129617</c:v>
                </c:pt>
                <c:pt idx="2391">
                  <c:v>0.20562491031711869</c:v>
                </c:pt>
                <c:pt idx="2392">
                  <c:v>0.20506329113924052</c:v>
                </c:pt>
                <c:pt idx="2393">
                  <c:v>0.20385056373017391</c:v>
                </c:pt>
                <c:pt idx="2394">
                  <c:v>0.20399885474327162</c:v>
                </c:pt>
                <c:pt idx="2395">
                  <c:v>0.20518472375293498</c:v>
                </c:pt>
                <c:pt idx="2396">
                  <c:v>0.20486045187013477</c:v>
                </c:pt>
                <c:pt idx="2397">
                  <c:v>0.20236896369826884</c:v>
                </c:pt>
                <c:pt idx="2398">
                  <c:v>0.203686591119109</c:v>
                </c:pt>
                <c:pt idx="2399">
                  <c:v>0.20260471329071653</c:v>
                </c:pt>
                <c:pt idx="2400">
                  <c:v>0.20475161987041035</c:v>
                </c:pt>
                <c:pt idx="2401">
                  <c:v>0.20584682290408313</c:v>
                </c:pt>
                <c:pt idx="2402">
                  <c:v>0.20750949644492062</c:v>
                </c:pt>
                <c:pt idx="2403">
                  <c:v>0.20352649730412395</c:v>
                </c:pt>
                <c:pt idx="2404">
                  <c:v>0.20700416088765602</c:v>
                </c:pt>
                <c:pt idx="2405">
                  <c:v>0.20699852143913258</c:v>
                </c:pt>
                <c:pt idx="2406">
                  <c:v>0.20645759157196508</c:v>
                </c:pt>
                <c:pt idx="2407">
                  <c:v>0.20862375618901119</c:v>
                </c:pt>
                <c:pt idx="2408">
                  <c:v>0.21229132090207947</c:v>
                </c:pt>
                <c:pt idx="2409">
                  <c:v>0.21252874712528744</c:v>
                </c:pt>
                <c:pt idx="2410">
                  <c:v>0.21064114642733178</c:v>
                </c:pt>
                <c:pt idx="2411">
                  <c:v>0.21051597051597054</c:v>
                </c:pt>
                <c:pt idx="2412">
                  <c:v>0.21114454907290553</c:v>
                </c:pt>
                <c:pt idx="2413">
                  <c:v>0.21134772462077012</c:v>
                </c:pt>
                <c:pt idx="2414">
                  <c:v>0.21222162662638272</c:v>
                </c:pt>
                <c:pt idx="2415">
                  <c:v>0.21113789778206363</c:v>
                </c:pt>
                <c:pt idx="2416">
                  <c:v>0.21245083280726459</c:v>
                </c:pt>
                <c:pt idx="2417">
                  <c:v>0.21229214695639378</c:v>
                </c:pt>
                <c:pt idx="2418">
                  <c:v>0.21485424335886974</c:v>
                </c:pt>
                <c:pt idx="2419">
                  <c:v>0.21603098927294398</c:v>
                </c:pt>
                <c:pt idx="2420">
                  <c:v>0.21838849210341013</c:v>
                </c:pt>
                <c:pt idx="2421">
                  <c:v>0.22226230353001802</c:v>
                </c:pt>
                <c:pt idx="2422">
                  <c:v>0.22462484368486871</c:v>
                </c:pt>
                <c:pt idx="2423">
                  <c:v>0.2255999167143824</c:v>
                </c:pt>
                <c:pt idx="2424">
                  <c:v>0.22291645151296088</c:v>
                </c:pt>
                <c:pt idx="2425">
                  <c:v>0.2285124185775565</c:v>
                </c:pt>
                <c:pt idx="2426">
                  <c:v>0.22820820090658051</c:v>
                </c:pt>
                <c:pt idx="2427">
                  <c:v>0.23113785208455351</c:v>
                </c:pt>
                <c:pt idx="2428">
                  <c:v>0.23428692970328618</c:v>
                </c:pt>
                <c:pt idx="2429">
                  <c:v>0.2319956908160517</c:v>
                </c:pt>
                <c:pt idx="2430">
                  <c:v>0.23048904601210563</c:v>
                </c:pt>
                <c:pt idx="2431">
                  <c:v>0.22989712366155782</c:v>
                </c:pt>
                <c:pt idx="2432">
                  <c:v>0.23145384779364742</c:v>
                </c:pt>
                <c:pt idx="2433">
                  <c:v>0.22991587802313354</c:v>
                </c:pt>
                <c:pt idx="2434">
                  <c:v>0.23297719661935895</c:v>
                </c:pt>
                <c:pt idx="2435">
                  <c:v>0.23547141875099148</c:v>
                </c:pt>
                <c:pt idx="2436">
                  <c:v>0.23446211026223415</c:v>
                </c:pt>
                <c:pt idx="2437">
                  <c:v>0.23676736380067132</c:v>
                </c:pt>
                <c:pt idx="2438">
                  <c:v>0.24216449305847706</c:v>
                </c:pt>
                <c:pt idx="2439">
                  <c:v>0.24370099320439098</c:v>
                </c:pt>
                <c:pt idx="2440">
                  <c:v>0.24227557411273487</c:v>
                </c:pt>
                <c:pt idx="2441">
                  <c:v>0.24777866453844108</c:v>
                </c:pt>
                <c:pt idx="2442">
                  <c:v>0.250296623880919</c:v>
                </c:pt>
                <c:pt idx="2443">
                  <c:v>0.25114598500781965</c:v>
                </c:pt>
                <c:pt idx="2444">
                  <c:v>0.25109299940627194</c:v>
                </c:pt>
                <c:pt idx="2445">
                  <c:v>0.24991797003171826</c:v>
                </c:pt>
                <c:pt idx="2446">
                  <c:v>0.24411938059261643</c:v>
                </c:pt>
                <c:pt idx="2447">
                  <c:v>0.24159553166824746</c:v>
                </c:pt>
                <c:pt idx="2448">
                  <c:v>0.23724595603484031</c:v>
                </c:pt>
                <c:pt idx="2449">
                  <c:v>0.24212608673017855</c:v>
                </c:pt>
                <c:pt idx="2450">
                  <c:v>0.24062500000000001</c:v>
                </c:pt>
                <c:pt idx="2451">
                  <c:v>0.23996303521922169</c:v>
                </c:pt>
                <c:pt idx="2452">
                  <c:v>0.24324043261231282</c:v>
                </c:pt>
                <c:pt idx="2453">
                  <c:v>0.2432712215320911</c:v>
                </c:pt>
                <c:pt idx="2454">
                  <c:v>0.24281476935665336</c:v>
                </c:pt>
                <c:pt idx="2455">
                  <c:v>0.23666000307550361</c:v>
                </c:pt>
                <c:pt idx="2456">
                  <c:v>0.23920231452779497</c:v>
                </c:pt>
                <c:pt idx="2457">
                  <c:v>0.2325475745797789</c:v>
                </c:pt>
                <c:pt idx="2458">
                  <c:v>0.232713567839196</c:v>
                </c:pt>
                <c:pt idx="2459">
                  <c:v>0.2332065271798979</c:v>
                </c:pt>
                <c:pt idx="2460">
                  <c:v>0.23504465399391308</c:v>
                </c:pt>
                <c:pt idx="2461">
                  <c:v>0.23615334762450768</c:v>
                </c:pt>
                <c:pt idx="2462">
                  <c:v>0.24112903225806454</c:v>
                </c:pt>
                <c:pt idx="2463">
                  <c:v>0.24104724646403852</c:v>
                </c:pt>
                <c:pt idx="2464">
                  <c:v>0.2410544251779092</c:v>
                </c:pt>
                <c:pt idx="2465">
                  <c:v>0.23747287433418821</c:v>
                </c:pt>
                <c:pt idx="2466">
                  <c:v>0.23807407407407408</c:v>
                </c:pt>
                <c:pt idx="2467">
                  <c:v>0.23890784982935154</c:v>
                </c:pt>
                <c:pt idx="2468">
                  <c:v>0.24117242057637453</c:v>
                </c:pt>
                <c:pt idx="2469">
                  <c:v>0.24097150955382887</c:v>
                </c:pt>
                <c:pt idx="2470">
                  <c:v>0.23793913298757219</c:v>
                </c:pt>
                <c:pt idx="2471">
                  <c:v>0.23735769775736551</c:v>
                </c:pt>
                <c:pt idx="2472">
                  <c:v>0.23670316777473602</c:v>
                </c:pt>
                <c:pt idx="2473">
                  <c:v>0.24004724176959794</c:v>
                </c:pt>
                <c:pt idx="2474">
                  <c:v>0.24079361953525008</c:v>
                </c:pt>
                <c:pt idx="2475">
                  <c:v>0.23976579413501276</c:v>
                </c:pt>
                <c:pt idx="2476">
                  <c:v>0.24107839313572543</c:v>
                </c:pt>
                <c:pt idx="2477">
                  <c:v>0.23944277254635471</c:v>
                </c:pt>
                <c:pt idx="2478">
                  <c:v>0.24143635655897233</c:v>
                </c:pt>
                <c:pt idx="2479">
                  <c:v>0.24072105161415042</c:v>
                </c:pt>
                <c:pt idx="2480">
                  <c:v>0.2404848484848485</c:v>
                </c:pt>
                <c:pt idx="2481">
                  <c:v>0.23835643273421814</c:v>
                </c:pt>
                <c:pt idx="2482">
                  <c:v>0.23549074702063755</c:v>
                </c:pt>
                <c:pt idx="2483">
                  <c:v>0.23824466781073794</c:v>
                </c:pt>
                <c:pt idx="2484">
                  <c:v>0.2388753056234719</c:v>
                </c:pt>
                <c:pt idx="2485">
                  <c:v>0.23840799921576314</c:v>
                </c:pt>
                <c:pt idx="2486">
                  <c:v>0.23785936285936285</c:v>
                </c:pt>
                <c:pt idx="2487">
                  <c:v>0.23403846153846153</c:v>
                </c:pt>
                <c:pt idx="2488">
                  <c:v>0.23373876255949233</c:v>
                </c:pt>
                <c:pt idx="2489">
                  <c:v>0.23529694869573586</c:v>
                </c:pt>
                <c:pt idx="2490">
                  <c:v>0.23456318103613075</c:v>
                </c:pt>
                <c:pt idx="2491">
                  <c:v>0.23420676512625058</c:v>
                </c:pt>
                <c:pt idx="2492">
                  <c:v>0.22812946216087579</c:v>
                </c:pt>
                <c:pt idx="2493">
                  <c:v>0.22457769057759486</c:v>
                </c:pt>
                <c:pt idx="2494">
                  <c:v>0.22658754845193091</c:v>
                </c:pt>
                <c:pt idx="2495">
                  <c:v>0.22740999952063656</c:v>
                </c:pt>
                <c:pt idx="2496">
                  <c:v>0.22740762014168103</c:v>
                </c:pt>
                <c:pt idx="2497">
                  <c:v>0.23023644614282304</c:v>
                </c:pt>
                <c:pt idx="2498">
                  <c:v>0.23200771270185588</c:v>
                </c:pt>
                <c:pt idx="2499">
                  <c:v>0.2346726118354093</c:v>
                </c:pt>
                <c:pt idx="2500">
                  <c:v>0.23469731211232389</c:v>
                </c:pt>
                <c:pt idx="2501">
                  <c:v>0.23656383391540553</c:v>
                </c:pt>
                <c:pt idx="2502">
                  <c:v>0.24067118677137703</c:v>
                </c:pt>
                <c:pt idx="2503">
                  <c:v>0.23979118895448115</c:v>
                </c:pt>
                <c:pt idx="2504">
                  <c:v>0.23736146218160606</c:v>
                </c:pt>
                <c:pt idx="2505">
                  <c:v>0.23852542619845549</c:v>
                </c:pt>
                <c:pt idx="2506">
                  <c:v>0.23583593187814825</c:v>
                </c:pt>
                <c:pt idx="2507">
                  <c:v>0.23893462469733659</c:v>
                </c:pt>
                <c:pt idx="2508">
                  <c:v>0.24026917118512781</c:v>
                </c:pt>
                <c:pt idx="2509">
                  <c:v>0.24120922055088886</c:v>
                </c:pt>
                <c:pt idx="2510">
                  <c:v>0.239143050585163</c:v>
                </c:pt>
                <c:pt idx="2511">
                  <c:v>0.23729558213326826</c:v>
                </c:pt>
                <c:pt idx="2512">
                  <c:v>0.23278512517690694</c:v>
                </c:pt>
                <c:pt idx="2513">
                  <c:v>0.23594515181194908</c:v>
                </c:pt>
                <c:pt idx="2514">
                  <c:v>0.2349992700374714</c:v>
                </c:pt>
                <c:pt idx="2515">
                  <c:v>0.23322450172993517</c:v>
                </c:pt>
                <c:pt idx="2516">
                  <c:v>0.23254918939721941</c:v>
                </c:pt>
                <c:pt idx="2517">
                  <c:v>0.23031345565749237</c:v>
                </c:pt>
                <c:pt idx="2518">
                  <c:v>0.23282698003248306</c:v>
                </c:pt>
                <c:pt idx="2519">
                  <c:v>0.23225837138508371</c:v>
                </c:pt>
                <c:pt idx="2520">
                  <c:v>0.23422607701105602</c:v>
                </c:pt>
                <c:pt idx="2521">
                  <c:v>0.23436533980120797</c:v>
                </c:pt>
                <c:pt idx="2522">
                  <c:v>0.23374899246123937</c:v>
                </c:pt>
                <c:pt idx="2523">
                  <c:v>0.23815864561536998</c:v>
                </c:pt>
                <c:pt idx="2524">
                  <c:v>0.23662171753016323</c:v>
                </c:pt>
                <c:pt idx="2525">
                  <c:v>0.23606386999244142</c:v>
                </c:pt>
                <c:pt idx="2526">
                  <c:v>0.23670951641003909</c:v>
                </c:pt>
                <c:pt idx="2527">
                  <c:v>0.239060731799321</c:v>
                </c:pt>
                <c:pt idx="2528">
                  <c:v>0.24072928071595184</c:v>
                </c:pt>
                <c:pt idx="2529">
                  <c:v>0.2423123051091389</c:v>
                </c:pt>
                <c:pt idx="2530">
                  <c:v>0.24408767544702945</c:v>
                </c:pt>
                <c:pt idx="2531">
                  <c:v>0.24288808664259928</c:v>
                </c:pt>
                <c:pt idx="2532">
                  <c:v>0.24370110860488553</c:v>
                </c:pt>
                <c:pt idx="2533">
                  <c:v>0.24477048227774548</c:v>
                </c:pt>
                <c:pt idx="2534">
                  <c:v>0.24229011306230455</c:v>
                </c:pt>
                <c:pt idx="2535">
                  <c:v>0.24194012665515258</c:v>
                </c:pt>
                <c:pt idx="2536">
                  <c:v>0.24118212397885633</c:v>
                </c:pt>
                <c:pt idx="2537">
                  <c:v>0.23874579004791044</c:v>
                </c:pt>
                <c:pt idx="2538">
                  <c:v>0.24816619898587111</c:v>
                </c:pt>
                <c:pt idx="2539">
                  <c:v>0.25566132264529057</c:v>
                </c:pt>
                <c:pt idx="2540">
                  <c:v>0.25206692913385825</c:v>
                </c:pt>
                <c:pt idx="2541">
                  <c:v>0.24852414594019162</c:v>
                </c:pt>
                <c:pt idx="2542">
                  <c:v>0.25047737254153141</c:v>
                </c:pt>
                <c:pt idx="2543">
                  <c:v>0.25</c:v>
                </c:pt>
                <c:pt idx="2544">
                  <c:v>0.25368264478671848</c:v>
                </c:pt>
                <c:pt idx="2545">
                  <c:v>0.25269483926356956</c:v>
                </c:pt>
                <c:pt idx="2546">
                  <c:v>0.24817448575383</c:v>
                </c:pt>
                <c:pt idx="2547">
                  <c:v>0.24707265459675523</c:v>
                </c:pt>
                <c:pt idx="2548">
                  <c:v>0.24601686972820994</c:v>
                </c:pt>
                <c:pt idx="2549">
                  <c:v>0.24089323098394977</c:v>
                </c:pt>
                <c:pt idx="2550">
                  <c:v>0.24283454308579938</c:v>
                </c:pt>
                <c:pt idx="2551">
                  <c:v>0.23991301129002407</c:v>
                </c:pt>
                <c:pt idx="2552">
                  <c:v>0.2409303618588704</c:v>
                </c:pt>
                <c:pt idx="2553">
                  <c:v>0.24097777367034795</c:v>
                </c:pt>
                <c:pt idx="2554">
                  <c:v>0.24080669781210973</c:v>
                </c:pt>
                <c:pt idx="2555">
                  <c:v>0.23842645907227417</c:v>
                </c:pt>
                <c:pt idx="2556">
                  <c:v>0.24076385998982752</c:v>
                </c:pt>
                <c:pt idx="2557">
                  <c:v>0.24286503406370832</c:v>
                </c:pt>
                <c:pt idx="2558">
                  <c:v>0.24311100853911841</c:v>
                </c:pt>
                <c:pt idx="2559">
                  <c:v>0.24087658592848904</c:v>
                </c:pt>
                <c:pt idx="2560">
                  <c:v>0.23836135230001845</c:v>
                </c:pt>
                <c:pt idx="2561">
                  <c:v>0.23900908797342807</c:v>
                </c:pt>
                <c:pt idx="2562">
                  <c:v>0.24005158437730287</c:v>
                </c:pt>
                <c:pt idx="2563">
                  <c:v>0.24038904766294827</c:v>
                </c:pt>
                <c:pt idx="2564">
                  <c:v>0.24036186499652051</c:v>
                </c:pt>
                <c:pt idx="2565">
                  <c:v>0.23822740309001758</c:v>
                </c:pt>
                <c:pt idx="2566">
                  <c:v>0.23783558985259462</c:v>
                </c:pt>
                <c:pt idx="2567">
                  <c:v>0.23251443762031349</c:v>
                </c:pt>
                <c:pt idx="2568">
                  <c:v>0.23256133914239852</c:v>
                </c:pt>
                <c:pt idx="2569">
                  <c:v>0.23237693647447064</c:v>
                </c:pt>
                <c:pt idx="2570">
                  <c:v>0.23299944863076641</c:v>
                </c:pt>
                <c:pt idx="2571">
                  <c:v>0.23247198719414588</c:v>
                </c:pt>
                <c:pt idx="2572">
                  <c:v>0.23299459855351093</c:v>
                </c:pt>
                <c:pt idx="2573">
                  <c:v>0.22876443470719793</c:v>
                </c:pt>
                <c:pt idx="2574">
                  <c:v>0.22724353092310515</c:v>
                </c:pt>
                <c:pt idx="2575">
                  <c:v>0.23020561432431197</c:v>
                </c:pt>
                <c:pt idx="2576">
                  <c:v>0.23252307411130402</c:v>
                </c:pt>
                <c:pt idx="2577">
                  <c:v>0.23002653976388765</c:v>
                </c:pt>
                <c:pt idx="2578">
                  <c:v>0.23063194984670296</c:v>
                </c:pt>
                <c:pt idx="2579">
                  <c:v>0.22916381239439193</c:v>
                </c:pt>
                <c:pt idx="2580">
                  <c:v>0.23025017213679136</c:v>
                </c:pt>
                <c:pt idx="2581">
                  <c:v>0.23054662379421223</c:v>
                </c:pt>
                <c:pt idx="2582">
                  <c:v>0.22619540705968982</c:v>
                </c:pt>
                <c:pt idx="2583">
                  <c:v>0.22691884960615494</c:v>
                </c:pt>
                <c:pt idx="2584">
                  <c:v>0.22490825688073396</c:v>
                </c:pt>
                <c:pt idx="2585">
                  <c:v>0.22646977642837426</c:v>
                </c:pt>
                <c:pt idx="2586">
                  <c:v>0.22530935185611115</c:v>
                </c:pt>
                <c:pt idx="2587">
                  <c:v>0.22727480881073409</c:v>
                </c:pt>
                <c:pt idx="2588">
                  <c:v>0.22905538054147834</c:v>
                </c:pt>
                <c:pt idx="2589">
                  <c:v>0.22912195790146569</c:v>
                </c:pt>
                <c:pt idx="2590">
                  <c:v>0.23042423687703081</c:v>
                </c:pt>
                <c:pt idx="2591">
                  <c:v>0.22721305326331584</c:v>
                </c:pt>
                <c:pt idx="2592">
                  <c:v>0.22797448460756217</c:v>
                </c:pt>
                <c:pt idx="2593">
                  <c:v>0.2281104910190874</c:v>
                </c:pt>
                <c:pt idx="2594">
                  <c:v>0.22908749706779263</c:v>
                </c:pt>
                <c:pt idx="2595">
                  <c:v>0.22853957636566333</c:v>
                </c:pt>
                <c:pt idx="2596">
                  <c:v>0.23086656980831419</c:v>
                </c:pt>
                <c:pt idx="2597">
                  <c:v>0.23311934773440796</c:v>
                </c:pt>
                <c:pt idx="2598">
                  <c:v>0.23268672101958579</c:v>
                </c:pt>
                <c:pt idx="2599">
                  <c:v>0.23477898248540452</c:v>
                </c:pt>
                <c:pt idx="2600">
                  <c:v>0.23473616355097152</c:v>
                </c:pt>
                <c:pt idx="2601">
                  <c:v>0.23584425204870593</c:v>
                </c:pt>
                <c:pt idx="2602">
                  <c:v>0.23716392830470501</c:v>
                </c:pt>
                <c:pt idx="2603">
                  <c:v>0.23263904996056967</c:v>
                </c:pt>
                <c:pt idx="2604">
                  <c:v>0.23116691285081242</c:v>
                </c:pt>
                <c:pt idx="2605">
                  <c:v>0.22978386435625114</c:v>
                </c:pt>
                <c:pt idx="2606">
                  <c:v>0.22649098474341192</c:v>
                </c:pt>
                <c:pt idx="2607">
                  <c:v>0.22383909537491889</c:v>
                </c:pt>
                <c:pt idx="2608">
                  <c:v>0.22028134898453511</c:v>
                </c:pt>
                <c:pt idx="2609">
                  <c:v>0.21884709919769976</c:v>
                </c:pt>
                <c:pt idx="2610">
                  <c:v>0.21864862359810919</c:v>
                </c:pt>
                <c:pt idx="2611">
                  <c:v>0.21912202380952381</c:v>
                </c:pt>
                <c:pt idx="2612">
                  <c:v>0.21979089563286455</c:v>
                </c:pt>
                <c:pt idx="2613">
                  <c:v>0.22007215480485404</c:v>
                </c:pt>
                <c:pt idx="2614">
                  <c:v>0.22193626877544334</c:v>
                </c:pt>
                <c:pt idx="2615">
                  <c:v>0.22543542556687482</c:v>
                </c:pt>
                <c:pt idx="2616">
                  <c:v>0.22405217717717718</c:v>
                </c:pt>
                <c:pt idx="2617">
                  <c:v>0.22605706752048216</c:v>
                </c:pt>
                <c:pt idx="2618">
                  <c:v>0.22656871461326097</c:v>
                </c:pt>
                <c:pt idx="2619">
                  <c:v>0.22545267873809968</c:v>
                </c:pt>
                <c:pt idx="2620">
                  <c:v>0.22573405648026931</c:v>
                </c:pt>
                <c:pt idx="2621">
                  <c:v>0.22432002990933733</c:v>
                </c:pt>
                <c:pt idx="2622">
                  <c:v>0.22420773418958539</c:v>
                </c:pt>
                <c:pt idx="2623">
                  <c:v>0.2263622356072279</c:v>
                </c:pt>
                <c:pt idx="2624">
                  <c:v>0.22737905866941144</c:v>
                </c:pt>
                <c:pt idx="2625">
                  <c:v>0.22662663601820146</c:v>
                </c:pt>
                <c:pt idx="2626">
                  <c:v>0.22800414039710173</c:v>
                </c:pt>
                <c:pt idx="2627">
                  <c:v>0.23255704540108207</c:v>
                </c:pt>
                <c:pt idx="2628">
                  <c:v>0.22998910004265202</c:v>
                </c:pt>
                <c:pt idx="2629">
                  <c:v>0.22847334795461047</c:v>
                </c:pt>
                <c:pt idx="2630">
                  <c:v>0.23038605230386053</c:v>
                </c:pt>
                <c:pt idx="2631">
                  <c:v>0.22992088228242627</c:v>
                </c:pt>
                <c:pt idx="2632">
                  <c:v>0.22889983579638751</c:v>
                </c:pt>
                <c:pt idx="2633">
                  <c:v>0.22964831161552474</c:v>
                </c:pt>
                <c:pt idx="2634">
                  <c:v>0.21887420279138553</c:v>
                </c:pt>
                <c:pt idx="2635">
                  <c:v>0.21307394431126683</c:v>
                </c:pt>
                <c:pt idx="2636">
                  <c:v>0.21268829128546346</c:v>
                </c:pt>
                <c:pt idx="2637">
                  <c:v>0.21238284315988734</c:v>
                </c:pt>
                <c:pt idx="2638">
                  <c:v>0.21412864211105004</c:v>
                </c:pt>
                <c:pt idx="2639">
                  <c:v>0.21306283563592968</c:v>
                </c:pt>
                <c:pt idx="2640">
                  <c:v>0.21201881364445865</c:v>
                </c:pt>
                <c:pt idx="2641">
                  <c:v>0.21185354691075514</c:v>
                </c:pt>
                <c:pt idx="2642">
                  <c:v>0.21249148307971838</c:v>
                </c:pt>
                <c:pt idx="2643">
                  <c:v>0.21289328134917035</c:v>
                </c:pt>
                <c:pt idx="2644">
                  <c:v>0.21064793837788856</c:v>
                </c:pt>
                <c:pt idx="2645">
                  <c:v>0.21289274106175513</c:v>
                </c:pt>
                <c:pt idx="2646">
                  <c:v>0.21802431059506533</c:v>
                </c:pt>
                <c:pt idx="2647">
                  <c:v>0.21850527364084923</c:v>
                </c:pt>
                <c:pt idx="2648">
                  <c:v>0.21213358743987659</c:v>
                </c:pt>
                <c:pt idx="2649">
                  <c:v>0.21123104249214375</c:v>
                </c:pt>
                <c:pt idx="2650">
                  <c:v>0.21303714493809175</c:v>
                </c:pt>
                <c:pt idx="2651">
                  <c:v>0.21203619909502261</c:v>
                </c:pt>
                <c:pt idx="2652">
                  <c:v>0.21096075778078488</c:v>
                </c:pt>
                <c:pt idx="2653">
                  <c:v>0.21095280498664293</c:v>
                </c:pt>
                <c:pt idx="2654">
                  <c:v>0.21079280479680212</c:v>
                </c:pt>
                <c:pt idx="2655">
                  <c:v>0.21173458125469075</c:v>
                </c:pt>
                <c:pt idx="2656">
                  <c:v>0.21418784530386742</c:v>
                </c:pt>
                <c:pt idx="2657">
                  <c:v>0.21496311907270813</c:v>
                </c:pt>
                <c:pt idx="2658">
                  <c:v>0.21228085709226138</c:v>
                </c:pt>
                <c:pt idx="2659">
                  <c:v>0.21290948370883117</c:v>
                </c:pt>
                <c:pt idx="2660">
                  <c:v>0.21511731247778171</c:v>
                </c:pt>
                <c:pt idx="2661">
                  <c:v>0.21544805569103889</c:v>
                </c:pt>
                <c:pt idx="2662">
                  <c:v>0.21488515901060071</c:v>
                </c:pt>
                <c:pt idx="2663">
                  <c:v>0.21459892811268105</c:v>
                </c:pt>
                <c:pt idx="2664">
                  <c:v>0.21572455408643179</c:v>
                </c:pt>
                <c:pt idx="2665">
                  <c:v>0.21536484869965886</c:v>
                </c:pt>
                <c:pt idx="2666">
                  <c:v>0.2150086180227162</c:v>
                </c:pt>
                <c:pt idx="2667">
                  <c:v>0.21475044563279855</c:v>
                </c:pt>
                <c:pt idx="2668">
                  <c:v>0.21769556496545578</c:v>
                </c:pt>
                <c:pt idx="2669">
                  <c:v>0.21728627029928868</c:v>
                </c:pt>
                <c:pt idx="2670">
                  <c:v>0.21510388918486947</c:v>
                </c:pt>
                <c:pt idx="2671">
                  <c:v>0.21462618059846411</c:v>
                </c:pt>
                <c:pt idx="2672">
                  <c:v>0.21501766784452297</c:v>
                </c:pt>
                <c:pt idx="2673">
                  <c:v>0.21491131552308435</c:v>
                </c:pt>
                <c:pt idx="2674">
                  <c:v>0.21279696193588271</c:v>
                </c:pt>
                <c:pt idx="2675">
                  <c:v>0.21213459330566103</c:v>
                </c:pt>
                <c:pt idx="2676">
                  <c:v>0.21373844121532365</c:v>
                </c:pt>
                <c:pt idx="2677">
                  <c:v>0.21445283185450051</c:v>
                </c:pt>
                <c:pt idx="2678">
                  <c:v>0.21365338031270642</c:v>
                </c:pt>
                <c:pt idx="2679">
                  <c:v>0.21675138121546961</c:v>
                </c:pt>
                <c:pt idx="2680">
                  <c:v>0.2160088202866593</c:v>
                </c:pt>
                <c:pt idx="2681">
                  <c:v>0.21490859191713513</c:v>
                </c:pt>
                <c:pt idx="2682">
                  <c:v>0.21451883214254211</c:v>
                </c:pt>
                <c:pt idx="2683">
                  <c:v>0.21397302675215565</c:v>
                </c:pt>
                <c:pt idx="2684">
                  <c:v>0.21256590509666082</c:v>
                </c:pt>
                <c:pt idx="2685">
                  <c:v>0.21074182166659408</c:v>
                </c:pt>
                <c:pt idx="2686">
                  <c:v>0.21104957920900011</c:v>
                </c:pt>
                <c:pt idx="2687">
                  <c:v>0.21133772983360266</c:v>
                </c:pt>
                <c:pt idx="2688">
                  <c:v>0.2128323445396616</c:v>
                </c:pt>
                <c:pt idx="2689">
                  <c:v>0.21614732123236496</c:v>
                </c:pt>
                <c:pt idx="2690">
                  <c:v>0.21232756348299797</c:v>
                </c:pt>
                <c:pt idx="2691">
                  <c:v>0.2144268340870176</c:v>
                </c:pt>
                <c:pt idx="2692">
                  <c:v>0.21322054591436296</c:v>
                </c:pt>
                <c:pt idx="2693">
                  <c:v>0.21316559647053682</c:v>
                </c:pt>
                <c:pt idx="2694">
                  <c:v>0.21368044029003233</c:v>
                </c:pt>
                <c:pt idx="2695">
                  <c:v>0.21549467806665501</c:v>
                </c:pt>
                <c:pt idx="2696">
                  <c:v>0.21240242844752819</c:v>
                </c:pt>
                <c:pt idx="2697">
                  <c:v>0.21290656991058701</c:v>
                </c:pt>
                <c:pt idx="2698">
                  <c:v>0.21278515272586673</c:v>
                </c:pt>
                <c:pt idx="2699">
                  <c:v>0.21039794608472404</c:v>
                </c:pt>
                <c:pt idx="2700">
                  <c:v>0.20879448322833305</c:v>
                </c:pt>
                <c:pt idx="2701">
                  <c:v>0.21105998636673484</c:v>
                </c:pt>
                <c:pt idx="2702">
                  <c:v>0.21085541707431196</c:v>
                </c:pt>
                <c:pt idx="2703">
                  <c:v>0.21180599602520192</c:v>
                </c:pt>
                <c:pt idx="2704">
                  <c:v>0.21288302014558996</c:v>
                </c:pt>
                <c:pt idx="2705">
                  <c:v>0.21493825071899847</c:v>
                </c:pt>
                <c:pt idx="2706">
                  <c:v>0.21791839148432882</c:v>
                </c:pt>
                <c:pt idx="2707">
                  <c:v>0.21635527814094721</c:v>
                </c:pt>
                <c:pt idx="2708">
                  <c:v>0.21892840529454055</c:v>
                </c:pt>
                <c:pt idx="2709">
                  <c:v>0.21398782217032281</c:v>
                </c:pt>
                <c:pt idx="2710">
                  <c:v>0.21689679775045115</c:v>
                </c:pt>
                <c:pt idx="2711">
                  <c:v>0.21608925425719322</c:v>
                </c:pt>
                <c:pt idx="2712">
                  <c:v>0.21631399604560178</c:v>
                </c:pt>
                <c:pt idx="2713">
                  <c:v>0.2168354430379747</c:v>
                </c:pt>
                <c:pt idx="2714">
                  <c:v>0.21411058505241798</c:v>
                </c:pt>
                <c:pt idx="2715">
                  <c:v>0.21337498944524189</c:v>
                </c:pt>
                <c:pt idx="2716">
                  <c:v>0.21439690352980773</c:v>
                </c:pt>
                <c:pt idx="2717">
                  <c:v>0.21491947352928809</c:v>
                </c:pt>
                <c:pt idx="2718">
                  <c:v>0.21553398058252426</c:v>
                </c:pt>
                <c:pt idx="2719">
                  <c:v>0.21711655157982843</c:v>
                </c:pt>
                <c:pt idx="2720">
                  <c:v>0.21515431063401544</c:v>
                </c:pt>
                <c:pt idx="2721">
                  <c:v>0.2161329789478125</c:v>
                </c:pt>
                <c:pt idx="2722">
                  <c:v>0.21493432444988808</c:v>
                </c:pt>
                <c:pt idx="2723">
                  <c:v>0.22081033671330169</c:v>
                </c:pt>
                <c:pt idx="2724">
                  <c:v>0.22135905753798873</c:v>
                </c:pt>
                <c:pt idx="2725">
                  <c:v>0.22091184890825963</c:v>
                </c:pt>
                <c:pt idx="2726">
                  <c:v>0.22188488839476608</c:v>
                </c:pt>
                <c:pt idx="2727">
                  <c:v>0.22125674171731871</c:v>
                </c:pt>
                <c:pt idx="2728">
                  <c:v>0.21948835628080912</c:v>
                </c:pt>
                <c:pt idx="2729">
                  <c:v>0.21868897002632248</c:v>
                </c:pt>
                <c:pt idx="2730">
                  <c:v>0.21630200177747683</c:v>
                </c:pt>
                <c:pt idx="2731">
                  <c:v>0.21765504369220329</c:v>
                </c:pt>
                <c:pt idx="2732">
                  <c:v>0.21799175625717077</c:v>
                </c:pt>
                <c:pt idx="2733">
                  <c:v>0.21853235943604554</c:v>
                </c:pt>
                <c:pt idx="2734">
                  <c:v>0.22041911576795298</c:v>
                </c:pt>
                <c:pt idx="2735">
                  <c:v>0.21924906557934079</c:v>
                </c:pt>
                <c:pt idx="2736">
                  <c:v>0.21853741496598639</c:v>
                </c:pt>
                <c:pt idx="2737">
                  <c:v>0.21878983598198351</c:v>
                </c:pt>
                <c:pt idx="2738">
                  <c:v>0.21896537054369097</c:v>
                </c:pt>
                <c:pt idx="2739">
                  <c:v>0.22155279237704567</c:v>
                </c:pt>
                <c:pt idx="2740">
                  <c:v>0.22227000989204765</c:v>
                </c:pt>
                <c:pt idx="2741">
                  <c:v>0.22129854627616488</c:v>
                </c:pt>
                <c:pt idx="2742">
                  <c:v>0.22247402403044425</c:v>
                </c:pt>
                <c:pt idx="2743">
                  <c:v>0.22134167237834135</c:v>
                </c:pt>
                <c:pt idx="2744">
                  <c:v>0.21870485255375202</c:v>
                </c:pt>
                <c:pt idx="2745">
                  <c:v>0.22051238330704631</c:v>
                </c:pt>
                <c:pt idx="2746">
                  <c:v>0.2192520133237762</c:v>
                </c:pt>
                <c:pt idx="2747">
                  <c:v>0.21769021169566127</c:v>
                </c:pt>
                <c:pt idx="2748">
                  <c:v>0.21715604026845639</c:v>
                </c:pt>
                <c:pt idx="2749">
                  <c:v>0.21772841575859181</c:v>
                </c:pt>
                <c:pt idx="2750">
                  <c:v>0.21715389784946237</c:v>
                </c:pt>
                <c:pt idx="2751">
                  <c:v>0.21530920060331823</c:v>
                </c:pt>
                <c:pt idx="2752">
                  <c:v>0.21547933157431839</c:v>
                </c:pt>
                <c:pt idx="2753">
                  <c:v>0.21498658168399867</c:v>
                </c:pt>
                <c:pt idx="2754">
                  <c:v>0.21548835650862794</c:v>
                </c:pt>
                <c:pt idx="2755">
                  <c:v>0.21581143095536087</c:v>
                </c:pt>
                <c:pt idx="2756">
                  <c:v>0.21576399899858134</c:v>
                </c:pt>
                <c:pt idx="2757">
                  <c:v>0.21437520882058136</c:v>
                </c:pt>
                <c:pt idx="2758">
                  <c:v>0.21432442573060406</c:v>
                </c:pt>
                <c:pt idx="2759">
                  <c:v>0.21505556019717603</c:v>
                </c:pt>
                <c:pt idx="2760">
                  <c:v>0.21646162858816637</c:v>
                </c:pt>
                <c:pt idx="2761">
                  <c:v>0.21618809821057011</c:v>
                </c:pt>
                <c:pt idx="2762">
                  <c:v>0.2148033988670443</c:v>
                </c:pt>
                <c:pt idx="2763">
                  <c:v>0.21923500975320162</c:v>
                </c:pt>
                <c:pt idx="2764">
                  <c:v>0.21911559741521308</c:v>
                </c:pt>
                <c:pt idx="2765">
                  <c:v>0.21853887793210522</c:v>
                </c:pt>
                <c:pt idx="2766">
                  <c:v>0.21931362725450901</c:v>
                </c:pt>
                <c:pt idx="2767">
                  <c:v>0.21941262237033951</c:v>
                </c:pt>
                <c:pt idx="2768">
                  <c:v>0.22014878849590622</c:v>
                </c:pt>
                <c:pt idx="2769">
                  <c:v>0.22088021178027797</c:v>
                </c:pt>
                <c:pt idx="2770">
                  <c:v>0.22092590294154149</c:v>
                </c:pt>
                <c:pt idx="2771">
                  <c:v>0.22182194616977227</c:v>
                </c:pt>
                <c:pt idx="2772">
                  <c:v>0.22299536116633534</c:v>
                </c:pt>
                <c:pt idx="2773">
                  <c:v>0.22279750164365547</c:v>
                </c:pt>
                <c:pt idx="2774">
                  <c:v>0.22230413236679364</c:v>
                </c:pt>
                <c:pt idx="2775">
                  <c:v>0.22177138407311775</c:v>
                </c:pt>
                <c:pt idx="2776">
                  <c:v>0.22198922741663582</c:v>
                </c:pt>
                <c:pt idx="2777">
                  <c:v>0.22231798407617173</c:v>
                </c:pt>
                <c:pt idx="2778">
                  <c:v>0.2203626220362622</c:v>
                </c:pt>
                <c:pt idx="2779">
                  <c:v>0.22049217369869767</c:v>
                </c:pt>
                <c:pt idx="2780">
                  <c:v>0.22012656147271531</c:v>
                </c:pt>
                <c:pt idx="2781">
                  <c:v>0.21958699652422817</c:v>
                </c:pt>
                <c:pt idx="2782">
                  <c:v>0.22105306256141499</c:v>
                </c:pt>
                <c:pt idx="2783">
                  <c:v>0.22275095376789594</c:v>
                </c:pt>
                <c:pt idx="2784">
                  <c:v>0.22300527530497857</c:v>
                </c:pt>
                <c:pt idx="2785">
                  <c:v>0.22042834954630916</c:v>
                </c:pt>
                <c:pt idx="2786">
                  <c:v>0.22204847537138392</c:v>
                </c:pt>
                <c:pt idx="2787">
                  <c:v>0.22078616999382591</c:v>
                </c:pt>
                <c:pt idx="2788">
                  <c:v>0.21985669576676001</c:v>
                </c:pt>
                <c:pt idx="2789">
                  <c:v>0.21885411096944021</c:v>
                </c:pt>
                <c:pt idx="2790">
                  <c:v>0.22018989683094251</c:v>
                </c:pt>
                <c:pt idx="2791">
                  <c:v>0.2194919819334521</c:v>
                </c:pt>
                <c:pt idx="2792">
                  <c:v>0.21545032650211507</c:v>
                </c:pt>
                <c:pt idx="2793">
                  <c:v>0.21562046819970995</c:v>
                </c:pt>
                <c:pt idx="2794">
                  <c:v>0.21488833746898262</c:v>
                </c:pt>
                <c:pt idx="2795">
                  <c:v>0.21353371041658065</c:v>
                </c:pt>
                <c:pt idx="2796">
                  <c:v>0.21201136878526999</c:v>
                </c:pt>
                <c:pt idx="2797">
                  <c:v>0.21388484722510911</c:v>
                </c:pt>
                <c:pt idx="2798">
                  <c:v>0.21267192598405682</c:v>
                </c:pt>
                <c:pt idx="2799">
                  <c:v>0.21227874736972399</c:v>
                </c:pt>
                <c:pt idx="2800">
                  <c:v>0.2123126470952558</c:v>
                </c:pt>
                <c:pt idx="2801">
                  <c:v>0.21253227326748905</c:v>
                </c:pt>
                <c:pt idx="2802">
                  <c:v>0.21143932575075691</c:v>
                </c:pt>
                <c:pt idx="2803">
                  <c:v>0.21143508714774395</c:v>
                </c:pt>
                <c:pt idx="2804">
                  <c:v>0.21243839856636662</c:v>
                </c:pt>
                <c:pt idx="2805">
                  <c:v>0.21293657901164212</c:v>
                </c:pt>
                <c:pt idx="2806">
                  <c:v>0.21268067533098506</c:v>
                </c:pt>
                <c:pt idx="2807">
                  <c:v>0.21412383650343988</c:v>
                </c:pt>
                <c:pt idx="2808">
                  <c:v>0.21585385612443292</c:v>
                </c:pt>
                <c:pt idx="2809">
                  <c:v>0.21388056073251763</c:v>
                </c:pt>
                <c:pt idx="2810">
                  <c:v>0.21214938161830088</c:v>
                </c:pt>
                <c:pt idx="2811">
                  <c:v>0.21416158105322719</c:v>
                </c:pt>
                <c:pt idx="2812">
                  <c:v>0.21488673139158576</c:v>
                </c:pt>
                <c:pt idx="2813">
                  <c:v>0.21481511481916488</c:v>
                </c:pt>
                <c:pt idx="2814">
                  <c:v>0.21566641001742512</c:v>
                </c:pt>
                <c:pt idx="2815">
                  <c:v>0.21639980591945659</c:v>
                </c:pt>
                <c:pt idx="2816">
                  <c:v>0.21722437762689945</c:v>
                </c:pt>
                <c:pt idx="2817">
                  <c:v>0.21873987690314223</c:v>
                </c:pt>
                <c:pt idx="2818">
                  <c:v>0.21737197364698274</c:v>
                </c:pt>
                <c:pt idx="2819">
                  <c:v>0.2176544156210917</c:v>
                </c:pt>
                <c:pt idx="2820">
                  <c:v>0.21908112917576641</c:v>
                </c:pt>
                <c:pt idx="2821">
                  <c:v>0.21795753286147623</c:v>
                </c:pt>
                <c:pt idx="2822">
                  <c:v>0.22177551690187072</c:v>
                </c:pt>
                <c:pt idx="2823">
                  <c:v>0.220137637227593</c:v>
                </c:pt>
                <c:pt idx="2824">
                  <c:v>0.21923420134663746</c:v>
                </c:pt>
                <c:pt idx="2825">
                  <c:v>0.22047787108028075</c:v>
                </c:pt>
                <c:pt idx="2826">
                  <c:v>0.22098485462055562</c:v>
                </c:pt>
                <c:pt idx="2827">
                  <c:v>0.22288041466123656</c:v>
                </c:pt>
                <c:pt idx="2828">
                  <c:v>0.22454781426393638</c:v>
                </c:pt>
                <c:pt idx="2829">
                  <c:v>0.2251955537258131</c:v>
                </c:pt>
                <c:pt idx="2830">
                  <c:v>0.22335397653194264</c:v>
                </c:pt>
                <c:pt idx="2831">
                  <c:v>0.22489368662087014</c:v>
                </c:pt>
                <c:pt idx="2832">
                  <c:v>0.22525513340710684</c:v>
                </c:pt>
                <c:pt idx="2833">
                  <c:v>0.22546614327772327</c:v>
                </c:pt>
                <c:pt idx="2834">
                  <c:v>0.22586580529091876</c:v>
                </c:pt>
                <c:pt idx="2835">
                  <c:v>0.22511741882785377</c:v>
                </c:pt>
                <c:pt idx="2836">
                  <c:v>0.22340555261981221</c:v>
                </c:pt>
                <c:pt idx="2837">
                  <c:v>0.22210998424178754</c:v>
                </c:pt>
                <c:pt idx="2838">
                  <c:v>0.22111039380245318</c:v>
                </c:pt>
                <c:pt idx="2839">
                  <c:v>0.22327887507112085</c:v>
                </c:pt>
                <c:pt idx="2840">
                  <c:v>0.2215066828675577</c:v>
                </c:pt>
                <c:pt idx="2841">
                  <c:v>0.22319439381050757</c:v>
                </c:pt>
                <c:pt idx="2842">
                  <c:v>0.22451131478627626</c:v>
                </c:pt>
                <c:pt idx="2843">
                  <c:v>0.22402792825328036</c:v>
                </c:pt>
                <c:pt idx="2844">
                  <c:v>0.21955608878224353</c:v>
                </c:pt>
                <c:pt idx="2845">
                  <c:v>0.21837150737498504</c:v>
                </c:pt>
                <c:pt idx="2846">
                  <c:v>0.22028069894837859</c:v>
                </c:pt>
                <c:pt idx="2847">
                  <c:v>0.21971186644728921</c:v>
                </c:pt>
                <c:pt idx="2848">
                  <c:v>0.21700304340861765</c:v>
                </c:pt>
                <c:pt idx="2849">
                  <c:v>0.21634596151538185</c:v>
                </c:pt>
                <c:pt idx="2850">
                  <c:v>0.21466847956490442</c:v>
                </c:pt>
                <c:pt idx="2851">
                  <c:v>0.21520510044508603</c:v>
                </c:pt>
                <c:pt idx="2852">
                  <c:v>0.21339801154586271</c:v>
                </c:pt>
                <c:pt idx="2853">
                  <c:v>0.21580363957739124</c:v>
                </c:pt>
                <c:pt idx="2854">
                  <c:v>0.2152722017022643</c:v>
                </c:pt>
                <c:pt idx="2855">
                  <c:v>0.21155768846230752</c:v>
                </c:pt>
                <c:pt idx="2856">
                  <c:v>0.21206311164369884</c:v>
                </c:pt>
                <c:pt idx="2857">
                  <c:v>0.21116108744974724</c:v>
                </c:pt>
                <c:pt idx="2858">
                  <c:v>0.21060558021559925</c:v>
                </c:pt>
                <c:pt idx="2859">
                  <c:v>0.20956260381238631</c:v>
                </c:pt>
                <c:pt idx="2860">
                  <c:v>0.21140780534049614</c:v>
                </c:pt>
                <c:pt idx="2861">
                  <c:v>0.20996622948244717</c:v>
                </c:pt>
                <c:pt idx="2862">
                  <c:v>0.21004835475881589</c:v>
                </c:pt>
                <c:pt idx="2863">
                  <c:v>0.21067139200630047</c:v>
                </c:pt>
                <c:pt idx="2864">
                  <c:v>0.21215929620611107</c:v>
                </c:pt>
                <c:pt idx="2865">
                  <c:v>0.21272841345776802</c:v>
                </c:pt>
                <c:pt idx="2866">
                  <c:v>0.2141454602576186</c:v>
                </c:pt>
                <c:pt idx="2867">
                  <c:v>0.21239458717395568</c:v>
                </c:pt>
                <c:pt idx="2868">
                  <c:v>0.21164166242312665</c:v>
                </c:pt>
                <c:pt idx="2869">
                  <c:v>0.21274513641523468</c:v>
                </c:pt>
                <c:pt idx="2870">
                  <c:v>0.21214609729391523</c:v>
                </c:pt>
                <c:pt idx="2871">
                  <c:v>0.21431643144767193</c:v>
                </c:pt>
                <c:pt idx="2872">
                  <c:v>0.21337170860721091</c:v>
                </c:pt>
                <c:pt idx="2873">
                  <c:v>0.21432197102807388</c:v>
                </c:pt>
                <c:pt idx="2874">
                  <c:v>0.21414094169005299</c:v>
                </c:pt>
                <c:pt idx="2875">
                  <c:v>0.2142661287163618</c:v>
                </c:pt>
                <c:pt idx="2876">
                  <c:v>0.2140286362569439</c:v>
                </c:pt>
                <c:pt idx="2877">
                  <c:v>0.2136121997594195</c:v>
                </c:pt>
                <c:pt idx="2878">
                  <c:v>0.21444985394352484</c:v>
                </c:pt>
                <c:pt idx="2879">
                  <c:v>0.21434960139996112</c:v>
                </c:pt>
                <c:pt idx="2880">
                  <c:v>0.21286263544215309</c:v>
                </c:pt>
                <c:pt idx="2881">
                  <c:v>0.21355642687992549</c:v>
                </c:pt>
                <c:pt idx="2882">
                  <c:v>0.21361965563938867</c:v>
                </c:pt>
                <c:pt idx="2883">
                  <c:v>0.21247826926791577</c:v>
                </c:pt>
                <c:pt idx="2884">
                  <c:v>0.21517763946340895</c:v>
                </c:pt>
                <c:pt idx="2885">
                  <c:v>0.21496661649492493</c:v>
                </c:pt>
                <c:pt idx="2886">
                  <c:v>0.21602045164039199</c:v>
                </c:pt>
                <c:pt idx="2887">
                  <c:v>0.21508001084892869</c:v>
                </c:pt>
                <c:pt idx="2888">
                  <c:v>0.21743506367824103</c:v>
                </c:pt>
                <c:pt idx="2889">
                  <c:v>0.22065727699530513</c:v>
                </c:pt>
                <c:pt idx="2890">
                  <c:v>0.21985649664638904</c:v>
                </c:pt>
                <c:pt idx="2891">
                  <c:v>0.21730724615265642</c:v>
                </c:pt>
                <c:pt idx="2892">
                  <c:v>0.21643527495540216</c:v>
                </c:pt>
                <c:pt idx="2893">
                  <c:v>0.21540843979868368</c:v>
                </c:pt>
                <c:pt idx="2894">
                  <c:v>0.21458517635293664</c:v>
                </c:pt>
                <c:pt idx="2895">
                  <c:v>0.21477517708654142</c:v>
                </c:pt>
                <c:pt idx="2896">
                  <c:v>0.21462590259640499</c:v>
                </c:pt>
                <c:pt idx="2897">
                  <c:v>0.21565538177765819</c:v>
                </c:pt>
                <c:pt idx="2898">
                  <c:v>0.21447863963175715</c:v>
                </c:pt>
                <c:pt idx="2899">
                  <c:v>0.21472345932777587</c:v>
                </c:pt>
                <c:pt idx="2900">
                  <c:v>0.21357684615674882</c:v>
                </c:pt>
                <c:pt idx="2901">
                  <c:v>0.21330257883990017</c:v>
                </c:pt>
                <c:pt idx="2902">
                  <c:v>0.21234951162262439</c:v>
                </c:pt>
                <c:pt idx="2903">
                  <c:v>0.21041832896386642</c:v>
                </c:pt>
                <c:pt idx="2904">
                  <c:v>0.21117611305272754</c:v>
                </c:pt>
                <c:pt idx="2905">
                  <c:v>0.21089105161510205</c:v>
                </c:pt>
                <c:pt idx="2906">
                  <c:v>0.21042521938910022</c:v>
                </c:pt>
                <c:pt idx="2907">
                  <c:v>0.21106980586534491</c:v>
                </c:pt>
                <c:pt idx="2908">
                  <c:v>0.20709948271984407</c:v>
                </c:pt>
                <c:pt idx="2909">
                  <c:v>0.2076850984067479</c:v>
                </c:pt>
                <c:pt idx="2910">
                  <c:v>0.20827373334337121</c:v>
                </c:pt>
                <c:pt idx="2911">
                  <c:v>0.20644628719372635</c:v>
                </c:pt>
                <c:pt idx="2912">
                  <c:v>0.20287099179716628</c:v>
                </c:pt>
                <c:pt idx="2913">
                  <c:v>0.1999475989070629</c:v>
                </c:pt>
                <c:pt idx="2914">
                  <c:v>0.19847957158371721</c:v>
                </c:pt>
                <c:pt idx="2915">
                  <c:v>0.19571716869721206</c:v>
                </c:pt>
                <c:pt idx="2916">
                  <c:v>0.19606743673133717</c:v>
                </c:pt>
                <c:pt idx="2917">
                  <c:v>0.19514203375874847</c:v>
                </c:pt>
                <c:pt idx="2918">
                  <c:v>0.19587011821038455</c:v>
                </c:pt>
                <c:pt idx="2919">
                  <c:v>0.1965505655728525</c:v>
                </c:pt>
                <c:pt idx="2920">
                  <c:v>0.1974068800119913</c:v>
                </c:pt>
                <c:pt idx="2921">
                  <c:v>0.1941808981657179</c:v>
                </c:pt>
                <c:pt idx="2922">
                  <c:v>0.19144452249787405</c:v>
                </c:pt>
                <c:pt idx="2923">
                  <c:v>0.18905784028570377</c:v>
                </c:pt>
                <c:pt idx="2924">
                  <c:v>0.18773315777924071</c:v>
                </c:pt>
                <c:pt idx="2925">
                  <c:v>0.18914281542056074</c:v>
                </c:pt>
                <c:pt idx="2926">
                  <c:v>0.18685801704669627</c:v>
                </c:pt>
                <c:pt idx="2927">
                  <c:v>0.18510141543849409</c:v>
                </c:pt>
                <c:pt idx="2928">
                  <c:v>0.18307257714037373</c:v>
                </c:pt>
                <c:pt idx="2929">
                  <c:v>0.18084340817501438</c:v>
                </c:pt>
                <c:pt idx="2930">
                  <c:v>0.1810665415026898</c:v>
                </c:pt>
                <c:pt idx="2931">
                  <c:v>0.18046564858195344</c:v>
                </c:pt>
                <c:pt idx="2932">
                  <c:v>0.1796231281794082</c:v>
                </c:pt>
                <c:pt idx="2933">
                  <c:v>0.17827466923433544</c:v>
                </c:pt>
                <c:pt idx="2934">
                  <c:v>0.17708443878453431</c:v>
                </c:pt>
                <c:pt idx="2935">
                  <c:v>0.17840375586854459</c:v>
                </c:pt>
                <c:pt idx="2936">
                  <c:v>0.17737834592838475</c:v>
                </c:pt>
                <c:pt idx="2937">
                  <c:v>0.18005647723261559</c:v>
                </c:pt>
                <c:pt idx="2938">
                  <c:v>0.17810035592155768</c:v>
                </c:pt>
                <c:pt idx="2939">
                  <c:v>0.17700576085429254</c:v>
                </c:pt>
                <c:pt idx="2940">
                  <c:v>0.1791595684270301</c:v>
                </c:pt>
                <c:pt idx="2941">
                  <c:v>0.18105711245122386</c:v>
                </c:pt>
                <c:pt idx="2942">
                  <c:v>0.17842176290929757</c:v>
                </c:pt>
                <c:pt idx="2943">
                  <c:v>0.18108549646033764</c:v>
                </c:pt>
                <c:pt idx="2944">
                  <c:v>0.18588262039177056</c:v>
                </c:pt>
                <c:pt idx="2945">
                  <c:v>0.17957864229182924</c:v>
                </c:pt>
                <c:pt idx="2946">
                  <c:v>0.17969888295288974</c:v>
                </c:pt>
                <c:pt idx="2947">
                  <c:v>0.18460583006637427</c:v>
                </c:pt>
                <c:pt idx="2948">
                  <c:v>0.185697896749522</c:v>
                </c:pt>
                <c:pt idx="2949">
                  <c:v>0.1844049144493857</c:v>
                </c:pt>
                <c:pt idx="2950">
                  <c:v>0.18477443609022556</c:v>
                </c:pt>
                <c:pt idx="2951">
                  <c:v>0.18027374902629922</c:v>
                </c:pt>
                <c:pt idx="2952">
                  <c:v>0.18195802659048457</c:v>
                </c:pt>
                <c:pt idx="2953">
                  <c:v>0.18351579949470909</c:v>
                </c:pt>
                <c:pt idx="2954">
                  <c:v>0.18227708179808402</c:v>
                </c:pt>
                <c:pt idx="2955">
                  <c:v>0.18078133678948341</c:v>
                </c:pt>
                <c:pt idx="2956">
                  <c:v>0.18147189349112428</c:v>
                </c:pt>
                <c:pt idx="2957">
                  <c:v>0.18328419060099743</c:v>
                </c:pt>
                <c:pt idx="2958">
                  <c:v>0.18064051817200436</c:v>
                </c:pt>
                <c:pt idx="2959">
                  <c:v>0.18000947418285171</c:v>
                </c:pt>
                <c:pt idx="2960">
                  <c:v>0.18060003681207437</c:v>
                </c:pt>
                <c:pt idx="2961">
                  <c:v>0.18330220395965635</c:v>
                </c:pt>
                <c:pt idx="2962">
                  <c:v>0.18187899509439573</c:v>
                </c:pt>
                <c:pt idx="2963">
                  <c:v>0.18347477864726844</c:v>
                </c:pt>
                <c:pt idx="2964">
                  <c:v>0.18055555555555558</c:v>
                </c:pt>
                <c:pt idx="2965">
                  <c:v>0.17926534203387345</c:v>
                </c:pt>
                <c:pt idx="2966">
                  <c:v>0.17971543232396933</c:v>
                </c:pt>
                <c:pt idx="2967">
                  <c:v>0.1771434718686126</c:v>
                </c:pt>
                <c:pt idx="2968">
                  <c:v>0.17812006319115326</c:v>
                </c:pt>
                <c:pt idx="2969">
                  <c:v>0.17967620699624168</c:v>
                </c:pt>
                <c:pt idx="2970">
                  <c:v>0.18245550308754085</c:v>
                </c:pt>
                <c:pt idx="2971">
                  <c:v>0.18254545454545457</c:v>
                </c:pt>
                <c:pt idx="2972">
                  <c:v>0.18326039387308535</c:v>
                </c:pt>
                <c:pt idx="2973">
                  <c:v>0.18462789751931677</c:v>
                </c:pt>
                <c:pt idx="2974">
                  <c:v>0.18346558405609892</c:v>
                </c:pt>
                <c:pt idx="2975">
                  <c:v>0.18318973486669377</c:v>
                </c:pt>
                <c:pt idx="2976">
                  <c:v>0.18872074942162551</c:v>
                </c:pt>
                <c:pt idx="2977">
                  <c:v>0.19011819414842085</c:v>
                </c:pt>
                <c:pt idx="2978">
                  <c:v>0.18697898985326844</c:v>
                </c:pt>
                <c:pt idx="2979">
                  <c:v>0.19293937068303912</c:v>
                </c:pt>
                <c:pt idx="2980">
                  <c:v>0.19343416849478506</c:v>
                </c:pt>
                <c:pt idx="2981">
                  <c:v>0.19201976059281781</c:v>
                </c:pt>
                <c:pt idx="2982">
                  <c:v>0.19474113488950168</c:v>
                </c:pt>
                <c:pt idx="2983">
                  <c:v>0.19292863442880701</c:v>
                </c:pt>
                <c:pt idx="2984">
                  <c:v>0.1913036879647898</c:v>
                </c:pt>
                <c:pt idx="2985">
                  <c:v>0.19131154946544196</c:v>
                </c:pt>
                <c:pt idx="2986">
                  <c:v>0.19413214230709994</c:v>
                </c:pt>
                <c:pt idx="2987">
                  <c:v>0.19356321839080462</c:v>
                </c:pt>
                <c:pt idx="2988">
                  <c:v>0.18906279464454084</c:v>
                </c:pt>
                <c:pt idx="2989">
                  <c:v>0.18979375189566275</c:v>
                </c:pt>
                <c:pt idx="2990">
                  <c:v>0.18576317075922233</c:v>
                </c:pt>
                <c:pt idx="2991">
                  <c:v>0.18778050160286633</c:v>
                </c:pt>
                <c:pt idx="2992">
                  <c:v>0.18879287771667977</c:v>
                </c:pt>
                <c:pt idx="2993">
                  <c:v>0.18868203856545393</c:v>
                </c:pt>
                <c:pt idx="2994">
                  <c:v>0.18783978697437037</c:v>
                </c:pt>
                <c:pt idx="2995">
                  <c:v>0.18877607943768829</c:v>
                </c:pt>
                <c:pt idx="2996">
                  <c:v>0.18866509133190801</c:v>
                </c:pt>
                <c:pt idx="2997">
                  <c:v>0.18880594215403085</c:v>
                </c:pt>
                <c:pt idx="2998">
                  <c:v>0.19267624914442164</c:v>
                </c:pt>
                <c:pt idx="2999">
                  <c:v>0.19223912301331411</c:v>
                </c:pt>
                <c:pt idx="3000">
                  <c:v>0.19221959370658254</c:v>
                </c:pt>
                <c:pt idx="3001">
                  <c:v>0.19399009603841535</c:v>
                </c:pt>
                <c:pt idx="3002">
                  <c:v>0.19492646780840045</c:v>
                </c:pt>
                <c:pt idx="3003">
                  <c:v>0.19397690391727676</c:v>
                </c:pt>
                <c:pt idx="3004">
                  <c:v>0.19509878419452889</c:v>
                </c:pt>
                <c:pt idx="3005">
                  <c:v>0.19526311781280939</c:v>
                </c:pt>
                <c:pt idx="3006">
                  <c:v>0.19363205774001954</c:v>
                </c:pt>
                <c:pt idx="3007">
                  <c:v>0.19196763075078674</c:v>
                </c:pt>
                <c:pt idx="3008">
                  <c:v>0.18717218642289823</c:v>
                </c:pt>
                <c:pt idx="3009">
                  <c:v>0.18408163265306121</c:v>
                </c:pt>
                <c:pt idx="3010">
                  <c:v>0.18494963605617237</c:v>
                </c:pt>
                <c:pt idx="3011">
                  <c:v>0.18464357705699103</c:v>
                </c:pt>
                <c:pt idx="3012">
                  <c:v>0.18358539284396902</c:v>
                </c:pt>
                <c:pt idx="3013">
                  <c:v>0.18385962341563483</c:v>
                </c:pt>
                <c:pt idx="3014">
                  <c:v>0.18138407287687336</c:v>
                </c:pt>
                <c:pt idx="3015">
                  <c:v>0.18006690930480496</c:v>
                </c:pt>
                <c:pt idx="3016">
                  <c:v>0.18055504367375522</c:v>
                </c:pt>
                <c:pt idx="3017">
                  <c:v>0.1801221787321213</c:v>
                </c:pt>
                <c:pt idx="3018">
                  <c:v>0.18128461905285939</c:v>
                </c:pt>
                <c:pt idx="3019">
                  <c:v>0.18243342112964586</c:v>
                </c:pt>
                <c:pt idx="3020">
                  <c:v>0.18431085043988268</c:v>
                </c:pt>
                <c:pt idx="3021">
                  <c:v>0.18555943413558701</c:v>
                </c:pt>
                <c:pt idx="3022">
                  <c:v>0.18771838525016729</c:v>
                </c:pt>
                <c:pt idx="3023">
                  <c:v>0.18675030263013093</c:v>
                </c:pt>
                <c:pt idx="3024">
                  <c:v>0.18819664870451022</c:v>
                </c:pt>
                <c:pt idx="3025">
                  <c:v>0.18351608187134502</c:v>
                </c:pt>
                <c:pt idx="3026">
                  <c:v>0.18119316114950892</c:v>
                </c:pt>
                <c:pt idx="3027">
                  <c:v>0.18011632133769537</c:v>
                </c:pt>
                <c:pt idx="3028">
                  <c:v>0.17436914203316511</c:v>
                </c:pt>
                <c:pt idx="3029">
                  <c:v>0.17561380105995603</c:v>
                </c:pt>
                <c:pt idx="3030">
                  <c:v>0.17502426399223553</c:v>
                </c:pt>
                <c:pt idx="3031">
                  <c:v>0.17443279724296382</c:v>
                </c:pt>
                <c:pt idx="3032">
                  <c:v>0.17621540226588267</c:v>
                </c:pt>
                <c:pt idx="3033">
                  <c:v>0.1763119087868216</c:v>
                </c:pt>
                <c:pt idx="3034">
                  <c:v>0.17805761848383742</c:v>
                </c:pt>
                <c:pt idx="3035">
                  <c:v>0.1787608703496554</c:v>
                </c:pt>
                <c:pt idx="3036">
                  <c:v>0.17970783916690775</c:v>
                </c:pt>
                <c:pt idx="3037">
                  <c:v>0.18217785843920145</c:v>
                </c:pt>
                <c:pt idx="3038">
                  <c:v>0.18201253759466607</c:v>
                </c:pt>
                <c:pt idx="3039">
                  <c:v>0.1837806301050175</c:v>
                </c:pt>
                <c:pt idx="3040">
                  <c:v>0.18472009900269346</c:v>
                </c:pt>
                <c:pt idx="3041">
                  <c:v>0.19036900369003693</c:v>
                </c:pt>
                <c:pt idx="3042">
                  <c:v>0.19016936671575846</c:v>
                </c:pt>
                <c:pt idx="3043">
                  <c:v>0.19268609615741597</c:v>
                </c:pt>
                <c:pt idx="3044">
                  <c:v>0.19151685185868805</c:v>
                </c:pt>
                <c:pt idx="3045">
                  <c:v>0.19153641993512241</c:v>
                </c:pt>
                <c:pt idx="3046">
                  <c:v>0.19248878099021555</c:v>
                </c:pt>
                <c:pt idx="3047">
                  <c:v>0.19372462163159837</c:v>
                </c:pt>
                <c:pt idx="3048">
                  <c:v>0.19318223426458203</c:v>
                </c:pt>
                <c:pt idx="3049">
                  <c:v>0.1930506136083073</c:v>
                </c:pt>
                <c:pt idx="3050">
                  <c:v>0.18542641237855345</c:v>
                </c:pt>
                <c:pt idx="3051">
                  <c:v>0.18651846539978489</c:v>
                </c:pt>
                <c:pt idx="3052">
                  <c:v>0.18959040670374919</c:v>
                </c:pt>
                <c:pt idx="3053">
                  <c:v>0.18803021083151378</c:v>
                </c:pt>
                <c:pt idx="3054">
                  <c:v>0.18791802281912803</c:v>
                </c:pt>
                <c:pt idx="3055">
                  <c:v>0.18790720985179354</c:v>
                </c:pt>
                <c:pt idx="3056">
                  <c:v>0.18700752308624807</c:v>
                </c:pt>
                <c:pt idx="3057">
                  <c:v>0.18565430868853625</c:v>
                </c:pt>
                <c:pt idx="3058">
                  <c:v>0.18807142857142856</c:v>
                </c:pt>
                <c:pt idx="3059">
                  <c:v>0.18696367276887871</c:v>
                </c:pt>
                <c:pt idx="3060">
                  <c:v>0.18529621698786583</c:v>
                </c:pt>
                <c:pt idx="3061">
                  <c:v>0.18500763467206419</c:v>
                </c:pt>
                <c:pt idx="3062">
                  <c:v>0.18397239533819232</c:v>
                </c:pt>
                <c:pt idx="3063">
                  <c:v>0.18638384979176964</c:v>
                </c:pt>
                <c:pt idx="3064">
                  <c:v>0.18705138227560231</c:v>
                </c:pt>
                <c:pt idx="3065">
                  <c:v>0.18689051616360064</c:v>
                </c:pt>
                <c:pt idx="3066">
                  <c:v>0.18764440336970817</c:v>
                </c:pt>
                <c:pt idx="3067">
                  <c:v>0.18674784590187282</c:v>
                </c:pt>
                <c:pt idx="3068">
                  <c:v>0.1866567513013917</c:v>
                </c:pt>
                <c:pt idx="3069">
                  <c:v>0.18794076163610718</c:v>
                </c:pt>
                <c:pt idx="3070">
                  <c:v>0.18739460370994943</c:v>
                </c:pt>
                <c:pt idx="3071">
                  <c:v>0.18649765389733175</c:v>
                </c:pt>
                <c:pt idx="3072">
                  <c:v>0.18559517970994185</c:v>
                </c:pt>
                <c:pt idx="3073">
                  <c:v>0.18669098817834215</c:v>
                </c:pt>
                <c:pt idx="3074">
                  <c:v>0.18713801384376325</c:v>
                </c:pt>
                <c:pt idx="3075">
                  <c:v>0.1880893300248139</c:v>
                </c:pt>
                <c:pt idx="3076">
                  <c:v>0.18728425501937304</c:v>
                </c:pt>
                <c:pt idx="3077">
                  <c:v>0.19043225211157641</c:v>
                </c:pt>
                <c:pt idx="3078">
                  <c:v>0.1909455748785468</c:v>
                </c:pt>
                <c:pt idx="3079">
                  <c:v>0.191257980775977</c:v>
                </c:pt>
                <c:pt idx="3080">
                  <c:v>0.19018447859418208</c:v>
                </c:pt>
                <c:pt idx="3081">
                  <c:v>0.18837745337710415</c:v>
                </c:pt>
                <c:pt idx="3082">
                  <c:v>0.18709158891567948</c:v>
                </c:pt>
                <c:pt idx="3083">
                  <c:v>0.18720039189614751</c:v>
                </c:pt>
                <c:pt idx="3084">
                  <c:v>0.18688045633195366</c:v>
                </c:pt>
                <c:pt idx="3085">
                  <c:v>0.18427772793153427</c:v>
                </c:pt>
                <c:pt idx="3086">
                  <c:v>0.18380932671081676</c:v>
                </c:pt>
                <c:pt idx="3087">
                  <c:v>0.18416357897625907</c:v>
                </c:pt>
                <c:pt idx="3088">
                  <c:v>0.18498105408198415</c:v>
                </c:pt>
                <c:pt idx="3089">
                  <c:v>0.1841824256828907</c:v>
                </c:pt>
                <c:pt idx="3090">
                  <c:v>0.18532831855353507</c:v>
                </c:pt>
                <c:pt idx="3091">
                  <c:v>0.18842334705739891</c:v>
                </c:pt>
                <c:pt idx="3092">
                  <c:v>0.19006801776790672</c:v>
                </c:pt>
                <c:pt idx="3093">
                  <c:v>0.18810848400556326</c:v>
                </c:pt>
                <c:pt idx="3094">
                  <c:v>0.18871919472405413</c:v>
                </c:pt>
                <c:pt idx="3095">
                  <c:v>0.18761459955025081</c:v>
                </c:pt>
                <c:pt idx="3096">
                  <c:v>0.18739623685666851</c:v>
                </c:pt>
                <c:pt idx="3097">
                  <c:v>0.1877041570677028</c:v>
                </c:pt>
                <c:pt idx="3098">
                  <c:v>0.18667491749174916</c:v>
                </c:pt>
                <c:pt idx="3099">
                  <c:v>0.18829059238266399</c:v>
                </c:pt>
                <c:pt idx="3100">
                  <c:v>0.18693066584166923</c:v>
                </c:pt>
                <c:pt idx="3101">
                  <c:v>0.18267976100542543</c:v>
                </c:pt>
                <c:pt idx="3102">
                  <c:v>0.18158593909666873</c:v>
                </c:pt>
                <c:pt idx="3103">
                  <c:v>0.18171855200520565</c:v>
                </c:pt>
                <c:pt idx="3104">
                  <c:v>0.18070922960621266</c:v>
                </c:pt>
                <c:pt idx="3105">
                  <c:v>0.17840068787618227</c:v>
                </c:pt>
                <c:pt idx="3106">
                  <c:v>0.17717676279839933</c:v>
                </c:pt>
                <c:pt idx="3107">
                  <c:v>0.17850631256665175</c:v>
                </c:pt>
                <c:pt idx="3108">
                  <c:v>0.18110209135938357</c:v>
                </c:pt>
                <c:pt idx="3109">
                  <c:v>0.17985808795804339</c:v>
                </c:pt>
                <c:pt idx="3110">
                  <c:v>0.18239813417478393</c:v>
                </c:pt>
                <c:pt idx="3111">
                  <c:v>0.1801042095159742</c:v>
                </c:pt>
                <c:pt idx="3112">
                  <c:v>0.18249032614704258</c:v>
                </c:pt>
                <c:pt idx="3113">
                  <c:v>0.18633173511222292</c:v>
                </c:pt>
                <c:pt idx="3114">
                  <c:v>0.18789521228545619</c:v>
                </c:pt>
                <c:pt idx="3115">
                  <c:v>0.18893528183716077</c:v>
                </c:pt>
                <c:pt idx="3116">
                  <c:v>0.19403521379805963</c:v>
                </c:pt>
                <c:pt idx="3117">
                  <c:v>0.19476797589741704</c:v>
                </c:pt>
                <c:pt idx="3118">
                  <c:v>0.19188258742525821</c:v>
                </c:pt>
                <c:pt idx="3119">
                  <c:v>0.19387755102040818</c:v>
                </c:pt>
                <c:pt idx="3120">
                  <c:v>0.1916904422253923</c:v>
                </c:pt>
                <c:pt idx="3121">
                  <c:v>0.19129969691567125</c:v>
                </c:pt>
                <c:pt idx="3122">
                  <c:v>0.19439218523878438</c:v>
                </c:pt>
                <c:pt idx="3123">
                  <c:v>0.19753846153846155</c:v>
                </c:pt>
                <c:pt idx="3124">
                  <c:v>0.19715646703756226</c:v>
                </c:pt>
                <c:pt idx="3125">
                  <c:v>0.19706882058404299</c:v>
                </c:pt>
                <c:pt idx="3126">
                  <c:v>0.20816372682044323</c:v>
                </c:pt>
                <c:pt idx="3127">
                  <c:v>0.20131072274881517</c:v>
                </c:pt>
                <c:pt idx="3128">
                  <c:v>0.20114574303697283</c:v>
                </c:pt>
                <c:pt idx="3129">
                  <c:v>0.2051087698021678</c:v>
                </c:pt>
                <c:pt idx="3130">
                  <c:v>0.20289800948575271</c:v>
                </c:pt>
                <c:pt idx="3131">
                  <c:v>0.19838894431511658</c:v>
                </c:pt>
                <c:pt idx="3132">
                  <c:v>0.19542247084201675</c:v>
                </c:pt>
                <c:pt idx="3133">
                  <c:v>0.19548346757880025</c:v>
                </c:pt>
                <c:pt idx="3134">
                  <c:v>0.19715424850945537</c:v>
                </c:pt>
                <c:pt idx="3135">
                  <c:v>0.19722302995056701</c:v>
                </c:pt>
                <c:pt idx="3136">
                  <c:v>0.1952955410839472</c:v>
                </c:pt>
                <c:pt idx="3137">
                  <c:v>0.19532976827094473</c:v>
                </c:pt>
                <c:pt idx="3138">
                  <c:v>0.19754464285714285</c:v>
                </c:pt>
                <c:pt idx="3139">
                  <c:v>0.20119602303995307</c:v>
                </c:pt>
                <c:pt idx="3140">
                  <c:v>0.2024185841358524</c:v>
                </c:pt>
                <c:pt idx="3141">
                  <c:v>0.20170244263508513</c:v>
                </c:pt>
                <c:pt idx="3142">
                  <c:v>0.19797084462676728</c:v>
                </c:pt>
                <c:pt idx="3143">
                  <c:v>0.20048953348189821</c:v>
                </c:pt>
                <c:pt idx="3144">
                  <c:v>0.20483091787439611</c:v>
                </c:pt>
                <c:pt idx="3145">
                  <c:v>0.20782220202938059</c:v>
                </c:pt>
                <c:pt idx="3146">
                  <c:v>0.20406007093804243</c:v>
                </c:pt>
                <c:pt idx="3147">
                  <c:v>0.2055460588793922</c:v>
                </c:pt>
                <c:pt idx="3148">
                  <c:v>0.20347663551401868</c:v>
                </c:pt>
                <c:pt idx="3149">
                  <c:v>0.20432190760059615</c:v>
                </c:pt>
                <c:pt idx="3150">
                  <c:v>0.1995775366013548</c:v>
                </c:pt>
                <c:pt idx="3151">
                  <c:v>0.19994160157675742</c:v>
                </c:pt>
                <c:pt idx="3152">
                  <c:v>0.20166878287683659</c:v>
                </c:pt>
                <c:pt idx="3153">
                  <c:v>0.20103831006086645</c:v>
                </c:pt>
                <c:pt idx="3154">
                  <c:v>0.20791859389454209</c:v>
                </c:pt>
                <c:pt idx="3155">
                  <c:v>0.20845686332641566</c:v>
                </c:pt>
                <c:pt idx="3156">
                  <c:v>0.2142125431574155</c:v>
                </c:pt>
                <c:pt idx="3157">
                  <c:v>0.21422350134434051</c:v>
                </c:pt>
                <c:pt idx="3158">
                  <c:v>0.21504562147427403</c:v>
                </c:pt>
                <c:pt idx="3159">
                  <c:v>0.21261206961500792</c:v>
                </c:pt>
                <c:pt idx="3160">
                  <c:v>0.21453065531145193</c:v>
                </c:pt>
                <c:pt idx="3161">
                  <c:v>0.21814412408338771</c:v>
                </c:pt>
                <c:pt idx="3162">
                  <c:v>0.21534304511278196</c:v>
                </c:pt>
                <c:pt idx="3163">
                  <c:v>0.21412890073702365</c:v>
                </c:pt>
                <c:pt idx="3164">
                  <c:v>0.21702618801241744</c:v>
                </c:pt>
                <c:pt idx="3165">
                  <c:v>0.22049601488853826</c:v>
                </c:pt>
                <c:pt idx="3166">
                  <c:v>0.22355629414208561</c:v>
                </c:pt>
                <c:pt idx="3167">
                  <c:v>0.2200221899803704</c:v>
                </c:pt>
                <c:pt idx="3168">
                  <c:v>0.21228369485742138</c:v>
                </c:pt>
                <c:pt idx="3169">
                  <c:v>0.21244003708630629</c:v>
                </c:pt>
                <c:pt idx="3170">
                  <c:v>0.21323915237134208</c:v>
                </c:pt>
                <c:pt idx="3171">
                  <c:v>0.21174775928297057</c:v>
                </c:pt>
                <c:pt idx="3172">
                  <c:v>0.20789031897034135</c:v>
                </c:pt>
                <c:pt idx="3173">
                  <c:v>0.2129314933868392</c:v>
                </c:pt>
                <c:pt idx="3174">
                  <c:v>0.20908118388208727</c:v>
                </c:pt>
                <c:pt idx="3175">
                  <c:v>0.20603034829782216</c:v>
                </c:pt>
                <c:pt idx="3176">
                  <c:v>0.20664407835806367</c:v>
                </c:pt>
                <c:pt idx="3177">
                  <c:v>0.20444237702058377</c:v>
                </c:pt>
                <c:pt idx="3178">
                  <c:v>0.20638906056860321</c:v>
                </c:pt>
                <c:pt idx="3179">
                  <c:v>0.20553710711251832</c:v>
                </c:pt>
                <c:pt idx="3180">
                  <c:v>0.20213675213675217</c:v>
                </c:pt>
                <c:pt idx="3181">
                  <c:v>0.20230458997503359</c:v>
                </c:pt>
                <c:pt idx="3182">
                  <c:v>0.20254425626484787</c:v>
                </c:pt>
                <c:pt idx="3183">
                  <c:v>0.20185579555825983</c:v>
                </c:pt>
                <c:pt idx="3184">
                  <c:v>0.19942955790737824</c:v>
                </c:pt>
                <c:pt idx="3185">
                  <c:v>0.20254127672525299</c:v>
                </c:pt>
                <c:pt idx="3186">
                  <c:v>0.20416840666641356</c:v>
                </c:pt>
                <c:pt idx="3187">
                  <c:v>0.20512236767216846</c:v>
                </c:pt>
                <c:pt idx="3188">
                  <c:v>0.2006170516968922</c:v>
                </c:pt>
                <c:pt idx="3189">
                  <c:v>0.20120564149226569</c:v>
                </c:pt>
                <c:pt idx="3190">
                  <c:v>0.20204244333928095</c:v>
                </c:pt>
                <c:pt idx="3191">
                  <c:v>0.200426040810225</c:v>
                </c:pt>
                <c:pt idx="3192">
                  <c:v>0.20286741006927722</c:v>
                </c:pt>
                <c:pt idx="3193">
                  <c:v>0.20199214989261643</c:v>
                </c:pt>
                <c:pt idx="3194">
                  <c:v>0.20091189880864835</c:v>
                </c:pt>
                <c:pt idx="3195">
                  <c:v>0.20047601611131452</c:v>
                </c:pt>
                <c:pt idx="3196">
                  <c:v>0.20063063723692892</c:v>
                </c:pt>
                <c:pt idx="3197">
                  <c:v>0.20522691937513882</c:v>
                </c:pt>
                <c:pt idx="3198">
                  <c:v>0.20586386660258066</c:v>
                </c:pt>
                <c:pt idx="3199">
                  <c:v>0.20567585544305667</c:v>
                </c:pt>
                <c:pt idx="3200">
                  <c:v>0.20353885443268879</c:v>
                </c:pt>
                <c:pt idx="3201">
                  <c:v>0.20229826539146878</c:v>
                </c:pt>
                <c:pt idx="3202">
                  <c:v>0.2024200014578322</c:v>
                </c:pt>
                <c:pt idx="3203">
                  <c:v>0.2008508490464001</c:v>
                </c:pt>
                <c:pt idx="3204">
                  <c:v>0.20169156019434945</c:v>
                </c:pt>
                <c:pt idx="3205">
                  <c:v>0.20218382960382167</c:v>
                </c:pt>
                <c:pt idx="3206">
                  <c:v>0.20438324562035903</c:v>
                </c:pt>
                <c:pt idx="3207">
                  <c:v>0.20437773160421294</c:v>
                </c:pt>
                <c:pt idx="3208">
                  <c:v>0.20277618775042933</c:v>
                </c:pt>
                <c:pt idx="3209">
                  <c:v>0.20267077187455249</c:v>
                </c:pt>
                <c:pt idx="3210">
                  <c:v>0.20300859598853868</c:v>
                </c:pt>
                <c:pt idx="3211">
                  <c:v>0.20457155160040189</c:v>
                </c:pt>
                <c:pt idx="3212">
                  <c:v>0.20373011910705371</c:v>
                </c:pt>
                <c:pt idx="3213">
                  <c:v>0.20483178239083752</c:v>
                </c:pt>
                <c:pt idx="3214">
                  <c:v>0.20485986667622394</c:v>
                </c:pt>
                <c:pt idx="3215">
                  <c:v>0.20610824649334727</c:v>
                </c:pt>
                <c:pt idx="3216">
                  <c:v>0.20853787135013274</c:v>
                </c:pt>
                <c:pt idx="3217">
                  <c:v>0.20968447132551191</c:v>
                </c:pt>
                <c:pt idx="3218">
                  <c:v>0.20815974716276398</c:v>
                </c:pt>
                <c:pt idx="3219">
                  <c:v>0.20880890192851265</c:v>
                </c:pt>
                <c:pt idx="3220">
                  <c:v>0.20764910784104645</c:v>
                </c:pt>
                <c:pt idx="3221">
                  <c:v>0.20774647887323941</c:v>
                </c:pt>
                <c:pt idx="3222">
                  <c:v>0.20685364899932457</c:v>
                </c:pt>
                <c:pt idx="3223">
                  <c:v>0.20532709949350053</c:v>
                </c:pt>
                <c:pt idx="3224">
                  <c:v>0.2029390934844193</c:v>
                </c:pt>
                <c:pt idx="3225">
                  <c:v>0.2040845320546972</c:v>
                </c:pt>
                <c:pt idx="3226">
                  <c:v>0.2039475994802093</c:v>
                </c:pt>
                <c:pt idx="3227">
                  <c:v>0.20945389435989259</c:v>
                </c:pt>
                <c:pt idx="3228">
                  <c:v>0.20979071100917429</c:v>
                </c:pt>
                <c:pt idx="3229">
                  <c:v>0.20973249857712009</c:v>
                </c:pt>
                <c:pt idx="3230">
                  <c:v>0.20936885392454854</c:v>
                </c:pt>
                <c:pt idx="3231">
                  <c:v>0.20612019521926545</c:v>
                </c:pt>
                <c:pt idx="3232">
                  <c:v>0.20592608326253187</c:v>
                </c:pt>
                <c:pt idx="3233">
                  <c:v>0.2021131441766085</c:v>
                </c:pt>
                <c:pt idx="3234">
                  <c:v>0.20229394691750882</c:v>
                </c:pt>
                <c:pt idx="3235">
                  <c:v>0.20166189511905591</c:v>
                </c:pt>
                <c:pt idx="3236">
                  <c:v>0.20043178494324118</c:v>
                </c:pt>
                <c:pt idx="3237">
                  <c:v>0.20133763038430885</c:v>
                </c:pt>
                <c:pt idx="3238">
                  <c:v>0.19976453478306033</c:v>
                </c:pt>
                <c:pt idx="3239">
                  <c:v>0.20128084647245134</c:v>
                </c:pt>
                <c:pt idx="3240">
                  <c:v>0.19997225016476464</c:v>
                </c:pt>
                <c:pt idx="3241">
                  <c:v>0.20103396828701295</c:v>
                </c:pt>
                <c:pt idx="3242">
                  <c:v>0.2006134546457127</c:v>
                </c:pt>
                <c:pt idx="3243">
                  <c:v>0.20071041831913644</c:v>
                </c:pt>
                <c:pt idx="3244">
                  <c:v>0.19809760132340776</c:v>
                </c:pt>
                <c:pt idx="3245">
                  <c:v>0.19782345828295042</c:v>
                </c:pt>
                <c:pt idx="3246">
                  <c:v>0.19753810082063306</c:v>
                </c:pt>
                <c:pt idx="3247">
                  <c:v>0.19719571433492958</c:v>
                </c:pt>
                <c:pt idx="3248">
                  <c:v>0.1959847036328872</c:v>
                </c:pt>
                <c:pt idx="3249">
                  <c:v>0.19768675358450535</c:v>
                </c:pt>
                <c:pt idx="3250">
                  <c:v>0.19863037151172744</c:v>
                </c:pt>
                <c:pt idx="3251">
                  <c:v>0.19801642752462423</c:v>
                </c:pt>
                <c:pt idx="3252">
                  <c:v>0.19654949467451593</c:v>
                </c:pt>
                <c:pt idx="3253">
                  <c:v>0.19968029385756073</c:v>
                </c:pt>
                <c:pt idx="3254">
                  <c:v>0.19913642438573043</c:v>
                </c:pt>
                <c:pt idx="3255">
                  <c:v>0.19912081873755064</c:v>
                </c:pt>
                <c:pt idx="3256">
                  <c:v>0.19827908716797607</c:v>
                </c:pt>
                <c:pt idx="3257">
                  <c:v>0.19800560071033399</c:v>
                </c:pt>
                <c:pt idx="3258">
                  <c:v>0.20074323620324383</c:v>
                </c:pt>
                <c:pt idx="3259">
                  <c:v>0.19827496261259694</c:v>
                </c:pt>
                <c:pt idx="3260">
                  <c:v>0.19863252633782177</c:v>
                </c:pt>
                <c:pt idx="3261">
                  <c:v>0.20118014578271431</c:v>
                </c:pt>
                <c:pt idx="3262">
                  <c:v>0.20857366659545679</c:v>
                </c:pt>
                <c:pt idx="3263">
                  <c:v>0.20532815808045166</c:v>
                </c:pt>
                <c:pt idx="3264">
                  <c:v>0.20378166000140321</c:v>
                </c:pt>
                <c:pt idx="3265">
                  <c:v>0.20326729231838719</c:v>
                </c:pt>
                <c:pt idx="3266">
                  <c:v>0.20563951861181082</c:v>
                </c:pt>
                <c:pt idx="3267">
                  <c:v>0.20729001584786055</c:v>
                </c:pt>
                <c:pt idx="3268">
                  <c:v>0.20582178632508463</c:v>
                </c:pt>
                <c:pt idx="3269">
                  <c:v>0.20799635892588314</c:v>
                </c:pt>
                <c:pt idx="3270">
                  <c:v>0.21237683419578934</c:v>
                </c:pt>
                <c:pt idx="3271">
                  <c:v>0.21157790508522528</c:v>
                </c:pt>
                <c:pt idx="3272">
                  <c:v>0.21006603605211496</c:v>
                </c:pt>
                <c:pt idx="3273">
                  <c:v>0.20868221511481655</c:v>
                </c:pt>
                <c:pt idx="3274">
                  <c:v>0.20779127692362828</c:v>
                </c:pt>
                <c:pt idx="3275">
                  <c:v>0.21161041886148146</c:v>
                </c:pt>
                <c:pt idx="3276">
                  <c:v>0.21426230105255489</c:v>
                </c:pt>
                <c:pt idx="3277">
                  <c:v>0.20988842548034081</c:v>
                </c:pt>
                <c:pt idx="3278">
                  <c:v>0.21253887475261524</c:v>
                </c:pt>
                <c:pt idx="3279">
                  <c:v>0.21246488764044943</c:v>
                </c:pt>
                <c:pt idx="3280">
                  <c:v>0.20879541108986618</c:v>
                </c:pt>
                <c:pt idx="3281">
                  <c:v>0.20642281205661486</c:v>
                </c:pt>
                <c:pt idx="3282">
                  <c:v>0.20522672204915196</c:v>
                </c:pt>
                <c:pt idx="3283">
                  <c:v>0.20825964839280142</c:v>
                </c:pt>
                <c:pt idx="3284">
                  <c:v>0.2078182194902963</c:v>
                </c:pt>
                <c:pt idx="3285">
                  <c:v>0.21022609417133375</c:v>
                </c:pt>
                <c:pt idx="3286">
                  <c:v>0.20955869647855688</c:v>
                </c:pt>
                <c:pt idx="3287">
                  <c:v>0.20653214774281808</c:v>
                </c:pt>
                <c:pt idx="3288">
                  <c:v>0.20763666143451853</c:v>
                </c:pt>
                <c:pt idx="3289">
                  <c:v>0.20698979246941121</c:v>
                </c:pt>
                <c:pt idx="3290">
                  <c:v>0.20744897959183675</c:v>
                </c:pt>
                <c:pt idx="3291">
                  <c:v>0.20777142078735866</c:v>
                </c:pt>
                <c:pt idx="3292">
                  <c:v>0.20855688540376943</c:v>
                </c:pt>
                <c:pt idx="3293">
                  <c:v>0.20422074568802284</c:v>
                </c:pt>
                <c:pt idx="3294">
                  <c:v>0.20377358490566036</c:v>
                </c:pt>
                <c:pt idx="3295">
                  <c:v>0.20351535836177476</c:v>
                </c:pt>
                <c:pt idx="3296">
                  <c:v>0.20117702766691467</c:v>
                </c:pt>
                <c:pt idx="3297">
                  <c:v>0.20338697162905239</c:v>
                </c:pt>
                <c:pt idx="3298">
                  <c:v>0.20317938420348058</c:v>
                </c:pt>
                <c:pt idx="3299">
                  <c:v>0.20331032634188836</c:v>
                </c:pt>
                <c:pt idx="3300">
                  <c:v>0.204736877568897</c:v>
                </c:pt>
                <c:pt idx="3301">
                  <c:v>0.20475116928564219</c:v>
                </c:pt>
                <c:pt idx="3302">
                  <c:v>0.20424634138173536</c:v>
                </c:pt>
                <c:pt idx="3303">
                  <c:v>0.20383548828973305</c:v>
                </c:pt>
                <c:pt idx="3304">
                  <c:v>0.20159654082820558</c:v>
                </c:pt>
                <c:pt idx="3305">
                  <c:v>0.20232751454696593</c:v>
                </c:pt>
                <c:pt idx="3306">
                  <c:v>0.20186179973974844</c:v>
                </c:pt>
                <c:pt idx="3307">
                  <c:v>0.20396990662994557</c:v>
                </c:pt>
                <c:pt idx="3308">
                  <c:v>0.20499949804236522</c:v>
                </c:pt>
                <c:pt idx="3309">
                  <c:v>0.20314971228589696</c:v>
                </c:pt>
                <c:pt idx="3310">
                  <c:v>0.20221550855991946</c:v>
                </c:pt>
                <c:pt idx="3311">
                  <c:v>0.19951338199513383</c:v>
                </c:pt>
                <c:pt idx="3312">
                  <c:v>0.19874601910828024</c:v>
                </c:pt>
                <c:pt idx="3313">
                  <c:v>0.19919999999999999</c:v>
                </c:pt>
                <c:pt idx="3314">
                  <c:v>0.19860269527499089</c:v>
                </c:pt>
                <c:pt idx="3315">
                  <c:v>0.19999336562064621</c:v>
                </c:pt>
                <c:pt idx="3316">
                  <c:v>0.19895583931896779</c:v>
                </c:pt>
                <c:pt idx="3317">
                  <c:v>0.20021517668022726</c:v>
                </c:pt>
                <c:pt idx="3318">
                  <c:v>0.20404287070953739</c:v>
                </c:pt>
                <c:pt idx="3319">
                  <c:v>0.20555669468935819</c:v>
                </c:pt>
                <c:pt idx="3320">
                  <c:v>0.20890000704671977</c:v>
                </c:pt>
                <c:pt idx="3321">
                  <c:v>0.2085823488533704</c:v>
                </c:pt>
                <c:pt idx="3322">
                  <c:v>0.20898010209396811</c:v>
                </c:pt>
                <c:pt idx="3323">
                  <c:v>0.20707036305428783</c:v>
                </c:pt>
                <c:pt idx="3324">
                  <c:v>0.20873053974350181</c:v>
                </c:pt>
                <c:pt idx="3325">
                  <c:v>0.21035272878766836</c:v>
                </c:pt>
                <c:pt idx="3326">
                  <c:v>0.20779353956588617</c:v>
                </c:pt>
                <c:pt idx="3327">
                  <c:v>0.21236350827756253</c:v>
                </c:pt>
                <c:pt idx="3328">
                  <c:v>0.21454417705954684</c:v>
                </c:pt>
                <c:pt idx="3329">
                  <c:v>0.2124978362471871</c:v>
                </c:pt>
                <c:pt idx="3330">
                  <c:v>0.21130229535114428</c:v>
                </c:pt>
                <c:pt idx="3331">
                  <c:v>0.21258919645627222</c:v>
                </c:pt>
                <c:pt idx="3332">
                  <c:v>0.21227560266712259</c:v>
                </c:pt>
                <c:pt idx="3333">
                  <c:v>0.21254617594746203</c:v>
                </c:pt>
                <c:pt idx="3334">
                  <c:v>0.21583289450588025</c:v>
                </c:pt>
                <c:pt idx="3335">
                  <c:v>0.2159375</c:v>
                </c:pt>
                <c:pt idx="3336">
                  <c:v>0.21717154111618503</c:v>
                </c:pt>
                <c:pt idx="3337">
                  <c:v>0.21506455744400985</c:v>
                </c:pt>
                <c:pt idx="3338">
                  <c:v>0.2138218606876752</c:v>
                </c:pt>
                <c:pt idx="3339">
                  <c:v>0.21398529663190288</c:v>
                </c:pt>
                <c:pt idx="3340">
                  <c:v>0.21906170461580793</c:v>
                </c:pt>
                <c:pt idx="3341">
                  <c:v>0.21680723711059718</c:v>
                </c:pt>
                <c:pt idx="3342">
                  <c:v>0.21173863407427307</c:v>
                </c:pt>
                <c:pt idx="3343">
                  <c:v>0.21073645361516524</c:v>
                </c:pt>
                <c:pt idx="3344">
                  <c:v>0.20959087860496312</c:v>
                </c:pt>
                <c:pt idx="3345">
                  <c:v>0.20990842920873445</c:v>
                </c:pt>
                <c:pt idx="3346">
                  <c:v>0.21049125728559534</c:v>
                </c:pt>
                <c:pt idx="3347">
                  <c:v>0.21022934714062863</c:v>
                </c:pt>
                <c:pt idx="3348">
                  <c:v>0.20904048623335217</c:v>
                </c:pt>
                <c:pt idx="3349">
                  <c:v>0.20985474413646055</c:v>
                </c:pt>
                <c:pt idx="3350">
                  <c:v>0.21115246577163363</c:v>
                </c:pt>
                <c:pt idx="3351">
                  <c:v>0.21192294918631682</c:v>
                </c:pt>
                <c:pt idx="3352">
                  <c:v>0.21293343961737746</c:v>
                </c:pt>
                <c:pt idx="3353">
                  <c:v>0.2141276652809441</c:v>
                </c:pt>
                <c:pt idx="3354">
                  <c:v>0.2142114617216056</c:v>
                </c:pt>
                <c:pt idx="3355">
                  <c:v>0.21844053131442862</c:v>
                </c:pt>
                <c:pt idx="3356">
                  <c:v>0.21702170553054231</c:v>
                </c:pt>
                <c:pt idx="3357">
                  <c:v>0.21861952861952863</c:v>
                </c:pt>
                <c:pt idx="3358">
                  <c:v>0.21902505077860532</c:v>
                </c:pt>
                <c:pt idx="3359">
                  <c:v>0.21814873471038176</c:v>
                </c:pt>
                <c:pt idx="3360">
                  <c:v>0.22026326558450415</c:v>
                </c:pt>
                <c:pt idx="3361">
                  <c:v>0.22123863084079703</c:v>
                </c:pt>
                <c:pt idx="3362">
                  <c:v>0.21995730321603196</c:v>
                </c:pt>
                <c:pt idx="3363">
                  <c:v>0.22004416510956343</c:v>
                </c:pt>
                <c:pt idx="3364">
                  <c:v>0.22014467039716118</c:v>
                </c:pt>
                <c:pt idx="3365">
                  <c:v>0.22153675527674768</c:v>
                </c:pt>
                <c:pt idx="3366">
                  <c:v>0.22051704603975694</c:v>
                </c:pt>
                <c:pt idx="3367">
                  <c:v>0.21879688991951982</c:v>
                </c:pt>
                <c:pt idx="3368">
                  <c:v>0.21574186580261917</c:v>
                </c:pt>
                <c:pt idx="3369">
                  <c:v>0.21459706031424228</c:v>
                </c:pt>
                <c:pt idx="3370">
                  <c:v>0.21182414346895076</c:v>
                </c:pt>
                <c:pt idx="3371">
                  <c:v>0.21263404825737267</c:v>
                </c:pt>
                <c:pt idx="3372">
                  <c:v>0.21254343758353383</c:v>
                </c:pt>
                <c:pt idx="3373">
                  <c:v>0.21418263583582237</c:v>
                </c:pt>
                <c:pt idx="3374">
                  <c:v>0.21357378579285974</c:v>
                </c:pt>
                <c:pt idx="3375">
                  <c:v>0.21517674994147354</c:v>
                </c:pt>
                <c:pt idx="3376">
                  <c:v>0.21541950113378683</c:v>
                </c:pt>
                <c:pt idx="3377">
                  <c:v>0.21580051270100206</c:v>
                </c:pt>
                <c:pt idx="3378">
                  <c:v>0.21273209549071614</c:v>
                </c:pt>
                <c:pt idx="3379">
                  <c:v>0.20863831190240686</c:v>
                </c:pt>
                <c:pt idx="3380">
                  <c:v>0.20889812341281622</c:v>
                </c:pt>
                <c:pt idx="3381">
                  <c:v>0.21010061156046558</c:v>
                </c:pt>
                <c:pt idx="3382">
                  <c:v>0.21181551445620284</c:v>
                </c:pt>
                <c:pt idx="3383">
                  <c:v>0.20934866400993013</c:v>
                </c:pt>
                <c:pt idx="3384">
                  <c:v>0.20584312066890068</c:v>
                </c:pt>
                <c:pt idx="3385">
                  <c:v>0.2039473684210526</c:v>
                </c:pt>
                <c:pt idx="3386">
                  <c:v>0.20468902637577335</c:v>
                </c:pt>
                <c:pt idx="3387">
                  <c:v>0.20121357648127716</c:v>
                </c:pt>
                <c:pt idx="3388">
                  <c:v>0.19987699876998771</c:v>
                </c:pt>
                <c:pt idx="3389">
                  <c:v>0.19902707961731797</c:v>
                </c:pt>
                <c:pt idx="3390">
                  <c:v>0.1990938511326861</c:v>
                </c:pt>
                <c:pt idx="3391">
                  <c:v>0.20197347136848914</c:v>
                </c:pt>
                <c:pt idx="3392">
                  <c:v>0.20239056695202712</c:v>
                </c:pt>
                <c:pt idx="3393">
                  <c:v>0.20157798518233425</c:v>
                </c:pt>
                <c:pt idx="3394">
                  <c:v>0.2018460355105442</c:v>
                </c:pt>
                <c:pt idx="3395">
                  <c:v>0.20139133780014745</c:v>
                </c:pt>
                <c:pt idx="3396">
                  <c:v>0.20336583325288801</c:v>
                </c:pt>
                <c:pt idx="3397">
                  <c:v>0.20298449737325555</c:v>
                </c:pt>
                <c:pt idx="3398">
                  <c:v>0.20259840493954206</c:v>
                </c:pt>
                <c:pt idx="3399">
                  <c:v>0.20037016944825606</c:v>
                </c:pt>
                <c:pt idx="3400">
                  <c:v>0.20058583800305654</c:v>
                </c:pt>
                <c:pt idx="3401">
                  <c:v>0.2000443768226195</c:v>
                </c:pt>
                <c:pt idx="3402">
                  <c:v>0.20059813559861284</c:v>
                </c:pt>
                <c:pt idx="3403">
                  <c:v>0.20100115517905276</c:v>
                </c:pt>
                <c:pt idx="3404">
                  <c:v>0.20290744629300597</c:v>
                </c:pt>
                <c:pt idx="3405">
                  <c:v>0.20320426378989279</c:v>
                </c:pt>
                <c:pt idx="3406">
                  <c:v>0.20319210307031602</c:v>
                </c:pt>
                <c:pt idx="3407">
                  <c:v>0.20074951567313495</c:v>
                </c:pt>
                <c:pt idx="3408">
                  <c:v>0.20068178921880975</c:v>
                </c:pt>
                <c:pt idx="3409">
                  <c:v>0.20087391956112655</c:v>
                </c:pt>
                <c:pt idx="3410">
                  <c:v>0.20084600216271228</c:v>
                </c:pt>
                <c:pt idx="3411">
                  <c:v>0.19827830858007758</c:v>
                </c:pt>
                <c:pt idx="3412">
                  <c:v>0.19970376906592713</c:v>
                </c:pt>
                <c:pt idx="3413">
                  <c:v>0.20081377151799687</c:v>
                </c:pt>
                <c:pt idx="3414">
                  <c:v>0.20142691742028351</c:v>
                </c:pt>
                <c:pt idx="3415">
                  <c:v>0.20222785443849933</c:v>
                </c:pt>
                <c:pt idx="3416">
                  <c:v>0.20146463072608292</c:v>
                </c:pt>
                <c:pt idx="3417">
                  <c:v>0.2013843419698812</c:v>
                </c:pt>
                <c:pt idx="3418">
                  <c:v>0.19920926467841354</c:v>
                </c:pt>
                <c:pt idx="3419">
                  <c:v>0.19948323631043177</c:v>
                </c:pt>
                <c:pt idx="3420">
                  <c:v>0.19876757292376293</c:v>
                </c:pt>
                <c:pt idx="3421">
                  <c:v>0.1994053149972124</c:v>
                </c:pt>
                <c:pt idx="3422">
                  <c:v>0.20047963124454968</c:v>
                </c:pt>
                <c:pt idx="3423">
                  <c:v>0.20077052134468404</c:v>
                </c:pt>
                <c:pt idx="3424">
                  <c:v>0.19641702834980146</c:v>
                </c:pt>
                <c:pt idx="3425">
                  <c:v>0.19831891070376226</c:v>
                </c:pt>
                <c:pt idx="3426">
                  <c:v>0.19775058707205537</c:v>
                </c:pt>
                <c:pt idx="3427">
                  <c:v>0.19802931242834565</c:v>
                </c:pt>
                <c:pt idx="3428">
                  <c:v>0.19688703960548623</c:v>
                </c:pt>
                <c:pt idx="3429">
                  <c:v>0.19663248124904334</c:v>
                </c:pt>
                <c:pt idx="3430">
                  <c:v>0.19772189984955946</c:v>
                </c:pt>
                <c:pt idx="3431">
                  <c:v>0.19756060375057177</c:v>
                </c:pt>
                <c:pt idx="3432">
                  <c:v>0.19844251030691712</c:v>
                </c:pt>
                <c:pt idx="3433">
                  <c:v>0.20076784789298882</c:v>
                </c:pt>
                <c:pt idx="3434">
                  <c:v>0.20035053789435511</c:v>
                </c:pt>
                <c:pt idx="3435">
                  <c:v>0.19972887483054677</c:v>
                </c:pt>
                <c:pt idx="3436">
                  <c:v>0.20335043766978569</c:v>
                </c:pt>
                <c:pt idx="3437">
                  <c:v>0.20395967887970062</c:v>
                </c:pt>
                <c:pt idx="3438">
                  <c:v>0.20553478837573858</c:v>
                </c:pt>
                <c:pt idx="3439">
                  <c:v>0.20792651397633605</c:v>
                </c:pt>
                <c:pt idx="3440">
                  <c:v>0.21078825347758887</c:v>
                </c:pt>
                <c:pt idx="3441">
                  <c:v>0.20945883936492399</c:v>
                </c:pt>
                <c:pt idx="3442">
                  <c:v>0.2101830873798298</c:v>
                </c:pt>
                <c:pt idx="3443">
                  <c:v>0.21145629882812503</c:v>
                </c:pt>
                <c:pt idx="3444">
                  <c:v>0.21440338171758927</c:v>
                </c:pt>
                <c:pt idx="3445">
                  <c:v>0.21350117240528199</c:v>
                </c:pt>
                <c:pt idx="3446">
                  <c:v>0.20819911262383761</c:v>
                </c:pt>
                <c:pt idx="3447">
                  <c:v>0.20666346211620501</c:v>
                </c:pt>
                <c:pt idx="3448">
                  <c:v>0.20603030121564164</c:v>
                </c:pt>
                <c:pt idx="3449">
                  <c:v>0.2064720048163757</c:v>
                </c:pt>
                <c:pt idx="3450">
                  <c:v>0.2057188956615274</c:v>
                </c:pt>
                <c:pt idx="3451">
                  <c:v>0.20610869176161783</c:v>
                </c:pt>
                <c:pt idx="3452">
                  <c:v>0.20493746665876356</c:v>
                </c:pt>
                <c:pt idx="3453">
                  <c:v>0.20744081172491544</c:v>
                </c:pt>
                <c:pt idx="3454">
                  <c:v>0.20850118483412322</c:v>
                </c:pt>
                <c:pt idx="3455">
                  <c:v>0.21079202922222554</c:v>
                </c:pt>
                <c:pt idx="3456">
                  <c:v>0.20751315245019802</c:v>
                </c:pt>
                <c:pt idx="3457">
                  <c:v>0.20911114408665973</c:v>
                </c:pt>
                <c:pt idx="3458">
                  <c:v>0.2108972052296989</c:v>
                </c:pt>
                <c:pt idx="3459">
                  <c:v>0.21558836300477638</c:v>
                </c:pt>
                <c:pt idx="3460">
                  <c:v>0.21765552534783306</c:v>
                </c:pt>
                <c:pt idx="3461">
                  <c:v>0.21624398073836276</c:v>
                </c:pt>
                <c:pt idx="3462">
                  <c:v>0.2162280259487076</c:v>
                </c:pt>
                <c:pt idx="3463">
                  <c:v>0.20988321069330992</c:v>
                </c:pt>
                <c:pt idx="3464">
                  <c:v>0.21301239121291535</c:v>
                </c:pt>
                <c:pt idx="3465">
                  <c:v>0.21659339195310418</c:v>
                </c:pt>
                <c:pt idx="3466">
                  <c:v>0.21965096209167037</c:v>
                </c:pt>
                <c:pt idx="3467">
                  <c:v>0.22369900152086228</c:v>
                </c:pt>
                <c:pt idx="3468">
                  <c:v>0.22561016607274928</c:v>
                </c:pt>
                <c:pt idx="3469">
                  <c:v>0.23141158881231083</c:v>
                </c:pt>
                <c:pt idx="3470">
                  <c:v>0.22207197836488451</c:v>
                </c:pt>
                <c:pt idx="3471">
                  <c:v>0.22171599358507069</c:v>
                </c:pt>
                <c:pt idx="3472">
                  <c:v>0.22171617427753817</c:v>
                </c:pt>
                <c:pt idx="3473">
                  <c:v>0.21413188771721373</c:v>
                </c:pt>
                <c:pt idx="3474">
                  <c:v>0.21313320825515947</c:v>
                </c:pt>
                <c:pt idx="3475">
                  <c:v>0.22808544303797465</c:v>
                </c:pt>
                <c:pt idx="3476">
                  <c:v>0.22979166666666667</c:v>
                </c:pt>
                <c:pt idx="3477">
                  <c:v>0.21595775643424389</c:v>
                </c:pt>
                <c:pt idx="3478">
                  <c:v>0.20900349650349651</c:v>
                </c:pt>
                <c:pt idx="3479">
                  <c:v>0.20152500560663827</c:v>
                </c:pt>
                <c:pt idx="3480">
                  <c:v>0.20464733703475219</c:v>
                </c:pt>
                <c:pt idx="3481">
                  <c:v>0.20677499088293691</c:v>
                </c:pt>
                <c:pt idx="3482">
                  <c:v>0.21202143950995408</c:v>
                </c:pt>
                <c:pt idx="3483">
                  <c:v>0.21971430826296268</c:v>
                </c:pt>
                <c:pt idx="3484">
                  <c:v>0.22067647620867573</c:v>
                </c:pt>
                <c:pt idx="3485">
                  <c:v>0.21497575169738117</c:v>
                </c:pt>
                <c:pt idx="3486">
                  <c:v>0.21157830591102986</c:v>
                </c:pt>
                <c:pt idx="3487">
                  <c:v>0.2132787991899297</c:v>
                </c:pt>
                <c:pt idx="3488">
                  <c:v>0.20867077642129014</c:v>
                </c:pt>
                <c:pt idx="3489">
                  <c:v>0.2106395831760175</c:v>
                </c:pt>
                <c:pt idx="3490">
                  <c:v>0.20778486025723231</c:v>
                </c:pt>
                <c:pt idx="3491">
                  <c:v>0.21198408933328472</c:v>
                </c:pt>
                <c:pt idx="3492">
                  <c:v>0.21865564342199856</c:v>
                </c:pt>
                <c:pt idx="3493">
                  <c:v>0.2136690125516941</c:v>
                </c:pt>
                <c:pt idx="3494">
                  <c:v>0.21364389160999331</c:v>
                </c:pt>
                <c:pt idx="3495">
                  <c:v>0.21108150921658989</c:v>
                </c:pt>
                <c:pt idx="3496">
                  <c:v>0.2101039054102472</c:v>
                </c:pt>
                <c:pt idx="3497">
                  <c:v>0.21117080658665924</c:v>
                </c:pt>
                <c:pt idx="3498">
                  <c:v>0.20682552647466176</c:v>
                </c:pt>
                <c:pt idx="3499">
                  <c:v>0.20978611192499266</c:v>
                </c:pt>
                <c:pt idx="3500">
                  <c:v>0.21121461841633823</c:v>
                </c:pt>
                <c:pt idx="3501">
                  <c:v>0.20768238497921745</c:v>
                </c:pt>
                <c:pt idx="3502">
                  <c:v>0.20609958652860724</c:v>
                </c:pt>
                <c:pt idx="3503">
                  <c:v>0.20529524473088312</c:v>
                </c:pt>
                <c:pt idx="3504">
                  <c:v>0.20701361425121617</c:v>
                </c:pt>
                <c:pt idx="3505">
                  <c:v>0.19989086320384708</c:v>
                </c:pt>
                <c:pt idx="3506">
                  <c:v>0.19712200495731202</c:v>
                </c:pt>
                <c:pt idx="3507">
                  <c:v>0.19760246119028255</c:v>
                </c:pt>
                <c:pt idx="3508">
                  <c:v>0.19854004302288675</c:v>
                </c:pt>
                <c:pt idx="3509">
                  <c:v>0.1983297809147769</c:v>
                </c:pt>
                <c:pt idx="3510">
                  <c:v>0.19289357959542655</c:v>
                </c:pt>
                <c:pt idx="3511">
                  <c:v>0.19135845383759731</c:v>
                </c:pt>
                <c:pt idx="3512">
                  <c:v>0.19203939269593762</c:v>
                </c:pt>
                <c:pt idx="3513">
                  <c:v>0.19117948717948718</c:v>
                </c:pt>
                <c:pt idx="3514">
                  <c:v>0.19335821676492132</c:v>
                </c:pt>
                <c:pt idx="3515">
                  <c:v>0.19517045454545454</c:v>
                </c:pt>
                <c:pt idx="3516">
                  <c:v>0.19493279994385371</c:v>
                </c:pt>
                <c:pt idx="3517">
                  <c:v>0.19145591728377814</c:v>
                </c:pt>
                <c:pt idx="3518">
                  <c:v>0.19342372881355932</c:v>
                </c:pt>
                <c:pt idx="3519">
                  <c:v>0.19221152858170357</c:v>
                </c:pt>
                <c:pt idx="3520">
                  <c:v>0.19004479170174787</c:v>
                </c:pt>
                <c:pt idx="3521">
                  <c:v>0.18943298969072164</c:v>
                </c:pt>
                <c:pt idx="3522">
                  <c:v>0.19117248849174112</c:v>
                </c:pt>
                <c:pt idx="3523">
                  <c:v>0.19008292095760332</c:v>
                </c:pt>
                <c:pt idx="3524">
                  <c:v>0.18953645438671632</c:v>
                </c:pt>
                <c:pt idx="3525">
                  <c:v>0.19549790408291248</c:v>
                </c:pt>
                <c:pt idx="3526">
                  <c:v>0.19614221871713985</c:v>
                </c:pt>
                <c:pt idx="3527">
                  <c:v>0.19767632138766159</c:v>
                </c:pt>
                <c:pt idx="3528">
                  <c:v>0.19731887821345107</c:v>
                </c:pt>
                <c:pt idx="3529">
                  <c:v>0.19706579537446345</c:v>
                </c:pt>
                <c:pt idx="3530">
                  <c:v>0.194051901336074</c:v>
                </c:pt>
                <c:pt idx="3531">
                  <c:v>0.19161395377967058</c:v>
                </c:pt>
                <c:pt idx="3532">
                  <c:v>0.19439975247524752</c:v>
                </c:pt>
                <c:pt idx="3533">
                  <c:v>0.19193241684591164</c:v>
                </c:pt>
                <c:pt idx="3534">
                  <c:v>0.19188087774294671</c:v>
                </c:pt>
                <c:pt idx="3535">
                  <c:v>0.19566880675958884</c:v>
                </c:pt>
                <c:pt idx="3536">
                  <c:v>0.1928601952598534</c:v>
                </c:pt>
                <c:pt idx="3537">
                  <c:v>0.1923790913531998</c:v>
                </c:pt>
                <c:pt idx="3538">
                  <c:v>0.1896088957055215</c:v>
                </c:pt>
                <c:pt idx="3539">
                  <c:v>0.18982224218699861</c:v>
                </c:pt>
                <c:pt idx="3540">
                  <c:v>0.18971710821733276</c:v>
                </c:pt>
                <c:pt idx="3541">
                  <c:v>0.18626879212026959</c:v>
                </c:pt>
                <c:pt idx="3542">
                  <c:v>0.18533899942051382</c:v>
                </c:pt>
                <c:pt idx="3543">
                  <c:v>0.18263098862361801</c:v>
                </c:pt>
                <c:pt idx="3544">
                  <c:v>0.18570160149955606</c:v>
                </c:pt>
                <c:pt idx="3545">
                  <c:v>0.18145436798438264</c:v>
                </c:pt>
                <c:pt idx="3546">
                  <c:v>0.18390268288618564</c:v>
                </c:pt>
                <c:pt idx="3547">
                  <c:v>0.18465479865992249</c:v>
                </c:pt>
                <c:pt idx="3548">
                  <c:v>0.18300038915553249</c:v>
                </c:pt>
                <c:pt idx="3549">
                  <c:v>0.18597835888187558</c:v>
                </c:pt>
                <c:pt idx="3550">
                  <c:v>0.18544022035038271</c:v>
                </c:pt>
                <c:pt idx="3551">
                  <c:v>0.18544022035038271</c:v>
                </c:pt>
                <c:pt idx="3552">
                  <c:v>0.18038164327393155</c:v>
                </c:pt>
                <c:pt idx="3553">
                  <c:v>0.18152845943017404</c:v>
                </c:pt>
                <c:pt idx="3554">
                  <c:v>0.18176355240685685</c:v>
                </c:pt>
                <c:pt idx="3555">
                  <c:v>0.18035498441376679</c:v>
                </c:pt>
                <c:pt idx="3556">
                  <c:v>0.18190119336251143</c:v>
                </c:pt>
                <c:pt idx="3557">
                  <c:v>0.18368059966967348</c:v>
                </c:pt>
                <c:pt idx="3558">
                  <c:v>0.18302395585099709</c:v>
                </c:pt>
                <c:pt idx="3559">
                  <c:v>0.18064315675003884</c:v>
                </c:pt>
                <c:pt idx="3560">
                  <c:v>0.18354686866797593</c:v>
                </c:pt>
                <c:pt idx="3561">
                  <c:v>0.18715031704587839</c:v>
                </c:pt>
                <c:pt idx="3562">
                  <c:v>0.18321410952146031</c:v>
                </c:pt>
                <c:pt idx="3563">
                  <c:v>0.1836558875111535</c:v>
                </c:pt>
                <c:pt idx="3564">
                  <c:v>0.18543107140671847</c:v>
                </c:pt>
                <c:pt idx="3565">
                  <c:v>0.18788704483527374</c:v>
                </c:pt>
                <c:pt idx="3566">
                  <c:v>0.18785838942907007</c:v>
                </c:pt>
                <c:pt idx="3567">
                  <c:v>0.18423983664377203</c:v>
                </c:pt>
                <c:pt idx="3568">
                  <c:v>0.18821807765357909</c:v>
                </c:pt>
                <c:pt idx="3569">
                  <c:v>0.18679256889763779</c:v>
                </c:pt>
                <c:pt idx="3570">
                  <c:v>0.18746141498950489</c:v>
                </c:pt>
                <c:pt idx="3571">
                  <c:v>0.18629792968271469</c:v>
                </c:pt>
                <c:pt idx="3572">
                  <c:v>0.18300434928069587</c:v>
                </c:pt>
                <c:pt idx="3573">
                  <c:v>0.18429982427437436</c:v>
                </c:pt>
                <c:pt idx="3574">
                  <c:v>0.18081358586010657</c:v>
                </c:pt>
                <c:pt idx="3575">
                  <c:v>0.18065982711692041</c:v>
                </c:pt>
                <c:pt idx="3576">
                  <c:v>0.18378814597842008</c:v>
                </c:pt>
                <c:pt idx="3577">
                  <c:v>0.18318085645319904</c:v>
                </c:pt>
                <c:pt idx="3578">
                  <c:v>0.1807091346153846</c:v>
                </c:pt>
                <c:pt idx="3579">
                  <c:v>0.18080251303935513</c:v>
                </c:pt>
                <c:pt idx="3580">
                  <c:v>0.18083306118813644</c:v>
                </c:pt>
                <c:pt idx="3581">
                  <c:v>0.17925424533903339</c:v>
                </c:pt>
                <c:pt idx="3582">
                  <c:v>0.17844988310496876</c:v>
                </c:pt>
                <c:pt idx="3583">
                  <c:v>0.17726789510985119</c:v>
                </c:pt>
                <c:pt idx="3584">
                  <c:v>0.17747531358420068</c:v>
                </c:pt>
                <c:pt idx="3585">
                  <c:v>0.17535769185290292</c:v>
                </c:pt>
                <c:pt idx="3586">
                  <c:v>0.17503240249793803</c:v>
                </c:pt>
                <c:pt idx="3587">
                  <c:v>0.1747929546249854</c:v>
                </c:pt>
                <c:pt idx="3588">
                  <c:v>0.17252702545623619</c:v>
                </c:pt>
                <c:pt idx="3589">
                  <c:v>0.16891561412089651</c:v>
                </c:pt>
                <c:pt idx="3590">
                  <c:v>0.16909252720121723</c:v>
                </c:pt>
                <c:pt idx="3591">
                  <c:v>0.16849221290432997</c:v>
                </c:pt>
                <c:pt idx="3592">
                  <c:v>0.16962010821333487</c:v>
                </c:pt>
                <c:pt idx="3593">
                  <c:v>0.16610890527509925</c:v>
                </c:pt>
                <c:pt idx="3594">
                  <c:v>0.16882862734134751</c:v>
                </c:pt>
                <c:pt idx="3595">
                  <c:v>0.1728770375517531</c:v>
                </c:pt>
                <c:pt idx="3596">
                  <c:v>0.17330764515281549</c:v>
                </c:pt>
                <c:pt idx="3597">
                  <c:v>0.17718555865670299</c:v>
                </c:pt>
                <c:pt idx="3598">
                  <c:v>0.17604991318167101</c:v>
                </c:pt>
                <c:pt idx="3599">
                  <c:v>0.17607595315822577</c:v>
                </c:pt>
                <c:pt idx="3600">
                  <c:v>0.17640543614919477</c:v>
                </c:pt>
                <c:pt idx="3601">
                  <c:v>0.17650534775158069</c:v>
                </c:pt>
                <c:pt idx="3602">
                  <c:v>0.17679395596319486</c:v>
                </c:pt>
                <c:pt idx="3603">
                  <c:v>0.17726226314857446</c:v>
                </c:pt>
                <c:pt idx="3604">
                  <c:v>0.17737613149118631</c:v>
                </c:pt>
                <c:pt idx="3605">
                  <c:v>0.17698472705277485</c:v>
                </c:pt>
                <c:pt idx="3606">
                  <c:v>0.17634645380310118</c:v>
                </c:pt>
                <c:pt idx="3607">
                  <c:v>0.1756584922797457</c:v>
                </c:pt>
                <c:pt idx="3608">
                  <c:v>0.17707041904289611</c:v>
                </c:pt>
                <c:pt idx="3609">
                  <c:v>0.17857805255023185</c:v>
                </c:pt>
                <c:pt idx="3610">
                  <c:v>0.17862683661363427</c:v>
                </c:pt>
                <c:pt idx="3611">
                  <c:v>0.17615727580119092</c:v>
                </c:pt>
                <c:pt idx="3612">
                  <c:v>0.1770617083370942</c:v>
                </c:pt>
                <c:pt idx="3613">
                  <c:v>0.1773119531786557</c:v>
                </c:pt>
                <c:pt idx="3614">
                  <c:v>0.17796107286968904</c:v>
                </c:pt>
                <c:pt idx="3615">
                  <c:v>0.18179367361610352</c:v>
                </c:pt>
                <c:pt idx="3616">
                  <c:v>0.1808629620908877</c:v>
                </c:pt>
                <c:pt idx="3617">
                  <c:v>0.18502373630310812</c:v>
                </c:pt>
                <c:pt idx="3618">
                  <c:v>0.18297335368000939</c:v>
                </c:pt>
                <c:pt idx="3619">
                  <c:v>0.18468206411076854</c:v>
                </c:pt>
                <c:pt idx="3620">
                  <c:v>0.18301859593484213</c:v>
                </c:pt>
                <c:pt idx="3621">
                  <c:v>0.18125585222597396</c:v>
                </c:pt>
                <c:pt idx="3622">
                  <c:v>0.18118984377231315</c:v>
                </c:pt>
                <c:pt idx="3623">
                  <c:v>0.18210559595320897</c:v>
                </c:pt>
                <c:pt idx="3624">
                  <c:v>0.18221582733812949</c:v>
                </c:pt>
                <c:pt idx="3625">
                  <c:v>0.18428402775778166</c:v>
                </c:pt>
                <c:pt idx="3626">
                  <c:v>0.1855501301131546</c:v>
                </c:pt>
                <c:pt idx="3627">
                  <c:v>0.1859164773720077</c:v>
                </c:pt>
                <c:pt idx="3628">
                  <c:v>0.18577305750882619</c:v>
                </c:pt>
                <c:pt idx="3629">
                  <c:v>0.18737123124691676</c:v>
                </c:pt>
                <c:pt idx="3630">
                  <c:v>0.18725779397304645</c:v>
                </c:pt>
                <c:pt idx="3631">
                  <c:v>0.19072453519549781</c:v>
                </c:pt>
                <c:pt idx="3632">
                  <c:v>0.19123647330140145</c:v>
                </c:pt>
                <c:pt idx="3633">
                  <c:v>0.19224882140451843</c:v>
                </c:pt>
                <c:pt idx="3634">
                  <c:v>0.19082974725740953</c:v>
                </c:pt>
                <c:pt idx="3635">
                  <c:v>0.19103325779383842</c:v>
                </c:pt>
                <c:pt idx="3636">
                  <c:v>0.19306480920654151</c:v>
                </c:pt>
                <c:pt idx="3637">
                  <c:v>0.19245305478677502</c:v>
                </c:pt>
                <c:pt idx="3638">
                  <c:v>0.18542236711882168</c:v>
                </c:pt>
                <c:pt idx="3639">
                  <c:v>0.18350274097761532</c:v>
                </c:pt>
                <c:pt idx="3640">
                  <c:v>0.18314484806945394</c:v>
                </c:pt>
                <c:pt idx="3641">
                  <c:v>0.18422833935018049</c:v>
                </c:pt>
                <c:pt idx="3642">
                  <c:v>0.18715399389899448</c:v>
                </c:pt>
                <c:pt idx="3643">
                  <c:v>0.1864748927580116</c:v>
                </c:pt>
                <c:pt idx="3644">
                  <c:v>0.18527221766088164</c:v>
                </c:pt>
                <c:pt idx="3645">
                  <c:v>0.18455738620497067</c:v>
                </c:pt>
                <c:pt idx="3646">
                  <c:v>0.18412996111095789</c:v>
                </c:pt>
                <c:pt idx="3647">
                  <c:v>0.1814929843048084</c:v>
                </c:pt>
                <c:pt idx="3648">
                  <c:v>0.18011114853486024</c:v>
                </c:pt>
                <c:pt idx="3649">
                  <c:v>0.17756722007937842</c:v>
                </c:pt>
                <c:pt idx="3650">
                  <c:v>0.17881968874004447</c:v>
                </c:pt>
                <c:pt idx="3651">
                  <c:v>0.17778212946903149</c:v>
                </c:pt>
                <c:pt idx="3652">
                  <c:v>0.17683497604757448</c:v>
                </c:pt>
                <c:pt idx="3653">
                  <c:v>0.1775767936910605</c:v>
                </c:pt>
                <c:pt idx="3654">
                  <c:v>0.1753237825501141</c:v>
                </c:pt>
                <c:pt idx="3655">
                  <c:v>0.17356239297354031</c:v>
                </c:pt>
                <c:pt idx="3656">
                  <c:v>0.17288672750122946</c:v>
                </c:pt>
                <c:pt idx="3657">
                  <c:v>0.17366885683906322</c:v>
                </c:pt>
                <c:pt idx="3658">
                  <c:v>0.17191633259701655</c:v>
                </c:pt>
                <c:pt idx="3659">
                  <c:v>0.16874408544004324</c:v>
                </c:pt>
                <c:pt idx="3660">
                  <c:v>0.17003982768430465</c:v>
                </c:pt>
                <c:pt idx="3661">
                  <c:v>0.1690304454709998</c:v>
                </c:pt>
                <c:pt idx="3662">
                  <c:v>0.17026032438326291</c:v>
                </c:pt>
                <c:pt idx="3663">
                  <c:v>0.16944345976604042</c:v>
                </c:pt>
                <c:pt idx="3664">
                  <c:v>0.16991536991536993</c:v>
                </c:pt>
                <c:pt idx="3665">
                  <c:v>0.16980200734931167</c:v>
                </c:pt>
                <c:pt idx="3666">
                  <c:v>0.17083795557239104</c:v>
                </c:pt>
                <c:pt idx="3667">
                  <c:v>0.16859821163249317</c:v>
                </c:pt>
                <c:pt idx="3668">
                  <c:v>0.16878895336342145</c:v>
                </c:pt>
                <c:pt idx="3669">
                  <c:v>0.16872528305975404</c:v>
                </c:pt>
                <c:pt idx="3670">
                  <c:v>0.16587832327515903</c:v>
                </c:pt>
                <c:pt idx="3671">
                  <c:v>0.16583160875721598</c:v>
                </c:pt>
                <c:pt idx="3672">
                  <c:v>0.16535625867181761</c:v>
                </c:pt>
                <c:pt idx="3673">
                  <c:v>0.16588075880758807</c:v>
                </c:pt>
                <c:pt idx="3674">
                  <c:v>0.16519332563076011</c:v>
                </c:pt>
                <c:pt idx="3675">
                  <c:v>0.16548215151025683</c:v>
                </c:pt>
                <c:pt idx="3676">
                  <c:v>0.16607973332616469</c:v>
                </c:pt>
                <c:pt idx="3677">
                  <c:v>0.16770086658821012</c:v>
                </c:pt>
                <c:pt idx="3678">
                  <c:v>0.16573117492339812</c:v>
                </c:pt>
                <c:pt idx="3679">
                  <c:v>0.16457059758166592</c:v>
                </c:pt>
                <c:pt idx="3680">
                  <c:v>0.16766162494980591</c:v>
                </c:pt>
                <c:pt idx="3681">
                  <c:v>0.16304405170139805</c:v>
                </c:pt>
                <c:pt idx="3682">
                  <c:v>0.16348423647904317</c:v>
                </c:pt>
                <c:pt idx="3683">
                  <c:v>0.16306213525575008</c:v>
                </c:pt>
                <c:pt idx="3684">
                  <c:v>0.16215645378461865</c:v>
                </c:pt>
                <c:pt idx="3685">
                  <c:v>0.16488059190605334</c:v>
                </c:pt>
                <c:pt idx="3686">
                  <c:v>0.16482587327590764</c:v>
                </c:pt>
                <c:pt idx="3687">
                  <c:v>0.16766036731434655</c:v>
                </c:pt>
                <c:pt idx="3688">
                  <c:v>0.16572032219727981</c:v>
                </c:pt>
                <c:pt idx="3689">
                  <c:v>0.16442210008075231</c:v>
                </c:pt>
                <c:pt idx="3690">
                  <c:v>0.16330938996460545</c:v>
                </c:pt>
                <c:pt idx="3691">
                  <c:v>0.16412452987881321</c:v>
                </c:pt>
                <c:pt idx="3692">
                  <c:v>0.16675772002393402</c:v>
                </c:pt>
                <c:pt idx="3693">
                  <c:v>0.16535084290888247</c:v>
                </c:pt>
                <c:pt idx="3694">
                  <c:v>0.16492615047675008</c:v>
                </c:pt>
                <c:pt idx="3695">
                  <c:v>0.16547943754468661</c:v>
                </c:pt>
                <c:pt idx="3696">
                  <c:v>0.16794120031345422</c:v>
                </c:pt>
                <c:pt idx="3697">
                  <c:v>0.16598888977487175</c:v>
                </c:pt>
                <c:pt idx="3698">
                  <c:v>0.16501113877604506</c:v>
                </c:pt>
                <c:pt idx="3699">
                  <c:v>0.16435773209375407</c:v>
                </c:pt>
                <c:pt idx="3700">
                  <c:v>0.16377948678111812</c:v>
                </c:pt>
                <c:pt idx="3701">
                  <c:v>0.16401434061540845</c:v>
                </c:pt>
                <c:pt idx="3702">
                  <c:v>0.16158357020306779</c:v>
                </c:pt>
                <c:pt idx="3703">
                  <c:v>0.16192184497117232</c:v>
                </c:pt>
                <c:pt idx="3704">
                  <c:v>0.16263330598851516</c:v>
                </c:pt>
                <c:pt idx="3705">
                  <c:v>0.16144966855212306</c:v>
                </c:pt>
                <c:pt idx="3706">
                  <c:v>0.15948451507742462</c:v>
                </c:pt>
                <c:pt idx="3707">
                  <c:v>0.15783838898801938</c:v>
                </c:pt>
                <c:pt idx="3708">
                  <c:v>0.15792961084635185</c:v>
                </c:pt>
                <c:pt idx="3709">
                  <c:v>0.15955159705159705</c:v>
                </c:pt>
                <c:pt idx="3710">
                  <c:v>0.15744942696715639</c:v>
                </c:pt>
                <c:pt idx="3711">
                  <c:v>0.15556933571041007</c:v>
                </c:pt>
                <c:pt idx="3712">
                  <c:v>0.15667096774193548</c:v>
                </c:pt>
                <c:pt idx="3713">
                  <c:v>0.15315108354391607</c:v>
                </c:pt>
                <c:pt idx="3714">
                  <c:v>0.15552010043679546</c:v>
                </c:pt>
                <c:pt idx="3715">
                  <c:v>0.15343358923125458</c:v>
                </c:pt>
                <c:pt idx="3716">
                  <c:v>0.15311360952820988</c:v>
                </c:pt>
                <c:pt idx="3717">
                  <c:v>0.15385212397164588</c:v>
                </c:pt>
                <c:pt idx="3718">
                  <c:v>0.1540821142048136</c:v>
                </c:pt>
                <c:pt idx="3719">
                  <c:v>0.15588001061852932</c:v>
                </c:pt>
                <c:pt idx="3720">
                  <c:v>0.1555665615306415</c:v>
                </c:pt>
                <c:pt idx="3721">
                  <c:v>0.1585455307555276</c:v>
                </c:pt>
                <c:pt idx="3722">
                  <c:v>0.15838003977580908</c:v>
                </c:pt>
                <c:pt idx="3723">
                  <c:v>0.15847836131218238</c:v>
                </c:pt>
                <c:pt idx="3724">
                  <c:v>0.15648108149315174</c:v>
                </c:pt>
                <c:pt idx="3725">
                  <c:v>0.15837689691925086</c:v>
                </c:pt>
                <c:pt idx="3726">
                  <c:v>0.15945611866501852</c:v>
                </c:pt>
                <c:pt idx="3727">
                  <c:v>0.15985956404233284</c:v>
                </c:pt>
                <c:pt idx="3728">
                  <c:v>0.15672355636107335</c:v>
                </c:pt>
                <c:pt idx="3729">
                  <c:v>0.15844998467354654</c:v>
                </c:pt>
                <c:pt idx="3730">
                  <c:v>0.15970011297114101</c:v>
                </c:pt>
                <c:pt idx="3731">
                  <c:v>0.15703405588527472</c:v>
                </c:pt>
                <c:pt idx="3732">
                  <c:v>0.16064184852374841</c:v>
                </c:pt>
                <c:pt idx="3733">
                  <c:v>0.16151424442609416</c:v>
                </c:pt>
                <c:pt idx="3734">
                  <c:v>0.16232999743392354</c:v>
                </c:pt>
                <c:pt idx="3735">
                  <c:v>0.16028587302389008</c:v>
                </c:pt>
                <c:pt idx="3736">
                  <c:v>0.16208499671534693</c:v>
                </c:pt>
                <c:pt idx="3737">
                  <c:v>0.16104679147771894</c:v>
                </c:pt>
                <c:pt idx="3738">
                  <c:v>0.16158251961749051</c:v>
                </c:pt>
                <c:pt idx="3739">
                  <c:v>0.15970644766730735</c:v>
                </c:pt>
                <c:pt idx="3740">
                  <c:v>0.15916920956787087</c:v>
                </c:pt>
                <c:pt idx="3741">
                  <c:v>0.16010046291736432</c:v>
                </c:pt>
                <c:pt idx="3742">
                  <c:v>0.15971863548045945</c:v>
                </c:pt>
                <c:pt idx="3743">
                  <c:v>0.15884167237834135</c:v>
                </c:pt>
                <c:pt idx="3744">
                  <c:v>0.15752509173977494</c:v>
                </c:pt>
                <c:pt idx="3745">
                  <c:v>0.1576134486444466</c:v>
                </c:pt>
                <c:pt idx="3746">
                  <c:v>0.15901274039626023</c:v>
                </c:pt>
                <c:pt idx="3747">
                  <c:v>0.16026248632883705</c:v>
                </c:pt>
                <c:pt idx="3748">
                  <c:v>0.16031452136484958</c:v>
                </c:pt>
                <c:pt idx="3749">
                  <c:v>0.16107462972726835</c:v>
                </c:pt>
                <c:pt idx="3750">
                  <c:v>0.16105103441631946</c:v>
                </c:pt>
                <c:pt idx="3751">
                  <c:v>0.16430113788000097</c:v>
                </c:pt>
                <c:pt idx="3752">
                  <c:v>0.16139111207248782</c:v>
                </c:pt>
                <c:pt idx="3753">
                  <c:v>0.16171441045916513</c:v>
                </c:pt>
                <c:pt idx="3754">
                  <c:v>0.15976388155684598</c:v>
                </c:pt>
                <c:pt idx="3755">
                  <c:v>0.15852110821101029</c:v>
                </c:pt>
                <c:pt idx="3756">
                  <c:v>0.15733378041770454</c:v>
                </c:pt>
                <c:pt idx="3757">
                  <c:v>0.15716339242932439</c:v>
                </c:pt>
                <c:pt idx="3758">
                  <c:v>0.1575965338285007</c:v>
                </c:pt>
                <c:pt idx="3759">
                  <c:v>0.15988497483824585</c:v>
                </c:pt>
                <c:pt idx="3760">
                  <c:v>0.1595169775227164</c:v>
                </c:pt>
                <c:pt idx="3761">
                  <c:v>0.15990568307588662</c:v>
                </c:pt>
                <c:pt idx="3762">
                  <c:v>0.15716175586289838</c:v>
                </c:pt>
                <c:pt idx="3763">
                  <c:v>0.15710979072708617</c:v>
                </c:pt>
                <c:pt idx="3764">
                  <c:v>0.15644840329764048</c:v>
                </c:pt>
                <c:pt idx="3765">
                  <c:v>0.15961621285351962</c:v>
                </c:pt>
                <c:pt idx="3766">
                  <c:v>0.15907389971270613</c:v>
                </c:pt>
                <c:pt idx="3767">
                  <c:v>0.15872820108038774</c:v>
                </c:pt>
                <c:pt idx="3768">
                  <c:v>0.15986643268012091</c:v>
                </c:pt>
                <c:pt idx="3769">
                  <c:v>0.15821690911709635</c:v>
                </c:pt>
                <c:pt idx="3770">
                  <c:v>0.15732094724682327</c:v>
                </c:pt>
                <c:pt idx="3771">
                  <c:v>0.15866388308977036</c:v>
                </c:pt>
                <c:pt idx="3772">
                  <c:v>0.15881322104853235</c:v>
                </c:pt>
                <c:pt idx="3773">
                  <c:v>0.1584954729339241</c:v>
                </c:pt>
                <c:pt idx="3774">
                  <c:v>0.15944473899840941</c:v>
                </c:pt>
                <c:pt idx="3775">
                  <c:v>0.15754944294677578</c:v>
                </c:pt>
                <c:pt idx="3776">
                  <c:v>0.15598699311400152</c:v>
                </c:pt>
                <c:pt idx="3777">
                  <c:v>0.15570191137518791</c:v>
                </c:pt>
                <c:pt idx="3778">
                  <c:v>0.154570822104033</c:v>
                </c:pt>
                <c:pt idx="3779">
                  <c:v>0.15512808303971048</c:v>
                </c:pt>
                <c:pt idx="3780">
                  <c:v>0.15431172111420879</c:v>
                </c:pt>
                <c:pt idx="3781">
                  <c:v>0.15487830989936477</c:v>
                </c:pt>
                <c:pt idx="3782">
                  <c:v>0.15638656064187978</c:v>
                </c:pt>
                <c:pt idx="3783">
                  <c:v>0.15473260766682442</c:v>
                </c:pt>
                <c:pt idx="3784">
                  <c:v>0.15516710485800234</c:v>
                </c:pt>
                <c:pt idx="3785">
                  <c:v>0.15380789997158284</c:v>
                </c:pt>
                <c:pt idx="3786">
                  <c:v>0.15541325744100559</c:v>
                </c:pt>
                <c:pt idx="3787">
                  <c:v>0.15570926087674983</c:v>
                </c:pt>
                <c:pt idx="3788">
                  <c:v>0.15580589663217931</c:v>
                </c:pt>
                <c:pt idx="3789">
                  <c:v>0.15578704792362319</c:v>
                </c:pt>
                <c:pt idx="3790">
                  <c:v>0.15654447794949114</c:v>
                </c:pt>
                <c:pt idx="3791">
                  <c:v>0.15505436971405559</c:v>
                </c:pt>
                <c:pt idx="3792">
                  <c:v>0.15595895442803989</c:v>
                </c:pt>
                <c:pt idx="3793">
                  <c:v>0.15448761206979655</c:v>
                </c:pt>
                <c:pt idx="3794">
                  <c:v>0.15309128926483867</c:v>
                </c:pt>
                <c:pt idx="3795">
                  <c:v>0.15135543948382219</c:v>
                </c:pt>
                <c:pt idx="3796">
                  <c:v>0.14992901088499763</c:v>
                </c:pt>
                <c:pt idx="3797">
                  <c:v>0.14890613973182779</c:v>
                </c:pt>
                <c:pt idx="3798">
                  <c:v>0.14997304329481259</c:v>
                </c:pt>
                <c:pt idx="3799">
                  <c:v>0.15063045359908298</c:v>
                </c:pt>
                <c:pt idx="3800">
                  <c:v>0.14811783960720132</c:v>
                </c:pt>
                <c:pt idx="3801">
                  <c:v>0.14771293743867681</c:v>
                </c:pt>
                <c:pt idx="3802">
                  <c:v>0.14850266013056712</c:v>
                </c:pt>
                <c:pt idx="3803">
                  <c:v>0.14760675089919761</c:v>
                </c:pt>
                <c:pt idx="3804">
                  <c:v>0.14849975746656505</c:v>
                </c:pt>
                <c:pt idx="3805">
                  <c:v>0.14894351608893799</c:v>
                </c:pt>
                <c:pt idx="3806">
                  <c:v>0.14972616727002691</c:v>
                </c:pt>
                <c:pt idx="3807">
                  <c:v>0.14832843497428361</c:v>
                </c:pt>
                <c:pt idx="3808">
                  <c:v>0.14827949116866479</c:v>
                </c:pt>
                <c:pt idx="3809">
                  <c:v>0.14766179205215912</c:v>
                </c:pt>
                <c:pt idx="3810">
                  <c:v>0.14872547221712817</c:v>
                </c:pt>
                <c:pt idx="3811">
                  <c:v>0.15091431857389304</c:v>
                </c:pt>
                <c:pt idx="3812">
                  <c:v>0.15363750173876756</c:v>
                </c:pt>
                <c:pt idx="3813">
                  <c:v>0.15346965668164811</c:v>
                </c:pt>
                <c:pt idx="3814">
                  <c:v>0.15195100450053356</c:v>
                </c:pt>
                <c:pt idx="3815">
                  <c:v>0.14907375445863538</c:v>
                </c:pt>
                <c:pt idx="3816">
                  <c:v>0.14899187066550315</c:v>
                </c:pt>
                <c:pt idx="3817">
                  <c:v>0.14936127653770967</c:v>
                </c:pt>
                <c:pt idx="3818">
                  <c:v>0.14904085982495127</c:v>
                </c:pt>
                <c:pt idx="3819">
                  <c:v>0.152297214186465</c:v>
                </c:pt>
                <c:pt idx="3820">
                  <c:v>0.15119750244969576</c:v>
                </c:pt>
                <c:pt idx="3821">
                  <c:v>0.15098150459548396</c:v>
                </c:pt>
                <c:pt idx="3822">
                  <c:v>0.15044126701785593</c:v>
                </c:pt>
                <c:pt idx="3823">
                  <c:v>0.15192303297607351</c:v>
                </c:pt>
                <c:pt idx="3824">
                  <c:v>0.15155842683894369</c:v>
                </c:pt>
                <c:pt idx="3825">
                  <c:v>0.15207982140416421</c:v>
                </c:pt>
                <c:pt idx="3826">
                  <c:v>0.15277526258601956</c:v>
                </c:pt>
                <c:pt idx="3827">
                  <c:v>0.15243282334064048</c:v>
                </c:pt>
                <c:pt idx="3828">
                  <c:v>0.15251170470223691</c:v>
                </c:pt>
                <c:pt idx="3829">
                  <c:v>0.15248034697750068</c:v>
                </c:pt>
                <c:pt idx="3830">
                  <c:v>0.1535220154130425</c:v>
                </c:pt>
                <c:pt idx="3831">
                  <c:v>0.15322055222304598</c:v>
                </c:pt>
                <c:pt idx="3832">
                  <c:v>0.15401865805525655</c:v>
                </c:pt>
                <c:pt idx="3833">
                  <c:v>0.15459650535830144</c:v>
                </c:pt>
                <c:pt idx="3834">
                  <c:v>0.15570669309071256</c:v>
                </c:pt>
                <c:pt idx="3835">
                  <c:v>0.15663281570199009</c:v>
                </c:pt>
                <c:pt idx="3836">
                  <c:v>0.15702723593870774</c:v>
                </c:pt>
                <c:pt idx="3837">
                  <c:v>0.15772735474557922</c:v>
                </c:pt>
                <c:pt idx="3838">
                  <c:v>0.15433975763537988</c:v>
                </c:pt>
                <c:pt idx="3839">
                  <c:v>0.15309060874612138</c:v>
                </c:pt>
                <c:pt idx="3840">
                  <c:v>0.15305963333407585</c:v>
                </c:pt>
                <c:pt idx="3841">
                  <c:v>0.15358759467574959</c:v>
                </c:pt>
                <c:pt idx="3842">
                  <c:v>0.1521821210438645</c:v>
                </c:pt>
                <c:pt idx="3843">
                  <c:v>0.15173694801317913</c:v>
                </c:pt>
                <c:pt idx="3844">
                  <c:v>0.15178492337673843</c:v>
                </c:pt>
                <c:pt idx="3845">
                  <c:v>0.15369632580787959</c:v>
                </c:pt>
                <c:pt idx="3846">
                  <c:v>0.1546150621152276</c:v>
                </c:pt>
                <c:pt idx="3847">
                  <c:v>0.15337247285247638</c:v>
                </c:pt>
                <c:pt idx="3848">
                  <c:v>0.15188499534842509</c:v>
                </c:pt>
                <c:pt idx="3849">
                  <c:v>0.15479807500388101</c:v>
                </c:pt>
                <c:pt idx="3850">
                  <c:v>0.15461713216624348</c:v>
                </c:pt>
                <c:pt idx="3851">
                  <c:v>0.15366828304597702</c:v>
                </c:pt>
                <c:pt idx="3852">
                  <c:v>0.15300729992386583</c:v>
                </c:pt>
                <c:pt idx="3853">
                  <c:v>0.15331967489925027</c:v>
                </c:pt>
                <c:pt idx="3854">
                  <c:v>0.15184870947575244</c:v>
                </c:pt>
                <c:pt idx="3855">
                  <c:v>0.15081512623834334</c:v>
                </c:pt>
                <c:pt idx="3856">
                  <c:v>0.15043044857272317</c:v>
                </c:pt>
                <c:pt idx="3857">
                  <c:v>0.15155285227168003</c:v>
                </c:pt>
                <c:pt idx="3858">
                  <c:v>0.15128104605308673</c:v>
                </c:pt>
                <c:pt idx="3859">
                  <c:v>0.14972822363312474</c:v>
                </c:pt>
                <c:pt idx="3860">
                  <c:v>0.14714111647637526</c:v>
                </c:pt>
                <c:pt idx="3861">
                  <c:v>0.14674145660156337</c:v>
                </c:pt>
                <c:pt idx="3862">
                  <c:v>0.14542291704319538</c:v>
                </c:pt>
                <c:pt idx="3863">
                  <c:v>0.14654615881213687</c:v>
                </c:pt>
                <c:pt idx="3864">
                  <c:v>0.14821038094142019</c:v>
                </c:pt>
                <c:pt idx="3865">
                  <c:v>0.14885585123735845</c:v>
                </c:pt>
                <c:pt idx="3866">
                  <c:v>0.14710759027266029</c:v>
                </c:pt>
                <c:pt idx="3867">
                  <c:v>0.15108249346771185</c:v>
                </c:pt>
                <c:pt idx="3868">
                  <c:v>0.14915723851304546</c:v>
                </c:pt>
                <c:pt idx="3869">
                  <c:v>0.15083927339618303</c:v>
                </c:pt>
                <c:pt idx="3870">
                  <c:v>0.14874846122281493</c:v>
                </c:pt>
                <c:pt idx="3871">
                  <c:v>0.14792399397067554</c:v>
                </c:pt>
                <c:pt idx="3872">
                  <c:v>0.14697830637925879</c:v>
                </c:pt>
                <c:pt idx="3873">
                  <c:v>0.14833264148332639</c:v>
                </c:pt>
                <c:pt idx="3874">
                  <c:v>0.14952433475803115</c:v>
                </c:pt>
                <c:pt idx="3875">
                  <c:v>0.14885875706214691</c:v>
                </c:pt>
                <c:pt idx="3876">
                  <c:v>0.14730751115796084</c:v>
                </c:pt>
                <c:pt idx="3877">
                  <c:v>0.14546389677765603</c:v>
                </c:pt>
                <c:pt idx="3878">
                  <c:v>0.14616989170956862</c:v>
                </c:pt>
                <c:pt idx="3879">
                  <c:v>0.14789681925686876</c:v>
                </c:pt>
                <c:pt idx="3880">
                  <c:v>0.14751207037192179</c:v>
                </c:pt>
                <c:pt idx="3881">
                  <c:v>0.14841543079096045</c:v>
                </c:pt>
                <c:pt idx="3882">
                  <c:v>0.14698715837998022</c:v>
                </c:pt>
                <c:pt idx="3883">
                  <c:v>0.14764453022194929</c:v>
                </c:pt>
                <c:pt idx="3884">
                  <c:v>0.14731021720932283</c:v>
                </c:pt>
                <c:pt idx="3885">
                  <c:v>0.14686245418048527</c:v>
                </c:pt>
                <c:pt idx="3886">
                  <c:v>0.14569406641262928</c:v>
                </c:pt>
                <c:pt idx="3887">
                  <c:v>0.14596556821145987</c:v>
                </c:pt>
                <c:pt idx="3888">
                  <c:v>0.14550768564624378</c:v>
                </c:pt>
                <c:pt idx="3889">
                  <c:v>0.1440867619211568</c:v>
                </c:pt>
                <c:pt idx="3890">
                  <c:v>0.14261849178642566</c:v>
                </c:pt>
                <c:pt idx="3891">
                  <c:v>0.14347000192090154</c:v>
                </c:pt>
                <c:pt idx="3892">
                  <c:v>0.14121510673234811</c:v>
                </c:pt>
                <c:pt idx="3893">
                  <c:v>0.14241088621678291</c:v>
                </c:pt>
                <c:pt idx="3894">
                  <c:v>0.14473059833484317</c:v>
                </c:pt>
                <c:pt idx="3895">
                  <c:v>0.14379972831360371</c:v>
                </c:pt>
                <c:pt idx="3896">
                  <c:v>0.14263701928221373</c:v>
                </c:pt>
                <c:pt idx="3897">
                  <c:v>0.14447082985687695</c:v>
                </c:pt>
                <c:pt idx="3898">
                  <c:v>0.14321939993181043</c:v>
                </c:pt>
                <c:pt idx="3899">
                  <c:v>0.14369633015764516</c:v>
                </c:pt>
                <c:pt idx="3900">
                  <c:v>0.14246482021586868</c:v>
                </c:pt>
                <c:pt idx="3901">
                  <c:v>0.14353046556761714</c:v>
                </c:pt>
                <c:pt idx="3902">
                  <c:v>0.14481254143764569</c:v>
                </c:pt>
                <c:pt idx="3903">
                  <c:v>0.14477028556782504</c:v>
                </c:pt>
                <c:pt idx="3904">
                  <c:v>0.14447000681663258</c:v>
                </c:pt>
                <c:pt idx="3905">
                  <c:v>0.14545613003028521</c:v>
                </c:pt>
                <c:pt idx="3906">
                  <c:v>0.14582436504520016</c:v>
                </c:pt>
                <c:pt idx="3907">
                  <c:v>0.14437176222670997</c:v>
                </c:pt>
                <c:pt idx="3908">
                  <c:v>0.14625971143174252</c:v>
                </c:pt>
                <c:pt idx="3909">
                  <c:v>0.14588981198076084</c:v>
                </c:pt>
                <c:pt idx="3910">
                  <c:v>0.14864805257818359</c:v>
                </c:pt>
                <c:pt idx="3911">
                  <c:v>0.14915320734976786</c:v>
                </c:pt>
                <c:pt idx="3912">
                  <c:v>0.14721961219783036</c:v>
                </c:pt>
                <c:pt idx="3913">
                  <c:v>0.14668171749872211</c:v>
                </c:pt>
                <c:pt idx="3914">
                  <c:v>0.14748579393159644</c:v>
                </c:pt>
                <c:pt idx="3915">
                  <c:v>0.1468963759187662</c:v>
                </c:pt>
                <c:pt idx="3916">
                  <c:v>0.1500310778661294</c:v>
                </c:pt>
                <c:pt idx="3917">
                  <c:v>0.15016401933701656</c:v>
                </c:pt>
                <c:pt idx="3918">
                  <c:v>0.15027624309392265</c:v>
                </c:pt>
                <c:pt idx="3919">
                  <c:v>0.15238503590952943</c:v>
                </c:pt>
                <c:pt idx="3920">
                  <c:v>0.15223867614760694</c:v>
                </c:pt>
                <c:pt idx="3921">
                  <c:v>0.15281990417161193</c:v>
                </c:pt>
                <c:pt idx="3922">
                  <c:v>0.14993737312659269</c:v>
                </c:pt>
                <c:pt idx="3923">
                  <c:v>0.14909448566358058</c:v>
                </c:pt>
                <c:pt idx="3924">
                  <c:v>0.14815129621759454</c:v>
                </c:pt>
                <c:pt idx="3925">
                  <c:v>0.14679629552026149</c:v>
                </c:pt>
                <c:pt idx="3926">
                  <c:v>0.14823746513724914</c:v>
                </c:pt>
                <c:pt idx="3927">
                  <c:v>0.14884393063583812</c:v>
                </c:pt>
                <c:pt idx="3928">
                  <c:v>0.14980258736559138</c:v>
                </c:pt>
                <c:pt idx="3929">
                  <c:v>0.15070742799393633</c:v>
                </c:pt>
                <c:pt idx="3930">
                  <c:v>0.14835360365075048</c:v>
                </c:pt>
                <c:pt idx="3931">
                  <c:v>0.14794262380902523</c:v>
                </c:pt>
                <c:pt idx="3932">
                  <c:v>0.15075366155685554</c:v>
                </c:pt>
                <c:pt idx="3933">
                  <c:v>0.1493353848784032</c:v>
                </c:pt>
                <c:pt idx="3934">
                  <c:v>0.15106524490978138</c:v>
                </c:pt>
                <c:pt idx="3935">
                  <c:v>0.15026530042319178</c:v>
                </c:pt>
                <c:pt idx="3936">
                  <c:v>0.14756785524215008</c:v>
                </c:pt>
                <c:pt idx="3937">
                  <c:v>0.14763704301303557</c:v>
                </c:pt>
                <c:pt idx="3938">
                  <c:v>0.15043161905581987</c:v>
                </c:pt>
                <c:pt idx="3939">
                  <c:v>0.14933723532449647</c:v>
                </c:pt>
                <c:pt idx="3940">
                  <c:v>0.1502113956494118</c:v>
                </c:pt>
                <c:pt idx="3941">
                  <c:v>0.15247371333702267</c:v>
                </c:pt>
                <c:pt idx="3942">
                  <c:v>0.15438164521544487</c:v>
                </c:pt>
                <c:pt idx="3943">
                  <c:v>0.15717612676377918</c:v>
                </c:pt>
                <c:pt idx="3944">
                  <c:v>0.15501091305929432</c:v>
                </c:pt>
                <c:pt idx="3945">
                  <c:v>0.15446405965889473</c:v>
                </c:pt>
                <c:pt idx="3946">
                  <c:v>0.15358346024274311</c:v>
                </c:pt>
                <c:pt idx="3947">
                  <c:v>0.15571375568129117</c:v>
                </c:pt>
                <c:pt idx="3948">
                  <c:v>0.1537730512501414</c:v>
                </c:pt>
                <c:pt idx="3949">
                  <c:v>0.15391967282345356</c:v>
                </c:pt>
                <c:pt idx="3950">
                  <c:v>0.15085550281488022</c:v>
                </c:pt>
                <c:pt idx="3951">
                  <c:v>0.15161255056302614</c:v>
                </c:pt>
                <c:pt idx="3952">
                  <c:v>0.15456784594715628</c:v>
                </c:pt>
                <c:pt idx="3953">
                  <c:v>0.15261867617561847</c:v>
                </c:pt>
                <c:pt idx="3954">
                  <c:v>0.1528864642489827</c:v>
                </c:pt>
                <c:pt idx="3955">
                  <c:v>0.15174967844946113</c:v>
                </c:pt>
                <c:pt idx="3956">
                  <c:v>0.15021637452463174</c:v>
                </c:pt>
                <c:pt idx="3957">
                  <c:v>0.14909196118579185</c:v>
                </c:pt>
                <c:pt idx="3958">
                  <c:v>0.15218180992598648</c:v>
                </c:pt>
                <c:pt idx="3959">
                  <c:v>0.15138262493736049</c:v>
                </c:pt>
                <c:pt idx="3960">
                  <c:v>0.14828513786146605</c:v>
                </c:pt>
                <c:pt idx="3961">
                  <c:v>0.14845499328257947</c:v>
                </c:pt>
                <c:pt idx="3962">
                  <c:v>0.15178694000823686</c:v>
                </c:pt>
                <c:pt idx="3963">
                  <c:v>0.15249982728047348</c:v>
                </c:pt>
                <c:pt idx="3964">
                  <c:v>0.15399120050282841</c:v>
                </c:pt>
                <c:pt idx="3965">
                  <c:v>0.15411778646759094</c:v>
                </c:pt>
                <c:pt idx="3966">
                  <c:v>0.15304692972215736</c:v>
                </c:pt>
                <c:pt idx="3967">
                  <c:v>0.15438035408338091</c:v>
                </c:pt>
                <c:pt idx="3968">
                  <c:v>0.15557794929345214</c:v>
                </c:pt>
                <c:pt idx="3969">
                  <c:v>0.15661193543885762</c:v>
                </c:pt>
                <c:pt idx="3970">
                  <c:v>0.15565552992760739</c:v>
                </c:pt>
                <c:pt idx="3971">
                  <c:v>0.15918845103394461</c:v>
                </c:pt>
                <c:pt idx="3972">
                  <c:v>0.16403267232801907</c:v>
                </c:pt>
                <c:pt idx="3973">
                  <c:v>0.17120854493002408</c:v>
                </c:pt>
                <c:pt idx="3974">
                  <c:v>0.16984984984984985</c:v>
                </c:pt>
                <c:pt idx="3975">
                  <c:v>0.16424510423246999</c:v>
                </c:pt>
                <c:pt idx="3976">
                  <c:v>0.16609476356115446</c:v>
                </c:pt>
                <c:pt idx="3977">
                  <c:v>0.16766253243507037</c:v>
                </c:pt>
                <c:pt idx="3978">
                  <c:v>0.16870503597122299</c:v>
                </c:pt>
                <c:pt idx="3979">
                  <c:v>0.16718680338831921</c:v>
                </c:pt>
                <c:pt idx="3980">
                  <c:v>0.16326155823883201</c:v>
                </c:pt>
                <c:pt idx="3981">
                  <c:v>0.16192441109121003</c:v>
                </c:pt>
                <c:pt idx="3982">
                  <c:v>0.15929541977863765</c:v>
                </c:pt>
                <c:pt idx="3983">
                  <c:v>0.15934201939737619</c:v>
                </c:pt>
                <c:pt idx="3984">
                  <c:v>0.15772147957027513</c:v>
                </c:pt>
                <c:pt idx="3985">
                  <c:v>0.16000450653447498</c:v>
                </c:pt>
                <c:pt idx="3986">
                  <c:v>0.15924881795378365</c:v>
                </c:pt>
                <c:pt idx="3987">
                  <c:v>0.16077227241600212</c:v>
                </c:pt>
                <c:pt idx="3988">
                  <c:v>0.16066767563773551</c:v>
                </c:pt>
                <c:pt idx="3989">
                  <c:v>0.16017766222511104</c:v>
                </c:pt>
                <c:pt idx="3990">
                  <c:v>0.16250272509265318</c:v>
                </c:pt>
                <c:pt idx="3991">
                  <c:v>0.16486582233637409</c:v>
                </c:pt>
                <c:pt idx="3992">
                  <c:v>0.16669610527245429</c:v>
                </c:pt>
                <c:pt idx="3993">
                  <c:v>0.16401050788091068</c:v>
                </c:pt>
                <c:pt idx="3994">
                  <c:v>0.16715074385295881</c:v>
                </c:pt>
                <c:pt idx="3995">
                  <c:v>0.17219833378124161</c:v>
                </c:pt>
                <c:pt idx="3996">
                  <c:v>0.17091160282550083</c:v>
                </c:pt>
                <c:pt idx="3997">
                  <c:v>0.1719507563062761</c:v>
                </c:pt>
                <c:pt idx="3998">
                  <c:v>0.17255410074559011</c:v>
                </c:pt>
                <c:pt idx="3999">
                  <c:v>0.17385749161514066</c:v>
                </c:pt>
                <c:pt idx="4000">
                  <c:v>0.1715503823509508</c:v>
                </c:pt>
                <c:pt idx="4001">
                  <c:v>0.17380479225199297</c:v>
                </c:pt>
                <c:pt idx="4002">
                  <c:v>0.17279722355412472</c:v>
                </c:pt>
                <c:pt idx="4003">
                  <c:v>0.1711531547726047</c:v>
                </c:pt>
                <c:pt idx="4004">
                  <c:v>0.17267432708956401</c:v>
                </c:pt>
                <c:pt idx="4005">
                  <c:v>0.17239647536867095</c:v>
                </c:pt>
                <c:pt idx="4006">
                  <c:v>0.17427941038400149</c:v>
                </c:pt>
                <c:pt idx="4007">
                  <c:v>0.17208466546871717</c:v>
                </c:pt>
                <c:pt idx="4008">
                  <c:v>0.17543859649122806</c:v>
                </c:pt>
                <c:pt idx="4009">
                  <c:v>0.17410789177271313</c:v>
                </c:pt>
                <c:pt idx="4010">
                  <c:v>0.17171174119352048</c:v>
                </c:pt>
                <c:pt idx="4011">
                  <c:v>0.1729611650485437</c:v>
                </c:pt>
                <c:pt idx="4012">
                  <c:v>0.1701650260567458</c:v>
                </c:pt>
                <c:pt idx="4013">
                  <c:v>0.17003698544598683</c:v>
                </c:pt>
                <c:pt idx="4014">
                  <c:v>0.16869435510185055</c:v>
                </c:pt>
                <c:pt idx="4015">
                  <c:v>0.17312293081365845</c:v>
                </c:pt>
                <c:pt idx="4016">
                  <c:v>0.17554820829484125</c:v>
                </c:pt>
                <c:pt idx="4017">
                  <c:v>0.17999849310595975</c:v>
                </c:pt>
                <c:pt idx="4018">
                  <c:v>0.17740359317447194</c:v>
                </c:pt>
                <c:pt idx="4019">
                  <c:v>0.18156588160407383</c:v>
                </c:pt>
                <c:pt idx="4020">
                  <c:v>0.17992047713717696</c:v>
                </c:pt>
                <c:pt idx="4021">
                  <c:v>0.17781041521457733</c:v>
                </c:pt>
                <c:pt idx="4022">
                  <c:v>0.17908470594116327</c:v>
                </c:pt>
                <c:pt idx="4023">
                  <c:v>0.17728742163009406</c:v>
                </c:pt>
                <c:pt idx="4024">
                  <c:v>0.18294799162966363</c:v>
                </c:pt>
                <c:pt idx="4025">
                  <c:v>0.1836902377651107</c:v>
                </c:pt>
                <c:pt idx="4026">
                  <c:v>0.18412339912224418</c:v>
                </c:pt>
                <c:pt idx="4027">
                  <c:v>0.18290839463871811</c:v>
                </c:pt>
                <c:pt idx="4028">
                  <c:v>0.18799664881058165</c:v>
                </c:pt>
                <c:pt idx="4029">
                  <c:v>0.18622442559830887</c:v>
                </c:pt>
                <c:pt idx="4030">
                  <c:v>0.18309442155387232</c:v>
                </c:pt>
                <c:pt idx="4031">
                  <c:v>0.18150074652025239</c:v>
                </c:pt>
                <c:pt idx="4032">
                  <c:v>0.18000629646671348</c:v>
                </c:pt>
                <c:pt idx="4033">
                  <c:v>0.18118118118118118</c:v>
                </c:pt>
                <c:pt idx="4034">
                  <c:v>0.17899326768729484</c:v>
                </c:pt>
                <c:pt idx="4035">
                  <c:v>0.18110293759438786</c:v>
                </c:pt>
                <c:pt idx="4036">
                  <c:v>0.18135457393331553</c:v>
                </c:pt>
                <c:pt idx="4037">
                  <c:v>0.18071390773079327</c:v>
                </c:pt>
                <c:pt idx="4038">
                  <c:v>0.1791255289139633</c:v>
                </c:pt>
                <c:pt idx="4039">
                  <c:v>0.17908031088082901</c:v>
                </c:pt>
                <c:pt idx="4040">
                  <c:v>0.18301693175987685</c:v>
                </c:pt>
                <c:pt idx="4041">
                  <c:v>0.18149333333333334</c:v>
                </c:pt>
                <c:pt idx="4042">
                  <c:v>0.17744135662128549</c:v>
                </c:pt>
                <c:pt idx="4043">
                  <c:v>0.17608122362869197</c:v>
                </c:pt>
                <c:pt idx="4044">
                  <c:v>0.17858993590617758</c:v>
                </c:pt>
                <c:pt idx="4045">
                  <c:v>0.17730825999016017</c:v>
                </c:pt>
                <c:pt idx="4046">
                  <c:v>0.17484736182579252</c:v>
                </c:pt>
                <c:pt idx="4047">
                  <c:v>0.17700793290419081</c:v>
                </c:pt>
                <c:pt idx="4048">
                  <c:v>0.17941596571972701</c:v>
                </c:pt>
                <c:pt idx="4049">
                  <c:v>0.17691242821985237</c:v>
                </c:pt>
                <c:pt idx="4050">
                  <c:v>0.17903188450551996</c:v>
                </c:pt>
                <c:pt idx="4051">
                  <c:v>0.18208327860239065</c:v>
                </c:pt>
                <c:pt idx="4052">
                  <c:v>0.18236314876163434</c:v>
                </c:pt>
                <c:pt idx="4053">
                  <c:v>0.18589794565937706</c:v>
                </c:pt>
                <c:pt idx="4054">
                  <c:v>0.18846395971041863</c:v>
                </c:pt>
                <c:pt idx="4055">
                  <c:v>0.18169441826369256</c:v>
                </c:pt>
                <c:pt idx="4056">
                  <c:v>0.1829615133724723</c:v>
                </c:pt>
                <c:pt idx="4057">
                  <c:v>0.18008175017352629</c:v>
                </c:pt>
                <c:pt idx="4058">
                  <c:v>0.1796382535312733</c:v>
                </c:pt>
                <c:pt idx="4059">
                  <c:v>0.18285922494339329</c:v>
                </c:pt>
                <c:pt idx="4060">
                  <c:v>0.18359898117270174</c:v>
                </c:pt>
                <c:pt idx="4061">
                  <c:v>0.18380276113296201</c:v>
                </c:pt>
                <c:pt idx="4062">
                  <c:v>0.18425021830594585</c:v>
                </c:pt>
                <c:pt idx="4063">
                  <c:v>0.18113364318541791</c:v>
                </c:pt>
                <c:pt idx="4064">
                  <c:v>0.18010210760570758</c:v>
                </c:pt>
                <c:pt idx="4065">
                  <c:v>0.17648558390904226</c:v>
                </c:pt>
                <c:pt idx="4066">
                  <c:v>0.17303746485295238</c:v>
                </c:pt>
                <c:pt idx="4067">
                  <c:v>0.17174452719476413</c:v>
                </c:pt>
                <c:pt idx="4068">
                  <c:v>0.17573211167075858</c:v>
                </c:pt>
                <c:pt idx="4069">
                  <c:v>0.17771822939049978</c:v>
                </c:pt>
                <c:pt idx="4070">
                  <c:v>0.18092046355752259</c:v>
                </c:pt>
                <c:pt idx="4071">
                  <c:v>0.17649112307999201</c:v>
                </c:pt>
                <c:pt idx="4072">
                  <c:v>0.18056000197010366</c:v>
                </c:pt>
                <c:pt idx="4073">
                  <c:v>0.17949464792834777</c:v>
                </c:pt>
                <c:pt idx="4074">
                  <c:v>0.18022250894661246</c:v>
                </c:pt>
                <c:pt idx="4075">
                  <c:v>0.18105180610694505</c:v>
                </c:pt>
                <c:pt idx="4076">
                  <c:v>0.17937024972855592</c:v>
                </c:pt>
                <c:pt idx="4077">
                  <c:v>0.17987782794504673</c:v>
                </c:pt>
                <c:pt idx="4078">
                  <c:v>0.17952934916680774</c:v>
                </c:pt>
                <c:pt idx="4079">
                  <c:v>0.18000435845904258</c:v>
                </c:pt>
                <c:pt idx="4080">
                  <c:v>0.18273975932903852</c:v>
                </c:pt>
                <c:pt idx="4081">
                  <c:v>0.17976618490916449</c:v>
                </c:pt>
                <c:pt idx="4082">
                  <c:v>0.17974237481844804</c:v>
                </c:pt>
                <c:pt idx="4083">
                  <c:v>0.17963006321704517</c:v>
                </c:pt>
                <c:pt idx="4084">
                  <c:v>0.18038520729375554</c:v>
                </c:pt>
                <c:pt idx="4085">
                  <c:v>0.18054456597626251</c:v>
                </c:pt>
                <c:pt idx="4086">
                  <c:v>0.18153052853627097</c:v>
                </c:pt>
                <c:pt idx="4087">
                  <c:v>0.18168220804412349</c:v>
                </c:pt>
                <c:pt idx="4088">
                  <c:v>0.18406215947316057</c:v>
                </c:pt>
                <c:pt idx="4089">
                  <c:v>0.18541187855328414</c:v>
                </c:pt>
                <c:pt idx="4090">
                  <c:v>0.18474596823087183</c:v>
                </c:pt>
                <c:pt idx="4091">
                  <c:v>0.18473662581284597</c:v>
                </c:pt>
                <c:pt idx="4092">
                  <c:v>0.18328526137636766</c:v>
                </c:pt>
                <c:pt idx="4093">
                  <c:v>0.18679529249216648</c:v>
                </c:pt>
                <c:pt idx="4094">
                  <c:v>0.18860988997342473</c:v>
                </c:pt>
                <c:pt idx="4095">
                  <c:v>0.18791592375882074</c:v>
                </c:pt>
                <c:pt idx="4096">
                  <c:v>0.1881168075307455</c:v>
                </c:pt>
                <c:pt idx="4097">
                  <c:v>0.19022753645123858</c:v>
                </c:pt>
                <c:pt idx="4098">
                  <c:v>0.19018967978788495</c:v>
                </c:pt>
                <c:pt idx="4099">
                  <c:v>0.19139625345480604</c:v>
                </c:pt>
                <c:pt idx="4100">
                  <c:v>0.19390115139021569</c:v>
                </c:pt>
                <c:pt idx="4101">
                  <c:v>0.19249213247414954</c:v>
                </c:pt>
                <c:pt idx="4102">
                  <c:v>0.19030988686669945</c:v>
                </c:pt>
                <c:pt idx="4103">
                  <c:v>0.19008686765457333</c:v>
                </c:pt>
                <c:pt idx="4104">
                  <c:v>0.19343678453319765</c:v>
                </c:pt>
                <c:pt idx="4105">
                  <c:v>0.19427268119614799</c:v>
                </c:pt>
                <c:pt idx="4106">
                  <c:v>0.19160771044806726</c:v>
                </c:pt>
                <c:pt idx="4107">
                  <c:v>0.19314762942213923</c:v>
                </c:pt>
                <c:pt idx="4108">
                  <c:v>0.19292240380903355</c:v>
                </c:pt>
                <c:pt idx="4109">
                  <c:v>0.19232471556145697</c:v>
                </c:pt>
                <c:pt idx="4110">
                  <c:v>0.19306287924958265</c:v>
                </c:pt>
                <c:pt idx="4111">
                  <c:v>0.19400352733686063</c:v>
                </c:pt>
                <c:pt idx="4112">
                  <c:v>0.19502649816551162</c:v>
                </c:pt>
                <c:pt idx="4113">
                  <c:v>0.19222640059290166</c:v>
                </c:pt>
                <c:pt idx="4114">
                  <c:v>0.18947107710936209</c:v>
                </c:pt>
                <c:pt idx="4115">
                  <c:v>0.1878120530051548</c:v>
                </c:pt>
                <c:pt idx="4116">
                  <c:v>0.18412855922158822</c:v>
                </c:pt>
                <c:pt idx="4117">
                  <c:v>0.18340892547175094</c:v>
                </c:pt>
                <c:pt idx="4118">
                  <c:v>0.18392842530209216</c:v>
                </c:pt>
                <c:pt idx="4119">
                  <c:v>0.18218377119877238</c:v>
                </c:pt>
                <c:pt idx="4120">
                  <c:v>0.17855153942029756</c:v>
                </c:pt>
                <c:pt idx="4121">
                  <c:v>0.1744640943193998</c:v>
                </c:pt>
                <c:pt idx="4122">
                  <c:v>0.17574905592767165</c:v>
                </c:pt>
                <c:pt idx="4123">
                  <c:v>0.17740681073273706</c:v>
                </c:pt>
                <c:pt idx="4124">
                  <c:v>0.17789456029518644</c:v>
                </c:pt>
                <c:pt idx="4125">
                  <c:v>0.17253758133273503</c:v>
                </c:pt>
                <c:pt idx="4126">
                  <c:v>0.17230920567259611</c:v>
                </c:pt>
                <c:pt idx="4127">
                  <c:v>0.17378296004250202</c:v>
                </c:pt>
                <c:pt idx="4128">
                  <c:v>0.17297312033149775</c:v>
                </c:pt>
                <c:pt idx="4129">
                  <c:v>0.17408994152992213</c:v>
                </c:pt>
                <c:pt idx="4130">
                  <c:v>0.17305291723202171</c:v>
                </c:pt>
                <c:pt idx="4131">
                  <c:v>0.17011028707479267</c:v>
                </c:pt>
                <c:pt idx="4132">
                  <c:v>0.16914691816505917</c:v>
                </c:pt>
                <c:pt idx="4133">
                  <c:v>0.16850106896824768</c:v>
                </c:pt>
                <c:pt idx="4134">
                  <c:v>0.16917801101527591</c:v>
                </c:pt>
                <c:pt idx="4135">
                  <c:v>0.17038374954190882</c:v>
                </c:pt>
                <c:pt idx="4136">
                  <c:v>0.17266698247276172</c:v>
                </c:pt>
                <c:pt idx="4137">
                  <c:v>0.17328157935324662</c:v>
                </c:pt>
                <c:pt idx="4138">
                  <c:v>0.17291111053571892</c:v>
                </c:pt>
                <c:pt idx="4139">
                  <c:v>0.17434723811505257</c:v>
                </c:pt>
                <c:pt idx="4140">
                  <c:v>0.17710139515031878</c:v>
                </c:pt>
                <c:pt idx="4141">
                  <c:v>0.17972561386485542</c:v>
                </c:pt>
                <c:pt idx="4142">
                  <c:v>0.17826491297993888</c:v>
                </c:pt>
                <c:pt idx="4143">
                  <c:v>0.17320700092117386</c:v>
                </c:pt>
                <c:pt idx="4144">
                  <c:v>0.17348167539267015</c:v>
                </c:pt>
                <c:pt idx="4145">
                  <c:v>0.17574105257530806</c:v>
                </c:pt>
                <c:pt idx="4146">
                  <c:v>0.17444070029643516</c:v>
                </c:pt>
                <c:pt idx="4147">
                  <c:v>0.17083636546134351</c:v>
                </c:pt>
                <c:pt idx="4148">
                  <c:v>0.17025207531889044</c:v>
                </c:pt>
                <c:pt idx="4149">
                  <c:v>0.17066927651885869</c:v>
                </c:pt>
                <c:pt idx="4150">
                  <c:v>0.17352383360728285</c:v>
                </c:pt>
                <c:pt idx="4151">
                  <c:v>0.17101258116883117</c:v>
                </c:pt>
                <c:pt idx="4152">
                  <c:v>0.17385046587379743</c:v>
                </c:pt>
                <c:pt idx="4153">
                  <c:v>0.1752705339719709</c:v>
                </c:pt>
                <c:pt idx="4154">
                  <c:v>0.1744186046511628</c:v>
                </c:pt>
                <c:pt idx="4155">
                  <c:v>0.17526464887431042</c:v>
                </c:pt>
                <c:pt idx="4156">
                  <c:v>0.17632291899684338</c:v>
                </c:pt>
                <c:pt idx="4157">
                  <c:v>0.17733828395342374</c:v>
                </c:pt>
                <c:pt idx="4158">
                  <c:v>0.17632770791690913</c:v>
                </c:pt>
                <c:pt idx="4159">
                  <c:v>0.1752109497645212</c:v>
                </c:pt>
                <c:pt idx="4160">
                  <c:v>0.1751926947812853</c:v>
                </c:pt>
                <c:pt idx="4161">
                  <c:v>0.17455948489838047</c:v>
                </c:pt>
                <c:pt idx="4162">
                  <c:v>0.17675617507945643</c:v>
                </c:pt>
                <c:pt idx="4163">
                  <c:v>0.18045857349617855</c:v>
                </c:pt>
                <c:pt idx="4164">
                  <c:v>0.17992674738020142</c:v>
                </c:pt>
                <c:pt idx="4165">
                  <c:v>0.17968907732687261</c:v>
                </c:pt>
                <c:pt idx="4166">
                  <c:v>0.18010069161920261</c:v>
                </c:pt>
                <c:pt idx="4167">
                  <c:v>0.1816017044742449</c:v>
                </c:pt>
                <c:pt idx="4168">
                  <c:v>0.18078463566932854</c:v>
                </c:pt>
                <c:pt idx="4169">
                  <c:v>0.18172258387581372</c:v>
                </c:pt>
                <c:pt idx="4170">
                  <c:v>0.18402073762287299</c:v>
                </c:pt>
                <c:pt idx="4171">
                  <c:v>0.18389125159809014</c:v>
                </c:pt>
                <c:pt idx="4172">
                  <c:v>0.1832271985684964</c:v>
                </c:pt>
                <c:pt idx="4173">
                  <c:v>0.1830293793030956</c:v>
                </c:pt>
                <c:pt idx="4174">
                  <c:v>0.18284441912849855</c:v>
                </c:pt>
                <c:pt idx="4175">
                  <c:v>0.18436121033830635</c:v>
                </c:pt>
                <c:pt idx="4176">
                  <c:v>0.18518711968869966</c:v>
                </c:pt>
                <c:pt idx="4177">
                  <c:v>0.18707393812270581</c:v>
                </c:pt>
                <c:pt idx="4178">
                  <c:v>0.18762278978388996</c:v>
                </c:pt>
                <c:pt idx="4179">
                  <c:v>0.18563530148132695</c:v>
                </c:pt>
                <c:pt idx="4180">
                  <c:v>0.1843474622806788</c:v>
                </c:pt>
                <c:pt idx="4181">
                  <c:v>0.18512683157397194</c:v>
                </c:pt>
                <c:pt idx="4182">
                  <c:v>0.18537627683969149</c:v>
                </c:pt>
                <c:pt idx="4183">
                  <c:v>0.18345721967420528</c:v>
                </c:pt>
                <c:pt idx="4184">
                  <c:v>0.18295196866625438</c:v>
                </c:pt>
                <c:pt idx="4185">
                  <c:v>0.18429330170680142</c:v>
                </c:pt>
                <c:pt idx="4186">
                  <c:v>0.18306108863741102</c:v>
                </c:pt>
                <c:pt idx="4187">
                  <c:v>0.18224110032362459</c:v>
                </c:pt>
                <c:pt idx="4188">
                  <c:v>0.18034562676340188</c:v>
                </c:pt>
                <c:pt idx="4189">
                  <c:v>0.17899623588456712</c:v>
                </c:pt>
                <c:pt idx="4190">
                  <c:v>0.17907333383613647</c:v>
                </c:pt>
                <c:pt idx="4191">
                  <c:v>0.1775779713402641</c:v>
                </c:pt>
                <c:pt idx="4192">
                  <c:v>0.17707904487443391</c:v>
                </c:pt>
                <c:pt idx="4193">
                  <c:v>0.17487622511872286</c:v>
                </c:pt>
                <c:pt idx="4194">
                  <c:v>0.17285275690787011</c:v>
                </c:pt>
                <c:pt idx="4195">
                  <c:v>0.17391304347826086</c:v>
                </c:pt>
                <c:pt idx="4196">
                  <c:v>0.17149993755463966</c:v>
                </c:pt>
                <c:pt idx="4197">
                  <c:v>0.17020382952439778</c:v>
                </c:pt>
                <c:pt idx="4198">
                  <c:v>0.16981364622362452</c:v>
                </c:pt>
                <c:pt idx="4199">
                  <c:v>0.17119748371152552</c:v>
                </c:pt>
                <c:pt idx="4200">
                  <c:v>0.16997146231056878</c:v>
                </c:pt>
                <c:pt idx="4201">
                  <c:v>0.16847614410905548</c:v>
                </c:pt>
                <c:pt idx="4202">
                  <c:v>0.16641873410432365</c:v>
                </c:pt>
                <c:pt idx="4203">
                  <c:v>0.16469019037225657</c:v>
                </c:pt>
                <c:pt idx="4204">
                  <c:v>0.16711807334748555</c:v>
                </c:pt>
                <c:pt idx="4205">
                  <c:v>0.16488836436330354</c:v>
                </c:pt>
                <c:pt idx="4206">
                  <c:v>0.16391087300620968</c:v>
                </c:pt>
                <c:pt idx="4207">
                  <c:v>0.16308433024638289</c:v>
                </c:pt>
                <c:pt idx="4208">
                  <c:v>0.1659396137633565</c:v>
                </c:pt>
                <c:pt idx="4209">
                  <c:v>0.16500738802897078</c:v>
                </c:pt>
                <c:pt idx="4210">
                  <c:v>0.16438057386583949</c:v>
                </c:pt>
                <c:pt idx="4211">
                  <c:v>0.16491134837431759</c:v>
                </c:pt>
                <c:pt idx="4212">
                  <c:v>0.1659400411482316</c:v>
                </c:pt>
                <c:pt idx="4213">
                  <c:v>0.16814811177135</c:v>
                </c:pt>
                <c:pt idx="4214">
                  <c:v>0.16838307148763437</c:v>
                </c:pt>
                <c:pt idx="4215">
                  <c:v>0.16796306518793594</c:v>
                </c:pt>
                <c:pt idx="4216">
                  <c:v>0.16620076873159287</c:v>
                </c:pt>
                <c:pt idx="4217">
                  <c:v>0.16804581462233212</c:v>
                </c:pt>
                <c:pt idx="4218">
                  <c:v>0.16634400221255624</c:v>
                </c:pt>
                <c:pt idx="4219">
                  <c:v>0.16403371523747035</c:v>
                </c:pt>
                <c:pt idx="4220">
                  <c:v>0.16195470436236509</c:v>
                </c:pt>
                <c:pt idx="4221">
                  <c:v>0.1637465121540434</c:v>
                </c:pt>
                <c:pt idx="4222">
                  <c:v>0.16390806303965957</c:v>
                </c:pt>
                <c:pt idx="4223">
                  <c:v>0.16458575419685018</c:v>
                </c:pt>
                <c:pt idx="4224">
                  <c:v>0.16441107791196929</c:v>
                </c:pt>
                <c:pt idx="4225">
                  <c:v>0.1653965707410007</c:v>
                </c:pt>
                <c:pt idx="4226">
                  <c:v>0.16715190519971396</c:v>
                </c:pt>
                <c:pt idx="4227">
                  <c:v>0.16693011323883805</c:v>
                </c:pt>
                <c:pt idx="4228">
                  <c:v>0.16973738841602656</c:v>
                </c:pt>
                <c:pt idx="4229">
                  <c:v>0.16917264442345492</c:v>
                </c:pt>
                <c:pt idx="4230">
                  <c:v>0.17254932182490754</c:v>
                </c:pt>
                <c:pt idx="4231">
                  <c:v>0.17071015626972305</c:v>
                </c:pt>
                <c:pt idx="4232">
                  <c:v>0.17172235185517576</c:v>
                </c:pt>
                <c:pt idx="4233">
                  <c:v>0.1701630517600447</c:v>
                </c:pt>
                <c:pt idx="4234">
                  <c:v>0.16457346268581885</c:v>
                </c:pt>
                <c:pt idx="4235">
                  <c:v>0.16413761444492617</c:v>
                </c:pt>
                <c:pt idx="4236">
                  <c:v>0.16201643055166975</c:v>
                </c:pt>
                <c:pt idx="4237">
                  <c:v>0.16598862918509158</c:v>
                </c:pt>
                <c:pt idx="4238">
                  <c:v>0.1658806022850513</c:v>
                </c:pt>
                <c:pt idx="4239">
                  <c:v>0.1667087967644085</c:v>
                </c:pt>
                <c:pt idx="4240">
                  <c:v>0.16671234583281425</c:v>
                </c:pt>
                <c:pt idx="4241">
                  <c:v>0.1664602427545207</c:v>
                </c:pt>
                <c:pt idx="4242">
                  <c:v>0.16534355993062849</c:v>
                </c:pt>
                <c:pt idx="4243">
                  <c:v>0.16359654459179951</c:v>
                </c:pt>
                <c:pt idx="4244">
                  <c:v>0.16534122886436486</c:v>
                </c:pt>
                <c:pt idx="4245">
                  <c:v>0.17006869479882236</c:v>
                </c:pt>
                <c:pt idx="4246">
                  <c:v>0.17060534226154109</c:v>
                </c:pt>
                <c:pt idx="4247">
                  <c:v>0.17008862088327922</c:v>
                </c:pt>
                <c:pt idx="4248">
                  <c:v>0.17018939763741092</c:v>
                </c:pt>
                <c:pt idx="4249">
                  <c:v>0.17071437323857369</c:v>
                </c:pt>
                <c:pt idx="4250">
                  <c:v>0.1685007376593223</c:v>
                </c:pt>
                <c:pt idx="4251">
                  <c:v>0.16702225670368037</c:v>
                </c:pt>
                <c:pt idx="4252">
                  <c:v>0.16734309320191332</c:v>
                </c:pt>
                <c:pt idx="4253">
                  <c:v>0.16636488737596872</c:v>
                </c:pt>
                <c:pt idx="4254">
                  <c:v>0.1676727676631091</c:v>
                </c:pt>
                <c:pt idx="4255">
                  <c:v>0.16854423618529668</c:v>
                </c:pt>
                <c:pt idx="4256">
                  <c:v>0.16889859291606019</c:v>
                </c:pt>
                <c:pt idx="4257">
                  <c:v>0.16957080192908902</c:v>
                </c:pt>
                <c:pt idx="4258">
                  <c:v>0.17213356973995275</c:v>
                </c:pt>
                <c:pt idx="4259">
                  <c:v>0.16880997131269168</c:v>
                </c:pt>
                <c:pt idx="4260">
                  <c:v>0.16750321282219149</c:v>
                </c:pt>
                <c:pt idx="4261">
                  <c:v>0.16584521433895127</c:v>
                </c:pt>
                <c:pt idx="4262">
                  <c:v>0.16630165338981009</c:v>
                </c:pt>
                <c:pt idx="4263">
                  <c:v>0.16614740531593811</c:v>
                </c:pt>
                <c:pt idx="4264">
                  <c:v>0.16683005735012987</c:v>
                </c:pt>
                <c:pt idx="4265">
                  <c:v>0.16930368030015058</c:v>
                </c:pt>
                <c:pt idx="4266">
                  <c:v>0.16729273198749486</c:v>
                </c:pt>
                <c:pt idx="4267">
                  <c:v>0.1667393516499491</c:v>
                </c:pt>
                <c:pt idx="4268">
                  <c:v>0.16725476358503882</c:v>
                </c:pt>
                <c:pt idx="4269">
                  <c:v>0.16800290662468206</c:v>
                </c:pt>
                <c:pt idx="4270">
                  <c:v>0.16657365394414386</c:v>
                </c:pt>
                <c:pt idx="4271">
                  <c:v>0.16771544498165653</c:v>
                </c:pt>
                <c:pt idx="4272">
                  <c:v>0.1650323236725503</c:v>
                </c:pt>
                <c:pt idx="4273">
                  <c:v>0.16246191346739794</c:v>
                </c:pt>
                <c:pt idx="4274">
                  <c:v>0.1599354574573128</c:v>
                </c:pt>
                <c:pt idx="4275">
                  <c:v>0.15793239987596305</c:v>
                </c:pt>
                <c:pt idx="4276">
                  <c:v>0.15792365391046773</c:v>
                </c:pt>
                <c:pt idx="4277">
                  <c:v>0.15790730437689532</c:v>
                </c:pt>
                <c:pt idx="4278">
                  <c:v>0.15914414740756844</c:v>
                </c:pt>
                <c:pt idx="4279">
                  <c:v>0.159259529543409</c:v>
                </c:pt>
                <c:pt idx="4280">
                  <c:v>0.15576992644398893</c:v>
                </c:pt>
                <c:pt idx="4281">
                  <c:v>0.15377839150516642</c:v>
                </c:pt>
                <c:pt idx="4282">
                  <c:v>0.1531248512542244</c:v>
                </c:pt>
                <c:pt idx="4283">
                  <c:v>0.15539069043915282</c:v>
                </c:pt>
                <c:pt idx="4284">
                  <c:v>0.15279028969702718</c:v>
                </c:pt>
                <c:pt idx="4285">
                  <c:v>0.15217797719199852</c:v>
                </c:pt>
                <c:pt idx="4286">
                  <c:v>0.15319597284008429</c:v>
                </c:pt>
                <c:pt idx="4287">
                  <c:v>0.15274630282924093</c:v>
                </c:pt>
                <c:pt idx="4288">
                  <c:v>0.1558785605438987</c:v>
                </c:pt>
                <c:pt idx="4289">
                  <c:v>0.15561717894344371</c:v>
                </c:pt>
                <c:pt idx="4290">
                  <c:v>0.15443126308443825</c:v>
                </c:pt>
                <c:pt idx="4291">
                  <c:v>0.15276625172890732</c:v>
                </c:pt>
                <c:pt idx="4292">
                  <c:v>0.15174277469885036</c:v>
                </c:pt>
                <c:pt idx="4293">
                  <c:v>0.15147079006358935</c:v>
                </c:pt>
                <c:pt idx="4294">
                  <c:v>0.15124265702666062</c:v>
                </c:pt>
                <c:pt idx="4295">
                  <c:v>0.15314249305966413</c:v>
                </c:pt>
                <c:pt idx="4296">
                  <c:v>0.15092181710050781</c:v>
                </c:pt>
                <c:pt idx="4297">
                  <c:v>0.15291764381293974</c:v>
                </c:pt>
                <c:pt idx="4298">
                  <c:v>0.15119928523974249</c:v>
                </c:pt>
                <c:pt idx="4299">
                  <c:v>0.1501119549410217</c:v>
                </c:pt>
                <c:pt idx="4300">
                  <c:v>0.15221119970331912</c:v>
                </c:pt>
                <c:pt idx="4301">
                  <c:v>0.15060641492995849</c:v>
                </c:pt>
                <c:pt idx="4302">
                  <c:v>0.14830770640940444</c:v>
                </c:pt>
                <c:pt idx="4303">
                  <c:v>0.14772545707698978</c:v>
                </c:pt>
                <c:pt idx="4304">
                  <c:v>0.14762678216928352</c:v>
                </c:pt>
                <c:pt idx="4305">
                  <c:v>0.1485612564501228</c:v>
                </c:pt>
                <c:pt idx="4306">
                  <c:v>0.15047502990093203</c:v>
                </c:pt>
                <c:pt idx="4307">
                  <c:v>0.1498203156984943</c:v>
                </c:pt>
                <c:pt idx="4308">
                  <c:v>0.14910500513054384</c:v>
                </c:pt>
                <c:pt idx="4309">
                  <c:v>0.14809170722831277</c:v>
                </c:pt>
                <c:pt idx="4310">
                  <c:v>0.14898521900284772</c:v>
                </c:pt>
                <c:pt idx="4311">
                  <c:v>0.14994843280570377</c:v>
                </c:pt>
                <c:pt idx="4312">
                  <c:v>0.14927929531097073</c:v>
                </c:pt>
                <c:pt idx="4313">
                  <c:v>0.14879362535612536</c:v>
                </c:pt>
                <c:pt idx="4314">
                  <c:v>0.14657084553278327</c:v>
                </c:pt>
                <c:pt idx="4315">
                  <c:v>0.14436689491182103</c:v>
                </c:pt>
                <c:pt idx="4316">
                  <c:v>0.14551845342706501</c:v>
                </c:pt>
                <c:pt idx="4317">
                  <c:v>0.14916626122340662</c:v>
                </c:pt>
                <c:pt idx="4318">
                  <c:v>0.15139988500154805</c:v>
                </c:pt>
                <c:pt idx="4319">
                  <c:v>0.15033025099075298</c:v>
                </c:pt>
                <c:pt idx="4320">
                  <c:v>0.15018443702792905</c:v>
                </c:pt>
                <c:pt idx="4321">
                  <c:v>0.15016135759917457</c:v>
                </c:pt>
                <c:pt idx="4322">
                  <c:v>0.14848946938053878</c:v>
                </c:pt>
                <c:pt idx="4323">
                  <c:v>0.14672152674428784</c:v>
                </c:pt>
                <c:pt idx="4324">
                  <c:v>0.14650822429498239</c:v>
                </c:pt>
                <c:pt idx="4325">
                  <c:v>0.14513231685944619</c:v>
                </c:pt>
                <c:pt idx="4326">
                  <c:v>0.14717970364117033</c:v>
                </c:pt>
                <c:pt idx="4327">
                  <c:v>0.14423848141876838</c:v>
                </c:pt>
                <c:pt idx="4328">
                  <c:v>0.1432152369015913</c:v>
                </c:pt>
                <c:pt idx="4329">
                  <c:v>0.14195380621685785</c:v>
                </c:pt>
                <c:pt idx="4330">
                  <c:v>0.14324233983286908</c:v>
                </c:pt>
                <c:pt idx="4331">
                  <c:v>0.14452047111609648</c:v>
                </c:pt>
                <c:pt idx="4332">
                  <c:v>0.14402009374088939</c:v>
                </c:pt>
                <c:pt idx="4333">
                  <c:v>0.14488948726579154</c:v>
                </c:pt>
                <c:pt idx="4334">
                  <c:v>0.14295597063221085</c:v>
                </c:pt>
                <c:pt idx="4335">
                  <c:v>0.1422926686084581</c:v>
                </c:pt>
                <c:pt idx="4336">
                  <c:v>0.14398143935947594</c:v>
                </c:pt>
                <c:pt idx="4337">
                  <c:v>0.14476609594535744</c:v>
                </c:pt>
                <c:pt idx="4338">
                  <c:v>0.1454524627720504</c:v>
                </c:pt>
                <c:pt idx="4339">
                  <c:v>0.14360176628579235</c:v>
                </c:pt>
                <c:pt idx="4340">
                  <c:v>0.14440260184868198</c:v>
                </c:pt>
                <c:pt idx="4341">
                  <c:v>0.14337629505902535</c:v>
                </c:pt>
                <c:pt idx="4342">
                  <c:v>0.14454439332555105</c:v>
                </c:pt>
                <c:pt idx="4343">
                  <c:v>0.14462349705661751</c:v>
                </c:pt>
                <c:pt idx="4344">
                  <c:v>0.14368958352154665</c:v>
                </c:pt>
                <c:pt idx="4345">
                  <c:v>0.14217650725799269</c:v>
                </c:pt>
                <c:pt idx="4346">
                  <c:v>0.14095031152302609</c:v>
                </c:pt>
                <c:pt idx="4347">
                  <c:v>0.13980237592983236</c:v>
                </c:pt>
                <c:pt idx="4348">
                  <c:v>0.13883286420355062</c:v>
                </c:pt>
                <c:pt idx="4349">
                  <c:v>0.13729854865995905</c:v>
                </c:pt>
                <c:pt idx="4350">
                  <c:v>0.13854152660122809</c:v>
                </c:pt>
                <c:pt idx="4351">
                  <c:v>0.14078903001011578</c:v>
                </c:pt>
                <c:pt idx="4352">
                  <c:v>0.14181181540671575</c:v>
                </c:pt>
                <c:pt idx="4353">
                  <c:v>0.14146504627048723</c:v>
                </c:pt>
                <c:pt idx="4354">
                  <c:v>0.14242471804300547</c:v>
                </c:pt>
                <c:pt idx="4355">
                  <c:v>0.14396094152426597</c:v>
                </c:pt>
                <c:pt idx="4356">
                  <c:v>0.14481747934985345</c:v>
                </c:pt>
                <c:pt idx="4357">
                  <c:v>0.14646906646818683</c:v>
                </c:pt>
                <c:pt idx="4358">
                  <c:v>0.14509839280481485</c:v>
                </c:pt>
                <c:pt idx="4359">
                  <c:v>0.14460933794131597</c:v>
                </c:pt>
                <c:pt idx="4360">
                  <c:v>0.14608790807951852</c:v>
                </c:pt>
                <c:pt idx="4361">
                  <c:v>0.14698996267878253</c:v>
                </c:pt>
                <c:pt idx="4362">
                  <c:v>0.14704242367919707</c:v>
                </c:pt>
                <c:pt idx="4363">
                  <c:v>0.1462184485112093</c:v>
                </c:pt>
                <c:pt idx="4364">
                  <c:v>0.14396074011458629</c:v>
                </c:pt>
                <c:pt idx="4365">
                  <c:v>0.14113366975707076</c:v>
                </c:pt>
                <c:pt idx="4366">
                  <c:v>0.13728647437692523</c:v>
                </c:pt>
                <c:pt idx="4367">
                  <c:v>0.1378544025451483</c:v>
                </c:pt>
                <c:pt idx="4368">
                  <c:v>0.13149703961994805</c:v>
                </c:pt>
                <c:pt idx="4369">
                  <c:v>0.13482293223273797</c:v>
                </c:pt>
                <c:pt idx="4370">
                  <c:v>0.13370696557245795</c:v>
                </c:pt>
                <c:pt idx="4371">
                  <c:v>0.13297997644287399</c:v>
                </c:pt>
                <c:pt idx="4372">
                  <c:v>0.1332821157517344</c:v>
                </c:pt>
                <c:pt idx="4373">
                  <c:v>0.13375280483009092</c:v>
                </c:pt>
                <c:pt idx="4374">
                  <c:v>0.13487826207023518</c:v>
                </c:pt>
                <c:pt idx="4375">
                  <c:v>0.13650531719838652</c:v>
                </c:pt>
                <c:pt idx="4376">
                  <c:v>0.13522114098602592</c:v>
                </c:pt>
                <c:pt idx="4377">
                  <c:v>0.13742757821552723</c:v>
                </c:pt>
                <c:pt idx="4378">
                  <c:v>0.13739565177506649</c:v>
                </c:pt>
                <c:pt idx="4379">
                  <c:v>0.13703499839456906</c:v>
                </c:pt>
                <c:pt idx="4380">
                  <c:v>0.13767694846702774</c:v>
                </c:pt>
                <c:pt idx="4381">
                  <c:v>0.13751377717327581</c:v>
                </c:pt>
                <c:pt idx="4382">
                  <c:v>0.13777630048196776</c:v>
                </c:pt>
                <c:pt idx="4383">
                  <c:v>0.13685011653902868</c:v>
                </c:pt>
                <c:pt idx="4384">
                  <c:v>0.13931968935155678</c:v>
                </c:pt>
                <c:pt idx="4385">
                  <c:v>0.14213866602802058</c:v>
                </c:pt>
                <c:pt idx="4386">
                  <c:v>0.14509756393164464</c:v>
                </c:pt>
                <c:pt idx="4387">
                  <c:v>0.14300672056102073</c:v>
                </c:pt>
                <c:pt idx="4388">
                  <c:v>0.14239996150051734</c:v>
                </c:pt>
                <c:pt idx="4389">
                  <c:v>0.14273075083692013</c:v>
                </c:pt>
                <c:pt idx="4390">
                  <c:v>0.1428334831779681</c:v>
                </c:pt>
                <c:pt idx="4391">
                  <c:v>0.14277091651963972</c:v>
                </c:pt>
                <c:pt idx="4392">
                  <c:v>0.1423083116703858</c:v>
                </c:pt>
                <c:pt idx="4393">
                  <c:v>0.14161445064151118</c:v>
                </c:pt>
                <c:pt idx="4394">
                  <c:v>0.14018263795115923</c:v>
                </c:pt>
                <c:pt idx="4395">
                  <c:v>0.13905088622069753</c:v>
                </c:pt>
                <c:pt idx="4396">
                  <c:v>0.13829983404019916</c:v>
                </c:pt>
                <c:pt idx="4397">
                  <c:v>0.13690111436417693</c:v>
                </c:pt>
                <c:pt idx="4398">
                  <c:v>0.13539607896590108</c:v>
                </c:pt>
                <c:pt idx="4399">
                  <c:v>0.1381231475497515</c:v>
                </c:pt>
                <c:pt idx="4400">
                  <c:v>0.13740882405265967</c:v>
                </c:pt>
                <c:pt idx="4401">
                  <c:v>0.13797392443862025</c:v>
                </c:pt>
                <c:pt idx="4402">
                  <c:v>0.13817964018722687</c:v>
                </c:pt>
                <c:pt idx="4403">
                  <c:v>0.13670585127460044</c:v>
                </c:pt>
                <c:pt idx="4404">
                  <c:v>0.13729123921724359</c:v>
                </c:pt>
                <c:pt idx="4405">
                  <c:v>0.13742253087776363</c:v>
                </c:pt>
                <c:pt idx="4406">
                  <c:v>0.13768943553700855</c:v>
                </c:pt>
                <c:pt idx="4407">
                  <c:v>0.13815789473684209</c:v>
                </c:pt>
                <c:pt idx="4408">
                  <c:v>0.13846086211065439</c:v>
                </c:pt>
                <c:pt idx="4409">
                  <c:v>0.1374584808957128</c:v>
                </c:pt>
                <c:pt idx="4410">
                  <c:v>0.13751095530236634</c:v>
                </c:pt>
                <c:pt idx="4411">
                  <c:v>0.13837943803093009</c:v>
                </c:pt>
                <c:pt idx="4412">
                  <c:v>0.13856226324202414</c:v>
                </c:pt>
                <c:pt idx="4413">
                  <c:v>0.13760402978537012</c:v>
                </c:pt>
                <c:pt idx="4414">
                  <c:v>0.14000791626352363</c:v>
                </c:pt>
                <c:pt idx="4415">
                  <c:v>0.13864216659756018</c:v>
                </c:pt>
                <c:pt idx="4416">
                  <c:v>0.13778791829639286</c:v>
                </c:pt>
                <c:pt idx="4417">
                  <c:v>0.13814151821467996</c:v>
                </c:pt>
                <c:pt idx="4418">
                  <c:v>0.13695324283559576</c:v>
                </c:pt>
                <c:pt idx="4419">
                  <c:v>0.14019128586609989</c:v>
                </c:pt>
                <c:pt idx="4420">
                  <c:v>0.13792080676256857</c:v>
                </c:pt>
                <c:pt idx="4421">
                  <c:v>0.13630068395372127</c:v>
                </c:pt>
                <c:pt idx="4422">
                  <c:v>0.13397037947327159</c:v>
                </c:pt>
                <c:pt idx="4423">
                  <c:v>0.13391879369893017</c:v>
                </c:pt>
                <c:pt idx="4424">
                  <c:v>0.13304574381753725</c:v>
                </c:pt>
                <c:pt idx="4425">
                  <c:v>0.13202877089062831</c:v>
                </c:pt>
                <c:pt idx="4426">
                  <c:v>0.13220732608466168</c:v>
                </c:pt>
                <c:pt idx="4427">
                  <c:v>0.13245033112582782</c:v>
                </c:pt>
                <c:pt idx="4428">
                  <c:v>0.13212734255314684</c:v>
                </c:pt>
                <c:pt idx="4429">
                  <c:v>0.13302146048794813</c:v>
                </c:pt>
                <c:pt idx="4430">
                  <c:v>0.13323935957585575</c:v>
                </c:pt>
                <c:pt idx="4431">
                  <c:v>0.13593568179413942</c:v>
                </c:pt>
                <c:pt idx="4432">
                  <c:v>0.13756692762217623</c:v>
                </c:pt>
                <c:pt idx="4433">
                  <c:v>0.13758346173600414</c:v>
                </c:pt>
                <c:pt idx="4434">
                  <c:v>0.13790818943409131</c:v>
                </c:pt>
                <c:pt idx="4435">
                  <c:v>0.13695743784239359</c:v>
                </c:pt>
                <c:pt idx="4436">
                  <c:v>0.1360470794293914</c:v>
                </c:pt>
                <c:pt idx="4437">
                  <c:v>0.13526103743495047</c:v>
                </c:pt>
                <c:pt idx="4438">
                  <c:v>0.13217172247297154</c:v>
                </c:pt>
                <c:pt idx="4439">
                  <c:v>0.13283544516237308</c:v>
                </c:pt>
                <c:pt idx="4440">
                  <c:v>0.131872065357</c:v>
                </c:pt>
                <c:pt idx="4441">
                  <c:v>0.13068241969976074</c:v>
                </c:pt>
                <c:pt idx="4442">
                  <c:v>0.12814539654557283</c:v>
                </c:pt>
                <c:pt idx="4443">
                  <c:v>0.12640175776796633</c:v>
                </c:pt>
                <c:pt idx="4444">
                  <c:v>0.12549384631295896</c:v>
                </c:pt>
                <c:pt idx="4445">
                  <c:v>0.12535577280039598</c:v>
                </c:pt>
                <c:pt idx="4446">
                  <c:v>0.12350893096273101</c:v>
                </c:pt>
                <c:pt idx="4447">
                  <c:v>0.12505378767698708</c:v>
                </c:pt>
                <c:pt idx="4448">
                  <c:v>0.12558215875751419</c:v>
                </c:pt>
                <c:pt idx="4449">
                  <c:v>0.12538929712785229</c:v>
                </c:pt>
                <c:pt idx="4450">
                  <c:v>0.12544561918148669</c:v>
                </c:pt>
                <c:pt idx="4451">
                  <c:v>0.1272572895957588</c:v>
                </c:pt>
                <c:pt idx="4452">
                  <c:v>0.12800490596892886</c:v>
                </c:pt>
                <c:pt idx="4453">
                  <c:v>0.12438555679174673</c:v>
                </c:pt>
                <c:pt idx="4454">
                  <c:v>0.12224139681250634</c:v>
                </c:pt>
                <c:pt idx="4455">
                  <c:v>0.12233288797117292</c:v>
                </c:pt>
                <c:pt idx="4456">
                  <c:v>0.1214013250351335</c:v>
                </c:pt>
                <c:pt idx="4457">
                  <c:v>0.12048482902552576</c:v>
                </c:pt>
                <c:pt idx="4458">
                  <c:v>0.1202513966480447</c:v>
                </c:pt>
                <c:pt idx="4459">
                  <c:v>0.12170146512834842</c:v>
                </c:pt>
                <c:pt idx="4460">
                  <c:v>0.12135686528497409</c:v>
                </c:pt>
                <c:pt idx="4461">
                  <c:v>0.12092584792506569</c:v>
                </c:pt>
                <c:pt idx="4462">
                  <c:v>0.12210912133224437</c:v>
                </c:pt>
                <c:pt idx="4463">
                  <c:v>0.12258012852595543</c:v>
                </c:pt>
                <c:pt idx="4464">
                  <c:v>0.1231781947016668</c:v>
                </c:pt>
                <c:pt idx="4465">
                  <c:v>0.1246958025783874</c:v>
                </c:pt>
                <c:pt idx="4466">
                  <c:v>0.12122167487684729</c:v>
                </c:pt>
                <c:pt idx="4467">
                  <c:v>0.12200452889632765</c:v>
                </c:pt>
                <c:pt idx="4468">
                  <c:v>0.1200418980612265</c:v>
                </c:pt>
                <c:pt idx="4469">
                  <c:v>0.12208786222949915</c:v>
                </c:pt>
                <c:pt idx="4470">
                  <c:v>0.12262473827677478</c:v>
                </c:pt>
                <c:pt idx="4471">
                  <c:v>0.12222484648086916</c:v>
                </c:pt>
                <c:pt idx="4472">
                  <c:v>0.12034708004289753</c:v>
                </c:pt>
                <c:pt idx="4473">
                  <c:v>0.12250634393909819</c:v>
                </c:pt>
                <c:pt idx="4474">
                  <c:v>0.12338814622027681</c:v>
                </c:pt>
                <c:pt idx="4475">
                  <c:v>0.12394310936733693</c:v>
                </c:pt>
                <c:pt idx="4476">
                  <c:v>0.12352129912006374</c:v>
                </c:pt>
                <c:pt idx="4477">
                  <c:v>0.1245798483545689</c:v>
                </c:pt>
                <c:pt idx="4478">
                  <c:v>0.12531294007197621</c:v>
                </c:pt>
                <c:pt idx="4479">
                  <c:v>0.12277951933124348</c:v>
                </c:pt>
                <c:pt idx="4480">
                  <c:v>0.12380564761517142</c:v>
                </c:pt>
                <c:pt idx="4481">
                  <c:v>0.12306049130983589</c:v>
                </c:pt>
                <c:pt idx="4482">
                  <c:v>0.12447286350352078</c:v>
                </c:pt>
                <c:pt idx="4483">
                  <c:v>0.12328900674648051</c:v>
                </c:pt>
                <c:pt idx="4484">
                  <c:v>0.12369354869985068</c:v>
                </c:pt>
                <c:pt idx="4485">
                  <c:v>0.12271364893944051</c:v>
                </c:pt>
                <c:pt idx="4486">
                  <c:v>0.12211796246648793</c:v>
                </c:pt>
                <c:pt idx="4487">
                  <c:v>0.12252259166171024</c:v>
                </c:pt>
                <c:pt idx="4488">
                  <c:v>0.12343921349827808</c:v>
                </c:pt>
                <c:pt idx="4489">
                  <c:v>0.12226055781499973</c:v>
                </c:pt>
                <c:pt idx="4490">
                  <c:v>0.12462488292524419</c:v>
                </c:pt>
                <c:pt idx="4491">
                  <c:v>0.12550903808458488</c:v>
                </c:pt>
                <c:pt idx="4492">
                  <c:v>0.12496169756396508</c:v>
                </c:pt>
                <c:pt idx="4493">
                  <c:v>0.12597332510986045</c:v>
                </c:pt>
                <c:pt idx="4494">
                  <c:v>0.12533451416029726</c:v>
                </c:pt>
                <c:pt idx="4495">
                  <c:v>0.12662989455629833</c:v>
                </c:pt>
                <c:pt idx="4496">
                  <c:v>0.12568714663751196</c:v>
                </c:pt>
                <c:pt idx="4497">
                  <c:v>0.12644586674892042</c:v>
                </c:pt>
                <c:pt idx="4498">
                  <c:v>0.12699299083416776</c:v>
                </c:pt>
                <c:pt idx="4499">
                  <c:v>0.12607951451023106</c:v>
                </c:pt>
                <c:pt idx="4500">
                  <c:v>0.12488415057915057</c:v>
                </c:pt>
                <c:pt idx="4501">
                  <c:v>0.12567289811099147</c:v>
                </c:pt>
                <c:pt idx="4502">
                  <c:v>0.12609773020120923</c:v>
                </c:pt>
                <c:pt idx="4503">
                  <c:v>0.12465990109824639</c:v>
                </c:pt>
                <c:pt idx="4504">
                  <c:v>0.12801917890320647</c:v>
                </c:pt>
                <c:pt idx="4505">
                  <c:v>0.12900384368994233</c:v>
                </c:pt>
                <c:pt idx="4506">
                  <c:v>0.13213910655141772</c:v>
                </c:pt>
                <c:pt idx="4507">
                  <c:v>0.13213397502601457</c:v>
                </c:pt>
                <c:pt idx="4508">
                  <c:v>0.13119746860476617</c:v>
                </c:pt>
                <c:pt idx="4509">
                  <c:v>0.13205120595160363</c:v>
                </c:pt>
                <c:pt idx="4510">
                  <c:v>0.13291227233907327</c:v>
                </c:pt>
                <c:pt idx="4511">
                  <c:v>0.13022860347066462</c:v>
                </c:pt>
                <c:pt idx="4512">
                  <c:v>0.13153354507312867</c:v>
                </c:pt>
                <c:pt idx="4513">
                  <c:v>0.13295350412367024</c:v>
                </c:pt>
                <c:pt idx="4514">
                  <c:v>0.13492555211352053</c:v>
                </c:pt>
                <c:pt idx="4515">
                  <c:v>0.1343880561550799</c:v>
                </c:pt>
                <c:pt idx="4516">
                  <c:v>0.13379882258600792</c:v>
                </c:pt>
                <c:pt idx="4517">
                  <c:v>0.13310877519019687</c:v>
                </c:pt>
                <c:pt idx="4518">
                  <c:v>0.1344703368526898</c:v>
                </c:pt>
                <c:pt idx="4519">
                  <c:v>0.13586882963707725</c:v>
                </c:pt>
                <c:pt idx="4520">
                  <c:v>0.13714747101908992</c:v>
                </c:pt>
                <c:pt idx="4521">
                  <c:v>0.1368366484908993</c:v>
                </c:pt>
                <c:pt idx="4522">
                  <c:v>0.13681826035207617</c:v>
                </c:pt>
                <c:pt idx="4523">
                  <c:v>0.13655646856487674</c:v>
                </c:pt>
                <c:pt idx="4524">
                  <c:v>0.13690588546188984</c:v>
                </c:pt>
                <c:pt idx="4525">
                  <c:v>0.13671527738372202</c:v>
                </c:pt>
                <c:pt idx="4526">
                  <c:v>0.13663235432996504</c:v>
                </c:pt>
                <c:pt idx="4527">
                  <c:v>0.13624872655925746</c:v>
                </c:pt>
                <c:pt idx="4528">
                  <c:v>0.13713866305329719</c:v>
                </c:pt>
                <c:pt idx="4529">
                  <c:v>0.13591151878904553</c:v>
                </c:pt>
                <c:pt idx="4530">
                  <c:v>0.13459198418130658</c:v>
                </c:pt>
                <c:pt idx="4531">
                  <c:v>0.13504835297673012</c:v>
                </c:pt>
                <c:pt idx="4532">
                  <c:v>0.13482191729110438</c:v>
                </c:pt>
                <c:pt idx="4533">
                  <c:v>0.13402394981942597</c:v>
                </c:pt>
                <c:pt idx="4534">
                  <c:v>0.13673676355217082</c:v>
                </c:pt>
                <c:pt idx="4535">
                  <c:v>0.13789178375713446</c:v>
                </c:pt>
                <c:pt idx="4536">
                  <c:v>0.13620689655172416</c:v>
                </c:pt>
                <c:pt idx="4537">
                  <c:v>0.13599803175684627</c:v>
                </c:pt>
                <c:pt idx="4538">
                  <c:v>0.1336338302130286</c:v>
                </c:pt>
                <c:pt idx="4539">
                  <c:v>0.13225227247222535</c:v>
                </c:pt>
                <c:pt idx="4540">
                  <c:v>0.13097133012490403</c:v>
                </c:pt>
                <c:pt idx="4541">
                  <c:v>0.13224806780420417</c:v>
                </c:pt>
                <c:pt idx="4542">
                  <c:v>0.13112952788900267</c:v>
                </c:pt>
                <c:pt idx="4543">
                  <c:v>0.12921161519136989</c:v>
                </c:pt>
                <c:pt idx="4544">
                  <c:v>0.12924693520140104</c:v>
                </c:pt>
                <c:pt idx="4545">
                  <c:v>0.12885513467703305</c:v>
                </c:pt>
                <c:pt idx="4546">
                  <c:v>0.12643026868945348</c:v>
                </c:pt>
                <c:pt idx="4547">
                  <c:v>0.12616453788318149</c:v>
                </c:pt>
                <c:pt idx="4548">
                  <c:v>0.12760511882998171</c:v>
                </c:pt>
                <c:pt idx="4549">
                  <c:v>0.12743567611246809</c:v>
                </c:pt>
                <c:pt idx="4550">
                  <c:v>0.12849612549358339</c:v>
                </c:pt>
                <c:pt idx="4551">
                  <c:v>0.12679184332727639</c:v>
                </c:pt>
                <c:pt idx="4552">
                  <c:v>0.12610217961173947</c:v>
                </c:pt>
                <c:pt idx="4553">
                  <c:v>0.1261232999389974</c:v>
                </c:pt>
                <c:pt idx="4554">
                  <c:v>0.12520671787144905</c:v>
                </c:pt>
                <c:pt idx="4555">
                  <c:v>0.12408772508893534</c:v>
                </c:pt>
                <c:pt idx="4556">
                  <c:v>0.1238957396040145</c:v>
                </c:pt>
                <c:pt idx="4557">
                  <c:v>0.12408878250462409</c:v>
                </c:pt>
                <c:pt idx="4558">
                  <c:v>0.12359368238857638</c:v>
                </c:pt>
                <c:pt idx="4559">
                  <c:v>0.12357729433799165</c:v>
                </c:pt>
                <c:pt idx="4560">
                  <c:v>0.12381706307797485</c:v>
                </c:pt>
                <c:pt idx="4561">
                  <c:v>0.12376184707475235</c:v>
                </c:pt>
                <c:pt idx="4562">
                  <c:v>0.12712047153536513</c:v>
                </c:pt>
                <c:pt idx="4563">
                  <c:v>0.12725224963798468</c:v>
                </c:pt>
                <c:pt idx="4564">
                  <c:v>0.12382241376239916</c:v>
                </c:pt>
                <c:pt idx="4565">
                  <c:v>0.12404843678079523</c:v>
                </c:pt>
                <c:pt idx="4566">
                  <c:v>0.12588429633353682</c:v>
                </c:pt>
                <c:pt idx="4567">
                  <c:v>0.12675062425360981</c:v>
                </c:pt>
                <c:pt idx="4568">
                  <c:v>0.1277436514793254</c:v>
                </c:pt>
                <c:pt idx="4569">
                  <c:v>0.12750383124492923</c:v>
                </c:pt>
                <c:pt idx="4570">
                  <c:v>0.12690960309148039</c:v>
                </c:pt>
                <c:pt idx="4571">
                  <c:v>0.13131201152929436</c:v>
                </c:pt>
                <c:pt idx="4572">
                  <c:v>0.13090395795026097</c:v>
                </c:pt>
                <c:pt idx="4573">
                  <c:v>0.1307214752773492</c:v>
                </c:pt>
                <c:pt idx="4574">
                  <c:v>0.13123210221014758</c:v>
                </c:pt>
                <c:pt idx="4575">
                  <c:v>0.1325830258302583</c:v>
                </c:pt>
                <c:pt idx="4576">
                  <c:v>0.1321508142553694</c:v>
                </c:pt>
                <c:pt idx="4577">
                  <c:v>0.13646157529327269</c:v>
                </c:pt>
                <c:pt idx="4578">
                  <c:v>0.13927566147494841</c:v>
                </c:pt>
                <c:pt idx="4579">
                  <c:v>0.13966523638331596</c:v>
                </c:pt>
                <c:pt idx="4580">
                  <c:v>0.13955759839126688</c:v>
                </c:pt>
                <c:pt idx="4581">
                  <c:v>0.14128716307407552</c:v>
                </c:pt>
                <c:pt idx="4582">
                  <c:v>0.13824554791293697</c:v>
                </c:pt>
                <c:pt idx="4583">
                  <c:v>0.13810763089220607</c:v>
                </c:pt>
                <c:pt idx="4584">
                  <c:v>0.13827892062182384</c:v>
                </c:pt>
                <c:pt idx="4585">
                  <c:v>0.13683491993210833</c:v>
                </c:pt>
                <c:pt idx="4586">
                  <c:v>0.13631264367816093</c:v>
                </c:pt>
                <c:pt idx="4587">
                  <c:v>0.13399750483663911</c:v>
                </c:pt>
                <c:pt idx="4588">
                  <c:v>0.134293085096787</c:v>
                </c:pt>
                <c:pt idx="4589">
                  <c:v>0.13389680313075178</c:v>
                </c:pt>
                <c:pt idx="4590">
                  <c:v>0.13382853051727223</c:v>
                </c:pt>
                <c:pt idx="4591">
                  <c:v>0.13431555522179814</c:v>
                </c:pt>
                <c:pt idx="4592">
                  <c:v>0.13521628132753225</c:v>
                </c:pt>
                <c:pt idx="4593">
                  <c:v>0.13416825289523776</c:v>
                </c:pt>
                <c:pt idx="4594">
                  <c:v>0.13536261345601741</c:v>
                </c:pt>
                <c:pt idx="4595">
                  <c:v>0.13410855474036615</c:v>
                </c:pt>
                <c:pt idx="4596">
                  <c:v>0.13489163532151174</c:v>
                </c:pt>
                <c:pt idx="4597">
                  <c:v>0.13561386227276798</c:v>
                </c:pt>
                <c:pt idx="4598">
                  <c:v>0.13534272364768599</c:v>
                </c:pt>
                <c:pt idx="4599">
                  <c:v>0.13798724822489494</c:v>
                </c:pt>
                <c:pt idx="4600">
                  <c:v>0.13945004083855159</c:v>
                </c:pt>
                <c:pt idx="4601">
                  <c:v>0.13944433325448954</c:v>
                </c:pt>
                <c:pt idx="4602">
                  <c:v>0.14048042046043377</c:v>
                </c:pt>
                <c:pt idx="4603">
                  <c:v>0.14033418129243611</c:v>
                </c:pt>
                <c:pt idx="4604">
                  <c:v>0.14038156671951021</c:v>
                </c:pt>
                <c:pt idx="4605">
                  <c:v>0.13938891093394901</c:v>
                </c:pt>
                <c:pt idx="4606">
                  <c:v>0.1385286805344399</c:v>
                </c:pt>
                <c:pt idx="4607">
                  <c:v>0.13974840305332648</c:v>
                </c:pt>
                <c:pt idx="4608">
                  <c:v>0.14060834340132186</c:v>
                </c:pt>
                <c:pt idx="4609">
                  <c:v>0.14044434972561137</c:v>
                </c:pt>
                <c:pt idx="4610">
                  <c:v>0.13979337370858569</c:v>
                </c:pt>
                <c:pt idx="4611">
                  <c:v>0.13664226417737924</c:v>
                </c:pt>
                <c:pt idx="4612">
                  <c:v>0.140923889133304</c:v>
                </c:pt>
                <c:pt idx="4613">
                  <c:v>0.1410114627766953</c:v>
                </c:pt>
                <c:pt idx="4614">
                  <c:v>0.13961139506388939</c:v>
                </c:pt>
                <c:pt idx="4615">
                  <c:v>0.1406567960143148</c:v>
                </c:pt>
                <c:pt idx="4616">
                  <c:v>0.13914031102568583</c:v>
                </c:pt>
                <c:pt idx="4617">
                  <c:v>0.14072479745218472</c:v>
                </c:pt>
                <c:pt idx="4618">
                  <c:v>0.14079057445621862</c:v>
                </c:pt>
                <c:pt idx="4619">
                  <c:v>0.14320635925574199</c:v>
                </c:pt>
                <c:pt idx="4620">
                  <c:v>0.1432162570755546</c:v>
                </c:pt>
                <c:pt idx="4621">
                  <c:v>0.14342573350709731</c:v>
                </c:pt>
                <c:pt idx="4622">
                  <c:v>0.14205349499467149</c:v>
                </c:pt>
                <c:pt idx="4623">
                  <c:v>0.13905128653947138</c:v>
                </c:pt>
                <c:pt idx="4624">
                  <c:v>0.13932127331370076</c:v>
                </c:pt>
                <c:pt idx="4625">
                  <c:v>0.13747622952249688</c:v>
                </c:pt>
                <c:pt idx="4626">
                  <c:v>0.13641965436302389</c:v>
                </c:pt>
              </c:numCache>
            </c:numRef>
          </c:val>
          <c:smooth val="0"/>
          <c:extLst>
            <c:ext xmlns:c16="http://schemas.microsoft.com/office/drawing/2014/chart" uri="{C3380CC4-5D6E-409C-BE32-E72D297353CC}">
              <c16:uniqueId val="{00000000-D453-4C30-9BD1-66167B78853A}"/>
            </c:ext>
          </c:extLst>
        </c:ser>
        <c:dLbls>
          <c:showLegendKey val="0"/>
          <c:showVal val="0"/>
          <c:showCatName val="0"/>
          <c:showSerName val="0"/>
          <c:showPercent val="0"/>
          <c:showBubbleSize val="0"/>
        </c:dLbls>
        <c:marker val="1"/>
        <c:smooth val="0"/>
        <c:axId val="335052912"/>
        <c:axId val="335062512"/>
        <c:extLst>
          <c:ext xmlns:c15="http://schemas.microsoft.com/office/drawing/2012/chart" uri="{02D57815-91ED-43cb-92C2-25804820EDAC}">
            <c15:filteredLineSeries>
              <c15:ser>
                <c:idx val="1"/>
                <c:order val="1"/>
                <c:tx>
                  <c:strRef>
                    <c:extLst>
                      <c:ext uri="{02D57815-91ED-43cb-92C2-25804820EDAC}">
                        <c15:formulaRef>
                          <c15:sqref>Percentages!$FO$1</c15:sqref>
                        </c15:formulaRef>
                      </c:ext>
                    </c:extLst>
                    <c:strCache>
                      <c:ptCount val="1"/>
                      <c:pt idx="0">
                        <c:v>Financial Close</c:v>
                      </c:pt>
                    </c:strCache>
                  </c:strRef>
                </c:tx>
                <c:spPr>
                  <a:ln w="28575" cap="rnd">
                    <a:solidFill>
                      <a:schemeClr val="accent2"/>
                    </a:solidFill>
                    <a:round/>
                  </a:ln>
                  <a:effectLst/>
                </c:spPr>
                <c:marker>
                  <c:symbol val="none"/>
                </c:marker>
                <c:cat>
                  <c:numRef>
                    <c:extLst>
                      <c:ext uri="{02D57815-91ED-43cb-92C2-25804820EDAC}">
                        <c15:formulaRef>
                          <c15:sqref>Percentages!$FM$2:$FM$4639</c15:sqref>
                        </c15:formulaRef>
                      </c:ext>
                    </c:extLst>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extLst>
                      <c:ext uri="{02D57815-91ED-43cb-92C2-25804820EDAC}">
                        <c15:formulaRef>
                          <c15:sqref>Percentages!$FO$2:$FO$4319</c15:sqref>
                        </c15:formulaRef>
                      </c:ext>
                    </c:extLst>
                    <c:numCache>
                      <c:formatCode>General</c:formatCode>
                      <c:ptCount val="4318"/>
                      <c:pt idx="0">
                        <c:v>26.51</c:v>
                      </c:pt>
                      <c:pt idx="1">
                        <c:v>26.82</c:v>
                      </c:pt>
                      <c:pt idx="2">
                        <c:v>26.97</c:v>
                      </c:pt>
                      <c:pt idx="3">
                        <c:v>26.53</c:v>
                      </c:pt>
                      <c:pt idx="4">
                        <c:v>26.47</c:v>
                      </c:pt>
                      <c:pt idx="5">
                        <c:v>26.56</c:v>
                      </c:pt>
                      <c:pt idx="6">
                        <c:v>26.61</c:v>
                      </c:pt>
                      <c:pt idx="7">
                        <c:v>26.52</c:v>
                      </c:pt>
                      <c:pt idx="8">
                        <c:v>26.23</c:v>
                      </c:pt>
                      <c:pt idx="9">
                        <c:v>25.71</c:v>
                      </c:pt>
                      <c:pt idx="10">
                        <c:v>25.56</c:v>
                      </c:pt>
                      <c:pt idx="11">
                        <c:v>26.13</c:v>
                      </c:pt>
                      <c:pt idx="12">
                        <c:v>25.81</c:v>
                      </c:pt>
                      <c:pt idx="13">
                        <c:v>25.63</c:v>
                      </c:pt>
                      <c:pt idx="14">
                        <c:v>25.71</c:v>
                      </c:pt>
                      <c:pt idx="15">
                        <c:v>25.92</c:v>
                      </c:pt>
                      <c:pt idx="16">
                        <c:v>25.82</c:v>
                      </c:pt>
                      <c:pt idx="17">
                        <c:v>25.65</c:v>
                      </c:pt>
                      <c:pt idx="18">
                        <c:v>25.88</c:v>
                      </c:pt>
                      <c:pt idx="19">
                        <c:v>25.63</c:v>
                      </c:pt>
                      <c:pt idx="20">
                        <c:v>25.76</c:v>
                      </c:pt>
                      <c:pt idx="21">
                        <c:v>26.31</c:v>
                      </c:pt>
                      <c:pt idx="22">
                        <c:v>26.23</c:v>
                      </c:pt>
                      <c:pt idx="23">
                        <c:v>26.54</c:v>
                      </c:pt>
                      <c:pt idx="24">
                        <c:v>26.29</c:v>
                      </c:pt>
                      <c:pt idx="25">
                        <c:v>26.37</c:v>
                      </c:pt>
                      <c:pt idx="26">
                        <c:v>26.24</c:v>
                      </c:pt>
                      <c:pt idx="27">
                        <c:v>26.42</c:v>
                      </c:pt>
                      <c:pt idx="28">
                        <c:v>26.43</c:v>
                      </c:pt>
                      <c:pt idx="29">
                        <c:v>26.17</c:v>
                      </c:pt>
                      <c:pt idx="30">
                        <c:v>25.76</c:v>
                      </c:pt>
                      <c:pt idx="31">
                        <c:v>25.65</c:v>
                      </c:pt>
                      <c:pt idx="32">
                        <c:v>25.7</c:v>
                      </c:pt>
                      <c:pt idx="33">
                        <c:v>25.76</c:v>
                      </c:pt>
                      <c:pt idx="34">
                        <c:v>26.44</c:v>
                      </c:pt>
                      <c:pt idx="35">
                        <c:v>26.33</c:v>
                      </c:pt>
                      <c:pt idx="36">
                        <c:v>26.19</c:v>
                      </c:pt>
                      <c:pt idx="37">
                        <c:v>26.53</c:v>
                      </c:pt>
                      <c:pt idx="38">
                        <c:v>26.59</c:v>
                      </c:pt>
                      <c:pt idx="39">
                        <c:v>26.56</c:v>
                      </c:pt>
                      <c:pt idx="40">
                        <c:v>26.4</c:v>
                      </c:pt>
                      <c:pt idx="41">
                        <c:v>26.87</c:v>
                      </c:pt>
                      <c:pt idx="42">
                        <c:v>26.83</c:v>
                      </c:pt>
                      <c:pt idx="43">
                        <c:v>26.75</c:v>
                      </c:pt>
                      <c:pt idx="44">
                        <c:v>26.8</c:v>
                      </c:pt>
                      <c:pt idx="45">
                        <c:v>26.92</c:v>
                      </c:pt>
                      <c:pt idx="46">
                        <c:v>26.97</c:v>
                      </c:pt>
                      <c:pt idx="47">
                        <c:v>26.92</c:v>
                      </c:pt>
                      <c:pt idx="48">
                        <c:v>26.72</c:v>
                      </c:pt>
                      <c:pt idx="49">
                        <c:v>26.4</c:v>
                      </c:pt>
                      <c:pt idx="50">
                        <c:v>26.53</c:v>
                      </c:pt>
                      <c:pt idx="51">
                        <c:v>26.45</c:v>
                      </c:pt>
                      <c:pt idx="52">
                        <c:v>26.49</c:v>
                      </c:pt>
                      <c:pt idx="53">
                        <c:v>26.93</c:v>
                      </c:pt>
                      <c:pt idx="54">
                        <c:v>27.08</c:v>
                      </c:pt>
                      <c:pt idx="55">
                        <c:v>27.17</c:v>
                      </c:pt>
                      <c:pt idx="56">
                        <c:v>27.21</c:v>
                      </c:pt>
                      <c:pt idx="57">
                        <c:v>27.1</c:v>
                      </c:pt>
                      <c:pt idx="58">
                        <c:v>27.09</c:v>
                      </c:pt>
                      <c:pt idx="59">
                        <c:v>27.01</c:v>
                      </c:pt>
                      <c:pt idx="60">
                        <c:v>27.1</c:v>
                      </c:pt>
                      <c:pt idx="61">
                        <c:v>26.96</c:v>
                      </c:pt>
                      <c:pt idx="62">
                        <c:v>27.15</c:v>
                      </c:pt>
                      <c:pt idx="63">
                        <c:v>27.04</c:v>
                      </c:pt>
                      <c:pt idx="64">
                        <c:v>27.12</c:v>
                      </c:pt>
                      <c:pt idx="65">
                        <c:v>27.15</c:v>
                      </c:pt>
                      <c:pt idx="66">
                        <c:v>27.19</c:v>
                      </c:pt>
                      <c:pt idx="67">
                        <c:v>27.29</c:v>
                      </c:pt>
                      <c:pt idx="68">
                        <c:v>27.2</c:v>
                      </c:pt>
                      <c:pt idx="69">
                        <c:v>26.99</c:v>
                      </c:pt>
                      <c:pt idx="70">
                        <c:v>27.14</c:v>
                      </c:pt>
                      <c:pt idx="71">
                        <c:v>27.16</c:v>
                      </c:pt>
                      <c:pt idx="72">
                        <c:v>27.51</c:v>
                      </c:pt>
                      <c:pt idx="73">
                        <c:v>27.71</c:v>
                      </c:pt>
                      <c:pt idx="74">
                        <c:v>27.78</c:v>
                      </c:pt>
                      <c:pt idx="75">
                        <c:v>27.7</c:v>
                      </c:pt>
                      <c:pt idx="76">
                        <c:v>27.67</c:v>
                      </c:pt>
                      <c:pt idx="77">
                        <c:v>27.72</c:v>
                      </c:pt>
                      <c:pt idx="78">
                        <c:v>27.9</c:v>
                      </c:pt>
                      <c:pt idx="79">
                        <c:v>27.71</c:v>
                      </c:pt>
                      <c:pt idx="80">
                        <c:v>27.76</c:v>
                      </c:pt>
                      <c:pt idx="81">
                        <c:v>28.04</c:v>
                      </c:pt>
                      <c:pt idx="82">
                        <c:v>28.2</c:v>
                      </c:pt>
                      <c:pt idx="83">
                        <c:v>28.07</c:v>
                      </c:pt>
                      <c:pt idx="84">
                        <c:v>28.16</c:v>
                      </c:pt>
                      <c:pt idx="85">
                        <c:v>28.08</c:v>
                      </c:pt>
                      <c:pt idx="86">
                        <c:v>28.02</c:v>
                      </c:pt>
                      <c:pt idx="87">
                        <c:v>28.29</c:v>
                      </c:pt>
                      <c:pt idx="88">
                        <c:v>28.63</c:v>
                      </c:pt>
                      <c:pt idx="89">
                        <c:v>28.62</c:v>
                      </c:pt>
                      <c:pt idx="90">
                        <c:v>28.52</c:v>
                      </c:pt>
                      <c:pt idx="91">
                        <c:v>28.6</c:v>
                      </c:pt>
                      <c:pt idx="92">
                        <c:v>28.6</c:v>
                      </c:pt>
                      <c:pt idx="93">
                        <c:v>28.53</c:v>
                      </c:pt>
                      <c:pt idx="94">
                        <c:v>28.68</c:v>
                      </c:pt>
                      <c:pt idx="95">
                        <c:v>28.79</c:v>
                      </c:pt>
                      <c:pt idx="96">
                        <c:v>28.63</c:v>
                      </c:pt>
                      <c:pt idx="97">
                        <c:v>28.63</c:v>
                      </c:pt>
                      <c:pt idx="98">
                        <c:v>28.72</c:v>
                      </c:pt>
                      <c:pt idx="99">
                        <c:v>28.53</c:v>
                      </c:pt>
                      <c:pt idx="100">
                        <c:v>28.5</c:v>
                      </c:pt>
                      <c:pt idx="101">
                        <c:v>28.68</c:v>
                      </c:pt>
                      <c:pt idx="102">
                        <c:v>28.68</c:v>
                      </c:pt>
                      <c:pt idx="103">
                        <c:v>28.8</c:v>
                      </c:pt>
                      <c:pt idx="104">
                        <c:v>29</c:v>
                      </c:pt>
                      <c:pt idx="105">
                        <c:v>28.78</c:v>
                      </c:pt>
                      <c:pt idx="106">
                        <c:v>28.79</c:v>
                      </c:pt>
                      <c:pt idx="107">
                        <c:v>28.74</c:v>
                      </c:pt>
                      <c:pt idx="108">
                        <c:v>28.56</c:v>
                      </c:pt>
                      <c:pt idx="109">
                        <c:v>28.48</c:v>
                      </c:pt>
                      <c:pt idx="110">
                        <c:v>28.48</c:v>
                      </c:pt>
                      <c:pt idx="111">
                        <c:v>28.81</c:v>
                      </c:pt>
                      <c:pt idx="112">
                        <c:v>28.88</c:v>
                      </c:pt>
                      <c:pt idx="113">
                        <c:v>29</c:v>
                      </c:pt>
                      <c:pt idx="114">
                        <c:v>28.81</c:v>
                      </c:pt>
                      <c:pt idx="115">
                        <c:v>29.04</c:v>
                      </c:pt>
                      <c:pt idx="116">
                        <c:v>29.01</c:v>
                      </c:pt>
                      <c:pt idx="117">
                        <c:v>29.18</c:v>
                      </c:pt>
                      <c:pt idx="118">
                        <c:v>29.14</c:v>
                      </c:pt>
                      <c:pt idx="119">
                        <c:v>29.42</c:v>
                      </c:pt>
                      <c:pt idx="120">
                        <c:v>29.2</c:v>
                      </c:pt>
                      <c:pt idx="121">
                        <c:v>29.39</c:v>
                      </c:pt>
                      <c:pt idx="122">
                        <c:v>29.34</c:v>
                      </c:pt>
                      <c:pt idx="123">
                        <c:v>29.37</c:v>
                      </c:pt>
                      <c:pt idx="124">
                        <c:v>29.23</c:v>
                      </c:pt>
                      <c:pt idx="125">
                        <c:v>28.77</c:v>
                      </c:pt>
                      <c:pt idx="126">
                        <c:v>28.82</c:v>
                      </c:pt>
                      <c:pt idx="127">
                        <c:v>29</c:v>
                      </c:pt>
                      <c:pt idx="128">
                        <c:v>28.94</c:v>
                      </c:pt>
                      <c:pt idx="129">
                        <c:v>28.77</c:v>
                      </c:pt>
                      <c:pt idx="130">
                        <c:v>29.18</c:v>
                      </c:pt>
                      <c:pt idx="131">
                        <c:v>29.32</c:v>
                      </c:pt>
                      <c:pt idx="132">
                        <c:v>29.36</c:v>
                      </c:pt>
                      <c:pt idx="133">
                        <c:v>29.28</c:v>
                      </c:pt>
                      <c:pt idx="134">
                        <c:v>29.37</c:v>
                      </c:pt>
                      <c:pt idx="135">
                        <c:v>29.54</c:v>
                      </c:pt>
                      <c:pt idx="136">
                        <c:v>29.56</c:v>
                      </c:pt>
                      <c:pt idx="137">
                        <c:v>29.59</c:v>
                      </c:pt>
                      <c:pt idx="138">
                        <c:v>29.84</c:v>
                      </c:pt>
                      <c:pt idx="139">
                        <c:v>29.69</c:v>
                      </c:pt>
                      <c:pt idx="140">
                        <c:v>29.84</c:v>
                      </c:pt>
                      <c:pt idx="141">
                        <c:v>29.81</c:v>
                      </c:pt>
                      <c:pt idx="142">
                        <c:v>29.91</c:v>
                      </c:pt>
                      <c:pt idx="143">
                        <c:v>29.78</c:v>
                      </c:pt>
                      <c:pt idx="144">
                        <c:v>29.63</c:v>
                      </c:pt>
                      <c:pt idx="145">
                        <c:v>29.9</c:v>
                      </c:pt>
                      <c:pt idx="146">
                        <c:v>30.11</c:v>
                      </c:pt>
                      <c:pt idx="147">
                        <c:v>29.97</c:v>
                      </c:pt>
                      <c:pt idx="148">
                        <c:v>29.8</c:v>
                      </c:pt>
                      <c:pt idx="149">
                        <c:v>29.8</c:v>
                      </c:pt>
                      <c:pt idx="150">
                        <c:v>29.95</c:v>
                      </c:pt>
                      <c:pt idx="151">
                        <c:v>29.85</c:v>
                      </c:pt>
                      <c:pt idx="152">
                        <c:v>29.6</c:v>
                      </c:pt>
                      <c:pt idx="153">
                        <c:v>29.75</c:v>
                      </c:pt>
                      <c:pt idx="154">
                        <c:v>29.7</c:v>
                      </c:pt>
                      <c:pt idx="155">
                        <c:v>29.79</c:v>
                      </c:pt>
                      <c:pt idx="156">
                        <c:v>29.98</c:v>
                      </c:pt>
                      <c:pt idx="157">
                        <c:v>30.01</c:v>
                      </c:pt>
                      <c:pt idx="158">
                        <c:v>30.1</c:v>
                      </c:pt>
                      <c:pt idx="159">
                        <c:v>30.01</c:v>
                      </c:pt>
                      <c:pt idx="160">
                        <c:v>29.89</c:v>
                      </c:pt>
                      <c:pt idx="161">
                        <c:v>29.98</c:v>
                      </c:pt>
                      <c:pt idx="162">
                        <c:v>29.96</c:v>
                      </c:pt>
                      <c:pt idx="163">
                        <c:v>29.94</c:v>
                      </c:pt>
                      <c:pt idx="164">
                        <c:v>30.25</c:v>
                      </c:pt>
                      <c:pt idx="165">
                        <c:v>29.81</c:v>
                      </c:pt>
                      <c:pt idx="166">
                        <c:v>29.87</c:v>
                      </c:pt>
                      <c:pt idx="167">
                        <c:v>29.72</c:v>
                      </c:pt>
                      <c:pt idx="168">
                        <c:v>29.84</c:v>
                      </c:pt>
                      <c:pt idx="169">
                        <c:v>30.08</c:v>
                      </c:pt>
                      <c:pt idx="170">
                        <c:v>30.27</c:v>
                      </c:pt>
                      <c:pt idx="171">
                        <c:v>30.33</c:v>
                      </c:pt>
                      <c:pt idx="172">
                        <c:v>30.32</c:v>
                      </c:pt>
                      <c:pt idx="173">
                        <c:v>30.46</c:v>
                      </c:pt>
                      <c:pt idx="174">
                        <c:v>30.57</c:v>
                      </c:pt>
                      <c:pt idx="175">
                        <c:v>30.48</c:v>
                      </c:pt>
                      <c:pt idx="176">
                        <c:v>30.15</c:v>
                      </c:pt>
                      <c:pt idx="177">
                        <c:v>30.08</c:v>
                      </c:pt>
                      <c:pt idx="178">
                        <c:v>30.35</c:v>
                      </c:pt>
                      <c:pt idx="179">
                        <c:v>30.59</c:v>
                      </c:pt>
                      <c:pt idx="180">
                        <c:v>30.64</c:v>
                      </c:pt>
                      <c:pt idx="181">
                        <c:v>30.63</c:v>
                      </c:pt>
                      <c:pt idx="182">
                        <c:v>30.79</c:v>
                      </c:pt>
                      <c:pt idx="183">
                        <c:v>30.66</c:v>
                      </c:pt>
                      <c:pt idx="184">
                        <c:v>30.54</c:v>
                      </c:pt>
                      <c:pt idx="185">
                        <c:v>30.26</c:v>
                      </c:pt>
                      <c:pt idx="186">
                        <c:v>30.04</c:v>
                      </c:pt>
                      <c:pt idx="187">
                        <c:v>28.63</c:v>
                      </c:pt>
                      <c:pt idx="188">
                        <c:v>29.16</c:v>
                      </c:pt>
                      <c:pt idx="189">
                        <c:v>29.13</c:v>
                      </c:pt>
                      <c:pt idx="190">
                        <c:v>28.8</c:v>
                      </c:pt>
                      <c:pt idx="191">
                        <c:v>28.34</c:v>
                      </c:pt>
                      <c:pt idx="192">
                        <c:v>28.94</c:v>
                      </c:pt>
                      <c:pt idx="193">
                        <c:v>28.76</c:v>
                      </c:pt>
                      <c:pt idx="194">
                        <c:v>29.02</c:v>
                      </c:pt>
                      <c:pt idx="195">
                        <c:v>29.1</c:v>
                      </c:pt>
                      <c:pt idx="196">
                        <c:v>29.1</c:v>
                      </c:pt>
                      <c:pt idx="197">
                        <c:v>28.23</c:v>
                      </c:pt>
                      <c:pt idx="198">
                        <c:v>28.29</c:v>
                      </c:pt>
                      <c:pt idx="199">
                        <c:v>28.63</c:v>
                      </c:pt>
                      <c:pt idx="200">
                        <c:v>28.41</c:v>
                      </c:pt>
                      <c:pt idx="201">
                        <c:v>28.59</c:v>
                      </c:pt>
                      <c:pt idx="202">
                        <c:v>28.85</c:v>
                      </c:pt>
                      <c:pt idx="203">
                        <c:v>29.51</c:v>
                      </c:pt>
                      <c:pt idx="204">
                        <c:v>29.33</c:v>
                      </c:pt>
                      <c:pt idx="205">
                        <c:v>29.36</c:v>
                      </c:pt>
                      <c:pt idx="206">
                        <c:v>29.22</c:v>
                      </c:pt>
                      <c:pt idx="207">
                        <c:v>29.04</c:v>
                      </c:pt>
                      <c:pt idx="208">
                        <c:v>28.68</c:v>
                      </c:pt>
                      <c:pt idx="209">
                        <c:v>28.82</c:v>
                      </c:pt>
                      <c:pt idx="210">
                        <c:v>28.9</c:v>
                      </c:pt>
                      <c:pt idx="211">
                        <c:v>28.63</c:v>
                      </c:pt>
                      <c:pt idx="212">
                        <c:v>28.99</c:v>
                      </c:pt>
                      <c:pt idx="213">
                        <c:v>28.99</c:v>
                      </c:pt>
                      <c:pt idx="214">
                        <c:v>29.01</c:v>
                      </c:pt>
                      <c:pt idx="215">
                        <c:v>29</c:v>
                      </c:pt>
                      <c:pt idx="216">
                        <c:v>29.13</c:v>
                      </c:pt>
                      <c:pt idx="217">
                        <c:v>28.89</c:v>
                      </c:pt>
                      <c:pt idx="218">
                        <c:v>28.84</c:v>
                      </c:pt>
                      <c:pt idx="219">
                        <c:v>28.96</c:v>
                      </c:pt>
                      <c:pt idx="220">
                        <c:v>29.67</c:v>
                      </c:pt>
                      <c:pt idx="221">
                        <c:v>29.66</c:v>
                      </c:pt>
                      <c:pt idx="222">
                        <c:v>30</c:v>
                      </c:pt>
                      <c:pt idx="223">
                        <c:v>29.96</c:v>
                      </c:pt>
                      <c:pt idx="224">
                        <c:v>30.11</c:v>
                      </c:pt>
                      <c:pt idx="225">
                        <c:v>30.03</c:v>
                      </c:pt>
                      <c:pt idx="226">
                        <c:v>29.94</c:v>
                      </c:pt>
                      <c:pt idx="227">
                        <c:v>30.35</c:v>
                      </c:pt>
                      <c:pt idx="228">
                        <c:v>30.3</c:v>
                      </c:pt>
                      <c:pt idx="229">
                        <c:v>30.26</c:v>
                      </c:pt>
                      <c:pt idx="230">
                        <c:v>30.02</c:v>
                      </c:pt>
                      <c:pt idx="231">
                        <c:v>30.08</c:v>
                      </c:pt>
                      <c:pt idx="232">
                        <c:v>30.21</c:v>
                      </c:pt>
                      <c:pt idx="233">
                        <c:v>30.49</c:v>
                      </c:pt>
                      <c:pt idx="234">
                        <c:v>30.6</c:v>
                      </c:pt>
                      <c:pt idx="235">
                        <c:v>30.64</c:v>
                      </c:pt>
                      <c:pt idx="236">
                        <c:v>30.57</c:v>
                      </c:pt>
                      <c:pt idx="237">
                        <c:v>30.74</c:v>
                      </c:pt>
                      <c:pt idx="238">
                        <c:v>30.3</c:v>
                      </c:pt>
                      <c:pt idx="239">
                        <c:v>30.62</c:v>
                      </c:pt>
                      <c:pt idx="240">
                        <c:v>30.48</c:v>
                      </c:pt>
                      <c:pt idx="241">
                        <c:v>30.4</c:v>
                      </c:pt>
                      <c:pt idx="242">
                        <c:v>30.75</c:v>
                      </c:pt>
                      <c:pt idx="243">
                        <c:v>30.6</c:v>
                      </c:pt>
                      <c:pt idx="244">
                        <c:v>30.68</c:v>
                      </c:pt>
                      <c:pt idx="245">
                        <c:v>30.71</c:v>
                      </c:pt>
                      <c:pt idx="246">
                        <c:v>30.74</c:v>
                      </c:pt>
                      <c:pt idx="247">
                        <c:v>30.71</c:v>
                      </c:pt>
                      <c:pt idx="248">
                        <c:v>30.44</c:v>
                      </c:pt>
                      <c:pt idx="249">
                        <c:v>30.49</c:v>
                      </c:pt>
                      <c:pt idx="250">
                        <c:v>30.62</c:v>
                      </c:pt>
                      <c:pt idx="251">
                        <c:v>30.83</c:v>
                      </c:pt>
                      <c:pt idx="252">
                        <c:v>30.74</c:v>
                      </c:pt>
                      <c:pt idx="253">
                        <c:v>30.84</c:v>
                      </c:pt>
                      <c:pt idx="254">
                        <c:v>30.8</c:v>
                      </c:pt>
                      <c:pt idx="255">
                        <c:v>30.61</c:v>
                      </c:pt>
                      <c:pt idx="256">
                        <c:v>30.35</c:v>
                      </c:pt>
                      <c:pt idx="257">
                        <c:v>29.84</c:v>
                      </c:pt>
                      <c:pt idx="258">
                        <c:v>30.19</c:v>
                      </c:pt>
                      <c:pt idx="259">
                        <c:v>30.33</c:v>
                      </c:pt>
                      <c:pt idx="260">
                        <c:v>29.92</c:v>
                      </c:pt>
                      <c:pt idx="261">
                        <c:v>30.48</c:v>
                      </c:pt>
                      <c:pt idx="262">
                        <c:v>30.44</c:v>
                      </c:pt>
                      <c:pt idx="263">
                        <c:v>30.38</c:v>
                      </c:pt>
                      <c:pt idx="264">
                        <c:v>30.37</c:v>
                      </c:pt>
                      <c:pt idx="265">
                        <c:v>30.5</c:v>
                      </c:pt>
                      <c:pt idx="266">
                        <c:v>29.97</c:v>
                      </c:pt>
                      <c:pt idx="267">
                        <c:v>30.01</c:v>
                      </c:pt>
                      <c:pt idx="268">
                        <c:v>29.63</c:v>
                      </c:pt>
                      <c:pt idx="269">
                        <c:v>29.4</c:v>
                      </c:pt>
                      <c:pt idx="270">
                        <c:v>29.12</c:v>
                      </c:pt>
                      <c:pt idx="271">
                        <c:v>29.56</c:v>
                      </c:pt>
                      <c:pt idx="272">
                        <c:v>29.51</c:v>
                      </c:pt>
                      <c:pt idx="273">
                        <c:v>29.35</c:v>
                      </c:pt>
                      <c:pt idx="274">
                        <c:v>29.6</c:v>
                      </c:pt>
                      <c:pt idx="275">
                        <c:v>29.86</c:v>
                      </c:pt>
                      <c:pt idx="276">
                        <c:v>29.61</c:v>
                      </c:pt>
                      <c:pt idx="277">
                        <c:v>29.75</c:v>
                      </c:pt>
                      <c:pt idx="278">
                        <c:v>29.63</c:v>
                      </c:pt>
                      <c:pt idx="279">
                        <c:v>29.01</c:v>
                      </c:pt>
                      <c:pt idx="280">
                        <c:v>29.11</c:v>
                      </c:pt>
                      <c:pt idx="281">
                        <c:v>29.64</c:v>
                      </c:pt>
                      <c:pt idx="282">
                        <c:v>29.75</c:v>
                      </c:pt>
                      <c:pt idx="283">
                        <c:v>29.65</c:v>
                      </c:pt>
                      <c:pt idx="284">
                        <c:v>29.75</c:v>
                      </c:pt>
                      <c:pt idx="285">
                        <c:v>29.36</c:v>
                      </c:pt>
                      <c:pt idx="286">
                        <c:v>29.27</c:v>
                      </c:pt>
                      <c:pt idx="287">
                        <c:v>28.76</c:v>
                      </c:pt>
                      <c:pt idx="288">
                        <c:v>28.74</c:v>
                      </c:pt>
                      <c:pt idx="289">
                        <c:v>28.02</c:v>
                      </c:pt>
                      <c:pt idx="290">
                        <c:v>28.15</c:v>
                      </c:pt>
                      <c:pt idx="291">
                        <c:v>27.48</c:v>
                      </c:pt>
                      <c:pt idx="292">
                        <c:v>27.05</c:v>
                      </c:pt>
                      <c:pt idx="293">
                        <c:v>27.56</c:v>
                      </c:pt>
                      <c:pt idx="294">
                        <c:v>26.69</c:v>
                      </c:pt>
                      <c:pt idx="295">
                        <c:v>26.99</c:v>
                      </c:pt>
                      <c:pt idx="296">
                        <c:v>27.17</c:v>
                      </c:pt>
                      <c:pt idx="297">
                        <c:v>26.01</c:v>
                      </c:pt>
                      <c:pt idx="298">
                        <c:v>27.34</c:v>
                      </c:pt>
                      <c:pt idx="299">
                        <c:v>27.53</c:v>
                      </c:pt>
                      <c:pt idx="300">
                        <c:v>28.19</c:v>
                      </c:pt>
                      <c:pt idx="301">
                        <c:v>27.17</c:v>
                      </c:pt>
                      <c:pt idx="302">
                        <c:v>27.05</c:v>
                      </c:pt>
                      <c:pt idx="303">
                        <c:v>26.81</c:v>
                      </c:pt>
                      <c:pt idx="304">
                        <c:v>26.34</c:v>
                      </c:pt>
                      <c:pt idx="305">
                        <c:v>26.1</c:v>
                      </c:pt>
                      <c:pt idx="306">
                        <c:v>26.89</c:v>
                      </c:pt>
                      <c:pt idx="307">
                        <c:v>27.99</c:v>
                      </c:pt>
                      <c:pt idx="308">
                        <c:v>27.61</c:v>
                      </c:pt>
                      <c:pt idx="309">
                        <c:v>27.81</c:v>
                      </c:pt>
                      <c:pt idx="310">
                        <c:v>27.88</c:v>
                      </c:pt>
                      <c:pt idx="311">
                        <c:v>27.92</c:v>
                      </c:pt>
                      <c:pt idx="312">
                        <c:v>28.02</c:v>
                      </c:pt>
                      <c:pt idx="313">
                        <c:v>27.69</c:v>
                      </c:pt>
                      <c:pt idx="314">
                        <c:v>26.87</c:v>
                      </c:pt>
                      <c:pt idx="315">
                        <c:v>27.19</c:v>
                      </c:pt>
                      <c:pt idx="316">
                        <c:v>27.02</c:v>
                      </c:pt>
                      <c:pt idx="317">
                        <c:v>27.38</c:v>
                      </c:pt>
                      <c:pt idx="318">
                        <c:v>27.59</c:v>
                      </c:pt>
                      <c:pt idx="319">
                        <c:v>27.26</c:v>
                      </c:pt>
                      <c:pt idx="320">
                        <c:v>27.05</c:v>
                      </c:pt>
                      <c:pt idx="321">
                        <c:v>26.78</c:v>
                      </c:pt>
                      <c:pt idx="322">
                        <c:v>26.69</c:v>
                      </c:pt>
                      <c:pt idx="323">
                        <c:v>26.96</c:v>
                      </c:pt>
                      <c:pt idx="324">
                        <c:v>27.02</c:v>
                      </c:pt>
                      <c:pt idx="325">
                        <c:v>27.47</c:v>
                      </c:pt>
                      <c:pt idx="326">
                        <c:v>27.56</c:v>
                      </c:pt>
                      <c:pt idx="327">
                        <c:v>27.3</c:v>
                      </c:pt>
                      <c:pt idx="328">
                        <c:v>28.33</c:v>
                      </c:pt>
                      <c:pt idx="329">
                        <c:v>28.51</c:v>
                      </c:pt>
                      <c:pt idx="330">
                        <c:v>28.16</c:v>
                      </c:pt>
                      <c:pt idx="331">
                        <c:v>28.07</c:v>
                      </c:pt>
                      <c:pt idx="332">
                        <c:v>27.68</c:v>
                      </c:pt>
                      <c:pt idx="333">
                        <c:v>27.62</c:v>
                      </c:pt>
                      <c:pt idx="334">
                        <c:v>27.63</c:v>
                      </c:pt>
                      <c:pt idx="335">
                        <c:v>27.95</c:v>
                      </c:pt>
                      <c:pt idx="336">
                        <c:v>27.84</c:v>
                      </c:pt>
                      <c:pt idx="337">
                        <c:v>28.37</c:v>
                      </c:pt>
                      <c:pt idx="338">
                        <c:v>28.69</c:v>
                      </c:pt>
                      <c:pt idx="339">
                        <c:v>28.63</c:v>
                      </c:pt>
                      <c:pt idx="340">
                        <c:v>28.8</c:v>
                      </c:pt>
                      <c:pt idx="341">
                        <c:v>29.11</c:v>
                      </c:pt>
                      <c:pt idx="342">
                        <c:v>28.72</c:v>
                      </c:pt>
                      <c:pt idx="343">
                        <c:v>28.96</c:v>
                      </c:pt>
                      <c:pt idx="344">
                        <c:v>28.8</c:v>
                      </c:pt>
                      <c:pt idx="345">
                        <c:v>28.64</c:v>
                      </c:pt>
                      <c:pt idx="346">
                        <c:v>28.83</c:v>
                      </c:pt>
                      <c:pt idx="347">
                        <c:v>28.25</c:v>
                      </c:pt>
                      <c:pt idx="348">
                        <c:v>27.72</c:v>
                      </c:pt>
                      <c:pt idx="349">
                        <c:v>27.7</c:v>
                      </c:pt>
                      <c:pt idx="350">
                        <c:v>27.35</c:v>
                      </c:pt>
                      <c:pt idx="351">
                        <c:v>26.44</c:v>
                      </c:pt>
                      <c:pt idx="352">
                        <c:v>26.77</c:v>
                      </c:pt>
                      <c:pt idx="353">
                        <c:v>26.92</c:v>
                      </c:pt>
                      <c:pt idx="354">
                        <c:v>26.71</c:v>
                      </c:pt>
                      <c:pt idx="355">
                        <c:v>26.69</c:v>
                      </c:pt>
                      <c:pt idx="356">
                        <c:v>27.34</c:v>
                      </c:pt>
                      <c:pt idx="357">
                        <c:v>27.42</c:v>
                      </c:pt>
                      <c:pt idx="358">
                        <c:v>27</c:v>
                      </c:pt>
                      <c:pt idx="359">
                        <c:v>27.36</c:v>
                      </c:pt>
                      <c:pt idx="360">
                        <c:v>25.96</c:v>
                      </c:pt>
                      <c:pt idx="361">
                        <c:v>25.83</c:v>
                      </c:pt>
                      <c:pt idx="362">
                        <c:v>25.37</c:v>
                      </c:pt>
                      <c:pt idx="363">
                        <c:v>25.8</c:v>
                      </c:pt>
                      <c:pt idx="364">
                        <c:v>24.38</c:v>
                      </c:pt>
                      <c:pt idx="365">
                        <c:v>24.64</c:v>
                      </c:pt>
                      <c:pt idx="366">
                        <c:v>24.45</c:v>
                      </c:pt>
                      <c:pt idx="367">
                        <c:v>24.54</c:v>
                      </c:pt>
                      <c:pt idx="368">
                        <c:v>25.69</c:v>
                      </c:pt>
                      <c:pt idx="369">
                        <c:v>25.59</c:v>
                      </c:pt>
                      <c:pt idx="370">
                        <c:v>24.94</c:v>
                      </c:pt>
                      <c:pt idx="371">
                        <c:v>24.75</c:v>
                      </c:pt>
                      <c:pt idx="372">
                        <c:v>24.08</c:v>
                      </c:pt>
                      <c:pt idx="373">
                        <c:v>23.56</c:v>
                      </c:pt>
                      <c:pt idx="374">
                        <c:v>23.19</c:v>
                      </c:pt>
                      <c:pt idx="375">
                        <c:v>23.74</c:v>
                      </c:pt>
                      <c:pt idx="376">
                        <c:v>22.95</c:v>
                      </c:pt>
                      <c:pt idx="377">
                        <c:v>23.36</c:v>
                      </c:pt>
                      <c:pt idx="378">
                        <c:v>24.76</c:v>
                      </c:pt>
                      <c:pt idx="379">
                        <c:v>24.54</c:v>
                      </c:pt>
                      <c:pt idx="380">
                        <c:v>25.15</c:v>
                      </c:pt>
                      <c:pt idx="381">
                        <c:v>24.94</c:v>
                      </c:pt>
                      <c:pt idx="382">
                        <c:v>24.48</c:v>
                      </c:pt>
                      <c:pt idx="383">
                        <c:v>24.85</c:v>
                      </c:pt>
                      <c:pt idx="384">
                        <c:v>25.61</c:v>
                      </c:pt>
                      <c:pt idx="385">
                        <c:v>25.31</c:v>
                      </c:pt>
                      <c:pt idx="386">
                        <c:v>25.84</c:v>
                      </c:pt>
                      <c:pt idx="387">
                        <c:v>24.54</c:v>
                      </c:pt>
                      <c:pt idx="388">
                        <c:v>24.35</c:v>
                      </c:pt>
                      <c:pt idx="389">
                        <c:v>24.34</c:v>
                      </c:pt>
                      <c:pt idx="390">
                        <c:v>23.81</c:v>
                      </c:pt>
                      <c:pt idx="391">
                        <c:v>23.56</c:v>
                      </c:pt>
                      <c:pt idx="392">
                        <c:v>23.57</c:v>
                      </c:pt>
                      <c:pt idx="393">
                        <c:v>23.71</c:v>
                      </c:pt>
                      <c:pt idx="394">
                        <c:v>23.54</c:v>
                      </c:pt>
                      <c:pt idx="395">
                        <c:v>23.76</c:v>
                      </c:pt>
                      <c:pt idx="396">
                        <c:v>24.19</c:v>
                      </c:pt>
                      <c:pt idx="397">
                        <c:v>24.02</c:v>
                      </c:pt>
                      <c:pt idx="398">
                        <c:v>23.53</c:v>
                      </c:pt>
                      <c:pt idx="399">
                        <c:v>23.48</c:v>
                      </c:pt>
                      <c:pt idx="400">
                        <c:v>23.47</c:v>
                      </c:pt>
                      <c:pt idx="401">
                        <c:v>23.01</c:v>
                      </c:pt>
                      <c:pt idx="402">
                        <c:v>22.86</c:v>
                      </c:pt>
                      <c:pt idx="403">
                        <c:v>22.21</c:v>
                      </c:pt>
                      <c:pt idx="404">
                        <c:v>22.27</c:v>
                      </c:pt>
                      <c:pt idx="405">
                        <c:v>21.46</c:v>
                      </c:pt>
                      <c:pt idx="406">
                        <c:v>21.86</c:v>
                      </c:pt>
                      <c:pt idx="407">
                        <c:v>22.23</c:v>
                      </c:pt>
                      <c:pt idx="408">
                        <c:v>22.31</c:v>
                      </c:pt>
                      <c:pt idx="409">
                        <c:v>22.62</c:v>
                      </c:pt>
                      <c:pt idx="410">
                        <c:v>21.68</c:v>
                      </c:pt>
                      <c:pt idx="411">
                        <c:v>22.05</c:v>
                      </c:pt>
                      <c:pt idx="412">
                        <c:v>20.93</c:v>
                      </c:pt>
                      <c:pt idx="413">
                        <c:v>20.69</c:v>
                      </c:pt>
                      <c:pt idx="414">
                        <c:v>21.13</c:v>
                      </c:pt>
                      <c:pt idx="415">
                        <c:v>22.49</c:v>
                      </c:pt>
                      <c:pt idx="416">
                        <c:v>22.64</c:v>
                      </c:pt>
                      <c:pt idx="417">
                        <c:v>22.05</c:v>
                      </c:pt>
                      <c:pt idx="418">
                        <c:v>22.83</c:v>
                      </c:pt>
                      <c:pt idx="419">
                        <c:v>23.18</c:v>
                      </c:pt>
                      <c:pt idx="420">
                        <c:v>22.64</c:v>
                      </c:pt>
                      <c:pt idx="421">
                        <c:v>23.64</c:v>
                      </c:pt>
                      <c:pt idx="422">
                        <c:v>24.08</c:v>
                      </c:pt>
                      <c:pt idx="423">
                        <c:v>23.38</c:v>
                      </c:pt>
                      <c:pt idx="424">
                        <c:v>22.43</c:v>
                      </c:pt>
                      <c:pt idx="425">
                        <c:v>22.17</c:v>
                      </c:pt>
                      <c:pt idx="426">
                        <c:v>22.37</c:v>
                      </c:pt>
                      <c:pt idx="427">
                        <c:v>22</c:v>
                      </c:pt>
                      <c:pt idx="428">
                        <c:v>21.51</c:v>
                      </c:pt>
                      <c:pt idx="429">
                        <c:v>22.1</c:v>
                      </c:pt>
                      <c:pt idx="430">
                        <c:v>22.02</c:v>
                      </c:pt>
                      <c:pt idx="431">
                        <c:v>21.42</c:v>
                      </c:pt>
                      <c:pt idx="432">
                        <c:v>21.76</c:v>
                      </c:pt>
                      <c:pt idx="433">
                        <c:v>21.73</c:v>
                      </c:pt>
                      <c:pt idx="434">
                        <c:v>21.98</c:v>
                      </c:pt>
                      <c:pt idx="435">
                        <c:v>21.59</c:v>
                      </c:pt>
                      <c:pt idx="436">
                        <c:v>22.06</c:v>
                      </c:pt>
                      <c:pt idx="437">
                        <c:v>22.06</c:v>
                      </c:pt>
                      <c:pt idx="438">
                        <c:v>22.26</c:v>
                      </c:pt>
                      <c:pt idx="439">
                        <c:v>22.36</c:v>
                      </c:pt>
                      <c:pt idx="440">
                        <c:v>21.66</c:v>
                      </c:pt>
                      <c:pt idx="441">
                        <c:v>20.95</c:v>
                      </c:pt>
                      <c:pt idx="442">
                        <c:v>20.67</c:v>
                      </c:pt>
                      <c:pt idx="443">
                        <c:v>20.56</c:v>
                      </c:pt>
                      <c:pt idx="444">
                        <c:v>20.39</c:v>
                      </c:pt>
                      <c:pt idx="445">
                        <c:v>19.66</c:v>
                      </c:pt>
                      <c:pt idx="446">
                        <c:v>19.73</c:v>
                      </c:pt>
                      <c:pt idx="447">
                        <c:v>19.170000000000002</c:v>
                      </c:pt>
                      <c:pt idx="448">
                        <c:v>20.43</c:v>
                      </c:pt>
                      <c:pt idx="449">
                        <c:v>20.079999999999998</c:v>
                      </c:pt>
                      <c:pt idx="450">
                        <c:v>20.04</c:v>
                      </c:pt>
                      <c:pt idx="451">
                        <c:v>19.47</c:v>
                      </c:pt>
                      <c:pt idx="452">
                        <c:v>19.02</c:v>
                      </c:pt>
                      <c:pt idx="453">
                        <c:v>20.62</c:v>
                      </c:pt>
                      <c:pt idx="454">
                        <c:v>20.2</c:v>
                      </c:pt>
                      <c:pt idx="455">
                        <c:v>21.35</c:v>
                      </c:pt>
                      <c:pt idx="456">
                        <c:v>21.63</c:v>
                      </c:pt>
                      <c:pt idx="457">
                        <c:v>21.56</c:v>
                      </c:pt>
                      <c:pt idx="458">
                        <c:v>20.78</c:v>
                      </c:pt>
                      <c:pt idx="459">
                        <c:v>20.46</c:v>
                      </c:pt>
                      <c:pt idx="460">
                        <c:v>20</c:v>
                      </c:pt>
                      <c:pt idx="461">
                        <c:v>20.170000000000002</c:v>
                      </c:pt>
                      <c:pt idx="462">
                        <c:v>21.59</c:v>
                      </c:pt>
                      <c:pt idx="463">
                        <c:v>21.58</c:v>
                      </c:pt>
                      <c:pt idx="464">
                        <c:v>21.67</c:v>
                      </c:pt>
                      <c:pt idx="465">
                        <c:v>21.38</c:v>
                      </c:pt>
                      <c:pt idx="466">
                        <c:v>21.51</c:v>
                      </c:pt>
                      <c:pt idx="467">
                        <c:v>21.27</c:v>
                      </c:pt>
                      <c:pt idx="468">
                        <c:v>20.91</c:v>
                      </c:pt>
                      <c:pt idx="469">
                        <c:v>20.78</c:v>
                      </c:pt>
                      <c:pt idx="470">
                        <c:v>20.39</c:v>
                      </c:pt>
                      <c:pt idx="471">
                        <c:v>19.91</c:v>
                      </c:pt>
                      <c:pt idx="472">
                        <c:v>20.11</c:v>
                      </c:pt>
                      <c:pt idx="473">
                        <c:v>20.65</c:v>
                      </c:pt>
                      <c:pt idx="474">
                        <c:v>21</c:v>
                      </c:pt>
                      <c:pt idx="475">
                        <c:v>21.47</c:v>
                      </c:pt>
                      <c:pt idx="476">
                        <c:v>21.09</c:v>
                      </c:pt>
                      <c:pt idx="477">
                        <c:v>20.85</c:v>
                      </c:pt>
                      <c:pt idx="478">
                        <c:v>20.71</c:v>
                      </c:pt>
                      <c:pt idx="479">
                        <c:v>21.46</c:v>
                      </c:pt>
                      <c:pt idx="480">
                        <c:v>21.86</c:v>
                      </c:pt>
                      <c:pt idx="481">
                        <c:v>21.92</c:v>
                      </c:pt>
                      <c:pt idx="482">
                        <c:v>21.65</c:v>
                      </c:pt>
                      <c:pt idx="483">
                        <c:v>21.59</c:v>
                      </c:pt>
                      <c:pt idx="484">
                        <c:v>22.32</c:v>
                      </c:pt>
                      <c:pt idx="485">
                        <c:v>22.48</c:v>
                      </c:pt>
                      <c:pt idx="486">
                        <c:v>22.09</c:v>
                      </c:pt>
                      <c:pt idx="487">
                        <c:v>22.32</c:v>
                      </c:pt>
                      <c:pt idx="488">
                        <c:v>21.52</c:v>
                      </c:pt>
                      <c:pt idx="489">
                        <c:v>21.08</c:v>
                      </c:pt>
                      <c:pt idx="490">
                        <c:v>21.08</c:v>
                      </c:pt>
                      <c:pt idx="491">
                        <c:v>21.33</c:v>
                      </c:pt>
                      <c:pt idx="492">
                        <c:v>21.14</c:v>
                      </c:pt>
                      <c:pt idx="493">
                        <c:v>21.29</c:v>
                      </c:pt>
                      <c:pt idx="494">
                        <c:v>21.5</c:v>
                      </c:pt>
                      <c:pt idx="495">
                        <c:v>21.41</c:v>
                      </c:pt>
                      <c:pt idx="496">
                        <c:v>21.2</c:v>
                      </c:pt>
                      <c:pt idx="497">
                        <c:v>20.71</c:v>
                      </c:pt>
                      <c:pt idx="498">
                        <c:v>20.18</c:v>
                      </c:pt>
                      <c:pt idx="499">
                        <c:v>20.3</c:v>
                      </c:pt>
                      <c:pt idx="500">
                        <c:v>20</c:v>
                      </c:pt>
                      <c:pt idx="501">
                        <c:v>20.100000000000001</c:v>
                      </c:pt>
                      <c:pt idx="502">
                        <c:v>19.989999999999998</c:v>
                      </c:pt>
                      <c:pt idx="503">
                        <c:v>20.34</c:v>
                      </c:pt>
                      <c:pt idx="504">
                        <c:v>20.079999999999998</c:v>
                      </c:pt>
                      <c:pt idx="505">
                        <c:v>19.78</c:v>
                      </c:pt>
                      <c:pt idx="506">
                        <c:v>19.72</c:v>
                      </c:pt>
                      <c:pt idx="507">
                        <c:v>19.600000000000001</c:v>
                      </c:pt>
                      <c:pt idx="508">
                        <c:v>19.989999999999998</c:v>
                      </c:pt>
                      <c:pt idx="509">
                        <c:v>18.920000000000002</c:v>
                      </c:pt>
                      <c:pt idx="510">
                        <c:v>18.670000000000002</c:v>
                      </c:pt>
                      <c:pt idx="511">
                        <c:v>18.72</c:v>
                      </c:pt>
                      <c:pt idx="512">
                        <c:v>18.18</c:v>
                      </c:pt>
                      <c:pt idx="513">
                        <c:v>18.670000000000002</c:v>
                      </c:pt>
                      <c:pt idx="514">
                        <c:v>18.97</c:v>
                      </c:pt>
                      <c:pt idx="515">
                        <c:v>19.14</c:v>
                      </c:pt>
                      <c:pt idx="516">
                        <c:v>18.579999999999998</c:v>
                      </c:pt>
                      <c:pt idx="517">
                        <c:v>18.28</c:v>
                      </c:pt>
                      <c:pt idx="518">
                        <c:v>18.47</c:v>
                      </c:pt>
                      <c:pt idx="519">
                        <c:v>17.989999999999998</c:v>
                      </c:pt>
                      <c:pt idx="520">
                        <c:v>17.420000000000002</c:v>
                      </c:pt>
                      <c:pt idx="521">
                        <c:v>17.63</c:v>
                      </c:pt>
                      <c:pt idx="522">
                        <c:v>17.59</c:v>
                      </c:pt>
                      <c:pt idx="523">
                        <c:v>16.95</c:v>
                      </c:pt>
                      <c:pt idx="524">
                        <c:v>16.690000000000001</c:v>
                      </c:pt>
                      <c:pt idx="525">
                        <c:v>16.43</c:v>
                      </c:pt>
                      <c:pt idx="526">
                        <c:v>16.48</c:v>
                      </c:pt>
                      <c:pt idx="527">
                        <c:v>16.23</c:v>
                      </c:pt>
                      <c:pt idx="528">
                        <c:v>16.21</c:v>
                      </c:pt>
                      <c:pt idx="529">
                        <c:v>15.64</c:v>
                      </c:pt>
                      <c:pt idx="530">
                        <c:v>16.649999999999999</c:v>
                      </c:pt>
                      <c:pt idx="531">
                        <c:v>15.7</c:v>
                      </c:pt>
                      <c:pt idx="532">
                        <c:v>15.59</c:v>
                      </c:pt>
                      <c:pt idx="533">
                        <c:v>15.15</c:v>
                      </c:pt>
                      <c:pt idx="534">
                        <c:v>14.37</c:v>
                      </c:pt>
                      <c:pt idx="535">
                        <c:v>13.93</c:v>
                      </c:pt>
                      <c:pt idx="536">
                        <c:v>15.75</c:v>
                      </c:pt>
                      <c:pt idx="537">
                        <c:v>16.43</c:v>
                      </c:pt>
                      <c:pt idx="538">
                        <c:v>16.77</c:v>
                      </c:pt>
                      <c:pt idx="539">
                        <c:v>16.829999999999998</c:v>
                      </c:pt>
                      <c:pt idx="540">
                        <c:v>18.239999999999998</c:v>
                      </c:pt>
                      <c:pt idx="541">
                        <c:v>18.22</c:v>
                      </c:pt>
                      <c:pt idx="542">
                        <c:v>16.989999999999998</c:v>
                      </c:pt>
                      <c:pt idx="543">
                        <c:v>16.93</c:v>
                      </c:pt>
                      <c:pt idx="544">
                        <c:v>16.13</c:v>
                      </c:pt>
                      <c:pt idx="545">
                        <c:v>17.440000000000001</c:v>
                      </c:pt>
                      <c:pt idx="546">
                        <c:v>17.71</c:v>
                      </c:pt>
                      <c:pt idx="547">
                        <c:v>17.55</c:v>
                      </c:pt>
                      <c:pt idx="548">
                        <c:v>17.55</c:v>
                      </c:pt>
                      <c:pt idx="549">
                        <c:v>17.399999999999999</c:v>
                      </c:pt>
                      <c:pt idx="550">
                        <c:v>18.28</c:v>
                      </c:pt>
                      <c:pt idx="551">
                        <c:v>18.100000000000001</c:v>
                      </c:pt>
                      <c:pt idx="552">
                        <c:v>17.21</c:v>
                      </c:pt>
                      <c:pt idx="553">
                        <c:v>17.8</c:v>
                      </c:pt>
                      <c:pt idx="554">
                        <c:v>18.100000000000001</c:v>
                      </c:pt>
                      <c:pt idx="555">
                        <c:v>17.18</c:v>
                      </c:pt>
                      <c:pt idx="556">
                        <c:v>16.690000000000001</c:v>
                      </c:pt>
                      <c:pt idx="557">
                        <c:v>17.21</c:v>
                      </c:pt>
                      <c:pt idx="558">
                        <c:v>17.329999999999998</c:v>
                      </c:pt>
                      <c:pt idx="559">
                        <c:v>16.66</c:v>
                      </c:pt>
                      <c:pt idx="560">
                        <c:v>16.18</c:v>
                      </c:pt>
                      <c:pt idx="561">
                        <c:v>16.510000000000002</c:v>
                      </c:pt>
                      <c:pt idx="562">
                        <c:v>16.21</c:v>
                      </c:pt>
                      <c:pt idx="563">
                        <c:v>16.82</c:v>
                      </c:pt>
                      <c:pt idx="564">
                        <c:v>16.23</c:v>
                      </c:pt>
                      <c:pt idx="565">
                        <c:v>16.36</c:v>
                      </c:pt>
                      <c:pt idx="566">
                        <c:v>16.68</c:v>
                      </c:pt>
                      <c:pt idx="567">
                        <c:v>17.350000000000001</c:v>
                      </c:pt>
                      <c:pt idx="568">
                        <c:v>17.38</c:v>
                      </c:pt>
                      <c:pt idx="569">
                        <c:v>17.62</c:v>
                      </c:pt>
                      <c:pt idx="570">
                        <c:v>17.89</c:v>
                      </c:pt>
                      <c:pt idx="571">
                        <c:v>17.02</c:v>
                      </c:pt>
                      <c:pt idx="572">
                        <c:v>17.64</c:v>
                      </c:pt>
                      <c:pt idx="573">
                        <c:v>18.399999999999999</c:v>
                      </c:pt>
                      <c:pt idx="574">
                        <c:v>17.22</c:v>
                      </c:pt>
                      <c:pt idx="575">
                        <c:v>17.010000000000002</c:v>
                      </c:pt>
                      <c:pt idx="576">
                        <c:v>17.399999999999999</c:v>
                      </c:pt>
                      <c:pt idx="577">
                        <c:v>17.16</c:v>
                      </c:pt>
                      <c:pt idx="578">
                        <c:v>15.49</c:v>
                      </c:pt>
                      <c:pt idx="579">
                        <c:v>16.649999999999999</c:v>
                      </c:pt>
                      <c:pt idx="580">
                        <c:v>15.05</c:v>
                      </c:pt>
                      <c:pt idx="581">
                        <c:v>16.23</c:v>
                      </c:pt>
                      <c:pt idx="582">
                        <c:v>18.149999999999999</c:v>
                      </c:pt>
                      <c:pt idx="583">
                        <c:v>16.670000000000002</c:v>
                      </c:pt>
                      <c:pt idx="584">
                        <c:v>16.62</c:v>
                      </c:pt>
                      <c:pt idx="585">
                        <c:v>16.43</c:v>
                      </c:pt>
                      <c:pt idx="586">
                        <c:v>16.89</c:v>
                      </c:pt>
                      <c:pt idx="587">
                        <c:v>17.350000000000001</c:v>
                      </c:pt>
                      <c:pt idx="588">
                        <c:v>15.06</c:v>
                      </c:pt>
                      <c:pt idx="589">
                        <c:v>16.13</c:v>
                      </c:pt>
                      <c:pt idx="590">
                        <c:v>16.77</c:v>
                      </c:pt>
                      <c:pt idx="591">
                        <c:v>15.93</c:v>
                      </c:pt>
                      <c:pt idx="592">
                        <c:v>15.23</c:v>
                      </c:pt>
                      <c:pt idx="593">
                        <c:v>14.44</c:v>
                      </c:pt>
                      <c:pt idx="594">
                        <c:v>12.91</c:v>
                      </c:pt>
                      <c:pt idx="595">
                        <c:v>12.39</c:v>
                      </c:pt>
                      <c:pt idx="596">
                        <c:v>11.11</c:v>
                      </c:pt>
                      <c:pt idx="597">
                        <c:v>12.25</c:v>
                      </c:pt>
                      <c:pt idx="598">
                        <c:v>13.21</c:v>
                      </c:pt>
                      <c:pt idx="599">
                        <c:v>14.06</c:v>
                      </c:pt>
                      <c:pt idx="600">
                        <c:v>12.53</c:v>
                      </c:pt>
                      <c:pt idx="601">
                        <c:v>12.82</c:v>
                      </c:pt>
                      <c:pt idx="602">
                        <c:v>12.45</c:v>
                      </c:pt>
                      <c:pt idx="603">
                        <c:v>13.07</c:v>
                      </c:pt>
                      <c:pt idx="604">
                        <c:v>12.67</c:v>
                      </c:pt>
                      <c:pt idx="605">
                        <c:v>11.88</c:v>
                      </c:pt>
                      <c:pt idx="606">
                        <c:v>11.75</c:v>
                      </c:pt>
                      <c:pt idx="607">
                        <c:v>10.99</c:v>
                      </c:pt>
                      <c:pt idx="608">
                        <c:v>10.69</c:v>
                      </c:pt>
                      <c:pt idx="609">
                        <c:v>12.37</c:v>
                      </c:pt>
                      <c:pt idx="610">
                        <c:v>11.61</c:v>
                      </c:pt>
                      <c:pt idx="611">
                        <c:v>12.01</c:v>
                      </c:pt>
                      <c:pt idx="612">
                        <c:v>12.6</c:v>
                      </c:pt>
                      <c:pt idx="613">
                        <c:v>12.67</c:v>
                      </c:pt>
                      <c:pt idx="614">
                        <c:v>13.38</c:v>
                      </c:pt>
                      <c:pt idx="615">
                        <c:v>12.16</c:v>
                      </c:pt>
                      <c:pt idx="616">
                        <c:v>11.32</c:v>
                      </c:pt>
                      <c:pt idx="617">
                        <c:v>11.54</c:v>
                      </c:pt>
                      <c:pt idx="618">
                        <c:v>11.19</c:v>
                      </c:pt>
                      <c:pt idx="619">
                        <c:v>10.81</c:v>
                      </c:pt>
                      <c:pt idx="620">
                        <c:v>10.14</c:v>
                      </c:pt>
                      <c:pt idx="621">
                        <c:v>10.88</c:v>
                      </c:pt>
                      <c:pt idx="622">
                        <c:v>10.33</c:v>
                      </c:pt>
                      <c:pt idx="623">
                        <c:v>9.67</c:v>
                      </c:pt>
                      <c:pt idx="624">
                        <c:v>9.5299999999999994</c:v>
                      </c:pt>
                      <c:pt idx="625">
                        <c:v>8.5299999999999994</c:v>
                      </c:pt>
                      <c:pt idx="626">
                        <c:v>7.62</c:v>
                      </c:pt>
                      <c:pt idx="627">
                        <c:v>7.85</c:v>
                      </c:pt>
                      <c:pt idx="628">
                        <c:v>9.0399999999999991</c:v>
                      </c:pt>
                      <c:pt idx="629">
                        <c:v>9.57</c:v>
                      </c:pt>
                      <c:pt idx="630">
                        <c:v>10.02</c:v>
                      </c:pt>
                      <c:pt idx="631">
                        <c:v>10.27</c:v>
                      </c:pt>
                      <c:pt idx="632">
                        <c:v>8.56</c:v>
                      </c:pt>
                      <c:pt idx="633">
                        <c:v>9.26</c:v>
                      </c:pt>
                      <c:pt idx="634">
                        <c:v>9.73</c:v>
                      </c:pt>
                      <c:pt idx="635">
                        <c:v>9.6300000000000008</c:v>
                      </c:pt>
                      <c:pt idx="636">
                        <c:v>10.39</c:v>
                      </c:pt>
                      <c:pt idx="637">
                        <c:v>11.09</c:v>
                      </c:pt>
                      <c:pt idx="638">
                        <c:v>10.64</c:v>
                      </c:pt>
                      <c:pt idx="639">
                        <c:v>10.46</c:v>
                      </c:pt>
                      <c:pt idx="640">
                        <c:v>9.65</c:v>
                      </c:pt>
                      <c:pt idx="641">
                        <c:v>9.84</c:v>
                      </c:pt>
                      <c:pt idx="642">
                        <c:v>9.43</c:v>
                      </c:pt>
                      <c:pt idx="643">
                        <c:v>10.49</c:v>
                      </c:pt>
                      <c:pt idx="644">
                        <c:v>10.39</c:v>
                      </c:pt>
                      <c:pt idx="645">
                        <c:v>10.09</c:v>
                      </c:pt>
                      <c:pt idx="646">
                        <c:v>9.92</c:v>
                      </c:pt>
                      <c:pt idx="647">
                        <c:v>9.57</c:v>
                      </c:pt>
                      <c:pt idx="648">
                        <c:v>9.34</c:v>
                      </c:pt>
                      <c:pt idx="649">
                        <c:v>9.5500000000000007</c:v>
                      </c:pt>
                      <c:pt idx="650">
                        <c:v>9.56</c:v>
                      </c:pt>
                      <c:pt idx="651">
                        <c:v>9.4700000000000006</c:v>
                      </c:pt>
                      <c:pt idx="652">
                        <c:v>9.84</c:v>
                      </c:pt>
                      <c:pt idx="653">
                        <c:v>10.16</c:v>
                      </c:pt>
                      <c:pt idx="654">
                        <c:v>10.27</c:v>
                      </c:pt>
                      <c:pt idx="655">
                        <c:v>10.1</c:v>
                      </c:pt>
                      <c:pt idx="656">
                        <c:v>10.26</c:v>
                      </c:pt>
                      <c:pt idx="657">
                        <c:v>9.73</c:v>
                      </c:pt>
                      <c:pt idx="658">
                        <c:v>9.69</c:v>
                      </c:pt>
                      <c:pt idx="659">
                        <c:v>9.3800000000000008</c:v>
                      </c:pt>
                      <c:pt idx="660">
                        <c:v>8.8800000000000008</c:v>
                      </c:pt>
                      <c:pt idx="661">
                        <c:v>9</c:v>
                      </c:pt>
                      <c:pt idx="662">
                        <c:v>8.49</c:v>
                      </c:pt>
                      <c:pt idx="663">
                        <c:v>8.1</c:v>
                      </c:pt>
                      <c:pt idx="664">
                        <c:v>7.85</c:v>
                      </c:pt>
                      <c:pt idx="665">
                        <c:v>6.55</c:v>
                      </c:pt>
                      <c:pt idx="666">
                        <c:v>7.52</c:v>
                      </c:pt>
                      <c:pt idx="667">
                        <c:v>7.06</c:v>
                      </c:pt>
                      <c:pt idx="668">
                        <c:v>7.29</c:v>
                      </c:pt>
                      <c:pt idx="669">
                        <c:v>7.16</c:v>
                      </c:pt>
                      <c:pt idx="670">
                        <c:v>7.41</c:v>
                      </c:pt>
                      <c:pt idx="671">
                        <c:v>8.36</c:v>
                      </c:pt>
                      <c:pt idx="672">
                        <c:v>7.71</c:v>
                      </c:pt>
                      <c:pt idx="673">
                        <c:v>7.5</c:v>
                      </c:pt>
                      <c:pt idx="674">
                        <c:v>7.5</c:v>
                      </c:pt>
                      <c:pt idx="675">
                        <c:v>7.36</c:v>
                      </c:pt>
                      <c:pt idx="676">
                        <c:v>7.28</c:v>
                      </c:pt>
                      <c:pt idx="677">
                        <c:v>7.39</c:v>
                      </c:pt>
                      <c:pt idx="678">
                        <c:v>7.94</c:v>
                      </c:pt>
                      <c:pt idx="679">
                        <c:v>8.0299999999999994</c:v>
                      </c:pt>
                      <c:pt idx="680">
                        <c:v>7.21</c:v>
                      </c:pt>
                      <c:pt idx="681">
                        <c:v>7.56</c:v>
                      </c:pt>
                      <c:pt idx="682">
                        <c:v>7.46</c:v>
                      </c:pt>
                      <c:pt idx="683">
                        <c:v>7.18</c:v>
                      </c:pt>
                      <c:pt idx="684">
                        <c:v>6.47</c:v>
                      </c:pt>
                      <c:pt idx="685">
                        <c:v>6.47</c:v>
                      </c:pt>
                      <c:pt idx="686">
                        <c:v>6.12</c:v>
                      </c:pt>
                      <c:pt idx="687">
                        <c:v>6.04</c:v>
                      </c:pt>
                      <c:pt idx="688">
                        <c:v>5.82</c:v>
                      </c:pt>
                      <c:pt idx="689">
                        <c:v>6.53</c:v>
                      </c:pt>
                      <c:pt idx="690">
                        <c:v>6.49</c:v>
                      </c:pt>
                      <c:pt idx="691">
                        <c:v>6.59</c:v>
                      </c:pt>
                      <c:pt idx="692">
                        <c:v>6.17</c:v>
                      </c:pt>
                      <c:pt idx="693">
                        <c:v>5.78</c:v>
                      </c:pt>
                      <c:pt idx="694">
                        <c:v>5.66</c:v>
                      </c:pt>
                      <c:pt idx="695">
                        <c:v>5.59</c:v>
                      </c:pt>
                      <c:pt idx="696">
                        <c:v>5.0599999999999996</c:v>
                      </c:pt>
                      <c:pt idx="697">
                        <c:v>5.01</c:v>
                      </c:pt>
                      <c:pt idx="698">
                        <c:v>5.08</c:v>
                      </c:pt>
                      <c:pt idx="699">
                        <c:v>5.83</c:v>
                      </c:pt>
                      <c:pt idx="700">
                        <c:v>5.99</c:v>
                      </c:pt>
                      <c:pt idx="701">
                        <c:v>6.6</c:v>
                      </c:pt>
                      <c:pt idx="702">
                        <c:v>6.64</c:v>
                      </c:pt>
                      <c:pt idx="703">
                        <c:v>6.51</c:v>
                      </c:pt>
                      <c:pt idx="704">
                        <c:v>6.94</c:v>
                      </c:pt>
                      <c:pt idx="705">
                        <c:v>7.63</c:v>
                      </c:pt>
                      <c:pt idx="706">
                        <c:v>7.03</c:v>
                      </c:pt>
                      <c:pt idx="707">
                        <c:v>6.6</c:v>
                      </c:pt>
                      <c:pt idx="708">
                        <c:v>7.69</c:v>
                      </c:pt>
                      <c:pt idx="709">
                        <c:v>7.32</c:v>
                      </c:pt>
                      <c:pt idx="710">
                        <c:v>7.56</c:v>
                      </c:pt>
                      <c:pt idx="711">
                        <c:v>7.65</c:v>
                      </c:pt>
                      <c:pt idx="712">
                        <c:v>7.41</c:v>
                      </c:pt>
                      <c:pt idx="713">
                        <c:v>6.77</c:v>
                      </c:pt>
                      <c:pt idx="714">
                        <c:v>7.15</c:v>
                      </c:pt>
                      <c:pt idx="715">
                        <c:v>7.35</c:v>
                      </c:pt>
                      <c:pt idx="716">
                        <c:v>7.55</c:v>
                      </c:pt>
                      <c:pt idx="717">
                        <c:v>7.86</c:v>
                      </c:pt>
                      <c:pt idx="718">
                        <c:v>7.65</c:v>
                      </c:pt>
                      <c:pt idx="719">
                        <c:v>7.42</c:v>
                      </c:pt>
                      <c:pt idx="720">
                        <c:v>7.46</c:v>
                      </c:pt>
                      <c:pt idx="721">
                        <c:v>8.6199999999999992</c:v>
                      </c:pt>
                      <c:pt idx="722">
                        <c:v>8.99</c:v>
                      </c:pt>
                      <c:pt idx="723">
                        <c:v>8.4</c:v>
                      </c:pt>
                      <c:pt idx="724">
                        <c:v>8.8000000000000007</c:v>
                      </c:pt>
                      <c:pt idx="725">
                        <c:v>8.9</c:v>
                      </c:pt>
                      <c:pt idx="726">
                        <c:v>9.01</c:v>
                      </c:pt>
                      <c:pt idx="727">
                        <c:v>8.01</c:v>
                      </c:pt>
                      <c:pt idx="728">
                        <c:v>8.6</c:v>
                      </c:pt>
                      <c:pt idx="729">
                        <c:v>8.2899999999999991</c:v>
                      </c:pt>
                      <c:pt idx="730">
                        <c:v>8.68</c:v>
                      </c:pt>
                      <c:pt idx="731">
                        <c:v>8.8699999999999992</c:v>
                      </c:pt>
                      <c:pt idx="732">
                        <c:v>8.73</c:v>
                      </c:pt>
                      <c:pt idx="733">
                        <c:v>8.4600000000000009</c:v>
                      </c:pt>
                      <c:pt idx="734">
                        <c:v>8.83</c:v>
                      </c:pt>
                      <c:pt idx="735">
                        <c:v>8.6999999999999993</c:v>
                      </c:pt>
                      <c:pt idx="736">
                        <c:v>8.64</c:v>
                      </c:pt>
                      <c:pt idx="737">
                        <c:v>9.52</c:v>
                      </c:pt>
                      <c:pt idx="738">
                        <c:v>9.3800000000000008</c:v>
                      </c:pt>
                      <c:pt idx="739">
                        <c:v>10.119999999999999</c:v>
                      </c:pt>
                      <c:pt idx="740">
                        <c:v>9.83</c:v>
                      </c:pt>
                      <c:pt idx="741">
                        <c:v>10.56</c:v>
                      </c:pt>
                      <c:pt idx="742">
                        <c:v>9.9499999999999993</c:v>
                      </c:pt>
                      <c:pt idx="743">
                        <c:v>9.73</c:v>
                      </c:pt>
                      <c:pt idx="744">
                        <c:v>9.24</c:v>
                      </c:pt>
                      <c:pt idx="745">
                        <c:v>9.5500000000000007</c:v>
                      </c:pt>
                      <c:pt idx="746">
                        <c:v>9.35</c:v>
                      </c:pt>
                      <c:pt idx="747">
                        <c:v>9.9700000000000006</c:v>
                      </c:pt>
                      <c:pt idx="748">
                        <c:v>9.77</c:v>
                      </c:pt>
                      <c:pt idx="749">
                        <c:v>9.51</c:v>
                      </c:pt>
                      <c:pt idx="750">
                        <c:v>9.52</c:v>
                      </c:pt>
                      <c:pt idx="751">
                        <c:v>9.4600000000000009</c:v>
                      </c:pt>
                      <c:pt idx="752">
                        <c:v>9.77</c:v>
                      </c:pt>
                      <c:pt idx="753">
                        <c:v>9.4700000000000006</c:v>
                      </c:pt>
                      <c:pt idx="754">
                        <c:v>9.74</c:v>
                      </c:pt>
                      <c:pt idx="755">
                        <c:v>9.92</c:v>
                      </c:pt>
                      <c:pt idx="756">
                        <c:v>10.029999999999999</c:v>
                      </c:pt>
                      <c:pt idx="757">
                        <c:v>9.86</c:v>
                      </c:pt>
                      <c:pt idx="758">
                        <c:v>9.73</c:v>
                      </c:pt>
                      <c:pt idx="759">
                        <c:v>10.08</c:v>
                      </c:pt>
                      <c:pt idx="760">
                        <c:v>9.99</c:v>
                      </c:pt>
                      <c:pt idx="761">
                        <c:v>10.07</c:v>
                      </c:pt>
                      <c:pt idx="762">
                        <c:v>10.14</c:v>
                      </c:pt>
                      <c:pt idx="763">
                        <c:v>9.99</c:v>
                      </c:pt>
                      <c:pt idx="764">
                        <c:v>10.07</c:v>
                      </c:pt>
                      <c:pt idx="765">
                        <c:v>10.130000000000001</c:v>
                      </c:pt>
                      <c:pt idx="766">
                        <c:v>9.8699999999999992</c:v>
                      </c:pt>
                      <c:pt idx="767">
                        <c:v>9.6999999999999993</c:v>
                      </c:pt>
                      <c:pt idx="768">
                        <c:v>9.42</c:v>
                      </c:pt>
                      <c:pt idx="769">
                        <c:v>9.65</c:v>
                      </c:pt>
                      <c:pt idx="770">
                        <c:v>9.77</c:v>
                      </c:pt>
                      <c:pt idx="771">
                        <c:v>9.1999999999999993</c:v>
                      </c:pt>
                      <c:pt idx="772">
                        <c:v>9.3000000000000007</c:v>
                      </c:pt>
                      <c:pt idx="773">
                        <c:v>9.42</c:v>
                      </c:pt>
                      <c:pt idx="774">
                        <c:v>9.6199999999999992</c:v>
                      </c:pt>
                      <c:pt idx="775">
                        <c:v>9.67</c:v>
                      </c:pt>
                      <c:pt idx="776">
                        <c:v>9.7899999999999991</c:v>
                      </c:pt>
                      <c:pt idx="777">
                        <c:v>9.69</c:v>
                      </c:pt>
                      <c:pt idx="778">
                        <c:v>9.64</c:v>
                      </c:pt>
                      <c:pt idx="779">
                        <c:v>9.3000000000000007</c:v>
                      </c:pt>
                      <c:pt idx="780">
                        <c:v>9.31</c:v>
                      </c:pt>
                      <c:pt idx="781">
                        <c:v>9.17</c:v>
                      </c:pt>
                      <c:pt idx="782">
                        <c:v>9.01</c:v>
                      </c:pt>
                      <c:pt idx="783">
                        <c:v>9.1300000000000008</c:v>
                      </c:pt>
                      <c:pt idx="784">
                        <c:v>9</c:v>
                      </c:pt>
                      <c:pt idx="785">
                        <c:v>9.58</c:v>
                      </c:pt>
                      <c:pt idx="786">
                        <c:v>9.5399999999999991</c:v>
                      </c:pt>
                      <c:pt idx="787">
                        <c:v>9.9499999999999993</c:v>
                      </c:pt>
                      <c:pt idx="788">
                        <c:v>9.91</c:v>
                      </c:pt>
                      <c:pt idx="789">
                        <c:v>9.85</c:v>
                      </c:pt>
                      <c:pt idx="790">
                        <c:v>9.93</c:v>
                      </c:pt>
                      <c:pt idx="791">
                        <c:v>9.84</c:v>
                      </c:pt>
                      <c:pt idx="792">
                        <c:v>9.85</c:v>
                      </c:pt>
                      <c:pt idx="793">
                        <c:v>10.130000000000001</c:v>
                      </c:pt>
                      <c:pt idx="794">
                        <c:v>10.07</c:v>
                      </c:pt>
                      <c:pt idx="795">
                        <c:v>10.24</c:v>
                      </c:pt>
                      <c:pt idx="796">
                        <c:v>10.210000000000001</c:v>
                      </c:pt>
                      <c:pt idx="797">
                        <c:v>10.210000000000001</c:v>
                      </c:pt>
                      <c:pt idx="798">
                        <c:v>10.45</c:v>
                      </c:pt>
                      <c:pt idx="799">
                        <c:v>10.55</c:v>
                      </c:pt>
                      <c:pt idx="800">
                        <c:v>10.82</c:v>
                      </c:pt>
                      <c:pt idx="801">
                        <c:v>11.04</c:v>
                      </c:pt>
                      <c:pt idx="802">
                        <c:v>11.42</c:v>
                      </c:pt>
                      <c:pt idx="803">
                        <c:v>11.34</c:v>
                      </c:pt>
                      <c:pt idx="804">
                        <c:v>11.64</c:v>
                      </c:pt>
                      <c:pt idx="805">
                        <c:v>11.59</c:v>
                      </c:pt>
                      <c:pt idx="806">
                        <c:v>11.16</c:v>
                      </c:pt>
                      <c:pt idx="807">
                        <c:v>11.39</c:v>
                      </c:pt>
                      <c:pt idx="808">
                        <c:v>11.62</c:v>
                      </c:pt>
                      <c:pt idx="809">
                        <c:v>11.55</c:v>
                      </c:pt>
                      <c:pt idx="810">
                        <c:v>11.06</c:v>
                      </c:pt>
                      <c:pt idx="811">
                        <c:v>11.29</c:v>
                      </c:pt>
                      <c:pt idx="812">
                        <c:v>11.28</c:v>
                      </c:pt>
                      <c:pt idx="813">
                        <c:v>11.58</c:v>
                      </c:pt>
                      <c:pt idx="814">
                        <c:v>11.8</c:v>
                      </c:pt>
                      <c:pt idx="815">
                        <c:v>11.71</c:v>
                      </c:pt>
                      <c:pt idx="816">
                        <c:v>11.86</c:v>
                      </c:pt>
                      <c:pt idx="817">
                        <c:v>11.83</c:v>
                      </c:pt>
                      <c:pt idx="818">
                        <c:v>11.95</c:v>
                      </c:pt>
                      <c:pt idx="819">
                        <c:v>11.97</c:v>
                      </c:pt>
                      <c:pt idx="820">
                        <c:v>11.92</c:v>
                      </c:pt>
                      <c:pt idx="821">
                        <c:v>11.28</c:v>
                      </c:pt>
                      <c:pt idx="822">
                        <c:v>11.19</c:v>
                      </c:pt>
                      <c:pt idx="823">
                        <c:v>11.41</c:v>
                      </c:pt>
                      <c:pt idx="824">
                        <c:v>11.54</c:v>
                      </c:pt>
                      <c:pt idx="825">
                        <c:v>11.58</c:v>
                      </c:pt>
                      <c:pt idx="826">
                        <c:v>11.76</c:v>
                      </c:pt>
                      <c:pt idx="827">
                        <c:v>11.86</c:v>
                      </c:pt>
                      <c:pt idx="828">
                        <c:v>11.79</c:v>
                      </c:pt>
                      <c:pt idx="829">
                        <c:v>11.94</c:v>
                      </c:pt>
                      <c:pt idx="830">
                        <c:v>11.97</c:v>
                      </c:pt>
                      <c:pt idx="831">
                        <c:v>12.38</c:v>
                      </c:pt>
                      <c:pt idx="832">
                        <c:v>12.34</c:v>
                      </c:pt>
                      <c:pt idx="833">
                        <c:v>12.28</c:v>
                      </c:pt>
                      <c:pt idx="834">
                        <c:v>12.17</c:v>
                      </c:pt>
                      <c:pt idx="835">
                        <c:v>12.44</c:v>
                      </c:pt>
                      <c:pt idx="836">
                        <c:v>12.19</c:v>
                      </c:pt>
                      <c:pt idx="837">
                        <c:v>11.95</c:v>
                      </c:pt>
                      <c:pt idx="838">
                        <c:v>11.84</c:v>
                      </c:pt>
                      <c:pt idx="839">
                        <c:v>12.23</c:v>
                      </c:pt>
                      <c:pt idx="840">
                        <c:v>12.18</c:v>
                      </c:pt>
                      <c:pt idx="841">
                        <c:v>12.12</c:v>
                      </c:pt>
                      <c:pt idx="842">
                        <c:v>11.58</c:v>
                      </c:pt>
                      <c:pt idx="843">
                        <c:v>11.59</c:v>
                      </c:pt>
                      <c:pt idx="844">
                        <c:v>11.96</c:v>
                      </c:pt>
                      <c:pt idx="845">
                        <c:v>12.11</c:v>
                      </c:pt>
                      <c:pt idx="846">
                        <c:v>12.24</c:v>
                      </c:pt>
                      <c:pt idx="847">
                        <c:v>12.26</c:v>
                      </c:pt>
                      <c:pt idx="848">
                        <c:v>12.36</c:v>
                      </c:pt>
                      <c:pt idx="849">
                        <c:v>12.46</c:v>
                      </c:pt>
                      <c:pt idx="850">
                        <c:v>12.34</c:v>
                      </c:pt>
                      <c:pt idx="851">
                        <c:v>12.76</c:v>
                      </c:pt>
                      <c:pt idx="852">
                        <c:v>12.65</c:v>
                      </c:pt>
                      <c:pt idx="853">
                        <c:v>12.35</c:v>
                      </c:pt>
                      <c:pt idx="854">
                        <c:v>12.4</c:v>
                      </c:pt>
                      <c:pt idx="855">
                        <c:v>12.31</c:v>
                      </c:pt>
                      <c:pt idx="856">
                        <c:v>12.07</c:v>
                      </c:pt>
                      <c:pt idx="857">
                        <c:v>12.43</c:v>
                      </c:pt>
                      <c:pt idx="858">
                        <c:v>12.25</c:v>
                      </c:pt>
                      <c:pt idx="859">
                        <c:v>11.93</c:v>
                      </c:pt>
                      <c:pt idx="860">
                        <c:v>11.84</c:v>
                      </c:pt>
                      <c:pt idx="861">
                        <c:v>11.48</c:v>
                      </c:pt>
                      <c:pt idx="862">
                        <c:v>11.96</c:v>
                      </c:pt>
                      <c:pt idx="863">
                        <c:v>11.4</c:v>
                      </c:pt>
                      <c:pt idx="864">
                        <c:v>11.49</c:v>
                      </c:pt>
                      <c:pt idx="865">
                        <c:v>11.53</c:v>
                      </c:pt>
                      <c:pt idx="866">
                        <c:v>11.36</c:v>
                      </c:pt>
                      <c:pt idx="867">
                        <c:v>11.66</c:v>
                      </c:pt>
                      <c:pt idx="868">
                        <c:v>11.61</c:v>
                      </c:pt>
                      <c:pt idx="869">
                        <c:v>12.02</c:v>
                      </c:pt>
                      <c:pt idx="870">
                        <c:v>11.98</c:v>
                      </c:pt>
                      <c:pt idx="871">
                        <c:v>12.14</c:v>
                      </c:pt>
                      <c:pt idx="872">
                        <c:v>11.92</c:v>
                      </c:pt>
                      <c:pt idx="873">
                        <c:v>11.89</c:v>
                      </c:pt>
                      <c:pt idx="874">
                        <c:v>12.02</c:v>
                      </c:pt>
                      <c:pt idx="875">
                        <c:v>12.05</c:v>
                      </c:pt>
                      <c:pt idx="876">
                        <c:v>12.15</c:v>
                      </c:pt>
                      <c:pt idx="877">
                        <c:v>11.92</c:v>
                      </c:pt>
                      <c:pt idx="878">
                        <c:v>11.84</c:v>
                      </c:pt>
                      <c:pt idx="879">
                        <c:v>12.01</c:v>
                      </c:pt>
                      <c:pt idx="880">
                        <c:v>11.92</c:v>
                      </c:pt>
                      <c:pt idx="881">
                        <c:v>11.9</c:v>
                      </c:pt>
                      <c:pt idx="882">
                        <c:v>11.58</c:v>
                      </c:pt>
                      <c:pt idx="883">
                        <c:v>11.89</c:v>
                      </c:pt>
                      <c:pt idx="884">
                        <c:v>11.9</c:v>
                      </c:pt>
                      <c:pt idx="885">
                        <c:v>11.89</c:v>
                      </c:pt>
                      <c:pt idx="886">
                        <c:v>11.65</c:v>
                      </c:pt>
                      <c:pt idx="887">
                        <c:v>11.87</c:v>
                      </c:pt>
                      <c:pt idx="888">
                        <c:v>11.67</c:v>
                      </c:pt>
                      <c:pt idx="889">
                        <c:v>11.57</c:v>
                      </c:pt>
                      <c:pt idx="890">
                        <c:v>11.61</c:v>
                      </c:pt>
                      <c:pt idx="891">
                        <c:v>11.59</c:v>
                      </c:pt>
                      <c:pt idx="892">
                        <c:v>11.67</c:v>
                      </c:pt>
                      <c:pt idx="893">
                        <c:v>11.74</c:v>
                      </c:pt>
                      <c:pt idx="894">
                        <c:v>11.55</c:v>
                      </c:pt>
                      <c:pt idx="895">
                        <c:v>11.62</c:v>
                      </c:pt>
                      <c:pt idx="896">
                        <c:v>11.41</c:v>
                      </c:pt>
                      <c:pt idx="897">
                        <c:v>11.54</c:v>
                      </c:pt>
                      <c:pt idx="898">
                        <c:v>11.71</c:v>
                      </c:pt>
                      <c:pt idx="899">
                        <c:v>11.73</c:v>
                      </c:pt>
                      <c:pt idx="900">
                        <c:v>11.68</c:v>
                      </c:pt>
                      <c:pt idx="901">
                        <c:v>11.79</c:v>
                      </c:pt>
                      <c:pt idx="902">
                        <c:v>11.75</c:v>
                      </c:pt>
                      <c:pt idx="903">
                        <c:v>11.7</c:v>
                      </c:pt>
                      <c:pt idx="904">
                        <c:v>11.71</c:v>
                      </c:pt>
                      <c:pt idx="905">
                        <c:v>11.68</c:v>
                      </c:pt>
                      <c:pt idx="906">
                        <c:v>11.92</c:v>
                      </c:pt>
                      <c:pt idx="907">
                        <c:v>12.14</c:v>
                      </c:pt>
                      <c:pt idx="908">
                        <c:v>12.16</c:v>
                      </c:pt>
                      <c:pt idx="909">
                        <c:v>12.42</c:v>
                      </c:pt>
                      <c:pt idx="910">
                        <c:v>12.35</c:v>
                      </c:pt>
                      <c:pt idx="911">
                        <c:v>12.35</c:v>
                      </c:pt>
                      <c:pt idx="912">
                        <c:v>12.18</c:v>
                      </c:pt>
                      <c:pt idx="913">
                        <c:v>12.31</c:v>
                      </c:pt>
                      <c:pt idx="914">
                        <c:v>12.37</c:v>
                      </c:pt>
                      <c:pt idx="915">
                        <c:v>12.12</c:v>
                      </c:pt>
                      <c:pt idx="916">
                        <c:v>12.27</c:v>
                      </c:pt>
                      <c:pt idx="917">
                        <c:v>12.24</c:v>
                      </c:pt>
                      <c:pt idx="918">
                        <c:v>11.89</c:v>
                      </c:pt>
                      <c:pt idx="919">
                        <c:v>11.5</c:v>
                      </c:pt>
                      <c:pt idx="920">
                        <c:v>11.57</c:v>
                      </c:pt>
                      <c:pt idx="921">
                        <c:v>11.36</c:v>
                      </c:pt>
                      <c:pt idx="922">
                        <c:v>11.64</c:v>
                      </c:pt>
                      <c:pt idx="923">
                        <c:v>11.58</c:v>
                      </c:pt>
                      <c:pt idx="924">
                        <c:v>11.5</c:v>
                      </c:pt>
                      <c:pt idx="925">
                        <c:v>11.7</c:v>
                      </c:pt>
                      <c:pt idx="926">
                        <c:v>11.81</c:v>
                      </c:pt>
                      <c:pt idx="927">
                        <c:v>11.68</c:v>
                      </c:pt>
                      <c:pt idx="928">
                        <c:v>11.18</c:v>
                      </c:pt>
                      <c:pt idx="929">
                        <c:v>11.31</c:v>
                      </c:pt>
                      <c:pt idx="930">
                        <c:v>11.08</c:v>
                      </c:pt>
                      <c:pt idx="931">
                        <c:v>11.19</c:v>
                      </c:pt>
                      <c:pt idx="932">
                        <c:v>11.28</c:v>
                      </c:pt>
                      <c:pt idx="933">
                        <c:v>11.31</c:v>
                      </c:pt>
                      <c:pt idx="934">
                        <c:v>11.32</c:v>
                      </c:pt>
                      <c:pt idx="935">
                        <c:v>11.55</c:v>
                      </c:pt>
                      <c:pt idx="936">
                        <c:v>11.59</c:v>
                      </c:pt>
                      <c:pt idx="937">
                        <c:v>11.66</c:v>
                      </c:pt>
                      <c:pt idx="938">
                        <c:v>11.73</c:v>
                      </c:pt>
                      <c:pt idx="939">
                        <c:v>11.88</c:v>
                      </c:pt>
                      <c:pt idx="940">
                        <c:v>11.66</c:v>
                      </c:pt>
                      <c:pt idx="941">
                        <c:v>11.87</c:v>
                      </c:pt>
                      <c:pt idx="942">
                        <c:v>11.84</c:v>
                      </c:pt>
                      <c:pt idx="943">
                        <c:v>11.91</c:v>
                      </c:pt>
                      <c:pt idx="944">
                        <c:v>11.94</c:v>
                      </c:pt>
                      <c:pt idx="945">
                        <c:v>11.98</c:v>
                      </c:pt>
                      <c:pt idx="946">
                        <c:v>11.99</c:v>
                      </c:pt>
                      <c:pt idx="947">
                        <c:v>12.11</c:v>
                      </c:pt>
                      <c:pt idx="948">
                        <c:v>12.35</c:v>
                      </c:pt>
                      <c:pt idx="949">
                        <c:v>12.37</c:v>
                      </c:pt>
                      <c:pt idx="950">
                        <c:v>12.41</c:v>
                      </c:pt>
                      <c:pt idx="951">
                        <c:v>12.55</c:v>
                      </c:pt>
                      <c:pt idx="952">
                        <c:v>12.65</c:v>
                      </c:pt>
                      <c:pt idx="953">
                        <c:v>12.61</c:v>
                      </c:pt>
                      <c:pt idx="954">
                        <c:v>12.61</c:v>
                      </c:pt>
                      <c:pt idx="955">
                        <c:v>12.76</c:v>
                      </c:pt>
                      <c:pt idx="956">
                        <c:v>12.91</c:v>
                      </c:pt>
                      <c:pt idx="957">
                        <c:v>12.84</c:v>
                      </c:pt>
                      <c:pt idx="958">
                        <c:v>12.73</c:v>
                      </c:pt>
                      <c:pt idx="959">
                        <c:v>12.79</c:v>
                      </c:pt>
                      <c:pt idx="960">
                        <c:v>12.9</c:v>
                      </c:pt>
                      <c:pt idx="961">
                        <c:v>12.91</c:v>
                      </c:pt>
                      <c:pt idx="962">
                        <c:v>12.96</c:v>
                      </c:pt>
                      <c:pt idx="963">
                        <c:v>12.98</c:v>
                      </c:pt>
                      <c:pt idx="964">
                        <c:v>13</c:v>
                      </c:pt>
                      <c:pt idx="965">
                        <c:v>12.91</c:v>
                      </c:pt>
                      <c:pt idx="966">
                        <c:v>12.94</c:v>
                      </c:pt>
                      <c:pt idx="967">
                        <c:v>13.04</c:v>
                      </c:pt>
                      <c:pt idx="968">
                        <c:v>13.17</c:v>
                      </c:pt>
                      <c:pt idx="969">
                        <c:v>13.31</c:v>
                      </c:pt>
                      <c:pt idx="970">
                        <c:v>13.26</c:v>
                      </c:pt>
                      <c:pt idx="971">
                        <c:v>13.37</c:v>
                      </c:pt>
                      <c:pt idx="972">
                        <c:v>13.42</c:v>
                      </c:pt>
                      <c:pt idx="973">
                        <c:v>13.47</c:v>
                      </c:pt>
                      <c:pt idx="974">
                        <c:v>13.48</c:v>
                      </c:pt>
                      <c:pt idx="975">
                        <c:v>13.83</c:v>
                      </c:pt>
                      <c:pt idx="976">
                        <c:v>13.77</c:v>
                      </c:pt>
                      <c:pt idx="977">
                        <c:v>13.27</c:v>
                      </c:pt>
                      <c:pt idx="978">
                        <c:v>13.4</c:v>
                      </c:pt>
                      <c:pt idx="979">
                        <c:v>13.58</c:v>
                      </c:pt>
                      <c:pt idx="980">
                        <c:v>13.5</c:v>
                      </c:pt>
                      <c:pt idx="981">
                        <c:v>13.57</c:v>
                      </c:pt>
                      <c:pt idx="982">
                        <c:v>13.61</c:v>
                      </c:pt>
                      <c:pt idx="983">
                        <c:v>13.4</c:v>
                      </c:pt>
                      <c:pt idx="984">
                        <c:v>12.95</c:v>
                      </c:pt>
                      <c:pt idx="985">
                        <c:v>13.13</c:v>
                      </c:pt>
                      <c:pt idx="986">
                        <c:v>13.43</c:v>
                      </c:pt>
                      <c:pt idx="987">
                        <c:v>13.11</c:v>
                      </c:pt>
                      <c:pt idx="988">
                        <c:v>13.36</c:v>
                      </c:pt>
                      <c:pt idx="989">
                        <c:v>13</c:v>
                      </c:pt>
                      <c:pt idx="990">
                        <c:v>12.92</c:v>
                      </c:pt>
                      <c:pt idx="991">
                        <c:v>12.38</c:v>
                      </c:pt>
                      <c:pt idx="992">
                        <c:v>12.24</c:v>
                      </c:pt>
                      <c:pt idx="993">
                        <c:v>12.92</c:v>
                      </c:pt>
                      <c:pt idx="994">
                        <c:v>12.87</c:v>
                      </c:pt>
                      <c:pt idx="995">
                        <c:v>13.02</c:v>
                      </c:pt>
                      <c:pt idx="996">
                        <c:v>12.78</c:v>
                      </c:pt>
                      <c:pt idx="997">
                        <c:v>12.45</c:v>
                      </c:pt>
                      <c:pt idx="998">
                        <c:v>12.46</c:v>
                      </c:pt>
                      <c:pt idx="999">
                        <c:v>12.1</c:v>
                      </c:pt>
                      <c:pt idx="1000">
                        <c:v>12.12</c:v>
                      </c:pt>
                      <c:pt idx="1001">
                        <c:v>11.56</c:v>
                      </c:pt>
                      <c:pt idx="1002">
                        <c:v>11.97</c:v>
                      </c:pt>
                      <c:pt idx="1003">
                        <c:v>11.62</c:v>
                      </c:pt>
                      <c:pt idx="1004">
                        <c:v>11.73</c:v>
                      </c:pt>
                      <c:pt idx="1005">
                        <c:v>11.65</c:v>
                      </c:pt>
                      <c:pt idx="1006">
                        <c:v>12.18</c:v>
                      </c:pt>
                      <c:pt idx="1007">
                        <c:v>11.91</c:v>
                      </c:pt>
                      <c:pt idx="1008">
                        <c:v>11.66</c:v>
                      </c:pt>
                      <c:pt idx="1009">
                        <c:v>12.02</c:v>
                      </c:pt>
                      <c:pt idx="1010">
                        <c:v>11.96</c:v>
                      </c:pt>
                      <c:pt idx="1011">
                        <c:v>11.48</c:v>
                      </c:pt>
                      <c:pt idx="1012">
                        <c:v>11.25</c:v>
                      </c:pt>
                      <c:pt idx="1013">
                        <c:v>11.49</c:v>
                      </c:pt>
                      <c:pt idx="1014">
                        <c:v>11.36</c:v>
                      </c:pt>
                      <c:pt idx="1015">
                        <c:v>11.74</c:v>
                      </c:pt>
                      <c:pt idx="1016">
                        <c:v>11.77</c:v>
                      </c:pt>
                      <c:pt idx="1017">
                        <c:v>11.72</c:v>
                      </c:pt>
                      <c:pt idx="1018">
                        <c:v>12</c:v>
                      </c:pt>
                      <c:pt idx="1019">
                        <c:v>12.01</c:v>
                      </c:pt>
                      <c:pt idx="1020">
                        <c:v>11.99</c:v>
                      </c:pt>
                      <c:pt idx="1021">
                        <c:v>12.03</c:v>
                      </c:pt>
                      <c:pt idx="1022">
                        <c:v>12.01</c:v>
                      </c:pt>
                      <c:pt idx="1023">
                        <c:v>11.82</c:v>
                      </c:pt>
                      <c:pt idx="1024">
                        <c:v>11.77</c:v>
                      </c:pt>
                      <c:pt idx="1025">
                        <c:v>11.56</c:v>
                      </c:pt>
                      <c:pt idx="1026">
                        <c:v>11.87</c:v>
                      </c:pt>
                      <c:pt idx="1027">
                        <c:v>11.76</c:v>
                      </c:pt>
                      <c:pt idx="1028">
                        <c:v>11.34</c:v>
                      </c:pt>
                      <c:pt idx="1029">
                        <c:v>11.2</c:v>
                      </c:pt>
                      <c:pt idx="1030">
                        <c:v>11.1</c:v>
                      </c:pt>
                      <c:pt idx="1031">
                        <c:v>10.97</c:v>
                      </c:pt>
                      <c:pt idx="1032">
                        <c:v>11.03</c:v>
                      </c:pt>
                      <c:pt idx="1033">
                        <c:v>11.52</c:v>
                      </c:pt>
                      <c:pt idx="1034">
                        <c:v>11.61</c:v>
                      </c:pt>
                      <c:pt idx="1035">
                        <c:v>11.77</c:v>
                      </c:pt>
                      <c:pt idx="1036">
                        <c:v>11.79</c:v>
                      </c:pt>
                      <c:pt idx="1037">
                        <c:v>12.08</c:v>
                      </c:pt>
                      <c:pt idx="1038">
                        <c:v>11.99</c:v>
                      </c:pt>
                      <c:pt idx="1039">
                        <c:v>11.97</c:v>
                      </c:pt>
                      <c:pt idx="1040">
                        <c:v>11.46</c:v>
                      </c:pt>
                      <c:pt idx="1041">
                        <c:v>11.45</c:v>
                      </c:pt>
                      <c:pt idx="1042">
                        <c:v>11.58</c:v>
                      </c:pt>
                      <c:pt idx="1043">
                        <c:v>11.39</c:v>
                      </c:pt>
                      <c:pt idx="1044">
                        <c:v>11.72</c:v>
                      </c:pt>
                      <c:pt idx="1045">
                        <c:v>11.81</c:v>
                      </c:pt>
                      <c:pt idx="1046">
                        <c:v>11.97</c:v>
                      </c:pt>
                      <c:pt idx="1047">
                        <c:v>12.01</c:v>
                      </c:pt>
                      <c:pt idx="1048">
                        <c:v>11.9</c:v>
                      </c:pt>
                      <c:pt idx="1049">
                        <c:v>11.94</c:v>
                      </c:pt>
                      <c:pt idx="1050">
                        <c:v>11.93</c:v>
                      </c:pt>
                      <c:pt idx="1051">
                        <c:v>12.23</c:v>
                      </c:pt>
                      <c:pt idx="1052">
                        <c:v>12.09</c:v>
                      </c:pt>
                      <c:pt idx="1053">
                        <c:v>12.14</c:v>
                      </c:pt>
                      <c:pt idx="1054">
                        <c:v>12.09</c:v>
                      </c:pt>
                      <c:pt idx="1055">
                        <c:v>11.99</c:v>
                      </c:pt>
                      <c:pt idx="1056">
                        <c:v>12.05</c:v>
                      </c:pt>
                      <c:pt idx="1057">
                        <c:v>11.95</c:v>
                      </c:pt>
                      <c:pt idx="1058">
                        <c:v>11.53</c:v>
                      </c:pt>
                      <c:pt idx="1059">
                        <c:v>11.45</c:v>
                      </c:pt>
                      <c:pt idx="1060">
                        <c:v>11.41</c:v>
                      </c:pt>
                      <c:pt idx="1061">
                        <c:v>11.38</c:v>
                      </c:pt>
                      <c:pt idx="1062">
                        <c:v>11.47</c:v>
                      </c:pt>
                      <c:pt idx="1063">
                        <c:v>11.52</c:v>
                      </c:pt>
                      <c:pt idx="1064">
                        <c:v>11.25</c:v>
                      </c:pt>
                      <c:pt idx="1065">
                        <c:v>11.22</c:v>
                      </c:pt>
                      <c:pt idx="1066">
                        <c:v>11.15</c:v>
                      </c:pt>
                      <c:pt idx="1067">
                        <c:v>10.96</c:v>
                      </c:pt>
                      <c:pt idx="1068">
                        <c:v>10.99</c:v>
                      </c:pt>
                      <c:pt idx="1069">
                        <c:v>10.9</c:v>
                      </c:pt>
                      <c:pt idx="1070">
                        <c:v>11.14</c:v>
                      </c:pt>
                      <c:pt idx="1071">
                        <c:v>10.9</c:v>
                      </c:pt>
                      <c:pt idx="1072">
                        <c:v>11</c:v>
                      </c:pt>
                      <c:pt idx="1073">
                        <c:v>11.42</c:v>
                      </c:pt>
                      <c:pt idx="1074">
                        <c:v>11.54</c:v>
                      </c:pt>
                      <c:pt idx="1075">
                        <c:v>11.78</c:v>
                      </c:pt>
                      <c:pt idx="1076">
                        <c:v>11.51</c:v>
                      </c:pt>
                      <c:pt idx="1077">
                        <c:v>11.62</c:v>
                      </c:pt>
                      <c:pt idx="1078">
                        <c:v>11.77</c:v>
                      </c:pt>
                      <c:pt idx="1079">
                        <c:v>11.79</c:v>
                      </c:pt>
                      <c:pt idx="1080">
                        <c:v>12.04</c:v>
                      </c:pt>
                      <c:pt idx="1081">
                        <c:v>11.93</c:v>
                      </c:pt>
                      <c:pt idx="1082">
                        <c:v>11.97</c:v>
                      </c:pt>
                      <c:pt idx="1083">
                        <c:v>11.94</c:v>
                      </c:pt>
                      <c:pt idx="1084">
                        <c:v>11.85</c:v>
                      </c:pt>
                      <c:pt idx="1085">
                        <c:v>12.07</c:v>
                      </c:pt>
                      <c:pt idx="1086">
                        <c:v>11.97</c:v>
                      </c:pt>
                      <c:pt idx="1087">
                        <c:v>11.77</c:v>
                      </c:pt>
                      <c:pt idx="1088">
                        <c:v>11.54</c:v>
                      </c:pt>
                      <c:pt idx="1089">
                        <c:v>11.85</c:v>
                      </c:pt>
                      <c:pt idx="1090">
                        <c:v>11.72</c:v>
                      </c:pt>
                      <c:pt idx="1091">
                        <c:v>11.75</c:v>
                      </c:pt>
                      <c:pt idx="1092">
                        <c:v>11.66</c:v>
                      </c:pt>
                      <c:pt idx="1093">
                        <c:v>11.64</c:v>
                      </c:pt>
                      <c:pt idx="1094">
                        <c:v>11.76</c:v>
                      </c:pt>
                      <c:pt idx="1095">
                        <c:v>11.68</c:v>
                      </c:pt>
                      <c:pt idx="1096">
                        <c:v>11.95</c:v>
                      </c:pt>
                      <c:pt idx="1097">
                        <c:v>11.94</c:v>
                      </c:pt>
                      <c:pt idx="1098">
                        <c:v>11.89</c:v>
                      </c:pt>
                      <c:pt idx="1099">
                        <c:v>11.92</c:v>
                      </c:pt>
                      <c:pt idx="1100">
                        <c:v>11.91</c:v>
                      </c:pt>
                      <c:pt idx="1101">
                        <c:v>12.04</c:v>
                      </c:pt>
                      <c:pt idx="1102">
                        <c:v>12.05</c:v>
                      </c:pt>
                      <c:pt idx="1103">
                        <c:v>11.84</c:v>
                      </c:pt>
                      <c:pt idx="1104">
                        <c:v>11.64</c:v>
                      </c:pt>
                      <c:pt idx="1105">
                        <c:v>11.9</c:v>
                      </c:pt>
                      <c:pt idx="1106">
                        <c:v>11.73</c:v>
                      </c:pt>
                      <c:pt idx="1107">
                        <c:v>11.85</c:v>
                      </c:pt>
                      <c:pt idx="1108">
                        <c:v>11.85</c:v>
                      </c:pt>
                      <c:pt idx="1109">
                        <c:v>11.84</c:v>
                      </c:pt>
                      <c:pt idx="1110">
                        <c:v>11.8</c:v>
                      </c:pt>
                      <c:pt idx="1111">
                        <c:v>11.82</c:v>
                      </c:pt>
                      <c:pt idx="1112">
                        <c:v>11.83</c:v>
                      </c:pt>
                      <c:pt idx="1113">
                        <c:v>11.82</c:v>
                      </c:pt>
                      <c:pt idx="1114">
                        <c:v>11.81</c:v>
                      </c:pt>
                      <c:pt idx="1115">
                        <c:v>11.81</c:v>
                      </c:pt>
                      <c:pt idx="1116">
                        <c:v>11.84</c:v>
                      </c:pt>
                      <c:pt idx="1117">
                        <c:v>11.96</c:v>
                      </c:pt>
                      <c:pt idx="1118">
                        <c:v>12.36</c:v>
                      </c:pt>
                      <c:pt idx="1119">
                        <c:v>12.64</c:v>
                      </c:pt>
                      <c:pt idx="1120">
                        <c:v>12.54</c:v>
                      </c:pt>
                      <c:pt idx="1121">
                        <c:v>12.31</c:v>
                      </c:pt>
                      <c:pt idx="1122">
                        <c:v>12.44</c:v>
                      </c:pt>
                      <c:pt idx="1123">
                        <c:v>12.32</c:v>
                      </c:pt>
                      <c:pt idx="1124">
                        <c:v>12.12</c:v>
                      </c:pt>
                      <c:pt idx="1125">
                        <c:v>12.17</c:v>
                      </c:pt>
                      <c:pt idx="1126">
                        <c:v>11.97</c:v>
                      </c:pt>
                      <c:pt idx="1127">
                        <c:v>11.89</c:v>
                      </c:pt>
                      <c:pt idx="1128">
                        <c:v>12.05</c:v>
                      </c:pt>
                      <c:pt idx="1129">
                        <c:v>12.05</c:v>
                      </c:pt>
                      <c:pt idx="1130">
                        <c:v>11.88</c:v>
                      </c:pt>
                      <c:pt idx="1131">
                        <c:v>11.69</c:v>
                      </c:pt>
                      <c:pt idx="1132">
                        <c:v>11.87</c:v>
                      </c:pt>
                      <c:pt idx="1133">
                        <c:v>11.7</c:v>
                      </c:pt>
                      <c:pt idx="1134">
                        <c:v>11.79</c:v>
                      </c:pt>
                      <c:pt idx="1135">
                        <c:v>11.73</c:v>
                      </c:pt>
                      <c:pt idx="1136">
                        <c:v>11.97</c:v>
                      </c:pt>
                      <c:pt idx="1137">
                        <c:v>12.27</c:v>
                      </c:pt>
                      <c:pt idx="1138">
                        <c:v>12.31</c:v>
                      </c:pt>
                      <c:pt idx="1139">
                        <c:v>12.29</c:v>
                      </c:pt>
                      <c:pt idx="1140">
                        <c:v>12.31</c:v>
                      </c:pt>
                      <c:pt idx="1141">
                        <c:v>12.51</c:v>
                      </c:pt>
                      <c:pt idx="1142">
                        <c:v>12.67</c:v>
                      </c:pt>
                      <c:pt idx="1143">
                        <c:v>12.78</c:v>
                      </c:pt>
                      <c:pt idx="1144">
                        <c:v>12.77</c:v>
                      </c:pt>
                      <c:pt idx="1145">
                        <c:v>12.66</c:v>
                      </c:pt>
                      <c:pt idx="1146">
                        <c:v>12.56</c:v>
                      </c:pt>
                      <c:pt idx="1147">
                        <c:v>12.57</c:v>
                      </c:pt>
                      <c:pt idx="1148">
                        <c:v>12.6</c:v>
                      </c:pt>
                      <c:pt idx="1149">
                        <c:v>12.61</c:v>
                      </c:pt>
                      <c:pt idx="1150">
                        <c:v>12.82</c:v>
                      </c:pt>
                      <c:pt idx="1151">
                        <c:v>12.97</c:v>
                      </c:pt>
                      <c:pt idx="1152">
                        <c:v>12.87</c:v>
                      </c:pt>
                      <c:pt idx="1153">
                        <c:v>12.99</c:v>
                      </c:pt>
                      <c:pt idx="1154">
                        <c:v>12.99</c:v>
                      </c:pt>
                      <c:pt idx="1155">
                        <c:v>12.96</c:v>
                      </c:pt>
                      <c:pt idx="1156">
                        <c:v>12.92</c:v>
                      </c:pt>
                      <c:pt idx="1157">
                        <c:v>12.94</c:v>
                      </c:pt>
                      <c:pt idx="1158">
                        <c:v>13.22</c:v>
                      </c:pt>
                      <c:pt idx="1159">
                        <c:v>13.2</c:v>
                      </c:pt>
                      <c:pt idx="1160">
                        <c:v>13.36</c:v>
                      </c:pt>
                      <c:pt idx="1161">
                        <c:v>13.27</c:v>
                      </c:pt>
                      <c:pt idx="1162">
                        <c:v>13.15</c:v>
                      </c:pt>
                      <c:pt idx="1163">
                        <c:v>13.12</c:v>
                      </c:pt>
                      <c:pt idx="1164">
                        <c:v>13.17</c:v>
                      </c:pt>
                      <c:pt idx="1165">
                        <c:v>13.4</c:v>
                      </c:pt>
                      <c:pt idx="1166">
                        <c:v>13.35</c:v>
                      </c:pt>
                      <c:pt idx="1167">
                        <c:v>13.56</c:v>
                      </c:pt>
                      <c:pt idx="1168">
                        <c:v>13.48</c:v>
                      </c:pt>
                      <c:pt idx="1169">
                        <c:v>13.18</c:v>
                      </c:pt>
                      <c:pt idx="1170">
                        <c:v>13.25</c:v>
                      </c:pt>
                      <c:pt idx="1171">
                        <c:v>13.35</c:v>
                      </c:pt>
                      <c:pt idx="1172">
                        <c:v>13.34</c:v>
                      </c:pt>
                      <c:pt idx="1173">
                        <c:v>13.31</c:v>
                      </c:pt>
                      <c:pt idx="1174">
                        <c:v>13.3</c:v>
                      </c:pt>
                      <c:pt idx="1175">
                        <c:v>13.42</c:v>
                      </c:pt>
                      <c:pt idx="1176">
                        <c:v>13.18</c:v>
                      </c:pt>
                      <c:pt idx="1177">
                        <c:v>13.3</c:v>
                      </c:pt>
                      <c:pt idx="1178">
                        <c:v>13.58</c:v>
                      </c:pt>
                      <c:pt idx="1179">
                        <c:v>13.47</c:v>
                      </c:pt>
                      <c:pt idx="1180">
                        <c:v>13.48</c:v>
                      </c:pt>
                      <c:pt idx="1181">
                        <c:v>13.47</c:v>
                      </c:pt>
                      <c:pt idx="1182">
                        <c:v>13.67</c:v>
                      </c:pt>
                      <c:pt idx="1183">
                        <c:v>13.77</c:v>
                      </c:pt>
                      <c:pt idx="1184">
                        <c:v>13.67</c:v>
                      </c:pt>
                      <c:pt idx="1185">
                        <c:v>13.67</c:v>
                      </c:pt>
                      <c:pt idx="1186">
                        <c:v>13.86</c:v>
                      </c:pt>
                      <c:pt idx="1187">
                        <c:v>13.86</c:v>
                      </c:pt>
                      <c:pt idx="1188">
                        <c:v>13.84</c:v>
                      </c:pt>
                      <c:pt idx="1189">
                        <c:v>13.92</c:v>
                      </c:pt>
                      <c:pt idx="1190">
                        <c:v>13.9</c:v>
                      </c:pt>
                      <c:pt idx="1191">
                        <c:v>13.93</c:v>
                      </c:pt>
                      <c:pt idx="1192">
                        <c:v>13.51</c:v>
                      </c:pt>
                      <c:pt idx="1193">
                        <c:v>13.45</c:v>
                      </c:pt>
                      <c:pt idx="1194">
                        <c:v>13.42</c:v>
                      </c:pt>
                      <c:pt idx="1195">
                        <c:v>13.6</c:v>
                      </c:pt>
                      <c:pt idx="1196">
                        <c:v>13.67</c:v>
                      </c:pt>
                      <c:pt idx="1197">
                        <c:v>13.38</c:v>
                      </c:pt>
                      <c:pt idx="1198">
                        <c:v>13.3</c:v>
                      </c:pt>
                      <c:pt idx="1199">
                        <c:v>13.57</c:v>
                      </c:pt>
                      <c:pt idx="1200">
                        <c:v>13.4</c:v>
                      </c:pt>
                      <c:pt idx="1201">
                        <c:v>13.31</c:v>
                      </c:pt>
                      <c:pt idx="1202">
                        <c:v>13.6</c:v>
                      </c:pt>
                      <c:pt idx="1203">
                        <c:v>13.6</c:v>
                      </c:pt>
                      <c:pt idx="1204">
                        <c:v>13.33</c:v>
                      </c:pt>
                      <c:pt idx="1205">
                        <c:v>13.42</c:v>
                      </c:pt>
                      <c:pt idx="1206">
                        <c:v>13.3</c:v>
                      </c:pt>
                      <c:pt idx="1207">
                        <c:v>13.14</c:v>
                      </c:pt>
                      <c:pt idx="1208">
                        <c:v>12.9</c:v>
                      </c:pt>
                      <c:pt idx="1209">
                        <c:v>13.05</c:v>
                      </c:pt>
                      <c:pt idx="1210">
                        <c:v>13.2</c:v>
                      </c:pt>
                      <c:pt idx="1211">
                        <c:v>13.26</c:v>
                      </c:pt>
                      <c:pt idx="1212">
                        <c:v>13.19</c:v>
                      </c:pt>
                      <c:pt idx="1213">
                        <c:v>13.15</c:v>
                      </c:pt>
                      <c:pt idx="1214">
                        <c:v>13.22</c:v>
                      </c:pt>
                      <c:pt idx="1215">
                        <c:v>13.25</c:v>
                      </c:pt>
                      <c:pt idx="1216">
                        <c:v>13.21</c:v>
                      </c:pt>
                      <c:pt idx="1217">
                        <c:v>13.24</c:v>
                      </c:pt>
                      <c:pt idx="1218">
                        <c:v>13.34</c:v>
                      </c:pt>
                      <c:pt idx="1219">
                        <c:v>13.3</c:v>
                      </c:pt>
                      <c:pt idx="1220">
                        <c:v>13.41</c:v>
                      </c:pt>
                      <c:pt idx="1221">
                        <c:v>13.39</c:v>
                      </c:pt>
                      <c:pt idx="1222">
                        <c:v>13.38</c:v>
                      </c:pt>
                      <c:pt idx="1223">
                        <c:v>13.54</c:v>
                      </c:pt>
                      <c:pt idx="1224">
                        <c:v>13.47</c:v>
                      </c:pt>
                      <c:pt idx="1225">
                        <c:v>13.35</c:v>
                      </c:pt>
                      <c:pt idx="1226">
                        <c:v>13.35</c:v>
                      </c:pt>
                      <c:pt idx="1227">
                        <c:v>13.3</c:v>
                      </c:pt>
                      <c:pt idx="1228">
                        <c:v>13.2</c:v>
                      </c:pt>
                      <c:pt idx="1229">
                        <c:v>13.08</c:v>
                      </c:pt>
                      <c:pt idx="1230">
                        <c:v>13.09</c:v>
                      </c:pt>
                      <c:pt idx="1231">
                        <c:v>12.91</c:v>
                      </c:pt>
                      <c:pt idx="1232">
                        <c:v>12.95</c:v>
                      </c:pt>
                      <c:pt idx="1233">
                        <c:v>12.99</c:v>
                      </c:pt>
                      <c:pt idx="1234">
                        <c:v>13.06</c:v>
                      </c:pt>
                      <c:pt idx="1235">
                        <c:v>13.04</c:v>
                      </c:pt>
                      <c:pt idx="1236">
                        <c:v>13.13</c:v>
                      </c:pt>
                      <c:pt idx="1237">
                        <c:v>13.21</c:v>
                      </c:pt>
                      <c:pt idx="1238">
                        <c:v>13.31</c:v>
                      </c:pt>
                      <c:pt idx="1239">
                        <c:v>13.29</c:v>
                      </c:pt>
                      <c:pt idx="1240">
                        <c:v>13.23</c:v>
                      </c:pt>
                      <c:pt idx="1241">
                        <c:v>13.29</c:v>
                      </c:pt>
                      <c:pt idx="1242">
                        <c:v>13.17</c:v>
                      </c:pt>
                      <c:pt idx="1243">
                        <c:v>13</c:v>
                      </c:pt>
                      <c:pt idx="1244">
                        <c:v>13.07</c:v>
                      </c:pt>
                      <c:pt idx="1245">
                        <c:v>13.04</c:v>
                      </c:pt>
                      <c:pt idx="1246">
                        <c:v>13.16</c:v>
                      </c:pt>
                      <c:pt idx="1247">
                        <c:v>12.98</c:v>
                      </c:pt>
                      <c:pt idx="1248">
                        <c:v>12.98</c:v>
                      </c:pt>
                      <c:pt idx="1249">
                        <c:v>12.79</c:v>
                      </c:pt>
                      <c:pt idx="1250">
                        <c:v>12.78</c:v>
                      </c:pt>
                      <c:pt idx="1251">
                        <c:v>12.87</c:v>
                      </c:pt>
                      <c:pt idx="1252">
                        <c:v>12.93</c:v>
                      </c:pt>
                      <c:pt idx="1253">
                        <c:v>12.93</c:v>
                      </c:pt>
                      <c:pt idx="1254">
                        <c:v>12.75</c:v>
                      </c:pt>
                      <c:pt idx="1255">
                        <c:v>12.57</c:v>
                      </c:pt>
                      <c:pt idx="1256">
                        <c:v>12.56</c:v>
                      </c:pt>
                      <c:pt idx="1257">
                        <c:v>12.57</c:v>
                      </c:pt>
                      <c:pt idx="1258">
                        <c:v>12.63</c:v>
                      </c:pt>
                      <c:pt idx="1259">
                        <c:v>12.72</c:v>
                      </c:pt>
                      <c:pt idx="1260">
                        <c:v>12.85</c:v>
                      </c:pt>
                      <c:pt idx="1261">
                        <c:v>12.42</c:v>
                      </c:pt>
                      <c:pt idx="1262">
                        <c:v>12.43</c:v>
                      </c:pt>
                      <c:pt idx="1263">
                        <c:v>12.35</c:v>
                      </c:pt>
                      <c:pt idx="1264">
                        <c:v>12.11</c:v>
                      </c:pt>
                      <c:pt idx="1265">
                        <c:v>12.08</c:v>
                      </c:pt>
                      <c:pt idx="1266">
                        <c:v>11.97</c:v>
                      </c:pt>
                      <c:pt idx="1267">
                        <c:v>12.11</c:v>
                      </c:pt>
                      <c:pt idx="1268">
                        <c:v>12.03</c:v>
                      </c:pt>
                      <c:pt idx="1269">
                        <c:v>12.15</c:v>
                      </c:pt>
                      <c:pt idx="1270">
                        <c:v>12.21</c:v>
                      </c:pt>
                      <c:pt idx="1271">
                        <c:v>11.95</c:v>
                      </c:pt>
                      <c:pt idx="1272">
                        <c:v>12.01</c:v>
                      </c:pt>
                      <c:pt idx="1273">
                        <c:v>12.08</c:v>
                      </c:pt>
                      <c:pt idx="1274">
                        <c:v>12.07</c:v>
                      </c:pt>
                      <c:pt idx="1275">
                        <c:v>12.24</c:v>
                      </c:pt>
                      <c:pt idx="1276">
                        <c:v>12.17</c:v>
                      </c:pt>
                      <c:pt idx="1277">
                        <c:v>12.05</c:v>
                      </c:pt>
                      <c:pt idx="1278">
                        <c:v>11.97</c:v>
                      </c:pt>
                      <c:pt idx="1279">
                        <c:v>12.09</c:v>
                      </c:pt>
                      <c:pt idx="1280">
                        <c:v>12.15</c:v>
                      </c:pt>
                      <c:pt idx="1281">
                        <c:v>12.4</c:v>
                      </c:pt>
                      <c:pt idx="1282">
                        <c:v>12.45</c:v>
                      </c:pt>
                      <c:pt idx="1283">
                        <c:v>12.68</c:v>
                      </c:pt>
                      <c:pt idx="1284">
                        <c:v>12.57</c:v>
                      </c:pt>
                      <c:pt idx="1285">
                        <c:v>12.5</c:v>
                      </c:pt>
                      <c:pt idx="1286">
                        <c:v>12.7</c:v>
                      </c:pt>
                      <c:pt idx="1287">
                        <c:v>12.54</c:v>
                      </c:pt>
                      <c:pt idx="1288">
                        <c:v>12.2</c:v>
                      </c:pt>
                      <c:pt idx="1289">
                        <c:v>12.15</c:v>
                      </c:pt>
                      <c:pt idx="1290">
                        <c:v>12.16</c:v>
                      </c:pt>
                      <c:pt idx="1291">
                        <c:v>12.07</c:v>
                      </c:pt>
                      <c:pt idx="1292">
                        <c:v>12.05</c:v>
                      </c:pt>
                      <c:pt idx="1293">
                        <c:v>11.88</c:v>
                      </c:pt>
                      <c:pt idx="1294">
                        <c:v>12.03</c:v>
                      </c:pt>
                      <c:pt idx="1295">
                        <c:v>12.17</c:v>
                      </c:pt>
                      <c:pt idx="1296">
                        <c:v>12.46</c:v>
                      </c:pt>
                      <c:pt idx="1297">
                        <c:v>12.43</c:v>
                      </c:pt>
                      <c:pt idx="1298">
                        <c:v>12.34</c:v>
                      </c:pt>
                      <c:pt idx="1299">
                        <c:v>12.32</c:v>
                      </c:pt>
                      <c:pt idx="1300">
                        <c:v>12.03</c:v>
                      </c:pt>
                      <c:pt idx="1301">
                        <c:v>12.04</c:v>
                      </c:pt>
                      <c:pt idx="1302">
                        <c:v>12</c:v>
                      </c:pt>
                      <c:pt idx="1303">
                        <c:v>11.97</c:v>
                      </c:pt>
                      <c:pt idx="1304">
                        <c:v>11.64</c:v>
                      </c:pt>
                      <c:pt idx="1305">
                        <c:v>11.7</c:v>
                      </c:pt>
                      <c:pt idx="1306">
                        <c:v>11.11</c:v>
                      </c:pt>
                      <c:pt idx="1307">
                        <c:v>10.89</c:v>
                      </c:pt>
                      <c:pt idx="1308">
                        <c:v>9.86</c:v>
                      </c:pt>
                      <c:pt idx="1309">
                        <c:v>10.63</c:v>
                      </c:pt>
                      <c:pt idx="1310">
                        <c:v>9.89</c:v>
                      </c:pt>
                      <c:pt idx="1311">
                        <c:v>10.44</c:v>
                      </c:pt>
                      <c:pt idx="1312">
                        <c:v>10.37</c:v>
                      </c:pt>
                      <c:pt idx="1313">
                        <c:v>10.7</c:v>
                      </c:pt>
                      <c:pt idx="1314">
                        <c:v>10.49</c:v>
                      </c:pt>
                      <c:pt idx="1315">
                        <c:v>10.55</c:v>
                      </c:pt>
                      <c:pt idx="1316">
                        <c:v>10.039999999999999</c:v>
                      </c:pt>
                      <c:pt idx="1317">
                        <c:v>9.84</c:v>
                      </c:pt>
                      <c:pt idx="1318">
                        <c:v>9.7200000000000006</c:v>
                      </c:pt>
                      <c:pt idx="1319">
                        <c:v>10.029999999999999</c:v>
                      </c:pt>
                      <c:pt idx="1320">
                        <c:v>10.3</c:v>
                      </c:pt>
                      <c:pt idx="1321">
                        <c:v>10.27</c:v>
                      </c:pt>
                      <c:pt idx="1322">
                        <c:v>10.36</c:v>
                      </c:pt>
                      <c:pt idx="1323">
                        <c:v>10.79</c:v>
                      </c:pt>
                      <c:pt idx="1324">
                        <c:v>10.72</c:v>
                      </c:pt>
                      <c:pt idx="1325">
                        <c:v>10.85</c:v>
                      </c:pt>
                      <c:pt idx="1326">
                        <c:v>10.61</c:v>
                      </c:pt>
                      <c:pt idx="1327">
                        <c:v>10.17</c:v>
                      </c:pt>
                      <c:pt idx="1328">
                        <c:v>9.99</c:v>
                      </c:pt>
                      <c:pt idx="1329">
                        <c:v>10.47</c:v>
                      </c:pt>
                      <c:pt idx="1330">
                        <c:v>10.25</c:v>
                      </c:pt>
                      <c:pt idx="1331">
                        <c:v>9.92</c:v>
                      </c:pt>
                      <c:pt idx="1332">
                        <c:v>10.029999999999999</c:v>
                      </c:pt>
                      <c:pt idx="1333">
                        <c:v>10.1</c:v>
                      </c:pt>
                      <c:pt idx="1334">
                        <c:v>10.220000000000001</c:v>
                      </c:pt>
                      <c:pt idx="1335">
                        <c:v>10.48</c:v>
                      </c:pt>
                      <c:pt idx="1336">
                        <c:v>10.46</c:v>
                      </c:pt>
                      <c:pt idx="1337">
                        <c:v>10.19</c:v>
                      </c:pt>
                      <c:pt idx="1338">
                        <c:v>10.16</c:v>
                      </c:pt>
                      <c:pt idx="1339">
                        <c:v>9.65</c:v>
                      </c:pt>
                      <c:pt idx="1340">
                        <c:v>9.3800000000000008</c:v>
                      </c:pt>
                      <c:pt idx="1341">
                        <c:v>9.4700000000000006</c:v>
                      </c:pt>
                      <c:pt idx="1342">
                        <c:v>9.9</c:v>
                      </c:pt>
                      <c:pt idx="1343">
                        <c:v>9.9499999999999993</c:v>
                      </c:pt>
                      <c:pt idx="1344">
                        <c:v>9.65</c:v>
                      </c:pt>
                      <c:pt idx="1345">
                        <c:v>9.93</c:v>
                      </c:pt>
                      <c:pt idx="1346">
                        <c:v>9.58</c:v>
                      </c:pt>
                      <c:pt idx="1347">
                        <c:v>9.15</c:v>
                      </c:pt>
                      <c:pt idx="1348">
                        <c:v>9.52</c:v>
                      </c:pt>
                      <c:pt idx="1349">
                        <c:v>9.65</c:v>
                      </c:pt>
                      <c:pt idx="1350">
                        <c:v>9.9499999999999993</c:v>
                      </c:pt>
                      <c:pt idx="1351">
                        <c:v>9.6</c:v>
                      </c:pt>
                      <c:pt idx="1352">
                        <c:v>10.09</c:v>
                      </c:pt>
                      <c:pt idx="1353">
                        <c:v>10.08</c:v>
                      </c:pt>
                      <c:pt idx="1354">
                        <c:v>10.33</c:v>
                      </c:pt>
                      <c:pt idx="1355">
                        <c:v>10.1</c:v>
                      </c:pt>
                      <c:pt idx="1356">
                        <c:v>10.220000000000001</c:v>
                      </c:pt>
                      <c:pt idx="1357">
                        <c:v>9.9</c:v>
                      </c:pt>
                      <c:pt idx="1358">
                        <c:v>10.38</c:v>
                      </c:pt>
                      <c:pt idx="1359">
                        <c:v>10.23</c:v>
                      </c:pt>
                      <c:pt idx="1360">
                        <c:v>10.38</c:v>
                      </c:pt>
                      <c:pt idx="1361">
                        <c:v>10.65</c:v>
                      </c:pt>
                      <c:pt idx="1362">
                        <c:v>10.89</c:v>
                      </c:pt>
                      <c:pt idx="1363">
                        <c:v>10.56</c:v>
                      </c:pt>
                      <c:pt idx="1364">
                        <c:v>10.75</c:v>
                      </c:pt>
                      <c:pt idx="1365">
                        <c:v>11.39</c:v>
                      </c:pt>
                      <c:pt idx="1366">
                        <c:v>11.4</c:v>
                      </c:pt>
                      <c:pt idx="1367">
                        <c:v>10.94</c:v>
                      </c:pt>
                      <c:pt idx="1368">
                        <c:v>10.43</c:v>
                      </c:pt>
                      <c:pt idx="1369">
                        <c:v>10.74</c:v>
                      </c:pt>
                      <c:pt idx="1370">
                        <c:v>10.93</c:v>
                      </c:pt>
                      <c:pt idx="1371">
                        <c:v>10.77</c:v>
                      </c:pt>
                      <c:pt idx="1372">
                        <c:v>10.84</c:v>
                      </c:pt>
                      <c:pt idx="1373">
                        <c:v>11.04</c:v>
                      </c:pt>
                      <c:pt idx="1374">
                        <c:v>10.44</c:v>
                      </c:pt>
                      <c:pt idx="1375">
                        <c:v>10.49</c:v>
                      </c:pt>
                      <c:pt idx="1376">
                        <c:v>10.73</c:v>
                      </c:pt>
                      <c:pt idx="1377">
                        <c:v>10.52</c:v>
                      </c:pt>
                      <c:pt idx="1378">
                        <c:v>10.57</c:v>
                      </c:pt>
                      <c:pt idx="1379">
                        <c:v>10.31</c:v>
                      </c:pt>
                      <c:pt idx="1380">
                        <c:v>10.11</c:v>
                      </c:pt>
                      <c:pt idx="1381">
                        <c:v>10.14</c:v>
                      </c:pt>
                      <c:pt idx="1382">
                        <c:v>9.89</c:v>
                      </c:pt>
                      <c:pt idx="1383">
                        <c:v>9.8000000000000007</c:v>
                      </c:pt>
                      <c:pt idx="1384">
                        <c:v>9.5299999999999994</c:v>
                      </c:pt>
                      <c:pt idx="1385">
                        <c:v>9.56</c:v>
                      </c:pt>
                      <c:pt idx="1386">
                        <c:v>9.84</c:v>
                      </c:pt>
                      <c:pt idx="1387">
                        <c:v>9.7799999999999994</c:v>
                      </c:pt>
                      <c:pt idx="1388">
                        <c:v>10.39</c:v>
                      </c:pt>
                      <c:pt idx="1389">
                        <c:v>10.33</c:v>
                      </c:pt>
                      <c:pt idx="1390">
                        <c:v>10.47</c:v>
                      </c:pt>
                      <c:pt idx="1391">
                        <c:v>10.68</c:v>
                      </c:pt>
                      <c:pt idx="1392">
                        <c:v>10.69</c:v>
                      </c:pt>
                      <c:pt idx="1393">
                        <c:v>10.82</c:v>
                      </c:pt>
                      <c:pt idx="1394">
                        <c:v>10.4</c:v>
                      </c:pt>
                      <c:pt idx="1395">
                        <c:v>10.63</c:v>
                      </c:pt>
                      <c:pt idx="1396">
                        <c:v>10.38</c:v>
                      </c:pt>
                      <c:pt idx="1397">
                        <c:v>10.23</c:v>
                      </c:pt>
                      <c:pt idx="1398">
                        <c:v>10.19</c:v>
                      </c:pt>
                      <c:pt idx="1399">
                        <c:v>10.199999999999999</c:v>
                      </c:pt>
                      <c:pt idx="1400">
                        <c:v>10.17</c:v>
                      </c:pt>
                      <c:pt idx="1401">
                        <c:v>9.9499999999999993</c:v>
                      </c:pt>
                      <c:pt idx="1402">
                        <c:v>10.32</c:v>
                      </c:pt>
                      <c:pt idx="1403">
                        <c:v>10.38</c:v>
                      </c:pt>
                      <c:pt idx="1404">
                        <c:v>10.59</c:v>
                      </c:pt>
                      <c:pt idx="1405">
                        <c:v>10.67</c:v>
                      </c:pt>
                      <c:pt idx="1406">
                        <c:v>10.6</c:v>
                      </c:pt>
                      <c:pt idx="1407">
                        <c:v>10.43</c:v>
                      </c:pt>
                      <c:pt idx="1408">
                        <c:v>10.6</c:v>
                      </c:pt>
                      <c:pt idx="1409">
                        <c:v>10.55</c:v>
                      </c:pt>
                      <c:pt idx="1410">
                        <c:v>10.82</c:v>
                      </c:pt>
                      <c:pt idx="1411">
                        <c:v>10.79</c:v>
                      </c:pt>
                      <c:pt idx="1412">
                        <c:v>10.93</c:v>
                      </c:pt>
                      <c:pt idx="1413">
                        <c:v>10.87</c:v>
                      </c:pt>
                      <c:pt idx="1414">
                        <c:v>10.93</c:v>
                      </c:pt>
                      <c:pt idx="1415">
                        <c:v>11.12</c:v>
                      </c:pt>
                      <c:pt idx="1416">
                        <c:v>11.24</c:v>
                      </c:pt>
                      <c:pt idx="1417">
                        <c:v>11.29</c:v>
                      </c:pt>
                      <c:pt idx="1418">
                        <c:v>11.2</c:v>
                      </c:pt>
                      <c:pt idx="1419">
                        <c:v>11.12</c:v>
                      </c:pt>
                      <c:pt idx="1420">
                        <c:v>11.29</c:v>
                      </c:pt>
                      <c:pt idx="1421">
                        <c:v>11.4</c:v>
                      </c:pt>
                      <c:pt idx="1422">
                        <c:v>11.47</c:v>
                      </c:pt>
                      <c:pt idx="1423">
                        <c:v>11.51</c:v>
                      </c:pt>
                      <c:pt idx="1424">
                        <c:v>11.49</c:v>
                      </c:pt>
                      <c:pt idx="1425">
                        <c:v>11.52</c:v>
                      </c:pt>
                      <c:pt idx="1426">
                        <c:v>11.42</c:v>
                      </c:pt>
                      <c:pt idx="1427">
                        <c:v>11.46</c:v>
                      </c:pt>
                      <c:pt idx="1428">
                        <c:v>11.36</c:v>
                      </c:pt>
                      <c:pt idx="1429">
                        <c:v>11.41</c:v>
                      </c:pt>
                      <c:pt idx="1430">
                        <c:v>11.58</c:v>
                      </c:pt>
                      <c:pt idx="1431">
                        <c:v>11.64</c:v>
                      </c:pt>
                      <c:pt idx="1432">
                        <c:v>11.95</c:v>
                      </c:pt>
                      <c:pt idx="1433">
                        <c:v>11.89</c:v>
                      </c:pt>
                      <c:pt idx="1434">
                        <c:v>11.89</c:v>
                      </c:pt>
                      <c:pt idx="1435">
                        <c:v>11.98</c:v>
                      </c:pt>
                      <c:pt idx="1436">
                        <c:v>11.93</c:v>
                      </c:pt>
                      <c:pt idx="1437">
                        <c:v>11.81</c:v>
                      </c:pt>
                      <c:pt idx="1438">
                        <c:v>11.92</c:v>
                      </c:pt>
                      <c:pt idx="1439">
                        <c:v>11.81</c:v>
                      </c:pt>
                      <c:pt idx="1440">
                        <c:v>11.74</c:v>
                      </c:pt>
                      <c:pt idx="1441">
                        <c:v>11.92</c:v>
                      </c:pt>
                      <c:pt idx="1442">
                        <c:v>12</c:v>
                      </c:pt>
                      <c:pt idx="1443">
                        <c:v>11.98</c:v>
                      </c:pt>
                      <c:pt idx="1444">
                        <c:v>11.84</c:v>
                      </c:pt>
                      <c:pt idx="1445">
                        <c:v>11.94</c:v>
                      </c:pt>
                      <c:pt idx="1446">
                        <c:v>11.9</c:v>
                      </c:pt>
                      <c:pt idx="1447">
                        <c:v>11.99</c:v>
                      </c:pt>
                      <c:pt idx="1448">
                        <c:v>12.02</c:v>
                      </c:pt>
                      <c:pt idx="1449">
                        <c:v>11.97</c:v>
                      </c:pt>
                      <c:pt idx="1450">
                        <c:v>12.1</c:v>
                      </c:pt>
                      <c:pt idx="1451">
                        <c:v>12.05</c:v>
                      </c:pt>
                      <c:pt idx="1452">
                        <c:v>12.01</c:v>
                      </c:pt>
                      <c:pt idx="1453">
                        <c:v>11.71</c:v>
                      </c:pt>
                      <c:pt idx="1454">
                        <c:v>11.87</c:v>
                      </c:pt>
                      <c:pt idx="1455">
                        <c:v>11.98</c:v>
                      </c:pt>
                      <c:pt idx="1456">
                        <c:v>12.08</c:v>
                      </c:pt>
                      <c:pt idx="1457">
                        <c:v>12.05</c:v>
                      </c:pt>
                      <c:pt idx="1458">
                        <c:v>12.51</c:v>
                      </c:pt>
                      <c:pt idx="1459">
                        <c:v>12.52</c:v>
                      </c:pt>
                      <c:pt idx="1460">
                        <c:v>12.74</c:v>
                      </c:pt>
                      <c:pt idx="1461">
                        <c:v>12.75</c:v>
                      </c:pt>
                      <c:pt idx="1462">
                        <c:v>12.82</c:v>
                      </c:pt>
                      <c:pt idx="1463">
                        <c:v>12.88</c:v>
                      </c:pt>
                      <c:pt idx="1464">
                        <c:v>12.82</c:v>
                      </c:pt>
                      <c:pt idx="1465">
                        <c:v>12.65</c:v>
                      </c:pt>
                      <c:pt idx="1466">
                        <c:v>12.76</c:v>
                      </c:pt>
                      <c:pt idx="1467">
                        <c:v>12.96</c:v>
                      </c:pt>
                      <c:pt idx="1468">
                        <c:v>12.84</c:v>
                      </c:pt>
                      <c:pt idx="1469">
                        <c:v>12.87</c:v>
                      </c:pt>
                      <c:pt idx="1470">
                        <c:v>12.74</c:v>
                      </c:pt>
                      <c:pt idx="1471">
                        <c:v>12.82</c:v>
                      </c:pt>
                      <c:pt idx="1472">
                        <c:v>12.91</c:v>
                      </c:pt>
                      <c:pt idx="1473">
                        <c:v>12.84</c:v>
                      </c:pt>
                      <c:pt idx="1474">
                        <c:v>12.64</c:v>
                      </c:pt>
                      <c:pt idx="1475">
                        <c:v>12.6</c:v>
                      </c:pt>
                      <c:pt idx="1476">
                        <c:v>12.41</c:v>
                      </c:pt>
                      <c:pt idx="1477">
                        <c:v>12.14</c:v>
                      </c:pt>
                      <c:pt idx="1478">
                        <c:v>12.33</c:v>
                      </c:pt>
                      <c:pt idx="1479">
                        <c:v>12.57</c:v>
                      </c:pt>
                      <c:pt idx="1480">
                        <c:v>12.27</c:v>
                      </c:pt>
                      <c:pt idx="1481">
                        <c:v>12.36</c:v>
                      </c:pt>
                      <c:pt idx="1482">
                        <c:v>12.52</c:v>
                      </c:pt>
                      <c:pt idx="1483">
                        <c:v>12.44</c:v>
                      </c:pt>
                      <c:pt idx="1484">
                        <c:v>12.39</c:v>
                      </c:pt>
                      <c:pt idx="1485">
                        <c:v>12.32</c:v>
                      </c:pt>
                      <c:pt idx="1486">
                        <c:v>12.23</c:v>
                      </c:pt>
                      <c:pt idx="1487">
                        <c:v>12.37</c:v>
                      </c:pt>
                      <c:pt idx="1488">
                        <c:v>12.48</c:v>
                      </c:pt>
                      <c:pt idx="1489">
                        <c:v>12.58</c:v>
                      </c:pt>
                      <c:pt idx="1490">
                        <c:v>12.59</c:v>
                      </c:pt>
                      <c:pt idx="1491">
                        <c:v>12.52</c:v>
                      </c:pt>
                      <c:pt idx="1492">
                        <c:v>12.65</c:v>
                      </c:pt>
                      <c:pt idx="1493">
                        <c:v>12.55</c:v>
                      </c:pt>
                      <c:pt idx="1494">
                        <c:v>12.44</c:v>
                      </c:pt>
                      <c:pt idx="1495">
                        <c:v>12.25</c:v>
                      </c:pt>
                      <c:pt idx="1496">
                        <c:v>12.32</c:v>
                      </c:pt>
                      <c:pt idx="1497">
                        <c:v>12.24</c:v>
                      </c:pt>
                      <c:pt idx="1498">
                        <c:v>12.1</c:v>
                      </c:pt>
                      <c:pt idx="1499">
                        <c:v>12.15</c:v>
                      </c:pt>
                      <c:pt idx="1500">
                        <c:v>12.01</c:v>
                      </c:pt>
                      <c:pt idx="1501">
                        <c:v>11.77</c:v>
                      </c:pt>
                      <c:pt idx="1502">
                        <c:v>11.71</c:v>
                      </c:pt>
                      <c:pt idx="1503">
                        <c:v>11.54</c:v>
                      </c:pt>
                      <c:pt idx="1504">
                        <c:v>11.3</c:v>
                      </c:pt>
                      <c:pt idx="1505">
                        <c:v>11.17</c:v>
                      </c:pt>
                      <c:pt idx="1506">
                        <c:v>11.28</c:v>
                      </c:pt>
                      <c:pt idx="1507">
                        <c:v>11.36</c:v>
                      </c:pt>
                      <c:pt idx="1508">
                        <c:v>11.41</c:v>
                      </c:pt>
                      <c:pt idx="1509">
                        <c:v>11.41</c:v>
                      </c:pt>
                      <c:pt idx="1510">
                        <c:v>11.37</c:v>
                      </c:pt>
                      <c:pt idx="1511">
                        <c:v>11.54</c:v>
                      </c:pt>
                      <c:pt idx="1512">
                        <c:v>11.27</c:v>
                      </c:pt>
                      <c:pt idx="1513">
                        <c:v>11.36</c:v>
                      </c:pt>
                      <c:pt idx="1514">
                        <c:v>10.94</c:v>
                      </c:pt>
                      <c:pt idx="1515">
                        <c:v>10.84</c:v>
                      </c:pt>
                      <c:pt idx="1516">
                        <c:v>11.02</c:v>
                      </c:pt>
                      <c:pt idx="1517">
                        <c:v>11.34</c:v>
                      </c:pt>
                      <c:pt idx="1518">
                        <c:v>11.33</c:v>
                      </c:pt>
                      <c:pt idx="1519">
                        <c:v>11.47</c:v>
                      </c:pt>
                      <c:pt idx="1520">
                        <c:v>11.26</c:v>
                      </c:pt>
                      <c:pt idx="1521">
                        <c:v>11.43</c:v>
                      </c:pt>
                      <c:pt idx="1522">
                        <c:v>11.39</c:v>
                      </c:pt>
                      <c:pt idx="1523">
                        <c:v>11.52</c:v>
                      </c:pt>
                      <c:pt idx="1524">
                        <c:v>11.63</c:v>
                      </c:pt>
                      <c:pt idx="1525">
                        <c:v>11.57</c:v>
                      </c:pt>
                      <c:pt idx="1526">
                        <c:v>11.76</c:v>
                      </c:pt>
                      <c:pt idx="1527">
                        <c:v>11.79</c:v>
                      </c:pt>
                      <c:pt idx="1528">
                        <c:v>11.52</c:v>
                      </c:pt>
                      <c:pt idx="1529">
                        <c:v>11.63</c:v>
                      </c:pt>
                      <c:pt idx="1530">
                        <c:v>11.39</c:v>
                      </c:pt>
                      <c:pt idx="1531">
                        <c:v>11.45</c:v>
                      </c:pt>
                      <c:pt idx="1532">
                        <c:v>11.58</c:v>
                      </c:pt>
                      <c:pt idx="1533">
                        <c:v>11.58</c:v>
                      </c:pt>
                      <c:pt idx="1534">
                        <c:v>11.88</c:v>
                      </c:pt>
                      <c:pt idx="1535">
                        <c:v>11.95</c:v>
                      </c:pt>
                      <c:pt idx="1536">
                        <c:v>12.01</c:v>
                      </c:pt>
                      <c:pt idx="1537">
                        <c:v>11.84</c:v>
                      </c:pt>
                      <c:pt idx="1538">
                        <c:v>11.74</c:v>
                      </c:pt>
                      <c:pt idx="1539">
                        <c:v>11.72</c:v>
                      </c:pt>
                      <c:pt idx="1540">
                        <c:v>11.63</c:v>
                      </c:pt>
                      <c:pt idx="1541">
                        <c:v>11.73</c:v>
                      </c:pt>
                      <c:pt idx="1542">
                        <c:v>11.61</c:v>
                      </c:pt>
                      <c:pt idx="1543">
                        <c:v>11.92</c:v>
                      </c:pt>
                      <c:pt idx="1544">
                        <c:v>11.91</c:v>
                      </c:pt>
                      <c:pt idx="1545">
                        <c:v>11.97</c:v>
                      </c:pt>
                      <c:pt idx="1546">
                        <c:v>11.92</c:v>
                      </c:pt>
                      <c:pt idx="1547">
                        <c:v>11.84</c:v>
                      </c:pt>
                      <c:pt idx="1548">
                        <c:v>11.66</c:v>
                      </c:pt>
                      <c:pt idx="1549">
                        <c:v>11.57</c:v>
                      </c:pt>
                      <c:pt idx="1550">
                        <c:v>11.54</c:v>
                      </c:pt>
                      <c:pt idx="1551">
                        <c:v>11.58</c:v>
                      </c:pt>
                      <c:pt idx="1552">
                        <c:v>11.75</c:v>
                      </c:pt>
                      <c:pt idx="1553">
                        <c:v>11.97</c:v>
                      </c:pt>
                      <c:pt idx="1554">
                        <c:v>11.95</c:v>
                      </c:pt>
                      <c:pt idx="1555">
                        <c:v>11.89</c:v>
                      </c:pt>
                      <c:pt idx="1556">
                        <c:v>11.84</c:v>
                      </c:pt>
                      <c:pt idx="1557">
                        <c:v>11.75</c:v>
                      </c:pt>
                      <c:pt idx="1558">
                        <c:v>12.02</c:v>
                      </c:pt>
                      <c:pt idx="1559">
                        <c:v>12.07</c:v>
                      </c:pt>
                      <c:pt idx="1560">
                        <c:v>12.12</c:v>
                      </c:pt>
                      <c:pt idx="1561">
                        <c:v>12.12</c:v>
                      </c:pt>
                      <c:pt idx="1562">
                        <c:v>12.11</c:v>
                      </c:pt>
                      <c:pt idx="1563">
                        <c:v>12.12</c:v>
                      </c:pt>
                      <c:pt idx="1564">
                        <c:v>12.13</c:v>
                      </c:pt>
                      <c:pt idx="1565">
                        <c:v>12.11</c:v>
                      </c:pt>
                      <c:pt idx="1566">
                        <c:v>12.15</c:v>
                      </c:pt>
                      <c:pt idx="1567">
                        <c:v>12.23</c:v>
                      </c:pt>
                      <c:pt idx="1568">
                        <c:v>12.27</c:v>
                      </c:pt>
                      <c:pt idx="1569">
                        <c:v>12.31</c:v>
                      </c:pt>
                      <c:pt idx="1570">
                        <c:v>12.35</c:v>
                      </c:pt>
                      <c:pt idx="1571">
                        <c:v>12.33</c:v>
                      </c:pt>
                      <c:pt idx="1572">
                        <c:v>12.21</c:v>
                      </c:pt>
                      <c:pt idx="1573">
                        <c:v>12.27</c:v>
                      </c:pt>
                      <c:pt idx="1574">
                        <c:v>12.27</c:v>
                      </c:pt>
                      <c:pt idx="1575">
                        <c:v>12.25</c:v>
                      </c:pt>
                      <c:pt idx="1576">
                        <c:v>12.27</c:v>
                      </c:pt>
                      <c:pt idx="1577">
                        <c:v>12.21</c:v>
                      </c:pt>
                      <c:pt idx="1578">
                        <c:v>12.3</c:v>
                      </c:pt>
                      <c:pt idx="1579">
                        <c:v>12.3</c:v>
                      </c:pt>
                      <c:pt idx="1580">
                        <c:v>12.3</c:v>
                      </c:pt>
                      <c:pt idx="1581">
                        <c:v>12.59</c:v>
                      </c:pt>
                      <c:pt idx="1582">
                        <c:v>12.72</c:v>
                      </c:pt>
                      <c:pt idx="1583">
                        <c:v>12.61</c:v>
                      </c:pt>
                      <c:pt idx="1584">
                        <c:v>12.72</c:v>
                      </c:pt>
                      <c:pt idx="1585">
                        <c:v>12.77</c:v>
                      </c:pt>
                      <c:pt idx="1586">
                        <c:v>13.1</c:v>
                      </c:pt>
                      <c:pt idx="1587">
                        <c:v>13.21</c:v>
                      </c:pt>
                      <c:pt idx="1588">
                        <c:v>13.08</c:v>
                      </c:pt>
                      <c:pt idx="1589">
                        <c:v>13.02</c:v>
                      </c:pt>
                      <c:pt idx="1590">
                        <c:v>13.01</c:v>
                      </c:pt>
                      <c:pt idx="1591">
                        <c:v>12.94</c:v>
                      </c:pt>
                      <c:pt idx="1592">
                        <c:v>12.84</c:v>
                      </c:pt>
                      <c:pt idx="1593">
                        <c:v>12.85</c:v>
                      </c:pt>
                      <c:pt idx="1594">
                        <c:v>12.65</c:v>
                      </c:pt>
                      <c:pt idx="1595">
                        <c:v>12.57</c:v>
                      </c:pt>
                      <c:pt idx="1596">
                        <c:v>12.69</c:v>
                      </c:pt>
                      <c:pt idx="1597">
                        <c:v>12.65</c:v>
                      </c:pt>
                      <c:pt idx="1598">
                        <c:v>12.7</c:v>
                      </c:pt>
                      <c:pt idx="1599">
                        <c:v>12.73</c:v>
                      </c:pt>
                      <c:pt idx="1600">
                        <c:v>12.84</c:v>
                      </c:pt>
                      <c:pt idx="1601">
                        <c:v>13.04</c:v>
                      </c:pt>
                      <c:pt idx="1602">
                        <c:v>13.03</c:v>
                      </c:pt>
                      <c:pt idx="1603">
                        <c:v>13.02</c:v>
                      </c:pt>
                      <c:pt idx="1604">
                        <c:v>12.94</c:v>
                      </c:pt>
                      <c:pt idx="1605">
                        <c:v>12.93</c:v>
                      </c:pt>
                      <c:pt idx="1606">
                        <c:v>13</c:v>
                      </c:pt>
                      <c:pt idx="1607">
                        <c:v>12.82</c:v>
                      </c:pt>
                      <c:pt idx="1608">
                        <c:v>12.97</c:v>
                      </c:pt>
                      <c:pt idx="1609">
                        <c:v>13.05</c:v>
                      </c:pt>
                      <c:pt idx="1610">
                        <c:v>13.22</c:v>
                      </c:pt>
                      <c:pt idx="1611">
                        <c:v>13.25</c:v>
                      </c:pt>
                      <c:pt idx="1612">
                        <c:v>13.07</c:v>
                      </c:pt>
                      <c:pt idx="1613">
                        <c:v>13.07</c:v>
                      </c:pt>
                      <c:pt idx="1614">
                        <c:v>12.85</c:v>
                      </c:pt>
                      <c:pt idx="1615">
                        <c:v>12.85</c:v>
                      </c:pt>
                      <c:pt idx="1616">
                        <c:v>12.88</c:v>
                      </c:pt>
                      <c:pt idx="1617">
                        <c:v>12.82</c:v>
                      </c:pt>
                      <c:pt idx="1618">
                        <c:v>12.82</c:v>
                      </c:pt>
                      <c:pt idx="1619">
                        <c:v>12.82</c:v>
                      </c:pt>
                      <c:pt idx="1620">
                        <c:v>12.9</c:v>
                      </c:pt>
                      <c:pt idx="1621">
                        <c:v>13.05</c:v>
                      </c:pt>
                      <c:pt idx="1622">
                        <c:v>12.98</c:v>
                      </c:pt>
                      <c:pt idx="1623">
                        <c:v>12.95</c:v>
                      </c:pt>
                      <c:pt idx="1624">
                        <c:v>13.1</c:v>
                      </c:pt>
                      <c:pt idx="1625">
                        <c:v>12.66</c:v>
                      </c:pt>
                      <c:pt idx="1626">
                        <c:v>12.56</c:v>
                      </c:pt>
                      <c:pt idx="1627">
                        <c:v>12.57</c:v>
                      </c:pt>
                      <c:pt idx="1628">
                        <c:v>12.59</c:v>
                      </c:pt>
                      <c:pt idx="1629">
                        <c:v>12.51</c:v>
                      </c:pt>
                      <c:pt idx="1630">
                        <c:v>12.29</c:v>
                      </c:pt>
                      <c:pt idx="1631">
                        <c:v>12.31</c:v>
                      </c:pt>
                      <c:pt idx="1632">
                        <c:v>12.39</c:v>
                      </c:pt>
                      <c:pt idx="1633">
                        <c:v>12.63</c:v>
                      </c:pt>
                      <c:pt idx="1634">
                        <c:v>12.7</c:v>
                      </c:pt>
                      <c:pt idx="1635">
                        <c:v>12.7</c:v>
                      </c:pt>
                      <c:pt idx="1636">
                        <c:v>12.85</c:v>
                      </c:pt>
                      <c:pt idx="1637">
                        <c:v>12.8</c:v>
                      </c:pt>
                      <c:pt idx="1638">
                        <c:v>12.69</c:v>
                      </c:pt>
                      <c:pt idx="1639">
                        <c:v>12.74</c:v>
                      </c:pt>
                      <c:pt idx="1640">
                        <c:v>12.8</c:v>
                      </c:pt>
                      <c:pt idx="1641">
                        <c:v>12.78</c:v>
                      </c:pt>
                      <c:pt idx="1642">
                        <c:v>12.74</c:v>
                      </c:pt>
                      <c:pt idx="1643">
                        <c:v>12.7</c:v>
                      </c:pt>
                      <c:pt idx="1644">
                        <c:v>12.86</c:v>
                      </c:pt>
                      <c:pt idx="1645">
                        <c:v>12.9</c:v>
                      </c:pt>
                      <c:pt idx="1646">
                        <c:v>13</c:v>
                      </c:pt>
                      <c:pt idx="1647">
                        <c:v>12.97</c:v>
                      </c:pt>
                      <c:pt idx="1648">
                        <c:v>13.04</c:v>
                      </c:pt>
                      <c:pt idx="1649">
                        <c:v>13.09</c:v>
                      </c:pt>
                      <c:pt idx="1650">
                        <c:v>13.03</c:v>
                      </c:pt>
                      <c:pt idx="1651">
                        <c:v>12.98</c:v>
                      </c:pt>
                      <c:pt idx="1652">
                        <c:v>13.25</c:v>
                      </c:pt>
                      <c:pt idx="1653">
                        <c:v>13.44</c:v>
                      </c:pt>
                      <c:pt idx="1654">
                        <c:v>13.36</c:v>
                      </c:pt>
                      <c:pt idx="1655">
                        <c:v>13.55</c:v>
                      </c:pt>
                      <c:pt idx="1656">
                        <c:v>13.3</c:v>
                      </c:pt>
                      <c:pt idx="1657">
                        <c:v>13.28</c:v>
                      </c:pt>
                      <c:pt idx="1658">
                        <c:v>13.27</c:v>
                      </c:pt>
                      <c:pt idx="1659">
                        <c:v>13.23</c:v>
                      </c:pt>
                      <c:pt idx="1660">
                        <c:v>13.13</c:v>
                      </c:pt>
                      <c:pt idx="1661">
                        <c:v>13.3</c:v>
                      </c:pt>
                      <c:pt idx="1662">
                        <c:v>13.68</c:v>
                      </c:pt>
                      <c:pt idx="1663">
                        <c:v>13.67</c:v>
                      </c:pt>
                      <c:pt idx="1664">
                        <c:v>13.83</c:v>
                      </c:pt>
                      <c:pt idx="1665">
                        <c:v>13.8</c:v>
                      </c:pt>
                      <c:pt idx="1666">
                        <c:v>13.76</c:v>
                      </c:pt>
                      <c:pt idx="1667">
                        <c:v>13.73</c:v>
                      </c:pt>
                      <c:pt idx="1668">
                        <c:v>13.91</c:v>
                      </c:pt>
                      <c:pt idx="1669">
                        <c:v>13.88</c:v>
                      </c:pt>
                      <c:pt idx="1670">
                        <c:v>13.84</c:v>
                      </c:pt>
                      <c:pt idx="1671">
                        <c:v>13.9</c:v>
                      </c:pt>
                      <c:pt idx="1672">
                        <c:v>13.9</c:v>
                      </c:pt>
                      <c:pt idx="1673">
                        <c:v>13.9</c:v>
                      </c:pt>
                      <c:pt idx="1674">
                        <c:v>13.91</c:v>
                      </c:pt>
                      <c:pt idx="1675">
                        <c:v>14.04</c:v>
                      </c:pt>
                      <c:pt idx="1676">
                        <c:v>14.03</c:v>
                      </c:pt>
                      <c:pt idx="1677">
                        <c:v>14.11</c:v>
                      </c:pt>
                      <c:pt idx="1678">
                        <c:v>14.17</c:v>
                      </c:pt>
                      <c:pt idx="1679">
                        <c:v>14.11</c:v>
                      </c:pt>
                      <c:pt idx="1680">
                        <c:v>14.17</c:v>
                      </c:pt>
                      <c:pt idx="1681">
                        <c:v>14.11</c:v>
                      </c:pt>
                      <c:pt idx="1682">
                        <c:v>14.1</c:v>
                      </c:pt>
                      <c:pt idx="1683">
                        <c:v>14.29</c:v>
                      </c:pt>
                      <c:pt idx="1684">
                        <c:v>14.12</c:v>
                      </c:pt>
                      <c:pt idx="1685">
                        <c:v>14.26</c:v>
                      </c:pt>
                      <c:pt idx="1686">
                        <c:v>14.29</c:v>
                      </c:pt>
                      <c:pt idx="1687">
                        <c:v>14.24</c:v>
                      </c:pt>
                      <c:pt idx="1688">
                        <c:v>14.28</c:v>
                      </c:pt>
                      <c:pt idx="1689">
                        <c:v>14.34</c:v>
                      </c:pt>
                      <c:pt idx="1690">
                        <c:v>14.46</c:v>
                      </c:pt>
                      <c:pt idx="1691">
                        <c:v>14.42</c:v>
                      </c:pt>
                      <c:pt idx="1692">
                        <c:v>14.47</c:v>
                      </c:pt>
                      <c:pt idx="1693">
                        <c:v>14.41</c:v>
                      </c:pt>
                      <c:pt idx="1694">
                        <c:v>14.54</c:v>
                      </c:pt>
                      <c:pt idx="1695">
                        <c:v>14.33</c:v>
                      </c:pt>
                      <c:pt idx="1696">
                        <c:v>14.21</c:v>
                      </c:pt>
                      <c:pt idx="1697">
                        <c:v>14.39</c:v>
                      </c:pt>
                      <c:pt idx="1698">
                        <c:v>14</c:v>
                      </c:pt>
                      <c:pt idx="1699">
                        <c:v>14.07</c:v>
                      </c:pt>
                      <c:pt idx="1700">
                        <c:v>14.29</c:v>
                      </c:pt>
                      <c:pt idx="1701">
                        <c:v>14.27</c:v>
                      </c:pt>
                      <c:pt idx="1702">
                        <c:v>14.31</c:v>
                      </c:pt>
                      <c:pt idx="1703">
                        <c:v>14.43</c:v>
                      </c:pt>
                      <c:pt idx="1704">
                        <c:v>14.55</c:v>
                      </c:pt>
                      <c:pt idx="1705">
                        <c:v>14.65</c:v>
                      </c:pt>
                      <c:pt idx="1706">
                        <c:v>14.76</c:v>
                      </c:pt>
                      <c:pt idx="1707">
                        <c:v>14.8</c:v>
                      </c:pt>
                      <c:pt idx="1708">
                        <c:v>14.91</c:v>
                      </c:pt>
                      <c:pt idx="1709">
                        <c:v>14.83</c:v>
                      </c:pt>
                      <c:pt idx="1710">
                        <c:v>14.87</c:v>
                      </c:pt>
                      <c:pt idx="1711">
                        <c:v>14.97</c:v>
                      </c:pt>
                      <c:pt idx="1712">
                        <c:v>14.96</c:v>
                      </c:pt>
                      <c:pt idx="1713">
                        <c:v>14.82</c:v>
                      </c:pt>
                      <c:pt idx="1714">
                        <c:v>14.74</c:v>
                      </c:pt>
                      <c:pt idx="1715">
                        <c:v>14.84</c:v>
                      </c:pt>
                      <c:pt idx="1716">
                        <c:v>14.66</c:v>
                      </c:pt>
                      <c:pt idx="1717">
                        <c:v>14.74</c:v>
                      </c:pt>
                      <c:pt idx="1718">
                        <c:v>14.71</c:v>
                      </c:pt>
                      <c:pt idx="1719">
                        <c:v>14.8</c:v>
                      </c:pt>
                      <c:pt idx="1720">
                        <c:v>14.73</c:v>
                      </c:pt>
                      <c:pt idx="1721">
                        <c:v>14.77</c:v>
                      </c:pt>
                      <c:pt idx="1722">
                        <c:v>14.7</c:v>
                      </c:pt>
                      <c:pt idx="1723">
                        <c:v>14.79</c:v>
                      </c:pt>
                      <c:pt idx="1724">
                        <c:v>14.54</c:v>
                      </c:pt>
                      <c:pt idx="1725">
                        <c:v>14.67</c:v>
                      </c:pt>
                      <c:pt idx="1726">
                        <c:v>14.63</c:v>
                      </c:pt>
                      <c:pt idx="1727">
                        <c:v>14.77</c:v>
                      </c:pt>
                      <c:pt idx="1728">
                        <c:v>14.81</c:v>
                      </c:pt>
                      <c:pt idx="1729">
                        <c:v>15.01</c:v>
                      </c:pt>
                      <c:pt idx="1730">
                        <c:v>15.05</c:v>
                      </c:pt>
                      <c:pt idx="1731">
                        <c:v>14.98</c:v>
                      </c:pt>
                      <c:pt idx="1732">
                        <c:v>14.67</c:v>
                      </c:pt>
                      <c:pt idx="1733">
                        <c:v>14.89</c:v>
                      </c:pt>
                      <c:pt idx="1734">
                        <c:v>14.61</c:v>
                      </c:pt>
                      <c:pt idx="1735">
                        <c:v>14.46</c:v>
                      </c:pt>
                      <c:pt idx="1736">
                        <c:v>14.67</c:v>
                      </c:pt>
                      <c:pt idx="1737">
                        <c:v>14.68</c:v>
                      </c:pt>
                      <c:pt idx="1738">
                        <c:v>14.94</c:v>
                      </c:pt>
                      <c:pt idx="1739">
                        <c:v>15.04</c:v>
                      </c:pt>
                      <c:pt idx="1740">
                        <c:v>15.13</c:v>
                      </c:pt>
                      <c:pt idx="1741">
                        <c:v>15.06</c:v>
                      </c:pt>
                      <c:pt idx="1742">
                        <c:v>15.13</c:v>
                      </c:pt>
                      <c:pt idx="1743">
                        <c:v>15.17</c:v>
                      </c:pt>
                      <c:pt idx="1744">
                        <c:v>15</c:v>
                      </c:pt>
                      <c:pt idx="1745">
                        <c:v>15.13</c:v>
                      </c:pt>
                      <c:pt idx="1746">
                        <c:v>15.29</c:v>
                      </c:pt>
                      <c:pt idx="1747">
                        <c:v>15.45</c:v>
                      </c:pt>
                      <c:pt idx="1748">
                        <c:v>15.53</c:v>
                      </c:pt>
                      <c:pt idx="1749">
                        <c:v>15.66</c:v>
                      </c:pt>
                      <c:pt idx="1750">
                        <c:v>15.55</c:v>
                      </c:pt>
                      <c:pt idx="1751">
                        <c:v>15.62</c:v>
                      </c:pt>
                      <c:pt idx="1752">
                        <c:v>15.66</c:v>
                      </c:pt>
                      <c:pt idx="1753">
                        <c:v>15.93</c:v>
                      </c:pt>
                      <c:pt idx="1754">
                        <c:v>16.079999999999998</c:v>
                      </c:pt>
                      <c:pt idx="1755">
                        <c:v>15.97</c:v>
                      </c:pt>
                      <c:pt idx="1756">
                        <c:v>16.18</c:v>
                      </c:pt>
                      <c:pt idx="1757">
                        <c:v>16.22</c:v>
                      </c:pt>
                      <c:pt idx="1758">
                        <c:v>16.260000000000002</c:v>
                      </c:pt>
                      <c:pt idx="1759">
                        <c:v>16.09</c:v>
                      </c:pt>
                      <c:pt idx="1760">
                        <c:v>15.99</c:v>
                      </c:pt>
                      <c:pt idx="1761">
                        <c:v>16</c:v>
                      </c:pt>
                      <c:pt idx="1762">
                        <c:v>16.170000000000002</c:v>
                      </c:pt>
                      <c:pt idx="1763">
                        <c:v>16.170000000000002</c:v>
                      </c:pt>
                      <c:pt idx="1764">
                        <c:v>16.36</c:v>
                      </c:pt>
                      <c:pt idx="1765">
                        <c:v>16.09</c:v>
                      </c:pt>
                      <c:pt idx="1766">
                        <c:v>16.11</c:v>
                      </c:pt>
                      <c:pt idx="1767">
                        <c:v>15.96</c:v>
                      </c:pt>
                      <c:pt idx="1768">
                        <c:v>15.7</c:v>
                      </c:pt>
                      <c:pt idx="1769">
                        <c:v>15.92</c:v>
                      </c:pt>
                      <c:pt idx="1770">
                        <c:v>16.2</c:v>
                      </c:pt>
                      <c:pt idx="1771">
                        <c:v>16.21</c:v>
                      </c:pt>
                      <c:pt idx="1772">
                        <c:v>15.94</c:v>
                      </c:pt>
                      <c:pt idx="1773">
                        <c:v>15.77</c:v>
                      </c:pt>
                      <c:pt idx="1774">
                        <c:v>16.07</c:v>
                      </c:pt>
                      <c:pt idx="1775">
                        <c:v>15.86</c:v>
                      </c:pt>
                      <c:pt idx="1776">
                        <c:v>16.010000000000002</c:v>
                      </c:pt>
                      <c:pt idx="1777">
                        <c:v>16.11</c:v>
                      </c:pt>
                      <c:pt idx="1778">
                        <c:v>15.9</c:v>
                      </c:pt>
                      <c:pt idx="1779">
                        <c:v>15.55</c:v>
                      </c:pt>
                      <c:pt idx="1780">
                        <c:v>15.5</c:v>
                      </c:pt>
                      <c:pt idx="1781">
                        <c:v>15.23</c:v>
                      </c:pt>
                      <c:pt idx="1782">
                        <c:v>15.51</c:v>
                      </c:pt>
                      <c:pt idx="1783">
                        <c:v>15.67</c:v>
                      </c:pt>
                      <c:pt idx="1784">
                        <c:v>15.87</c:v>
                      </c:pt>
                      <c:pt idx="1785">
                        <c:v>15.77</c:v>
                      </c:pt>
                      <c:pt idx="1786">
                        <c:v>15.83</c:v>
                      </c:pt>
                      <c:pt idx="1787">
                        <c:v>15.84</c:v>
                      </c:pt>
                      <c:pt idx="1788">
                        <c:v>15.79</c:v>
                      </c:pt>
                      <c:pt idx="1789">
                        <c:v>16.079999999999998</c:v>
                      </c:pt>
                      <c:pt idx="1790">
                        <c:v>16.2</c:v>
                      </c:pt>
                      <c:pt idx="1791">
                        <c:v>16.34</c:v>
                      </c:pt>
                      <c:pt idx="1792">
                        <c:v>16.239999999999998</c:v>
                      </c:pt>
                      <c:pt idx="1793">
                        <c:v>16.39</c:v>
                      </c:pt>
                      <c:pt idx="1794">
                        <c:v>16.510000000000002</c:v>
                      </c:pt>
                      <c:pt idx="1795">
                        <c:v>16.579999999999998</c:v>
                      </c:pt>
                      <c:pt idx="1796">
                        <c:v>16.52</c:v>
                      </c:pt>
                      <c:pt idx="1797">
                        <c:v>16.579999999999998</c:v>
                      </c:pt>
                      <c:pt idx="1798">
                        <c:v>16.809999999999999</c:v>
                      </c:pt>
                      <c:pt idx="1799">
                        <c:v>16.82</c:v>
                      </c:pt>
                      <c:pt idx="1800">
                        <c:v>16.93</c:v>
                      </c:pt>
                      <c:pt idx="1801">
                        <c:v>16.86</c:v>
                      </c:pt>
                      <c:pt idx="1802">
                        <c:v>16.739999999999998</c:v>
                      </c:pt>
                      <c:pt idx="1803">
                        <c:v>16.760000000000002</c:v>
                      </c:pt>
                      <c:pt idx="1804">
                        <c:v>16.739999999999998</c:v>
                      </c:pt>
                      <c:pt idx="1805">
                        <c:v>16.62</c:v>
                      </c:pt>
                      <c:pt idx="1806">
                        <c:v>16.61</c:v>
                      </c:pt>
                      <c:pt idx="1807">
                        <c:v>16.62</c:v>
                      </c:pt>
                      <c:pt idx="1808">
                        <c:v>16.89</c:v>
                      </c:pt>
                      <c:pt idx="1809">
                        <c:v>16.88</c:v>
                      </c:pt>
                      <c:pt idx="1810">
                        <c:v>16.84</c:v>
                      </c:pt>
                      <c:pt idx="1811">
                        <c:v>16.690000000000001</c:v>
                      </c:pt>
                      <c:pt idx="1812">
                        <c:v>16.579999999999998</c:v>
                      </c:pt>
                      <c:pt idx="1813">
                        <c:v>16.62</c:v>
                      </c:pt>
                      <c:pt idx="1814">
                        <c:v>16.559999999999999</c:v>
                      </c:pt>
                      <c:pt idx="1815">
                        <c:v>16.5</c:v>
                      </c:pt>
                      <c:pt idx="1816">
                        <c:v>16.579999999999998</c:v>
                      </c:pt>
                      <c:pt idx="1817">
                        <c:v>16.52</c:v>
                      </c:pt>
                      <c:pt idx="1818">
                        <c:v>16.27</c:v>
                      </c:pt>
                      <c:pt idx="1819">
                        <c:v>16.239999999999998</c:v>
                      </c:pt>
                      <c:pt idx="1820">
                        <c:v>16.03</c:v>
                      </c:pt>
                      <c:pt idx="1821">
                        <c:v>16.18</c:v>
                      </c:pt>
                      <c:pt idx="1822">
                        <c:v>16.07</c:v>
                      </c:pt>
                      <c:pt idx="1823">
                        <c:v>16.260000000000002</c:v>
                      </c:pt>
                      <c:pt idx="1824">
                        <c:v>16.27</c:v>
                      </c:pt>
                      <c:pt idx="1825">
                        <c:v>16.170000000000002</c:v>
                      </c:pt>
                      <c:pt idx="1826">
                        <c:v>15.78</c:v>
                      </c:pt>
                      <c:pt idx="1827">
                        <c:v>15.81</c:v>
                      </c:pt>
                      <c:pt idx="1828">
                        <c:v>15.84</c:v>
                      </c:pt>
                      <c:pt idx="1829">
                        <c:v>15.77</c:v>
                      </c:pt>
                      <c:pt idx="1830">
                        <c:v>15.9</c:v>
                      </c:pt>
                      <c:pt idx="1831">
                        <c:v>16.02</c:v>
                      </c:pt>
                      <c:pt idx="1832">
                        <c:v>16.059999999999999</c:v>
                      </c:pt>
                      <c:pt idx="1833">
                        <c:v>16.059999999999999</c:v>
                      </c:pt>
                      <c:pt idx="1834">
                        <c:v>16.25</c:v>
                      </c:pt>
                      <c:pt idx="1835">
                        <c:v>16.43</c:v>
                      </c:pt>
                      <c:pt idx="1836">
                        <c:v>16.46</c:v>
                      </c:pt>
                      <c:pt idx="1837">
                        <c:v>16.350000000000001</c:v>
                      </c:pt>
                      <c:pt idx="1838">
                        <c:v>16.38</c:v>
                      </c:pt>
                      <c:pt idx="1839">
                        <c:v>16.559999999999999</c:v>
                      </c:pt>
                      <c:pt idx="1840">
                        <c:v>16.649999999999999</c:v>
                      </c:pt>
                      <c:pt idx="1841">
                        <c:v>16.79</c:v>
                      </c:pt>
                      <c:pt idx="1842">
                        <c:v>16.73</c:v>
                      </c:pt>
                      <c:pt idx="1843">
                        <c:v>16.559999999999999</c:v>
                      </c:pt>
                      <c:pt idx="1844">
                        <c:v>16.34</c:v>
                      </c:pt>
                      <c:pt idx="1845">
                        <c:v>16.23</c:v>
                      </c:pt>
                      <c:pt idx="1846">
                        <c:v>16.32</c:v>
                      </c:pt>
                      <c:pt idx="1847">
                        <c:v>16.32</c:v>
                      </c:pt>
                      <c:pt idx="1848">
                        <c:v>16.260000000000002</c:v>
                      </c:pt>
                      <c:pt idx="1849">
                        <c:v>16.149999999999999</c:v>
                      </c:pt>
                      <c:pt idx="1850">
                        <c:v>16.260000000000002</c:v>
                      </c:pt>
                      <c:pt idx="1851">
                        <c:v>16.260000000000002</c:v>
                      </c:pt>
                      <c:pt idx="1852">
                        <c:v>16.13</c:v>
                      </c:pt>
                      <c:pt idx="1853">
                        <c:v>16.260000000000002</c:v>
                      </c:pt>
                      <c:pt idx="1854">
                        <c:v>16.079999999999998</c:v>
                      </c:pt>
                      <c:pt idx="1855">
                        <c:v>15.87</c:v>
                      </c:pt>
                      <c:pt idx="1856">
                        <c:v>15.93</c:v>
                      </c:pt>
                      <c:pt idx="1857">
                        <c:v>16.38</c:v>
                      </c:pt>
                      <c:pt idx="1858">
                        <c:v>16.48</c:v>
                      </c:pt>
                      <c:pt idx="1859">
                        <c:v>16.559999999999999</c:v>
                      </c:pt>
                      <c:pt idx="1860">
                        <c:v>16.43</c:v>
                      </c:pt>
                      <c:pt idx="1861">
                        <c:v>16.78</c:v>
                      </c:pt>
                      <c:pt idx="1862">
                        <c:v>16.93</c:v>
                      </c:pt>
                      <c:pt idx="1863">
                        <c:v>16.96</c:v>
                      </c:pt>
                      <c:pt idx="1864">
                        <c:v>16.93</c:v>
                      </c:pt>
                      <c:pt idx="1865">
                        <c:v>16.96</c:v>
                      </c:pt>
                      <c:pt idx="1866">
                        <c:v>16.82</c:v>
                      </c:pt>
                      <c:pt idx="1867">
                        <c:v>16.850000000000001</c:v>
                      </c:pt>
                      <c:pt idx="1868">
                        <c:v>16.920000000000002</c:v>
                      </c:pt>
                      <c:pt idx="1869">
                        <c:v>16.88</c:v>
                      </c:pt>
                      <c:pt idx="1870">
                        <c:v>16.93</c:v>
                      </c:pt>
                      <c:pt idx="1871">
                        <c:v>16.86</c:v>
                      </c:pt>
                      <c:pt idx="1872">
                        <c:v>16.690000000000001</c:v>
                      </c:pt>
                      <c:pt idx="1873">
                        <c:v>16.73</c:v>
                      </c:pt>
                      <c:pt idx="1874">
                        <c:v>16.73</c:v>
                      </c:pt>
                      <c:pt idx="1875">
                        <c:v>16.649999999999999</c:v>
                      </c:pt>
                      <c:pt idx="1876">
                        <c:v>16.72</c:v>
                      </c:pt>
                      <c:pt idx="1877">
                        <c:v>16.54</c:v>
                      </c:pt>
                      <c:pt idx="1878">
                        <c:v>16.920000000000002</c:v>
                      </c:pt>
                      <c:pt idx="1879">
                        <c:v>16.920000000000002</c:v>
                      </c:pt>
                      <c:pt idx="1880">
                        <c:v>16.77</c:v>
                      </c:pt>
                      <c:pt idx="1881">
                        <c:v>16.91</c:v>
                      </c:pt>
                      <c:pt idx="1882">
                        <c:v>17.059999999999999</c:v>
                      </c:pt>
                      <c:pt idx="1883">
                        <c:v>17.14</c:v>
                      </c:pt>
                      <c:pt idx="1884">
                        <c:v>17.13</c:v>
                      </c:pt>
                      <c:pt idx="1885">
                        <c:v>17.16</c:v>
                      </c:pt>
                      <c:pt idx="1886">
                        <c:v>17.100000000000001</c:v>
                      </c:pt>
                      <c:pt idx="1887">
                        <c:v>17.350000000000001</c:v>
                      </c:pt>
                      <c:pt idx="1888">
                        <c:v>17.43</c:v>
                      </c:pt>
                      <c:pt idx="1889">
                        <c:v>17.46</c:v>
                      </c:pt>
                      <c:pt idx="1890">
                        <c:v>17.440000000000001</c:v>
                      </c:pt>
                      <c:pt idx="1891">
                        <c:v>17.489999999999998</c:v>
                      </c:pt>
                      <c:pt idx="1892">
                        <c:v>17.420000000000002</c:v>
                      </c:pt>
                      <c:pt idx="1893">
                        <c:v>17.420000000000002</c:v>
                      </c:pt>
                      <c:pt idx="1894">
                        <c:v>17.239999999999998</c:v>
                      </c:pt>
                      <c:pt idx="1895">
                        <c:v>17.28</c:v>
                      </c:pt>
                      <c:pt idx="1896">
                        <c:v>17.12</c:v>
                      </c:pt>
                      <c:pt idx="1897">
                        <c:v>17.350000000000001</c:v>
                      </c:pt>
                      <c:pt idx="1898">
                        <c:v>17.420000000000002</c:v>
                      </c:pt>
                      <c:pt idx="1899">
                        <c:v>17.36</c:v>
                      </c:pt>
                      <c:pt idx="1900">
                        <c:v>17.12</c:v>
                      </c:pt>
                      <c:pt idx="1901">
                        <c:v>17.12</c:v>
                      </c:pt>
                      <c:pt idx="1902">
                        <c:v>17.14</c:v>
                      </c:pt>
                      <c:pt idx="1903">
                        <c:v>17.25</c:v>
                      </c:pt>
                      <c:pt idx="1904">
                        <c:v>17.13</c:v>
                      </c:pt>
                      <c:pt idx="1905">
                        <c:v>17.53</c:v>
                      </c:pt>
                      <c:pt idx="1906">
                        <c:v>17.510000000000002</c:v>
                      </c:pt>
                      <c:pt idx="1907">
                        <c:v>17.52</c:v>
                      </c:pt>
                      <c:pt idx="1908">
                        <c:v>17.61</c:v>
                      </c:pt>
                      <c:pt idx="1909">
                        <c:v>17.64</c:v>
                      </c:pt>
                      <c:pt idx="1910">
                        <c:v>17.68</c:v>
                      </c:pt>
                      <c:pt idx="1911">
                        <c:v>17.68</c:v>
                      </c:pt>
                      <c:pt idx="1912">
                        <c:v>17.64</c:v>
                      </c:pt>
                      <c:pt idx="1913">
                        <c:v>17.73</c:v>
                      </c:pt>
                      <c:pt idx="1914">
                        <c:v>17.64</c:v>
                      </c:pt>
                      <c:pt idx="1915">
                        <c:v>17.760000000000002</c:v>
                      </c:pt>
                      <c:pt idx="1916">
                        <c:v>17.77</c:v>
                      </c:pt>
                      <c:pt idx="1917">
                        <c:v>17.78</c:v>
                      </c:pt>
                      <c:pt idx="1918">
                        <c:v>17.84</c:v>
                      </c:pt>
                      <c:pt idx="1919">
                        <c:v>17.899999999999999</c:v>
                      </c:pt>
                      <c:pt idx="1920">
                        <c:v>17.87</c:v>
                      </c:pt>
                      <c:pt idx="1921">
                        <c:v>17.600000000000001</c:v>
                      </c:pt>
                      <c:pt idx="1922">
                        <c:v>17.75</c:v>
                      </c:pt>
                      <c:pt idx="1923">
                        <c:v>17.96</c:v>
                      </c:pt>
                      <c:pt idx="1924">
                        <c:v>17.850000000000001</c:v>
                      </c:pt>
                      <c:pt idx="1925">
                        <c:v>17.79</c:v>
                      </c:pt>
                      <c:pt idx="1926">
                        <c:v>17.809999999999999</c:v>
                      </c:pt>
                      <c:pt idx="1927">
                        <c:v>17.809999999999999</c:v>
                      </c:pt>
                      <c:pt idx="1928">
                        <c:v>17.52</c:v>
                      </c:pt>
                      <c:pt idx="1929">
                        <c:v>17.12</c:v>
                      </c:pt>
                      <c:pt idx="1930">
                        <c:v>17.02</c:v>
                      </c:pt>
                      <c:pt idx="1931">
                        <c:v>17.25</c:v>
                      </c:pt>
                      <c:pt idx="1932">
                        <c:v>17.04</c:v>
                      </c:pt>
                      <c:pt idx="1933">
                        <c:v>17.29</c:v>
                      </c:pt>
                      <c:pt idx="1934">
                        <c:v>17.079999999999998</c:v>
                      </c:pt>
                      <c:pt idx="1935">
                        <c:v>16.649999999999999</c:v>
                      </c:pt>
                      <c:pt idx="1936">
                        <c:v>16.82</c:v>
                      </c:pt>
                      <c:pt idx="1937">
                        <c:v>16.8</c:v>
                      </c:pt>
                      <c:pt idx="1938">
                        <c:v>17.059999999999999</c:v>
                      </c:pt>
                      <c:pt idx="1939">
                        <c:v>17.27</c:v>
                      </c:pt>
                      <c:pt idx="1940">
                        <c:v>17.29</c:v>
                      </c:pt>
                      <c:pt idx="1941">
                        <c:v>17.46</c:v>
                      </c:pt>
                      <c:pt idx="1942">
                        <c:v>17.46</c:v>
                      </c:pt>
                      <c:pt idx="1943">
                        <c:v>17.53</c:v>
                      </c:pt>
                      <c:pt idx="1944">
                        <c:v>17.55</c:v>
                      </c:pt>
                      <c:pt idx="1945">
                        <c:v>17.59</c:v>
                      </c:pt>
                      <c:pt idx="1946">
                        <c:v>17.34</c:v>
                      </c:pt>
                      <c:pt idx="1947">
                        <c:v>17.39</c:v>
                      </c:pt>
                      <c:pt idx="1948">
                        <c:v>17.420000000000002</c:v>
                      </c:pt>
                      <c:pt idx="1949">
                        <c:v>17.55</c:v>
                      </c:pt>
                      <c:pt idx="1950">
                        <c:v>17.45</c:v>
                      </c:pt>
                      <c:pt idx="1951">
                        <c:v>17.420000000000002</c:v>
                      </c:pt>
                      <c:pt idx="1952">
                        <c:v>17.510000000000002</c:v>
                      </c:pt>
                      <c:pt idx="1953">
                        <c:v>17.600000000000001</c:v>
                      </c:pt>
                      <c:pt idx="1954">
                        <c:v>17.46</c:v>
                      </c:pt>
                      <c:pt idx="1955">
                        <c:v>17.82</c:v>
                      </c:pt>
                      <c:pt idx="1956">
                        <c:v>18.010000000000002</c:v>
                      </c:pt>
                      <c:pt idx="1957">
                        <c:v>18.07</c:v>
                      </c:pt>
                      <c:pt idx="1958">
                        <c:v>18.149999999999999</c:v>
                      </c:pt>
                      <c:pt idx="1959">
                        <c:v>18.149999999999999</c:v>
                      </c:pt>
                      <c:pt idx="1960">
                        <c:v>18.03</c:v>
                      </c:pt>
                      <c:pt idx="1961">
                        <c:v>18</c:v>
                      </c:pt>
                      <c:pt idx="1962">
                        <c:v>17.8</c:v>
                      </c:pt>
                      <c:pt idx="1963">
                        <c:v>17.68</c:v>
                      </c:pt>
                      <c:pt idx="1964">
                        <c:v>17.87</c:v>
                      </c:pt>
                      <c:pt idx="1965">
                        <c:v>17.96</c:v>
                      </c:pt>
                      <c:pt idx="1966">
                        <c:v>17.95</c:v>
                      </c:pt>
                      <c:pt idx="1967">
                        <c:v>18.239999999999998</c:v>
                      </c:pt>
                      <c:pt idx="1968">
                        <c:v>18.170000000000002</c:v>
                      </c:pt>
                      <c:pt idx="1969">
                        <c:v>18.16</c:v>
                      </c:pt>
                      <c:pt idx="1970">
                        <c:v>18.149999999999999</c:v>
                      </c:pt>
                      <c:pt idx="1971">
                        <c:v>17.96</c:v>
                      </c:pt>
                      <c:pt idx="1972">
                        <c:v>17.86</c:v>
                      </c:pt>
                      <c:pt idx="1973">
                        <c:v>17.940000000000001</c:v>
                      </c:pt>
                      <c:pt idx="1974">
                        <c:v>18.12</c:v>
                      </c:pt>
                      <c:pt idx="1975">
                        <c:v>18.149999999999999</c:v>
                      </c:pt>
                      <c:pt idx="1976">
                        <c:v>18.190000000000001</c:v>
                      </c:pt>
                      <c:pt idx="1977">
                        <c:v>18.16</c:v>
                      </c:pt>
                      <c:pt idx="1978">
                        <c:v>17.98</c:v>
                      </c:pt>
                      <c:pt idx="1979">
                        <c:v>17.71</c:v>
                      </c:pt>
                      <c:pt idx="1980">
                        <c:v>17.73</c:v>
                      </c:pt>
                      <c:pt idx="1981">
                        <c:v>17.89</c:v>
                      </c:pt>
                      <c:pt idx="1982">
                        <c:v>17.47</c:v>
                      </c:pt>
                      <c:pt idx="1983">
                        <c:v>17.260000000000002</c:v>
                      </c:pt>
                      <c:pt idx="1984">
                        <c:v>17.399999999999999</c:v>
                      </c:pt>
                      <c:pt idx="1985">
                        <c:v>17.559999999999999</c:v>
                      </c:pt>
                      <c:pt idx="1986">
                        <c:v>17.7</c:v>
                      </c:pt>
                      <c:pt idx="1987">
                        <c:v>17.73</c:v>
                      </c:pt>
                      <c:pt idx="1988">
                        <c:v>17.72</c:v>
                      </c:pt>
                      <c:pt idx="1989">
                        <c:v>17.84</c:v>
                      </c:pt>
                      <c:pt idx="1990">
                        <c:v>17.88</c:v>
                      </c:pt>
                      <c:pt idx="1991">
                        <c:v>17.87</c:v>
                      </c:pt>
                      <c:pt idx="1992">
                        <c:v>17.72</c:v>
                      </c:pt>
                      <c:pt idx="1993">
                        <c:v>17.62</c:v>
                      </c:pt>
                      <c:pt idx="1994">
                        <c:v>17.79</c:v>
                      </c:pt>
                      <c:pt idx="1995">
                        <c:v>17.809999999999999</c:v>
                      </c:pt>
                      <c:pt idx="1996">
                        <c:v>17.850000000000001</c:v>
                      </c:pt>
                      <c:pt idx="1997">
                        <c:v>17.84</c:v>
                      </c:pt>
                      <c:pt idx="1998">
                        <c:v>17.760000000000002</c:v>
                      </c:pt>
                      <c:pt idx="1999">
                        <c:v>17.510000000000002</c:v>
                      </c:pt>
                      <c:pt idx="2000">
                        <c:v>17.75</c:v>
                      </c:pt>
                      <c:pt idx="2001">
                        <c:v>17.8</c:v>
                      </c:pt>
                      <c:pt idx="2002">
                        <c:v>17.79</c:v>
                      </c:pt>
                      <c:pt idx="2003">
                        <c:v>17.97</c:v>
                      </c:pt>
                      <c:pt idx="2004">
                        <c:v>17.95</c:v>
                      </c:pt>
                      <c:pt idx="2005">
                        <c:v>17.82</c:v>
                      </c:pt>
                      <c:pt idx="2006">
                        <c:v>17.62</c:v>
                      </c:pt>
                      <c:pt idx="2007">
                        <c:v>17.64</c:v>
                      </c:pt>
                      <c:pt idx="2008">
                        <c:v>17.73</c:v>
                      </c:pt>
                      <c:pt idx="2009">
                        <c:v>17.63</c:v>
                      </c:pt>
                      <c:pt idx="2010">
                        <c:v>17.739999999999998</c:v>
                      </c:pt>
                      <c:pt idx="2011">
                        <c:v>17.82</c:v>
                      </c:pt>
                      <c:pt idx="2012">
                        <c:v>17.88</c:v>
                      </c:pt>
                      <c:pt idx="2013">
                        <c:v>18.03</c:v>
                      </c:pt>
                      <c:pt idx="2014">
                        <c:v>18</c:v>
                      </c:pt>
                      <c:pt idx="2015">
                        <c:v>18.04</c:v>
                      </c:pt>
                      <c:pt idx="2016">
                        <c:v>18.079999999999998</c:v>
                      </c:pt>
                      <c:pt idx="2017">
                        <c:v>18.13</c:v>
                      </c:pt>
                      <c:pt idx="2018">
                        <c:v>18.149999999999999</c:v>
                      </c:pt>
                      <c:pt idx="2019">
                        <c:v>18.2</c:v>
                      </c:pt>
                      <c:pt idx="2020">
                        <c:v>18.37</c:v>
                      </c:pt>
                      <c:pt idx="2021">
                        <c:v>18.5</c:v>
                      </c:pt>
                      <c:pt idx="2022">
                        <c:v>18.579999999999998</c:v>
                      </c:pt>
                      <c:pt idx="2023">
                        <c:v>18.57</c:v>
                      </c:pt>
                      <c:pt idx="2024">
                        <c:v>18.45</c:v>
                      </c:pt>
                      <c:pt idx="2025">
                        <c:v>18.329999999999998</c:v>
                      </c:pt>
                      <c:pt idx="2026">
                        <c:v>18.34</c:v>
                      </c:pt>
                      <c:pt idx="2027">
                        <c:v>18.25</c:v>
                      </c:pt>
                      <c:pt idx="2028">
                        <c:v>18.440000000000001</c:v>
                      </c:pt>
                      <c:pt idx="2029">
                        <c:v>18.54</c:v>
                      </c:pt>
                      <c:pt idx="2030">
                        <c:v>18.52</c:v>
                      </c:pt>
                      <c:pt idx="2031">
                        <c:v>18.52</c:v>
                      </c:pt>
                      <c:pt idx="2032">
                        <c:v>18.559999999999999</c:v>
                      </c:pt>
                      <c:pt idx="2033">
                        <c:v>18.440000000000001</c:v>
                      </c:pt>
                      <c:pt idx="2034">
                        <c:v>18.45</c:v>
                      </c:pt>
                      <c:pt idx="2035">
                        <c:v>18.39</c:v>
                      </c:pt>
                      <c:pt idx="2036">
                        <c:v>18.46</c:v>
                      </c:pt>
                      <c:pt idx="2037">
                        <c:v>18.45</c:v>
                      </c:pt>
                      <c:pt idx="2038">
                        <c:v>18.559999999999999</c:v>
                      </c:pt>
                      <c:pt idx="2039">
                        <c:v>18.54</c:v>
                      </c:pt>
                      <c:pt idx="2040">
                        <c:v>18.690000000000001</c:v>
                      </c:pt>
                      <c:pt idx="2041">
                        <c:v>18.61</c:v>
                      </c:pt>
                      <c:pt idx="2042">
                        <c:v>18.45</c:v>
                      </c:pt>
                      <c:pt idx="2043">
                        <c:v>18.5</c:v>
                      </c:pt>
                      <c:pt idx="2044">
                        <c:v>18.37</c:v>
                      </c:pt>
                      <c:pt idx="2045">
                        <c:v>18.41</c:v>
                      </c:pt>
                      <c:pt idx="2046">
                        <c:v>18.52</c:v>
                      </c:pt>
                      <c:pt idx="2047">
                        <c:v>18.649999999999999</c:v>
                      </c:pt>
                      <c:pt idx="2048">
                        <c:v>18.62</c:v>
                      </c:pt>
                      <c:pt idx="2049">
                        <c:v>18.37</c:v>
                      </c:pt>
                      <c:pt idx="2050">
                        <c:v>18.579999999999998</c:v>
                      </c:pt>
                      <c:pt idx="2051">
                        <c:v>18.54</c:v>
                      </c:pt>
                      <c:pt idx="2052">
                        <c:v>18.59</c:v>
                      </c:pt>
                      <c:pt idx="2053">
                        <c:v>18.63</c:v>
                      </c:pt>
                      <c:pt idx="2054">
                        <c:v>18.670000000000002</c:v>
                      </c:pt>
                      <c:pt idx="2055">
                        <c:v>18.57</c:v>
                      </c:pt>
                      <c:pt idx="2056">
                        <c:v>18.579999999999998</c:v>
                      </c:pt>
                      <c:pt idx="2057">
                        <c:v>18.48</c:v>
                      </c:pt>
                      <c:pt idx="2058">
                        <c:v>18.559999999999999</c:v>
                      </c:pt>
                      <c:pt idx="2059">
                        <c:v>18.18</c:v>
                      </c:pt>
                      <c:pt idx="2060">
                        <c:v>18.02</c:v>
                      </c:pt>
                      <c:pt idx="2061">
                        <c:v>18.170000000000002</c:v>
                      </c:pt>
                      <c:pt idx="2062">
                        <c:v>17.98</c:v>
                      </c:pt>
                      <c:pt idx="2063">
                        <c:v>18.059999999999999</c:v>
                      </c:pt>
                      <c:pt idx="2064">
                        <c:v>17.98</c:v>
                      </c:pt>
                      <c:pt idx="2065">
                        <c:v>18.149999999999999</c:v>
                      </c:pt>
                      <c:pt idx="2066">
                        <c:v>18.170000000000002</c:v>
                      </c:pt>
                      <c:pt idx="2067">
                        <c:v>18.21</c:v>
                      </c:pt>
                      <c:pt idx="2068">
                        <c:v>18.29</c:v>
                      </c:pt>
                      <c:pt idx="2069">
                        <c:v>18.41</c:v>
                      </c:pt>
                      <c:pt idx="2070">
                        <c:v>18.32</c:v>
                      </c:pt>
                      <c:pt idx="2071">
                        <c:v>18.52</c:v>
                      </c:pt>
                      <c:pt idx="2072">
                        <c:v>18.55</c:v>
                      </c:pt>
                      <c:pt idx="2073">
                        <c:v>18.600000000000001</c:v>
                      </c:pt>
                      <c:pt idx="2074">
                        <c:v>18.82</c:v>
                      </c:pt>
                      <c:pt idx="2075">
                        <c:v>18.75</c:v>
                      </c:pt>
                      <c:pt idx="2076">
                        <c:v>18.920000000000002</c:v>
                      </c:pt>
                      <c:pt idx="2077">
                        <c:v>18.96</c:v>
                      </c:pt>
                      <c:pt idx="2078">
                        <c:v>18.920000000000002</c:v>
                      </c:pt>
                      <c:pt idx="2079">
                        <c:v>18.86</c:v>
                      </c:pt>
                      <c:pt idx="2080">
                        <c:v>18.95</c:v>
                      </c:pt>
                      <c:pt idx="2081">
                        <c:v>19.02</c:v>
                      </c:pt>
                      <c:pt idx="2082">
                        <c:v>18.989999999999998</c:v>
                      </c:pt>
                      <c:pt idx="2083">
                        <c:v>19.010000000000002</c:v>
                      </c:pt>
                      <c:pt idx="2084">
                        <c:v>19.03</c:v>
                      </c:pt>
                      <c:pt idx="2085">
                        <c:v>19.04</c:v>
                      </c:pt>
                      <c:pt idx="2086">
                        <c:v>18.84</c:v>
                      </c:pt>
                      <c:pt idx="2087">
                        <c:v>18.940000000000001</c:v>
                      </c:pt>
                      <c:pt idx="2088">
                        <c:v>18.989999999999998</c:v>
                      </c:pt>
                      <c:pt idx="2089">
                        <c:v>18.97</c:v>
                      </c:pt>
                      <c:pt idx="2090">
                        <c:v>18.97</c:v>
                      </c:pt>
                      <c:pt idx="2091">
                        <c:v>19.05</c:v>
                      </c:pt>
                      <c:pt idx="2092">
                        <c:v>19.13</c:v>
                      </c:pt>
                      <c:pt idx="2093">
                        <c:v>19.309999999999999</c:v>
                      </c:pt>
                      <c:pt idx="2094">
                        <c:v>19.18</c:v>
                      </c:pt>
                      <c:pt idx="2095">
                        <c:v>19.05</c:v>
                      </c:pt>
                      <c:pt idx="2096">
                        <c:v>18.920000000000002</c:v>
                      </c:pt>
                      <c:pt idx="2097">
                        <c:v>19.03</c:v>
                      </c:pt>
                      <c:pt idx="2098">
                        <c:v>18.71</c:v>
                      </c:pt>
                      <c:pt idx="2099">
                        <c:v>18.89</c:v>
                      </c:pt>
                      <c:pt idx="2100">
                        <c:v>18.829999999999998</c:v>
                      </c:pt>
                      <c:pt idx="2101">
                        <c:v>18.8</c:v>
                      </c:pt>
                      <c:pt idx="2102">
                        <c:v>18.57</c:v>
                      </c:pt>
                      <c:pt idx="2103">
                        <c:v>18.62</c:v>
                      </c:pt>
                      <c:pt idx="2104">
                        <c:v>18.88</c:v>
                      </c:pt>
                      <c:pt idx="2105">
                        <c:v>18.829999999999998</c:v>
                      </c:pt>
                      <c:pt idx="2106">
                        <c:v>18.510000000000002</c:v>
                      </c:pt>
                      <c:pt idx="2107">
                        <c:v>18.86</c:v>
                      </c:pt>
                      <c:pt idx="2108">
                        <c:v>18.46</c:v>
                      </c:pt>
                      <c:pt idx="2109">
                        <c:v>18.32</c:v>
                      </c:pt>
                      <c:pt idx="2110">
                        <c:v>18.149999999999999</c:v>
                      </c:pt>
                      <c:pt idx="2111">
                        <c:v>18.23</c:v>
                      </c:pt>
                      <c:pt idx="2112">
                        <c:v>17.88</c:v>
                      </c:pt>
                      <c:pt idx="2113">
                        <c:v>17.88</c:v>
                      </c:pt>
                      <c:pt idx="2114">
                        <c:v>18.11</c:v>
                      </c:pt>
                      <c:pt idx="2115">
                        <c:v>18.21</c:v>
                      </c:pt>
                      <c:pt idx="2116">
                        <c:v>18.55</c:v>
                      </c:pt>
                      <c:pt idx="2117">
                        <c:v>18.38</c:v>
                      </c:pt>
                      <c:pt idx="2118">
                        <c:v>18.559999999999999</c:v>
                      </c:pt>
                      <c:pt idx="2119">
                        <c:v>18.739999999999998</c:v>
                      </c:pt>
                      <c:pt idx="2120">
                        <c:v>18.760000000000002</c:v>
                      </c:pt>
                      <c:pt idx="2121">
                        <c:v>18.97</c:v>
                      </c:pt>
                      <c:pt idx="2122">
                        <c:v>19.010000000000002</c:v>
                      </c:pt>
                      <c:pt idx="2123">
                        <c:v>19.12</c:v>
                      </c:pt>
                      <c:pt idx="2124">
                        <c:v>19.34</c:v>
                      </c:pt>
                      <c:pt idx="2125">
                        <c:v>19.41</c:v>
                      </c:pt>
                      <c:pt idx="2126">
                        <c:v>19.420000000000002</c:v>
                      </c:pt>
                      <c:pt idx="2127">
                        <c:v>19.55</c:v>
                      </c:pt>
                      <c:pt idx="2128">
                        <c:v>19.579999999999998</c:v>
                      </c:pt>
                      <c:pt idx="2129">
                        <c:v>19.59</c:v>
                      </c:pt>
                      <c:pt idx="2130">
                        <c:v>19.7</c:v>
                      </c:pt>
                      <c:pt idx="2131">
                        <c:v>19.63</c:v>
                      </c:pt>
                      <c:pt idx="2132">
                        <c:v>19.59</c:v>
                      </c:pt>
                      <c:pt idx="2133">
                        <c:v>19.579999999999998</c:v>
                      </c:pt>
                      <c:pt idx="2134">
                        <c:v>19.52</c:v>
                      </c:pt>
                      <c:pt idx="2135">
                        <c:v>19.52</c:v>
                      </c:pt>
                      <c:pt idx="2136">
                        <c:v>19.579999999999998</c:v>
                      </c:pt>
                      <c:pt idx="2137">
                        <c:v>19.54</c:v>
                      </c:pt>
                      <c:pt idx="2138">
                        <c:v>19.54</c:v>
                      </c:pt>
                      <c:pt idx="2139">
                        <c:v>19.64</c:v>
                      </c:pt>
                      <c:pt idx="2140">
                        <c:v>19.77</c:v>
                      </c:pt>
                      <c:pt idx="2141">
                        <c:v>19.75</c:v>
                      </c:pt>
                      <c:pt idx="2142">
                        <c:v>19.78</c:v>
                      </c:pt>
                      <c:pt idx="2143">
                        <c:v>19.79</c:v>
                      </c:pt>
                      <c:pt idx="2144">
                        <c:v>19.66</c:v>
                      </c:pt>
                      <c:pt idx="2145">
                        <c:v>19.829999999999998</c:v>
                      </c:pt>
                      <c:pt idx="2146">
                        <c:v>19.93</c:v>
                      </c:pt>
                      <c:pt idx="2147">
                        <c:v>19.96</c:v>
                      </c:pt>
                      <c:pt idx="2148">
                        <c:v>20.13</c:v>
                      </c:pt>
                      <c:pt idx="2149">
                        <c:v>20.23</c:v>
                      </c:pt>
                      <c:pt idx="2150">
                        <c:v>20.18</c:v>
                      </c:pt>
                      <c:pt idx="2151">
                        <c:v>19.920000000000002</c:v>
                      </c:pt>
                      <c:pt idx="2152">
                        <c:v>19.97</c:v>
                      </c:pt>
                      <c:pt idx="2153">
                        <c:v>19.579999999999998</c:v>
                      </c:pt>
                      <c:pt idx="2154">
                        <c:v>19.399999999999999</c:v>
                      </c:pt>
                      <c:pt idx="2155">
                        <c:v>19.22</c:v>
                      </c:pt>
                      <c:pt idx="2156">
                        <c:v>19.66</c:v>
                      </c:pt>
                      <c:pt idx="2157">
                        <c:v>20.11</c:v>
                      </c:pt>
                      <c:pt idx="2158">
                        <c:v>20.02</c:v>
                      </c:pt>
                      <c:pt idx="2159">
                        <c:v>20.16</c:v>
                      </c:pt>
                      <c:pt idx="2160">
                        <c:v>20.27</c:v>
                      </c:pt>
                      <c:pt idx="2161">
                        <c:v>20.239999999999998</c:v>
                      </c:pt>
                      <c:pt idx="2162">
                        <c:v>20.239999999999998</c:v>
                      </c:pt>
                      <c:pt idx="2163">
                        <c:v>20.309999999999999</c:v>
                      </c:pt>
                      <c:pt idx="2164">
                        <c:v>20.29</c:v>
                      </c:pt>
                      <c:pt idx="2165">
                        <c:v>20.059999999999999</c:v>
                      </c:pt>
                      <c:pt idx="2166">
                        <c:v>20.059999999999999</c:v>
                      </c:pt>
                      <c:pt idx="2167">
                        <c:v>19.64</c:v>
                      </c:pt>
                      <c:pt idx="2168">
                        <c:v>19.34</c:v>
                      </c:pt>
                      <c:pt idx="2169">
                        <c:v>19.54</c:v>
                      </c:pt>
                      <c:pt idx="2170">
                        <c:v>19.829999999999998</c:v>
                      </c:pt>
                      <c:pt idx="2171">
                        <c:v>19.57</c:v>
                      </c:pt>
                      <c:pt idx="2172">
                        <c:v>19.399999999999999</c:v>
                      </c:pt>
                      <c:pt idx="2173">
                        <c:v>19.34</c:v>
                      </c:pt>
                      <c:pt idx="2174">
                        <c:v>19.059999999999999</c:v>
                      </c:pt>
                      <c:pt idx="2175">
                        <c:v>18.829999999999998</c:v>
                      </c:pt>
                      <c:pt idx="2176">
                        <c:v>19.05</c:v>
                      </c:pt>
                      <c:pt idx="2177">
                        <c:v>18.97</c:v>
                      </c:pt>
                      <c:pt idx="2178">
                        <c:v>19.02</c:v>
                      </c:pt>
                      <c:pt idx="2179">
                        <c:v>19.489999999999998</c:v>
                      </c:pt>
                      <c:pt idx="2180">
                        <c:v>19.28</c:v>
                      </c:pt>
                      <c:pt idx="2181">
                        <c:v>19.38</c:v>
                      </c:pt>
                      <c:pt idx="2182">
                        <c:v>19.170000000000002</c:v>
                      </c:pt>
                      <c:pt idx="2183">
                        <c:v>18.82</c:v>
                      </c:pt>
                      <c:pt idx="2184">
                        <c:v>18.97</c:v>
                      </c:pt>
                      <c:pt idx="2185">
                        <c:v>18.670000000000002</c:v>
                      </c:pt>
                      <c:pt idx="2186">
                        <c:v>18.97</c:v>
                      </c:pt>
                      <c:pt idx="2187">
                        <c:v>19.28</c:v>
                      </c:pt>
                      <c:pt idx="2188">
                        <c:v>19.23</c:v>
                      </c:pt>
                      <c:pt idx="2189">
                        <c:v>19.43</c:v>
                      </c:pt>
                      <c:pt idx="2190">
                        <c:v>19.579999999999998</c:v>
                      </c:pt>
                      <c:pt idx="2191">
                        <c:v>19.48</c:v>
                      </c:pt>
                      <c:pt idx="2192">
                        <c:v>19.64</c:v>
                      </c:pt>
                      <c:pt idx="2193">
                        <c:v>19.64</c:v>
                      </c:pt>
                      <c:pt idx="2194">
                        <c:v>19.829999999999998</c:v>
                      </c:pt>
                      <c:pt idx="2195">
                        <c:v>19.82</c:v>
                      </c:pt>
                      <c:pt idx="2196">
                        <c:v>19.88</c:v>
                      </c:pt>
                      <c:pt idx="2197">
                        <c:v>19.760000000000002</c:v>
                      </c:pt>
                      <c:pt idx="2198">
                        <c:v>19.68</c:v>
                      </c:pt>
                      <c:pt idx="2199">
                        <c:v>19.829999999999998</c:v>
                      </c:pt>
                      <c:pt idx="2200">
                        <c:v>19.78</c:v>
                      </c:pt>
                      <c:pt idx="2201">
                        <c:v>19.87</c:v>
                      </c:pt>
                      <c:pt idx="2202">
                        <c:v>19.87</c:v>
                      </c:pt>
                      <c:pt idx="2203">
                        <c:v>19.829999999999998</c:v>
                      </c:pt>
                      <c:pt idx="2204">
                        <c:v>19.75</c:v>
                      </c:pt>
                      <c:pt idx="2205">
                        <c:v>19.899999999999999</c:v>
                      </c:pt>
                      <c:pt idx="2206">
                        <c:v>19.84</c:v>
                      </c:pt>
                      <c:pt idx="2207">
                        <c:v>19.72</c:v>
                      </c:pt>
                      <c:pt idx="2208">
                        <c:v>19.8</c:v>
                      </c:pt>
                      <c:pt idx="2209">
                        <c:v>19.66</c:v>
                      </c:pt>
                      <c:pt idx="2210">
                        <c:v>19.739999999999998</c:v>
                      </c:pt>
                      <c:pt idx="2211">
                        <c:v>19.32</c:v>
                      </c:pt>
                      <c:pt idx="2212">
                        <c:v>19.440000000000001</c:v>
                      </c:pt>
                      <c:pt idx="2213">
                        <c:v>19.87</c:v>
                      </c:pt>
                      <c:pt idx="2214">
                        <c:v>19.73</c:v>
                      </c:pt>
                      <c:pt idx="2215">
                        <c:v>19.97</c:v>
                      </c:pt>
                      <c:pt idx="2216">
                        <c:v>19.920000000000002</c:v>
                      </c:pt>
                      <c:pt idx="2217">
                        <c:v>20.04</c:v>
                      </c:pt>
                      <c:pt idx="2218">
                        <c:v>19.850000000000001</c:v>
                      </c:pt>
                      <c:pt idx="2219">
                        <c:v>20.04</c:v>
                      </c:pt>
                      <c:pt idx="2220">
                        <c:v>19.93</c:v>
                      </c:pt>
                      <c:pt idx="2221">
                        <c:v>19.77</c:v>
                      </c:pt>
                      <c:pt idx="2222">
                        <c:v>19.45</c:v>
                      </c:pt>
                      <c:pt idx="2223">
                        <c:v>19.440000000000001</c:v>
                      </c:pt>
                      <c:pt idx="2224">
                        <c:v>19.41</c:v>
                      </c:pt>
                      <c:pt idx="2225">
                        <c:v>19.7</c:v>
                      </c:pt>
                      <c:pt idx="2226">
                        <c:v>19.559999999999999</c:v>
                      </c:pt>
                      <c:pt idx="2227">
                        <c:v>19.54</c:v>
                      </c:pt>
                      <c:pt idx="2228">
                        <c:v>19.64</c:v>
                      </c:pt>
                      <c:pt idx="2229">
                        <c:v>19.670000000000002</c:v>
                      </c:pt>
                      <c:pt idx="2230">
                        <c:v>19.57</c:v>
                      </c:pt>
                      <c:pt idx="2231">
                        <c:v>19.64</c:v>
                      </c:pt>
                      <c:pt idx="2232">
                        <c:v>19.670000000000002</c:v>
                      </c:pt>
                      <c:pt idx="2233">
                        <c:v>19.66</c:v>
                      </c:pt>
                      <c:pt idx="2234">
                        <c:v>19.739999999999998</c:v>
                      </c:pt>
                      <c:pt idx="2235">
                        <c:v>19.739999999999998</c:v>
                      </c:pt>
                      <c:pt idx="2236">
                        <c:v>19.809999999999999</c:v>
                      </c:pt>
                      <c:pt idx="2237">
                        <c:v>19.829999999999998</c:v>
                      </c:pt>
                      <c:pt idx="2238">
                        <c:v>19.57</c:v>
                      </c:pt>
                      <c:pt idx="2239">
                        <c:v>19.66</c:v>
                      </c:pt>
                      <c:pt idx="2240">
                        <c:v>19.559999999999999</c:v>
                      </c:pt>
                      <c:pt idx="2241">
                        <c:v>19.7</c:v>
                      </c:pt>
                      <c:pt idx="2242">
                        <c:v>19.73</c:v>
                      </c:pt>
                      <c:pt idx="2243">
                        <c:v>19.7</c:v>
                      </c:pt>
                      <c:pt idx="2244">
                        <c:v>19.62</c:v>
                      </c:pt>
                      <c:pt idx="2245">
                        <c:v>19.739999999999998</c:v>
                      </c:pt>
                      <c:pt idx="2246">
                        <c:v>19.73</c:v>
                      </c:pt>
                      <c:pt idx="2247">
                        <c:v>19.57</c:v>
                      </c:pt>
                      <c:pt idx="2248">
                        <c:v>19.739999999999998</c:v>
                      </c:pt>
                      <c:pt idx="2249">
                        <c:v>19.940000000000001</c:v>
                      </c:pt>
                      <c:pt idx="2250">
                        <c:v>19.760000000000002</c:v>
                      </c:pt>
                      <c:pt idx="2251">
                        <c:v>19.66</c:v>
                      </c:pt>
                      <c:pt idx="2252">
                        <c:v>19.8</c:v>
                      </c:pt>
                      <c:pt idx="2253">
                        <c:v>20.079999999999998</c:v>
                      </c:pt>
                      <c:pt idx="2254">
                        <c:v>20.010000000000002</c:v>
                      </c:pt>
                      <c:pt idx="2255">
                        <c:v>19.940000000000001</c:v>
                      </c:pt>
                      <c:pt idx="2256">
                        <c:v>19.95</c:v>
                      </c:pt>
                      <c:pt idx="2257">
                        <c:v>20.13</c:v>
                      </c:pt>
                      <c:pt idx="2258">
                        <c:v>20.04</c:v>
                      </c:pt>
                      <c:pt idx="2259">
                        <c:v>20.149999999999999</c:v>
                      </c:pt>
                      <c:pt idx="2260">
                        <c:v>20.260000000000002</c:v>
                      </c:pt>
                      <c:pt idx="2261">
                        <c:v>20.21</c:v>
                      </c:pt>
                      <c:pt idx="2262">
                        <c:v>20.16</c:v>
                      </c:pt>
                      <c:pt idx="2263">
                        <c:v>20.170000000000002</c:v>
                      </c:pt>
                      <c:pt idx="2264">
                        <c:v>19.940000000000001</c:v>
                      </c:pt>
                      <c:pt idx="2265">
                        <c:v>20.16</c:v>
                      </c:pt>
                      <c:pt idx="2266">
                        <c:v>20.13</c:v>
                      </c:pt>
                      <c:pt idx="2267">
                        <c:v>19.96</c:v>
                      </c:pt>
                      <c:pt idx="2268">
                        <c:v>19.97</c:v>
                      </c:pt>
                      <c:pt idx="2269">
                        <c:v>20</c:v>
                      </c:pt>
                      <c:pt idx="2270">
                        <c:v>20.170000000000002</c:v>
                      </c:pt>
                      <c:pt idx="2271">
                        <c:v>20</c:v>
                      </c:pt>
                      <c:pt idx="2272">
                        <c:v>20.11</c:v>
                      </c:pt>
                      <c:pt idx="2273">
                        <c:v>19.989999999999998</c:v>
                      </c:pt>
                      <c:pt idx="2274">
                        <c:v>20.04</c:v>
                      </c:pt>
                      <c:pt idx="2275">
                        <c:v>20.32</c:v>
                      </c:pt>
                      <c:pt idx="2276">
                        <c:v>20.399999999999999</c:v>
                      </c:pt>
                      <c:pt idx="2277">
                        <c:v>20.309999999999999</c:v>
                      </c:pt>
                      <c:pt idx="2278">
                        <c:v>20.22</c:v>
                      </c:pt>
                      <c:pt idx="2279">
                        <c:v>20.34</c:v>
                      </c:pt>
                      <c:pt idx="2280">
                        <c:v>20.309999999999999</c:v>
                      </c:pt>
                      <c:pt idx="2281">
                        <c:v>20.5</c:v>
                      </c:pt>
                      <c:pt idx="2282">
                        <c:v>20.07</c:v>
                      </c:pt>
                      <c:pt idx="2283">
                        <c:v>20.38</c:v>
                      </c:pt>
                      <c:pt idx="2284">
                        <c:v>20.420000000000002</c:v>
                      </c:pt>
                      <c:pt idx="2285">
                        <c:v>20.25</c:v>
                      </c:pt>
                      <c:pt idx="2286">
                        <c:v>20.13</c:v>
                      </c:pt>
                      <c:pt idx="2287">
                        <c:v>20.190000000000001</c:v>
                      </c:pt>
                      <c:pt idx="2288">
                        <c:v>19.7</c:v>
                      </c:pt>
                      <c:pt idx="2289">
                        <c:v>19.78</c:v>
                      </c:pt>
                      <c:pt idx="2290">
                        <c:v>20.079999999999998</c:v>
                      </c:pt>
                      <c:pt idx="2291">
                        <c:v>19.989999999999998</c:v>
                      </c:pt>
                      <c:pt idx="2292">
                        <c:v>19.91</c:v>
                      </c:pt>
                      <c:pt idx="2293">
                        <c:v>19.95</c:v>
                      </c:pt>
                      <c:pt idx="2294">
                        <c:v>19.600000000000001</c:v>
                      </c:pt>
                      <c:pt idx="2295">
                        <c:v>19.75</c:v>
                      </c:pt>
                      <c:pt idx="2296">
                        <c:v>19.989999999999998</c:v>
                      </c:pt>
                      <c:pt idx="2297">
                        <c:v>20.23</c:v>
                      </c:pt>
                      <c:pt idx="2298">
                        <c:v>20.28</c:v>
                      </c:pt>
                      <c:pt idx="2299">
                        <c:v>20.45</c:v>
                      </c:pt>
                      <c:pt idx="2300">
                        <c:v>20.65</c:v>
                      </c:pt>
                      <c:pt idx="2301">
                        <c:v>20.6</c:v>
                      </c:pt>
                      <c:pt idx="2302">
                        <c:v>20.62</c:v>
                      </c:pt>
                      <c:pt idx="2303">
                        <c:v>20.6</c:v>
                      </c:pt>
                      <c:pt idx="2304">
                        <c:v>20.75</c:v>
                      </c:pt>
                      <c:pt idx="2305">
                        <c:v>20.57</c:v>
                      </c:pt>
                      <c:pt idx="2306">
                        <c:v>20.38</c:v>
                      </c:pt>
                      <c:pt idx="2307">
                        <c:v>20.23</c:v>
                      </c:pt>
                      <c:pt idx="2308">
                        <c:v>20.309999999999999</c:v>
                      </c:pt>
                      <c:pt idx="2309">
                        <c:v>20.51</c:v>
                      </c:pt>
                      <c:pt idx="2310">
                        <c:v>20.51</c:v>
                      </c:pt>
                      <c:pt idx="2311">
                        <c:v>20.45</c:v>
                      </c:pt>
                      <c:pt idx="2312">
                        <c:v>20.43</c:v>
                      </c:pt>
                      <c:pt idx="2313">
                        <c:v>20.39</c:v>
                      </c:pt>
                      <c:pt idx="2314">
                        <c:v>20.47</c:v>
                      </c:pt>
                      <c:pt idx="2315">
                        <c:v>20.399999999999999</c:v>
                      </c:pt>
                      <c:pt idx="2316">
                        <c:v>20.440000000000001</c:v>
                      </c:pt>
                      <c:pt idx="2317">
                        <c:v>20.64</c:v>
                      </c:pt>
                      <c:pt idx="2318">
                        <c:v>20.45</c:v>
                      </c:pt>
                      <c:pt idx="2319">
                        <c:v>20.260000000000002</c:v>
                      </c:pt>
                      <c:pt idx="2320">
                        <c:v>20.34</c:v>
                      </c:pt>
                      <c:pt idx="2321">
                        <c:v>20.48</c:v>
                      </c:pt>
                      <c:pt idx="2322">
                        <c:v>20.52</c:v>
                      </c:pt>
                      <c:pt idx="2323">
                        <c:v>20.51</c:v>
                      </c:pt>
                      <c:pt idx="2324">
                        <c:v>20.32</c:v>
                      </c:pt>
                      <c:pt idx="2325">
                        <c:v>19.89</c:v>
                      </c:pt>
                      <c:pt idx="2326">
                        <c:v>19.18</c:v>
                      </c:pt>
                      <c:pt idx="2327">
                        <c:v>18.37</c:v>
                      </c:pt>
                      <c:pt idx="2328">
                        <c:v>18.11</c:v>
                      </c:pt>
                      <c:pt idx="2329">
                        <c:v>18.8</c:v>
                      </c:pt>
                      <c:pt idx="2330">
                        <c:v>19.260000000000002</c:v>
                      </c:pt>
                      <c:pt idx="2331">
                        <c:v>19.170000000000002</c:v>
                      </c:pt>
                      <c:pt idx="2332">
                        <c:v>19.010000000000002</c:v>
                      </c:pt>
                      <c:pt idx="2333">
                        <c:v>18.39</c:v>
                      </c:pt>
                      <c:pt idx="2334">
                        <c:v>18.64</c:v>
                      </c:pt>
                      <c:pt idx="2335">
                        <c:v>18.75</c:v>
                      </c:pt>
                      <c:pt idx="2336">
                        <c:v>18.37</c:v>
                      </c:pt>
                      <c:pt idx="2337">
                        <c:v>18.84</c:v>
                      </c:pt>
                      <c:pt idx="2338">
                        <c:v>18.579999999999998</c:v>
                      </c:pt>
                      <c:pt idx="2339">
                        <c:v>18.670000000000002</c:v>
                      </c:pt>
                      <c:pt idx="2340">
                        <c:v>18.75</c:v>
                      </c:pt>
                      <c:pt idx="2341">
                        <c:v>18.71</c:v>
                      </c:pt>
                      <c:pt idx="2342">
                        <c:v>18.98</c:v>
                      </c:pt>
                      <c:pt idx="2343">
                        <c:v>19.100000000000001</c:v>
                      </c:pt>
                      <c:pt idx="2344">
                        <c:v>18.84</c:v>
                      </c:pt>
                      <c:pt idx="2345">
                        <c:v>18.38</c:v>
                      </c:pt>
                      <c:pt idx="2346">
                        <c:v>18.59</c:v>
                      </c:pt>
                      <c:pt idx="2347">
                        <c:v>18.36</c:v>
                      </c:pt>
                      <c:pt idx="2348">
                        <c:v>18.37</c:v>
                      </c:pt>
                      <c:pt idx="2349">
                        <c:v>18.239999999999998</c:v>
                      </c:pt>
                      <c:pt idx="2350">
                        <c:v>18.5</c:v>
                      </c:pt>
                      <c:pt idx="2351">
                        <c:v>18.07</c:v>
                      </c:pt>
                      <c:pt idx="2352">
                        <c:v>18.11</c:v>
                      </c:pt>
                      <c:pt idx="2353">
                        <c:v>18.38</c:v>
                      </c:pt>
                      <c:pt idx="2354">
                        <c:v>18.39</c:v>
                      </c:pt>
                      <c:pt idx="2355">
                        <c:v>18.41</c:v>
                      </c:pt>
                      <c:pt idx="2356">
                        <c:v>18.8</c:v>
                      </c:pt>
                      <c:pt idx="2357">
                        <c:v>18.71</c:v>
                      </c:pt>
                      <c:pt idx="2358">
                        <c:v>18.86</c:v>
                      </c:pt>
                      <c:pt idx="2359">
                        <c:v>18.97</c:v>
                      </c:pt>
                      <c:pt idx="2360">
                        <c:v>18.850000000000001</c:v>
                      </c:pt>
                      <c:pt idx="2361">
                        <c:v>18.87</c:v>
                      </c:pt>
                      <c:pt idx="2362">
                        <c:v>18.72</c:v>
                      </c:pt>
                      <c:pt idx="2363">
                        <c:v>18.57</c:v>
                      </c:pt>
                      <c:pt idx="2364">
                        <c:v>18.989999999999998</c:v>
                      </c:pt>
                      <c:pt idx="2365">
                        <c:v>19.100000000000001</c:v>
                      </c:pt>
                      <c:pt idx="2366">
                        <c:v>19.09</c:v>
                      </c:pt>
                      <c:pt idx="2367">
                        <c:v>19.2</c:v>
                      </c:pt>
                      <c:pt idx="2368">
                        <c:v>19.059999999999999</c:v>
                      </c:pt>
                      <c:pt idx="2369">
                        <c:v>19.37</c:v>
                      </c:pt>
                      <c:pt idx="2370">
                        <c:v>19.579999999999998</c:v>
                      </c:pt>
                      <c:pt idx="2371">
                        <c:v>19.5</c:v>
                      </c:pt>
                      <c:pt idx="2372">
                        <c:v>19.39</c:v>
                      </c:pt>
                      <c:pt idx="2373">
                        <c:v>19.84</c:v>
                      </c:pt>
                      <c:pt idx="2374">
                        <c:v>19.82</c:v>
                      </c:pt>
                      <c:pt idx="2375">
                        <c:v>19.53</c:v>
                      </c:pt>
                      <c:pt idx="2376">
                        <c:v>19.8</c:v>
                      </c:pt>
                      <c:pt idx="2377">
                        <c:v>19.829999999999998</c:v>
                      </c:pt>
                      <c:pt idx="2378">
                        <c:v>19.78</c:v>
                      </c:pt>
                      <c:pt idx="2379">
                        <c:v>19.86</c:v>
                      </c:pt>
                      <c:pt idx="2380">
                        <c:v>20.059999999999999</c:v>
                      </c:pt>
                      <c:pt idx="2381">
                        <c:v>19.84</c:v>
                      </c:pt>
                      <c:pt idx="2382">
                        <c:v>19.93</c:v>
                      </c:pt>
                      <c:pt idx="2383">
                        <c:v>19.87</c:v>
                      </c:pt>
                      <c:pt idx="2384">
                        <c:v>19.57</c:v>
                      </c:pt>
                      <c:pt idx="2385">
                        <c:v>19.399999999999999</c:v>
                      </c:pt>
                      <c:pt idx="2386">
                        <c:v>19.64</c:v>
                      </c:pt>
                      <c:pt idx="2387">
                        <c:v>19.600000000000001</c:v>
                      </c:pt>
                      <c:pt idx="2388">
                        <c:v>19.95</c:v>
                      </c:pt>
                      <c:pt idx="2389">
                        <c:v>19.98</c:v>
                      </c:pt>
                      <c:pt idx="2390">
                        <c:v>20.010000000000002</c:v>
                      </c:pt>
                      <c:pt idx="2391">
                        <c:v>19.93</c:v>
                      </c:pt>
                      <c:pt idx="2392">
                        <c:v>19.87</c:v>
                      </c:pt>
                      <c:pt idx="2393">
                        <c:v>19.89</c:v>
                      </c:pt>
                      <c:pt idx="2394">
                        <c:v>19.940000000000001</c:v>
                      </c:pt>
                      <c:pt idx="2395">
                        <c:v>19.920000000000002</c:v>
                      </c:pt>
                      <c:pt idx="2396">
                        <c:v>20.14</c:v>
                      </c:pt>
                      <c:pt idx="2397">
                        <c:v>19.91</c:v>
                      </c:pt>
                      <c:pt idx="2398">
                        <c:v>19.579999999999998</c:v>
                      </c:pt>
                      <c:pt idx="2399">
                        <c:v>20.100000000000001</c:v>
                      </c:pt>
                      <c:pt idx="2400">
                        <c:v>19.91</c:v>
                      </c:pt>
                      <c:pt idx="2401">
                        <c:v>19.66</c:v>
                      </c:pt>
                      <c:pt idx="2402">
                        <c:v>19.440000000000001</c:v>
                      </c:pt>
                      <c:pt idx="2403">
                        <c:v>19.45</c:v>
                      </c:pt>
                      <c:pt idx="2404">
                        <c:v>19.02</c:v>
                      </c:pt>
                      <c:pt idx="2405">
                        <c:v>19.059999999999999</c:v>
                      </c:pt>
                      <c:pt idx="2406">
                        <c:v>19.510000000000002</c:v>
                      </c:pt>
                      <c:pt idx="2407">
                        <c:v>19.829999999999998</c:v>
                      </c:pt>
                      <c:pt idx="2408">
                        <c:v>19.54</c:v>
                      </c:pt>
                      <c:pt idx="2409">
                        <c:v>18.899999999999999</c:v>
                      </c:pt>
                      <c:pt idx="2410">
                        <c:v>19.09</c:v>
                      </c:pt>
                      <c:pt idx="2411">
                        <c:v>19.27</c:v>
                      </c:pt>
                      <c:pt idx="2412">
                        <c:v>19.489999999999998</c:v>
                      </c:pt>
                      <c:pt idx="2413">
                        <c:v>19.48</c:v>
                      </c:pt>
                      <c:pt idx="2414">
                        <c:v>19.46</c:v>
                      </c:pt>
                      <c:pt idx="2415">
                        <c:v>19.66</c:v>
                      </c:pt>
                      <c:pt idx="2416">
                        <c:v>19.53</c:v>
                      </c:pt>
                      <c:pt idx="2417">
                        <c:v>19.329999999999998</c:v>
                      </c:pt>
                      <c:pt idx="2418">
                        <c:v>18.96</c:v>
                      </c:pt>
                      <c:pt idx="2419">
                        <c:v>19.03</c:v>
                      </c:pt>
                      <c:pt idx="2420">
                        <c:v>18.739999999999998</c:v>
                      </c:pt>
                      <c:pt idx="2421">
                        <c:v>18.21</c:v>
                      </c:pt>
                      <c:pt idx="2422">
                        <c:v>17.93</c:v>
                      </c:pt>
                      <c:pt idx="2423">
                        <c:v>17.95</c:v>
                      </c:pt>
                      <c:pt idx="2424">
                        <c:v>18.09</c:v>
                      </c:pt>
                      <c:pt idx="2425">
                        <c:v>17.62</c:v>
                      </c:pt>
                      <c:pt idx="2426">
                        <c:v>17.77</c:v>
                      </c:pt>
                      <c:pt idx="2427">
                        <c:v>17.38</c:v>
                      </c:pt>
                      <c:pt idx="2428">
                        <c:v>17.37</c:v>
                      </c:pt>
                      <c:pt idx="2429">
                        <c:v>17.03</c:v>
                      </c:pt>
                      <c:pt idx="2430">
                        <c:v>16.95</c:v>
                      </c:pt>
                      <c:pt idx="2431">
                        <c:v>17.260000000000002</c:v>
                      </c:pt>
                      <c:pt idx="2432">
                        <c:v>16.91</c:v>
                      </c:pt>
                      <c:pt idx="2433">
                        <c:v>17.2</c:v>
                      </c:pt>
                      <c:pt idx="2434">
                        <c:v>17.13</c:v>
                      </c:pt>
                      <c:pt idx="2435">
                        <c:v>17.14</c:v>
                      </c:pt>
                      <c:pt idx="2436">
                        <c:v>17.62</c:v>
                      </c:pt>
                      <c:pt idx="2437">
                        <c:v>17.55</c:v>
                      </c:pt>
                      <c:pt idx="2438">
                        <c:v>17.059999999999999</c:v>
                      </c:pt>
                      <c:pt idx="2439">
                        <c:v>17.079999999999998</c:v>
                      </c:pt>
                      <c:pt idx="2440">
                        <c:v>17.22</c:v>
                      </c:pt>
                      <c:pt idx="2441">
                        <c:v>16.989999999999998</c:v>
                      </c:pt>
                      <c:pt idx="2442">
                        <c:v>16.559999999999999</c:v>
                      </c:pt>
                      <c:pt idx="2443">
                        <c:v>16.54</c:v>
                      </c:pt>
                      <c:pt idx="2444">
                        <c:v>16.45</c:v>
                      </c:pt>
                      <c:pt idx="2445">
                        <c:v>15.95</c:v>
                      </c:pt>
                      <c:pt idx="2446">
                        <c:v>16.62</c:v>
                      </c:pt>
                      <c:pt idx="2447">
                        <c:v>16.89</c:v>
                      </c:pt>
                      <c:pt idx="2448">
                        <c:v>17.12</c:v>
                      </c:pt>
                      <c:pt idx="2449">
                        <c:v>17.02</c:v>
                      </c:pt>
                      <c:pt idx="2450">
                        <c:v>17.02</c:v>
                      </c:pt>
                      <c:pt idx="2451">
                        <c:v>17.29</c:v>
                      </c:pt>
                      <c:pt idx="2452">
                        <c:v>16.98</c:v>
                      </c:pt>
                      <c:pt idx="2453">
                        <c:v>16.940000000000001</c:v>
                      </c:pt>
                      <c:pt idx="2454">
                        <c:v>17.170000000000002</c:v>
                      </c:pt>
                      <c:pt idx="2455">
                        <c:v>17.29</c:v>
                      </c:pt>
                      <c:pt idx="2456">
                        <c:v>17.11</c:v>
                      </c:pt>
                      <c:pt idx="2457">
                        <c:v>17.68</c:v>
                      </c:pt>
                      <c:pt idx="2458">
                        <c:v>17.88</c:v>
                      </c:pt>
                      <c:pt idx="2459">
                        <c:v>18</c:v>
                      </c:pt>
                      <c:pt idx="2460">
                        <c:v>18.07</c:v>
                      </c:pt>
                      <c:pt idx="2461">
                        <c:v>18.07</c:v>
                      </c:pt>
                      <c:pt idx="2462">
                        <c:v>17.77</c:v>
                      </c:pt>
                      <c:pt idx="2463">
                        <c:v>17.8</c:v>
                      </c:pt>
                      <c:pt idx="2464">
                        <c:v>17.78</c:v>
                      </c:pt>
                      <c:pt idx="2465">
                        <c:v>18.239999999999998</c:v>
                      </c:pt>
                      <c:pt idx="2466">
                        <c:v>18.190000000000001</c:v>
                      </c:pt>
                      <c:pt idx="2467">
                        <c:v>18.18</c:v>
                      </c:pt>
                      <c:pt idx="2468">
                        <c:v>18.14</c:v>
                      </c:pt>
                      <c:pt idx="2469">
                        <c:v>18.36</c:v>
                      </c:pt>
                      <c:pt idx="2470">
                        <c:v>18.440000000000001</c:v>
                      </c:pt>
                      <c:pt idx="2471">
                        <c:v>18.41</c:v>
                      </c:pt>
                      <c:pt idx="2472">
                        <c:v>18.350000000000001</c:v>
                      </c:pt>
                      <c:pt idx="2473">
                        <c:v>18.21</c:v>
                      </c:pt>
                      <c:pt idx="2474">
                        <c:v>18.100000000000001</c:v>
                      </c:pt>
                      <c:pt idx="2475">
                        <c:v>18.149999999999999</c:v>
                      </c:pt>
                      <c:pt idx="2476">
                        <c:v>18.190000000000001</c:v>
                      </c:pt>
                      <c:pt idx="2477">
                        <c:v>18.29</c:v>
                      </c:pt>
                      <c:pt idx="2478">
                        <c:v>18.25</c:v>
                      </c:pt>
                      <c:pt idx="2479">
                        <c:v>18.41</c:v>
                      </c:pt>
                      <c:pt idx="2480">
                        <c:v>18.32</c:v>
                      </c:pt>
                      <c:pt idx="2481">
                        <c:v>18.07</c:v>
                      </c:pt>
                      <c:pt idx="2482">
                        <c:v>18.16</c:v>
                      </c:pt>
                      <c:pt idx="2483">
                        <c:v>17.82</c:v>
                      </c:pt>
                      <c:pt idx="2484">
                        <c:v>17.89</c:v>
                      </c:pt>
                      <c:pt idx="2485">
                        <c:v>17.96</c:v>
                      </c:pt>
                      <c:pt idx="2486">
                        <c:v>18.190000000000001</c:v>
                      </c:pt>
                      <c:pt idx="2487">
                        <c:v>18.600000000000001</c:v>
                      </c:pt>
                      <c:pt idx="2488">
                        <c:v>18.64</c:v>
                      </c:pt>
                      <c:pt idx="2489">
                        <c:v>18.579999999999998</c:v>
                      </c:pt>
                      <c:pt idx="2490">
                        <c:v>18.71</c:v>
                      </c:pt>
                      <c:pt idx="2491">
                        <c:v>18.95</c:v>
                      </c:pt>
                      <c:pt idx="2492">
                        <c:v>19.100000000000001</c:v>
                      </c:pt>
                      <c:pt idx="2493">
                        <c:v>18.920000000000002</c:v>
                      </c:pt>
                      <c:pt idx="2494">
                        <c:v>19.100000000000001</c:v>
                      </c:pt>
                      <c:pt idx="2495">
                        <c:v>19.059999999999999</c:v>
                      </c:pt>
                      <c:pt idx="2496">
                        <c:v>19.18</c:v>
                      </c:pt>
                      <c:pt idx="2497">
                        <c:v>19.22</c:v>
                      </c:pt>
                      <c:pt idx="2498">
                        <c:v>19.010000000000002</c:v>
                      </c:pt>
                      <c:pt idx="2499">
                        <c:v>18.91</c:v>
                      </c:pt>
                      <c:pt idx="2500">
                        <c:v>19.079999999999998</c:v>
                      </c:pt>
                      <c:pt idx="2501">
                        <c:v>18.84</c:v>
                      </c:pt>
                      <c:pt idx="2502">
                        <c:v>18.690000000000001</c:v>
                      </c:pt>
                      <c:pt idx="2503">
                        <c:v>18.68</c:v>
                      </c:pt>
                      <c:pt idx="2504">
                        <c:v>18.760000000000002</c:v>
                      </c:pt>
                      <c:pt idx="2505">
                        <c:v>18.71</c:v>
                      </c:pt>
                      <c:pt idx="2506">
                        <c:v>18.98</c:v>
                      </c:pt>
                      <c:pt idx="2507">
                        <c:v>18.78</c:v>
                      </c:pt>
                      <c:pt idx="2508">
                        <c:v>18.79</c:v>
                      </c:pt>
                      <c:pt idx="2509">
                        <c:v>18.559999999999999</c:v>
                      </c:pt>
                      <c:pt idx="2510">
                        <c:v>18.66</c:v>
                      </c:pt>
                      <c:pt idx="2511">
                        <c:v>18.55</c:v>
                      </c:pt>
                      <c:pt idx="2512">
                        <c:v>18.88</c:v>
                      </c:pt>
                      <c:pt idx="2513">
                        <c:v>18.7</c:v>
                      </c:pt>
                      <c:pt idx="2514">
                        <c:v>18.829999999999998</c:v>
                      </c:pt>
                      <c:pt idx="2515">
                        <c:v>18.809999999999999</c:v>
                      </c:pt>
                      <c:pt idx="2516">
                        <c:v>19.100000000000001</c:v>
                      </c:pt>
                      <c:pt idx="2517">
                        <c:v>19.3</c:v>
                      </c:pt>
                      <c:pt idx="2518">
                        <c:v>19.18</c:v>
                      </c:pt>
                      <c:pt idx="2519">
                        <c:v>19.309999999999999</c:v>
                      </c:pt>
                      <c:pt idx="2520">
                        <c:v>19.27</c:v>
                      </c:pt>
                      <c:pt idx="2521">
                        <c:v>19.309999999999999</c:v>
                      </c:pt>
                      <c:pt idx="2522">
                        <c:v>19.350000000000001</c:v>
                      </c:pt>
                      <c:pt idx="2523">
                        <c:v>19.07</c:v>
                      </c:pt>
                      <c:pt idx="2524">
                        <c:v>19.18</c:v>
                      </c:pt>
                      <c:pt idx="2525">
                        <c:v>19.14</c:v>
                      </c:pt>
                      <c:pt idx="2526">
                        <c:v>19.16</c:v>
                      </c:pt>
                      <c:pt idx="2527">
                        <c:v>19.02</c:v>
                      </c:pt>
                      <c:pt idx="2528">
                        <c:v>18.79</c:v>
                      </c:pt>
                      <c:pt idx="2529">
                        <c:v>18.66</c:v>
                      </c:pt>
                      <c:pt idx="2530">
                        <c:v>18.38</c:v>
                      </c:pt>
                      <c:pt idx="2531">
                        <c:v>18.41</c:v>
                      </c:pt>
                      <c:pt idx="2532">
                        <c:v>18.45</c:v>
                      </c:pt>
                      <c:pt idx="2533">
                        <c:v>18.34</c:v>
                      </c:pt>
                      <c:pt idx="2534">
                        <c:v>18.45</c:v>
                      </c:pt>
                      <c:pt idx="2535">
                        <c:v>18.55</c:v>
                      </c:pt>
                      <c:pt idx="2536">
                        <c:v>18.54</c:v>
                      </c:pt>
                      <c:pt idx="2537">
                        <c:v>18.920000000000002</c:v>
                      </c:pt>
                      <c:pt idx="2538">
                        <c:v>17.91</c:v>
                      </c:pt>
                      <c:pt idx="2539">
                        <c:v>17.399999999999999</c:v>
                      </c:pt>
                      <c:pt idx="2540">
                        <c:v>17.850000000000001</c:v>
                      </c:pt>
                      <c:pt idx="2541">
                        <c:v>18.25</c:v>
                      </c:pt>
                      <c:pt idx="2542">
                        <c:v>18.54</c:v>
                      </c:pt>
                      <c:pt idx="2543">
                        <c:v>18.45</c:v>
                      </c:pt>
                      <c:pt idx="2544">
                        <c:v>18.170000000000002</c:v>
                      </c:pt>
                      <c:pt idx="2545">
                        <c:v>18.22</c:v>
                      </c:pt>
                      <c:pt idx="2546">
                        <c:v>18.239999999999998</c:v>
                      </c:pt>
                      <c:pt idx="2547">
                        <c:v>18.59</c:v>
                      </c:pt>
                      <c:pt idx="2548">
                        <c:v>18.7</c:v>
                      </c:pt>
                      <c:pt idx="2549">
                        <c:v>18.93</c:v>
                      </c:pt>
                      <c:pt idx="2550">
                        <c:v>18.93</c:v>
                      </c:pt>
                      <c:pt idx="2551">
                        <c:v>19.11</c:v>
                      </c:pt>
                      <c:pt idx="2552">
                        <c:v>19.079999999999998</c:v>
                      </c:pt>
                      <c:pt idx="2553">
                        <c:v>19.14</c:v>
                      </c:pt>
                      <c:pt idx="2554">
                        <c:v>19.149999999999999</c:v>
                      </c:pt>
                      <c:pt idx="2555">
                        <c:v>19.18</c:v>
                      </c:pt>
                      <c:pt idx="2556">
                        <c:v>19.09</c:v>
                      </c:pt>
                      <c:pt idx="2557">
                        <c:v>19.21</c:v>
                      </c:pt>
                      <c:pt idx="2558">
                        <c:v>19.170000000000002</c:v>
                      </c:pt>
                      <c:pt idx="2559">
                        <c:v>19.18</c:v>
                      </c:pt>
                      <c:pt idx="2560">
                        <c:v>19.18</c:v>
                      </c:pt>
                      <c:pt idx="2561">
                        <c:v>19.22</c:v>
                      </c:pt>
                      <c:pt idx="2562">
                        <c:v>19.18</c:v>
                      </c:pt>
                      <c:pt idx="2563">
                        <c:v>19.14</c:v>
                      </c:pt>
                      <c:pt idx="2564">
                        <c:v>18.97</c:v>
                      </c:pt>
                      <c:pt idx="2565">
                        <c:v>19.170000000000002</c:v>
                      </c:pt>
                      <c:pt idx="2566">
                        <c:v>19.12</c:v>
                      </c:pt>
                      <c:pt idx="2567">
                        <c:v>19.48</c:v>
                      </c:pt>
                      <c:pt idx="2568">
                        <c:v>19.510000000000002</c:v>
                      </c:pt>
                      <c:pt idx="2569">
                        <c:v>19.53</c:v>
                      </c:pt>
                      <c:pt idx="2570">
                        <c:v>19.37</c:v>
                      </c:pt>
                      <c:pt idx="2571">
                        <c:v>19.41</c:v>
                      </c:pt>
                      <c:pt idx="2572">
                        <c:v>19.350000000000001</c:v>
                      </c:pt>
                      <c:pt idx="2573">
                        <c:v>19.48</c:v>
                      </c:pt>
                      <c:pt idx="2574">
                        <c:v>19.440000000000001</c:v>
                      </c:pt>
                      <c:pt idx="2575">
                        <c:v>19.5</c:v>
                      </c:pt>
                      <c:pt idx="2576">
                        <c:v>19.48</c:v>
                      </c:pt>
                      <c:pt idx="2577">
                        <c:v>19.48</c:v>
                      </c:pt>
                      <c:pt idx="2578">
                        <c:v>19.48</c:v>
                      </c:pt>
                      <c:pt idx="2579">
                        <c:v>19.5</c:v>
                      </c:pt>
                      <c:pt idx="2580">
                        <c:v>19.489999999999998</c:v>
                      </c:pt>
                      <c:pt idx="2581">
                        <c:v>19.53</c:v>
                      </c:pt>
                      <c:pt idx="2582">
                        <c:v>19.559999999999999</c:v>
                      </c:pt>
                      <c:pt idx="2583">
                        <c:v>19.73</c:v>
                      </c:pt>
                      <c:pt idx="2584">
                        <c:v>19.91</c:v>
                      </c:pt>
                      <c:pt idx="2585">
                        <c:v>19.920000000000002</c:v>
                      </c:pt>
                      <c:pt idx="2586">
                        <c:v>19.84</c:v>
                      </c:pt>
                      <c:pt idx="2587">
                        <c:v>19.93</c:v>
                      </c:pt>
                      <c:pt idx="2588">
                        <c:v>19.899999999999999</c:v>
                      </c:pt>
                      <c:pt idx="2589">
                        <c:v>19.89</c:v>
                      </c:pt>
                      <c:pt idx="2590">
                        <c:v>19.87</c:v>
                      </c:pt>
                      <c:pt idx="2591">
                        <c:v>19.5</c:v>
                      </c:pt>
                      <c:pt idx="2592">
                        <c:v>19.72</c:v>
                      </c:pt>
                      <c:pt idx="2593">
                        <c:v>19.37</c:v>
                      </c:pt>
                      <c:pt idx="2594">
                        <c:v>19.32</c:v>
                      </c:pt>
                      <c:pt idx="2595">
                        <c:v>19.440000000000001</c:v>
                      </c:pt>
                      <c:pt idx="2596">
                        <c:v>19.16</c:v>
                      </c:pt>
                      <c:pt idx="2597">
                        <c:v>19.309999999999999</c:v>
                      </c:pt>
                      <c:pt idx="2598">
                        <c:v>19.32</c:v>
                      </c:pt>
                      <c:pt idx="2599">
                        <c:v>19.440000000000001</c:v>
                      </c:pt>
                      <c:pt idx="2600">
                        <c:v>19.48</c:v>
                      </c:pt>
                      <c:pt idx="2601">
                        <c:v>19.38</c:v>
                      </c:pt>
                      <c:pt idx="2602">
                        <c:v>19.07</c:v>
                      </c:pt>
                      <c:pt idx="2603">
                        <c:v>19.22</c:v>
                      </c:pt>
                      <c:pt idx="2604">
                        <c:v>19.309999999999999</c:v>
                      </c:pt>
                      <c:pt idx="2605">
                        <c:v>19.04</c:v>
                      </c:pt>
                      <c:pt idx="2606">
                        <c:v>19.3</c:v>
                      </c:pt>
                      <c:pt idx="2607">
                        <c:v>19.21</c:v>
                      </c:pt>
                      <c:pt idx="2608">
                        <c:v>19.29</c:v>
                      </c:pt>
                      <c:pt idx="2609">
                        <c:v>19.600000000000001</c:v>
                      </c:pt>
                      <c:pt idx="2610">
                        <c:v>19.63</c:v>
                      </c:pt>
                      <c:pt idx="2611">
                        <c:v>19.62</c:v>
                      </c:pt>
                      <c:pt idx="2612">
                        <c:v>19.72</c:v>
                      </c:pt>
                      <c:pt idx="2613">
                        <c:v>19.54</c:v>
                      </c:pt>
                      <c:pt idx="2614">
                        <c:v>19.52</c:v>
                      </c:pt>
                      <c:pt idx="2615">
                        <c:v>19.329999999999998</c:v>
                      </c:pt>
                      <c:pt idx="2616">
                        <c:v>19.420000000000002</c:v>
                      </c:pt>
                      <c:pt idx="2617">
                        <c:v>19.329999999999998</c:v>
                      </c:pt>
                      <c:pt idx="2618">
                        <c:v>19.489999999999998</c:v>
                      </c:pt>
                      <c:pt idx="2619">
                        <c:v>19.66</c:v>
                      </c:pt>
                      <c:pt idx="2620">
                        <c:v>19.66</c:v>
                      </c:pt>
                      <c:pt idx="2621">
                        <c:v>19.649999999999999</c:v>
                      </c:pt>
                      <c:pt idx="2622">
                        <c:v>19.71</c:v>
                      </c:pt>
                      <c:pt idx="2623">
                        <c:v>19.690000000000001</c:v>
                      </c:pt>
                      <c:pt idx="2624">
                        <c:v>19.809999999999999</c:v>
                      </c:pt>
                      <c:pt idx="2625">
                        <c:v>19.86</c:v>
                      </c:pt>
                      <c:pt idx="2626">
                        <c:v>19.77</c:v>
                      </c:pt>
                      <c:pt idx="2627">
                        <c:v>19.739999999999998</c:v>
                      </c:pt>
                      <c:pt idx="2628">
                        <c:v>19.66</c:v>
                      </c:pt>
                      <c:pt idx="2629">
                        <c:v>19.53</c:v>
                      </c:pt>
                      <c:pt idx="2630">
                        <c:v>19.55</c:v>
                      </c:pt>
                      <c:pt idx="2631">
                        <c:v>19.489999999999998</c:v>
                      </c:pt>
                      <c:pt idx="2632">
                        <c:v>19.98</c:v>
                      </c:pt>
                      <c:pt idx="2633">
                        <c:v>19.989999999999998</c:v>
                      </c:pt>
                      <c:pt idx="2634">
                        <c:v>20.84</c:v>
                      </c:pt>
                      <c:pt idx="2635">
                        <c:v>21.61</c:v>
                      </c:pt>
                      <c:pt idx="2636">
                        <c:v>21.67</c:v>
                      </c:pt>
                      <c:pt idx="2637">
                        <c:v>22.2</c:v>
                      </c:pt>
                      <c:pt idx="2638">
                        <c:v>22.18</c:v>
                      </c:pt>
                      <c:pt idx="2639">
                        <c:v>21.86</c:v>
                      </c:pt>
                      <c:pt idx="2640">
                        <c:v>22.16</c:v>
                      </c:pt>
                      <c:pt idx="2641">
                        <c:v>22.16</c:v>
                      </c:pt>
                      <c:pt idx="2642">
                        <c:v>22.24</c:v>
                      </c:pt>
                      <c:pt idx="2643">
                        <c:v>22.25</c:v>
                      </c:pt>
                      <c:pt idx="2644">
                        <c:v>22.38</c:v>
                      </c:pt>
                      <c:pt idx="2645">
                        <c:v>22.41</c:v>
                      </c:pt>
                      <c:pt idx="2646">
                        <c:v>22.15</c:v>
                      </c:pt>
                      <c:pt idx="2647">
                        <c:v>22.21</c:v>
                      </c:pt>
                      <c:pt idx="2648">
                        <c:v>22.51</c:v>
                      </c:pt>
                      <c:pt idx="2649">
                        <c:v>22.9</c:v>
                      </c:pt>
                      <c:pt idx="2650">
                        <c:v>22.65</c:v>
                      </c:pt>
                      <c:pt idx="2651">
                        <c:v>22.92</c:v>
                      </c:pt>
                      <c:pt idx="2652">
                        <c:v>23.12</c:v>
                      </c:pt>
                      <c:pt idx="2653">
                        <c:v>23.48</c:v>
                      </c:pt>
                      <c:pt idx="2654">
                        <c:v>23.7</c:v>
                      </c:pt>
                      <c:pt idx="2655">
                        <c:v>23.75</c:v>
                      </c:pt>
                      <c:pt idx="2656">
                        <c:v>23.52</c:v>
                      </c:pt>
                      <c:pt idx="2657">
                        <c:v>23.58</c:v>
                      </c:pt>
                      <c:pt idx="2658">
                        <c:v>23.47</c:v>
                      </c:pt>
                      <c:pt idx="2659">
                        <c:v>23.67</c:v>
                      </c:pt>
                      <c:pt idx="2660">
                        <c:v>23.36</c:v>
                      </c:pt>
                      <c:pt idx="2661">
                        <c:v>23.37</c:v>
                      </c:pt>
                      <c:pt idx="2662">
                        <c:v>23.66</c:v>
                      </c:pt>
                      <c:pt idx="2663">
                        <c:v>23.6</c:v>
                      </c:pt>
                      <c:pt idx="2664">
                        <c:v>23.54</c:v>
                      </c:pt>
                      <c:pt idx="2665">
                        <c:v>23.58</c:v>
                      </c:pt>
                      <c:pt idx="2666">
                        <c:v>23.61</c:v>
                      </c:pt>
                      <c:pt idx="2667">
                        <c:v>23.37</c:v>
                      </c:pt>
                      <c:pt idx="2668">
                        <c:v>23.2</c:v>
                      </c:pt>
                      <c:pt idx="2669">
                        <c:v>23.25</c:v>
                      </c:pt>
                      <c:pt idx="2670">
                        <c:v>23.51</c:v>
                      </c:pt>
                      <c:pt idx="2671">
                        <c:v>23.7</c:v>
                      </c:pt>
                      <c:pt idx="2672">
                        <c:v>23.46</c:v>
                      </c:pt>
                      <c:pt idx="2673">
                        <c:v>23.54</c:v>
                      </c:pt>
                      <c:pt idx="2674">
                        <c:v>23.38</c:v>
                      </c:pt>
                      <c:pt idx="2675">
                        <c:v>23.43</c:v>
                      </c:pt>
                      <c:pt idx="2676">
                        <c:v>23.58</c:v>
                      </c:pt>
                      <c:pt idx="2677">
                        <c:v>23.38</c:v>
                      </c:pt>
                      <c:pt idx="2678">
                        <c:v>23.51</c:v>
                      </c:pt>
                      <c:pt idx="2679">
                        <c:v>22.95</c:v>
                      </c:pt>
                      <c:pt idx="2680">
                        <c:v>23.14</c:v>
                      </c:pt>
                      <c:pt idx="2681">
                        <c:v>23.04</c:v>
                      </c:pt>
                      <c:pt idx="2682">
                        <c:v>23.15</c:v>
                      </c:pt>
                      <c:pt idx="2683">
                        <c:v>23</c:v>
                      </c:pt>
                      <c:pt idx="2684">
                        <c:v>23.29</c:v>
                      </c:pt>
                      <c:pt idx="2685">
                        <c:v>23.68</c:v>
                      </c:pt>
                      <c:pt idx="2686">
                        <c:v>23.74</c:v>
                      </c:pt>
                      <c:pt idx="2687">
                        <c:v>23.65</c:v>
                      </c:pt>
                      <c:pt idx="2688">
                        <c:v>23.46</c:v>
                      </c:pt>
                      <c:pt idx="2689">
                        <c:v>23.31</c:v>
                      </c:pt>
                      <c:pt idx="2690">
                        <c:v>23.34</c:v>
                      </c:pt>
                      <c:pt idx="2691">
                        <c:v>23.25</c:v>
                      </c:pt>
                      <c:pt idx="2692">
                        <c:v>23.72</c:v>
                      </c:pt>
                      <c:pt idx="2693">
                        <c:v>23.61</c:v>
                      </c:pt>
                      <c:pt idx="2694">
                        <c:v>23.55</c:v>
                      </c:pt>
                      <c:pt idx="2695">
                        <c:v>23.39</c:v>
                      </c:pt>
                      <c:pt idx="2696">
                        <c:v>23.71</c:v>
                      </c:pt>
                      <c:pt idx="2697">
                        <c:v>23.78</c:v>
                      </c:pt>
                      <c:pt idx="2698">
                        <c:v>24.05</c:v>
                      </c:pt>
                      <c:pt idx="2699">
                        <c:v>24.33</c:v>
                      </c:pt>
                      <c:pt idx="2700">
                        <c:v>24.52</c:v>
                      </c:pt>
                      <c:pt idx="2701">
                        <c:v>24.46</c:v>
                      </c:pt>
                      <c:pt idx="2702">
                        <c:v>24.47</c:v>
                      </c:pt>
                      <c:pt idx="2703">
                        <c:v>24.59</c:v>
                      </c:pt>
                      <c:pt idx="2704">
                        <c:v>24.61</c:v>
                      </c:pt>
                      <c:pt idx="2705">
                        <c:v>24.61</c:v>
                      </c:pt>
                      <c:pt idx="2706">
                        <c:v>24.42</c:v>
                      </c:pt>
                      <c:pt idx="2707">
                        <c:v>24.55</c:v>
                      </c:pt>
                      <c:pt idx="2708">
                        <c:v>24.54</c:v>
                      </c:pt>
                      <c:pt idx="2709">
                        <c:v>25.24</c:v>
                      </c:pt>
                      <c:pt idx="2710">
                        <c:v>24.85</c:v>
                      </c:pt>
                      <c:pt idx="2711">
                        <c:v>24.97</c:v>
                      </c:pt>
                      <c:pt idx="2712">
                        <c:v>24.78</c:v>
                      </c:pt>
                      <c:pt idx="2713">
                        <c:v>24.71</c:v>
                      </c:pt>
                      <c:pt idx="2714">
                        <c:v>24.72</c:v>
                      </c:pt>
                      <c:pt idx="2715">
                        <c:v>24.81</c:v>
                      </c:pt>
                      <c:pt idx="2716">
                        <c:v>24.79</c:v>
                      </c:pt>
                      <c:pt idx="2717">
                        <c:v>24.85</c:v>
                      </c:pt>
                      <c:pt idx="2718">
                        <c:v>24.78</c:v>
                      </c:pt>
                      <c:pt idx="2719">
                        <c:v>24.74</c:v>
                      </c:pt>
                      <c:pt idx="2720">
                        <c:v>24.78</c:v>
                      </c:pt>
                      <c:pt idx="2721">
                        <c:v>24.45</c:v>
                      </c:pt>
                      <c:pt idx="2722">
                        <c:v>24.25</c:v>
                      </c:pt>
                      <c:pt idx="2723">
                        <c:v>23.57</c:v>
                      </c:pt>
                      <c:pt idx="2724">
                        <c:v>23.52</c:v>
                      </c:pt>
                      <c:pt idx="2725">
                        <c:v>23.57</c:v>
                      </c:pt>
                      <c:pt idx="2726">
                        <c:v>23.54</c:v>
                      </c:pt>
                      <c:pt idx="2727">
                        <c:v>23.45</c:v>
                      </c:pt>
                      <c:pt idx="2728">
                        <c:v>23.77</c:v>
                      </c:pt>
                      <c:pt idx="2729">
                        <c:v>23.62</c:v>
                      </c:pt>
                      <c:pt idx="2730">
                        <c:v>23.93</c:v>
                      </c:pt>
                      <c:pt idx="2731">
                        <c:v>23.73</c:v>
                      </c:pt>
                      <c:pt idx="2732">
                        <c:v>23.68</c:v>
                      </c:pt>
                      <c:pt idx="2733">
                        <c:v>23.65</c:v>
                      </c:pt>
                      <c:pt idx="2734">
                        <c:v>23.47</c:v>
                      </c:pt>
                      <c:pt idx="2735">
                        <c:v>23.62</c:v>
                      </c:pt>
                      <c:pt idx="2736">
                        <c:v>23.52</c:v>
                      </c:pt>
                      <c:pt idx="2737">
                        <c:v>23.46</c:v>
                      </c:pt>
                      <c:pt idx="2738">
                        <c:v>23.39</c:v>
                      </c:pt>
                      <c:pt idx="2739">
                        <c:v>23.2</c:v>
                      </c:pt>
                      <c:pt idx="2740">
                        <c:v>22.9</c:v>
                      </c:pt>
                      <c:pt idx="2741">
                        <c:v>23.3</c:v>
                      </c:pt>
                      <c:pt idx="2742">
                        <c:v>23.08</c:v>
                      </c:pt>
                      <c:pt idx="2743">
                        <c:v>23.01</c:v>
                      </c:pt>
                      <c:pt idx="2744">
                        <c:v>23.4</c:v>
                      </c:pt>
                      <c:pt idx="2745">
                        <c:v>23.16</c:v>
                      </c:pt>
                      <c:pt idx="2746">
                        <c:v>23.68</c:v>
                      </c:pt>
                      <c:pt idx="2747">
                        <c:v>23.89</c:v>
                      </c:pt>
                      <c:pt idx="2748">
                        <c:v>23.87</c:v>
                      </c:pt>
                      <c:pt idx="2749">
                        <c:v>23.76</c:v>
                      </c:pt>
                      <c:pt idx="2750">
                        <c:v>23.53</c:v>
                      </c:pt>
                      <c:pt idx="2751">
                        <c:v>23.68</c:v>
                      </c:pt>
                      <c:pt idx="2752">
                        <c:v>23.65</c:v>
                      </c:pt>
                      <c:pt idx="2753">
                        <c:v>23.84</c:v>
                      </c:pt>
                      <c:pt idx="2754">
                        <c:v>23.88</c:v>
                      </c:pt>
                      <c:pt idx="2755">
                        <c:v>23.84</c:v>
                      </c:pt>
                      <c:pt idx="2756">
                        <c:v>23.82</c:v>
                      </c:pt>
                      <c:pt idx="2757">
                        <c:v>23.73</c:v>
                      </c:pt>
                      <c:pt idx="2758">
                        <c:v>23.81</c:v>
                      </c:pt>
                      <c:pt idx="2759">
                        <c:v>23.66</c:v>
                      </c:pt>
                      <c:pt idx="2760">
                        <c:v>23.56</c:v>
                      </c:pt>
                      <c:pt idx="2761">
                        <c:v>23.74</c:v>
                      </c:pt>
                      <c:pt idx="2762">
                        <c:v>23.81</c:v>
                      </c:pt>
                      <c:pt idx="2763">
                        <c:v>23.06</c:v>
                      </c:pt>
                      <c:pt idx="2764">
                        <c:v>23.15</c:v>
                      </c:pt>
                      <c:pt idx="2765">
                        <c:v>23.35</c:v>
                      </c:pt>
                      <c:pt idx="2766">
                        <c:v>23.41</c:v>
                      </c:pt>
                      <c:pt idx="2767">
                        <c:v>23.59</c:v>
                      </c:pt>
                      <c:pt idx="2768">
                        <c:v>23.58</c:v>
                      </c:pt>
                      <c:pt idx="2769">
                        <c:v>23.62</c:v>
                      </c:pt>
                      <c:pt idx="2770">
                        <c:v>23.61</c:v>
                      </c:pt>
                      <c:pt idx="2771">
                        <c:v>23.45</c:v>
                      </c:pt>
                      <c:pt idx="2772">
                        <c:v>23.25</c:v>
                      </c:pt>
                      <c:pt idx="2773">
                        <c:v>23.54</c:v>
                      </c:pt>
                      <c:pt idx="2774">
                        <c:v>23.45</c:v>
                      </c:pt>
                      <c:pt idx="2775">
                        <c:v>23.49</c:v>
                      </c:pt>
                      <c:pt idx="2776">
                        <c:v>23.39</c:v>
                      </c:pt>
                      <c:pt idx="2777">
                        <c:v>23.57</c:v>
                      </c:pt>
                      <c:pt idx="2778">
                        <c:v>23.84</c:v>
                      </c:pt>
                      <c:pt idx="2779">
                        <c:v>24.29</c:v>
                      </c:pt>
                      <c:pt idx="2780">
                        <c:v>24.34</c:v>
                      </c:pt>
                      <c:pt idx="2781">
                        <c:v>24.47</c:v>
                      </c:pt>
                      <c:pt idx="2782">
                        <c:v>24.51</c:v>
                      </c:pt>
                      <c:pt idx="2783">
                        <c:v>24.41</c:v>
                      </c:pt>
                      <c:pt idx="2784">
                        <c:v>24.29</c:v>
                      </c:pt>
                      <c:pt idx="2785">
                        <c:v>24.54</c:v>
                      </c:pt>
                      <c:pt idx="2786">
                        <c:v>24.33</c:v>
                      </c:pt>
                      <c:pt idx="2787">
                        <c:v>24.13</c:v>
                      </c:pt>
                      <c:pt idx="2788">
                        <c:v>23.98</c:v>
                      </c:pt>
                      <c:pt idx="2789">
                        <c:v>23.89</c:v>
                      </c:pt>
                      <c:pt idx="2790">
                        <c:v>24.02</c:v>
                      </c:pt>
                      <c:pt idx="2791">
                        <c:v>24.14</c:v>
                      </c:pt>
                      <c:pt idx="2792">
                        <c:v>24.52</c:v>
                      </c:pt>
                      <c:pt idx="2793">
                        <c:v>24.69</c:v>
                      </c:pt>
                      <c:pt idx="2794">
                        <c:v>24.67</c:v>
                      </c:pt>
                      <c:pt idx="2795">
                        <c:v>25.03</c:v>
                      </c:pt>
                      <c:pt idx="2796">
                        <c:v>25.07</c:v>
                      </c:pt>
                      <c:pt idx="2797">
                        <c:v>24.88</c:v>
                      </c:pt>
                      <c:pt idx="2798">
                        <c:v>25.05</c:v>
                      </c:pt>
                      <c:pt idx="2799">
                        <c:v>25.02</c:v>
                      </c:pt>
                      <c:pt idx="2800">
                        <c:v>24.8</c:v>
                      </c:pt>
                      <c:pt idx="2801">
                        <c:v>24.88</c:v>
                      </c:pt>
                      <c:pt idx="2802">
                        <c:v>25.03</c:v>
                      </c:pt>
                      <c:pt idx="2803">
                        <c:v>24.92</c:v>
                      </c:pt>
                      <c:pt idx="2804">
                        <c:v>24.84</c:v>
                      </c:pt>
                      <c:pt idx="2805">
                        <c:v>24.8</c:v>
                      </c:pt>
                      <c:pt idx="2806">
                        <c:v>24.81</c:v>
                      </c:pt>
                      <c:pt idx="2807">
                        <c:v>24.8</c:v>
                      </c:pt>
                      <c:pt idx="2808">
                        <c:v>24.8</c:v>
                      </c:pt>
                      <c:pt idx="2809">
                        <c:v>24.91</c:v>
                      </c:pt>
                      <c:pt idx="2810">
                        <c:v>25.22</c:v>
                      </c:pt>
                      <c:pt idx="2811">
                        <c:v>25.05</c:v>
                      </c:pt>
                      <c:pt idx="2812">
                        <c:v>24.91</c:v>
                      </c:pt>
                      <c:pt idx="2813">
                        <c:v>24.91</c:v>
                      </c:pt>
                      <c:pt idx="2814">
                        <c:v>25.09</c:v>
                      </c:pt>
                      <c:pt idx="2815">
                        <c:v>25.27</c:v>
                      </c:pt>
                      <c:pt idx="2816">
                        <c:v>25.31</c:v>
                      </c:pt>
                      <c:pt idx="2817">
                        <c:v>25.22</c:v>
                      </c:pt>
                      <c:pt idx="2818">
                        <c:v>25.39</c:v>
                      </c:pt>
                      <c:pt idx="2819">
                        <c:v>25.35</c:v>
                      </c:pt>
                      <c:pt idx="2820">
                        <c:v>25.28</c:v>
                      </c:pt>
                      <c:pt idx="2821">
                        <c:v>25.28</c:v>
                      </c:pt>
                      <c:pt idx="2822">
                        <c:v>24.83</c:v>
                      </c:pt>
                      <c:pt idx="2823">
                        <c:v>24.73</c:v>
                      </c:pt>
                      <c:pt idx="2824">
                        <c:v>25.07</c:v>
                      </c:pt>
                      <c:pt idx="2825">
                        <c:v>25.09</c:v>
                      </c:pt>
                      <c:pt idx="2826">
                        <c:v>25.04</c:v>
                      </c:pt>
                      <c:pt idx="2827">
                        <c:v>24.61</c:v>
                      </c:pt>
                      <c:pt idx="2828">
                        <c:v>24.62</c:v>
                      </c:pt>
                      <c:pt idx="2829">
                        <c:v>24.55</c:v>
                      </c:pt>
                      <c:pt idx="2830">
                        <c:v>24.82</c:v>
                      </c:pt>
                      <c:pt idx="2831">
                        <c:v>24.74</c:v>
                      </c:pt>
                      <c:pt idx="2832">
                        <c:v>24.74</c:v>
                      </c:pt>
                      <c:pt idx="2833">
                        <c:v>24.81</c:v>
                      </c:pt>
                      <c:pt idx="2834">
                        <c:v>24.65</c:v>
                      </c:pt>
                      <c:pt idx="2835">
                        <c:v>24.57</c:v>
                      </c:pt>
                      <c:pt idx="2836">
                        <c:v>24.67</c:v>
                      </c:pt>
                      <c:pt idx="2837">
                        <c:v>24.7</c:v>
                      </c:pt>
                      <c:pt idx="2838">
                        <c:v>24.77</c:v>
                      </c:pt>
                      <c:pt idx="2839">
                        <c:v>24.24</c:v>
                      </c:pt>
                      <c:pt idx="2840">
                        <c:v>24.3</c:v>
                      </c:pt>
                      <c:pt idx="2841">
                        <c:v>23.88</c:v>
                      </c:pt>
                      <c:pt idx="2842">
                        <c:v>24.1</c:v>
                      </c:pt>
                      <c:pt idx="2843">
                        <c:v>24.52</c:v>
                      </c:pt>
                      <c:pt idx="2844">
                        <c:v>24.81</c:v>
                      </c:pt>
                      <c:pt idx="2845">
                        <c:v>24.85</c:v>
                      </c:pt>
                      <c:pt idx="2846">
                        <c:v>24.8</c:v>
                      </c:pt>
                      <c:pt idx="2847">
                        <c:v>24.77</c:v>
                      </c:pt>
                      <c:pt idx="2848">
                        <c:v>25.06</c:v>
                      </c:pt>
                      <c:pt idx="2849">
                        <c:v>25.25</c:v>
                      </c:pt>
                      <c:pt idx="2850">
                        <c:v>25.4</c:v>
                      </c:pt>
                      <c:pt idx="2851">
                        <c:v>25.46</c:v>
                      </c:pt>
                      <c:pt idx="2852">
                        <c:v>25.43</c:v>
                      </c:pt>
                      <c:pt idx="2853">
                        <c:v>25.4</c:v>
                      </c:pt>
                      <c:pt idx="2854">
                        <c:v>25.39</c:v>
                      </c:pt>
                      <c:pt idx="2855">
                        <c:v>25.7</c:v>
                      </c:pt>
                      <c:pt idx="2856">
                        <c:v>25.74</c:v>
                      </c:pt>
                      <c:pt idx="2857">
                        <c:v>25.86</c:v>
                      </c:pt>
                      <c:pt idx="2858">
                        <c:v>26.08</c:v>
                      </c:pt>
                      <c:pt idx="2859">
                        <c:v>26.17</c:v>
                      </c:pt>
                      <c:pt idx="2860">
                        <c:v>26.05</c:v>
                      </c:pt>
                      <c:pt idx="2861">
                        <c:v>26.32</c:v>
                      </c:pt>
                      <c:pt idx="2862">
                        <c:v>26.35</c:v>
                      </c:pt>
                      <c:pt idx="2863">
                        <c:v>26.25</c:v>
                      </c:pt>
                      <c:pt idx="2864">
                        <c:v>26.37</c:v>
                      </c:pt>
                      <c:pt idx="2865">
                        <c:v>26.32</c:v>
                      </c:pt>
                      <c:pt idx="2866">
                        <c:v>26.12</c:v>
                      </c:pt>
                      <c:pt idx="2867">
                        <c:v>26.13</c:v>
                      </c:pt>
                      <c:pt idx="2868">
                        <c:v>26.3</c:v>
                      </c:pt>
                      <c:pt idx="2869">
                        <c:v>26.17</c:v>
                      </c:pt>
                      <c:pt idx="2870">
                        <c:v>26.31</c:v>
                      </c:pt>
                      <c:pt idx="2871">
                        <c:v>26.33</c:v>
                      </c:pt>
                      <c:pt idx="2872">
                        <c:v>26.64</c:v>
                      </c:pt>
                      <c:pt idx="2873">
                        <c:v>26.62</c:v>
                      </c:pt>
                      <c:pt idx="2874">
                        <c:v>26.81</c:v>
                      </c:pt>
                      <c:pt idx="2875">
                        <c:v>26.65</c:v>
                      </c:pt>
                      <c:pt idx="2876">
                        <c:v>26.8</c:v>
                      </c:pt>
                      <c:pt idx="2877">
                        <c:v>26.78</c:v>
                      </c:pt>
                      <c:pt idx="2878">
                        <c:v>26.67</c:v>
                      </c:pt>
                      <c:pt idx="2879">
                        <c:v>26.6</c:v>
                      </c:pt>
                      <c:pt idx="2880">
                        <c:v>26.64</c:v>
                      </c:pt>
                      <c:pt idx="2881">
                        <c:v>26.89</c:v>
                      </c:pt>
                      <c:pt idx="2882">
                        <c:v>26.78</c:v>
                      </c:pt>
                      <c:pt idx="2883">
                        <c:v>26.75</c:v>
                      </c:pt>
                      <c:pt idx="2884">
                        <c:v>26.38</c:v>
                      </c:pt>
                      <c:pt idx="2885">
                        <c:v>26.25</c:v>
                      </c:pt>
                      <c:pt idx="2886">
                        <c:v>26.16</c:v>
                      </c:pt>
                      <c:pt idx="2887">
                        <c:v>26.08</c:v>
                      </c:pt>
                      <c:pt idx="2888">
                        <c:v>26.12</c:v>
                      </c:pt>
                      <c:pt idx="2889">
                        <c:v>26.11</c:v>
                      </c:pt>
                      <c:pt idx="2890">
                        <c:v>26.18</c:v>
                      </c:pt>
                      <c:pt idx="2891">
                        <c:v>26.19</c:v>
                      </c:pt>
                      <c:pt idx="2892">
                        <c:v>26.16</c:v>
                      </c:pt>
                      <c:pt idx="2893">
                        <c:v>26.28</c:v>
                      </c:pt>
                      <c:pt idx="2894">
                        <c:v>26.36</c:v>
                      </c:pt>
                      <c:pt idx="2895">
                        <c:v>26.23</c:v>
                      </c:pt>
                      <c:pt idx="2896">
                        <c:v>26.22</c:v>
                      </c:pt>
                      <c:pt idx="2897">
                        <c:v>26.2</c:v>
                      </c:pt>
                      <c:pt idx="2898">
                        <c:v>26.88</c:v>
                      </c:pt>
                      <c:pt idx="2899">
                        <c:v>27.34</c:v>
                      </c:pt>
                      <c:pt idx="2900">
                        <c:v>27.52</c:v>
                      </c:pt>
                      <c:pt idx="2901">
                        <c:v>27.58</c:v>
                      </c:pt>
                      <c:pt idx="2902">
                        <c:v>28</c:v>
                      </c:pt>
                      <c:pt idx="2903">
                        <c:v>27.85</c:v>
                      </c:pt>
                      <c:pt idx="2904">
                        <c:v>27.75</c:v>
                      </c:pt>
                      <c:pt idx="2905">
                        <c:v>27.84</c:v>
                      </c:pt>
                      <c:pt idx="2906">
                        <c:v>28.01</c:v>
                      </c:pt>
                      <c:pt idx="2907">
                        <c:v>27.94</c:v>
                      </c:pt>
                      <c:pt idx="2908">
                        <c:v>28.22</c:v>
                      </c:pt>
                      <c:pt idx="2909">
                        <c:v>27.87</c:v>
                      </c:pt>
                      <c:pt idx="2910">
                        <c:v>27.69</c:v>
                      </c:pt>
                      <c:pt idx="2911">
                        <c:v>27.81</c:v>
                      </c:pt>
                      <c:pt idx="2912">
                        <c:v>28.06</c:v>
                      </c:pt>
                      <c:pt idx="2913">
                        <c:v>27.94</c:v>
                      </c:pt>
                      <c:pt idx="2914">
                        <c:v>27.89</c:v>
                      </c:pt>
                      <c:pt idx="2915">
                        <c:v>28.13</c:v>
                      </c:pt>
                      <c:pt idx="2916">
                        <c:v>28.05</c:v>
                      </c:pt>
                      <c:pt idx="2917">
                        <c:v>27.97</c:v>
                      </c:pt>
                      <c:pt idx="2918">
                        <c:v>28</c:v>
                      </c:pt>
                      <c:pt idx="2919">
                        <c:v>28.11</c:v>
                      </c:pt>
                      <c:pt idx="2920">
                        <c:v>27.91</c:v>
                      </c:pt>
                      <c:pt idx="2921">
                        <c:v>27.92</c:v>
                      </c:pt>
                      <c:pt idx="2922">
                        <c:v>28.07</c:v>
                      </c:pt>
                      <c:pt idx="2923">
                        <c:v>28.33</c:v>
                      </c:pt>
                      <c:pt idx="2924">
                        <c:v>28.41</c:v>
                      </c:pt>
                      <c:pt idx="2925">
                        <c:v>28.37</c:v>
                      </c:pt>
                      <c:pt idx="2926">
                        <c:v>28.59</c:v>
                      </c:pt>
                      <c:pt idx="2927">
                        <c:v>28.83</c:v>
                      </c:pt>
                      <c:pt idx="2928">
                        <c:v>28.97</c:v>
                      </c:pt>
                      <c:pt idx="2929">
                        <c:v>29.23</c:v>
                      </c:pt>
                      <c:pt idx="2930">
                        <c:v>29.15</c:v>
                      </c:pt>
                      <c:pt idx="2931">
                        <c:v>29.37</c:v>
                      </c:pt>
                      <c:pt idx="2932">
                        <c:v>29.33</c:v>
                      </c:pt>
                      <c:pt idx="2933">
                        <c:v>29.54</c:v>
                      </c:pt>
                      <c:pt idx="2934">
                        <c:v>29.78</c:v>
                      </c:pt>
                      <c:pt idx="2935">
                        <c:v>29.81</c:v>
                      </c:pt>
                      <c:pt idx="2936">
                        <c:v>30.01</c:v>
                      </c:pt>
                      <c:pt idx="2937">
                        <c:v>29.95</c:v>
                      </c:pt>
                      <c:pt idx="2938">
                        <c:v>30.17</c:v>
                      </c:pt>
                      <c:pt idx="2939">
                        <c:v>30.05</c:v>
                      </c:pt>
                      <c:pt idx="2940">
                        <c:v>29.66</c:v>
                      </c:pt>
                      <c:pt idx="2941">
                        <c:v>29.74</c:v>
                      </c:pt>
                      <c:pt idx="2942">
                        <c:v>30.02</c:v>
                      </c:pt>
                      <c:pt idx="2943">
                        <c:v>29.36</c:v>
                      </c:pt>
                      <c:pt idx="2944">
                        <c:v>27.88</c:v>
                      </c:pt>
                      <c:pt idx="2945">
                        <c:v>28.39</c:v>
                      </c:pt>
                      <c:pt idx="2946">
                        <c:v>28.41</c:v>
                      </c:pt>
                      <c:pt idx="2947">
                        <c:v>27.16</c:v>
                      </c:pt>
                      <c:pt idx="2948">
                        <c:v>27.68</c:v>
                      </c:pt>
                      <c:pt idx="2949">
                        <c:v>28.07</c:v>
                      </c:pt>
                      <c:pt idx="2950">
                        <c:v>28.19</c:v>
                      </c:pt>
                      <c:pt idx="2951">
                        <c:v>28.86</c:v>
                      </c:pt>
                      <c:pt idx="2952">
                        <c:v>29.02</c:v>
                      </c:pt>
                      <c:pt idx="2953">
                        <c:v>28.98</c:v>
                      </c:pt>
                      <c:pt idx="2954">
                        <c:v>28.89</c:v>
                      </c:pt>
                      <c:pt idx="2955">
                        <c:v>28.93</c:v>
                      </c:pt>
                      <c:pt idx="2956">
                        <c:v>28.69</c:v>
                      </c:pt>
                      <c:pt idx="2957">
                        <c:v>29.12</c:v>
                      </c:pt>
                      <c:pt idx="2958">
                        <c:v>29.56</c:v>
                      </c:pt>
                      <c:pt idx="2959">
                        <c:v>29.28</c:v>
                      </c:pt>
                      <c:pt idx="2960">
                        <c:v>28.87</c:v>
                      </c:pt>
                      <c:pt idx="2961">
                        <c:v>28.37</c:v>
                      </c:pt>
                      <c:pt idx="2962">
                        <c:v>28.44</c:v>
                      </c:pt>
                      <c:pt idx="2963">
                        <c:v>28.84</c:v>
                      </c:pt>
                      <c:pt idx="2964">
                        <c:v>28.96</c:v>
                      </c:pt>
                      <c:pt idx="2965">
                        <c:v>28.91</c:v>
                      </c:pt>
                      <c:pt idx="2966">
                        <c:v>29</c:v>
                      </c:pt>
                      <c:pt idx="2967">
                        <c:v>29.7</c:v>
                      </c:pt>
                      <c:pt idx="2968">
                        <c:v>29.6</c:v>
                      </c:pt>
                      <c:pt idx="2969">
                        <c:v>29.27</c:v>
                      </c:pt>
                      <c:pt idx="2970">
                        <c:v>28.94</c:v>
                      </c:pt>
                      <c:pt idx="2971">
                        <c:v>28.95</c:v>
                      </c:pt>
                      <c:pt idx="2972">
                        <c:v>28.87</c:v>
                      </c:pt>
                      <c:pt idx="2973">
                        <c:v>28.66</c:v>
                      </c:pt>
                      <c:pt idx="2974">
                        <c:v>28.73</c:v>
                      </c:pt>
                      <c:pt idx="2975">
                        <c:v>28.72</c:v>
                      </c:pt>
                      <c:pt idx="2976">
                        <c:v>27.66</c:v>
                      </c:pt>
                      <c:pt idx="2977">
                        <c:v>26.82</c:v>
                      </c:pt>
                      <c:pt idx="2978">
                        <c:v>27.69</c:v>
                      </c:pt>
                      <c:pt idx="2979">
                        <c:v>27.15</c:v>
                      </c:pt>
                      <c:pt idx="2980">
                        <c:v>27.2</c:v>
                      </c:pt>
                      <c:pt idx="2981">
                        <c:v>27.57</c:v>
                      </c:pt>
                      <c:pt idx="2982">
                        <c:v>26.96</c:v>
                      </c:pt>
                      <c:pt idx="2983">
                        <c:v>27.33</c:v>
                      </c:pt>
                      <c:pt idx="2984">
                        <c:v>27.62</c:v>
                      </c:pt>
                      <c:pt idx="2985">
                        <c:v>27.84</c:v>
                      </c:pt>
                      <c:pt idx="2986">
                        <c:v>27.17</c:v>
                      </c:pt>
                      <c:pt idx="2987">
                        <c:v>27.32</c:v>
                      </c:pt>
                      <c:pt idx="2988">
                        <c:v>27.73</c:v>
                      </c:pt>
                      <c:pt idx="2989">
                        <c:v>27.4</c:v>
                      </c:pt>
                      <c:pt idx="2990">
                        <c:v>27.88</c:v>
                      </c:pt>
                      <c:pt idx="2991">
                        <c:v>27.46</c:v>
                      </c:pt>
                      <c:pt idx="2992">
                        <c:v>27.58</c:v>
                      </c:pt>
                      <c:pt idx="2993">
                        <c:v>27.58</c:v>
                      </c:pt>
                      <c:pt idx="2994">
                        <c:v>27.45</c:v>
                      </c:pt>
                      <c:pt idx="2995">
                        <c:v>27.87</c:v>
                      </c:pt>
                      <c:pt idx="2996">
                        <c:v>27.88</c:v>
                      </c:pt>
                      <c:pt idx="2997">
                        <c:v>27.85</c:v>
                      </c:pt>
                      <c:pt idx="2998">
                        <c:v>27.67</c:v>
                      </c:pt>
                      <c:pt idx="2999">
                        <c:v>27.65</c:v>
                      </c:pt>
                      <c:pt idx="3000">
                        <c:v>27.66</c:v>
                      </c:pt>
                      <c:pt idx="3001">
                        <c:v>27.7</c:v>
                      </c:pt>
                      <c:pt idx="3002">
                        <c:v>27.45</c:v>
                      </c:pt>
                      <c:pt idx="3003">
                        <c:v>27.46</c:v>
                      </c:pt>
                      <c:pt idx="3004">
                        <c:v>27.15</c:v>
                      </c:pt>
                      <c:pt idx="3005">
                        <c:v>26.92</c:v>
                      </c:pt>
                      <c:pt idx="3006">
                        <c:v>27.27</c:v>
                      </c:pt>
                      <c:pt idx="3007">
                        <c:v>27.45</c:v>
                      </c:pt>
                      <c:pt idx="3008">
                        <c:v>27.64</c:v>
                      </c:pt>
                      <c:pt idx="3009">
                        <c:v>28.05</c:v>
                      </c:pt>
                      <c:pt idx="3010">
                        <c:v>28.28</c:v>
                      </c:pt>
                      <c:pt idx="3011">
                        <c:v>28.26</c:v>
                      </c:pt>
                      <c:pt idx="3012">
                        <c:v>28.19</c:v>
                      </c:pt>
                      <c:pt idx="3013">
                        <c:v>28.24</c:v>
                      </c:pt>
                      <c:pt idx="3014">
                        <c:v>28.24</c:v>
                      </c:pt>
                      <c:pt idx="3015">
                        <c:v>28.18</c:v>
                      </c:pt>
                      <c:pt idx="3016">
                        <c:v>27.95</c:v>
                      </c:pt>
                      <c:pt idx="3017">
                        <c:v>28.15</c:v>
                      </c:pt>
                      <c:pt idx="3018">
                        <c:v>28.34</c:v>
                      </c:pt>
                      <c:pt idx="3019">
                        <c:v>28.16</c:v>
                      </c:pt>
                      <c:pt idx="3020">
                        <c:v>27.94</c:v>
                      </c:pt>
                      <c:pt idx="3021">
                        <c:v>27.85</c:v>
                      </c:pt>
                      <c:pt idx="3022">
                        <c:v>26.92</c:v>
                      </c:pt>
                      <c:pt idx="3023">
                        <c:v>27.41</c:v>
                      </c:pt>
                      <c:pt idx="3024">
                        <c:v>27.18</c:v>
                      </c:pt>
                      <c:pt idx="3025">
                        <c:v>27.48</c:v>
                      </c:pt>
                      <c:pt idx="3026">
                        <c:v>27.57</c:v>
                      </c:pt>
                      <c:pt idx="3027">
                        <c:v>27.45</c:v>
                      </c:pt>
                      <c:pt idx="3028">
                        <c:v>27.95</c:v>
                      </c:pt>
                      <c:pt idx="3029">
                        <c:v>28.04</c:v>
                      </c:pt>
                      <c:pt idx="3030">
                        <c:v>28.08</c:v>
                      </c:pt>
                      <c:pt idx="3031">
                        <c:v>28.02</c:v>
                      </c:pt>
                      <c:pt idx="3032">
                        <c:v>27.95</c:v>
                      </c:pt>
                      <c:pt idx="3033">
                        <c:v>27.85</c:v>
                      </c:pt>
                      <c:pt idx="3034">
                        <c:v>27.59</c:v>
                      </c:pt>
                      <c:pt idx="3035">
                        <c:v>27.47</c:v>
                      </c:pt>
                      <c:pt idx="3036">
                        <c:v>27.42</c:v>
                      </c:pt>
                      <c:pt idx="3037">
                        <c:v>27.35</c:v>
                      </c:pt>
                      <c:pt idx="3038">
                        <c:v>27.28</c:v>
                      </c:pt>
                      <c:pt idx="3039">
                        <c:v>27.2</c:v>
                      </c:pt>
                      <c:pt idx="3040">
                        <c:v>27.07</c:v>
                      </c:pt>
                      <c:pt idx="3041">
                        <c:v>26.78</c:v>
                      </c:pt>
                      <c:pt idx="3042">
                        <c:v>26.69</c:v>
                      </c:pt>
                      <c:pt idx="3043">
                        <c:v>26.36</c:v>
                      </c:pt>
                      <c:pt idx="3044">
                        <c:v>26.59</c:v>
                      </c:pt>
                      <c:pt idx="3045">
                        <c:v>26.59</c:v>
                      </c:pt>
                      <c:pt idx="3046">
                        <c:v>26.72</c:v>
                      </c:pt>
                      <c:pt idx="3047">
                        <c:v>26.48</c:v>
                      </c:pt>
                      <c:pt idx="3048">
                        <c:v>26.54</c:v>
                      </c:pt>
                      <c:pt idx="3049">
                        <c:v>26.67</c:v>
                      </c:pt>
                      <c:pt idx="3050">
                        <c:v>27.28</c:v>
                      </c:pt>
                      <c:pt idx="3051">
                        <c:v>27.18</c:v>
                      </c:pt>
                      <c:pt idx="3052">
                        <c:v>27.05</c:v>
                      </c:pt>
                      <c:pt idx="3053">
                        <c:v>27.1</c:v>
                      </c:pt>
                      <c:pt idx="3054">
                        <c:v>26.98</c:v>
                      </c:pt>
                      <c:pt idx="3055">
                        <c:v>27.46</c:v>
                      </c:pt>
                      <c:pt idx="3056">
                        <c:v>27.49</c:v>
                      </c:pt>
                      <c:pt idx="3057">
                        <c:v>27.93</c:v>
                      </c:pt>
                      <c:pt idx="3058">
                        <c:v>27.51</c:v>
                      </c:pt>
                      <c:pt idx="3059">
                        <c:v>27.56</c:v>
                      </c:pt>
                      <c:pt idx="3060">
                        <c:v>27.94</c:v>
                      </c:pt>
                      <c:pt idx="3061">
                        <c:v>28.02</c:v>
                      </c:pt>
                      <c:pt idx="3062">
                        <c:v>28.08</c:v>
                      </c:pt>
                      <c:pt idx="3063">
                        <c:v>28.07</c:v>
                      </c:pt>
                      <c:pt idx="3064">
                        <c:v>28.13</c:v>
                      </c:pt>
                      <c:pt idx="3065">
                        <c:v>28.15</c:v>
                      </c:pt>
                      <c:pt idx="3066">
                        <c:v>27.95</c:v>
                      </c:pt>
                      <c:pt idx="3067">
                        <c:v>27.95</c:v>
                      </c:pt>
                      <c:pt idx="3068">
                        <c:v>27.96</c:v>
                      </c:pt>
                      <c:pt idx="3069">
                        <c:v>28.12</c:v>
                      </c:pt>
                      <c:pt idx="3070">
                        <c:v>28.27</c:v>
                      </c:pt>
                      <c:pt idx="3071">
                        <c:v>28.4</c:v>
                      </c:pt>
                      <c:pt idx="3072">
                        <c:v>28.47</c:v>
                      </c:pt>
                      <c:pt idx="3073">
                        <c:v>28.3</c:v>
                      </c:pt>
                      <c:pt idx="3074">
                        <c:v>27.97</c:v>
                      </c:pt>
                      <c:pt idx="3075">
                        <c:v>27.7</c:v>
                      </c:pt>
                      <c:pt idx="3076">
                        <c:v>27.96</c:v>
                      </c:pt>
                      <c:pt idx="3077">
                        <c:v>27.74</c:v>
                      </c:pt>
                      <c:pt idx="3078">
                        <c:v>28.11</c:v>
                      </c:pt>
                      <c:pt idx="3079">
                        <c:v>28.17</c:v>
                      </c:pt>
                      <c:pt idx="3080">
                        <c:v>28.26</c:v>
                      </c:pt>
                      <c:pt idx="3081">
                        <c:v>28.37</c:v>
                      </c:pt>
                      <c:pt idx="3082">
                        <c:v>28.27</c:v>
                      </c:pt>
                      <c:pt idx="3083">
                        <c:v>28.14</c:v>
                      </c:pt>
                      <c:pt idx="3084">
                        <c:v>28.24</c:v>
                      </c:pt>
                      <c:pt idx="3085">
                        <c:v>28.62</c:v>
                      </c:pt>
                      <c:pt idx="3086">
                        <c:v>28.59</c:v>
                      </c:pt>
                      <c:pt idx="3087">
                        <c:v>28.58</c:v>
                      </c:pt>
                      <c:pt idx="3088">
                        <c:v>28.36</c:v>
                      </c:pt>
                      <c:pt idx="3089">
                        <c:v>28.33</c:v>
                      </c:pt>
                      <c:pt idx="3090">
                        <c:v>28.47</c:v>
                      </c:pt>
                      <c:pt idx="3091">
                        <c:v>28.49</c:v>
                      </c:pt>
                      <c:pt idx="3092">
                        <c:v>28.36</c:v>
                      </c:pt>
                      <c:pt idx="3093">
                        <c:v>28.33</c:v>
                      </c:pt>
                      <c:pt idx="3094">
                        <c:v>28.3</c:v>
                      </c:pt>
                      <c:pt idx="3095">
                        <c:v>28.33</c:v>
                      </c:pt>
                      <c:pt idx="3096">
                        <c:v>28.07</c:v>
                      </c:pt>
                      <c:pt idx="3097">
                        <c:v>28.03</c:v>
                      </c:pt>
                      <c:pt idx="3098">
                        <c:v>28.23</c:v>
                      </c:pt>
                      <c:pt idx="3099">
                        <c:v>28.11</c:v>
                      </c:pt>
                      <c:pt idx="3100">
                        <c:v>28.25</c:v>
                      </c:pt>
                      <c:pt idx="3101">
                        <c:v>28.73</c:v>
                      </c:pt>
                      <c:pt idx="3102">
                        <c:v>28.98</c:v>
                      </c:pt>
                      <c:pt idx="3103">
                        <c:v>28.74</c:v>
                      </c:pt>
                      <c:pt idx="3104">
                        <c:v>28.42</c:v>
                      </c:pt>
                      <c:pt idx="3105">
                        <c:v>28.31</c:v>
                      </c:pt>
                      <c:pt idx="3106">
                        <c:v>27.97</c:v>
                      </c:pt>
                      <c:pt idx="3107">
                        <c:v>27.87</c:v>
                      </c:pt>
                      <c:pt idx="3108">
                        <c:v>27.58</c:v>
                      </c:pt>
                      <c:pt idx="3109">
                        <c:v>27.69</c:v>
                      </c:pt>
                      <c:pt idx="3110">
                        <c:v>27.69</c:v>
                      </c:pt>
                      <c:pt idx="3111">
                        <c:v>27.95</c:v>
                      </c:pt>
                      <c:pt idx="3112">
                        <c:v>28.14</c:v>
                      </c:pt>
                      <c:pt idx="3113">
                        <c:v>28</c:v>
                      </c:pt>
                      <c:pt idx="3114">
                        <c:v>28.19</c:v>
                      </c:pt>
                      <c:pt idx="3115">
                        <c:v>28.08</c:v>
                      </c:pt>
                      <c:pt idx="3116">
                        <c:v>27.21</c:v>
                      </c:pt>
                      <c:pt idx="3117">
                        <c:v>26.4</c:v>
                      </c:pt>
                      <c:pt idx="3118">
                        <c:v>26.43</c:v>
                      </c:pt>
                      <c:pt idx="3119">
                        <c:v>26.31</c:v>
                      </c:pt>
                      <c:pt idx="3120">
                        <c:v>26.75</c:v>
                      </c:pt>
                      <c:pt idx="3121">
                        <c:v>27.02</c:v>
                      </c:pt>
                      <c:pt idx="3122">
                        <c:v>26.57</c:v>
                      </c:pt>
                      <c:pt idx="3123">
                        <c:v>26.67</c:v>
                      </c:pt>
                      <c:pt idx="3124">
                        <c:v>26.1</c:v>
                      </c:pt>
                      <c:pt idx="3125">
                        <c:v>25.89</c:v>
                      </c:pt>
                      <c:pt idx="3126">
                        <c:v>25.24</c:v>
                      </c:pt>
                      <c:pt idx="3127">
                        <c:v>25.63</c:v>
                      </c:pt>
                      <c:pt idx="3128">
                        <c:v>25.26</c:v>
                      </c:pt>
                      <c:pt idx="3129">
                        <c:v>25.48</c:v>
                      </c:pt>
                      <c:pt idx="3130">
                        <c:v>25.92</c:v>
                      </c:pt>
                      <c:pt idx="3131">
                        <c:v>26.28</c:v>
                      </c:pt>
                      <c:pt idx="3132">
                        <c:v>26.4</c:v>
                      </c:pt>
                      <c:pt idx="3133">
                        <c:v>26.38</c:v>
                      </c:pt>
                      <c:pt idx="3134">
                        <c:v>26.8</c:v>
                      </c:pt>
                      <c:pt idx="3135">
                        <c:v>26.94</c:v>
                      </c:pt>
                      <c:pt idx="3136">
                        <c:v>27.29</c:v>
                      </c:pt>
                      <c:pt idx="3137">
                        <c:v>27.37</c:v>
                      </c:pt>
                      <c:pt idx="3138">
                        <c:v>27.12</c:v>
                      </c:pt>
                      <c:pt idx="3139">
                        <c:v>26.58</c:v>
                      </c:pt>
                      <c:pt idx="3140">
                        <c:v>26.73</c:v>
                      </c:pt>
                      <c:pt idx="3141">
                        <c:v>26.37</c:v>
                      </c:pt>
                      <c:pt idx="3142">
                        <c:v>26.76</c:v>
                      </c:pt>
                      <c:pt idx="3143">
                        <c:v>26.79</c:v>
                      </c:pt>
                      <c:pt idx="3144">
                        <c:v>26.78</c:v>
                      </c:pt>
                      <c:pt idx="3145">
                        <c:v>26.19</c:v>
                      </c:pt>
                      <c:pt idx="3146">
                        <c:v>26.21</c:v>
                      </c:pt>
                      <c:pt idx="3147">
                        <c:v>26</c:v>
                      </c:pt>
                      <c:pt idx="3148">
                        <c:v>26.53</c:v>
                      </c:pt>
                      <c:pt idx="3149">
                        <c:v>26.55</c:v>
                      </c:pt>
                      <c:pt idx="3150">
                        <c:v>27.06</c:v>
                      </c:pt>
                      <c:pt idx="3151">
                        <c:v>26.83</c:v>
                      </c:pt>
                      <c:pt idx="3152">
                        <c:v>26.97</c:v>
                      </c:pt>
                      <c:pt idx="3153">
                        <c:v>27.14</c:v>
                      </c:pt>
                      <c:pt idx="3154">
                        <c:v>25.96</c:v>
                      </c:pt>
                      <c:pt idx="3155">
                        <c:v>25.6</c:v>
                      </c:pt>
                      <c:pt idx="3156">
                        <c:v>25.11</c:v>
                      </c:pt>
                      <c:pt idx="3157">
                        <c:v>24.76</c:v>
                      </c:pt>
                      <c:pt idx="3158">
                        <c:v>24.52</c:v>
                      </c:pt>
                      <c:pt idx="3159">
                        <c:v>24.66</c:v>
                      </c:pt>
                      <c:pt idx="3160">
                        <c:v>24.48</c:v>
                      </c:pt>
                      <c:pt idx="3161">
                        <c:v>24.24</c:v>
                      </c:pt>
                      <c:pt idx="3162">
                        <c:v>24</c:v>
                      </c:pt>
                      <c:pt idx="3163">
                        <c:v>23.91</c:v>
                      </c:pt>
                      <c:pt idx="3164">
                        <c:v>23.61</c:v>
                      </c:pt>
                      <c:pt idx="3165">
                        <c:v>23.4</c:v>
                      </c:pt>
                      <c:pt idx="3166">
                        <c:v>22.79</c:v>
                      </c:pt>
                      <c:pt idx="3167">
                        <c:v>22.31</c:v>
                      </c:pt>
                      <c:pt idx="3168">
                        <c:v>23.32</c:v>
                      </c:pt>
                      <c:pt idx="3169">
                        <c:v>23.6</c:v>
                      </c:pt>
                      <c:pt idx="3170">
                        <c:v>23.59</c:v>
                      </c:pt>
                      <c:pt idx="3171">
                        <c:v>23.82</c:v>
                      </c:pt>
                      <c:pt idx="3172">
                        <c:v>24.02</c:v>
                      </c:pt>
                      <c:pt idx="3173">
                        <c:v>23.48</c:v>
                      </c:pt>
                      <c:pt idx="3174">
                        <c:v>24.26</c:v>
                      </c:pt>
                      <c:pt idx="3175">
                        <c:v>24.29</c:v>
                      </c:pt>
                      <c:pt idx="3176">
                        <c:v>24.31</c:v>
                      </c:pt>
                      <c:pt idx="3177">
                        <c:v>24.43</c:v>
                      </c:pt>
                      <c:pt idx="3178">
                        <c:v>24.44</c:v>
                      </c:pt>
                      <c:pt idx="3179">
                        <c:v>24.5</c:v>
                      </c:pt>
                      <c:pt idx="3180">
                        <c:v>24.67</c:v>
                      </c:pt>
                      <c:pt idx="3181">
                        <c:v>24.89</c:v>
                      </c:pt>
                      <c:pt idx="3182">
                        <c:v>25.42</c:v>
                      </c:pt>
                      <c:pt idx="3183">
                        <c:v>25.56</c:v>
                      </c:pt>
                      <c:pt idx="3184">
                        <c:v>26</c:v>
                      </c:pt>
                      <c:pt idx="3185">
                        <c:v>25.7</c:v>
                      </c:pt>
                      <c:pt idx="3186">
                        <c:v>25.73</c:v>
                      </c:pt>
                      <c:pt idx="3187">
                        <c:v>25.79</c:v>
                      </c:pt>
                      <c:pt idx="3188">
                        <c:v>26</c:v>
                      </c:pt>
                      <c:pt idx="3189">
                        <c:v>25.92</c:v>
                      </c:pt>
                      <c:pt idx="3190">
                        <c:v>25.83</c:v>
                      </c:pt>
                      <c:pt idx="3191">
                        <c:v>25.98</c:v>
                      </c:pt>
                      <c:pt idx="3192">
                        <c:v>25.94</c:v>
                      </c:pt>
                      <c:pt idx="3193">
                        <c:v>26.05</c:v>
                      </c:pt>
                      <c:pt idx="3194">
                        <c:v>26.16</c:v>
                      </c:pt>
                      <c:pt idx="3195">
                        <c:v>26.09</c:v>
                      </c:pt>
                      <c:pt idx="3196">
                        <c:v>26.06</c:v>
                      </c:pt>
                      <c:pt idx="3197">
                        <c:v>25.8</c:v>
                      </c:pt>
                      <c:pt idx="3198">
                        <c:v>25.67</c:v>
                      </c:pt>
                      <c:pt idx="3199">
                        <c:v>25.75</c:v>
                      </c:pt>
                      <c:pt idx="3200">
                        <c:v>26.13</c:v>
                      </c:pt>
                      <c:pt idx="3201">
                        <c:v>26.2</c:v>
                      </c:pt>
                      <c:pt idx="3202">
                        <c:v>25.88</c:v>
                      </c:pt>
                      <c:pt idx="3203">
                        <c:v>26.43</c:v>
                      </c:pt>
                      <c:pt idx="3204">
                        <c:v>26.47</c:v>
                      </c:pt>
                      <c:pt idx="3205">
                        <c:v>26.64</c:v>
                      </c:pt>
                      <c:pt idx="3206">
                        <c:v>26.5</c:v>
                      </c:pt>
                      <c:pt idx="3207">
                        <c:v>26.46</c:v>
                      </c:pt>
                      <c:pt idx="3208">
                        <c:v>26.57</c:v>
                      </c:pt>
                      <c:pt idx="3209">
                        <c:v>26.49</c:v>
                      </c:pt>
                      <c:pt idx="3210">
                        <c:v>26.59</c:v>
                      </c:pt>
                      <c:pt idx="3211">
                        <c:v>26.52</c:v>
                      </c:pt>
                      <c:pt idx="3212">
                        <c:v>26.69</c:v>
                      </c:pt>
                      <c:pt idx="3213">
                        <c:v>26.52</c:v>
                      </c:pt>
                      <c:pt idx="3214">
                        <c:v>26.42</c:v>
                      </c:pt>
                      <c:pt idx="3215">
                        <c:v>26.25</c:v>
                      </c:pt>
                      <c:pt idx="3216">
                        <c:v>25.98</c:v>
                      </c:pt>
                      <c:pt idx="3217">
                        <c:v>25.97</c:v>
                      </c:pt>
                      <c:pt idx="3218">
                        <c:v>26.24</c:v>
                      </c:pt>
                      <c:pt idx="3219">
                        <c:v>26.3</c:v>
                      </c:pt>
                      <c:pt idx="3220">
                        <c:v>26.48</c:v>
                      </c:pt>
                      <c:pt idx="3221">
                        <c:v>26.58</c:v>
                      </c:pt>
                      <c:pt idx="3222">
                        <c:v>26.63</c:v>
                      </c:pt>
                      <c:pt idx="3223">
                        <c:v>26.9</c:v>
                      </c:pt>
                      <c:pt idx="3224">
                        <c:v>26.69</c:v>
                      </c:pt>
                      <c:pt idx="3225">
                        <c:v>26.14</c:v>
                      </c:pt>
                      <c:pt idx="3226">
                        <c:v>26.06</c:v>
                      </c:pt>
                      <c:pt idx="3227">
                        <c:v>25.34</c:v>
                      </c:pt>
                      <c:pt idx="3228">
                        <c:v>25.23</c:v>
                      </c:pt>
                      <c:pt idx="3229">
                        <c:v>25.53</c:v>
                      </c:pt>
                      <c:pt idx="3230">
                        <c:v>25.42</c:v>
                      </c:pt>
                      <c:pt idx="3231">
                        <c:v>25.64</c:v>
                      </c:pt>
                      <c:pt idx="3232">
                        <c:v>25.71</c:v>
                      </c:pt>
                      <c:pt idx="3233">
                        <c:v>26.34</c:v>
                      </c:pt>
                      <c:pt idx="3234">
                        <c:v>26.32</c:v>
                      </c:pt>
                      <c:pt idx="3235">
                        <c:v>26.4</c:v>
                      </c:pt>
                      <c:pt idx="3236">
                        <c:v>26.56</c:v>
                      </c:pt>
                      <c:pt idx="3237">
                        <c:v>26.6</c:v>
                      </c:pt>
                      <c:pt idx="3238">
                        <c:v>26.63</c:v>
                      </c:pt>
                      <c:pt idx="3239">
                        <c:v>26.41</c:v>
                      </c:pt>
                      <c:pt idx="3240">
                        <c:v>26.49</c:v>
                      </c:pt>
                      <c:pt idx="3241">
                        <c:v>26.65</c:v>
                      </c:pt>
                      <c:pt idx="3242">
                        <c:v>27.14</c:v>
                      </c:pt>
                      <c:pt idx="3243">
                        <c:v>26.97</c:v>
                      </c:pt>
                      <c:pt idx="3244">
                        <c:v>27.35</c:v>
                      </c:pt>
                      <c:pt idx="3245">
                        <c:v>27.42</c:v>
                      </c:pt>
                      <c:pt idx="3246">
                        <c:v>27.34</c:v>
                      </c:pt>
                      <c:pt idx="3247">
                        <c:v>27.26</c:v>
                      </c:pt>
                      <c:pt idx="3248">
                        <c:v>27.43</c:v>
                      </c:pt>
                      <c:pt idx="3249">
                        <c:v>27.4</c:v>
                      </c:pt>
                      <c:pt idx="3250">
                        <c:v>27.45</c:v>
                      </c:pt>
                      <c:pt idx="3251">
                        <c:v>27.7</c:v>
                      </c:pt>
                      <c:pt idx="3252">
                        <c:v>27.98</c:v>
                      </c:pt>
                      <c:pt idx="3253">
                        <c:v>28.02</c:v>
                      </c:pt>
                      <c:pt idx="3254">
                        <c:v>27.79</c:v>
                      </c:pt>
                      <c:pt idx="3255">
                        <c:v>27.82</c:v>
                      </c:pt>
                      <c:pt idx="3256">
                        <c:v>28.07</c:v>
                      </c:pt>
                      <c:pt idx="3257">
                        <c:v>27.88</c:v>
                      </c:pt>
                      <c:pt idx="3258">
                        <c:v>27.42</c:v>
                      </c:pt>
                      <c:pt idx="3259">
                        <c:v>27.36</c:v>
                      </c:pt>
                      <c:pt idx="3260">
                        <c:v>27.3</c:v>
                      </c:pt>
                      <c:pt idx="3261">
                        <c:v>27.48</c:v>
                      </c:pt>
                      <c:pt idx="3262">
                        <c:v>26.68</c:v>
                      </c:pt>
                      <c:pt idx="3263">
                        <c:v>26.89</c:v>
                      </c:pt>
                      <c:pt idx="3264">
                        <c:v>26.79</c:v>
                      </c:pt>
                      <c:pt idx="3265">
                        <c:v>27.06</c:v>
                      </c:pt>
                      <c:pt idx="3266">
                        <c:v>26.88</c:v>
                      </c:pt>
                      <c:pt idx="3267">
                        <c:v>26.91</c:v>
                      </c:pt>
                      <c:pt idx="3268">
                        <c:v>27.19</c:v>
                      </c:pt>
                      <c:pt idx="3269">
                        <c:v>27.03</c:v>
                      </c:pt>
                      <c:pt idx="3270">
                        <c:v>26.65</c:v>
                      </c:pt>
                      <c:pt idx="3271">
                        <c:v>26.86</c:v>
                      </c:pt>
                      <c:pt idx="3272">
                        <c:v>26.55</c:v>
                      </c:pt>
                      <c:pt idx="3273">
                        <c:v>26.5</c:v>
                      </c:pt>
                      <c:pt idx="3274">
                        <c:v>26.41</c:v>
                      </c:pt>
                      <c:pt idx="3275">
                        <c:v>26.01</c:v>
                      </c:pt>
                      <c:pt idx="3276">
                        <c:v>26.18</c:v>
                      </c:pt>
                      <c:pt idx="3277">
                        <c:v>26.89</c:v>
                      </c:pt>
                      <c:pt idx="3278">
                        <c:v>27.06</c:v>
                      </c:pt>
                      <c:pt idx="3279">
                        <c:v>27.16</c:v>
                      </c:pt>
                      <c:pt idx="3280">
                        <c:v>27.12</c:v>
                      </c:pt>
                      <c:pt idx="3281">
                        <c:v>27.35</c:v>
                      </c:pt>
                      <c:pt idx="3282">
                        <c:v>27.36</c:v>
                      </c:pt>
                      <c:pt idx="3283">
                        <c:v>27.09</c:v>
                      </c:pt>
                      <c:pt idx="3284">
                        <c:v>27.18</c:v>
                      </c:pt>
                      <c:pt idx="3285">
                        <c:v>27.24</c:v>
                      </c:pt>
                      <c:pt idx="3286">
                        <c:v>26.99</c:v>
                      </c:pt>
                      <c:pt idx="3287">
                        <c:v>27.35</c:v>
                      </c:pt>
                      <c:pt idx="3288">
                        <c:v>27.3</c:v>
                      </c:pt>
                      <c:pt idx="3289">
                        <c:v>27.42</c:v>
                      </c:pt>
                      <c:pt idx="3290">
                        <c:v>27.22</c:v>
                      </c:pt>
                      <c:pt idx="3291">
                        <c:v>27.11</c:v>
                      </c:pt>
                      <c:pt idx="3292">
                        <c:v>27.02</c:v>
                      </c:pt>
                      <c:pt idx="3293">
                        <c:v>26.97</c:v>
                      </c:pt>
                      <c:pt idx="3294">
                        <c:v>27.21</c:v>
                      </c:pt>
                      <c:pt idx="3295">
                        <c:v>27.6</c:v>
                      </c:pt>
                      <c:pt idx="3296">
                        <c:v>27.93</c:v>
                      </c:pt>
                      <c:pt idx="3297">
                        <c:v>27.86</c:v>
                      </c:pt>
                      <c:pt idx="3298">
                        <c:v>28.08</c:v>
                      </c:pt>
                      <c:pt idx="3299">
                        <c:v>28.16</c:v>
                      </c:pt>
                      <c:pt idx="3300">
                        <c:v>28.02</c:v>
                      </c:pt>
                      <c:pt idx="3301">
                        <c:v>28.07</c:v>
                      </c:pt>
                      <c:pt idx="3302">
                        <c:v>27.97</c:v>
                      </c:pt>
                      <c:pt idx="3303">
                        <c:v>28.13</c:v>
                      </c:pt>
                      <c:pt idx="3304">
                        <c:v>28.32</c:v>
                      </c:pt>
                      <c:pt idx="3305">
                        <c:v>28.16</c:v>
                      </c:pt>
                      <c:pt idx="3306">
                        <c:v>28.09</c:v>
                      </c:pt>
                      <c:pt idx="3307">
                        <c:v>27.85</c:v>
                      </c:pt>
                      <c:pt idx="3308">
                        <c:v>28.06</c:v>
                      </c:pt>
                      <c:pt idx="3309">
                        <c:v>27.94</c:v>
                      </c:pt>
                      <c:pt idx="3310">
                        <c:v>28</c:v>
                      </c:pt>
                      <c:pt idx="3311">
                        <c:v>28.29</c:v>
                      </c:pt>
                      <c:pt idx="3312">
                        <c:v>28.58</c:v>
                      </c:pt>
                      <c:pt idx="3313">
                        <c:v>28.38</c:v>
                      </c:pt>
                      <c:pt idx="3314">
                        <c:v>28.69</c:v>
                      </c:pt>
                      <c:pt idx="3315">
                        <c:v>28.47</c:v>
                      </c:pt>
                      <c:pt idx="3316">
                        <c:v>28.39</c:v>
                      </c:pt>
                      <c:pt idx="3317">
                        <c:v>28.25</c:v>
                      </c:pt>
                      <c:pt idx="3318">
                        <c:v>27.61</c:v>
                      </c:pt>
                      <c:pt idx="3319">
                        <c:v>27.6</c:v>
                      </c:pt>
                      <c:pt idx="3320">
                        <c:v>26.68</c:v>
                      </c:pt>
                      <c:pt idx="3321">
                        <c:v>27.11</c:v>
                      </c:pt>
                      <c:pt idx="3322">
                        <c:v>26.75</c:v>
                      </c:pt>
                      <c:pt idx="3323">
                        <c:v>27.26</c:v>
                      </c:pt>
                      <c:pt idx="3324">
                        <c:v>27.17</c:v>
                      </c:pt>
                      <c:pt idx="3325">
                        <c:v>26.62</c:v>
                      </c:pt>
                      <c:pt idx="3326">
                        <c:v>26.98</c:v>
                      </c:pt>
                      <c:pt idx="3327">
                        <c:v>25.98</c:v>
                      </c:pt>
                      <c:pt idx="3328">
                        <c:v>26.11</c:v>
                      </c:pt>
                      <c:pt idx="3329">
                        <c:v>26.57</c:v>
                      </c:pt>
                      <c:pt idx="3330">
                        <c:v>26.84</c:v>
                      </c:pt>
                      <c:pt idx="3331">
                        <c:v>26.48</c:v>
                      </c:pt>
                      <c:pt idx="3332">
                        <c:v>26.6</c:v>
                      </c:pt>
                      <c:pt idx="3333">
                        <c:v>26.78</c:v>
                      </c:pt>
                      <c:pt idx="3334">
                        <c:v>26.1</c:v>
                      </c:pt>
                      <c:pt idx="3335">
                        <c:v>26.35</c:v>
                      </c:pt>
                      <c:pt idx="3336">
                        <c:v>26.19</c:v>
                      </c:pt>
                      <c:pt idx="3337">
                        <c:v>26.43</c:v>
                      </c:pt>
                      <c:pt idx="3338">
                        <c:v>26.83</c:v>
                      </c:pt>
                      <c:pt idx="3339">
                        <c:v>26.92</c:v>
                      </c:pt>
                      <c:pt idx="3340">
                        <c:v>26.64</c:v>
                      </c:pt>
                      <c:pt idx="3341">
                        <c:v>26.9</c:v>
                      </c:pt>
                      <c:pt idx="3342">
                        <c:v>27.45</c:v>
                      </c:pt>
                      <c:pt idx="3343">
                        <c:v>27.44</c:v>
                      </c:pt>
                      <c:pt idx="3344">
                        <c:v>27.86</c:v>
                      </c:pt>
                      <c:pt idx="3345">
                        <c:v>27.96</c:v>
                      </c:pt>
                      <c:pt idx="3346">
                        <c:v>28.12</c:v>
                      </c:pt>
                      <c:pt idx="3347">
                        <c:v>28.27</c:v>
                      </c:pt>
                      <c:pt idx="3348">
                        <c:v>28.49</c:v>
                      </c:pt>
                      <c:pt idx="3349">
                        <c:v>28.39</c:v>
                      </c:pt>
                      <c:pt idx="3350">
                        <c:v>28.42</c:v>
                      </c:pt>
                      <c:pt idx="3351">
                        <c:v>28.52</c:v>
                      </c:pt>
                      <c:pt idx="3352">
                        <c:v>28.39</c:v>
                      </c:pt>
                      <c:pt idx="3353">
                        <c:v>28.08</c:v>
                      </c:pt>
                      <c:pt idx="3354">
                        <c:v>28.13</c:v>
                      </c:pt>
                      <c:pt idx="3355">
                        <c:v>27.86</c:v>
                      </c:pt>
                      <c:pt idx="3356">
                        <c:v>28.09</c:v>
                      </c:pt>
                      <c:pt idx="3357">
                        <c:v>27.96</c:v>
                      </c:pt>
                      <c:pt idx="3358">
                        <c:v>28.07</c:v>
                      </c:pt>
                      <c:pt idx="3359">
                        <c:v>28</c:v>
                      </c:pt>
                      <c:pt idx="3360">
                        <c:v>27.41</c:v>
                      </c:pt>
                      <c:pt idx="3361">
                        <c:v>26.85</c:v>
                      </c:pt>
                      <c:pt idx="3362">
                        <c:v>26.96</c:v>
                      </c:pt>
                      <c:pt idx="3363">
                        <c:v>27.46</c:v>
                      </c:pt>
                      <c:pt idx="3364">
                        <c:v>27.32</c:v>
                      </c:pt>
                      <c:pt idx="3365">
                        <c:v>26.78</c:v>
                      </c:pt>
                      <c:pt idx="3366">
                        <c:v>27.03</c:v>
                      </c:pt>
                      <c:pt idx="3367">
                        <c:v>27.31</c:v>
                      </c:pt>
                      <c:pt idx="3368">
                        <c:v>27.65</c:v>
                      </c:pt>
                      <c:pt idx="3369">
                        <c:v>27.69</c:v>
                      </c:pt>
                      <c:pt idx="3370">
                        <c:v>28.09</c:v>
                      </c:pt>
                      <c:pt idx="3371">
                        <c:v>28.02</c:v>
                      </c:pt>
                      <c:pt idx="3372">
                        <c:v>28.04</c:v>
                      </c:pt>
                      <c:pt idx="3373">
                        <c:v>28.11</c:v>
                      </c:pt>
                      <c:pt idx="3374">
                        <c:v>28.5</c:v>
                      </c:pt>
                      <c:pt idx="3375">
                        <c:v>28.42</c:v>
                      </c:pt>
                      <c:pt idx="3376">
                        <c:v>28.54</c:v>
                      </c:pt>
                      <c:pt idx="3377">
                        <c:v>28.5</c:v>
                      </c:pt>
                      <c:pt idx="3378">
                        <c:v>28.64</c:v>
                      </c:pt>
                      <c:pt idx="3379">
                        <c:v>28.79</c:v>
                      </c:pt>
                      <c:pt idx="3380">
                        <c:v>28.86</c:v>
                      </c:pt>
                      <c:pt idx="3381">
                        <c:v>28.84</c:v>
                      </c:pt>
                      <c:pt idx="3382">
                        <c:v>28.7</c:v>
                      </c:pt>
                      <c:pt idx="3383">
                        <c:v>29.12</c:v>
                      </c:pt>
                      <c:pt idx="3384">
                        <c:v>29.37</c:v>
                      </c:pt>
                      <c:pt idx="3385">
                        <c:v>29.48</c:v>
                      </c:pt>
                      <c:pt idx="3386">
                        <c:v>29.63</c:v>
                      </c:pt>
                      <c:pt idx="3387">
                        <c:v>29.85</c:v>
                      </c:pt>
                      <c:pt idx="3388">
                        <c:v>29.84</c:v>
                      </c:pt>
                      <c:pt idx="3389">
                        <c:v>29.76</c:v>
                      </c:pt>
                      <c:pt idx="3390">
                        <c:v>29.8</c:v>
                      </c:pt>
                      <c:pt idx="3391">
                        <c:v>29.61</c:v>
                      </c:pt>
                      <c:pt idx="3392">
                        <c:v>29.67</c:v>
                      </c:pt>
                      <c:pt idx="3393">
                        <c:v>29.75</c:v>
                      </c:pt>
                      <c:pt idx="3394">
                        <c:v>29.81</c:v>
                      </c:pt>
                      <c:pt idx="3395">
                        <c:v>29.87</c:v>
                      </c:pt>
                      <c:pt idx="3396">
                        <c:v>29.73</c:v>
                      </c:pt>
                      <c:pt idx="3397">
                        <c:v>29.7</c:v>
                      </c:pt>
                      <c:pt idx="3398">
                        <c:v>29.92</c:v>
                      </c:pt>
                      <c:pt idx="3399">
                        <c:v>30.11</c:v>
                      </c:pt>
                      <c:pt idx="3400">
                        <c:v>30.08</c:v>
                      </c:pt>
                      <c:pt idx="3401">
                        <c:v>30.2</c:v>
                      </c:pt>
                      <c:pt idx="3402">
                        <c:v>30.15</c:v>
                      </c:pt>
                      <c:pt idx="3403">
                        <c:v>29.96</c:v>
                      </c:pt>
                      <c:pt idx="3404">
                        <c:v>29.54</c:v>
                      </c:pt>
                      <c:pt idx="3405">
                        <c:v>29.82</c:v>
                      </c:pt>
                      <c:pt idx="3406">
                        <c:v>29.96</c:v>
                      </c:pt>
                      <c:pt idx="3407">
                        <c:v>30.36</c:v>
                      </c:pt>
                      <c:pt idx="3408">
                        <c:v>30.29</c:v>
                      </c:pt>
                      <c:pt idx="3409">
                        <c:v>30.3</c:v>
                      </c:pt>
                      <c:pt idx="3410">
                        <c:v>30.23</c:v>
                      </c:pt>
                      <c:pt idx="3411">
                        <c:v>30.82</c:v>
                      </c:pt>
                      <c:pt idx="3412">
                        <c:v>30.71</c:v>
                      </c:pt>
                      <c:pt idx="3413">
                        <c:v>30.82</c:v>
                      </c:pt>
                      <c:pt idx="3414">
                        <c:v>30.94</c:v>
                      </c:pt>
                      <c:pt idx="3415">
                        <c:v>30.81</c:v>
                      </c:pt>
                      <c:pt idx="3416">
                        <c:v>30.8</c:v>
                      </c:pt>
                      <c:pt idx="3417">
                        <c:v>30.68</c:v>
                      </c:pt>
                      <c:pt idx="3418">
                        <c:v>30.61</c:v>
                      </c:pt>
                      <c:pt idx="3419">
                        <c:v>30.68</c:v>
                      </c:pt>
                      <c:pt idx="3420">
                        <c:v>30.85</c:v>
                      </c:pt>
                      <c:pt idx="3421">
                        <c:v>30.77</c:v>
                      </c:pt>
                      <c:pt idx="3422">
                        <c:v>30.68</c:v>
                      </c:pt>
                      <c:pt idx="3423">
                        <c:v>30.78</c:v>
                      </c:pt>
                      <c:pt idx="3424">
                        <c:v>31.08</c:v>
                      </c:pt>
                      <c:pt idx="3425">
                        <c:v>30.75</c:v>
                      </c:pt>
                      <c:pt idx="3426">
                        <c:v>30.73</c:v>
                      </c:pt>
                      <c:pt idx="3427">
                        <c:v>30.53</c:v>
                      </c:pt>
                      <c:pt idx="3428">
                        <c:v>30.73</c:v>
                      </c:pt>
                      <c:pt idx="3429">
                        <c:v>30.92</c:v>
                      </c:pt>
                      <c:pt idx="3430">
                        <c:v>30.69</c:v>
                      </c:pt>
                      <c:pt idx="3431">
                        <c:v>30.9</c:v>
                      </c:pt>
                      <c:pt idx="3432">
                        <c:v>30.84</c:v>
                      </c:pt>
                      <c:pt idx="3433">
                        <c:v>30.67</c:v>
                      </c:pt>
                      <c:pt idx="3434">
                        <c:v>30.94</c:v>
                      </c:pt>
                      <c:pt idx="3435">
                        <c:v>30.94</c:v>
                      </c:pt>
                      <c:pt idx="3436">
                        <c:v>30.77</c:v>
                      </c:pt>
                      <c:pt idx="3437">
                        <c:v>30.86</c:v>
                      </c:pt>
                      <c:pt idx="3438">
                        <c:v>30.78</c:v>
                      </c:pt>
                      <c:pt idx="3439">
                        <c:v>30.39</c:v>
                      </c:pt>
                      <c:pt idx="3440">
                        <c:v>29.92</c:v>
                      </c:pt>
                      <c:pt idx="3441">
                        <c:v>30.27</c:v>
                      </c:pt>
                      <c:pt idx="3442">
                        <c:v>30.22</c:v>
                      </c:pt>
                      <c:pt idx="3443">
                        <c:v>30.6</c:v>
                      </c:pt>
                      <c:pt idx="3444">
                        <c:v>29.96</c:v>
                      </c:pt>
                      <c:pt idx="3445">
                        <c:v>30.17</c:v>
                      </c:pt>
                      <c:pt idx="3446">
                        <c:v>30.46</c:v>
                      </c:pt>
                      <c:pt idx="3447">
                        <c:v>31.07</c:v>
                      </c:pt>
                      <c:pt idx="3448">
                        <c:v>31.03</c:v>
                      </c:pt>
                      <c:pt idx="3449">
                        <c:v>30.92</c:v>
                      </c:pt>
                      <c:pt idx="3450">
                        <c:v>31.01</c:v>
                      </c:pt>
                      <c:pt idx="3451">
                        <c:v>31.12</c:v>
                      </c:pt>
                      <c:pt idx="3452">
                        <c:v>31.14</c:v>
                      </c:pt>
                      <c:pt idx="3453">
                        <c:v>31.13</c:v>
                      </c:pt>
                      <c:pt idx="3454">
                        <c:v>31.17</c:v>
                      </c:pt>
                      <c:pt idx="3455">
                        <c:v>30.9</c:v>
                      </c:pt>
                      <c:pt idx="3456">
                        <c:v>31.13</c:v>
                      </c:pt>
                      <c:pt idx="3457">
                        <c:v>31.07</c:v>
                      </c:pt>
                      <c:pt idx="3458">
                        <c:v>30.77</c:v>
                      </c:pt>
                      <c:pt idx="3459">
                        <c:v>29.77</c:v>
                      </c:pt>
                      <c:pt idx="3460">
                        <c:v>28.76</c:v>
                      </c:pt>
                      <c:pt idx="3461">
                        <c:v>28.55</c:v>
                      </c:pt>
                      <c:pt idx="3462">
                        <c:v>27.33</c:v>
                      </c:pt>
                      <c:pt idx="3463">
                        <c:v>26.59</c:v>
                      </c:pt>
                      <c:pt idx="3464">
                        <c:v>27.95</c:v>
                      </c:pt>
                      <c:pt idx="3465">
                        <c:v>26.9</c:v>
                      </c:pt>
                      <c:pt idx="3466">
                        <c:v>27.79</c:v>
                      </c:pt>
                      <c:pt idx="3467">
                        <c:v>26.45</c:v>
                      </c:pt>
                      <c:pt idx="3468">
                        <c:v>25.55</c:v>
                      </c:pt>
                      <c:pt idx="3469">
                        <c:v>22.81</c:v>
                      </c:pt>
                      <c:pt idx="3470">
                        <c:v>24.15</c:v>
                      </c:pt>
                      <c:pt idx="3471">
                        <c:v>22.84</c:v>
                      </c:pt>
                      <c:pt idx="3472">
                        <c:v>20.37</c:v>
                      </c:pt>
                      <c:pt idx="3473">
                        <c:v>23.05</c:v>
                      </c:pt>
                      <c:pt idx="3474">
                        <c:v>19.89</c:v>
                      </c:pt>
                      <c:pt idx="3475">
                        <c:v>20.97</c:v>
                      </c:pt>
                      <c:pt idx="3476">
                        <c:v>19.010000000000002</c:v>
                      </c:pt>
                      <c:pt idx="3477">
                        <c:v>19.61</c:v>
                      </c:pt>
                      <c:pt idx="3478">
                        <c:v>18.91</c:v>
                      </c:pt>
                      <c:pt idx="3479">
                        <c:v>17.66</c:v>
                      </c:pt>
                      <c:pt idx="3480">
                        <c:v>19.850000000000001</c:v>
                      </c:pt>
                      <c:pt idx="3481">
                        <c:v>20.39</c:v>
                      </c:pt>
                      <c:pt idx="3482">
                        <c:v>21.67</c:v>
                      </c:pt>
                      <c:pt idx="3483">
                        <c:v>21.01</c:v>
                      </c:pt>
                      <c:pt idx="3484">
                        <c:v>21.41</c:v>
                      </c:pt>
                      <c:pt idx="3485">
                        <c:v>20.82</c:v>
                      </c:pt>
                      <c:pt idx="3486">
                        <c:v>19.55</c:v>
                      </c:pt>
                      <c:pt idx="3487">
                        <c:v>20.04</c:v>
                      </c:pt>
                      <c:pt idx="3488">
                        <c:v>19.64</c:v>
                      </c:pt>
                      <c:pt idx="3489">
                        <c:v>21.05</c:v>
                      </c:pt>
                      <c:pt idx="3490">
                        <c:v>21.26</c:v>
                      </c:pt>
                      <c:pt idx="3491">
                        <c:v>22.19</c:v>
                      </c:pt>
                      <c:pt idx="3492">
                        <c:v>23.38</c:v>
                      </c:pt>
                      <c:pt idx="3493">
                        <c:v>22.53</c:v>
                      </c:pt>
                      <c:pt idx="3494">
                        <c:v>22.63</c:v>
                      </c:pt>
                      <c:pt idx="3495">
                        <c:v>21.65</c:v>
                      </c:pt>
                      <c:pt idx="3496">
                        <c:v>21.27</c:v>
                      </c:pt>
                      <c:pt idx="3497">
                        <c:v>22.39</c:v>
                      </c:pt>
                      <c:pt idx="3498">
                        <c:v>22</c:v>
                      </c:pt>
                      <c:pt idx="3499">
                        <c:v>21.29</c:v>
                      </c:pt>
                      <c:pt idx="3500">
                        <c:v>21.52</c:v>
                      </c:pt>
                      <c:pt idx="3501">
                        <c:v>21.43</c:v>
                      </c:pt>
                      <c:pt idx="3502">
                        <c:v>21.74</c:v>
                      </c:pt>
                      <c:pt idx="3503">
                        <c:v>22.48</c:v>
                      </c:pt>
                      <c:pt idx="3504">
                        <c:v>22.72</c:v>
                      </c:pt>
                      <c:pt idx="3505">
                        <c:v>23.38</c:v>
                      </c:pt>
                      <c:pt idx="3506">
                        <c:v>22.79</c:v>
                      </c:pt>
                      <c:pt idx="3507">
                        <c:v>22.06</c:v>
                      </c:pt>
                      <c:pt idx="3508">
                        <c:v>21.86</c:v>
                      </c:pt>
                      <c:pt idx="3509">
                        <c:v>21.79</c:v>
                      </c:pt>
                      <c:pt idx="3510">
                        <c:v>21.32</c:v>
                      </c:pt>
                      <c:pt idx="3511">
                        <c:v>21.82</c:v>
                      </c:pt>
                      <c:pt idx="3512">
                        <c:v>22.29</c:v>
                      </c:pt>
                      <c:pt idx="3513">
                        <c:v>21.86</c:v>
                      </c:pt>
                      <c:pt idx="3514">
                        <c:v>21.29</c:v>
                      </c:pt>
                      <c:pt idx="3515">
                        <c:v>20.66</c:v>
                      </c:pt>
                      <c:pt idx="3516">
                        <c:v>21.19</c:v>
                      </c:pt>
                      <c:pt idx="3517">
                        <c:v>21.05</c:v>
                      </c:pt>
                      <c:pt idx="3518">
                        <c:v>22.13</c:v>
                      </c:pt>
                      <c:pt idx="3519">
                        <c:v>21.59</c:v>
                      </c:pt>
                      <c:pt idx="3520">
                        <c:v>22.07</c:v>
                      </c:pt>
                      <c:pt idx="3521">
                        <c:v>22</c:v>
                      </c:pt>
                      <c:pt idx="3522">
                        <c:v>21.92</c:v>
                      </c:pt>
                      <c:pt idx="3523">
                        <c:v>23.06</c:v>
                      </c:pt>
                      <c:pt idx="3524">
                        <c:v>24.06</c:v>
                      </c:pt>
                      <c:pt idx="3525">
                        <c:v>23.68</c:v>
                      </c:pt>
                      <c:pt idx="3526">
                        <c:v>23.41</c:v>
                      </c:pt>
                      <c:pt idx="3527">
                        <c:v>23.68</c:v>
                      </c:pt>
                      <c:pt idx="3528">
                        <c:v>23.87</c:v>
                      </c:pt>
                      <c:pt idx="3529">
                        <c:v>24.76</c:v>
                      </c:pt>
                      <c:pt idx="3530">
                        <c:v>25.3</c:v>
                      </c:pt>
                      <c:pt idx="3531">
                        <c:v>26.24</c:v>
                      </c:pt>
                      <c:pt idx="3532">
                        <c:v>26.74</c:v>
                      </c:pt>
                      <c:pt idx="3533">
                        <c:v>26.17</c:v>
                      </c:pt>
                      <c:pt idx="3534">
                        <c:v>25.19</c:v>
                      </c:pt>
                      <c:pt idx="3535">
                        <c:v>23.13</c:v>
                      </c:pt>
                      <c:pt idx="3536">
                        <c:v>23.83</c:v>
                      </c:pt>
                      <c:pt idx="3537">
                        <c:v>24.16</c:v>
                      </c:pt>
                      <c:pt idx="3538">
                        <c:v>24.54</c:v>
                      </c:pt>
                      <c:pt idx="3539">
                        <c:v>24.17</c:v>
                      </c:pt>
                      <c:pt idx="3540">
                        <c:v>24.14</c:v>
                      </c:pt>
                      <c:pt idx="3541">
                        <c:v>23.98</c:v>
                      </c:pt>
                      <c:pt idx="3542">
                        <c:v>23.71</c:v>
                      </c:pt>
                      <c:pt idx="3543">
                        <c:v>23.82</c:v>
                      </c:pt>
                      <c:pt idx="3544">
                        <c:v>22.98</c:v>
                      </c:pt>
                      <c:pt idx="3545">
                        <c:v>23.59</c:v>
                      </c:pt>
                      <c:pt idx="3546">
                        <c:v>22.58</c:v>
                      </c:pt>
                      <c:pt idx="3547">
                        <c:v>22.83</c:v>
                      </c:pt>
                      <c:pt idx="3548">
                        <c:v>23.14</c:v>
                      </c:pt>
                      <c:pt idx="3549">
                        <c:v>22.94</c:v>
                      </c:pt>
                      <c:pt idx="3550">
                        <c:v>22.97</c:v>
                      </c:pt>
                      <c:pt idx="3551">
                        <c:v>22.97</c:v>
                      </c:pt>
                      <c:pt idx="3552">
                        <c:v>23.41</c:v>
                      </c:pt>
                      <c:pt idx="3553">
                        <c:v>22.93</c:v>
                      </c:pt>
                      <c:pt idx="3554">
                        <c:v>23.17</c:v>
                      </c:pt>
                      <c:pt idx="3555">
                        <c:v>22.68</c:v>
                      </c:pt>
                      <c:pt idx="3556">
                        <c:v>23.46</c:v>
                      </c:pt>
                      <c:pt idx="3557">
                        <c:v>23.56</c:v>
                      </c:pt>
                      <c:pt idx="3558">
                        <c:v>23.68</c:v>
                      </c:pt>
                      <c:pt idx="3559">
                        <c:v>24.15</c:v>
                      </c:pt>
                      <c:pt idx="3560">
                        <c:v>24.15</c:v>
                      </c:pt>
                      <c:pt idx="3561">
                        <c:v>23.95</c:v>
                      </c:pt>
                      <c:pt idx="3562">
                        <c:v>23.84</c:v>
                      </c:pt>
                      <c:pt idx="3563">
                        <c:v>24.31</c:v>
                      </c:pt>
                      <c:pt idx="3564">
                        <c:v>24.31</c:v>
                      </c:pt>
                      <c:pt idx="3565">
                        <c:v>24.33</c:v>
                      </c:pt>
                      <c:pt idx="3566">
                        <c:v>24.27</c:v>
                      </c:pt>
                      <c:pt idx="3567">
                        <c:v>24.07</c:v>
                      </c:pt>
                      <c:pt idx="3568">
                        <c:v>24.01</c:v>
                      </c:pt>
                      <c:pt idx="3569">
                        <c:v>24.46</c:v>
                      </c:pt>
                      <c:pt idx="3570">
                        <c:v>24.02</c:v>
                      </c:pt>
                      <c:pt idx="3571">
                        <c:v>24.03</c:v>
                      </c:pt>
                      <c:pt idx="3572">
                        <c:v>24.1</c:v>
                      </c:pt>
                      <c:pt idx="3573">
                        <c:v>24</c:v>
                      </c:pt>
                      <c:pt idx="3574">
                        <c:v>24.33</c:v>
                      </c:pt>
                      <c:pt idx="3575">
                        <c:v>24.32</c:v>
                      </c:pt>
                      <c:pt idx="3576">
                        <c:v>24.84</c:v>
                      </c:pt>
                      <c:pt idx="3577">
                        <c:v>25.02</c:v>
                      </c:pt>
                      <c:pt idx="3578">
                        <c:v>25.31</c:v>
                      </c:pt>
                      <c:pt idx="3579">
                        <c:v>25.24</c:v>
                      </c:pt>
                      <c:pt idx="3580">
                        <c:v>25.08</c:v>
                      </c:pt>
                      <c:pt idx="3581">
                        <c:v>25.18</c:v>
                      </c:pt>
                      <c:pt idx="3582">
                        <c:v>24.76</c:v>
                      </c:pt>
                      <c:pt idx="3583">
                        <c:v>24.6</c:v>
                      </c:pt>
                      <c:pt idx="3584">
                        <c:v>24.59</c:v>
                      </c:pt>
                      <c:pt idx="3585">
                        <c:v>24.36</c:v>
                      </c:pt>
                      <c:pt idx="3586">
                        <c:v>24.31</c:v>
                      </c:pt>
                      <c:pt idx="3587">
                        <c:v>24.89</c:v>
                      </c:pt>
                      <c:pt idx="3588">
                        <c:v>24.96</c:v>
                      </c:pt>
                      <c:pt idx="3589">
                        <c:v>24.84</c:v>
                      </c:pt>
                      <c:pt idx="3590">
                        <c:v>25.26</c:v>
                      </c:pt>
                      <c:pt idx="3591">
                        <c:v>25.36</c:v>
                      </c:pt>
                      <c:pt idx="3592">
                        <c:v>25.06</c:v>
                      </c:pt>
                      <c:pt idx="3593">
                        <c:v>25.13</c:v>
                      </c:pt>
                      <c:pt idx="3594">
                        <c:v>25.49</c:v>
                      </c:pt>
                      <c:pt idx="3595">
                        <c:v>25.1</c:v>
                      </c:pt>
                      <c:pt idx="3596">
                        <c:v>25.29</c:v>
                      </c:pt>
                      <c:pt idx="3597">
                        <c:v>24.64</c:v>
                      </c:pt>
                      <c:pt idx="3598">
                        <c:v>24.89</c:v>
                      </c:pt>
                      <c:pt idx="3599">
                        <c:v>24.54</c:v>
                      </c:pt>
                      <c:pt idx="3600">
                        <c:v>24.71</c:v>
                      </c:pt>
                      <c:pt idx="3601">
                        <c:v>25.05</c:v>
                      </c:pt>
                      <c:pt idx="3602">
                        <c:v>24.71</c:v>
                      </c:pt>
                      <c:pt idx="3603">
                        <c:v>24.99</c:v>
                      </c:pt>
                      <c:pt idx="3604">
                        <c:v>24.73</c:v>
                      </c:pt>
                      <c:pt idx="3605">
                        <c:v>24.68</c:v>
                      </c:pt>
                      <c:pt idx="3606">
                        <c:v>23.93</c:v>
                      </c:pt>
                      <c:pt idx="3607">
                        <c:v>23.73</c:v>
                      </c:pt>
                      <c:pt idx="3608">
                        <c:v>23.2</c:v>
                      </c:pt>
                      <c:pt idx="3609">
                        <c:v>23.25</c:v>
                      </c:pt>
                      <c:pt idx="3610">
                        <c:v>23.49</c:v>
                      </c:pt>
                      <c:pt idx="3611">
                        <c:v>24.05</c:v>
                      </c:pt>
                      <c:pt idx="3612">
                        <c:v>23.75</c:v>
                      </c:pt>
                      <c:pt idx="3613">
                        <c:v>24.07</c:v>
                      </c:pt>
                      <c:pt idx="3614">
                        <c:v>24.11</c:v>
                      </c:pt>
                      <c:pt idx="3615">
                        <c:v>24.3</c:v>
                      </c:pt>
                      <c:pt idx="3616">
                        <c:v>24.7</c:v>
                      </c:pt>
                      <c:pt idx="3617">
                        <c:v>24.45</c:v>
                      </c:pt>
                      <c:pt idx="3618">
                        <c:v>24.86</c:v>
                      </c:pt>
                      <c:pt idx="3619">
                        <c:v>25.2</c:v>
                      </c:pt>
                      <c:pt idx="3620">
                        <c:v>25.23</c:v>
                      </c:pt>
                      <c:pt idx="3621">
                        <c:v>25.51</c:v>
                      </c:pt>
                      <c:pt idx="3622">
                        <c:v>25.02</c:v>
                      </c:pt>
                      <c:pt idx="3623">
                        <c:v>24.78</c:v>
                      </c:pt>
                      <c:pt idx="3624">
                        <c:v>24.97</c:v>
                      </c:pt>
                      <c:pt idx="3625">
                        <c:v>24.99</c:v>
                      </c:pt>
                      <c:pt idx="3626">
                        <c:v>24.61</c:v>
                      </c:pt>
                      <c:pt idx="3627">
                        <c:v>24.81</c:v>
                      </c:pt>
                      <c:pt idx="3628">
                        <c:v>24.68</c:v>
                      </c:pt>
                      <c:pt idx="3629">
                        <c:v>25.17</c:v>
                      </c:pt>
                      <c:pt idx="3630">
                        <c:v>25.25</c:v>
                      </c:pt>
                      <c:pt idx="3631">
                        <c:v>24.68</c:v>
                      </c:pt>
                      <c:pt idx="3632">
                        <c:v>24.23</c:v>
                      </c:pt>
                      <c:pt idx="3633">
                        <c:v>23.61</c:v>
                      </c:pt>
                      <c:pt idx="3634">
                        <c:v>23.79</c:v>
                      </c:pt>
                      <c:pt idx="3635">
                        <c:v>23.86</c:v>
                      </c:pt>
                      <c:pt idx="3636">
                        <c:v>24.31</c:v>
                      </c:pt>
                      <c:pt idx="3637">
                        <c:v>24.85</c:v>
                      </c:pt>
                      <c:pt idx="3638">
                        <c:v>24.56</c:v>
                      </c:pt>
                      <c:pt idx="3639">
                        <c:v>25.16</c:v>
                      </c:pt>
                      <c:pt idx="3640">
                        <c:v>24.96</c:v>
                      </c:pt>
                      <c:pt idx="3641">
                        <c:v>27.01</c:v>
                      </c:pt>
                      <c:pt idx="3642">
                        <c:v>27.15</c:v>
                      </c:pt>
                      <c:pt idx="3643">
                        <c:v>27.04</c:v>
                      </c:pt>
                      <c:pt idx="3644">
                        <c:v>26.59</c:v>
                      </c:pt>
                      <c:pt idx="3645">
                        <c:v>27.03</c:v>
                      </c:pt>
                      <c:pt idx="3646">
                        <c:v>27.63</c:v>
                      </c:pt>
                      <c:pt idx="3647">
                        <c:v>27.59</c:v>
                      </c:pt>
                      <c:pt idx="3648">
                        <c:v>27.33</c:v>
                      </c:pt>
                      <c:pt idx="3649">
                        <c:v>27.42</c:v>
                      </c:pt>
                      <c:pt idx="3650">
                        <c:v>27.18</c:v>
                      </c:pt>
                      <c:pt idx="3651">
                        <c:v>27.69</c:v>
                      </c:pt>
                      <c:pt idx="3652">
                        <c:v>28.66</c:v>
                      </c:pt>
                      <c:pt idx="3653">
                        <c:v>28.56</c:v>
                      </c:pt>
                      <c:pt idx="3654">
                        <c:v>28.47</c:v>
                      </c:pt>
                      <c:pt idx="3655">
                        <c:v>27.88</c:v>
                      </c:pt>
                      <c:pt idx="3656">
                        <c:v>28.31</c:v>
                      </c:pt>
                      <c:pt idx="3657">
                        <c:v>28.62</c:v>
                      </c:pt>
                      <c:pt idx="3658">
                        <c:v>28.63</c:v>
                      </c:pt>
                      <c:pt idx="3659">
                        <c:v>28.98</c:v>
                      </c:pt>
                      <c:pt idx="3660">
                        <c:v>28.78</c:v>
                      </c:pt>
                      <c:pt idx="3661">
                        <c:v>28.77</c:v>
                      </c:pt>
                      <c:pt idx="3662">
                        <c:v>28.7</c:v>
                      </c:pt>
                      <c:pt idx="3663">
                        <c:v>28.75</c:v>
                      </c:pt>
                      <c:pt idx="3664">
                        <c:v>28.46</c:v>
                      </c:pt>
                      <c:pt idx="3665">
                        <c:v>28.13</c:v>
                      </c:pt>
                      <c:pt idx="3666">
                        <c:v>28.61</c:v>
                      </c:pt>
                      <c:pt idx="3667">
                        <c:v>28.66</c:v>
                      </c:pt>
                      <c:pt idx="3668">
                        <c:v>28.74</c:v>
                      </c:pt>
                      <c:pt idx="3669">
                        <c:v>28.49</c:v>
                      </c:pt>
                      <c:pt idx="3670">
                        <c:v>28.72</c:v>
                      </c:pt>
                      <c:pt idx="3671">
                        <c:v>28.44</c:v>
                      </c:pt>
                      <c:pt idx="3672">
                        <c:v>28.91</c:v>
                      </c:pt>
                      <c:pt idx="3673">
                        <c:v>28.95</c:v>
                      </c:pt>
                      <c:pt idx="3674">
                        <c:v>29.09</c:v>
                      </c:pt>
                      <c:pt idx="3675">
                        <c:v>28.99</c:v>
                      </c:pt>
                      <c:pt idx="3676">
                        <c:v>29.12</c:v>
                      </c:pt>
                      <c:pt idx="3677">
                        <c:v>29.48</c:v>
                      </c:pt>
                      <c:pt idx="3678">
                        <c:v>29.08</c:v>
                      </c:pt>
                      <c:pt idx="3679">
                        <c:v>29.21</c:v>
                      </c:pt>
                      <c:pt idx="3680">
                        <c:v>30.5</c:v>
                      </c:pt>
                      <c:pt idx="3681">
                        <c:v>30.94</c:v>
                      </c:pt>
                      <c:pt idx="3682">
                        <c:v>30.92</c:v>
                      </c:pt>
                      <c:pt idx="3683">
                        <c:v>31.02</c:v>
                      </c:pt>
                      <c:pt idx="3684">
                        <c:v>31.34</c:v>
                      </c:pt>
                      <c:pt idx="3685">
                        <c:v>31.32</c:v>
                      </c:pt>
                      <c:pt idx="3686">
                        <c:v>31.46</c:v>
                      </c:pt>
                      <c:pt idx="3687">
                        <c:v>30.94</c:v>
                      </c:pt>
                      <c:pt idx="3688">
                        <c:v>31.02</c:v>
                      </c:pt>
                      <c:pt idx="3689">
                        <c:v>30.89</c:v>
                      </c:pt>
                      <c:pt idx="3690">
                        <c:v>30.56</c:v>
                      </c:pt>
                      <c:pt idx="3691">
                        <c:v>30.34</c:v>
                      </c:pt>
                      <c:pt idx="3692">
                        <c:v>30.12</c:v>
                      </c:pt>
                      <c:pt idx="3693">
                        <c:v>29.88</c:v>
                      </c:pt>
                      <c:pt idx="3694">
                        <c:v>29</c:v>
                      </c:pt>
                      <c:pt idx="3695">
                        <c:v>29.54</c:v>
                      </c:pt>
                      <c:pt idx="3696">
                        <c:v>28.95</c:v>
                      </c:pt>
                      <c:pt idx="3697">
                        <c:v>29.33</c:v>
                      </c:pt>
                      <c:pt idx="3698">
                        <c:v>30.04</c:v>
                      </c:pt>
                      <c:pt idx="3699">
                        <c:v>30.21</c:v>
                      </c:pt>
                      <c:pt idx="3700">
                        <c:v>30.88</c:v>
                      </c:pt>
                      <c:pt idx="3701">
                        <c:v>30.89</c:v>
                      </c:pt>
                      <c:pt idx="3702">
                        <c:v>31.29</c:v>
                      </c:pt>
                      <c:pt idx="3703">
                        <c:v>31.3</c:v>
                      </c:pt>
                      <c:pt idx="3704">
                        <c:v>31.3</c:v>
                      </c:pt>
                      <c:pt idx="3705">
                        <c:v>31.2</c:v>
                      </c:pt>
                      <c:pt idx="3706">
                        <c:v>31.52</c:v>
                      </c:pt>
                      <c:pt idx="3707">
                        <c:v>32.06</c:v>
                      </c:pt>
                      <c:pt idx="3708">
                        <c:v>32.22</c:v>
                      </c:pt>
                      <c:pt idx="3709">
                        <c:v>32.03</c:v>
                      </c:pt>
                      <c:pt idx="3710">
                        <c:v>32.409999999999997</c:v>
                      </c:pt>
                      <c:pt idx="3711">
                        <c:v>32.71</c:v>
                      </c:pt>
                      <c:pt idx="3712">
                        <c:v>32.909999999999997</c:v>
                      </c:pt>
                      <c:pt idx="3713">
                        <c:v>33.549999999999997</c:v>
                      </c:pt>
                      <c:pt idx="3714">
                        <c:v>32.94</c:v>
                      </c:pt>
                      <c:pt idx="3715">
                        <c:v>32.31</c:v>
                      </c:pt>
                      <c:pt idx="3716">
                        <c:v>33.32</c:v>
                      </c:pt>
                      <c:pt idx="3717">
                        <c:v>33.200000000000003</c:v>
                      </c:pt>
                      <c:pt idx="3718">
                        <c:v>33.46</c:v>
                      </c:pt>
                      <c:pt idx="3719">
                        <c:v>33.08</c:v>
                      </c:pt>
                      <c:pt idx="3720">
                        <c:v>33.71</c:v>
                      </c:pt>
                      <c:pt idx="3721">
                        <c:v>34.14</c:v>
                      </c:pt>
                      <c:pt idx="3722">
                        <c:v>33.83</c:v>
                      </c:pt>
                      <c:pt idx="3723">
                        <c:v>34.520000000000003</c:v>
                      </c:pt>
                      <c:pt idx="3724">
                        <c:v>34.42</c:v>
                      </c:pt>
                      <c:pt idx="3725">
                        <c:v>34.770000000000003</c:v>
                      </c:pt>
                      <c:pt idx="3726">
                        <c:v>34.57</c:v>
                      </c:pt>
                      <c:pt idx="3727">
                        <c:v>34.21</c:v>
                      </c:pt>
                      <c:pt idx="3728">
                        <c:v>34.44</c:v>
                      </c:pt>
                      <c:pt idx="3729">
                        <c:v>34.619999999999997</c:v>
                      </c:pt>
                      <c:pt idx="3730">
                        <c:v>34.22</c:v>
                      </c:pt>
                      <c:pt idx="3731">
                        <c:v>33.630000000000003</c:v>
                      </c:pt>
                      <c:pt idx="3732">
                        <c:v>33.159999999999997</c:v>
                      </c:pt>
                      <c:pt idx="3733">
                        <c:v>33.28</c:v>
                      </c:pt>
                      <c:pt idx="3734">
                        <c:v>33.840000000000003</c:v>
                      </c:pt>
                      <c:pt idx="3735">
                        <c:v>34.369999999999997</c:v>
                      </c:pt>
                      <c:pt idx="3736">
                        <c:v>34.07</c:v>
                      </c:pt>
                      <c:pt idx="3737">
                        <c:v>34.31</c:v>
                      </c:pt>
                      <c:pt idx="3738">
                        <c:v>34.049999999999997</c:v>
                      </c:pt>
                      <c:pt idx="3739">
                        <c:v>34.47</c:v>
                      </c:pt>
                      <c:pt idx="3740">
                        <c:v>34.74</c:v>
                      </c:pt>
                      <c:pt idx="3741">
                        <c:v>34.67</c:v>
                      </c:pt>
                      <c:pt idx="3742">
                        <c:v>34.840000000000003</c:v>
                      </c:pt>
                      <c:pt idx="3743">
                        <c:v>34.85</c:v>
                      </c:pt>
                      <c:pt idx="3744">
                        <c:v>35.15</c:v>
                      </c:pt>
                      <c:pt idx="3745">
                        <c:v>35.299999999999997</c:v>
                      </c:pt>
                      <c:pt idx="3746">
                        <c:v>34.97</c:v>
                      </c:pt>
                      <c:pt idx="3747">
                        <c:v>35.18</c:v>
                      </c:pt>
                      <c:pt idx="3748">
                        <c:v>35.15</c:v>
                      </c:pt>
                      <c:pt idx="3749">
                        <c:v>35.4</c:v>
                      </c:pt>
                      <c:pt idx="3750">
                        <c:v>35.299999999999997</c:v>
                      </c:pt>
                      <c:pt idx="3751">
                        <c:v>34.64</c:v>
                      </c:pt>
                      <c:pt idx="3752">
                        <c:v>35.119999999999997</c:v>
                      </c:pt>
                      <c:pt idx="3753">
                        <c:v>34.729999999999997</c:v>
                      </c:pt>
                      <c:pt idx="3754">
                        <c:v>35.380000000000003</c:v>
                      </c:pt>
                      <c:pt idx="3755">
                        <c:v>35.520000000000003</c:v>
                      </c:pt>
                      <c:pt idx="3756">
                        <c:v>35.799999999999997</c:v>
                      </c:pt>
                      <c:pt idx="3757">
                        <c:v>35.94</c:v>
                      </c:pt>
                      <c:pt idx="3758">
                        <c:v>36.58</c:v>
                      </c:pt>
                      <c:pt idx="3759">
                        <c:v>36.26</c:v>
                      </c:pt>
                      <c:pt idx="3760">
                        <c:v>36.44</c:v>
                      </c:pt>
                      <c:pt idx="3761">
                        <c:v>36.729999999999997</c:v>
                      </c:pt>
                      <c:pt idx="3762">
                        <c:v>37.03</c:v>
                      </c:pt>
                      <c:pt idx="3763">
                        <c:v>37.58</c:v>
                      </c:pt>
                      <c:pt idx="3764">
                        <c:v>37.78</c:v>
                      </c:pt>
                      <c:pt idx="3765">
                        <c:v>37.75</c:v>
                      </c:pt>
                      <c:pt idx="3766">
                        <c:v>37.08</c:v>
                      </c:pt>
                      <c:pt idx="3767">
                        <c:v>36.700000000000003</c:v>
                      </c:pt>
                      <c:pt idx="3768">
                        <c:v>37.29</c:v>
                      </c:pt>
                      <c:pt idx="3769">
                        <c:v>37.880000000000003</c:v>
                      </c:pt>
                      <c:pt idx="3770">
                        <c:v>37.950000000000003</c:v>
                      </c:pt>
                      <c:pt idx="3771">
                        <c:v>37.42</c:v>
                      </c:pt>
                      <c:pt idx="3772">
                        <c:v>37.19</c:v>
                      </c:pt>
                      <c:pt idx="3773">
                        <c:v>37.21</c:v>
                      </c:pt>
                      <c:pt idx="3774">
                        <c:v>37.58</c:v>
                      </c:pt>
                      <c:pt idx="3775">
                        <c:v>37.76</c:v>
                      </c:pt>
                      <c:pt idx="3776">
                        <c:v>37.380000000000003</c:v>
                      </c:pt>
                      <c:pt idx="3777">
                        <c:v>37.49</c:v>
                      </c:pt>
                      <c:pt idx="3778">
                        <c:v>37.92</c:v>
                      </c:pt>
                      <c:pt idx="3779">
                        <c:v>37.99</c:v>
                      </c:pt>
                      <c:pt idx="3780">
                        <c:v>38.22</c:v>
                      </c:pt>
                      <c:pt idx="3781">
                        <c:v>38.28</c:v>
                      </c:pt>
                      <c:pt idx="3782">
                        <c:v>38.369999999999997</c:v>
                      </c:pt>
                      <c:pt idx="3783">
                        <c:v>38.47</c:v>
                      </c:pt>
                      <c:pt idx="3784">
                        <c:v>38.22</c:v>
                      </c:pt>
                      <c:pt idx="3785">
                        <c:v>38.119999999999997</c:v>
                      </c:pt>
                      <c:pt idx="3786">
                        <c:v>37.76</c:v>
                      </c:pt>
                      <c:pt idx="3787">
                        <c:v>37.32</c:v>
                      </c:pt>
                      <c:pt idx="3788">
                        <c:v>37.56</c:v>
                      </c:pt>
                      <c:pt idx="3789">
                        <c:v>37.17</c:v>
                      </c:pt>
                      <c:pt idx="3790">
                        <c:v>37.24</c:v>
                      </c:pt>
                      <c:pt idx="3791">
                        <c:v>37.200000000000003</c:v>
                      </c:pt>
                      <c:pt idx="3792">
                        <c:v>36.1</c:v>
                      </c:pt>
                      <c:pt idx="3793">
                        <c:v>35.229999999999997</c:v>
                      </c:pt>
                      <c:pt idx="3794">
                        <c:v>35.909999999999997</c:v>
                      </c:pt>
                      <c:pt idx="3795">
                        <c:v>35.97</c:v>
                      </c:pt>
                      <c:pt idx="3796">
                        <c:v>36.04</c:v>
                      </c:pt>
                      <c:pt idx="3797">
                        <c:v>36.49</c:v>
                      </c:pt>
                      <c:pt idx="3798">
                        <c:v>36.93</c:v>
                      </c:pt>
                      <c:pt idx="3799">
                        <c:v>36.659999999999997</c:v>
                      </c:pt>
                      <c:pt idx="3800">
                        <c:v>36.53</c:v>
                      </c:pt>
                      <c:pt idx="3801">
                        <c:v>36.69</c:v>
                      </c:pt>
                      <c:pt idx="3802">
                        <c:v>36.979999999999997</c:v>
                      </c:pt>
                      <c:pt idx="3803">
                        <c:v>36.94</c:v>
                      </c:pt>
                      <c:pt idx="3804">
                        <c:v>36.36</c:v>
                      </c:pt>
                      <c:pt idx="3805">
                        <c:v>36.409999999999997</c:v>
                      </c:pt>
                      <c:pt idx="3806">
                        <c:v>35.68</c:v>
                      </c:pt>
                      <c:pt idx="3807">
                        <c:v>36.71</c:v>
                      </c:pt>
                      <c:pt idx="3808">
                        <c:v>37.07</c:v>
                      </c:pt>
                      <c:pt idx="3809">
                        <c:v>36.67</c:v>
                      </c:pt>
                      <c:pt idx="3810">
                        <c:v>36.5</c:v>
                      </c:pt>
                      <c:pt idx="3811">
                        <c:v>36.619999999999997</c:v>
                      </c:pt>
                      <c:pt idx="3812">
                        <c:v>36.119999999999997</c:v>
                      </c:pt>
                      <c:pt idx="3813">
                        <c:v>35.11</c:v>
                      </c:pt>
                      <c:pt idx="3814">
                        <c:v>35.979999999999997</c:v>
                      </c:pt>
                      <c:pt idx="3815">
                        <c:v>36.6</c:v>
                      </c:pt>
                      <c:pt idx="3816">
                        <c:v>36.200000000000003</c:v>
                      </c:pt>
                      <c:pt idx="3817">
                        <c:v>36.26</c:v>
                      </c:pt>
                      <c:pt idx="3818">
                        <c:v>36.47</c:v>
                      </c:pt>
                      <c:pt idx="3819">
                        <c:v>36.46</c:v>
                      </c:pt>
                      <c:pt idx="3820">
                        <c:v>36.409999999999997</c:v>
                      </c:pt>
                      <c:pt idx="3821">
                        <c:v>36.81</c:v>
                      </c:pt>
                      <c:pt idx="3822">
                        <c:v>36.520000000000003</c:v>
                      </c:pt>
                      <c:pt idx="3823">
                        <c:v>36.53</c:v>
                      </c:pt>
                      <c:pt idx="3824">
                        <c:v>36.94</c:v>
                      </c:pt>
                      <c:pt idx="3825">
                        <c:v>36.630000000000003</c:v>
                      </c:pt>
                      <c:pt idx="3826">
                        <c:v>37.11</c:v>
                      </c:pt>
                      <c:pt idx="3827">
                        <c:v>37.86</c:v>
                      </c:pt>
                      <c:pt idx="3828">
                        <c:v>37.96</c:v>
                      </c:pt>
                      <c:pt idx="3829">
                        <c:v>38.36</c:v>
                      </c:pt>
                      <c:pt idx="3830">
                        <c:v>38.799999999999997</c:v>
                      </c:pt>
                      <c:pt idx="3831">
                        <c:v>38.869999999999997</c:v>
                      </c:pt>
                      <c:pt idx="3832">
                        <c:v>38.58</c:v>
                      </c:pt>
                      <c:pt idx="3833">
                        <c:v>38.479999999999997</c:v>
                      </c:pt>
                      <c:pt idx="3834">
                        <c:v>38.21</c:v>
                      </c:pt>
                      <c:pt idx="3835">
                        <c:v>37.74</c:v>
                      </c:pt>
                      <c:pt idx="3836">
                        <c:v>37.46</c:v>
                      </c:pt>
                      <c:pt idx="3837">
                        <c:v>37.69</c:v>
                      </c:pt>
                      <c:pt idx="3838">
                        <c:v>38</c:v>
                      </c:pt>
                      <c:pt idx="3839">
                        <c:v>38.229999999999997</c:v>
                      </c:pt>
                      <c:pt idx="3840">
                        <c:v>38.68</c:v>
                      </c:pt>
                      <c:pt idx="3841">
                        <c:v>38.49</c:v>
                      </c:pt>
                      <c:pt idx="3842">
                        <c:v>39</c:v>
                      </c:pt>
                      <c:pt idx="3843">
                        <c:v>38.450000000000003</c:v>
                      </c:pt>
                      <c:pt idx="3844">
                        <c:v>38.4</c:v>
                      </c:pt>
                      <c:pt idx="3845">
                        <c:v>38.18</c:v>
                      </c:pt>
                      <c:pt idx="3846">
                        <c:v>38.31</c:v>
                      </c:pt>
                      <c:pt idx="3847">
                        <c:v>38.07</c:v>
                      </c:pt>
                      <c:pt idx="3848">
                        <c:v>37.840000000000003</c:v>
                      </c:pt>
                      <c:pt idx="3849">
                        <c:v>37.75</c:v>
                      </c:pt>
                      <c:pt idx="3850">
                        <c:v>37.86</c:v>
                      </c:pt>
                      <c:pt idx="3851">
                        <c:v>37.58</c:v>
                      </c:pt>
                      <c:pt idx="3852">
                        <c:v>38.01</c:v>
                      </c:pt>
                      <c:pt idx="3853">
                        <c:v>37.5</c:v>
                      </c:pt>
                      <c:pt idx="3854">
                        <c:v>37.86</c:v>
                      </c:pt>
                      <c:pt idx="3855">
                        <c:v>37.75</c:v>
                      </c:pt>
                      <c:pt idx="3856">
                        <c:v>37.58</c:v>
                      </c:pt>
                      <c:pt idx="3857">
                        <c:v>36.549999999999997</c:v>
                      </c:pt>
                      <c:pt idx="3858">
                        <c:v>36.5</c:v>
                      </c:pt>
                      <c:pt idx="3859">
                        <c:v>37.11</c:v>
                      </c:pt>
                      <c:pt idx="3860">
                        <c:v>38.020000000000003</c:v>
                      </c:pt>
                      <c:pt idx="3861">
                        <c:v>38.22</c:v>
                      </c:pt>
                      <c:pt idx="3862">
                        <c:v>38.74</c:v>
                      </c:pt>
                      <c:pt idx="3863">
                        <c:v>38.1</c:v>
                      </c:pt>
                      <c:pt idx="3864">
                        <c:v>38.130000000000003</c:v>
                      </c:pt>
                      <c:pt idx="3865">
                        <c:v>37.53</c:v>
                      </c:pt>
                      <c:pt idx="3866">
                        <c:v>38.15</c:v>
                      </c:pt>
                      <c:pt idx="3867">
                        <c:v>37.82</c:v>
                      </c:pt>
                      <c:pt idx="3868">
                        <c:v>38.56</c:v>
                      </c:pt>
                      <c:pt idx="3869">
                        <c:v>38.6</c:v>
                      </c:pt>
                      <c:pt idx="3870">
                        <c:v>38.83</c:v>
                      </c:pt>
                      <c:pt idx="3871">
                        <c:v>39.020000000000003</c:v>
                      </c:pt>
                      <c:pt idx="3872">
                        <c:v>38.630000000000003</c:v>
                      </c:pt>
                      <c:pt idx="3873">
                        <c:v>38.51</c:v>
                      </c:pt>
                      <c:pt idx="3874">
                        <c:v>38.29</c:v>
                      </c:pt>
                      <c:pt idx="3875">
                        <c:v>38.93</c:v>
                      </c:pt>
                      <c:pt idx="3876">
                        <c:v>39.51</c:v>
                      </c:pt>
                      <c:pt idx="3877">
                        <c:v>39.520000000000003</c:v>
                      </c:pt>
                      <c:pt idx="3878">
                        <c:v>39.909999999999997</c:v>
                      </c:pt>
                      <c:pt idx="3879">
                        <c:v>40.229999999999997</c:v>
                      </c:pt>
                      <c:pt idx="3880">
                        <c:v>40.06</c:v>
                      </c:pt>
                      <c:pt idx="3881">
                        <c:v>40.619999999999997</c:v>
                      </c:pt>
                      <c:pt idx="3882">
                        <c:v>40.57</c:v>
                      </c:pt>
                      <c:pt idx="3883">
                        <c:v>40.6</c:v>
                      </c:pt>
                      <c:pt idx="3884">
                        <c:v>39.93</c:v>
                      </c:pt>
                      <c:pt idx="3885">
                        <c:v>40.42</c:v>
                      </c:pt>
                      <c:pt idx="3886">
                        <c:v>40.26</c:v>
                      </c:pt>
                      <c:pt idx="3887">
                        <c:v>40.28</c:v>
                      </c:pt>
                      <c:pt idx="3888">
                        <c:v>40.380000000000003</c:v>
                      </c:pt>
                      <c:pt idx="3889">
                        <c:v>40.53</c:v>
                      </c:pt>
                      <c:pt idx="3890">
                        <c:v>40</c:v>
                      </c:pt>
                      <c:pt idx="3891">
                        <c:v>40.020000000000003</c:v>
                      </c:pt>
                      <c:pt idx="3892">
                        <c:v>40.24</c:v>
                      </c:pt>
                      <c:pt idx="3893">
                        <c:v>40.020000000000003</c:v>
                      </c:pt>
                      <c:pt idx="3894">
                        <c:v>39.950000000000003</c:v>
                      </c:pt>
                      <c:pt idx="3895">
                        <c:v>40.06</c:v>
                      </c:pt>
                      <c:pt idx="3896">
                        <c:v>40.15</c:v>
                      </c:pt>
                      <c:pt idx="3897">
                        <c:v>40.15</c:v>
                      </c:pt>
                      <c:pt idx="3898">
                        <c:v>40.11</c:v>
                      </c:pt>
                      <c:pt idx="3899">
                        <c:v>39.65</c:v>
                      </c:pt>
                      <c:pt idx="3900">
                        <c:v>39.450000000000003</c:v>
                      </c:pt>
                      <c:pt idx="3901">
                        <c:v>39.020000000000003</c:v>
                      </c:pt>
                      <c:pt idx="3902">
                        <c:v>39.57</c:v>
                      </c:pt>
                      <c:pt idx="3903">
                        <c:v>40.19</c:v>
                      </c:pt>
                      <c:pt idx="3904">
                        <c:v>40.1</c:v>
                      </c:pt>
                      <c:pt idx="3905">
                        <c:v>38.770000000000003</c:v>
                      </c:pt>
                      <c:pt idx="3906">
                        <c:v>38.89</c:v>
                      </c:pt>
                      <c:pt idx="3907">
                        <c:v>37.96</c:v>
                      </c:pt>
                      <c:pt idx="3908">
                        <c:v>37.54</c:v>
                      </c:pt>
                      <c:pt idx="3909">
                        <c:v>38.659999999999997</c:v>
                      </c:pt>
                      <c:pt idx="3910">
                        <c:v>38.03</c:v>
                      </c:pt>
                      <c:pt idx="3911">
                        <c:v>38.61</c:v>
                      </c:pt>
                      <c:pt idx="3912">
                        <c:v>39.299999999999997</c:v>
                      </c:pt>
                      <c:pt idx="3913">
                        <c:v>39.090000000000003</c:v>
                      </c:pt>
                      <c:pt idx="3914">
                        <c:v>39.01</c:v>
                      </c:pt>
                      <c:pt idx="3915">
                        <c:v>39.049999999999997</c:v>
                      </c:pt>
                      <c:pt idx="3916">
                        <c:v>38.630000000000003</c:v>
                      </c:pt>
                      <c:pt idx="3917">
                        <c:v>38.86</c:v>
                      </c:pt>
                      <c:pt idx="3918">
                        <c:v>38.97</c:v>
                      </c:pt>
                      <c:pt idx="3919">
                        <c:v>39.46</c:v>
                      </c:pt>
                      <c:pt idx="3920">
                        <c:v>38.590000000000003</c:v>
                      </c:pt>
                      <c:pt idx="3921">
                        <c:v>37.659999999999997</c:v>
                      </c:pt>
                      <c:pt idx="3922">
                        <c:v>38.44</c:v>
                      </c:pt>
                      <c:pt idx="3923">
                        <c:v>38.619999999999997</c:v>
                      </c:pt>
                      <c:pt idx="3924">
                        <c:v>38.82</c:v>
                      </c:pt>
                      <c:pt idx="3925">
                        <c:v>39.22</c:v>
                      </c:pt>
                      <c:pt idx="3926">
                        <c:v>39.24</c:v>
                      </c:pt>
                      <c:pt idx="3927">
                        <c:v>39.19</c:v>
                      </c:pt>
                      <c:pt idx="3928">
                        <c:v>39.119999999999997</c:v>
                      </c:pt>
                      <c:pt idx="3929">
                        <c:v>39.049999999999997</c:v>
                      </c:pt>
                      <c:pt idx="3930">
                        <c:v>39.53</c:v>
                      </c:pt>
                      <c:pt idx="3931">
                        <c:v>40.57</c:v>
                      </c:pt>
                      <c:pt idx="3932">
                        <c:v>40.1</c:v>
                      </c:pt>
                      <c:pt idx="3933">
                        <c:v>40.69</c:v>
                      </c:pt>
                      <c:pt idx="3934">
                        <c:v>41.17</c:v>
                      </c:pt>
                      <c:pt idx="3935">
                        <c:v>41.03</c:v>
                      </c:pt>
                      <c:pt idx="3936">
                        <c:v>41.39</c:v>
                      </c:pt>
                      <c:pt idx="3937">
                        <c:v>41.42</c:v>
                      </c:pt>
                      <c:pt idx="3938">
                        <c:v>41.26</c:v>
                      </c:pt>
                      <c:pt idx="3939">
                        <c:v>40.83</c:v>
                      </c:pt>
                      <c:pt idx="3940">
                        <c:v>39.92</c:v>
                      </c:pt>
                      <c:pt idx="3941">
                        <c:v>39.25</c:v>
                      </c:pt>
                      <c:pt idx="3942">
                        <c:v>39</c:v>
                      </c:pt>
                      <c:pt idx="3943">
                        <c:v>38.200000000000003</c:v>
                      </c:pt>
                      <c:pt idx="3944">
                        <c:v>38.31</c:v>
                      </c:pt>
                      <c:pt idx="3945">
                        <c:v>38.47</c:v>
                      </c:pt>
                      <c:pt idx="3946">
                        <c:v>38.57</c:v>
                      </c:pt>
                      <c:pt idx="3947">
                        <c:v>38.22</c:v>
                      </c:pt>
                      <c:pt idx="3948">
                        <c:v>38.72</c:v>
                      </c:pt>
                      <c:pt idx="3949">
                        <c:v>39.06</c:v>
                      </c:pt>
                      <c:pt idx="3950">
                        <c:v>39.6</c:v>
                      </c:pt>
                      <c:pt idx="3951">
                        <c:v>39.869999999999997</c:v>
                      </c:pt>
                      <c:pt idx="3952">
                        <c:v>39.43</c:v>
                      </c:pt>
                      <c:pt idx="3953">
                        <c:v>40.1</c:v>
                      </c:pt>
                      <c:pt idx="3954">
                        <c:v>40.22</c:v>
                      </c:pt>
                      <c:pt idx="3955">
                        <c:v>40.78</c:v>
                      </c:pt>
                      <c:pt idx="3956">
                        <c:v>41.04</c:v>
                      </c:pt>
                      <c:pt idx="3957">
                        <c:v>40.68</c:v>
                      </c:pt>
                      <c:pt idx="3958">
                        <c:v>40.11</c:v>
                      </c:pt>
                      <c:pt idx="3959">
                        <c:v>39.659999999999997</c:v>
                      </c:pt>
                      <c:pt idx="3960">
                        <c:v>40.200000000000003</c:v>
                      </c:pt>
                      <c:pt idx="3961">
                        <c:v>40.229999999999997</c:v>
                      </c:pt>
                      <c:pt idx="3962">
                        <c:v>39.229999999999997</c:v>
                      </c:pt>
                      <c:pt idx="3963">
                        <c:v>39.22</c:v>
                      </c:pt>
                      <c:pt idx="3964">
                        <c:v>39.020000000000003</c:v>
                      </c:pt>
                      <c:pt idx="3965">
                        <c:v>38.340000000000003</c:v>
                      </c:pt>
                      <c:pt idx="3966">
                        <c:v>37.880000000000003</c:v>
                      </c:pt>
                      <c:pt idx="3967">
                        <c:v>39.1</c:v>
                      </c:pt>
                      <c:pt idx="3968">
                        <c:v>38.520000000000003</c:v>
                      </c:pt>
                      <c:pt idx="3969">
                        <c:v>37.1</c:v>
                      </c:pt>
                      <c:pt idx="3970">
                        <c:v>38.06</c:v>
                      </c:pt>
                      <c:pt idx="3971">
                        <c:v>37.94</c:v>
                      </c:pt>
                      <c:pt idx="3972">
                        <c:v>37.229999999999997</c:v>
                      </c:pt>
                      <c:pt idx="3973">
                        <c:v>35.869999999999997</c:v>
                      </c:pt>
                      <c:pt idx="3974">
                        <c:v>35.659999999999997</c:v>
                      </c:pt>
                      <c:pt idx="3975">
                        <c:v>36.97</c:v>
                      </c:pt>
                      <c:pt idx="3976">
                        <c:v>36.659999999999997</c:v>
                      </c:pt>
                      <c:pt idx="3977">
                        <c:v>36.4</c:v>
                      </c:pt>
                      <c:pt idx="3978">
                        <c:v>36.86</c:v>
                      </c:pt>
                      <c:pt idx="3979">
                        <c:v>37.380000000000003</c:v>
                      </c:pt>
                      <c:pt idx="3980">
                        <c:v>38.43</c:v>
                      </c:pt>
                      <c:pt idx="3981">
                        <c:v>38.909999999999997</c:v>
                      </c:pt>
                      <c:pt idx="3982">
                        <c:v>39</c:v>
                      </c:pt>
                      <c:pt idx="3983">
                        <c:v>38.81</c:v>
                      </c:pt>
                      <c:pt idx="3984">
                        <c:v>39.44</c:v>
                      </c:pt>
                      <c:pt idx="3985">
                        <c:v>38.71</c:v>
                      </c:pt>
                      <c:pt idx="3986">
                        <c:v>39.020000000000003</c:v>
                      </c:pt>
                      <c:pt idx="3987">
                        <c:v>39.520000000000003</c:v>
                      </c:pt>
                      <c:pt idx="3988">
                        <c:v>39.409999999999997</c:v>
                      </c:pt>
                      <c:pt idx="3989">
                        <c:v>39.5</c:v>
                      </c:pt>
                      <c:pt idx="3990">
                        <c:v>39.22</c:v>
                      </c:pt>
                      <c:pt idx="3991">
                        <c:v>38.32</c:v>
                      </c:pt>
                      <c:pt idx="3992">
                        <c:v>38.22</c:v>
                      </c:pt>
                      <c:pt idx="3993">
                        <c:v>38.049999999999997</c:v>
                      </c:pt>
                      <c:pt idx="3994">
                        <c:v>37.81</c:v>
                      </c:pt>
                      <c:pt idx="3995">
                        <c:v>37.549999999999997</c:v>
                      </c:pt>
                      <c:pt idx="3996">
                        <c:v>37.51</c:v>
                      </c:pt>
                      <c:pt idx="3997">
                        <c:v>37.89</c:v>
                      </c:pt>
                      <c:pt idx="3998">
                        <c:v>37.72</c:v>
                      </c:pt>
                      <c:pt idx="3999">
                        <c:v>37.31</c:v>
                      </c:pt>
                      <c:pt idx="4000">
                        <c:v>37.31</c:v>
                      </c:pt>
                      <c:pt idx="4001">
                        <c:v>36.89</c:v>
                      </c:pt>
                      <c:pt idx="4002">
                        <c:v>37.11</c:v>
                      </c:pt>
                      <c:pt idx="4003">
                        <c:v>37.619999999999997</c:v>
                      </c:pt>
                      <c:pt idx="4004">
                        <c:v>37.880000000000003</c:v>
                      </c:pt>
                      <c:pt idx="4005">
                        <c:v>37.28</c:v>
                      </c:pt>
                      <c:pt idx="4006">
                        <c:v>36.17</c:v>
                      </c:pt>
                      <c:pt idx="4007">
                        <c:v>36.229999999999997</c:v>
                      </c:pt>
                      <c:pt idx="4008">
                        <c:v>35.32</c:v>
                      </c:pt>
                      <c:pt idx="4009">
                        <c:v>35.29</c:v>
                      </c:pt>
                      <c:pt idx="4010">
                        <c:v>35.74</c:v>
                      </c:pt>
                      <c:pt idx="4011">
                        <c:v>34.51</c:v>
                      </c:pt>
                      <c:pt idx="4012">
                        <c:v>34.520000000000003</c:v>
                      </c:pt>
                      <c:pt idx="4013">
                        <c:v>34.97</c:v>
                      </c:pt>
                      <c:pt idx="4014">
                        <c:v>36.04</c:v>
                      </c:pt>
                      <c:pt idx="4015">
                        <c:v>34.99</c:v>
                      </c:pt>
                      <c:pt idx="4016">
                        <c:v>34.74</c:v>
                      </c:pt>
                      <c:pt idx="4017">
                        <c:v>33.909999999999997</c:v>
                      </c:pt>
                      <c:pt idx="4018">
                        <c:v>33.61</c:v>
                      </c:pt>
                      <c:pt idx="4019">
                        <c:v>33.299999999999997</c:v>
                      </c:pt>
                      <c:pt idx="4020">
                        <c:v>33.049999999999997</c:v>
                      </c:pt>
                      <c:pt idx="4021">
                        <c:v>33.53</c:v>
                      </c:pt>
                      <c:pt idx="4022">
                        <c:v>33.25</c:v>
                      </c:pt>
                      <c:pt idx="4023">
                        <c:v>34.14</c:v>
                      </c:pt>
                      <c:pt idx="4024">
                        <c:v>33.200000000000003</c:v>
                      </c:pt>
                      <c:pt idx="4025">
                        <c:v>32.979999999999997</c:v>
                      </c:pt>
                      <c:pt idx="4026">
                        <c:v>32.92</c:v>
                      </c:pt>
                      <c:pt idx="4027">
                        <c:v>33.99</c:v>
                      </c:pt>
                      <c:pt idx="4028">
                        <c:v>33.92</c:v>
                      </c:pt>
                      <c:pt idx="4029">
                        <c:v>34.19</c:v>
                      </c:pt>
                      <c:pt idx="4030">
                        <c:v>34.979999999999997</c:v>
                      </c:pt>
                      <c:pt idx="4031">
                        <c:v>35.57</c:v>
                      </c:pt>
                      <c:pt idx="4032">
                        <c:v>35.47</c:v>
                      </c:pt>
                      <c:pt idx="4033">
                        <c:v>34.9</c:v>
                      </c:pt>
                      <c:pt idx="4034">
                        <c:v>35.380000000000003</c:v>
                      </c:pt>
                      <c:pt idx="4035">
                        <c:v>34.869999999999997</c:v>
                      </c:pt>
                      <c:pt idx="4036">
                        <c:v>34.97</c:v>
                      </c:pt>
                      <c:pt idx="4037">
                        <c:v>35.24</c:v>
                      </c:pt>
                      <c:pt idx="4038">
                        <c:v>34.619999999999997</c:v>
                      </c:pt>
                      <c:pt idx="4039">
                        <c:v>33.75</c:v>
                      </c:pt>
                      <c:pt idx="4040">
                        <c:v>32.53</c:v>
                      </c:pt>
                      <c:pt idx="4041">
                        <c:v>31.56</c:v>
                      </c:pt>
                      <c:pt idx="4042">
                        <c:v>31.29</c:v>
                      </c:pt>
                      <c:pt idx="4043">
                        <c:v>31.64</c:v>
                      </c:pt>
                      <c:pt idx="4044">
                        <c:v>30.84</c:v>
                      </c:pt>
                      <c:pt idx="4045">
                        <c:v>30.93</c:v>
                      </c:pt>
                      <c:pt idx="4046">
                        <c:v>31.38</c:v>
                      </c:pt>
                      <c:pt idx="4047">
                        <c:v>31.31</c:v>
                      </c:pt>
                      <c:pt idx="4048">
                        <c:v>31.19</c:v>
                      </c:pt>
                      <c:pt idx="4049">
                        <c:v>32.340000000000003</c:v>
                      </c:pt>
                      <c:pt idx="4050">
                        <c:v>32.229999999999997</c:v>
                      </c:pt>
                      <c:pt idx="4051">
                        <c:v>31.91</c:v>
                      </c:pt>
                      <c:pt idx="4052">
                        <c:v>31.73</c:v>
                      </c:pt>
                      <c:pt idx="4053">
                        <c:v>31.45</c:v>
                      </c:pt>
                      <c:pt idx="4054">
                        <c:v>31.88</c:v>
                      </c:pt>
                      <c:pt idx="4055">
                        <c:v>31.77</c:v>
                      </c:pt>
                      <c:pt idx="4056">
                        <c:v>31.69</c:v>
                      </c:pt>
                      <c:pt idx="4057">
                        <c:v>32.15</c:v>
                      </c:pt>
                      <c:pt idx="4058">
                        <c:v>32.08</c:v>
                      </c:pt>
                      <c:pt idx="4059">
                        <c:v>31.82</c:v>
                      </c:pt>
                      <c:pt idx="4060">
                        <c:v>31.62</c:v>
                      </c:pt>
                      <c:pt idx="4061">
                        <c:v>31.34</c:v>
                      </c:pt>
                      <c:pt idx="4062">
                        <c:v>30.74</c:v>
                      </c:pt>
                      <c:pt idx="4063">
                        <c:v>31.78</c:v>
                      </c:pt>
                      <c:pt idx="4064">
                        <c:v>31.66</c:v>
                      </c:pt>
                      <c:pt idx="4065">
                        <c:v>32.61</c:v>
                      </c:pt>
                      <c:pt idx="4066">
                        <c:v>32.729999999999997</c:v>
                      </c:pt>
                      <c:pt idx="4067">
                        <c:v>32.94</c:v>
                      </c:pt>
                      <c:pt idx="4068">
                        <c:v>32.75</c:v>
                      </c:pt>
                      <c:pt idx="4069">
                        <c:v>32.96</c:v>
                      </c:pt>
                      <c:pt idx="4070">
                        <c:v>32.5</c:v>
                      </c:pt>
                      <c:pt idx="4071">
                        <c:v>33</c:v>
                      </c:pt>
                      <c:pt idx="4072">
                        <c:v>33.24</c:v>
                      </c:pt>
                      <c:pt idx="4073">
                        <c:v>33.71</c:v>
                      </c:pt>
                      <c:pt idx="4074">
                        <c:v>33.43</c:v>
                      </c:pt>
                      <c:pt idx="4075">
                        <c:v>33.06</c:v>
                      </c:pt>
                      <c:pt idx="4076">
                        <c:v>33.56</c:v>
                      </c:pt>
                      <c:pt idx="4077">
                        <c:v>33.450000000000003</c:v>
                      </c:pt>
                      <c:pt idx="4078">
                        <c:v>33.69</c:v>
                      </c:pt>
                      <c:pt idx="4079">
                        <c:v>33.67</c:v>
                      </c:pt>
                      <c:pt idx="4080">
                        <c:v>33.840000000000003</c:v>
                      </c:pt>
                      <c:pt idx="4081">
                        <c:v>34.6</c:v>
                      </c:pt>
                      <c:pt idx="4082">
                        <c:v>35.01</c:v>
                      </c:pt>
                      <c:pt idx="4083">
                        <c:v>35.56</c:v>
                      </c:pt>
                      <c:pt idx="4084">
                        <c:v>35.549999999999997</c:v>
                      </c:pt>
                      <c:pt idx="4085">
                        <c:v>35.81</c:v>
                      </c:pt>
                      <c:pt idx="4086">
                        <c:v>35.630000000000003</c:v>
                      </c:pt>
                      <c:pt idx="4087">
                        <c:v>35.67</c:v>
                      </c:pt>
                      <c:pt idx="4088">
                        <c:v>34.96</c:v>
                      </c:pt>
                      <c:pt idx="4089">
                        <c:v>34.19</c:v>
                      </c:pt>
                      <c:pt idx="4090">
                        <c:v>34.049999999999997</c:v>
                      </c:pt>
                      <c:pt idx="4091">
                        <c:v>34.229999999999997</c:v>
                      </c:pt>
                      <c:pt idx="4092">
                        <c:v>34.76</c:v>
                      </c:pt>
                      <c:pt idx="4093">
                        <c:v>33.72</c:v>
                      </c:pt>
                      <c:pt idx="4094">
                        <c:v>33.479999999999997</c:v>
                      </c:pt>
                      <c:pt idx="4095">
                        <c:v>33.299999999999997</c:v>
                      </c:pt>
                      <c:pt idx="4096">
                        <c:v>33.049999999999997</c:v>
                      </c:pt>
                      <c:pt idx="4097">
                        <c:v>33.15</c:v>
                      </c:pt>
                      <c:pt idx="4098">
                        <c:v>32.89</c:v>
                      </c:pt>
                      <c:pt idx="4099">
                        <c:v>32.81</c:v>
                      </c:pt>
                      <c:pt idx="4100">
                        <c:v>33.46</c:v>
                      </c:pt>
                      <c:pt idx="4101">
                        <c:v>34.049999999999997</c:v>
                      </c:pt>
                      <c:pt idx="4102">
                        <c:v>34.36</c:v>
                      </c:pt>
                      <c:pt idx="4103">
                        <c:v>34.64</c:v>
                      </c:pt>
                      <c:pt idx="4104">
                        <c:v>33.35</c:v>
                      </c:pt>
                      <c:pt idx="4105">
                        <c:v>33.25</c:v>
                      </c:pt>
                      <c:pt idx="4106">
                        <c:v>33.36</c:v>
                      </c:pt>
                      <c:pt idx="4107">
                        <c:v>33.06</c:v>
                      </c:pt>
                      <c:pt idx="4108">
                        <c:v>33.26</c:v>
                      </c:pt>
                      <c:pt idx="4109">
                        <c:v>32.770000000000003</c:v>
                      </c:pt>
                      <c:pt idx="4110">
                        <c:v>32.090000000000003</c:v>
                      </c:pt>
                      <c:pt idx="4111">
                        <c:v>31.55</c:v>
                      </c:pt>
                      <c:pt idx="4112">
                        <c:v>31.05</c:v>
                      </c:pt>
                      <c:pt idx="4113">
                        <c:v>30.56</c:v>
                      </c:pt>
                      <c:pt idx="4114">
                        <c:v>30.43</c:v>
                      </c:pt>
                      <c:pt idx="4115">
                        <c:v>31.03</c:v>
                      </c:pt>
                      <c:pt idx="4116">
                        <c:v>30.64</c:v>
                      </c:pt>
                      <c:pt idx="4117">
                        <c:v>30.36</c:v>
                      </c:pt>
                      <c:pt idx="4118">
                        <c:v>31.18</c:v>
                      </c:pt>
                      <c:pt idx="4119">
                        <c:v>32.340000000000003</c:v>
                      </c:pt>
                      <c:pt idx="4120">
                        <c:v>32.090000000000003</c:v>
                      </c:pt>
                      <c:pt idx="4121">
                        <c:v>31.64</c:v>
                      </c:pt>
                      <c:pt idx="4122">
                        <c:v>30.89</c:v>
                      </c:pt>
                      <c:pt idx="4123">
                        <c:v>30.75</c:v>
                      </c:pt>
                      <c:pt idx="4124">
                        <c:v>30.36</c:v>
                      </c:pt>
                      <c:pt idx="4125">
                        <c:v>30.29</c:v>
                      </c:pt>
                      <c:pt idx="4126">
                        <c:v>31.54</c:v>
                      </c:pt>
                      <c:pt idx="4127">
                        <c:v>31.01</c:v>
                      </c:pt>
                      <c:pt idx="4128">
                        <c:v>31.79</c:v>
                      </c:pt>
                      <c:pt idx="4129">
                        <c:v>32.299999999999997</c:v>
                      </c:pt>
                      <c:pt idx="4130">
                        <c:v>31.77</c:v>
                      </c:pt>
                      <c:pt idx="4131">
                        <c:v>31.26</c:v>
                      </c:pt>
                      <c:pt idx="4132">
                        <c:v>32.19</c:v>
                      </c:pt>
                      <c:pt idx="4133">
                        <c:v>32.619999999999997</c:v>
                      </c:pt>
                      <c:pt idx="4134">
                        <c:v>33.01</c:v>
                      </c:pt>
                      <c:pt idx="4135">
                        <c:v>33.090000000000003</c:v>
                      </c:pt>
                      <c:pt idx="4136">
                        <c:v>33.36</c:v>
                      </c:pt>
                      <c:pt idx="4137">
                        <c:v>34.19</c:v>
                      </c:pt>
                      <c:pt idx="4138">
                        <c:v>33.979999999999997</c:v>
                      </c:pt>
                      <c:pt idx="4139">
                        <c:v>34.07</c:v>
                      </c:pt>
                      <c:pt idx="4140">
                        <c:v>33.64</c:v>
                      </c:pt>
                      <c:pt idx="4141">
                        <c:v>33.299999999999997</c:v>
                      </c:pt>
                      <c:pt idx="4142">
                        <c:v>33.909999999999997</c:v>
                      </c:pt>
                      <c:pt idx="4143">
                        <c:v>34.25</c:v>
                      </c:pt>
                      <c:pt idx="4144">
                        <c:v>34.450000000000003</c:v>
                      </c:pt>
                      <c:pt idx="4145">
                        <c:v>33.869999999999997</c:v>
                      </c:pt>
                      <c:pt idx="4146">
                        <c:v>35.58</c:v>
                      </c:pt>
                      <c:pt idx="4147">
                        <c:v>35.869999999999997</c:v>
                      </c:pt>
                      <c:pt idx="4148">
                        <c:v>35.36</c:v>
                      </c:pt>
                      <c:pt idx="4149">
                        <c:v>35.44</c:v>
                      </c:pt>
                      <c:pt idx="4150">
                        <c:v>35.270000000000003</c:v>
                      </c:pt>
                      <c:pt idx="4151">
                        <c:v>35.08</c:v>
                      </c:pt>
                      <c:pt idx="4152">
                        <c:v>35.369999999999997</c:v>
                      </c:pt>
                      <c:pt idx="4153">
                        <c:v>35.479999999999997</c:v>
                      </c:pt>
                      <c:pt idx="4154">
                        <c:v>35.840000000000003</c:v>
                      </c:pt>
                      <c:pt idx="4155">
                        <c:v>35.99</c:v>
                      </c:pt>
                      <c:pt idx="4156">
                        <c:v>36.11</c:v>
                      </c:pt>
                      <c:pt idx="4157">
                        <c:v>35.49</c:v>
                      </c:pt>
                      <c:pt idx="4158">
                        <c:v>35.700000000000003</c:v>
                      </c:pt>
                      <c:pt idx="4159">
                        <c:v>36.31</c:v>
                      </c:pt>
                      <c:pt idx="4160">
                        <c:v>36.1</c:v>
                      </c:pt>
                      <c:pt idx="4161">
                        <c:v>35.93</c:v>
                      </c:pt>
                      <c:pt idx="4162">
                        <c:v>35.04</c:v>
                      </c:pt>
                      <c:pt idx="4163">
                        <c:v>34.729999999999997</c:v>
                      </c:pt>
                      <c:pt idx="4164">
                        <c:v>34.590000000000003</c:v>
                      </c:pt>
                      <c:pt idx="4165">
                        <c:v>34.619999999999997</c:v>
                      </c:pt>
                      <c:pt idx="4166">
                        <c:v>34.53</c:v>
                      </c:pt>
                      <c:pt idx="4167">
                        <c:v>34.99</c:v>
                      </c:pt>
                      <c:pt idx="4168">
                        <c:v>35.08</c:v>
                      </c:pt>
                      <c:pt idx="4169">
                        <c:v>34.64</c:v>
                      </c:pt>
                      <c:pt idx="4170">
                        <c:v>33.96</c:v>
                      </c:pt>
                      <c:pt idx="4171">
                        <c:v>33.700000000000003</c:v>
                      </c:pt>
                      <c:pt idx="4172">
                        <c:v>33.4</c:v>
                      </c:pt>
                      <c:pt idx="4173">
                        <c:v>33.54</c:v>
                      </c:pt>
                      <c:pt idx="4174">
                        <c:v>34.06</c:v>
                      </c:pt>
                      <c:pt idx="4175">
                        <c:v>33.76</c:v>
                      </c:pt>
                      <c:pt idx="4176">
                        <c:v>33.950000000000003</c:v>
                      </c:pt>
                      <c:pt idx="4177">
                        <c:v>33.94</c:v>
                      </c:pt>
                      <c:pt idx="4178">
                        <c:v>33.82</c:v>
                      </c:pt>
                      <c:pt idx="4179">
                        <c:v>34.29</c:v>
                      </c:pt>
                      <c:pt idx="4180">
                        <c:v>34.200000000000003</c:v>
                      </c:pt>
                      <c:pt idx="4181">
                        <c:v>34.32</c:v>
                      </c:pt>
                      <c:pt idx="4182">
                        <c:v>34.869999999999997</c:v>
                      </c:pt>
                      <c:pt idx="4183">
                        <c:v>34.61</c:v>
                      </c:pt>
                      <c:pt idx="4184">
                        <c:v>35.380000000000003</c:v>
                      </c:pt>
                      <c:pt idx="4185">
                        <c:v>35.25</c:v>
                      </c:pt>
                      <c:pt idx="4186">
                        <c:v>35.450000000000003</c:v>
                      </c:pt>
                      <c:pt idx="4187">
                        <c:v>35.78</c:v>
                      </c:pt>
                      <c:pt idx="4188">
                        <c:v>35.85</c:v>
                      </c:pt>
                      <c:pt idx="4189">
                        <c:v>36.119999999999997</c:v>
                      </c:pt>
                      <c:pt idx="4190">
                        <c:v>35.880000000000003</c:v>
                      </c:pt>
                      <c:pt idx="4191">
                        <c:v>35.21</c:v>
                      </c:pt>
                      <c:pt idx="4192">
                        <c:v>34.799999999999997</c:v>
                      </c:pt>
                      <c:pt idx="4193">
                        <c:v>35.35</c:v>
                      </c:pt>
                      <c:pt idx="4194">
                        <c:v>35.76</c:v>
                      </c:pt>
                      <c:pt idx="4195">
                        <c:v>35.78</c:v>
                      </c:pt>
                      <c:pt idx="4196">
                        <c:v>36.06</c:v>
                      </c:pt>
                      <c:pt idx="4197">
                        <c:v>36.25</c:v>
                      </c:pt>
                      <c:pt idx="4198">
                        <c:v>36.25</c:v>
                      </c:pt>
                      <c:pt idx="4199">
                        <c:v>36.07</c:v>
                      </c:pt>
                      <c:pt idx="4200">
                        <c:v>36.56</c:v>
                      </c:pt>
                      <c:pt idx="4201">
                        <c:v>36.56</c:v>
                      </c:pt>
                      <c:pt idx="4202">
                        <c:v>36.659999999999997</c:v>
                      </c:pt>
                      <c:pt idx="4203">
                        <c:v>36.590000000000003</c:v>
                      </c:pt>
                      <c:pt idx="4204">
                        <c:v>36.58</c:v>
                      </c:pt>
                      <c:pt idx="4205">
                        <c:v>37</c:v>
                      </c:pt>
                      <c:pt idx="4206">
                        <c:v>36.78</c:v>
                      </c:pt>
                      <c:pt idx="4207">
                        <c:v>36.369999999999997</c:v>
                      </c:pt>
                      <c:pt idx="4208">
                        <c:v>36.49</c:v>
                      </c:pt>
                      <c:pt idx="4209">
                        <c:v>36.909999999999997</c:v>
                      </c:pt>
                      <c:pt idx="4210">
                        <c:v>36.71</c:v>
                      </c:pt>
                      <c:pt idx="4211">
                        <c:v>36.75</c:v>
                      </c:pt>
                      <c:pt idx="4212">
                        <c:v>36.380000000000003</c:v>
                      </c:pt>
                      <c:pt idx="4213">
                        <c:v>36.39</c:v>
                      </c:pt>
                      <c:pt idx="4214">
                        <c:v>35.64</c:v>
                      </c:pt>
                      <c:pt idx="4215">
                        <c:v>35.6</c:v>
                      </c:pt>
                      <c:pt idx="4216">
                        <c:v>35.630000000000003</c:v>
                      </c:pt>
                      <c:pt idx="4217">
                        <c:v>35.659999999999997</c:v>
                      </c:pt>
                      <c:pt idx="4218">
                        <c:v>35.65</c:v>
                      </c:pt>
                      <c:pt idx="4219">
                        <c:v>35.72</c:v>
                      </c:pt>
                      <c:pt idx="4220">
                        <c:v>35.6</c:v>
                      </c:pt>
                      <c:pt idx="4221">
                        <c:v>35.43</c:v>
                      </c:pt>
                      <c:pt idx="4222">
                        <c:v>35.99</c:v>
                      </c:pt>
                      <c:pt idx="4223">
                        <c:v>36.020000000000003</c:v>
                      </c:pt>
                      <c:pt idx="4224">
                        <c:v>35.090000000000003</c:v>
                      </c:pt>
                      <c:pt idx="4225">
                        <c:v>34.96</c:v>
                      </c:pt>
                      <c:pt idx="4226">
                        <c:v>33.54</c:v>
                      </c:pt>
                      <c:pt idx="4227">
                        <c:v>32.93</c:v>
                      </c:pt>
                      <c:pt idx="4228">
                        <c:v>31.63</c:v>
                      </c:pt>
                      <c:pt idx="4229">
                        <c:v>32.270000000000003</c:v>
                      </c:pt>
                      <c:pt idx="4230">
                        <c:v>31.41</c:v>
                      </c:pt>
                      <c:pt idx="4231">
                        <c:v>32.01</c:v>
                      </c:pt>
                      <c:pt idx="4232">
                        <c:v>30.98</c:v>
                      </c:pt>
                      <c:pt idx="4233">
                        <c:v>31.17</c:v>
                      </c:pt>
                      <c:pt idx="4234">
                        <c:v>31.96</c:v>
                      </c:pt>
                      <c:pt idx="4235">
                        <c:v>31.22</c:v>
                      </c:pt>
                      <c:pt idx="4236">
                        <c:v>31.01</c:v>
                      </c:pt>
                      <c:pt idx="4237">
                        <c:v>30.99</c:v>
                      </c:pt>
                      <c:pt idx="4238">
                        <c:v>31.42</c:v>
                      </c:pt>
                      <c:pt idx="4239">
                        <c:v>31.41</c:v>
                      </c:pt>
                      <c:pt idx="4240">
                        <c:v>31.87</c:v>
                      </c:pt>
                      <c:pt idx="4241">
                        <c:v>31.8</c:v>
                      </c:pt>
                      <c:pt idx="4242">
                        <c:v>32.15</c:v>
                      </c:pt>
                      <c:pt idx="4243">
                        <c:v>32.21</c:v>
                      </c:pt>
                      <c:pt idx="4244">
                        <c:v>31.91</c:v>
                      </c:pt>
                      <c:pt idx="4245">
                        <c:v>31.87</c:v>
                      </c:pt>
                      <c:pt idx="4246">
                        <c:v>31.99</c:v>
                      </c:pt>
                      <c:pt idx="4247">
                        <c:v>32.06</c:v>
                      </c:pt>
                      <c:pt idx="4248">
                        <c:v>32.340000000000003</c:v>
                      </c:pt>
                      <c:pt idx="4249">
                        <c:v>32.270000000000003</c:v>
                      </c:pt>
                      <c:pt idx="4250">
                        <c:v>32.56</c:v>
                      </c:pt>
                      <c:pt idx="4251">
                        <c:v>32.880000000000003</c:v>
                      </c:pt>
                      <c:pt idx="4252">
                        <c:v>33.26</c:v>
                      </c:pt>
                      <c:pt idx="4253">
                        <c:v>33.36</c:v>
                      </c:pt>
                      <c:pt idx="4254">
                        <c:v>33.44</c:v>
                      </c:pt>
                      <c:pt idx="4255">
                        <c:v>33.340000000000003</c:v>
                      </c:pt>
                      <c:pt idx="4256">
                        <c:v>33.22</c:v>
                      </c:pt>
                      <c:pt idx="4257">
                        <c:v>33.14</c:v>
                      </c:pt>
                      <c:pt idx="4258">
                        <c:v>32.57</c:v>
                      </c:pt>
                      <c:pt idx="4259">
                        <c:v>32.26</c:v>
                      </c:pt>
                      <c:pt idx="4260">
                        <c:v>32.78</c:v>
                      </c:pt>
                      <c:pt idx="4261">
                        <c:v>33.17</c:v>
                      </c:pt>
                      <c:pt idx="4262">
                        <c:v>33.08</c:v>
                      </c:pt>
                      <c:pt idx="4263">
                        <c:v>32.33</c:v>
                      </c:pt>
                      <c:pt idx="4264">
                        <c:v>31.96</c:v>
                      </c:pt>
                      <c:pt idx="4265">
                        <c:v>31.55</c:v>
                      </c:pt>
                      <c:pt idx="4266">
                        <c:v>32.33</c:v>
                      </c:pt>
                      <c:pt idx="4267">
                        <c:v>32.380000000000003</c:v>
                      </c:pt>
                      <c:pt idx="4268">
                        <c:v>32.26</c:v>
                      </c:pt>
                      <c:pt idx="4269">
                        <c:v>32.08</c:v>
                      </c:pt>
                      <c:pt idx="4270">
                        <c:v>32.03</c:v>
                      </c:pt>
                      <c:pt idx="4271">
                        <c:v>31.9</c:v>
                      </c:pt>
                      <c:pt idx="4272">
                        <c:v>32.159999999999997</c:v>
                      </c:pt>
                      <c:pt idx="4273">
                        <c:v>31.86</c:v>
                      </c:pt>
                      <c:pt idx="4274">
                        <c:v>32.5</c:v>
                      </c:pt>
                      <c:pt idx="4275">
                        <c:v>32.74</c:v>
                      </c:pt>
                      <c:pt idx="4276">
                        <c:v>32.6</c:v>
                      </c:pt>
                      <c:pt idx="4277">
                        <c:v>32.659999999999997</c:v>
                      </c:pt>
                      <c:pt idx="4278">
                        <c:v>32.28</c:v>
                      </c:pt>
                      <c:pt idx="4279">
                        <c:v>31.86</c:v>
                      </c:pt>
                      <c:pt idx="4280">
                        <c:v>31.85</c:v>
                      </c:pt>
                      <c:pt idx="4281">
                        <c:v>32.11</c:v>
                      </c:pt>
                      <c:pt idx="4282">
                        <c:v>32.1</c:v>
                      </c:pt>
                      <c:pt idx="4283">
                        <c:v>31.76</c:v>
                      </c:pt>
                      <c:pt idx="4284">
                        <c:v>32.1</c:v>
                      </c:pt>
                      <c:pt idx="4285">
                        <c:v>32.799999999999997</c:v>
                      </c:pt>
                      <c:pt idx="4286">
                        <c:v>32.630000000000003</c:v>
                      </c:pt>
                      <c:pt idx="4287">
                        <c:v>33.04</c:v>
                      </c:pt>
                      <c:pt idx="4288">
                        <c:v>33.17</c:v>
                      </c:pt>
                      <c:pt idx="4289">
                        <c:v>33.14</c:v>
                      </c:pt>
                      <c:pt idx="4290">
                        <c:v>33.15</c:v>
                      </c:pt>
                      <c:pt idx="4291">
                        <c:v>33.14</c:v>
                      </c:pt>
                      <c:pt idx="4292">
                        <c:v>33.340000000000003</c:v>
                      </c:pt>
                      <c:pt idx="4293">
                        <c:v>33.21</c:v>
                      </c:pt>
                      <c:pt idx="4294">
                        <c:v>33.65</c:v>
                      </c:pt>
                      <c:pt idx="4295">
                        <c:v>33.58</c:v>
                      </c:pt>
                      <c:pt idx="4296">
                        <c:v>33.18</c:v>
                      </c:pt>
                      <c:pt idx="4297">
                        <c:v>33.14</c:v>
                      </c:pt>
                      <c:pt idx="4298">
                        <c:v>32.880000000000003</c:v>
                      </c:pt>
                      <c:pt idx="4299">
                        <c:v>32.74</c:v>
                      </c:pt>
                      <c:pt idx="4300">
                        <c:v>32.67</c:v>
                      </c:pt>
                      <c:pt idx="4301">
                        <c:v>32.93</c:v>
                      </c:pt>
                      <c:pt idx="4302">
                        <c:v>32.85</c:v>
                      </c:pt>
                      <c:pt idx="4303">
                        <c:v>33.42</c:v>
                      </c:pt>
                      <c:pt idx="4304">
                        <c:v>33.71</c:v>
                      </c:pt>
                      <c:pt idx="4305">
                        <c:v>33.9</c:v>
                      </c:pt>
                      <c:pt idx="4306">
                        <c:v>33.83</c:v>
                      </c:pt>
                      <c:pt idx="4307">
                        <c:v>33.54</c:v>
                      </c:pt>
                      <c:pt idx="4308">
                        <c:v>33.590000000000003</c:v>
                      </c:pt>
                      <c:pt idx="4309">
                        <c:v>33.74</c:v>
                      </c:pt>
                      <c:pt idx="4310">
                        <c:v>34.14</c:v>
                      </c:pt>
                      <c:pt idx="4311">
                        <c:v>34.36</c:v>
                      </c:pt>
                      <c:pt idx="4312">
                        <c:v>34.479999999999997</c:v>
                      </c:pt>
                      <c:pt idx="4313">
                        <c:v>34.25</c:v>
                      </c:pt>
                      <c:pt idx="4314">
                        <c:v>34.58</c:v>
                      </c:pt>
                      <c:pt idx="4315">
                        <c:v>34.97</c:v>
                      </c:pt>
                      <c:pt idx="4316">
                        <c:v>35.119999999999997</c:v>
                      </c:pt>
                      <c:pt idx="4317">
                        <c:v>35.380000000000003</c:v>
                      </c:pt>
                    </c:numCache>
                  </c:numRef>
                </c:val>
                <c:smooth val="0"/>
                <c:extLst>
                  <c:ext xmlns:c16="http://schemas.microsoft.com/office/drawing/2014/chart" uri="{C3380CC4-5D6E-409C-BE32-E72D297353CC}">
                    <c16:uniqueId val="{00000002-D453-4C30-9BD1-66167B78853A}"/>
                  </c:ext>
                </c:extLst>
              </c15:ser>
            </c15:filteredLineSeries>
          </c:ext>
        </c:extLst>
      </c:lineChart>
      <c:lineChart>
        <c:grouping val="standard"/>
        <c:varyColors val="0"/>
        <c:ser>
          <c:idx val="0"/>
          <c:order val="0"/>
          <c:tx>
            <c:strRef>
              <c:f>Percentages!$FE$1</c:f>
              <c:strCache>
                <c:ptCount val="1"/>
                <c:pt idx="0">
                  <c:v>XLU</c:v>
                </c:pt>
              </c:strCache>
            </c:strRef>
          </c:tx>
          <c:spPr>
            <a:ln w="28575" cap="rnd">
              <a:solidFill>
                <a:schemeClr val="tx1"/>
              </a:solidFill>
              <a:round/>
            </a:ln>
            <a:effectLst/>
          </c:spPr>
          <c:marker>
            <c:symbol val="picture"/>
            <c:spPr>
              <a:solidFill>
                <a:schemeClr val="accent1"/>
              </a:solidFill>
              <a:ln w="25400">
                <a:noFill/>
              </a:ln>
              <a:effectLst/>
            </c:spPr>
          </c:marker>
          <c:cat>
            <c:numRef>
              <c:f>Percentages!$FA$2:$FA$4639</c:f>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f>Percentages!$FE$2:$FE$4639</c:f>
              <c:numCache>
                <c:formatCode>General</c:formatCode>
                <c:ptCount val="4638"/>
                <c:pt idx="0">
                  <c:v>0</c:v>
                </c:pt>
                <c:pt idx="1">
                  <c:v>0</c:v>
                </c:pt>
                <c:pt idx="2">
                  <c:v>0</c:v>
                </c:pt>
                <c:pt idx="3">
                  <c:v>0</c:v>
                </c:pt>
                <c:pt idx="4">
                  <c:v>0</c:v>
                </c:pt>
                <c:pt idx="5">
                  <c:v>2</c:v>
                </c:pt>
                <c:pt idx="6">
                  <c:v>2</c:v>
                </c:pt>
                <c:pt idx="7">
                  <c:v>1</c:v>
                </c:pt>
                <c:pt idx="8">
                  <c:v>1</c:v>
                </c:pt>
                <c:pt idx="9">
                  <c:v>1</c:v>
                </c:pt>
                <c:pt idx="10">
                  <c:v>1</c:v>
                </c:pt>
                <c:pt idx="11">
                  <c:v>2</c:v>
                </c:pt>
                <c:pt idx="12">
                  <c:v>2</c:v>
                </c:pt>
                <c:pt idx="13">
                  <c:v>1</c:v>
                </c:pt>
                <c:pt idx="14">
                  <c:v>6</c:v>
                </c:pt>
                <c:pt idx="15">
                  <c:v>10</c:v>
                </c:pt>
                <c:pt idx="16">
                  <c:v>10</c:v>
                </c:pt>
                <c:pt idx="17">
                  <c:v>11</c:v>
                </c:pt>
                <c:pt idx="18">
                  <c:v>11</c:v>
                </c:pt>
                <c:pt idx="19">
                  <c:v>11</c:v>
                </c:pt>
                <c:pt idx="20">
                  <c:v>11</c:v>
                </c:pt>
                <c:pt idx="21">
                  <c:v>11</c:v>
                </c:pt>
                <c:pt idx="22">
                  <c:v>11</c:v>
                </c:pt>
                <c:pt idx="23">
                  <c:v>13</c:v>
                </c:pt>
                <c:pt idx="24">
                  <c:v>12</c:v>
                </c:pt>
                <c:pt idx="25">
                  <c:v>13</c:v>
                </c:pt>
                <c:pt idx="26">
                  <c:v>13</c:v>
                </c:pt>
                <c:pt idx="27">
                  <c:v>14</c:v>
                </c:pt>
                <c:pt idx="28">
                  <c:v>14</c:v>
                </c:pt>
                <c:pt idx="29">
                  <c:v>14</c:v>
                </c:pt>
                <c:pt idx="30">
                  <c:v>11</c:v>
                </c:pt>
                <c:pt idx="31">
                  <c:v>13</c:v>
                </c:pt>
                <c:pt idx="32">
                  <c:v>12</c:v>
                </c:pt>
                <c:pt idx="33">
                  <c:v>12</c:v>
                </c:pt>
                <c:pt idx="34">
                  <c:v>12</c:v>
                </c:pt>
                <c:pt idx="35">
                  <c:v>11</c:v>
                </c:pt>
                <c:pt idx="36">
                  <c:v>9</c:v>
                </c:pt>
                <c:pt idx="37">
                  <c:v>2</c:v>
                </c:pt>
                <c:pt idx="38">
                  <c:v>3</c:v>
                </c:pt>
                <c:pt idx="39">
                  <c:v>10</c:v>
                </c:pt>
                <c:pt idx="40">
                  <c:v>5</c:v>
                </c:pt>
                <c:pt idx="41">
                  <c:v>10</c:v>
                </c:pt>
                <c:pt idx="42">
                  <c:v>11</c:v>
                </c:pt>
                <c:pt idx="43">
                  <c:v>10</c:v>
                </c:pt>
                <c:pt idx="44">
                  <c:v>4</c:v>
                </c:pt>
                <c:pt idx="45">
                  <c:v>11</c:v>
                </c:pt>
                <c:pt idx="46">
                  <c:v>12</c:v>
                </c:pt>
                <c:pt idx="47">
                  <c:v>12</c:v>
                </c:pt>
                <c:pt idx="48">
                  <c:v>12</c:v>
                </c:pt>
                <c:pt idx="49">
                  <c:v>12</c:v>
                </c:pt>
                <c:pt idx="50">
                  <c:v>8</c:v>
                </c:pt>
                <c:pt idx="51">
                  <c:v>5</c:v>
                </c:pt>
                <c:pt idx="52">
                  <c:v>3</c:v>
                </c:pt>
                <c:pt idx="53">
                  <c:v>9</c:v>
                </c:pt>
                <c:pt idx="54">
                  <c:v>13</c:v>
                </c:pt>
                <c:pt idx="55">
                  <c:v>17</c:v>
                </c:pt>
                <c:pt idx="56">
                  <c:v>20</c:v>
                </c:pt>
                <c:pt idx="57">
                  <c:v>22</c:v>
                </c:pt>
                <c:pt idx="58">
                  <c:v>22</c:v>
                </c:pt>
                <c:pt idx="59">
                  <c:v>21</c:v>
                </c:pt>
                <c:pt idx="60">
                  <c:v>16</c:v>
                </c:pt>
                <c:pt idx="61">
                  <c:v>11</c:v>
                </c:pt>
                <c:pt idx="62">
                  <c:v>10</c:v>
                </c:pt>
                <c:pt idx="63">
                  <c:v>10</c:v>
                </c:pt>
                <c:pt idx="64">
                  <c:v>10</c:v>
                </c:pt>
                <c:pt idx="65">
                  <c:v>5</c:v>
                </c:pt>
                <c:pt idx="66">
                  <c:v>6</c:v>
                </c:pt>
                <c:pt idx="67">
                  <c:v>16</c:v>
                </c:pt>
                <c:pt idx="68">
                  <c:v>18</c:v>
                </c:pt>
                <c:pt idx="69">
                  <c:v>21</c:v>
                </c:pt>
                <c:pt idx="70">
                  <c:v>22</c:v>
                </c:pt>
                <c:pt idx="71">
                  <c:v>24</c:v>
                </c:pt>
                <c:pt idx="72">
                  <c:v>31</c:v>
                </c:pt>
                <c:pt idx="73">
                  <c:v>27</c:v>
                </c:pt>
                <c:pt idx="74">
                  <c:v>19</c:v>
                </c:pt>
                <c:pt idx="75">
                  <c:v>29</c:v>
                </c:pt>
                <c:pt idx="76">
                  <c:v>25</c:v>
                </c:pt>
                <c:pt idx="77">
                  <c:v>19</c:v>
                </c:pt>
                <c:pt idx="78">
                  <c:v>16</c:v>
                </c:pt>
                <c:pt idx="79">
                  <c:v>7</c:v>
                </c:pt>
                <c:pt idx="80">
                  <c:v>3</c:v>
                </c:pt>
                <c:pt idx="81">
                  <c:v>3</c:v>
                </c:pt>
                <c:pt idx="82">
                  <c:v>3</c:v>
                </c:pt>
                <c:pt idx="83">
                  <c:v>3</c:v>
                </c:pt>
                <c:pt idx="84">
                  <c:v>6</c:v>
                </c:pt>
                <c:pt idx="85">
                  <c:v>9</c:v>
                </c:pt>
                <c:pt idx="86">
                  <c:v>10</c:v>
                </c:pt>
                <c:pt idx="87">
                  <c:v>9</c:v>
                </c:pt>
                <c:pt idx="88">
                  <c:v>8</c:v>
                </c:pt>
                <c:pt idx="89">
                  <c:v>14</c:v>
                </c:pt>
                <c:pt idx="90">
                  <c:v>18</c:v>
                </c:pt>
                <c:pt idx="91">
                  <c:v>18</c:v>
                </c:pt>
                <c:pt idx="92">
                  <c:v>18</c:v>
                </c:pt>
                <c:pt idx="93">
                  <c:v>18</c:v>
                </c:pt>
                <c:pt idx="94">
                  <c:v>18</c:v>
                </c:pt>
                <c:pt idx="95">
                  <c:v>15</c:v>
                </c:pt>
                <c:pt idx="96">
                  <c:v>15</c:v>
                </c:pt>
                <c:pt idx="97">
                  <c:v>21</c:v>
                </c:pt>
                <c:pt idx="98">
                  <c:v>17</c:v>
                </c:pt>
                <c:pt idx="99">
                  <c:v>14</c:v>
                </c:pt>
                <c:pt idx="100">
                  <c:v>11</c:v>
                </c:pt>
                <c:pt idx="101">
                  <c:v>20</c:v>
                </c:pt>
                <c:pt idx="102">
                  <c:v>22</c:v>
                </c:pt>
                <c:pt idx="103">
                  <c:v>31</c:v>
                </c:pt>
                <c:pt idx="104">
                  <c:v>30</c:v>
                </c:pt>
                <c:pt idx="105">
                  <c:v>24</c:v>
                </c:pt>
                <c:pt idx="106">
                  <c:v>18</c:v>
                </c:pt>
                <c:pt idx="107">
                  <c:v>16</c:v>
                </c:pt>
                <c:pt idx="108">
                  <c:v>15</c:v>
                </c:pt>
                <c:pt idx="109">
                  <c:v>15</c:v>
                </c:pt>
                <c:pt idx="110">
                  <c:v>15</c:v>
                </c:pt>
                <c:pt idx="111">
                  <c:v>14</c:v>
                </c:pt>
                <c:pt idx="112">
                  <c:v>8</c:v>
                </c:pt>
                <c:pt idx="113">
                  <c:v>7</c:v>
                </c:pt>
                <c:pt idx="114">
                  <c:v>5</c:v>
                </c:pt>
                <c:pt idx="115">
                  <c:v>11</c:v>
                </c:pt>
                <c:pt idx="116">
                  <c:v>7</c:v>
                </c:pt>
                <c:pt idx="117">
                  <c:v>6</c:v>
                </c:pt>
                <c:pt idx="118">
                  <c:v>15</c:v>
                </c:pt>
                <c:pt idx="119">
                  <c:v>14</c:v>
                </c:pt>
                <c:pt idx="120">
                  <c:v>7</c:v>
                </c:pt>
                <c:pt idx="121">
                  <c:v>13</c:v>
                </c:pt>
                <c:pt idx="122">
                  <c:v>14</c:v>
                </c:pt>
                <c:pt idx="123">
                  <c:v>14</c:v>
                </c:pt>
                <c:pt idx="124">
                  <c:v>14</c:v>
                </c:pt>
                <c:pt idx="125">
                  <c:v>7</c:v>
                </c:pt>
                <c:pt idx="126">
                  <c:v>18</c:v>
                </c:pt>
                <c:pt idx="127">
                  <c:v>15</c:v>
                </c:pt>
                <c:pt idx="128">
                  <c:v>17</c:v>
                </c:pt>
                <c:pt idx="129">
                  <c:v>15</c:v>
                </c:pt>
                <c:pt idx="130">
                  <c:v>19</c:v>
                </c:pt>
                <c:pt idx="131">
                  <c:v>12</c:v>
                </c:pt>
                <c:pt idx="132">
                  <c:v>15</c:v>
                </c:pt>
                <c:pt idx="133">
                  <c:v>16</c:v>
                </c:pt>
                <c:pt idx="134">
                  <c:v>24</c:v>
                </c:pt>
                <c:pt idx="135">
                  <c:v>23</c:v>
                </c:pt>
                <c:pt idx="136">
                  <c:v>25</c:v>
                </c:pt>
                <c:pt idx="137">
                  <c:v>25</c:v>
                </c:pt>
                <c:pt idx="138">
                  <c:v>29</c:v>
                </c:pt>
                <c:pt idx="139">
                  <c:v>32</c:v>
                </c:pt>
                <c:pt idx="140">
                  <c:v>32</c:v>
                </c:pt>
                <c:pt idx="141">
                  <c:v>30</c:v>
                </c:pt>
                <c:pt idx="142">
                  <c:v>29</c:v>
                </c:pt>
                <c:pt idx="143">
                  <c:v>30</c:v>
                </c:pt>
                <c:pt idx="144">
                  <c:v>20</c:v>
                </c:pt>
                <c:pt idx="145">
                  <c:v>22</c:v>
                </c:pt>
                <c:pt idx="146">
                  <c:v>22</c:v>
                </c:pt>
                <c:pt idx="147">
                  <c:v>21</c:v>
                </c:pt>
                <c:pt idx="148">
                  <c:v>13</c:v>
                </c:pt>
                <c:pt idx="149">
                  <c:v>14</c:v>
                </c:pt>
                <c:pt idx="150">
                  <c:v>13</c:v>
                </c:pt>
                <c:pt idx="151">
                  <c:v>7</c:v>
                </c:pt>
                <c:pt idx="152">
                  <c:v>11</c:v>
                </c:pt>
                <c:pt idx="153">
                  <c:v>10</c:v>
                </c:pt>
                <c:pt idx="154">
                  <c:v>15</c:v>
                </c:pt>
                <c:pt idx="155">
                  <c:v>15</c:v>
                </c:pt>
                <c:pt idx="156">
                  <c:v>19</c:v>
                </c:pt>
                <c:pt idx="157">
                  <c:v>25</c:v>
                </c:pt>
                <c:pt idx="158">
                  <c:v>23</c:v>
                </c:pt>
                <c:pt idx="159">
                  <c:v>12</c:v>
                </c:pt>
                <c:pt idx="160">
                  <c:v>19</c:v>
                </c:pt>
                <c:pt idx="161">
                  <c:v>22</c:v>
                </c:pt>
                <c:pt idx="162">
                  <c:v>28</c:v>
                </c:pt>
                <c:pt idx="163">
                  <c:v>30</c:v>
                </c:pt>
                <c:pt idx="164">
                  <c:v>32</c:v>
                </c:pt>
                <c:pt idx="165">
                  <c:v>30</c:v>
                </c:pt>
                <c:pt idx="166">
                  <c:v>32</c:v>
                </c:pt>
                <c:pt idx="167">
                  <c:v>31</c:v>
                </c:pt>
                <c:pt idx="168">
                  <c:v>27</c:v>
                </c:pt>
                <c:pt idx="169">
                  <c:v>26</c:v>
                </c:pt>
                <c:pt idx="170">
                  <c:v>26</c:v>
                </c:pt>
                <c:pt idx="171">
                  <c:v>27</c:v>
                </c:pt>
                <c:pt idx="172">
                  <c:v>27</c:v>
                </c:pt>
                <c:pt idx="173">
                  <c:v>25</c:v>
                </c:pt>
                <c:pt idx="174">
                  <c:v>23</c:v>
                </c:pt>
                <c:pt idx="175">
                  <c:v>24</c:v>
                </c:pt>
                <c:pt idx="176">
                  <c:v>21</c:v>
                </c:pt>
                <c:pt idx="177">
                  <c:v>18</c:v>
                </c:pt>
                <c:pt idx="178">
                  <c:v>17</c:v>
                </c:pt>
                <c:pt idx="179">
                  <c:v>18</c:v>
                </c:pt>
                <c:pt idx="180">
                  <c:v>19</c:v>
                </c:pt>
                <c:pt idx="181">
                  <c:v>14</c:v>
                </c:pt>
                <c:pt idx="182">
                  <c:v>19</c:v>
                </c:pt>
                <c:pt idx="183">
                  <c:v>14</c:v>
                </c:pt>
                <c:pt idx="184">
                  <c:v>16</c:v>
                </c:pt>
                <c:pt idx="185">
                  <c:v>14</c:v>
                </c:pt>
                <c:pt idx="186">
                  <c:v>14</c:v>
                </c:pt>
                <c:pt idx="187">
                  <c:v>11</c:v>
                </c:pt>
                <c:pt idx="188">
                  <c:v>5</c:v>
                </c:pt>
                <c:pt idx="189">
                  <c:v>8</c:v>
                </c:pt>
                <c:pt idx="190">
                  <c:v>14</c:v>
                </c:pt>
                <c:pt idx="191">
                  <c:v>17</c:v>
                </c:pt>
                <c:pt idx="192">
                  <c:v>22</c:v>
                </c:pt>
                <c:pt idx="193">
                  <c:v>20</c:v>
                </c:pt>
                <c:pt idx="194">
                  <c:v>21</c:v>
                </c:pt>
                <c:pt idx="195">
                  <c:v>19</c:v>
                </c:pt>
                <c:pt idx="196">
                  <c:v>15</c:v>
                </c:pt>
                <c:pt idx="197">
                  <c:v>19</c:v>
                </c:pt>
                <c:pt idx="198">
                  <c:v>8</c:v>
                </c:pt>
                <c:pt idx="199">
                  <c:v>8</c:v>
                </c:pt>
                <c:pt idx="200">
                  <c:v>9</c:v>
                </c:pt>
                <c:pt idx="201">
                  <c:v>16</c:v>
                </c:pt>
                <c:pt idx="202">
                  <c:v>11</c:v>
                </c:pt>
                <c:pt idx="203">
                  <c:v>16</c:v>
                </c:pt>
                <c:pt idx="204">
                  <c:v>17</c:v>
                </c:pt>
                <c:pt idx="205">
                  <c:v>28</c:v>
                </c:pt>
                <c:pt idx="206">
                  <c:v>25</c:v>
                </c:pt>
                <c:pt idx="207">
                  <c:v>26</c:v>
                </c:pt>
                <c:pt idx="208">
                  <c:v>22</c:v>
                </c:pt>
                <c:pt idx="209">
                  <c:v>12</c:v>
                </c:pt>
                <c:pt idx="210">
                  <c:v>11</c:v>
                </c:pt>
                <c:pt idx="211">
                  <c:v>7</c:v>
                </c:pt>
                <c:pt idx="212">
                  <c:v>7</c:v>
                </c:pt>
                <c:pt idx="213">
                  <c:v>7</c:v>
                </c:pt>
                <c:pt idx="214">
                  <c:v>7</c:v>
                </c:pt>
                <c:pt idx="215">
                  <c:v>6</c:v>
                </c:pt>
                <c:pt idx="216">
                  <c:v>8</c:v>
                </c:pt>
                <c:pt idx="217">
                  <c:v>15</c:v>
                </c:pt>
                <c:pt idx="218">
                  <c:v>18</c:v>
                </c:pt>
                <c:pt idx="219">
                  <c:v>16</c:v>
                </c:pt>
                <c:pt idx="220">
                  <c:v>20</c:v>
                </c:pt>
                <c:pt idx="221">
                  <c:v>20</c:v>
                </c:pt>
                <c:pt idx="222">
                  <c:v>14</c:v>
                </c:pt>
                <c:pt idx="223">
                  <c:v>15</c:v>
                </c:pt>
                <c:pt idx="224">
                  <c:v>7</c:v>
                </c:pt>
                <c:pt idx="225">
                  <c:v>5</c:v>
                </c:pt>
                <c:pt idx="226">
                  <c:v>5</c:v>
                </c:pt>
                <c:pt idx="227">
                  <c:v>7</c:v>
                </c:pt>
                <c:pt idx="228">
                  <c:v>14</c:v>
                </c:pt>
                <c:pt idx="229">
                  <c:v>15</c:v>
                </c:pt>
                <c:pt idx="230">
                  <c:v>22</c:v>
                </c:pt>
                <c:pt idx="231">
                  <c:v>22</c:v>
                </c:pt>
                <c:pt idx="232">
                  <c:v>19</c:v>
                </c:pt>
                <c:pt idx="233">
                  <c:v>16</c:v>
                </c:pt>
                <c:pt idx="234">
                  <c:v>16</c:v>
                </c:pt>
                <c:pt idx="235">
                  <c:v>12</c:v>
                </c:pt>
                <c:pt idx="236">
                  <c:v>11</c:v>
                </c:pt>
                <c:pt idx="237">
                  <c:v>14</c:v>
                </c:pt>
                <c:pt idx="238">
                  <c:v>14</c:v>
                </c:pt>
                <c:pt idx="239">
                  <c:v>16</c:v>
                </c:pt>
                <c:pt idx="240">
                  <c:v>17</c:v>
                </c:pt>
                <c:pt idx="241">
                  <c:v>13</c:v>
                </c:pt>
                <c:pt idx="242">
                  <c:v>11</c:v>
                </c:pt>
                <c:pt idx="243">
                  <c:v>7</c:v>
                </c:pt>
                <c:pt idx="244">
                  <c:v>6</c:v>
                </c:pt>
                <c:pt idx="245">
                  <c:v>8</c:v>
                </c:pt>
                <c:pt idx="246">
                  <c:v>8</c:v>
                </c:pt>
                <c:pt idx="247">
                  <c:v>11</c:v>
                </c:pt>
                <c:pt idx="248">
                  <c:v>18</c:v>
                </c:pt>
                <c:pt idx="249">
                  <c:v>18</c:v>
                </c:pt>
                <c:pt idx="250">
                  <c:v>23</c:v>
                </c:pt>
                <c:pt idx="251">
                  <c:v>19</c:v>
                </c:pt>
                <c:pt idx="252">
                  <c:v>4</c:v>
                </c:pt>
                <c:pt idx="253">
                  <c:v>8</c:v>
                </c:pt>
                <c:pt idx="254">
                  <c:v>8</c:v>
                </c:pt>
                <c:pt idx="255">
                  <c:v>20</c:v>
                </c:pt>
                <c:pt idx="256">
                  <c:v>23</c:v>
                </c:pt>
                <c:pt idx="257">
                  <c:v>31</c:v>
                </c:pt>
                <c:pt idx="258">
                  <c:v>31</c:v>
                </c:pt>
                <c:pt idx="259">
                  <c:v>31</c:v>
                </c:pt>
                <c:pt idx="260">
                  <c:v>16</c:v>
                </c:pt>
                <c:pt idx="261">
                  <c:v>15</c:v>
                </c:pt>
                <c:pt idx="262">
                  <c:v>21</c:v>
                </c:pt>
                <c:pt idx="263">
                  <c:v>19</c:v>
                </c:pt>
                <c:pt idx="264">
                  <c:v>18</c:v>
                </c:pt>
                <c:pt idx="265">
                  <c:v>15</c:v>
                </c:pt>
                <c:pt idx="266">
                  <c:v>13</c:v>
                </c:pt>
                <c:pt idx="267">
                  <c:v>11</c:v>
                </c:pt>
                <c:pt idx="268">
                  <c:v>13</c:v>
                </c:pt>
                <c:pt idx="269">
                  <c:v>14</c:v>
                </c:pt>
                <c:pt idx="270">
                  <c:v>13</c:v>
                </c:pt>
                <c:pt idx="271">
                  <c:v>13</c:v>
                </c:pt>
                <c:pt idx="272">
                  <c:v>16</c:v>
                </c:pt>
                <c:pt idx="273">
                  <c:v>7</c:v>
                </c:pt>
                <c:pt idx="274">
                  <c:v>6</c:v>
                </c:pt>
                <c:pt idx="275">
                  <c:v>9</c:v>
                </c:pt>
                <c:pt idx="276">
                  <c:v>8</c:v>
                </c:pt>
                <c:pt idx="277">
                  <c:v>10</c:v>
                </c:pt>
                <c:pt idx="278">
                  <c:v>15</c:v>
                </c:pt>
                <c:pt idx="279">
                  <c:v>20</c:v>
                </c:pt>
                <c:pt idx="280">
                  <c:v>19</c:v>
                </c:pt>
                <c:pt idx="281">
                  <c:v>17</c:v>
                </c:pt>
                <c:pt idx="282">
                  <c:v>27</c:v>
                </c:pt>
                <c:pt idx="283">
                  <c:v>27</c:v>
                </c:pt>
                <c:pt idx="284">
                  <c:v>27</c:v>
                </c:pt>
                <c:pt idx="285">
                  <c:v>25</c:v>
                </c:pt>
                <c:pt idx="286">
                  <c:v>23</c:v>
                </c:pt>
                <c:pt idx="287">
                  <c:v>10</c:v>
                </c:pt>
                <c:pt idx="288">
                  <c:v>9</c:v>
                </c:pt>
                <c:pt idx="289">
                  <c:v>9</c:v>
                </c:pt>
                <c:pt idx="290">
                  <c:v>10</c:v>
                </c:pt>
                <c:pt idx="291">
                  <c:v>19</c:v>
                </c:pt>
                <c:pt idx="292">
                  <c:v>17</c:v>
                </c:pt>
                <c:pt idx="293">
                  <c:v>22</c:v>
                </c:pt>
                <c:pt idx="294">
                  <c:v>23</c:v>
                </c:pt>
                <c:pt idx="295">
                  <c:v>26</c:v>
                </c:pt>
                <c:pt idx="296">
                  <c:v>26</c:v>
                </c:pt>
                <c:pt idx="297">
                  <c:v>27</c:v>
                </c:pt>
                <c:pt idx="298">
                  <c:v>22</c:v>
                </c:pt>
                <c:pt idx="299">
                  <c:v>23</c:v>
                </c:pt>
                <c:pt idx="300">
                  <c:v>26</c:v>
                </c:pt>
                <c:pt idx="301">
                  <c:v>30</c:v>
                </c:pt>
                <c:pt idx="302">
                  <c:v>31</c:v>
                </c:pt>
                <c:pt idx="303">
                  <c:v>31</c:v>
                </c:pt>
                <c:pt idx="304">
                  <c:v>32</c:v>
                </c:pt>
                <c:pt idx="305">
                  <c:v>22</c:v>
                </c:pt>
                <c:pt idx="306">
                  <c:v>15</c:v>
                </c:pt>
                <c:pt idx="307">
                  <c:v>22</c:v>
                </c:pt>
                <c:pt idx="308">
                  <c:v>26</c:v>
                </c:pt>
                <c:pt idx="309">
                  <c:v>25</c:v>
                </c:pt>
                <c:pt idx="310">
                  <c:v>29</c:v>
                </c:pt>
                <c:pt idx="311">
                  <c:v>28</c:v>
                </c:pt>
                <c:pt idx="312">
                  <c:v>22</c:v>
                </c:pt>
                <c:pt idx="313">
                  <c:v>22</c:v>
                </c:pt>
                <c:pt idx="314">
                  <c:v>28</c:v>
                </c:pt>
                <c:pt idx="315">
                  <c:v>30</c:v>
                </c:pt>
                <c:pt idx="316">
                  <c:v>32</c:v>
                </c:pt>
                <c:pt idx="317">
                  <c:v>32</c:v>
                </c:pt>
                <c:pt idx="318">
                  <c:v>32</c:v>
                </c:pt>
                <c:pt idx="319">
                  <c:v>33</c:v>
                </c:pt>
                <c:pt idx="320">
                  <c:v>32</c:v>
                </c:pt>
                <c:pt idx="321">
                  <c:v>32</c:v>
                </c:pt>
                <c:pt idx="322">
                  <c:v>32</c:v>
                </c:pt>
                <c:pt idx="323">
                  <c:v>23</c:v>
                </c:pt>
                <c:pt idx="324">
                  <c:v>23</c:v>
                </c:pt>
                <c:pt idx="325">
                  <c:v>23</c:v>
                </c:pt>
                <c:pt idx="326">
                  <c:v>25</c:v>
                </c:pt>
                <c:pt idx="327">
                  <c:v>29</c:v>
                </c:pt>
                <c:pt idx="328">
                  <c:v>33</c:v>
                </c:pt>
                <c:pt idx="329">
                  <c:v>32</c:v>
                </c:pt>
                <c:pt idx="330">
                  <c:v>33</c:v>
                </c:pt>
                <c:pt idx="331">
                  <c:v>32</c:v>
                </c:pt>
                <c:pt idx="332">
                  <c:v>32</c:v>
                </c:pt>
                <c:pt idx="333">
                  <c:v>25</c:v>
                </c:pt>
                <c:pt idx="334">
                  <c:v>24</c:v>
                </c:pt>
                <c:pt idx="335">
                  <c:v>22</c:v>
                </c:pt>
                <c:pt idx="336">
                  <c:v>22</c:v>
                </c:pt>
                <c:pt idx="337">
                  <c:v>22</c:v>
                </c:pt>
                <c:pt idx="338">
                  <c:v>28</c:v>
                </c:pt>
                <c:pt idx="339">
                  <c:v>29</c:v>
                </c:pt>
                <c:pt idx="340">
                  <c:v>29</c:v>
                </c:pt>
                <c:pt idx="341">
                  <c:v>29</c:v>
                </c:pt>
                <c:pt idx="342">
                  <c:v>29</c:v>
                </c:pt>
                <c:pt idx="343">
                  <c:v>25</c:v>
                </c:pt>
                <c:pt idx="344">
                  <c:v>26</c:v>
                </c:pt>
                <c:pt idx="345">
                  <c:v>25</c:v>
                </c:pt>
                <c:pt idx="346">
                  <c:v>25</c:v>
                </c:pt>
                <c:pt idx="347">
                  <c:v>27</c:v>
                </c:pt>
                <c:pt idx="348">
                  <c:v>27</c:v>
                </c:pt>
                <c:pt idx="349">
                  <c:v>25</c:v>
                </c:pt>
                <c:pt idx="350">
                  <c:v>24</c:v>
                </c:pt>
                <c:pt idx="351">
                  <c:v>23</c:v>
                </c:pt>
                <c:pt idx="352">
                  <c:v>22</c:v>
                </c:pt>
                <c:pt idx="353">
                  <c:v>22</c:v>
                </c:pt>
                <c:pt idx="354">
                  <c:v>25</c:v>
                </c:pt>
                <c:pt idx="355">
                  <c:v>25</c:v>
                </c:pt>
                <c:pt idx="356">
                  <c:v>28</c:v>
                </c:pt>
                <c:pt idx="357">
                  <c:v>28</c:v>
                </c:pt>
                <c:pt idx="358">
                  <c:v>26</c:v>
                </c:pt>
                <c:pt idx="359">
                  <c:v>24</c:v>
                </c:pt>
                <c:pt idx="360">
                  <c:v>29</c:v>
                </c:pt>
                <c:pt idx="361">
                  <c:v>22</c:v>
                </c:pt>
                <c:pt idx="362">
                  <c:v>16</c:v>
                </c:pt>
                <c:pt idx="363">
                  <c:v>16</c:v>
                </c:pt>
                <c:pt idx="364">
                  <c:v>19</c:v>
                </c:pt>
                <c:pt idx="365">
                  <c:v>26</c:v>
                </c:pt>
                <c:pt idx="366">
                  <c:v>29</c:v>
                </c:pt>
                <c:pt idx="367">
                  <c:v>29</c:v>
                </c:pt>
                <c:pt idx="368">
                  <c:v>28</c:v>
                </c:pt>
                <c:pt idx="369">
                  <c:v>29</c:v>
                </c:pt>
                <c:pt idx="370">
                  <c:v>29</c:v>
                </c:pt>
                <c:pt idx="371">
                  <c:v>26</c:v>
                </c:pt>
                <c:pt idx="372">
                  <c:v>27</c:v>
                </c:pt>
                <c:pt idx="373">
                  <c:v>21</c:v>
                </c:pt>
                <c:pt idx="374">
                  <c:v>21</c:v>
                </c:pt>
                <c:pt idx="375">
                  <c:v>18</c:v>
                </c:pt>
                <c:pt idx="376">
                  <c:v>18</c:v>
                </c:pt>
                <c:pt idx="377">
                  <c:v>19</c:v>
                </c:pt>
                <c:pt idx="378">
                  <c:v>26</c:v>
                </c:pt>
                <c:pt idx="379">
                  <c:v>28</c:v>
                </c:pt>
                <c:pt idx="380">
                  <c:v>28</c:v>
                </c:pt>
                <c:pt idx="381">
                  <c:v>27</c:v>
                </c:pt>
                <c:pt idx="382">
                  <c:v>29</c:v>
                </c:pt>
                <c:pt idx="383">
                  <c:v>29</c:v>
                </c:pt>
                <c:pt idx="384">
                  <c:v>29</c:v>
                </c:pt>
                <c:pt idx="385">
                  <c:v>29</c:v>
                </c:pt>
                <c:pt idx="386">
                  <c:v>28</c:v>
                </c:pt>
                <c:pt idx="387">
                  <c:v>29</c:v>
                </c:pt>
                <c:pt idx="388">
                  <c:v>28</c:v>
                </c:pt>
                <c:pt idx="389">
                  <c:v>20</c:v>
                </c:pt>
                <c:pt idx="390">
                  <c:v>16</c:v>
                </c:pt>
                <c:pt idx="391">
                  <c:v>15</c:v>
                </c:pt>
                <c:pt idx="392">
                  <c:v>14</c:v>
                </c:pt>
                <c:pt idx="393">
                  <c:v>15</c:v>
                </c:pt>
                <c:pt idx="394">
                  <c:v>27</c:v>
                </c:pt>
                <c:pt idx="395">
                  <c:v>25</c:v>
                </c:pt>
                <c:pt idx="396">
                  <c:v>26</c:v>
                </c:pt>
                <c:pt idx="397">
                  <c:v>30</c:v>
                </c:pt>
                <c:pt idx="398">
                  <c:v>27</c:v>
                </c:pt>
                <c:pt idx="399">
                  <c:v>27</c:v>
                </c:pt>
                <c:pt idx="400">
                  <c:v>28</c:v>
                </c:pt>
                <c:pt idx="401">
                  <c:v>25</c:v>
                </c:pt>
                <c:pt idx="402">
                  <c:v>17</c:v>
                </c:pt>
                <c:pt idx="403">
                  <c:v>16</c:v>
                </c:pt>
                <c:pt idx="404">
                  <c:v>12</c:v>
                </c:pt>
                <c:pt idx="405">
                  <c:v>10</c:v>
                </c:pt>
                <c:pt idx="406">
                  <c:v>7</c:v>
                </c:pt>
                <c:pt idx="407">
                  <c:v>6</c:v>
                </c:pt>
                <c:pt idx="408">
                  <c:v>11</c:v>
                </c:pt>
                <c:pt idx="409">
                  <c:v>15</c:v>
                </c:pt>
                <c:pt idx="410">
                  <c:v>18</c:v>
                </c:pt>
                <c:pt idx="411">
                  <c:v>20</c:v>
                </c:pt>
                <c:pt idx="412">
                  <c:v>20</c:v>
                </c:pt>
                <c:pt idx="413">
                  <c:v>22</c:v>
                </c:pt>
                <c:pt idx="414">
                  <c:v>23</c:v>
                </c:pt>
                <c:pt idx="415">
                  <c:v>24</c:v>
                </c:pt>
                <c:pt idx="416">
                  <c:v>28</c:v>
                </c:pt>
                <c:pt idx="417">
                  <c:v>29</c:v>
                </c:pt>
                <c:pt idx="418">
                  <c:v>29</c:v>
                </c:pt>
                <c:pt idx="419">
                  <c:v>28</c:v>
                </c:pt>
                <c:pt idx="420">
                  <c:v>27</c:v>
                </c:pt>
                <c:pt idx="421">
                  <c:v>23</c:v>
                </c:pt>
                <c:pt idx="422">
                  <c:v>21</c:v>
                </c:pt>
                <c:pt idx="423">
                  <c:v>19</c:v>
                </c:pt>
                <c:pt idx="424">
                  <c:v>19</c:v>
                </c:pt>
                <c:pt idx="425">
                  <c:v>22</c:v>
                </c:pt>
                <c:pt idx="426">
                  <c:v>19</c:v>
                </c:pt>
                <c:pt idx="427">
                  <c:v>21</c:v>
                </c:pt>
                <c:pt idx="428">
                  <c:v>23</c:v>
                </c:pt>
                <c:pt idx="429">
                  <c:v>23</c:v>
                </c:pt>
                <c:pt idx="430">
                  <c:v>20</c:v>
                </c:pt>
                <c:pt idx="431">
                  <c:v>18</c:v>
                </c:pt>
                <c:pt idx="432">
                  <c:v>27</c:v>
                </c:pt>
                <c:pt idx="433">
                  <c:v>29</c:v>
                </c:pt>
                <c:pt idx="434">
                  <c:v>29</c:v>
                </c:pt>
                <c:pt idx="435">
                  <c:v>31</c:v>
                </c:pt>
                <c:pt idx="436">
                  <c:v>31</c:v>
                </c:pt>
                <c:pt idx="437">
                  <c:v>25</c:v>
                </c:pt>
                <c:pt idx="438">
                  <c:v>26</c:v>
                </c:pt>
                <c:pt idx="439">
                  <c:v>27</c:v>
                </c:pt>
                <c:pt idx="440">
                  <c:v>32</c:v>
                </c:pt>
                <c:pt idx="441">
                  <c:v>32</c:v>
                </c:pt>
                <c:pt idx="442">
                  <c:v>31</c:v>
                </c:pt>
                <c:pt idx="443">
                  <c:v>31</c:v>
                </c:pt>
                <c:pt idx="444">
                  <c:v>31</c:v>
                </c:pt>
                <c:pt idx="445">
                  <c:v>31</c:v>
                </c:pt>
                <c:pt idx="446">
                  <c:v>25</c:v>
                </c:pt>
                <c:pt idx="447">
                  <c:v>22</c:v>
                </c:pt>
                <c:pt idx="448">
                  <c:v>18</c:v>
                </c:pt>
                <c:pt idx="449">
                  <c:v>17</c:v>
                </c:pt>
                <c:pt idx="450">
                  <c:v>18</c:v>
                </c:pt>
                <c:pt idx="451">
                  <c:v>21</c:v>
                </c:pt>
                <c:pt idx="452">
                  <c:v>26</c:v>
                </c:pt>
                <c:pt idx="453">
                  <c:v>30</c:v>
                </c:pt>
                <c:pt idx="454">
                  <c:v>29</c:v>
                </c:pt>
                <c:pt idx="455">
                  <c:v>29</c:v>
                </c:pt>
                <c:pt idx="456">
                  <c:v>29</c:v>
                </c:pt>
                <c:pt idx="457">
                  <c:v>24</c:v>
                </c:pt>
                <c:pt idx="458">
                  <c:v>19</c:v>
                </c:pt>
                <c:pt idx="459">
                  <c:v>20</c:v>
                </c:pt>
                <c:pt idx="460">
                  <c:v>15</c:v>
                </c:pt>
                <c:pt idx="461">
                  <c:v>12</c:v>
                </c:pt>
                <c:pt idx="462">
                  <c:v>12</c:v>
                </c:pt>
                <c:pt idx="463">
                  <c:v>13</c:v>
                </c:pt>
                <c:pt idx="464">
                  <c:v>13</c:v>
                </c:pt>
                <c:pt idx="465">
                  <c:v>18</c:v>
                </c:pt>
                <c:pt idx="466">
                  <c:v>19</c:v>
                </c:pt>
                <c:pt idx="467">
                  <c:v>19</c:v>
                </c:pt>
                <c:pt idx="468">
                  <c:v>14</c:v>
                </c:pt>
                <c:pt idx="469">
                  <c:v>19</c:v>
                </c:pt>
                <c:pt idx="470">
                  <c:v>17</c:v>
                </c:pt>
                <c:pt idx="471">
                  <c:v>19</c:v>
                </c:pt>
                <c:pt idx="472">
                  <c:v>18</c:v>
                </c:pt>
                <c:pt idx="473">
                  <c:v>22</c:v>
                </c:pt>
                <c:pt idx="474">
                  <c:v>21</c:v>
                </c:pt>
                <c:pt idx="475">
                  <c:v>24</c:v>
                </c:pt>
                <c:pt idx="476">
                  <c:v>23</c:v>
                </c:pt>
                <c:pt idx="477">
                  <c:v>23</c:v>
                </c:pt>
                <c:pt idx="478">
                  <c:v>24</c:v>
                </c:pt>
                <c:pt idx="479">
                  <c:v>23</c:v>
                </c:pt>
                <c:pt idx="480">
                  <c:v>21</c:v>
                </c:pt>
                <c:pt idx="481">
                  <c:v>26</c:v>
                </c:pt>
                <c:pt idx="482">
                  <c:v>26</c:v>
                </c:pt>
                <c:pt idx="483">
                  <c:v>27</c:v>
                </c:pt>
                <c:pt idx="484">
                  <c:v>25</c:v>
                </c:pt>
                <c:pt idx="485">
                  <c:v>25</c:v>
                </c:pt>
                <c:pt idx="486">
                  <c:v>27</c:v>
                </c:pt>
                <c:pt idx="487">
                  <c:v>27</c:v>
                </c:pt>
                <c:pt idx="488">
                  <c:v>27</c:v>
                </c:pt>
                <c:pt idx="489">
                  <c:v>25</c:v>
                </c:pt>
                <c:pt idx="490">
                  <c:v>22</c:v>
                </c:pt>
                <c:pt idx="491">
                  <c:v>20</c:v>
                </c:pt>
                <c:pt idx="492">
                  <c:v>20</c:v>
                </c:pt>
                <c:pt idx="493">
                  <c:v>21</c:v>
                </c:pt>
                <c:pt idx="494">
                  <c:v>24</c:v>
                </c:pt>
                <c:pt idx="495">
                  <c:v>28</c:v>
                </c:pt>
                <c:pt idx="496">
                  <c:v>28</c:v>
                </c:pt>
                <c:pt idx="497">
                  <c:v>29</c:v>
                </c:pt>
                <c:pt idx="498">
                  <c:v>27</c:v>
                </c:pt>
                <c:pt idx="499">
                  <c:v>24</c:v>
                </c:pt>
                <c:pt idx="500">
                  <c:v>20</c:v>
                </c:pt>
                <c:pt idx="501">
                  <c:v>18</c:v>
                </c:pt>
                <c:pt idx="502">
                  <c:v>17</c:v>
                </c:pt>
                <c:pt idx="503">
                  <c:v>14</c:v>
                </c:pt>
                <c:pt idx="504">
                  <c:v>13</c:v>
                </c:pt>
                <c:pt idx="505">
                  <c:v>13</c:v>
                </c:pt>
                <c:pt idx="506">
                  <c:v>11</c:v>
                </c:pt>
                <c:pt idx="507">
                  <c:v>10</c:v>
                </c:pt>
                <c:pt idx="508">
                  <c:v>13</c:v>
                </c:pt>
                <c:pt idx="509">
                  <c:v>17</c:v>
                </c:pt>
                <c:pt idx="510">
                  <c:v>18</c:v>
                </c:pt>
                <c:pt idx="511">
                  <c:v>21</c:v>
                </c:pt>
                <c:pt idx="512">
                  <c:v>20</c:v>
                </c:pt>
                <c:pt idx="513">
                  <c:v>25</c:v>
                </c:pt>
                <c:pt idx="514">
                  <c:v>22</c:v>
                </c:pt>
                <c:pt idx="515">
                  <c:v>23</c:v>
                </c:pt>
                <c:pt idx="516">
                  <c:v>22</c:v>
                </c:pt>
                <c:pt idx="517">
                  <c:v>19</c:v>
                </c:pt>
                <c:pt idx="518">
                  <c:v>16</c:v>
                </c:pt>
                <c:pt idx="519">
                  <c:v>21</c:v>
                </c:pt>
                <c:pt idx="520">
                  <c:v>11</c:v>
                </c:pt>
                <c:pt idx="521">
                  <c:v>11</c:v>
                </c:pt>
                <c:pt idx="522">
                  <c:v>11</c:v>
                </c:pt>
                <c:pt idx="523">
                  <c:v>12</c:v>
                </c:pt>
                <c:pt idx="524">
                  <c:v>25</c:v>
                </c:pt>
                <c:pt idx="525">
                  <c:v>25</c:v>
                </c:pt>
                <c:pt idx="526">
                  <c:v>24</c:v>
                </c:pt>
                <c:pt idx="527">
                  <c:v>23</c:v>
                </c:pt>
                <c:pt idx="528">
                  <c:v>19</c:v>
                </c:pt>
                <c:pt idx="529">
                  <c:v>15</c:v>
                </c:pt>
                <c:pt idx="530">
                  <c:v>14</c:v>
                </c:pt>
                <c:pt idx="531">
                  <c:v>14</c:v>
                </c:pt>
                <c:pt idx="532">
                  <c:v>19</c:v>
                </c:pt>
                <c:pt idx="533">
                  <c:v>22</c:v>
                </c:pt>
                <c:pt idx="534">
                  <c:v>20</c:v>
                </c:pt>
                <c:pt idx="535">
                  <c:v>20</c:v>
                </c:pt>
                <c:pt idx="536">
                  <c:v>21</c:v>
                </c:pt>
                <c:pt idx="537">
                  <c:v>26</c:v>
                </c:pt>
                <c:pt idx="538">
                  <c:v>31</c:v>
                </c:pt>
                <c:pt idx="539">
                  <c:v>28</c:v>
                </c:pt>
                <c:pt idx="540">
                  <c:v>27</c:v>
                </c:pt>
                <c:pt idx="541">
                  <c:v>28</c:v>
                </c:pt>
                <c:pt idx="542">
                  <c:v>28</c:v>
                </c:pt>
                <c:pt idx="543">
                  <c:v>21</c:v>
                </c:pt>
                <c:pt idx="544">
                  <c:v>18</c:v>
                </c:pt>
                <c:pt idx="545">
                  <c:v>17</c:v>
                </c:pt>
                <c:pt idx="546">
                  <c:v>16</c:v>
                </c:pt>
                <c:pt idx="547">
                  <c:v>15</c:v>
                </c:pt>
                <c:pt idx="548">
                  <c:v>23</c:v>
                </c:pt>
                <c:pt idx="549">
                  <c:v>27</c:v>
                </c:pt>
                <c:pt idx="550">
                  <c:v>30</c:v>
                </c:pt>
                <c:pt idx="551">
                  <c:v>30</c:v>
                </c:pt>
                <c:pt idx="552">
                  <c:v>31</c:v>
                </c:pt>
                <c:pt idx="553">
                  <c:v>28</c:v>
                </c:pt>
                <c:pt idx="554">
                  <c:v>28</c:v>
                </c:pt>
                <c:pt idx="555">
                  <c:v>24</c:v>
                </c:pt>
                <c:pt idx="556">
                  <c:v>24</c:v>
                </c:pt>
                <c:pt idx="557">
                  <c:v>22</c:v>
                </c:pt>
                <c:pt idx="558">
                  <c:v>25</c:v>
                </c:pt>
                <c:pt idx="559">
                  <c:v>20</c:v>
                </c:pt>
                <c:pt idx="560">
                  <c:v>18</c:v>
                </c:pt>
                <c:pt idx="561">
                  <c:v>18</c:v>
                </c:pt>
                <c:pt idx="562">
                  <c:v>15</c:v>
                </c:pt>
                <c:pt idx="563">
                  <c:v>12</c:v>
                </c:pt>
                <c:pt idx="564">
                  <c:v>13</c:v>
                </c:pt>
                <c:pt idx="565">
                  <c:v>13</c:v>
                </c:pt>
                <c:pt idx="566">
                  <c:v>16</c:v>
                </c:pt>
                <c:pt idx="567">
                  <c:v>19</c:v>
                </c:pt>
                <c:pt idx="568">
                  <c:v>18</c:v>
                </c:pt>
                <c:pt idx="569">
                  <c:v>22</c:v>
                </c:pt>
                <c:pt idx="570">
                  <c:v>24</c:v>
                </c:pt>
                <c:pt idx="571">
                  <c:v>23</c:v>
                </c:pt>
                <c:pt idx="572">
                  <c:v>19</c:v>
                </c:pt>
                <c:pt idx="573">
                  <c:v>20</c:v>
                </c:pt>
                <c:pt idx="574">
                  <c:v>20</c:v>
                </c:pt>
                <c:pt idx="575">
                  <c:v>18</c:v>
                </c:pt>
                <c:pt idx="576">
                  <c:v>21</c:v>
                </c:pt>
                <c:pt idx="577">
                  <c:v>21</c:v>
                </c:pt>
                <c:pt idx="578">
                  <c:v>18</c:v>
                </c:pt>
                <c:pt idx="579">
                  <c:v>21</c:v>
                </c:pt>
                <c:pt idx="580">
                  <c:v>15</c:v>
                </c:pt>
                <c:pt idx="581">
                  <c:v>21</c:v>
                </c:pt>
                <c:pt idx="582">
                  <c:v>23</c:v>
                </c:pt>
                <c:pt idx="583">
                  <c:v>24</c:v>
                </c:pt>
                <c:pt idx="584">
                  <c:v>26</c:v>
                </c:pt>
                <c:pt idx="585">
                  <c:v>27</c:v>
                </c:pt>
                <c:pt idx="586">
                  <c:v>27</c:v>
                </c:pt>
                <c:pt idx="587">
                  <c:v>25</c:v>
                </c:pt>
                <c:pt idx="588">
                  <c:v>24</c:v>
                </c:pt>
                <c:pt idx="589">
                  <c:v>29</c:v>
                </c:pt>
                <c:pt idx="590">
                  <c:v>22</c:v>
                </c:pt>
                <c:pt idx="591">
                  <c:v>23</c:v>
                </c:pt>
                <c:pt idx="592">
                  <c:v>21</c:v>
                </c:pt>
                <c:pt idx="593">
                  <c:v>22</c:v>
                </c:pt>
                <c:pt idx="594">
                  <c:v>22</c:v>
                </c:pt>
                <c:pt idx="595">
                  <c:v>24</c:v>
                </c:pt>
                <c:pt idx="596">
                  <c:v>25</c:v>
                </c:pt>
                <c:pt idx="597">
                  <c:v>27</c:v>
                </c:pt>
                <c:pt idx="598">
                  <c:v>24</c:v>
                </c:pt>
                <c:pt idx="599">
                  <c:v>26</c:v>
                </c:pt>
                <c:pt idx="600">
                  <c:v>26</c:v>
                </c:pt>
                <c:pt idx="601">
                  <c:v>25</c:v>
                </c:pt>
                <c:pt idx="602">
                  <c:v>25</c:v>
                </c:pt>
                <c:pt idx="603">
                  <c:v>19</c:v>
                </c:pt>
                <c:pt idx="604">
                  <c:v>16</c:v>
                </c:pt>
                <c:pt idx="605">
                  <c:v>15</c:v>
                </c:pt>
                <c:pt idx="606">
                  <c:v>13</c:v>
                </c:pt>
                <c:pt idx="607">
                  <c:v>10</c:v>
                </c:pt>
                <c:pt idx="608">
                  <c:v>12</c:v>
                </c:pt>
                <c:pt idx="609">
                  <c:v>14</c:v>
                </c:pt>
                <c:pt idx="610">
                  <c:v>15</c:v>
                </c:pt>
                <c:pt idx="611">
                  <c:v>17</c:v>
                </c:pt>
                <c:pt idx="612">
                  <c:v>21</c:v>
                </c:pt>
                <c:pt idx="613">
                  <c:v>27</c:v>
                </c:pt>
                <c:pt idx="614">
                  <c:v>25</c:v>
                </c:pt>
                <c:pt idx="615">
                  <c:v>25</c:v>
                </c:pt>
                <c:pt idx="616">
                  <c:v>19</c:v>
                </c:pt>
                <c:pt idx="617">
                  <c:v>10</c:v>
                </c:pt>
                <c:pt idx="618">
                  <c:v>10</c:v>
                </c:pt>
                <c:pt idx="619">
                  <c:v>12</c:v>
                </c:pt>
                <c:pt idx="620">
                  <c:v>10</c:v>
                </c:pt>
                <c:pt idx="621">
                  <c:v>13</c:v>
                </c:pt>
                <c:pt idx="622">
                  <c:v>12</c:v>
                </c:pt>
                <c:pt idx="623">
                  <c:v>9</c:v>
                </c:pt>
                <c:pt idx="624">
                  <c:v>13</c:v>
                </c:pt>
                <c:pt idx="625">
                  <c:v>12</c:v>
                </c:pt>
                <c:pt idx="626">
                  <c:v>11</c:v>
                </c:pt>
                <c:pt idx="627">
                  <c:v>10</c:v>
                </c:pt>
                <c:pt idx="628">
                  <c:v>16</c:v>
                </c:pt>
                <c:pt idx="629">
                  <c:v>16</c:v>
                </c:pt>
                <c:pt idx="630">
                  <c:v>19</c:v>
                </c:pt>
                <c:pt idx="631">
                  <c:v>17</c:v>
                </c:pt>
                <c:pt idx="632">
                  <c:v>13</c:v>
                </c:pt>
                <c:pt idx="633">
                  <c:v>13</c:v>
                </c:pt>
                <c:pt idx="634">
                  <c:v>7</c:v>
                </c:pt>
                <c:pt idx="635">
                  <c:v>6</c:v>
                </c:pt>
                <c:pt idx="636">
                  <c:v>11</c:v>
                </c:pt>
                <c:pt idx="637">
                  <c:v>14</c:v>
                </c:pt>
                <c:pt idx="638">
                  <c:v>13</c:v>
                </c:pt>
                <c:pt idx="639">
                  <c:v>13</c:v>
                </c:pt>
                <c:pt idx="640">
                  <c:v>8</c:v>
                </c:pt>
                <c:pt idx="641">
                  <c:v>13</c:v>
                </c:pt>
                <c:pt idx="642">
                  <c:v>11</c:v>
                </c:pt>
                <c:pt idx="643">
                  <c:v>15</c:v>
                </c:pt>
                <c:pt idx="644">
                  <c:v>18</c:v>
                </c:pt>
                <c:pt idx="645">
                  <c:v>23</c:v>
                </c:pt>
                <c:pt idx="646">
                  <c:v>9</c:v>
                </c:pt>
                <c:pt idx="647">
                  <c:v>12</c:v>
                </c:pt>
                <c:pt idx="648">
                  <c:v>11</c:v>
                </c:pt>
                <c:pt idx="649">
                  <c:v>11</c:v>
                </c:pt>
                <c:pt idx="650">
                  <c:v>8</c:v>
                </c:pt>
                <c:pt idx="651">
                  <c:v>6</c:v>
                </c:pt>
                <c:pt idx="652">
                  <c:v>9</c:v>
                </c:pt>
                <c:pt idx="653">
                  <c:v>6</c:v>
                </c:pt>
                <c:pt idx="654">
                  <c:v>11</c:v>
                </c:pt>
                <c:pt idx="655">
                  <c:v>8</c:v>
                </c:pt>
                <c:pt idx="656">
                  <c:v>12</c:v>
                </c:pt>
                <c:pt idx="657">
                  <c:v>9</c:v>
                </c:pt>
                <c:pt idx="658">
                  <c:v>8</c:v>
                </c:pt>
                <c:pt idx="659">
                  <c:v>3</c:v>
                </c:pt>
                <c:pt idx="660">
                  <c:v>3</c:v>
                </c:pt>
                <c:pt idx="661">
                  <c:v>5</c:v>
                </c:pt>
                <c:pt idx="662">
                  <c:v>5</c:v>
                </c:pt>
                <c:pt idx="663">
                  <c:v>6</c:v>
                </c:pt>
                <c:pt idx="664">
                  <c:v>7</c:v>
                </c:pt>
                <c:pt idx="665">
                  <c:v>6</c:v>
                </c:pt>
                <c:pt idx="666">
                  <c:v>7</c:v>
                </c:pt>
                <c:pt idx="667">
                  <c:v>8</c:v>
                </c:pt>
                <c:pt idx="668">
                  <c:v>8</c:v>
                </c:pt>
                <c:pt idx="669">
                  <c:v>9</c:v>
                </c:pt>
                <c:pt idx="670">
                  <c:v>11</c:v>
                </c:pt>
                <c:pt idx="671">
                  <c:v>10</c:v>
                </c:pt>
                <c:pt idx="672">
                  <c:v>10</c:v>
                </c:pt>
                <c:pt idx="673">
                  <c:v>9</c:v>
                </c:pt>
                <c:pt idx="674">
                  <c:v>9</c:v>
                </c:pt>
                <c:pt idx="675">
                  <c:v>12</c:v>
                </c:pt>
                <c:pt idx="676">
                  <c:v>9</c:v>
                </c:pt>
                <c:pt idx="677">
                  <c:v>15</c:v>
                </c:pt>
                <c:pt idx="678">
                  <c:v>14</c:v>
                </c:pt>
                <c:pt idx="679">
                  <c:v>16</c:v>
                </c:pt>
                <c:pt idx="680">
                  <c:v>14</c:v>
                </c:pt>
                <c:pt idx="681">
                  <c:v>14</c:v>
                </c:pt>
                <c:pt idx="682">
                  <c:v>16</c:v>
                </c:pt>
                <c:pt idx="683">
                  <c:v>16</c:v>
                </c:pt>
                <c:pt idx="684">
                  <c:v>13</c:v>
                </c:pt>
                <c:pt idx="685">
                  <c:v>16</c:v>
                </c:pt>
                <c:pt idx="686">
                  <c:v>16</c:v>
                </c:pt>
                <c:pt idx="687">
                  <c:v>24</c:v>
                </c:pt>
                <c:pt idx="688">
                  <c:v>23</c:v>
                </c:pt>
                <c:pt idx="689">
                  <c:v>21</c:v>
                </c:pt>
                <c:pt idx="690">
                  <c:v>23</c:v>
                </c:pt>
                <c:pt idx="691">
                  <c:v>24</c:v>
                </c:pt>
                <c:pt idx="692">
                  <c:v>22</c:v>
                </c:pt>
                <c:pt idx="693">
                  <c:v>17</c:v>
                </c:pt>
                <c:pt idx="694">
                  <c:v>16</c:v>
                </c:pt>
                <c:pt idx="695">
                  <c:v>16</c:v>
                </c:pt>
                <c:pt idx="696">
                  <c:v>16</c:v>
                </c:pt>
                <c:pt idx="697">
                  <c:v>17</c:v>
                </c:pt>
                <c:pt idx="698">
                  <c:v>20</c:v>
                </c:pt>
                <c:pt idx="699">
                  <c:v>23</c:v>
                </c:pt>
                <c:pt idx="700">
                  <c:v>23</c:v>
                </c:pt>
                <c:pt idx="701">
                  <c:v>25</c:v>
                </c:pt>
                <c:pt idx="702">
                  <c:v>26</c:v>
                </c:pt>
                <c:pt idx="703">
                  <c:v>24</c:v>
                </c:pt>
                <c:pt idx="704">
                  <c:v>20</c:v>
                </c:pt>
                <c:pt idx="705">
                  <c:v>16</c:v>
                </c:pt>
                <c:pt idx="706">
                  <c:v>13</c:v>
                </c:pt>
                <c:pt idx="707">
                  <c:v>4</c:v>
                </c:pt>
                <c:pt idx="708">
                  <c:v>4</c:v>
                </c:pt>
                <c:pt idx="709">
                  <c:v>6</c:v>
                </c:pt>
                <c:pt idx="710">
                  <c:v>6</c:v>
                </c:pt>
                <c:pt idx="711">
                  <c:v>8</c:v>
                </c:pt>
                <c:pt idx="712">
                  <c:v>10</c:v>
                </c:pt>
                <c:pt idx="713">
                  <c:v>6</c:v>
                </c:pt>
                <c:pt idx="714">
                  <c:v>8</c:v>
                </c:pt>
                <c:pt idx="715">
                  <c:v>8</c:v>
                </c:pt>
                <c:pt idx="716">
                  <c:v>12</c:v>
                </c:pt>
                <c:pt idx="717">
                  <c:v>16</c:v>
                </c:pt>
                <c:pt idx="718">
                  <c:v>18</c:v>
                </c:pt>
                <c:pt idx="719">
                  <c:v>17</c:v>
                </c:pt>
                <c:pt idx="720">
                  <c:v>14</c:v>
                </c:pt>
                <c:pt idx="721">
                  <c:v>16</c:v>
                </c:pt>
                <c:pt idx="722">
                  <c:v>13</c:v>
                </c:pt>
                <c:pt idx="723">
                  <c:v>16</c:v>
                </c:pt>
                <c:pt idx="724">
                  <c:v>18</c:v>
                </c:pt>
                <c:pt idx="725">
                  <c:v>18</c:v>
                </c:pt>
                <c:pt idx="726">
                  <c:v>23</c:v>
                </c:pt>
                <c:pt idx="727">
                  <c:v>22</c:v>
                </c:pt>
                <c:pt idx="728">
                  <c:v>27</c:v>
                </c:pt>
                <c:pt idx="729">
                  <c:v>26</c:v>
                </c:pt>
                <c:pt idx="730">
                  <c:v>27</c:v>
                </c:pt>
                <c:pt idx="731">
                  <c:v>23</c:v>
                </c:pt>
                <c:pt idx="732">
                  <c:v>28</c:v>
                </c:pt>
                <c:pt idx="733">
                  <c:v>23</c:v>
                </c:pt>
                <c:pt idx="734">
                  <c:v>23</c:v>
                </c:pt>
                <c:pt idx="735">
                  <c:v>29</c:v>
                </c:pt>
                <c:pt idx="736">
                  <c:v>26</c:v>
                </c:pt>
                <c:pt idx="737">
                  <c:v>30</c:v>
                </c:pt>
                <c:pt idx="738">
                  <c:v>30</c:v>
                </c:pt>
                <c:pt idx="739">
                  <c:v>30</c:v>
                </c:pt>
                <c:pt idx="740">
                  <c:v>22</c:v>
                </c:pt>
                <c:pt idx="741">
                  <c:v>24</c:v>
                </c:pt>
                <c:pt idx="742">
                  <c:v>21</c:v>
                </c:pt>
                <c:pt idx="743">
                  <c:v>21</c:v>
                </c:pt>
                <c:pt idx="744">
                  <c:v>21</c:v>
                </c:pt>
                <c:pt idx="745">
                  <c:v>27</c:v>
                </c:pt>
                <c:pt idx="746">
                  <c:v>23</c:v>
                </c:pt>
                <c:pt idx="747">
                  <c:v>25</c:v>
                </c:pt>
                <c:pt idx="748">
                  <c:v>26</c:v>
                </c:pt>
                <c:pt idx="749">
                  <c:v>27</c:v>
                </c:pt>
                <c:pt idx="750">
                  <c:v>28</c:v>
                </c:pt>
                <c:pt idx="751">
                  <c:v>26</c:v>
                </c:pt>
                <c:pt idx="752">
                  <c:v>24</c:v>
                </c:pt>
                <c:pt idx="753">
                  <c:v>23</c:v>
                </c:pt>
                <c:pt idx="754">
                  <c:v>21</c:v>
                </c:pt>
                <c:pt idx="755">
                  <c:v>23</c:v>
                </c:pt>
                <c:pt idx="756">
                  <c:v>22</c:v>
                </c:pt>
                <c:pt idx="757">
                  <c:v>26</c:v>
                </c:pt>
                <c:pt idx="758">
                  <c:v>26</c:v>
                </c:pt>
                <c:pt idx="759">
                  <c:v>25</c:v>
                </c:pt>
                <c:pt idx="760">
                  <c:v>25</c:v>
                </c:pt>
                <c:pt idx="761">
                  <c:v>25</c:v>
                </c:pt>
                <c:pt idx="762">
                  <c:v>27</c:v>
                </c:pt>
                <c:pt idx="763">
                  <c:v>26</c:v>
                </c:pt>
                <c:pt idx="764">
                  <c:v>18</c:v>
                </c:pt>
                <c:pt idx="765">
                  <c:v>16</c:v>
                </c:pt>
                <c:pt idx="766">
                  <c:v>12</c:v>
                </c:pt>
                <c:pt idx="767">
                  <c:v>11</c:v>
                </c:pt>
                <c:pt idx="768">
                  <c:v>9</c:v>
                </c:pt>
                <c:pt idx="769">
                  <c:v>7</c:v>
                </c:pt>
                <c:pt idx="770">
                  <c:v>12</c:v>
                </c:pt>
                <c:pt idx="771">
                  <c:v>13</c:v>
                </c:pt>
                <c:pt idx="772">
                  <c:v>18</c:v>
                </c:pt>
                <c:pt idx="773">
                  <c:v>21</c:v>
                </c:pt>
                <c:pt idx="774">
                  <c:v>21</c:v>
                </c:pt>
                <c:pt idx="775">
                  <c:v>23</c:v>
                </c:pt>
                <c:pt idx="776">
                  <c:v>24</c:v>
                </c:pt>
                <c:pt idx="777">
                  <c:v>22</c:v>
                </c:pt>
                <c:pt idx="778">
                  <c:v>20</c:v>
                </c:pt>
                <c:pt idx="779">
                  <c:v>17</c:v>
                </c:pt>
                <c:pt idx="780">
                  <c:v>13</c:v>
                </c:pt>
                <c:pt idx="781">
                  <c:v>13</c:v>
                </c:pt>
                <c:pt idx="782">
                  <c:v>11</c:v>
                </c:pt>
                <c:pt idx="783">
                  <c:v>12</c:v>
                </c:pt>
                <c:pt idx="784">
                  <c:v>11</c:v>
                </c:pt>
                <c:pt idx="785">
                  <c:v>15</c:v>
                </c:pt>
                <c:pt idx="786">
                  <c:v>21</c:v>
                </c:pt>
                <c:pt idx="787">
                  <c:v>23</c:v>
                </c:pt>
                <c:pt idx="788">
                  <c:v>28</c:v>
                </c:pt>
                <c:pt idx="789">
                  <c:v>27</c:v>
                </c:pt>
                <c:pt idx="790">
                  <c:v>30</c:v>
                </c:pt>
                <c:pt idx="791">
                  <c:v>30</c:v>
                </c:pt>
                <c:pt idx="792">
                  <c:v>29</c:v>
                </c:pt>
                <c:pt idx="793">
                  <c:v>27</c:v>
                </c:pt>
                <c:pt idx="794">
                  <c:v>27</c:v>
                </c:pt>
                <c:pt idx="795">
                  <c:v>25</c:v>
                </c:pt>
                <c:pt idx="796">
                  <c:v>25</c:v>
                </c:pt>
                <c:pt idx="797">
                  <c:v>24</c:v>
                </c:pt>
                <c:pt idx="798">
                  <c:v>23</c:v>
                </c:pt>
                <c:pt idx="799">
                  <c:v>23</c:v>
                </c:pt>
                <c:pt idx="800">
                  <c:v>25</c:v>
                </c:pt>
                <c:pt idx="801">
                  <c:v>26</c:v>
                </c:pt>
                <c:pt idx="802">
                  <c:v>25</c:v>
                </c:pt>
                <c:pt idx="803">
                  <c:v>27</c:v>
                </c:pt>
                <c:pt idx="804">
                  <c:v>26</c:v>
                </c:pt>
                <c:pt idx="805">
                  <c:v>25</c:v>
                </c:pt>
                <c:pt idx="806">
                  <c:v>22</c:v>
                </c:pt>
                <c:pt idx="807">
                  <c:v>21</c:v>
                </c:pt>
                <c:pt idx="808">
                  <c:v>20</c:v>
                </c:pt>
                <c:pt idx="809">
                  <c:v>19</c:v>
                </c:pt>
                <c:pt idx="810">
                  <c:v>19</c:v>
                </c:pt>
                <c:pt idx="811">
                  <c:v>19</c:v>
                </c:pt>
                <c:pt idx="812">
                  <c:v>19</c:v>
                </c:pt>
                <c:pt idx="813">
                  <c:v>20</c:v>
                </c:pt>
                <c:pt idx="814">
                  <c:v>20</c:v>
                </c:pt>
                <c:pt idx="815">
                  <c:v>24</c:v>
                </c:pt>
                <c:pt idx="816">
                  <c:v>24</c:v>
                </c:pt>
                <c:pt idx="817">
                  <c:v>25</c:v>
                </c:pt>
                <c:pt idx="818">
                  <c:v>23</c:v>
                </c:pt>
                <c:pt idx="819">
                  <c:v>25</c:v>
                </c:pt>
                <c:pt idx="820">
                  <c:v>24</c:v>
                </c:pt>
                <c:pt idx="821">
                  <c:v>19</c:v>
                </c:pt>
                <c:pt idx="822">
                  <c:v>19</c:v>
                </c:pt>
                <c:pt idx="823">
                  <c:v>16</c:v>
                </c:pt>
                <c:pt idx="824">
                  <c:v>16</c:v>
                </c:pt>
                <c:pt idx="825">
                  <c:v>20</c:v>
                </c:pt>
                <c:pt idx="826">
                  <c:v>19</c:v>
                </c:pt>
                <c:pt idx="827">
                  <c:v>23</c:v>
                </c:pt>
                <c:pt idx="828">
                  <c:v>23</c:v>
                </c:pt>
                <c:pt idx="829">
                  <c:v>24</c:v>
                </c:pt>
                <c:pt idx="830">
                  <c:v>25</c:v>
                </c:pt>
                <c:pt idx="831">
                  <c:v>24</c:v>
                </c:pt>
                <c:pt idx="832">
                  <c:v>28</c:v>
                </c:pt>
                <c:pt idx="833">
                  <c:v>26</c:v>
                </c:pt>
                <c:pt idx="834">
                  <c:v>26</c:v>
                </c:pt>
                <c:pt idx="835">
                  <c:v>28</c:v>
                </c:pt>
                <c:pt idx="836">
                  <c:v>23</c:v>
                </c:pt>
                <c:pt idx="837">
                  <c:v>14</c:v>
                </c:pt>
                <c:pt idx="838">
                  <c:v>15</c:v>
                </c:pt>
                <c:pt idx="839">
                  <c:v>13</c:v>
                </c:pt>
                <c:pt idx="840">
                  <c:v>14</c:v>
                </c:pt>
                <c:pt idx="841">
                  <c:v>13</c:v>
                </c:pt>
                <c:pt idx="842">
                  <c:v>9</c:v>
                </c:pt>
                <c:pt idx="843">
                  <c:v>9</c:v>
                </c:pt>
                <c:pt idx="844">
                  <c:v>9</c:v>
                </c:pt>
                <c:pt idx="845">
                  <c:v>11</c:v>
                </c:pt>
                <c:pt idx="846">
                  <c:v>10</c:v>
                </c:pt>
                <c:pt idx="847">
                  <c:v>11</c:v>
                </c:pt>
                <c:pt idx="848">
                  <c:v>21</c:v>
                </c:pt>
                <c:pt idx="849">
                  <c:v>21</c:v>
                </c:pt>
                <c:pt idx="850">
                  <c:v>21</c:v>
                </c:pt>
                <c:pt idx="851">
                  <c:v>21</c:v>
                </c:pt>
                <c:pt idx="852">
                  <c:v>24</c:v>
                </c:pt>
                <c:pt idx="853">
                  <c:v>21</c:v>
                </c:pt>
                <c:pt idx="854">
                  <c:v>18</c:v>
                </c:pt>
                <c:pt idx="855">
                  <c:v>17</c:v>
                </c:pt>
                <c:pt idx="856">
                  <c:v>12</c:v>
                </c:pt>
                <c:pt idx="857">
                  <c:v>12</c:v>
                </c:pt>
                <c:pt idx="858">
                  <c:v>12</c:v>
                </c:pt>
                <c:pt idx="859">
                  <c:v>19</c:v>
                </c:pt>
                <c:pt idx="860">
                  <c:v>15</c:v>
                </c:pt>
                <c:pt idx="861">
                  <c:v>21</c:v>
                </c:pt>
                <c:pt idx="862">
                  <c:v>24</c:v>
                </c:pt>
                <c:pt idx="863">
                  <c:v>24</c:v>
                </c:pt>
                <c:pt idx="864">
                  <c:v>25</c:v>
                </c:pt>
                <c:pt idx="865">
                  <c:v>24</c:v>
                </c:pt>
                <c:pt idx="866">
                  <c:v>24</c:v>
                </c:pt>
                <c:pt idx="867">
                  <c:v>25</c:v>
                </c:pt>
                <c:pt idx="868">
                  <c:v>27</c:v>
                </c:pt>
                <c:pt idx="869">
                  <c:v>26</c:v>
                </c:pt>
                <c:pt idx="870">
                  <c:v>27</c:v>
                </c:pt>
                <c:pt idx="871">
                  <c:v>28</c:v>
                </c:pt>
                <c:pt idx="872">
                  <c:v>28</c:v>
                </c:pt>
                <c:pt idx="873">
                  <c:v>29</c:v>
                </c:pt>
                <c:pt idx="874">
                  <c:v>25</c:v>
                </c:pt>
                <c:pt idx="875">
                  <c:v>25</c:v>
                </c:pt>
                <c:pt idx="876">
                  <c:v>22</c:v>
                </c:pt>
                <c:pt idx="877">
                  <c:v>20</c:v>
                </c:pt>
                <c:pt idx="878">
                  <c:v>22</c:v>
                </c:pt>
                <c:pt idx="879">
                  <c:v>22</c:v>
                </c:pt>
                <c:pt idx="880">
                  <c:v>21</c:v>
                </c:pt>
                <c:pt idx="881">
                  <c:v>19</c:v>
                </c:pt>
                <c:pt idx="882">
                  <c:v>17</c:v>
                </c:pt>
                <c:pt idx="883">
                  <c:v>13</c:v>
                </c:pt>
                <c:pt idx="884">
                  <c:v>12</c:v>
                </c:pt>
                <c:pt idx="885">
                  <c:v>12</c:v>
                </c:pt>
                <c:pt idx="886">
                  <c:v>3</c:v>
                </c:pt>
                <c:pt idx="887">
                  <c:v>3</c:v>
                </c:pt>
                <c:pt idx="888">
                  <c:v>3</c:v>
                </c:pt>
                <c:pt idx="889">
                  <c:v>3</c:v>
                </c:pt>
                <c:pt idx="890">
                  <c:v>3</c:v>
                </c:pt>
                <c:pt idx="891">
                  <c:v>3</c:v>
                </c:pt>
                <c:pt idx="892">
                  <c:v>3</c:v>
                </c:pt>
                <c:pt idx="893">
                  <c:v>3</c:v>
                </c:pt>
                <c:pt idx="894">
                  <c:v>3</c:v>
                </c:pt>
                <c:pt idx="895">
                  <c:v>3</c:v>
                </c:pt>
                <c:pt idx="896">
                  <c:v>4</c:v>
                </c:pt>
                <c:pt idx="897">
                  <c:v>5</c:v>
                </c:pt>
                <c:pt idx="898">
                  <c:v>10</c:v>
                </c:pt>
                <c:pt idx="899">
                  <c:v>13</c:v>
                </c:pt>
                <c:pt idx="900">
                  <c:v>12</c:v>
                </c:pt>
                <c:pt idx="901">
                  <c:v>11</c:v>
                </c:pt>
                <c:pt idx="902">
                  <c:v>10</c:v>
                </c:pt>
                <c:pt idx="903">
                  <c:v>3</c:v>
                </c:pt>
                <c:pt idx="904">
                  <c:v>4</c:v>
                </c:pt>
                <c:pt idx="905">
                  <c:v>4</c:v>
                </c:pt>
                <c:pt idx="906">
                  <c:v>6</c:v>
                </c:pt>
                <c:pt idx="907">
                  <c:v>13</c:v>
                </c:pt>
                <c:pt idx="908">
                  <c:v>14</c:v>
                </c:pt>
                <c:pt idx="909">
                  <c:v>16</c:v>
                </c:pt>
                <c:pt idx="910">
                  <c:v>18</c:v>
                </c:pt>
                <c:pt idx="911">
                  <c:v>21</c:v>
                </c:pt>
                <c:pt idx="912">
                  <c:v>20</c:v>
                </c:pt>
                <c:pt idx="913">
                  <c:v>15</c:v>
                </c:pt>
                <c:pt idx="914">
                  <c:v>14</c:v>
                </c:pt>
                <c:pt idx="915">
                  <c:v>14</c:v>
                </c:pt>
                <c:pt idx="916">
                  <c:v>17</c:v>
                </c:pt>
                <c:pt idx="917">
                  <c:v>19</c:v>
                </c:pt>
                <c:pt idx="918">
                  <c:v>17</c:v>
                </c:pt>
                <c:pt idx="919">
                  <c:v>10</c:v>
                </c:pt>
                <c:pt idx="920">
                  <c:v>10</c:v>
                </c:pt>
                <c:pt idx="921">
                  <c:v>8</c:v>
                </c:pt>
                <c:pt idx="922">
                  <c:v>8</c:v>
                </c:pt>
                <c:pt idx="923">
                  <c:v>8</c:v>
                </c:pt>
                <c:pt idx="924">
                  <c:v>13</c:v>
                </c:pt>
                <c:pt idx="925">
                  <c:v>18</c:v>
                </c:pt>
                <c:pt idx="926">
                  <c:v>21</c:v>
                </c:pt>
                <c:pt idx="927">
                  <c:v>21</c:v>
                </c:pt>
                <c:pt idx="928">
                  <c:v>20</c:v>
                </c:pt>
                <c:pt idx="929">
                  <c:v>12</c:v>
                </c:pt>
                <c:pt idx="930">
                  <c:v>9</c:v>
                </c:pt>
                <c:pt idx="931">
                  <c:v>8</c:v>
                </c:pt>
                <c:pt idx="932">
                  <c:v>8</c:v>
                </c:pt>
                <c:pt idx="933">
                  <c:v>14</c:v>
                </c:pt>
                <c:pt idx="934">
                  <c:v>18</c:v>
                </c:pt>
                <c:pt idx="935">
                  <c:v>17</c:v>
                </c:pt>
                <c:pt idx="936">
                  <c:v>17</c:v>
                </c:pt>
                <c:pt idx="937">
                  <c:v>16</c:v>
                </c:pt>
                <c:pt idx="938">
                  <c:v>15</c:v>
                </c:pt>
                <c:pt idx="939">
                  <c:v>17</c:v>
                </c:pt>
                <c:pt idx="940">
                  <c:v>13</c:v>
                </c:pt>
                <c:pt idx="941">
                  <c:v>12</c:v>
                </c:pt>
                <c:pt idx="942">
                  <c:v>13</c:v>
                </c:pt>
                <c:pt idx="943">
                  <c:v>20</c:v>
                </c:pt>
                <c:pt idx="944">
                  <c:v>17</c:v>
                </c:pt>
                <c:pt idx="945">
                  <c:v>21</c:v>
                </c:pt>
                <c:pt idx="946">
                  <c:v>21</c:v>
                </c:pt>
                <c:pt idx="947">
                  <c:v>23</c:v>
                </c:pt>
                <c:pt idx="948">
                  <c:v>22</c:v>
                </c:pt>
                <c:pt idx="949">
                  <c:v>25</c:v>
                </c:pt>
                <c:pt idx="950">
                  <c:v>26</c:v>
                </c:pt>
                <c:pt idx="951">
                  <c:v>29</c:v>
                </c:pt>
                <c:pt idx="952">
                  <c:v>28</c:v>
                </c:pt>
                <c:pt idx="953">
                  <c:v>30</c:v>
                </c:pt>
                <c:pt idx="954">
                  <c:v>28</c:v>
                </c:pt>
                <c:pt idx="955">
                  <c:v>27</c:v>
                </c:pt>
                <c:pt idx="956">
                  <c:v>29</c:v>
                </c:pt>
                <c:pt idx="957">
                  <c:v>30</c:v>
                </c:pt>
                <c:pt idx="958">
                  <c:v>24</c:v>
                </c:pt>
                <c:pt idx="959">
                  <c:v>27</c:v>
                </c:pt>
                <c:pt idx="960">
                  <c:v>28</c:v>
                </c:pt>
                <c:pt idx="961">
                  <c:v>24</c:v>
                </c:pt>
                <c:pt idx="962">
                  <c:v>24</c:v>
                </c:pt>
                <c:pt idx="963">
                  <c:v>30</c:v>
                </c:pt>
                <c:pt idx="964">
                  <c:v>29</c:v>
                </c:pt>
                <c:pt idx="965">
                  <c:v>28</c:v>
                </c:pt>
                <c:pt idx="966">
                  <c:v>25</c:v>
                </c:pt>
                <c:pt idx="967">
                  <c:v>29</c:v>
                </c:pt>
                <c:pt idx="968">
                  <c:v>29</c:v>
                </c:pt>
                <c:pt idx="969">
                  <c:v>28</c:v>
                </c:pt>
                <c:pt idx="970">
                  <c:v>28</c:v>
                </c:pt>
                <c:pt idx="971">
                  <c:v>29</c:v>
                </c:pt>
                <c:pt idx="972">
                  <c:v>28</c:v>
                </c:pt>
                <c:pt idx="973">
                  <c:v>25</c:v>
                </c:pt>
                <c:pt idx="974">
                  <c:v>29</c:v>
                </c:pt>
                <c:pt idx="975">
                  <c:v>30</c:v>
                </c:pt>
                <c:pt idx="976">
                  <c:v>33</c:v>
                </c:pt>
                <c:pt idx="977">
                  <c:v>33</c:v>
                </c:pt>
                <c:pt idx="978">
                  <c:v>29</c:v>
                </c:pt>
                <c:pt idx="979">
                  <c:v>28</c:v>
                </c:pt>
                <c:pt idx="980">
                  <c:v>28</c:v>
                </c:pt>
                <c:pt idx="981">
                  <c:v>24</c:v>
                </c:pt>
                <c:pt idx="982">
                  <c:v>28</c:v>
                </c:pt>
                <c:pt idx="983">
                  <c:v>26</c:v>
                </c:pt>
                <c:pt idx="984">
                  <c:v>24</c:v>
                </c:pt>
                <c:pt idx="985">
                  <c:v>23</c:v>
                </c:pt>
                <c:pt idx="986">
                  <c:v>21</c:v>
                </c:pt>
                <c:pt idx="987">
                  <c:v>22</c:v>
                </c:pt>
                <c:pt idx="988">
                  <c:v>21</c:v>
                </c:pt>
                <c:pt idx="989">
                  <c:v>24</c:v>
                </c:pt>
                <c:pt idx="990">
                  <c:v>25</c:v>
                </c:pt>
                <c:pt idx="991">
                  <c:v>22</c:v>
                </c:pt>
                <c:pt idx="992">
                  <c:v>21</c:v>
                </c:pt>
                <c:pt idx="993">
                  <c:v>20</c:v>
                </c:pt>
                <c:pt idx="994">
                  <c:v>19</c:v>
                </c:pt>
                <c:pt idx="995">
                  <c:v>19</c:v>
                </c:pt>
                <c:pt idx="996">
                  <c:v>19</c:v>
                </c:pt>
                <c:pt idx="997">
                  <c:v>19</c:v>
                </c:pt>
                <c:pt idx="998">
                  <c:v>14</c:v>
                </c:pt>
                <c:pt idx="999">
                  <c:v>14</c:v>
                </c:pt>
                <c:pt idx="1000">
                  <c:v>13</c:v>
                </c:pt>
                <c:pt idx="1001">
                  <c:v>12</c:v>
                </c:pt>
                <c:pt idx="1002">
                  <c:v>15</c:v>
                </c:pt>
                <c:pt idx="1003">
                  <c:v>20</c:v>
                </c:pt>
                <c:pt idx="1004">
                  <c:v>20</c:v>
                </c:pt>
                <c:pt idx="1005">
                  <c:v>21</c:v>
                </c:pt>
                <c:pt idx="1006">
                  <c:v>27</c:v>
                </c:pt>
                <c:pt idx="1007">
                  <c:v>25</c:v>
                </c:pt>
                <c:pt idx="1008">
                  <c:v>23</c:v>
                </c:pt>
                <c:pt idx="1009">
                  <c:v>24</c:v>
                </c:pt>
                <c:pt idx="1010">
                  <c:v>25</c:v>
                </c:pt>
                <c:pt idx="1011">
                  <c:v>22</c:v>
                </c:pt>
                <c:pt idx="1012">
                  <c:v>24</c:v>
                </c:pt>
                <c:pt idx="1013">
                  <c:v>18</c:v>
                </c:pt>
                <c:pt idx="1014">
                  <c:v>21</c:v>
                </c:pt>
                <c:pt idx="1015">
                  <c:v>21</c:v>
                </c:pt>
                <c:pt idx="1016">
                  <c:v>27</c:v>
                </c:pt>
                <c:pt idx="1017">
                  <c:v>27</c:v>
                </c:pt>
                <c:pt idx="1018">
                  <c:v>26</c:v>
                </c:pt>
                <c:pt idx="1019">
                  <c:v>23</c:v>
                </c:pt>
                <c:pt idx="1020">
                  <c:v>21</c:v>
                </c:pt>
                <c:pt idx="1021">
                  <c:v>18</c:v>
                </c:pt>
                <c:pt idx="1022">
                  <c:v>17</c:v>
                </c:pt>
                <c:pt idx="1023">
                  <c:v>14</c:v>
                </c:pt>
                <c:pt idx="1024">
                  <c:v>13</c:v>
                </c:pt>
                <c:pt idx="1025">
                  <c:v>12</c:v>
                </c:pt>
                <c:pt idx="1026">
                  <c:v>16</c:v>
                </c:pt>
                <c:pt idx="1027">
                  <c:v>15</c:v>
                </c:pt>
                <c:pt idx="1028">
                  <c:v>15</c:v>
                </c:pt>
                <c:pt idx="1029">
                  <c:v>10</c:v>
                </c:pt>
                <c:pt idx="1030">
                  <c:v>10</c:v>
                </c:pt>
                <c:pt idx="1031">
                  <c:v>4</c:v>
                </c:pt>
                <c:pt idx="1032">
                  <c:v>4</c:v>
                </c:pt>
                <c:pt idx="1033">
                  <c:v>4</c:v>
                </c:pt>
                <c:pt idx="1034">
                  <c:v>4</c:v>
                </c:pt>
                <c:pt idx="1035">
                  <c:v>11</c:v>
                </c:pt>
                <c:pt idx="1036">
                  <c:v>10</c:v>
                </c:pt>
                <c:pt idx="1037">
                  <c:v>13</c:v>
                </c:pt>
                <c:pt idx="1038">
                  <c:v>7</c:v>
                </c:pt>
                <c:pt idx="1039">
                  <c:v>6</c:v>
                </c:pt>
                <c:pt idx="1040">
                  <c:v>3</c:v>
                </c:pt>
                <c:pt idx="1041">
                  <c:v>3</c:v>
                </c:pt>
                <c:pt idx="1042">
                  <c:v>5</c:v>
                </c:pt>
                <c:pt idx="1043">
                  <c:v>5</c:v>
                </c:pt>
                <c:pt idx="1044">
                  <c:v>6</c:v>
                </c:pt>
                <c:pt idx="1045">
                  <c:v>11</c:v>
                </c:pt>
                <c:pt idx="1046">
                  <c:v>14</c:v>
                </c:pt>
                <c:pt idx="1047">
                  <c:v>12</c:v>
                </c:pt>
                <c:pt idx="1048">
                  <c:v>9</c:v>
                </c:pt>
                <c:pt idx="1049">
                  <c:v>8</c:v>
                </c:pt>
                <c:pt idx="1050">
                  <c:v>5</c:v>
                </c:pt>
                <c:pt idx="1051">
                  <c:v>5</c:v>
                </c:pt>
                <c:pt idx="1052">
                  <c:v>6</c:v>
                </c:pt>
                <c:pt idx="1053">
                  <c:v>13</c:v>
                </c:pt>
                <c:pt idx="1054">
                  <c:v>10</c:v>
                </c:pt>
                <c:pt idx="1055">
                  <c:v>10</c:v>
                </c:pt>
                <c:pt idx="1056">
                  <c:v>8</c:v>
                </c:pt>
                <c:pt idx="1057">
                  <c:v>7</c:v>
                </c:pt>
                <c:pt idx="1058">
                  <c:v>6</c:v>
                </c:pt>
                <c:pt idx="1059">
                  <c:v>3</c:v>
                </c:pt>
                <c:pt idx="1060">
                  <c:v>3</c:v>
                </c:pt>
                <c:pt idx="1061">
                  <c:v>3</c:v>
                </c:pt>
                <c:pt idx="1062">
                  <c:v>3</c:v>
                </c:pt>
                <c:pt idx="1063">
                  <c:v>4</c:v>
                </c:pt>
                <c:pt idx="1064">
                  <c:v>17</c:v>
                </c:pt>
                <c:pt idx="1065">
                  <c:v>15</c:v>
                </c:pt>
                <c:pt idx="1066">
                  <c:v>13</c:v>
                </c:pt>
                <c:pt idx="1067">
                  <c:v>11</c:v>
                </c:pt>
                <c:pt idx="1068">
                  <c:v>8</c:v>
                </c:pt>
                <c:pt idx="1069">
                  <c:v>3</c:v>
                </c:pt>
                <c:pt idx="1070">
                  <c:v>3</c:v>
                </c:pt>
                <c:pt idx="1071">
                  <c:v>3</c:v>
                </c:pt>
                <c:pt idx="1072">
                  <c:v>3</c:v>
                </c:pt>
                <c:pt idx="1073">
                  <c:v>4</c:v>
                </c:pt>
                <c:pt idx="1074">
                  <c:v>9</c:v>
                </c:pt>
                <c:pt idx="1075">
                  <c:v>13</c:v>
                </c:pt>
                <c:pt idx="1076">
                  <c:v>12</c:v>
                </c:pt>
                <c:pt idx="1077">
                  <c:v>13</c:v>
                </c:pt>
                <c:pt idx="1078">
                  <c:v>13</c:v>
                </c:pt>
                <c:pt idx="1079">
                  <c:v>13</c:v>
                </c:pt>
                <c:pt idx="1080">
                  <c:v>18</c:v>
                </c:pt>
                <c:pt idx="1081">
                  <c:v>20</c:v>
                </c:pt>
                <c:pt idx="1082">
                  <c:v>20</c:v>
                </c:pt>
                <c:pt idx="1083">
                  <c:v>18</c:v>
                </c:pt>
                <c:pt idx="1084">
                  <c:v>14</c:v>
                </c:pt>
                <c:pt idx="1085">
                  <c:v>12</c:v>
                </c:pt>
                <c:pt idx="1086">
                  <c:v>14</c:v>
                </c:pt>
                <c:pt idx="1087">
                  <c:v>9</c:v>
                </c:pt>
                <c:pt idx="1088">
                  <c:v>9</c:v>
                </c:pt>
                <c:pt idx="1089">
                  <c:v>15</c:v>
                </c:pt>
                <c:pt idx="1090">
                  <c:v>18</c:v>
                </c:pt>
                <c:pt idx="1091">
                  <c:v>14</c:v>
                </c:pt>
                <c:pt idx="1092">
                  <c:v>15</c:v>
                </c:pt>
                <c:pt idx="1093">
                  <c:v>16</c:v>
                </c:pt>
                <c:pt idx="1094">
                  <c:v>18</c:v>
                </c:pt>
                <c:pt idx="1095">
                  <c:v>18</c:v>
                </c:pt>
                <c:pt idx="1096">
                  <c:v>18</c:v>
                </c:pt>
                <c:pt idx="1097">
                  <c:v>21</c:v>
                </c:pt>
                <c:pt idx="1098">
                  <c:v>20</c:v>
                </c:pt>
                <c:pt idx="1099">
                  <c:v>18</c:v>
                </c:pt>
                <c:pt idx="1100">
                  <c:v>17</c:v>
                </c:pt>
                <c:pt idx="1101">
                  <c:v>19</c:v>
                </c:pt>
                <c:pt idx="1102">
                  <c:v>22</c:v>
                </c:pt>
                <c:pt idx="1103">
                  <c:v>21</c:v>
                </c:pt>
                <c:pt idx="1104">
                  <c:v>21</c:v>
                </c:pt>
                <c:pt idx="1105">
                  <c:v>18</c:v>
                </c:pt>
                <c:pt idx="1106">
                  <c:v>14</c:v>
                </c:pt>
                <c:pt idx="1107">
                  <c:v>12</c:v>
                </c:pt>
                <c:pt idx="1108">
                  <c:v>14</c:v>
                </c:pt>
                <c:pt idx="1109">
                  <c:v>12</c:v>
                </c:pt>
                <c:pt idx="1110">
                  <c:v>16</c:v>
                </c:pt>
                <c:pt idx="1111">
                  <c:v>18</c:v>
                </c:pt>
                <c:pt idx="1112">
                  <c:v>20</c:v>
                </c:pt>
                <c:pt idx="1113">
                  <c:v>18</c:v>
                </c:pt>
                <c:pt idx="1114">
                  <c:v>18</c:v>
                </c:pt>
                <c:pt idx="1115">
                  <c:v>17</c:v>
                </c:pt>
                <c:pt idx="1116">
                  <c:v>17</c:v>
                </c:pt>
                <c:pt idx="1117">
                  <c:v>19</c:v>
                </c:pt>
                <c:pt idx="1118">
                  <c:v>28</c:v>
                </c:pt>
                <c:pt idx="1119">
                  <c:v>29</c:v>
                </c:pt>
                <c:pt idx="1120">
                  <c:v>29</c:v>
                </c:pt>
                <c:pt idx="1121">
                  <c:v>30</c:v>
                </c:pt>
                <c:pt idx="1122">
                  <c:v>31</c:v>
                </c:pt>
                <c:pt idx="1123">
                  <c:v>31</c:v>
                </c:pt>
                <c:pt idx="1124">
                  <c:v>33</c:v>
                </c:pt>
                <c:pt idx="1125">
                  <c:v>26</c:v>
                </c:pt>
                <c:pt idx="1126">
                  <c:v>28</c:v>
                </c:pt>
                <c:pt idx="1127">
                  <c:v>23</c:v>
                </c:pt>
                <c:pt idx="1128">
                  <c:v>28</c:v>
                </c:pt>
                <c:pt idx="1129">
                  <c:v>26</c:v>
                </c:pt>
                <c:pt idx="1130">
                  <c:v>29</c:v>
                </c:pt>
                <c:pt idx="1131">
                  <c:v>30</c:v>
                </c:pt>
                <c:pt idx="1132">
                  <c:v>32</c:v>
                </c:pt>
                <c:pt idx="1133">
                  <c:v>30</c:v>
                </c:pt>
                <c:pt idx="1134">
                  <c:v>30</c:v>
                </c:pt>
                <c:pt idx="1135">
                  <c:v>31</c:v>
                </c:pt>
                <c:pt idx="1136">
                  <c:v>30</c:v>
                </c:pt>
                <c:pt idx="1137">
                  <c:v>30</c:v>
                </c:pt>
                <c:pt idx="1138">
                  <c:v>31</c:v>
                </c:pt>
                <c:pt idx="1139">
                  <c:v>29</c:v>
                </c:pt>
                <c:pt idx="1140">
                  <c:v>30</c:v>
                </c:pt>
                <c:pt idx="1141">
                  <c:v>30</c:v>
                </c:pt>
                <c:pt idx="1142">
                  <c:v>31</c:v>
                </c:pt>
                <c:pt idx="1143">
                  <c:v>32</c:v>
                </c:pt>
                <c:pt idx="1144">
                  <c:v>32</c:v>
                </c:pt>
                <c:pt idx="1145">
                  <c:v>32</c:v>
                </c:pt>
                <c:pt idx="1146">
                  <c:v>32</c:v>
                </c:pt>
                <c:pt idx="1147">
                  <c:v>33</c:v>
                </c:pt>
                <c:pt idx="1148">
                  <c:v>32</c:v>
                </c:pt>
                <c:pt idx="1149">
                  <c:v>32</c:v>
                </c:pt>
                <c:pt idx="1150">
                  <c:v>31</c:v>
                </c:pt>
                <c:pt idx="1151">
                  <c:v>25</c:v>
                </c:pt>
                <c:pt idx="1152">
                  <c:v>24</c:v>
                </c:pt>
                <c:pt idx="1153">
                  <c:v>23</c:v>
                </c:pt>
                <c:pt idx="1154">
                  <c:v>23</c:v>
                </c:pt>
                <c:pt idx="1155">
                  <c:v>23</c:v>
                </c:pt>
                <c:pt idx="1156">
                  <c:v>26</c:v>
                </c:pt>
                <c:pt idx="1157">
                  <c:v>26</c:v>
                </c:pt>
                <c:pt idx="1158">
                  <c:v>29</c:v>
                </c:pt>
                <c:pt idx="1159">
                  <c:v>32</c:v>
                </c:pt>
                <c:pt idx="1160">
                  <c:v>32</c:v>
                </c:pt>
                <c:pt idx="1161">
                  <c:v>31</c:v>
                </c:pt>
                <c:pt idx="1162">
                  <c:v>31</c:v>
                </c:pt>
                <c:pt idx="1163">
                  <c:v>26</c:v>
                </c:pt>
                <c:pt idx="1164">
                  <c:v>26</c:v>
                </c:pt>
                <c:pt idx="1165">
                  <c:v>21</c:v>
                </c:pt>
                <c:pt idx="1166">
                  <c:v>20</c:v>
                </c:pt>
                <c:pt idx="1167">
                  <c:v>23</c:v>
                </c:pt>
                <c:pt idx="1168">
                  <c:v>20</c:v>
                </c:pt>
                <c:pt idx="1169">
                  <c:v>20</c:v>
                </c:pt>
                <c:pt idx="1170">
                  <c:v>16</c:v>
                </c:pt>
                <c:pt idx="1171">
                  <c:v>16</c:v>
                </c:pt>
                <c:pt idx="1172">
                  <c:v>16</c:v>
                </c:pt>
                <c:pt idx="1173">
                  <c:v>20</c:v>
                </c:pt>
                <c:pt idx="1174">
                  <c:v>22</c:v>
                </c:pt>
                <c:pt idx="1175">
                  <c:v>29</c:v>
                </c:pt>
                <c:pt idx="1176">
                  <c:v>23</c:v>
                </c:pt>
                <c:pt idx="1177">
                  <c:v>25</c:v>
                </c:pt>
                <c:pt idx="1178">
                  <c:v>26</c:v>
                </c:pt>
                <c:pt idx="1179">
                  <c:v>27</c:v>
                </c:pt>
                <c:pt idx="1180">
                  <c:v>28</c:v>
                </c:pt>
                <c:pt idx="1181">
                  <c:v>31</c:v>
                </c:pt>
                <c:pt idx="1182">
                  <c:v>29</c:v>
                </c:pt>
                <c:pt idx="1183">
                  <c:v>28</c:v>
                </c:pt>
                <c:pt idx="1184">
                  <c:v>28</c:v>
                </c:pt>
                <c:pt idx="1185">
                  <c:v>28</c:v>
                </c:pt>
                <c:pt idx="1186">
                  <c:v>23</c:v>
                </c:pt>
                <c:pt idx="1187">
                  <c:v>30</c:v>
                </c:pt>
                <c:pt idx="1188">
                  <c:v>30</c:v>
                </c:pt>
                <c:pt idx="1189">
                  <c:v>31</c:v>
                </c:pt>
                <c:pt idx="1190">
                  <c:v>32</c:v>
                </c:pt>
                <c:pt idx="1191">
                  <c:v>32</c:v>
                </c:pt>
                <c:pt idx="1192">
                  <c:v>31</c:v>
                </c:pt>
                <c:pt idx="1193">
                  <c:v>28</c:v>
                </c:pt>
                <c:pt idx="1194">
                  <c:v>22</c:v>
                </c:pt>
                <c:pt idx="1195">
                  <c:v>21</c:v>
                </c:pt>
                <c:pt idx="1196">
                  <c:v>22</c:v>
                </c:pt>
                <c:pt idx="1197">
                  <c:v>23</c:v>
                </c:pt>
                <c:pt idx="1198">
                  <c:v>24</c:v>
                </c:pt>
                <c:pt idx="1199">
                  <c:v>23</c:v>
                </c:pt>
                <c:pt idx="1200">
                  <c:v>24</c:v>
                </c:pt>
                <c:pt idx="1201">
                  <c:v>18</c:v>
                </c:pt>
                <c:pt idx="1202">
                  <c:v>18</c:v>
                </c:pt>
                <c:pt idx="1203">
                  <c:v>17</c:v>
                </c:pt>
                <c:pt idx="1204">
                  <c:v>16</c:v>
                </c:pt>
                <c:pt idx="1205">
                  <c:v>15</c:v>
                </c:pt>
                <c:pt idx="1206">
                  <c:v>16</c:v>
                </c:pt>
                <c:pt idx="1207">
                  <c:v>12</c:v>
                </c:pt>
                <c:pt idx="1208">
                  <c:v>14</c:v>
                </c:pt>
                <c:pt idx="1209">
                  <c:v>12</c:v>
                </c:pt>
                <c:pt idx="1210">
                  <c:v>18</c:v>
                </c:pt>
                <c:pt idx="1211">
                  <c:v>15</c:v>
                </c:pt>
                <c:pt idx="1212">
                  <c:v>16</c:v>
                </c:pt>
                <c:pt idx="1213">
                  <c:v>17</c:v>
                </c:pt>
                <c:pt idx="1214">
                  <c:v>20</c:v>
                </c:pt>
                <c:pt idx="1215">
                  <c:v>19</c:v>
                </c:pt>
                <c:pt idx="1216">
                  <c:v>21</c:v>
                </c:pt>
                <c:pt idx="1217">
                  <c:v>22</c:v>
                </c:pt>
                <c:pt idx="1218">
                  <c:v>23</c:v>
                </c:pt>
                <c:pt idx="1219">
                  <c:v>20</c:v>
                </c:pt>
                <c:pt idx="1220">
                  <c:v>18</c:v>
                </c:pt>
                <c:pt idx="1221">
                  <c:v>20</c:v>
                </c:pt>
                <c:pt idx="1222">
                  <c:v>23</c:v>
                </c:pt>
                <c:pt idx="1223">
                  <c:v>18</c:v>
                </c:pt>
                <c:pt idx="1224">
                  <c:v>17</c:v>
                </c:pt>
                <c:pt idx="1225">
                  <c:v>14</c:v>
                </c:pt>
                <c:pt idx="1226">
                  <c:v>19</c:v>
                </c:pt>
                <c:pt idx="1227">
                  <c:v>17</c:v>
                </c:pt>
                <c:pt idx="1228">
                  <c:v>20</c:v>
                </c:pt>
                <c:pt idx="1229">
                  <c:v>14</c:v>
                </c:pt>
                <c:pt idx="1230">
                  <c:v>12</c:v>
                </c:pt>
                <c:pt idx="1231">
                  <c:v>12</c:v>
                </c:pt>
                <c:pt idx="1232">
                  <c:v>11</c:v>
                </c:pt>
                <c:pt idx="1233">
                  <c:v>9</c:v>
                </c:pt>
                <c:pt idx="1234">
                  <c:v>11</c:v>
                </c:pt>
                <c:pt idx="1235">
                  <c:v>12</c:v>
                </c:pt>
                <c:pt idx="1236">
                  <c:v>17</c:v>
                </c:pt>
                <c:pt idx="1237">
                  <c:v>20</c:v>
                </c:pt>
                <c:pt idx="1238">
                  <c:v>16</c:v>
                </c:pt>
                <c:pt idx="1239">
                  <c:v>20</c:v>
                </c:pt>
                <c:pt idx="1240">
                  <c:v>21</c:v>
                </c:pt>
                <c:pt idx="1241">
                  <c:v>20</c:v>
                </c:pt>
                <c:pt idx="1242">
                  <c:v>18</c:v>
                </c:pt>
                <c:pt idx="1243">
                  <c:v>19</c:v>
                </c:pt>
                <c:pt idx="1244">
                  <c:v>17</c:v>
                </c:pt>
                <c:pt idx="1245">
                  <c:v>19</c:v>
                </c:pt>
                <c:pt idx="1246">
                  <c:v>19</c:v>
                </c:pt>
                <c:pt idx="1247">
                  <c:v>17</c:v>
                </c:pt>
                <c:pt idx="1248">
                  <c:v>14</c:v>
                </c:pt>
                <c:pt idx="1249">
                  <c:v>14</c:v>
                </c:pt>
                <c:pt idx="1250">
                  <c:v>13</c:v>
                </c:pt>
                <c:pt idx="1251">
                  <c:v>12</c:v>
                </c:pt>
                <c:pt idx="1252">
                  <c:v>12</c:v>
                </c:pt>
                <c:pt idx="1253">
                  <c:v>11</c:v>
                </c:pt>
                <c:pt idx="1254">
                  <c:v>12</c:v>
                </c:pt>
                <c:pt idx="1255">
                  <c:v>15</c:v>
                </c:pt>
                <c:pt idx="1256">
                  <c:v>12</c:v>
                </c:pt>
                <c:pt idx="1257">
                  <c:v>15</c:v>
                </c:pt>
                <c:pt idx="1258">
                  <c:v>13</c:v>
                </c:pt>
                <c:pt idx="1259">
                  <c:v>17</c:v>
                </c:pt>
                <c:pt idx="1260">
                  <c:v>18</c:v>
                </c:pt>
                <c:pt idx="1261">
                  <c:v>19</c:v>
                </c:pt>
                <c:pt idx="1262">
                  <c:v>12</c:v>
                </c:pt>
                <c:pt idx="1263">
                  <c:v>10</c:v>
                </c:pt>
                <c:pt idx="1264">
                  <c:v>10</c:v>
                </c:pt>
                <c:pt idx="1265">
                  <c:v>8</c:v>
                </c:pt>
                <c:pt idx="1266">
                  <c:v>8</c:v>
                </c:pt>
                <c:pt idx="1267">
                  <c:v>7</c:v>
                </c:pt>
                <c:pt idx="1268">
                  <c:v>7</c:v>
                </c:pt>
                <c:pt idx="1269">
                  <c:v>6</c:v>
                </c:pt>
                <c:pt idx="1270">
                  <c:v>6</c:v>
                </c:pt>
                <c:pt idx="1271">
                  <c:v>8</c:v>
                </c:pt>
                <c:pt idx="1272">
                  <c:v>6</c:v>
                </c:pt>
                <c:pt idx="1273">
                  <c:v>5</c:v>
                </c:pt>
                <c:pt idx="1274">
                  <c:v>5</c:v>
                </c:pt>
                <c:pt idx="1275">
                  <c:v>7</c:v>
                </c:pt>
                <c:pt idx="1276">
                  <c:v>7</c:v>
                </c:pt>
                <c:pt idx="1277">
                  <c:v>15</c:v>
                </c:pt>
                <c:pt idx="1278">
                  <c:v>15</c:v>
                </c:pt>
                <c:pt idx="1279">
                  <c:v>12</c:v>
                </c:pt>
                <c:pt idx="1280">
                  <c:v>12</c:v>
                </c:pt>
                <c:pt idx="1281">
                  <c:v>11</c:v>
                </c:pt>
                <c:pt idx="1282">
                  <c:v>11</c:v>
                </c:pt>
                <c:pt idx="1283">
                  <c:v>15</c:v>
                </c:pt>
                <c:pt idx="1284">
                  <c:v>16</c:v>
                </c:pt>
                <c:pt idx="1285">
                  <c:v>18</c:v>
                </c:pt>
                <c:pt idx="1286">
                  <c:v>23</c:v>
                </c:pt>
                <c:pt idx="1287">
                  <c:v>23</c:v>
                </c:pt>
                <c:pt idx="1288">
                  <c:v>24</c:v>
                </c:pt>
                <c:pt idx="1289">
                  <c:v>17</c:v>
                </c:pt>
                <c:pt idx="1290">
                  <c:v>16</c:v>
                </c:pt>
                <c:pt idx="1291">
                  <c:v>14</c:v>
                </c:pt>
                <c:pt idx="1292">
                  <c:v>14</c:v>
                </c:pt>
                <c:pt idx="1293">
                  <c:v>17</c:v>
                </c:pt>
                <c:pt idx="1294">
                  <c:v>17</c:v>
                </c:pt>
                <c:pt idx="1295">
                  <c:v>22</c:v>
                </c:pt>
                <c:pt idx="1296">
                  <c:v>22</c:v>
                </c:pt>
                <c:pt idx="1297">
                  <c:v>23</c:v>
                </c:pt>
                <c:pt idx="1298">
                  <c:v>25</c:v>
                </c:pt>
                <c:pt idx="1299">
                  <c:v>25</c:v>
                </c:pt>
                <c:pt idx="1300">
                  <c:v>19</c:v>
                </c:pt>
                <c:pt idx="1301">
                  <c:v>12</c:v>
                </c:pt>
                <c:pt idx="1302">
                  <c:v>11</c:v>
                </c:pt>
                <c:pt idx="1303">
                  <c:v>10</c:v>
                </c:pt>
                <c:pt idx="1304">
                  <c:v>7</c:v>
                </c:pt>
                <c:pt idx="1305">
                  <c:v>7</c:v>
                </c:pt>
                <c:pt idx="1306">
                  <c:v>7</c:v>
                </c:pt>
                <c:pt idx="1307">
                  <c:v>6</c:v>
                </c:pt>
                <c:pt idx="1308">
                  <c:v>6</c:v>
                </c:pt>
                <c:pt idx="1309">
                  <c:v>8</c:v>
                </c:pt>
                <c:pt idx="1310">
                  <c:v>5</c:v>
                </c:pt>
                <c:pt idx="1311">
                  <c:v>4</c:v>
                </c:pt>
                <c:pt idx="1312">
                  <c:v>5</c:v>
                </c:pt>
                <c:pt idx="1313">
                  <c:v>3</c:v>
                </c:pt>
                <c:pt idx="1314">
                  <c:v>3</c:v>
                </c:pt>
                <c:pt idx="1315">
                  <c:v>3</c:v>
                </c:pt>
                <c:pt idx="1316">
                  <c:v>3</c:v>
                </c:pt>
                <c:pt idx="1317">
                  <c:v>3</c:v>
                </c:pt>
                <c:pt idx="1318">
                  <c:v>3</c:v>
                </c:pt>
                <c:pt idx="1319">
                  <c:v>3</c:v>
                </c:pt>
                <c:pt idx="1320">
                  <c:v>5</c:v>
                </c:pt>
                <c:pt idx="1321">
                  <c:v>10</c:v>
                </c:pt>
                <c:pt idx="1322">
                  <c:v>13</c:v>
                </c:pt>
                <c:pt idx="1323">
                  <c:v>13</c:v>
                </c:pt>
                <c:pt idx="1324">
                  <c:v>13</c:v>
                </c:pt>
                <c:pt idx="1325">
                  <c:v>6</c:v>
                </c:pt>
                <c:pt idx="1326">
                  <c:v>4</c:v>
                </c:pt>
                <c:pt idx="1327">
                  <c:v>3</c:v>
                </c:pt>
                <c:pt idx="1328">
                  <c:v>3</c:v>
                </c:pt>
                <c:pt idx="1329">
                  <c:v>5</c:v>
                </c:pt>
                <c:pt idx="1330">
                  <c:v>5</c:v>
                </c:pt>
                <c:pt idx="1331">
                  <c:v>5</c:v>
                </c:pt>
                <c:pt idx="1332">
                  <c:v>5</c:v>
                </c:pt>
                <c:pt idx="1333">
                  <c:v>9</c:v>
                </c:pt>
                <c:pt idx="1334">
                  <c:v>4</c:v>
                </c:pt>
                <c:pt idx="1335">
                  <c:v>6</c:v>
                </c:pt>
                <c:pt idx="1336">
                  <c:v>10</c:v>
                </c:pt>
                <c:pt idx="1337">
                  <c:v>10</c:v>
                </c:pt>
                <c:pt idx="1338">
                  <c:v>4</c:v>
                </c:pt>
                <c:pt idx="1339">
                  <c:v>4</c:v>
                </c:pt>
                <c:pt idx="1340">
                  <c:v>3</c:v>
                </c:pt>
                <c:pt idx="1341">
                  <c:v>3</c:v>
                </c:pt>
                <c:pt idx="1342">
                  <c:v>3</c:v>
                </c:pt>
                <c:pt idx="1343">
                  <c:v>3</c:v>
                </c:pt>
                <c:pt idx="1344">
                  <c:v>3</c:v>
                </c:pt>
                <c:pt idx="1345">
                  <c:v>5</c:v>
                </c:pt>
                <c:pt idx="1346">
                  <c:v>7</c:v>
                </c:pt>
                <c:pt idx="1347">
                  <c:v>4</c:v>
                </c:pt>
                <c:pt idx="1348">
                  <c:v>4</c:v>
                </c:pt>
                <c:pt idx="1349">
                  <c:v>5</c:v>
                </c:pt>
                <c:pt idx="1350">
                  <c:v>12</c:v>
                </c:pt>
                <c:pt idx="1351">
                  <c:v>12</c:v>
                </c:pt>
                <c:pt idx="1352">
                  <c:v>12</c:v>
                </c:pt>
                <c:pt idx="1353">
                  <c:v>13</c:v>
                </c:pt>
                <c:pt idx="1354">
                  <c:v>13</c:v>
                </c:pt>
                <c:pt idx="1355">
                  <c:v>13</c:v>
                </c:pt>
                <c:pt idx="1356">
                  <c:v>13</c:v>
                </c:pt>
                <c:pt idx="1357">
                  <c:v>10</c:v>
                </c:pt>
                <c:pt idx="1358">
                  <c:v>10</c:v>
                </c:pt>
                <c:pt idx="1359">
                  <c:v>4</c:v>
                </c:pt>
                <c:pt idx="1360">
                  <c:v>6</c:v>
                </c:pt>
                <c:pt idx="1361">
                  <c:v>7</c:v>
                </c:pt>
                <c:pt idx="1362">
                  <c:v>21</c:v>
                </c:pt>
                <c:pt idx="1363">
                  <c:v>21</c:v>
                </c:pt>
                <c:pt idx="1364">
                  <c:v>22</c:v>
                </c:pt>
                <c:pt idx="1365">
                  <c:v>22</c:v>
                </c:pt>
                <c:pt idx="1366">
                  <c:v>22</c:v>
                </c:pt>
                <c:pt idx="1367">
                  <c:v>22</c:v>
                </c:pt>
                <c:pt idx="1368">
                  <c:v>18</c:v>
                </c:pt>
                <c:pt idx="1369">
                  <c:v>13</c:v>
                </c:pt>
                <c:pt idx="1370">
                  <c:v>13</c:v>
                </c:pt>
                <c:pt idx="1371">
                  <c:v>13</c:v>
                </c:pt>
                <c:pt idx="1372">
                  <c:v>13</c:v>
                </c:pt>
                <c:pt idx="1373">
                  <c:v>13</c:v>
                </c:pt>
                <c:pt idx="1374">
                  <c:v>15</c:v>
                </c:pt>
                <c:pt idx="1375">
                  <c:v>10</c:v>
                </c:pt>
                <c:pt idx="1376">
                  <c:v>4</c:v>
                </c:pt>
                <c:pt idx="1377">
                  <c:v>6</c:v>
                </c:pt>
                <c:pt idx="1378">
                  <c:v>4</c:v>
                </c:pt>
                <c:pt idx="1379">
                  <c:v>4</c:v>
                </c:pt>
                <c:pt idx="1380">
                  <c:v>4</c:v>
                </c:pt>
                <c:pt idx="1381">
                  <c:v>4</c:v>
                </c:pt>
                <c:pt idx="1382">
                  <c:v>4</c:v>
                </c:pt>
                <c:pt idx="1383">
                  <c:v>4</c:v>
                </c:pt>
                <c:pt idx="1384">
                  <c:v>4</c:v>
                </c:pt>
                <c:pt idx="1385">
                  <c:v>10</c:v>
                </c:pt>
                <c:pt idx="1386">
                  <c:v>12</c:v>
                </c:pt>
                <c:pt idx="1387">
                  <c:v>12</c:v>
                </c:pt>
                <c:pt idx="1388">
                  <c:v>12</c:v>
                </c:pt>
                <c:pt idx="1389">
                  <c:v>12</c:v>
                </c:pt>
                <c:pt idx="1390">
                  <c:v>14</c:v>
                </c:pt>
                <c:pt idx="1391">
                  <c:v>14</c:v>
                </c:pt>
                <c:pt idx="1392">
                  <c:v>13</c:v>
                </c:pt>
                <c:pt idx="1393">
                  <c:v>12</c:v>
                </c:pt>
                <c:pt idx="1394">
                  <c:v>7</c:v>
                </c:pt>
                <c:pt idx="1395">
                  <c:v>8</c:v>
                </c:pt>
                <c:pt idx="1396">
                  <c:v>16</c:v>
                </c:pt>
                <c:pt idx="1397">
                  <c:v>16</c:v>
                </c:pt>
                <c:pt idx="1398">
                  <c:v>14</c:v>
                </c:pt>
                <c:pt idx="1399">
                  <c:v>8</c:v>
                </c:pt>
                <c:pt idx="1400">
                  <c:v>11</c:v>
                </c:pt>
                <c:pt idx="1401">
                  <c:v>14</c:v>
                </c:pt>
                <c:pt idx="1402">
                  <c:v>13</c:v>
                </c:pt>
                <c:pt idx="1403">
                  <c:v>15</c:v>
                </c:pt>
                <c:pt idx="1404">
                  <c:v>15</c:v>
                </c:pt>
                <c:pt idx="1405">
                  <c:v>15</c:v>
                </c:pt>
                <c:pt idx="1406">
                  <c:v>16</c:v>
                </c:pt>
                <c:pt idx="1407">
                  <c:v>15</c:v>
                </c:pt>
                <c:pt idx="1408">
                  <c:v>8</c:v>
                </c:pt>
                <c:pt idx="1409">
                  <c:v>9</c:v>
                </c:pt>
                <c:pt idx="1410">
                  <c:v>20</c:v>
                </c:pt>
                <c:pt idx="1411">
                  <c:v>24</c:v>
                </c:pt>
                <c:pt idx="1412">
                  <c:v>26</c:v>
                </c:pt>
                <c:pt idx="1413">
                  <c:v>27</c:v>
                </c:pt>
                <c:pt idx="1414">
                  <c:v>27</c:v>
                </c:pt>
                <c:pt idx="1415">
                  <c:v>29</c:v>
                </c:pt>
                <c:pt idx="1416">
                  <c:v>29</c:v>
                </c:pt>
                <c:pt idx="1417">
                  <c:v>30</c:v>
                </c:pt>
                <c:pt idx="1418">
                  <c:v>30</c:v>
                </c:pt>
                <c:pt idx="1419">
                  <c:v>30</c:v>
                </c:pt>
                <c:pt idx="1420">
                  <c:v>31</c:v>
                </c:pt>
                <c:pt idx="1421">
                  <c:v>32</c:v>
                </c:pt>
                <c:pt idx="1422">
                  <c:v>32</c:v>
                </c:pt>
                <c:pt idx="1423">
                  <c:v>32</c:v>
                </c:pt>
                <c:pt idx="1424">
                  <c:v>31</c:v>
                </c:pt>
                <c:pt idx="1425">
                  <c:v>31</c:v>
                </c:pt>
                <c:pt idx="1426">
                  <c:v>30</c:v>
                </c:pt>
                <c:pt idx="1427">
                  <c:v>29</c:v>
                </c:pt>
                <c:pt idx="1428">
                  <c:v>29</c:v>
                </c:pt>
                <c:pt idx="1429">
                  <c:v>21</c:v>
                </c:pt>
                <c:pt idx="1430">
                  <c:v>21</c:v>
                </c:pt>
                <c:pt idx="1431">
                  <c:v>28</c:v>
                </c:pt>
                <c:pt idx="1432">
                  <c:v>31</c:v>
                </c:pt>
                <c:pt idx="1433">
                  <c:v>31</c:v>
                </c:pt>
                <c:pt idx="1434">
                  <c:v>32</c:v>
                </c:pt>
                <c:pt idx="1435">
                  <c:v>32</c:v>
                </c:pt>
                <c:pt idx="1436">
                  <c:v>32</c:v>
                </c:pt>
                <c:pt idx="1437">
                  <c:v>32</c:v>
                </c:pt>
                <c:pt idx="1438">
                  <c:v>29</c:v>
                </c:pt>
                <c:pt idx="1439">
                  <c:v>31</c:v>
                </c:pt>
                <c:pt idx="1440">
                  <c:v>30</c:v>
                </c:pt>
                <c:pt idx="1441">
                  <c:v>31</c:v>
                </c:pt>
                <c:pt idx="1442">
                  <c:v>32</c:v>
                </c:pt>
                <c:pt idx="1443">
                  <c:v>32</c:v>
                </c:pt>
                <c:pt idx="1444">
                  <c:v>33</c:v>
                </c:pt>
                <c:pt idx="1445">
                  <c:v>33</c:v>
                </c:pt>
                <c:pt idx="1446">
                  <c:v>32</c:v>
                </c:pt>
                <c:pt idx="1447">
                  <c:v>32</c:v>
                </c:pt>
                <c:pt idx="1448">
                  <c:v>32</c:v>
                </c:pt>
                <c:pt idx="1449">
                  <c:v>30</c:v>
                </c:pt>
                <c:pt idx="1450">
                  <c:v>30</c:v>
                </c:pt>
                <c:pt idx="1451">
                  <c:v>30</c:v>
                </c:pt>
                <c:pt idx="1452">
                  <c:v>27</c:v>
                </c:pt>
                <c:pt idx="1453">
                  <c:v>23</c:v>
                </c:pt>
                <c:pt idx="1454">
                  <c:v>23</c:v>
                </c:pt>
                <c:pt idx="1455">
                  <c:v>22</c:v>
                </c:pt>
                <c:pt idx="1456">
                  <c:v>23</c:v>
                </c:pt>
                <c:pt idx="1457">
                  <c:v>24</c:v>
                </c:pt>
                <c:pt idx="1458">
                  <c:v>31</c:v>
                </c:pt>
                <c:pt idx="1459">
                  <c:v>30</c:v>
                </c:pt>
                <c:pt idx="1460">
                  <c:v>32</c:v>
                </c:pt>
                <c:pt idx="1461">
                  <c:v>31</c:v>
                </c:pt>
                <c:pt idx="1462">
                  <c:v>32</c:v>
                </c:pt>
                <c:pt idx="1463">
                  <c:v>32</c:v>
                </c:pt>
                <c:pt idx="1464">
                  <c:v>29</c:v>
                </c:pt>
                <c:pt idx="1465">
                  <c:v>29</c:v>
                </c:pt>
                <c:pt idx="1466">
                  <c:v>22</c:v>
                </c:pt>
                <c:pt idx="1467">
                  <c:v>21</c:v>
                </c:pt>
                <c:pt idx="1468">
                  <c:v>21</c:v>
                </c:pt>
                <c:pt idx="1469">
                  <c:v>25</c:v>
                </c:pt>
                <c:pt idx="1470">
                  <c:v>27</c:v>
                </c:pt>
                <c:pt idx="1471">
                  <c:v>29</c:v>
                </c:pt>
                <c:pt idx="1472">
                  <c:v>27</c:v>
                </c:pt>
                <c:pt idx="1473">
                  <c:v>27</c:v>
                </c:pt>
                <c:pt idx="1474">
                  <c:v>27</c:v>
                </c:pt>
                <c:pt idx="1475">
                  <c:v>29</c:v>
                </c:pt>
                <c:pt idx="1476">
                  <c:v>30</c:v>
                </c:pt>
                <c:pt idx="1477">
                  <c:v>24</c:v>
                </c:pt>
                <c:pt idx="1478">
                  <c:v>24</c:v>
                </c:pt>
                <c:pt idx="1479">
                  <c:v>22</c:v>
                </c:pt>
                <c:pt idx="1480">
                  <c:v>23</c:v>
                </c:pt>
                <c:pt idx="1481">
                  <c:v>18</c:v>
                </c:pt>
                <c:pt idx="1482">
                  <c:v>21</c:v>
                </c:pt>
                <c:pt idx="1483">
                  <c:v>22</c:v>
                </c:pt>
                <c:pt idx="1484">
                  <c:v>25</c:v>
                </c:pt>
                <c:pt idx="1485">
                  <c:v>17</c:v>
                </c:pt>
                <c:pt idx="1486">
                  <c:v>23</c:v>
                </c:pt>
                <c:pt idx="1487">
                  <c:v>21</c:v>
                </c:pt>
                <c:pt idx="1488">
                  <c:v>22</c:v>
                </c:pt>
                <c:pt idx="1489">
                  <c:v>22</c:v>
                </c:pt>
                <c:pt idx="1490">
                  <c:v>28</c:v>
                </c:pt>
                <c:pt idx="1491">
                  <c:v>27</c:v>
                </c:pt>
                <c:pt idx="1492">
                  <c:v>27</c:v>
                </c:pt>
                <c:pt idx="1493">
                  <c:v>21</c:v>
                </c:pt>
                <c:pt idx="1494">
                  <c:v>17</c:v>
                </c:pt>
                <c:pt idx="1495">
                  <c:v>11</c:v>
                </c:pt>
                <c:pt idx="1496">
                  <c:v>11</c:v>
                </c:pt>
                <c:pt idx="1497">
                  <c:v>9</c:v>
                </c:pt>
                <c:pt idx="1498">
                  <c:v>7</c:v>
                </c:pt>
                <c:pt idx="1499">
                  <c:v>7</c:v>
                </c:pt>
                <c:pt idx="1500">
                  <c:v>7</c:v>
                </c:pt>
                <c:pt idx="1501">
                  <c:v>7</c:v>
                </c:pt>
                <c:pt idx="1502">
                  <c:v>8</c:v>
                </c:pt>
                <c:pt idx="1503">
                  <c:v>7</c:v>
                </c:pt>
                <c:pt idx="1504">
                  <c:v>9</c:v>
                </c:pt>
                <c:pt idx="1505">
                  <c:v>7</c:v>
                </c:pt>
                <c:pt idx="1506">
                  <c:v>10</c:v>
                </c:pt>
                <c:pt idx="1507">
                  <c:v>14</c:v>
                </c:pt>
                <c:pt idx="1508">
                  <c:v>15</c:v>
                </c:pt>
                <c:pt idx="1509">
                  <c:v>17</c:v>
                </c:pt>
                <c:pt idx="1510">
                  <c:v>18</c:v>
                </c:pt>
                <c:pt idx="1511">
                  <c:v>18</c:v>
                </c:pt>
                <c:pt idx="1512">
                  <c:v>19</c:v>
                </c:pt>
                <c:pt idx="1513">
                  <c:v>15</c:v>
                </c:pt>
                <c:pt idx="1514">
                  <c:v>5</c:v>
                </c:pt>
                <c:pt idx="1515">
                  <c:v>5</c:v>
                </c:pt>
                <c:pt idx="1516">
                  <c:v>4</c:v>
                </c:pt>
                <c:pt idx="1517">
                  <c:v>8</c:v>
                </c:pt>
                <c:pt idx="1518">
                  <c:v>25</c:v>
                </c:pt>
                <c:pt idx="1519">
                  <c:v>19</c:v>
                </c:pt>
                <c:pt idx="1520">
                  <c:v>18</c:v>
                </c:pt>
                <c:pt idx="1521">
                  <c:v>16</c:v>
                </c:pt>
                <c:pt idx="1522">
                  <c:v>11</c:v>
                </c:pt>
                <c:pt idx="1523">
                  <c:v>8</c:v>
                </c:pt>
                <c:pt idx="1524">
                  <c:v>16</c:v>
                </c:pt>
                <c:pt idx="1525">
                  <c:v>15</c:v>
                </c:pt>
                <c:pt idx="1526">
                  <c:v>18</c:v>
                </c:pt>
                <c:pt idx="1527">
                  <c:v>18</c:v>
                </c:pt>
                <c:pt idx="1528">
                  <c:v>18</c:v>
                </c:pt>
                <c:pt idx="1529">
                  <c:v>20</c:v>
                </c:pt>
                <c:pt idx="1530">
                  <c:v>11</c:v>
                </c:pt>
                <c:pt idx="1531">
                  <c:v>9</c:v>
                </c:pt>
                <c:pt idx="1532">
                  <c:v>7</c:v>
                </c:pt>
                <c:pt idx="1533">
                  <c:v>9</c:v>
                </c:pt>
                <c:pt idx="1534">
                  <c:v>13</c:v>
                </c:pt>
                <c:pt idx="1535">
                  <c:v>21</c:v>
                </c:pt>
                <c:pt idx="1536">
                  <c:v>23</c:v>
                </c:pt>
                <c:pt idx="1537">
                  <c:v>24</c:v>
                </c:pt>
                <c:pt idx="1538">
                  <c:v>23</c:v>
                </c:pt>
                <c:pt idx="1539">
                  <c:v>20</c:v>
                </c:pt>
                <c:pt idx="1540">
                  <c:v>12</c:v>
                </c:pt>
                <c:pt idx="1541">
                  <c:v>13</c:v>
                </c:pt>
                <c:pt idx="1542">
                  <c:v>13</c:v>
                </c:pt>
                <c:pt idx="1543">
                  <c:v>15</c:v>
                </c:pt>
                <c:pt idx="1544">
                  <c:v>16</c:v>
                </c:pt>
                <c:pt idx="1545">
                  <c:v>19</c:v>
                </c:pt>
                <c:pt idx="1546">
                  <c:v>22</c:v>
                </c:pt>
                <c:pt idx="1547">
                  <c:v>25</c:v>
                </c:pt>
                <c:pt idx="1548">
                  <c:v>20</c:v>
                </c:pt>
                <c:pt idx="1549">
                  <c:v>13</c:v>
                </c:pt>
                <c:pt idx="1550">
                  <c:v>12</c:v>
                </c:pt>
                <c:pt idx="1551">
                  <c:v>12</c:v>
                </c:pt>
                <c:pt idx="1552">
                  <c:v>14</c:v>
                </c:pt>
                <c:pt idx="1553">
                  <c:v>19</c:v>
                </c:pt>
                <c:pt idx="1554">
                  <c:v>21</c:v>
                </c:pt>
                <c:pt idx="1555">
                  <c:v>23</c:v>
                </c:pt>
                <c:pt idx="1556">
                  <c:v>23</c:v>
                </c:pt>
                <c:pt idx="1557">
                  <c:v>22</c:v>
                </c:pt>
                <c:pt idx="1558">
                  <c:v>21</c:v>
                </c:pt>
                <c:pt idx="1559">
                  <c:v>21</c:v>
                </c:pt>
                <c:pt idx="1560">
                  <c:v>28</c:v>
                </c:pt>
                <c:pt idx="1561">
                  <c:v>29</c:v>
                </c:pt>
                <c:pt idx="1562">
                  <c:v>32</c:v>
                </c:pt>
                <c:pt idx="1563">
                  <c:v>32</c:v>
                </c:pt>
                <c:pt idx="1564">
                  <c:v>32</c:v>
                </c:pt>
                <c:pt idx="1565">
                  <c:v>32</c:v>
                </c:pt>
                <c:pt idx="1566">
                  <c:v>32</c:v>
                </c:pt>
                <c:pt idx="1567">
                  <c:v>32</c:v>
                </c:pt>
                <c:pt idx="1568">
                  <c:v>32</c:v>
                </c:pt>
                <c:pt idx="1569">
                  <c:v>32</c:v>
                </c:pt>
                <c:pt idx="1570">
                  <c:v>33</c:v>
                </c:pt>
                <c:pt idx="1571">
                  <c:v>31</c:v>
                </c:pt>
                <c:pt idx="1572">
                  <c:v>31</c:v>
                </c:pt>
                <c:pt idx="1573">
                  <c:v>30</c:v>
                </c:pt>
                <c:pt idx="1574">
                  <c:v>31</c:v>
                </c:pt>
                <c:pt idx="1575">
                  <c:v>32</c:v>
                </c:pt>
                <c:pt idx="1576">
                  <c:v>32</c:v>
                </c:pt>
                <c:pt idx="1577">
                  <c:v>29</c:v>
                </c:pt>
                <c:pt idx="1578">
                  <c:v>30</c:v>
                </c:pt>
                <c:pt idx="1579">
                  <c:v>28</c:v>
                </c:pt>
                <c:pt idx="1580">
                  <c:v>26</c:v>
                </c:pt>
                <c:pt idx="1581">
                  <c:v>25</c:v>
                </c:pt>
                <c:pt idx="1582">
                  <c:v>27</c:v>
                </c:pt>
                <c:pt idx="1583">
                  <c:v>28</c:v>
                </c:pt>
                <c:pt idx="1584">
                  <c:v>30</c:v>
                </c:pt>
                <c:pt idx="1585">
                  <c:v>32</c:v>
                </c:pt>
                <c:pt idx="1586">
                  <c:v>32</c:v>
                </c:pt>
                <c:pt idx="1587">
                  <c:v>32</c:v>
                </c:pt>
                <c:pt idx="1588">
                  <c:v>32</c:v>
                </c:pt>
                <c:pt idx="1589">
                  <c:v>32</c:v>
                </c:pt>
                <c:pt idx="1590">
                  <c:v>31</c:v>
                </c:pt>
                <c:pt idx="1591">
                  <c:v>33</c:v>
                </c:pt>
                <c:pt idx="1592">
                  <c:v>32</c:v>
                </c:pt>
                <c:pt idx="1593">
                  <c:v>31</c:v>
                </c:pt>
                <c:pt idx="1594">
                  <c:v>29</c:v>
                </c:pt>
                <c:pt idx="1595">
                  <c:v>26</c:v>
                </c:pt>
                <c:pt idx="1596">
                  <c:v>22</c:v>
                </c:pt>
                <c:pt idx="1597">
                  <c:v>22</c:v>
                </c:pt>
                <c:pt idx="1598">
                  <c:v>24</c:v>
                </c:pt>
                <c:pt idx="1599">
                  <c:v>26</c:v>
                </c:pt>
                <c:pt idx="1600">
                  <c:v>31</c:v>
                </c:pt>
                <c:pt idx="1601">
                  <c:v>30</c:v>
                </c:pt>
                <c:pt idx="1602">
                  <c:v>30</c:v>
                </c:pt>
                <c:pt idx="1603">
                  <c:v>30</c:v>
                </c:pt>
                <c:pt idx="1604">
                  <c:v>32</c:v>
                </c:pt>
                <c:pt idx="1605">
                  <c:v>32</c:v>
                </c:pt>
                <c:pt idx="1606">
                  <c:v>23</c:v>
                </c:pt>
                <c:pt idx="1607">
                  <c:v>21</c:v>
                </c:pt>
                <c:pt idx="1608">
                  <c:v>18</c:v>
                </c:pt>
                <c:pt idx="1609">
                  <c:v>22</c:v>
                </c:pt>
                <c:pt idx="1610">
                  <c:v>24</c:v>
                </c:pt>
                <c:pt idx="1611">
                  <c:v>27</c:v>
                </c:pt>
                <c:pt idx="1612">
                  <c:v>23</c:v>
                </c:pt>
                <c:pt idx="1613">
                  <c:v>21</c:v>
                </c:pt>
                <c:pt idx="1614">
                  <c:v>15</c:v>
                </c:pt>
                <c:pt idx="1615">
                  <c:v>15</c:v>
                </c:pt>
                <c:pt idx="1616">
                  <c:v>15</c:v>
                </c:pt>
                <c:pt idx="1617">
                  <c:v>16</c:v>
                </c:pt>
                <c:pt idx="1618">
                  <c:v>17</c:v>
                </c:pt>
                <c:pt idx="1619">
                  <c:v>20</c:v>
                </c:pt>
                <c:pt idx="1620">
                  <c:v>18</c:v>
                </c:pt>
                <c:pt idx="1621">
                  <c:v>22</c:v>
                </c:pt>
                <c:pt idx="1622">
                  <c:v>22</c:v>
                </c:pt>
                <c:pt idx="1623">
                  <c:v>23</c:v>
                </c:pt>
                <c:pt idx="1624">
                  <c:v>24</c:v>
                </c:pt>
                <c:pt idx="1625">
                  <c:v>25</c:v>
                </c:pt>
                <c:pt idx="1626">
                  <c:v>26</c:v>
                </c:pt>
                <c:pt idx="1627">
                  <c:v>29</c:v>
                </c:pt>
                <c:pt idx="1628">
                  <c:v>29</c:v>
                </c:pt>
                <c:pt idx="1629">
                  <c:v>21</c:v>
                </c:pt>
                <c:pt idx="1630">
                  <c:v>19</c:v>
                </c:pt>
                <c:pt idx="1631">
                  <c:v>16</c:v>
                </c:pt>
                <c:pt idx="1632">
                  <c:v>10</c:v>
                </c:pt>
                <c:pt idx="1633">
                  <c:v>10</c:v>
                </c:pt>
                <c:pt idx="1634">
                  <c:v>14</c:v>
                </c:pt>
                <c:pt idx="1635">
                  <c:v>21</c:v>
                </c:pt>
                <c:pt idx="1636">
                  <c:v>31</c:v>
                </c:pt>
                <c:pt idx="1637">
                  <c:v>30</c:v>
                </c:pt>
                <c:pt idx="1638">
                  <c:v>29</c:v>
                </c:pt>
                <c:pt idx="1639">
                  <c:v>23</c:v>
                </c:pt>
                <c:pt idx="1640">
                  <c:v>22</c:v>
                </c:pt>
                <c:pt idx="1641">
                  <c:v>20</c:v>
                </c:pt>
                <c:pt idx="1642">
                  <c:v>21</c:v>
                </c:pt>
                <c:pt idx="1643">
                  <c:v>28</c:v>
                </c:pt>
                <c:pt idx="1644">
                  <c:v>28</c:v>
                </c:pt>
                <c:pt idx="1645">
                  <c:v>27</c:v>
                </c:pt>
                <c:pt idx="1646">
                  <c:v>27</c:v>
                </c:pt>
                <c:pt idx="1647">
                  <c:v>29</c:v>
                </c:pt>
                <c:pt idx="1648">
                  <c:v>25</c:v>
                </c:pt>
                <c:pt idx="1649">
                  <c:v>28</c:v>
                </c:pt>
                <c:pt idx="1650">
                  <c:v>26</c:v>
                </c:pt>
                <c:pt idx="1651">
                  <c:v>23</c:v>
                </c:pt>
                <c:pt idx="1652">
                  <c:v>23</c:v>
                </c:pt>
                <c:pt idx="1653">
                  <c:v>22</c:v>
                </c:pt>
                <c:pt idx="1654">
                  <c:v>22</c:v>
                </c:pt>
                <c:pt idx="1655">
                  <c:v>26</c:v>
                </c:pt>
                <c:pt idx="1656">
                  <c:v>27</c:v>
                </c:pt>
                <c:pt idx="1657">
                  <c:v>22</c:v>
                </c:pt>
                <c:pt idx="1658">
                  <c:v>23</c:v>
                </c:pt>
                <c:pt idx="1659">
                  <c:v>24</c:v>
                </c:pt>
                <c:pt idx="1660">
                  <c:v>28</c:v>
                </c:pt>
                <c:pt idx="1661">
                  <c:v>26</c:v>
                </c:pt>
                <c:pt idx="1662">
                  <c:v>28</c:v>
                </c:pt>
                <c:pt idx="1663">
                  <c:v>28</c:v>
                </c:pt>
                <c:pt idx="1664">
                  <c:v>25</c:v>
                </c:pt>
                <c:pt idx="1665">
                  <c:v>27</c:v>
                </c:pt>
                <c:pt idx="1666">
                  <c:v>28</c:v>
                </c:pt>
                <c:pt idx="1667">
                  <c:v>28</c:v>
                </c:pt>
                <c:pt idx="1668">
                  <c:v>31</c:v>
                </c:pt>
                <c:pt idx="1669">
                  <c:v>31</c:v>
                </c:pt>
                <c:pt idx="1670">
                  <c:v>30</c:v>
                </c:pt>
                <c:pt idx="1671">
                  <c:v>29</c:v>
                </c:pt>
                <c:pt idx="1672">
                  <c:v>27</c:v>
                </c:pt>
                <c:pt idx="1673">
                  <c:v>28</c:v>
                </c:pt>
                <c:pt idx="1674">
                  <c:v>30</c:v>
                </c:pt>
                <c:pt idx="1675">
                  <c:v>27</c:v>
                </c:pt>
                <c:pt idx="1676">
                  <c:v>27</c:v>
                </c:pt>
                <c:pt idx="1677">
                  <c:v>28</c:v>
                </c:pt>
                <c:pt idx="1678">
                  <c:v>27</c:v>
                </c:pt>
                <c:pt idx="1679">
                  <c:v>28</c:v>
                </c:pt>
                <c:pt idx="1680">
                  <c:v>29</c:v>
                </c:pt>
                <c:pt idx="1681">
                  <c:v>29</c:v>
                </c:pt>
                <c:pt idx="1682">
                  <c:v>29</c:v>
                </c:pt>
                <c:pt idx="1683">
                  <c:v>28</c:v>
                </c:pt>
                <c:pt idx="1684">
                  <c:v>27</c:v>
                </c:pt>
                <c:pt idx="1685">
                  <c:v>25</c:v>
                </c:pt>
                <c:pt idx="1686">
                  <c:v>23</c:v>
                </c:pt>
                <c:pt idx="1687">
                  <c:v>25</c:v>
                </c:pt>
                <c:pt idx="1688">
                  <c:v>23</c:v>
                </c:pt>
                <c:pt idx="1689">
                  <c:v>26</c:v>
                </c:pt>
                <c:pt idx="1690">
                  <c:v>28</c:v>
                </c:pt>
                <c:pt idx="1691">
                  <c:v>30</c:v>
                </c:pt>
                <c:pt idx="1692">
                  <c:v>30</c:v>
                </c:pt>
                <c:pt idx="1693">
                  <c:v>28</c:v>
                </c:pt>
                <c:pt idx="1694">
                  <c:v>27</c:v>
                </c:pt>
                <c:pt idx="1695">
                  <c:v>24</c:v>
                </c:pt>
                <c:pt idx="1696">
                  <c:v>23</c:v>
                </c:pt>
                <c:pt idx="1697">
                  <c:v>18</c:v>
                </c:pt>
                <c:pt idx="1698">
                  <c:v>17</c:v>
                </c:pt>
                <c:pt idx="1699">
                  <c:v>16</c:v>
                </c:pt>
                <c:pt idx="1700">
                  <c:v>17</c:v>
                </c:pt>
                <c:pt idx="1701">
                  <c:v>17</c:v>
                </c:pt>
                <c:pt idx="1702">
                  <c:v>17</c:v>
                </c:pt>
                <c:pt idx="1703">
                  <c:v>18</c:v>
                </c:pt>
                <c:pt idx="1704">
                  <c:v>14</c:v>
                </c:pt>
                <c:pt idx="1705">
                  <c:v>15</c:v>
                </c:pt>
                <c:pt idx="1706">
                  <c:v>14</c:v>
                </c:pt>
                <c:pt idx="1707">
                  <c:v>22</c:v>
                </c:pt>
                <c:pt idx="1708">
                  <c:v>29</c:v>
                </c:pt>
                <c:pt idx="1709">
                  <c:v>30</c:v>
                </c:pt>
                <c:pt idx="1710">
                  <c:v>30</c:v>
                </c:pt>
                <c:pt idx="1711">
                  <c:v>28</c:v>
                </c:pt>
                <c:pt idx="1712">
                  <c:v>26</c:v>
                </c:pt>
                <c:pt idx="1713">
                  <c:v>15</c:v>
                </c:pt>
                <c:pt idx="1714">
                  <c:v>14</c:v>
                </c:pt>
                <c:pt idx="1715">
                  <c:v>13</c:v>
                </c:pt>
                <c:pt idx="1716">
                  <c:v>13</c:v>
                </c:pt>
                <c:pt idx="1717">
                  <c:v>15</c:v>
                </c:pt>
                <c:pt idx="1718">
                  <c:v>17</c:v>
                </c:pt>
                <c:pt idx="1719">
                  <c:v>21</c:v>
                </c:pt>
                <c:pt idx="1720">
                  <c:v>24</c:v>
                </c:pt>
                <c:pt idx="1721">
                  <c:v>27</c:v>
                </c:pt>
                <c:pt idx="1722">
                  <c:v>19</c:v>
                </c:pt>
                <c:pt idx="1723">
                  <c:v>20</c:v>
                </c:pt>
                <c:pt idx="1724">
                  <c:v>20</c:v>
                </c:pt>
                <c:pt idx="1725">
                  <c:v>15</c:v>
                </c:pt>
                <c:pt idx="1726">
                  <c:v>18</c:v>
                </c:pt>
                <c:pt idx="1727">
                  <c:v>15</c:v>
                </c:pt>
                <c:pt idx="1728">
                  <c:v>11</c:v>
                </c:pt>
                <c:pt idx="1729">
                  <c:v>20</c:v>
                </c:pt>
                <c:pt idx="1730">
                  <c:v>20</c:v>
                </c:pt>
                <c:pt idx="1731">
                  <c:v>15</c:v>
                </c:pt>
                <c:pt idx="1732">
                  <c:v>11</c:v>
                </c:pt>
                <c:pt idx="1733">
                  <c:v>8</c:v>
                </c:pt>
                <c:pt idx="1734">
                  <c:v>7</c:v>
                </c:pt>
                <c:pt idx="1735">
                  <c:v>7</c:v>
                </c:pt>
                <c:pt idx="1736">
                  <c:v>9</c:v>
                </c:pt>
                <c:pt idx="1737">
                  <c:v>9</c:v>
                </c:pt>
                <c:pt idx="1738">
                  <c:v>9</c:v>
                </c:pt>
                <c:pt idx="1739">
                  <c:v>11</c:v>
                </c:pt>
                <c:pt idx="1740">
                  <c:v>15</c:v>
                </c:pt>
                <c:pt idx="1741">
                  <c:v>15</c:v>
                </c:pt>
                <c:pt idx="1742">
                  <c:v>15</c:v>
                </c:pt>
                <c:pt idx="1743">
                  <c:v>14</c:v>
                </c:pt>
                <c:pt idx="1744">
                  <c:v>15</c:v>
                </c:pt>
                <c:pt idx="1745">
                  <c:v>16</c:v>
                </c:pt>
                <c:pt idx="1746">
                  <c:v>17</c:v>
                </c:pt>
                <c:pt idx="1747">
                  <c:v>24</c:v>
                </c:pt>
                <c:pt idx="1748">
                  <c:v>24</c:v>
                </c:pt>
                <c:pt idx="1749">
                  <c:v>27</c:v>
                </c:pt>
                <c:pt idx="1750">
                  <c:v>27</c:v>
                </c:pt>
                <c:pt idx="1751">
                  <c:v>26</c:v>
                </c:pt>
                <c:pt idx="1752">
                  <c:v>23</c:v>
                </c:pt>
                <c:pt idx="1753">
                  <c:v>24</c:v>
                </c:pt>
                <c:pt idx="1754">
                  <c:v>24</c:v>
                </c:pt>
                <c:pt idx="1755">
                  <c:v>22</c:v>
                </c:pt>
                <c:pt idx="1756">
                  <c:v>27</c:v>
                </c:pt>
                <c:pt idx="1757">
                  <c:v>28</c:v>
                </c:pt>
                <c:pt idx="1758">
                  <c:v>27</c:v>
                </c:pt>
                <c:pt idx="1759">
                  <c:v>29</c:v>
                </c:pt>
                <c:pt idx="1760">
                  <c:v>29</c:v>
                </c:pt>
                <c:pt idx="1761">
                  <c:v>30</c:v>
                </c:pt>
                <c:pt idx="1762">
                  <c:v>31</c:v>
                </c:pt>
                <c:pt idx="1763">
                  <c:v>31</c:v>
                </c:pt>
                <c:pt idx="1764">
                  <c:v>29</c:v>
                </c:pt>
                <c:pt idx="1765">
                  <c:v>29</c:v>
                </c:pt>
                <c:pt idx="1766">
                  <c:v>28</c:v>
                </c:pt>
                <c:pt idx="1767">
                  <c:v>19</c:v>
                </c:pt>
                <c:pt idx="1768">
                  <c:v>20</c:v>
                </c:pt>
                <c:pt idx="1769">
                  <c:v>21</c:v>
                </c:pt>
                <c:pt idx="1770">
                  <c:v>18</c:v>
                </c:pt>
                <c:pt idx="1771">
                  <c:v>20</c:v>
                </c:pt>
                <c:pt idx="1772">
                  <c:v>25</c:v>
                </c:pt>
                <c:pt idx="1773">
                  <c:v>27</c:v>
                </c:pt>
                <c:pt idx="1774">
                  <c:v>28</c:v>
                </c:pt>
                <c:pt idx="1775">
                  <c:v>25</c:v>
                </c:pt>
                <c:pt idx="1776">
                  <c:v>25</c:v>
                </c:pt>
                <c:pt idx="1777">
                  <c:v>27</c:v>
                </c:pt>
                <c:pt idx="1778">
                  <c:v>28</c:v>
                </c:pt>
                <c:pt idx="1779">
                  <c:v>33</c:v>
                </c:pt>
                <c:pt idx="1780">
                  <c:v>32</c:v>
                </c:pt>
                <c:pt idx="1781">
                  <c:v>31</c:v>
                </c:pt>
                <c:pt idx="1782">
                  <c:v>32</c:v>
                </c:pt>
                <c:pt idx="1783">
                  <c:v>31</c:v>
                </c:pt>
                <c:pt idx="1784">
                  <c:v>29</c:v>
                </c:pt>
                <c:pt idx="1785">
                  <c:v>22</c:v>
                </c:pt>
                <c:pt idx="1786">
                  <c:v>24</c:v>
                </c:pt>
                <c:pt idx="1787">
                  <c:v>24</c:v>
                </c:pt>
                <c:pt idx="1788">
                  <c:v>28</c:v>
                </c:pt>
                <c:pt idx="1789">
                  <c:v>31</c:v>
                </c:pt>
                <c:pt idx="1790">
                  <c:v>30</c:v>
                </c:pt>
                <c:pt idx="1791">
                  <c:v>31</c:v>
                </c:pt>
                <c:pt idx="1792">
                  <c:v>31</c:v>
                </c:pt>
                <c:pt idx="1793">
                  <c:v>31</c:v>
                </c:pt>
                <c:pt idx="1794">
                  <c:v>31</c:v>
                </c:pt>
                <c:pt idx="1795">
                  <c:v>23</c:v>
                </c:pt>
                <c:pt idx="1796">
                  <c:v>24</c:v>
                </c:pt>
                <c:pt idx="1797">
                  <c:v>21</c:v>
                </c:pt>
                <c:pt idx="1798">
                  <c:v>21</c:v>
                </c:pt>
                <c:pt idx="1799">
                  <c:v>24</c:v>
                </c:pt>
                <c:pt idx="1800">
                  <c:v>28</c:v>
                </c:pt>
                <c:pt idx="1801">
                  <c:v>29</c:v>
                </c:pt>
                <c:pt idx="1802">
                  <c:v>28</c:v>
                </c:pt>
                <c:pt idx="1803">
                  <c:v>26</c:v>
                </c:pt>
                <c:pt idx="1804">
                  <c:v>24</c:v>
                </c:pt>
                <c:pt idx="1805">
                  <c:v>22</c:v>
                </c:pt>
                <c:pt idx="1806">
                  <c:v>21</c:v>
                </c:pt>
                <c:pt idx="1807">
                  <c:v>20</c:v>
                </c:pt>
                <c:pt idx="1808">
                  <c:v>18</c:v>
                </c:pt>
                <c:pt idx="1809">
                  <c:v>22</c:v>
                </c:pt>
                <c:pt idx="1810">
                  <c:v>24</c:v>
                </c:pt>
                <c:pt idx="1811">
                  <c:v>25</c:v>
                </c:pt>
                <c:pt idx="1812">
                  <c:v>28</c:v>
                </c:pt>
                <c:pt idx="1813">
                  <c:v>26</c:v>
                </c:pt>
                <c:pt idx="1814">
                  <c:v>25</c:v>
                </c:pt>
                <c:pt idx="1815">
                  <c:v>20</c:v>
                </c:pt>
                <c:pt idx="1816">
                  <c:v>24</c:v>
                </c:pt>
                <c:pt idx="1817">
                  <c:v>25</c:v>
                </c:pt>
                <c:pt idx="1818">
                  <c:v>31</c:v>
                </c:pt>
                <c:pt idx="1819">
                  <c:v>29</c:v>
                </c:pt>
                <c:pt idx="1820">
                  <c:v>29</c:v>
                </c:pt>
                <c:pt idx="1821">
                  <c:v>27</c:v>
                </c:pt>
                <c:pt idx="1822">
                  <c:v>22</c:v>
                </c:pt>
                <c:pt idx="1823">
                  <c:v>20</c:v>
                </c:pt>
                <c:pt idx="1824">
                  <c:v>15</c:v>
                </c:pt>
                <c:pt idx="1825">
                  <c:v>15</c:v>
                </c:pt>
                <c:pt idx="1826">
                  <c:v>15</c:v>
                </c:pt>
                <c:pt idx="1827">
                  <c:v>17</c:v>
                </c:pt>
                <c:pt idx="1828">
                  <c:v>21</c:v>
                </c:pt>
                <c:pt idx="1829">
                  <c:v>21</c:v>
                </c:pt>
                <c:pt idx="1830">
                  <c:v>27</c:v>
                </c:pt>
                <c:pt idx="1831">
                  <c:v>28</c:v>
                </c:pt>
                <c:pt idx="1832">
                  <c:v>28</c:v>
                </c:pt>
                <c:pt idx="1833">
                  <c:v>28</c:v>
                </c:pt>
                <c:pt idx="1834">
                  <c:v>28</c:v>
                </c:pt>
                <c:pt idx="1835">
                  <c:v>28</c:v>
                </c:pt>
                <c:pt idx="1836">
                  <c:v>28</c:v>
                </c:pt>
                <c:pt idx="1837">
                  <c:v>29</c:v>
                </c:pt>
                <c:pt idx="1838">
                  <c:v>27</c:v>
                </c:pt>
                <c:pt idx="1839">
                  <c:v>29</c:v>
                </c:pt>
                <c:pt idx="1840">
                  <c:v>28</c:v>
                </c:pt>
                <c:pt idx="1841">
                  <c:v>28</c:v>
                </c:pt>
                <c:pt idx="1842">
                  <c:v>19</c:v>
                </c:pt>
                <c:pt idx="1843">
                  <c:v>29</c:v>
                </c:pt>
                <c:pt idx="1844">
                  <c:v>26</c:v>
                </c:pt>
                <c:pt idx="1845">
                  <c:v>24</c:v>
                </c:pt>
                <c:pt idx="1846">
                  <c:v>28</c:v>
                </c:pt>
                <c:pt idx="1847">
                  <c:v>29</c:v>
                </c:pt>
                <c:pt idx="1848">
                  <c:v>27</c:v>
                </c:pt>
                <c:pt idx="1849">
                  <c:v>29</c:v>
                </c:pt>
                <c:pt idx="1850">
                  <c:v>28</c:v>
                </c:pt>
                <c:pt idx="1851">
                  <c:v>28</c:v>
                </c:pt>
                <c:pt idx="1852">
                  <c:v>29</c:v>
                </c:pt>
                <c:pt idx="1853">
                  <c:v>28</c:v>
                </c:pt>
                <c:pt idx="1854">
                  <c:v>27</c:v>
                </c:pt>
                <c:pt idx="1855">
                  <c:v>21</c:v>
                </c:pt>
                <c:pt idx="1856">
                  <c:v>19</c:v>
                </c:pt>
                <c:pt idx="1857">
                  <c:v>18</c:v>
                </c:pt>
                <c:pt idx="1858">
                  <c:v>20</c:v>
                </c:pt>
                <c:pt idx="1859">
                  <c:v>24</c:v>
                </c:pt>
                <c:pt idx="1860">
                  <c:v>29</c:v>
                </c:pt>
                <c:pt idx="1861">
                  <c:v>29</c:v>
                </c:pt>
                <c:pt idx="1862">
                  <c:v>29</c:v>
                </c:pt>
                <c:pt idx="1863">
                  <c:v>21</c:v>
                </c:pt>
                <c:pt idx="1864">
                  <c:v>16</c:v>
                </c:pt>
                <c:pt idx="1865">
                  <c:v>13</c:v>
                </c:pt>
                <c:pt idx="1866">
                  <c:v>13</c:v>
                </c:pt>
                <c:pt idx="1867">
                  <c:v>14</c:v>
                </c:pt>
                <c:pt idx="1868">
                  <c:v>15</c:v>
                </c:pt>
                <c:pt idx="1869">
                  <c:v>14</c:v>
                </c:pt>
                <c:pt idx="1870">
                  <c:v>20</c:v>
                </c:pt>
                <c:pt idx="1871">
                  <c:v>23</c:v>
                </c:pt>
                <c:pt idx="1872">
                  <c:v>26</c:v>
                </c:pt>
                <c:pt idx="1873">
                  <c:v>26</c:v>
                </c:pt>
                <c:pt idx="1874">
                  <c:v>27</c:v>
                </c:pt>
                <c:pt idx="1875">
                  <c:v>27</c:v>
                </c:pt>
                <c:pt idx="1876">
                  <c:v>26</c:v>
                </c:pt>
                <c:pt idx="1877">
                  <c:v>20</c:v>
                </c:pt>
                <c:pt idx="1878">
                  <c:v>20</c:v>
                </c:pt>
                <c:pt idx="1879">
                  <c:v>22</c:v>
                </c:pt>
                <c:pt idx="1880">
                  <c:v>29</c:v>
                </c:pt>
                <c:pt idx="1881">
                  <c:v>30</c:v>
                </c:pt>
                <c:pt idx="1882">
                  <c:v>29</c:v>
                </c:pt>
                <c:pt idx="1883">
                  <c:v>30</c:v>
                </c:pt>
                <c:pt idx="1884">
                  <c:v>30</c:v>
                </c:pt>
                <c:pt idx="1885">
                  <c:v>28</c:v>
                </c:pt>
                <c:pt idx="1886">
                  <c:v>30</c:v>
                </c:pt>
                <c:pt idx="1887">
                  <c:v>32</c:v>
                </c:pt>
                <c:pt idx="1888">
                  <c:v>32</c:v>
                </c:pt>
                <c:pt idx="1889">
                  <c:v>32</c:v>
                </c:pt>
                <c:pt idx="1890">
                  <c:v>32</c:v>
                </c:pt>
                <c:pt idx="1891">
                  <c:v>33</c:v>
                </c:pt>
                <c:pt idx="1892">
                  <c:v>32</c:v>
                </c:pt>
                <c:pt idx="1893">
                  <c:v>32</c:v>
                </c:pt>
                <c:pt idx="1894">
                  <c:v>25</c:v>
                </c:pt>
                <c:pt idx="1895">
                  <c:v>25</c:v>
                </c:pt>
                <c:pt idx="1896">
                  <c:v>24</c:v>
                </c:pt>
                <c:pt idx="1897">
                  <c:v>24</c:v>
                </c:pt>
                <c:pt idx="1898">
                  <c:v>25</c:v>
                </c:pt>
                <c:pt idx="1899">
                  <c:v>31</c:v>
                </c:pt>
                <c:pt idx="1900">
                  <c:v>28</c:v>
                </c:pt>
                <c:pt idx="1901">
                  <c:v>25</c:v>
                </c:pt>
                <c:pt idx="1902">
                  <c:v>30</c:v>
                </c:pt>
                <c:pt idx="1903">
                  <c:v>25</c:v>
                </c:pt>
                <c:pt idx="1904">
                  <c:v>25</c:v>
                </c:pt>
                <c:pt idx="1905">
                  <c:v>30</c:v>
                </c:pt>
                <c:pt idx="1906">
                  <c:v>28</c:v>
                </c:pt>
                <c:pt idx="1907">
                  <c:v>31</c:v>
                </c:pt>
                <c:pt idx="1908">
                  <c:v>28</c:v>
                </c:pt>
                <c:pt idx="1909">
                  <c:v>27</c:v>
                </c:pt>
                <c:pt idx="1910">
                  <c:v>16</c:v>
                </c:pt>
                <c:pt idx="1911">
                  <c:v>22</c:v>
                </c:pt>
                <c:pt idx="1912">
                  <c:v>29</c:v>
                </c:pt>
                <c:pt idx="1913">
                  <c:v>30</c:v>
                </c:pt>
                <c:pt idx="1914">
                  <c:v>32</c:v>
                </c:pt>
                <c:pt idx="1915">
                  <c:v>33</c:v>
                </c:pt>
                <c:pt idx="1916">
                  <c:v>27</c:v>
                </c:pt>
                <c:pt idx="1917">
                  <c:v>27</c:v>
                </c:pt>
                <c:pt idx="1918">
                  <c:v>27</c:v>
                </c:pt>
                <c:pt idx="1919">
                  <c:v>18</c:v>
                </c:pt>
                <c:pt idx="1920">
                  <c:v>18</c:v>
                </c:pt>
                <c:pt idx="1921">
                  <c:v>16</c:v>
                </c:pt>
                <c:pt idx="1922">
                  <c:v>16</c:v>
                </c:pt>
                <c:pt idx="1923">
                  <c:v>16</c:v>
                </c:pt>
                <c:pt idx="1924">
                  <c:v>28</c:v>
                </c:pt>
                <c:pt idx="1925">
                  <c:v>28</c:v>
                </c:pt>
                <c:pt idx="1926">
                  <c:v>28</c:v>
                </c:pt>
                <c:pt idx="1927">
                  <c:v>23</c:v>
                </c:pt>
                <c:pt idx="1928">
                  <c:v>17</c:v>
                </c:pt>
                <c:pt idx="1929">
                  <c:v>15</c:v>
                </c:pt>
                <c:pt idx="1930">
                  <c:v>13</c:v>
                </c:pt>
                <c:pt idx="1931">
                  <c:v>13</c:v>
                </c:pt>
                <c:pt idx="1932">
                  <c:v>14</c:v>
                </c:pt>
                <c:pt idx="1933">
                  <c:v>12</c:v>
                </c:pt>
                <c:pt idx="1934">
                  <c:v>13</c:v>
                </c:pt>
                <c:pt idx="1935">
                  <c:v>14</c:v>
                </c:pt>
                <c:pt idx="1936">
                  <c:v>13</c:v>
                </c:pt>
                <c:pt idx="1937">
                  <c:v>15</c:v>
                </c:pt>
                <c:pt idx="1938">
                  <c:v>15</c:v>
                </c:pt>
                <c:pt idx="1939">
                  <c:v>16</c:v>
                </c:pt>
                <c:pt idx="1940">
                  <c:v>17</c:v>
                </c:pt>
                <c:pt idx="1941">
                  <c:v>19</c:v>
                </c:pt>
                <c:pt idx="1942">
                  <c:v>16</c:v>
                </c:pt>
                <c:pt idx="1943">
                  <c:v>19</c:v>
                </c:pt>
                <c:pt idx="1944">
                  <c:v>15</c:v>
                </c:pt>
                <c:pt idx="1945">
                  <c:v>14</c:v>
                </c:pt>
                <c:pt idx="1946">
                  <c:v>18</c:v>
                </c:pt>
                <c:pt idx="1947">
                  <c:v>15</c:v>
                </c:pt>
                <c:pt idx="1948">
                  <c:v>18</c:v>
                </c:pt>
                <c:pt idx="1949">
                  <c:v>18</c:v>
                </c:pt>
                <c:pt idx="1950">
                  <c:v>15</c:v>
                </c:pt>
                <c:pt idx="1951">
                  <c:v>14</c:v>
                </c:pt>
                <c:pt idx="1952">
                  <c:v>13</c:v>
                </c:pt>
                <c:pt idx="1953">
                  <c:v>15</c:v>
                </c:pt>
                <c:pt idx="1954">
                  <c:v>18</c:v>
                </c:pt>
                <c:pt idx="1955">
                  <c:v>19</c:v>
                </c:pt>
                <c:pt idx="1956">
                  <c:v>20</c:v>
                </c:pt>
                <c:pt idx="1957">
                  <c:v>21</c:v>
                </c:pt>
                <c:pt idx="1958">
                  <c:v>27</c:v>
                </c:pt>
                <c:pt idx="1959">
                  <c:v>27</c:v>
                </c:pt>
                <c:pt idx="1960">
                  <c:v>29</c:v>
                </c:pt>
                <c:pt idx="1961">
                  <c:v>25</c:v>
                </c:pt>
                <c:pt idx="1962">
                  <c:v>20</c:v>
                </c:pt>
                <c:pt idx="1963">
                  <c:v>10</c:v>
                </c:pt>
                <c:pt idx="1964">
                  <c:v>10</c:v>
                </c:pt>
                <c:pt idx="1965">
                  <c:v>10</c:v>
                </c:pt>
                <c:pt idx="1966">
                  <c:v>10</c:v>
                </c:pt>
                <c:pt idx="1967">
                  <c:v>14</c:v>
                </c:pt>
                <c:pt idx="1968">
                  <c:v>22</c:v>
                </c:pt>
                <c:pt idx="1969">
                  <c:v>18</c:v>
                </c:pt>
                <c:pt idx="1970">
                  <c:v>17</c:v>
                </c:pt>
                <c:pt idx="1971">
                  <c:v>18</c:v>
                </c:pt>
                <c:pt idx="1972">
                  <c:v>18</c:v>
                </c:pt>
                <c:pt idx="1973">
                  <c:v>19</c:v>
                </c:pt>
                <c:pt idx="1974">
                  <c:v>22</c:v>
                </c:pt>
                <c:pt idx="1975">
                  <c:v>23</c:v>
                </c:pt>
                <c:pt idx="1976">
                  <c:v>23</c:v>
                </c:pt>
                <c:pt idx="1977">
                  <c:v>24</c:v>
                </c:pt>
                <c:pt idx="1978">
                  <c:v>24</c:v>
                </c:pt>
                <c:pt idx="1979">
                  <c:v>8</c:v>
                </c:pt>
                <c:pt idx="1980">
                  <c:v>5</c:v>
                </c:pt>
                <c:pt idx="1981">
                  <c:v>6</c:v>
                </c:pt>
                <c:pt idx="1982">
                  <c:v>7</c:v>
                </c:pt>
                <c:pt idx="1983">
                  <c:v>6</c:v>
                </c:pt>
                <c:pt idx="1984">
                  <c:v>7</c:v>
                </c:pt>
                <c:pt idx="1985">
                  <c:v>10</c:v>
                </c:pt>
                <c:pt idx="1986">
                  <c:v>7</c:v>
                </c:pt>
                <c:pt idx="1987">
                  <c:v>7</c:v>
                </c:pt>
                <c:pt idx="1988">
                  <c:v>9</c:v>
                </c:pt>
                <c:pt idx="1989">
                  <c:v>14</c:v>
                </c:pt>
                <c:pt idx="1990">
                  <c:v>14</c:v>
                </c:pt>
                <c:pt idx="1991">
                  <c:v>16</c:v>
                </c:pt>
                <c:pt idx="1992">
                  <c:v>16</c:v>
                </c:pt>
                <c:pt idx="1993">
                  <c:v>7</c:v>
                </c:pt>
                <c:pt idx="1994">
                  <c:v>6</c:v>
                </c:pt>
                <c:pt idx="1995">
                  <c:v>6</c:v>
                </c:pt>
                <c:pt idx="1996">
                  <c:v>5</c:v>
                </c:pt>
                <c:pt idx="1997">
                  <c:v>5</c:v>
                </c:pt>
                <c:pt idx="1998">
                  <c:v>8</c:v>
                </c:pt>
                <c:pt idx="1999">
                  <c:v>13</c:v>
                </c:pt>
                <c:pt idx="2000">
                  <c:v>9</c:v>
                </c:pt>
                <c:pt idx="2001">
                  <c:v>14</c:v>
                </c:pt>
                <c:pt idx="2002">
                  <c:v>18</c:v>
                </c:pt>
                <c:pt idx="2003">
                  <c:v>18</c:v>
                </c:pt>
                <c:pt idx="2004">
                  <c:v>18</c:v>
                </c:pt>
                <c:pt idx="2005">
                  <c:v>17</c:v>
                </c:pt>
                <c:pt idx="2006">
                  <c:v>8</c:v>
                </c:pt>
                <c:pt idx="2007">
                  <c:v>8</c:v>
                </c:pt>
                <c:pt idx="2008">
                  <c:v>8</c:v>
                </c:pt>
                <c:pt idx="2009">
                  <c:v>9</c:v>
                </c:pt>
                <c:pt idx="2010">
                  <c:v>18</c:v>
                </c:pt>
                <c:pt idx="2011">
                  <c:v>21</c:v>
                </c:pt>
                <c:pt idx="2012">
                  <c:v>19</c:v>
                </c:pt>
                <c:pt idx="2013">
                  <c:v>19</c:v>
                </c:pt>
                <c:pt idx="2014">
                  <c:v>18</c:v>
                </c:pt>
                <c:pt idx="2015">
                  <c:v>26</c:v>
                </c:pt>
                <c:pt idx="2016">
                  <c:v>26</c:v>
                </c:pt>
                <c:pt idx="2017">
                  <c:v>27</c:v>
                </c:pt>
                <c:pt idx="2018">
                  <c:v>28</c:v>
                </c:pt>
                <c:pt idx="2019">
                  <c:v>28</c:v>
                </c:pt>
                <c:pt idx="2020">
                  <c:v>26</c:v>
                </c:pt>
                <c:pt idx="2021">
                  <c:v>25</c:v>
                </c:pt>
                <c:pt idx="2022">
                  <c:v>24</c:v>
                </c:pt>
                <c:pt idx="2023">
                  <c:v>26</c:v>
                </c:pt>
                <c:pt idx="2024">
                  <c:v>25</c:v>
                </c:pt>
                <c:pt idx="2025">
                  <c:v>23</c:v>
                </c:pt>
                <c:pt idx="2026">
                  <c:v>16</c:v>
                </c:pt>
                <c:pt idx="2027">
                  <c:v>14</c:v>
                </c:pt>
                <c:pt idx="2028">
                  <c:v>18</c:v>
                </c:pt>
                <c:pt idx="2029">
                  <c:v>19</c:v>
                </c:pt>
                <c:pt idx="2030">
                  <c:v>15</c:v>
                </c:pt>
                <c:pt idx="2031">
                  <c:v>15</c:v>
                </c:pt>
                <c:pt idx="2032">
                  <c:v>11</c:v>
                </c:pt>
                <c:pt idx="2033">
                  <c:v>10</c:v>
                </c:pt>
                <c:pt idx="2034">
                  <c:v>10</c:v>
                </c:pt>
                <c:pt idx="2035">
                  <c:v>8</c:v>
                </c:pt>
                <c:pt idx="2036">
                  <c:v>4</c:v>
                </c:pt>
                <c:pt idx="2037">
                  <c:v>4</c:v>
                </c:pt>
                <c:pt idx="2038">
                  <c:v>5</c:v>
                </c:pt>
                <c:pt idx="2039">
                  <c:v>8</c:v>
                </c:pt>
                <c:pt idx="2040">
                  <c:v>15</c:v>
                </c:pt>
                <c:pt idx="2041">
                  <c:v>16</c:v>
                </c:pt>
                <c:pt idx="2042">
                  <c:v>16</c:v>
                </c:pt>
                <c:pt idx="2043">
                  <c:v>14</c:v>
                </c:pt>
                <c:pt idx="2044">
                  <c:v>5</c:v>
                </c:pt>
                <c:pt idx="2045">
                  <c:v>6</c:v>
                </c:pt>
                <c:pt idx="2046">
                  <c:v>9</c:v>
                </c:pt>
                <c:pt idx="2047">
                  <c:v>7</c:v>
                </c:pt>
                <c:pt idx="2048">
                  <c:v>12</c:v>
                </c:pt>
                <c:pt idx="2049">
                  <c:v>15</c:v>
                </c:pt>
                <c:pt idx="2050">
                  <c:v>9</c:v>
                </c:pt>
                <c:pt idx="2051">
                  <c:v>9</c:v>
                </c:pt>
                <c:pt idx="2052">
                  <c:v>13</c:v>
                </c:pt>
                <c:pt idx="2053">
                  <c:v>15</c:v>
                </c:pt>
                <c:pt idx="2054">
                  <c:v>12</c:v>
                </c:pt>
                <c:pt idx="2055">
                  <c:v>12</c:v>
                </c:pt>
                <c:pt idx="2056">
                  <c:v>15</c:v>
                </c:pt>
                <c:pt idx="2057">
                  <c:v>18</c:v>
                </c:pt>
                <c:pt idx="2058">
                  <c:v>20</c:v>
                </c:pt>
                <c:pt idx="2059">
                  <c:v>25</c:v>
                </c:pt>
                <c:pt idx="2060">
                  <c:v>25</c:v>
                </c:pt>
                <c:pt idx="2061">
                  <c:v>27</c:v>
                </c:pt>
                <c:pt idx="2062">
                  <c:v>25</c:v>
                </c:pt>
                <c:pt idx="2063">
                  <c:v>25</c:v>
                </c:pt>
                <c:pt idx="2064">
                  <c:v>27</c:v>
                </c:pt>
                <c:pt idx="2065">
                  <c:v>30</c:v>
                </c:pt>
                <c:pt idx="2066">
                  <c:v>30</c:v>
                </c:pt>
                <c:pt idx="2067">
                  <c:v>30</c:v>
                </c:pt>
                <c:pt idx="2068">
                  <c:v>29</c:v>
                </c:pt>
                <c:pt idx="2069">
                  <c:v>27</c:v>
                </c:pt>
                <c:pt idx="2070">
                  <c:v>24</c:v>
                </c:pt>
                <c:pt idx="2071">
                  <c:v>27</c:v>
                </c:pt>
                <c:pt idx="2072">
                  <c:v>22</c:v>
                </c:pt>
                <c:pt idx="2073">
                  <c:v>27</c:v>
                </c:pt>
                <c:pt idx="2074">
                  <c:v>27</c:v>
                </c:pt>
                <c:pt idx="2075">
                  <c:v>30</c:v>
                </c:pt>
                <c:pt idx="2076">
                  <c:v>30</c:v>
                </c:pt>
                <c:pt idx="2077">
                  <c:v>31</c:v>
                </c:pt>
                <c:pt idx="2078">
                  <c:v>25</c:v>
                </c:pt>
                <c:pt idx="2079">
                  <c:v>21</c:v>
                </c:pt>
                <c:pt idx="2080">
                  <c:v>19</c:v>
                </c:pt>
                <c:pt idx="2081">
                  <c:v>19</c:v>
                </c:pt>
                <c:pt idx="2082">
                  <c:v>23</c:v>
                </c:pt>
                <c:pt idx="2083">
                  <c:v>24</c:v>
                </c:pt>
                <c:pt idx="2084">
                  <c:v>27</c:v>
                </c:pt>
                <c:pt idx="2085">
                  <c:v>26</c:v>
                </c:pt>
                <c:pt idx="2086">
                  <c:v>25</c:v>
                </c:pt>
                <c:pt idx="2087">
                  <c:v>26</c:v>
                </c:pt>
                <c:pt idx="2088">
                  <c:v>25</c:v>
                </c:pt>
                <c:pt idx="2089">
                  <c:v>26</c:v>
                </c:pt>
                <c:pt idx="2090">
                  <c:v>27</c:v>
                </c:pt>
                <c:pt idx="2091">
                  <c:v>28</c:v>
                </c:pt>
                <c:pt idx="2092">
                  <c:v>27</c:v>
                </c:pt>
                <c:pt idx="2093">
                  <c:v>28</c:v>
                </c:pt>
                <c:pt idx="2094">
                  <c:v>24</c:v>
                </c:pt>
                <c:pt idx="2095">
                  <c:v>24</c:v>
                </c:pt>
                <c:pt idx="2096">
                  <c:v>21</c:v>
                </c:pt>
                <c:pt idx="2097">
                  <c:v>21</c:v>
                </c:pt>
                <c:pt idx="2098">
                  <c:v>15</c:v>
                </c:pt>
                <c:pt idx="2099">
                  <c:v>19</c:v>
                </c:pt>
                <c:pt idx="2100">
                  <c:v>22</c:v>
                </c:pt>
                <c:pt idx="2101">
                  <c:v>24</c:v>
                </c:pt>
                <c:pt idx="2102">
                  <c:v>21</c:v>
                </c:pt>
                <c:pt idx="2103">
                  <c:v>25</c:v>
                </c:pt>
                <c:pt idx="2104">
                  <c:v>19</c:v>
                </c:pt>
                <c:pt idx="2105">
                  <c:v>20</c:v>
                </c:pt>
                <c:pt idx="2106">
                  <c:v>20</c:v>
                </c:pt>
                <c:pt idx="2107">
                  <c:v>20</c:v>
                </c:pt>
                <c:pt idx="2108">
                  <c:v>17</c:v>
                </c:pt>
                <c:pt idx="2109">
                  <c:v>14</c:v>
                </c:pt>
                <c:pt idx="2110">
                  <c:v>13</c:v>
                </c:pt>
                <c:pt idx="2111">
                  <c:v>11</c:v>
                </c:pt>
                <c:pt idx="2112">
                  <c:v>10</c:v>
                </c:pt>
                <c:pt idx="2113">
                  <c:v>7</c:v>
                </c:pt>
                <c:pt idx="2114">
                  <c:v>10</c:v>
                </c:pt>
                <c:pt idx="2115">
                  <c:v>10</c:v>
                </c:pt>
                <c:pt idx="2116">
                  <c:v>16</c:v>
                </c:pt>
                <c:pt idx="2117">
                  <c:v>21</c:v>
                </c:pt>
                <c:pt idx="2118">
                  <c:v>20</c:v>
                </c:pt>
                <c:pt idx="2119">
                  <c:v>16</c:v>
                </c:pt>
                <c:pt idx="2120">
                  <c:v>15</c:v>
                </c:pt>
                <c:pt idx="2121">
                  <c:v>16</c:v>
                </c:pt>
                <c:pt idx="2122">
                  <c:v>16</c:v>
                </c:pt>
                <c:pt idx="2123">
                  <c:v>15</c:v>
                </c:pt>
                <c:pt idx="2124">
                  <c:v>6</c:v>
                </c:pt>
                <c:pt idx="2125">
                  <c:v>6</c:v>
                </c:pt>
                <c:pt idx="2126">
                  <c:v>11</c:v>
                </c:pt>
                <c:pt idx="2127">
                  <c:v>7</c:v>
                </c:pt>
                <c:pt idx="2128">
                  <c:v>6</c:v>
                </c:pt>
                <c:pt idx="2129">
                  <c:v>18</c:v>
                </c:pt>
                <c:pt idx="2130">
                  <c:v>17</c:v>
                </c:pt>
                <c:pt idx="2131">
                  <c:v>14</c:v>
                </c:pt>
                <c:pt idx="2132">
                  <c:v>17</c:v>
                </c:pt>
                <c:pt idx="2133">
                  <c:v>19</c:v>
                </c:pt>
                <c:pt idx="2134">
                  <c:v>17</c:v>
                </c:pt>
                <c:pt idx="2135">
                  <c:v>22</c:v>
                </c:pt>
                <c:pt idx="2136">
                  <c:v>22</c:v>
                </c:pt>
                <c:pt idx="2137">
                  <c:v>22</c:v>
                </c:pt>
                <c:pt idx="2138">
                  <c:v>19</c:v>
                </c:pt>
                <c:pt idx="2139">
                  <c:v>13</c:v>
                </c:pt>
                <c:pt idx="2140">
                  <c:v>21</c:v>
                </c:pt>
                <c:pt idx="2141">
                  <c:v>21</c:v>
                </c:pt>
                <c:pt idx="2142">
                  <c:v>20</c:v>
                </c:pt>
                <c:pt idx="2143">
                  <c:v>18</c:v>
                </c:pt>
                <c:pt idx="2144">
                  <c:v>18</c:v>
                </c:pt>
                <c:pt idx="2145">
                  <c:v>18</c:v>
                </c:pt>
                <c:pt idx="2146">
                  <c:v>22</c:v>
                </c:pt>
                <c:pt idx="2147">
                  <c:v>22</c:v>
                </c:pt>
                <c:pt idx="2148">
                  <c:v>24</c:v>
                </c:pt>
                <c:pt idx="2149">
                  <c:v>18</c:v>
                </c:pt>
                <c:pt idx="2150">
                  <c:v>16</c:v>
                </c:pt>
                <c:pt idx="2151">
                  <c:v>17</c:v>
                </c:pt>
                <c:pt idx="2152">
                  <c:v>20</c:v>
                </c:pt>
                <c:pt idx="2153">
                  <c:v>14</c:v>
                </c:pt>
                <c:pt idx="2154">
                  <c:v>14</c:v>
                </c:pt>
                <c:pt idx="2155">
                  <c:v>15</c:v>
                </c:pt>
                <c:pt idx="2156">
                  <c:v>11</c:v>
                </c:pt>
                <c:pt idx="2157">
                  <c:v>14</c:v>
                </c:pt>
                <c:pt idx="2158">
                  <c:v>15</c:v>
                </c:pt>
                <c:pt idx="2159">
                  <c:v>9</c:v>
                </c:pt>
                <c:pt idx="2160">
                  <c:v>8</c:v>
                </c:pt>
                <c:pt idx="2161">
                  <c:v>8</c:v>
                </c:pt>
                <c:pt idx="2162">
                  <c:v>7</c:v>
                </c:pt>
                <c:pt idx="2163">
                  <c:v>8</c:v>
                </c:pt>
                <c:pt idx="2164">
                  <c:v>9</c:v>
                </c:pt>
                <c:pt idx="2165">
                  <c:v>9</c:v>
                </c:pt>
                <c:pt idx="2166">
                  <c:v>11</c:v>
                </c:pt>
                <c:pt idx="2167">
                  <c:v>7</c:v>
                </c:pt>
                <c:pt idx="2168">
                  <c:v>8</c:v>
                </c:pt>
                <c:pt idx="2169">
                  <c:v>5</c:v>
                </c:pt>
                <c:pt idx="2170">
                  <c:v>6</c:v>
                </c:pt>
                <c:pt idx="2171">
                  <c:v>7</c:v>
                </c:pt>
                <c:pt idx="2172">
                  <c:v>7</c:v>
                </c:pt>
                <c:pt idx="2173">
                  <c:v>8</c:v>
                </c:pt>
                <c:pt idx="2174">
                  <c:v>8</c:v>
                </c:pt>
                <c:pt idx="2175">
                  <c:v>9</c:v>
                </c:pt>
                <c:pt idx="2176">
                  <c:v>8</c:v>
                </c:pt>
                <c:pt idx="2177">
                  <c:v>9</c:v>
                </c:pt>
                <c:pt idx="2178">
                  <c:v>7</c:v>
                </c:pt>
                <c:pt idx="2179">
                  <c:v>8</c:v>
                </c:pt>
                <c:pt idx="2180">
                  <c:v>8</c:v>
                </c:pt>
                <c:pt idx="2181">
                  <c:v>9</c:v>
                </c:pt>
                <c:pt idx="2182">
                  <c:v>7</c:v>
                </c:pt>
                <c:pt idx="2183">
                  <c:v>7</c:v>
                </c:pt>
                <c:pt idx="2184">
                  <c:v>6</c:v>
                </c:pt>
                <c:pt idx="2185">
                  <c:v>7</c:v>
                </c:pt>
                <c:pt idx="2186">
                  <c:v>6</c:v>
                </c:pt>
                <c:pt idx="2187">
                  <c:v>8</c:v>
                </c:pt>
                <c:pt idx="2188">
                  <c:v>12</c:v>
                </c:pt>
                <c:pt idx="2189">
                  <c:v>13</c:v>
                </c:pt>
                <c:pt idx="2190">
                  <c:v>15</c:v>
                </c:pt>
                <c:pt idx="2191">
                  <c:v>14</c:v>
                </c:pt>
                <c:pt idx="2192">
                  <c:v>15</c:v>
                </c:pt>
                <c:pt idx="2193">
                  <c:v>14</c:v>
                </c:pt>
                <c:pt idx="2194">
                  <c:v>15</c:v>
                </c:pt>
                <c:pt idx="2195">
                  <c:v>18</c:v>
                </c:pt>
                <c:pt idx="2196">
                  <c:v>18</c:v>
                </c:pt>
                <c:pt idx="2197">
                  <c:v>18</c:v>
                </c:pt>
                <c:pt idx="2198">
                  <c:v>17</c:v>
                </c:pt>
                <c:pt idx="2199">
                  <c:v>13</c:v>
                </c:pt>
                <c:pt idx="2200">
                  <c:v>15</c:v>
                </c:pt>
                <c:pt idx="2201">
                  <c:v>20</c:v>
                </c:pt>
                <c:pt idx="2202">
                  <c:v>23</c:v>
                </c:pt>
                <c:pt idx="2203">
                  <c:v>24</c:v>
                </c:pt>
                <c:pt idx="2204">
                  <c:v>24</c:v>
                </c:pt>
                <c:pt idx="2205">
                  <c:v>25</c:v>
                </c:pt>
                <c:pt idx="2206">
                  <c:v>25</c:v>
                </c:pt>
                <c:pt idx="2207">
                  <c:v>28</c:v>
                </c:pt>
                <c:pt idx="2208">
                  <c:v>30</c:v>
                </c:pt>
                <c:pt idx="2209">
                  <c:v>30</c:v>
                </c:pt>
                <c:pt idx="2210">
                  <c:v>30</c:v>
                </c:pt>
                <c:pt idx="2211">
                  <c:v>30</c:v>
                </c:pt>
                <c:pt idx="2212">
                  <c:v>30</c:v>
                </c:pt>
                <c:pt idx="2213">
                  <c:v>28</c:v>
                </c:pt>
                <c:pt idx="2214">
                  <c:v>23</c:v>
                </c:pt>
                <c:pt idx="2215">
                  <c:v>19</c:v>
                </c:pt>
                <c:pt idx="2216">
                  <c:v>18</c:v>
                </c:pt>
                <c:pt idx="2217">
                  <c:v>18</c:v>
                </c:pt>
                <c:pt idx="2218">
                  <c:v>18</c:v>
                </c:pt>
                <c:pt idx="2219">
                  <c:v>18</c:v>
                </c:pt>
                <c:pt idx="2220">
                  <c:v>19</c:v>
                </c:pt>
                <c:pt idx="2221">
                  <c:v>27</c:v>
                </c:pt>
                <c:pt idx="2222">
                  <c:v>25</c:v>
                </c:pt>
                <c:pt idx="2223">
                  <c:v>27</c:v>
                </c:pt>
                <c:pt idx="2224">
                  <c:v>27</c:v>
                </c:pt>
                <c:pt idx="2225">
                  <c:v>25</c:v>
                </c:pt>
                <c:pt idx="2226">
                  <c:v>20</c:v>
                </c:pt>
                <c:pt idx="2227">
                  <c:v>26</c:v>
                </c:pt>
                <c:pt idx="2228">
                  <c:v>25</c:v>
                </c:pt>
                <c:pt idx="2229">
                  <c:v>18</c:v>
                </c:pt>
                <c:pt idx="2230">
                  <c:v>21</c:v>
                </c:pt>
                <c:pt idx="2231">
                  <c:v>23</c:v>
                </c:pt>
                <c:pt idx="2232">
                  <c:v>23</c:v>
                </c:pt>
                <c:pt idx="2233">
                  <c:v>23</c:v>
                </c:pt>
                <c:pt idx="2234">
                  <c:v>29</c:v>
                </c:pt>
                <c:pt idx="2235">
                  <c:v>28</c:v>
                </c:pt>
                <c:pt idx="2236">
                  <c:v>27</c:v>
                </c:pt>
                <c:pt idx="2237">
                  <c:v>21</c:v>
                </c:pt>
                <c:pt idx="2238">
                  <c:v>19</c:v>
                </c:pt>
                <c:pt idx="2239">
                  <c:v>20</c:v>
                </c:pt>
                <c:pt idx="2240">
                  <c:v>20</c:v>
                </c:pt>
                <c:pt idx="2241">
                  <c:v>20</c:v>
                </c:pt>
                <c:pt idx="2242">
                  <c:v>21</c:v>
                </c:pt>
                <c:pt idx="2243">
                  <c:v>20</c:v>
                </c:pt>
                <c:pt idx="2244">
                  <c:v>25</c:v>
                </c:pt>
                <c:pt idx="2245">
                  <c:v>26</c:v>
                </c:pt>
                <c:pt idx="2246">
                  <c:v>23</c:v>
                </c:pt>
                <c:pt idx="2247">
                  <c:v>26</c:v>
                </c:pt>
                <c:pt idx="2248">
                  <c:v>28</c:v>
                </c:pt>
                <c:pt idx="2249">
                  <c:v>26</c:v>
                </c:pt>
                <c:pt idx="2250">
                  <c:v>28</c:v>
                </c:pt>
                <c:pt idx="2251">
                  <c:v>29</c:v>
                </c:pt>
                <c:pt idx="2252">
                  <c:v>30</c:v>
                </c:pt>
                <c:pt idx="2253">
                  <c:v>27</c:v>
                </c:pt>
                <c:pt idx="2254">
                  <c:v>22</c:v>
                </c:pt>
                <c:pt idx="2255">
                  <c:v>23</c:v>
                </c:pt>
                <c:pt idx="2256">
                  <c:v>23</c:v>
                </c:pt>
                <c:pt idx="2257">
                  <c:v>23</c:v>
                </c:pt>
                <c:pt idx="2258">
                  <c:v>18</c:v>
                </c:pt>
                <c:pt idx="2259">
                  <c:v>25</c:v>
                </c:pt>
                <c:pt idx="2260">
                  <c:v>22</c:v>
                </c:pt>
                <c:pt idx="2261">
                  <c:v>22</c:v>
                </c:pt>
                <c:pt idx="2262">
                  <c:v>21</c:v>
                </c:pt>
                <c:pt idx="2263">
                  <c:v>22</c:v>
                </c:pt>
                <c:pt idx="2264">
                  <c:v>22</c:v>
                </c:pt>
                <c:pt idx="2265">
                  <c:v>22</c:v>
                </c:pt>
                <c:pt idx="2266">
                  <c:v>22</c:v>
                </c:pt>
                <c:pt idx="2267">
                  <c:v>22</c:v>
                </c:pt>
                <c:pt idx="2268">
                  <c:v>18</c:v>
                </c:pt>
                <c:pt idx="2269">
                  <c:v>21</c:v>
                </c:pt>
                <c:pt idx="2270">
                  <c:v>23</c:v>
                </c:pt>
                <c:pt idx="2271">
                  <c:v>29</c:v>
                </c:pt>
                <c:pt idx="2272">
                  <c:v>29</c:v>
                </c:pt>
                <c:pt idx="2273">
                  <c:v>27</c:v>
                </c:pt>
                <c:pt idx="2274">
                  <c:v>23</c:v>
                </c:pt>
                <c:pt idx="2275">
                  <c:v>23</c:v>
                </c:pt>
                <c:pt idx="2276">
                  <c:v>22</c:v>
                </c:pt>
                <c:pt idx="2277">
                  <c:v>21</c:v>
                </c:pt>
                <c:pt idx="2278">
                  <c:v>27</c:v>
                </c:pt>
                <c:pt idx="2279">
                  <c:v>28</c:v>
                </c:pt>
                <c:pt idx="2280">
                  <c:v>24</c:v>
                </c:pt>
                <c:pt idx="2281">
                  <c:v>20</c:v>
                </c:pt>
                <c:pt idx="2282">
                  <c:v>19</c:v>
                </c:pt>
                <c:pt idx="2283">
                  <c:v>22</c:v>
                </c:pt>
                <c:pt idx="2284">
                  <c:v>24</c:v>
                </c:pt>
                <c:pt idx="2285">
                  <c:v>28</c:v>
                </c:pt>
                <c:pt idx="2286">
                  <c:v>30</c:v>
                </c:pt>
                <c:pt idx="2287">
                  <c:v>32</c:v>
                </c:pt>
                <c:pt idx="2288">
                  <c:v>32</c:v>
                </c:pt>
                <c:pt idx="2289">
                  <c:v>32</c:v>
                </c:pt>
                <c:pt idx="2290">
                  <c:v>31</c:v>
                </c:pt>
                <c:pt idx="2291">
                  <c:v>24</c:v>
                </c:pt>
                <c:pt idx="2292">
                  <c:v>20</c:v>
                </c:pt>
                <c:pt idx="2293">
                  <c:v>16</c:v>
                </c:pt>
                <c:pt idx="2294">
                  <c:v>15</c:v>
                </c:pt>
                <c:pt idx="2295">
                  <c:v>11</c:v>
                </c:pt>
                <c:pt idx="2296">
                  <c:v>14</c:v>
                </c:pt>
                <c:pt idx="2297">
                  <c:v>14</c:v>
                </c:pt>
                <c:pt idx="2298">
                  <c:v>17</c:v>
                </c:pt>
                <c:pt idx="2299">
                  <c:v>22</c:v>
                </c:pt>
                <c:pt idx="2300">
                  <c:v>22</c:v>
                </c:pt>
                <c:pt idx="2301">
                  <c:v>25</c:v>
                </c:pt>
                <c:pt idx="2302">
                  <c:v>26</c:v>
                </c:pt>
                <c:pt idx="2303">
                  <c:v>27</c:v>
                </c:pt>
                <c:pt idx="2304">
                  <c:v>25</c:v>
                </c:pt>
                <c:pt idx="2305">
                  <c:v>26</c:v>
                </c:pt>
                <c:pt idx="2306">
                  <c:v>20</c:v>
                </c:pt>
                <c:pt idx="2307">
                  <c:v>13</c:v>
                </c:pt>
                <c:pt idx="2308">
                  <c:v>10</c:v>
                </c:pt>
                <c:pt idx="2309">
                  <c:v>12</c:v>
                </c:pt>
                <c:pt idx="2310">
                  <c:v>14</c:v>
                </c:pt>
                <c:pt idx="2311">
                  <c:v>13</c:v>
                </c:pt>
                <c:pt idx="2312">
                  <c:v>16</c:v>
                </c:pt>
                <c:pt idx="2313">
                  <c:v>19</c:v>
                </c:pt>
                <c:pt idx="2314">
                  <c:v>16</c:v>
                </c:pt>
                <c:pt idx="2315">
                  <c:v>13</c:v>
                </c:pt>
                <c:pt idx="2316">
                  <c:v>11</c:v>
                </c:pt>
                <c:pt idx="2317">
                  <c:v>10</c:v>
                </c:pt>
                <c:pt idx="2318">
                  <c:v>10</c:v>
                </c:pt>
                <c:pt idx="2319">
                  <c:v>8</c:v>
                </c:pt>
                <c:pt idx="2320">
                  <c:v>5</c:v>
                </c:pt>
                <c:pt idx="2321">
                  <c:v>5</c:v>
                </c:pt>
                <c:pt idx="2322">
                  <c:v>5</c:v>
                </c:pt>
                <c:pt idx="2323">
                  <c:v>5</c:v>
                </c:pt>
                <c:pt idx="2324">
                  <c:v>5</c:v>
                </c:pt>
                <c:pt idx="2325">
                  <c:v>5</c:v>
                </c:pt>
                <c:pt idx="2326">
                  <c:v>5</c:v>
                </c:pt>
                <c:pt idx="2327">
                  <c:v>6</c:v>
                </c:pt>
                <c:pt idx="2328">
                  <c:v>6</c:v>
                </c:pt>
                <c:pt idx="2329">
                  <c:v>7</c:v>
                </c:pt>
                <c:pt idx="2330">
                  <c:v>6</c:v>
                </c:pt>
                <c:pt idx="2331">
                  <c:v>11</c:v>
                </c:pt>
                <c:pt idx="2332">
                  <c:v>13</c:v>
                </c:pt>
                <c:pt idx="2333">
                  <c:v>12</c:v>
                </c:pt>
                <c:pt idx="2334">
                  <c:v>17</c:v>
                </c:pt>
                <c:pt idx="2335">
                  <c:v>15</c:v>
                </c:pt>
                <c:pt idx="2336">
                  <c:v>14</c:v>
                </c:pt>
                <c:pt idx="2337">
                  <c:v>15</c:v>
                </c:pt>
                <c:pt idx="2338">
                  <c:v>16</c:v>
                </c:pt>
                <c:pt idx="2339">
                  <c:v>17</c:v>
                </c:pt>
                <c:pt idx="2340">
                  <c:v>18</c:v>
                </c:pt>
                <c:pt idx="2341">
                  <c:v>25</c:v>
                </c:pt>
                <c:pt idx="2342">
                  <c:v>24</c:v>
                </c:pt>
                <c:pt idx="2343">
                  <c:v>24</c:v>
                </c:pt>
                <c:pt idx="2344">
                  <c:v>22</c:v>
                </c:pt>
                <c:pt idx="2345">
                  <c:v>22</c:v>
                </c:pt>
                <c:pt idx="2346">
                  <c:v>19</c:v>
                </c:pt>
                <c:pt idx="2347">
                  <c:v>13</c:v>
                </c:pt>
                <c:pt idx="2348">
                  <c:v>13</c:v>
                </c:pt>
                <c:pt idx="2349">
                  <c:v>11</c:v>
                </c:pt>
                <c:pt idx="2350">
                  <c:v>10</c:v>
                </c:pt>
                <c:pt idx="2351">
                  <c:v>8</c:v>
                </c:pt>
                <c:pt idx="2352">
                  <c:v>7</c:v>
                </c:pt>
                <c:pt idx="2353">
                  <c:v>8</c:v>
                </c:pt>
                <c:pt idx="2354">
                  <c:v>7</c:v>
                </c:pt>
                <c:pt idx="2355">
                  <c:v>10</c:v>
                </c:pt>
                <c:pt idx="2356">
                  <c:v>13</c:v>
                </c:pt>
                <c:pt idx="2357">
                  <c:v>14</c:v>
                </c:pt>
                <c:pt idx="2358">
                  <c:v>13</c:v>
                </c:pt>
                <c:pt idx="2359">
                  <c:v>12</c:v>
                </c:pt>
                <c:pt idx="2360">
                  <c:v>17</c:v>
                </c:pt>
                <c:pt idx="2361">
                  <c:v>14</c:v>
                </c:pt>
                <c:pt idx="2362">
                  <c:v>13</c:v>
                </c:pt>
                <c:pt idx="2363">
                  <c:v>8</c:v>
                </c:pt>
                <c:pt idx="2364">
                  <c:v>13</c:v>
                </c:pt>
                <c:pt idx="2365">
                  <c:v>6</c:v>
                </c:pt>
                <c:pt idx="2366">
                  <c:v>9</c:v>
                </c:pt>
                <c:pt idx="2367">
                  <c:v>7</c:v>
                </c:pt>
                <c:pt idx="2368">
                  <c:v>9</c:v>
                </c:pt>
                <c:pt idx="2369">
                  <c:v>9</c:v>
                </c:pt>
                <c:pt idx="2370">
                  <c:v>14</c:v>
                </c:pt>
                <c:pt idx="2371">
                  <c:v>18</c:v>
                </c:pt>
                <c:pt idx="2372">
                  <c:v>18</c:v>
                </c:pt>
                <c:pt idx="2373">
                  <c:v>19</c:v>
                </c:pt>
                <c:pt idx="2374">
                  <c:v>21</c:v>
                </c:pt>
                <c:pt idx="2375">
                  <c:v>20</c:v>
                </c:pt>
                <c:pt idx="2376">
                  <c:v>22</c:v>
                </c:pt>
                <c:pt idx="2377">
                  <c:v>24</c:v>
                </c:pt>
                <c:pt idx="2378">
                  <c:v>25</c:v>
                </c:pt>
                <c:pt idx="2379">
                  <c:v>26</c:v>
                </c:pt>
                <c:pt idx="2380">
                  <c:v>27</c:v>
                </c:pt>
                <c:pt idx="2381">
                  <c:v>27</c:v>
                </c:pt>
                <c:pt idx="2382">
                  <c:v>31</c:v>
                </c:pt>
                <c:pt idx="2383">
                  <c:v>30</c:v>
                </c:pt>
                <c:pt idx="2384">
                  <c:v>29</c:v>
                </c:pt>
                <c:pt idx="2385">
                  <c:v>30</c:v>
                </c:pt>
                <c:pt idx="2386">
                  <c:v>27</c:v>
                </c:pt>
                <c:pt idx="2387">
                  <c:v>26</c:v>
                </c:pt>
                <c:pt idx="2388">
                  <c:v>31</c:v>
                </c:pt>
                <c:pt idx="2389">
                  <c:v>31</c:v>
                </c:pt>
                <c:pt idx="2390">
                  <c:v>30</c:v>
                </c:pt>
                <c:pt idx="2391">
                  <c:v>31</c:v>
                </c:pt>
                <c:pt idx="2392">
                  <c:v>31</c:v>
                </c:pt>
                <c:pt idx="2393">
                  <c:v>32</c:v>
                </c:pt>
                <c:pt idx="2394">
                  <c:v>29</c:v>
                </c:pt>
                <c:pt idx="2395">
                  <c:v>29</c:v>
                </c:pt>
                <c:pt idx="2396">
                  <c:v>33</c:v>
                </c:pt>
                <c:pt idx="2397">
                  <c:v>31</c:v>
                </c:pt>
                <c:pt idx="2398">
                  <c:v>30</c:v>
                </c:pt>
                <c:pt idx="2399">
                  <c:v>30</c:v>
                </c:pt>
                <c:pt idx="2400">
                  <c:v>29</c:v>
                </c:pt>
                <c:pt idx="2401">
                  <c:v>28</c:v>
                </c:pt>
                <c:pt idx="2402">
                  <c:v>24</c:v>
                </c:pt>
                <c:pt idx="2403">
                  <c:v>29</c:v>
                </c:pt>
                <c:pt idx="2404">
                  <c:v>21</c:v>
                </c:pt>
                <c:pt idx="2405">
                  <c:v>21</c:v>
                </c:pt>
                <c:pt idx="2406">
                  <c:v>21</c:v>
                </c:pt>
                <c:pt idx="2407">
                  <c:v>20</c:v>
                </c:pt>
                <c:pt idx="2408">
                  <c:v>18</c:v>
                </c:pt>
                <c:pt idx="2409">
                  <c:v>18</c:v>
                </c:pt>
                <c:pt idx="2410">
                  <c:v>15</c:v>
                </c:pt>
                <c:pt idx="2411">
                  <c:v>18</c:v>
                </c:pt>
                <c:pt idx="2412">
                  <c:v>17</c:v>
                </c:pt>
                <c:pt idx="2413">
                  <c:v>27</c:v>
                </c:pt>
                <c:pt idx="2414">
                  <c:v>22</c:v>
                </c:pt>
                <c:pt idx="2415">
                  <c:v>26</c:v>
                </c:pt>
                <c:pt idx="2416">
                  <c:v>26</c:v>
                </c:pt>
                <c:pt idx="2417">
                  <c:v>24</c:v>
                </c:pt>
                <c:pt idx="2418">
                  <c:v>19</c:v>
                </c:pt>
                <c:pt idx="2419">
                  <c:v>18</c:v>
                </c:pt>
                <c:pt idx="2420">
                  <c:v>15</c:v>
                </c:pt>
                <c:pt idx="2421">
                  <c:v>15</c:v>
                </c:pt>
                <c:pt idx="2422">
                  <c:v>14</c:v>
                </c:pt>
                <c:pt idx="2423">
                  <c:v>13</c:v>
                </c:pt>
                <c:pt idx="2424">
                  <c:v>13</c:v>
                </c:pt>
                <c:pt idx="2425">
                  <c:v>14</c:v>
                </c:pt>
                <c:pt idx="2426">
                  <c:v>14</c:v>
                </c:pt>
                <c:pt idx="2427">
                  <c:v>13</c:v>
                </c:pt>
                <c:pt idx="2428">
                  <c:v>10</c:v>
                </c:pt>
                <c:pt idx="2429">
                  <c:v>12</c:v>
                </c:pt>
                <c:pt idx="2430">
                  <c:v>11</c:v>
                </c:pt>
                <c:pt idx="2431">
                  <c:v>11</c:v>
                </c:pt>
                <c:pt idx="2432">
                  <c:v>11</c:v>
                </c:pt>
                <c:pt idx="2433">
                  <c:v>7</c:v>
                </c:pt>
                <c:pt idx="2434">
                  <c:v>8</c:v>
                </c:pt>
                <c:pt idx="2435">
                  <c:v>6</c:v>
                </c:pt>
                <c:pt idx="2436">
                  <c:v>5</c:v>
                </c:pt>
                <c:pt idx="2437">
                  <c:v>4</c:v>
                </c:pt>
                <c:pt idx="2438">
                  <c:v>4</c:v>
                </c:pt>
                <c:pt idx="2439">
                  <c:v>4</c:v>
                </c:pt>
                <c:pt idx="2440">
                  <c:v>3</c:v>
                </c:pt>
                <c:pt idx="2441">
                  <c:v>3</c:v>
                </c:pt>
                <c:pt idx="2442">
                  <c:v>3</c:v>
                </c:pt>
                <c:pt idx="2443">
                  <c:v>5</c:v>
                </c:pt>
                <c:pt idx="2444">
                  <c:v>6</c:v>
                </c:pt>
                <c:pt idx="2445">
                  <c:v>4</c:v>
                </c:pt>
                <c:pt idx="2446">
                  <c:v>6</c:v>
                </c:pt>
                <c:pt idx="2447">
                  <c:v>5</c:v>
                </c:pt>
                <c:pt idx="2448">
                  <c:v>8</c:v>
                </c:pt>
                <c:pt idx="2449">
                  <c:v>11</c:v>
                </c:pt>
                <c:pt idx="2450">
                  <c:v>11</c:v>
                </c:pt>
                <c:pt idx="2451">
                  <c:v>11</c:v>
                </c:pt>
                <c:pt idx="2452">
                  <c:v>12</c:v>
                </c:pt>
                <c:pt idx="2453">
                  <c:v>4</c:v>
                </c:pt>
                <c:pt idx="2454">
                  <c:v>3</c:v>
                </c:pt>
                <c:pt idx="2455">
                  <c:v>8</c:v>
                </c:pt>
                <c:pt idx="2456">
                  <c:v>10</c:v>
                </c:pt>
                <c:pt idx="2457">
                  <c:v>12</c:v>
                </c:pt>
                <c:pt idx="2458">
                  <c:v>12</c:v>
                </c:pt>
                <c:pt idx="2459">
                  <c:v>14</c:v>
                </c:pt>
                <c:pt idx="2460">
                  <c:v>14</c:v>
                </c:pt>
                <c:pt idx="2461">
                  <c:v>15</c:v>
                </c:pt>
                <c:pt idx="2462">
                  <c:v>15</c:v>
                </c:pt>
                <c:pt idx="2463">
                  <c:v>9</c:v>
                </c:pt>
                <c:pt idx="2464">
                  <c:v>8</c:v>
                </c:pt>
                <c:pt idx="2465">
                  <c:v>11</c:v>
                </c:pt>
                <c:pt idx="2466">
                  <c:v>15</c:v>
                </c:pt>
                <c:pt idx="2467">
                  <c:v>20</c:v>
                </c:pt>
                <c:pt idx="2468">
                  <c:v>21</c:v>
                </c:pt>
                <c:pt idx="2469">
                  <c:v>21</c:v>
                </c:pt>
                <c:pt idx="2470">
                  <c:v>20</c:v>
                </c:pt>
                <c:pt idx="2471">
                  <c:v>13</c:v>
                </c:pt>
                <c:pt idx="2472">
                  <c:v>13</c:v>
                </c:pt>
                <c:pt idx="2473">
                  <c:v>10</c:v>
                </c:pt>
                <c:pt idx="2474">
                  <c:v>12</c:v>
                </c:pt>
                <c:pt idx="2475">
                  <c:v>19</c:v>
                </c:pt>
                <c:pt idx="2476">
                  <c:v>15</c:v>
                </c:pt>
                <c:pt idx="2477">
                  <c:v>18</c:v>
                </c:pt>
                <c:pt idx="2478">
                  <c:v>10</c:v>
                </c:pt>
                <c:pt idx="2479">
                  <c:v>8</c:v>
                </c:pt>
                <c:pt idx="2480">
                  <c:v>5</c:v>
                </c:pt>
                <c:pt idx="2481">
                  <c:v>5</c:v>
                </c:pt>
                <c:pt idx="2482">
                  <c:v>6</c:v>
                </c:pt>
                <c:pt idx="2483">
                  <c:v>7</c:v>
                </c:pt>
                <c:pt idx="2484">
                  <c:v>6</c:v>
                </c:pt>
                <c:pt idx="2485">
                  <c:v>9</c:v>
                </c:pt>
                <c:pt idx="2486">
                  <c:v>13</c:v>
                </c:pt>
                <c:pt idx="2487">
                  <c:v>10</c:v>
                </c:pt>
                <c:pt idx="2488">
                  <c:v>12</c:v>
                </c:pt>
                <c:pt idx="2489">
                  <c:v>13</c:v>
                </c:pt>
                <c:pt idx="2490">
                  <c:v>14</c:v>
                </c:pt>
                <c:pt idx="2491">
                  <c:v>14</c:v>
                </c:pt>
                <c:pt idx="2492">
                  <c:v>16</c:v>
                </c:pt>
                <c:pt idx="2493">
                  <c:v>25</c:v>
                </c:pt>
                <c:pt idx="2494">
                  <c:v>24</c:v>
                </c:pt>
                <c:pt idx="2495">
                  <c:v>23</c:v>
                </c:pt>
                <c:pt idx="2496">
                  <c:v>23</c:v>
                </c:pt>
                <c:pt idx="2497">
                  <c:v>21</c:v>
                </c:pt>
                <c:pt idx="2498">
                  <c:v>13</c:v>
                </c:pt>
                <c:pt idx="2499">
                  <c:v>12</c:v>
                </c:pt>
                <c:pt idx="2500">
                  <c:v>13</c:v>
                </c:pt>
                <c:pt idx="2501">
                  <c:v>12</c:v>
                </c:pt>
                <c:pt idx="2502">
                  <c:v>12</c:v>
                </c:pt>
                <c:pt idx="2503">
                  <c:v>15</c:v>
                </c:pt>
                <c:pt idx="2504">
                  <c:v>22</c:v>
                </c:pt>
                <c:pt idx="2505">
                  <c:v>19</c:v>
                </c:pt>
                <c:pt idx="2506">
                  <c:v>28</c:v>
                </c:pt>
                <c:pt idx="2507">
                  <c:v>28</c:v>
                </c:pt>
                <c:pt idx="2508">
                  <c:v>28</c:v>
                </c:pt>
                <c:pt idx="2509">
                  <c:v>26</c:v>
                </c:pt>
                <c:pt idx="2510">
                  <c:v>21</c:v>
                </c:pt>
                <c:pt idx="2511">
                  <c:v>21</c:v>
                </c:pt>
                <c:pt idx="2512">
                  <c:v>22</c:v>
                </c:pt>
                <c:pt idx="2513">
                  <c:v>20</c:v>
                </c:pt>
                <c:pt idx="2514">
                  <c:v>24</c:v>
                </c:pt>
                <c:pt idx="2515">
                  <c:v>18</c:v>
                </c:pt>
                <c:pt idx="2516">
                  <c:v>18</c:v>
                </c:pt>
                <c:pt idx="2517">
                  <c:v>18</c:v>
                </c:pt>
                <c:pt idx="2518">
                  <c:v>19</c:v>
                </c:pt>
                <c:pt idx="2519">
                  <c:v>13</c:v>
                </c:pt>
                <c:pt idx="2520">
                  <c:v>9</c:v>
                </c:pt>
                <c:pt idx="2521">
                  <c:v>9</c:v>
                </c:pt>
                <c:pt idx="2522">
                  <c:v>10</c:v>
                </c:pt>
                <c:pt idx="2523">
                  <c:v>9</c:v>
                </c:pt>
                <c:pt idx="2524">
                  <c:v>10</c:v>
                </c:pt>
                <c:pt idx="2525">
                  <c:v>21</c:v>
                </c:pt>
                <c:pt idx="2526">
                  <c:v>23</c:v>
                </c:pt>
                <c:pt idx="2527">
                  <c:v>22</c:v>
                </c:pt>
                <c:pt idx="2528">
                  <c:v>23</c:v>
                </c:pt>
                <c:pt idx="2529">
                  <c:v>26</c:v>
                </c:pt>
                <c:pt idx="2530">
                  <c:v>17</c:v>
                </c:pt>
                <c:pt idx="2531">
                  <c:v>14</c:v>
                </c:pt>
                <c:pt idx="2532">
                  <c:v>12</c:v>
                </c:pt>
                <c:pt idx="2533">
                  <c:v>9</c:v>
                </c:pt>
                <c:pt idx="2534">
                  <c:v>9</c:v>
                </c:pt>
                <c:pt idx="2535">
                  <c:v>9</c:v>
                </c:pt>
                <c:pt idx="2536">
                  <c:v>10</c:v>
                </c:pt>
                <c:pt idx="2537">
                  <c:v>9</c:v>
                </c:pt>
                <c:pt idx="2538">
                  <c:v>6</c:v>
                </c:pt>
                <c:pt idx="2539">
                  <c:v>5</c:v>
                </c:pt>
                <c:pt idx="2540">
                  <c:v>5</c:v>
                </c:pt>
                <c:pt idx="2541">
                  <c:v>5</c:v>
                </c:pt>
                <c:pt idx="2542">
                  <c:v>4</c:v>
                </c:pt>
                <c:pt idx="2543">
                  <c:v>5</c:v>
                </c:pt>
                <c:pt idx="2544">
                  <c:v>8</c:v>
                </c:pt>
                <c:pt idx="2545">
                  <c:v>9</c:v>
                </c:pt>
                <c:pt idx="2546">
                  <c:v>13</c:v>
                </c:pt>
                <c:pt idx="2547">
                  <c:v>15</c:v>
                </c:pt>
                <c:pt idx="2548">
                  <c:v>14</c:v>
                </c:pt>
                <c:pt idx="2549">
                  <c:v>19</c:v>
                </c:pt>
                <c:pt idx="2550">
                  <c:v>19</c:v>
                </c:pt>
                <c:pt idx="2551">
                  <c:v>16</c:v>
                </c:pt>
                <c:pt idx="2552">
                  <c:v>20</c:v>
                </c:pt>
                <c:pt idx="2553">
                  <c:v>23</c:v>
                </c:pt>
                <c:pt idx="2554">
                  <c:v>23</c:v>
                </c:pt>
                <c:pt idx="2555">
                  <c:v>22</c:v>
                </c:pt>
                <c:pt idx="2556">
                  <c:v>18</c:v>
                </c:pt>
                <c:pt idx="2557">
                  <c:v>7</c:v>
                </c:pt>
                <c:pt idx="2558">
                  <c:v>8</c:v>
                </c:pt>
                <c:pt idx="2559">
                  <c:v>7</c:v>
                </c:pt>
                <c:pt idx="2560">
                  <c:v>10</c:v>
                </c:pt>
                <c:pt idx="2561">
                  <c:v>14</c:v>
                </c:pt>
                <c:pt idx="2562">
                  <c:v>16</c:v>
                </c:pt>
                <c:pt idx="2563">
                  <c:v>15</c:v>
                </c:pt>
                <c:pt idx="2564">
                  <c:v>13</c:v>
                </c:pt>
                <c:pt idx="2565">
                  <c:v>12</c:v>
                </c:pt>
                <c:pt idx="2566">
                  <c:v>21</c:v>
                </c:pt>
                <c:pt idx="2567">
                  <c:v>27</c:v>
                </c:pt>
                <c:pt idx="2568">
                  <c:v>27</c:v>
                </c:pt>
                <c:pt idx="2569">
                  <c:v>28</c:v>
                </c:pt>
                <c:pt idx="2570">
                  <c:v>24</c:v>
                </c:pt>
                <c:pt idx="2571">
                  <c:v>24</c:v>
                </c:pt>
                <c:pt idx="2572">
                  <c:v>20</c:v>
                </c:pt>
                <c:pt idx="2573">
                  <c:v>13</c:v>
                </c:pt>
                <c:pt idx="2574">
                  <c:v>19</c:v>
                </c:pt>
                <c:pt idx="2575">
                  <c:v>25</c:v>
                </c:pt>
                <c:pt idx="2576">
                  <c:v>14</c:v>
                </c:pt>
                <c:pt idx="2577">
                  <c:v>26</c:v>
                </c:pt>
                <c:pt idx="2578">
                  <c:v>27</c:v>
                </c:pt>
                <c:pt idx="2579">
                  <c:v>27</c:v>
                </c:pt>
                <c:pt idx="2580">
                  <c:v>27</c:v>
                </c:pt>
                <c:pt idx="2581">
                  <c:v>27</c:v>
                </c:pt>
                <c:pt idx="2582">
                  <c:v>29</c:v>
                </c:pt>
                <c:pt idx="2583">
                  <c:v>29</c:v>
                </c:pt>
                <c:pt idx="2584">
                  <c:v>23</c:v>
                </c:pt>
                <c:pt idx="2585">
                  <c:v>28</c:v>
                </c:pt>
                <c:pt idx="2586">
                  <c:v>30</c:v>
                </c:pt>
                <c:pt idx="2587">
                  <c:v>27</c:v>
                </c:pt>
                <c:pt idx="2588">
                  <c:v>30</c:v>
                </c:pt>
                <c:pt idx="2589">
                  <c:v>29</c:v>
                </c:pt>
                <c:pt idx="2590">
                  <c:v>24</c:v>
                </c:pt>
                <c:pt idx="2591">
                  <c:v>30</c:v>
                </c:pt>
                <c:pt idx="2592">
                  <c:v>30</c:v>
                </c:pt>
                <c:pt idx="2593">
                  <c:v>27</c:v>
                </c:pt>
                <c:pt idx="2594">
                  <c:v>26</c:v>
                </c:pt>
                <c:pt idx="2595">
                  <c:v>25</c:v>
                </c:pt>
                <c:pt idx="2596">
                  <c:v>19</c:v>
                </c:pt>
                <c:pt idx="2597">
                  <c:v>16</c:v>
                </c:pt>
                <c:pt idx="2598">
                  <c:v>16</c:v>
                </c:pt>
                <c:pt idx="2599">
                  <c:v>16</c:v>
                </c:pt>
                <c:pt idx="2600">
                  <c:v>14</c:v>
                </c:pt>
                <c:pt idx="2601">
                  <c:v>14</c:v>
                </c:pt>
                <c:pt idx="2602">
                  <c:v>13</c:v>
                </c:pt>
                <c:pt idx="2603">
                  <c:v>17</c:v>
                </c:pt>
                <c:pt idx="2604">
                  <c:v>20</c:v>
                </c:pt>
                <c:pt idx="2605">
                  <c:v>26</c:v>
                </c:pt>
                <c:pt idx="2606">
                  <c:v>30</c:v>
                </c:pt>
                <c:pt idx="2607">
                  <c:v>31</c:v>
                </c:pt>
                <c:pt idx="2608">
                  <c:v>31</c:v>
                </c:pt>
                <c:pt idx="2609">
                  <c:v>31</c:v>
                </c:pt>
                <c:pt idx="2610">
                  <c:v>31</c:v>
                </c:pt>
                <c:pt idx="2611">
                  <c:v>27</c:v>
                </c:pt>
                <c:pt idx="2612">
                  <c:v>22</c:v>
                </c:pt>
                <c:pt idx="2613">
                  <c:v>18</c:v>
                </c:pt>
                <c:pt idx="2614">
                  <c:v>19</c:v>
                </c:pt>
                <c:pt idx="2615">
                  <c:v>12</c:v>
                </c:pt>
                <c:pt idx="2616">
                  <c:v>11</c:v>
                </c:pt>
                <c:pt idx="2617">
                  <c:v>16</c:v>
                </c:pt>
                <c:pt idx="2618">
                  <c:v>18</c:v>
                </c:pt>
                <c:pt idx="2619">
                  <c:v>21</c:v>
                </c:pt>
                <c:pt idx="2620">
                  <c:v>28</c:v>
                </c:pt>
                <c:pt idx="2621">
                  <c:v>28</c:v>
                </c:pt>
                <c:pt idx="2622">
                  <c:v>26</c:v>
                </c:pt>
                <c:pt idx="2623">
                  <c:v>27</c:v>
                </c:pt>
                <c:pt idx="2624">
                  <c:v>19</c:v>
                </c:pt>
                <c:pt idx="2625">
                  <c:v>17</c:v>
                </c:pt>
                <c:pt idx="2626">
                  <c:v>28</c:v>
                </c:pt>
                <c:pt idx="2627">
                  <c:v>20</c:v>
                </c:pt>
                <c:pt idx="2628">
                  <c:v>18</c:v>
                </c:pt>
                <c:pt idx="2629">
                  <c:v>26</c:v>
                </c:pt>
                <c:pt idx="2630">
                  <c:v>12</c:v>
                </c:pt>
                <c:pt idx="2631">
                  <c:v>11</c:v>
                </c:pt>
                <c:pt idx="2632">
                  <c:v>16</c:v>
                </c:pt>
                <c:pt idx="2633">
                  <c:v>19</c:v>
                </c:pt>
                <c:pt idx="2634">
                  <c:v>23</c:v>
                </c:pt>
                <c:pt idx="2635">
                  <c:v>30</c:v>
                </c:pt>
                <c:pt idx="2636">
                  <c:v>29</c:v>
                </c:pt>
                <c:pt idx="2637">
                  <c:v>29</c:v>
                </c:pt>
                <c:pt idx="2638">
                  <c:v>30</c:v>
                </c:pt>
                <c:pt idx="2639">
                  <c:v>27</c:v>
                </c:pt>
                <c:pt idx="2640">
                  <c:v>26</c:v>
                </c:pt>
                <c:pt idx="2641">
                  <c:v>24</c:v>
                </c:pt>
                <c:pt idx="2642">
                  <c:v>25</c:v>
                </c:pt>
                <c:pt idx="2643">
                  <c:v>28</c:v>
                </c:pt>
                <c:pt idx="2644">
                  <c:v>29</c:v>
                </c:pt>
                <c:pt idx="2645">
                  <c:v>30</c:v>
                </c:pt>
                <c:pt idx="2646">
                  <c:v>23</c:v>
                </c:pt>
                <c:pt idx="2647">
                  <c:v>23</c:v>
                </c:pt>
                <c:pt idx="2648">
                  <c:v>22</c:v>
                </c:pt>
                <c:pt idx="2649">
                  <c:v>23</c:v>
                </c:pt>
                <c:pt idx="2650">
                  <c:v>25</c:v>
                </c:pt>
                <c:pt idx="2651">
                  <c:v>27</c:v>
                </c:pt>
                <c:pt idx="2652">
                  <c:v>27</c:v>
                </c:pt>
                <c:pt idx="2653">
                  <c:v>28</c:v>
                </c:pt>
                <c:pt idx="2654">
                  <c:v>29</c:v>
                </c:pt>
                <c:pt idx="2655">
                  <c:v>30</c:v>
                </c:pt>
                <c:pt idx="2656">
                  <c:v>28</c:v>
                </c:pt>
                <c:pt idx="2657">
                  <c:v>25</c:v>
                </c:pt>
                <c:pt idx="2658">
                  <c:v>23</c:v>
                </c:pt>
                <c:pt idx="2659">
                  <c:v>23</c:v>
                </c:pt>
                <c:pt idx="2660">
                  <c:v>24</c:v>
                </c:pt>
                <c:pt idx="2661">
                  <c:v>24</c:v>
                </c:pt>
                <c:pt idx="2662">
                  <c:v>22</c:v>
                </c:pt>
                <c:pt idx="2663">
                  <c:v>24</c:v>
                </c:pt>
                <c:pt idx="2664">
                  <c:v>22</c:v>
                </c:pt>
                <c:pt idx="2665">
                  <c:v>21</c:v>
                </c:pt>
                <c:pt idx="2666">
                  <c:v>28</c:v>
                </c:pt>
                <c:pt idx="2667">
                  <c:v>28</c:v>
                </c:pt>
                <c:pt idx="2668">
                  <c:v>29</c:v>
                </c:pt>
                <c:pt idx="2669">
                  <c:v>19</c:v>
                </c:pt>
                <c:pt idx="2670">
                  <c:v>21</c:v>
                </c:pt>
                <c:pt idx="2671">
                  <c:v>28</c:v>
                </c:pt>
                <c:pt idx="2672">
                  <c:v>27</c:v>
                </c:pt>
                <c:pt idx="2673">
                  <c:v>27</c:v>
                </c:pt>
                <c:pt idx="2674">
                  <c:v>26</c:v>
                </c:pt>
                <c:pt idx="2675">
                  <c:v>25</c:v>
                </c:pt>
                <c:pt idx="2676">
                  <c:v>20</c:v>
                </c:pt>
                <c:pt idx="2677">
                  <c:v>27</c:v>
                </c:pt>
                <c:pt idx="2678">
                  <c:v>29</c:v>
                </c:pt>
                <c:pt idx="2679">
                  <c:v>23</c:v>
                </c:pt>
                <c:pt idx="2680">
                  <c:v>26</c:v>
                </c:pt>
                <c:pt idx="2681">
                  <c:v>23</c:v>
                </c:pt>
                <c:pt idx="2682">
                  <c:v>24</c:v>
                </c:pt>
                <c:pt idx="2683">
                  <c:v>23</c:v>
                </c:pt>
                <c:pt idx="2684">
                  <c:v>29</c:v>
                </c:pt>
                <c:pt idx="2685">
                  <c:v>30</c:v>
                </c:pt>
                <c:pt idx="2686">
                  <c:v>30</c:v>
                </c:pt>
                <c:pt idx="2687">
                  <c:v>31</c:v>
                </c:pt>
                <c:pt idx="2688">
                  <c:v>31</c:v>
                </c:pt>
                <c:pt idx="2689">
                  <c:v>32</c:v>
                </c:pt>
                <c:pt idx="2690">
                  <c:v>31</c:v>
                </c:pt>
                <c:pt idx="2691">
                  <c:v>28</c:v>
                </c:pt>
                <c:pt idx="2692">
                  <c:v>22</c:v>
                </c:pt>
                <c:pt idx="2693">
                  <c:v>22</c:v>
                </c:pt>
                <c:pt idx="2694">
                  <c:v>23</c:v>
                </c:pt>
                <c:pt idx="2695">
                  <c:v>22</c:v>
                </c:pt>
                <c:pt idx="2696">
                  <c:v>21</c:v>
                </c:pt>
                <c:pt idx="2697">
                  <c:v>21</c:v>
                </c:pt>
                <c:pt idx="2698">
                  <c:v>22</c:v>
                </c:pt>
                <c:pt idx="2699">
                  <c:v>24</c:v>
                </c:pt>
                <c:pt idx="2700">
                  <c:v>29</c:v>
                </c:pt>
                <c:pt idx="2701">
                  <c:v>28</c:v>
                </c:pt>
                <c:pt idx="2702">
                  <c:v>31</c:v>
                </c:pt>
                <c:pt idx="2703">
                  <c:v>32</c:v>
                </c:pt>
                <c:pt idx="2704">
                  <c:v>28</c:v>
                </c:pt>
                <c:pt idx="2705">
                  <c:v>22</c:v>
                </c:pt>
                <c:pt idx="2706">
                  <c:v>17</c:v>
                </c:pt>
                <c:pt idx="2707">
                  <c:v>14</c:v>
                </c:pt>
                <c:pt idx="2708">
                  <c:v>14</c:v>
                </c:pt>
                <c:pt idx="2709">
                  <c:v>16</c:v>
                </c:pt>
                <c:pt idx="2710">
                  <c:v>17</c:v>
                </c:pt>
                <c:pt idx="2711">
                  <c:v>26</c:v>
                </c:pt>
                <c:pt idx="2712">
                  <c:v>27</c:v>
                </c:pt>
                <c:pt idx="2713">
                  <c:v>27</c:v>
                </c:pt>
                <c:pt idx="2714">
                  <c:v>26</c:v>
                </c:pt>
                <c:pt idx="2715">
                  <c:v>29</c:v>
                </c:pt>
                <c:pt idx="2716">
                  <c:v>29</c:v>
                </c:pt>
                <c:pt idx="2717">
                  <c:v>27</c:v>
                </c:pt>
                <c:pt idx="2718">
                  <c:v>22</c:v>
                </c:pt>
                <c:pt idx="2719">
                  <c:v>20</c:v>
                </c:pt>
                <c:pt idx="2720">
                  <c:v>14</c:v>
                </c:pt>
                <c:pt idx="2721">
                  <c:v>16</c:v>
                </c:pt>
                <c:pt idx="2722">
                  <c:v>12</c:v>
                </c:pt>
                <c:pt idx="2723">
                  <c:v>9</c:v>
                </c:pt>
                <c:pt idx="2724">
                  <c:v>8</c:v>
                </c:pt>
                <c:pt idx="2725">
                  <c:v>6</c:v>
                </c:pt>
                <c:pt idx="2726">
                  <c:v>7</c:v>
                </c:pt>
                <c:pt idx="2727">
                  <c:v>7</c:v>
                </c:pt>
                <c:pt idx="2728">
                  <c:v>7</c:v>
                </c:pt>
                <c:pt idx="2729">
                  <c:v>13</c:v>
                </c:pt>
                <c:pt idx="2730">
                  <c:v>20</c:v>
                </c:pt>
                <c:pt idx="2731">
                  <c:v>22</c:v>
                </c:pt>
                <c:pt idx="2732">
                  <c:v>19</c:v>
                </c:pt>
                <c:pt idx="2733">
                  <c:v>19</c:v>
                </c:pt>
                <c:pt idx="2734">
                  <c:v>16</c:v>
                </c:pt>
                <c:pt idx="2735">
                  <c:v>6</c:v>
                </c:pt>
                <c:pt idx="2736">
                  <c:v>7</c:v>
                </c:pt>
                <c:pt idx="2737">
                  <c:v>10</c:v>
                </c:pt>
                <c:pt idx="2738">
                  <c:v>14</c:v>
                </c:pt>
                <c:pt idx="2739">
                  <c:v>10</c:v>
                </c:pt>
                <c:pt idx="2740">
                  <c:v>7</c:v>
                </c:pt>
                <c:pt idx="2741">
                  <c:v>7</c:v>
                </c:pt>
                <c:pt idx="2742">
                  <c:v>8</c:v>
                </c:pt>
                <c:pt idx="2743">
                  <c:v>8</c:v>
                </c:pt>
                <c:pt idx="2744">
                  <c:v>9</c:v>
                </c:pt>
                <c:pt idx="2745">
                  <c:v>9</c:v>
                </c:pt>
                <c:pt idx="2746">
                  <c:v>17</c:v>
                </c:pt>
                <c:pt idx="2747">
                  <c:v>16</c:v>
                </c:pt>
                <c:pt idx="2748">
                  <c:v>21</c:v>
                </c:pt>
                <c:pt idx="2749">
                  <c:v>19</c:v>
                </c:pt>
                <c:pt idx="2750">
                  <c:v>20</c:v>
                </c:pt>
                <c:pt idx="2751">
                  <c:v>14</c:v>
                </c:pt>
                <c:pt idx="2752">
                  <c:v>11</c:v>
                </c:pt>
                <c:pt idx="2753">
                  <c:v>16</c:v>
                </c:pt>
                <c:pt idx="2754">
                  <c:v>21</c:v>
                </c:pt>
                <c:pt idx="2755">
                  <c:v>22</c:v>
                </c:pt>
                <c:pt idx="2756">
                  <c:v>23</c:v>
                </c:pt>
                <c:pt idx="2757">
                  <c:v>26</c:v>
                </c:pt>
                <c:pt idx="2758">
                  <c:v>23</c:v>
                </c:pt>
                <c:pt idx="2759">
                  <c:v>21</c:v>
                </c:pt>
                <c:pt idx="2760">
                  <c:v>20</c:v>
                </c:pt>
                <c:pt idx="2761">
                  <c:v>17</c:v>
                </c:pt>
                <c:pt idx="2762">
                  <c:v>16</c:v>
                </c:pt>
                <c:pt idx="2763">
                  <c:v>16</c:v>
                </c:pt>
                <c:pt idx="2764">
                  <c:v>17</c:v>
                </c:pt>
                <c:pt idx="2765">
                  <c:v>12</c:v>
                </c:pt>
                <c:pt idx="2766">
                  <c:v>16</c:v>
                </c:pt>
                <c:pt idx="2767">
                  <c:v>15</c:v>
                </c:pt>
                <c:pt idx="2768">
                  <c:v>24</c:v>
                </c:pt>
                <c:pt idx="2769">
                  <c:v>23</c:v>
                </c:pt>
                <c:pt idx="2770">
                  <c:v>14</c:v>
                </c:pt>
                <c:pt idx="2771">
                  <c:v>17</c:v>
                </c:pt>
                <c:pt idx="2772">
                  <c:v>11</c:v>
                </c:pt>
                <c:pt idx="2773">
                  <c:v>7</c:v>
                </c:pt>
                <c:pt idx="2774">
                  <c:v>12</c:v>
                </c:pt>
                <c:pt idx="2775">
                  <c:v>10</c:v>
                </c:pt>
                <c:pt idx="2776">
                  <c:v>8</c:v>
                </c:pt>
                <c:pt idx="2777">
                  <c:v>12</c:v>
                </c:pt>
                <c:pt idx="2778">
                  <c:v>10</c:v>
                </c:pt>
                <c:pt idx="2779">
                  <c:v>9</c:v>
                </c:pt>
                <c:pt idx="2780">
                  <c:v>11</c:v>
                </c:pt>
                <c:pt idx="2781">
                  <c:v>12</c:v>
                </c:pt>
                <c:pt idx="2782">
                  <c:v>12</c:v>
                </c:pt>
                <c:pt idx="2783">
                  <c:v>11</c:v>
                </c:pt>
                <c:pt idx="2784">
                  <c:v>13</c:v>
                </c:pt>
                <c:pt idx="2785">
                  <c:v>11</c:v>
                </c:pt>
                <c:pt idx="2786">
                  <c:v>6</c:v>
                </c:pt>
                <c:pt idx="2787">
                  <c:v>8</c:v>
                </c:pt>
                <c:pt idx="2788">
                  <c:v>9</c:v>
                </c:pt>
                <c:pt idx="2789">
                  <c:v>9</c:v>
                </c:pt>
                <c:pt idx="2790">
                  <c:v>8</c:v>
                </c:pt>
                <c:pt idx="2791">
                  <c:v>14</c:v>
                </c:pt>
                <c:pt idx="2792">
                  <c:v>22</c:v>
                </c:pt>
                <c:pt idx="2793">
                  <c:v>23</c:v>
                </c:pt>
                <c:pt idx="2794">
                  <c:v>27</c:v>
                </c:pt>
                <c:pt idx="2795">
                  <c:v>29</c:v>
                </c:pt>
                <c:pt idx="2796">
                  <c:v>26</c:v>
                </c:pt>
                <c:pt idx="2797">
                  <c:v>25</c:v>
                </c:pt>
                <c:pt idx="2798">
                  <c:v>23</c:v>
                </c:pt>
                <c:pt idx="2799">
                  <c:v>19</c:v>
                </c:pt>
                <c:pt idx="2800">
                  <c:v>18</c:v>
                </c:pt>
                <c:pt idx="2801">
                  <c:v>18</c:v>
                </c:pt>
                <c:pt idx="2802">
                  <c:v>18</c:v>
                </c:pt>
                <c:pt idx="2803">
                  <c:v>20</c:v>
                </c:pt>
                <c:pt idx="2804">
                  <c:v>19</c:v>
                </c:pt>
                <c:pt idx="2805">
                  <c:v>17</c:v>
                </c:pt>
                <c:pt idx="2806">
                  <c:v>16</c:v>
                </c:pt>
                <c:pt idx="2807">
                  <c:v>17</c:v>
                </c:pt>
                <c:pt idx="2808">
                  <c:v>18</c:v>
                </c:pt>
                <c:pt idx="2809">
                  <c:v>19</c:v>
                </c:pt>
                <c:pt idx="2810">
                  <c:v>26</c:v>
                </c:pt>
                <c:pt idx="2811">
                  <c:v>26</c:v>
                </c:pt>
                <c:pt idx="2812">
                  <c:v>26</c:v>
                </c:pt>
                <c:pt idx="2813">
                  <c:v>26</c:v>
                </c:pt>
                <c:pt idx="2814">
                  <c:v>19</c:v>
                </c:pt>
                <c:pt idx="2815">
                  <c:v>15</c:v>
                </c:pt>
                <c:pt idx="2816">
                  <c:v>13</c:v>
                </c:pt>
                <c:pt idx="2817">
                  <c:v>9</c:v>
                </c:pt>
                <c:pt idx="2818">
                  <c:v>9</c:v>
                </c:pt>
                <c:pt idx="2819">
                  <c:v>11</c:v>
                </c:pt>
                <c:pt idx="2820">
                  <c:v>10</c:v>
                </c:pt>
                <c:pt idx="2821">
                  <c:v>9</c:v>
                </c:pt>
                <c:pt idx="2822">
                  <c:v>10</c:v>
                </c:pt>
                <c:pt idx="2823">
                  <c:v>17</c:v>
                </c:pt>
                <c:pt idx="2824">
                  <c:v>16</c:v>
                </c:pt>
                <c:pt idx="2825">
                  <c:v>16</c:v>
                </c:pt>
                <c:pt idx="2826">
                  <c:v>14</c:v>
                </c:pt>
                <c:pt idx="2827">
                  <c:v>11</c:v>
                </c:pt>
                <c:pt idx="2828">
                  <c:v>8</c:v>
                </c:pt>
                <c:pt idx="2829">
                  <c:v>7</c:v>
                </c:pt>
                <c:pt idx="2830">
                  <c:v>6</c:v>
                </c:pt>
                <c:pt idx="2831">
                  <c:v>6</c:v>
                </c:pt>
                <c:pt idx="2832">
                  <c:v>6</c:v>
                </c:pt>
                <c:pt idx="2833">
                  <c:v>7</c:v>
                </c:pt>
                <c:pt idx="2834">
                  <c:v>10</c:v>
                </c:pt>
                <c:pt idx="2835">
                  <c:v>9</c:v>
                </c:pt>
                <c:pt idx="2836">
                  <c:v>11</c:v>
                </c:pt>
                <c:pt idx="2837">
                  <c:v>13</c:v>
                </c:pt>
                <c:pt idx="2838">
                  <c:v>11</c:v>
                </c:pt>
                <c:pt idx="2839">
                  <c:v>12</c:v>
                </c:pt>
                <c:pt idx="2840">
                  <c:v>11</c:v>
                </c:pt>
                <c:pt idx="2841">
                  <c:v>15</c:v>
                </c:pt>
                <c:pt idx="2842">
                  <c:v>10</c:v>
                </c:pt>
                <c:pt idx="2843">
                  <c:v>10</c:v>
                </c:pt>
                <c:pt idx="2844">
                  <c:v>16</c:v>
                </c:pt>
                <c:pt idx="2845">
                  <c:v>17</c:v>
                </c:pt>
                <c:pt idx="2846">
                  <c:v>20</c:v>
                </c:pt>
                <c:pt idx="2847">
                  <c:v>18</c:v>
                </c:pt>
                <c:pt idx="2848">
                  <c:v>24</c:v>
                </c:pt>
                <c:pt idx="2849">
                  <c:v>27</c:v>
                </c:pt>
                <c:pt idx="2850">
                  <c:v>20</c:v>
                </c:pt>
                <c:pt idx="2851">
                  <c:v>25</c:v>
                </c:pt>
                <c:pt idx="2852">
                  <c:v>29</c:v>
                </c:pt>
                <c:pt idx="2853">
                  <c:v>18</c:v>
                </c:pt>
                <c:pt idx="2854">
                  <c:v>20</c:v>
                </c:pt>
                <c:pt idx="2855">
                  <c:v>25</c:v>
                </c:pt>
                <c:pt idx="2856">
                  <c:v>22</c:v>
                </c:pt>
                <c:pt idx="2857">
                  <c:v>16</c:v>
                </c:pt>
                <c:pt idx="2858">
                  <c:v>21</c:v>
                </c:pt>
                <c:pt idx="2859">
                  <c:v>21</c:v>
                </c:pt>
                <c:pt idx="2860">
                  <c:v>16</c:v>
                </c:pt>
                <c:pt idx="2861">
                  <c:v>21</c:v>
                </c:pt>
                <c:pt idx="2862">
                  <c:v>20</c:v>
                </c:pt>
                <c:pt idx="2863">
                  <c:v>22</c:v>
                </c:pt>
                <c:pt idx="2864">
                  <c:v>24</c:v>
                </c:pt>
                <c:pt idx="2865">
                  <c:v>24</c:v>
                </c:pt>
                <c:pt idx="2866">
                  <c:v>26</c:v>
                </c:pt>
                <c:pt idx="2867">
                  <c:v>24</c:v>
                </c:pt>
                <c:pt idx="2868">
                  <c:v>21</c:v>
                </c:pt>
                <c:pt idx="2869">
                  <c:v>18</c:v>
                </c:pt>
                <c:pt idx="2870">
                  <c:v>21</c:v>
                </c:pt>
                <c:pt idx="2871">
                  <c:v>19</c:v>
                </c:pt>
                <c:pt idx="2872">
                  <c:v>22</c:v>
                </c:pt>
                <c:pt idx="2873">
                  <c:v>19</c:v>
                </c:pt>
                <c:pt idx="2874">
                  <c:v>23</c:v>
                </c:pt>
                <c:pt idx="2875">
                  <c:v>16</c:v>
                </c:pt>
                <c:pt idx="2876">
                  <c:v>17</c:v>
                </c:pt>
                <c:pt idx="2877">
                  <c:v>23</c:v>
                </c:pt>
                <c:pt idx="2878">
                  <c:v>23</c:v>
                </c:pt>
                <c:pt idx="2879">
                  <c:v>25</c:v>
                </c:pt>
                <c:pt idx="2880">
                  <c:v>24</c:v>
                </c:pt>
                <c:pt idx="2881">
                  <c:v>26</c:v>
                </c:pt>
                <c:pt idx="2882">
                  <c:v>19</c:v>
                </c:pt>
                <c:pt idx="2883">
                  <c:v>22</c:v>
                </c:pt>
                <c:pt idx="2884">
                  <c:v>19</c:v>
                </c:pt>
                <c:pt idx="2885">
                  <c:v>18</c:v>
                </c:pt>
                <c:pt idx="2886">
                  <c:v>20</c:v>
                </c:pt>
                <c:pt idx="2887">
                  <c:v>15</c:v>
                </c:pt>
                <c:pt idx="2888">
                  <c:v>12</c:v>
                </c:pt>
                <c:pt idx="2889">
                  <c:v>10</c:v>
                </c:pt>
                <c:pt idx="2890">
                  <c:v>12</c:v>
                </c:pt>
                <c:pt idx="2891">
                  <c:v>9</c:v>
                </c:pt>
                <c:pt idx="2892">
                  <c:v>13</c:v>
                </c:pt>
                <c:pt idx="2893">
                  <c:v>14</c:v>
                </c:pt>
                <c:pt idx="2894">
                  <c:v>13</c:v>
                </c:pt>
                <c:pt idx="2895">
                  <c:v>21</c:v>
                </c:pt>
                <c:pt idx="2896">
                  <c:v>15</c:v>
                </c:pt>
                <c:pt idx="2897">
                  <c:v>15</c:v>
                </c:pt>
                <c:pt idx="2898">
                  <c:v>23</c:v>
                </c:pt>
                <c:pt idx="2899">
                  <c:v>21</c:v>
                </c:pt>
                <c:pt idx="2900">
                  <c:v>23</c:v>
                </c:pt>
                <c:pt idx="2901">
                  <c:v>25</c:v>
                </c:pt>
                <c:pt idx="2902">
                  <c:v>28</c:v>
                </c:pt>
                <c:pt idx="2903">
                  <c:v>28</c:v>
                </c:pt>
                <c:pt idx="2904">
                  <c:v>26</c:v>
                </c:pt>
                <c:pt idx="2905">
                  <c:v>25</c:v>
                </c:pt>
                <c:pt idx="2906">
                  <c:v>25</c:v>
                </c:pt>
                <c:pt idx="2907">
                  <c:v>25</c:v>
                </c:pt>
                <c:pt idx="2908">
                  <c:v>27</c:v>
                </c:pt>
                <c:pt idx="2909">
                  <c:v>28</c:v>
                </c:pt>
                <c:pt idx="2910">
                  <c:v>28</c:v>
                </c:pt>
                <c:pt idx="2911">
                  <c:v>24</c:v>
                </c:pt>
                <c:pt idx="2912">
                  <c:v>30</c:v>
                </c:pt>
                <c:pt idx="2913">
                  <c:v>27</c:v>
                </c:pt>
                <c:pt idx="2914">
                  <c:v>26</c:v>
                </c:pt>
                <c:pt idx="2915">
                  <c:v>32</c:v>
                </c:pt>
                <c:pt idx="2916">
                  <c:v>32</c:v>
                </c:pt>
                <c:pt idx="2917">
                  <c:v>29</c:v>
                </c:pt>
                <c:pt idx="2918">
                  <c:v>24</c:v>
                </c:pt>
                <c:pt idx="2919">
                  <c:v>20</c:v>
                </c:pt>
                <c:pt idx="2920">
                  <c:v>21</c:v>
                </c:pt>
                <c:pt idx="2921">
                  <c:v>29</c:v>
                </c:pt>
                <c:pt idx="2922">
                  <c:v>29</c:v>
                </c:pt>
                <c:pt idx="2923">
                  <c:v>31</c:v>
                </c:pt>
                <c:pt idx="2924">
                  <c:v>31</c:v>
                </c:pt>
                <c:pt idx="2925">
                  <c:v>29</c:v>
                </c:pt>
                <c:pt idx="2926">
                  <c:v>28</c:v>
                </c:pt>
                <c:pt idx="2927">
                  <c:v>24</c:v>
                </c:pt>
                <c:pt idx="2928">
                  <c:v>22</c:v>
                </c:pt>
                <c:pt idx="2929">
                  <c:v>22</c:v>
                </c:pt>
                <c:pt idx="2930">
                  <c:v>25</c:v>
                </c:pt>
                <c:pt idx="2931">
                  <c:v>28</c:v>
                </c:pt>
                <c:pt idx="2932">
                  <c:v>31</c:v>
                </c:pt>
                <c:pt idx="2933">
                  <c:v>31</c:v>
                </c:pt>
                <c:pt idx="2934">
                  <c:v>31</c:v>
                </c:pt>
                <c:pt idx="2935">
                  <c:v>28</c:v>
                </c:pt>
                <c:pt idx="2936">
                  <c:v>22</c:v>
                </c:pt>
                <c:pt idx="2937">
                  <c:v>21</c:v>
                </c:pt>
                <c:pt idx="2938">
                  <c:v>17</c:v>
                </c:pt>
                <c:pt idx="2939">
                  <c:v>20</c:v>
                </c:pt>
                <c:pt idx="2940">
                  <c:v>23</c:v>
                </c:pt>
                <c:pt idx="2941">
                  <c:v>24</c:v>
                </c:pt>
                <c:pt idx="2942">
                  <c:v>30</c:v>
                </c:pt>
                <c:pt idx="2943">
                  <c:v>28</c:v>
                </c:pt>
                <c:pt idx="2944">
                  <c:v>20</c:v>
                </c:pt>
                <c:pt idx="2945">
                  <c:v>22</c:v>
                </c:pt>
                <c:pt idx="2946">
                  <c:v>17</c:v>
                </c:pt>
                <c:pt idx="2947">
                  <c:v>13</c:v>
                </c:pt>
                <c:pt idx="2948">
                  <c:v>13</c:v>
                </c:pt>
                <c:pt idx="2949">
                  <c:v>12</c:v>
                </c:pt>
                <c:pt idx="2950">
                  <c:v>13</c:v>
                </c:pt>
                <c:pt idx="2951">
                  <c:v>21</c:v>
                </c:pt>
                <c:pt idx="2952">
                  <c:v>21</c:v>
                </c:pt>
                <c:pt idx="2953">
                  <c:v>24</c:v>
                </c:pt>
                <c:pt idx="2954">
                  <c:v>25</c:v>
                </c:pt>
                <c:pt idx="2955">
                  <c:v>22</c:v>
                </c:pt>
                <c:pt idx="2956">
                  <c:v>22</c:v>
                </c:pt>
                <c:pt idx="2957">
                  <c:v>26</c:v>
                </c:pt>
                <c:pt idx="2958">
                  <c:v>27</c:v>
                </c:pt>
                <c:pt idx="2959">
                  <c:v>27</c:v>
                </c:pt>
                <c:pt idx="2960">
                  <c:v>28</c:v>
                </c:pt>
                <c:pt idx="2961">
                  <c:v>24</c:v>
                </c:pt>
                <c:pt idx="2962">
                  <c:v>25</c:v>
                </c:pt>
                <c:pt idx="2963">
                  <c:v>26</c:v>
                </c:pt>
                <c:pt idx="2964">
                  <c:v>26</c:v>
                </c:pt>
                <c:pt idx="2965">
                  <c:v>26</c:v>
                </c:pt>
                <c:pt idx="2966">
                  <c:v>27</c:v>
                </c:pt>
                <c:pt idx="2967">
                  <c:v>27</c:v>
                </c:pt>
                <c:pt idx="2968">
                  <c:v>31</c:v>
                </c:pt>
                <c:pt idx="2969">
                  <c:v>28</c:v>
                </c:pt>
                <c:pt idx="2970">
                  <c:v>32</c:v>
                </c:pt>
                <c:pt idx="2971">
                  <c:v>28</c:v>
                </c:pt>
                <c:pt idx="2972">
                  <c:v>21</c:v>
                </c:pt>
                <c:pt idx="2973">
                  <c:v>20</c:v>
                </c:pt>
                <c:pt idx="2974">
                  <c:v>21</c:v>
                </c:pt>
                <c:pt idx="2975">
                  <c:v>19</c:v>
                </c:pt>
                <c:pt idx="2976">
                  <c:v>17</c:v>
                </c:pt>
                <c:pt idx="2977">
                  <c:v>9</c:v>
                </c:pt>
                <c:pt idx="2978">
                  <c:v>9</c:v>
                </c:pt>
                <c:pt idx="2979">
                  <c:v>8</c:v>
                </c:pt>
                <c:pt idx="2980">
                  <c:v>10</c:v>
                </c:pt>
                <c:pt idx="2981">
                  <c:v>15</c:v>
                </c:pt>
                <c:pt idx="2982">
                  <c:v>16</c:v>
                </c:pt>
                <c:pt idx="2983">
                  <c:v>19</c:v>
                </c:pt>
                <c:pt idx="2984">
                  <c:v>19</c:v>
                </c:pt>
                <c:pt idx="2985">
                  <c:v>16</c:v>
                </c:pt>
                <c:pt idx="2986">
                  <c:v>14</c:v>
                </c:pt>
                <c:pt idx="2987">
                  <c:v>14</c:v>
                </c:pt>
                <c:pt idx="2988">
                  <c:v>16</c:v>
                </c:pt>
                <c:pt idx="2989">
                  <c:v>13</c:v>
                </c:pt>
                <c:pt idx="2990">
                  <c:v>16</c:v>
                </c:pt>
                <c:pt idx="2991">
                  <c:v>18</c:v>
                </c:pt>
                <c:pt idx="2992">
                  <c:v>20</c:v>
                </c:pt>
                <c:pt idx="2993">
                  <c:v>17</c:v>
                </c:pt>
                <c:pt idx="2994">
                  <c:v>20</c:v>
                </c:pt>
                <c:pt idx="2995">
                  <c:v>19</c:v>
                </c:pt>
                <c:pt idx="2996">
                  <c:v>22</c:v>
                </c:pt>
                <c:pt idx="2997">
                  <c:v>24</c:v>
                </c:pt>
                <c:pt idx="2998">
                  <c:v>21</c:v>
                </c:pt>
                <c:pt idx="2999">
                  <c:v>24</c:v>
                </c:pt>
                <c:pt idx="3000">
                  <c:v>19</c:v>
                </c:pt>
                <c:pt idx="3001">
                  <c:v>18</c:v>
                </c:pt>
                <c:pt idx="3002">
                  <c:v>18</c:v>
                </c:pt>
                <c:pt idx="3003">
                  <c:v>14</c:v>
                </c:pt>
                <c:pt idx="3004">
                  <c:v>13</c:v>
                </c:pt>
                <c:pt idx="3005">
                  <c:v>6</c:v>
                </c:pt>
                <c:pt idx="3006">
                  <c:v>6</c:v>
                </c:pt>
                <c:pt idx="3007">
                  <c:v>7</c:v>
                </c:pt>
                <c:pt idx="3008">
                  <c:v>17</c:v>
                </c:pt>
                <c:pt idx="3009">
                  <c:v>16</c:v>
                </c:pt>
                <c:pt idx="3010">
                  <c:v>27</c:v>
                </c:pt>
                <c:pt idx="3011">
                  <c:v>24</c:v>
                </c:pt>
                <c:pt idx="3012">
                  <c:v>25</c:v>
                </c:pt>
                <c:pt idx="3013">
                  <c:v>24</c:v>
                </c:pt>
                <c:pt idx="3014">
                  <c:v>24</c:v>
                </c:pt>
                <c:pt idx="3015">
                  <c:v>20</c:v>
                </c:pt>
                <c:pt idx="3016">
                  <c:v>21</c:v>
                </c:pt>
                <c:pt idx="3017">
                  <c:v>19</c:v>
                </c:pt>
                <c:pt idx="3018">
                  <c:v>19</c:v>
                </c:pt>
                <c:pt idx="3019">
                  <c:v>14</c:v>
                </c:pt>
                <c:pt idx="3020">
                  <c:v>9</c:v>
                </c:pt>
                <c:pt idx="3021">
                  <c:v>8</c:v>
                </c:pt>
                <c:pt idx="3022">
                  <c:v>8</c:v>
                </c:pt>
                <c:pt idx="3023">
                  <c:v>7</c:v>
                </c:pt>
                <c:pt idx="3024">
                  <c:v>10</c:v>
                </c:pt>
                <c:pt idx="3025">
                  <c:v>16</c:v>
                </c:pt>
                <c:pt idx="3026">
                  <c:v>18</c:v>
                </c:pt>
                <c:pt idx="3027">
                  <c:v>23</c:v>
                </c:pt>
                <c:pt idx="3028">
                  <c:v>27</c:v>
                </c:pt>
                <c:pt idx="3029">
                  <c:v>29</c:v>
                </c:pt>
                <c:pt idx="3030">
                  <c:v>29</c:v>
                </c:pt>
                <c:pt idx="3031">
                  <c:v>28</c:v>
                </c:pt>
                <c:pt idx="3032">
                  <c:v>25</c:v>
                </c:pt>
                <c:pt idx="3033">
                  <c:v>24</c:v>
                </c:pt>
                <c:pt idx="3034">
                  <c:v>16</c:v>
                </c:pt>
                <c:pt idx="3035">
                  <c:v>19</c:v>
                </c:pt>
                <c:pt idx="3036">
                  <c:v>18</c:v>
                </c:pt>
                <c:pt idx="3037">
                  <c:v>15</c:v>
                </c:pt>
                <c:pt idx="3038">
                  <c:v>12</c:v>
                </c:pt>
                <c:pt idx="3039">
                  <c:v>10</c:v>
                </c:pt>
                <c:pt idx="3040">
                  <c:v>13</c:v>
                </c:pt>
                <c:pt idx="3041">
                  <c:v>14</c:v>
                </c:pt>
                <c:pt idx="3042">
                  <c:v>14</c:v>
                </c:pt>
                <c:pt idx="3043">
                  <c:v>15</c:v>
                </c:pt>
                <c:pt idx="3044">
                  <c:v>12</c:v>
                </c:pt>
                <c:pt idx="3045">
                  <c:v>9</c:v>
                </c:pt>
                <c:pt idx="3046">
                  <c:v>7</c:v>
                </c:pt>
                <c:pt idx="3047">
                  <c:v>7</c:v>
                </c:pt>
                <c:pt idx="3048">
                  <c:v>6</c:v>
                </c:pt>
                <c:pt idx="3049">
                  <c:v>7</c:v>
                </c:pt>
                <c:pt idx="3050">
                  <c:v>6</c:v>
                </c:pt>
                <c:pt idx="3051">
                  <c:v>18</c:v>
                </c:pt>
                <c:pt idx="3052">
                  <c:v>17</c:v>
                </c:pt>
                <c:pt idx="3053">
                  <c:v>18</c:v>
                </c:pt>
                <c:pt idx="3054">
                  <c:v>15</c:v>
                </c:pt>
                <c:pt idx="3055">
                  <c:v>14</c:v>
                </c:pt>
                <c:pt idx="3056">
                  <c:v>16</c:v>
                </c:pt>
                <c:pt idx="3057">
                  <c:v>15</c:v>
                </c:pt>
                <c:pt idx="3058">
                  <c:v>16</c:v>
                </c:pt>
                <c:pt idx="3059">
                  <c:v>16</c:v>
                </c:pt>
                <c:pt idx="3060">
                  <c:v>14</c:v>
                </c:pt>
                <c:pt idx="3061">
                  <c:v>16</c:v>
                </c:pt>
                <c:pt idx="3062">
                  <c:v>17</c:v>
                </c:pt>
                <c:pt idx="3063">
                  <c:v>22</c:v>
                </c:pt>
                <c:pt idx="3064">
                  <c:v>19</c:v>
                </c:pt>
                <c:pt idx="3065">
                  <c:v>21</c:v>
                </c:pt>
                <c:pt idx="3066">
                  <c:v>19</c:v>
                </c:pt>
                <c:pt idx="3067">
                  <c:v>22</c:v>
                </c:pt>
                <c:pt idx="3068">
                  <c:v>20</c:v>
                </c:pt>
                <c:pt idx="3069">
                  <c:v>27</c:v>
                </c:pt>
                <c:pt idx="3070">
                  <c:v>25</c:v>
                </c:pt>
                <c:pt idx="3071">
                  <c:v>27</c:v>
                </c:pt>
                <c:pt idx="3072">
                  <c:v>22</c:v>
                </c:pt>
                <c:pt idx="3073">
                  <c:v>19</c:v>
                </c:pt>
                <c:pt idx="3074">
                  <c:v>14</c:v>
                </c:pt>
                <c:pt idx="3075">
                  <c:v>15</c:v>
                </c:pt>
                <c:pt idx="3076">
                  <c:v>25</c:v>
                </c:pt>
                <c:pt idx="3077">
                  <c:v>23</c:v>
                </c:pt>
                <c:pt idx="3078">
                  <c:v>16</c:v>
                </c:pt>
                <c:pt idx="3079">
                  <c:v>18</c:v>
                </c:pt>
                <c:pt idx="3080">
                  <c:v>18</c:v>
                </c:pt>
                <c:pt idx="3081">
                  <c:v>14</c:v>
                </c:pt>
                <c:pt idx="3082">
                  <c:v>18</c:v>
                </c:pt>
                <c:pt idx="3083">
                  <c:v>19</c:v>
                </c:pt>
                <c:pt idx="3084">
                  <c:v>14</c:v>
                </c:pt>
                <c:pt idx="3085">
                  <c:v>17</c:v>
                </c:pt>
                <c:pt idx="3086">
                  <c:v>14</c:v>
                </c:pt>
                <c:pt idx="3087">
                  <c:v>19</c:v>
                </c:pt>
                <c:pt idx="3088">
                  <c:v>23</c:v>
                </c:pt>
                <c:pt idx="3089">
                  <c:v>23</c:v>
                </c:pt>
                <c:pt idx="3090">
                  <c:v>23</c:v>
                </c:pt>
                <c:pt idx="3091">
                  <c:v>21</c:v>
                </c:pt>
                <c:pt idx="3092">
                  <c:v>16</c:v>
                </c:pt>
                <c:pt idx="3093">
                  <c:v>16</c:v>
                </c:pt>
                <c:pt idx="3094">
                  <c:v>17</c:v>
                </c:pt>
                <c:pt idx="3095">
                  <c:v>13</c:v>
                </c:pt>
                <c:pt idx="3096">
                  <c:v>20</c:v>
                </c:pt>
                <c:pt idx="3097">
                  <c:v>21</c:v>
                </c:pt>
                <c:pt idx="3098">
                  <c:v>12</c:v>
                </c:pt>
                <c:pt idx="3099">
                  <c:v>19</c:v>
                </c:pt>
                <c:pt idx="3100">
                  <c:v>21</c:v>
                </c:pt>
                <c:pt idx="3101">
                  <c:v>23</c:v>
                </c:pt>
                <c:pt idx="3102">
                  <c:v>25</c:v>
                </c:pt>
                <c:pt idx="3103">
                  <c:v>29</c:v>
                </c:pt>
                <c:pt idx="3104">
                  <c:v>30</c:v>
                </c:pt>
                <c:pt idx="3105">
                  <c:v>28</c:v>
                </c:pt>
                <c:pt idx="3106">
                  <c:v>28</c:v>
                </c:pt>
                <c:pt idx="3107">
                  <c:v>26</c:v>
                </c:pt>
                <c:pt idx="3108">
                  <c:v>20</c:v>
                </c:pt>
                <c:pt idx="3109">
                  <c:v>16</c:v>
                </c:pt>
                <c:pt idx="3110">
                  <c:v>17</c:v>
                </c:pt>
                <c:pt idx="3111">
                  <c:v>18</c:v>
                </c:pt>
                <c:pt idx="3112">
                  <c:v>18</c:v>
                </c:pt>
                <c:pt idx="3113">
                  <c:v>20</c:v>
                </c:pt>
                <c:pt idx="3114">
                  <c:v>27</c:v>
                </c:pt>
                <c:pt idx="3115">
                  <c:v>28</c:v>
                </c:pt>
                <c:pt idx="3116">
                  <c:v>27</c:v>
                </c:pt>
                <c:pt idx="3117">
                  <c:v>22</c:v>
                </c:pt>
                <c:pt idx="3118">
                  <c:v>18</c:v>
                </c:pt>
                <c:pt idx="3119">
                  <c:v>15</c:v>
                </c:pt>
                <c:pt idx="3120">
                  <c:v>12</c:v>
                </c:pt>
                <c:pt idx="3121">
                  <c:v>11</c:v>
                </c:pt>
                <c:pt idx="3122">
                  <c:v>13</c:v>
                </c:pt>
                <c:pt idx="3123">
                  <c:v>12</c:v>
                </c:pt>
                <c:pt idx="3124">
                  <c:v>11</c:v>
                </c:pt>
                <c:pt idx="3125">
                  <c:v>10</c:v>
                </c:pt>
                <c:pt idx="3126">
                  <c:v>9</c:v>
                </c:pt>
                <c:pt idx="3127">
                  <c:v>9</c:v>
                </c:pt>
                <c:pt idx="3128">
                  <c:v>8</c:v>
                </c:pt>
                <c:pt idx="3129">
                  <c:v>7</c:v>
                </c:pt>
                <c:pt idx="3130">
                  <c:v>8</c:v>
                </c:pt>
                <c:pt idx="3131">
                  <c:v>13</c:v>
                </c:pt>
                <c:pt idx="3132">
                  <c:v>12</c:v>
                </c:pt>
                <c:pt idx="3133">
                  <c:v>17</c:v>
                </c:pt>
                <c:pt idx="3134">
                  <c:v>17</c:v>
                </c:pt>
                <c:pt idx="3135">
                  <c:v>18</c:v>
                </c:pt>
                <c:pt idx="3136">
                  <c:v>18</c:v>
                </c:pt>
                <c:pt idx="3137">
                  <c:v>15</c:v>
                </c:pt>
                <c:pt idx="3138">
                  <c:v>13</c:v>
                </c:pt>
                <c:pt idx="3139">
                  <c:v>10</c:v>
                </c:pt>
                <c:pt idx="3140">
                  <c:v>9</c:v>
                </c:pt>
                <c:pt idx="3141">
                  <c:v>7</c:v>
                </c:pt>
                <c:pt idx="3142">
                  <c:v>5</c:v>
                </c:pt>
                <c:pt idx="3143">
                  <c:v>5</c:v>
                </c:pt>
                <c:pt idx="3144">
                  <c:v>5</c:v>
                </c:pt>
                <c:pt idx="3145">
                  <c:v>5</c:v>
                </c:pt>
                <c:pt idx="3146">
                  <c:v>9</c:v>
                </c:pt>
                <c:pt idx="3147">
                  <c:v>13</c:v>
                </c:pt>
                <c:pt idx="3148">
                  <c:v>15</c:v>
                </c:pt>
                <c:pt idx="3149">
                  <c:v>15</c:v>
                </c:pt>
                <c:pt idx="3150">
                  <c:v>9</c:v>
                </c:pt>
                <c:pt idx="3151">
                  <c:v>15</c:v>
                </c:pt>
                <c:pt idx="3152">
                  <c:v>22</c:v>
                </c:pt>
                <c:pt idx="3153">
                  <c:v>17</c:v>
                </c:pt>
                <c:pt idx="3154">
                  <c:v>16</c:v>
                </c:pt>
                <c:pt idx="3155">
                  <c:v>7</c:v>
                </c:pt>
                <c:pt idx="3156">
                  <c:v>8</c:v>
                </c:pt>
                <c:pt idx="3157">
                  <c:v>7</c:v>
                </c:pt>
                <c:pt idx="3158">
                  <c:v>7</c:v>
                </c:pt>
                <c:pt idx="3159">
                  <c:v>7</c:v>
                </c:pt>
                <c:pt idx="3160">
                  <c:v>16</c:v>
                </c:pt>
                <c:pt idx="3161">
                  <c:v>8</c:v>
                </c:pt>
                <c:pt idx="3162">
                  <c:v>9</c:v>
                </c:pt>
                <c:pt idx="3163">
                  <c:v>10</c:v>
                </c:pt>
                <c:pt idx="3164">
                  <c:v>9</c:v>
                </c:pt>
                <c:pt idx="3165">
                  <c:v>7</c:v>
                </c:pt>
                <c:pt idx="3166">
                  <c:v>6</c:v>
                </c:pt>
                <c:pt idx="3167">
                  <c:v>6</c:v>
                </c:pt>
                <c:pt idx="3168">
                  <c:v>9</c:v>
                </c:pt>
                <c:pt idx="3169">
                  <c:v>14</c:v>
                </c:pt>
                <c:pt idx="3170">
                  <c:v>12</c:v>
                </c:pt>
                <c:pt idx="3171">
                  <c:v>9</c:v>
                </c:pt>
                <c:pt idx="3172">
                  <c:v>9</c:v>
                </c:pt>
                <c:pt idx="3173">
                  <c:v>11</c:v>
                </c:pt>
                <c:pt idx="3174">
                  <c:v>14</c:v>
                </c:pt>
                <c:pt idx="3175">
                  <c:v>17</c:v>
                </c:pt>
                <c:pt idx="3176">
                  <c:v>16</c:v>
                </c:pt>
                <c:pt idx="3177">
                  <c:v>17</c:v>
                </c:pt>
                <c:pt idx="3178">
                  <c:v>16</c:v>
                </c:pt>
                <c:pt idx="3179">
                  <c:v>11</c:v>
                </c:pt>
                <c:pt idx="3180">
                  <c:v>8</c:v>
                </c:pt>
                <c:pt idx="3181">
                  <c:v>9</c:v>
                </c:pt>
                <c:pt idx="3182">
                  <c:v>7</c:v>
                </c:pt>
                <c:pt idx="3183">
                  <c:v>7</c:v>
                </c:pt>
                <c:pt idx="3184">
                  <c:v>8</c:v>
                </c:pt>
                <c:pt idx="3185">
                  <c:v>10</c:v>
                </c:pt>
                <c:pt idx="3186">
                  <c:v>9</c:v>
                </c:pt>
                <c:pt idx="3187">
                  <c:v>19</c:v>
                </c:pt>
                <c:pt idx="3188">
                  <c:v>19</c:v>
                </c:pt>
                <c:pt idx="3189">
                  <c:v>20</c:v>
                </c:pt>
                <c:pt idx="3190">
                  <c:v>23</c:v>
                </c:pt>
                <c:pt idx="3191">
                  <c:v>23</c:v>
                </c:pt>
                <c:pt idx="3192">
                  <c:v>24</c:v>
                </c:pt>
                <c:pt idx="3193">
                  <c:v>21</c:v>
                </c:pt>
                <c:pt idx="3194">
                  <c:v>17</c:v>
                </c:pt>
                <c:pt idx="3195">
                  <c:v>17</c:v>
                </c:pt>
                <c:pt idx="3196">
                  <c:v>16</c:v>
                </c:pt>
                <c:pt idx="3197">
                  <c:v>11</c:v>
                </c:pt>
                <c:pt idx="3198">
                  <c:v>8</c:v>
                </c:pt>
                <c:pt idx="3199">
                  <c:v>8</c:v>
                </c:pt>
                <c:pt idx="3200">
                  <c:v>7</c:v>
                </c:pt>
                <c:pt idx="3201">
                  <c:v>8</c:v>
                </c:pt>
                <c:pt idx="3202">
                  <c:v>19</c:v>
                </c:pt>
                <c:pt idx="3203">
                  <c:v>14</c:v>
                </c:pt>
                <c:pt idx="3204">
                  <c:v>9</c:v>
                </c:pt>
                <c:pt idx="3205">
                  <c:v>10</c:v>
                </c:pt>
                <c:pt idx="3206">
                  <c:v>11</c:v>
                </c:pt>
                <c:pt idx="3207">
                  <c:v>14</c:v>
                </c:pt>
                <c:pt idx="3208">
                  <c:v>14</c:v>
                </c:pt>
                <c:pt idx="3209">
                  <c:v>23</c:v>
                </c:pt>
                <c:pt idx="3210">
                  <c:v>24</c:v>
                </c:pt>
                <c:pt idx="3211">
                  <c:v>14</c:v>
                </c:pt>
                <c:pt idx="3212">
                  <c:v>12</c:v>
                </c:pt>
                <c:pt idx="3213">
                  <c:v>16</c:v>
                </c:pt>
                <c:pt idx="3214">
                  <c:v>17</c:v>
                </c:pt>
                <c:pt idx="3215">
                  <c:v>18</c:v>
                </c:pt>
                <c:pt idx="3216">
                  <c:v>9</c:v>
                </c:pt>
                <c:pt idx="3217">
                  <c:v>11</c:v>
                </c:pt>
                <c:pt idx="3218">
                  <c:v>7</c:v>
                </c:pt>
                <c:pt idx="3219">
                  <c:v>6</c:v>
                </c:pt>
                <c:pt idx="3220">
                  <c:v>7</c:v>
                </c:pt>
                <c:pt idx="3221">
                  <c:v>17</c:v>
                </c:pt>
                <c:pt idx="3222">
                  <c:v>11</c:v>
                </c:pt>
                <c:pt idx="3223">
                  <c:v>13</c:v>
                </c:pt>
                <c:pt idx="3224">
                  <c:v>14</c:v>
                </c:pt>
                <c:pt idx="3225">
                  <c:v>13</c:v>
                </c:pt>
                <c:pt idx="3226">
                  <c:v>11</c:v>
                </c:pt>
                <c:pt idx="3227">
                  <c:v>16</c:v>
                </c:pt>
                <c:pt idx="3228">
                  <c:v>12</c:v>
                </c:pt>
                <c:pt idx="3229">
                  <c:v>10</c:v>
                </c:pt>
                <c:pt idx="3230">
                  <c:v>8</c:v>
                </c:pt>
                <c:pt idx="3231">
                  <c:v>8</c:v>
                </c:pt>
                <c:pt idx="3232">
                  <c:v>15</c:v>
                </c:pt>
                <c:pt idx="3233">
                  <c:v>20</c:v>
                </c:pt>
                <c:pt idx="3234">
                  <c:v>22</c:v>
                </c:pt>
                <c:pt idx="3235">
                  <c:v>22</c:v>
                </c:pt>
                <c:pt idx="3236">
                  <c:v>15</c:v>
                </c:pt>
                <c:pt idx="3237">
                  <c:v>13</c:v>
                </c:pt>
                <c:pt idx="3238">
                  <c:v>13</c:v>
                </c:pt>
                <c:pt idx="3239">
                  <c:v>11</c:v>
                </c:pt>
                <c:pt idx="3240">
                  <c:v>15</c:v>
                </c:pt>
                <c:pt idx="3241">
                  <c:v>18</c:v>
                </c:pt>
                <c:pt idx="3242">
                  <c:v>24</c:v>
                </c:pt>
                <c:pt idx="3243">
                  <c:v>24</c:v>
                </c:pt>
                <c:pt idx="3244">
                  <c:v>27</c:v>
                </c:pt>
                <c:pt idx="3245">
                  <c:v>28</c:v>
                </c:pt>
                <c:pt idx="3246">
                  <c:v>28</c:v>
                </c:pt>
                <c:pt idx="3247">
                  <c:v>29</c:v>
                </c:pt>
                <c:pt idx="3248">
                  <c:v>20</c:v>
                </c:pt>
                <c:pt idx="3249">
                  <c:v>18</c:v>
                </c:pt>
                <c:pt idx="3250">
                  <c:v>20</c:v>
                </c:pt>
                <c:pt idx="3251">
                  <c:v>20</c:v>
                </c:pt>
                <c:pt idx="3252">
                  <c:v>22</c:v>
                </c:pt>
                <c:pt idx="3253">
                  <c:v>20</c:v>
                </c:pt>
                <c:pt idx="3254">
                  <c:v>24</c:v>
                </c:pt>
                <c:pt idx="3255">
                  <c:v>23</c:v>
                </c:pt>
                <c:pt idx="3256">
                  <c:v>18</c:v>
                </c:pt>
                <c:pt idx="3257">
                  <c:v>14</c:v>
                </c:pt>
                <c:pt idx="3258">
                  <c:v>15</c:v>
                </c:pt>
                <c:pt idx="3259">
                  <c:v>12</c:v>
                </c:pt>
                <c:pt idx="3260">
                  <c:v>13</c:v>
                </c:pt>
                <c:pt idx="3261">
                  <c:v>15</c:v>
                </c:pt>
                <c:pt idx="3262">
                  <c:v>11</c:v>
                </c:pt>
                <c:pt idx="3263">
                  <c:v>8</c:v>
                </c:pt>
                <c:pt idx="3264">
                  <c:v>7</c:v>
                </c:pt>
                <c:pt idx="3265">
                  <c:v>6</c:v>
                </c:pt>
                <c:pt idx="3266">
                  <c:v>8</c:v>
                </c:pt>
                <c:pt idx="3267">
                  <c:v>10</c:v>
                </c:pt>
                <c:pt idx="3268">
                  <c:v>16</c:v>
                </c:pt>
                <c:pt idx="3269">
                  <c:v>17</c:v>
                </c:pt>
                <c:pt idx="3270">
                  <c:v>16</c:v>
                </c:pt>
                <c:pt idx="3271">
                  <c:v>15</c:v>
                </c:pt>
                <c:pt idx="3272">
                  <c:v>11</c:v>
                </c:pt>
                <c:pt idx="3273">
                  <c:v>12</c:v>
                </c:pt>
                <c:pt idx="3274">
                  <c:v>15</c:v>
                </c:pt>
                <c:pt idx="3275">
                  <c:v>10</c:v>
                </c:pt>
                <c:pt idx="3276">
                  <c:v>10</c:v>
                </c:pt>
                <c:pt idx="3277">
                  <c:v>14</c:v>
                </c:pt>
                <c:pt idx="3278">
                  <c:v>13</c:v>
                </c:pt>
                <c:pt idx="3279">
                  <c:v>7</c:v>
                </c:pt>
                <c:pt idx="3280">
                  <c:v>7</c:v>
                </c:pt>
                <c:pt idx="3281">
                  <c:v>15</c:v>
                </c:pt>
                <c:pt idx="3282">
                  <c:v>11</c:v>
                </c:pt>
                <c:pt idx="3283">
                  <c:v>10</c:v>
                </c:pt>
                <c:pt idx="3284">
                  <c:v>21</c:v>
                </c:pt>
                <c:pt idx="3285">
                  <c:v>12</c:v>
                </c:pt>
                <c:pt idx="3286">
                  <c:v>13</c:v>
                </c:pt>
                <c:pt idx="3287">
                  <c:v>13</c:v>
                </c:pt>
                <c:pt idx="3288">
                  <c:v>13</c:v>
                </c:pt>
                <c:pt idx="3289">
                  <c:v>17</c:v>
                </c:pt>
                <c:pt idx="3290">
                  <c:v>22</c:v>
                </c:pt>
                <c:pt idx="3291">
                  <c:v>23</c:v>
                </c:pt>
                <c:pt idx="3292">
                  <c:v>23</c:v>
                </c:pt>
                <c:pt idx="3293">
                  <c:v>24</c:v>
                </c:pt>
                <c:pt idx="3294">
                  <c:v>19</c:v>
                </c:pt>
                <c:pt idx="3295">
                  <c:v>11</c:v>
                </c:pt>
                <c:pt idx="3296">
                  <c:v>15</c:v>
                </c:pt>
                <c:pt idx="3297">
                  <c:v>15</c:v>
                </c:pt>
                <c:pt idx="3298">
                  <c:v>14</c:v>
                </c:pt>
                <c:pt idx="3299">
                  <c:v>17</c:v>
                </c:pt>
                <c:pt idx="3300">
                  <c:v>18</c:v>
                </c:pt>
                <c:pt idx="3301">
                  <c:v>22</c:v>
                </c:pt>
                <c:pt idx="3302">
                  <c:v>21</c:v>
                </c:pt>
                <c:pt idx="3303">
                  <c:v>15</c:v>
                </c:pt>
                <c:pt idx="3304">
                  <c:v>25</c:v>
                </c:pt>
                <c:pt idx="3305">
                  <c:v>27</c:v>
                </c:pt>
                <c:pt idx="3306">
                  <c:v>20</c:v>
                </c:pt>
                <c:pt idx="3307">
                  <c:v>20</c:v>
                </c:pt>
                <c:pt idx="3308">
                  <c:v>18</c:v>
                </c:pt>
                <c:pt idx="3309">
                  <c:v>14</c:v>
                </c:pt>
                <c:pt idx="3310">
                  <c:v>14</c:v>
                </c:pt>
                <c:pt idx="3311">
                  <c:v>16</c:v>
                </c:pt>
                <c:pt idx="3312">
                  <c:v>19</c:v>
                </c:pt>
                <c:pt idx="3313">
                  <c:v>12</c:v>
                </c:pt>
                <c:pt idx="3314">
                  <c:v>14</c:v>
                </c:pt>
                <c:pt idx="3315">
                  <c:v>17</c:v>
                </c:pt>
                <c:pt idx="3316">
                  <c:v>18</c:v>
                </c:pt>
                <c:pt idx="3317">
                  <c:v>10</c:v>
                </c:pt>
                <c:pt idx="3318">
                  <c:v>14</c:v>
                </c:pt>
                <c:pt idx="3319">
                  <c:v>12</c:v>
                </c:pt>
                <c:pt idx="3320">
                  <c:v>7</c:v>
                </c:pt>
                <c:pt idx="3321">
                  <c:v>6</c:v>
                </c:pt>
                <c:pt idx="3322">
                  <c:v>12</c:v>
                </c:pt>
                <c:pt idx="3323">
                  <c:v>9</c:v>
                </c:pt>
                <c:pt idx="3324">
                  <c:v>9</c:v>
                </c:pt>
                <c:pt idx="3325">
                  <c:v>8</c:v>
                </c:pt>
                <c:pt idx="3326">
                  <c:v>10</c:v>
                </c:pt>
                <c:pt idx="3327">
                  <c:v>6</c:v>
                </c:pt>
                <c:pt idx="3328">
                  <c:v>6</c:v>
                </c:pt>
                <c:pt idx="3329">
                  <c:v>7</c:v>
                </c:pt>
                <c:pt idx="3330">
                  <c:v>14</c:v>
                </c:pt>
                <c:pt idx="3331">
                  <c:v>20</c:v>
                </c:pt>
                <c:pt idx="3332">
                  <c:v>16</c:v>
                </c:pt>
                <c:pt idx="3333">
                  <c:v>11</c:v>
                </c:pt>
                <c:pt idx="3334">
                  <c:v>9</c:v>
                </c:pt>
                <c:pt idx="3335">
                  <c:v>5</c:v>
                </c:pt>
                <c:pt idx="3336">
                  <c:v>5</c:v>
                </c:pt>
                <c:pt idx="3337">
                  <c:v>5</c:v>
                </c:pt>
                <c:pt idx="3338">
                  <c:v>6</c:v>
                </c:pt>
                <c:pt idx="3339">
                  <c:v>11</c:v>
                </c:pt>
                <c:pt idx="3340">
                  <c:v>7</c:v>
                </c:pt>
                <c:pt idx="3341">
                  <c:v>8</c:v>
                </c:pt>
                <c:pt idx="3342">
                  <c:v>8</c:v>
                </c:pt>
                <c:pt idx="3343">
                  <c:v>18</c:v>
                </c:pt>
                <c:pt idx="3344">
                  <c:v>15</c:v>
                </c:pt>
                <c:pt idx="3345">
                  <c:v>15</c:v>
                </c:pt>
                <c:pt idx="3346">
                  <c:v>15</c:v>
                </c:pt>
                <c:pt idx="3347">
                  <c:v>14</c:v>
                </c:pt>
                <c:pt idx="3348">
                  <c:v>17</c:v>
                </c:pt>
                <c:pt idx="3349">
                  <c:v>22</c:v>
                </c:pt>
                <c:pt idx="3350">
                  <c:v>24</c:v>
                </c:pt>
                <c:pt idx="3351">
                  <c:v>24</c:v>
                </c:pt>
                <c:pt idx="3352">
                  <c:v>16</c:v>
                </c:pt>
                <c:pt idx="3353">
                  <c:v>17</c:v>
                </c:pt>
                <c:pt idx="3354">
                  <c:v>15</c:v>
                </c:pt>
                <c:pt idx="3355">
                  <c:v>13</c:v>
                </c:pt>
                <c:pt idx="3356">
                  <c:v>12</c:v>
                </c:pt>
                <c:pt idx="3357">
                  <c:v>11</c:v>
                </c:pt>
                <c:pt idx="3358">
                  <c:v>12</c:v>
                </c:pt>
                <c:pt idx="3359">
                  <c:v>6</c:v>
                </c:pt>
                <c:pt idx="3360">
                  <c:v>9</c:v>
                </c:pt>
                <c:pt idx="3361">
                  <c:v>8</c:v>
                </c:pt>
                <c:pt idx="3362">
                  <c:v>7</c:v>
                </c:pt>
                <c:pt idx="3363">
                  <c:v>4</c:v>
                </c:pt>
                <c:pt idx="3364">
                  <c:v>9</c:v>
                </c:pt>
                <c:pt idx="3365">
                  <c:v>9</c:v>
                </c:pt>
                <c:pt idx="3366">
                  <c:v>16</c:v>
                </c:pt>
                <c:pt idx="3367">
                  <c:v>16</c:v>
                </c:pt>
                <c:pt idx="3368">
                  <c:v>17</c:v>
                </c:pt>
                <c:pt idx="3369">
                  <c:v>17</c:v>
                </c:pt>
                <c:pt idx="3370">
                  <c:v>17</c:v>
                </c:pt>
                <c:pt idx="3371">
                  <c:v>15</c:v>
                </c:pt>
                <c:pt idx="3372">
                  <c:v>12</c:v>
                </c:pt>
                <c:pt idx="3373">
                  <c:v>11</c:v>
                </c:pt>
                <c:pt idx="3374">
                  <c:v>7</c:v>
                </c:pt>
                <c:pt idx="3375">
                  <c:v>9</c:v>
                </c:pt>
                <c:pt idx="3376">
                  <c:v>11</c:v>
                </c:pt>
                <c:pt idx="3377">
                  <c:v>18</c:v>
                </c:pt>
                <c:pt idx="3378">
                  <c:v>21</c:v>
                </c:pt>
                <c:pt idx="3379">
                  <c:v>22</c:v>
                </c:pt>
                <c:pt idx="3380">
                  <c:v>21</c:v>
                </c:pt>
                <c:pt idx="3381">
                  <c:v>17</c:v>
                </c:pt>
                <c:pt idx="3382">
                  <c:v>18</c:v>
                </c:pt>
                <c:pt idx="3383">
                  <c:v>19</c:v>
                </c:pt>
                <c:pt idx="3384">
                  <c:v>22</c:v>
                </c:pt>
                <c:pt idx="3385">
                  <c:v>24</c:v>
                </c:pt>
                <c:pt idx="3386">
                  <c:v>23</c:v>
                </c:pt>
                <c:pt idx="3387">
                  <c:v>25</c:v>
                </c:pt>
                <c:pt idx="3388">
                  <c:v>25</c:v>
                </c:pt>
                <c:pt idx="3389">
                  <c:v>23</c:v>
                </c:pt>
                <c:pt idx="3390">
                  <c:v>17</c:v>
                </c:pt>
                <c:pt idx="3391">
                  <c:v>32</c:v>
                </c:pt>
                <c:pt idx="3392">
                  <c:v>14</c:v>
                </c:pt>
                <c:pt idx="3393">
                  <c:v>25</c:v>
                </c:pt>
                <c:pt idx="3394">
                  <c:v>24</c:v>
                </c:pt>
                <c:pt idx="3395">
                  <c:v>28</c:v>
                </c:pt>
                <c:pt idx="3396">
                  <c:v>16</c:v>
                </c:pt>
                <c:pt idx="3397">
                  <c:v>28</c:v>
                </c:pt>
                <c:pt idx="3398">
                  <c:v>25</c:v>
                </c:pt>
                <c:pt idx="3399">
                  <c:v>26</c:v>
                </c:pt>
                <c:pt idx="3400">
                  <c:v>23</c:v>
                </c:pt>
                <c:pt idx="3401">
                  <c:v>31</c:v>
                </c:pt>
                <c:pt idx="3402">
                  <c:v>28</c:v>
                </c:pt>
                <c:pt idx="3403">
                  <c:v>29</c:v>
                </c:pt>
                <c:pt idx="3404">
                  <c:v>27</c:v>
                </c:pt>
                <c:pt idx="3405">
                  <c:v>28</c:v>
                </c:pt>
                <c:pt idx="3406">
                  <c:v>22</c:v>
                </c:pt>
                <c:pt idx="3407">
                  <c:v>21</c:v>
                </c:pt>
                <c:pt idx="3408">
                  <c:v>17</c:v>
                </c:pt>
                <c:pt idx="3409">
                  <c:v>16</c:v>
                </c:pt>
                <c:pt idx="3410">
                  <c:v>20</c:v>
                </c:pt>
                <c:pt idx="3411">
                  <c:v>28</c:v>
                </c:pt>
                <c:pt idx="3412">
                  <c:v>17</c:v>
                </c:pt>
                <c:pt idx="3413">
                  <c:v>26</c:v>
                </c:pt>
                <c:pt idx="3414">
                  <c:v>27</c:v>
                </c:pt>
                <c:pt idx="3415">
                  <c:v>20</c:v>
                </c:pt>
                <c:pt idx="3416">
                  <c:v>29</c:v>
                </c:pt>
                <c:pt idx="3417">
                  <c:v>27</c:v>
                </c:pt>
                <c:pt idx="3418">
                  <c:v>30</c:v>
                </c:pt>
                <c:pt idx="3419">
                  <c:v>21</c:v>
                </c:pt>
                <c:pt idx="3420">
                  <c:v>22</c:v>
                </c:pt>
                <c:pt idx="3421">
                  <c:v>20</c:v>
                </c:pt>
                <c:pt idx="3422">
                  <c:v>16</c:v>
                </c:pt>
                <c:pt idx="3423">
                  <c:v>23</c:v>
                </c:pt>
                <c:pt idx="3424">
                  <c:v>27</c:v>
                </c:pt>
                <c:pt idx="3425">
                  <c:v>30</c:v>
                </c:pt>
                <c:pt idx="3426">
                  <c:v>29</c:v>
                </c:pt>
                <c:pt idx="3427">
                  <c:v>29</c:v>
                </c:pt>
                <c:pt idx="3428">
                  <c:v>29</c:v>
                </c:pt>
                <c:pt idx="3429">
                  <c:v>27</c:v>
                </c:pt>
                <c:pt idx="3430">
                  <c:v>29</c:v>
                </c:pt>
                <c:pt idx="3431">
                  <c:v>28</c:v>
                </c:pt>
                <c:pt idx="3432">
                  <c:v>27</c:v>
                </c:pt>
                <c:pt idx="3433">
                  <c:v>25</c:v>
                </c:pt>
                <c:pt idx="3434">
                  <c:v>26</c:v>
                </c:pt>
                <c:pt idx="3435">
                  <c:v>25</c:v>
                </c:pt>
                <c:pt idx="3436">
                  <c:v>21</c:v>
                </c:pt>
                <c:pt idx="3437">
                  <c:v>21</c:v>
                </c:pt>
                <c:pt idx="3438">
                  <c:v>21</c:v>
                </c:pt>
                <c:pt idx="3439">
                  <c:v>18</c:v>
                </c:pt>
                <c:pt idx="3440">
                  <c:v>19</c:v>
                </c:pt>
                <c:pt idx="3441">
                  <c:v>17</c:v>
                </c:pt>
                <c:pt idx="3442">
                  <c:v>16</c:v>
                </c:pt>
                <c:pt idx="3443">
                  <c:v>13</c:v>
                </c:pt>
                <c:pt idx="3444">
                  <c:v>12</c:v>
                </c:pt>
                <c:pt idx="3445">
                  <c:v>9</c:v>
                </c:pt>
                <c:pt idx="3446">
                  <c:v>7</c:v>
                </c:pt>
                <c:pt idx="3447">
                  <c:v>12</c:v>
                </c:pt>
                <c:pt idx="3448">
                  <c:v>23</c:v>
                </c:pt>
                <c:pt idx="3449">
                  <c:v>19</c:v>
                </c:pt>
                <c:pt idx="3450">
                  <c:v>21</c:v>
                </c:pt>
                <c:pt idx="3451">
                  <c:v>17</c:v>
                </c:pt>
                <c:pt idx="3452">
                  <c:v>20</c:v>
                </c:pt>
                <c:pt idx="3453">
                  <c:v>7</c:v>
                </c:pt>
                <c:pt idx="3454">
                  <c:v>16</c:v>
                </c:pt>
                <c:pt idx="3455">
                  <c:v>11</c:v>
                </c:pt>
                <c:pt idx="3456">
                  <c:v>6</c:v>
                </c:pt>
                <c:pt idx="3457">
                  <c:v>18</c:v>
                </c:pt>
                <c:pt idx="3458">
                  <c:v>6</c:v>
                </c:pt>
                <c:pt idx="3459">
                  <c:v>7</c:v>
                </c:pt>
                <c:pt idx="3460">
                  <c:v>7</c:v>
                </c:pt>
                <c:pt idx="3461">
                  <c:v>7</c:v>
                </c:pt>
                <c:pt idx="3462">
                  <c:v>7</c:v>
                </c:pt>
                <c:pt idx="3463">
                  <c:v>8</c:v>
                </c:pt>
                <c:pt idx="3464">
                  <c:v>4</c:v>
                </c:pt>
                <c:pt idx="3465">
                  <c:v>4</c:v>
                </c:pt>
                <c:pt idx="3466">
                  <c:v>4</c:v>
                </c:pt>
                <c:pt idx="3467">
                  <c:v>4</c:v>
                </c:pt>
                <c:pt idx="3468">
                  <c:v>3</c:v>
                </c:pt>
                <c:pt idx="3469">
                  <c:v>3</c:v>
                </c:pt>
                <c:pt idx="3470">
                  <c:v>6</c:v>
                </c:pt>
                <c:pt idx="3471">
                  <c:v>7</c:v>
                </c:pt>
                <c:pt idx="3472">
                  <c:v>9</c:v>
                </c:pt>
                <c:pt idx="3473">
                  <c:v>16</c:v>
                </c:pt>
                <c:pt idx="3474">
                  <c:v>17</c:v>
                </c:pt>
                <c:pt idx="3475">
                  <c:v>10</c:v>
                </c:pt>
                <c:pt idx="3476">
                  <c:v>12</c:v>
                </c:pt>
                <c:pt idx="3477">
                  <c:v>16</c:v>
                </c:pt>
                <c:pt idx="3478">
                  <c:v>19</c:v>
                </c:pt>
                <c:pt idx="3479">
                  <c:v>21</c:v>
                </c:pt>
                <c:pt idx="3480">
                  <c:v>21</c:v>
                </c:pt>
                <c:pt idx="3481">
                  <c:v>19</c:v>
                </c:pt>
                <c:pt idx="3482">
                  <c:v>17</c:v>
                </c:pt>
                <c:pt idx="3483">
                  <c:v>11</c:v>
                </c:pt>
                <c:pt idx="3484">
                  <c:v>10</c:v>
                </c:pt>
                <c:pt idx="3485">
                  <c:v>10</c:v>
                </c:pt>
                <c:pt idx="3486">
                  <c:v>11</c:v>
                </c:pt>
                <c:pt idx="3487">
                  <c:v>13</c:v>
                </c:pt>
                <c:pt idx="3488">
                  <c:v>22</c:v>
                </c:pt>
                <c:pt idx="3489">
                  <c:v>23</c:v>
                </c:pt>
                <c:pt idx="3490">
                  <c:v>23</c:v>
                </c:pt>
                <c:pt idx="3491">
                  <c:v>22</c:v>
                </c:pt>
                <c:pt idx="3492">
                  <c:v>20</c:v>
                </c:pt>
                <c:pt idx="3493">
                  <c:v>13</c:v>
                </c:pt>
                <c:pt idx="3494">
                  <c:v>12</c:v>
                </c:pt>
                <c:pt idx="3495">
                  <c:v>13</c:v>
                </c:pt>
                <c:pt idx="3496">
                  <c:v>16</c:v>
                </c:pt>
                <c:pt idx="3497">
                  <c:v>16</c:v>
                </c:pt>
                <c:pt idx="3498">
                  <c:v>16</c:v>
                </c:pt>
                <c:pt idx="3499">
                  <c:v>18</c:v>
                </c:pt>
                <c:pt idx="3500">
                  <c:v>12</c:v>
                </c:pt>
                <c:pt idx="3501">
                  <c:v>15</c:v>
                </c:pt>
                <c:pt idx="3502">
                  <c:v>18</c:v>
                </c:pt>
                <c:pt idx="3503">
                  <c:v>12</c:v>
                </c:pt>
                <c:pt idx="3504">
                  <c:v>18</c:v>
                </c:pt>
                <c:pt idx="3505">
                  <c:v>21</c:v>
                </c:pt>
                <c:pt idx="3506">
                  <c:v>27</c:v>
                </c:pt>
                <c:pt idx="3507">
                  <c:v>25</c:v>
                </c:pt>
                <c:pt idx="3508">
                  <c:v>22</c:v>
                </c:pt>
                <c:pt idx="3509">
                  <c:v>17</c:v>
                </c:pt>
                <c:pt idx="3510">
                  <c:v>18</c:v>
                </c:pt>
                <c:pt idx="3511">
                  <c:v>22</c:v>
                </c:pt>
                <c:pt idx="3512">
                  <c:v>24</c:v>
                </c:pt>
                <c:pt idx="3513">
                  <c:v>26</c:v>
                </c:pt>
                <c:pt idx="3514">
                  <c:v>21</c:v>
                </c:pt>
                <c:pt idx="3515">
                  <c:v>23</c:v>
                </c:pt>
                <c:pt idx="3516">
                  <c:v>22</c:v>
                </c:pt>
                <c:pt idx="3517">
                  <c:v>22</c:v>
                </c:pt>
                <c:pt idx="3518">
                  <c:v>27</c:v>
                </c:pt>
                <c:pt idx="3519">
                  <c:v>30</c:v>
                </c:pt>
                <c:pt idx="3520">
                  <c:v>28</c:v>
                </c:pt>
                <c:pt idx="3521">
                  <c:v>28</c:v>
                </c:pt>
                <c:pt idx="3522">
                  <c:v>28</c:v>
                </c:pt>
                <c:pt idx="3523">
                  <c:v>27</c:v>
                </c:pt>
                <c:pt idx="3524">
                  <c:v>27</c:v>
                </c:pt>
                <c:pt idx="3525">
                  <c:v>26</c:v>
                </c:pt>
                <c:pt idx="3526">
                  <c:v>29</c:v>
                </c:pt>
                <c:pt idx="3527">
                  <c:v>28</c:v>
                </c:pt>
                <c:pt idx="3528">
                  <c:v>28</c:v>
                </c:pt>
                <c:pt idx="3529">
                  <c:v>25</c:v>
                </c:pt>
                <c:pt idx="3530">
                  <c:v>30</c:v>
                </c:pt>
                <c:pt idx="3531">
                  <c:v>25</c:v>
                </c:pt>
                <c:pt idx="3532">
                  <c:v>27</c:v>
                </c:pt>
                <c:pt idx="3533">
                  <c:v>27</c:v>
                </c:pt>
                <c:pt idx="3534">
                  <c:v>28</c:v>
                </c:pt>
                <c:pt idx="3535">
                  <c:v>24</c:v>
                </c:pt>
                <c:pt idx="3536">
                  <c:v>25</c:v>
                </c:pt>
                <c:pt idx="3537">
                  <c:v>26</c:v>
                </c:pt>
                <c:pt idx="3538">
                  <c:v>26</c:v>
                </c:pt>
                <c:pt idx="3539">
                  <c:v>26</c:v>
                </c:pt>
                <c:pt idx="3540">
                  <c:v>25</c:v>
                </c:pt>
                <c:pt idx="3541">
                  <c:v>27</c:v>
                </c:pt>
                <c:pt idx="3542">
                  <c:v>20</c:v>
                </c:pt>
                <c:pt idx="3543">
                  <c:v>19</c:v>
                </c:pt>
                <c:pt idx="3544">
                  <c:v>19</c:v>
                </c:pt>
                <c:pt idx="3545">
                  <c:v>20</c:v>
                </c:pt>
                <c:pt idx="3546">
                  <c:v>15</c:v>
                </c:pt>
                <c:pt idx="3547">
                  <c:v>16</c:v>
                </c:pt>
                <c:pt idx="3548">
                  <c:v>18</c:v>
                </c:pt>
                <c:pt idx="3549">
                  <c:v>20</c:v>
                </c:pt>
                <c:pt idx="3550">
                  <c:v>21</c:v>
                </c:pt>
                <c:pt idx="3551">
                  <c:v>22</c:v>
                </c:pt>
                <c:pt idx="3552">
                  <c:v>23</c:v>
                </c:pt>
                <c:pt idx="3553">
                  <c:v>21</c:v>
                </c:pt>
                <c:pt idx="3554">
                  <c:v>22</c:v>
                </c:pt>
                <c:pt idx="3555">
                  <c:v>18</c:v>
                </c:pt>
                <c:pt idx="3556">
                  <c:v>18</c:v>
                </c:pt>
                <c:pt idx="3557">
                  <c:v>22</c:v>
                </c:pt>
                <c:pt idx="3558">
                  <c:v>26</c:v>
                </c:pt>
                <c:pt idx="3559">
                  <c:v>19</c:v>
                </c:pt>
                <c:pt idx="3560">
                  <c:v>25</c:v>
                </c:pt>
                <c:pt idx="3561">
                  <c:v>24</c:v>
                </c:pt>
                <c:pt idx="3562">
                  <c:v>22</c:v>
                </c:pt>
                <c:pt idx="3563">
                  <c:v>22</c:v>
                </c:pt>
                <c:pt idx="3564">
                  <c:v>24</c:v>
                </c:pt>
                <c:pt idx="3565">
                  <c:v>17</c:v>
                </c:pt>
                <c:pt idx="3566">
                  <c:v>20</c:v>
                </c:pt>
                <c:pt idx="3567">
                  <c:v>25</c:v>
                </c:pt>
                <c:pt idx="3568">
                  <c:v>20</c:v>
                </c:pt>
                <c:pt idx="3569">
                  <c:v>22</c:v>
                </c:pt>
                <c:pt idx="3570">
                  <c:v>20</c:v>
                </c:pt>
                <c:pt idx="3571">
                  <c:v>20</c:v>
                </c:pt>
                <c:pt idx="3572">
                  <c:v>16</c:v>
                </c:pt>
                <c:pt idx="3573">
                  <c:v>20</c:v>
                </c:pt>
                <c:pt idx="3574">
                  <c:v>18</c:v>
                </c:pt>
                <c:pt idx="3575">
                  <c:v>16</c:v>
                </c:pt>
                <c:pt idx="3576">
                  <c:v>14</c:v>
                </c:pt>
                <c:pt idx="3577">
                  <c:v>20</c:v>
                </c:pt>
                <c:pt idx="3578">
                  <c:v>24</c:v>
                </c:pt>
                <c:pt idx="3579">
                  <c:v>26</c:v>
                </c:pt>
                <c:pt idx="3580">
                  <c:v>18</c:v>
                </c:pt>
                <c:pt idx="3581">
                  <c:v>19</c:v>
                </c:pt>
                <c:pt idx="3582">
                  <c:v>26</c:v>
                </c:pt>
                <c:pt idx="3583">
                  <c:v>19</c:v>
                </c:pt>
                <c:pt idx="3584">
                  <c:v>18</c:v>
                </c:pt>
                <c:pt idx="3585">
                  <c:v>19</c:v>
                </c:pt>
                <c:pt idx="3586">
                  <c:v>18</c:v>
                </c:pt>
                <c:pt idx="3587">
                  <c:v>15</c:v>
                </c:pt>
                <c:pt idx="3588">
                  <c:v>19</c:v>
                </c:pt>
                <c:pt idx="3589">
                  <c:v>20</c:v>
                </c:pt>
                <c:pt idx="3590">
                  <c:v>19</c:v>
                </c:pt>
                <c:pt idx="3591">
                  <c:v>21</c:v>
                </c:pt>
                <c:pt idx="3592">
                  <c:v>20</c:v>
                </c:pt>
                <c:pt idx="3593">
                  <c:v>20</c:v>
                </c:pt>
                <c:pt idx="3594">
                  <c:v>15</c:v>
                </c:pt>
                <c:pt idx="3595">
                  <c:v>11</c:v>
                </c:pt>
                <c:pt idx="3596">
                  <c:v>11</c:v>
                </c:pt>
                <c:pt idx="3597">
                  <c:v>10</c:v>
                </c:pt>
                <c:pt idx="3598">
                  <c:v>11</c:v>
                </c:pt>
                <c:pt idx="3599">
                  <c:v>23</c:v>
                </c:pt>
                <c:pt idx="3600">
                  <c:v>23</c:v>
                </c:pt>
                <c:pt idx="3601">
                  <c:v>25</c:v>
                </c:pt>
                <c:pt idx="3602">
                  <c:v>22</c:v>
                </c:pt>
                <c:pt idx="3603">
                  <c:v>24</c:v>
                </c:pt>
                <c:pt idx="3604">
                  <c:v>24</c:v>
                </c:pt>
                <c:pt idx="3605">
                  <c:v>25</c:v>
                </c:pt>
                <c:pt idx="3606">
                  <c:v>24</c:v>
                </c:pt>
                <c:pt idx="3607">
                  <c:v>26</c:v>
                </c:pt>
                <c:pt idx="3608">
                  <c:v>23</c:v>
                </c:pt>
                <c:pt idx="3609">
                  <c:v>15</c:v>
                </c:pt>
                <c:pt idx="3610">
                  <c:v>15</c:v>
                </c:pt>
                <c:pt idx="3611">
                  <c:v>17</c:v>
                </c:pt>
                <c:pt idx="3612">
                  <c:v>21</c:v>
                </c:pt>
                <c:pt idx="3613">
                  <c:v>20</c:v>
                </c:pt>
                <c:pt idx="3614">
                  <c:v>23</c:v>
                </c:pt>
                <c:pt idx="3615">
                  <c:v>20</c:v>
                </c:pt>
                <c:pt idx="3616">
                  <c:v>20</c:v>
                </c:pt>
                <c:pt idx="3617">
                  <c:v>12</c:v>
                </c:pt>
                <c:pt idx="3618">
                  <c:v>20</c:v>
                </c:pt>
                <c:pt idx="3619">
                  <c:v>19</c:v>
                </c:pt>
                <c:pt idx="3620">
                  <c:v>24</c:v>
                </c:pt>
                <c:pt idx="3621">
                  <c:v>23</c:v>
                </c:pt>
                <c:pt idx="3622">
                  <c:v>23</c:v>
                </c:pt>
                <c:pt idx="3623">
                  <c:v>17</c:v>
                </c:pt>
                <c:pt idx="3624">
                  <c:v>19</c:v>
                </c:pt>
                <c:pt idx="3625">
                  <c:v>12</c:v>
                </c:pt>
                <c:pt idx="3626">
                  <c:v>9</c:v>
                </c:pt>
                <c:pt idx="3627">
                  <c:v>8</c:v>
                </c:pt>
                <c:pt idx="3628">
                  <c:v>10</c:v>
                </c:pt>
                <c:pt idx="3629">
                  <c:v>8</c:v>
                </c:pt>
                <c:pt idx="3630">
                  <c:v>15</c:v>
                </c:pt>
                <c:pt idx="3631">
                  <c:v>14</c:v>
                </c:pt>
                <c:pt idx="3632">
                  <c:v>10</c:v>
                </c:pt>
                <c:pt idx="3633">
                  <c:v>10</c:v>
                </c:pt>
                <c:pt idx="3634">
                  <c:v>13</c:v>
                </c:pt>
                <c:pt idx="3635">
                  <c:v>11</c:v>
                </c:pt>
                <c:pt idx="3636">
                  <c:v>11</c:v>
                </c:pt>
                <c:pt idx="3637">
                  <c:v>14</c:v>
                </c:pt>
                <c:pt idx="3638">
                  <c:v>20</c:v>
                </c:pt>
                <c:pt idx="3639">
                  <c:v>25</c:v>
                </c:pt>
                <c:pt idx="3640">
                  <c:v>28</c:v>
                </c:pt>
                <c:pt idx="3641">
                  <c:v>23</c:v>
                </c:pt>
                <c:pt idx="3642">
                  <c:v>22</c:v>
                </c:pt>
                <c:pt idx="3643">
                  <c:v>19</c:v>
                </c:pt>
                <c:pt idx="3644">
                  <c:v>15</c:v>
                </c:pt>
                <c:pt idx="3645">
                  <c:v>14</c:v>
                </c:pt>
                <c:pt idx="3646">
                  <c:v>21</c:v>
                </c:pt>
                <c:pt idx="3647">
                  <c:v>23</c:v>
                </c:pt>
                <c:pt idx="3648">
                  <c:v>24</c:v>
                </c:pt>
                <c:pt idx="3649">
                  <c:v>27</c:v>
                </c:pt>
                <c:pt idx="3650">
                  <c:v>25</c:v>
                </c:pt>
                <c:pt idx="3651">
                  <c:v>25</c:v>
                </c:pt>
                <c:pt idx="3652">
                  <c:v>25</c:v>
                </c:pt>
                <c:pt idx="3653">
                  <c:v>25</c:v>
                </c:pt>
                <c:pt idx="3654">
                  <c:v>26</c:v>
                </c:pt>
                <c:pt idx="3655">
                  <c:v>30</c:v>
                </c:pt>
                <c:pt idx="3656">
                  <c:v>29</c:v>
                </c:pt>
                <c:pt idx="3657">
                  <c:v>29</c:v>
                </c:pt>
                <c:pt idx="3658">
                  <c:v>27</c:v>
                </c:pt>
                <c:pt idx="3659">
                  <c:v>25</c:v>
                </c:pt>
                <c:pt idx="3660">
                  <c:v>22</c:v>
                </c:pt>
                <c:pt idx="3661">
                  <c:v>24</c:v>
                </c:pt>
                <c:pt idx="3662">
                  <c:v>22</c:v>
                </c:pt>
                <c:pt idx="3663">
                  <c:v>26</c:v>
                </c:pt>
                <c:pt idx="3664">
                  <c:v>21</c:v>
                </c:pt>
                <c:pt idx="3665">
                  <c:v>21</c:v>
                </c:pt>
                <c:pt idx="3666">
                  <c:v>20</c:v>
                </c:pt>
                <c:pt idx="3667">
                  <c:v>23</c:v>
                </c:pt>
                <c:pt idx="3668">
                  <c:v>24</c:v>
                </c:pt>
                <c:pt idx="3669">
                  <c:v>26</c:v>
                </c:pt>
                <c:pt idx="3670">
                  <c:v>28</c:v>
                </c:pt>
                <c:pt idx="3671">
                  <c:v>28</c:v>
                </c:pt>
                <c:pt idx="3672">
                  <c:v>26</c:v>
                </c:pt>
                <c:pt idx="3673">
                  <c:v>23</c:v>
                </c:pt>
                <c:pt idx="3674">
                  <c:v>26</c:v>
                </c:pt>
                <c:pt idx="3675">
                  <c:v>27</c:v>
                </c:pt>
                <c:pt idx="3676">
                  <c:v>28</c:v>
                </c:pt>
                <c:pt idx="3677">
                  <c:v>28</c:v>
                </c:pt>
                <c:pt idx="3678">
                  <c:v>28</c:v>
                </c:pt>
                <c:pt idx="3679">
                  <c:v>29</c:v>
                </c:pt>
                <c:pt idx="3680">
                  <c:v>25</c:v>
                </c:pt>
                <c:pt idx="3681">
                  <c:v>26</c:v>
                </c:pt>
                <c:pt idx="3682">
                  <c:v>27</c:v>
                </c:pt>
                <c:pt idx="3683">
                  <c:v>26</c:v>
                </c:pt>
                <c:pt idx="3684">
                  <c:v>26</c:v>
                </c:pt>
                <c:pt idx="3685">
                  <c:v>27</c:v>
                </c:pt>
                <c:pt idx="3686">
                  <c:v>23</c:v>
                </c:pt>
                <c:pt idx="3687">
                  <c:v>23</c:v>
                </c:pt>
                <c:pt idx="3688">
                  <c:v>22</c:v>
                </c:pt>
                <c:pt idx="3689">
                  <c:v>23</c:v>
                </c:pt>
                <c:pt idx="3690">
                  <c:v>20</c:v>
                </c:pt>
                <c:pt idx="3691">
                  <c:v>21</c:v>
                </c:pt>
                <c:pt idx="3692">
                  <c:v>21</c:v>
                </c:pt>
                <c:pt idx="3693">
                  <c:v>21</c:v>
                </c:pt>
                <c:pt idx="3694">
                  <c:v>21</c:v>
                </c:pt>
                <c:pt idx="3695">
                  <c:v>17</c:v>
                </c:pt>
                <c:pt idx="3696">
                  <c:v>15</c:v>
                </c:pt>
                <c:pt idx="3697">
                  <c:v>16</c:v>
                </c:pt>
                <c:pt idx="3698">
                  <c:v>18</c:v>
                </c:pt>
                <c:pt idx="3699">
                  <c:v>19</c:v>
                </c:pt>
                <c:pt idx="3700">
                  <c:v>23</c:v>
                </c:pt>
                <c:pt idx="3701">
                  <c:v>21</c:v>
                </c:pt>
                <c:pt idx="3702">
                  <c:v>22</c:v>
                </c:pt>
                <c:pt idx="3703">
                  <c:v>22</c:v>
                </c:pt>
                <c:pt idx="3704">
                  <c:v>22</c:v>
                </c:pt>
                <c:pt idx="3705">
                  <c:v>16</c:v>
                </c:pt>
                <c:pt idx="3706">
                  <c:v>22</c:v>
                </c:pt>
                <c:pt idx="3707">
                  <c:v>25</c:v>
                </c:pt>
                <c:pt idx="3708">
                  <c:v>25</c:v>
                </c:pt>
                <c:pt idx="3709">
                  <c:v>25</c:v>
                </c:pt>
                <c:pt idx="3710">
                  <c:v>25</c:v>
                </c:pt>
                <c:pt idx="3711">
                  <c:v>27</c:v>
                </c:pt>
                <c:pt idx="3712">
                  <c:v>27</c:v>
                </c:pt>
                <c:pt idx="3713">
                  <c:v>26</c:v>
                </c:pt>
                <c:pt idx="3714">
                  <c:v>25</c:v>
                </c:pt>
                <c:pt idx="3715">
                  <c:v>25</c:v>
                </c:pt>
                <c:pt idx="3716">
                  <c:v>24</c:v>
                </c:pt>
                <c:pt idx="3717">
                  <c:v>24</c:v>
                </c:pt>
                <c:pt idx="3718">
                  <c:v>21</c:v>
                </c:pt>
                <c:pt idx="3719">
                  <c:v>19</c:v>
                </c:pt>
                <c:pt idx="3720">
                  <c:v>19</c:v>
                </c:pt>
                <c:pt idx="3721">
                  <c:v>19</c:v>
                </c:pt>
                <c:pt idx="3722">
                  <c:v>17</c:v>
                </c:pt>
                <c:pt idx="3723">
                  <c:v>19</c:v>
                </c:pt>
                <c:pt idx="3724">
                  <c:v>25</c:v>
                </c:pt>
                <c:pt idx="3725">
                  <c:v>19</c:v>
                </c:pt>
                <c:pt idx="3726">
                  <c:v>24</c:v>
                </c:pt>
                <c:pt idx="3727">
                  <c:v>27</c:v>
                </c:pt>
                <c:pt idx="3728">
                  <c:v>23</c:v>
                </c:pt>
                <c:pt idx="3729">
                  <c:v>21</c:v>
                </c:pt>
                <c:pt idx="3730">
                  <c:v>24</c:v>
                </c:pt>
                <c:pt idx="3731">
                  <c:v>16</c:v>
                </c:pt>
                <c:pt idx="3732">
                  <c:v>14</c:v>
                </c:pt>
                <c:pt idx="3733">
                  <c:v>11</c:v>
                </c:pt>
                <c:pt idx="3734">
                  <c:v>11</c:v>
                </c:pt>
                <c:pt idx="3735">
                  <c:v>17</c:v>
                </c:pt>
                <c:pt idx="3736">
                  <c:v>16</c:v>
                </c:pt>
                <c:pt idx="3737">
                  <c:v>17</c:v>
                </c:pt>
                <c:pt idx="3738">
                  <c:v>19</c:v>
                </c:pt>
                <c:pt idx="3739">
                  <c:v>20</c:v>
                </c:pt>
                <c:pt idx="3740">
                  <c:v>22</c:v>
                </c:pt>
                <c:pt idx="3741">
                  <c:v>22</c:v>
                </c:pt>
                <c:pt idx="3742">
                  <c:v>21</c:v>
                </c:pt>
                <c:pt idx="3743">
                  <c:v>21</c:v>
                </c:pt>
                <c:pt idx="3744">
                  <c:v>23</c:v>
                </c:pt>
                <c:pt idx="3745">
                  <c:v>25</c:v>
                </c:pt>
                <c:pt idx="3746">
                  <c:v>21</c:v>
                </c:pt>
                <c:pt idx="3747">
                  <c:v>21</c:v>
                </c:pt>
                <c:pt idx="3748">
                  <c:v>20</c:v>
                </c:pt>
                <c:pt idx="3749">
                  <c:v>15</c:v>
                </c:pt>
                <c:pt idx="3750">
                  <c:v>15</c:v>
                </c:pt>
                <c:pt idx="3751">
                  <c:v>15</c:v>
                </c:pt>
                <c:pt idx="3752">
                  <c:v>17</c:v>
                </c:pt>
                <c:pt idx="3753">
                  <c:v>17</c:v>
                </c:pt>
                <c:pt idx="3754">
                  <c:v>22</c:v>
                </c:pt>
                <c:pt idx="3755">
                  <c:v>27</c:v>
                </c:pt>
                <c:pt idx="3756">
                  <c:v>27</c:v>
                </c:pt>
                <c:pt idx="3757">
                  <c:v>24</c:v>
                </c:pt>
                <c:pt idx="3758">
                  <c:v>25</c:v>
                </c:pt>
                <c:pt idx="3759">
                  <c:v>24</c:v>
                </c:pt>
                <c:pt idx="3760">
                  <c:v>22</c:v>
                </c:pt>
                <c:pt idx="3761">
                  <c:v>20</c:v>
                </c:pt>
                <c:pt idx="3762">
                  <c:v>23</c:v>
                </c:pt>
                <c:pt idx="3763">
                  <c:v>24</c:v>
                </c:pt>
                <c:pt idx="3764">
                  <c:v>23</c:v>
                </c:pt>
                <c:pt idx="3765">
                  <c:v>23</c:v>
                </c:pt>
                <c:pt idx="3766">
                  <c:v>25</c:v>
                </c:pt>
                <c:pt idx="3767">
                  <c:v>25</c:v>
                </c:pt>
                <c:pt idx="3768">
                  <c:v>21</c:v>
                </c:pt>
                <c:pt idx="3769">
                  <c:v>23</c:v>
                </c:pt>
                <c:pt idx="3770">
                  <c:v>27</c:v>
                </c:pt>
                <c:pt idx="3771">
                  <c:v>25</c:v>
                </c:pt>
                <c:pt idx="3772">
                  <c:v>27</c:v>
                </c:pt>
                <c:pt idx="3773">
                  <c:v>29</c:v>
                </c:pt>
                <c:pt idx="3774">
                  <c:v>29</c:v>
                </c:pt>
                <c:pt idx="3775">
                  <c:v>24</c:v>
                </c:pt>
                <c:pt idx="3776">
                  <c:v>25</c:v>
                </c:pt>
                <c:pt idx="3777">
                  <c:v>26</c:v>
                </c:pt>
                <c:pt idx="3778">
                  <c:v>27</c:v>
                </c:pt>
                <c:pt idx="3779">
                  <c:v>27</c:v>
                </c:pt>
                <c:pt idx="3780">
                  <c:v>25</c:v>
                </c:pt>
                <c:pt idx="3781">
                  <c:v>26</c:v>
                </c:pt>
                <c:pt idx="3782">
                  <c:v>24</c:v>
                </c:pt>
                <c:pt idx="3783">
                  <c:v>29</c:v>
                </c:pt>
                <c:pt idx="3784">
                  <c:v>29</c:v>
                </c:pt>
                <c:pt idx="3785">
                  <c:v>32</c:v>
                </c:pt>
                <c:pt idx="3786">
                  <c:v>28</c:v>
                </c:pt>
                <c:pt idx="3787">
                  <c:v>30</c:v>
                </c:pt>
                <c:pt idx="3788">
                  <c:v>25</c:v>
                </c:pt>
                <c:pt idx="3789">
                  <c:v>23</c:v>
                </c:pt>
                <c:pt idx="3790">
                  <c:v>23</c:v>
                </c:pt>
                <c:pt idx="3791">
                  <c:v>26</c:v>
                </c:pt>
                <c:pt idx="3792">
                  <c:v>21</c:v>
                </c:pt>
                <c:pt idx="3793">
                  <c:v>23</c:v>
                </c:pt>
                <c:pt idx="3794">
                  <c:v>22</c:v>
                </c:pt>
                <c:pt idx="3795">
                  <c:v>23</c:v>
                </c:pt>
                <c:pt idx="3796">
                  <c:v>24</c:v>
                </c:pt>
                <c:pt idx="3797">
                  <c:v>28</c:v>
                </c:pt>
                <c:pt idx="3798">
                  <c:v>24</c:v>
                </c:pt>
                <c:pt idx="3799">
                  <c:v>25</c:v>
                </c:pt>
                <c:pt idx="3800">
                  <c:v>25</c:v>
                </c:pt>
                <c:pt idx="3801">
                  <c:v>25</c:v>
                </c:pt>
                <c:pt idx="3802">
                  <c:v>21</c:v>
                </c:pt>
                <c:pt idx="3803">
                  <c:v>22</c:v>
                </c:pt>
                <c:pt idx="3804">
                  <c:v>21</c:v>
                </c:pt>
                <c:pt idx="3805">
                  <c:v>16</c:v>
                </c:pt>
                <c:pt idx="3806">
                  <c:v>19</c:v>
                </c:pt>
                <c:pt idx="3807">
                  <c:v>18</c:v>
                </c:pt>
                <c:pt idx="3808">
                  <c:v>18</c:v>
                </c:pt>
                <c:pt idx="3809">
                  <c:v>20</c:v>
                </c:pt>
                <c:pt idx="3810">
                  <c:v>23</c:v>
                </c:pt>
                <c:pt idx="3811">
                  <c:v>18</c:v>
                </c:pt>
                <c:pt idx="3812">
                  <c:v>15</c:v>
                </c:pt>
                <c:pt idx="3813">
                  <c:v>15</c:v>
                </c:pt>
                <c:pt idx="3814">
                  <c:v>16</c:v>
                </c:pt>
                <c:pt idx="3815">
                  <c:v>16</c:v>
                </c:pt>
                <c:pt idx="3816">
                  <c:v>19</c:v>
                </c:pt>
                <c:pt idx="3817">
                  <c:v>24</c:v>
                </c:pt>
                <c:pt idx="3818">
                  <c:v>25</c:v>
                </c:pt>
                <c:pt idx="3819">
                  <c:v>21</c:v>
                </c:pt>
                <c:pt idx="3820">
                  <c:v>16</c:v>
                </c:pt>
                <c:pt idx="3821">
                  <c:v>14</c:v>
                </c:pt>
                <c:pt idx="3822">
                  <c:v>15</c:v>
                </c:pt>
                <c:pt idx="3823">
                  <c:v>14</c:v>
                </c:pt>
                <c:pt idx="3824">
                  <c:v>14</c:v>
                </c:pt>
                <c:pt idx="3825">
                  <c:v>14</c:v>
                </c:pt>
                <c:pt idx="3826">
                  <c:v>11</c:v>
                </c:pt>
                <c:pt idx="3827">
                  <c:v>9</c:v>
                </c:pt>
                <c:pt idx="3828">
                  <c:v>9</c:v>
                </c:pt>
                <c:pt idx="3829">
                  <c:v>11</c:v>
                </c:pt>
                <c:pt idx="3830">
                  <c:v>11</c:v>
                </c:pt>
                <c:pt idx="3831">
                  <c:v>10</c:v>
                </c:pt>
                <c:pt idx="3832">
                  <c:v>13</c:v>
                </c:pt>
                <c:pt idx="3833">
                  <c:v>15</c:v>
                </c:pt>
                <c:pt idx="3834">
                  <c:v>10</c:v>
                </c:pt>
                <c:pt idx="3835">
                  <c:v>8</c:v>
                </c:pt>
                <c:pt idx="3836">
                  <c:v>12</c:v>
                </c:pt>
                <c:pt idx="3837">
                  <c:v>10</c:v>
                </c:pt>
                <c:pt idx="3838">
                  <c:v>12</c:v>
                </c:pt>
                <c:pt idx="3839">
                  <c:v>15</c:v>
                </c:pt>
                <c:pt idx="3840">
                  <c:v>17</c:v>
                </c:pt>
                <c:pt idx="3841">
                  <c:v>15</c:v>
                </c:pt>
                <c:pt idx="3842">
                  <c:v>17</c:v>
                </c:pt>
                <c:pt idx="3843">
                  <c:v>15</c:v>
                </c:pt>
                <c:pt idx="3844">
                  <c:v>14</c:v>
                </c:pt>
                <c:pt idx="3845">
                  <c:v>10</c:v>
                </c:pt>
                <c:pt idx="3846">
                  <c:v>6</c:v>
                </c:pt>
                <c:pt idx="3847">
                  <c:v>8</c:v>
                </c:pt>
                <c:pt idx="3848">
                  <c:v>12</c:v>
                </c:pt>
                <c:pt idx="3849">
                  <c:v>9</c:v>
                </c:pt>
                <c:pt idx="3850">
                  <c:v>16</c:v>
                </c:pt>
                <c:pt idx="3851">
                  <c:v>14</c:v>
                </c:pt>
                <c:pt idx="3852">
                  <c:v>16</c:v>
                </c:pt>
                <c:pt idx="3853">
                  <c:v>11</c:v>
                </c:pt>
                <c:pt idx="3854">
                  <c:v>19</c:v>
                </c:pt>
                <c:pt idx="3855">
                  <c:v>23</c:v>
                </c:pt>
                <c:pt idx="3856">
                  <c:v>21</c:v>
                </c:pt>
                <c:pt idx="3857">
                  <c:v>18</c:v>
                </c:pt>
                <c:pt idx="3858">
                  <c:v>22</c:v>
                </c:pt>
                <c:pt idx="3859">
                  <c:v>22</c:v>
                </c:pt>
                <c:pt idx="3860">
                  <c:v>24</c:v>
                </c:pt>
                <c:pt idx="3861">
                  <c:v>24</c:v>
                </c:pt>
                <c:pt idx="3862">
                  <c:v>25</c:v>
                </c:pt>
                <c:pt idx="3863">
                  <c:v>23</c:v>
                </c:pt>
                <c:pt idx="3864">
                  <c:v>23</c:v>
                </c:pt>
                <c:pt idx="3865">
                  <c:v>19</c:v>
                </c:pt>
                <c:pt idx="3866">
                  <c:v>24</c:v>
                </c:pt>
                <c:pt idx="3867">
                  <c:v>18</c:v>
                </c:pt>
                <c:pt idx="3868">
                  <c:v>19</c:v>
                </c:pt>
                <c:pt idx="3869">
                  <c:v>25</c:v>
                </c:pt>
                <c:pt idx="3870">
                  <c:v>23</c:v>
                </c:pt>
                <c:pt idx="3871">
                  <c:v>19</c:v>
                </c:pt>
                <c:pt idx="3872">
                  <c:v>21</c:v>
                </c:pt>
                <c:pt idx="3873">
                  <c:v>20</c:v>
                </c:pt>
                <c:pt idx="3874">
                  <c:v>17</c:v>
                </c:pt>
                <c:pt idx="3875">
                  <c:v>19</c:v>
                </c:pt>
                <c:pt idx="3876">
                  <c:v>23</c:v>
                </c:pt>
                <c:pt idx="3877">
                  <c:v>23</c:v>
                </c:pt>
                <c:pt idx="3878">
                  <c:v>25</c:v>
                </c:pt>
                <c:pt idx="3879">
                  <c:v>26</c:v>
                </c:pt>
                <c:pt idx="3880">
                  <c:v>26</c:v>
                </c:pt>
                <c:pt idx="3881">
                  <c:v>25</c:v>
                </c:pt>
                <c:pt idx="3882">
                  <c:v>23</c:v>
                </c:pt>
                <c:pt idx="3883">
                  <c:v>23</c:v>
                </c:pt>
                <c:pt idx="3884">
                  <c:v>21</c:v>
                </c:pt>
                <c:pt idx="3885">
                  <c:v>21</c:v>
                </c:pt>
                <c:pt idx="3886">
                  <c:v>24</c:v>
                </c:pt>
                <c:pt idx="3887">
                  <c:v>23</c:v>
                </c:pt>
                <c:pt idx="3888">
                  <c:v>23</c:v>
                </c:pt>
                <c:pt idx="3889">
                  <c:v>24</c:v>
                </c:pt>
                <c:pt idx="3890">
                  <c:v>25</c:v>
                </c:pt>
                <c:pt idx="3891">
                  <c:v>23</c:v>
                </c:pt>
                <c:pt idx="3892">
                  <c:v>26</c:v>
                </c:pt>
                <c:pt idx="3893">
                  <c:v>20</c:v>
                </c:pt>
                <c:pt idx="3894">
                  <c:v>20</c:v>
                </c:pt>
                <c:pt idx="3895">
                  <c:v>21</c:v>
                </c:pt>
                <c:pt idx="3896">
                  <c:v>28</c:v>
                </c:pt>
                <c:pt idx="3897">
                  <c:v>20</c:v>
                </c:pt>
                <c:pt idx="3898">
                  <c:v>29</c:v>
                </c:pt>
                <c:pt idx="3899">
                  <c:v>26</c:v>
                </c:pt>
                <c:pt idx="3900">
                  <c:v>22</c:v>
                </c:pt>
                <c:pt idx="3901">
                  <c:v>19</c:v>
                </c:pt>
                <c:pt idx="3902">
                  <c:v>19</c:v>
                </c:pt>
                <c:pt idx="3903">
                  <c:v>18</c:v>
                </c:pt>
                <c:pt idx="3904">
                  <c:v>18</c:v>
                </c:pt>
                <c:pt idx="3905">
                  <c:v>20</c:v>
                </c:pt>
                <c:pt idx="3906">
                  <c:v>19</c:v>
                </c:pt>
                <c:pt idx="3907">
                  <c:v>19</c:v>
                </c:pt>
                <c:pt idx="3908">
                  <c:v>17</c:v>
                </c:pt>
                <c:pt idx="3909">
                  <c:v>18</c:v>
                </c:pt>
                <c:pt idx="3910">
                  <c:v>11</c:v>
                </c:pt>
                <c:pt idx="3911">
                  <c:v>10</c:v>
                </c:pt>
                <c:pt idx="3912">
                  <c:v>10</c:v>
                </c:pt>
                <c:pt idx="3913">
                  <c:v>12</c:v>
                </c:pt>
                <c:pt idx="3914">
                  <c:v>17</c:v>
                </c:pt>
                <c:pt idx="3915">
                  <c:v>22</c:v>
                </c:pt>
                <c:pt idx="3916">
                  <c:v>22</c:v>
                </c:pt>
                <c:pt idx="3917">
                  <c:v>23</c:v>
                </c:pt>
                <c:pt idx="3918">
                  <c:v>21</c:v>
                </c:pt>
                <c:pt idx="3919">
                  <c:v>21</c:v>
                </c:pt>
                <c:pt idx="3920">
                  <c:v>19</c:v>
                </c:pt>
                <c:pt idx="3921">
                  <c:v>18</c:v>
                </c:pt>
                <c:pt idx="3922">
                  <c:v>23</c:v>
                </c:pt>
                <c:pt idx="3923">
                  <c:v>22</c:v>
                </c:pt>
                <c:pt idx="3924">
                  <c:v>23</c:v>
                </c:pt>
                <c:pt idx="3925">
                  <c:v>23</c:v>
                </c:pt>
                <c:pt idx="3926">
                  <c:v>21</c:v>
                </c:pt>
                <c:pt idx="3927">
                  <c:v>21</c:v>
                </c:pt>
                <c:pt idx="3928">
                  <c:v>19</c:v>
                </c:pt>
                <c:pt idx="3929">
                  <c:v>19</c:v>
                </c:pt>
                <c:pt idx="3930">
                  <c:v>26</c:v>
                </c:pt>
                <c:pt idx="3931">
                  <c:v>26</c:v>
                </c:pt>
                <c:pt idx="3932">
                  <c:v>25</c:v>
                </c:pt>
                <c:pt idx="3933">
                  <c:v>26</c:v>
                </c:pt>
                <c:pt idx="3934">
                  <c:v>25</c:v>
                </c:pt>
                <c:pt idx="3935">
                  <c:v>24</c:v>
                </c:pt>
                <c:pt idx="3936">
                  <c:v>25</c:v>
                </c:pt>
                <c:pt idx="3937">
                  <c:v>24</c:v>
                </c:pt>
                <c:pt idx="3938">
                  <c:v>20</c:v>
                </c:pt>
                <c:pt idx="3939">
                  <c:v>19</c:v>
                </c:pt>
                <c:pt idx="3940">
                  <c:v>19</c:v>
                </c:pt>
                <c:pt idx="3941">
                  <c:v>17</c:v>
                </c:pt>
                <c:pt idx="3942">
                  <c:v>16</c:v>
                </c:pt>
                <c:pt idx="3943">
                  <c:v>14</c:v>
                </c:pt>
                <c:pt idx="3944">
                  <c:v>14</c:v>
                </c:pt>
                <c:pt idx="3945">
                  <c:v>14</c:v>
                </c:pt>
                <c:pt idx="3946">
                  <c:v>15</c:v>
                </c:pt>
                <c:pt idx="3947">
                  <c:v>13</c:v>
                </c:pt>
                <c:pt idx="3948">
                  <c:v>15</c:v>
                </c:pt>
                <c:pt idx="3949">
                  <c:v>14</c:v>
                </c:pt>
                <c:pt idx="3950">
                  <c:v>14</c:v>
                </c:pt>
                <c:pt idx="3951">
                  <c:v>12</c:v>
                </c:pt>
                <c:pt idx="3952">
                  <c:v>10</c:v>
                </c:pt>
                <c:pt idx="3953">
                  <c:v>11</c:v>
                </c:pt>
                <c:pt idx="3954">
                  <c:v>11</c:v>
                </c:pt>
                <c:pt idx="3955">
                  <c:v>11</c:v>
                </c:pt>
                <c:pt idx="3956">
                  <c:v>10</c:v>
                </c:pt>
                <c:pt idx="3957">
                  <c:v>15</c:v>
                </c:pt>
                <c:pt idx="3958">
                  <c:v>11</c:v>
                </c:pt>
                <c:pt idx="3959">
                  <c:v>14</c:v>
                </c:pt>
                <c:pt idx="3960">
                  <c:v>18</c:v>
                </c:pt>
                <c:pt idx="3961">
                  <c:v>20</c:v>
                </c:pt>
                <c:pt idx="3962">
                  <c:v>13</c:v>
                </c:pt>
                <c:pt idx="3963">
                  <c:v>16</c:v>
                </c:pt>
                <c:pt idx="3964">
                  <c:v>12</c:v>
                </c:pt>
                <c:pt idx="3965">
                  <c:v>13</c:v>
                </c:pt>
                <c:pt idx="3966">
                  <c:v>17</c:v>
                </c:pt>
                <c:pt idx="3967">
                  <c:v>18</c:v>
                </c:pt>
                <c:pt idx="3968">
                  <c:v>17</c:v>
                </c:pt>
                <c:pt idx="3969">
                  <c:v>12</c:v>
                </c:pt>
                <c:pt idx="3970">
                  <c:v>14</c:v>
                </c:pt>
                <c:pt idx="3971">
                  <c:v>13</c:v>
                </c:pt>
                <c:pt idx="3972">
                  <c:v>12</c:v>
                </c:pt>
                <c:pt idx="3973">
                  <c:v>11</c:v>
                </c:pt>
                <c:pt idx="3974">
                  <c:v>10</c:v>
                </c:pt>
                <c:pt idx="3975">
                  <c:v>13</c:v>
                </c:pt>
                <c:pt idx="3976">
                  <c:v>11</c:v>
                </c:pt>
                <c:pt idx="3977">
                  <c:v>11</c:v>
                </c:pt>
                <c:pt idx="3978">
                  <c:v>13</c:v>
                </c:pt>
                <c:pt idx="3979">
                  <c:v>11</c:v>
                </c:pt>
                <c:pt idx="3980">
                  <c:v>11</c:v>
                </c:pt>
                <c:pt idx="3981">
                  <c:v>14</c:v>
                </c:pt>
                <c:pt idx="3982">
                  <c:v>17</c:v>
                </c:pt>
                <c:pt idx="3983">
                  <c:v>17</c:v>
                </c:pt>
                <c:pt idx="3984">
                  <c:v>16</c:v>
                </c:pt>
                <c:pt idx="3985">
                  <c:v>13</c:v>
                </c:pt>
                <c:pt idx="3986">
                  <c:v>12</c:v>
                </c:pt>
                <c:pt idx="3987">
                  <c:v>10</c:v>
                </c:pt>
                <c:pt idx="3988">
                  <c:v>10</c:v>
                </c:pt>
                <c:pt idx="3989">
                  <c:v>10</c:v>
                </c:pt>
                <c:pt idx="3990">
                  <c:v>8</c:v>
                </c:pt>
                <c:pt idx="3991">
                  <c:v>8</c:v>
                </c:pt>
                <c:pt idx="3992">
                  <c:v>8</c:v>
                </c:pt>
                <c:pt idx="3993">
                  <c:v>7</c:v>
                </c:pt>
                <c:pt idx="3994">
                  <c:v>8</c:v>
                </c:pt>
                <c:pt idx="3995">
                  <c:v>7</c:v>
                </c:pt>
                <c:pt idx="3996">
                  <c:v>9</c:v>
                </c:pt>
                <c:pt idx="3997">
                  <c:v>9</c:v>
                </c:pt>
                <c:pt idx="3998">
                  <c:v>9</c:v>
                </c:pt>
                <c:pt idx="3999">
                  <c:v>9</c:v>
                </c:pt>
                <c:pt idx="4000">
                  <c:v>11</c:v>
                </c:pt>
                <c:pt idx="4001">
                  <c:v>9</c:v>
                </c:pt>
                <c:pt idx="4002">
                  <c:v>8</c:v>
                </c:pt>
                <c:pt idx="4003">
                  <c:v>13</c:v>
                </c:pt>
                <c:pt idx="4004">
                  <c:v>13</c:v>
                </c:pt>
                <c:pt idx="4005">
                  <c:v>14</c:v>
                </c:pt>
                <c:pt idx="4006">
                  <c:v>14</c:v>
                </c:pt>
                <c:pt idx="4007">
                  <c:v>14</c:v>
                </c:pt>
                <c:pt idx="4008">
                  <c:v>8</c:v>
                </c:pt>
                <c:pt idx="4009">
                  <c:v>8</c:v>
                </c:pt>
                <c:pt idx="4010">
                  <c:v>9</c:v>
                </c:pt>
                <c:pt idx="4011">
                  <c:v>11</c:v>
                </c:pt>
                <c:pt idx="4012">
                  <c:v>10</c:v>
                </c:pt>
                <c:pt idx="4013">
                  <c:v>11</c:v>
                </c:pt>
                <c:pt idx="4014">
                  <c:v>11</c:v>
                </c:pt>
                <c:pt idx="4015">
                  <c:v>8</c:v>
                </c:pt>
                <c:pt idx="4016">
                  <c:v>8</c:v>
                </c:pt>
                <c:pt idx="4017">
                  <c:v>8</c:v>
                </c:pt>
                <c:pt idx="4018">
                  <c:v>9</c:v>
                </c:pt>
                <c:pt idx="4019">
                  <c:v>8</c:v>
                </c:pt>
                <c:pt idx="4020">
                  <c:v>10</c:v>
                </c:pt>
                <c:pt idx="4021">
                  <c:v>10</c:v>
                </c:pt>
                <c:pt idx="4022">
                  <c:v>10</c:v>
                </c:pt>
                <c:pt idx="4023">
                  <c:v>9</c:v>
                </c:pt>
                <c:pt idx="4024">
                  <c:v>9</c:v>
                </c:pt>
                <c:pt idx="4025">
                  <c:v>9</c:v>
                </c:pt>
                <c:pt idx="4026">
                  <c:v>10</c:v>
                </c:pt>
                <c:pt idx="4027">
                  <c:v>12</c:v>
                </c:pt>
                <c:pt idx="4028">
                  <c:v>9</c:v>
                </c:pt>
                <c:pt idx="4029">
                  <c:v>11</c:v>
                </c:pt>
                <c:pt idx="4030">
                  <c:v>10</c:v>
                </c:pt>
                <c:pt idx="4031">
                  <c:v>11</c:v>
                </c:pt>
                <c:pt idx="4032">
                  <c:v>15</c:v>
                </c:pt>
                <c:pt idx="4033">
                  <c:v>14</c:v>
                </c:pt>
                <c:pt idx="4034">
                  <c:v>12</c:v>
                </c:pt>
                <c:pt idx="4035">
                  <c:v>12</c:v>
                </c:pt>
                <c:pt idx="4036">
                  <c:v>12</c:v>
                </c:pt>
                <c:pt idx="4037">
                  <c:v>10</c:v>
                </c:pt>
                <c:pt idx="4038">
                  <c:v>12</c:v>
                </c:pt>
                <c:pt idx="4039">
                  <c:v>15</c:v>
                </c:pt>
                <c:pt idx="4040">
                  <c:v>9</c:v>
                </c:pt>
                <c:pt idx="4041">
                  <c:v>10</c:v>
                </c:pt>
                <c:pt idx="4042">
                  <c:v>12</c:v>
                </c:pt>
                <c:pt idx="4043">
                  <c:v>12</c:v>
                </c:pt>
                <c:pt idx="4044">
                  <c:v>13</c:v>
                </c:pt>
                <c:pt idx="4045">
                  <c:v>17</c:v>
                </c:pt>
                <c:pt idx="4046">
                  <c:v>14</c:v>
                </c:pt>
                <c:pt idx="4047">
                  <c:v>11</c:v>
                </c:pt>
                <c:pt idx="4048">
                  <c:v>12</c:v>
                </c:pt>
                <c:pt idx="4049">
                  <c:v>14</c:v>
                </c:pt>
                <c:pt idx="4050">
                  <c:v>13</c:v>
                </c:pt>
                <c:pt idx="4051">
                  <c:v>13</c:v>
                </c:pt>
                <c:pt idx="4052">
                  <c:v>15</c:v>
                </c:pt>
                <c:pt idx="4053">
                  <c:v>10</c:v>
                </c:pt>
                <c:pt idx="4054">
                  <c:v>5</c:v>
                </c:pt>
                <c:pt idx="4055">
                  <c:v>7</c:v>
                </c:pt>
                <c:pt idx="4056">
                  <c:v>8</c:v>
                </c:pt>
                <c:pt idx="4057">
                  <c:v>11</c:v>
                </c:pt>
                <c:pt idx="4058">
                  <c:v>14</c:v>
                </c:pt>
                <c:pt idx="4059">
                  <c:v>14</c:v>
                </c:pt>
                <c:pt idx="4060">
                  <c:v>8</c:v>
                </c:pt>
                <c:pt idx="4061">
                  <c:v>7</c:v>
                </c:pt>
                <c:pt idx="4062">
                  <c:v>6</c:v>
                </c:pt>
                <c:pt idx="4063">
                  <c:v>7</c:v>
                </c:pt>
                <c:pt idx="4064">
                  <c:v>6</c:v>
                </c:pt>
                <c:pt idx="4065">
                  <c:v>13</c:v>
                </c:pt>
                <c:pt idx="4066">
                  <c:v>15</c:v>
                </c:pt>
                <c:pt idx="4067">
                  <c:v>16</c:v>
                </c:pt>
                <c:pt idx="4068">
                  <c:v>15</c:v>
                </c:pt>
                <c:pt idx="4069">
                  <c:v>16</c:v>
                </c:pt>
                <c:pt idx="4070">
                  <c:v>15</c:v>
                </c:pt>
                <c:pt idx="4071">
                  <c:v>14</c:v>
                </c:pt>
                <c:pt idx="4072">
                  <c:v>8</c:v>
                </c:pt>
                <c:pt idx="4073">
                  <c:v>13</c:v>
                </c:pt>
                <c:pt idx="4074">
                  <c:v>17</c:v>
                </c:pt>
                <c:pt idx="4075">
                  <c:v>18</c:v>
                </c:pt>
                <c:pt idx="4076">
                  <c:v>14</c:v>
                </c:pt>
                <c:pt idx="4077">
                  <c:v>15</c:v>
                </c:pt>
                <c:pt idx="4078">
                  <c:v>12</c:v>
                </c:pt>
                <c:pt idx="4079">
                  <c:v>15</c:v>
                </c:pt>
                <c:pt idx="4080">
                  <c:v>12</c:v>
                </c:pt>
                <c:pt idx="4081">
                  <c:v>17</c:v>
                </c:pt>
                <c:pt idx="4082">
                  <c:v>20</c:v>
                </c:pt>
                <c:pt idx="4083">
                  <c:v>20</c:v>
                </c:pt>
                <c:pt idx="4084">
                  <c:v>17</c:v>
                </c:pt>
                <c:pt idx="4085">
                  <c:v>23</c:v>
                </c:pt>
                <c:pt idx="4086">
                  <c:v>16</c:v>
                </c:pt>
                <c:pt idx="4087">
                  <c:v>18</c:v>
                </c:pt>
                <c:pt idx="4088">
                  <c:v>14</c:v>
                </c:pt>
                <c:pt idx="4089">
                  <c:v>9</c:v>
                </c:pt>
                <c:pt idx="4090">
                  <c:v>9</c:v>
                </c:pt>
                <c:pt idx="4091">
                  <c:v>10</c:v>
                </c:pt>
                <c:pt idx="4092">
                  <c:v>10</c:v>
                </c:pt>
                <c:pt idx="4093">
                  <c:v>9</c:v>
                </c:pt>
                <c:pt idx="4094">
                  <c:v>8</c:v>
                </c:pt>
                <c:pt idx="4095">
                  <c:v>8</c:v>
                </c:pt>
                <c:pt idx="4096">
                  <c:v>6</c:v>
                </c:pt>
                <c:pt idx="4097">
                  <c:v>6</c:v>
                </c:pt>
                <c:pt idx="4098">
                  <c:v>6</c:v>
                </c:pt>
                <c:pt idx="4099">
                  <c:v>6</c:v>
                </c:pt>
                <c:pt idx="4100">
                  <c:v>6</c:v>
                </c:pt>
                <c:pt idx="4101">
                  <c:v>7</c:v>
                </c:pt>
                <c:pt idx="4102">
                  <c:v>8</c:v>
                </c:pt>
                <c:pt idx="4103">
                  <c:v>8</c:v>
                </c:pt>
                <c:pt idx="4104">
                  <c:v>7</c:v>
                </c:pt>
                <c:pt idx="4105">
                  <c:v>8</c:v>
                </c:pt>
                <c:pt idx="4106">
                  <c:v>9</c:v>
                </c:pt>
                <c:pt idx="4107">
                  <c:v>9</c:v>
                </c:pt>
                <c:pt idx="4108">
                  <c:v>4</c:v>
                </c:pt>
                <c:pt idx="4109">
                  <c:v>6</c:v>
                </c:pt>
                <c:pt idx="4110">
                  <c:v>6</c:v>
                </c:pt>
                <c:pt idx="4111">
                  <c:v>5</c:v>
                </c:pt>
                <c:pt idx="4112">
                  <c:v>7</c:v>
                </c:pt>
                <c:pt idx="4113">
                  <c:v>9</c:v>
                </c:pt>
                <c:pt idx="4114">
                  <c:v>10</c:v>
                </c:pt>
                <c:pt idx="4115">
                  <c:v>12</c:v>
                </c:pt>
                <c:pt idx="4116">
                  <c:v>16</c:v>
                </c:pt>
                <c:pt idx="4117">
                  <c:v>16</c:v>
                </c:pt>
                <c:pt idx="4118">
                  <c:v>10</c:v>
                </c:pt>
                <c:pt idx="4119">
                  <c:v>8</c:v>
                </c:pt>
                <c:pt idx="4120">
                  <c:v>15</c:v>
                </c:pt>
                <c:pt idx="4121">
                  <c:v>24</c:v>
                </c:pt>
                <c:pt idx="4122">
                  <c:v>24</c:v>
                </c:pt>
                <c:pt idx="4123">
                  <c:v>24</c:v>
                </c:pt>
                <c:pt idx="4124">
                  <c:v>24</c:v>
                </c:pt>
                <c:pt idx="4125">
                  <c:v>25</c:v>
                </c:pt>
                <c:pt idx="4126">
                  <c:v>25</c:v>
                </c:pt>
                <c:pt idx="4127">
                  <c:v>29</c:v>
                </c:pt>
                <c:pt idx="4128">
                  <c:v>31</c:v>
                </c:pt>
                <c:pt idx="4129">
                  <c:v>31</c:v>
                </c:pt>
                <c:pt idx="4130">
                  <c:v>28</c:v>
                </c:pt>
                <c:pt idx="4131">
                  <c:v>31</c:v>
                </c:pt>
                <c:pt idx="4132">
                  <c:v>30</c:v>
                </c:pt>
                <c:pt idx="4133">
                  <c:v>30</c:v>
                </c:pt>
                <c:pt idx="4134">
                  <c:v>32</c:v>
                </c:pt>
                <c:pt idx="4135">
                  <c:v>32</c:v>
                </c:pt>
                <c:pt idx="4136">
                  <c:v>28</c:v>
                </c:pt>
                <c:pt idx="4137">
                  <c:v>26</c:v>
                </c:pt>
                <c:pt idx="4138">
                  <c:v>26</c:v>
                </c:pt>
                <c:pt idx="4139">
                  <c:v>25</c:v>
                </c:pt>
                <c:pt idx="4140">
                  <c:v>25</c:v>
                </c:pt>
                <c:pt idx="4141">
                  <c:v>23</c:v>
                </c:pt>
                <c:pt idx="4142">
                  <c:v>24</c:v>
                </c:pt>
                <c:pt idx="4143">
                  <c:v>26</c:v>
                </c:pt>
                <c:pt idx="4144">
                  <c:v>26</c:v>
                </c:pt>
                <c:pt idx="4145">
                  <c:v>25</c:v>
                </c:pt>
                <c:pt idx="4146">
                  <c:v>26</c:v>
                </c:pt>
                <c:pt idx="4147">
                  <c:v>27</c:v>
                </c:pt>
                <c:pt idx="4148">
                  <c:v>27</c:v>
                </c:pt>
                <c:pt idx="4149">
                  <c:v>26</c:v>
                </c:pt>
                <c:pt idx="4150">
                  <c:v>27</c:v>
                </c:pt>
                <c:pt idx="4151">
                  <c:v>29</c:v>
                </c:pt>
                <c:pt idx="4152">
                  <c:v>26</c:v>
                </c:pt>
                <c:pt idx="4153">
                  <c:v>18</c:v>
                </c:pt>
                <c:pt idx="4154">
                  <c:v>19</c:v>
                </c:pt>
                <c:pt idx="4155">
                  <c:v>19</c:v>
                </c:pt>
                <c:pt idx="4156">
                  <c:v>16</c:v>
                </c:pt>
                <c:pt idx="4157">
                  <c:v>16</c:v>
                </c:pt>
                <c:pt idx="4158">
                  <c:v>17</c:v>
                </c:pt>
                <c:pt idx="4159">
                  <c:v>24</c:v>
                </c:pt>
                <c:pt idx="4160">
                  <c:v>22</c:v>
                </c:pt>
                <c:pt idx="4161">
                  <c:v>25</c:v>
                </c:pt>
                <c:pt idx="4162">
                  <c:v>25</c:v>
                </c:pt>
                <c:pt idx="4163">
                  <c:v>23</c:v>
                </c:pt>
                <c:pt idx="4164">
                  <c:v>17</c:v>
                </c:pt>
                <c:pt idx="4165">
                  <c:v>21</c:v>
                </c:pt>
                <c:pt idx="4166">
                  <c:v>16</c:v>
                </c:pt>
                <c:pt idx="4167">
                  <c:v>17</c:v>
                </c:pt>
                <c:pt idx="4168">
                  <c:v>17</c:v>
                </c:pt>
                <c:pt idx="4169">
                  <c:v>15</c:v>
                </c:pt>
                <c:pt idx="4170">
                  <c:v>14</c:v>
                </c:pt>
                <c:pt idx="4171">
                  <c:v>16</c:v>
                </c:pt>
                <c:pt idx="4172">
                  <c:v>15</c:v>
                </c:pt>
                <c:pt idx="4173">
                  <c:v>16</c:v>
                </c:pt>
                <c:pt idx="4174">
                  <c:v>17</c:v>
                </c:pt>
                <c:pt idx="4175">
                  <c:v>20</c:v>
                </c:pt>
                <c:pt idx="4176">
                  <c:v>17</c:v>
                </c:pt>
                <c:pt idx="4177">
                  <c:v>18</c:v>
                </c:pt>
                <c:pt idx="4178">
                  <c:v>14</c:v>
                </c:pt>
                <c:pt idx="4179">
                  <c:v>15</c:v>
                </c:pt>
                <c:pt idx="4180">
                  <c:v>23</c:v>
                </c:pt>
                <c:pt idx="4181">
                  <c:v>22</c:v>
                </c:pt>
                <c:pt idx="4182">
                  <c:v>21</c:v>
                </c:pt>
                <c:pt idx="4183">
                  <c:v>20</c:v>
                </c:pt>
                <c:pt idx="4184">
                  <c:v>21</c:v>
                </c:pt>
                <c:pt idx="4185">
                  <c:v>21</c:v>
                </c:pt>
                <c:pt idx="4186">
                  <c:v>22</c:v>
                </c:pt>
                <c:pt idx="4187">
                  <c:v>24</c:v>
                </c:pt>
                <c:pt idx="4188">
                  <c:v>25</c:v>
                </c:pt>
                <c:pt idx="4189">
                  <c:v>26</c:v>
                </c:pt>
                <c:pt idx="4190">
                  <c:v>27</c:v>
                </c:pt>
                <c:pt idx="4191">
                  <c:v>28</c:v>
                </c:pt>
                <c:pt idx="4192">
                  <c:v>26</c:v>
                </c:pt>
                <c:pt idx="4193">
                  <c:v>26</c:v>
                </c:pt>
                <c:pt idx="4194">
                  <c:v>26</c:v>
                </c:pt>
                <c:pt idx="4195">
                  <c:v>24</c:v>
                </c:pt>
                <c:pt idx="4196">
                  <c:v>28</c:v>
                </c:pt>
                <c:pt idx="4197">
                  <c:v>28</c:v>
                </c:pt>
                <c:pt idx="4198">
                  <c:v>27</c:v>
                </c:pt>
                <c:pt idx="4199">
                  <c:v>23</c:v>
                </c:pt>
                <c:pt idx="4200">
                  <c:v>26</c:v>
                </c:pt>
                <c:pt idx="4201">
                  <c:v>25</c:v>
                </c:pt>
                <c:pt idx="4202">
                  <c:v>26</c:v>
                </c:pt>
                <c:pt idx="4203">
                  <c:v>29</c:v>
                </c:pt>
                <c:pt idx="4204">
                  <c:v>27</c:v>
                </c:pt>
                <c:pt idx="4205">
                  <c:v>24</c:v>
                </c:pt>
                <c:pt idx="4206">
                  <c:v>25</c:v>
                </c:pt>
                <c:pt idx="4207">
                  <c:v>30</c:v>
                </c:pt>
                <c:pt idx="4208">
                  <c:v>22</c:v>
                </c:pt>
                <c:pt idx="4209">
                  <c:v>25</c:v>
                </c:pt>
                <c:pt idx="4210">
                  <c:v>27</c:v>
                </c:pt>
                <c:pt idx="4211">
                  <c:v>23</c:v>
                </c:pt>
                <c:pt idx="4212">
                  <c:v>22</c:v>
                </c:pt>
                <c:pt idx="4213">
                  <c:v>27</c:v>
                </c:pt>
                <c:pt idx="4214">
                  <c:v>24</c:v>
                </c:pt>
                <c:pt idx="4215">
                  <c:v>26</c:v>
                </c:pt>
                <c:pt idx="4216">
                  <c:v>30</c:v>
                </c:pt>
                <c:pt idx="4217">
                  <c:v>30</c:v>
                </c:pt>
                <c:pt idx="4218">
                  <c:v>30</c:v>
                </c:pt>
                <c:pt idx="4219">
                  <c:v>30</c:v>
                </c:pt>
                <c:pt idx="4220">
                  <c:v>32</c:v>
                </c:pt>
                <c:pt idx="4221">
                  <c:v>22</c:v>
                </c:pt>
                <c:pt idx="4222">
                  <c:v>31</c:v>
                </c:pt>
                <c:pt idx="4223">
                  <c:v>30</c:v>
                </c:pt>
                <c:pt idx="4224">
                  <c:v>25</c:v>
                </c:pt>
                <c:pt idx="4225">
                  <c:v>19</c:v>
                </c:pt>
                <c:pt idx="4226">
                  <c:v>20</c:v>
                </c:pt>
                <c:pt idx="4227">
                  <c:v>18</c:v>
                </c:pt>
                <c:pt idx="4228">
                  <c:v>16</c:v>
                </c:pt>
                <c:pt idx="4229">
                  <c:v>15</c:v>
                </c:pt>
                <c:pt idx="4230">
                  <c:v>15</c:v>
                </c:pt>
                <c:pt idx="4231">
                  <c:v>12</c:v>
                </c:pt>
                <c:pt idx="4232">
                  <c:v>11</c:v>
                </c:pt>
                <c:pt idx="4233">
                  <c:v>11</c:v>
                </c:pt>
                <c:pt idx="4234">
                  <c:v>15</c:v>
                </c:pt>
                <c:pt idx="4235">
                  <c:v>24</c:v>
                </c:pt>
                <c:pt idx="4236">
                  <c:v>23</c:v>
                </c:pt>
                <c:pt idx="4237">
                  <c:v>23</c:v>
                </c:pt>
                <c:pt idx="4238">
                  <c:v>21</c:v>
                </c:pt>
                <c:pt idx="4239">
                  <c:v>15</c:v>
                </c:pt>
                <c:pt idx="4240">
                  <c:v>13</c:v>
                </c:pt>
                <c:pt idx="4241">
                  <c:v>12</c:v>
                </c:pt>
                <c:pt idx="4242">
                  <c:v>17</c:v>
                </c:pt>
                <c:pt idx="4243">
                  <c:v>20</c:v>
                </c:pt>
                <c:pt idx="4244">
                  <c:v>19</c:v>
                </c:pt>
                <c:pt idx="4245">
                  <c:v>14</c:v>
                </c:pt>
                <c:pt idx="4246">
                  <c:v>12</c:v>
                </c:pt>
                <c:pt idx="4247">
                  <c:v>9</c:v>
                </c:pt>
                <c:pt idx="4248">
                  <c:v>10</c:v>
                </c:pt>
                <c:pt idx="4249">
                  <c:v>11</c:v>
                </c:pt>
                <c:pt idx="4250">
                  <c:v>15</c:v>
                </c:pt>
                <c:pt idx="4251">
                  <c:v>16</c:v>
                </c:pt>
                <c:pt idx="4252">
                  <c:v>23</c:v>
                </c:pt>
                <c:pt idx="4253">
                  <c:v>23</c:v>
                </c:pt>
                <c:pt idx="4254">
                  <c:v>23</c:v>
                </c:pt>
                <c:pt idx="4255">
                  <c:v>22</c:v>
                </c:pt>
                <c:pt idx="4256">
                  <c:v>18</c:v>
                </c:pt>
                <c:pt idx="4257">
                  <c:v>16</c:v>
                </c:pt>
                <c:pt idx="4258">
                  <c:v>13</c:v>
                </c:pt>
                <c:pt idx="4259">
                  <c:v>15</c:v>
                </c:pt>
                <c:pt idx="4260">
                  <c:v>13</c:v>
                </c:pt>
                <c:pt idx="4261">
                  <c:v>11</c:v>
                </c:pt>
                <c:pt idx="4262">
                  <c:v>14</c:v>
                </c:pt>
                <c:pt idx="4263">
                  <c:v>18</c:v>
                </c:pt>
                <c:pt idx="4264">
                  <c:v>16</c:v>
                </c:pt>
                <c:pt idx="4265">
                  <c:v>13</c:v>
                </c:pt>
                <c:pt idx="4266">
                  <c:v>16</c:v>
                </c:pt>
                <c:pt idx="4267">
                  <c:v>15</c:v>
                </c:pt>
                <c:pt idx="4268">
                  <c:v>13</c:v>
                </c:pt>
                <c:pt idx="4269">
                  <c:v>12</c:v>
                </c:pt>
                <c:pt idx="4270">
                  <c:v>17</c:v>
                </c:pt>
                <c:pt idx="4271">
                  <c:v>15</c:v>
                </c:pt>
                <c:pt idx="4272">
                  <c:v>17</c:v>
                </c:pt>
                <c:pt idx="4273">
                  <c:v>15</c:v>
                </c:pt>
                <c:pt idx="4274">
                  <c:v>22</c:v>
                </c:pt>
                <c:pt idx="4275">
                  <c:v>22</c:v>
                </c:pt>
                <c:pt idx="4276">
                  <c:v>23</c:v>
                </c:pt>
                <c:pt idx="4277">
                  <c:v>23</c:v>
                </c:pt>
                <c:pt idx="4278">
                  <c:v>23</c:v>
                </c:pt>
                <c:pt idx="4279">
                  <c:v>20</c:v>
                </c:pt>
                <c:pt idx="4280">
                  <c:v>21</c:v>
                </c:pt>
                <c:pt idx="4281">
                  <c:v>22</c:v>
                </c:pt>
                <c:pt idx="4282">
                  <c:v>22</c:v>
                </c:pt>
                <c:pt idx="4283">
                  <c:v>22</c:v>
                </c:pt>
                <c:pt idx="4284">
                  <c:v>14</c:v>
                </c:pt>
                <c:pt idx="4285">
                  <c:v>21</c:v>
                </c:pt>
                <c:pt idx="4286">
                  <c:v>21</c:v>
                </c:pt>
                <c:pt idx="4287">
                  <c:v>22</c:v>
                </c:pt>
                <c:pt idx="4288">
                  <c:v>19</c:v>
                </c:pt>
                <c:pt idx="4289">
                  <c:v>20</c:v>
                </c:pt>
                <c:pt idx="4290">
                  <c:v>17</c:v>
                </c:pt>
                <c:pt idx="4291">
                  <c:v>22</c:v>
                </c:pt>
                <c:pt idx="4292">
                  <c:v>22</c:v>
                </c:pt>
                <c:pt idx="4293">
                  <c:v>27</c:v>
                </c:pt>
                <c:pt idx="4294">
                  <c:v>26</c:v>
                </c:pt>
                <c:pt idx="4295">
                  <c:v>24</c:v>
                </c:pt>
                <c:pt idx="4296">
                  <c:v>22</c:v>
                </c:pt>
                <c:pt idx="4297">
                  <c:v>19</c:v>
                </c:pt>
                <c:pt idx="4298">
                  <c:v>20</c:v>
                </c:pt>
                <c:pt idx="4299">
                  <c:v>25</c:v>
                </c:pt>
                <c:pt idx="4300">
                  <c:v>25</c:v>
                </c:pt>
                <c:pt idx="4301">
                  <c:v>26</c:v>
                </c:pt>
                <c:pt idx="4302">
                  <c:v>29</c:v>
                </c:pt>
                <c:pt idx="4303">
                  <c:v>29</c:v>
                </c:pt>
                <c:pt idx="4304">
                  <c:v>29</c:v>
                </c:pt>
                <c:pt idx="4305">
                  <c:v>29</c:v>
                </c:pt>
                <c:pt idx="4306">
                  <c:v>27</c:v>
                </c:pt>
                <c:pt idx="4307">
                  <c:v>23</c:v>
                </c:pt>
                <c:pt idx="4308">
                  <c:v>22</c:v>
                </c:pt>
                <c:pt idx="4309">
                  <c:v>25</c:v>
                </c:pt>
                <c:pt idx="4310">
                  <c:v>25</c:v>
                </c:pt>
                <c:pt idx="4311">
                  <c:v>27</c:v>
                </c:pt>
                <c:pt idx="4312">
                  <c:v>25</c:v>
                </c:pt>
                <c:pt idx="4313">
                  <c:v>27</c:v>
                </c:pt>
                <c:pt idx="4314">
                  <c:v>27</c:v>
                </c:pt>
                <c:pt idx="4315">
                  <c:v>26</c:v>
                </c:pt>
                <c:pt idx="4316">
                  <c:v>26</c:v>
                </c:pt>
                <c:pt idx="4317">
                  <c:v>27</c:v>
                </c:pt>
                <c:pt idx="4318">
                  <c:v>24</c:v>
                </c:pt>
                <c:pt idx="4319">
                  <c:v>22</c:v>
                </c:pt>
                <c:pt idx="4320">
                  <c:v>22</c:v>
                </c:pt>
                <c:pt idx="4321">
                  <c:v>23</c:v>
                </c:pt>
                <c:pt idx="4322">
                  <c:v>24</c:v>
                </c:pt>
                <c:pt idx="4323">
                  <c:v>29</c:v>
                </c:pt>
                <c:pt idx="4324">
                  <c:v>27</c:v>
                </c:pt>
                <c:pt idx="4325">
                  <c:v>27</c:v>
                </c:pt>
                <c:pt idx="4326">
                  <c:v>28</c:v>
                </c:pt>
                <c:pt idx="4327">
                  <c:v>31</c:v>
                </c:pt>
                <c:pt idx="4328">
                  <c:v>30</c:v>
                </c:pt>
                <c:pt idx="4329">
                  <c:v>30</c:v>
                </c:pt>
                <c:pt idx="4330">
                  <c:v>28</c:v>
                </c:pt>
                <c:pt idx="4331">
                  <c:v>28</c:v>
                </c:pt>
                <c:pt idx="4332">
                  <c:v>28</c:v>
                </c:pt>
                <c:pt idx="4333">
                  <c:v>28</c:v>
                </c:pt>
                <c:pt idx="4334">
                  <c:v>28</c:v>
                </c:pt>
                <c:pt idx="4335">
                  <c:v>30</c:v>
                </c:pt>
                <c:pt idx="4336">
                  <c:v>31</c:v>
                </c:pt>
                <c:pt idx="4337">
                  <c:v>27</c:v>
                </c:pt>
                <c:pt idx="4338">
                  <c:v>25</c:v>
                </c:pt>
                <c:pt idx="4339">
                  <c:v>26</c:v>
                </c:pt>
                <c:pt idx="4340">
                  <c:v>24</c:v>
                </c:pt>
                <c:pt idx="4341">
                  <c:v>25</c:v>
                </c:pt>
                <c:pt idx="4342">
                  <c:v>23</c:v>
                </c:pt>
                <c:pt idx="4343">
                  <c:v>25</c:v>
                </c:pt>
                <c:pt idx="4344">
                  <c:v>22</c:v>
                </c:pt>
                <c:pt idx="4345">
                  <c:v>22</c:v>
                </c:pt>
                <c:pt idx="4346">
                  <c:v>25</c:v>
                </c:pt>
                <c:pt idx="4347">
                  <c:v>25</c:v>
                </c:pt>
                <c:pt idx="4348">
                  <c:v>27</c:v>
                </c:pt>
                <c:pt idx="4349">
                  <c:v>27</c:v>
                </c:pt>
                <c:pt idx="4350">
                  <c:v>23</c:v>
                </c:pt>
                <c:pt idx="4351">
                  <c:v>17</c:v>
                </c:pt>
                <c:pt idx="4352">
                  <c:v>17</c:v>
                </c:pt>
                <c:pt idx="4353">
                  <c:v>17</c:v>
                </c:pt>
                <c:pt idx="4354">
                  <c:v>16</c:v>
                </c:pt>
                <c:pt idx="4355">
                  <c:v>15</c:v>
                </c:pt>
                <c:pt idx="4356">
                  <c:v>15</c:v>
                </c:pt>
                <c:pt idx="4357">
                  <c:v>13</c:v>
                </c:pt>
                <c:pt idx="4358">
                  <c:v>15</c:v>
                </c:pt>
                <c:pt idx="4359">
                  <c:v>14</c:v>
                </c:pt>
                <c:pt idx="4360">
                  <c:v>17</c:v>
                </c:pt>
                <c:pt idx="4361">
                  <c:v>17</c:v>
                </c:pt>
                <c:pt idx="4362">
                  <c:v>18</c:v>
                </c:pt>
                <c:pt idx="4363">
                  <c:v>18</c:v>
                </c:pt>
                <c:pt idx="4364">
                  <c:v>20</c:v>
                </c:pt>
                <c:pt idx="4365">
                  <c:v>22</c:v>
                </c:pt>
                <c:pt idx="4366">
                  <c:v>32</c:v>
                </c:pt>
                <c:pt idx="4367">
                  <c:v>30</c:v>
                </c:pt>
                <c:pt idx="4368">
                  <c:v>30</c:v>
                </c:pt>
                <c:pt idx="4369">
                  <c:v>31</c:v>
                </c:pt>
                <c:pt idx="4370">
                  <c:v>30</c:v>
                </c:pt>
                <c:pt idx="4371">
                  <c:v>19</c:v>
                </c:pt>
                <c:pt idx="4372">
                  <c:v>17</c:v>
                </c:pt>
                <c:pt idx="4373">
                  <c:v>15</c:v>
                </c:pt>
                <c:pt idx="4374">
                  <c:v>16</c:v>
                </c:pt>
                <c:pt idx="4375">
                  <c:v>17</c:v>
                </c:pt>
                <c:pt idx="4376">
                  <c:v>21</c:v>
                </c:pt>
                <c:pt idx="4377">
                  <c:v>24</c:v>
                </c:pt>
                <c:pt idx="4378">
                  <c:v>26</c:v>
                </c:pt>
                <c:pt idx="4379">
                  <c:v>29</c:v>
                </c:pt>
                <c:pt idx="4380">
                  <c:v>30</c:v>
                </c:pt>
                <c:pt idx="4381">
                  <c:v>28</c:v>
                </c:pt>
                <c:pt idx="4382">
                  <c:v>27</c:v>
                </c:pt>
                <c:pt idx="4383">
                  <c:v>27</c:v>
                </c:pt>
                <c:pt idx="4384">
                  <c:v>22</c:v>
                </c:pt>
                <c:pt idx="4385">
                  <c:v>19</c:v>
                </c:pt>
                <c:pt idx="4386">
                  <c:v>18</c:v>
                </c:pt>
                <c:pt idx="4387">
                  <c:v>19</c:v>
                </c:pt>
                <c:pt idx="4388">
                  <c:v>18</c:v>
                </c:pt>
                <c:pt idx="4389">
                  <c:v>19</c:v>
                </c:pt>
                <c:pt idx="4390">
                  <c:v>17</c:v>
                </c:pt>
                <c:pt idx="4391">
                  <c:v>12</c:v>
                </c:pt>
                <c:pt idx="4392">
                  <c:v>11</c:v>
                </c:pt>
                <c:pt idx="4393">
                  <c:v>12</c:v>
                </c:pt>
                <c:pt idx="4394">
                  <c:v>15</c:v>
                </c:pt>
                <c:pt idx="4395">
                  <c:v>18</c:v>
                </c:pt>
                <c:pt idx="4396">
                  <c:v>21</c:v>
                </c:pt>
                <c:pt idx="4397">
                  <c:v>24</c:v>
                </c:pt>
                <c:pt idx="4398">
                  <c:v>20</c:v>
                </c:pt>
                <c:pt idx="4399">
                  <c:v>20</c:v>
                </c:pt>
                <c:pt idx="4400">
                  <c:v>21</c:v>
                </c:pt>
                <c:pt idx="4401">
                  <c:v>22</c:v>
                </c:pt>
                <c:pt idx="4402">
                  <c:v>19</c:v>
                </c:pt>
                <c:pt idx="4403">
                  <c:v>23</c:v>
                </c:pt>
                <c:pt idx="4404">
                  <c:v>24</c:v>
                </c:pt>
                <c:pt idx="4405">
                  <c:v>25</c:v>
                </c:pt>
                <c:pt idx="4406">
                  <c:v>26</c:v>
                </c:pt>
                <c:pt idx="4407">
                  <c:v>24</c:v>
                </c:pt>
                <c:pt idx="4408">
                  <c:v>20</c:v>
                </c:pt>
                <c:pt idx="4409">
                  <c:v>19</c:v>
                </c:pt>
                <c:pt idx="4410">
                  <c:v>18</c:v>
                </c:pt>
                <c:pt idx="4411">
                  <c:v>17</c:v>
                </c:pt>
                <c:pt idx="4412">
                  <c:v>18</c:v>
                </c:pt>
                <c:pt idx="4413">
                  <c:v>19</c:v>
                </c:pt>
                <c:pt idx="4414">
                  <c:v>16</c:v>
                </c:pt>
                <c:pt idx="4415">
                  <c:v>20</c:v>
                </c:pt>
                <c:pt idx="4416">
                  <c:v>23</c:v>
                </c:pt>
                <c:pt idx="4417">
                  <c:v>19</c:v>
                </c:pt>
                <c:pt idx="4418">
                  <c:v>20</c:v>
                </c:pt>
                <c:pt idx="4419">
                  <c:v>21</c:v>
                </c:pt>
                <c:pt idx="4420">
                  <c:v>22</c:v>
                </c:pt>
                <c:pt idx="4421">
                  <c:v>22</c:v>
                </c:pt>
                <c:pt idx="4422">
                  <c:v>22</c:v>
                </c:pt>
                <c:pt idx="4423">
                  <c:v>21</c:v>
                </c:pt>
                <c:pt idx="4424">
                  <c:v>23</c:v>
                </c:pt>
                <c:pt idx="4425">
                  <c:v>25</c:v>
                </c:pt>
                <c:pt idx="4426">
                  <c:v>25</c:v>
                </c:pt>
                <c:pt idx="4427">
                  <c:v>24</c:v>
                </c:pt>
                <c:pt idx="4428">
                  <c:v>23</c:v>
                </c:pt>
                <c:pt idx="4429">
                  <c:v>16</c:v>
                </c:pt>
                <c:pt idx="4430">
                  <c:v>16</c:v>
                </c:pt>
                <c:pt idx="4431">
                  <c:v>16</c:v>
                </c:pt>
                <c:pt idx="4432">
                  <c:v>16</c:v>
                </c:pt>
                <c:pt idx="4433">
                  <c:v>14</c:v>
                </c:pt>
                <c:pt idx="4434">
                  <c:v>14</c:v>
                </c:pt>
                <c:pt idx="4435">
                  <c:v>15</c:v>
                </c:pt>
                <c:pt idx="4436">
                  <c:v>15</c:v>
                </c:pt>
                <c:pt idx="4437">
                  <c:v>18</c:v>
                </c:pt>
                <c:pt idx="4438">
                  <c:v>22</c:v>
                </c:pt>
                <c:pt idx="4439">
                  <c:v>21</c:v>
                </c:pt>
                <c:pt idx="4440">
                  <c:v>21</c:v>
                </c:pt>
                <c:pt idx="4441">
                  <c:v>23</c:v>
                </c:pt>
                <c:pt idx="4442">
                  <c:v>27</c:v>
                </c:pt>
                <c:pt idx="4443">
                  <c:v>27</c:v>
                </c:pt>
                <c:pt idx="4444">
                  <c:v>27</c:v>
                </c:pt>
                <c:pt idx="4445">
                  <c:v>28</c:v>
                </c:pt>
                <c:pt idx="4446">
                  <c:v>27</c:v>
                </c:pt>
                <c:pt idx="4447">
                  <c:v>26</c:v>
                </c:pt>
                <c:pt idx="4448">
                  <c:v>27</c:v>
                </c:pt>
                <c:pt idx="4449">
                  <c:v>29</c:v>
                </c:pt>
                <c:pt idx="4450">
                  <c:v>30</c:v>
                </c:pt>
                <c:pt idx="4451">
                  <c:v>30</c:v>
                </c:pt>
                <c:pt idx="4452">
                  <c:v>30</c:v>
                </c:pt>
                <c:pt idx="4453">
                  <c:v>32</c:v>
                </c:pt>
                <c:pt idx="4454">
                  <c:v>32</c:v>
                </c:pt>
                <c:pt idx="4455">
                  <c:v>31</c:v>
                </c:pt>
                <c:pt idx="4456">
                  <c:v>31</c:v>
                </c:pt>
                <c:pt idx="4457">
                  <c:v>32</c:v>
                </c:pt>
                <c:pt idx="4458">
                  <c:v>29</c:v>
                </c:pt>
                <c:pt idx="4459">
                  <c:v>23</c:v>
                </c:pt>
                <c:pt idx="4460">
                  <c:v>28</c:v>
                </c:pt>
                <c:pt idx="4461">
                  <c:v>28</c:v>
                </c:pt>
                <c:pt idx="4462">
                  <c:v>26</c:v>
                </c:pt>
                <c:pt idx="4463">
                  <c:v>27</c:v>
                </c:pt>
                <c:pt idx="4464">
                  <c:v>29</c:v>
                </c:pt>
                <c:pt idx="4465">
                  <c:v>24</c:v>
                </c:pt>
                <c:pt idx="4466">
                  <c:v>32</c:v>
                </c:pt>
                <c:pt idx="4467">
                  <c:v>31</c:v>
                </c:pt>
                <c:pt idx="4468">
                  <c:v>31</c:v>
                </c:pt>
                <c:pt idx="4469">
                  <c:v>30</c:v>
                </c:pt>
                <c:pt idx="4470">
                  <c:v>31</c:v>
                </c:pt>
                <c:pt idx="4471">
                  <c:v>28</c:v>
                </c:pt>
                <c:pt idx="4472">
                  <c:v>26</c:v>
                </c:pt>
                <c:pt idx="4473">
                  <c:v>29</c:v>
                </c:pt>
                <c:pt idx="4474">
                  <c:v>19</c:v>
                </c:pt>
                <c:pt idx="4475">
                  <c:v>24</c:v>
                </c:pt>
                <c:pt idx="4476">
                  <c:v>25</c:v>
                </c:pt>
                <c:pt idx="4477">
                  <c:v>24</c:v>
                </c:pt>
                <c:pt idx="4478">
                  <c:v>19</c:v>
                </c:pt>
                <c:pt idx="4479">
                  <c:v>24</c:v>
                </c:pt>
                <c:pt idx="4480">
                  <c:v>23</c:v>
                </c:pt>
                <c:pt idx="4481">
                  <c:v>27</c:v>
                </c:pt>
                <c:pt idx="4482">
                  <c:v>27</c:v>
                </c:pt>
                <c:pt idx="4483">
                  <c:v>27</c:v>
                </c:pt>
                <c:pt idx="4484">
                  <c:v>25</c:v>
                </c:pt>
                <c:pt idx="4485">
                  <c:v>21</c:v>
                </c:pt>
                <c:pt idx="4486">
                  <c:v>28</c:v>
                </c:pt>
                <c:pt idx="4487">
                  <c:v>27</c:v>
                </c:pt>
                <c:pt idx="4488">
                  <c:v>28</c:v>
                </c:pt>
                <c:pt idx="4489">
                  <c:v>28</c:v>
                </c:pt>
                <c:pt idx="4490">
                  <c:v>29</c:v>
                </c:pt>
                <c:pt idx="4491">
                  <c:v>21</c:v>
                </c:pt>
                <c:pt idx="4492">
                  <c:v>25</c:v>
                </c:pt>
                <c:pt idx="4493">
                  <c:v>23</c:v>
                </c:pt>
                <c:pt idx="4494">
                  <c:v>25</c:v>
                </c:pt>
                <c:pt idx="4495">
                  <c:v>24</c:v>
                </c:pt>
                <c:pt idx="4496">
                  <c:v>25</c:v>
                </c:pt>
                <c:pt idx="4497">
                  <c:v>25</c:v>
                </c:pt>
                <c:pt idx="4498">
                  <c:v>22</c:v>
                </c:pt>
                <c:pt idx="4499">
                  <c:v>22</c:v>
                </c:pt>
                <c:pt idx="4500">
                  <c:v>27</c:v>
                </c:pt>
                <c:pt idx="4501">
                  <c:v>28</c:v>
                </c:pt>
                <c:pt idx="4502">
                  <c:v>25</c:v>
                </c:pt>
                <c:pt idx="4503">
                  <c:v>27</c:v>
                </c:pt>
                <c:pt idx="4504">
                  <c:v>21</c:v>
                </c:pt>
                <c:pt idx="4505">
                  <c:v>21</c:v>
                </c:pt>
                <c:pt idx="4506">
                  <c:v>21</c:v>
                </c:pt>
                <c:pt idx="4507">
                  <c:v>18</c:v>
                </c:pt>
                <c:pt idx="4508">
                  <c:v>17</c:v>
                </c:pt>
                <c:pt idx="4509">
                  <c:v>16</c:v>
                </c:pt>
                <c:pt idx="4510">
                  <c:v>18</c:v>
                </c:pt>
                <c:pt idx="4511">
                  <c:v>20</c:v>
                </c:pt>
                <c:pt idx="4512">
                  <c:v>19</c:v>
                </c:pt>
                <c:pt idx="4513">
                  <c:v>15</c:v>
                </c:pt>
                <c:pt idx="4514">
                  <c:v>12</c:v>
                </c:pt>
                <c:pt idx="4515">
                  <c:v>8</c:v>
                </c:pt>
                <c:pt idx="4516">
                  <c:v>7</c:v>
                </c:pt>
                <c:pt idx="4517">
                  <c:v>9</c:v>
                </c:pt>
                <c:pt idx="4518">
                  <c:v>10</c:v>
                </c:pt>
                <c:pt idx="4519">
                  <c:v>8</c:v>
                </c:pt>
                <c:pt idx="4520">
                  <c:v>9</c:v>
                </c:pt>
                <c:pt idx="4521">
                  <c:v>9</c:v>
                </c:pt>
                <c:pt idx="4522">
                  <c:v>9</c:v>
                </c:pt>
                <c:pt idx="4523">
                  <c:v>7</c:v>
                </c:pt>
                <c:pt idx="4524">
                  <c:v>7</c:v>
                </c:pt>
                <c:pt idx="4525">
                  <c:v>6</c:v>
                </c:pt>
                <c:pt idx="4526">
                  <c:v>5</c:v>
                </c:pt>
                <c:pt idx="4527">
                  <c:v>10</c:v>
                </c:pt>
                <c:pt idx="4528">
                  <c:v>15</c:v>
                </c:pt>
                <c:pt idx="4529">
                  <c:v>15</c:v>
                </c:pt>
                <c:pt idx="4530">
                  <c:v>17</c:v>
                </c:pt>
                <c:pt idx="4531">
                  <c:v>16</c:v>
                </c:pt>
                <c:pt idx="4532">
                  <c:v>10</c:v>
                </c:pt>
                <c:pt idx="4533">
                  <c:v>8</c:v>
                </c:pt>
                <c:pt idx="4534">
                  <c:v>5</c:v>
                </c:pt>
                <c:pt idx="4535">
                  <c:v>6</c:v>
                </c:pt>
                <c:pt idx="4536">
                  <c:v>6</c:v>
                </c:pt>
                <c:pt idx="4537">
                  <c:v>5</c:v>
                </c:pt>
                <c:pt idx="4538">
                  <c:v>4</c:v>
                </c:pt>
                <c:pt idx="4539">
                  <c:v>6</c:v>
                </c:pt>
                <c:pt idx="4540">
                  <c:v>8</c:v>
                </c:pt>
                <c:pt idx="4541">
                  <c:v>6</c:v>
                </c:pt>
                <c:pt idx="4542">
                  <c:v>10</c:v>
                </c:pt>
                <c:pt idx="4543">
                  <c:v>13</c:v>
                </c:pt>
                <c:pt idx="4544">
                  <c:v>11</c:v>
                </c:pt>
                <c:pt idx="4545">
                  <c:v>10</c:v>
                </c:pt>
                <c:pt idx="4546">
                  <c:v>12</c:v>
                </c:pt>
                <c:pt idx="4547">
                  <c:v>12</c:v>
                </c:pt>
                <c:pt idx="4548">
                  <c:v>13</c:v>
                </c:pt>
                <c:pt idx="4549">
                  <c:v>15</c:v>
                </c:pt>
                <c:pt idx="4550">
                  <c:v>14</c:v>
                </c:pt>
                <c:pt idx="4551">
                  <c:v>13</c:v>
                </c:pt>
                <c:pt idx="4552">
                  <c:v>13</c:v>
                </c:pt>
                <c:pt idx="4553">
                  <c:v>11</c:v>
                </c:pt>
                <c:pt idx="4554">
                  <c:v>11</c:v>
                </c:pt>
                <c:pt idx="4555">
                  <c:v>12</c:v>
                </c:pt>
                <c:pt idx="4556">
                  <c:v>14</c:v>
                </c:pt>
                <c:pt idx="4557">
                  <c:v>18</c:v>
                </c:pt>
                <c:pt idx="4558">
                  <c:v>16</c:v>
                </c:pt>
                <c:pt idx="4559">
                  <c:v>18</c:v>
                </c:pt>
                <c:pt idx="4560">
                  <c:v>16</c:v>
                </c:pt>
                <c:pt idx="4561">
                  <c:v>15</c:v>
                </c:pt>
                <c:pt idx="4562">
                  <c:v>11</c:v>
                </c:pt>
                <c:pt idx="4563">
                  <c:v>10</c:v>
                </c:pt>
                <c:pt idx="4564">
                  <c:v>15</c:v>
                </c:pt>
                <c:pt idx="4565">
                  <c:v>15</c:v>
                </c:pt>
                <c:pt idx="4566">
                  <c:v>18</c:v>
                </c:pt>
                <c:pt idx="4567">
                  <c:v>14</c:v>
                </c:pt>
                <c:pt idx="4568">
                  <c:v>14</c:v>
                </c:pt>
                <c:pt idx="4569">
                  <c:v>9</c:v>
                </c:pt>
                <c:pt idx="4570">
                  <c:v>9</c:v>
                </c:pt>
                <c:pt idx="4571">
                  <c:v>4</c:v>
                </c:pt>
                <c:pt idx="4572">
                  <c:v>5</c:v>
                </c:pt>
                <c:pt idx="4573">
                  <c:v>5</c:v>
                </c:pt>
                <c:pt idx="4574">
                  <c:v>5</c:v>
                </c:pt>
                <c:pt idx="4575">
                  <c:v>7</c:v>
                </c:pt>
                <c:pt idx="4576">
                  <c:v>5</c:v>
                </c:pt>
                <c:pt idx="4577">
                  <c:v>4</c:v>
                </c:pt>
                <c:pt idx="4578">
                  <c:v>3</c:v>
                </c:pt>
                <c:pt idx="4579">
                  <c:v>4</c:v>
                </c:pt>
                <c:pt idx="4580">
                  <c:v>4</c:v>
                </c:pt>
                <c:pt idx="4581">
                  <c:v>4</c:v>
                </c:pt>
                <c:pt idx="4582">
                  <c:v>3</c:v>
                </c:pt>
                <c:pt idx="4583">
                  <c:v>5</c:v>
                </c:pt>
                <c:pt idx="4584">
                  <c:v>6</c:v>
                </c:pt>
                <c:pt idx="4585">
                  <c:v>7</c:v>
                </c:pt>
                <c:pt idx="4586">
                  <c:v>5</c:v>
                </c:pt>
                <c:pt idx="4587">
                  <c:v>10</c:v>
                </c:pt>
                <c:pt idx="4588">
                  <c:v>9</c:v>
                </c:pt>
                <c:pt idx="4589">
                  <c:v>11</c:v>
                </c:pt>
                <c:pt idx="4590">
                  <c:v>12</c:v>
                </c:pt>
                <c:pt idx="4591">
                  <c:v>12</c:v>
                </c:pt>
                <c:pt idx="4592">
                  <c:v>7</c:v>
                </c:pt>
                <c:pt idx="4593">
                  <c:v>12</c:v>
                </c:pt>
                <c:pt idx="4594">
                  <c:v>9</c:v>
                </c:pt>
                <c:pt idx="4595">
                  <c:v>8</c:v>
                </c:pt>
                <c:pt idx="4596">
                  <c:v>11</c:v>
                </c:pt>
                <c:pt idx="4597">
                  <c:v>13</c:v>
                </c:pt>
                <c:pt idx="4598">
                  <c:v>11</c:v>
                </c:pt>
                <c:pt idx="4599">
                  <c:v>8</c:v>
                </c:pt>
                <c:pt idx="4600">
                  <c:v>7</c:v>
                </c:pt>
                <c:pt idx="4601">
                  <c:v>9</c:v>
                </c:pt>
                <c:pt idx="4602">
                  <c:v>8</c:v>
                </c:pt>
                <c:pt idx="4603">
                  <c:v>8</c:v>
                </c:pt>
                <c:pt idx="4604">
                  <c:v>8</c:v>
                </c:pt>
                <c:pt idx="4605">
                  <c:v>7</c:v>
                </c:pt>
                <c:pt idx="4606">
                  <c:v>7</c:v>
                </c:pt>
                <c:pt idx="4607">
                  <c:v>5</c:v>
                </c:pt>
                <c:pt idx="4608">
                  <c:v>6</c:v>
                </c:pt>
                <c:pt idx="4609">
                  <c:v>7</c:v>
                </c:pt>
                <c:pt idx="4610">
                  <c:v>12</c:v>
                </c:pt>
                <c:pt idx="4611">
                  <c:v>15</c:v>
                </c:pt>
                <c:pt idx="4612">
                  <c:v>12</c:v>
                </c:pt>
                <c:pt idx="4613">
                  <c:v>10</c:v>
                </c:pt>
                <c:pt idx="4614">
                  <c:v>10</c:v>
                </c:pt>
                <c:pt idx="4615">
                  <c:v>6</c:v>
                </c:pt>
                <c:pt idx="4616">
                  <c:v>7</c:v>
                </c:pt>
                <c:pt idx="4617">
                  <c:v>7</c:v>
                </c:pt>
                <c:pt idx="4618">
                  <c:v>11</c:v>
                </c:pt>
                <c:pt idx="4619">
                  <c:v>5</c:v>
                </c:pt>
                <c:pt idx="4620">
                  <c:v>5</c:v>
                </c:pt>
                <c:pt idx="4621">
                  <c:v>5</c:v>
                </c:pt>
                <c:pt idx="4622">
                  <c:v>6</c:v>
                </c:pt>
                <c:pt idx="4623">
                  <c:v>8</c:v>
                </c:pt>
                <c:pt idx="4624">
                  <c:v>12</c:v>
                </c:pt>
                <c:pt idx="4625">
                  <c:v>20</c:v>
                </c:pt>
                <c:pt idx="4626">
                  <c:v>19</c:v>
                </c:pt>
              </c:numCache>
            </c:numRef>
          </c:val>
          <c:smooth val="0"/>
          <c:extLst>
            <c:ext xmlns:c16="http://schemas.microsoft.com/office/drawing/2014/chart" uri="{C3380CC4-5D6E-409C-BE32-E72D297353CC}">
              <c16:uniqueId val="{00000001-D453-4C30-9BD1-66167B78853A}"/>
            </c:ext>
          </c:extLst>
        </c:ser>
        <c:dLbls>
          <c:showLegendKey val="0"/>
          <c:showVal val="0"/>
          <c:showCatName val="0"/>
          <c:showSerName val="0"/>
          <c:showPercent val="0"/>
          <c:showBubbleSize val="0"/>
        </c:dLbls>
        <c:marker val="1"/>
        <c:smooth val="0"/>
        <c:axId val="335051952"/>
        <c:axId val="335056752"/>
      </c:lineChart>
      <c:dateAx>
        <c:axId val="335052912"/>
        <c:scaling>
          <c:orientation val="minMax"/>
          <c:max val="45610"/>
          <c:min val="45206"/>
        </c:scaling>
        <c:delete val="0"/>
        <c:axPos val="b"/>
        <c:numFmt formatCode="mm/dd/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0"/>
          <a:lstStyle/>
          <a:p>
            <a:pPr>
              <a:defRPr sz="1600" b="0" i="0" u="none" strike="noStrike" kern="1200" baseline="0">
                <a:solidFill>
                  <a:schemeClr val="tx1">
                    <a:lumMod val="65000"/>
                    <a:lumOff val="35000"/>
                  </a:schemeClr>
                </a:solidFill>
                <a:latin typeface="+mn-lt"/>
                <a:ea typeface="+mn-ea"/>
                <a:cs typeface="+mn-cs"/>
              </a:defRPr>
            </a:pPr>
            <a:endParaRPr lang="en-US"/>
          </a:p>
        </c:txPr>
        <c:crossAx val="335062512"/>
        <c:crosses val="autoZero"/>
        <c:auto val="1"/>
        <c:lblOffset val="100"/>
        <c:baseTimeUnit val="days"/>
        <c:majorUnit val="30"/>
        <c:majorTimeUnit val="days"/>
      </c:dateAx>
      <c:valAx>
        <c:axId val="335062512"/>
        <c:scaling>
          <c:orientation val="minMax"/>
          <c:max val="0.22000000000000003"/>
          <c:min val="0.11000000000000001"/>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335052912"/>
        <c:crosses val="autoZero"/>
        <c:crossBetween val="between"/>
      </c:valAx>
      <c:valAx>
        <c:axId val="335056752"/>
        <c:scaling>
          <c:orientation val="maxMin"/>
          <c:max val="70"/>
          <c:min val="1"/>
        </c:scaling>
        <c:delete val="0"/>
        <c:axPos val="r"/>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crossAx val="335051952"/>
        <c:crosses val="max"/>
        <c:crossBetween val="between"/>
      </c:valAx>
      <c:dateAx>
        <c:axId val="335051952"/>
        <c:scaling>
          <c:orientation val="minMax"/>
        </c:scaling>
        <c:delete val="1"/>
        <c:axPos val="t"/>
        <c:numFmt formatCode="mm/dd/yy;@" sourceLinked="1"/>
        <c:majorTickMark val="out"/>
        <c:minorTickMark val="none"/>
        <c:tickLblPos val="nextTo"/>
        <c:crossAx val="335056752"/>
        <c:crosses val="autoZero"/>
        <c:auto val="1"/>
        <c:lblOffset val="100"/>
        <c:baseTimeUnit val="days"/>
      </c:dateAx>
      <c:spPr>
        <a:noFill/>
        <a:ln>
          <a:noFill/>
        </a:ln>
        <a:effectLst/>
      </c:spPr>
    </c:plotArea>
    <c:legend>
      <c:legendPos val="b"/>
      <c:legendEntry>
        <c:idx val="0"/>
        <c:txPr>
          <a:bodyPr rot="0" spcFirstLastPara="1" vertOverflow="ellipsis" vert="horz" wrap="square" anchor="ctr" anchorCtr="1"/>
          <a:lstStyle/>
          <a:p>
            <a:pPr>
              <a:defRPr sz="2400" b="1" i="0" u="none" strike="noStrike" kern="1200" baseline="0">
                <a:solidFill>
                  <a:srgbClr val="006699"/>
                </a:solidFill>
                <a:latin typeface="+mn-lt"/>
                <a:ea typeface="+mn-ea"/>
                <a:cs typeface="+mn-cs"/>
              </a:defRPr>
            </a:pPr>
            <a:endParaRPr lang="en-US"/>
          </a:p>
        </c:txPr>
      </c:legendEntry>
      <c:legendEntry>
        <c:idx val="1"/>
        <c:txPr>
          <a:bodyPr rot="0" spcFirstLastPara="1" vertOverflow="ellipsis" vert="horz" wrap="square" anchor="ctr" anchorCtr="1"/>
          <a:lstStyle/>
          <a:p>
            <a:pPr>
              <a:defRPr sz="2400" b="1" i="0" u="none" strike="noStrike" kern="1200" baseline="0">
                <a:solidFill>
                  <a:sysClr val="windowText" lastClr="000000"/>
                </a:solidFill>
                <a:latin typeface="+mn-lt"/>
                <a:ea typeface="+mn-ea"/>
                <a:cs typeface="+mn-cs"/>
              </a:defRPr>
            </a:pPr>
            <a:endParaRPr lang="en-US"/>
          </a:p>
        </c:txPr>
      </c:legendEntry>
      <c:layout>
        <c:manualLayout>
          <c:xMode val="edge"/>
          <c:yMode val="edge"/>
          <c:x val="5.5473999343832021E-2"/>
          <c:y val="0.79889370078740163"/>
          <c:w val="0.1716227404443218"/>
          <c:h val="5.8274772003717994E-2"/>
        </c:manualLayout>
      </c:layout>
      <c:overlay val="0"/>
      <c:spPr>
        <a:noFill/>
        <a:ln w="50800">
          <a:solidFill>
            <a:schemeClr val="tx1"/>
          </a:solidFill>
        </a:ln>
        <a:effectLst/>
      </c:spPr>
      <c:txPr>
        <a:bodyPr rot="0" spcFirstLastPara="1" vertOverflow="ellipsis" vert="horz" wrap="square" anchor="ctr" anchorCtr="1"/>
        <a:lstStyle/>
        <a:p>
          <a:pPr>
            <a:defRPr sz="2400" b="1" i="0" u="none" strike="noStrike" kern="1200" baseline="0">
              <a:solidFill>
                <a:schemeClr val="tx1">
                  <a:lumMod val="65000"/>
                  <a:lumOff val="35000"/>
                </a:schemeClr>
              </a:solidFill>
              <a:latin typeface="+mn-lt"/>
              <a:ea typeface="+mn-ea"/>
              <a:cs typeface="+mn-cs"/>
            </a:defRPr>
          </a:pPr>
          <a:endParaRPr lang="en-US"/>
        </a:p>
      </c:txPr>
    </c:legend>
    <c:plotVisOnly val="1"/>
    <c:dispBlanksAs val="span"/>
    <c:showDLblsOverMax val="0"/>
    <c:extLst/>
  </c:chart>
  <c:spPr>
    <a:solidFill>
      <a:schemeClr val="bg1"/>
    </a:solidFill>
    <a:ln w="41275" cap="flat" cmpd="sng" algn="ctr">
      <a:solidFill>
        <a:schemeClr val="tx1"/>
      </a:solidFill>
      <a:round/>
    </a:ln>
    <a:effectLst/>
  </c:spPr>
  <c:txPr>
    <a:bodyPr/>
    <a:lstStyle/>
    <a:p>
      <a:pPr>
        <a:defRPr/>
      </a:pPr>
      <a:endParaRPr lang="en-US"/>
    </a:p>
  </c:txPr>
  <c:externalData r:id="rId1">
    <c:autoUpdate val="1"/>
  </c:externalData>
  <c:userShapes r:id="rId2"/>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0"/>
          <a:lstStyle/>
          <a:p>
            <a:pPr>
              <a:defRPr sz="2800" b="0" i="0" u="none" strike="noStrike" kern="1200" spc="0" baseline="0">
                <a:solidFill>
                  <a:sysClr val="windowText" lastClr="000000"/>
                </a:solidFill>
                <a:latin typeface="+mn-lt"/>
                <a:ea typeface="+mn-ea"/>
                <a:cs typeface="+mn-cs"/>
              </a:defRPr>
            </a:pPr>
            <a:r>
              <a:rPr lang="en-US" sz="2400" b="1" baseline="0" dirty="0">
                <a:solidFill>
                  <a:sysClr val="windowText" lastClr="000000"/>
                </a:solidFill>
              </a:rPr>
              <a:t>Industrials (XLI) - </a:t>
            </a:r>
            <a:r>
              <a:rPr lang="en-US" sz="2400" b="1" i="0" u="none" strike="noStrike" kern="1200" spc="0" baseline="0" dirty="0">
                <a:solidFill>
                  <a:sysClr val="windowText" lastClr="000000"/>
                </a:solidFill>
              </a:rPr>
              <a:t>SEAF Model Ranking &amp; Relative Performance vs SPY</a:t>
            </a:r>
            <a:endParaRPr lang="en-US" sz="2400" b="1" baseline="0" dirty="0">
              <a:solidFill>
                <a:sysClr val="windowText" lastClr="000000"/>
              </a:solidFill>
            </a:endParaRPr>
          </a:p>
        </c:rich>
      </c:tx>
      <c:layout>
        <c:manualLayout>
          <c:xMode val="edge"/>
          <c:yMode val="edge"/>
          <c:x val="0.17528647746714621"/>
          <c:y val="1.3492081310815847E-2"/>
        </c:manualLayout>
      </c:layout>
      <c:overlay val="0"/>
      <c:spPr>
        <a:noFill/>
        <a:ln>
          <a:noFill/>
        </a:ln>
        <a:effectLst/>
      </c:spPr>
    </c:title>
    <c:autoTitleDeleted val="0"/>
    <c:plotArea>
      <c:layout>
        <c:manualLayout>
          <c:layoutTarget val="inner"/>
          <c:xMode val="edge"/>
          <c:yMode val="edge"/>
          <c:x val="4.4901609839016102E-2"/>
          <c:y val="7.8676294474355049E-2"/>
          <c:w val="0.92466063393660636"/>
          <c:h val="0.82359161410645754"/>
        </c:manualLayout>
      </c:layout>
      <c:lineChart>
        <c:grouping val="standard"/>
        <c:varyColors val="0"/>
        <c:ser>
          <c:idx val="2"/>
          <c:order val="2"/>
          <c:tx>
            <c:strRef>
              <c:f>Percentages!$FX$1</c:f>
              <c:strCache>
                <c:ptCount val="1"/>
                <c:pt idx="0">
                  <c:v>REL PERF</c:v>
                </c:pt>
              </c:strCache>
            </c:strRef>
          </c:tx>
          <c:spPr>
            <a:ln w="28575" cap="rnd">
              <a:solidFill>
                <a:srgbClr val="006699"/>
              </a:solidFill>
              <a:round/>
            </a:ln>
            <a:effectLst/>
          </c:spPr>
          <c:marker>
            <c:symbol val="none"/>
          </c:marker>
          <c:cat>
            <c:numRef>
              <c:f>Percentages!$FM$2:$FM$4639</c:f>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f>Percentages!$FX$2:$FX$4639</c:f>
              <c:numCache>
                <c:formatCode>General</c:formatCode>
                <c:ptCount val="4638"/>
                <c:pt idx="0">
                  <c:v>0.26617520194494548</c:v>
                </c:pt>
                <c:pt idx="1">
                  <c:v>0.26637147518061061</c:v>
                </c:pt>
                <c:pt idx="2">
                  <c:v>0.26620155038759691</c:v>
                </c:pt>
                <c:pt idx="3">
                  <c:v>0.26431718061674009</c:v>
                </c:pt>
                <c:pt idx="4">
                  <c:v>0.26393817522277424</c:v>
                </c:pt>
                <c:pt idx="5">
                  <c:v>0.26299062450341648</c:v>
                </c:pt>
                <c:pt idx="6">
                  <c:v>0.26337972166998008</c:v>
                </c:pt>
                <c:pt idx="7">
                  <c:v>0.26198643797367377</c:v>
                </c:pt>
                <c:pt idx="8">
                  <c:v>0.26187595773852729</c:v>
                </c:pt>
                <c:pt idx="9">
                  <c:v>0.26381068951448389</c:v>
                </c:pt>
                <c:pt idx="10">
                  <c:v>0.26404858299595141</c:v>
                </c:pt>
                <c:pt idx="11">
                  <c:v>0.26443070091975895</c:v>
                </c:pt>
                <c:pt idx="12">
                  <c:v>0.2668271159245888</c:v>
                </c:pt>
                <c:pt idx="13">
                  <c:v>0.26683916875555913</c:v>
                </c:pt>
                <c:pt idx="14">
                  <c:v>0.26561366749939558</c:v>
                </c:pt>
                <c:pt idx="15">
                  <c:v>0.2667786577073834</c:v>
                </c:pt>
                <c:pt idx="16">
                  <c:v>0.26635063474208581</c:v>
                </c:pt>
                <c:pt idx="17">
                  <c:v>0.26711668273866929</c:v>
                </c:pt>
                <c:pt idx="18">
                  <c:v>0.26666133290663252</c:v>
                </c:pt>
                <c:pt idx="19">
                  <c:v>0.26648373819707855</c:v>
                </c:pt>
                <c:pt idx="20">
                  <c:v>0.26549098196392784</c:v>
                </c:pt>
                <c:pt idx="21">
                  <c:v>0.26573426573426573</c:v>
                </c:pt>
                <c:pt idx="22">
                  <c:v>0.2657392124498939</c:v>
                </c:pt>
                <c:pt idx="23">
                  <c:v>0.26549295774647885</c:v>
                </c:pt>
                <c:pt idx="24">
                  <c:v>0.26505075942393957</c:v>
                </c:pt>
                <c:pt idx="25">
                  <c:v>0.26498744507219085</c:v>
                </c:pt>
                <c:pt idx="26">
                  <c:v>0.26277545217597348</c:v>
                </c:pt>
                <c:pt idx="27">
                  <c:v>0.26298778084351598</c:v>
                </c:pt>
                <c:pt idx="28">
                  <c:v>0.26253826230280203</c:v>
                </c:pt>
                <c:pt idx="29">
                  <c:v>0.26267354224514083</c:v>
                </c:pt>
                <c:pt idx="30">
                  <c:v>0.2617741935483871</c:v>
                </c:pt>
                <c:pt idx="31">
                  <c:v>0.2590673575129534</c:v>
                </c:pt>
                <c:pt idx="32">
                  <c:v>0.25855359169774605</c:v>
                </c:pt>
                <c:pt idx="33">
                  <c:v>0.25844962490925222</c:v>
                </c:pt>
                <c:pt idx="34">
                  <c:v>0.26008433447370516</c:v>
                </c:pt>
                <c:pt idx="35">
                  <c:v>0.25650885203877277</c:v>
                </c:pt>
                <c:pt idx="36">
                  <c:v>0.25574828559903184</c:v>
                </c:pt>
                <c:pt idx="37">
                  <c:v>0.25528880437366297</c:v>
                </c:pt>
                <c:pt idx="38">
                  <c:v>0.25367124585504502</c:v>
                </c:pt>
                <c:pt idx="39">
                  <c:v>0.25009855712370888</c:v>
                </c:pt>
                <c:pt idx="40">
                  <c:v>0.24986188935364217</c:v>
                </c:pt>
                <c:pt idx="41">
                  <c:v>0.25019534302234725</c:v>
                </c:pt>
                <c:pt idx="42">
                  <c:v>0.24943292921392257</c:v>
                </c:pt>
                <c:pt idx="43">
                  <c:v>0.24909605407954724</c:v>
                </c:pt>
                <c:pt idx="44">
                  <c:v>0.24898500936914428</c:v>
                </c:pt>
                <c:pt idx="45">
                  <c:v>0.25035041270830088</c:v>
                </c:pt>
                <c:pt idx="46">
                  <c:v>0.25007800312012485</c:v>
                </c:pt>
                <c:pt idx="47">
                  <c:v>0.24955060570535365</c:v>
                </c:pt>
                <c:pt idx="48">
                  <c:v>0.24841064280668707</c:v>
                </c:pt>
                <c:pt idx="49">
                  <c:v>0.24539297527169632</c:v>
                </c:pt>
                <c:pt idx="50">
                  <c:v>0.2466043809374264</c:v>
                </c:pt>
                <c:pt idx="51">
                  <c:v>0.24588615069679551</c:v>
                </c:pt>
                <c:pt idx="52">
                  <c:v>0.24616473920226575</c:v>
                </c:pt>
                <c:pt idx="53">
                  <c:v>0.2476871647360647</c:v>
                </c:pt>
                <c:pt idx="54">
                  <c:v>0.25094383234455658</c:v>
                </c:pt>
                <c:pt idx="55">
                  <c:v>0.25078827962777822</c:v>
                </c:pt>
                <c:pt idx="56">
                  <c:v>0.24890963348381667</c:v>
                </c:pt>
                <c:pt idx="57">
                  <c:v>0.24775224775224777</c:v>
                </c:pt>
                <c:pt idx="58">
                  <c:v>0.24853980940670153</c:v>
                </c:pt>
                <c:pt idx="59">
                  <c:v>0.24737977805178796</c:v>
                </c:pt>
                <c:pt idx="60">
                  <c:v>0.24627844195912069</c:v>
                </c:pt>
                <c:pt idx="61">
                  <c:v>0.24605192203990447</c:v>
                </c:pt>
                <c:pt idx="62">
                  <c:v>0.24587901556390399</c:v>
                </c:pt>
                <c:pt idx="63">
                  <c:v>0.24620922040128654</c:v>
                </c:pt>
                <c:pt idx="64">
                  <c:v>0.24628807592224095</c:v>
                </c:pt>
                <c:pt idx="65">
                  <c:v>0.2468616044090631</c:v>
                </c:pt>
                <c:pt idx="66">
                  <c:v>0.24714655303606756</c:v>
                </c:pt>
                <c:pt idx="67">
                  <c:v>0.24720893141945774</c:v>
                </c:pt>
                <c:pt idx="68">
                  <c:v>0.2468010114167497</c:v>
                </c:pt>
                <c:pt idx="69">
                  <c:v>0.24732507120314065</c:v>
                </c:pt>
                <c:pt idx="70">
                  <c:v>0.24708320540374576</c:v>
                </c:pt>
                <c:pt idx="71">
                  <c:v>0.24706694271911664</c:v>
                </c:pt>
                <c:pt idx="72">
                  <c:v>0.24694357961880176</c:v>
                </c:pt>
                <c:pt idx="73">
                  <c:v>0.24844955377401301</c:v>
                </c:pt>
                <c:pt idx="74">
                  <c:v>0.24729637752401123</c:v>
                </c:pt>
                <c:pt idx="75">
                  <c:v>0.24802970597150648</c:v>
                </c:pt>
                <c:pt idx="76">
                  <c:v>0.24829726048130774</c:v>
                </c:pt>
                <c:pt idx="77">
                  <c:v>0.24793263030119111</c:v>
                </c:pt>
                <c:pt idx="78">
                  <c:v>0.24798128443136369</c:v>
                </c:pt>
                <c:pt idx="79">
                  <c:v>0.24683400318495485</c:v>
                </c:pt>
                <c:pt idx="80">
                  <c:v>0.24636799269795392</c:v>
                </c:pt>
                <c:pt idx="81">
                  <c:v>0.24743357487922707</c:v>
                </c:pt>
                <c:pt idx="82">
                  <c:v>0.24846533912262311</c:v>
                </c:pt>
                <c:pt idx="83">
                  <c:v>0.24876626289816062</c:v>
                </c:pt>
                <c:pt idx="84">
                  <c:v>0.25057969930436086</c:v>
                </c:pt>
                <c:pt idx="85">
                  <c:v>0.24958826171582574</c:v>
                </c:pt>
                <c:pt idx="86">
                  <c:v>0.25127742711151185</c:v>
                </c:pt>
                <c:pt idx="87">
                  <c:v>0.25232453509298136</c:v>
                </c:pt>
                <c:pt idx="88">
                  <c:v>0.2531129558256745</c:v>
                </c:pt>
                <c:pt idx="89">
                  <c:v>0.25388371060807813</c:v>
                </c:pt>
                <c:pt idx="90">
                  <c:v>0.2536849122287238</c:v>
                </c:pt>
                <c:pt idx="91">
                  <c:v>0.25383077948034644</c:v>
                </c:pt>
                <c:pt idx="92">
                  <c:v>0.25386264508020995</c:v>
                </c:pt>
                <c:pt idx="93">
                  <c:v>0.25423728813559321</c:v>
                </c:pt>
                <c:pt idx="94">
                  <c:v>0.25418256530672145</c:v>
                </c:pt>
                <c:pt idx="95">
                  <c:v>0.252945912317939</c:v>
                </c:pt>
                <c:pt idx="96">
                  <c:v>0.25423852674656533</c:v>
                </c:pt>
                <c:pt idx="97">
                  <c:v>0.25364709332160401</c:v>
                </c:pt>
                <c:pt idx="98">
                  <c:v>0.25265392781316348</c:v>
                </c:pt>
                <c:pt idx="99">
                  <c:v>0.25166289013960969</c:v>
                </c:pt>
                <c:pt idx="100">
                  <c:v>0.25051154633148204</c:v>
                </c:pt>
                <c:pt idx="101">
                  <c:v>0.25067287408161781</c:v>
                </c:pt>
                <c:pt idx="102">
                  <c:v>0.25007252683492892</c:v>
                </c:pt>
                <c:pt idx="103">
                  <c:v>0.24943982652692445</c:v>
                </c:pt>
                <c:pt idx="104">
                  <c:v>0.24859489840034588</c:v>
                </c:pt>
                <c:pt idx="105">
                  <c:v>0.24835037343194838</c:v>
                </c:pt>
                <c:pt idx="106">
                  <c:v>0.24932878600972352</c:v>
                </c:pt>
                <c:pt idx="107">
                  <c:v>0.24878438203062633</c:v>
                </c:pt>
                <c:pt idx="108">
                  <c:v>0.24923279263480927</c:v>
                </c:pt>
                <c:pt idx="109">
                  <c:v>0.24850124287176489</c:v>
                </c:pt>
                <c:pt idx="110">
                  <c:v>0.24842536985498759</c:v>
                </c:pt>
                <c:pt idx="111">
                  <c:v>0.24782734646581689</c:v>
                </c:pt>
                <c:pt idx="112">
                  <c:v>0.2496933843157059</c:v>
                </c:pt>
                <c:pt idx="113">
                  <c:v>0.24951407386077315</c:v>
                </c:pt>
                <c:pt idx="114">
                  <c:v>0.24931249095382835</c:v>
                </c:pt>
                <c:pt idx="115">
                  <c:v>0.24956597222222221</c:v>
                </c:pt>
                <c:pt idx="116">
                  <c:v>0.25090200606148072</c:v>
                </c:pt>
                <c:pt idx="117">
                  <c:v>0.24982094255837273</c:v>
                </c:pt>
                <c:pt idx="118">
                  <c:v>0.25153549492929578</c:v>
                </c:pt>
                <c:pt idx="119">
                  <c:v>0.2520302037327255</c:v>
                </c:pt>
                <c:pt idx="120">
                  <c:v>0.25210084033613445</c:v>
                </c:pt>
                <c:pt idx="121">
                  <c:v>0.25110320284697507</c:v>
                </c:pt>
                <c:pt idx="122">
                  <c:v>0.25170648464163825</c:v>
                </c:pt>
                <c:pt idx="123">
                  <c:v>0.25219982969060462</c:v>
                </c:pt>
                <c:pt idx="124">
                  <c:v>0.25272532953330956</c:v>
                </c:pt>
                <c:pt idx="125">
                  <c:v>0.2521311949140298</c:v>
                </c:pt>
                <c:pt idx="126">
                  <c:v>0.25075528700906341</c:v>
                </c:pt>
                <c:pt idx="127">
                  <c:v>0.25016017655015305</c:v>
                </c:pt>
                <c:pt idx="128">
                  <c:v>0.24991105102113426</c:v>
                </c:pt>
                <c:pt idx="129">
                  <c:v>0.24903722721437743</c:v>
                </c:pt>
                <c:pt idx="130">
                  <c:v>0.25033618798216434</c:v>
                </c:pt>
                <c:pt idx="131">
                  <c:v>0.24982381959126146</c:v>
                </c:pt>
                <c:pt idx="132">
                  <c:v>0.24918888418676821</c:v>
                </c:pt>
                <c:pt idx="133">
                  <c:v>0.24985831680362711</c:v>
                </c:pt>
                <c:pt idx="134">
                  <c:v>0.24968179889690287</c:v>
                </c:pt>
                <c:pt idx="135">
                  <c:v>0.24783191144327713</c:v>
                </c:pt>
                <c:pt idx="136">
                  <c:v>0.24844764324019195</c:v>
                </c:pt>
                <c:pt idx="137">
                  <c:v>0.24733911327271446</c:v>
                </c:pt>
                <c:pt idx="138">
                  <c:v>0.24657629960871993</c:v>
                </c:pt>
                <c:pt idx="139">
                  <c:v>0.2472952086553323</c:v>
                </c:pt>
                <c:pt idx="140">
                  <c:v>0.24825642831983097</c:v>
                </c:pt>
                <c:pt idx="141">
                  <c:v>0.24785543524117565</c:v>
                </c:pt>
                <c:pt idx="142">
                  <c:v>0.24834670043618967</c:v>
                </c:pt>
                <c:pt idx="143">
                  <c:v>0.24876429882784915</c:v>
                </c:pt>
                <c:pt idx="144">
                  <c:v>0.24873889875666072</c:v>
                </c:pt>
                <c:pt idx="145">
                  <c:v>0.24848142392993358</c:v>
                </c:pt>
                <c:pt idx="146">
                  <c:v>0.248122938741141</c:v>
                </c:pt>
                <c:pt idx="147">
                  <c:v>0.24780254553125658</c:v>
                </c:pt>
                <c:pt idx="148">
                  <c:v>0.24721084592571668</c:v>
                </c:pt>
                <c:pt idx="149">
                  <c:v>0.24721084592571668</c:v>
                </c:pt>
                <c:pt idx="150">
                  <c:v>0.24920421588738767</c:v>
                </c:pt>
                <c:pt idx="151">
                  <c:v>0.24761770311286793</c:v>
                </c:pt>
                <c:pt idx="152">
                  <c:v>0.2487548029030881</c:v>
                </c:pt>
                <c:pt idx="153">
                  <c:v>0.24853034917487077</c:v>
                </c:pt>
                <c:pt idx="154">
                  <c:v>0.24859998582264126</c:v>
                </c:pt>
                <c:pt idx="155">
                  <c:v>0.24862229758372192</c:v>
                </c:pt>
                <c:pt idx="156">
                  <c:v>0.24957794034890263</c:v>
                </c:pt>
                <c:pt idx="157">
                  <c:v>0.24839430326724377</c:v>
                </c:pt>
                <c:pt idx="158">
                  <c:v>0.25020984890878567</c:v>
                </c:pt>
                <c:pt idx="159">
                  <c:v>0.25031464130890779</c:v>
                </c:pt>
                <c:pt idx="160">
                  <c:v>0.25003507787287782</c:v>
                </c:pt>
                <c:pt idx="161">
                  <c:v>0.24940484525976753</c:v>
                </c:pt>
                <c:pt idx="162">
                  <c:v>0.24743643770192442</c:v>
                </c:pt>
                <c:pt idx="163">
                  <c:v>0.24957983193277308</c:v>
                </c:pt>
                <c:pt idx="164">
                  <c:v>0.24758596734977426</c:v>
                </c:pt>
                <c:pt idx="165">
                  <c:v>0.24848868269365953</c:v>
                </c:pt>
                <c:pt idx="166">
                  <c:v>0.24767867191896456</c:v>
                </c:pt>
                <c:pt idx="167">
                  <c:v>0.24843365012319604</c:v>
                </c:pt>
                <c:pt idx="168">
                  <c:v>0.24700609286364594</c:v>
                </c:pt>
                <c:pt idx="169">
                  <c:v>0.24862608695652175</c:v>
                </c:pt>
                <c:pt idx="170">
                  <c:v>0.24929119701265468</c:v>
                </c:pt>
                <c:pt idx="171">
                  <c:v>0.2499136799944755</c:v>
                </c:pt>
                <c:pt idx="172">
                  <c:v>0.25032792544011045</c:v>
                </c:pt>
                <c:pt idx="173">
                  <c:v>0.25032783490924154</c:v>
                </c:pt>
                <c:pt idx="174">
                  <c:v>0.24956958887128985</c:v>
                </c:pt>
                <c:pt idx="175">
                  <c:v>0.24817266583919459</c:v>
                </c:pt>
                <c:pt idx="176">
                  <c:v>0.24906210921217176</c:v>
                </c:pt>
                <c:pt idx="177">
                  <c:v>0.25033112582781458</c:v>
                </c:pt>
                <c:pt idx="178">
                  <c:v>0.25024194663348542</c:v>
                </c:pt>
                <c:pt idx="179">
                  <c:v>0.2522491587116269</c:v>
                </c:pt>
                <c:pt idx="180">
                  <c:v>0.25246913580246916</c:v>
                </c:pt>
                <c:pt idx="181">
                  <c:v>0.25156110615521854</c:v>
                </c:pt>
                <c:pt idx="182">
                  <c:v>0.25143796220213643</c:v>
                </c:pt>
                <c:pt idx="183">
                  <c:v>0.25222633237429787</c:v>
                </c:pt>
                <c:pt idx="184">
                  <c:v>0.25159388496606566</c:v>
                </c:pt>
                <c:pt idx="185">
                  <c:v>0.25189263592567102</c:v>
                </c:pt>
                <c:pt idx="186">
                  <c:v>0.25067162636908452</c:v>
                </c:pt>
                <c:pt idx="187">
                  <c:v>0.25304659498207882</c:v>
                </c:pt>
                <c:pt idx="188">
                  <c:v>0.25133044774001279</c:v>
                </c:pt>
                <c:pt idx="189">
                  <c:v>0.25108533200483951</c:v>
                </c:pt>
                <c:pt idx="190">
                  <c:v>0.25124396048171926</c:v>
                </c:pt>
                <c:pt idx="191">
                  <c:v>0.25300327630141972</c:v>
                </c:pt>
                <c:pt idx="192">
                  <c:v>0.2516105941302792</c:v>
                </c:pt>
                <c:pt idx="193">
                  <c:v>0.25085984522785898</c:v>
                </c:pt>
                <c:pt idx="194">
                  <c:v>0.25060395054710816</c:v>
                </c:pt>
                <c:pt idx="195">
                  <c:v>0.25181133683761897</c:v>
                </c:pt>
                <c:pt idx="196">
                  <c:v>0.25264203134974106</c:v>
                </c:pt>
                <c:pt idx="197">
                  <c:v>0.25330922242314652</c:v>
                </c:pt>
                <c:pt idx="198">
                  <c:v>0.25244112578977596</c:v>
                </c:pt>
                <c:pt idx="199">
                  <c:v>0.25238402523840253</c:v>
                </c:pt>
                <c:pt idx="200">
                  <c:v>0.25445751822709883</c:v>
                </c:pt>
                <c:pt idx="201">
                  <c:v>0.25320970042796009</c:v>
                </c:pt>
                <c:pt idx="202">
                  <c:v>0.25246506348868558</c:v>
                </c:pt>
                <c:pt idx="203">
                  <c:v>0.25179705492358156</c:v>
                </c:pt>
                <c:pt idx="204">
                  <c:v>0.25247939656376589</c:v>
                </c:pt>
                <c:pt idx="205">
                  <c:v>0.25357416835204688</c:v>
                </c:pt>
                <c:pt idx="206">
                  <c:v>0.25181564245810062</c:v>
                </c:pt>
                <c:pt idx="207">
                  <c:v>0.25122497550048994</c:v>
                </c:pt>
                <c:pt idx="208">
                  <c:v>0.25102242278945142</c:v>
                </c:pt>
                <c:pt idx="209">
                  <c:v>0.25068676480946683</c:v>
                </c:pt>
                <c:pt idx="210">
                  <c:v>0.25035211267605634</c:v>
                </c:pt>
                <c:pt idx="211">
                  <c:v>0.25049240292628022</c:v>
                </c:pt>
                <c:pt idx="212">
                  <c:v>0.2495650358410467</c:v>
                </c:pt>
                <c:pt idx="213">
                  <c:v>0.24831421619742788</c:v>
                </c:pt>
                <c:pt idx="214">
                  <c:v>0.24840543538546864</c:v>
                </c:pt>
                <c:pt idx="215">
                  <c:v>0.24778454721683743</c:v>
                </c:pt>
                <c:pt idx="216">
                  <c:v>0.24742410621672081</c:v>
                </c:pt>
                <c:pt idx="217">
                  <c:v>0.24746562977364253</c:v>
                </c:pt>
                <c:pt idx="218">
                  <c:v>0.24934328770911102</c:v>
                </c:pt>
                <c:pt idx="219">
                  <c:v>0.24814203137902563</c:v>
                </c:pt>
                <c:pt idx="220">
                  <c:v>0.2477845944103613</c:v>
                </c:pt>
                <c:pt idx="221">
                  <c:v>0.24712760894690325</c:v>
                </c:pt>
                <c:pt idx="222">
                  <c:v>0.24750458341821144</c:v>
                </c:pt>
                <c:pt idx="223">
                  <c:v>0.24838687767438702</c:v>
                </c:pt>
                <c:pt idx="224">
                  <c:v>0.2477459292154488</c:v>
                </c:pt>
                <c:pt idx="225">
                  <c:v>0.24962852897473997</c:v>
                </c:pt>
                <c:pt idx="226">
                  <c:v>0.24878476910613018</c:v>
                </c:pt>
                <c:pt idx="227">
                  <c:v>0.24906341985549907</c:v>
                </c:pt>
                <c:pt idx="228">
                  <c:v>0.24864684263280989</c:v>
                </c:pt>
                <c:pt idx="229">
                  <c:v>0.25172206246238216</c:v>
                </c:pt>
                <c:pt idx="230">
                  <c:v>0.25085980173983413</c:v>
                </c:pt>
                <c:pt idx="231">
                  <c:v>0.25176565547857671</c:v>
                </c:pt>
                <c:pt idx="232">
                  <c:v>0.25190584459007626</c:v>
                </c:pt>
                <c:pt idx="233">
                  <c:v>0.2523445294313269</c:v>
                </c:pt>
                <c:pt idx="234">
                  <c:v>0.25165650675854756</c:v>
                </c:pt>
                <c:pt idx="235">
                  <c:v>0.25226896323285858</c:v>
                </c:pt>
                <c:pt idx="236">
                  <c:v>0.2524709784411277</c:v>
                </c:pt>
                <c:pt idx="237">
                  <c:v>0.25244773749669225</c:v>
                </c:pt>
                <c:pt idx="238">
                  <c:v>0.25337611980211255</c:v>
                </c:pt>
                <c:pt idx="239">
                  <c:v>0.25314861460957178</c:v>
                </c:pt>
                <c:pt idx="240">
                  <c:v>0.25257423769348303</c:v>
                </c:pt>
                <c:pt idx="241">
                  <c:v>0.25317128245998538</c:v>
                </c:pt>
                <c:pt idx="242">
                  <c:v>0.25270448548812668</c:v>
                </c:pt>
                <c:pt idx="243">
                  <c:v>0.25366820885657632</c:v>
                </c:pt>
                <c:pt idx="244">
                  <c:v>0.25062246101428381</c:v>
                </c:pt>
                <c:pt idx="245">
                  <c:v>0.25219614527337092</c:v>
                </c:pt>
                <c:pt idx="246">
                  <c:v>0.25186983335520274</c:v>
                </c:pt>
                <c:pt idx="247">
                  <c:v>0.25308318026764626</c:v>
                </c:pt>
                <c:pt idx="248">
                  <c:v>0.25334304249966905</c:v>
                </c:pt>
                <c:pt idx="249">
                  <c:v>0.25380710659898476</c:v>
                </c:pt>
                <c:pt idx="250">
                  <c:v>0.25453231739358906</c:v>
                </c:pt>
                <c:pt idx="251">
                  <c:v>0.25358352879854057</c:v>
                </c:pt>
                <c:pt idx="252">
                  <c:v>0.25521784503000261</c:v>
                </c:pt>
                <c:pt idx="253">
                  <c:v>0.25493250259605399</c:v>
                </c:pt>
                <c:pt idx="254">
                  <c:v>0.25496430889033095</c:v>
                </c:pt>
                <c:pt idx="255">
                  <c:v>0.25519577822659456</c:v>
                </c:pt>
                <c:pt idx="256">
                  <c:v>0.25520284510010538</c:v>
                </c:pt>
                <c:pt idx="257">
                  <c:v>0.25566733735747821</c:v>
                </c:pt>
                <c:pt idx="258">
                  <c:v>0.25589247881355931</c:v>
                </c:pt>
                <c:pt idx="259">
                  <c:v>0.25578321216126898</c:v>
                </c:pt>
                <c:pt idx="260">
                  <c:v>0.25526227865018375</c:v>
                </c:pt>
                <c:pt idx="261">
                  <c:v>0.25748897228257295</c:v>
                </c:pt>
                <c:pt idx="262">
                  <c:v>0.25716341750621485</c:v>
                </c:pt>
                <c:pt idx="263">
                  <c:v>0.25752923499052721</c:v>
                </c:pt>
                <c:pt idx="264">
                  <c:v>0.25770161554058474</c:v>
                </c:pt>
                <c:pt idx="265">
                  <c:v>0.25784563189143345</c:v>
                </c:pt>
                <c:pt idx="266">
                  <c:v>0.26002381897578403</c:v>
                </c:pt>
                <c:pt idx="267">
                  <c:v>0.25911304118963024</c:v>
                </c:pt>
                <c:pt idx="268">
                  <c:v>0.26004649618067083</c:v>
                </c:pt>
                <c:pt idx="269">
                  <c:v>0.2606287125408796</c:v>
                </c:pt>
                <c:pt idx="270">
                  <c:v>0.26110998718726819</c:v>
                </c:pt>
                <c:pt idx="271">
                  <c:v>0.25997340425531917</c:v>
                </c:pt>
                <c:pt idx="272">
                  <c:v>0.25867801569357629</c:v>
                </c:pt>
                <c:pt idx="273">
                  <c:v>0.25952270158877883</c:v>
                </c:pt>
                <c:pt idx="274">
                  <c:v>0.25904209763489033</c:v>
                </c:pt>
                <c:pt idx="275">
                  <c:v>0.25994486018117369</c:v>
                </c:pt>
                <c:pt idx="276">
                  <c:v>0.25995531607307137</c:v>
                </c:pt>
                <c:pt idx="277">
                  <c:v>0.26016472741534841</c:v>
                </c:pt>
                <c:pt idx="278">
                  <c:v>0.26209150326797387</c:v>
                </c:pt>
                <c:pt idx="279">
                  <c:v>0.26126424595812353</c:v>
                </c:pt>
                <c:pt idx="280">
                  <c:v>0.26218830186196462</c:v>
                </c:pt>
                <c:pt idx="281">
                  <c:v>0.26193406308698752</c:v>
                </c:pt>
                <c:pt idx="282">
                  <c:v>0.26296415886341623</c:v>
                </c:pt>
                <c:pt idx="283">
                  <c:v>0.26467738810308078</c:v>
                </c:pt>
                <c:pt idx="284">
                  <c:v>0.26636510500807753</c:v>
                </c:pt>
                <c:pt idx="285">
                  <c:v>0.26626529423188972</c:v>
                </c:pt>
                <c:pt idx="286">
                  <c:v>0.26762107435351778</c:v>
                </c:pt>
                <c:pt idx="287">
                  <c:v>0.26644951140065148</c:v>
                </c:pt>
                <c:pt idx="288">
                  <c:v>0.26738975125024356</c:v>
                </c:pt>
                <c:pt idx="289">
                  <c:v>0.26834104428288169</c:v>
                </c:pt>
                <c:pt idx="290">
                  <c:v>0.26845194907987602</c:v>
                </c:pt>
                <c:pt idx="291">
                  <c:v>0.26922037562491552</c:v>
                </c:pt>
                <c:pt idx="292">
                  <c:v>0.26951967472951549</c:v>
                </c:pt>
                <c:pt idx="293">
                  <c:v>0.27106798751526667</c:v>
                </c:pt>
                <c:pt idx="294">
                  <c:v>0.27045017842437552</c:v>
                </c:pt>
                <c:pt idx="295">
                  <c:v>0.2711193061531107</c:v>
                </c:pt>
                <c:pt idx="296">
                  <c:v>0.27079945799457994</c:v>
                </c:pt>
                <c:pt idx="297">
                  <c:v>0.27225312934631429</c:v>
                </c:pt>
                <c:pt idx="298">
                  <c:v>0.27180083441625058</c:v>
                </c:pt>
                <c:pt idx="299">
                  <c:v>0.26893144751979425</c:v>
                </c:pt>
                <c:pt idx="300">
                  <c:v>0.26730294333578053</c:v>
                </c:pt>
                <c:pt idx="301">
                  <c:v>0.26810647224705964</c:v>
                </c:pt>
                <c:pt idx="302">
                  <c:v>0.26625665123350145</c:v>
                </c:pt>
                <c:pt idx="303">
                  <c:v>0.26888383942711563</c:v>
                </c:pt>
                <c:pt idx="304">
                  <c:v>0.26606531011817353</c:v>
                </c:pt>
                <c:pt idx="305">
                  <c:v>0.26659103800340334</c:v>
                </c:pt>
                <c:pt idx="306">
                  <c:v>0.26474313863476423</c:v>
                </c:pt>
                <c:pt idx="307">
                  <c:v>0.26259415382489115</c:v>
                </c:pt>
                <c:pt idx="308">
                  <c:v>0.26652378318584069</c:v>
                </c:pt>
                <c:pt idx="309">
                  <c:v>0.26495549575657212</c:v>
                </c:pt>
                <c:pt idx="310">
                  <c:v>0.26655301738833959</c:v>
                </c:pt>
                <c:pt idx="311">
                  <c:v>0.26535626535626533</c:v>
                </c:pt>
                <c:pt idx="312">
                  <c:v>0.26427560169891456</c:v>
                </c:pt>
                <c:pt idx="313">
                  <c:v>0.26614494726097315</c:v>
                </c:pt>
                <c:pt idx="314">
                  <c:v>0.26558586139716117</c:v>
                </c:pt>
                <c:pt idx="315">
                  <c:v>0.2666166234475229</c:v>
                </c:pt>
                <c:pt idx="316">
                  <c:v>0.26568593910366062</c:v>
                </c:pt>
                <c:pt idx="317">
                  <c:v>0.26709126634595842</c:v>
                </c:pt>
                <c:pt idx="318">
                  <c:v>0.26562919237993021</c:v>
                </c:pt>
                <c:pt idx="319">
                  <c:v>0.26524122065092365</c:v>
                </c:pt>
                <c:pt idx="320">
                  <c:v>0.26679268210355772</c:v>
                </c:pt>
                <c:pt idx="321">
                  <c:v>0.26500992674744989</c:v>
                </c:pt>
                <c:pt idx="322">
                  <c:v>0.26572467247410664</c:v>
                </c:pt>
                <c:pt idx="323">
                  <c:v>0.26503491762153369</c:v>
                </c:pt>
                <c:pt idx="324">
                  <c:v>0.26415094339622641</c:v>
                </c:pt>
                <c:pt idx="325">
                  <c:v>0.2650594318716003</c:v>
                </c:pt>
                <c:pt idx="326">
                  <c:v>0.26554734721289452</c:v>
                </c:pt>
                <c:pt idx="327">
                  <c:v>0.26468602295746119</c:v>
                </c:pt>
                <c:pt idx="328">
                  <c:v>0.26544667453758358</c:v>
                </c:pt>
                <c:pt idx="329">
                  <c:v>0.26669274908711527</c:v>
                </c:pt>
                <c:pt idx="330">
                  <c:v>0.26635145784081954</c:v>
                </c:pt>
                <c:pt idx="331">
                  <c:v>0.26735539909192607</c:v>
                </c:pt>
                <c:pt idx="332">
                  <c:v>0.26527786933878306</c:v>
                </c:pt>
                <c:pt idx="333">
                  <c:v>0.26686042671246452</c:v>
                </c:pt>
                <c:pt idx="334">
                  <c:v>0.26729745712596098</c:v>
                </c:pt>
                <c:pt idx="335">
                  <c:v>0.26690182245737798</c:v>
                </c:pt>
                <c:pt idx="336">
                  <c:v>0.26923581072224406</c:v>
                </c:pt>
                <c:pt idx="337">
                  <c:v>0.26966947504860661</c:v>
                </c:pt>
                <c:pt idx="338">
                  <c:v>0.26783048867544945</c:v>
                </c:pt>
                <c:pt idx="339">
                  <c:v>0.26654961633502405</c:v>
                </c:pt>
                <c:pt idx="340">
                  <c:v>0.2670432411375146</c:v>
                </c:pt>
                <c:pt idx="341">
                  <c:v>0.26679499518768046</c:v>
                </c:pt>
                <c:pt idx="342">
                  <c:v>0.26777190039994836</c:v>
                </c:pt>
                <c:pt idx="343">
                  <c:v>0.26776584867075665</c:v>
                </c:pt>
                <c:pt idx="344">
                  <c:v>0.26526693125080014</c:v>
                </c:pt>
                <c:pt idx="345">
                  <c:v>0.26461696790377565</c:v>
                </c:pt>
                <c:pt idx="346">
                  <c:v>0.26431267191198105</c:v>
                </c:pt>
                <c:pt idx="347">
                  <c:v>0.26449906457647893</c:v>
                </c:pt>
                <c:pt idx="348">
                  <c:v>0.26544414098062169</c:v>
                </c:pt>
                <c:pt idx="349">
                  <c:v>0.2653484602917342</c:v>
                </c:pt>
                <c:pt idx="350">
                  <c:v>0.26703103650204957</c:v>
                </c:pt>
                <c:pt idx="351">
                  <c:v>0.26658649027861298</c:v>
                </c:pt>
                <c:pt idx="352">
                  <c:v>0.26604224790753289</c:v>
                </c:pt>
                <c:pt idx="353">
                  <c:v>0.26568265682656828</c:v>
                </c:pt>
                <c:pt idx="354">
                  <c:v>0.2653815685238976</c:v>
                </c:pt>
                <c:pt idx="355">
                  <c:v>0.26521338250790305</c:v>
                </c:pt>
                <c:pt idx="356">
                  <c:v>0.26233563338107013</c:v>
                </c:pt>
                <c:pt idx="357">
                  <c:v>0.26315447998442876</c:v>
                </c:pt>
                <c:pt idx="358">
                  <c:v>0.26264210113680914</c:v>
                </c:pt>
                <c:pt idx="359">
                  <c:v>0.26220497898480438</c:v>
                </c:pt>
                <c:pt idx="360">
                  <c:v>0.26392107528305636</c:v>
                </c:pt>
                <c:pt idx="361">
                  <c:v>0.26600529100529102</c:v>
                </c:pt>
                <c:pt idx="362">
                  <c:v>0.26691102965678104</c:v>
                </c:pt>
                <c:pt idx="363">
                  <c:v>0.26750838429670548</c:v>
                </c:pt>
                <c:pt idx="364">
                  <c:v>0.26840646338989926</c:v>
                </c:pt>
                <c:pt idx="365">
                  <c:v>0.26984234846425659</c:v>
                </c:pt>
                <c:pt idx="366">
                  <c:v>0.26815488493867995</c:v>
                </c:pt>
                <c:pt idx="367">
                  <c:v>0.267919276270007</c:v>
                </c:pt>
                <c:pt idx="368">
                  <c:v>0.26661264181523497</c:v>
                </c:pt>
                <c:pt idx="369">
                  <c:v>0.26647254012324784</c:v>
                </c:pt>
                <c:pt idx="370">
                  <c:v>0.26659337639137004</c:v>
                </c:pt>
                <c:pt idx="371">
                  <c:v>0.26620481514507172</c:v>
                </c:pt>
                <c:pt idx="372">
                  <c:v>0.26606844741235391</c:v>
                </c:pt>
                <c:pt idx="373">
                  <c:v>0.26486449115044253</c:v>
                </c:pt>
                <c:pt idx="374">
                  <c:v>0.26588085827216262</c:v>
                </c:pt>
                <c:pt idx="375">
                  <c:v>0.26483036147922018</c:v>
                </c:pt>
                <c:pt idx="376">
                  <c:v>0.26654842142603763</c:v>
                </c:pt>
                <c:pt idx="377">
                  <c:v>0.26878024829908115</c:v>
                </c:pt>
                <c:pt idx="378">
                  <c:v>0.26677088289267997</c:v>
                </c:pt>
                <c:pt idx="379">
                  <c:v>0.26668025546949314</c:v>
                </c:pt>
                <c:pt idx="380">
                  <c:v>0.26503430647114218</c:v>
                </c:pt>
                <c:pt idx="381">
                  <c:v>0.2640845070422535</c:v>
                </c:pt>
                <c:pt idx="382">
                  <c:v>0.26585132549877011</c:v>
                </c:pt>
                <c:pt idx="383">
                  <c:v>0.26577514951952153</c:v>
                </c:pt>
                <c:pt idx="384">
                  <c:v>0.26500596263415926</c:v>
                </c:pt>
                <c:pt idx="385">
                  <c:v>0.26704658405672255</c:v>
                </c:pt>
                <c:pt idx="386">
                  <c:v>0.26624145186743819</c:v>
                </c:pt>
                <c:pt idx="387">
                  <c:v>0.26502602934216757</c:v>
                </c:pt>
                <c:pt idx="388">
                  <c:v>0.26578295507799427</c:v>
                </c:pt>
                <c:pt idx="389">
                  <c:v>0.26767744532403059</c:v>
                </c:pt>
                <c:pt idx="390">
                  <c:v>0.26812529727525991</c:v>
                </c:pt>
                <c:pt idx="391">
                  <c:v>0.26711242848280142</c:v>
                </c:pt>
                <c:pt idx="392">
                  <c:v>0.26638332876336718</c:v>
                </c:pt>
                <c:pt idx="393">
                  <c:v>0.26549218535782831</c:v>
                </c:pt>
                <c:pt idx="394">
                  <c:v>0.26600817438692093</c:v>
                </c:pt>
                <c:pt idx="395">
                  <c:v>0.26699520691284684</c:v>
                </c:pt>
                <c:pt idx="396">
                  <c:v>0.26797560812169136</c:v>
                </c:pt>
                <c:pt idx="397">
                  <c:v>0.26639919759277836</c:v>
                </c:pt>
                <c:pt idx="398">
                  <c:v>0.26667569580822109</c:v>
                </c:pt>
                <c:pt idx="399">
                  <c:v>0.26707399864222675</c:v>
                </c:pt>
                <c:pt idx="400">
                  <c:v>0.26783393748717593</c:v>
                </c:pt>
                <c:pt idx="401">
                  <c:v>0.26571448285379146</c:v>
                </c:pt>
                <c:pt idx="402">
                  <c:v>0.26604997929034929</c:v>
                </c:pt>
                <c:pt idx="403">
                  <c:v>0.26714316042742903</c:v>
                </c:pt>
                <c:pt idx="404">
                  <c:v>0.26404136270274098</c:v>
                </c:pt>
                <c:pt idx="405">
                  <c:v>0.26240011518249229</c:v>
                </c:pt>
                <c:pt idx="406">
                  <c:v>0.26045451307259387</c:v>
                </c:pt>
                <c:pt idx="407">
                  <c:v>0.26236817892278297</c:v>
                </c:pt>
                <c:pt idx="408">
                  <c:v>0.26000713521227253</c:v>
                </c:pt>
                <c:pt idx="409">
                  <c:v>0.26111268403171006</c:v>
                </c:pt>
                <c:pt idx="410">
                  <c:v>0.26141709488311499</c:v>
                </c:pt>
                <c:pt idx="411">
                  <c:v>0.26062198861147617</c:v>
                </c:pt>
                <c:pt idx="412">
                  <c:v>0.26043618376676908</c:v>
                </c:pt>
                <c:pt idx="413">
                  <c:v>0.26260790549750113</c:v>
                </c:pt>
                <c:pt idx="414">
                  <c:v>0.26621787025703791</c:v>
                </c:pt>
                <c:pt idx="415">
                  <c:v>0.26707007321081727</c:v>
                </c:pt>
                <c:pt idx="416">
                  <c:v>0.2663901029705904</c:v>
                </c:pt>
                <c:pt idx="417">
                  <c:v>0.26909200240529163</c:v>
                </c:pt>
                <c:pt idx="418">
                  <c:v>0.26863354037267079</c:v>
                </c:pt>
                <c:pt idx="419">
                  <c:v>0.26966374806857479</c:v>
                </c:pt>
                <c:pt idx="420">
                  <c:v>0.27277444222073977</c:v>
                </c:pt>
                <c:pt idx="421">
                  <c:v>0.26934556307781904</c:v>
                </c:pt>
                <c:pt idx="422">
                  <c:v>0.27117065482160768</c:v>
                </c:pt>
                <c:pt idx="423">
                  <c:v>0.27165868524161951</c:v>
                </c:pt>
                <c:pt idx="424">
                  <c:v>0.27204950421233132</c:v>
                </c:pt>
                <c:pt idx="425">
                  <c:v>0.27380683953400975</c:v>
                </c:pt>
                <c:pt idx="426">
                  <c:v>0.27208243112073466</c:v>
                </c:pt>
                <c:pt idx="427">
                  <c:v>0.27181182836101303</c:v>
                </c:pt>
                <c:pt idx="428">
                  <c:v>0.27312149532710284</c:v>
                </c:pt>
                <c:pt idx="429">
                  <c:v>0.27335358174679603</c:v>
                </c:pt>
                <c:pt idx="430">
                  <c:v>0.27542714673315244</c:v>
                </c:pt>
                <c:pt idx="431">
                  <c:v>0.27372937782052231</c:v>
                </c:pt>
                <c:pt idx="432">
                  <c:v>0.27208820482462637</c:v>
                </c:pt>
                <c:pt idx="433">
                  <c:v>0.27265348288075558</c:v>
                </c:pt>
                <c:pt idx="434">
                  <c:v>0.27273396115361981</c:v>
                </c:pt>
                <c:pt idx="435">
                  <c:v>0.27286890718896062</c:v>
                </c:pt>
                <c:pt idx="436">
                  <c:v>0.27392714938799584</c:v>
                </c:pt>
                <c:pt idx="437">
                  <c:v>0.27262797640719433</c:v>
                </c:pt>
                <c:pt idx="438">
                  <c:v>0.27081526452732002</c:v>
                </c:pt>
                <c:pt idx="439">
                  <c:v>0.27159600636666181</c:v>
                </c:pt>
                <c:pt idx="440">
                  <c:v>0.27230218455468697</c:v>
                </c:pt>
                <c:pt idx="441">
                  <c:v>0.27088626513226721</c:v>
                </c:pt>
                <c:pt idx="442">
                  <c:v>0.27550561797752809</c:v>
                </c:pt>
                <c:pt idx="443">
                  <c:v>0.27332882171591849</c:v>
                </c:pt>
                <c:pt idx="444">
                  <c:v>0.27519988044534105</c:v>
                </c:pt>
                <c:pt idx="445">
                  <c:v>0.27567526323821151</c:v>
                </c:pt>
                <c:pt idx="446">
                  <c:v>0.27453550227430418</c:v>
                </c:pt>
                <c:pt idx="447">
                  <c:v>0.27374999999999999</c:v>
                </c:pt>
                <c:pt idx="448">
                  <c:v>0.27322775263951732</c:v>
                </c:pt>
                <c:pt idx="449">
                  <c:v>0.27527405602923261</c:v>
                </c:pt>
                <c:pt idx="450">
                  <c:v>0.27846562856057727</c:v>
                </c:pt>
                <c:pt idx="451">
                  <c:v>0.27837358228531744</c:v>
                </c:pt>
                <c:pt idx="452">
                  <c:v>0.27981293842556504</c:v>
                </c:pt>
                <c:pt idx="453">
                  <c:v>0.28279577939085537</c:v>
                </c:pt>
                <c:pt idx="454">
                  <c:v>0.27938919582565991</c:v>
                </c:pt>
                <c:pt idx="455">
                  <c:v>0.27733192004845547</c:v>
                </c:pt>
                <c:pt idx="456">
                  <c:v>0.27805819477434679</c:v>
                </c:pt>
                <c:pt idx="457">
                  <c:v>0.27949573600296623</c:v>
                </c:pt>
                <c:pt idx="458">
                  <c:v>0.28070570570570574</c:v>
                </c:pt>
                <c:pt idx="459">
                  <c:v>0.27850579906612438</c:v>
                </c:pt>
                <c:pt idx="460">
                  <c:v>0.28013078853319145</c:v>
                </c:pt>
                <c:pt idx="461">
                  <c:v>0.28339774191104039</c:v>
                </c:pt>
                <c:pt idx="462">
                  <c:v>0.27999414391332988</c:v>
                </c:pt>
                <c:pt idx="463">
                  <c:v>0.2810534016093636</c:v>
                </c:pt>
                <c:pt idx="464">
                  <c:v>0.27911558669001751</c:v>
                </c:pt>
                <c:pt idx="465">
                  <c:v>0.28051720359412669</c:v>
                </c:pt>
                <c:pt idx="466">
                  <c:v>0.27862149532710279</c:v>
                </c:pt>
                <c:pt idx="467">
                  <c:v>0.27868732641426697</c:v>
                </c:pt>
                <c:pt idx="468">
                  <c:v>0.27799455201354628</c:v>
                </c:pt>
                <c:pt idx="469">
                  <c:v>0.27878253198059111</c:v>
                </c:pt>
                <c:pt idx="470">
                  <c:v>0.27312940470835206</c:v>
                </c:pt>
                <c:pt idx="471">
                  <c:v>0.27420446851726471</c:v>
                </c:pt>
                <c:pt idx="472">
                  <c:v>0.27484238967277091</c:v>
                </c:pt>
                <c:pt idx="473">
                  <c:v>0.27504567044208988</c:v>
                </c:pt>
                <c:pt idx="474">
                  <c:v>0.27143378329076978</c:v>
                </c:pt>
                <c:pt idx="475">
                  <c:v>0.27671865973425769</c:v>
                </c:pt>
                <c:pt idx="476">
                  <c:v>0.27564056297365569</c:v>
                </c:pt>
                <c:pt idx="477">
                  <c:v>0.27243729157604757</c:v>
                </c:pt>
                <c:pt idx="478">
                  <c:v>0.27301771710717399</c:v>
                </c:pt>
                <c:pt idx="479">
                  <c:v>0.2735685367264315</c:v>
                </c:pt>
                <c:pt idx="480">
                  <c:v>0.2748567335243553</c:v>
                </c:pt>
                <c:pt idx="481">
                  <c:v>0.27637327221943714</c:v>
                </c:pt>
                <c:pt idx="482">
                  <c:v>0.27487776819096915</c:v>
                </c:pt>
                <c:pt idx="483">
                  <c:v>0.27846087082308696</c:v>
                </c:pt>
                <c:pt idx="484">
                  <c:v>0.27458900226757371</c:v>
                </c:pt>
                <c:pt idx="485">
                  <c:v>0.27489223376439831</c:v>
                </c:pt>
                <c:pt idx="486">
                  <c:v>0.27550947951430799</c:v>
                </c:pt>
                <c:pt idx="487">
                  <c:v>0.27419922562478</c:v>
                </c:pt>
                <c:pt idx="488">
                  <c:v>0.27487098623853212</c:v>
                </c:pt>
                <c:pt idx="489">
                  <c:v>0.27651624029893646</c:v>
                </c:pt>
                <c:pt idx="490">
                  <c:v>0.27530597552195823</c:v>
                </c:pt>
                <c:pt idx="491">
                  <c:v>0.27659120034173429</c:v>
                </c:pt>
                <c:pt idx="492">
                  <c:v>0.27840261958997725</c:v>
                </c:pt>
                <c:pt idx="493">
                  <c:v>0.27811323435391061</c:v>
                </c:pt>
                <c:pt idx="494">
                  <c:v>0.27629271030660213</c:v>
                </c:pt>
                <c:pt idx="495">
                  <c:v>0.2753399691574373</c:v>
                </c:pt>
                <c:pt idx="496">
                  <c:v>0.27766515204473957</c:v>
                </c:pt>
                <c:pt idx="497">
                  <c:v>0.27549510183945314</c:v>
                </c:pt>
                <c:pt idx="498">
                  <c:v>0.27550362033120651</c:v>
                </c:pt>
                <c:pt idx="499">
                  <c:v>0.27481900939000792</c:v>
                </c:pt>
                <c:pt idx="500">
                  <c:v>0.27455681487939554</c:v>
                </c:pt>
                <c:pt idx="501">
                  <c:v>0.27542189528342709</c:v>
                </c:pt>
                <c:pt idx="502">
                  <c:v>0.27602297200287151</c:v>
                </c:pt>
                <c:pt idx="503">
                  <c:v>0.27571428571428575</c:v>
                </c:pt>
                <c:pt idx="504">
                  <c:v>0.27673672960456008</c:v>
                </c:pt>
                <c:pt idx="505">
                  <c:v>0.2772498200143988</c:v>
                </c:pt>
                <c:pt idx="506">
                  <c:v>0.27793468028097618</c:v>
                </c:pt>
                <c:pt idx="507">
                  <c:v>0.27698884219678305</c:v>
                </c:pt>
                <c:pt idx="508">
                  <c:v>0.27354737888904673</c:v>
                </c:pt>
                <c:pt idx="509">
                  <c:v>0.27155330545161055</c:v>
                </c:pt>
                <c:pt idx="510">
                  <c:v>0.27367881715707804</c:v>
                </c:pt>
                <c:pt idx="511">
                  <c:v>0.27342945417095782</c:v>
                </c:pt>
                <c:pt idx="512">
                  <c:v>0.27228609825294908</c:v>
                </c:pt>
                <c:pt idx="513">
                  <c:v>0.27222015619189294</c:v>
                </c:pt>
                <c:pt idx="514">
                  <c:v>0.27190598604480354</c:v>
                </c:pt>
                <c:pt idx="515">
                  <c:v>0.27027820597518903</c:v>
                </c:pt>
                <c:pt idx="516">
                  <c:v>0.2710039094194881</c:v>
                </c:pt>
                <c:pt idx="517">
                  <c:v>0.26972067039106146</c:v>
                </c:pt>
                <c:pt idx="518">
                  <c:v>0.27287606011010268</c:v>
                </c:pt>
                <c:pt idx="519">
                  <c:v>0.27283781729746159</c:v>
                </c:pt>
                <c:pt idx="520">
                  <c:v>0.27364016736401675</c:v>
                </c:pt>
                <c:pt idx="521">
                  <c:v>0.27090479457275707</c:v>
                </c:pt>
                <c:pt idx="522">
                  <c:v>0.26765799256505579</c:v>
                </c:pt>
                <c:pt idx="523">
                  <c:v>0.27060750214458401</c:v>
                </c:pt>
                <c:pt idx="524">
                  <c:v>0.26425154865521838</c:v>
                </c:pt>
                <c:pt idx="525">
                  <c:v>0.26574464760118766</c:v>
                </c:pt>
                <c:pt idx="526">
                  <c:v>0.26476086617853251</c:v>
                </c:pt>
                <c:pt idx="527">
                  <c:v>0.26113488666983675</c:v>
                </c:pt>
                <c:pt idx="528">
                  <c:v>0.26450795661467813</c:v>
                </c:pt>
                <c:pt idx="529">
                  <c:v>0.26691729323308272</c:v>
                </c:pt>
                <c:pt idx="530">
                  <c:v>0.26831185161898774</c:v>
                </c:pt>
                <c:pt idx="531">
                  <c:v>0.26596682426476476</c:v>
                </c:pt>
                <c:pt idx="532">
                  <c:v>0.26895450917797287</c:v>
                </c:pt>
                <c:pt idx="533">
                  <c:v>0.26719961240310081</c:v>
                </c:pt>
                <c:pt idx="534">
                  <c:v>0.27086049543676666</c:v>
                </c:pt>
                <c:pt idx="535">
                  <c:v>0.26927845276469131</c:v>
                </c:pt>
                <c:pt idx="536">
                  <c:v>0.26887705711519844</c:v>
                </c:pt>
                <c:pt idx="537">
                  <c:v>0.2735623003194888</c:v>
                </c:pt>
                <c:pt idx="538">
                  <c:v>0.27226543895856481</c:v>
                </c:pt>
                <c:pt idx="539">
                  <c:v>0.27235224117413726</c:v>
                </c:pt>
                <c:pt idx="540">
                  <c:v>0.27259177910260435</c:v>
                </c:pt>
                <c:pt idx="541">
                  <c:v>0.27323086525708051</c:v>
                </c:pt>
                <c:pt idx="542">
                  <c:v>0.27320532228507688</c:v>
                </c:pt>
                <c:pt idx="543">
                  <c:v>0.27470513229199872</c:v>
                </c:pt>
                <c:pt idx="544">
                  <c:v>0.2724037528307991</c:v>
                </c:pt>
                <c:pt idx="545">
                  <c:v>0.2754988913525499</c:v>
                </c:pt>
                <c:pt idx="546">
                  <c:v>0.27511086905780752</c:v>
                </c:pt>
                <c:pt idx="547">
                  <c:v>0.27028305605929198</c:v>
                </c:pt>
                <c:pt idx="548">
                  <c:v>0.27148065948002537</c:v>
                </c:pt>
                <c:pt idx="549">
                  <c:v>0.27282182574605973</c:v>
                </c:pt>
                <c:pt idx="550">
                  <c:v>0.27306014334683698</c:v>
                </c:pt>
                <c:pt idx="551">
                  <c:v>0.27704956177770879</c:v>
                </c:pt>
                <c:pt idx="552">
                  <c:v>0.27178962286434138</c:v>
                </c:pt>
                <c:pt idx="553">
                  <c:v>0.27602999149725593</c:v>
                </c:pt>
                <c:pt idx="554">
                  <c:v>0.2738887613801545</c:v>
                </c:pt>
                <c:pt idx="555">
                  <c:v>0.27406262079628918</c:v>
                </c:pt>
                <c:pt idx="556">
                  <c:v>0.27471416349070549</c:v>
                </c:pt>
                <c:pt idx="557">
                  <c:v>0.27366064536050644</c:v>
                </c:pt>
                <c:pt idx="558">
                  <c:v>0.27387262810171314</c:v>
                </c:pt>
                <c:pt idx="559">
                  <c:v>0.27455409299789707</c:v>
                </c:pt>
                <c:pt idx="560">
                  <c:v>0.27411607213166395</c:v>
                </c:pt>
                <c:pt idx="561">
                  <c:v>0.2706537074776611</c:v>
                </c:pt>
                <c:pt idx="562">
                  <c:v>0.27081377151799685</c:v>
                </c:pt>
                <c:pt idx="563">
                  <c:v>0.27219436945622827</c:v>
                </c:pt>
                <c:pt idx="564">
                  <c:v>0.27350023618327823</c:v>
                </c:pt>
                <c:pt idx="565">
                  <c:v>0.27262736478530497</c:v>
                </c:pt>
                <c:pt idx="566">
                  <c:v>0.27077664619451136</c:v>
                </c:pt>
                <c:pt idx="567">
                  <c:v>0.27352331208234121</c:v>
                </c:pt>
                <c:pt idx="568">
                  <c:v>0.27346843699044959</c:v>
                </c:pt>
                <c:pt idx="569">
                  <c:v>0.27525587936557544</c:v>
                </c:pt>
                <c:pt idx="570">
                  <c:v>0.27345949327494529</c:v>
                </c:pt>
                <c:pt idx="571">
                  <c:v>0.2722728372168024</c:v>
                </c:pt>
                <c:pt idx="572">
                  <c:v>0.27133901302041469</c:v>
                </c:pt>
                <c:pt idx="573">
                  <c:v>0.27010000787463578</c:v>
                </c:pt>
                <c:pt idx="574">
                  <c:v>0.27016718065249146</c:v>
                </c:pt>
                <c:pt idx="575">
                  <c:v>0.27020691884901388</c:v>
                </c:pt>
                <c:pt idx="576">
                  <c:v>0.27248824794837068</c:v>
                </c:pt>
                <c:pt idx="577">
                  <c:v>0.27052105638829405</c:v>
                </c:pt>
                <c:pt idx="578">
                  <c:v>0.27262886168706801</c:v>
                </c:pt>
                <c:pt idx="579">
                  <c:v>0.26895986895986901</c:v>
                </c:pt>
                <c:pt idx="580">
                  <c:v>0.27210359317382732</c:v>
                </c:pt>
                <c:pt idx="581">
                  <c:v>0.26967602232031318</c:v>
                </c:pt>
                <c:pt idx="582">
                  <c:v>0.26675797615211083</c:v>
                </c:pt>
                <c:pt idx="583">
                  <c:v>0.2656829610089852</c:v>
                </c:pt>
                <c:pt idx="584">
                  <c:v>0.26587937579080556</c:v>
                </c:pt>
                <c:pt idx="585">
                  <c:v>0.26444126797275708</c:v>
                </c:pt>
                <c:pt idx="586">
                  <c:v>0.26243894362116066</c:v>
                </c:pt>
                <c:pt idx="587">
                  <c:v>0.26123293338849818</c:v>
                </c:pt>
                <c:pt idx="588">
                  <c:v>0.27383731370084397</c:v>
                </c:pt>
                <c:pt idx="589">
                  <c:v>0.26554013277006638</c:v>
                </c:pt>
                <c:pt idx="590">
                  <c:v>0.25909012579700152</c:v>
                </c:pt>
                <c:pt idx="591">
                  <c:v>0.25274921770227987</c:v>
                </c:pt>
                <c:pt idx="592">
                  <c:v>0.25212978067790465</c:v>
                </c:pt>
                <c:pt idx="593">
                  <c:v>0.25868983957219249</c:v>
                </c:pt>
                <c:pt idx="594">
                  <c:v>0.26182145356393083</c:v>
                </c:pt>
                <c:pt idx="595">
                  <c:v>0.26448569377499742</c:v>
                </c:pt>
                <c:pt idx="596">
                  <c:v>0.2681367144432194</c:v>
                </c:pt>
                <c:pt idx="597">
                  <c:v>0.26598870056497176</c:v>
                </c:pt>
                <c:pt idx="598">
                  <c:v>0.25712876171682292</c:v>
                </c:pt>
                <c:pt idx="599">
                  <c:v>0.26089133700550826</c:v>
                </c:pt>
                <c:pt idx="600">
                  <c:v>0.26216396356365257</c:v>
                </c:pt>
                <c:pt idx="601">
                  <c:v>0.2567985496427429</c:v>
                </c:pt>
                <c:pt idx="602">
                  <c:v>0.25276257912241173</c:v>
                </c:pt>
                <c:pt idx="603">
                  <c:v>0.25027831191174982</c:v>
                </c:pt>
                <c:pt idx="604">
                  <c:v>0.25568537450448575</c:v>
                </c:pt>
                <c:pt idx="605">
                  <c:v>0.25794351279788169</c:v>
                </c:pt>
                <c:pt idx="606">
                  <c:v>0.25564401788635621</c:v>
                </c:pt>
                <c:pt idx="607">
                  <c:v>0.25379136029411764</c:v>
                </c:pt>
                <c:pt idx="608">
                  <c:v>0.25300774270399046</c:v>
                </c:pt>
                <c:pt idx="609">
                  <c:v>0.24978668941979523</c:v>
                </c:pt>
                <c:pt idx="610">
                  <c:v>0.25268586162440909</c:v>
                </c:pt>
                <c:pt idx="611">
                  <c:v>0.25306334371754935</c:v>
                </c:pt>
                <c:pt idx="612">
                  <c:v>0.26004337498709079</c:v>
                </c:pt>
                <c:pt idx="613">
                  <c:v>0.25486561631139942</c:v>
                </c:pt>
                <c:pt idx="614">
                  <c:v>0.25724529429339704</c:v>
                </c:pt>
                <c:pt idx="615">
                  <c:v>0.25730325397650483</c:v>
                </c:pt>
                <c:pt idx="616">
                  <c:v>0.25963020030816641</c:v>
                </c:pt>
                <c:pt idx="617">
                  <c:v>0.25388877050926911</c:v>
                </c:pt>
                <c:pt idx="618">
                  <c:v>0.25736802331857933</c:v>
                </c:pt>
                <c:pt idx="619">
                  <c:v>0.2596635847164977</c:v>
                </c:pt>
                <c:pt idx="620">
                  <c:v>0.25868096014914937</c:v>
                </c:pt>
                <c:pt idx="621">
                  <c:v>0.25655369090709662</c:v>
                </c:pt>
                <c:pt idx="622">
                  <c:v>0.25860078503809741</c:v>
                </c:pt>
                <c:pt idx="623">
                  <c:v>0.2568152568152568</c:v>
                </c:pt>
                <c:pt idx="624">
                  <c:v>0.25229673863114377</c:v>
                </c:pt>
                <c:pt idx="625">
                  <c:v>0.25214723926380367</c:v>
                </c:pt>
                <c:pt idx="626">
                  <c:v>0.26507620941020543</c:v>
                </c:pt>
                <c:pt idx="627">
                  <c:v>0.25892857142857145</c:v>
                </c:pt>
                <c:pt idx="628">
                  <c:v>0.25426320122309776</c:v>
                </c:pt>
                <c:pt idx="629">
                  <c:v>0.25601214102264769</c:v>
                </c:pt>
                <c:pt idx="630">
                  <c:v>0.2542430032595257</c:v>
                </c:pt>
                <c:pt idx="631">
                  <c:v>0.25652125652125651</c:v>
                </c:pt>
                <c:pt idx="632">
                  <c:v>0.25831202046035806</c:v>
                </c:pt>
                <c:pt idx="633">
                  <c:v>0.26023220358860094</c:v>
                </c:pt>
                <c:pt idx="634">
                  <c:v>0.25847457627118647</c:v>
                </c:pt>
                <c:pt idx="635">
                  <c:v>0.25932004689331772</c:v>
                </c:pt>
                <c:pt idx="636">
                  <c:v>0.25770499260775614</c:v>
                </c:pt>
                <c:pt idx="637">
                  <c:v>0.25549450549450547</c:v>
                </c:pt>
                <c:pt idx="638">
                  <c:v>0.255195530726257</c:v>
                </c:pt>
                <c:pt idx="639">
                  <c:v>0.25757407612917549</c:v>
                </c:pt>
                <c:pt idx="640">
                  <c:v>0.25255856265635662</c:v>
                </c:pt>
                <c:pt idx="641">
                  <c:v>0.2502528373974604</c:v>
                </c:pt>
                <c:pt idx="642">
                  <c:v>0.25367521367521367</c:v>
                </c:pt>
                <c:pt idx="643">
                  <c:v>0.25424466695690029</c:v>
                </c:pt>
                <c:pt idx="644">
                  <c:v>0.25684141114408177</c:v>
                </c:pt>
                <c:pt idx="645">
                  <c:v>0.25254787770187032</c:v>
                </c:pt>
                <c:pt idx="646">
                  <c:v>0.25603809955777296</c:v>
                </c:pt>
                <c:pt idx="647">
                  <c:v>0.25534114403859409</c:v>
                </c:pt>
                <c:pt idx="648">
                  <c:v>0.25719591457753022</c:v>
                </c:pt>
                <c:pt idx="649">
                  <c:v>0.25732748672974848</c:v>
                </c:pt>
                <c:pt idx="650">
                  <c:v>0.257801743919229</c:v>
                </c:pt>
                <c:pt idx="651">
                  <c:v>0.25371073524335519</c:v>
                </c:pt>
                <c:pt idx="652">
                  <c:v>0.25705293919298644</c:v>
                </c:pt>
                <c:pt idx="653">
                  <c:v>0.25953014184397166</c:v>
                </c:pt>
                <c:pt idx="654">
                  <c:v>0.26118760757314979</c:v>
                </c:pt>
                <c:pt idx="655">
                  <c:v>0.2594507269789984</c:v>
                </c:pt>
                <c:pt idx="656">
                  <c:v>0.26340002139723978</c:v>
                </c:pt>
                <c:pt idx="657">
                  <c:v>0.25940222785926986</c:v>
                </c:pt>
                <c:pt idx="658">
                  <c:v>0.26087434094903339</c:v>
                </c:pt>
                <c:pt idx="659">
                  <c:v>0.26074755864855764</c:v>
                </c:pt>
                <c:pt idx="660">
                  <c:v>0.26129959746981024</c:v>
                </c:pt>
                <c:pt idx="661">
                  <c:v>0.2563425553897371</c:v>
                </c:pt>
                <c:pt idx="662">
                  <c:v>0.25482991584686498</c:v>
                </c:pt>
                <c:pt idx="663">
                  <c:v>0.25710900473933646</c:v>
                </c:pt>
                <c:pt idx="664">
                  <c:v>0.25652480601928052</c:v>
                </c:pt>
                <c:pt idx="665">
                  <c:v>0.25828472136030783</c:v>
                </c:pt>
                <c:pt idx="666">
                  <c:v>0.25389649018441407</c:v>
                </c:pt>
                <c:pt idx="667">
                  <c:v>0.25740181268882179</c:v>
                </c:pt>
                <c:pt idx="668">
                  <c:v>0.24822524365299001</c:v>
                </c:pt>
                <c:pt idx="669">
                  <c:v>0.24940248565965584</c:v>
                </c:pt>
                <c:pt idx="670">
                  <c:v>0.25139003903939428</c:v>
                </c:pt>
                <c:pt idx="671">
                  <c:v>0.25014303696075063</c:v>
                </c:pt>
                <c:pt idx="672">
                  <c:v>0.24908338261383797</c:v>
                </c:pt>
                <c:pt idx="673">
                  <c:v>0.24882289025715321</c:v>
                </c:pt>
                <c:pt idx="674">
                  <c:v>0.24388471784935822</c:v>
                </c:pt>
                <c:pt idx="675">
                  <c:v>0.24564127059947458</c:v>
                </c:pt>
                <c:pt idx="676">
                  <c:v>0.24480979239169565</c:v>
                </c:pt>
                <c:pt idx="677">
                  <c:v>0.24405817665838953</c:v>
                </c:pt>
                <c:pt idx="678">
                  <c:v>0.24304437801793516</c:v>
                </c:pt>
                <c:pt idx="679">
                  <c:v>0.24730195177956374</c:v>
                </c:pt>
                <c:pt idx="680">
                  <c:v>0.24557814944050055</c:v>
                </c:pt>
                <c:pt idx="681">
                  <c:v>0.24605263157894738</c:v>
                </c:pt>
                <c:pt idx="682">
                  <c:v>0.24348553669615111</c:v>
                </c:pt>
                <c:pt idx="683">
                  <c:v>0.24577090381826969</c:v>
                </c:pt>
                <c:pt idx="684">
                  <c:v>0.24375157788437263</c:v>
                </c:pt>
                <c:pt idx="685">
                  <c:v>0.24471719600151839</c:v>
                </c:pt>
                <c:pt idx="686">
                  <c:v>0.2418777180864671</c:v>
                </c:pt>
                <c:pt idx="687">
                  <c:v>0.24115215706535781</c:v>
                </c:pt>
                <c:pt idx="688">
                  <c:v>0.23978566644340252</c:v>
                </c:pt>
                <c:pt idx="689">
                  <c:v>0.23606091894682496</c:v>
                </c:pt>
                <c:pt idx="690">
                  <c:v>0.23247040457915963</c:v>
                </c:pt>
                <c:pt idx="691">
                  <c:v>0.23194921978312613</c:v>
                </c:pt>
                <c:pt idx="692">
                  <c:v>0.23129987826322196</c:v>
                </c:pt>
                <c:pt idx="693">
                  <c:v>0.22634560906515583</c:v>
                </c:pt>
                <c:pt idx="694">
                  <c:v>0.22634508348794063</c:v>
                </c:pt>
                <c:pt idx="695">
                  <c:v>0.22724104279938659</c:v>
                </c:pt>
                <c:pt idx="696">
                  <c:v>0.22776162790697677</c:v>
                </c:pt>
                <c:pt idx="697">
                  <c:v>0.2248984329657574</c:v>
                </c:pt>
                <c:pt idx="698">
                  <c:v>0.22551754514755543</c:v>
                </c:pt>
                <c:pt idx="699">
                  <c:v>0.22890397672162949</c:v>
                </c:pt>
                <c:pt idx="700">
                  <c:v>0.22962555066079293</c:v>
                </c:pt>
                <c:pt idx="701">
                  <c:v>0.22807947019867547</c:v>
                </c:pt>
                <c:pt idx="702">
                  <c:v>0.22670521750558548</c:v>
                </c:pt>
                <c:pt idx="703">
                  <c:v>0.22989717901397314</c:v>
                </c:pt>
                <c:pt idx="704">
                  <c:v>0.22959836275262213</c:v>
                </c:pt>
                <c:pt idx="705">
                  <c:v>0.22882522206931061</c:v>
                </c:pt>
                <c:pt idx="706">
                  <c:v>0.2294147453762351</c:v>
                </c:pt>
                <c:pt idx="707">
                  <c:v>0.22669795333072615</c:v>
                </c:pt>
                <c:pt idx="708">
                  <c:v>0.22683045487715883</c:v>
                </c:pt>
                <c:pt idx="709">
                  <c:v>0.22952853598014891</c:v>
                </c:pt>
                <c:pt idx="710">
                  <c:v>0.22897483118477591</c:v>
                </c:pt>
                <c:pt idx="711">
                  <c:v>0.23643364216099144</c:v>
                </c:pt>
                <c:pt idx="712">
                  <c:v>0.23624555814238452</c:v>
                </c:pt>
                <c:pt idx="713">
                  <c:v>0.23251681685493081</c:v>
                </c:pt>
                <c:pt idx="714">
                  <c:v>0.23176559356136822</c:v>
                </c:pt>
                <c:pt idx="715">
                  <c:v>0.23242042931162102</c:v>
                </c:pt>
                <c:pt idx="716">
                  <c:v>0.23792400815054537</c:v>
                </c:pt>
                <c:pt idx="717">
                  <c:v>0.23581770709708047</c:v>
                </c:pt>
                <c:pt idx="718">
                  <c:v>0.23827751196172253</c:v>
                </c:pt>
                <c:pt idx="719">
                  <c:v>0.23931414574402937</c:v>
                </c:pt>
                <c:pt idx="720">
                  <c:v>0.23652005331394643</c:v>
                </c:pt>
                <c:pt idx="721">
                  <c:v>0.23866682204871226</c:v>
                </c:pt>
                <c:pt idx="722">
                  <c:v>0.23931026447629034</c:v>
                </c:pt>
                <c:pt idx="723">
                  <c:v>0.23995257854179017</c:v>
                </c:pt>
                <c:pt idx="724">
                  <c:v>0.23964809384164223</c:v>
                </c:pt>
                <c:pt idx="725">
                  <c:v>0.24416184971098268</c:v>
                </c:pt>
                <c:pt idx="726">
                  <c:v>0.24242076251722552</c:v>
                </c:pt>
                <c:pt idx="727">
                  <c:v>0.24187941987294737</c:v>
                </c:pt>
                <c:pt idx="728">
                  <c:v>0.24300493769104164</c:v>
                </c:pt>
                <c:pt idx="729">
                  <c:v>0.24828483558079012</c:v>
                </c:pt>
                <c:pt idx="730">
                  <c:v>0.24856506969661471</c:v>
                </c:pt>
                <c:pt idx="731">
                  <c:v>0.24994230325409647</c:v>
                </c:pt>
                <c:pt idx="732">
                  <c:v>0.2473205964585275</c:v>
                </c:pt>
                <c:pt idx="733">
                  <c:v>0.24517938529858599</c:v>
                </c:pt>
                <c:pt idx="734">
                  <c:v>0.24808330472594117</c:v>
                </c:pt>
                <c:pt idx="735">
                  <c:v>0.24891329215282545</c:v>
                </c:pt>
                <c:pt idx="736">
                  <c:v>0.25031289111389238</c:v>
                </c:pt>
                <c:pt idx="737">
                  <c:v>0.25</c:v>
                </c:pt>
                <c:pt idx="738">
                  <c:v>0.25162857458319532</c:v>
                </c:pt>
                <c:pt idx="739">
                  <c:v>0.25124810071630127</c:v>
                </c:pt>
                <c:pt idx="740">
                  <c:v>0.24961479198767333</c:v>
                </c:pt>
                <c:pt idx="741">
                  <c:v>0.25285007528500753</c:v>
                </c:pt>
                <c:pt idx="742">
                  <c:v>0.25</c:v>
                </c:pt>
                <c:pt idx="743">
                  <c:v>0.24799384412443662</c:v>
                </c:pt>
                <c:pt idx="744">
                  <c:v>0.24391069012178618</c:v>
                </c:pt>
                <c:pt idx="745">
                  <c:v>0.24362701252236135</c:v>
                </c:pt>
                <c:pt idx="746">
                  <c:v>0.24574456092886937</c:v>
                </c:pt>
                <c:pt idx="747">
                  <c:v>0.24772552888304286</c:v>
                </c:pt>
                <c:pt idx="748">
                  <c:v>0.24615891132572432</c:v>
                </c:pt>
                <c:pt idx="749">
                  <c:v>0.24803889073030602</c:v>
                </c:pt>
                <c:pt idx="750">
                  <c:v>0.24403093823562383</c:v>
                </c:pt>
                <c:pt idx="751">
                  <c:v>0.24365311166030107</c:v>
                </c:pt>
                <c:pt idx="752">
                  <c:v>0.24622124863088721</c:v>
                </c:pt>
                <c:pt idx="753">
                  <c:v>0.2425560388089662</c:v>
                </c:pt>
                <c:pt idx="754">
                  <c:v>0.24153101627804663</c:v>
                </c:pt>
                <c:pt idx="755">
                  <c:v>0.24305630606289849</c:v>
                </c:pt>
                <c:pt idx="756">
                  <c:v>0.24828532235939646</c:v>
                </c:pt>
                <c:pt idx="757">
                  <c:v>0.24849762783342122</c:v>
                </c:pt>
                <c:pt idx="758">
                  <c:v>0.24676988788040574</c:v>
                </c:pt>
                <c:pt idx="759">
                  <c:v>0.2489156881413308</c:v>
                </c:pt>
                <c:pt idx="760">
                  <c:v>0.25097831835007933</c:v>
                </c:pt>
                <c:pt idx="761">
                  <c:v>0.25265505522514869</c:v>
                </c:pt>
                <c:pt idx="762">
                  <c:v>0.25084530853761622</c:v>
                </c:pt>
                <c:pt idx="763">
                  <c:v>0.24989406779661016</c:v>
                </c:pt>
                <c:pt idx="764">
                  <c:v>0.24836532377135628</c:v>
                </c:pt>
                <c:pt idx="765">
                  <c:v>0.24810685738325622</c:v>
                </c:pt>
                <c:pt idx="766">
                  <c:v>0.24617868675995694</c:v>
                </c:pt>
                <c:pt idx="767">
                  <c:v>0.24498035792230466</c:v>
                </c:pt>
                <c:pt idx="768">
                  <c:v>0.24336428181321684</c:v>
                </c:pt>
                <c:pt idx="769">
                  <c:v>0.24181305573628281</c:v>
                </c:pt>
                <c:pt idx="770">
                  <c:v>0.24119947848761406</c:v>
                </c:pt>
                <c:pt idx="771">
                  <c:v>0.2403673835125448</c:v>
                </c:pt>
                <c:pt idx="772">
                  <c:v>0.23794068270844995</c:v>
                </c:pt>
                <c:pt idx="773">
                  <c:v>0.23746116289391919</c:v>
                </c:pt>
                <c:pt idx="774">
                  <c:v>0.23957428323197219</c:v>
                </c:pt>
                <c:pt idx="775">
                  <c:v>0.23922038327526129</c:v>
                </c:pt>
                <c:pt idx="776">
                  <c:v>0.23937432578209278</c:v>
                </c:pt>
                <c:pt idx="777">
                  <c:v>0.23882544861337685</c:v>
                </c:pt>
                <c:pt idx="778">
                  <c:v>0.23881728582259287</c:v>
                </c:pt>
                <c:pt idx="779">
                  <c:v>0.23783543035296736</c:v>
                </c:pt>
                <c:pt idx="780">
                  <c:v>0.23797327394209356</c:v>
                </c:pt>
                <c:pt idx="781">
                  <c:v>0.23438564615035204</c:v>
                </c:pt>
                <c:pt idx="782">
                  <c:v>0.23363636363636361</c:v>
                </c:pt>
                <c:pt idx="783">
                  <c:v>0.23534081887263242</c:v>
                </c:pt>
                <c:pt idx="784">
                  <c:v>0.23556161891768987</c:v>
                </c:pt>
                <c:pt idx="785">
                  <c:v>0.23584905660377359</c:v>
                </c:pt>
                <c:pt idx="786">
                  <c:v>0.23794283191700694</c:v>
                </c:pt>
                <c:pt idx="787">
                  <c:v>0.23836585888912717</c:v>
                </c:pt>
                <c:pt idx="788">
                  <c:v>0.2431532595854366</c:v>
                </c:pt>
                <c:pt idx="789">
                  <c:v>0.23775629448634866</c:v>
                </c:pt>
                <c:pt idx="790">
                  <c:v>0.23998738568274991</c:v>
                </c:pt>
                <c:pt idx="791">
                  <c:v>0.23898712985246418</c:v>
                </c:pt>
                <c:pt idx="792">
                  <c:v>0.23976975405546835</c:v>
                </c:pt>
                <c:pt idx="793">
                  <c:v>0.23950440303092363</c:v>
                </c:pt>
                <c:pt idx="794">
                  <c:v>0.23873138894554355</c:v>
                </c:pt>
                <c:pt idx="795">
                  <c:v>0.23934926283680732</c:v>
                </c:pt>
                <c:pt idx="796">
                  <c:v>0.24026969046889365</c:v>
                </c:pt>
                <c:pt idx="797">
                  <c:v>0.23973374295954941</c:v>
                </c:pt>
                <c:pt idx="798">
                  <c:v>0.24110671936758893</c:v>
                </c:pt>
                <c:pt idx="799">
                  <c:v>0.24167594373039164</c:v>
                </c:pt>
                <c:pt idx="800">
                  <c:v>0.2429311031461569</c:v>
                </c:pt>
                <c:pt idx="801">
                  <c:v>0.24409136047666333</c:v>
                </c:pt>
                <c:pt idx="802">
                  <c:v>0.24280450154367095</c:v>
                </c:pt>
                <c:pt idx="803">
                  <c:v>0.24536990689758736</c:v>
                </c:pt>
                <c:pt idx="804">
                  <c:v>0.2482213438735178</c:v>
                </c:pt>
                <c:pt idx="805">
                  <c:v>0.24636102584414299</c:v>
                </c:pt>
                <c:pt idx="806">
                  <c:v>0.24616464454025869</c:v>
                </c:pt>
                <c:pt idx="807">
                  <c:v>0.24781746031746033</c:v>
                </c:pt>
                <c:pt idx="808">
                  <c:v>0.24702175839322635</c:v>
                </c:pt>
                <c:pt idx="809">
                  <c:v>0.24536164302014088</c:v>
                </c:pt>
                <c:pt idx="810">
                  <c:v>0.24412572474824534</c:v>
                </c:pt>
                <c:pt idx="811">
                  <c:v>0.24513068927237863</c:v>
                </c:pt>
                <c:pt idx="812">
                  <c:v>0.24369747899159666</c:v>
                </c:pt>
                <c:pt idx="813">
                  <c:v>0.24418259233587486</c:v>
                </c:pt>
                <c:pt idx="814">
                  <c:v>0.24570263183451491</c:v>
                </c:pt>
                <c:pt idx="815">
                  <c:v>0.24621212121212124</c:v>
                </c:pt>
                <c:pt idx="816">
                  <c:v>0.2470918960837534</c:v>
                </c:pt>
                <c:pt idx="817">
                  <c:v>0.24454783367257923</c:v>
                </c:pt>
                <c:pt idx="818">
                  <c:v>0.24622823984526113</c:v>
                </c:pt>
                <c:pt idx="819">
                  <c:v>0.24492164828787</c:v>
                </c:pt>
                <c:pt idx="820">
                  <c:v>0.24419285574858482</c:v>
                </c:pt>
                <c:pt idx="821">
                  <c:v>0.24550898203592816</c:v>
                </c:pt>
                <c:pt idx="822">
                  <c:v>0.24544179523141657</c:v>
                </c:pt>
                <c:pt idx="823">
                  <c:v>0.24659711872826626</c:v>
                </c:pt>
                <c:pt idx="824">
                  <c:v>0.24799137762100723</c:v>
                </c:pt>
                <c:pt idx="825">
                  <c:v>0.24800854866912767</c:v>
                </c:pt>
                <c:pt idx="826">
                  <c:v>0.25026511134676566</c:v>
                </c:pt>
                <c:pt idx="827">
                  <c:v>0.24983299933199732</c:v>
                </c:pt>
                <c:pt idx="828">
                  <c:v>0.25150329292736473</c:v>
                </c:pt>
                <c:pt idx="829">
                  <c:v>0.25265957446808512</c:v>
                </c:pt>
                <c:pt idx="830">
                  <c:v>0.25463488460083239</c:v>
                </c:pt>
                <c:pt idx="831">
                  <c:v>0.25400670890793892</c:v>
                </c:pt>
                <c:pt idx="832">
                  <c:v>0.25485255692422543</c:v>
                </c:pt>
                <c:pt idx="833">
                  <c:v>0.25309220389805098</c:v>
                </c:pt>
                <c:pt idx="834">
                  <c:v>0.25223109441052138</c:v>
                </c:pt>
                <c:pt idx="835">
                  <c:v>0.25375922293826469</c:v>
                </c:pt>
                <c:pt idx="836">
                  <c:v>0.25372009794688266</c:v>
                </c:pt>
                <c:pt idx="837">
                  <c:v>0.25235691838872487</c:v>
                </c:pt>
                <c:pt idx="838">
                  <c:v>0.25016754427955956</c:v>
                </c:pt>
                <c:pt idx="839">
                  <c:v>0.25084650112866819</c:v>
                </c:pt>
                <c:pt idx="840">
                  <c:v>0.25103773584905659</c:v>
                </c:pt>
                <c:pt idx="841">
                  <c:v>0.24945544085614166</c:v>
                </c:pt>
                <c:pt idx="842">
                  <c:v>0.24932038834951456</c:v>
                </c:pt>
                <c:pt idx="843">
                  <c:v>0.24734120401990442</c:v>
                </c:pt>
                <c:pt idx="844">
                  <c:v>0.24870217265910405</c:v>
                </c:pt>
                <c:pt idx="845">
                  <c:v>0.2475594730357312</c:v>
                </c:pt>
                <c:pt idx="846">
                  <c:v>0.24593572778827977</c:v>
                </c:pt>
                <c:pt idx="847">
                  <c:v>0.24838195291248477</c:v>
                </c:pt>
                <c:pt idx="848">
                  <c:v>0.24752936789110572</c:v>
                </c:pt>
                <c:pt idx="849">
                  <c:v>0.24609955423476967</c:v>
                </c:pt>
                <c:pt idx="850">
                  <c:v>0.2467895030709101</c:v>
                </c:pt>
                <c:pt idx="851">
                  <c:v>0.24965693898088007</c:v>
                </c:pt>
                <c:pt idx="852">
                  <c:v>0.24838209825904659</c:v>
                </c:pt>
                <c:pt idx="853">
                  <c:v>0.24850766828909907</c:v>
                </c:pt>
                <c:pt idx="854">
                  <c:v>0.24911194097823117</c:v>
                </c:pt>
                <c:pt idx="855">
                  <c:v>0.24869517443457562</c:v>
                </c:pt>
                <c:pt idx="856">
                  <c:v>0.24919153654254825</c:v>
                </c:pt>
                <c:pt idx="857">
                  <c:v>0.24842220799414616</c:v>
                </c:pt>
                <c:pt idx="858">
                  <c:v>0.24685418208734272</c:v>
                </c:pt>
                <c:pt idx="859">
                  <c:v>0.24759143204564588</c:v>
                </c:pt>
                <c:pt idx="860">
                  <c:v>0.2453486186806991</c:v>
                </c:pt>
                <c:pt idx="861">
                  <c:v>0.24489991380136003</c:v>
                </c:pt>
                <c:pt idx="862">
                  <c:v>0.24547585560243787</c:v>
                </c:pt>
                <c:pt idx="863">
                  <c:v>0.24420625724217843</c:v>
                </c:pt>
                <c:pt idx="864">
                  <c:v>0.24520705521472391</c:v>
                </c:pt>
                <c:pt idx="865">
                  <c:v>0.24863831820353557</c:v>
                </c:pt>
                <c:pt idx="866">
                  <c:v>0.24752192146397253</c:v>
                </c:pt>
                <c:pt idx="867">
                  <c:v>0.24932147870846982</c:v>
                </c:pt>
                <c:pt idx="868">
                  <c:v>0.25091010921310558</c:v>
                </c:pt>
                <c:pt idx="869">
                  <c:v>0.25152870311216574</c:v>
                </c:pt>
                <c:pt idx="870">
                  <c:v>0.25002281230039236</c:v>
                </c:pt>
                <c:pt idx="871">
                  <c:v>0.25065819337267359</c:v>
                </c:pt>
                <c:pt idx="872">
                  <c:v>0.25029808309639545</c:v>
                </c:pt>
                <c:pt idx="873">
                  <c:v>0.25086663017697497</c:v>
                </c:pt>
                <c:pt idx="874">
                  <c:v>0.25294487905763868</c:v>
                </c:pt>
                <c:pt idx="875">
                  <c:v>0.25220046703790189</c:v>
                </c:pt>
                <c:pt idx="876">
                  <c:v>0.25101105419250475</c:v>
                </c:pt>
                <c:pt idx="877">
                  <c:v>0.25050081952285563</c:v>
                </c:pt>
                <c:pt idx="878">
                  <c:v>0.25093667184501506</c:v>
                </c:pt>
                <c:pt idx="879">
                  <c:v>0.2523010286951814</c:v>
                </c:pt>
                <c:pt idx="880">
                  <c:v>0.24984232813767007</c:v>
                </c:pt>
                <c:pt idx="881">
                  <c:v>0.25103250134674088</c:v>
                </c:pt>
                <c:pt idx="882">
                  <c:v>0.25025098110796756</c:v>
                </c:pt>
                <c:pt idx="883">
                  <c:v>0.25022739676187011</c:v>
                </c:pt>
                <c:pt idx="884">
                  <c:v>0.25121293800539085</c:v>
                </c:pt>
                <c:pt idx="885">
                  <c:v>0.2506067415730337</c:v>
                </c:pt>
                <c:pt idx="886">
                  <c:v>0.25140423989853233</c:v>
                </c:pt>
                <c:pt idx="887">
                  <c:v>0.25376092243941989</c:v>
                </c:pt>
                <c:pt idx="888">
                  <c:v>0.25324792493684589</c:v>
                </c:pt>
                <c:pt idx="889">
                  <c:v>0.25216677310464375</c:v>
                </c:pt>
                <c:pt idx="890">
                  <c:v>0.2524086529721869</c:v>
                </c:pt>
                <c:pt idx="891">
                  <c:v>0.25207881417208966</c:v>
                </c:pt>
                <c:pt idx="892">
                  <c:v>0.25353253532535325</c:v>
                </c:pt>
                <c:pt idx="893">
                  <c:v>0.25520693662286581</c:v>
                </c:pt>
                <c:pt idx="894">
                  <c:v>0.25568028738212845</c:v>
                </c:pt>
                <c:pt idx="895">
                  <c:v>0.25421449067431851</c:v>
                </c:pt>
                <c:pt idx="896">
                  <c:v>0.2544926483935378</c:v>
                </c:pt>
                <c:pt idx="897">
                  <c:v>0.25269939206968517</c:v>
                </c:pt>
                <c:pt idx="898">
                  <c:v>0.2520434743555196</c:v>
                </c:pt>
                <c:pt idx="899">
                  <c:v>0.25140964825919626</c:v>
                </c:pt>
                <c:pt idx="900">
                  <c:v>0.25136221527467617</c:v>
                </c:pt>
                <c:pt idx="901">
                  <c:v>0.25115576102418208</c:v>
                </c:pt>
                <c:pt idx="902">
                  <c:v>0.25017743080198723</c:v>
                </c:pt>
                <c:pt idx="903">
                  <c:v>0.25124378109452739</c:v>
                </c:pt>
                <c:pt idx="904">
                  <c:v>0.25008887308922861</c:v>
                </c:pt>
                <c:pt idx="905">
                  <c:v>0.24937185929648242</c:v>
                </c:pt>
                <c:pt idx="906">
                  <c:v>0.24988970263831289</c:v>
                </c:pt>
                <c:pt idx="907">
                  <c:v>0.25011000616034501</c:v>
                </c:pt>
                <c:pt idx="908">
                  <c:v>0.25046170081787006</c:v>
                </c:pt>
                <c:pt idx="909">
                  <c:v>0.25212365355985639</c:v>
                </c:pt>
                <c:pt idx="910">
                  <c:v>0.25530243519245877</c:v>
                </c:pt>
                <c:pt idx="911">
                  <c:v>0.25773555303756646</c:v>
                </c:pt>
                <c:pt idx="912">
                  <c:v>0.25805032553228929</c:v>
                </c:pt>
                <c:pt idx="913">
                  <c:v>0.25693596231024252</c:v>
                </c:pt>
                <c:pt idx="914">
                  <c:v>0.25624293047942226</c:v>
                </c:pt>
                <c:pt idx="915">
                  <c:v>0.25580781414994719</c:v>
                </c:pt>
                <c:pt idx="916">
                  <c:v>0.25543194854858337</c:v>
                </c:pt>
                <c:pt idx="917">
                  <c:v>0.25410483800158046</c:v>
                </c:pt>
                <c:pt idx="918">
                  <c:v>0.25308863025962397</c:v>
                </c:pt>
                <c:pt idx="919">
                  <c:v>0.25492171046607454</c:v>
                </c:pt>
                <c:pt idx="920">
                  <c:v>0.25526100027329873</c:v>
                </c:pt>
                <c:pt idx="921">
                  <c:v>0.25523739822523095</c:v>
                </c:pt>
                <c:pt idx="922">
                  <c:v>0.25475735227169261</c:v>
                </c:pt>
                <c:pt idx="923">
                  <c:v>0.25476651008565904</c:v>
                </c:pt>
                <c:pt idx="924">
                  <c:v>0.25495856224974389</c:v>
                </c:pt>
                <c:pt idx="925">
                  <c:v>0.25481386392811295</c:v>
                </c:pt>
                <c:pt idx="926">
                  <c:v>0.25656821888023196</c:v>
                </c:pt>
                <c:pt idx="927">
                  <c:v>0.25630519894382225</c:v>
                </c:pt>
                <c:pt idx="928">
                  <c:v>0.25667042465238632</c:v>
                </c:pt>
                <c:pt idx="929">
                  <c:v>0.255015938496156</c:v>
                </c:pt>
                <c:pt idx="930">
                  <c:v>0.25403720842383604</c:v>
                </c:pt>
                <c:pt idx="931">
                  <c:v>0.2557358701734751</c:v>
                </c:pt>
                <c:pt idx="932">
                  <c:v>0.25586393794972428</c:v>
                </c:pt>
                <c:pt idx="933">
                  <c:v>0.25700545639507999</c:v>
                </c:pt>
                <c:pt idx="934">
                  <c:v>0.25518326545723807</c:v>
                </c:pt>
                <c:pt idx="935">
                  <c:v>0.25715327136868965</c:v>
                </c:pt>
                <c:pt idx="936">
                  <c:v>0.25811717758026481</c:v>
                </c:pt>
                <c:pt idx="937">
                  <c:v>0.25894869714182672</c:v>
                </c:pt>
                <c:pt idx="938">
                  <c:v>0.25967248515385999</c:v>
                </c:pt>
                <c:pt idx="939">
                  <c:v>0.25980568549838073</c:v>
                </c:pt>
                <c:pt idx="940">
                  <c:v>0.25963027046717058</c:v>
                </c:pt>
                <c:pt idx="941">
                  <c:v>0.2598808879263671</c:v>
                </c:pt>
                <c:pt idx="942">
                  <c:v>0.25960061443932414</c:v>
                </c:pt>
                <c:pt idx="943">
                  <c:v>0.26042983565107458</c:v>
                </c:pt>
                <c:pt idx="944">
                  <c:v>0.26114934310483512</c:v>
                </c:pt>
                <c:pt idx="945">
                  <c:v>0.26087344028520498</c:v>
                </c:pt>
                <c:pt idx="946">
                  <c:v>0.26099732858414959</c:v>
                </c:pt>
                <c:pt idx="947">
                  <c:v>0.26145241477272724</c:v>
                </c:pt>
                <c:pt idx="948">
                  <c:v>0.26170678336980308</c:v>
                </c:pt>
                <c:pt idx="949">
                  <c:v>0.26043580992386456</c:v>
                </c:pt>
                <c:pt idx="950">
                  <c:v>0.26210029704700333</c:v>
                </c:pt>
                <c:pt idx="951">
                  <c:v>0.26145951117682875</c:v>
                </c:pt>
                <c:pt idx="952">
                  <c:v>0.26132524902555221</c:v>
                </c:pt>
                <c:pt idx="953">
                  <c:v>0.26303481725272826</c:v>
                </c:pt>
                <c:pt idx="954">
                  <c:v>0.26296649060524724</c:v>
                </c:pt>
                <c:pt idx="955">
                  <c:v>0.26441027403144063</c:v>
                </c:pt>
                <c:pt idx="956">
                  <c:v>0.26327924850555079</c:v>
                </c:pt>
                <c:pt idx="957">
                  <c:v>0.2652084757347915</c:v>
                </c:pt>
                <c:pt idx="958">
                  <c:v>0.2656721565922221</c:v>
                </c:pt>
                <c:pt idx="959">
                  <c:v>0.26503130628698857</c:v>
                </c:pt>
                <c:pt idx="960">
                  <c:v>0.26616131504982543</c:v>
                </c:pt>
                <c:pt idx="961">
                  <c:v>0.26557685724067098</c:v>
                </c:pt>
                <c:pt idx="962">
                  <c:v>0.26583797685383626</c:v>
                </c:pt>
                <c:pt idx="963">
                  <c:v>0.26668382226797049</c:v>
                </c:pt>
                <c:pt idx="964">
                  <c:v>0.26738833958404368</c:v>
                </c:pt>
                <c:pt idx="965">
                  <c:v>0.26763202725724022</c:v>
                </c:pt>
                <c:pt idx="966">
                  <c:v>0.26700854700854698</c:v>
                </c:pt>
                <c:pt idx="967">
                  <c:v>0.266893039049236</c:v>
                </c:pt>
                <c:pt idx="968">
                  <c:v>0.26667228022903333</c:v>
                </c:pt>
                <c:pt idx="969">
                  <c:v>0.2661290322580645</c:v>
                </c:pt>
                <c:pt idx="970">
                  <c:v>0.26613720851639067</c:v>
                </c:pt>
                <c:pt idx="971">
                  <c:v>0.26606045297634084</c:v>
                </c:pt>
                <c:pt idx="972">
                  <c:v>0.26583019657047263</c:v>
                </c:pt>
                <c:pt idx="973">
                  <c:v>0.2659929848004009</c:v>
                </c:pt>
                <c:pt idx="974">
                  <c:v>0.26621046482516897</c:v>
                </c:pt>
                <c:pt idx="975">
                  <c:v>0.26660615562340129</c:v>
                </c:pt>
                <c:pt idx="976">
                  <c:v>0.26894220463352292</c:v>
                </c:pt>
                <c:pt idx="977">
                  <c:v>0.26885053619302951</c:v>
                </c:pt>
                <c:pt idx="978">
                  <c:v>0.26733995492863699</c:v>
                </c:pt>
                <c:pt idx="979">
                  <c:v>0.26803441429516878</c:v>
                </c:pt>
                <c:pt idx="980">
                  <c:v>0.27034642797944636</c:v>
                </c:pt>
                <c:pt idx="981">
                  <c:v>0.27202115352834244</c:v>
                </c:pt>
                <c:pt idx="982">
                  <c:v>0.2718988588785814</c:v>
                </c:pt>
                <c:pt idx="983">
                  <c:v>0.2735063864853729</c:v>
                </c:pt>
                <c:pt idx="984">
                  <c:v>0.27337947332883189</c:v>
                </c:pt>
                <c:pt idx="985">
                  <c:v>0.2732450996816887</c:v>
                </c:pt>
                <c:pt idx="986">
                  <c:v>0.27602184345523745</c:v>
                </c:pt>
                <c:pt idx="987">
                  <c:v>0.2741351738069186</c:v>
                </c:pt>
                <c:pt idx="988">
                  <c:v>0.27602825093477357</c:v>
                </c:pt>
                <c:pt idx="989">
                  <c:v>0.27374063989108238</c:v>
                </c:pt>
                <c:pt idx="990">
                  <c:v>0.2718712549221024</c:v>
                </c:pt>
                <c:pt idx="991">
                  <c:v>0.27191429077386225</c:v>
                </c:pt>
                <c:pt idx="992">
                  <c:v>0.26990832284738453</c:v>
                </c:pt>
                <c:pt idx="993">
                  <c:v>0.27332988980716255</c:v>
                </c:pt>
                <c:pt idx="994">
                  <c:v>0.27333160666494</c:v>
                </c:pt>
                <c:pt idx="995">
                  <c:v>0.27552149851000424</c:v>
                </c:pt>
                <c:pt idx="996">
                  <c:v>0.27467885162514011</c:v>
                </c:pt>
                <c:pt idx="997">
                  <c:v>0.27386074282202127</c:v>
                </c:pt>
                <c:pt idx="998">
                  <c:v>0.27301448003510309</c:v>
                </c:pt>
                <c:pt idx="999">
                  <c:v>0.27330960854092523</c:v>
                </c:pt>
                <c:pt idx="1000">
                  <c:v>0.27138511095204004</c:v>
                </c:pt>
                <c:pt idx="1001">
                  <c:v>0.26976008926910916</c:v>
                </c:pt>
                <c:pt idx="1002">
                  <c:v>0.26961143695014661</c:v>
                </c:pt>
                <c:pt idx="1003">
                  <c:v>0.26905579797604678</c:v>
                </c:pt>
                <c:pt idx="1004">
                  <c:v>0.2685958078278613</c:v>
                </c:pt>
                <c:pt idx="1005">
                  <c:v>0.27078473453391805</c:v>
                </c:pt>
                <c:pt idx="1006">
                  <c:v>0.27085590465872156</c:v>
                </c:pt>
                <c:pt idx="1007">
                  <c:v>0.2706409435859925</c:v>
                </c:pt>
                <c:pt idx="1008">
                  <c:v>0.26913419510834186</c:v>
                </c:pt>
                <c:pt idx="1009">
                  <c:v>0.26910178555243364</c:v>
                </c:pt>
                <c:pt idx="1010">
                  <c:v>0.26944268810405564</c:v>
                </c:pt>
                <c:pt idx="1011">
                  <c:v>0.26614866129938214</c:v>
                </c:pt>
                <c:pt idx="1012">
                  <c:v>0.26258413119726987</c:v>
                </c:pt>
                <c:pt idx="1013">
                  <c:v>0.26252110298255482</c:v>
                </c:pt>
                <c:pt idx="1014">
                  <c:v>0.2639321074964639</c:v>
                </c:pt>
                <c:pt idx="1015">
                  <c:v>0.26633073751717817</c:v>
                </c:pt>
                <c:pt idx="1016">
                  <c:v>0.26595550692924874</c:v>
                </c:pt>
                <c:pt idx="1017">
                  <c:v>0.26609442060085836</c:v>
                </c:pt>
                <c:pt idx="1018">
                  <c:v>0.26803571428571427</c:v>
                </c:pt>
                <c:pt idx="1019">
                  <c:v>0.267416934619507</c:v>
                </c:pt>
                <c:pt idx="1020">
                  <c:v>0.26779026217228463</c:v>
                </c:pt>
                <c:pt idx="1021">
                  <c:v>0.26850443032310034</c:v>
                </c:pt>
                <c:pt idx="1022">
                  <c:v>0.26972444125302936</c:v>
                </c:pt>
                <c:pt idx="1023">
                  <c:v>0.26759149402208637</c:v>
                </c:pt>
                <c:pt idx="1024">
                  <c:v>0.26741737617870548</c:v>
                </c:pt>
                <c:pt idx="1025">
                  <c:v>0.26717557251908397</c:v>
                </c:pt>
                <c:pt idx="1026">
                  <c:v>0.26810049133215907</c:v>
                </c:pt>
                <c:pt idx="1027">
                  <c:v>0.26708825444062123</c:v>
                </c:pt>
                <c:pt idx="1028">
                  <c:v>0.26494578255445733</c:v>
                </c:pt>
                <c:pt idx="1029">
                  <c:v>0.26574307304785894</c:v>
                </c:pt>
                <c:pt idx="1030">
                  <c:v>0.26615414558193851</c:v>
                </c:pt>
                <c:pt idx="1031">
                  <c:v>0.26428571428571429</c:v>
                </c:pt>
                <c:pt idx="1032">
                  <c:v>0.26305045202682997</c:v>
                </c:pt>
                <c:pt idx="1033">
                  <c:v>0.2638771086608237</c:v>
                </c:pt>
                <c:pt idx="1034">
                  <c:v>0.2646509891750653</c:v>
                </c:pt>
                <c:pt idx="1035">
                  <c:v>0.2652834383104854</c:v>
                </c:pt>
                <c:pt idx="1036">
                  <c:v>0.26372303989632506</c:v>
                </c:pt>
                <c:pt idx="1037">
                  <c:v>0.26436257523253692</c:v>
                </c:pt>
                <c:pt idx="1038">
                  <c:v>0.26493388052895578</c:v>
                </c:pt>
                <c:pt idx="1039">
                  <c:v>0.26477024070021882</c:v>
                </c:pt>
                <c:pt idx="1040">
                  <c:v>0.26317269829364337</c:v>
                </c:pt>
                <c:pt idx="1041">
                  <c:v>0.2631186503868021</c:v>
                </c:pt>
                <c:pt idx="1042">
                  <c:v>0.26428834808259588</c:v>
                </c:pt>
                <c:pt idx="1043">
                  <c:v>0.26711497151396285</c:v>
                </c:pt>
                <c:pt idx="1044">
                  <c:v>0.26932212680431211</c:v>
                </c:pt>
                <c:pt idx="1045">
                  <c:v>0.27234851915587355</c:v>
                </c:pt>
                <c:pt idx="1046">
                  <c:v>0.27393330942990318</c:v>
                </c:pt>
                <c:pt idx="1047">
                  <c:v>0.27207530255490814</c:v>
                </c:pt>
                <c:pt idx="1048">
                  <c:v>0.27312099612018409</c:v>
                </c:pt>
                <c:pt idx="1049">
                  <c:v>0.27355154592438119</c:v>
                </c:pt>
                <c:pt idx="1050">
                  <c:v>0.27468939874852633</c:v>
                </c:pt>
                <c:pt idx="1051">
                  <c:v>0.27394466122738559</c:v>
                </c:pt>
                <c:pt idx="1052">
                  <c:v>0.2738371056852611</c:v>
                </c:pt>
                <c:pt idx="1053">
                  <c:v>0.27440913516862886</c:v>
                </c:pt>
                <c:pt idx="1054">
                  <c:v>0.27487815684536998</c:v>
                </c:pt>
                <c:pt idx="1055">
                  <c:v>0.27449061304386513</c:v>
                </c:pt>
                <c:pt idx="1056">
                  <c:v>0.27444906628905213</c:v>
                </c:pt>
                <c:pt idx="1057">
                  <c:v>0.27407011923829866</c:v>
                </c:pt>
                <c:pt idx="1058">
                  <c:v>0.27127172918572734</c:v>
                </c:pt>
                <c:pt idx="1059">
                  <c:v>0.27101169106140111</c:v>
                </c:pt>
                <c:pt idx="1060">
                  <c:v>0.27144308004801032</c:v>
                </c:pt>
                <c:pt idx="1061">
                  <c:v>0.27101422501385553</c:v>
                </c:pt>
                <c:pt idx="1062">
                  <c:v>0.27237886668491651</c:v>
                </c:pt>
                <c:pt idx="1063">
                  <c:v>0.27288459786865832</c:v>
                </c:pt>
                <c:pt idx="1064">
                  <c:v>0.27178346310715612</c:v>
                </c:pt>
                <c:pt idx="1065">
                  <c:v>0.27127313307914069</c:v>
                </c:pt>
                <c:pt idx="1066">
                  <c:v>0.2693241224794623</c:v>
                </c:pt>
                <c:pt idx="1067">
                  <c:v>0.26779114943617932</c:v>
                </c:pt>
                <c:pt idx="1068">
                  <c:v>0.26628280158580331</c:v>
                </c:pt>
                <c:pt idx="1069">
                  <c:v>0.26769932528746554</c:v>
                </c:pt>
                <c:pt idx="1070">
                  <c:v>0.26895002807411567</c:v>
                </c:pt>
                <c:pt idx="1071">
                  <c:v>0.26873041496534045</c:v>
                </c:pt>
                <c:pt idx="1072">
                  <c:v>0.26768587978349634</c:v>
                </c:pt>
                <c:pt idx="1073">
                  <c:v>0.27023787571454916</c:v>
                </c:pt>
                <c:pt idx="1074">
                  <c:v>0.27112450899789897</c:v>
                </c:pt>
                <c:pt idx="1075">
                  <c:v>0.27171070430156008</c:v>
                </c:pt>
                <c:pt idx="1076">
                  <c:v>0.27225465158701206</c:v>
                </c:pt>
                <c:pt idx="1077">
                  <c:v>0.27316366271171089</c:v>
                </c:pt>
                <c:pt idx="1078">
                  <c:v>0.27163721601153984</c:v>
                </c:pt>
                <c:pt idx="1079">
                  <c:v>0.27269465374955149</c:v>
                </c:pt>
                <c:pt idx="1080">
                  <c:v>0.27235628105039034</c:v>
                </c:pt>
                <c:pt idx="1081">
                  <c:v>0.27172658677319128</c:v>
                </c:pt>
                <c:pt idx="1082">
                  <c:v>0.27069331446763351</c:v>
                </c:pt>
                <c:pt idx="1083">
                  <c:v>0.27041132242370636</c:v>
                </c:pt>
                <c:pt idx="1084">
                  <c:v>0.27291314783536313</c:v>
                </c:pt>
                <c:pt idx="1085">
                  <c:v>0.27283075037212157</c:v>
                </c:pt>
                <c:pt idx="1086">
                  <c:v>0.27390770310580803</c:v>
                </c:pt>
                <c:pt idx="1087">
                  <c:v>0.27384940927526008</c:v>
                </c:pt>
                <c:pt idx="1088">
                  <c:v>0.27200000000000002</c:v>
                </c:pt>
                <c:pt idx="1089">
                  <c:v>0.27381989200487722</c:v>
                </c:pt>
                <c:pt idx="1090">
                  <c:v>0.27338759079373415</c:v>
                </c:pt>
                <c:pt idx="1091">
                  <c:v>0.27391645591697916</c:v>
                </c:pt>
                <c:pt idx="1092">
                  <c:v>0.27430767886782564</c:v>
                </c:pt>
                <c:pt idx="1093">
                  <c:v>0.27407342504161925</c:v>
                </c:pt>
                <c:pt idx="1094">
                  <c:v>0.27318733094843378</c:v>
                </c:pt>
                <c:pt idx="1095">
                  <c:v>0.27235164835164838</c:v>
                </c:pt>
                <c:pt idx="1096">
                  <c:v>0.27412961047914508</c:v>
                </c:pt>
                <c:pt idx="1097">
                  <c:v>0.27579074377316209</c:v>
                </c:pt>
                <c:pt idx="1098">
                  <c:v>0.27551988955043577</c:v>
                </c:pt>
                <c:pt idx="1099">
                  <c:v>0.27629998283851037</c:v>
                </c:pt>
                <c:pt idx="1100">
                  <c:v>0.2752678954136305</c:v>
                </c:pt>
                <c:pt idx="1101">
                  <c:v>0.27425006409708574</c:v>
                </c:pt>
                <c:pt idx="1102">
                  <c:v>0.27662822252374486</c:v>
                </c:pt>
                <c:pt idx="1103">
                  <c:v>0.27609398944321473</c:v>
                </c:pt>
                <c:pt idx="1104">
                  <c:v>0.27383177570093453</c:v>
                </c:pt>
                <c:pt idx="1105">
                  <c:v>0.27231991883665879</c:v>
                </c:pt>
                <c:pt idx="1106">
                  <c:v>0.27225220594534394</c:v>
                </c:pt>
                <c:pt idx="1107">
                  <c:v>0.27343683719351825</c:v>
                </c:pt>
                <c:pt idx="1108">
                  <c:v>0.27503597731312962</c:v>
                </c:pt>
                <c:pt idx="1109">
                  <c:v>0.27444021968736798</c:v>
                </c:pt>
                <c:pt idx="1110">
                  <c:v>0.27455770850884587</c:v>
                </c:pt>
                <c:pt idx="1111">
                  <c:v>0.27324797843665766</c:v>
                </c:pt>
                <c:pt idx="1112">
                  <c:v>0.27200540631863496</c:v>
                </c:pt>
                <c:pt idx="1113">
                  <c:v>0.27136824324324327</c:v>
                </c:pt>
                <c:pt idx="1114">
                  <c:v>0.27158409992404425</c:v>
                </c:pt>
                <c:pt idx="1115">
                  <c:v>0.27149244916898674</c:v>
                </c:pt>
                <c:pt idx="1116">
                  <c:v>0.27192835621024442</c:v>
                </c:pt>
                <c:pt idx="1117">
                  <c:v>0.27127969987494788</c:v>
                </c:pt>
                <c:pt idx="1118">
                  <c:v>0.27179780795026987</c:v>
                </c:pt>
                <c:pt idx="1119">
                  <c:v>0.27238653955838016</c:v>
                </c:pt>
                <c:pt idx="1120">
                  <c:v>0.27177728794187284</c:v>
                </c:pt>
                <c:pt idx="1121">
                  <c:v>0.27127703313872215</c:v>
                </c:pt>
                <c:pt idx="1122">
                  <c:v>0.2701064701064701</c:v>
                </c:pt>
                <c:pt idx="1123">
                  <c:v>0.26956593225912528</c:v>
                </c:pt>
                <c:pt idx="1124">
                  <c:v>0.26963394342762059</c:v>
                </c:pt>
                <c:pt idx="1125">
                  <c:v>0.27084895442805962</c:v>
                </c:pt>
                <c:pt idx="1126">
                  <c:v>0.27073459715639808</c:v>
                </c:pt>
                <c:pt idx="1127">
                  <c:v>0.2707663677888682</c:v>
                </c:pt>
                <c:pt idx="1128">
                  <c:v>0.27225741913971324</c:v>
                </c:pt>
                <c:pt idx="1129">
                  <c:v>0.27234184055199928</c:v>
                </c:pt>
                <c:pt idx="1130">
                  <c:v>0.27198602213162493</c:v>
                </c:pt>
                <c:pt idx="1131">
                  <c:v>0.27218235542422964</c:v>
                </c:pt>
                <c:pt idx="1132">
                  <c:v>0.27429284525790348</c:v>
                </c:pt>
                <c:pt idx="1133">
                  <c:v>0.2752525252525253</c:v>
                </c:pt>
                <c:pt idx="1134">
                  <c:v>0.27433702584759984</c:v>
                </c:pt>
                <c:pt idx="1135">
                  <c:v>0.27521309815174277</c:v>
                </c:pt>
                <c:pt idx="1136">
                  <c:v>0.27642343607966285</c:v>
                </c:pt>
                <c:pt idx="1137">
                  <c:v>0.27717036553524804</c:v>
                </c:pt>
                <c:pt idx="1138">
                  <c:v>0.27699568719993489</c:v>
                </c:pt>
                <c:pt idx="1139">
                  <c:v>0.2771260997067449</c:v>
                </c:pt>
                <c:pt idx="1140">
                  <c:v>0.27770088740535698</c:v>
                </c:pt>
                <c:pt idx="1141">
                  <c:v>0.27571382219338092</c:v>
                </c:pt>
                <c:pt idx="1142">
                  <c:v>0.27545248868778283</c:v>
                </c:pt>
                <c:pt idx="1143">
                  <c:v>0.27634961439588684</c:v>
                </c:pt>
                <c:pt idx="1144">
                  <c:v>0.27633269107257546</c:v>
                </c:pt>
                <c:pt idx="1145">
                  <c:v>0.27737226277372262</c:v>
                </c:pt>
                <c:pt idx="1146">
                  <c:v>0.27751813053988716</c:v>
                </c:pt>
                <c:pt idx="1147">
                  <c:v>0.27896170485499122</c:v>
                </c:pt>
                <c:pt idx="1148">
                  <c:v>0.27787610619469028</c:v>
                </c:pt>
                <c:pt idx="1149">
                  <c:v>0.27712680577849119</c:v>
                </c:pt>
                <c:pt idx="1150">
                  <c:v>0.27761384480421086</c:v>
                </c:pt>
                <c:pt idx="1151">
                  <c:v>0.27738909206551121</c:v>
                </c:pt>
                <c:pt idx="1152">
                  <c:v>0.27722929936305735</c:v>
                </c:pt>
                <c:pt idx="1153">
                  <c:v>0.27759649820931159</c:v>
                </c:pt>
                <c:pt idx="1154">
                  <c:v>0.27704045140268618</c:v>
                </c:pt>
                <c:pt idx="1155">
                  <c:v>0.27708068614993647</c:v>
                </c:pt>
                <c:pt idx="1156">
                  <c:v>0.27704422526248806</c:v>
                </c:pt>
                <c:pt idx="1157">
                  <c:v>0.27729622266401588</c:v>
                </c:pt>
                <c:pt idx="1158">
                  <c:v>0.27642660369933097</c:v>
                </c:pt>
                <c:pt idx="1159">
                  <c:v>0.27618522601984563</c:v>
                </c:pt>
                <c:pt idx="1160">
                  <c:v>0.27616734565966783</c:v>
                </c:pt>
                <c:pt idx="1161">
                  <c:v>0.27623832325928249</c:v>
                </c:pt>
                <c:pt idx="1162">
                  <c:v>0.27733207487808714</c:v>
                </c:pt>
                <c:pt idx="1163">
                  <c:v>0.27807528744684201</c:v>
                </c:pt>
                <c:pt idx="1164">
                  <c:v>0.27811347406419207</c:v>
                </c:pt>
                <c:pt idx="1165">
                  <c:v>0.27788147456836204</c:v>
                </c:pt>
                <c:pt idx="1166">
                  <c:v>0.27864765911038408</c:v>
                </c:pt>
                <c:pt idx="1167">
                  <c:v>0.27772621809744774</c:v>
                </c:pt>
                <c:pt idx="1168">
                  <c:v>0.27926189005558988</c:v>
                </c:pt>
                <c:pt idx="1169">
                  <c:v>0.27906432748538013</c:v>
                </c:pt>
                <c:pt idx="1170">
                  <c:v>0.27802935665209239</c:v>
                </c:pt>
                <c:pt idx="1171">
                  <c:v>0.2796603567811794</c:v>
                </c:pt>
                <c:pt idx="1172">
                  <c:v>0.28071262587141754</c:v>
                </c:pt>
                <c:pt idx="1173">
                  <c:v>0.28025083223658748</c:v>
                </c:pt>
                <c:pt idx="1174">
                  <c:v>0.2807896969229583</c:v>
                </c:pt>
                <c:pt idx="1175">
                  <c:v>0.28109854604200318</c:v>
                </c:pt>
                <c:pt idx="1176">
                  <c:v>0.28053554650798623</c:v>
                </c:pt>
                <c:pt idx="1177">
                  <c:v>0.28162884675163197</c:v>
                </c:pt>
                <c:pt idx="1178">
                  <c:v>0.28109224414869205</c:v>
                </c:pt>
                <c:pt idx="1179">
                  <c:v>0.2807111656065599</c:v>
                </c:pt>
                <c:pt idx="1180">
                  <c:v>0.28024162716011619</c:v>
                </c:pt>
                <c:pt idx="1181">
                  <c:v>0.280442241707968</c:v>
                </c:pt>
                <c:pt idx="1182">
                  <c:v>0.28135182238387513</c:v>
                </c:pt>
                <c:pt idx="1183">
                  <c:v>0.28196424530436753</c:v>
                </c:pt>
                <c:pt idx="1184">
                  <c:v>0.28252816209268916</c:v>
                </c:pt>
                <c:pt idx="1185">
                  <c:v>0.28393288996372434</c:v>
                </c:pt>
                <c:pt idx="1186">
                  <c:v>0.28435128840808355</c:v>
                </c:pt>
                <c:pt idx="1187">
                  <c:v>0.28336955707112343</c:v>
                </c:pt>
                <c:pt idx="1188">
                  <c:v>0.28321178858732432</c:v>
                </c:pt>
                <c:pt idx="1189">
                  <c:v>0.28277923048188275</c:v>
                </c:pt>
                <c:pt idx="1190">
                  <c:v>0.28260707635009308</c:v>
                </c:pt>
                <c:pt idx="1191">
                  <c:v>0.28276220917267525</c:v>
                </c:pt>
                <c:pt idx="1192">
                  <c:v>0.28020936054008949</c:v>
                </c:pt>
                <c:pt idx="1193">
                  <c:v>0.27698061364677146</c:v>
                </c:pt>
                <c:pt idx="1194">
                  <c:v>0.27877491789505843</c:v>
                </c:pt>
                <c:pt idx="1195">
                  <c:v>0.2783193531323207</c:v>
                </c:pt>
                <c:pt idx="1196">
                  <c:v>0.27795719113781447</c:v>
                </c:pt>
                <c:pt idx="1197">
                  <c:v>0.27663637057969903</c:v>
                </c:pt>
                <c:pt idx="1198">
                  <c:v>0.27741787973477627</c:v>
                </c:pt>
                <c:pt idx="1199">
                  <c:v>0.27931370345395973</c:v>
                </c:pt>
                <c:pt idx="1200">
                  <c:v>0.27810070204574622</c:v>
                </c:pt>
                <c:pt idx="1201">
                  <c:v>0.27771437266986226</c:v>
                </c:pt>
                <c:pt idx="1202">
                  <c:v>0.27960476693317238</c:v>
                </c:pt>
                <c:pt idx="1203">
                  <c:v>0.2794017675050986</c:v>
                </c:pt>
                <c:pt idx="1204">
                  <c:v>0.27897491149761428</c:v>
                </c:pt>
                <c:pt idx="1205">
                  <c:v>0.28026597370834605</c:v>
                </c:pt>
                <c:pt idx="1206">
                  <c:v>0.27958477508650514</c:v>
                </c:pt>
                <c:pt idx="1207">
                  <c:v>0.28018046048537648</c:v>
                </c:pt>
                <c:pt idx="1208">
                  <c:v>0.28015533365034079</c:v>
                </c:pt>
                <c:pt idx="1209">
                  <c:v>0.28079780993351583</c:v>
                </c:pt>
                <c:pt idx="1210">
                  <c:v>0.28154351909830932</c:v>
                </c:pt>
                <c:pt idx="1211">
                  <c:v>0.28333590257437952</c:v>
                </c:pt>
                <c:pt idx="1212">
                  <c:v>0.28207904710341092</c:v>
                </c:pt>
                <c:pt idx="1213">
                  <c:v>0.28219959895110291</c:v>
                </c:pt>
                <c:pt idx="1214">
                  <c:v>0.28242933537051185</c:v>
                </c:pt>
                <c:pt idx="1215">
                  <c:v>0.28255902513328257</c:v>
                </c:pt>
                <c:pt idx="1216">
                  <c:v>0.28302030844403731</c:v>
                </c:pt>
                <c:pt idx="1217">
                  <c:v>0.28340664340967686</c:v>
                </c:pt>
                <c:pt idx="1218">
                  <c:v>0.2825939594787979</c:v>
                </c:pt>
                <c:pt idx="1219">
                  <c:v>0.2841089071574025</c:v>
                </c:pt>
                <c:pt idx="1220">
                  <c:v>0.28524220803604955</c:v>
                </c:pt>
                <c:pt idx="1221">
                  <c:v>0.28538196007804295</c:v>
                </c:pt>
                <c:pt idx="1222">
                  <c:v>0.28437406184329028</c:v>
                </c:pt>
                <c:pt idx="1223">
                  <c:v>0.28377973963788716</c:v>
                </c:pt>
                <c:pt idx="1224">
                  <c:v>0.28315331533153315</c:v>
                </c:pt>
                <c:pt idx="1225">
                  <c:v>0.28164985699232276</c:v>
                </c:pt>
                <c:pt idx="1226">
                  <c:v>0.28227389400573755</c:v>
                </c:pt>
                <c:pt idx="1227">
                  <c:v>0.28226971932760325</c:v>
                </c:pt>
                <c:pt idx="1228">
                  <c:v>0.2814544348090674</c:v>
                </c:pt>
                <c:pt idx="1229">
                  <c:v>0.28124049863180295</c:v>
                </c:pt>
                <c:pt idx="1230">
                  <c:v>0.28120266585883069</c:v>
                </c:pt>
                <c:pt idx="1231">
                  <c:v>0.28033088235294118</c:v>
                </c:pt>
                <c:pt idx="1232">
                  <c:v>0.28116670474449779</c:v>
                </c:pt>
                <c:pt idx="1233">
                  <c:v>0.281893313298272</c:v>
                </c:pt>
                <c:pt idx="1234">
                  <c:v>0.2812827029451338</c:v>
                </c:pt>
                <c:pt idx="1235">
                  <c:v>0.28075426519006291</c:v>
                </c:pt>
                <c:pt idx="1236">
                  <c:v>0.2837005712589955</c:v>
                </c:pt>
                <c:pt idx="1237">
                  <c:v>0.28311343701628955</c:v>
                </c:pt>
                <c:pt idx="1238">
                  <c:v>0.28315333186393354</c:v>
                </c:pt>
                <c:pt idx="1239">
                  <c:v>0.28366195118375725</c:v>
                </c:pt>
                <c:pt idx="1240">
                  <c:v>0.28365878725590954</c:v>
                </c:pt>
                <c:pt idx="1241">
                  <c:v>0.28350401532454139</c:v>
                </c:pt>
                <c:pt idx="1242">
                  <c:v>0.28124304679967366</c:v>
                </c:pt>
                <c:pt idx="1243">
                  <c:v>0.28246388743357531</c:v>
                </c:pt>
                <c:pt idx="1244">
                  <c:v>0.28368107302533535</c:v>
                </c:pt>
                <c:pt idx="1245">
                  <c:v>0.28377375296912111</c:v>
                </c:pt>
                <c:pt idx="1246">
                  <c:v>0.28394789136674758</c:v>
                </c:pt>
                <c:pt idx="1247">
                  <c:v>0.28310026777744723</c:v>
                </c:pt>
                <c:pt idx="1248">
                  <c:v>0.28235119928931002</c:v>
                </c:pt>
                <c:pt idx="1249">
                  <c:v>0.28111011638316924</c:v>
                </c:pt>
                <c:pt idx="1250">
                  <c:v>0.28185299196636382</c:v>
                </c:pt>
                <c:pt idx="1251">
                  <c:v>0.27806563039723664</c:v>
                </c:pt>
                <c:pt idx="1252">
                  <c:v>0.27932420363203331</c:v>
                </c:pt>
                <c:pt idx="1253">
                  <c:v>0.28044253044253042</c:v>
                </c:pt>
                <c:pt idx="1254">
                  <c:v>0.27969463363520691</c:v>
                </c:pt>
                <c:pt idx="1255">
                  <c:v>0.27896410722398912</c:v>
                </c:pt>
                <c:pt idx="1256">
                  <c:v>0.27775672603258811</c:v>
                </c:pt>
                <c:pt idx="1257">
                  <c:v>0.27917516428733291</c:v>
                </c:pt>
                <c:pt idx="1258">
                  <c:v>0.27902255639097745</c:v>
                </c:pt>
                <c:pt idx="1259">
                  <c:v>0.27930492097970189</c:v>
                </c:pt>
                <c:pt idx="1260">
                  <c:v>0.27894736842105267</c:v>
                </c:pt>
                <c:pt idx="1261">
                  <c:v>0.27602942291650867</c:v>
                </c:pt>
                <c:pt idx="1262">
                  <c:v>0.27776512563577016</c:v>
                </c:pt>
                <c:pt idx="1263">
                  <c:v>0.27679803711087259</c:v>
                </c:pt>
                <c:pt idx="1264">
                  <c:v>0.27772181325067802</c:v>
                </c:pt>
                <c:pt idx="1265">
                  <c:v>0.2777605459057072</c:v>
                </c:pt>
                <c:pt idx="1266">
                  <c:v>0.27651456159476717</c:v>
                </c:pt>
                <c:pt idx="1267">
                  <c:v>0.27650695517774343</c:v>
                </c:pt>
                <c:pt idx="1268">
                  <c:v>0.27594043887147335</c:v>
                </c:pt>
                <c:pt idx="1269">
                  <c:v>0.2758026624902114</c:v>
                </c:pt>
                <c:pt idx="1270">
                  <c:v>0.27752861119703065</c:v>
                </c:pt>
                <c:pt idx="1271">
                  <c:v>0.27830262950716422</c:v>
                </c:pt>
                <c:pt idx="1272">
                  <c:v>0.2786331500392773</c:v>
                </c:pt>
                <c:pt idx="1273">
                  <c:v>0.27902400629673357</c:v>
                </c:pt>
                <c:pt idx="1274">
                  <c:v>0.28003132341425213</c:v>
                </c:pt>
                <c:pt idx="1275">
                  <c:v>0.28057164928543843</c:v>
                </c:pt>
                <c:pt idx="1276">
                  <c:v>0.28071811611098157</c:v>
                </c:pt>
                <c:pt idx="1277">
                  <c:v>0.28090413094310207</c:v>
                </c:pt>
                <c:pt idx="1278">
                  <c:v>0.28097153221354787</c:v>
                </c:pt>
                <c:pt idx="1279">
                  <c:v>0.2806784430201657</c:v>
                </c:pt>
                <c:pt idx="1280">
                  <c:v>0.28138260936656118</c:v>
                </c:pt>
                <c:pt idx="1281">
                  <c:v>0.28044675642594857</c:v>
                </c:pt>
                <c:pt idx="1282">
                  <c:v>0.28218534515420174</c:v>
                </c:pt>
                <c:pt idx="1283">
                  <c:v>0.28307945041816007</c:v>
                </c:pt>
                <c:pt idx="1284">
                  <c:v>0.28174276959868472</c:v>
                </c:pt>
                <c:pt idx="1285">
                  <c:v>0.2828991565275808</c:v>
                </c:pt>
                <c:pt idx="1286">
                  <c:v>0.28294917257683211</c:v>
                </c:pt>
                <c:pt idx="1287">
                  <c:v>0.28139880952380952</c:v>
                </c:pt>
                <c:pt idx="1288">
                  <c:v>0.28127604758657271</c:v>
                </c:pt>
                <c:pt idx="1289">
                  <c:v>0.27975646879756466</c:v>
                </c:pt>
                <c:pt idx="1290">
                  <c:v>0.27996055825242716</c:v>
                </c:pt>
                <c:pt idx="1291">
                  <c:v>0.27885129458489266</c:v>
                </c:pt>
                <c:pt idx="1292">
                  <c:v>0.27746981547573846</c:v>
                </c:pt>
                <c:pt idx="1293">
                  <c:v>0.27662506699333894</c:v>
                </c:pt>
                <c:pt idx="1294">
                  <c:v>0.2757477586076999</c:v>
                </c:pt>
                <c:pt idx="1295">
                  <c:v>0.27644176404070864</c:v>
                </c:pt>
                <c:pt idx="1296">
                  <c:v>0.27674920068406572</c:v>
                </c:pt>
                <c:pt idx="1297">
                  <c:v>0.27366622083519093</c:v>
                </c:pt>
                <c:pt idx="1298">
                  <c:v>0.27505043712172156</c:v>
                </c:pt>
                <c:pt idx="1299">
                  <c:v>0.27098177454436362</c:v>
                </c:pt>
                <c:pt idx="1300">
                  <c:v>0.26914241960183766</c:v>
                </c:pt>
                <c:pt idx="1301">
                  <c:v>0.26762402088772846</c:v>
                </c:pt>
                <c:pt idx="1302">
                  <c:v>0.26815124101136623</c:v>
                </c:pt>
                <c:pt idx="1303">
                  <c:v>0.26758813480354093</c:v>
                </c:pt>
                <c:pt idx="1304">
                  <c:v>0.26504103912662363</c:v>
                </c:pt>
                <c:pt idx="1305">
                  <c:v>0.26599033050645954</c:v>
                </c:pt>
                <c:pt idx="1306">
                  <c:v>0.26409446199900216</c:v>
                </c:pt>
                <c:pt idx="1307">
                  <c:v>0.26449033977348435</c:v>
                </c:pt>
                <c:pt idx="1308">
                  <c:v>0.26296098343132013</c:v>
                </c:pt>
                <c:pt idx="1309">
                  <c:v>0.26370446033367378</c:v>
                </c:pt>
                <c:pt idx="1310">
                  <c:v>0.26182206786000534</c:v>
                </c:pt>
                <c:pt idx="1311">
                  <c:v>0.26250745759822725</c:v>
                </c:pt>
                <c:pt idx="1312">
                  <c:v>0.26583135794107687</c:v>
                </c:pt>
                <c:pt idx="1313">
                  <c:v>0.26421820593599732</c:v>
                </c:pt>
                <c:pt idx="1314">
                  <c:v>0.26273099757504809</c:v>
                </c:pt>
                <c:pt idx="1315">
                  <c:v>0.2617197292554525</c:v>
                </c:pt>
                <c:pt idx="1316">
                  <c:v>0.25831805082525539</c:v>
                </c:pt>
                <c:pt idx="1317">
                  <c:v>0.25861150568181818</c:v>
                </c:pt>
                <c:pt idx="1318">
                  <c:v>0.25938082143173952</c:v>
                </c:pt>
                <c:pt idx="1319">
                  <c:v>0.25996221229817934</c:v>
                </c:pt>
                <c:pt idx="1320">
                  <c:v>0.26151761517615174</c:v>
                </c:pt>
                <c:pt idx="1321">
                  <c:v>0.26057791537667702</c:v>
                </c:pt>
                <c:pt idx="1322">
                  <c:v>0.26218530134780027</c:v>
                </c:pt>
                <c:pt idx="1323">
                  <c:v>0.26293671720500988</c:v>
                </c:pt>
                <c:pt idx="1324">
                  <c:v>0.26446416831032216</c:v>
                </c:pt>
                <c:pt idx="1325">
                  <c:v>0.26509572901325479</c:v>
                </c:pt>
                <c:pt idx="1326">
                  <c:v>0.26351910038035392</c:v>
                </c:pt>
                <c:pt idx="1327">
                  <c:v>0.26177344081459486</c:v>
                </c:pt>
                <c:pt idx="1328">
                  <c:v>0.26096247542525003</c:v>
                </c:pt>
                <c:pt idx="1329">
                  <c:v>0.26170088951700055</c:v>
                </c:pt>
                <c:pt idx="1330">
                  <c:v>0.26041666666666663</c:v>
                </c:pt>
                <c:pt idx="1331">
                  <c:v>0.26035196687370599</c:v>
                </c:pt>
                <c:pt idx="1332">
                  <c:v>0.25919259449730003</c:v>
                </c:pt>
                <c:pt idx="1333">
                  <c:v>0.26159334126040429</c:v>
                </c:pt>
                <c:pt idx="1334">
                  <c:v>0.26254502806400265</c:v>
                </c:pt>
                <c:pt idx="1335">
                  <c:v>0.26336160751049986</c:v>
                </c:pt>
                <c:pt idx="1336">
                  <c:v>0.26308426596445028</c:v>
                </c:pt>
                <c:pt idx="1337">
                  <c:v>0.26323663868340125</c:v>
                </c:pt>
                <c:pt idx="1338">
                  <c:v>0.26162935840892071</c:v>
                </c:pt>
                <c:pt idx="1339">
                  <c:v>0.25842407613821489</c:v>
                </c:pt>
                <c:pt idx="1340">
                  <c:v>0.25704412546517813</c:v>
                </c:pt>
                <c:pt idx="1341">
                  <c:v>0.2581469085784745</c:v>
                </c:pt>
                <c:pt idx="1342">
                  <c:v>0.25851686166551963</c:v>
                </c:pt>
                <c:pt idx="1343">
                  <c:v>0.2601667517440871</c:v>
                </c:pt>
                <c:pt idx="1344">
                  <c:v>0.25879287885366914</c:v>
                </c:pt>
                <c:pt idx="1345">
                  <c:v>0.26049116760017232</c:v>
                </c:pt>
                <c:pt idx="1346">
                  <c:v>0.25824127264692881</c:v>
                </c:pt>
                <c:pt idx="1347">
                  <c:v>0.25834622032202309</c:v>
                </c:pt>
                <c:pt idx="1348">
                  <c:v>0.25983621150080116</c:v>
                </c:pt>
                <c:pt idx="1349">
                  <c:v>0.26053137563363049</c:v>
                </c:pt>
                <c:pt idx="1350">
                  <c:v>0.26105245085415058</c:v>
                </c:pt>
                <c:pt idx="1351">
                  <c:v>0.26220724224353992</c:v>
                </c:pt>
                <c:pt idx="1352">
                  <c:v>0.26258571667502928</c:v>
                </c:pt>
                <c:pt idx="1353">
                  <c:v>0.26307435254803674</c:v>
                </c:pt>
                <c:pt idx="1354">
                  <c:v>0.26409937888198759</c:v>
                </c:pt>
                <c:pt idx="1355">
                  <c:v>0.2623848643266119</c:v>
                </c:pt>
                <c:pt idx="1356">
                  <c:v>0.26262543852492454</c:v>
                </c:pt>
                <c:pt idx="1357">
                  <c:v>0.26008483739499294</c:v>
                </c:pt>
                <c:pt idx="1358">
                  <c:v>0.2624408549518682</c:v>
                </c:pt>
                <c:pt idx="1359">
                  <c:v>0.2623627507636424</c:v>
                </c:pt>
                <c:pt idx="1360">
                  <c:v>0.26343909255301656</c:v>
                </c:pt>
                <c:pt idx="1361">
                  <c:v>0.26353149955634431</c:v>
                </c:pt>
                <c:pt idx="1362">
                  <c:v>0.26520041437564751</c:v>
                </c:pt>
                <c:pt idx="1363">
                  <c:v>0.26493295408370582</c:v>
                </c:pt>
                <c:pt idx="1364">
                  <c:v>0.26411906677393404</c:v>
                </c:pt>
                <c:pt idx="1365">
                  <c:v>0.26634533157117313</c:v>
                </c:pt>
                <c:pt idx="1366">
                  <c:v>0.26640746500777607</c:v>
                </c:pt>
                <c:pt idx="1367">
                  <c:v>0.26629482071713151</c:v>
                </c:pt>
                <c:pt idx="1368">
                  <c:v>0.26565573770491802</c:v>
                </c:pt>
                <c:pt idx="1369">
                  <c:v>0.26655375433502698</c:v>
                </c:pt>
                <c:pt idx="1370">
                  <c:v>0.26819801980198021</c:v>
                </c:pt>
                <c:pt idx="1371">
                  <c:v>0.26777175645521201</c:v>
                </c:pt>
                <c:pt idx="1372">
                  <c:v>0.2667511484238872</c:v>
                </c:pt>
                <c:pt idx="1373">
                  <c:v>0.26634344698154522</c:v>
                </c:pt>
                <c:pt idx="1374">
                  <c:v>0.26583306268268919</c:v>
                </c:pt>
                <c:pt idx="1375">
                  <c:v>0.26657014157014158</c:v>
                </c:pt>
                <c:pt idx="1376">
                  <c:v>0.26788252013263858</c:v>
                </c:pt>
                <c:pt idx="1377">
                  <c:v>0.26877092300334771</c:v>
                </c:pt>
                <c:pt idx="1378">
                  <c:v>0.26903553299492389</c:v>
                </c:pt>
                <c:pt idx="1379">
                  <c:v>0.26934235976789173</c:v>
                </c:pt>
                <c:pt idx="1380">
                  <c:v>0.26893784292850709</c:v>
                </c:pt>
                <c:pt idx="1381">
                  <c:v>0.26988030824725368</c:v>
                </c:pt>
                <c:pt idx="1382">
                  <c:v>0.26876149089085744</c:v>
                </c:pt>
                <c:pt idx="1383">
                  <c:v>0.26805940095645608</c:v>
                </c:pt>
                <c:pt idx="1384">
                  <c:v>0.26775909402882636</c:v>
                </c:pt>
                <c:pt idx="1385">
                  <c:v>0.26783565411724258</c:v>
                </c:pt>
                <c:pt idx="1386">
                  <c:v>0.26906691170328295</c:v>
                </c:pt>
                <c:pt idx="1387">
                  <c:v>0.26855476884631407</c:v>
                </c:pt>
                <c:pt idx="1388">
                  <c:v>0.27114169133530686</c:v>
                </c:pt>
                <c:pt idx="1389">
                  <c:v>0.2703048731695607</c:v>
                </c:pt>
                <c:pt idx="1390">
                  <c:v>0.26998238026589783</c:v>
                </c:pt>
                <c:pt idx="1391">
                  <c:v>0.26992552685786719</c:v>
                </c:pt>
                <c:pt idx="1392">
                  <c:v>0.26976081102486932</c:v>
                </c:pt>
                <c:pt idx="1393">
                  <c:v>0.26868144874930955</c:v>
                </c:pt>
                <c:pt idx="1394">
                  <c:v>0.26793061718434852</c:v>
                </c:pt>
                <c:pt idx="1395">
                  <c:v>0.26949623165410552</c:v>
                </c:pt>
                <c:pt idx="1396">
                  <c:v>0.26849690041059499</c:v>
                </c:pt>
                <c:pt idx="1397">
                  <c:v>0.26745225518082077</c:v>
                </c:pt>
                <c:pt idx="1398">
                  <c:v>0.2671266633809759</c:v>
                </c:pt>
                <c:pt idx="1399">
                  <c:v>0.26802520664538831</c:v>
                </c:pt>
                <c:pt idx="1400">
                  <c:v>0.26868985936343448</c:v>
                </c:pt>
                <c:pt idx="1401">
                  <c:v>0.26876714606367941</c:v>
                </c:pt>
                <c:pt idx="1402">
                  <c:v>0.26982974259662712</c:v>
                </c:pt>
                <c:pt idx="1403">
                  <c:v>0.26938874124184586</c:v>
                </c:pt>
                <c:pt idx="1404">
                  <c:v>0.26949788456933021</c:v>
                </c:pt>
                <c:pt idx="1405">
                  <c:v>0.26972070575203738</c:v>
                </c:pt>
                <c:pt idx="1406">
                  <c:v>0.26942841331330541</c:v>
                </c:pt>
                <c:pt idx="1407">
                  <c:v>0.26868541216053832</c:v>
                </c:pt>
                <c:pt idx="1408">
                  <c:v>0.269267364414843</c:v>
                </c:pt>
                <c:pt idx="1409">
                  <c:v>0.2689243027888446</c:v>
                </c:pt>
                <c:pt idx="1410">
                  <c:v>0.27050980392156865</c:v>
                </c:pt>
                <c:pt idx="1411">
                  <c:v>0.27133907595927953</c:v>
                </c:pt>
                <c:pt idx="1412">
                  <c:v>0.27069665729459541</c:v>
                </c:pt>
                <c:pt idx="1413">
                  <c:v>0.27084801503406158</c:v>
                </c:pt>
                <c:pt idx="1414">
                  <c:v>0.27222309014216528</c:v>
                </c:pt>
                <c:pt idx="1415">
                  <c:v>0.27375513048865485</c:v>
                </c:pt>
                <c:pt idx="1416">
                  <c:v>0.27453560371517027</c:v>
                </c:pt>
                <c:pt idx="1417">
                  <c:v>0.27619488842560425</c:v>
                </c:pt>
                <c:pt idx="1418">
                  <c:v>0.27545793231915555</c:v>
                </c:pt>
                <c:pt idx="1419">
                  <c:v>0.27578475336322872</c:v>
                </c:pt>
                <c:pt idx="1420">
                  <c:v>0.27521602814101093</c:v>
                </c:pt>
                <c:pt idx="1421">
                  <c:v>0.27666210254069673</c:v>
                </c:pt>
                <c:pt idx="1422">
                  <c:v>0.27489736962140793</c:v>
                </c:pt>
                <c:pt idx="1423">
                  <c:v>0.27444723045361291</c:v>
                </c:pt>
                <c:pt idx="1424">
                  <c:v>0.2750646584512399</c:v>
                </c:pt>
                <c:pt idx="1425">
                  <c:v>0.27579963789981898</c:v>
                </c:pt>
                <c:pt idx="1426">
                  <c:v>0.27669093114952992</c:v>
                </c:pt>
                <c:pt idx="1427">
                  <c:v>0.27658928842360797</c:v>
                </c:pt>
                <c:pt idx="1428">
                  <c:v>0.27654715688513359</c:v>
                </c:pt>
                <c:pt idx="1429">
                  <c:v>0.27581480353335364</c:v>
                </c:pt>
                <c:pt idx="1430">
                  <c:v>0.27636445987770814</c:v>
                </c:pt>
                <c:pt idx="1431">
                  <c:v>0.2760777811275249</c:v>
                </c:pt>
                <c:pt idx="1432">
                  <c:v>0.27694365987810315</c:v>
                </c:pt>
                <c:pt idx="1433">
                  <c:v>0.27645965042766829</c:v>
                </c:pt>
                <c:pt idx="1434">
                  <c:v>0.27546553898657172</c:v>
                </c:pt>
                <c:pt idx="1435">
                  <c:v>0.27524225164583183</c:v>
                </c:pt>
                <c:pt idx="1436">
                  <c:v>0.27563534278959811</c:v>
                </c:pt>
                <c:pt idx="1437">
                  <c:v>0.27515629651682044</c:v>
                </c:pt>
                <c:pt idx="1438">
                  <c:v>0.2764479905437352</c:v>
                </c:pt>
                <c:pt idx="1439">
                  <c:v>0.27583401139137509</c:v>
                </c:pt>
                <c:pt idx="1440">
                  <c:v>0.27348394768133172</c:v>
                </c:pt>
                <c:pt idx="1441">
                  <c:v>0.27298787210584341</c:v>
                </c:pt>
                <c:pt idx="1442">
                  <c:v>0.27329374679275714</c:v>
                </c:pt>
                <c:pt idx="1443">
                  <c:v>0.27412618157836888</c:v>
                </c:pt>
                <c:pt idx="1444">
                  <c:v>0.2747188120267588</c:v>
                </c:pt>
                <c:pt idx="1445">
                  <c:v>0.27439069018517165</c:v>
                </c:pt>
                <c:pt idx="1446">
                  <c:v>0.27371649748046445</c:v>
                </c:pt>
                <c:pt idx="1447">
                  <c:v>0.27347623213764943</c:v>
                </c:pt>
                <c:pt idx="1448">
                  <c:v>0.27231753416690901</c:v>
                </c:pt>
                <c:pt idx="1449">
                  <c:v>0.27171215880893296</c:v>
                </c:pt>
                <c:pt idx="1450">
                  <c:v>0.27125535467944528</c:v>
                </c:pt>
                <c:pt idx="1451">
                  <c:v>0.27048284902774744</c:v>
                </c:pt>
                <c:pt idx="1452">
                  <c:v>0.26968921389396711</c:v>
                </c:pt>
                <c:pt idx="1453">
                  <c:v>0.26753246753246751</c:v>
                </c:pt>
                <c:pt idx="1454">
                  <c:v>0.26840592527083795</c:v>
                </c:pt>
                <c:pt idx="1455">
                  <c:v>0.26955633391710448</c:v>
                </c:pt>
                <c:pt idx="1456">
                  <c:v>0.26909936759467912</c:v>
                </c:pt>
                <c:pt idx="1457">
                  <c:v>0.26900712312836167</c:v>
                </c:pt>
                <c:pt idx="1458">
                  <c:v>0.26974153934028272</c:v>
                </c:pt>
                <c:pt idx="1459">
                  <c:v>0.26938746336930885</c:v>
                </c:pt>
                <c:pt idx="1460">
                  <c:v>0.27103467879476978</c:v>
                </c:pt>
                <c:pt idx="1461">
                  <c:v>0.27070563079116178</c:v>
                </c:pt>
                <c:pt idx="1462">
                  <c:v>0.26964856230031947</c:v>
                </c:pt>
                <c:pt idx="1463">
                  <c:v>0.26730276274565651</c:v>
                </c:pt>
                <c:pt idx="1464">
                  <c:v>0.26759860209685471</c:v>
                </c:pt>
                <c:pt idx="1465">
                  <c:v>0.26652298850574718</c:v>
                </c:pt>
                <c:pt idx="1466">
                  <c:v>0.26609380594342996</c:v>
                </c:pt>
                <c:pt idx="1467">
                  <c:v>0.26629475319539581</c:v>
                </c:pt>
                <c:pt idx="1468">
                  <c:v>0.26627470425727851</c:v>
                </c:pt>
                <c:pt idx="1469">
                  <c:v>0.26503879831992594</c:v>
                </c:pt>
                <c:pt idx="1470">
                  <c:v>0.26563502816800971</c:v>
                </c:pt>
                <c:pt idx="1471">
                  <c:v>0.26574817129465239</c:v>
                </c:pt>
                <c:pt idx="1472">
                  <c:v>0.26551043429216015</c:v>
                </c:pt>
                <c:pt idx="1473">
                  <c:v>0.26468922554155461</c:v>
                </c:pt>
                <c:pt idx="1474">
                  <c:v>0.26540826540826534</c:v>
                </c:pt>
                <c:pt idx="1475">
                  <c:v>0.26446813076757997</c:v>
                </c:pt>
                <c:pt idx="1476">
                  <c:v>0.26313124005209088</c:v>
                </c:pt>
                <c:pt idx="1477">
                  <c:v>0.26217807211184696</c:v>
                </c:pt>
                <c:pt idx="1478">
                  <c:v>0.26299270072992703</c:v>
                </c:pt>
                <c:pt idx="1479">
                  <c:v>0.26514878593558611</c:v>
                </c:pt>
                <c:pt idx="1480">
                  <c:v>0.26491176899518742</c:v>
                </c:pt>
                <c:pt idx="1481">
                  <c:v>0.26581539584093394</c:v>
                </c:pt>
                <c:pt idx="1482">
                  <c:v>0.26624964049467931</c:v>
                </c:pt>
                <c:pt idx="1483">
                  <c:v>0.26599812423346075</c:v>
                </c:pt>
                <c:pt idx="1484">
                  <c:v>0.26474005227998837</c:v>
                </c:pt>
                <c:pt idx="1485">
                  <c:v>0.26654584994563252</c:v>
                </c:pt>
                <c:pt idx="1486">
                  <c:v>0.2658089041596608</c:v>
                </c:pt>
                <c:pt idx="1487">
                  <c:v>0.26829801179812107</c:v>
                </c:pt>
                <c:pt idx="1488">
                  <c:v>0.26517709605575113</c:v>
                </c:pt>
                <c:pt idx="1489">
                  <c:v>0.2649115296803653</c:v>
                </c:pt>
                <c:pt idx="1490">
                  <c:v>0.26611582021511504</c:v>
                </c:pt>
                <c:pt idx="1491">
                  <c:v>0.26460284549939228</c:v>
                </c:pt>
                <c:pt idx="1492">
                  <c:v>0.26374875657240299</c:v>
                </c:pt>
                <c:pt idx="1493">
                  <c:v>0.2645906078529181</c:v>
                </c:pt>
                <c:pt idx="1494">
                  <c:v>0.26448833034111308</c:v>
                </c:pt>
                <c:pt idx="1495">
                  <c:v>0.264963503649635</c:v>
                </c:pt>
                <c:pt idx="1496">
                  <c:v>0.26404084609773892</c:v>
                </c:pt>
                <c:pt idx="1497">
                  <c:v>0.26444525814719883</c:v>
                </c:pt>
                <c:pt idx="1498">
                  <c:v>0.2629291292176219</c:v>
                </c:pt>
                <c:pt idx="1499">
                  <c:v>0.26275547713571534</c:v>
                </c:pt>
                <c:pt idx="1500">
                  <c:v>0.26303369957967698</c:v>
                </c:pt>
                <c:pt idx="1501">
                  <c:v>0.26291849973902015</c:v>
                </c:pt>
                <c:pt idx="1502">
                  <c:v>0.26308684565771712</c:v>
                </c:pt>
                <c:pt idx="1503">
                  <c:v>0.26379582925543926</c:v>
                </c:pt>
                <c:pt idx="1504">
                  <c:v>0.26203576341127921</c:v>
                </c:pt>
                <c:pt idx="1505">
                  <c:v>0.26298751348851546</c:v>
                </c:pt>
                <c:pt idx="1506">
                  <c:v>0.26430249299083125</c:v>
                </c:pt>
                <c:pt idx="1507">
                  <c:v>0.26482602118003029</c:v>
                </c:pt>
                <c:pt idx="1508">
                  <c:v>0.26612232554623122</c:v>
                </c:pt>
                <c:pt idx="1509">
                  <c:v>0.26529842299856632</c:v>
                </c:pt>
                <c:pt idx="1510">
                  <c:v>0.26434519303557913</c:v>
                </c:pt>
                <c:pt idx="1511">
                  <c:v>0.26469708302169037</c:v>
                </c:pt>
                <c:pt idx="1512">
                  <c:v>0.26411657559198543</c:v>
                </c:pt>
                <c:pt idx="1513">
                  <c:v>0.26371035217159811</c:v>
                </c:pt>
                <c:pt idx="1514">
                  <c:v>0.26303058676654184</c:v>
                </c:pt>
                <c:pt idx="1515">
                  <c:v>0.2604215456674473</c:v>
                </c:pt>
                <c:pt idx="1516">
                  <c:v>0.25923917254203149</c:v>
                </c:pt>
                <c:pt idx="1517">
                  <c:v>0.26028642873380314</c:v>
                </c:pt>
                <c:pt idx="1518">
                  <c:v>0.26156758803483526</c:v>
                </c:pt>
                <c:pt idx="1519">
                  <c:v>0.26145755071374904</c:v>
                </c:pt>
                <c:pt idx="1520">
                  <c:v>0.26139563199147708</c:v>
                </c:pt>
                <c:pt idx="1521">
                  <c:v>0.2625639482395426</c:v>
                </c:pt>
                <c:pt idx="1522">
                  <c:v>0.26160369501022185</c:v>
                </c:pt>
                <c:pt idx="1523">
                  <c:v>0.26088259533977676</c:v>
                </c:pt>
                <c:pt idx="1524">
                  <c:v>0.26062322946175642</c:v>
                </c:pt>
                <c:pt idx="1525">
                  <c:v>0.26071428571428568</c:v>
                </c:pt>
                <c:pt idx="1526">
                  <c:v>0.2616801768607222</c:v>
                </c:pt>
                <c:pt idx="1527">
                  <c:v>0.26070268674343078</c:v>
                </c:pt>
                <c:pt idx="1528">
                  <c:v>0.26140138930836604</c:v>
                </c:pt>
                <c:pt idx="1529">
                  <c:v>0.26037764124082119</c:v>
                </c:pt>
                <c:pt idx="1530">
                  <c:v>0.25967103259214136</c:v>
                </c:pt>
                <c:pt idx="1531">
                  <c:v>0.25890286407031371</c:v>
                </c:pt>
                <c:pt idx="1532">
                  <c:v>0.2590673575129534</c:v>
                </c:pt>
                <c:pt idx="1533">
                  <c:v>0.25958279990963173</c:v>
                </c:pt>
                <c:pt idx="1534">
                  <c:v>0.26206744544853428</c:v>
                </c:pt>
                <c:pt idx="1535">
                  <c:v>0.25902864259028646</c:v>
                </c:pt>
                <c:pt idx="1536">
                  <c:v>0.26002474346845206</c:v>
                </c:pt>
                <c:pt idx="1537">
                  <c:v>0.26091088529863293</c:v>
                </c:pt>
                <c:pt idx="1538">
                  <c:v>0.25987157723817256</c:v>
                </c:pt>
                <c:pt idx="1539">
                  <c:v>0.2600502512562814</c:v>
                </c:pt>
                <c:pt idx="1540">
                  <c:v>0.25808856418667064</c:v>
                </c:pt>
                <c:pt idx="1541">
                  <c:v>0.25596302921884323</c:v>
                </c:pt>
                <c:pt idx="1542">
                  <c:v>0.2562354879784286</c:v>
                </c:pt>
                <c:pt idx="1543">
                  <c:v>0.25686924493554325</c:v>
                </c:pt>
                <c:pt idx="1544">
                  <c:v>0.25570405375470723</c:v>
                </c:pt>
                <c:pt idx="1545">
                  <c:v>0.25506013493693164</c:v>
                </c:pt>
                <c:pt idx="1546">
                  <c:v>0.25791657567154397</c:v>
                </c:pt>
                <c:pt idx="1547">
                  <c:v>0.25847672983373271</c:v>
                </c:pt>
                <c:pt idx="1548">
                  <c:v>0.25763904154759287</c:v>
                </c:pt>
                <c:pt idx="1549">
                  <c:v>0.25893848545414166</c:v>
                </c:pt>
                <c:pt idx="1550">
                  <c:v>0.25826924512805199</c:v>
                </c:pt>
                <c:pt idx="1551">
                  <c:v>0.25910719617796357</c:v>
                </c:pt>
                <c:pt idx="1552">
                  <c:v>0.25879415436586622</c:v>
                </c:pt>
                <c:pt idx="1553">
                  <c:v>0.259662532448803</c:v>
                </c:pt>
                <c:pt idx="1554">
                  <c:v>0.25894144793769824</c:v>
                </c:pt>
                <c:pt idx="1555">
                  <c:v>0.26003921283857384</c:v>
                </c:pt>
                <c:pt idx="1556">
                  <c:v>0.25852169489061705</c:v>
                </c:pt>
                <c:pt idx="1557">
                  <c:v>0.25900175644028106</c:v>
                </c:pt>
                <c:pt idx="1558">
                  <c:v>0.25949049156799425</c:v>
                </c:pt>
                <c:pt idx="1559">
                  <c:v>0.25898868356968913</c:v>
                </c:pt>
                <c:pt idx="1560">
                  <c:v>0.26033352337514254</c:v>
                </c:pt>
                <c:pt idx="1561">
                  <c:v>0.25966260943839414</c:v>
                </c:pt>
                <c:pt idx="1562">
                  <c:v>0.25965436313206736</c:v>
                </c:pt>
                <c:pt idx="1563">
                  <c:v>0.26043737574552683</c:v>
                </c:pt>
                <c:pt idx="1564">
                  <c:v>0.25999857924273639</c:v>
                </c:pt>
                <c:pt idx="1565">
                  <c:v>0.25960650614390224</c:v>
                </c:pt>
                <c:pt idx="1566">
                  <c:v>0.25987938985455838</c:v>
                </c:pt>
                <c:pt idx="1567">
                  <c:v>0.26058173110782445</c:v>
                </c:pt>
                <c:pt idx="1568">
                  <c:v>0.26149950766633845</c:v>
                </c:pt>
                <c:pt idx="1569">
                  <c:v>0.26091848934524231</c:v>
                </c:pt>
                <c:pt idx="1570">
                  <c:v>0.26114559819413097</c:v>
                </c:pt>
                <c:pt idx="1571">
                  <c:v>0.2597659004371739</c:v>
                </c:pt>
                <c:pt idx="1572">
                  <c:v>0.25977534480307124</c:v>
                </c:pt>
                <c:pt idx="1573">
                  <c:v>0.25941629566815066</c:v>
                </c:pt>
                <c:pt idx="1574">
                  <c:v>0.25858414582450195</c:v>
                </c:pt>
                <c:pt idx="1575">
                  <c:v>0.25785007072135785</c:v>
                </c:pt>
                <c:pt idx="1576">
                  <c:v>0.25757896968412131</c:v>
                </c:pt>
                <c:pt idx="1577">
                  <c:v>0.25724250836358459</c:v>
                </c:pt>
                <c:pt idx="1578">
                  <c:v>0.25758005100595072</c:v>
                </c:pt>
                <c:pt idx="1579">
                  <c:v>0.25512302347018362</c:v>
                </c:pt>
                <c:pt idx="1580">
                  <c:v>0.254630615286353</c:v>
                </c:pt>
                <c:pt idx="1581">
                  <c:v>0.25519927662238295</c:v>
                </c:pt>
                <c:pt idx="1582">
                  <c:v>0.25635695974502876</c:v>
                </c:pt>
                <c:pt idx="1583">
                  <c:v>0.25614939725454672</c:v>
                </c:pt>
                <c:pt idx="1584">
                  <c:v>0.25682718365645196</c:v>
                </c:pt>
                <c:pt idx="1585">
                  <c:v>0.25701225846665282</c:v>
                </c:pt>
                <c:pt idx="1586">
                  <c:v>0.25602019237328605</c:v>
                </c:pt>
                <c:pt idx="1587">
                  <c:v>0.25645205107307795</c:v>
                </c:pt>
                <c:pt idx="1588">
                  <c:v>0.25609922311571487</c:v>
                </c:pt>
                <c:pt idx="1589">
                  <c:v>0.25637702905469922</c:v>
                </c:pt>
                <c:pt idx="1590">
                  <c:v>0.25685071574642127</c:v>
                </c:pt>
                <c:pt idx="1591">
                  <c:v>0.25437938790811804</c:v>
                </c:pt>
                <c:pt idx="1592">
                  <c:v>0.25344484815246449</c:v>
                </c:pt>
                <c:pt idx="1593">
                  <c:v>0.25382766906968757</c:v>
                </c:pt>
                <c:pt idx="1594">
                  <c:v>0.25315752949340736</c:v>
                </c:pt>
                <c:pt idx="1595">
                  <c:v>0.25352407536636423</c:v>
                </c:pt>
                <c:pt idx="1596">
                  <c:v>0.25359513274336287</c:v>
                </c:pt>
                <c:pt idx="1597">
                  <c:v>0.25373341668403143</c:v>
                </c:pt>
                <c:pt idx="1598">
                  <c:v>0.25424315898856947</c:v>
                </c:pt>
                <c:pt idx="1599">
                  <c:v>0.25356401384083044</c:v>
                </c:pt>
                <c:pt idx="1600">
                  <c:v>0.25384244262182093</c:v>
                </c:pt>
                <c:pt idx="1601">
                  <c:v>0.2534729350578252</c:v>
                </c:pt>
                <c:pt idx="1602">
                  <c:v>0.2542767209525113</c:v>
                </c:pt>
                <c:pt idx="1603">
                  <c:v>0.25453172205438068</c:v>
                </c:pt>
                <c:pt idx="1604">
                  <c:v>0.25409153952843277</c:v>
                </c:pt>
                <c:pt idx="1605">
                  <c:v>0.25335008375209378</c:v>
                </c:pt>
                <c:pt idx="1606">
                  <c:v>0.25397600446428564</c:v>
                </c:pt>
                <c:pt idx="1607">
                  <c:v>0.25509132899433135</c:v>
                </c:pt>
                <c:pt idx="1608">
                  <c:v>0.25471960022209883</c:v>
                </c:pt>
                <c:pt idx="1609">
                  <c:v>0.25484402913288445</c:v>
                </c:pt>
                <c:pt idx="1610">
                  <c:v>0.25519835841313271</c:v>
                </c:pt>
                <c:pt idx="1611">
                  <c:v>0.25661774790838021</c:v>
                </c:pt>
                <c:pt idx="1612">
                  <c:v>0.25657298277425206</c:v>
                </c:pt>
                <c:pt idx="1613">
                  <c:v>0.25583989958859216</c:v>
                </c:pt>
                <c:pt idx="1614">
                  <c:v>0.25682364587752793</c:v>
                </c:pt>
                <c:pt idx="1615">
                  <c:v>0.25592114593674659</c:v>
                </c:pt>
                <c:pt idx="1616">
                  <c:v>0.25659336774376013</c:v>
                </c:pt>
                <c:pt idx="1617">
                  <c:v>0.25695083126989743</c:v>
                </c:pt>
                <c:pt idx="1618">
                  <c:v>0.25695083126989743</c:v>
                </c:pt>
                <c:pt idx="1619">
                  <c:v>0.25695083126989743</c:v>
                </c:pt>
                <c:pt idx="1620">
                  <c:v>0.25815351963211886</c:v>
                </c:pt>
                <c:pt idx="1621">
                  <c:v>0.2600294055870615</c:v>
                </c:pt>
                <c:pt idx="1622">
                  <c:v>0.2601723650748799</c:v>
                </c:pt>
                <c:pt idx="1623">
                  <c:v>0.2610504053577723</c:v>
                </c:pt>
                <c:pt idx="1624">
                  <c:v>0.26182148852825965</c:v>
                </c:pt>
                <c:pt idx="1625">
                  <c:v>0.26159461780704263</c:v>
                </c:pt>
                <c:pt idx="1626">
                  <c:v>0.26202549985511447</c:v>
                </c:pt>
                <c:pt idx="1627">
                  <c:v>0.26252171395483498</c:v>
                </c:pt>
                <c:pt idx="1628">
                  <c:v>0.26303608881174512</c:v>
                </c:pt>
                <c:pt idx="1629">
                  <c:v>0.26322664924885697</c:v>
                </c:pt>
                <c:pt idx="1630">
                  <c:v>0.26057529610829105</c:v>
                </c:pt>
                <c:pt idx="1631">
                  <c:v>0.26101694915254242</c:v>
                </c:pt>
                <c:pt idx="1632">
                  <c:v>0.26046784483390778</c:v>
                </c:pt>
                <c:pt idx="1633">
                  <c:v>0.26011643786386834</c:v>
                </c:pt>
                <c:pt idx="1634">
                  <c:v>0.26021984337955312</c:v>
                </c:pt>
                <c:pt idx="1635">
                  <c:v>0.26009322337755475</c:v>
                </c:pt>
                <c:pt idx="1636">
                  <c:v>0.25992217898832687</c:v>
                </c:pt>
                <c:pt idx="1637">
                  <c:v>0.26061680255228636</c:v>
                </c:pt>
                <c:pt idx="1638">
                  <c:v>0.26145514145229098</c:v>
                </c:pt>
                <c:pt idx="1639">
                  <c:v>0.26155803760780433</c:v>
                </c:pt>
                <c:pt idx="1640">
                  <c:v>0.26182099634112016</c:v>
                </c:pt>
                <c:pt idx="1641">
                  <c:v>0.26118458075407991</c:v>
                </c:pt>
                <c:pt idx="1642">
                  <c:v>0.25966772711205371</c:v>
                </c:pt>
                <c:pt idx="1643">
                  <c:v>0.26102654867256636</c:v>
                </c:pt>
                <c:pt idx="1644">
                  <c:v>0.26332155477031799</c:v>
                </c:pt>
                <c:pt idx="1645">
                  <c:v>0.26236089590083111</c:v>
                </c:pt>
                <c:pt idx="1646">
                  <c:v>0.26325398497296543</c:v>
                </c:pt>
                <c:pt idx="1647">
                  <c:v>0.26447673194356708</c:v>
                </c:pt>
                <c:pt idx="1648">
                  <c:v>0.26324595649749022</c:v>
                </c:pt>
                <c:pt idx="1649">
                  <c:v>0.26353564211553204</c:v>
                </c:pt>
                <c:pt idx="1650">
                  <c:v>0.26432026922807267</c:v>
                </c:pt>
                <c:pt idx="1651">
                  <c:v>0.2647245091830272</c:v>
                </c:pt>
                <c:pt idx="1652">
                  <c:v>0.26410238575502537</c:v>
                </c:pt>
                <c:pt idx="1653">
                  <c:v>0.26456627914975578</c:v>
                </c:pt>
                <c:pt idx="1654">
                  <c:v>0.26509113590685429</c:v>
                </c:pt>
                <c:pt idx="1655">
                  <c:v>0.26495314222712241</c:v>
                </c:pt>
                <c:pt idx="1656">
                  <c:v>0.26563484837873802</c:v>
                </c:pt>
                <c:pt idx="1657">
                  <c:v>0.26568317527221635</c:v>
                </c:pt>
                <c:pt idx="1658">
                  <c:v>0.2658906525573192</c:v>
                </c:pt>
                <c:pt idx="1659">
                  <c:v>0.26582367900536874</c:v>
                </c:pt>
                <c:pt idx="1660">
                  <c:v>0.26580018567449831</c:v>
                </c:pt>
                <c:pt idx="1661">
                  <c:v>0.26613299627835124</c:v>
                </c:pt>
                <c:pt idx="1662">
                  <c:v>0.2657127207996714</c:v>
                </c:pt>
                <c:pt idx="1663">
                  <c:v>0.26645165717422631</c:v>
                </c:pt>
                <c:pt idx="1664">
                  <c:v>0.26726788276286123</c:v>
                </c:pt>
                <c:pt idx="1665">
                  <c:v>0.26683565116119751</c:v>
                </c:pt>
                <c:pt idx="1666">
                  <c:v>0.26554448643077977</c:v>
                </c:pt>
                <c:pt idx="1667">
                  <c:v>0.26754385964912281</c:v>
                </c:pt>
                <c:pt idx="1668">
                  <c:v>0.26672559151482184</c:v>
                </c:pt>
                <c:pt idx="1669">
                  <c:v>0.26579179982321349</c:v>
                </c:pt>
                <c:pt idx="1670">
                  <c:v>0.26699326393141459</c:v>
                </c:pt>
                <c:pt idx="1671">
                  <c:v>0.26755966546542465</c:v>
                </c:pt>
                <c:pt idx="1672">
                  <c:v>0.26650799047942875</c:v>
                </c:pt>
                <c:pt idx="1673">
                  <c:v>0.26763513513513515</c:v>
                </c:pt>
                <c:pt idx="1674">
                  <c:v>0.26919706060810356</c:v>
                </c:pt>
                <c:pt idx="1675">
                  <c:v>0.26882585663515057</c:v>
                </c:pt>
                <c:pt idx="1676">
                  <c:v>0.26846086898306221</c:v>
                </c:pt>
                <c:pt idx="1677">
                  <c:v>0.26999531490529416</c:v>
                </c:pt>
                <c:pt idx="1678">
                  <c:v>0.26935108153078202</c:v>
                </c:pt>
                <c:pt idx="1679">
                  <c:v>0.26987405877257281</c:v>
                </c:pt>
                <c:pt idx="1680">
                  <c:v>0.26941457586618878</c:v>
                </c:pt>
                <c:pt idx="1681">
                  <c:v>0.26800826281068835</c:v>
                </c:pt>
                <c:pt idx="1682">
                  <c:v>0.26773547094188377</c:v>
                </c:pt>
                <c:pt idx="1683">
                  <c:v>0.26758793969849243</c:v>
                </c:pt>
                <c:pt idx="1684">
                  <c:v>0.2682894208907316</c:v>
                </c:pt>
                <c:pt idx="1685">
                  <c:v>0.26805693478980469</c:v>
                </c:pt>
                <c:pt idx="1686">
                  <c:v>0.26792802328658377</c:v>
                </c:pt>
                <c:pt idx="1687">
                  <c:v>0.26795177530471648</c:v>
                </c:pt>
                <c:pt idx="1688">
                  <c:v>0.26752305665349141</c:v>
                </c:pt>
                <c:pt idx="1689">
                  <c:v>0.26737826975028001</c:v>
                </c:pt>
                <c:pt idx="1690">
                  <c:v>0.26812261544533611</c:v>
                </c:pt>
                <c:pt idx="1691">
                  <c:v>0.26933946763062766</c:v>
                </c:pt>
                <c:pt idx="1692">
                  <c:v>0.26948584936634057</c:v>
                </c:pt>
                <c:pt idx="1693">
                  <c:v>0.26993623035960818</c:v>
                </c:pt>
                <c:pt idx="1694">
                  <c:v>0.26988580750407831</c:v>
                </c:pt>
                <c:pt idx="1695">
                  <c:v>0.26972380071362495</c:v>
                </c:pt>
                <c:pt idx="1696">
                  <c:v>0.26937907193192401</c:v>
                </c:pt>
                <c:pt idx="1697">
                  <c:v>0.26887879386398056</c:v>
                </c:pt>
                <c:pt idx="1698">
                  <c:v>0.26845637583892618</c:v>
                </c:pt>
                <c:pt idx="1699">
                  <c:v>0.26823090254632714</c:v>
                </c:pt>
                <c:pt idx="1700">
                  <c:v>0.26989664933184121</c:v>
                </c:pt>
                <c:pt idx="1701">
                  <c:v>0.27023283424576211</c:v>
                </c:pt>
                <c:pt idx="1702">
                  <c:v>0.26888436000262966</c:v>
                </c:pt>
                <c:pt idx="1703">
                  <c:v>0.26693696050222343</c:v>
                </c:pt>
                <c:pt idx="1704">
                  <c:v>0.26832587983667122</c:v>
                </c:pt>
                <c:pt idx="1705">
                  <c:v>0.26796116504854367</c:v>
                </c:pt>
                <c:pt idx="1706">
                  <c:v>0.26767024163328595</c:v>
                </c:pt>
                <c:pt idx="1707">
                  <c:v>0.2690427174472465</c:v>
                </c:pt>
                <c:pt idx="1708">
                  <c:v>0.26892264308145869</c:v>
                </c:pt>
                <c:pt idx="1709">
                  <c:v>0.26798561151079137</c:v>
                </c:pt>
                <c:pt idx="1710">
                  <c:v>0.26887306779552306</c:v>
                </c:pt>
                <c:pt idx="1711">
                  <c:v>0.26874242327569708</c:v>
                </c:pt>
                <c:pt idx="1712">
                  <c:v>0.26933196432009238</c:v>
                </c:pt>
                <c:pt idx="1713">
                  <c:v>0.26914886752274636</c:v>
                </c:pt>
                <c:pt idx="1714">
                  <c:v>0.26951684884548216</c:v>
                </c:pt>
                <c:pt idx="1715">
                  <c:v>0.26796839874108808</c:v>
                </c:pt>
                <c:pt idx="1716">
                  <c:v>0.26755636175174913</c:v>
                </c:pt>
                <c:pt idx="1717">
                  <c:v>0.26748071979434446</c:v>
                </c:pt>
                <c:pt idx="1718">
                  <c:v>0.26621490803484998</c:v>
                </c:pt>
                <c:pt idx="1719">
                  <c:v>0.26544593123759525</c:v>
                </c:pt>
                <c:pt idx="1720">
                  <c:v>0.26544593123759525</c:v>
                </c:pt>
                <c:pt idx="1721">
                  <c:v>0.26654752026552625</c:v>
                </c:pt>
                <c:pt idx="1722">
                  <c:v>0.26433835309195769</c:v>
                </c:pt>
                <c:pt idx="1723">
                  <c:v>0.26221145262083917</c:v>
                </c:pt>
                <c:pt idx="1724">
                  <c:v>0.26328673581137668</c:v>
                </c:pt>
                <c:pt idx="1725">
                  <c:v>0.26337738996535348</c:v>
                </c:pt>
                <c:pt idx="1726">
                  <c:v>0.26405001288992008</c:v>
                </c:pt>
                <c:pt idx="1727">
                  <c:v>0.2638115357531528</c:v>
                </c:pt>
                <c:pt idx="1728">
                  <c:v>0.26373205741626798</c:v>
                </c:pt>
                <c:pt idx="1729">
                  <c:v>0.26400705867523794</c:v>
                </c:pt>
                <c:pt idx="1730">
                  <c:v>0.26383566806960235</c:v>
                </c:pt>
                <c:pt idx="1731">
                  <c:v>0.26297229219143575</c:v>
                </c:pt>
                <c:pt idx="1732">
                  <c:v>0.26102372356884995</c:v>
                </c:pt>
                <c:pt idx="1733">
                  <c:v>0.26072041166380788</c:v>
                </c:pt>
                <c:pt idx="1734">
                  <c:v>0.26020243698020756</c:v>
                </c:pt>
                <c:pt idx="1735">
                  <c:v>0.26067211625794734</c:v>
                </c:pt>
                <c:pt idx="1736">
                  <c:v>0.25971186004630825</c:v>
                </c:pt>
                <c:pt idx="1737">
                  <c:v>0.25882051610424539</c:v>
                </c:pt>
                <c:pt idx="1738">
                  <c:v>0.25808087210039293</c:v>
                </c:pt>
                <c:pt idx="1739">
                  <c:v>0.26057765391436533</c:v>
                </c:pt>
                <c:pt idx="1740">
                  <c:v>0.260850365884431</c:v>
                </c:pt>
                <c:pt idx="1741">
                  <c:v>0.26055358948432755</c:v>
                </c:pt>
                <c:pt idx="1742">
                  <c:v>0.26013810420590078</c:v>
                </c:pt>
                <c:pt idx="1743">
                  <c:v>0.25958166332665333</c:v>
                </c:pt>
                <c:pt idx="1744">
                  <c:v>0.25846600960323474</c:v>
                </c:pt>
                <c:pt idx="1745">
                  <c:v>0.25928012519561816</c:v>
                </c:pt>
                <c:pt idx="1746">
                  <c:v>0.2610770279481936</c:v>
                </c:pt>
                <c:pt idx="1747">
                  <c:v>0.26208431202868093</c:v>
                </c:pt>
                <c:pt idx="1748">
                  <c:v>0.2631611316113161</c:v>
                </c:pt>
                <c:pt idx="1749">
                  <c:v>0.26362189298395983</c:v>
                </c:pt>
                <c:pt idx="1750">
                  <c:v>0.26436640471512773</c:v>
                </c:pt>
                <c:pt idx="1751">
                  <c:v>0.26430451012789913</c:v>
                </c:pt>
                <c:pt idx="1752">
                  <c:v>0.26305491011373366</c:v>
                </c:pt>
                <c:pt idx="1753">
                  <c:v>0.26357199055861524</c:v>
                </c:pt>
                <c:pt idx="1754">
                  <c:v>0.26324343847820852</c:v>
                </c:pt>
                <c:pt idx="1755">
                  <c:v>0.26315471150356839</c:v>
                </c:pt>
                <c:pt idx="1756">
                  <c:v>0.26458607883071766</c:v>
                </c:pt>
                <c:pt idx="1757">
                  <c:v>0.26538069849637569</c:v>
                </c:pt>
                <c:pt idx="1758">
                  <c:v>0.2653586169767303</c:v>
                </c:pt>
                <c:pt idx="1759">
                  <c:v>0.26499126137527873</c:v>
                </c:pt>
                <c:pt idx="1760">
                  <c:v>0.26503475370202478</c:v>
                </c:pt>
                <c:pt idx="1761">
                  <c:v>0.26441231625431011</c:v>
                </c:pt>
                <c:pt idx="1762">
                  <c:v>0.26422128683102825</c:v>
                </c:pt>
                <c:pt idx="1763">
                  <c:v>0.26443529839002539</c:v>
                </c:pt>
                <c:pt idx="1764">
                  <c:v>0.26503045287342458</c:v>
                </c:pt>
                <c:pt idx="1765">
                  <c:v>0.26631997552768433</c:v>
                </c:pt>
                <c:pt idx="1766">
                  <c:v>0.26613933678125951</c:v>
                </c:pt>
                <c:pt idx="1767">
                  <c:v>0.26595744680851063</c:v>
                </c:pt>
                <c:pt idx="1768">
                  <c:v>0.26483536925652629</c:v>
                </c:pt>
                <c:pt idx="1769">
                  <c:v>0.26411847846125486</c:v>
                </c:pt>
                <c:pt idx="1770">
                  <c:v>0.26571601941747569</c:v>
                </c:pt>
                <c:pt idx="1771">
                  <c:v>0.26492718446601937</c:v>
                </c:pt>
                <c:pt idx="1772">
                  <c:v>0.26523605150214591</c:v>
                </c:pt>
                <c:pt idx="1773">
                  <c:v>0.2655950540958269</c:v>
                </c:pt>
                <c:pt idx="1774">
                  <c:v>0.26545277388709582</c:v>
                </c:pt>
                <c:pt idx="1775">
                  <c:v>0.26535114597377124</c:v>
                </c:pt>
                <c:pt idx="1776">
                  <c:v>0.26538555096083677</c:v>
                </c:pt>
                <c:pt idx="1777">
                  <c:v>0.26638107879811751</c:v>
                </c:pt>
                <c:pt idx="1778">
                  <c:v>0.2660140715815234</c:v>
                </c:pt>
                <c:pt idx="1779">
                  <c:v>0.26656210790464241</c:v>
                </c:pt>
                <c:pt idx="1780">
                  <c:v>0.26592066385867857</c:v>
                </c:pt>
                <c:pt idx="1781">
                  <c:v>0.26480325990067494</c:v>
                </c:pt>
                <c:pt idx="1782">
                  <c:v>0.26522890654559211</c:v>
                </c:pt>
                <c:pt idx="1783">
                  <c:v>0.265205445235419</c:v>
                </c:pt>
                <c:pt idx="1784">
                  <c:v>0.26626520983362301</c:v>
                </c:pt>
                <c:pt idx="1785">
                  <c:v>0.26580226904376014</c:v>
                </c:pt>
                <c:pt idx="1786">
                  <c:v>0.26691869112543382</c:v>
                </c:pt>
                <c:pt idx="1787">
                  <c:v>0.26431362818683701</c:v>
                </c:pt>
                <c:pt idx="1788">
                  <c:v>0.26432291666666669</c:v>
                </c:pt>
                <c:pt idx="1789">
                  <c:v>0.26561158140105506</c:v>
                </c:pt>
                <c:pt idx="1790">
                  <c:v>0.26483684050015249</c:v>
                </c:pt>
                <c:pt idx="1791">
                  <c:v>0.26663840610428147</c:v>
                </c:pt>
                <c:pt idx="1792">
                  <c:v>0.2664810218536231</c:v>
                </c:pt>
                <c:pt idx="1793">
                  <c:v>0.26708074534161491</c:v>
                </c:pt>
                <c:pt idx="1794">
                  <c:v>0.26535729210196407</c:v>
                </c:pt>
                <c:pt idx="1795">
                  <c:v>0.26528306374881067</c:v>
                </c:pt>
                <c:pt idx="1796">
                  <c:v>0.26484808690980716</c:v>
                </c:pt>
                <c:pt idx="1797">
                  <c:v>0.26495980946710335</c:v>
                </c:pt>
                <c:pt idx="1798">
                  <c:v>0.26618108604251794</c:v>
                </c:pt>
                <c:pt idx="1799">
                  <c:v>0.26842820831116626</c:v>
                </c:pt>
                <c:pt idx="1800">
                  <c:v>0.2680825958702065</c:v>
                </c:pt>
                <c:pt idx="1801">
                  <c:v>0.26847581884829136</c:v>
                </c:pt>
                <c:pt idx="1802">
                  <c:v>0.267386660337052</c:v>
                </c:pt>
                <c:pt idx="1803">
                  <c:v>0.26685609424021783</c:v>
                </c:pt>
                <c:pt idx="1804">
                  <c:v>0.2656850570634498</c:v>
                </c:pt>
                <c:pt idx="1805">
                  <c:v>0.26579275164600513</c:v>
                </c:pt>
                <c:pt idx="1806">
                  <c:v>0.26691974612966368</c:v>
                </c:pt>
                <c:pt idx="1807">
                  <c:v>0.26767826447750576</c:v>
                </c:pt>
                <c:pt idx="1808">
                  <c:v>0.26913160670338687</c:v>
                </c:pt>
                <c:pt idx="1809">
                  <c:v>0.26920152091254756</c:v>
                </c:pt>
                <c:pt idx="1810">
                  <c:v>0.26859988283538372</c:v>
                </c:pt>
                <c:pt idx="1811">
                  <c:v>0.2680728215400931</c:v>
                </c:pt>
                <c:pt idx="1812">
                  <c:v>0.26853055916775032</c:v>
                </c:pt>
                <c:pt idx="1813">
                  <c:v>0.26878680800942284</c:v>
                </c:pt>
                <c:pt idx="1814">
                  <c:v>0.26867875494654775</c:v>
                </c:pt>
                <c:pt idx="1815">
                  <c:v>0.26935130979835609</c:v>
                </c:pt>
                <c:pt idx="1816">
                  <c:v>0.26973645421850123</c:v>
                </c:pt>
                <c:pt idx="1817">
                  <c:v>0.26923076923076922</c:v>
                </c:pt>
                <c:pt idx="1818">
                  <c:v>0.26998437312176948</c:v>
                </c:pt>
                <c:pt idx="1819">
                  <c:v>0.27124163299764814</c:v>
                </c:pt>
                <c:pt idx="1820">
                  <c:v>0.27153001153122536</c:v>
                </c:pt>
                <c:pt idx="1821">
                  <c:v>0.27068486532189878</c:v>
                </c:pt>
                <c:pt idx="1822">
                  <c:v>0.27047885269810401</c:v>
                </c:pt>
                <c:pt idx="1823">
                  <c:v>0.27170902083584247</c:v>
                </c:pt>
                <c:pt idx="1824">
                  <c:v>0.27085583963509785</c:v>
                </c:pt>
                <c:pt idx="1825">
                  <c:v>0.27126506024096386</c:v>
                </c:pt>
                <c:pt idx="1826">
                  <c:v>0.27012796179513865</c:v>
                </c:pt>
                <c:pt idx="1827">
                  <c:v>0.26941614300530775</c:v>
                </c:pt>
                <c:pt idx="1828">
                  <c:v>0.26978132423707135</c:v>
                </c:pt>
                <c:pt idx="1829">
                  <c:v>0.26911090742438126</c:v>
                </c:pt>
                <c:pt idx="1830">
                  <c:v>0.26960277389135595</c:v>
                </c:pt>
                <c:pt idx="1831">
                  <c:v>0.27016591251885369</c:v>
                </c:pt>
                <c:pt idx="1832">
                  <c:v>0.27042660882140274</c:v>
                </c:pt>
                <c:pt idx="1833">
                  <c:v>0.27017586123825588</c:v>
                </c:pt>
                <c:pt idx="1834">
                  <c:v>0.27095388653582297</c:v>
                </c:pt>
                <c:pt idx="1835">
                  <c:v>0.27287262391188488</c:v>
                </c:pt>
                <c:pt idx="1836">
                  <c:v>0.27314049586776862</c:v>
                </c:pt>
                <c:pt idx="1837">
                  <c:v>0.27274341521160106</c:v>
                </c:pt>
                <c:pt idx="1838">
                  <c:v>0.27289907281639403</c:v>
                </c:pt>
                <c:pt idx="1839">
                  <c:v>0.27485174094298631</c:v>
                </c:pt>
                <c:pt idx="1840">
                  <c:v>0.27479978955982931</c:v>
                </c:pt>
                <c:pt idx="1841">
                  <c:v>0.27506501011268419</c:v>
                </c:pt>
                <c:pt idx="1842">
                  <c:v>0.27645288261171569</c:v>
                </c:pt>
                <c:pt idx="1843">
                  <c:v>0.27507029053420806</c:v>
                </c:pt>
                <c:pt idx="1844">
                  <c:v>0.27546636850467837</c:v>
                </c:pt>
                <c:pt idx="1845">
                  <c:v>0.27711909396566975</c:v>
                </c:pt>
                <c:pt idx="1846">
                  <c:v>0.27668007572172271</c:v>
                </c:pt>
                <c:pt idx="1847">
                  <c:v>0.27685779951676587</c:v>
                </c:pt>
                <c:pt idx="1848">
                  <c:v>0.27636019181812799</c:v>
                </c:pt>
                <c:pt idx="1849">
                  <c:v>0.27617403725968692</c:v>
                </c:pt>
                <c:pt idx="1850">
                  <c:v>0.2757765442305421</c:v>
                </c:pt>
                <c:pt idx="1851">
                  <c:v>0.2747369665445088</c:v>
                </c:pt>
                <c:pt idx="1852">
                  <c:v>0.27425128266316667</c:v>
                </c:pt>
                <c:pt idx="1853">
                  <c:v>0.27396530285984966</c:v>
                </c:pt>
                <c:pt idx="1854">
                  <c:v>0.27444305082721138</c:v>
                </c:pt>
                <c:pt idx="1855">
                  <c:v>0.27453468697123523</c:v>
                </c:pt>
                <c:pt idx="1856">
                  <c:v>0.2742149758454106</c:v>
                </c:pt>
                <c:pt idx="1857">
                  <c:v>0.27534432819057753</c:v>
                </c:pt>
                <c:pt idx="1858">
                  <c:v>0.2748737225419946</c:v>
                </c:pt>
                <c:pt idx="1859">
                  <c:v>0.2748332748332748</c:v>
                </c:pt>
                <c:pt idx="1860">
                  <c:v>0.27407189157336476</c:v>
                </c:pt>
                <c:pt idx="1861">
                  <c:v>0.27209856453768816</c:v>
                </c:pt>
                <c:pt idx="1862">
                  <c:v>0.27231266597390602</c:v>
                </c:pt>
                <c:pt idx="1863">
                  <c:v>0.27346751533918229</c:v>
                </c:pt>
                <c:pt idx="1864">
                  <c:v>0.27413990825688073</c:v>
                </c:pt>
                <c:pt idx="1865">
                  <c:v>0.27438572487315432</c:v>
                </c:pt>
                <c:pt idx="1866">
                  <c:v>0.27582058772985052</c:v>
                </c:pt>
                <c:pt idx="1867">
                  <c:v>0.27696260348272905</c:v>
                </c:pt>
                <c:pt idx="1868">
                  <c:v>0.27712418300653596</c:v>
                </c:pt>
                <c:pt idx="1869">
                  <c:v>0.27628667082789538</c:v>
                </c:pt>
                <c:pt idx="1870">
                  <c:v>0.27561099508946213</c:v>
                </c:pt>
                <c:pt idx="1871">
                  <c:v>0.27573883941233196</c:v>
                </c:pt>
                <c:pt idx="1872">
                  <c:v>0.2765800102394903</c:v>
                </c:pt>
                <c:pt idx="1873">
                  <c:v>0.27790704273310252</c:v>
                </c:pt>
                <c:pt idx="1874">
                  <c:v>0.27795057399762479</c:v>
                </c:pt>
                <c:pt idx="1875">
                  <c:v>0.2785499517785216</c:v>
                </c:pt>
                <c:pt idx="1876">
                  <c:v>0.27792515662922618</c:v>
                </c:pt>
                <c:pt idx="1877">
                  <c:v>0.27851140456182472</c:v>
                </c:pt>
                <c:pt idx="1878">
                  <c:v>0.27852670765412602</c:v>
                </c:pt>
                <c:pt idx="1879">
                  <c:v>0.2782540040604557</c:v>
                </c:pt>
                <c:pt idx="1880">
                  <c:v>0.27893309222423146</c:v>
                </c:pt>
                <c:pt idx="1881">
                  <c:v>0.27833837874201145</c:v>
                </c:pt>
                <c:pt idx="1882">
                  <c:v>0.27801639984381099</c:v>
                </c:pt>
                <c:pt idx="1883">
                  <c:v>0.27775617883921128</c:v>
                </c:pt>
                <c:pt idx="1884">
                  <c:v>0.27912161408984509</c:v>
                </c:pt>
                <c:pt idx="1885">
                  <c:v>0.2777746746355359</c:v>
                </c:pt>
                <c:pt idx="1886">
                  <c:v>0.2774135709082759</c:v>
                </c:pt>
                <c:pt idx="1887">
                  <c:v>0.27741648602078817</c:v>
                </c:pt>
                <c:pt idx="1888">
                  <c:v>0.27846911122172446</c:v>
                </c:pt>
                <c:pt idx="1889">
                  <c:v>0.27813762940818249</c:v>
                </c:pt>
                <c:pt idx="1890">
                  <c:v>0.27861412441886207</c:v>
                </c:pt>
                <c:pt idx="1891">
                  <c:v>0.27904151943462896</c:v>
                </c:pt>
                <c:pt idx="1892">
                  <c:v>0.27845303867403315</c:v>
                </c:pt>
                <c:pt idx="1893">
                  <c:v>0.27801473439317564</c:v>
                </c:pt>
                <c:pt idx="1894">
                  <c:v>0.27682892906815021</c:v>
                </c:pt>
                <c:pt idx="1895">
                  <c:v>0.27574695376397934</c:v>
                </c:pt>
                <c:pt idx="1896">
                  <c:v>0.27707611489884876</c:v>
                </c:pt>
                <c:pt idx="1897">
                  <c:v>0.27821377252127777</c:v>
                </c:pt>
                <c:pt idx="1898">
                  <c:v>0.27822491730981258</c:v>
                </c:pt>
                <c:pt idx="1899">
                  <c:v>0.27861687413554631</c:v>
                </c:pt>
                <c:pt idx="1900">
                  <c:v>0.27736123545210384</c:v>
                </c:pt>
                <c:pt idx="1901">
                  <c:v>0.27856060180766856</c:v>
                </c:pt>
                <c:pt idx="1902">
                  <c:v>0.27943405760485091</c:v>
                </c:pt>
                <c:pt idx="1903">
                  <c:v>0.28032585648923114</c:v>
                </c:pt>
                <c:pt idx="1904">
                  <c:v>0.28110831234256928</c:v>
                </c:pt>
                <c:pt idx="1905">
                  <c:v>0.28101265822784816</c:v>
                </c:pt>
                <c:pt idx="1906">
                  <c:v>0.28161331202821088</c:v>
                </c:pt>
                <c:pt idx="1907">
                  <c:v>0.28233090989204668</c:v>
                </c:pt>
                <c:pt idx="1908">
                  <c:v>0.28192625869720045</c:v>
                </c:pt>
                <c:pt idx="1909">
                  <c:v>0.28262176788935661</c:v>
                </c:pt>
                <c:pt idx="1910">
                  <c:v>0.28315022299575765</c:v>
                </c:pt>
                <c:pt idx="1911">
                  <c:v>0.28283927114495516</c:v>
                </c:pt>
                <c:pt idx="1912">
                  <c:v>0.28261342617778262</c:v>
                </c:pt>
                <c:pt idx="1913">
                  <c:v>0.28296063674264982</c:v>
                </c:pt>
                <c:pt idx="1914">
                  <c:v>0.28170785042641594</c:v>
                </c:pt>
                <c:pt idx="1915">
                  <c:v>0.28251954726885015</c:v>
                </c:pt>
                <c:pt idx="1916">
                  <c:v>0.28169554726913792</c:v>
                </c:pt>
                <c:pt idx="1917">
                  <c:v>0.28172007848266839</c:v>
                </c:pt>
                <c:pt idx="1918">
                  <c:v>0.28116826503923276</c:v>
                </c:pt>
                <c:pt idx="1919">
                  <c:v>0.2823458941407101</c:v>
                </c:pt>
                <c:pt idx="1920">
                  <c:v>0.28201368523949172</c:v>
                </c:pt>
                <c:pt idx="1921">
                  <c:v>0.28234905608453958</c:v>
                </c:pt>
                <c:pt idx="1922">
                  <c:v>0.2822453313007024</c:v>
                </c:pt>
                <c:pt idx="1923">
                  <c:v>0.28273583883894726</c:v>
                </c:pt>
                <c:pt idx="1924">
                  <c:v>0.28239887213968118</c:v>
                </c:pt>
                <c:pt idx="1925">
                  <c:v>0.28218253103898933</c:v>
                </c:pt>
                <c:pt idx="1926">
                  <c:v>0.28162666956238458</c:v>
                </c:pt>
                <c:pt idx="1927">
                  <c:v>0.28231144872490505</c:v>
                </c:pt>
                <c:pt idx="1928">
                  <c:v>0.2812517096121232</c:v>
                </c:pt>
                <c:pt idx="1929">
                  <c:v>0.27843926435239535</c:v>
                </c:pt>
                <c:pt idx="1930">
                  <c:v>0.28009662378518063</c:v>
                </c:pt>
                <c:pt idx="1931">
                  <c:v>0.28106327134640086</c:v>
                </c:pt>
                <c:pt idx="1932">
                  <c:v>0.28074429095009867</c:v>
                </c:pt>
                <c:pt idx="1933">
                  <c:v>0.2805333928471796</c:v>
                </c:pt>
                <c:pt idx="1934">
                  <c:v>0.28078347738242226</c:v>
                </c:pt>
                <c:pt idx="1935">
                  <c:v>0.27926738244244131</c:v>
                </c:pt>
                <c:pt idx="1936">
                  <c:v>0.27909230856947376</c:v>
                </c:pt>
                <c:pt idx="1937">
                  <c:v>0.27932865216646691</c:v>
                </c:pt>
                <c:pt idx="1938">
                  <c:v>0.27952445345954474</c:v>
                </c:pt>
                <c:pt idx="1939">
                  <c:v>0.28088824577025823</c:v>
                </c:pt>
                <c:pt idx="1940">
                  <c:v>0.27859563357591244</c:v>
                </c:pt>
                <c:pt idx="1941">
                  <c:v>0.27865699527420595</c:v>
                </c:pt>
                <c:pt idx="1942">
                  <c:v>0.28011204481792717</c:v>
                </c:pt>
                <c:pt idx="1943">
                  <c:v>0.27889186383257747</c:v>
                </c:pt>
                <c:pt idx="1944">
                  <c:v>0.27915443973481141</c:v>
                </c:pt>
                <c:pt idx="1945">
                  <c:v>0.27860399478940512</c:v>
                </c:pt>
                <c:pt idx="1946">
                  <c:v>0.27783848759698393</c:v>
                </c:pt>
                <c:pt idx="1947">
                  <c:v>0.27881586094513849</c:v>
                </c:pt>
                <c:pt idx="1948">
                  <c:v>0.2794605470661809</c:v>
                </c:pt>
                <c:pt idx="1949">
                  <c:v>0.28002812178897846</c:v>
                </c:pt>
                <c:pt idx="1950">
                  <c:v>0.27921445574550963</c:v>
                </c:pt>
                <c:pt idx="1951">
                  <c:v>0.27946984041114414</c:v>
                </c:pt>
                <c:pt idx="1952">
                  <c:v>0.27962544397804329</c:v>
                </c:pt>
                <c:pt idx="1953">
                  <c:v>0.27945676096408828</c:v>
                </c:pt>
                <c:pt idx="1954">
                  <c:v>0.27954373445777925</c:v>
                </c:pt>
                <c:pt idx="1955">
                  <c:v>0.27966734193410808</c:v>
                </c:pt>
                <c:pt idx="1956">
                  <c:v>0.27978695073235688</c:v>
                </c:pt>
                <c:pt idx="1957">
                  <c:v>0.28074184291635668</c:v>
                </c:pt>
                <c:pt idx="1958">
                  <c:v>0.2815255497715925</c:v>
                </c:pt>
                <c:pt idx="1959">
                  <c:v>0.28045280612244899</c:v>
                </c:pt>
                <c:pt idx="1960">
                  <c:v>0.27981626876034826</c:v>
                </c:pt>
                <c:pt idx="1961">
                  <c:v>0.27920760358821017</c:v>
                </c:pt>
                <c:pt idx="1962">
                  <c:v>0.27837779457824818</c:v>
                </c:pt>
                <c:pt idx="1963">
                  <c:v>0.27807863099750896</c:v>
                </c:pt>
                <c:pt idx="1964">
                  <c:v>0.27896742338861158</c:v>
                </c:pt>
                <c:pt idx="1965">
                  <c:v>0.27848236171800062</c:v>
                </c:pt>
                <c:pt idx="1966">
                  <c:v>0.27708132433301191</c:v>
                </c:pt>
                <c:pt idx="1967">
                  <c:v>0.27627163781624497</c:v>
                </c:pt>
                <c:pt idx="1968">
                  <c:v>0.27738990332975294</c:v>
                </c:pt>
                <c:pt idx="1969">
                  <c:v>0.27762497977673511</c:v>
                </c:pt>
                <c:pt idx="1970">
                  <c:v>0.27883634802211371</c:v>
                </c:pt>
                <c:pt idx="1971">
                  <c:v>0.27799102557171435</c:v>
                </c:pt>
                <c:pt idx="1972">
                  <c:v>0.27819915483801061</c:v>
                </c:pt>
                <c:pt idx="1973">
                  <c:v>0.27888295865006196</c:v>
                </c:pt>
                <c:pt idx="1974">
                  <c:v>0.27982460830971606</c:v>
                </c:pt>
                <c:pt idx="1975">
                  <c:v>0.27994687915006644</c:v>
                </c:pt>
                <c:pt idx="1976">
                  <c:v>0.28097204574332912</c:v>
                </c:pt>
                <c:pt idx="1977">
                  <c:v>0.28176854158935483</c:v>
                </c:pt>
                <c:pt idx="1978">
                  <c:v>0.28186695278969953</c:v>
                </c:pt>
                <c:pt idx="1979">
                  <c:v>0.28094824780297278</c:v>
                </c:pt>
                <c:pt idx="1980">
                  <c:v>0.27979470556455971</c:v>
                </c:pt>
                <c:pt idx="1981">
                  <c:v>0.28034635736811159</c:v>
                </c:pt>
                <c:pt idx="1982">
                  <c:v>0.28068355536143264</c:v>
                </c:pt>
                <c:pt idx="1983">
                  <c:v>0.28042532091895767</c:v>
                </c:pt>
                <c:pt idx="1984">
                  <c:v>0.27981851973324584</c:v>
                </c:pt>
                <c:pt idx="1985">
                  <c:v>0.27985884907709013</c:v>
                </c:pt>
                <c:pt idx="1986">
                  <c:v>0.2812013109117284</c:v>
                </c:pt>
                <c:pt idx="1987">
                  <c:v>0.28300874510435109</c:v>
                </c:pt>
                <c:pt idx="1988">
                  <c:v>0.28282720273738238</c:v>
                </c:pt>
                <c:pt idx="1989">
                  <c:v>0.28170738197881739</c:v>
                </c:pt>
                <c:pt idx="1990">
                  <c:v>0.28343558282208592</c:v>
                </c:pt>
                <c:pt idx="1991">
                  <c:v>0.28232976627801737</c:v>
                </c:pt>
                <c:pt idx="1992">
                  <c:v>0.28187234956251006</c:v>
                </c:pt>
                <c:pt idx="1993">
                  <c:v>0.2811429794520548</c:v>
                </c:pt>
                <c:pt idx="1994">
                  <c:v>0.28058588548601865</c:v>
                </c:pt>
                <c:pt idx="1995">
                  <c:v>0.28161011098720196</c:v>
                </c:pt>
                <c:pt idx="1996">
                  <c:v>0.28088992725534961</c:v>
                </c:pt>
                <c:pt idx="1997">
                  <c:v>0.28086780814633627</c:v>
                </c:pt>
                <c:pt idx="1998">
                  <c:v>0.2809149771786435</c:v>
                </c:pt>
                <c:pt idx="1999">
                  <c:v>0.28123996145197561</c:v>
                </c:pt>
                <c:pt idx="2000">
                  <c:v>0.28198850329997871</c:v>
                </c:pt>
                <c:pt idx="2001">
                  <c:v>0.28223572037510652</c:v>
                </c:pt>
                <c:pt idx="2002">
                  <c:v>0.2820280910832092</c:v>
                </c:pt>
                <c:pt idx="2003">
                  <c:v>0.28347120501607037</c:v>
                </c:pt>
                <c:pt idx="2004">
                  <c:v>0.28369130343230153</c:v>
                </c:pt>
                <c:pt idx="2005">
                  <c:v>0.28292605522056491</c:v>
                </c:pt>
                <c:pt idx="2006">
                  <c:v>0.28292422625400215</c:v>
                </c:pt>
                <c:pt idx="2007">
                  <c:v>0.28231853230523796</c:v>
                </c:pt>
                <c:pt idx="2008">
                  <c:v>0.28239906750026489</c:v>
                </c:pt>
                <c:pt idx="2009">
                  <c:v>0.28040522527326045</c:v>
                </c:pt>
                <c:pt idx="2010">
                  <c:v>0.28081213979802255</c:v>
                </c:pt>
                <c:pt idx="2011">
                  <c:v>0.28065826256659104</c:v>
                </c:pt>
                <c:pt idx="2012">
                  <c:v>0.28132387706855794</c:v>
                </c:pt>
                <c:pt idx="2013">
                  <c:v>0.2810672514619883</c:v>
                </c:pt>
                <c:pt idx="2014">
                  <c:v>0.28148186853380708</c:v>
                </c:pt>
                <c:pt idx="2015">
                  <c:v>0.28117689868482615</c:v>
                </c:pt>
                <c:pt idx="2016">
                  <c:v>0.28051691924434291</c:v>
                </c:pt>
                <c:pt idx="2017">
                  <c:v>0.28138932089165369</c:v>
                </c:pt>
                <c:pt idx="2018">
                  <c:v>0.28122406639004149</c:v>
                </c:pt>
                <c:pt idx="2019">
                  <c:v>0.28060458615870387</c:v>
                </c:pt>
                <c:pt idx="2020">
                  <c:v>0.28161481100539987</c:v>
                </c:pt>
                <c:pt idx="2021">
                  <c:v>0.28308936431569254</c:v>
                </c:pt>
                <c:pt idx="2022">
                  <c:v>0.28423151651498108</c:v>
                </c:pt>
                <c:pt idx="2023">
                  <c:v>0.28353783231083846</c:v>
                </c:pt>
                <c:pt idx="2024">
                  <c:v>0.28242355838292632</c:v>
                </c:pt>
                <c:pt idx="2025">
                  <c:v>0.28061382659915263</c:v>
                </c:pt>
                <c:pt idx="2026">
                  <c:v>0.28073971050327101</c:v>
                </c:pt>
                <c:pt idx="2027">
                  <c:v>0.28019970147717332</c:v>
                </c:pt>
                <c:pt idx="2028">
                  <c:v>0.28019298875943127</c:v>
                </c:pt>
                <c:pt idx="2029">
                  <c:v>0.27973096912259249</c:v>
                </c:pt>
                <c:pt idx="2030">
                  <c:v>0.28013029315960913</c:v>
                </c:pt>
                <c:pt idx="2031">
                  <c:v>0.28080024497295092</c:v>
                </c:pt>
                <c:pt idx="2032">
                  <c:v>0.27925260363487853</c:v>
                </c:pt>
                <c:pt idx="2033">
                  <c:v>0.27812018489984591</c:v>
                </c:pt>
                <c:pt idx="2034">
                  <c:v>0.27712445035279681</c:v>
                </c:pt>
                <c:pt idx="2035">
                  <c:v>0.27711829717560377</c:v>
                </c:pt>
                <c:pt idx="2036">
                  <c:v>0.27724440812991524</c:v>
                </c:pt>
                <c:pt idx="2037">
                  <c:v>0.27621091354996935</c:v>
                </c:pt>
                <c:pt idx="2038">
                  <c:v>0.27604933258894587</c:v>
                </c:pt>
                <c:pt idx="2039">
                  <c:v>0.27531308624448614</c:v>
                </c:pt>
                <c:pt idx="2040">
                  <c:v>0.27623612512613521</c:v>
                </c:pt>
                <c:pt idx="2041">
                  <c:v>0.27522657080654145</c:v>
                </c:pt>
                <c:pt idx="2042">
                  <c:v>0.27512229922543824</c:v>
                </c:pt>
                <c:pt idx="2043">
                  <c:v>0.27435064935064934</c:v>
                </c:pt>
                <c:pt idx="2044">
                  <c:v>0.27381073647753895</c:v>
                </c:pt>
                <c:pt idx="2045">
                  <c:v>0.27501144397538274</c:v>
                </c:pt>
                <c:pt idx="2046">
                  <c:v>0.27520242914979759</c:v>
                </c:pt>
                <c:pt idx="2047">
                  <c:v>0.27587081072859099</c:v>
                </c:pt>
                <c:pt idx="2048">
                  <c:v>0.2760153566377046</c:v>
                </c:pt>
                <c:pt idx="2049">
                  <c:v>0.27484543457155997</c:v>
                </c:pt>
                <c:pt idx="2050">
                  <c:v>0.27434120681806684</c:v>
                </c:pt>
                <c:pt idx="2051">
                  <c:v>0.27470355731225299</c:v>
                </c:pt>
                <c:pt idx="2052">
                  <c:v>0.27452068617558023</c:v>
                </c:pt>
                <c:pt idx="2053">
                  <c:v>0.27280507450664521</c:v>
                </c:pt>
                <c:pt idx="2054">
                  <c:v>0.2714825069217216</c:v>
                </c:pt>
                <c:pt idx="2055">
                  <c:v>0.27205138579809834</c:v>
                </c:pt>
                <c:pt idx="2056">
                  <c:v>0.27057633973710821</c:v>
                </c:pt>
                <c:pt idx="2057">
                  <c:v>0.26834221883726839</c:v>
                </c:pt>
                <c:pt idx="2058">
                  <c:v>0.26855518326733679</c:v>
                </c:pt>
                <c:pt idx="2059">
                  <c:v>0.26842405096069188</c:v>
                </c:pt>
                <c:pt idx="2060">
                  <c:v>0.268987012987013</c:v>
                </c:pt>
                <c:pt idx="2061">
                  <c:v>0.26798700293981126</c:v>
                </c:pt>
                <c:pt idx="2062">
                  <c:v>0.26899640643716471</c:v>
                </c:pt>
                <c:pt idx="2063">
                  <c:v>0.26755870255635966</c:v>
                </c:pt>
                <c:pt idx="2064">
                  <c:v>0.26927707689891639</c:v>
                </c:pt>
                <c:pt idx="2065">
                  <c:v>0.26997516042227282</c:v>
                </c:pt>
                <c:pt idx="2066">
                  <c:v>0.27027863777089783</c:v>
                </c:pt>
                <c:pt idx="2067">
                  <c:v>0.27003565338707175</c:v>
                </c:pt>
                <c:pt idx="2068">
                  <c:v>0.27083761034695136</c:v>
                </c:pt>
                <c:pt idx="2069">
                  <c:v>0.27073968124233755</c:v>
                </c:pt>
                <c:pt idx="2070">
                  <c:v>0.27023298589822198</c:v>
                </c:pt>
                <c:pt idx="2071">
                  <c:v>0.27204094041345761</c:v>
                </c:pt>
                <c:pt idx="2072">
                  <c:v>0.27133424063712891</c:v>
                </c:pt>
                <c:pt idx="2073">
                  <c:v>0.27342650311683092</c:v>
                </c:pt>
                <c:pt idx="2074">
                  <c:v>0.27238095238095239</c:v>
                </c:pt>
                <c:pt idx="2075">
                  <c:v>0.27185099653597067</c:v>
                </c:pt>
                <c:pt idx="2076">
                  <c:v>0.27152847152847154</c:v>
                </c:pt>
                <c:pt idx="2077">
                  <c:v>0.27045375131033794</c:v>
                </c:pt>
                <c:pt idx="2078">
                  <c:v>0.2704119850187266</c:v>
                </c:pt>
                <c:pt idx="2079">
                  <c:v>0.27016088737883481</c:v>
                </c:pt>
                <c:pt idx="2080">
                  <c:v>0.26914453689402623</c:v>
                </c:pt>
                <c:pt idx="2081">
                  <c:v>0.27017596331189869</c:v>
                </c:pt>
                <c:pt idx="2082">
                  <c:v>0.26997506234413965</c:v>
                </c:pt>
                <c:pt idx="2083">
                  <c:v>0.27046601068877679</c:v>
                </c:pt>
                <c:pt idx="2084">
                  <c:v>0.27015066381582215</c:v>
                </c:pt>
                <c:pt idx="2085">
                  <c:v>0.27060172491151102</c:v>
                </c:pt>
                <c:pt idx="2086">
                  <c:v>0.2714730082279751</c:v>
                </c:pt>
                <c:pt idx="2087">
                  <c:v>0.27065527065527067</c:v>
                </c:pt>
                <c:pt idx="2088">
                  <c:v>0.27044433349975039</c:v>
                </c:pt>
                <c:pt idx="2089">
                  <c:v>0.27112941294631648</c:v>
                </c:pt>
                <c:pt idx="2090">
                  <c:v>0.27123328977786715</c:v>
                </c:pt>
                <c:pt idx="2091">
                  <c:v>0.2707003192338388</c:v>
                </c:pt>
                <c:pt idx="2092">
                  <c:v>0.27138231631382315</c:v>
                </c:pt>
                <c:pt idx="2093">
                  <c:v>0.27123179070458825</c:v>
                </c:pt>
                <c:pt idx="2094">
                  <c:v>0.27120079720976581</c:v>
                </c:pt>
                <c:pt idx="2095">
                  <c:v>0.27024855636454931</c:v>
                </c:pt>
                <c:pt idx="2096">
                  <c:v>0.26958234432604417</c:v>
                </c:pt>
                <c:pt idx="2097">
                  <c:v>0.2688915614351573</c:v>
                </c:pt>
                <c:pt idx="2098">
                  <c:v>0.26902312315371296</c:v>
                </c:pt>
                <c:pt idx="2099">
                  <c:v>0.26937847397675596</c:v>
                </c:pt>
                <c:pt idx="2100">
                  <c:v>0.26946441227093249</c:v>
                </c:pt>
                <c:pt idx="2101">
                  <c:v>0.26976956654146783</c:v>
                </c:pt>
                <c:pt idx="2102">
                  <c:v>0.26833033187548239</c:v>
                </c:pt>
                <c:pt idx="2103">
                  <c:v>0.26798024488116062</c:v>
                </c:pt>
                <c:pt idx="2104">
                  <c:v>0.2686749440260533</c:v>
                </c:pt>
                <c:pt idx="2105">
                  <c:v>0.26817463956391058</c:v>
                </c:pt>
                <c:pt idx="2106">
                  <c:v>0.26575597640484322</c:v>
                </c:pt>
                <c:pt idx="2107">
                  <c:v>0.26586655817738003</c:v>
                </c:pt>
                <c:pt idx="2108">
                  <c:v>0.26496835114662237</c:v>
                </c:pt>
                <c:pt idx="2109">
                  <c:v>0.26409152933767188</c:v>
                </c:pt>
                <c:pt idx="2110">
                  <c:v>0.26434021663731927</c:v>
                </c:pt>
                <c:pt idx="2111">
                  <c:v>0.26760788492274906</c:v>
                </c:pt>
                <c:pt idx="2112">
                  <c:v>0.26878721235852598</c:v>
                </c:pt>
                <c:pt idx="2113">
                  <c:v>0.27100445589735328</c:v>
                </c:pt>
                <c:pt idx="2114">
                  <c:v>0.27314691993420703</c:v>
                </c:pt>
                <c:pt idx="2115">
                  <c:v>0.27130846032580136</c:v>
                </c:pt>
                <c:pt idx="2116">
                  <c:v>0.27196372442932965</c:v>
                </c:pt>
                <c:pt idx="2117">
                  <c:v>0.27033058280139083</c:v>
                </c:pt>
                <c:pt idx="2118">
                  <c:v>0.27312368542553739</c:v>
                </c:pt>
                <c:pt idx="2119">
                  <c:v>0.2734307386855368</c:v>
                </c:pt>
                <c:pt idx="2120">
                  <c:v>0.27370513866231649</c:v>
                </c:pt>
                <c:pt idx="2121">
                  <c:v>0.27538934529509601</c:v>
                </c:pt>
                <c:pt idx="2122">
                  <c:v>0.27484730705163796</c:v>
                </c:pt>
                <c:pt idx="2123">
                  <c:v>0.2742000200621928</c:v>
                </c:pt>
                <c:pt idx="2124">
                  <c:v>0.2737776455420014</c:v>
                </c:pt>
                <c:pt idx="2125">
                  <c:v>0.27328145908707935</c:v>
                </c:pt>
                <c:pt idx="2126">
                  <c:v>0.27408365245934252</c:v>
                </c:pt>
                <c:pt idx="2127">
                  <c:v>0.2740436888405654</c:v>
                </c:pt>
                <c:pt idx="2128">
                  <c:v>0.27580605463942898</c:v>
                </c:pt>
                <c:pt idx="2129">
                  <c:v>0.27594177240090489</c:v>
                </c:pt>
                <c:pt idx="2130">
                  <c:v>0.27644867143837631</c:v>
                </c:pt>
                <c:pt idx="2131">
                  <c:v>0.27583504750710158</c:v>
                </c:pt>
                <c:pt idx="2132">
                  <c:v>0.27652480878603647</c:v>
                </c:pt>
                <c:pt idx="2133">
                  <c:v>0.27542974680444687</c:v>
                </c:pt>
                <c:pt idx="2134">
                  <c:v>0.27570505287896591</c:v>
                </c:pt>
                <c:pt idx="2135">
                  <c:v>0.27513822968146007</c:v>
                </c:pt>
                <c:pt idx="2136">
                  <c:v>0.27560204329846749</c:v>
                </c:pt>
                <c:pt idx="2137">
                  <c:v>0.27521684046389239</c:v>
                </c:pt>
                <c:pt idx="2138">
                  <c:v>0.27546453935207704</c:v>
                </c:pt>
                <c:pt idx="2139">
                  <c:v>0.27665957035029998</c:v>
                </c:pt>
                <c:pt idx="2140">
                  <c:v>0.27660909003184408</c:v>
                </c:pt>
                <c:pt idx="2141">
                  <c:v>0.27763024479745063</c:v>
                </c:pt>
                <c:pt idx="2142">
                  <c:v>0.27639183201695244</c:v>
                </c:pt>
                <c:pt idx="2143">
                  <c:v>0.27466216216216216</c:v>
                </c:pt>
                <c:pt idx="2144">
                  <c:v>0.2730365474339036</c:v>
                </c:pt>
                <c:pt idx="2145">
                  <c:v>0.27360084987203631</c:v>
                </c:pt>
                <c:pt idx="2146">
                  <c:v>0.27620376160469484</c:v>
                </c:pt>
                <c:pt idx="2147">
                  <c:v>0.27511316575170952</c:v>
                </c:pt>
                <c:pt idx="2148">
                  <c:v>0.27528846153846154</c:v>
                </c:pt>
                <c:pt idx="2149">
                  <c:v>0.27409128309375153</c:v>
                </c:pt>
                <c:pt idx="2150">
                  <c:v>0.27432556787911078</c:v>
                </c:pt>
                <c:pt idx="2151">
                  <c:v>0.2734790313053751</c:v>
                </c:pt>
                <c:pt idx="2152">
                  <c:v>0.2734218130172878</c:v>
                </c:pt>
                <c:pt idx="2153">
                  <c:v>0.27288565881825877</c:v>
                </c:pt>
                <c:pt idx="2154">
                  <c:v>0.27387098391058096</c:v>
                </c:pt>
                <c:pt idx="2155">
                  <c:v>0.27633772927088068</c:v>
                </c:pt>
                <c:pt idx="2156">
                  <c:v>0.27355171217602459</c:v>
                </c:pt>
                <c:pt idx="2157">
                  <c:v>0.27367250217622596</c:v>
                </c:pt>
                <c:pt idx="2158">
                  <c:v>0.27401704435405771</c:v>
                </c:pt>
                <c:pt idx="2159">
                  <c:v>0.27536511302838967</c:v>
                </c:pt>
                <c:pt idx="2160">
                  <c:v>0.2760048134777377</c:v>
                </c:pt>
                <c:pt idx="2161">
                  <c:v>0.27626702603840786</c:v>
                </c:pt>
                <c:pt idx="2162">
                  <c:v>0.27537900594895415</c:v>
                </c:pt>
                <c:pt idx="2163">
                  <c:v>0.2754407819087773</c:v>
                </c:pt>
                <c:pt idx="2164">
                  <c:v>0.27528901734104044</c:v>
                </c:pt>
                <c:pt idx="2165">
                  <c:v>0.27527488566702346</c:v>
                </c:pt>
                <c:pt idx="2166">
                  <c:v>0.2750815362897337</c:v>
                </c:pt>
                <c:pt idx="2167">
                  <c:v>0.27359706523894506</c:v>
                </c:pt>
                <c:pt idx="2168">
                  <c:v>0.27279551596436791</c:v>
                </c:pt>
                <c:pt idx="2169">
                  <c:v>0.27146458405417428</c:v>
                </c:pt>
                <c:pt idx="2170">
                  <c:v>0.27207382224380766</c:v>
                </c:pt>
                <c:pt idx="2171">
                  <c:v>0.27133414932680539</c:v>
                </c:pt>
                <c:pt idx="2172">
                  <c:v>0.27160128300024672</c:v>
                </c:pt>
                <c:pt idx="2173">
                  <c:v>0.27182304038004751</c:v>
                </c:pt>
                <c:pt idx="2174">
                  <c:v>0.27198048391914764</c:v>
                </c:pt>
                <c:pt idx="2175">
                  <c:v>0.27318862425886842</c:v>
                </c:pt>
                <c:pt idx="2176">
                  <c:v>0.27143778207607994</c:v>
                </c:pt>
                <c:pt idx="2177">
                  <c:v>0.27279026031871717</c:v>
                </c:pt>
                <c:pt idx="2178">
                  <c:v>0.27363600551506795</c:v>
                </c:pt>
                <c:pt idx="2179">
                  <c:v>0.27394468704512376</c:v>
                </c:pt>
                <c:pt idx="2180">
                  <c:v>0.27316192613553203</c:v>
                </c:pt>
                <c:pt idx="2181">
                  <c:v>0.27286444390362619</c:v>
                </c:pt>
                <c:pt idx="2182">
                  <c:v>0.27286179343000888</c:v>
                </c:pt>
                <c:pt idx="2183">
                  <c:v>0.27400819426401524</c:v>
                </c:pt>
                <c:pt idx="2184">
                  <c:v>0.27461755532452098</c:v>
                </c:pt>
                <c:pt idx="2185">
                  <c:v>0.27360240661820007</c:v>
                </c:pt>
                <c:pt idx="2186">
                  <c:v>0.27426703645007927</c:v>
                </c:pt>
                <c:pt idx="2187">
                  <c:v>0.27475102519039252</c:v>
                </c:pt>
                <c:pt idx="2188">
                  <c:v>0.27369401156522594</c:v>
                </c:pt>
                <c:pt idx="2189">
                  <c:v>0.27328740539491558</c:v>
                </c:pt>
                <c:pt idx="2190">
                  <c:v>0.27341279494040377</c:v>
                </c:pt>
                <c:pt idx="2191">
                  <c:v>0.27390900649953576</c:v>
                </c:pt>
                <c:pt idx="2192">
                  <c:v>0.27252067114743</c:v>
                </c:pt>
                <c:pt idx="2193">
                  <c:v>0.27245928574880396</c:v>
                </c:pt>
                <c:pt idx="2194">
                  <c:v>0.27240091901206204</c:v>
                </c:pt>
                <c:pt idx="2195">
                  <c:v>0.27252359614834587</c:v>
                </c:pt>
                <c:pt idx="2196">
                  <c:v>0.27247632192660987</c:v>
                </c:pt>
                <c:pt idx="2197">
                  <c:v>0.27397325465188216</c:v>
                </c:pt>
                <c:pt idx="2198">
                  <c:v>0.27464520430517192</c:v>
                </c:pt>
                <c:pt idx="2199">
                  <c:v>0.27532664268131035</c:v>
                </c:pt>
                <c:pt idx="2200">
                  <c:v>0.27418209365086876</c:v>
                </c:pt>
                <c:pt idx="2201">
                  <c:v>0.27449128936310846</c:v>
                </c:pt>
                <c:pt idx="2202">
                  <c:v>0.27415772811038136</c:v>
                </c:pt>
                <c:pt idx="2203">
                  <c:v>0.27325196328886364</c:v>
                </c:pt>
                <c:pt idx="2204">
                  <c:v>0.27290420582929842</c:v>
                </c:pt>
                <c:pt idx="2205">
                  <c:v>0.27369215529034391</c:v>
                </c:pt>
                <c:pt idx="2206">
                  <c:v>0.2730674497915877</c:v>
                </c:pt>
                <c:pt idx="2207">
                  <c:v>0.27208295676164201</c:v>
                </c:pt>
                <c:pt idx="2208">
                  <c:v>0.2719756723367861</c:v>
                </c:pt>
                <c:pt idx="2209">
                  <c:v>0.27209638554216869</c:v>
                </c:pt>
                <c:pt idx="2210">
                  <c:v>0.27351698982530237</c:v>
                </c:pt>
                <c:pt idx="2211">
                  <c:v>0.27290467362669529</c:v>
                </c:pt>
                <c:pt idx="2212">
                  <c:v>0.27325183374083128</c:v>
                </c:pt>
                <c:pt idx="2213">
                  <c:v>0.27329792370835349</c:v>
                </c:pt>
                <c:pt idx="2214">
                  <c:v>0.27245785356847879</c:v>
                </c:pt>
                <c:pt idx="2215">
                  <c:v>0.27332438392942754</c:v>
                </c:pt>
                <c:pt idx="2216">
                  <c:v>0.27303327562992885</c:v>
                </c:pt>
                <c:pt idx="2217">
                  <c:v>0.27297348664829424</c:v>
                </c:pt>
                <c:pt idx="2218">
                  <c:v>0.27236276849642005</c:v>
                </c:pt>
                <c:pt idx="2219">
                  <c:v>0.27146998716791026</c:v>
                </c:pt>
                <c:pt idx="2220">
                  <c:v>0.26971428571428574</c:v>
                </c:pt>
                <c:pt idx="2221">
                  <c:v>0.27032851259457907</c:v>
                </c:pt>
                <c:pt idx="2222">
                  <c:v>0.26968312597200622</c:v>
                </c:pt>
                <c:pt idx="2223">
                  <c:v>0.26959614166707263</c:v>
                </c:pt>
                <c:pt idx="2224">
                  <c:v>0.27000097210070961</c:v>
                </c:pt>
                <c:pt idx="2225">
                  <c:v>0.27049219687875148</c:v>
                </c:pt>
                <c:pt idx="2226">
                  <c:v>0.27016422031681442</c:v>
                </c:pt>
                <c:pt idx="2227">
                  <c:v>0.26932425862907144</c:v>
                </c:pt>
                <c:pt idx="2228">
                  <c:v>0.26850416585932957</c:v>
                </c:pt>
                <c:pt idx="2229">
                  <c:v>0.26872924986768032</c:v>
                </c:pt>
                <c:pt idx="2230">
                  <c:v>0.26881512929370899</c:v>
                </c:pt>
                <c:pt idx="2231">
                  <c:v>0.26882392537744015</c:v>
                </c:pt>
                <c:pt idx="2232">
                  <c:v>0.26893250359023457</c:v>
                </c:pt>
                <c:pt idx="2233">
                  <c:v>0.27123405065701772</c:v>
                </c:pt>
                <c:pt idx="2234">
                  <c:v>0.26988378210340047</c:v>
                </c:pt>
                <c:pt idx="2235">
                  <c:v>0.26970261110315524</c:v>
                </c:pt>
                <c:pt idx="2236">
                  <c:v>0.2689730551727415</c:v>
                </c:pt>
                <c:pt idx="2237">
                  <c:v>0.26847934591434136</c:v>
                </c:pt>
                <c:pt idx="2238">
                  <c:v>0.26833373407069006</c:v>
                </c:pt>
                <c:pt idx="2239">
                  <c:v>0.26900166785799384</c:v>
                </c:pt>
                <c:pt idx="2240">
                  <c:v>0.26898854961832064</c:v>
                </c:pt>
                <c:pt idx="2241">
                  <c:v>0.26881260978967858</c:v>
                </c:pt>
                <c:pt idx="2242">
                  <c:v>0.26785376018185264</c:v>
                </c:pt>
                <c:pt idx="2243">
                  <c:v>0.26609969288920388</c:v>
                </c:pt>
                <c:pt idx="2244">
                  <c:v>0.26711581344593632</c:v>
                </c:pt>
                <c:pt idx="2245">
                  <c:v>0.2667423382519864</c:v>
                </c:pt>
                <c:pt idx="2246">
                  <c:v>0.26651469820012347</c:v>
                </c:pt>
                <c:pt idx="2247">
                  <c:v>0.26686174805718121</c:v>
                </c:pt>
                <c:pt idx="2248">
                  <c:v>0.26732156416097191</c:v>
                </c:pt>
                <c:pt idx="2249">
                  <c:v>0.26698845353019118</c:v>
                </c:pt>
                <c:pt idx="2250">
                  <c:v>0.26644327429392051</c:v>
                </c:pt>
                <c:pt idx="2251">
                  <c:v>0.26740049990386466</c:v>
                </c:pt>
                <c:pt idx="2252">
                  <c:v>0.26772633695600134</c:v>
                </c:pt>
                <c:pt idx="2253">
                  <c:v>0.26736603345619503</c:v>
                </c:pt>
                <c:pt idx="2254">
                  <c:v>0.26842355175688509</c:v>
                </c:pt>
                <c:pt idx="2255">
                  <c:v>0.26893037432136396</c:v>
                </c:pt>
                <c:pt idx="2256">
                  <c:v>0.26945052852109325</c:v>
                </c:pt>
                <c:pt idx="2257">
                  <c:v>0.26935582677536402</c:v>
                </c:pt>
                <c:pt idx="2258">
                  <c:v>0.26882884579175298</c:v>
                </c:pt>
                <c:pt idx="2259">
                  <c:v>0.26851243547630221</c:v>
                </c:pt>
                <c:pt idx="2260">
                  <c:v>0.26784959864807772</c:v>
                </c:pt>
                <c:pt idx="2261">
                  <c:v>0.26705186020293126</c:v>
                </c:pt>
                <c:pt idx="2262">
                  <c:v>0.26772833723653394</c:v>
                </c:pt>
                <c:pt idx="2263">
                  <c:v>0.2671486924268745</c:v>
                </c:pt>
                <c:pt idx="2264">
                  <c:v>0.26710963455149506</c:v>
                </c:pt>
                <c:pt idx="2265">
                  <c:v>0.26629055007052188</c:v>
                </c:pt>
                <c:pt idx="2266">
                  <c:v>0.26532053092346791</c:v>
                </c:pt>
                <c:pt idx="2267">
                  <c:v>0.26432698683338074</c:v>
                </c:pt>
                <c:pt idx="2268">
                  <c:v>0.26497140426336441</c:v>
                </c:pt>
                <c:pt idx="2269">
                  <c:v>0.26575510976532929</c:v>
                </c:pt>
                <c:pt idx="2270">
                  <c:v>0.26637410343525864</c:v>
                </c:pt>
                <c:pt idx="2271">
                  <c:v>0.26564507685718364</c:v>
                </c:pt>
                <c:pt idx="2272">
                  <c:v>0.26629165276254946</c:v>
                </c:pt>
                <c:pt idx="2273">
                  <c:v>0.26597275518035307</c:v>
                </c:pt>
                <c:pt idx="2274">
                  <c:v>0.26596306068601583</c:v>
                </c:pt>
                <c:pt idx="2275">
                  <c:v>0.26541834557952126</c:v>
                </c:pt>
                <c:pt idx="2276">
                  <c:v>0.26607758824363276</c:v>
                </c:pt>
                <c:pt idx="2277">
                  <c:v>0.26655873529831914</c:v>
                </c:pt>
                <c:pt idx="2278">
                  <c:v>0.26545837119219545</c:v>
                </c:pt>
                <c:pt idx="2279">
                  <c:v>0.26425683709869202</c:v>
                </c:pt>
                <c:pt idx="2280">
                  <c:v>0.26454247590103991</c:v>
                </c:pt>
                <c:pt idx="2281">
                  <c:v>0.26445154619795097</c:v>
                </c:pt>
                <c:pt idx="2282">
                  <c:v>0.26431383710450168</c:v>
                </c:pt>
                <c:pt idx="2283">
                  <c:v>0.26457123979423286</c:v>
                </c:pt>
                <c:pt idx="2284">
                  <c:v>0.26371138882339068</c:v>
                </c:pt>
                <c:pt idx="2285">
                  <c:v>0.26318289786223276</c:v>
                </c:pt>
                <c:pt idx="2286">
                  <c:v>0.26193652911464782</c:v>
                </c:pt>
                <c:pt idx="2287">
                  <c:v>0.26246306357830523</c:v>
                </c:pt>
                <c:pt idx="2288">
                  <c:v>0.26302210106124041</c:v>
                </c:pt>
                <c:pt idx="2289">
                  <c:v>0.26261841146465875</c:v>
                </c:pt>
                <c:pt idx="2290">
                  <c:v>0.26183132530120479</c:v>
                </c:pt>
                <c:pt idx="2291">
                  <c:v>0.26158892479861073</c:v>
                </c:pt>
                <c:pt idx="2292">
                  <c:v>0.26131965944272445</c:v>
                </c:pt>
                <c:pt idx="2293">
                  <c:v>0.26180174983174692</c:v>
                </c:pt>
                <c:pt idx="2294">
                  <c:v>0.26147753385811373</c:v>
                </c:pt>
                <c:pt idx="2295">
                  <c:v>0.2616398243045388</c:v>
                </c:pt>
                <c:pt idx="2296">
                  <c:v>0.26108540582224793</c:v>
                </c:pt>
                <c:pt idx="2297">
                  <c:v>0.26109548553177292</c:v>
                </c:pt>
                <c:pt idx="2298">
                  <c:v>0.26067970381621414</c:v>
                </c:pt>
                <c:pt idx="2299">
                  <c:v>0.25967427947390909</c:v>
                </c:pt>
                <c:pt idx="2300">
                  <c:v>0.25878473857748469</c:v>
                </c:pt>
                <c:pt idx="2301">
                  <c:v>0.2584713855421687</c:v>
                </c:pt>
                <c:pt idx="2302">
                  <c:v>0.25838468413377863</c:v>
                </c:pt>
                <c:pt idx="2303">
                  <c:v>0.25662337662337664</c:v>
                </c:pt>
                <c:pt idx="2304">
                  <c:v>0.25594928324738608</c:v>
                </c:pt>
                <c:pt idx="2305">
                  <c:v>0.25501950708916166</c:v>
                </c:pt>
                <c:pt idx="2306">
                  <c:v>0.25432692307692306</c:v>
                </c:pt>
                <c:pt idx="2307">
                  <c:v>0.25455776391508295</c:v>
                </c:pt>
                <c:pt idx="2308">
                  <c:v>0.25634166149142501</c:v>
                </c:pt>
                <c:pt idx="2309">
                  <c:v>0.25772168714712718</c:v>
                </c:pt>
                <c:pt idx="2310">
                  <c:v>0.25742339436486106</c:v>
                </c:pt>
                <c:pt idx="2311">
                  <c:v>0.25757719714964372</c:v>
                </c:pt>
                <c:pt idx="2312">
                  <c:v>0.25720959054292392</c:v>
                </c:pt>
                <c:pt idx="2313">
                  <c:v>0.25756996847836472</c:v>
                </c:pt>
                <c:pt idx="2314">
                  <c:v>0.25815204455657637</c:v>
                </c:pt>
                <c:pt idx="2315">
                  <c:v>0.25893928485721146</c:v>
                </c:pt>
                <c:pt idx="2316">
                  <c:v>0.25818706419812454</c:v>
                </c:pt>
                <c:pt idx="2317">
                  <c:v>0.25996105808044834</c:v>
                </c:pt>
                <c:pt idx="2318">
                  <c:v>0.25911726649734029</c:v>
                </c:pt>
                <c:pt idx="2319">
                  <c:v>0.25885506413938353</c:v>
                </c:pt>
                <c:pt idx="2320">
                  <c:v>0.25898591009297423</c:v>
                </c:pt>
                <c:pt idx="2321">
                  <c:v>0.2596695635564894</c:v>
                </c:pt>
                <c:pt idx="2322">
                  <c:v>0.25950899852794529</c:v>
                </c:pt>
                <c:pt idx="2323">
                  <c:v>0.25978664634727117</c:v>
                </c:pt>
                <c:pt idx="2324">
                  <c:v>0.25940860215053763</c:v>
                </c:pt>
                <c:pt idx="2325">
                  <c:v>0.25944991910575088</c:v>
                </c:pt>
                <c:pt idx="2326">
                  <c:v>0.26038556899256188</c:v>
                </c:pt>
                <c:pt idx="2327">
                  <c:v>0.26183065154312846</c:v>
                </c:pt>
                <c:pt idx="2328">
                  <c:v>0.26154749826453783</c:v>
                </c:pt>
                <c:pt idx="2329">
                  <c:v>0.25955414012738853</c:v>
                </c:pt>
                <c:pt idx="2330">
                  <c:v>0.25959753098810656</c:v>
                </c:pt>
                <c:pt idx="2331">
                  <c:v>0.25968486551585707</c:v>
                </c:pt>
                <c:pt idx="2332">
                  <c:v>0.2594728588050792</c:v>
                </c:pt>
                <c:pt idx="2333">
                  <c:v>0.26036397768159775</c:v>
                </c:pt>
                <c:pt idx="2334">
                  <c:v>0.26119441174965458</c:v>
                </c:pt>
                <c:pt idx="2335">
                  <c:v>0.26116082843262589</c:v>
                </c:pt>
                <c:pt idx="2336">
                  <c:v>0.26148813541720756</c:v>
                </c:pt>
                <c:pt idx="2337">
                  <c:v>0.26211821911563593</c:v>
                </c:pt>
                <c:pt idx="2338">
                  <c:v>0.26284716874582886</c:v>
                </c:pt>
                <c:pt idx="2339">
                  <c:v>0.26157773806484552</c:v>
                </c:pt>
                <c:pt idx="2340">
                  <c:v>0.26181762732540409</c:v>
                </c:pt>
                <c:pt idx="2341">
                  <c:v>0.26146625172185095</c:v>
                </c:pt>
                <c:pt idx="2342">
                  <c:v>0.2627229668447042</c:v>
                </c:pt>
                <c:pt idx="2343">
                  <c:v>0.26236387251473675</c:v>
                </c:pt>
                <c:pt idx="2344">
                  <c:v>0.26180343463675965</c:v>
                </c:pt>
                <c:pt idx="2345">
                  <c:v>0.26022000511639809</c:v>
                </c:pt>
                <c:pt idx="2346">
                  <c:v>0.26015473887814311</c:v>
                </c:pt>
                <c:pt idx="2347">
                  <c:v>0.25975968232685265</c:v>
                </c:pt>
                <c:pt idx="2348">
                  <c:v>0.25836776859504135</c:v>
                </c:pt>
                <c:pt idx="2349">
                  <c:v>0.25769828926905131</c:v>
                </c:pt>
                <c:pt idx="2350">
                  <c:v>0.2582836401348198</c:v>
                </c:pt>
                <c:pt idx="2351">
                  <c:v>0.25972022764746555</c:v>
                </c:pt>
                <c:pt idx="2352">
                  <c:v>0.2612694025090368</c:v>
                </c:pt>
                <c:pt idx="2353">
                  <c:v>0.26034545739184889</c:v>
                </c:pt>
                <c:pt idx="2354">
                  <c:v>0.25909540415343779</c:v>
                </c:pt>
                <c:pt idx="2355">
                  <c:v>0.25851282051282048</c:v>
                </c:pt>
                <c:pt idx="2356">
                  <c:v>0.26119816596966799</c:v>
                </c:pt>
                <c:pt idx="2357">
                  <c:v>0.26184336922999141</c:v>
                </c:pt>
                <c:pt idx="2358">
                  <c:v>0.26312622235595007</c:v>
                </c:pt>
                <c:pt idx="2359">
                  <c:v>0.26440037771482533</c:v>
                </c:pt>
                <c:pt idx="2360">
                  <c:v>0.26513684001390753</c:v>
                </c:pt>
                <c:pt idx="2361">
                  <c:v>0.26493648273124254</c:v>
                </c:pt>
                <c:pt idx="2362">
                  <c:v>0.26377028714107364</c:v>
                </c:pt>
                <c:pt idx="2363">
                  <c:v>0.26218074163279642</c:v>
                </c:pt>
                <c:pt idx="2364">
                  <c:v>0.26103286384976526</c:v>
                </c:pt>
                <c:pt idx="2365">
                  <c:v>0.25852314655384462</c:v>
                </c:pt>
                <c:pt idx="2366">
                  <c:v>0.25874022717214928</c:v>
                </c:pt>
                <c:pt idx="2367">
                  <c:v>0.26079464329673574</c:v>
                </c:pt>
                <c:pt idx="2368">
                  <c:v>0.26247213277186027</c:v>
                </c:pt>
                <c:pt idx="2369">
                  <c:v>0.26532203059534248</c:v>
                </c:pt>
                <c:pt idx="2370">
                  <c:v>0.26340899233771864</c:v>
                </c:pt>
                <c:pt idx="2371">
                  <c:v>0.26347826086956522</c:v>
                </c:pt>
                <c:pt idx="2372">
                  <c:v>0.26108422071636012</c:v>
                </c:pt>
                <c:pt idx="2373">
                  <c:v>0.26020579085905721</c:v>
                </c:pt>
                <c:pt idx="2374">
                  <c:v>0.26021165541349423</c:v>
                </c:pt>
                <c:pt idx="2375">
                  <c:v>0.26100129851392295</c:v>
                </c:pt>
                <c:pt idx="2376">
                  <c:v>0.26094396121488667</c:v>
                </c:pt>
                <c:pt idx="2377">
                  <c:v>0.26037914691943126</c:v>
                </c:pt>
                <c:pt idx="2378">
                  <c:v>0.26045826202700129</c:v>
                </c:pt>
                <c:pt idx="2379">
                  <c:v>0.26105162978824648</c:v>
                </c:pt>
                <c:pt idx="2380">
                  <c:v>0.26118834507712818</c:v>
                </c:pt>
                <c:pt idx="2381">
                  <c:v>0.26163014225297959</c:v>
                </c:pt>
                <c:pt idx="2382">
                  <c:v>0.26098005370157268</c:v>
                </c:pt>
                <c:pt idx="2383">
                  <c:v>0.26234716472513719</c:v>
                </c:pt>
                <c:pt idx="2384">
                  <c:v>0.26244874048037492</c:v>
                </c:pt>
                <c:pt idx="2385">
                  <c:v>0.26424409993087788</c:v>
                </c:pt>
                <c:pt idx="2386">
                  <c:v>0.26364166909833675</c:v>
                </c:pt>
                <c:pt idx="2387">
                  <c:v>0.26329877841047356</c:v>
                </c:pt>
                <c:pt idx="2388">
                  <c:v>0.26277966751305515</c:v>
                </c:pt>
                <c:pt idx="2389">
                  <c:v>0.26415727643251019</c:v>
                </c:pt>
                <c:pt idx="2390">
                  <c:v>0.26453585590750561</c:v>
                </c:pt>
                <c:pt idx="2391">
                  <c:v>0.26350026306978525</c:v>
                </c:pt>
                <c:pt idx="2392">
                  <c:v>0.26271793647002628</c:v>
                </c:pt>
                <c:pt idx="2393">
                  <c:v>0.26275558952799544</c:v>
                </c:pt>
                <c:pt idx="2394">
                  <c:v>0.26293185722466123</c:v>
                </c:pt>
                <c:pt idx="2395">
                  <c:v>0.26230293737122046</c:v>
                </c:pt>
                <c:pt idx="2396">
                  <c:v>0.26105942661856846</c:v>
                </c:pt>
                <c:pt idx="2397">
                  <c:v>0.26106555411691362</c:v>
                </c:pt>
                <c:pt idx="2398">
                  <c:v>0.26146588200962984</c:v>
                </c:pt>
                <c:pt idx="2399">
                  <c:v>0.26028050758515409</c:v>
                </c:pt>
                <c:pt idx="2400">
                  <c:v>0.26057115430765537</c:v>
                </c:pt>
                <c:pt idx="2401">
                  <c:v>0.25812998308770235</c:v>
                </c:pt>
                <c:pt idx="2402">
                  <c:v>0.25937469562676535</c:v>
                </c:pt>
                <c:pt idx="2403">
                  <c:v>0.25992130956428811</c:v>
                </c:pt>
                <c:pt idx="2404">
                  <c:v>0.26060035664751335</c:v>
                </c:pt>
                <c:pt idx="2405">
                  <c:v>0.26022671266633807</c:v>
                </c:pt>
                <c:pt idx="2406">
                  <c:v>0.25757206262498172</c:v>
                </c:pt>
                <c:pt idx="2407">
                  <c:v>0.2583761957409989</c:v>
                </c:pt>
                <c:pt idx="2408">
                  <c:v>0.25802987406033384</c:v>
                </c:pt>
                <c:pt idx="2409">
                  <c:v>0.25867413258674132</c:v>
                </c:pt>
                <c:pt idx="2410">
                  <c:v>0.25854118113750185</c:v>
                </c:pt>
                <c:pt idx="2411">
                  <c:v>0.25975429975429976</c:v>
                </c:pt>
                <c:pt idx="2412">
                  <c:v>0.25958644791767788</c:v>
                </c:pt>
                <c:pt idx="2413">
                  <c:v>0.25991831971995333</c:v>
                </c:pt>
                <c:pt idx="2414">
                  <c:v>0.25992885336971883</c:v>
                </c:pt>
                <c:pt idx="2415">
                  <c:v>0.25964320154291226</c:v>
                </c:pt>
                <c:pt idx="2416">
                  <c:v>0.25931141650075268</c:v>
                </c:pt>
                <c:pt idx="2417">
                  <c:v>0.26001863932898411</c:v>
                </c:pt>
                <c:pt idx="2418">
                  <c:v>0.2601731171027758</c:v>
                </c:pt>
                <c:pt idx="2419">
                  <c:v>0.26042908224076278</c:v>
                </c:pt>
                <c:pt idx="2420">
                  <c:v>0.25968212453475509</c:v>
                </c:pt>
                <c:pt idx="2421">
                  <c:v>0.25885081164648283</c:v>
                </c:pt>
                <c:pt idx="2422">
                  <c:v>0.25906627761567319</c:v>
                </c:pt>
                <c:pt idx="2423">
                  <c:v>0.25896621727135494</c:v>
                </c:pt>
                <c:pt idx="2424">
                  <c:v>0.25895900030982133</c:v>
                </c:pt>
                <c:pt idx="2425">
                  <c:v>0.25917491923952757</c:v>
                </c:pt>
                <c:pt idx="2426">
                  <c:v>0.25801073307976868</c:v>
                </c:pt>
                <c:pt idx="2427">
                  <c:v>0.25903838986209465</c:v>
                </c:pt>
                <c:pt idx="2428">
                  <c:v>0.25864085930022335</c:v>
                </c:pt>
                <c:pt idx="2429">
                  <c:v>0.25860490169674116</c:v>
                </c:pt>
                <c:pt idx="2430">
                  <c:v>0.258289142428625</c:v>
                </c:pt>
                <c:pt idx="2431">
                  <c:v>0.25530128070543773</c:v>
                </c:pt>
                <c:pt idx="2432">
                  <c:v>0.25602217011298234</c:v>
                </c:pt>
                <c:pt idx="2433">
                  <c:v>0.25736067297581494</c:v>
                </c:pt>
                <c:pt idx="2434">
                  <c:v>0.25726890979641737</c:v>
                </c:pt>
                <c:pt idx="2435">
                  <c:v>0.25741631854476227</c:v>
                </c:pt>
                <c:pt idx="2436">
                  <c:v>0.25805285979764608</c:v>
                </c:pt>
                <c:pt idx="2437">
                  <c:v>0.25752646527239864</c:v>
                </c:pt>
                <c:pt idx="2438">
                  <c:v>0.25699411022297014</c:v>
                </c:pt>
                <c:pt idx="2439">
                  <c:v>0.25959226346053316</c:v>
                </c:pt>
                <c:pt idx="2440">
                  <c:v>0.26367432150313153</c:v>
                </c:pt>
                <c:pt idx="2441">
                  <c:v>0.26624102154828411</c:v>
                </c:pt>
                <c:pt idx="2442">
                  <c:v>0.26760867220364576</c:v>
                </c:pt>
                <c:pt idx="2443">
                  <c:v>0.26921210160168257</c:v>
                </c:pt>
                <c:pt idx="2444">
                  <c:v>0.26814918767204621</c:v>
                </c:pt>
                <c:pt idx="2445">
                  <c:v>0.26626927704254616</c:v>
                </c:pt>
                <c:pt idx="2446">
                  <c:v>0.266141563521406</c:v>
                </c:pt>
                <c:pt idx="2447">
                  <c:v>0.2669933607334809</c:v>
                </c:pt>
                <c:pt idx="2448">
                  <c:v>0.26674616341766905</c:v>
                </c:pt>
                <c:pt idx="2449">
                  <c:v>0.26768702170857411</c:v>
                </c:pt>
                <c:pt idx="2450">
                  <c:v>0.26729166666666665</c:v>
                </c:pt>
                <c:pt idx="2451">
                  <c:v>0.26794332066947324</c:v>
                </c:pt>
                <c:pt idx="2452">
                  <c:v>0.26866680532445925</c:v>
                </c:pt>
                <c:pt idx="2453">
                  <c:v>0.26759834368530022</c:v>
                </c:pt>
                <c:pt idx="2454">
                  <c:v>0.26787358085302243</c:v>
                </c:pt>
                <c:pt idx="2455">
                  <c:v>0.26885027423240554</c:v>
                </c:pt>
                <c:pt idx="2456">
                  <c:v>0.2692705104360405</c:v>
                </c:pt>
                <c:pt idx="2457">
                  <c:v>0.2682348190399273</c:v>
                </c:pt>
                <c:pt idx="2458">
                  <c:v>0.26723618090452261</c:v>
                </c:pt>
                <c:pt idx="2459">
                  <c:v>0.26809490439483435</c:v>
                </c:pt>
                <c:pt idx="2460">
                  <c:v>0.26832310532355436</c:v>
                </c:pt>
                <c:pt idx="2461">
                  <c:v>0.26890672516077568</c:v>
                </c:pt>
                <c:pt idx="2462">
                  <c:v>0.26804435483870964</c:v>
                </c:pt>
                <c:pt idx="2463">
                  <c:v>0.26757949643896078</c:v>
                </c:pt>
                <c:pt idx="2464">
                  <c:v>0.26696401723965124</c:v>
                </c:pt>
                <c:pt idx="2465">
                  <c:v>0.26652199644900376</c:v>
                </c:pt>
                <c:pt idx="2466">
                  <c:v>0.26711111111111113</c:v>
                </c:pt>
                <c:pt idx="2467">
                  <c:v>0.267398723846268</c:v>
                </c:pt>
                <c:pt idx="2468">
                  <c:v>0.26679453132684172</c:v>
                </c:pt>
                <c:pt idx="2469">
                  <c:v>0.27092801641987979</c:v>
                </c:pt>
                <c:pt idx="2470">
                  <c:v>0.27218905959487233</c:v>
                </c:pt>
                <c:pt idx="2471">
                  <c:v>0.27341574241461869</c:v>
                </c:pt>
                <c:pt idx="2472">
                  <c:v>0.27199843566679704</c:v>
                </c:pt>
                <c:pt idx="2473">
                  <c:v>0.27203385660154522</c:v>
                </c:pt>
                <c:pt idx="2474">
                  <c:v>0.27136667979519496</c:v>
                </c:pt>
                <c:pt idx="2475">
                  <c:v>0.27130486124778586</c:v>
                </c:pt>
                <c:pt idx="2476">
                  <c:v>0.2705733229329173</c:v>
                </c:pt>
                <c:pt idx="2477">
                  <c:v>0.26987671099893212</c:v>
                </c:pt>
                <c:pt idx="2478">
                  <c:v>0.26990073958738808</c:v>
                </c:pt>
                <c:pt idx="2479">
                  <c:v>0.26933114247052004</c:v>
                </c:pt>
                <c:pt idx="2480">
                  <c:v>0.26715151515151514</c:v>
                </c:pt>
                <c:pt idx="2481">
                  <c:v>0.26818159557275084</c:v>
                </c:pt>
                <c:pt idx="2482">
                  <c:v>0.26659238445887029</c:v>
                </c:pt>
                <c:pt idx="2483">
                  <c:v>0.26722235842118169</c:v>
                </c:pt>
                <c:pt idx="2484">
                  <c:v>0.26753056234718825</c:v>
                </c:pt>
                <c:pt idx="2485">
                  <c:v>0.26825801392020387</c:v>
                </c:pt>
                <c:pt idx="2486">
                  <c:v>0.26733682983682983</c:v>
                </c:pt>
                <c:pt idx="2487">
                  <c:v>0.26860576923076923</c:v>
                </c:pt>
                <c:pt idx="2488">
                  <c:v>0.26907360223066201</c:v>
                </c:pt>
                <c:pt idx="2489">
                  <c:v>0.26975647319280005</c:v>
                </c:pt>
                <c:pt idx="2490">
                  <c:v>0.2681131714777289</c:v>
                </c:pt>
                <c:pt idx="2491">
                  <c:v>0.26917579799904717</c:v>
                </c:pt>
                <c:pt idx="2492">
                  <c:v>0.26849119466920512</c:v>
                </c:pt>
                <c:pt idx="2493">
                  <c:v>0.26927310140211513</c:v>
                </c:pt>
                <c:pt idx="2494">
                  <c:v>0.26994305402689378</c:v>
                </c:pt>
                <c:pt idx="2495">
                  <c:v>0.26911461579023055</c:v>
                </c:pt>
                <c:pt idx="2496">
                  <c:v>0.27110855829982772</c:v>
                </c:pt>
                <c:pt idx="2497">
                  <c:v>0.27246238356818725</c:v>
                </c:pt>
                <c:pt idx="2498">
                  <c:v>0.27230657989877083</c:v>
                </c:pt>
                <c:pt idx="2499">
                  <c:v>0.27218533417341151</c:v>
                </c:pt>
                <c:pt idx="2500">
                  <c:v>0.2714333798143963</c:v>
                </c:pt>
                <c:pt idx="2501">
                  <c:v>0.27158517656189368</c:v>
                </c:pt>
                <c:pt idx="2502">
                  <c:v>0.26974293936881127</c:v>
                </c:pt>
                <c:pt idx="2503">
                  <c:v>0.2696492169585793</c:v>
                </c:pt>
                <c:pt idx="2504">
                  <c:v>0.2704647093136302</c:v>
                </c:pt>
                <c:pt idx="2505">
                  <c:v>0.26902715042012726</c:v>
                </c:pt>
                <c:pt idx="2506">
                  <c:v>0.27028064284000963</c:v>
                </c:pt>
                <c:pt idx="2507">
                  <c:v>0.27055690072639221</c:v>
                </c:pt>
                <c:pt idx="2508">
                  <c:v>0.26989736638264911</c:v>
                </c:pt>
                <c:pt idx="2509">
                  <c:v>0.26885133815198281</c:v>
                </c:pt>
                <c:pt idx="2510">
                  <c:v>0.26951349260083179</c:v>
                </c:pt>
                <c:pt idx="2511">
                  <c:v>0.27073468391505984</c:v>
                </c:pt>
                <c:pt idx="2512">
                  <c:v>0.26972817334439514</c:v>
                </c:pt>
                <c:pt idx="2513">
                  <c:v>0.2681194906953967</c:v>
                </c:pt>
                <c:pt idx="2514">
                  <c:v>0.26779891965545766</c:v>
                </c:pt>
                <c:pt idx="2515">
                  <c:v>0.26767701379075093</c:v>
                </c:pt>
                <c:pt idx="2516">
                  <c:v>0.266993794198297</c:v>
                </c:pt>
                <c:pt idx="2517">
                  <c:v>0.26701070336391436</c:v>
                </c:pt>
                <c:pt idx="2518">
                  <c:v>0.26616986720168145</c:v>
                </c:pt>
                <c:pt idx="2519">
                  <c:v>0.266029299847793</c:v>
                </c:pt>
                <c:pt idx="2520">
                  <c:v>0.26648875333587496</c:v>
                </c:pt>
                <c:pt idx="2521">
                  <c:v>0.26618157606886383</c:v>
                </c:pt>
                <c:pt idx="2522">
                  <c:v>0.26570575126831347</c:v>
                </c:pt>
                <c:pt idx="2523">
                  <c:v>0.26626402891382916</c:v>
                </c:pt>
                <c:pt idx="2524">
                  <c:v>0.26742370475514554</c:v>
                </c:pt>
                <c:pt idx="2525">
                  <c:v>0.26828231292517007</c:v>
                </c:pt>
                <c:pt idx="2526">
                  <c:v>0.26910580590478878</c:v>
                </c:pt>
                <c:pt idx="2527">
                  <c:v>0.26942663145982648</c:v>
                </c:pt>
                <c:pt idx="2528">
                  <c:v>0.26881515685247775</c:v>
                </c:pt>
                <c:pt idx="2529">
                  <c:v>0.26797793235787959</c:v>
                </c:pt>
                <c:pt idx="2530">
                  <c:v>0.26855412420688329</c:v>
                </c:pt>
                <c:pt idx="2531">
                  <c:v>0.26902527075812277</c:v>
                </c:pt>
                <c:pt idx="2532">
                  <c:v>0.26870470797139706</c:v>
                </c:pt>
                <c:pt idx="2533">
                  <c:v>0.26985279876041057</c:v>
                </c:pt>
                <c:pt idx="2534">
                  <c:v>0.27057974500841953</c:v>
                </c:pt>
                <c:pt idx="2535">
                  <c:v>0.26962195355977742</c:v>
                </c:pt>
                <c:pt idx="2536">
                  <c:v>0.26929360884190295</c:v>
                </c:pt>
                <c:pt idx="2537">
                  <c:v>0.26891513685309043</c:v>
                </c:pt>
                <c:pt idx="2538">
                  <c:v>0.26771033328410382</c:v>
                </c:pt>
                <c:pt idx="2539">
                  <c:v>0.26603206412825653</c:v>
                </c:pt>
                <c:pt idx="2540">
                  <c:v>0.26574803149606302</c:v>
                </c:pt>
                <c:pt idx="2541">
                  <c:v>0.2659440627117004</c:v>
                </c:pt>
                <c:pt idx="2542">
                  <c:v>0.26737636051174335</c:v>
                </c:pt>
                <c:pt idx="2543">
                  <c:v>0.26767339939024393</c:v>
                </c:pt>
                <c:pt idx="2544">
                  <c:v>0.26716568302864546</c:v>
                </c:pt>
                <c:pt idx="2545">
                  <c:v>0.26690832776876849</c:v>
                </c:pt>
                <c:pt idx="2546">
                  <c:v>0.26778981530091156</c:v>
                </c:pt>
                <c:pt idx="2547">
                  <c:v>0.26912767458264752</c:v>
                </c:pt>
                <c:pt idx="2548">
                  <c:v>0.26986879100281164</c:v>
                </c:pt>
                <c:pt idx="2549">
                  <c:v>0.27038846243312398</c:v>
                </c:pt>
                <c:pt idx="2550">
                  <c:v>0.27107761027359017</c:v>
                </c:pt>
                <c:pt idx="2551">
                  <c:v>0.2716083657227466</c:v>
                </c:pt>
                <c:pt idx="2552">
                  <c:v>0.27192697956725198</c:v>
                </c:pt>
                <c:pt idx="2553">
                  <c:v>0.27096714569567026</c:v>
                </c:pt>
                <c:pt idx="2554">
                  <c:v>0.27138165502567185</c:v>
                </c:pt>
                <c:pt idx="2555">
                  <c:v>0.27076327790317378</c:v>
                </c:pt>
                <c:pt idx="2556">
                  <c:v>0.26901558237388451</c:v>
                </c:pt>
                <c:pt idx="2557">
                  <c:v>0.26832075124286503</c:v>
                </c:pt>
                <c:pt idx="2558">
                  <c:v>0.26762058619893836</c:v>
                </c:pt>
                <c:pt idx="2559">
                  <c:v>0.26971164936562858</c:v>
                </c:pt>
                <c:pt idx="2560">
                  <c:v>0.26893589506743021</c:v>
                </c:pt>
                <c:pt idx="2561">
                  <c:v>0.26853346865341143</c:v>
                </c:pt>
                <c:pt idx="2562">
                  <c:v>0.26731761238025054</c:v>
                </c:pt>
                <c:pt idx="2563">
                  <c:v>0.2672167419563013</c:v>
                </c:pt>
                <c:pt idx="2564">
                  <c:v>0.26643470192530733</c:v>
                </c:pt>
                <c:pt idx="2565">
                  <c:v>0.26695346470533815</c:v>
                </c:pt>
                <c:pt idx="2566">
                  <c:v>0.26676216441014738</c:v>
                </c:pt>
                <c:pt idx="2567">
                  <c:v>0.2672563938032817</c:v>
                </c:pt>
                <c:pt idx="2568">
                  <c:v>0.26778261866544367</c:v>
                </c:pt>
                <c:pt idx="2569">
                  <c:v>0.26753139609496746</c:v>
                </c:pt>
                <c:pt idx="2570">
                  <c:v>0.26805734240029411</c:v>
                </c:pt>
                <c:pt idx="2571">
                  <c:v>0.26855705465355589</c:v>
                </c:pt>
                <c:pt idx="2572">
                  <c:v>0.26805822576215327</c:v>
                </c:pt>
                <c:pt idx="2573">
                  <c:v>0.26906750650417638</c:v>
                </c:pt>
                <c:pt idx="2574">
                  <c:v>0.26926959075059642</c:v>
                </c:pt>
                <c:pt idx="2575">
                  <c:v>0.26954251957686493</c:v>
                </c:pt>
                <c:pt idx="2576">
                  <c:v>0.26976149136434247</c:v>
                </c:pt>
                <c:pt idx="2577">
                  <c:v>0.27006497666331108</c:v>
                </c:pt>
                <c:pt idx="2578">
                  <c:v>0.26984853338214432</c:v>
                </c:pt>
                <c:pt idx="2579">
                  <c:v>0.26953463944832629</c:v>
                </c:pt>
                <c:pt idx="2580">
                  <c:v>0.27009410144594909</c:v>
                </c:pt>
                <c:pt idx="2581">
                  <c:v>0.27023426734037664</c:v>
                </c:pt>
                <c:pt idx="2582">
                  <c:v>0.26996180219982513</c:v>
                </c:pt>
                <c:pt idx="2583">
                  <c:v>0.27056237406118333</c:v>
                </c:pt>
                <c:pt idx="2584">
                  <c:v>0.27027522935779819</c:v>
                </c:pt>
                <c:pt idx="2585">
                  <c:v>0.26952801545680377</c:v>
                </c:pt>
                <c:pt idx="2586">
                  <c:v>0.26974561847371087</c:v>
                </c:pt>
                <c:pt idx="2587">
                  <c:v>0.26986307642991253</c:v>
                </c:pt>
                <c:pt idx="2588">
                  <c:v>0.2682737524540017</c:v>
                </c:pt>
                <c:pt idx="2589">
                  <c:v>0.26861787133007625</c:v>
                </c:pt>
                <c:pt idx="2590">
                  <c:v>0.26900370692416825</c:v>
                </c:pt>
                <c:pt idx="2591">
                  <c:v>0.26781695423855961</c:v>
                </c:pt>
                <c:pt idx="2592">
                  <c:v>0.2674031616899325</c:v>
                </c:pt>
                <c:pt idx="2593">
                  <c:v>0.267316981662993</c:v>
                </c:pt>
                <c:pt idx="2594">
                  <c:v>0.26718273516303076</c:v>
                </c:pt>
                <c:pt idx="2595">
                  <c:v>0.26662950575994054</c:v>
                </c:pt>
                <c:pt idx="2596">
                  <c:v>0.26531377419506019</c:v>
                </c:pt>
                <c:pt idx="2597">
                  <c:v>0.26643549974228015</c:v>
                </c:pt>
                <c:pt idx="2598">
                  <c:v>0.26665729547371381</c:v>
                </c:pt>
                <c:pt idx="2599">
                  <c:v>0.26712074877212494</c:v>
                </c:pt>
                <c:pt idx="2600">
                  <c:v>0.2673358504466341</c:v>
                </c:pt>
                <c:pt idx="2601">
                  <c:v>0.26723459419417561</c:v>
                </c:pt>
                <c:pt idx="2602">
                  <c:v>0.26825056011949217</c:v>
                </c:pt>
                <c:pt idx="2603">
                  <c:v>0.26845108317483879</c:v>
                </c:pt>
                <c:pt idx="2604">
                  <c:v>0.26920236336779912</c:v>
                </c:pt>
                <c:pt idx="2605">
                  <c:v>0.26951742127818146</c:v>
                </c:pt>
                <c:pt idx="2606">
                  <c:v>0.26990291262135924</c:v>
                </c:pt>
                <c:pt idx="2607">
                  <c:v>0.27078505885624249</c:v>
                </c:pt>
                <c:pt idx="2608">
                  <c:v>0.26989006893981737</c:v>
                </c:pt>
                <c:pt idx="2609">
                  <c:v>0.27041691786857119</c:v>
                </c:pt>
                <c:pt idx="2610">
                  <c:v>0.2702289368801557</c:v>
                </c:pt>
                <c:pt idx="2611">
                  <c:v>0.26767113095238099</c:v>
                </c:pt>
                <c:pt idx="2612">
                  <c:v>0.26656180606957808</c:v>
                </c:pt>
                <c:pt idx="2613">
                  <c:v>0.26716019303752986</c:v>
                </c:pt>
                <c:pt idx="2614">
                  <c:v>0.26732487950961581</c:v>
                </c:pt>
                <c:pt idx="2615">
                  <c:v>0.26810947842824279</c:v>
                </c:pt>
                <c:pt idx="2616">
                  <c:v>0.26853415915915912</c:v>
                </c:pt>
                <c:pt idx="2617">
                  <c:v>0.26876353705621997</c:v>
                </c:pt>
                <c:pt idx="2618">
                  <c:v>0.26765242618501706</c:v>
                </c:pt>
                <c:pt idx="2619">
                  <c:v>0.26778047414597722</c:v>
                </c:pt>
                <c:pt idx="2620">
                  <c:v>0.26683186833738548</c:v>
                </c:pt>
                <c:pt idx="2621">
                  <c:v>0.26633330217777362</c:v>
                </c:pt>
                <c:pt idx="2622">
                  <c:v>0.26571734375727118</c:v>
                </c:pt>
                <c:pt idx="2623">
                  <c:v>0.26591025820609798</c:v>
                </c:pt>
                <c:pt idx="2624">
                  <c:v>0.26738093010199304</c:v>
                </c:pt>
                <c:pt idx="2625">
                  <c:v>0.26626636018201438</c:v>
                </c:pt>
                <c:pt idx="2626">
                  <c:v>0.26865531194128167</c:v>
                </c:pt>
                <c:pt idx="2627">
                  <c:v>0.26916019760056459</c:v>
                </c:pt>
                <c:pt idx="2628">
                  <c:v>0.2688024264252879</c:v>
                </c:pt>
                <c:pt idx="2629">
                  <c:v>0.26942881663011348</c:v>
                </c:pt>
                <c:pt idx="2630">
                  <c:v>0.27023661270236615</c:v>
                </c:pt>
                <c:pt idx="2631">
                  <c:v>0.27077439462958519</c:v>
                </c:pt>
                <c:pt idx="2632">
                  <c:v>0.27145202908749705</c:v>
                </c:pt>
                <c:pt idx="2633">
                  <c:v>0.27186959973845221</c:v>
                </c:pt>
                <c:pt idx="2634">
                  <c:v>0.27576485811997414</c:v>
                </c:pt>
                <c:pt idx="2635">
                  <c:v>0.28093306288032455</c:v>
                </c:pt>
                <c:pt idx="2636">
                  <c:v>0.28209037981702245</c:v>
                </c:pt>
                <c:pt idx="2637">
                  <c:v>0.28306939378549334</c:v>
                </c:pt>
                <c:pt idx="2638">
                  <c:v>0.2819314641744548</c:v>
                </c:pt>
                <c:pt idx="2639">
                  <c:v>0.28085555606554363</c:v>
                </c:pt>
                <c:pt idx="2640">
                  <c:v>0.28001278597196216</c:v>
                </c:pt>
                <c:pt idx="2641">
                  <c:v>0.28054919908466819</c:v>
                </c:pt>
                <c:pt idx="2642">
                  <c:v>0.27994549171019761</c:v>
                </c:pt>
                <c:pt idx="2643">
                  <c:v>0.2806691449814126</c:v>
                </c:pt>
                <c:pt idx="2644">
                  <c:v>0.28260081558676936</c:v>
                </c:pt>
                <c:pt idx="2645">
                  <c:v>0.28308956301914046</c:v>
                </c:pt>
                <c:pt idx="2646">
                  <c:v>0.28247460087082732</c:v>
                </c:pt>
                <c:pt idx="2647">
                  <c:v>0.28215110225883844</c:v>
                </c:pt>
                <c:pt idx="2648">
                  <c:v>0.28319266721118069</c:v>
                </c:pt>
                <c:pt idx="2649">
                  <c:v>0.28610465910643529</c:v>
                </c:pt>
                <c:pt idx="2650">
                  <c:v>0.28591587764020393</c:v>
                </c:pt>
                <c:pt idx="2651">
                  <c:v>0.28398190045248867</c:v>
                </c:pt>
                <c:pt idx="2652">
                  <c:v>0.2836265223274696</c:v>
                </c:pt>
                <c:pt idx="2653">
                  <c:v>0.28517364203027606</c:v>
                </c:pt>
                <c:pt idx="2654">
                  <c:v>0.28287808127914721</c:v>
                </c:pt>
                <c:pt idx="2655">
                  <c:v>0.28245993554368459</c:v>
                </c:pt>
                <c:pt idx="2656">
                  <c:v>0.28176795580110497</c:v>
                </c:pt>
                <c:pt idx="2657">
                  <c:v>0.27950474183350893</c:v>
                </c:pt>
                <c:pt idx="2658">
                  <c:v>0.27899769789268641</c:v>
                </c:pt>
                <c:pt idx="2659">
                  <c:v>0.27816233852122924</c:v>
                </c:pt>
                <c:pt idx="2660">
                  <c:v>0.27808389619623181</c:v>
                </c:pt>
                <c:pt idx="2661">
                  <c:v>0.27903161441936769</c:v>
                </c:pt>
                <c:pt idx="2662">
                  <c:v>0.27954946996466429</c:v>
                </c:pt>
                <c:pt idx="2663">
                  <c:v>0.27926651016521237</c:v>
                </c:pt>
                <c:pt idx="2664">
                  <c:v>0.27921732185642029</c:v>
                </c:pt>
                <c:pt idx="2665">
                  <c:v>0.27907491914403437</c:v>
                </c:pt>
                <c:pt idx="2666">
                  <c:v>0.27895876607592696</c:v>
                </c:pt>
                <c:pt idx="2667">
                  <c:v>0.27834224598930479</c:v>
                </c:pt>
                <c:pt idx="2668">
                  <c:v>0.27831513260530422</c:v>
                </c:pt>
                <c:pt idx="2669">
                  <c:v>0.2783518990739498</c:v>
                </c:pt>
                <c:pt idx="2670">
                  <c:v>0.27788137098206356</c:v>
                </c:pt>
                <c:pt idx="2671">
                  <c:v>0.27787095065760437</c:v>
                </c:pt>
                <c:pt idx="2672">
                  <c:v>0.27729681978798587</c:v>
                </c:pt>
                <c:pt idx="2673">
                  <c:v>0.27789269838475417</c:v>
                </c:pt>
                <c:pt idx="2674">
                  <c:v>0.27664929788925197</c:v>
                </c:pt>
                <c:pt idx="2675">
                  <c:v>0.27779740351496951</c:v>
                </c:pt>
                <c:pt idx="2676">
                  <c:v>0.2784676354029062</c:v>
                </c:pt>
                <c:pt idx="2677">
                  <c:v>0.27802057122676904</c:v>
                </c:pt>
                <c:pt idx="2678">
                  <c:v>0.27844087205461349</c:v>
                </c:pt>
                <c:pt idx="2679">
                  <c:v>0.27725966850828726</c:v>
                </c:pt>
                <c:pt idx="2680">
                  <c:v>0.27770672546857772</c:v>
                </c:pt>
                <c:pt idx="2681">
                  <c:v>0.28077553007834977</c:v>
                </c:pt>
                <c:pt idx="2682">
                  <c:v>0.27979183205433533</c:v>
                </c:pt>
                <c:pt idx="2683">
                  <c:v>0.27897413221313289</c:v>
                </c:pt>
                <c:pt idx="2684">
                  <c:v>0.27996485061511422</c:v>
                </c:pt>
                <c:pt idx="2685">
                  <c:v>0.28048089907217844</c:v>
                </c:pt>
                <c:pt idx="2686">
                  <c:v>0.2814285091353072</c:v>
                </c:pt>
                <c:pt idx="2687">
                  <c:v>0.28165261824693189</c:v>
                </c:pt>
                <c:pt idx="2688">
                  <c:v>0.28099318831026143</c:v>
                </c:pt>
                <c:pt idx="2689">
                  <c:v>0.27855667384520721</c:v>
                </c:pt>
                <c:pt idx="2690">
                  <c:v>0.27796327212020033</c:v>
                </c:pt>
                <c:pt idx="2691">
                  <c:v>0.27725336962725555</c:v>
                </c:pt>
                <c:pt idx="2692">
                  <c:v>0.27740472660678467</c:v>
                </c:pt>
                <c:pt idx="2693">
                  <c:v>0.2782946752282357</c:v>
                </c:pt>
                <c:pt idx="2694">
                  <c:v>0.27876299467109289</c:v>
                </c:pt>
                <c:pt idx="2695">
                  <c:v>0.27800558366777173</c:v>
                </c:pt>
                <c:pt idx="2696">
                  <c:v>0.2784908933217693</c:v>
                </c:pt>
                <c:pt idx="2697">
                  <c:v>0.27959915338430308</c:v>
                </c:pt>
                <c:pt idx="2698">
                  <c:v>0.28087812003265022</c:v>
                </c:pt>
                <c:pt idx="2699">
                  <c:v>0.27988874625588361</c:v>
                </c:pt>
                <c:pt idx="2700">
                  <c:v>0.27992508087859702</c:v>
                </c:pt>
                <c:pt idx="2701">
                  <c:v>0.28024880708929789</c:v>
                </c:pt>
                <c:pt idx="2702">
                  <c:v>0.28027563911693393</c:v>
                </c:pt>
                <c:pt idx="2703">
                  <c:v>0.280011839824094</c:v>
                </c:pt>
                <c:pt idx="2704">
                  <c:v>0.27949889961063146</c:v>
                </c:pt>
                <c:pt idx="2705">
                  <c:v>0.2774911182541025</c:v>
                </c:pt>
                <c:pt idx="2706">
                  <c:v>0.27832221001943058</c:v>
                </c:pt>
                <c:pt idx="2707">
                  <c:v>0.27890008856648807</c:v>
                </c:pt>
                <c:pt idx="2708">
                  <c:v>0.2785131306296782</c:v>
                </c:pt>
                <c:pt idx="2709">
                  <c:v>0.279297689548753</c:v>
                </c:pt>
                <c:pt idx="2710">
                  <c:v>0.27804591429890457</c:v>
                </c:pt>
                <c:pt idx="2711">
                  <c:v>0.27816458350809492</c:v>
                </c:pt>
                <c:pt idx="2712">
                  <c:v>0.2783223255226957</c:v>
                </c:pt>
                <c:pt idx="2713">
                  <c:v>0.27835443037974683</c:v>
                </c:pt>
                <c:pt idx="2714">
                  <c:v>0.27789989854582342</c:v>
                </c:pt>
                <c:pt idx="2715">
                  <c:v>0.27628134763151224</c:v>
                </c:pt>
                <c:pt idx="2716">
                  <c:v>0.27699945306912366</c:v>
                </c:pt>
                <c:pt idx="2717">
                  <c:v>0.27669147638871366</c:v>
                </c:pt>
                <c:pt idx="2718">
                  <c:v>0.27513718868720982</c:v>
                </c:pt>
                <c:pt idx="2719">
                  <c:v>0.27587361372672109</c:v>
                </c:pt>
                <c:pt idx="2720">
                  <c:v>0.27515934250251595</c:v>
                </c:pt>
                <c:pt idx="2721">
                  <c:v>0.27709572627937396</c:v>
                </c:pt>
                <c:pt idx="2722">
                  <c:v>0.27689318748152214</c:v>
                </c:pt>
                <c:pt idx="2723">
                  <c:v>0.27621614683609297</c:v>
                </c:pt>
                <c:pt idx="2724">
                  <c:v>0.27654942803483012</c:v>
                </c:pt>
                <c:pt idx="2725">
                  <c:v>0.27646028286971758</c:v>
                </c:pt>
                <c:pt idx="2726">
                  <c:v>0.27593431967844007</c:v>
                </c:pt>
                <c:pt idx="2727">
                  <c:v>0.275233284821505</c:v>
                </c:pt>
                <c:pt idx="2728">
                  <c:v>0.276134625191229</c:v>
                </c:pt>
                <c:pt idx="2729">
                  <c:v>0.27583425320540034</c:v>
                </c:pt>
                <c:pt idx="2730">
                  <c:v>0.27648228871302216</c:v>
                </c:pt>
                <c:pt idx="2731">
                  <c:v>0.27598201408331213</c:v>
                </c:pt>
                <c:pt idx="2732">
                  <c:v>0.27586793014065353</c:v>
                </c:pt>
                <c:pt idx="2733">
                  <c:v>0.27641413283506033</c:v>
                </c:pt>
                <c:pt idx="2734">
                  <c:v>0.27634381122753215</c:v>
                </c:pt>
                <c:pt idx="2735">
                  <c:v>0.27633367312266394</c:v>
                </c:pt>
                <c:pt idx="2736">
                  <c:v>0.27691326530612242</c:v>
                </c:pt>
                <c:pt idx="2737">
                  <c:v>0.27742840146171499</c:v>
                </c:pt>
                <c:pt idx="2738">
                  <c:v>0.27814175104228706</c:v>
                </c:pt>
                <c:pt idx="2739">
                  <c:v>0.27552023244883134</c:v>
                </c:pt>
                <c:pt idx="2740">
                  <c:v>0.27534299600017204</c:v>
                </c:pt>
                <c:pt idx="2741">
                  <c:v>0.27590911028690795</c:v>
                </c:pt>
                <c:pt idx="2742">
                  <c:v>0.27583700346346263</c:v>
                </c:pt>
                <c:pt idx="2743">
                  <c:v>0.27660212474297463</c:v>
                </c:pt>
                <c:pt idx="2744">
                  <c:v>0.2776833517464094</c:v>
                </c:pt>
                <c:pt idx="2745">
                  <c:v>0.27882688946672918</c:v>
                </c:pt>
                <c:pt idx="2746">
                  <c:v>0.27971497238267912</c:v>
                </c:pt>
                <c:pt idx="2747">
                  <c:v>0.27943827289876333</c:v>
                </c:pt>
                <c:pt idx="2748">
                  <c:v>0.27965604026845636</c:v>
                </c:pt>
                <c:pt idx="2749">
                  <c:v>0.27933780385582568</c:v>
                </c:pt>
                <c:pt idx="2750">
                  <c:v>0.27864583333333331</c:v>
                </c:pt>
                <c:pt idx="2751">
                  <c:v>0.27710742416624767</c:v>
                </c:pt>
                <c:pt idx="2752">
                  <c:v>0.27834317544080073</c:v>
                </c:pt>
                <c:pt idx="2753">
                  <c:v>0.27889131164038916</c:v>
                </c:pt>
                <c:pt idx="2754">
                  <c:v>0.27885743005528563</c:v>
                </c:pt>
                <c:pt idx="2755">
                  <c:v>0.27918231122236131</c:v>
                </c:pt>
                <c:pt idx="2756">
                  <c:v>0.27847784361178335</c:v>
                </c:pt>
                <c:pt idx="2757">
                  <c:v>0.2791095890410959</c:v>
                </c:pt>
                <c:pt idx="2758">
                  <c:v>0.27802559719848252</c:v>
                </c:pt>
                <c:pt idx="2759">
                  <c:v>0.27851115381401959</c:v>
                </c:pt>
                <c:pt idx="2760">
                  <c:v>0.27742907356264124</c:v>
                </c:pt>
                <c:pt idx="2761">
                  <c:v>0.27719517270079064</c:v>
                </c:pt>
                <c:pt idx="2762">
                  <c:v>0.27715761412862383</c:v>
                </c:pt>
                <c:pt idx="2763">
                  <c:v>0.27652446781443474</c:v>
                </c:pt>
                <c:pt idx="2764">
                  <c:v>0.27579507538961862</c:v>
                </c:pt>
                <c:pt idx="2765">
                  <c:v>0.27762158533003228</c:v>
                </c:pt>
                <c:pt idx="2766">
                  <c:v>0.27834836339345359</c:v>
                </c:pt>
                <c:pt idx="2767">
                  <c:v>0.27831701728806496</c:v>
                </c:pt>
                <c:pt idx="2768">
                  <c:v>0.27800174556335977</c:v>
                </c:pt>
                <c:pt idx="2769">
                  <c:v>0.27849933818663136</c:v>
                </c:pt>
                <c:pt idx="2770">
                  <c:v>0.27888792354474368</c:v>
                </c:pt>
                <c:pt idx="2771">
                  <c:v>0.27904761904761904</c:v>
                </c:pt>
                <c:pt idx="2772">
                  <c:v>0.2796554009277667</c:v>
                </c:pt>
                <c:pt idx="2773">
                  <c:v>0.27917488494411569</c:v>
                </c:pt>
                <c:pt idx="2774">
                  <c:v>0.27935454806077731</c:v>
                </c:pt>
                <c:pt idx="2775">
                  <c:v>0.27857699086028115</c:v>
                </c:pt>
                <c:pt idx="2776">
                  <c:v>0.27757904691418939</c:v>
                </c:pt>
                <c:pt idx="2777">
                  <c:v>0.27673807764918334</c:v>
                </c:pt>
                <c:pt idx="2778">
                  <c:v>0.27750430716219543</c:v>
                </c:pt>
                <c:pt idx="2779">
                  <c:v>0.2789942894704408</c:v>
                </c:pt>
                <c:pt idx="2780">
                  <c:v>0.28007889546351084</c:v>
                </c:pt>
                <c:pt idx="2781">
                  <c:v>0.2798609691269679</c:v>
                </c:pt>
                <c:pt idx="2782">
                  <c:v>0.27992957746478875</c:v>
                </c:pt>
                <c:pt idx="2783">
                  <c:v>0.28215120810600153</c:v>
                </c:pt>
                <c:pt idx="2784">
                  <c:v>0.28305308275634689</c:v>
                </c:pt>
                <c:pt idx="2785">
                  <c:v>0.28243276383552685</c:v>
                </c:pt>
                <c:pt idx="2786">
                  <c:v>0.2813052960783507</c:v>
                </c:pt>
                <c:pt idx="2787">
                  <c:v>0.2794813747684709</c:v>
                </c:pt>
                <c:pt idx="2788">
                  <c:v>0.27903146104430904</c:v>
                </c:pt>
                <c:pt idx="2789">
                  <c:v>0.27972689507670795</c:v>
                </c:pt>
                <c:pt idx="2790">
                  <c:v>0.27962513872333433</c:v>
                </c:pt>
                <c:pt idx="2791">
                  <c:v>0.27978286992914264</c:v>
                </c:pt>
                <c:pt idx="2792">
                  <c:v>0.2798061522033759</c:v>
                </c:pt>
                <c:pt idx="2793">
                  <c:v>0.27988398591257507</c:v>
                </c:pt>
                <c:pt idx="2794">
                  <c:v>0.28167907361455746</c:v>
                </c:pt>
                <c:pt idx="2795">
                  <c:v>0.28293629495066264</c:v>
                </c:pt>
                <c:pt idx="2796">
                  <c:v>0.28310746797380237</c:v>
                </c:pt>
                <c:pt idx="2797">
                  <c:v>0.28322594055289957</c:v>
                </c:pt>
                <c:pt idx="2798">
                  <c:v>0.28359010367188464</c:v>
                </c:pt>
                <c:pt idx="2799">
                  <c:v>0.28411106985187934</c:v>
                </c:pt>
                <c:pt idx="2800">
                  <c:v>0.28407448697303767</c:v>
                </c:pt>
                <c:pt idx="2801">
                  <c:v>0.28351297077988613</c:v>
                </c:pt>
                <c:pt idx="2802">
                  <c:v>0.28283282873741922</c:v>
                </c:pt>
                <c:pt idx="2803">
                  <c:v>0.28274148884183092</c:v>
                </c:pt>
                <c:pt idx="2804">
                  <c:v>0.28261312263267219</c:v>
                </c:pt>
                <c:pt idx="2805">
                  <c:v>0.281812260848327</c:v>
                </c:pt>
                <c:pt idx="2806">
                  <c:v>0.28057816105915218</c:v>
                </c:pt>
                <c:pt idx="2807">
                  <c:v>0.27887494941319302</c:v>
                </c:pt>
                <c:pt idx="2808">
                  <c:v>0.2785968891769281</c:v>
                </c:pt>
                <c:pt idx="2809">
                  <c:v>0.27805688355886882</c:v>
                </c:pt>
                <c:pt idx="2810">
                  <c:v>0.27701883437070574</c:v>
                </c:pt>
                <c:pt idx="2811">
                  <c:v>0.27737137776340781</c:v>
                </c:pt>
                <c:pt idx="2812">
                  <c:v>0.27605177993527508</c:v>
                </c:pt>
                <c:pt idx="2813">
                  <c:v>0.27702401684824435</c:v>
                </c:pt>
                <c:pt idx="2814">
                  <c:v>0.2768164687765936</c:v>
                </c:pt>
                <c:pt idx="2815">
                  <c:v>0.27539220443150575</c:v>
                </c:pt>
                <c:pt idx="2816">
                  <c:v>0.2764710636922082</c:v>
                </c:pt>
                <c:pt idx="2817">
                  <c:v>0.2783851635892452</c:v>
                </c:pt>
                <c:pt idx="2818">
                  <c:v>0.2784042682187462</c:v>
                </c:pt>
                <c:pt idx="2819">
                  <c:v>0.27788760237221122</c:v>
                </c:pt>
                <c:pt idx="2820">
                  <c:v>0.27772385343363265</c:v>
                </c:pt>
                <c:pt idx="2821">
                  <c:v>0.27781597573306371</c:v>
                </c:pt>
                <c:pt idx="2822">
                  <c:v>0.2782244830981293</c:v>
                </c:pt>
                <c:pt idx="2823">
                  <c:v>0.27797804358512207</c:v>
                </c:pt>
                <c:pt idx="2824">
                  <c:v>0.27812930964549359</c:v>
                </c:pt>
                <c:pt idx="2825">
                  <c:v>0.2775546630968318</c:v>
                </c:pt>
                <c:pt idx="2826">
                  <c:v>0.27784077103749899</c:v>
                </c:pt>
                <c:pt idx="2827">
                  <c:v>0.27734583898967463</c:v>
                </c:pt>
                <c:pt idx="2828">
                  <c:v>0.27666762803345557</c:v>
                </c:pt>
                <c:pt idx="2829">
                  <c:v>0.27690407575133802</c:v>
                </c:pt>
                <c:pt idx="2830">
                  <c:v>0.27717568448500651</c:v>
                </c:pt>
                <c:pt idx="2831">
                  <c:v>0.27555610075237158</c:v>
                </c:pt>
                <c:pt idx="2832">
                  <c:v>0.27533915324398545</c:v>
                </c:pt>
                <c:pt idx="2833">
                  <c:v>0.27600588812561333</c:v>
                </c:pt>
                <c:pt idx="2834">
                  <c:v>0.2758310504150141</c:v>
                </c:pt>
                <c:pt idx="2835">
                  <c:v>0.27751684704921381</c:v>
                </c:pt>
                <c:pt idx="2836">
                  <c:v>0.27734644933132802</c:v>
                </c:pt>
                <c:pt idx="2837">
                  <c:v>0.27661723706008318</c:v>
                </c:pt>
                <c:pt idx="2838">
                  <c:v>0.27646868947708197</c:v>
                </c:pt>
                <c:pt idx="2839">
                  <c:v>0.27566447207998046</c:v>
                </c:pt>
                <c:pt idx="2840">
                  <c:v>0.27501012555690563</c:v>
                </c:pt>
                <c:pt idx="2841">
                  <c:v>0.27561064527889173</c:v>
                </c:pt>
                <c:pt idx="2842">
                  <c:v>0.27686754805742553</c:v>
                </c:pt>
                <c:pt idx="2843">
                  <c:v>0.27631314955258618</c:v>
                </c:pt>
                <c:pt idx="2844">
                  <c:v>0.27670465906818636</c:v>
                </c:pt>
                <c:pt idx="2845">
                  <c:v>0.27617220290202665</c:v>
                </c:pt>
                <c:pt idx="2846">
                  <c:v>0.27758007117437722</c:v>
                </c:pt>
                <c:pt idx="2847">
                  <c:v>0.2784622175849753</c:v>
                </c:pt>
                <c:pt idx="2848">
                  <c:v>0.27943296492071118</c:v>
                </c:pt>
                <c:pt idx="2849">
                  <c:v>0.27943353202384286</c:v>
                </c:pt>
                <c:pt idx="2850">
                  <c:v>0.28137247060705428</c:v>
                </c:pt>
                <c:pt idx="2851">
                  <c:v>0.28297044789285858</c:v>
                </c:pt>
                <c:pt idx="2852">
                  <c:v>0.28363534316869787</c:v>
                </c:pt>
                <c:pt idx="2853">
                  <c:v>0.28421644639055155</c:v>
                </c:pt>
                <c:pt idx="2854">
                  <c:v>0.28404528665488998</c:v>
                </c:pt>
                <c:pt idx="2855">
                  <c:v>0.28326334733053388</c:v>
                </c:pt>
                <c:pt idx="2856">
                  <c:v>0.28276413021769525</c:v>
                </c:pt>
                <c:pt idx="2857">
                  <c:v>0.28260956096007644</c:v>
                </c:pt>
                <c:pt idx="2858">
                  <c:v>0.28333069118579579</c:v>
                </c:pt>
                <c:pt idx="2859">
                  <c:v>0.28395159376730206</c:v>
                </c:pt>
                <c:pt idx="2860">
                  <c:v>0.2835361036498657</c:v>
                </c:pt>
                <c:pt idx="2861">
                  <c:v>0.28253357417733449</c:v>
                </c:pt>
                <c:pt idx="2862">
                  <c:v>0.28281636985493569</c:v>
                </c:pt>
                <c:pt idx="2863">
                  <c:v>0.28249655443985033</c:v>
                </c:pt>
                <c:pt idx="2864">
                  <c:v>0.28218521718639539</c:v>
                </c:pt>
                <c:pt idx="2865">
                  <c:v>0.28158575797976632</c:v>
                </c:pt>
                <c:pt idx="2866">
                  <c:v>0.28349827207037387</c:v>
                </c:pt>
                <c:pt idx="2867">
                  <c:v>0.28264365561874877</c:v>
                </c:pt>
                <c:pt idx="2868">
                  <c:v>0.28258059461788554</c:v>
                </c:pt>
                <c:pt idx="2869">
                  <c:v>0.2816377656867734</c:v>
                </c:pt>
                <c:pt idx="2870">
                  <c:v>0.28147974346941967</c:v>
                </c:pt>
                <c:pt idx="2871">
                  <c:v>0.28218460455842687</c:v>
                </c:pt>
                <c:pt idx="2872">
                  <c:v>0.28376959278129982</c:v>
                </c:pt>
                <c:pt idx="2873">
                  <c:v>0.28308148842294323</c:v>
                </c:pt>
                <c:pt idx="2874">
                  <c:v>0.28418303710632986</c:v>
                </c:pt>
                <c:pt idx="2875">
                  <c:v>0.28277645031141058</c:v>
                </c:pt>
                <c:pt idx="2876">
                  <c:v>0.28280259760582116</c:v>
                </c:pt>
                <c:pt idx="2877">
                  <c:v>0.28062550929339181</c:v>
                </c:pt>
                <c:pt idx="2878">
                  <c:v>0.27972736124634856</c:v>
                </c:pt>
                <c:pt idx="2879">
                  <c:v>0.2781644954306825</c:v>
                </c:pt>
                <c:pt idx="2880">
                  <c:v>0.27764185016893855</c:v>
                </c:pt>
                <c:pt idx="2881">
                  <c:v>0.27912574245894645</c:v>
                </c:pt>
                <c:pt idx="2882">
                  <c:v>0.27792609789127493</c:v>
                </c:pt>
                <c:pt idx="2883">
                  <c:v>0.27765114931427465</c:v>
                </c:pt>
                <c:pt idx="2884">
                  <c:v>0.27826960992770711</c:v>
                </c:pt>
                <c:pt idx="2885">
                  <c:v>0.2773339508316931</c:v>
                </c:pt>
                <c:pt idx="2886">
                  <c:v>0.27485765193477163</c:v>
                </c:pt>
                <c:pt idx="2887">
                  <c:v>0.27533031113177575</c:v>
                </c:pt>
                <c:pt idx="2888">
                  <c:v>0.27414547284481089</c:v>
                </c:pt>
                <c:pt idx="2889">
                  <c:v>0.27404648275326887</c:v>
                </c:pt>
                <c:pt idx="2890">
                  <c:v>0.27386523163313059</c:v>
                </c:pt>
                <c:pt idx="2891">
                  <c:v>0.27410873095661586</c:v>
                </c:pt>
                <c:pt idx="2892">
                  <c:v>0.27340417280694951</c:v>
                </c:pt>
                <c:pt idx="2893">
                  <c:v>0.27417731320170341</c:v>
                </c:pt>
                <c:pt idx="2894">
                  <c:v>0.2743567060271549</c:v>
                </c:pt>
                <c:pt idx="2895">
                  <c:v>0.27490760702186634</c:v>
                </c:pt>
                <c:pt idx="2896">
                  <c:v>0.27427408204025194</c:v>
                </c:pt>
                <c:pt idx="2897">
                  <c:v>0.27487222841332665</c:v>
                </c:pt>
                <c:pt idx="2898">
                  <c:v>0.27625822649979076</c:v>
                </c:pt>
                <c:pt idx="2899">
                  <c:v>0.27886262418636526</c:v>
                </c:pt>
                <c:pt idx="2900">
                  <c:v>0.28115920153956458</c:v>
                </c:pt>
                <c:pt idx="2901">
                  <c:v>0.27826514406715575</c:v>
                </c:pt>
                <c:pt idx="2902">
                  <c:v>0.28094949647913986</c:v>
                </c:pt>
                <c:pt idx="2903">
                  <c:v>0.27956989247311825</c:v>
                </c:pt>
                <c:pt idx="2904">
                  <c:v>0.27993466038595954</c:v>
                </c:pt>
                <c:pt idx="2905">
                  <c:v>0.28162987086757302</c:v>
                </c:pt>
                <c:pt idx="2906">
                  <c:v>0.28130767202741891</c:v>
                </c:pt>
                <c:pt idx="2907">
                  <c:v>0.27989936540122418</c:v>
                </c:pt>
                <c:pt idx="2908">
                  <c:v>0.27970612489691887</c:v>
                </c:pt>
                <c:pt idx="2909">
                  <c:v>0.28082474226804122</c:v>
                </c:pt>
                <c:pt idx="2910">
                  <c:v>0.28005721599036359</c:v>
                </c:pt>
                <c:pt idx="2911">
                  <c:v>0.27961427338561406</c:v>
                </c:pt>
                <c:pt idx="2912">
                  <c:v>0.27982848620432516</c:v>
                </c:pt>
                <c:pt idx="2913">
                  <c:v>0.28098214619904927</c:v>
                </c:pt>
                <c:pt idx="2914">
                  <c:v>0.28206568550350147</c:v>
                </c:pt>
                <c:pt idx="2915">
                  <c:v>0.28171014276104345</c:v>
                </c:pt>
                <c:pt idx="2916">
                  <c:v>0.28185862210758478</c:v>
                </c:pt>
                <c:pt idx="2917">
                  <c:v>0.28249560238032861</c:v>
                </c:pt>
                <c:pt idx="2918">
                  <c:v>0.28303157264701478</c:v>
                </c:pt>
                <c:pt idx="2919">
                  <c:v>0.28301041550005601</c:v>
                </c:pt>
                <c:pt idx="2920">
                  <c:v>0.28355692123210674</c:v>
                </c:pt>
                <c:pt idx="2921">
                  <c:v>0.28321613275291146</c:v>
                </c:pt>
                <c:pt idx="2922">
                  <c:v>0.28295189854697378</c:v>
                </c:pt>
                <c:pt idx="2923">
                  <c:v>0.28382607415043626</c:v>
                </c:pt>
                <c:pt idx="2924">
                  <c:v>0.28388559724965257</c:v>
                </c:pt>
                <c:pt idx="2925">
                  <c:v>0.28453563084112149</c:v>
                </c:pt>
                <c:pt idx="2926">
                  <c:v>0.2857142857142857</c:v>
                </c:pt>
                <c:pt idx="2927">
                  <c:v>0.286115569823435</c:v>
                </c:pt>
                <c:pt idx="2928">
                  <c:v>0.2876647834274953</c:v>
                </c:pt>
                <c:pt idx="2929">
                  <c:v>0.2884643062751871</c:v>
                </c:pt>
                <c:pt idx="2930">
                  <c:v>0.28685417193197815</c:v>
                </c:pt>
                <c:pt idx="2931">
                  <c:v>0.28571939487142806</c:v>
                </c:pt>
                <c:pt idx="2932">
                  <c:v>0.28466002722648132</c:v>
                </c:pt>
                <c:pt idx="2933">
                  <c:v>0.28419100602688918</c:v>
                </c:pt>
                <c:pt idx="2934">
                  <c:v>0.2818988998549648</c:v>
                </c:pt>
                <c:pt idx="2935">
                  <c:v>0.28144304423029404</c:v>
                </c:pt>
                <c:pt idx="2936">
                  <c:v>0.28130517691927392</c:v>
                </c:pt>
                <c:pt idx="2937">
                  <c:v>0.2814684080480056</c:v>
                </c:pt>
                <c:pt idx="2938">
                  <c:v>0.28145718473026732</c:v>
                </c:pt>
                <c:pt idx="2939">
                  <c:v>0.28143880848672193</c:v>
                </c:pt>
                <c:pt idx="2940">
                  <c:v>0.28211953435547982</c:v>
                </c:pt>
                <c:pt idx="2941">
                  <c:v>0.28283079106065984</c:v>
                </c:pt>
                <c:pt idx="2942">
                  <c:v>0.28265501811208188</c:v>
                </c:pt>
                <c:pt idx="2943">
                  <c:v>0.2831366854238519</c:v>
                </c:pt>
                <c:pt idx="2944">
                  <c:v>0.28208237032546507</c:v>
                </c:pt>
                <c:pt idx="2945">
                  <c:v>0.2816854308326831</c:v>
                </c:pt>
                <c:pt idx="2946">
                  <c:v>0.28374490977696415</c:v>
                </c:pt>
                <c:pt idx="2947">
                  <c:v>0.28342972479913053</c:v>
                </c:pt>
                <c:pt idx="2948">
                  <c:v>0.28225621414913959</c:v>
                </c:pt>
                <c:pt idx="2949">
                  <c:v>0.28265621466797319</c:v>
                </c:pt>
                <c:pt idx="2950">
                  <c:v>0.28259398496240601</c:v>
                </c:pt>
                <c:pt idx="2951">
                  <c:v>0.28235468674654107</c:v>
                </c:pt>
                <c:pt idx="2952">
                  <c:v>0.28300919312896022</c:v>
                </c:pt>
                <c:pt idx="2953">
                  <c:v>0.28299952400131817</c:v>
                </c:pt>
                <c:pt idx="2954">
                  <c:v>0.28190862196020638</c:v>
                </c:pt>
                <c:pt idx="2955">
                  <c:v>0.2833919644510276</c:v>
                </c:pt>
                <c:pt idx="2956">
                  <c:v>0.28491124260355033</c:v>
                </c:pt>
                <c:pt idx="2957">
                  <c:v>0.28277092206326676</c:v>
                </c:pt>
                <c:pt idx="2958">
                  <c:v>0.283375314861461</c:v>
                </c:pt>
                <c:pt idx="2959">
                  <c:v>0.28335094559632695</c:v>
                </c:pt>
                <c:pt idx="2960">
                  <c:v>0.28216454997239099</c:v>
                </c:pt>
                <c:pt idx="2961">
                  <c:v>0.28072469181920062</c:v>
                </c:pt>
                <c:pt idx="2962">
                  <c:v>0.27921064367474357</c:v>
                </c:pt>
                <c:pt idx="2963">
                  <c:v>0.27932694073992431</c:v>
                </c:pt>
                <c:pt idx="2964">
                  <c:v>0.27986660803283497</c:v>
                </c:pt>
                <c:pt idx="2965">
                  <c:v>0.27993254637436765</c:v>
                </c:pt>
                <c:pt idx="2966">
                  <c:v>0.28004377964246624</c:v>
                </c:pt>
                <c:pt idx="2967">
                  <c:v>0.28131387384802953</c:v>
                </c:pt>
                <c:pt idx="2968">
                  <c:v>0.27818469050696543</c:v>
                </c:pt>
                <c:pt idx="2969">
                  <c:v>0.27862098872506502</c:v>
                </c:pt>
                <c:pt idx="2970">
                  <c:v>0.27700690156193242</c:v>
                </c:pt>
                <c:pt idx="2971">
                  <c:v>0.27810909090909092</c:v>
                </c:pt>
                <c:pt idx="2972">
                  <c:v>0.27928519328956969</c:v>
                </c:pt>
                <c:pt idx="2973">
                  <c:v>0.28093460017006172</c:v>
                </c:pt>
                <c:pt idx="2974">
                  <c:v>0.2814172356523344</c:v>
                </c:pt>
                <c:pt idx="2975">
                  <c:v>0.28229116592094072</c:v>
                </c:pt>
                <c:pt idx="2976">
                  <c:v>0.27997117609132621</c:v>
                </c:pt>
                <c:pt idx="2977">
                  <c:v>0.28188335593877151</c:v>
                </c:pt>
                <c:pt idx="2978">
                  <c:v>0.281015427558372</c:v>
                </c:pt>
                <c:pt idx="2979">
                  <c:v>0.28192632386799688</c:v>
                </c:pt>
                <c:pt idx="2980">
                  <c:v>0.28179963822499327</c:v>
                </c:pt>
                <c:pt idx="2981">
                  <c:v>0.28231046931407949</c:v>
                </c:pt>
                <c:pt idx="2982">
                  <c:v>0.28259603060550742</c:v>
                </c:pt>
                <c:pt idx="2983">
                  <c:v>0.28289297081719522</c:v>
                </c:pt>
                <c:pt idx="2984">
                  <c:v>0.28111246016087421</c:v>
                </c:pt>
                <c:pt idx="2985">
                  <c:v>0.2817346785122723</c:v>
                </c:pt>
                <c:pt idx="2986">
                  <c:v>0.28018635453565371</c:v>
                </c:pt>
                <c:pt idx="2987">
                  <c:v>0.2779693486590038</c:v>
                </c:pt>
                <c:pt idx="2988">
                  <c:v>0.27780501602866303</c:v>
                </c:pt>
                <c:pt idx="2989">
                  <c:v>0.27722171671216261</c:v>
                </c:pt>
                <c:pt idx="2990">
                  <c:v>0.27890798330387695</c:v>
                </c:pt>
                <c:pt idx="2991">
                  <c:v>0.27904959456911183</c:v>
                </c:pt>
                <c:pt idx="2992">
                  <c:v>0.2795421389294131</c:v>
                </c:pt>
                <c:pt idx="2993">
                  <c:v>0.27891483770679892</c:v>
                </c:pt>
                <c:pt idx="2994">
                  <c:v>0.28159325418839454</c:v>
                </c:pt>
                <c:pt idx="2995">
                  <c:v>0.28238313064822052</c:v>
                </c:pt>
                <c:pt idx="2996">
                  <c:v>0.28356025655451778</c:v>
                </c:pt>
                <c:pt idx="2997">
                  <c:v>0.28326518362906555</c:v>
                </c:pt>
                <c:pt idx="2998">
                  <c:v>0.27910867746596701</c:v>
                </c:pt>
                <c:pt idx="2999">
                  <c:v>0.27921708455031674</c:v>
                </c:pt>
                <c:pt idx="3000">
                  <c:v>0.27539333859036463</c:v>
                </c:pt>
                <c:pt idx="3001">
                  <c:v>0.27457232893157263</c:v>
                </c:pt>
                <c:pt idx="3002">
                  <c:v>0.27303315564628938</c:v>
                </c:pt>
                <c:pt idx="3003">
                  <c:v>0.27130349460336628</c:v>
                </c:pt>
                <c:pt idx="3004">
                  <c:v>0.27074468085106385</c:v>
                </c:pt>
                <c:pt idx="3005">
                  <c:v>0.27198994745259314</c:v>
                </c:pt>
                <c:pt idx="3006">
                  <c:v>0.27163371175099621</c:v>
                </c:pt>
                <c:pt idx="3007">
                  <c:v>0.27251610969578899</c:v>
                </c:pt>
                <c:pt idx="3008">
                  <c:v>0.27446425895399373</c:v>
                </c:pt>
                <c:pt idx="3009">
                  <c:v>0.27476808905380334</c:v>
                </c:pt>
                <c:pt idx="3010">
                  <c:v>0.27406073082861554</c:v>
                </c:pt>
                <c:pt idx="3011">
                  <c:v>0.2738134506138904</c:v>
                </c:pt>
                <c:pt idx="3012">
                  <c:v>0.27417926964219841</c:v>
                </c:pt>
                <c:pt idx="3013">
                  <c:v>0.27320682833907245</c:v>
                </c:pt>
                <c:pt idx="3014">
                  <c:v>0.27402292095210107</c:v>
                </c:pt>
                <c:pt idx="3015">
                  <c:v>0.2753207602661667</c:v>
                </c:pt>
                <c:pt idx="3016">
                  <c:v>0.27763240334647848</c:v>
                </c:pt>
                <c:pt idx="3017">
                  <c:v>0.2797307678238285</c:v>
                </c:pt>
                <c:pt idx="3018">
                  <c:v>0.27706247019551739</c:v>
                </c:pt>
                <c:pt idx="3019">
                  <c:v>0.27604623939127887</c:v>
                </c:pt>
                <c:pt idx="3020">
                  <c:v>0.27796920821114368</c:v>
                </c:pt>
                <c:pt idx="3021">
                  <c:v>0.27811868454896199</c:v>
                </c:pt>
                <c:pt idx="3022">
                  <c:v>0.27685673927589033</c:v>
                </c:pt>
                <c:pt idx="3023">
                  <c:v>0.27706247019551739</c:v>
                </c:pt>
                <c:pt idx="3024">
                  <c:v>0.27474717649664132</c:v>
                </c:pt>
                <c:pt idx="3025">
                  <c:v>0.27507309941520469</c:v>
                </c:pt>
                <c:pt idx="3026">
                  <c:v>0.27337213532193527</c:v>
                </c:pt>
                <c:pt idx="3027">
                  <c:v>0.27350054525627043</c:v>
                </c:pt>
                <c:pt idx="3028">
                  <c:v>0.27350396539293442</c:v>
                </c:pt>
                <c:pt idx="3029">
                  <c:v>0.27468724086959656</c:v>
                </c:pt>
                <c:pt idx="3030">
                  <c:v>0.27477623207160573</c:v>
                </c:pt>
                <c:pt idx="3031">
                  <c:v>0.27494974152785756</c:v>
                </c:pt>
                <c:pt idx="3032">
                  <c:v>0.27430804531765379</c:v>
                </c:pt>
                <c:pt idx="3033">
                  <c:v>0.27299212315217786</c:v>
                </c:pt>
                <c:pt idx="3034">
                  <c:v>0.27126609980985184</c:v>
                </c:pt>
                <c:pt idx="3035">
                  <c:v>0.2710641215314113</c:v>
                </c:pt>
                <c:pt idx="3036">
                  <c:v>0.27050188024298527</c:v>
                </c:pt>
                <c:pt idx="3037">
                  <c:v>0.26580762250453721</c:v>
                </c:pt>
                <c:pt idx="3038">
                  <c:v>0.26553610899735475</c:v>
                </c:pt>
                <c:pt idx="3039">
                  <c:v>0.26385647607934654</c:v>
                </c:pt>
                <c:pt idx="3040">
                  <c:v>0.26428623425784376</c:v>
                </c:pt>
                <c:pt idx="3041">
                  <c:v>0.26453874538745387</c:v>
                </c:pt>
                <c:pt idx="3042">
                  <c:v>0.26494845360824737</c:v>
                </c:pt>
                <c:pt idx="3043">
                  <c:v>0.26500835344347501</c:v>
                </c:pt>
                <c:pt idx="3044">
                  <c:v>0.26387094392557869</c:v>
                </c:pt>
                <c:pt idx="3045">
                  <c:v>0.26404452963727515</c:v>
                </c:pt>
                <c:pt idx="3046">
                  <c:v>0.26406974177885678</c:v>
                </c:pt>
                <c:pt idx="3047">
                  <c:v>0.26415651531930606</c:v>
                </c:pt>
                <c:pt idx="3048">
                  <c:v>0.26330050162938007</c:v>
                </c:pt>
                <c:pt idx="3049">
                  <c:v>0.26199985476726451</c:v>
                </c:pt>
                <c:pt idx="3050">
                  <c:v>0.26448362720403024</c:v>
                </c:pt>
                <c:pt idx="3051">
                  <c:v>0.26435998565794194</c:v>
                </c:pt>
                <c:pt idx="3052">
                  <c:v>0.26193744130607527</c:v>
                </c:pt>
                <c:pt idx="3053">
                  <c:v>0.2626266241901421</c:v>
                </c:pt>
                <c:pt idx="3054">
                  <c:v>0.26377910511820885</c:v>
                </c:pt>
                <c:pt idx="3055">
                  <c:v>0.26294121858666863</c:v>
                </c:pt>
                <c:pt idx="3056">
                  <c:v>0.26291581987378326</c:v>
                </c:pt>
                <c:pt idx="3057">
                  <c:v>0.26524585497758485</c:v>
                </c:pt>
                <c:pt idx="3058">
                  <c:v>0.26614285714285713</c:v>
                </c:pt>
                <c:pt idx="3059">
                  <c:v>0.26616132723112129</c:v>
                </c:pt>
                <c:pt idx="3060">
                  <c:v>0.26402569593147757</c:v>
                </c:pt>
                <c:pt idx="3061">
                  <c:v>0.26380455239515643</c:v>
                </c:pt>
                <c:pt idx="3062">
                  <c:v>0.26555402978768355</c:v>
                </c:pt>
                <c:pt idx="3063">
                  <c:v>0.26822898284746244</c:v>
                </c:pt>
                <c:pt idx="3064">
                  <c:v>0.27009452064529882</c:v>
                </c:pt>
                <c:pt idx="3065">
                  <c:v>0.26883372030719777</c:v>
                </c:pt>
                <c:pt idx="3066">
                  <c:v>0.27341556179575588</c:v>
                </c:pt>
                <c:pt idx="3067">
                  <c:v>0.27017019155451111</c:v>
                </c:pt>
                <c:pt idx="3068">
                  <c:v>0.26835227876341233</c:v>
                </c:pt>
                <c:pt idx="3069">
                  <c:v>0.2674541607898448</c:v>
                </c:pt>
                <c:pt idx="3070">
                  <c:v>0.26686340640809442</c:v>
                </c:pt>
                <c:pt idx="3071">
                  <c:v>0.26787590167378672</c:v>
                </c:pt>
                <c:pt idx="3072">
                  <c:v>0.26679744973025993</c:v>
                </c:pt>
                <c:pt idx="3073">
                  <c:v>0.26568912898586311</c:v>
                </c:pt>
                <c:pt idx="3074">
                  <c:v>0.26511512925554453</c:v>
                </c:pt>
                <c:pt idx="3075">
                  <c:v>0.26483516483516478</c:v>
                </c:pt>
                <c:pt idx="3076">
                  <c:v>0.26498767171539278</c:v>
                </c:pt>
                <c:pt idx="3077">
                  <c:v>0.26570374050677836</c:v>
                </c:pt>
                <c:pt idx="3078">
                  <c:v>0.26691544039991549</c:v>
                </c:pt>
                <c:pt idx="3079">
                  <c:v>0.26759278748333687</c:v>
                </c:pt>
                <c:pt idx="3080">
                  <c:v>0.26880666503308015</c:v>
                </c:pt>
                <c:pt idx="3081">
                  <c:v>0.27016833135433405</c:v>
                </c:pt>
                <c:pt idx="3082">
                  <c:v>0.26770800573085929</c:v>
                </c:pt>
                <c:pt idx="3083">
                  <c:v>0.26729416704573289</c:v>
                </c:pt>
                <c:pt idx="3084">
                  <c:v>0.26684289242113318</c:v>
                </c:pt>
                <c:pt idx="3085">
                  <c:v>0.26809993788391195</c:v>
                </c:pt>
                <c:pt idx="3086">
                  <c:v>0.26741859823399555</c:v>
                </c:pt>
                <c:pt idx="3087">
                  <c:v>0.26619322080417179</c:v>
                </c:pt>
                <c:pt idx="3088">
                  <c:v>0.26541508784016532</c:v>
                </c:pt>
                <c:pt idx="3089">
                  <c:v>0.26557817505425235</c:v>
                </c:pt>
                <c:pt idx="3090">
                  <c:v>0.26582933646181983</c:v>
                </c:pt>
                <c:pt idx="3091">
                  <c:v>0.26844964190568454</c:v>
                </c:pt>
                <c:pt idx="3092">
                  <c:v>0.27009300388672958</c:v>
                </c:pt>
                <c:pt idx="3093">
                  <c:v>0.26978442280945758</c:v>
                </c:pt>
                <c:pt idx="3094">
                  <c:v>0.27070461645262056</c:v>
                </c:pt>
                <c:pt idx="3095">
                  <c:v>0.26974571873378306</c:v>
                </c:pt>
                <c:pt idx="3096">
                  <c:v>0.27051051466519088</c:v>
                </c:pt>
                <c:pt idx="3097">
                  <c:v>0.27053605198913461</c:v>
                </c:pt>
                <c:pt idx="3098">
                  <c:v>0.27183030803080305</c:v>
                </c:pt>
                <c:pt idx="3099">
                  <c:v>0.27338079767747286</c:v>
                </c:pt>
                <c:pt idx="3100">
                  <c:v>0.27438039256127322</c:v>
                </c:pt>
                <c:pt idx="3101">
                  <c:v>0.27384795000343382</c:v>
                </c:pt>
                <c:pt idx="3102">
                  <c:v>0.27205531711969483</c:v>
                </c:pt>
                <c:pt idx="3103">
                  <c:v>0.27398198568444126</c:v>
                </c:pt>
                <c:pt idx="3104">
                  <c:v>0.27018761597141089</c:v>
                </c:pt>
                <c:pt idx="3105">
                  <c:v>0.26961306964746345</c:v>
                </c:pt>
                <c:pt idx="3106">
                  <c:v>0.27024975852076721</c:v>
                </c:pt>
                <c:pt idx="3107">
                  <c:v>0.26987512470329217</c:v>
                </c:pt>
                <c:pt idx="3108">
                  <c:v>0.26967528893780957</c:v>
                </c:pt>
                <c:pt idx="3109">
                  <c:v>0.2711068453707195</c:v>
                </c:pt>
                <c:pt idx="3110">
                  <c:v>0.27188228837975031</c:v>
                </c:pt>
                <c:pt idx="3111">
                  <c:v>0.27286439051144928</c:v>
                </c:pt>
                <c:pt idx="3112">
                  <c:v>0.27411553344389167</c:v>
                </c:pt>
                <c:pt idx="3113">
                  <c:v>0.27423389618511573</c:v>
                </c:pt>
                <c:pt idx="3114">
                  <c:v>0.27492877492877493</c:v>
                </c:pt>
                <c:pt idx="3115">
                  <c:v>0.27108559498956158</c:v>
                </c:pt>
                <c:pt idx="3116">
                  <c:v>0.27093065037729069</c:v>
                </c:pt>
                <c:pt idx="3117">
                  <c:v>0.26972113017599292</c:v>
                </c:pt>
                <c:pt idx="3118">
                  <c:v>0.26780213806849068</c:v>
                </c:pt>
                <c:pt idx="3119">
                  <c:v>0.26982507288629742</c:v>
                </c:pt>
                <c:pt idx="3120">
                  <c:v>0.26850927246790302</c:v>
                </c:pt>
                <c:pt idx="3121">
                  <c:v>0.26650026742734889</c:v>
                </c:pt>
                <c:pt idx="3122">
                  <c:v>0.26573806078147616</c:v>
                </c:pt>
                <c:pt idx="3123">
                  <c:v>0.26490497737556562</c:v>
                </c:pt>
                <c:pt idx="3124">
                  <c:v>0.26519035671430136</c:v>
                </c:pt>
                <c:pt idx="3125">
                  <c:v>0.26216147070648005</c:v>
                </c:pt>
                <c:pt idx="3126">
                  <c:v>0.26119402985074625</c:v>
                </c:pt>
                <c:pt idx="3127">
                  <c:v>0.25840491706161139</c:v>
                </c:pt>
                <c:pt idx="3128">
                  <c:v>0.2604304074171786</c:v>
                </c:pt>
                <c:pt idx="3129">
                  <c:v>0.25752292882589251</c:v>
                </c:pt>
                <c:pt idx="3130">
                  <c:v>0.25899092504761551</c:v>
                </c:pt>
                <c:pt idx="3131">
                  <c:v>0.25821231940287476</c:v>
                </c:pt>
                <c:pt idx="3132">
                  <c:v>0.25999049394903295</c:v>
                </c:pt>
                <c:pt idx="3133">
                  <c:v>0.26109823825811906</c:v>
                </c:pt>
                <c:pt idx="3134">
                  <c:v>0.26101905702476319</c:v>
                </c:pt>
                <c:pt idx="3135">
                  <c:v>0.2621038092468741</c:v>
                </c:pt>
                <c:pt idx="3136">
                  <c:v>0.26077363794882746</c:v>
                </c:pt>
                <c:pt idx="3137">
                  <c:v>0.2608199643493761</c:v>
                </c:pt>
                <c:pt idx="3138">
                  <c:v>0.26072868663594473</c:v>
                </c:pt>
                <c:pt idx="3139">
                  <c:v>0.26044685768793335</c:v>
                </c:pt>
                <c:pt idx="3140">
                  <c:v>0.2621112989781666</c:v>
                </c:pt>
                <c:pt idx="3141">
                  <c:v>0.26302738712065138</c:v>
                </c:pt>
                <c:pt idx="3142">
                  <c:v>0.26375357116694753</c:v>
                </c:pt>
                <c:pt idx="3143">
                  <c:v>0.26299638329740982</c:v>
                </c:pt>
                <c:pt idx="3144">
                  <c:v>0.26328502415458932</c:v>
                </c:pt>
                <c:pt idx="3145">
                  <c:v>0.26268362865364225</c:v>
                </c:pt>
                <c:pt idx="3146">
                  <c:v>0.26364047996377638</c:v>
                </c:pt>
                <c:pt idx="3147">
                  <c:v>0.26488129154795825</c:v>
                </c:pt>
                <c:pt idx="3148">
                  <c:v>0.26257943925233646</c:v>
                </c:pt>
                <c:pt idx="3149">
                  <c:v>0.26125186289120716</c:v>
                </c:pt>
                <c:pt idx="3150">
                  <c:v>0.26149027605797948</c:v>
                </c:pt>
                <c:pt idx="3151">
                  <c:v>0.26220892035915028</c:v>
                </c:pt>
                <c:pt idx="3152">
                  <c:v>0.26315980409940148</c:v>
                </c:pt>
                <c:pt idx="3153">
                  <c:v>0.26272824919441456</c:v>
                </c:pt>
                <c:pt idx="3154">
                  <c:v>0.25998149861239594</c:v>
                </c:pt>
                <c:pt idx="3155">
                  <c:v>0.25893121849985179</c:v>
                </c:pt>
                <c:pt idx="3156">
                  <c:v>0.25810980005311684</c:v>
                </c:pt>
                <c:pt idx="3157">
                  <c:v>0.25826485401598065</c:v>
                </c:pt>
                <c:pt idx="3158">
                  <c:v>0.25669178056260172</c:v>
                </c:pt>
                <c:pt idx="3159">
                  <c:v>0.25683718827695323</c:v>
                </c:pt>
                <c:pt idx="3160">
                  <c:v>0.25620831292158114</c:v>
                </c:pt>
                <c:pt idx="3161">
                  <c:v>0.25741928053134716</c:v>
                </c:pt>
                <c:pt idx="3162">
                  <c:v>0.25826284461152882</c:v>
                </c:pt>
                <c:pt idx="3163">
                  <c:v>0.25984005018033557</c:v>
                </c:pt>
                <c:pt idx="3164">
                  <c:v>0.25881556952957097</c:v>
                </c:pt>
                <c:pt idx="3165">
                  <c:v>0.25828377230246391</c:v>
                </c:pt>
                <c:pt idx="3166">
                  <c:v>0.25862068965517243</c:v>
                </c:pt>
                <c:pt idx="3167">
                  <c:v>0.25748911837501071</c:v>
                </c:pt>
                <c:pt idx="3168">
                  <c:v>0.25651961979039728</c:v>
                </c:pt>
                <c:pt idx="3169">
                  <c:v>0.25774982867738944</c:v>
                </c:pt>
                <c:pt idx="3170">
                  <c:v>0.25739656912209891</c:v>
                </c:pt>
                <c:pt idx="3171">
                  <c:v>0.25772247119078107</c:v>
                </c:pt>
                <c:pt idx="3172">
                  <c:v>0.25877368294827724</c:v>
                </c:pt>
                <c:pt idx="3173">
                  <c:v>0.25703288153638265</c:v>
                </c:pt>
                <c:pt idx="3174">
                  <c:v>0.25813225563611875</c:v>
                </c:pt>
                <c:pt idx="3175">
                  <c:v>0.25819639908797865</c:v>
                </c:pt>
                <c:pt idx="3176">
                  <c:v>0.25929820461891967</c:v>
                </c:pt>
                <c:pt idx="3177">
                  <c:v>0.2598364150870256</c:v>
                </c:pt>
                <c:pt idx="3178">
                  <c:v>0.26243819530284301</c:v>
                </c:pt>
                <c:pt idx="3179">
                  <c:v>0.26206656884701524</c:v>
                </c:pt>
                <c:pt idx="3180">
                  <c:v>0.26363636363636367</c:v>
                </c:pt>
                <c:pt idx="3181">
                  <c:v>0.25984251968503935</c:v>
                </c:pt>
                <c:pt idx="3182">
                  <c:v>0.2594834853245459</c:v>
                </c:pt>
                <c:pt idx="3183">
                  <c:v>0.26194097961667173</c:v>
                </c:pt>
                <c:pt idx="3184">
                  <c:v>0.26341664790212416</c:v>
                </c:pt>
                <c:pt idx="3185">
                  <c:v>0.26150802708666204</c:v>
                </c:pt>
                <c:pt idx="3186">
                  <c:v>0.261341634713944</c:v>
                </c:pt>
                <c:pt idx="3187">
                  <c:v>0.2625308290646936</c:v>
                </c:pt>
                <c:pt idx="3188">
                  <c:v>0.263639100007525</c:v>
                </c:pt>
                <c:pt idx="3189">
                  <c:v>0.26311798604792236</c:v>
                </c:pt>
                <c:pt idx="3190">
                  <c:v>0.2671121066018754</c:v>
                </c:pt>
                <c:pt idx="3191">
                  <c:v>0.26706031840944766</c:v>
                </c:pt>
                <c:pt idx="3192">
                  <c:v>0.26588374763827655</c:v>
                </c:pt>
                <c:pt idx="3193">
                  <c:v>0.2661630748722506</c:v>
                </c:pt>
                <c:pt idx="3194">
                  <c:v>0.26772319458743937</c:v>
                </c:pt>
                <c:pt idx="3195">
                  <c:v>0.26891248626876602</c:v>
                </c:pt>
                <c:pt idx="3196">
                  <c:v>0.26934076409767543</c:v>
                </c:pt>
                <c:pt idx="3197">
                  <c:v>0.27008217961057229</c:v>
                </c:pt>
                <c:pt idx="3198">
                  <c:v>0.27015935223869553</c:v>
                </c:pt>
                <c:pt idx="3199">
                  <c:v>0.27145074273889586</c:v>
                </c:pt>
                <c:pt idx="3200">
                  <c:v>0.27216344399854064</c:v>
                </c:pt>
                <c:pt idx="3201">
                  <c:v>0.27288265027819197</c:v>
                </c:pt>
                <c:pt idx="3202">
                  <c:v>0.27221371820103507</c:v>
                </c:pt>
                <c:pt idx="3203">
                  <c:v>0.27288459458485054</c:v>
                </c:pt>
                <c:pt idx="3204">
                  <c:v>0.27230520064783154</c:v>
                </c:pt>
                <c:pt idx="3205">
                  <c:v>0.27305053697783838</c:v>
                </c:pt>
                <c:pt idx="3206">
                  <c:v>0.27290750486626769</c:v>
                </c:pt>
                <c:pt idx="3207">
                  <c:v>0.27301712402378736</c:v>
                </c:pt>
                <c:pt idx="3208">
                  <c:v>0.27371923297080714</c:v>
                </c:pt>
                <c:pt idx="3209">
                  <c:v>0.27316339682085061</c:v>
                </c:pt>
                <c:pt idx="3210">
                  <c:v>0.27435530085959886</c:v>
                </c:pt>
                <c:pt idx="3211">
                  <c:v>0.27393426151858763</c:v>
                </c:pt>
                <c:pt idx="3212">
                  <c:v>0.27248413094643748</c:v>
                </c:pt>
                <c:pt idx="3213">
                  <c:v>0.27226198997852541</c:v>
                </c:pt>
                <c:pt idx="3214">
                  <c:v>0.27087663966740738</c:v>
                </c:pt>
                <c:pt idx="3215">
                  <c:v>0.26996718710561429</c:v>
                </c:pt>
                <c:pt idx="3216">
                  <c:v>0.27060834151485402</c:v>
                </c:pt>
                <c:pt idx="3217">
                  <c:v>0.27060409531443563</c:v>
                </c:pt>
                <c:pt idx="3218">
                  <c:v>0.26899870708231577</c:v>
                </c:pt>
                <c:pt idx="3219">
                  <c:v>0.26576979498372033</c:v>
                </c:pt>
                <c:pt idx="3220">
                  <c:v>0.26633255136134221</c:v>
                </c:pt>
                <c:pt idx="3221">
                  <c:v>0.26561388533219521</c:v>
                </c:pt>
                <c:pt idx="3222">
                  <c:v>0.26301944474067751</c:v>
                </c:pt>
                <c:pt idx="3223">
                  <c:v>0.26461941699429742</c:v>
                </c:pt>
                <c:pt idx="3224">
                  <c:v>0.26359773371104817</c:v>
                </c:pt>
                <c:pt idx="3225">
                  <c:v>0.26258213461196944</c:v>
                </c:pt>
                <c:pt idx="3226">
                  <c:v>0.26214308292066169</c:v>
                </c:pt>
                <c:pt idx="3227">
                  <c:v>0.26123545210384963</c:v>
                </c:pt>
                <c:pt idx="3228">
                  <c:v>0.26204128440366969</c:v>
                </c:pt>
                <c:pt idx="3229">
                  <c:v>0.26184547524188956</c:v>
                </c:pt>
                <c:pt idx="3230">
                  <c:v>0.26350795637403901</c:v>
                </c:pt>
                <c:pt idx="3231">
                  <c:v>0.26443660717466427</c:v>
                </c:pt>
                <c:pt idx="3232">
                  <c:v>0.26561172472387423</c:v>
                </c:pt>
                <c:pt idx="3233">
                  <c:v>0.2679214917958227</c:v>
                </c:pt>
                <c:pt idx="3234">
                  <c:v>0.26768542154771474</c:v>
                </c:pt>
                <c:pt idx="3235">
                  <c:v>0.26646183925703509</c:v>
                </c:pt>
                <c:pt idx="3236">
                  <c:v>0.26739327251201339</c:v>
                </c:pt>
                <c:pt idx="3237">
                  <c:v>0.266867657760682</c:v>
                </c:pt>
                <c:pt idx="3238">
                  <c:v>0.26552165933723465</c:v>
                </c:pt>
                <c:pt idx="3239">
                  <c:v>0.26326963906581741</c:v>
                </c:pt>
                <c:pt idx="3240">
                  <c:v>0.26230531756217695</c:v>
                </c:pt>
                <c:pt idx="3241">
                  <c:v>0.26463342701502379</c:v>
                </c:pt>
                <c:pt idx="3242">
                  <c:v>0.26633581472291146</c:v>
                </c:pt>
                <c:pt idx="3243">
                  <c:v>0.26502741662930646</c:v>
                </c:pt>
                <c:pt idx="3244">
                  <c:v>0.26647366969947611</c:v>
                </c:pt>
                <c:pt idx="3245">
                  <c:v>0.2674727932285369</c:v>
                </c:pt>
                <c:pt idx="3246">
                  <c:v>0.27001586097510522</c:v>
                </c:pt>
                <c:pt idx="3247">
                  <c:v>0.26895648878630241</c:v>
                </c:pt>
                <c:pt idx="3248">
                  <c:v>0.26888145315487572</c:v>
                </c:pt>
                <c:pt idx="3249">
                  <c:v>0.268692468261301</c:v>
                </c:pt>
                <c:pt idx="3250">
                  <c:v>0.26344803971922615</c:v>
                </c:pt>
                <c:pt idx="3251">
                  <c:v>0.2642036740397396</c:v>
                </c:pt>
                <c:pt idx="3252">
                  <c:v>0.26440262701194406</c:v>
                </c:pt>
                <c:pt idx="3253">
                  <c:v>0.26532208693286174</c:v>
                </c:pt>
                <c:pt idx="3254">
                  <c:v>0.26558377026147151</c:v>
                </c:pt>
                <c:pt idx="3255">
                  <c:v>0.2660210179270554</c:v>
                </c:pt>
                <c:pt idx="3256">
                  <c:v>0.26663945855865051</c:v>
                </c:pt>
                <c:pt idx="3257">
                  <c:v>0.26517997404548871</c:v>
                </c:pt>
                <c:pt idx="3258">
                  <c:v>0.26423088945229745</c:v>
                </c:pt>
                <c:pt idx="3259">
                  <c:v>0.26459847668069419</c:v>
                </c:pt>
                <c:pt idx="3260">
                  <c:v>0.26501779111142115</c:v>
                </c:pt>
                <c:pt idx="3261">
                  <c:v>0.26473446719888927</c:v>
                </c:pt>
                <c:pt idx="3262">
                  <c:v>0.26383251441999567</c:v>
                </c:pt>
                <c:pt idx="3263">
                  <c:v>0.26418489767113623</c:v>
                </c:pt>
                <c:pt idx="3264">
                  <c:v>0.26299726373395071</c:v>
                </c:pt>
                <c:pt idx="3265">
                  <c:v>0.26298227320125128</c:v>
                </c:pt>
                <c:pt idx="3266">
                  <c:v>0.26175482787573467</c:v>
                </c:pt>
                <c:pt idx="3267">
                  <c:v>0.26282796266948405</c:v>
                </c:pt>
                <c:pt idx="3268">
                  <c:v>0.26355101043593593</c:v>
                </c:pt>
                <c:pt idx="3269">
                  <c:v>0.26219234674228897</c:v>
                </c:pt>
                <c:pt idx="3270">
                  <c:v>0.26139505210179342</c:v>
                </c:pt>
                <c:pt idx="3271">
                  <c:v>0.2609095409859255</c:v>
                </c:pt>
                <c:pt idx="3272">
                  <c:v>0.26093164376227024</c:v>
                </c:pt>
                <c:pt idx="3273">
                  <c:v>0.26150860674884108</c:v>
                </c:pt>
                <c:pt idx="3274">
                  <c:v>0.26179980647242235</c:v>
                </c:pt>
                <c:pt idx="3275">
                  <c:v>0.26174301594797833</c:v>
                </c:pt>
                <c:pt idx="3276">
                  <c:v>0.26419492297046293</c:v>
                </c:pt>
                <c:pt idx="3277">
                  <c:v>0.26474886821373828</c:v>
                </c:pt>
                <c:pt idx="3278">
                  <c:v>0.26501979078314958</c:v>
                </c:pt>
                <c:pt idx="3279">
                  <c:v>0.26376404494382022</c:v>
                </c:pt>
                <c:pt idx="3280">
                  <c:v>0.26323657222318791</c:v>
                </c:pt>
                <c:pt idx="3281">
                  <c:v>0.26238017787313556</c:v>
                </c:pt>
                <c:pt idx="3282">
                  <c:v>0.26019383869851165</c:v>
                </c:pt>
                <c:pt idx="3283">
                  <c:v>0.26120877977738483</c:v>
                </c:pt>
                <c:pt idx="3284">
                  <c:v>0.26144761378548242</c:v>
                </c:pt>
                <c:pt idx="3285">
                  <c:v>0.26069971651801149</c:v>
                </c:pt>
                <c:pt idx="3286">
                  <c:v>0.25970211148356775</c:v>
                </c:pt>
                <c:pt idx="3287">
                  <c:v>0.26200410396716828</c:v>
                </c:pt>
                <c:pt idx="3288">
                  <c:v>0.26120930867399167</c:v>
                </c:pt>
                <c:pt idx="3289">
                  <c:v>0.26306361116744403</c:v>
                </c:pt>
                <c:pt idx="3290">
                  <c:v>0.26217687074829932</c:v>
                </c:pt>
                <c:pt idx="3291">
                  <c:v>0.2619874676474595</c:v>
                </c:pt>
                <c:pt idx="3292">
                  <c:v>0.26258770119686337</c:v>
                </c:pt>
                <c:pt idx="3293">
                  <c:v>0.26350397631424932</c:v>
                </c:pt>
                <c:pt idx="3294">
                  <c:v>0.2628130360205832</c:v>
                </c:pt>
                <c:pt idx="3295">
                  <c:v>0.26423208191126279</c:v>
                </c:pt>
                <c:pt idx="3296">
                  <c:v>0.26209159169316104</c:v>
                </c:pt>
                <c:pt idx="3297">
                  <c:v>0.26107344060992477</c:v>
                </c:pt>
                <c:pt idx="3298">
                  <c:v>0.26044176706827304</c:v>
                </c:pt>
                <c:pt idx="3299">
                  <c:v>0.25969979226697049</c:v>
                </c:pt>
                <c:pt idx="3300">
                  <c:v>0.25897850549154372</c:v>
                </c:pt>
                <c:pt idx="3301">
                  <c:v>0.25808405397220635</c:v>
                </c:pt>
                <c:pt idx="3302">
                  <c:v>0.25625397675898326</c:v>
                </c:pt>
                <c:pt idx="3303">
                  <c:v>0.25739200160368852</c:v>
                </c:pt>
                <c:pt idx="3304">
                  <c:v>0.26073507400631968</c:v>
                </c:pt>
                <c:pt idx="3305">
                  <c:v>0.25958437240232751</c:v>
                </c:pt>
                <c:pt idx="3306">
                  <c:v>0.2621534149678022</c:v>
                </c:pt>
                <c:pt idx="3307">
                  <c:v>0.25824544904950625</c:v>
                </c:pt>
                <c:pt idx="3308">
                  <c:v>0.2577719773784426</c:v>
                </c:pt>
                <c:pt idx="3309">
                  <c:v>0.26062523134905946</c:v>
                </c:pt>
                <c:pt idx="3310">
                  <c:v>0.26018798254447806</c:v>
                </c:pt>
                <c:pt idx="3311">
                  <c:v>0.26160717261607175</c:v>
                </c:pt>
                <c:pt idx="3312">
                  <c:v>0.26151141188959659</c:v>
                </c:pt>
                <c:pt idx="3313">
                  <c:v>0.26223333333333332</c:v>
                </c:pt>
                <c:pt idx="3314">
                  <c:v>0.25992516804079335</c:v>
                </c:pt>
                <c:pt idx="3315">
                  <c:v>0.25993498308233265</c:v>
                </c:pt>
                <c:pt idx="3316">
                  <c:v>0.2617052407555201</c:v>
                </c:pt>
                <c:pt idx="3317">
                  <c:v>0.26164139461385871</c:v>
                </c:pt>
                <c:pt idx="3318">
                  <c:v>0.25881834215167554</c:v>
                </c:pt>
                <c:pt idx="3319">
                  <c:v>0.25910737475223838</c:v>
                </c:pt>
                <c:pt idx="3320">
                  <c:v>0.25974209005707843</c:v>
                </c:pt>
                <c:pt idx="3321">
                  <c:v>0.26000694927032658</c:v>
                </c:pt>
                <c:pt idx="3322">
                  <c:v>0.25971455359933326</c:v>
                </c:pt>
                <c:pt idx="3323">
                  <c:v>0.25904229957087394</c:v>
                </c:pt>
                <c:pt idx="3324">
                  <c:v>0.25862423702078047</c:v>
                </c:pt>
                <c:pt idx="3325">
                  <c:v>0.25801971948340502</c:v>
                </c:pt>
                <c:pt idx="3326">
                  <c:v>0.25728935224747906</c:v>
                </c:pt>
                <c:pt idx="3327">
                  <c:v>0.257027122226136</c:v>
                </c:pt>
                <c:pt idx="3328">
                  <c:v>0.25606885649042688</c:v>
                </c:pt>
                <c:pt idx="3329">
                  <c:v>0.25722693439501471</c:v>
                </c:pt>
                <c:pt idx="3330">
                  <c:v>0.25655936783771766</c:v>
                </c:pt>
                <c:pt idx="3331">
                  <c:v>0.25702368230549144</c:v>
                </c:pt>
                <c:pt idx="3332">
                  <c:v>0.25652248247563686</c:v>
                </c:pt>
                <c:pt idx="3333">
                  <c:v>0.25697769872759607</c:v>
                </c:pt>
                <c:pt idx="3334">
                  <c:v>0.25669650693347373</c:v>
                </c:pt>
                <c:pt idx="3335">
                  <c:v>0.2557638888888889</c:v>
                </c:pt>
                <c:pt idx="3336">
                  <c:v>0.25544671802558649</c:v>
                </c:pt>
                <c:pt idx="3337">
                  <c:v>0.25677593547717126</c:v>
                </c:pt>
                <c:pt idx="3338">
                  <c:v>0.25787818716248551</c:v>
                </c:pt>
                <c:pt idx="3339">
                  <c:v>0.25905282954351172</c:v>
                </c:pt>
                <c:pt idx="3340">
                  <c:v>0.25703377588223153</c:v>
                </c:pt>
                <c:pt idx="3341">
                  <c:v>0.25737994830635286</c:v>
                </c:pt>
                <c:pt idx="3342">
                  <c:v>0.25867973943993017</c:v>
                </c:pt>
                <c:pt idx="3343">
                  <c:v>0.25901694346586146</c:v>
                </c:pt>
                <c:pt idx="3344">
                  <c:v>0.25965794768611672</c:v>
                </c:pt>
                <c:pt idx="3345">
                  <c:v>0.26210042598866268</c:v>
                </c:pt>
                <c:pt idx="3346">
                  <c:v>0.26268109908409659</c:v>
                </c:pt>
                <c:pt idx="3347">
                  <c:v>0.26194032327657735</c:v>
                </c:pt>
                <c:pt idx="3348">
                  <c:v>0.26354246238666179</c:v>
                </c:pt>
                <c:pt idx="3349">
                  <c:v>0.26412579957356075</c:v>
                </c:pt>
                <c:pt idx="3350">
                  <c:v>0.26332580087730956</c:v>
                </c:pt>
                <c:pt idx="3351">
                  <c:v>0.26276984390567915</c:v>
                </c:pt>
                <c:pt idx="3352">
                  <c:v>0.26145874850538064</c:v>
                </c:pt>
                <c:pt idx="3353">
                  <c:v>0.26086227705511605</c:v>
                </c:pt>
                <c:pt idx="3354">
                  <c:v>0.26042050903725561</c:v>
                </c:pt>
                <c:pt idx="3355">
                  <c:v>0.26099300368405043</c:v>
                </c:pt>
                <c:pt idx="3356">
                  <c:v>0.26113836435723403</c:v>
                </c:pt>
                <c:pt idx="3357">
                  <c:v>0.26205387205387204</c:v>
                </c:pt>
                <c:pt idx="3358">
                  <c:v>0.26242383209207854</c:v>
                </c:pt>
                <c:pt idx="3359">
                  <c:v>0.26158304410823197</c:v>
                </c:pt>
                <c:pt idx="3360">
                  <c:v>0.25838903287409626</c:v>
                </c:pt>
                <c:pt idx="3361">
                  <c:v>0.25807123515934183</c:v>
                </c:pt>
                <c:pt idx="3362">
                  <c:v>0.25766131809104054</c:v>
                </c:pt>
                <c:pt idx="3363">
                  <c:v>0.25687107185323593</c:v>
                </c:pt>
                <c:pt idx="3364">
                  <c:v>0.2566875938310359</c:v>
                </c:pt>
                <c:pt idx="3365">
                  <c:v>0.25671507295601842</c:v>
                </c:pt>
                <c:pt idx="3366">
                  <c:v>0.25646307549696162</c:v>
                </c:pt>
                <c:pt idx="3367">
                  <c:v>0.25705906424771519</c:v>
                </c:pt>
                <c:pt idx="3368">
                  <c:v>0.25921425678412313</c:v>
                </c:pt>
                <c:pt idx="3369">
                  <c:v>0.25899645210339589</c:v>
                </c:pt>
                <c:pt idx="3370">
                  <c:v>0.25853185224839398</c:v>
                </c:pt>
                <c:pt idx="3371">
                  <c:v>0.25881367292225205</c:v>
                </c:pt>
                <c:pt idx="3372">
                  <c:v>0.2593223736968725</c:v>
                </c:pt>
                <c:pt idx="3373">
                  <c:v>0.25821391415243145</c:v>
                </c:pt>
                <c:pt idx="3374">
                  <c:v>0.25800860028667622</c:v>
                </c:pt>
                <c:pt idx="3375">
                  <c:v>0.26089428447209129</c:v>
                </c:pt>
                <c:pt idx="3376">
                  <c:v>0.26010404161664669</c:v>
                </c:pt>
                <c:pt idx="3377">
                  <c:v>0.26004594333655157</c:v>
                </c:pt>
                <c:pt idx="3378">
                  <c:v>0.26061007957559679</c:v>
                </c:pt>
                <c:pt idx="3379">
                  <c:v>0.25987471150675895</c:v>
                </c:pt>
                <c:pt idx="3380">
                  <c:v>0.26080934006134365</c:v>
                </c:pt>
                <c:pt idx="3381">
                  <c:v>0.26093246531202735</c:v>
                </c:pt>
                <c:pt idx="3382">
                  <c:v>0.25882702007714375</c:v>
                </c:pt>
                <c:pt idx="3383">
                  <c:v>0.26203697654667801</c:v>
                </c:pt>
                <c:pt idx="3384">
                  <c:v>0.26401405472232164</c:v>
                </c:pt>
                <c:pt idx="3385">
                  <c:v>0.26485148514851481</c:v>
                </c:pt>
                <c:pt idx="3386">
                  <c:v>0.26496255291436016</c:v>
                </c:pt>
                <c:pt idx="3387">
                  <c:v>0.26494256603283795</c:v>
                </c:pt>
                <c:pt idx="3388">
                  <c:v>0.26464685699488577</c:v>
                </c:pt>
                <c:pt idx="3389">
                  <c:v>0.26528295767796334</c:v>
                </c:pt>
                <c:pt idx="3390">
                  <c:v>0.26469255663430424</c:v>
                </c:pt>
                <c:pt idx="3391">
                  <c:v>0.26350695567777416</c:v>
                </c:pt>
                <c:pt idx="3392">
                  <c:v>0.26396381844613143</c:v>
                </c:pt>
                <c:pt idx="3393">
                  <c:v>0.26399178934539275</c:v>
                </c:pt>
                <c:pt idx="3394">
                  <c:v>0.26280366643163899</c:v>
                </c:pt>
                <c:pt idx="3395">
                  <c:v>0.26265508287115702</c:v>
                </c:pt>
                <c:pt idx="3396">
                  <c:v>0.26154390706953695</c:v>
                </c:pt>
                <c:pt idx="3397">
                  <c:v>0.26186869500757404</c:v>
                </c:pt>
                <c:pt idx="3398">
                  <c:v>0.2626382814509905</c:v>
                </c:pt>
                <c:pt idx="3399">
                  <c:v>0.26250119666847499</c:v>
                </c:pt>
                <c:pt idx="3400">
                  <c:v>0.26267193071828837</c:v>
                </c:pt>
                <c:pt idx="3401">
                  <c:v>0.26125269430708759</c:v>
                </c:pt>
                <c:pt idx="3402">
                  <c:v>0.26101619420317523</c:v>
                </c:pt>
                <c:pt idx="3403">
                  <c:v>0.25892054935181619</c:v>
                </c:pt>
                <c:pt idx="3404">
                  <c:v>0.25782587627200776</c:v>
                </c:pt>
                <c:pt idx="3405">
                  <c:v>0.25724009503628076</c:v>
                </c:pt>
                <c:pt idx="3406">
                  <c:v>0.25684251009550674</c:v>
                </c:pt>
                <c:pt idx="3407">
                  <c:v>0.25759837393209895</c:v>
                </c:pt>
                <c:pt idx="3408">
                  <c:v>0.25742321906461069</c:v>
                </c:pt>
                <c:pt idx="3409">
                  <c:v>0.25739163716390778</c:v>
                </c:pt>
                <c:pt idx="3410">
                  <c:v>0.25828509636791547</c:v>
                </c:pt>
                <c:pt idx="3411">
                  <c:v>0.2583483114180305</c:v>
                </c:pt>
                <c:pt idx="3412">
                  <c:v>0.25750031513929156</c:v>
                </c:pt>
                <c:pt idx="3413">
                  <c:v>0.25561815336463223</c:v>
                </c:pt>
                <c:pt idx="3414">
                  <c:v>0.25531182526520013</c:v>
                </c:pt>
                <c:pt idx="3415">
                  <c:v>0.2542319847304359</c:v>
                </c:pt>
                <c:pt idx="3416">
                  <c:v>0.25387971330632597</c:v>
                </c:pt>
                <c:pt idx="3417">
                  <c:v>0.25392074330433695</c:v>
                </c:pt>
                <c:pt idx="3418">
                  <c:v>0.25561920179316355</c:v>
                </c:pt>
                <c:pt idx="3419">
                  <c:v>0.25458394296921211</c:v>
                </c:pt>
                <c:pt idx="3420">
                  <c:v>0.2538242397968663</c:v>
                </c:pt>
                <c:pt idx="3421">
                  <c:v>0.25367032150157964</c:v>
                </c:pt>
                <c:pt idx="3422">
                  <c:v>0.25389311075121462</c:v>
                </c:pt>
                <c:pt idx="3423">
                  <c:v>0.25312247561051388</c:v>
                </c:pt>
                <c:pt idx="3424">
                  <c:v>0.25551759165204546</c:v>
                </c:pt>
                <c:pt idx="3425">
                  <c:v>0.25697093762600409</c:v>
                </c:pt>
                <c:pt idx="3426">
                  <c:v>0.25608701025831171</c:v>
                </c:pt>
                <c:pt idx="3427">
                  <c:v>0.2562823412759892</c:v>
                </c:pt>
                <c:pt idx="3428">
                  <c:v>0.25578671598089076</c:v>
                </c:pt>
                <c:pt idx="3429">
                  <c:v>0.25513546609520898</c:v>
                </c:pt>
                <c:pt idx="3430">
                  <c:v>0.25406036044333918</c:v>
                </c:pt>
                <c:pt idx="3431">
                  <c:v>0.25439853636225035</c:v>
                </c:pt>
                <c:pt idx="3432">
                  <c:v>0.25481752939380059</c:v>
                </c:pt>
                <c:pt idx="3433">
                  <c:v>0.25463908102014077</c:v>
                </c:pt>
                <c:pt idx="3434">
                  <c:v>0.25504653692735407</c:v>
                </c:pt>
                <c:pt idx="3435">
                  <c:v>0.25425515890947437</c:v>
                </c:pt>
                <c:pt idx="3436">
                  <c:v>0.25197706006640508</c:v>
                </c:pt>
                <c:pt idx="3437">
                  <c:v>0.25061869982495327</c:v>
                </c:pt>
                <c:pt idx="3438">
                  <c:v>0.25304473652477993</c:v>
                </c:pt>
                <c:pt idx="3439">
                  <c:v>0.25412902637101925</c:v>
                </c:pt>
                <c:pt idx="3440">
                  <c:v>0.25338485316846987</c:v>
                </c:pt>
                <c:pt idx="3441">
                  <c:v>0.25237847593991863</c:v>
                </c:pt>
                <c:pt idx="3442">
                  <c:v>0.25393423550303101</c:v>
                </c:pt>
                <c:pt idx="3443">
                  <c:v>0.253387451171875</c:v>
                </c:pt>
                <c:pt idx="3444">
                  <c:v>0.25210580300251761</c:v>
                </c:pt>
                <c:pt idx="3445">
                  <c:v>0.25015426385289397</c:v>
                </c:pt>
                <c:pt idx="3446">
                  <c:v>0.25104844101379686</c:v>
                </c:pt>
                <c:pt idx="3447">
                  <c:v>0.25232830619479657</c:v>
                </c:pt>
                <c:pt idx="3448">
                  <c:v>0.25229055632073777</c:v>
                </c:pt>
                <c:pt idx="3449">
                  <c:v>0.25180614087898856</c:v>
                </c:pt>
                <c:pt idx="3450">
                  <c:v>0.2513445679455002</c:v>
                </c:pt>
                <c:pt idx="3451">
                  <c:v>0.25186422478076714</c:v>
                </c:pt>
                <c:pt idx="3452">
                  <c:v>0.25259320727876239</c:v>
                </c:pt>
                <c:pt idx="3453">
                  <c:v>0.25143891295318344</c:v>
                </c:pt>
                <c:pt idx="3454">
                  <c:v>0.25071090047393363</c:v>
                </c:pt>
                <c:pt idx="3455">
                  <c:v>0.24993318088676386</c:v>
                </c:pt>
                <c:pt idx="3456">
                  <c:v>0.2486551989123367</c:v>
                </c:pt>
                <c:pt idx="3457">
                  <c:v>0.24932482564178665</c:v>
                </c:pt>
                <c:pt idx="3458">
                  <c:v>0.25065970972771978</c:v>
                </c:pt>
                <c:pt idx="3459">
                  <c:v>0.2518764344643632</c:v>
                </c:pt>
                <c:pt idx="3460">
                  <c:v>0.2491604030065569</c:v>
                </c:pt>
                <c:pt idx="3461">
                  <c:v>0.24818619582664528</c:v>
                </c:pt>
                <c:pt idx="3462">
                  <c:v>0.2502100769722026</c:v>
                </c:pt>
                <c:pt idx="3463">
                  <c:v>0.24667521771416998</c:v>
                </c:pt>
                <c:pt idx="3464">
                  <c:v>0.24475071985505845</c:v>
                </c:pt>
                <c:pt idx="3465">
                  <c:v>0.24580335731414865</c:v>
                </c:pt>
                <c:pt idx="3466">
                  <c:v>0.24563702614587993</c:v>
                </c:pt>
                <c:pt idx="3467">
                  <c:v>0.24165178866626993</c:v>
                </c:pt>
                <c:pt idx="3468">
                  <c:v>0.24356215961809993</c:v>
                </c:pt>
                <c:pt idx="3469">
                  <c:v>0.23983517485322536</c:v>
                </c:pt>
                <c:pt idx="3470">
                  <c:v>0.23985853962970669</c:v>
                </c:pt>
                <c:pt idx="3471">
                  <c:v>0.23735238372940662</c:v>
                </c:pt>
                <c:pt idx="3472">
                  <c:v>0.23529885937688927</c:v>
                </c:pt>
                <c:pt idx="3473">
                  <c:v>0.23369968810337144</c:v>
                </c:pt>
                <c:pt idx="3474">
                  <c:v>0.23439649781113195</c:v>
                </c:pt>
                <c:pt idx="3475">
                  <c:v>0.23089398734177213</c:v>
                </c:pt>
                <c:pt idx="3476">
                  <c:v>0.22529166666666667</c:v>
                </c:pt>
                <c:pt idx="3477">
                  <c:v>0.22498025030144278</c:v>
                </c:pt>
                <c:pt idx="3478">
                  <c:v>0.22465034965034963</c:v>
                </c:pt>
                <c:pt idx="3479">
                  <c:v>0.21874859834043511</c:v>
                </c:pt>
                <c:pt idx="3480">
                  <c:v>0.22595105901706763</c:v>
                </c:pt>
                <c:pt idx="3481">
                  <c:v>0.23432878155516837</c:v>
                </c:pt>
                <c:pt idx="3482">
                  <c:v>0.23537519142419602</c:v>
                </c:pt>
                <c:pt idx="3483">
                  <c:v>0.23238102754320891</c:v>
                </c:pt>
                <c:pt idx="3484">
                  <c:v>0.22835849417160331</c:v>
                </c:pt>
                <c:pt idx="3485">
                  <c:v>0.22894277400581958</c:v>
                </c:pt>
                <c:pt idx="3486">
                  <c:v>0.22892545196018688</c:v>
                </c:pt>
                <c:pt idx="3487">
                  <c:v>0.2267402612873764</c:v>
                </c:pt>
                <c:pt idx="3488">
                  <c:v>0.22700350537894357</c:v>
                </c:pt>
                <c:pt idx="3489">
                  <c:v>0.22744091218001963</c:v>
                </c:pt>
                <c:pt idx="3490">
                  <c:v>0.22668125070720024</c:v>
                </c:pt>
                <c:pt idx="3491">
                  <c:v>0.22727438601612965</c:v>
                </c:pt>
                <c:pt idx="3492">
                  <c:v>0.22724658519051044</c:v>
                </c:pt>
                <c:pt idx="3493">
                  <c:v>0.22262932598128127</c:v>
                </c:pt>
                <c:pt idx="3494">
                  <c:v>0.22037422037422036</c:v>
                </c:pt>
                <c:pt idx="3495">
                  <c:v>0.21893001152073735</c:v>
                </c:pt>
                <c:pt idx="3496">
                  <c:v>0.21594410605517736</c:v>
                </c:pt>
                <c:pt idx="3497">
                  <c:v>0.22013675690761933</c:v>
                </c:pt>
                <c:pt idx="3498">
                  <c:v>0.21811854114137577</c:v>
                </c:pt>
                <c:pt idx="3499">
                  <c:v>0.21963814825666567</c:v>
                </c:pt>
                <c:pt idx="3500">
                  <c:v>0.21712647796488713</c:v>
                </c:pt>
                <c:pt idx="3501">
                  <c:v>0.21886197506091443</c:v>
                </c:pt>
                <c:pt idx="3502">
                  <c:v>0.21758490299325015</c:v>
                </c:pt>
                <c:pt idx="3503">
                  <c:v>0.21982233060442433</c:v>
                </c:pt>
                <c:pt idx="3504">
                  <c:v>0.22496762678052706</c:v>
                </c:pt>
                <c:pt idx="3505">
                  <c:v>0.2234234848743222</c:v>
                </c:pt>
                <c:pt idx="3506">
                  <c:v>0.22104792068300741</c:v>
                </c:pt>
                <c:pt idx="3507">
                  <c:v>0.22019873404292939</c:v>
                </c:pt>
                <c:pt idx="3508">
                  <c:v>0.21680713756744366</c:v>
                </c:pt>
                <c:pt idx="3509">
                  <c:v>0.21566092456060659</c:v>
                </c:pt>
                <c:pt idx="3510">
                  <c:v>0.21414248021108179</c:v>
                </c:pt>
                <c:pt idx="3511">
                  <c:v>0.21405728587319242</c:v>
                </c:pt>
                <c:pt idx="3512">
                  <c:v>0.21580495144303105</c:v>
                </c:pt>
                <c:pt idx="3513">
                  <c:v>0.21305982905982906</c:v>
                </c:pt>
                <c:pt idx="3514">
                  <c:v>0.21128824083440889</c:v>
                </c:pt>
                <c:pt idx="3515">
                  <c:v>0.20969460227272724</c:v>
                </c:pt>
                <c:pt idx="3516">
                  <c:v>0.20939046215391091</c:v>
                </c:pt>
                <c:pt idx="3517">
                  <c:v>0.20769875646220487</c:v>
                </c:pt>
                <c:pt idx="3518">
                  <c:v>0.21484745762711865</c:v>
                </c:pt>
                <c:pt idx="3519">
                  <c:v>0.21430283933280814</c:v>
                </c:pt>
                <c:pt idx="3520">
                  <c:v>0.21466338867746607</c:v>
                </c:pt>
                <c:pt idx="3521">
                  <c:v>0.21666440586001084</c:v>
                </c:pt>
                <c:pt idx="3522">
                  <c:v>0.21608448415922016</c:v>
                </c:pt>
                <c:pt idx="3523">
                  <c:v>0.22241540724889661</c:v>
                </c:pt>
                <c:pt idx="3524">
                  <c:v>0.22646855335551674</c:v>
                </c:pt>
                <c:pt idx="3525">
                  <c:v>0.22474172360299699</c:v>
                </c:pt>
                <c:pt idx="3526">
                  <c:v>0.22236461619348055</c:v>
                </c:pt>
                <c:pt idx="3527">
                  <c:v>0.22196039927998687</c:v>
                </c:pt>
                <c:pt idx="3528">
                  <c:v>0.22299402752531813</c:v>
                </c:pt>
                <c:pt idx="3529">
                  <c:v>0.22865013774104681</c:v>
                </c:pt>
                <c:pt idx="3530">
                  <c:v>0.23169321685508734</c:v>
                </c:pt>
                <c:pt idx="3531">
                  <c:v>0.23420179119433837</c:v>
                </c:pt>
                <c:pt idx="3532">
                  <c:v>0.23604579207920795</c:v>
                </c:pt>
                <c:pt idx="3533">
                  <c:v>0.23189625611770939</c:v>
                </c:pt>
                <c:pt idx="3534">
                  <c:v>0.22761755485893417</c:v>
                </c:pt>
                <c:pt idx="3535">
                  <c:v>0.22457669405542066</c:v>
                </c:pt>
                <c:pt idx="3536">
                  <c:v>0.22622530488807074</c:v>
                </c:pt>
                <c:pt idx="3537">
                  <c:v>0.22634750040709981</c:v>
                </c:pt>
                <c:pt idx="3538">
                  <c:v>0.22641871165644173</c:v>
                </c:pt>
                <c:pt idx="3539">
                  <c:v>0.2257267535134441</c:v>
                </c:pt>
                <c:pt idx="3540">
                  <c:v>0.22480595291551739</c:v>
                </c:pt>
                <c:pt idx="3541">
                  <c:v>0.22430663556246763</c:v>
                </c:pt>
                <c:pt idx="3542">
                  <c:v>0.22226514712510465</c:v>
                </c:pt>
                <c:pt idx="3543">
                  <c:v>0.22127864124339047</c:v>
                </c:pt>
                <c:pt idx="3544">
                  <c:v>0.21917853267124868</c:v>
                </c:pt>
                <c:pt idx="3545">
                  <c:v>0.21926142833902715</c:v>
                </c:pt>
                <c:pt idx="3546">
                  <c:v>0.22042992834527578</c:v>
                </c:pt>
                <c:pt idx="3547">
                  <c:v>0.22436444853182685</c:v>
                </c:pt>
                <c:pt idx="3548">
                  <c:v>0.22279154235309379</c:v>
                </c:pt>
                <c:pt idx="3549">
                  <c:v>0.22024346257889993</c:v>
                </c:pt>
                <c:pt idx="3550">
                  <c:v>0.22092688082503284</c:v>
                </c:pt>
                <c:pt idx="3551">
                  <c:v>0.22092688082503284</c:v>
                </c:pt>
                <c:pt idx="3552">
                  <c:v>0.22069074278504966</c:v>
                </c:pt>
                <c:pt idx="3553">
                  <c:v>0.2187201223787367</c:v>
                </c:pt>
                <c:pt idx="3554">
                  <c:v>0.2170599025871339</c:v>
                </c:pt>
                <c:pt idx="3555">
                  <c:v>0.21356320376614288</c:v>
                </c:pt>
                <c:pt idx="3556">
                  <c:v>0.21414402216694484</c:v>
                </c:pt>
                <c:pt idx="3557">
                  <c:v>0.21690382416465509</c:v>
                </c:pt>
                <c:pt idx="3558">
                  <c:v>0.21876959739119525</c:v>
                </c:pt>
                <c:pt idx="3559">
                  <c:v>0.22230852881777222</c:v>
                </c:pt>
                <c:pt idx="3560">
                  <c:v>0.22310545839957602</c:v>
                </c:pt>
                <c:pt idx="3561">
                  <c:v>0.22379709063782169</c:v>
                </c:pt>
                <c:pt idx="3562">
                  <c:v>0.21928959052787372</c:v>
                </c:pt>
                <c:pt idx="3563">
                  <c:v>0.22171625488446511</c:v>
                </c:pt>
                <c:pt idx="3564">
                  <c:v>0.22223581961696137</c:v>
                </c:pt>
                <c:pt idx="3565">
                  <c:v>0.22423829576418133</c:v>
                </c:pt>
                <c:pt idx="3566">
                  <c:v>0.22388431812515583</c:v>
                </c:pt>
                <c:pt idx="3567">
                  <c:v>0.22319163418105314</c:v>
                </c:pt>
                <c:pt idx="3568">
                  <c:v>0.22305943892642524</c:v>
                </c:pt>
                <c:pt idx="3569">
                  <c:v>0.22370201771653545</c:v>
                </c:pt>
                <c:pt idx="3570">
                  <c:v>0.22224966045190767</c:v>
                </c:pt>
                <c:pt idx="3571">
                  <c:v>0.2196802646085998</c:v>
                </c:pt>
                <c:pt idx="3572">
                  <c:v>0.21907600596125185</c:v>
                </c:pt>
                <c:pt idx="3573">
                  <c:v>0.21877840392655878</c:v>
                </c:pt>
                <c:pt idx="3574">
                  <c:v>0.22158321038210232</c:v>
                </c:pt>
                <c:pt idx="3575">
                  <c:v>0.22094936140938595</c:v>
                </c:pt>
                <c:pt idx="3576">
                  <c:v>0.22455689392354364</c:v>
                </c:pt>
                <c:pt idx="3577">
                  <c:v>0.22940072116100965</c:v>
                </c:pt>
                <c:pt idx="3578">
                  <c:v>0.23254206730769231</c:v>
                </c:pt>
                <c:pt idx="3579">
                  <c:v>0.23008534850640114</c:v>
                </c:pt>
                <c:pt idx="3580">
                  <c:v>0.22928480242258709</c:v>
                </c:pt>
                <c:pt idx="3581">
                  <c:v>0.23016862605391286</c:v>
                </c:pt>
                <c:pt idx="3582">
                  <c:v>0.22837441922405374</c:v>
                </c:pt>
                <c:pt idx="3583">
                  <c:v>0.22664186156390267</c:v>
                </c:pt>
                <c:pt idx="3584">
                  <c:v>0.22699641194437029</c:v>
                </c:pt>
                <c:pt idx="3585">
                  <c:v>0.22507981553742465</c:v>
                </c:pt>
                <c:pt idx="3586">
                  <c:v>0.22519736066925886</c:v>
                </c:pt>
                <c:pt idx="3587">
                  <c:v>0.22696255686457481</c:v>
                </c:pt>
                <c:pt idx="3588">
                  <c:v>0.2258805067999535</c:v>
                </c:pt>
                <c:pt idx="3589">
                  <c:v>0.22375348850591248</c:v>
                </c:pt>
                <c:pt idx="3590">
                  <c:v>0.22406912984813251</c:v>
                </c:pt>
                <c:pt idx="3591">
                  <c:v>0.22474185635233046</c:v>
                </c:pt>
                <c:pt idx="3592">
                  <c:v>0.22275342818699723</c:v>
                </c:pt>
                <c:pt idx="3593">
                  <c:v>0.22291548496880315</c:v>
                </c:pt>
                <c:pt idx="3594">
                  <c:v>0.22337154039698073</c:v>
                </c:pt>
                <c:pt idx="3595">
                  <c:v>0.22484727409594951</c:v>
                </c:pt>
                <c:pt idx="3596">
                  <c:v>0.22722363312607644</c:v>
                </c:pt>
                <c:pt idx="3597">
                  <c:v>0.22922481318087692</c:v>
                </c:pt>
                <c:pt idx="3598">
                  <c:v>0.22825863033049823</c:v>
                </c:pt>
                <c:pt idx="3599">
                  <c:v>0.22932702387013687</c:v>
                </c:pt>
                <c:pt idx="3600">
                  <c:v>0.23232353469436628</c:v>
                </c:pt>
                <c:pt idx="3601">
                  <c:v>0.23240560184364475</c:v>
                </c:pt>
                <c:pt idx="3602">
                  <c:v>0.23138430784607694</c:v>
                </c:pt>
                <c:pt idx="3603">
                  <c:v>0.23466737500737858</c:v>
                </c:pt>
                <c:pt idx="3604">
                  <c:v>0.23722606002858507</c:v>
                </c:pt>
                <c:pt idx="3605">
                  <c:v>0.23825797671253593</c:v>
                </c:pt>
                <c:pt idx="3606">
                  <c:v>0.23203963666391411</c:v>
                </c:pt>
                <c:pt idx="3607">
                  <c:v>0.23197093551316986</c:v>
                </c:pt>
                <c:pt idx="3608">
                  <c:v>0.23323208529630549</c:v>
                </c:pt>
                <c:pt idx="3609">
                  <c:v>0.23295208655332303</c:v>
                </c:pt>
                <c:pt idx="3610">
                  <c:v>0.2326833571624129</c:v>
                </c:pt>
                <c:pt idx="3611">
                  <c:v>0.23301116131541938</c:v>
                </c:pt>
                <c:pt idx="3612">
                  <c:v>0.23221109005024523</c:v>
                </c:pt>
                <c:pt idx="3613">
                  <c:v>0.22986652333602081</c:v>
                </c:pt>
                <c:pt idx="3614">
                  <c:v>0.22771777830524564</c:v>
                </c:pt>
                <c:pt idx="3615">
                  <c:v>0.2324766355140187</c:v>
                </c:pt>
                <c:pt idx="3616">
                  <c:v>0.23210501530492111</c:v>
                </c:pt>
                <c:pt idx="3617">
                  <c:v>0.23258591347445737</c:v>
                </c:pt>
                <c:pt idx="3618">
                  <c:v>0.23365418476346991</c:v>
                </c:pt>
                <c:pt idx="3619">
                  <c:v>0.23389958694513935</c:v>
                </c:pt>
                <c:pt idx="3620">
                  <c:v>0.23269424823410692</c:v>
                </c:pt>
                <c:pt idx="3621">
                  <c:v>0.23031523990579689</c:v>
                </c:pt>
                <c:pt idx="3622">
                  <c:v>0.22925770428126696</c:v>
                </c:pt>
                <c:pt idx="3623">
                  <c:v>0.23200068979392405</c:v>
                </c:pt>
                <c:pt idx="3624">
                  <c:v>0.2331223021582734</c:v>
                </c:pt>
                <c:pt idx="3625">
                  <c:v>0.23496213539117161</c:v>
                </c:pt>
                <c:pt idx="3626">
                  <c:v>0.23563638490102631</c:v>
                </c:pt>
                <c:pt idx="3627">
                  <c:v>0.23591938959753045</c:v>
                </c:pt>
                <c:pt idx="3628">
                  <c:v>0.23397426545677352</c:v>
                </c:pt>
                <c:pt idx="3629">
                  <c:v>0.23461304082876291</c:v>
                </c:pt>
                <c:pt idx="3630">
                  <c:v>0.23474463531725376</c:v>
                </c:pt>
                <c:pt idx="3631">
                  <c:v>0.23318306373198977</c:v>
                </c:pt>
                <c:pt idx="3632">
                  <c:v>0.22887469694281826</c:v>
                </c:pt>
                <c:pt idx="3633">
                  <c:v>0.22919855507255249</c:v>
                </c:pt>
                <c:pt idx="3634">
                  <c:v>0.23019576944057213</c:v>
                </c:pt>
                <c:pt idx="3635">
                  <c:v>0.23234519507564158</c:v>
                </c:pt>
                <c:pt idx="3636">
                  <c:v>0.23597819503331316</c:v>
                </c:pt>
                <c:pt idx="3637">
                  <c:v>0.23872868493884475</c:v>
                </c:pt>
                <c:pt idx="3638">
                  <c:v>0.23109390463992546</c:v>
                </c:pt>
                <c:pt idx="3639">
                  <c:v>0.23201233439926908</c:v>
                </c:pt>
                <c:pt idx="3640">
                  <c:v>0.23229380854466528</c:v>
                </c:pt>
                <c:pt idx="3641">
                  <c:v>0.23722360108303248</c:v>
                </c:pt>
                <c:pt idx="3642">
                  <c:v>0.24175234436786802</c:v>
                </c:pt>
                <c:pt idx="3643">
                  <c:v>0.23795104718647489</c:v>
                </c:pt>
                <c:pt idx="3644">
                  <c:v>0.23753574360861812</c:v>
                </c:pt>
                <c:pt idx="3645">
                  <c:v>0.239486177045518</c:v>
                </c:pt>
                <c:pt idx="3646">
                  <c:v>0.24229803899936564</c:v>
                </c:pt>
                <c:pt idx="3647">
                  <c:v>0.24297043979812546</c:v>
                </c:pt>
                <c:pt idx="3648">
                  <c:v>0.24483552262265637</c:v>
                </c:pt>
                <c:pt idx="3649">
                  <c:v>0.24442394767734366</c:v>
                </c:pt>
                <c:pt idx="3650">
                  <c:v>0.24388596515914784</c:v>
                </c:pt>
                <c:pt idx="3651">
                  <c:v>0.24648911766351481</c:v>
                </c:pt>
                <c:pt idx="3652">
                  <c:v>0.24682010902483342</c:v>
                </c:pt>
                <c:pt idx="3653">
                  <c:v>0.24532620084928031</c:v>
                </c:pt>
                <c:pt idx="3654">
                  <c:v>0.2442324085022135</c:v>
                </c:pt>
                <c:pt idx="3655">
                  <c:v>0.24313649671325194</c:v>
                </c:pt>
                <c:pt idx="3656">
                  <c:v>0.23990492322823892</c:v>
                </c:pt>
                <c:pt idx="3657">
                  <c:v>0.23972845497423595</c:v>
                </c:pt>
                <c:pt idx="3658">
                  <c:v>0.24042106411410183</c:v>
                </c:pt>
                <c:pt idx="3659">
                  <c:v>0.24120589428146544</c:v>
                </c:pt>
                <c:pt idx="3660">
                  <c:v>0.24053753826979871</c:v>
                </c:pt>
                <c:pt idx="3661">
                  <c:v>0.24099737958235404</c:v>
                </c:pt>
                <c:pt idx="3662">
                  <c:v>0.24372359274907998</c:v>
                </c:pt>
                <c:pt idx="3663">
                  <c:v>0.24148556158481715</c:v>
                </c:pt>
                <c:pt idx="3664">
                  <c:v>0.24234234234234234</c:v>
                </c:pt>
                <c:pt idx="3665">
                  <c:v>0.24027861569681347</c:v>
                </c:pt>
                <c:pt idx="3666">
                  <c:v>0.24037446900619608</c:v>
                </c:pt>
                <c:pt idx="3667">
                  <c:v>0.23851203501094093</c:v>
                </c:pt>
                <c:pt idx="3668">
                  <c:v>0.23863636363636362</c:v>
                </c:pt>
                <c:pt idx="3669">
                  <c:v>0.24064142152879356</c:v>
                </c:pt>
                <c:pt idx="3670">
                  <c:v>0.23905833741097154</c:v>
                </c:pt>
                <c:pt idx="3671">
                  <c:v>0.23834549613331882</c:v>
                </c:pt>
                <c:pt idx="3672">
                  <c:v>0.23938297467149114</c:v>
                </c:pt>
                <c:pt idx="3673">
                  <c:v>0.23848238482384823</c:v>
                </c:pt>
                <c:pt idx="3674">
                  <c:v>0.23674664803718729</c:v>
                </c:pt>
                <c:pt idx="3675">
                  <c:v>0.23577235772357724</c:v>
                </c:pt>
                <c:pt idx="3676">
                  <c:v>0.2369418532756257</c:v>
                </c:pt>
                <c:pt idx="3677">
                  <c:v>0.23684069755001605</c:v>
                </c:pt>
                <c:pt idx="3678">
                  <c:v>0.23430678706038666</c:v>
                </c:pt>
                <c:pt idx="3679">
                  <c:v>0.23499313279293355</c:v>
                </c:pt>
                <c:pt idx="3680">
                  <c:v>0.23916477044572346</c:v>
                </c:pt>
                <c:pt idx="3681">
                  <c:v>0.23695594829860192</c:v>
                </c:pt>
                <c:pt idx="3682">
                  <c:v>0.23503645806011647</c:v>
                </c:pt>
                <c:pt idx="3683">
                  <c:v>0.2365523251208112</c:v>
                </c:pt>
                <c:pt idx="3684">
                  <c:v>0.2388520738178842</c:v>
                </c:pt>
                <c:pt idx="3685">
                  <c:v>0.23615682350772793</c:v>
                </c:pt>
                <c:pt idx="3686">
                  <c:v>0.23780584473920627</c:v>
                </c:pt>
                <c:pt idx="3687">
                  <c:v>0.23643864785733298</c:v>
                </c:pt>
                <c:pt idx="3688">
                  <c:v>0.2353624719397861</c:v>
                </c:pt>
                <c:pt idx="3689">
                  <c:v>0.2335825366641486</c:v>
                </c:pt>
                <c:pt idx="3690">
                  <c:v>0.23154799083905891</c:v>
                </c:pt>
                <c:pt idx="3691">
                  <c:v>0.23116903468449645</c:v>
                </c:pt>
                <c:pt idx="3692">
                  <c:v>0.22870001821067146</c:v>
                </c:pt>
                <c:pt idx="3693">
                  <c:v>0.22694702832278066</c:v>
                </c:pt>
                <c:pt idx="3694">
                  <c:v>0.228012072327128</c:v>
                </c:pt>
                <c:pt idx="3695">
                  <c:v>0.22943092444985833</c:v>
                </c:pt>
                <c:pt idx="3696">
                  <c:v>0.22906477152971058</c:v>
                </c:pt>
                <c:pt idx="3697">
                  <c:v>0.22765329718523244</c:v>
                </c:pt>
                <c:pt idx="3698">
                  <c:v>0.2292491154501376</c:v>
                </c:pt>
                <c:pt idx="3699">
                  <c:v>0.22922613591724497</c:v>
                </c:pt>
                <c:pt idx="3700">
                  <c:v>0.22908412957352597</c:v>
                </c:pt>
                <c:pt idx="3701">
                  <c:v>0.22952722395604963</c:v>
                </c:pt>
                <c:pt idx="3702">
                  <c:v>0.22982766126347598</c:v>
                </c:pt>
                <c:pt idx="3703">
                  <c:v>0.23057014734144779</c:v>
                </c:pt>
                <c:pt idx="3704">
                  <c:v>0.23031173092698937</c:v>
                </c:pt>
                <c:pt idx="3705">
                  <c:v>0.22945407079419522</c:v>
                </c:pt>
                <c:pt idx="3706">
                  <c:v>0.22998166259168704</c:v>
                </c:pt>
                <c:pt idx="3707">
                  <c:v>0.22995156767779759</c:v>
                </c:pt>
                <c:pt idx="3708">
                  <c:v>0.22926170391702133</c:v>
                </c:pt>
                <c:pt idx="3709">
                  <c:v>0.22908988533988534</c:v>
                </c:pt>
                <c:pt idx="3710">
                  <c:v>0.23326410788913676</c:v>
                </c:pt>
                <c:pt idx="3711">
                  <c:v>0.23582151254424721</c:v>
                </c:pt>
                <c:pt idx="3712">
                  <c:v>0.23625806451612902</c:v>
                </c:pt>
                <c:pt idx="3713">
                  <c:v>0.2380988845496082</c:v>
                </c:pt>
                <c:pt idx="3714">
                  <c:v>0.23947898412366281</c:v>
                </c:pt>
                <c:pt idx="3715">
                  <c:v>0.23822168471973917</c:v>
                </c:pt>
                <c:pt idx="3716">
                  <c:v>0.23853893937060427</c:v>
                </c:pt>
                <c:pt idx="3717">
                  <c:v>0.23971645883996479</c:v>
                </c:pt>
                <c:pt idx="3718">
                  <c:v>0.24319647632531069</c:v>
                </c:pt>
                <c:pt idx="3719">
                  <c:v>0.24231483939474383</c:v>
                </c:pt>
                <c:pt idx="3720">
                  <c:v>0.24356802127049501</c:v>
                </c:pt>
                <c:pt idx="3721">
                  <c:v>0.24735408152572566</c:v>
                </c:pt>
                <c:pt idx="3722">
                  <c:v>0.24286489139137846</c:v>
                </c:pt>
                <c:pt idx="3723">
                  <c:v>0.24493043790749014</c:v>
                </c:pt>
                <c:pt idx="3724">
                  <c:v>0.24264986150992301</c:v>
                </c:pt>
                <c:pt idx="3725">
                  <c:v>0.24557174034411003</c:v>
                </c:pt>
                <c:pt idx="3726">
                  <c:v>0.24615927953381597</c:v>
                </c:pt>
                <c:pt idx="3727">
                  <c:v>0.24295925841731705</c:v>
                </c:pt>
                <c:pt idx="3728">
                  <c:v>0.24492775512258974</c:v>
                </c:pt>
                <c:pt idx="3729">
                  <c:v>0.2483140901195463</c:v>
                </c:pt>
                <c:pt idx="3730">
                  <c:v>0.24768922666118925</c:v>
                </c:pt>
                <c:pt idx="3731">
                  <c:v>0.2448355791028809</c:v>
                </c:pt>
                <c:pt idx="3732">
                  <c:v>0.24246469833119383</c:v>
                </c:pt>
                <c:pt idx="3733">
                  <c:v>0.24548410404624277</c:v>
                </c:pt>
                <c:pt idx="3734">
                  <c:v>0.24801129073646397</c:v>
                </c:pt>
                <c:pt idx="3735">
                  <c:v>0.24829536845295214</c:v>
                </c:pt>
                <c:pt idx="3736">
                  <c:v>0.2484713729849917</c:v>
                </c:pt>
                <c:pt idx="3737">
                  <c:v>0.25022167050895544</c:v>
                </c:pt>
                <c:pt idx="3738">
                  <c:v>0.24840410768803775</c:v>
                </c:pt>
                <c:pt idx="3739">
                  <c:v>0.24657397468859987</c:v>
                </c:pt>
                <c:pt idx="3740">
                  <c:v>0.24608721330839647</c:v>
                </c:pt>
                <c:pt idx="3741">
                  <c:v>0.24564168226140057</c:v>
                </c:pt>
                <c:pt idx="3742">
                  <c:v>0.24422637054526675</c:v>
                </c:pt>
                <c:pt idx="3743">
                  <c:v>0.24366004112405759</c:v>
                </c:pt>
                <c:pt idx="3744">
                  <c:v>0.2442586697125082</c:v>
                </c:pt>
                <c:pt idx="3745">
                  <c:v>0.24506850646195705</c:v>
                </c:pt>
                <c:pt idx="3746">
                  <c:v>0.2431574867993993</c:v>
                </c:pt>
                <c:pt idx="3747">
                  <c:v>0.24430672013610402</c:v>
                </c:pt>
                <c:pt idx="3748">
                  <c:v>0.24267198884266719</c:v>
                </c:pt>
                <c:pt idx="3749">
                  <c:v>0.24239083545031875</c:v>
                </c:pt>
                <c:pt idx="3750">
                  <c:v>0.24257604585631368</c:v>
                </c:pt>
                <c:pt idx="3751">
                  <c:v>0.24167212557925127</c:v>
                </c:pt>
                <c:pt idx="3752">
                  <c:v>0.24267551133222776</c:v>
                </c:pt>
                <c:pt idx="3753">
                  <c:v>0.24367526135784801</c:v>
                </c:pt>
                <c:pt idx="3754">
                  <c:v>0.24370110860488553</c:v>
                </c:pt>
                <c:pt idx="3755">
                  <c:v>0.24247503651732477</c:v>
                </c:pt>
                <c:pt idx="3756">
                  <c:v>0.24453918375167658</c:v>
                </c:pt>
                <c:pt idx="3757">
                  <c:v>0.24410637278390035</c:v>
                </c:pt>
                <c:pt idx="3758">
                  <c:v>0.24427462743417608</c:v>
                </c:pt>
                <c:pt idx="3759">
                  <c:v>0.24426072369997603</c:v>
                </c:pt>
                <c:pt idx="3760">
                  <c:v>0.24624581539933049</c:v>
                </c:pt>
                <c:pt idx="3761">
                  <c:v>0.24885712910832011</c:v>
                </c:pt>
                <c:pt idx="3762">
                  <c:v>0.24901984365604329</c:v>
                </c:pt>
                <c:pt idx="3763">
                  <c:v>0.24876512277185195</c:v>
                </c:pt>
                <c:pt idx="3764">
                  <c:v>0.24957358097223536</c:v>
                </c:pt>
                <c:pt idx="3765">
                  <c:v>0.25230894386754082</c:v>
                </c:pt>
                <c:pt idx="3766">
                  <c:v>0.25081480408488449</c:v>
                </c:pt>
                <c:pt idx="3767">
                  <c:v>0.2501171653387928</c:v>
                </c:pt>
                <c:pt idx="3768">
                  <c:v>0.25177927269182021</c:v>
                </c:pt>
                <c:pt idx="3769">
                  <c:v>0.25140429209275533</c:v>
                </c:pt>
                <c:pt idx="3770">
                  <c:v>0.25127551020408162</c:v>
                </c:pt>
                <c:pt idx="3771">
                  <c:v>0.2497693838908579</c:v>
                </c:pt>
                <c:pt idx="3772">
                  <c:v>0.24901426276590566</c:v>
                </c:pt>
                <c:pt idx="3773">
                  <c:v>0.24691774224619537</c:v>
                </c:pt>
                <c:pt idx="3774">
                  <c:v>0.24832505904468116</c:v>
                </c:pt>
                <c:pt idx="3775">
                  <c:v>0.24734594555908104</c:v>
                </c:pt>
                <c:pt idx="3776">
                  <c:v>0.24715474368783474</c:v>
                </c:pt>
                <c:pt idx="3777">
                  <c:v>0.24745269286754004</c:v>
                </c:pt>
                <c:pt idx="3778">
                  <c:v>0.25070953278160701</c:v>
                </c:pt>
                <c:pt idx="3779">
                  <c:v>0.25026187982096942</c:v>
                </c:pt>
                <c:pt idx="3780">
                  <c:v>0.25145948006767221</c:v>
                </c:pt>
                <c:pt idx="3781">
                  <c:v>0.25035091475745247</c:v>
                </c:pt>
                <c:pt idx="3782">
                  <c:v>0.25073429328748481</c:v>
                </c:pt>
                <c:pt idx="3783">
                  <c:v>0.2492664458116422</c:v>
                </c:pt>
                <c:pt idx="3784">
                  <c:v>0.24777943579904782</c:v>
                </c:pt>
                <c:pt idx="3785">
                  <c:v>0.24836601307189543</c:v>
                </c:pt>
                <c:pt idx="3786">
                  <c:v>0.24619945452389425</c:v>
                </c:pt>
                <c:pt idx="3787">
                  <c:v>0.24385637732820281</c:v>
                </c:pt>
                <c:pt idx="3788">
                  <c:v>0.24394899955221419</c:v>
                </c:pt>
                <c:pt idx="3789">
                  <c:v>0.24229882895170016</c:v>
                </c:pt>
                <c:pt idx="3790">
                  <c:v>0.24378062570674708</c:v>
                </c:pt>
                <c:pt idx="3791">
                  <c:v>0.24282769894103431</c:v>
                </c:pt>
                <c:pt idx="3792">
                  <c:v>0.23916392160580136</c:v>
                </c:pt>
                <c:pt idx="3793">
                  <c:v>0.2400703750120505</c:v>
                </c:pt>
                <c:pt idx="3794">
                  <c:v>0.24112531483153543</c:v>
                </c:pt>
                <c:pt idx="3795">
                  <c:v>0.24010304648909267</c:v>
                </c:pt>
                <c:pt idx="3796">
                  <c:v>0.23984855655466161</c:v>
                </c:pt>
                <c:pt idx="3797">
                  <c:v>0.24029640084685958</c:v>
                </c:pt>
                <c:pt idx="3798">
                  <c:v>0.23991467616792853</c:v>
                </c:pt>
                <c:pt idx="3799">
                  <c:v>0.23816876038084542</c:v>
                </c:pt>
                <c:pt idx="3800">
                  <c:v>0.23757306523263971</c:v>
                </c:pt>
                <c:pt idx="3801">
                  <c:v>0.23921880110264918</c:v>
                </c:pt>
                <c:pt idx="3802">
                  <c:v>0.23959761169063493</c:v>
                </c:pt>
                <c:pt idx="3803">
                  <c:v>0.23814903624458175</c:v>
                </c:pt>
                <c:pt idx="3804">
                  <c:v>0.23629686092439886</c:v>
                </c:pt>
                <c:pt idx="3805">
                  <c:v>0.23781245684297747</c:v>
                </c:pt>
                <c:pt idx="3806">
                  <c:v>0.23642439431913115</c:v>
                </c:pt>
                <c:pt idx="3807">
                  <c:v>0.237623989713446</c:v>
                </c:pt>
                <c:pt idx="3808">
                  <c:v>0.23709618376498581</c:v>
                </c:pt>
                <c:pt idx="3809">
                  <c:v>0.2356114695011364</c:v>
                </c:pt>
                <c:pt idx="3810">
                  <c:v>0.23523748395378691</c:v>
                </c:pt>
                <c:pt idx="3811">
                  <c:v>0.23650373778033351</c:v>
                </c:pt>
                <c:pt idx="3812">
                  <c:v>0.23626373626373626</c:v>
                </c:pt>
                <c:pt idx="3813">
                  <c:v>0.23479304421488575</c:v>
                </c:pt>
                <c:pt idx="3814">
                  <c:v>0.23794831345984316</c:v>
                </c:pt>
                <c:pt idx="3815">
                  <c:v>0.23829248648026694</c:v>
                </c:pt>
                <c:pt idx="3816">
                  <c:v>0.23692187571763196</c:v>
                </c:pt>
                <c:pt idx="3817">
                  <c:v>0.23550938764376961</c:v>
                </c:pt>
                <c:pt idx="3818">
                  <c:v>0.23481928257221896</c:v>
                </c:pt>
                <c:pt idx="3819">
                  <c:v>0.23459602286963849</c:v>
                </c:pt>
                <c:pt idx="3820">
                  <c:v>0.23414534102044074</c:v>
                </c:pt>
                <c:pt idx="3821">
                  <c:v>0.23501645296720755</c:v>
                </c:pt>
                <c:pt idx="3822">
                  <c:v>0.23570728147590705</c:v>
                </c:pt>
                <c:pt idx="3823">
                  <c:v>0.2345803149066478</c:v>
                </c:pt>
                <c:pt idx="3824">
                  <c:v>0.23572481015527599</c:v>
                </c:pt>
                <c:pt idx="3825">
                  <c:v>0.23367807189393594</c:v>
                </c:pt>
                <c:pt idx="3826">
                  <c:v>0.23329409634190512</c:v>
                </c:pt>
                <c:pt idx="3827">
                  <c:v>0.23399398856471335</c:v>
                </c:pt>
                <c:pt idx="3828">
                  <c:v>0.23325718680026236</c:v>
                </c:pt>
                <c:pt idx="3829">
                  <c:v>0.23533929700912623</c:v>
                </c:pt>
                <c:pt idx="3830">
                  <c:v>0.23779800802199288</c:v>
                </c:pt>
                <c:pt idx="3831">
                  <c:v>0.23663813439374534</c:v>
                </c:pt>
                <c:pt idx="3832">
                  <c:v>0.23546824542518838</c:v>
                </c:pt>
                <c:pt idx="3833">
                  <c:v>0.2357205181555809</c:v>
                </c:pt>
                <c:pt idx="3834">
                  <c:v>0.23470858481217907</c:v>
                </c:pt>
                <c:pt idx="3835">
                  <c:v>0.23471014162757867</c:v>
                </c:pt>
                <c:pt idx="3836">
                  <c:v>0.23271040785704541</c:v>
                </c:pt>
                <c:pt idx="3837">
                  <c:v>0.23148231685312159</c:v>
                </c:pt>
                <c:pt idx="3838">
                  <c:v>0.23134194875463937</c:v>
                </c:pt>
                <c:pt idx="3839">
                  <c:v>0.23213608054110763</c:v>
                </c:pt>
                <c:pt idx="3840">
                  <c:v>0.23314250072397583</c:v>
                </c:pt>
                <c:pt idx="3841">
                  <c:v>0.23349616815309462</c:v>
                </c:pt>
                <c:pt idx="3842">
                  <c:v>0.23302609661299278</c:v>
                </c:pt>
                <c:pt idx="3843">
                  <c:v>0.23174048603586669</c:v>
                </c:pt>
                <c:pt idx="3844">
                  <c:v>0.2314421117902383</c:v>
                </c:pt>
                <c:pt idx="3845">
                  <c:v>0.23043382027445772</c:v>
                </c:pt>
                <c:pt idx="3846">
                  <c:v>0.23219841567554447</c:v>
                </c:pt>
                <c:pt idx="3847">
                  <c:v>0.23084223536682266</c:v>
                </c:pt>
                <c:pt idx="3848">
                  <c:v>0.22766136534798212</c:v>
                </c:pt>
                <c:pt idx="3849">
                  <c:v>0.22824953981947615</c:v>
                </c:pt>
                <c:pt idx="3850">
                  <c:v>0.2281170653481224</c:v>
                </c:pt>
                <c:pt idx="3851">
                  <c:v>0.22889727011494251</c:v>
                </c:pt>
                <c:pt idx="3852">
                  <c:v>0.22891755116664428</c:v>
                </c:pt>
                <c:pt idx="3853">
                  <c:v>0.22739041358038589</c:v>
                </c:pt>
                <c:pt idx="3854">
                  <c:v>0.22798517460033937</c:v>
                </c:pt>
                <c:pt idx="3855">
                  <c:v>0.2267817608515777</c:v>
                </c:pt>
                <c:pt idx="3856">
                  <c:v>0.22729950158586318</c:v>
                </c:pt>
                <c:pt idx="3857">
                  <c:v>0.22776702608054555</c:v>
                </c:pt>
                <c:pt idx="3858">
                  <c:v>0.22678320226921569</c:v>
                </c:pt>
                <c:pt idx="3859">
                  <c:v>0.22637372676197873</c:v>
                </c:pt>
                <c:pt idx="3860">
                  <c:v>0.22708605984024549</c:v>
                </c:pt>
                <c:pt idx="3861">
                  <c:v>0.22718569079317877</c:v>
                </c:pt>
                <c:pt idx="3862">
                  <c:v>0.22806343755647931</c:v>
                </c:pt>
                <c:pt idx="3863">
                  <c:v>0.23005625749331365</c:v>
                </c:pt>
                <c:pt idx="3864">
                  <c:v>0.22992289101162389</c:v>
                </c:pt>
                <c:pt idx="3865">
                  <c:v>0.22799086545183392</c:v>
                </c:pt>
                <c:pt idx="3866">
                  <c:v>0.22839904200442152</c:v>
                </c:pt>
                <c:pt idx="3867">
                  <c:v>0.23012318029115342</c:v>
                </c:pt>
                <c:pt idx="3868">
                  <c:v>0.23029323481874853</c:v>
                </c:pt>
                <c:pt idx="3869">
                  <c:v>0.23035180501264663</c:v>
                </c:pt>
                <c:pt idx="3870">
                  <c:v>0.23015547348743901</c:v>
                </c:pt>
                <c:pt idx="3871">
                  <c:v>0.23055314484081671</c:v>
                </c:pt>
                <c:pt idx="3872">
                  <c:v>0.23037106903770505</c:v>
                </c:pt>
                <c:pt idx="3873">
                  <c:v>0.23017849730178497</c:v>
                </c:pt>
                <c:pt idx="3874">
                  <c:v>0.22983592996001653</c:v>
                </c:pt>
                <c:pt idx="3875">
                  <c:v>0.23030508474576269</c:v>
                </c:pt>
                <c:pt idx="3876">
                  <c:v>0.23076232982707964</c:v>
                </c:pt>
                <c:pt idx="3877">
                  <c:v>0.23023770656767817</c:v>
                </c:pt>
                <c:pt idx="3878">
                  <c:v>0.22982868808805254</c:v>
                </c:pt>
                <c:pt idx="3879">
                  <c:v>0.23036626069273444</c:v>
                </c:pt>
                <c:pt idx="3880">
                  <c:v>0.2302299433409026</c:v>
                </c:pt>
                <c:pt idx="3881">
                  <c:v>0.23128531073446326</c:v>
                </c:pt>
                <c:pt idx="3882">
                  <c:v>0.23057842168806938</c:v>
                </c:pt>
                <c:pt idx="3883">
                  <c:v>0.22894552153697695</c:v>
                </c:pt>
                <c:pt idx="3884">
                  <c:v>0.22727673260783363</c:v>
                </c:pt>
                <c:pt idx="3885">
                  <c:v>0.22791935765404084</c:v>
                </c:pt>
                <c:pt idx="3886">
                  <c:v>0.22752313554708764</c:v>
                </c:pt>
                <c:pt idx="3887">
                  <c:v>0.22776280323450135</c:v>
                </c:pt>
                <c:pt idx="3888">
                  <c:v>0.22760337735440572</c:v>
                </c:pt>
                <c:pt idx="3889">
                  <c:v>0.22572731967636425</c:v>
                </c:pt>
                <c:pt idx="3890">
                  <c:v>0.22556809663532584</c:v>
                </c:pt>
                <c:pt idx="3891">
                  <c:v>0.22707190574776429</c:v>
                </c:pt>
                <c:pt idx="3892">
                  <c:v>0.22781651845691253</c:v>
                </c:pt>
                <c:pt idx="3893">
                  <c:v>0.22914972827249774</c:v>
                </c:pt>
                <c:pt idx="3894">
                  <c:v>0.22971398990552608</c:v>
                </c:pt>
                <c:pt idx="3895">
                  <c:v>0.22869094594303213</c:v>
                </c:pt>
                <c:pt idx="3896">
                  <c:v>0.22877565433261285</c:v>
                </c:pt>
                <c:pt idx="3897">
                  <c:v>0.22912521660997368</c:v>
                </c:pt>
                <c:pt idx="3898">
                  <c:v>0.22826457551994547</c:v>
                </c:pt>
                <c:pt idx="3899">
                  <c:v>0.22745332592814116</c:v>
                </c:pt>
                <c:pt idx="3900">
                  <c:v>0.22621505971515551</c:v>
                </c:pt>
                <c:pt idx="3901">
                  <c:v>0.22548998699055217</c:v>
                </c:pt>
                <c:pt idx="3902">
                  <c:v>0.22674679727099686</c:v>
                </c:pt>
                <c:pt idx="3903">
                  <c:v>0.22683098741963734</c:v>
                </c:pt>
                <c:pt idx="3904">
                  <c:v>0.22597137014314927</c:v>
                </c:pt>
                <c:pt idx="3905">
                  <c:v>0.22487308538684442</c:v>
                </c:pt>
                <c:pt idx="3906">
                  <c:v>0.2225355144210073</c:v>
                </c:pt>
                <c:pt idx="3907">
                  <c:v>0.22120028097286853</c:v>
                </c:pt>
                <c:pt idx="3908">
                  <c:v>0.22057713651498337</c:v>
                </c:pt>
                <c:pt idx="3909">
                  <c:v>0.22369916921731525</c:v>
                </c:pt>
                <c:pt idx="3910">
                  <c:v>0.22539808566009439</c:v>
                </c:pt>
                <c:pt idx="3911">
                  <c:v>0.2265306567274788</c:v>
                </c:pt>
                <c:pt idx="3912">
                  <c:v>0.22420346801059196</c:v>
                </c:pt>
                <c:pt idx="3913">
                  <c:v>0.22416510478786847</c:v>
                </c:pt>
                <c:pt idx="3914">
                  <c:v>0.22498123726814623</c:v>
                </c:pt>
                <c:pt idx="3915">
                  <c:v>0.22379657560436758</c:v>
                </c:pt>
                <c:pt idx="3916">
                  <c:v>0.22346057397603791</c:v>
                </c:pt>
                <c:pt idx="3917">
                  <c:v>0.22287206491712705</c:v>
                </c:pt>
                <c:pt idx="3918">
                  <c:v>0.22135571610709731</c:v>
                </c:pt>
                <c:pt idx="3919">
                  <c:v>0.22343230785721943</c:v>
                </c:pt>
                <c:pt idx="3920">
                  <c:v>0.2227586056929132</c:v>
                </c:pt>
                <c:pt idx="3921">
                  <c:v>0.22071299837355488</c:v>
                </c:pt>
                <c:pt idx="3922">
                  <c:v>0.22118084049583209</c:v>
                </c:pt>
                <c:pt idx="3923">
                  <c:v>0.21961128097671534</c:v>
                </c:pt>
                <c:pt idx="3924">
                  <c:v>0.2208244793880153</c:v>
                </c:pt>
                <c:pt idx="3925">
                  <c:v>0.22004777270251016</c:v>
                </c:pt>
                <c:pt idx="3926">
                  <c:v>0.221339149034328</c:v>
                </c:pt>
                <c:pt idx="3927">
                  <c:v>0.22145430175085865</c:v>
                </c:pt>
                <c:pt idx="3928">
                  <c:v>0.22127016129032256</c:v>
                </c:pt>
                <c:pt idx="3929">
                  <c:v>0.2227766548762001</c:v>
                </c:pt>
                <c:pt idx="3930">
                  <c:v>0.21967302338238681</c:v>
                </c:pt>
                <c:pt idx="3931">
                  <c:v>0.22416500889959165</c:v>
                </c:pt>
                <c:pt idx="3932">
                  <c:v>0.2263760194713694</c:v>
                </c:pt>
                <c:pt idx="3933">
                  <c:v>0.2276360217121853</c:v>
                </c:pt>
                <c:pt idx="3934">
                  <c:v>0.228475187195606</c:v>
                </c:pt>
                <c:pt idx="3935">
                  <c:v>0.2261820369057593</c:v>
                </c:pt>
                <c:pt idx="3936">
                  <c:v>0.22548163916977115</c:v>
                </c:pt>
                <c:pt idx="3937">
                  <c:v>0.22559551611396544</c:v>
                </c:pt>
                <c:pt idx="3938">
                  <c:v>0.22924246012098251</c:v>
                </c:pt>
                <c:pt idx="3939">
                  <c:v>0.22777156137028745</c:v>
                </c:pt>
                <c:pt idx="3940">
                  <c:v>0.22920545904620035</c:v>
                </c:pt>
                <c:pt idx="3941">
                  <c:v>0.22902047592695074</c:v>
                </c:pt>
                <c:pt idx="3942">
                  <c:v>0.22862898712926694</c:v>
                </c:pt>
                <c:pt idx="3943">
                  <c:v>0.23106077903100597</c:v>
                </c:pt>
                <c:pt idx="3944">
                  <c:v>0.23140232811931613</c:v>
                </c:pt>
                <c:pt idx="3945">
                  <c:v>0.23196077980067667</c:v>
                </c:pt>
                <c:pt idx="3946">
                  <c:v>0.23051363699293922</c:v>
                </c:pt>
                <c:pt idx="3947">
                  <c:v>0.22959372970967443</c:v>
                </c:pt>
                <c:pt idx="3948">
                  <c:v>0.22559113021835051</c:v>
                </c:pt>
                <c:pt idx="3949">
                  <c:v>0.22391144895645793</c:v>
                </c:pt>
                <c:pt idx="3950">
                  <c:v>0.22547742576443316</c:v>
                </c:pt>
                <c:pt idx="3951">
                  <c:v>0.22486061003607741</c:v>
                </c:pt>
                <c:pt idx="3952">
                  <c:v>0.22660098522167488</c:v>
                </c:pt>
                <c:pt idx="3953">
                  <c:v>0.22311121016269223</c:v>
                </c:pt>
                <c:pt idx="3954">
                  <c:v>0.22400840674328132</c:v>
                </c:pt>
                <c:pt idx="3955">
                  <c:v>0.22439792433583181</c:v>
                </c:pt>
                <c:pt idx="3956">
                  <c:v>0.22419897713861081</c:v>
                </c:pt>
                <c:pt idx="3957">
                  <c:v>0.22456155969019853</c:v>
                </c:pt>
                <c:pt idx="3958">
                  <c:v>0.22558234572946467</c:v>
                </c:pt>
                <c:pt idx="3959">
                  <c:v>0.22547947701699239</c:v>
                </c:pt>
                <c:pt idx="3960">
                  <c:v>0.22524097735933646</c:v>
                </c:pt>
                <c:pt idx="3961">
                  <c:v>0.22617554858934169</c:v>
                </c:pt>
                <c:pt idx="3962">
                  <c:v>0.22687960463094312</c:v>
                </c:pt>
                <c:pt idx="3963">
                  <c:v>0.22646984317066993</c:v>
                </c:pt>
                <c:pt idx="3964">
                  <c:v>0.22671508718020347</c:v>
                </c:pt>
                <c:pt idx="3965">
                  <c:v>0.22656712880673066</c:v>
                </c:pt>
                <c:pt idx="3966">
                  <c:v>0.22605650245155262</c:v>
                </c:pt>
                <c:pt idx="3967">
                  <c:v>0.22645345516847515</c:v>
                </c:pt>
                <c:pt idx="3968">
                  <c:v>0.22877493529991069</c:v>
                </c:pt>
                <c:pt idx="3969">
                  <c:v>0.2288478533885297</c:v>
                </c:pt>
                <c:pt idx="3970">
                  <c:v>0.22950969421544223</c:v>
                </c:pt>
                <c:pt idx="3971">
                  <c:v>0.23091046797181614</c:v>
                </c:pt>
                <c:pt idx="3972">
                  <c:v>0.23229284772196127</c:v>
                </c:pt>
                <c:pt idx="3973">
                  <c:v>0.23293517392651933</c:v>
                </c:pt>
                <c:pt idx="3974">
                  <c:v>0.23327327327327327</c:v>
                </c:pt>
                <c:pt idx="3975">
                  <c:v>0.23130015675814791</c:v>
                </c:pt>
                <c:pt idx="3976">
                  <c:v>0.23204380934474006</c:v>
                </c:pt>
                <c:pt idx="3977">
                  <c:v>0.23315161758754493</c:v>
                </c:pt>
                <c:pt idx="3978">
                  <c:v>0.23565947242206234</c:v>
                </c:pt>
                <c:pt idx="3979">
                  <c:v>0.23424924325973201</c:v>
                </c:pt>
                <c:pt idx="3980">
                  <c:v>0.23219778706211838</c:v>
                </c:pt>
                <c:pt idx="3981">
                  <c:v>0.23227605595483711</c:v>
                </c:pt>
                <c:pt idx="3982">
                  <c:v>0.23135067038603438</c:v>
                </c:pt>
                <c:pt idx="3983">
                  <c:v>0.23117081842525711</c:v>
                </c:pt>
                <c:pt idx="3984">
                  <c:v>0.22974265441847019</c:v>
                </c:pt>
                <c:pt idx="3985">
                  <c:v>0.23050923839567372</c:v>
                </c:pt>
                <c:pt idx="3986">
                  <c:v>0.22881750982263757</c:v>
                </c:pt>
                <c:pt idx="3987">
                  <c:v>0.22911926483907311</c:v>
                </c:pt>
                <c:pt idx="3988">
                  <c:v>0.2275668443333114</c:v>
                </c:pt>
                <c:pt idx="3989">
                  <c:v>0.22686599501679122</c:v>
                </c:pt>
                <c:pt idx="3990">
                  <c:v>0.22801395247438414</c:v>
                </c:pt>
                <c:pt idx="3991">
                  <c:v>0.22801346204941991</c:v>
                </c:pt>
                <c:pt idx="3992">
                  <c:v>0.22560275545350172</c:v>
                </c:pt>
                <c:pt idx="3993">
                  <c:v>0.22340192644483362</c:v>
                </c:pt>
                <c:pt idx="3994">
                  <c:v>0.22304503026406225</c:v>
                </c:pt>
                <c:pt idx="3995">
                  <c:v>0.22355101675176922</c:v>
                </c:pt>
                <c:pt idx="3996">
                  <c:v>0.22318782449807251</c:v>
                </c:pt>
                <c:pt idx="3997">
                  <c:v>0.22253502245458809</c:v>
                </c:pt>
                <c:pt idx="3998">
                  <c:v>0.22567739589016184</c:v>
                </c:pt>
                <c:pt idx="3999">
                  <c:v>0.22615163476237193</c:v>
                </c:pt>
                <c:pt idx="4000">
                  <c:v>0.22568857007511672</c:v>
                </c:pt>
                <c:pt idx="4001">
                  <c:v>0.22828296671920326</c:v>
                </c:pt>
                <c:pt idx="4002">
                  <c:v>0.2273900038815444</c:v>
                </c:pt>
                <c:pt idx="4003">
                  <c:v>0.227844688117922</c:v>
                </c:pt>
                <c:pt idx="4004">
                  <c:v>0.22925052281261948</c:v>
                </c:pt>
                <c:pt idx="4005">
                  <c:v>0.23035657215906497</c:v>
                </c:pt>
                <c:pt idx="4006">
                  <c:v>0.23103464463430665</c:v>
                </c:pt>
                <c:pt idx="4007">
                  <c:v>0.22970292408578566</c:v>
                </c:pt>
                <c:pt idx="4008">
                  <c:v>0.23138668589281422</c:v>
                </c:pt>
                <c:pt idx="4009">
                  <c:v>0.23160064226999305</c:v>
                </c:pt>
                <c:pt idx="4010">
                  <c:v>0.22844253290011923</c:v>
                </c:pt>
                <c:pt idx="4011">
                  <c:v>0.23092233009708737</c:v>
                </c:pt>
                <c:pt idx="4012">
                  <c:v>0.23002316155182398</c:v>
                </c:pt>
                <c:pt idx="4013">
                  <c:v>0.23048657476343726</c:v>
                </c:pt>
                <c:pt idx="4014">
                  <c:v>0.23015429077518296</c:v>
                </c:pt>
                <c:pt idx="4015">
                  <c:v>0.23240134361180251</c:v>
                </c:pt>
                <c:pt idx="4016">
                  <c:v>0.23221665775271066</c:v>
                </c:pt>
                <c:pt idx="4017">
                  <c:v>0.23409598915036289</c:v>
                </c:pt>
                <c:pt idx="4018">
                  <c:v>0.23202786338921044</c:v>
                </c:pt>
                <c:pt idx="4019">
                  <c:v>0.23363462762571613</c:v>
                </c:pt>
                <c:pt idx="4020">
                  <c:v>0.23431207626038644</c:v>
                </c:pt>
                <c:pt idx="4021">
                  <c:v>0.23175346012147763</c:v>
                </c:pt>
                <c:pt idx="4022">
                  <c:v>0.23237271613886876</c:v>
                </c:pt>
                <c:pt idx="4023">
                  <c:v>0.2328565830721003</c:v>
                </c:pt>
                <c:pt idx="4024">
                  <c:v>0.23360383810544583</c:v>
                </c:pt>
                <c:pt idx="4025">
                  <c:v>0.23293791403481745</c:v>
                </c:pt>
                <c:pt idx="4026">
                  <c:v>0.23032107383928341</c:v>
                </c:pt>
                <c:pt idx="4027">
                  <c:v>0.22979441701098455</c:v>
                </c:pt>
                <c:pt idx="4028">
                  <c:v>0.23143517225621366</c:v>
                </c:pt>
                <c:pt idx="4029">
                  <c:v>0.23074212950147216</c:v>
                </c:pt>
                <c:pt idx="4030">
                  <c:v>0.23081098418494486</c:v>
                </c:pt>
                <c:pt idx="4031">
                  <c:v>0.22990415643211481</c:v>
                </c:pt>
                <c:pt idx="4032">
                  <c:v>0.22933669144891386</c:v>
                </c:pt>
                <c:pt idx="4033">
                  <c:v>0.22979076637613224</c:v>
                </c:pt>
                <c:pt idx="4034">
                  <c:v>0.22980905148661923</c:v>
                </c:pt>
                <c:pt idx="4035">
                  <c:v>0.23274224192526913</c:v>
                </c:pt>
                <c:pt idx="4036">
                  <c:v>0.23300711527720439</c:v>
                </c:pt>
                <c:pt idx="4037">
                  <c:v>0.23389618511569729</c:v>
                </c:pt>
                <c:pt idx="4038">
                  <c:v>0.23218715043042654</c:v>
                </c:pt>
                <c:pt idx="4039">
                  <c:v>0.23316062176165803</c:v>
                </c:pt>
                <c:pt idx="4040">
                  <c:v>0.23304258594150848</c:v>
                </c:pt>
                <c:pt idx="4041">
                  <c:v>0.23496</c:v>
                </c:pt>
                <c:pt idx="4042">
                  <c:v>0.23508171289485649</c:v>
                </c:pt>
                <c:pt idx="4043">
                  <c:v>0.23401898734177215</c:v>
                </c:pt>
                <c:pt idx="4044">
                  <c:v>0.23395608891313244</c:v>
                </c:pt>
                <c:pt idx="4045">
                  <c:v>0.23385994642759525</c:v>
                </c:pt>
                <c:pt idx="4046">
                  <c:v>0.23126349748047031</c:v>
                </c:pt>
                <c:pt idx="4047">
                  <c:v>0.23040145303026258</c:v>
                </c:pt>
                <c:pt idx="4048">
                  <c:v>0.2270010051314606</c:v>
                </c:pt>
                <c:pt idx="4049">
                  <c:v>0.2276968826907301</c:v>
                </c:pt>
                <c:pt idx="4050">
                  <c:v>0.22802954270567952</c:v>
                </c:pt>
                <c:pt idx="4051">
                  <c:v>0.23008012610009196</c:v>
                </c:pt>
                <c:pt idx="4052">
                  <c:v>0.22892674975022348</c:v>
                </c:pt>
                <c:pt idx="4053">
                  <c:v>0.23151756129887344</c:v>
                </c:pt>
                <c:pt idx="4054">
                  <c:v>0.23108802853845345</c:v>
                </c:pt>
                <c:pt idx="4055">
                  <c:v>0.22719656508534927</c:v>
                </c:pt>
                <c:pt idx="4056">
                  <c:v>0.22773646444879322</c:v>
                </c:pt>
                <c:pt idx="4057">
                  <c:v>0.22702383094681097</c:v>
                </c:pt>
                <c:pt idx="4058">
                  <c:v>0.22618159363984869</c:v>
                </c:pt>
                <c:pt idx="4059">
                  <c:v>0.22725971423366209</c:v>
                </c:pt>
                <c:pt idx="4060">
                  <c:v>0.22857968122259276</c:v>
                </c:pt>
                <c:pt idx="4061">
                  <c:v>0.22698835889449093</c:v>
                </c:pt>
                <c:pt idx="4062">
                  <c:v>0.22624434389140269</c:v>
                </c:pt>
                <c:pt idx="4063">
                  <c:v>0.22548230467634306</c:v>
                </c:pt>
                <c:pt idx="4064">
                  <c:v>0.22599816729938471</c:v>
                </c:pt>
                <c:pt idx="4065">
                  <c:v>0.22790424962398351</c:v>
                </c:pt>
                <c:pt idx="4066">
                  <c:v>0.22820883045824153</c:v>
                </c:pt>
                <c:pt idx="4067">
                  <c:v>0.22753830336768724</c:v>
                </c:pt>
                <c:pt idx="4068">
                  <c:v>0.22893517932622948</c:v>
                </c:pt>
                <c:pt idx="4069">
                  <c:v>0.22974441944535731</c:v>
                </c:pt>
                <c:pt idx="4070">
                  <c:v>0.23124152574893195</c:v>
                </c:pt>
                <c:pt idx="4071">
                  <c:v>0.22887991222820667</c:v>
                </c:pt>
                <c:pt idx="4072">
                  <c:v>0.2307730194301475</c:v>
                </c:pt>
                <c:pt idx="4073">
                  <c:v>0.23214155683390372</c:v>
                </c:pt>
                <c:pt idx="4074">
                  <c:v>0.23307446989799643</c:v>
                </c:pt>
                <c:pt idx="4075">
                  <c:v>0.23214723325001227</c:v>
                </c:pt>
                <c:pt idx="4076">
                  <c:v>0.23071540595970566</c:v>
                </c:pt>
                <c:pt idx="4077">
                  <c:v>0.23171644493806889</c:v>
                </c:pt>
                <c:pt idx="4078">
                  <c:v>0.23247152151304809</c:v>
                </c:pt>
                <c:pt idx="4079">
                  <c:v>0.23266907189036054</c:v>
                </c:pt>
                <c:pt idx="4080">
                  <c:v>0.23274583687857053</c:v>
                </c:pt>
                <c:pt idx="4081">
                  <c:v>0.23295792756970404</c:v>
                </c:pt>
                <c:pt idx="4082">
                  <c:v>0.23419605228695919</c:v>
                </c:pt>
                <c:pt idx="4083">
                  <c:v>0.23376258487473658</c:v>
                </c:pt>
                <c:pt idx="4084">
                  <c:v>0.23336286900153896</c:v>
                </c:pt>
                <c:pt idx="4085">
                  <c:v>0.23395392134047011</c:v>
                </c:pt>
                <c:pt idx="4086">
                  <c:v>0.23375131841087546</c:v>
                </c:pt>
                <c:pt idx="4087">
                  <c:v>0.23400874056416368</c:v>
                </c:pt>
                <c:pt idx="4088">
                  <c:v>0.23414033259108355</c:v>
                </c:pt>
                <c:pt idx="4089">
                  <c:v>0.23457118664569973</c:v>
                </c:pt>
                <c:pt idx="4090">
                  <c:v>0.23557657329938159</c:v>
                </c:pt>
                <c:pt idx="4091">
                  <c:v>0.23559842386443297</c:v>
                </c:pt>
                <c:pt idx="4092">
                  <c:v>0.23587042025219901</c:v>
                </c:pt>
                <c:pt idx="4093">
                  <c:v>0.23567146135057115</c:v>
                </c:pt>
                <c:pt idx="4094">
                  <c:v>0.23617216799543006</c:v>
                </c:pt>
                <c:pt idx="4095">
                  <c:v>0.23535320559503781</c:v>
                </c:pt>
                <c:pt idx="4096">
                  <c:v>0.235158661875601</c:v>
                </c:pt>
                <c:pt idx="4097">
                  <c:v>0.2347510216437112</c:v>
                </c:pt>
                <c:pt idx="4098">
                  <c:v>0.23495818886396083</c:v>
                </c:pt>
                <c:pt idx="4099">
                  <c:v>0.23623195823523391</c:v>
                </c:pt>
                <c:pt idx="4100">
                  <c:v>0.23578359897430745</c:v>
                </c:pt>
                <c:pt idx="4101">
                  <c:v>0.23495179579399569</c:v>
                </c:pt>
                <c:pt idx="4102">
                  <c:v>0.23435809149040826</c:v>
                </c:pt>
                <c:pt idx="4103">
                  <c:v>0.23325303550137477</c:v>
                </c:pt>
                <c:pt idx="4104">
                  <c:v>0.23467311116764181</c:v>
                </c:pt>
                <c:pt idx="4105">
                  <c:v>0.23332488596046627</c:v>
                </c:pt>
                <c:pt idx="4106">
                  <c:v>0.23354352506920947</c:v>
                </c:pt>
                <c:pt idx="4107">
                  <c:v>0.23137773627969704</c:v>
                </c:pt>
                <c:pt idx="4108">
                  <c:v>0.23160468408184273</c:v>
                </c:pt>
                <c:pt idx="4109">
                  <c:v>0.2313780624332839</c:v>
                </c:pt>
                <c:pt idx="4110">
                  <c:v>0.23235909801531573</c:v>
                </c:pt>
                <c:pt idx="4111">
                  <c:v>0.23080006413339746</c:v>
                </c:pt>
                <c:pt idx="4112">
                  <c:v>0.23033020790868325</c:v>
                </c:pt>
                <c:pt idx="4113">
                  <c:v>0.23018857566358322</c:v>
                </c:pt>
                <c:pt idx="4114">
                  <c:v>0.23000715504430624</c:v>
                </c:pt>
                <c:pt idx="4115">
                  <c:v>0.2305346395703452</c:v>
                </c:pt>
                <c:pt idx="4116">
                  <c:v>0.23137352187215743</c:v>
                </c:pt>
                <c:pt idx="4117">
                  <c:v>0.23192787950053195</c:v>
                </c:pt>
                <c:pt idx="4118">
                  <c:v>0.2327814298573416</c:v>
                </c:pt>
                <c:pt idx="4119">
                  <c:v>0.23364288171018863</c:v>
                </c:pt>
                <c:pt idx="4120">
                  <c:v>0.23291521917844549</c:v>
                </c:pt>
                <c:pt idx="4121">
                  <c:v>0.23263665594855304</c:v>
                </c:pt>
                <c:pt idx="4122">
                  <c:v>0.23473634885195291</c:v>
                </c:pt>
                <c:pt idx="4123">
                  <c:v>0.237375701349925</c:v>
                </c:pt>
                <c:pt idx="4124">
                  <c:v>0.23883267177279588</c:v>
                </c:pt>
                <c:pt idx="4125">
                  <c:v>0.23774399820507067</c:v>
                </c:pt>
                <c:pt idx="4126">
                  <c:v>0.23674071645216818</c:v>
                </c:pt>
                <c:pt idx="4127">
                  <c:v>0.23694880183429801</c:v>
                </c:pt>
                <c:pt idx="4128">
                  <c:v>0.23605583119786272</c:v>
                </c:pt>
                <c:pt idx="4129">
                  <c:v>0.23894592191415409</c:v>
                </c:pt>
                <c:pt idx="4130">
                  <c:v>0.2389416553595658</c:v>
                </c:pt>
                <c:pt idx="4131">
                  <c:v>0.23622779891081247</c:v>
                </c:pt>
                <c:pt idx="4132">
                  <c:v>0.23695530203852624</c:v>
                </c:pt>
                <c:pt idx="4133">
                  <c:v>0.23720537387494392</c:v>
                </c:pt>
                <c:pt idx="4134">
                  <c:v>0.23662059648758182</c:v>
                </c:pt>
                <c:pt idx="4135">
                  <c:v>0.23925448929375429</c:v>
                </c:pt>
                <c:pt idx="4136">
                  <c:v>0.24335491341649559</c:v>
                </c:pt>
                <c:pt idx="4137">
                  <c:v>0.24322656932805514</c:v>
                </c:pt>
                <c:pt idx="4138">
                  <c:v>0.24429714404080682</c:v>
                </c:pt>
                <c:pt idx="4139">
                  <c:v>0.2451367939248934</c:v>
                </c:pt>
                <c:pt idx="4140">
                  <c:v>0.24701896657507935</c:v>
                </c:pt>
                <c:pt idx="4141">
                  <c:v>0.25220344465108757</c:v>
                </c:pt>
                <c:pt idx="4142">
                  <c:v>0.25261060183339973</c:v>
                </c:pt>
                <c:pt idx="4143">
                  <c:v>0.25290169759178843</c:v>
                </c:pt>
                <c:pt idx="4144">
                  <c:v>0.2537434554973822</c:v>
                </c:pt>
                <c:pt idx="4145">
                  <c:v>0.2554726966562425</c:v>
                </c:pt>
                <c:pt idx="4146">
                  <c:v>0.25232460918695687</c:v>
                </c:pt>
                <c:pt idx="4147">
                  <c:v>0.24975533863642069</c:v>
                </c:pt>
                <c:pt idx="4148">
                  <c:v>0.25035432273739622</c:v>
                </c:pt>
                <c:pt idx="4149">
                  <c:v>0.24994353685161483</c:v>
                </c:pt>
                <c:pt idx="4150">
                  <c:v>0.2500442533822228</c:v>
                </c:pt>
                <c:pt idx="4151">
                  <c:v>0.25038047889610388</c:v>
                </c:pt>
                <c:pt idx="4152">
                  <c:v>0.25109208898315788</c:v>
                </c:pt>
                <c:pt idx="4153">
                  <c:v>0.25281938214349076</c:v>
                </c:pt>
                <c:pt idx="4154">
                  <c:v>0.25138784696174044</c:v>
                </c:pt>
                <c:pt idx="4155">
                  <c:v>0.25075791461656971</c:v>
                </c:pt>
                <c:pt idx="4156">
                  <c:v>0.25178336191683443</c:v>
                </c:pt>
                <c:pt idx="4157">
                  <c:v>0.2512187113232805</c:v>
                </c:pt>
                <c:pt idx="4158">
                  <c:v>0.25319434253472661</c:v>
                </c:pt>
                <c:pt idx="4159">
                  <c:v>0.24950941915227628</c:v>
                </c:pt>
                <c:pt idx="4160">
                  <c:v>0.24976680249398597</c:v>
                </c:pt>
                <c:pt idx="4161">
                  <c:v>0.2514806714015384</c:v>
                </c:pt>
                <c:pt idx="4162">
                  <c:v>0.25180810330588854</c:v>
                </c:pt>
                <c:pt idx="4163">
                  <c:v>0.25246933956275552</c:v>
                </c:pt>
                <c:pt idx="4164">
                  <c:v>0.2525689286804354</c:v>
                </c:pt>
                <c:pt idx="4165">
                  <c:v>0.25209469008681606</c:v>
                </c:pt>
                <c:pt idx="4166">
                  <c:v>0.25190703824247357</c:v>
                </c:pt>
                <c:pt idx="4167">
                  <c:v>0.25258804361448806</c:v>
                </c:pt>
                <c:pt idx="4168">
                  <c:v>0.25163569420603527</c:v>
                </c:pt>
                <c:pt idx="4169">
                  <c:v>0.25277916875312967</c:v>
                </c:pt>
                <c:pt idx="4170">
                  <c:v>0.25285527295126142</c:v>
                </c:pt>
                <c:pt idx="4171">
                  <c:v>0.25595533175046314</c:v>
                </c:pt>
                <c:pt idx="4172">
                  <c:v>0.25556549655281302</c:v>
                </c:pt>
                <c:pt idx="4173">
                  <c:v>0.2555316129710411</c:v>
                </c:pt>
                <c:pt idx="4174">
                  <c:v>0.25650519120731169</c:v>
                </c:pt>
                <c:pt idx="4175">
                  <c:v>0.25690796385795334</c:v>
                </c:pt>
                <c:pt idx="4176">
                  <c:v>0.25695333106996421</c:v>
                </c:pt>
                <c:pt idx="4177">
                  <c:v>0.25875721027792342</c:v>
                </c:pt>
                <c:pt idx="4178">
                  <c:v>0.25858864758668293</c:v>
                </c:pt>
                <c:pt idx="4179">
                  <c:v>0.25714583767994992</c:v>
                </c:pt>
                <c:pt idx="4180">
                  <c:v>0.25680516695865907</c:v>
                </c:pt>
                <c:pt idx="4181">
                  <c:v>0.25844230870227403</c:v>
                </c:pt>
                <c:pt idx="4182">
                  <c:v>0.25872941421721912</c:v>
                </c:pt>
                <c:pt idx="4183">
                  <c:v>0.25889609362644317</c:v>
                </c:pt>
                <c:pt idx="4184">
                  <c:v>0.2600237064522779</c:v>
                </c:pt>
                <c:pt idx="4185">
                  <c:v>0.25901098334450573</c:v>
                </c:pt>
                <c:pt idx="4186">
                  <c:v>0.25861539249321525</c:v>
                </c:pt>
                <c:pt idx="4187">
                  <c:v>0.25783778317152106</c:v>
                </c:pt>
                <c:pt idx="4188">
                  <c:v>0.25841394598952039</c:v>
                </c:pt>
                <c:pt idx="4189">
                  <c:v>0.25711417816813048</c:v>
                </c:pt>
                <c:pt idx="4190">
                  <c:v>0.25539884858083817</c:v>
                </c:pt>
                <c:pt idx="4191">
                  <c:v>0.25461697616797363</c:v>
                </c:pt>
                <c:pt idx="4192">
                  <c:v>0.25120934540963358</c:v>
                </c:pt>
                <c:pt idx="4193">
                  <c:v>0.25005052035970493</c:v>
                </c:pt>
                <c:pt idx="4194">
                  <c:v>0.24978159398946659</c:v>
                </c:pt>
                <c:pt idx="4195">
                  <c:v>0.25169915042478763</c:v>
                </c:pt>
                <c:pt idx="4196">
                  <c:v>0.25020606968902209</c:v>
                </c:pt>
                <c:pt idx="4197">
                  <c:v>0.24884496602841261</c:v>
                </c:pt>
                <c:pt idx="4198">
                  <c:v>0.249309800828239</c:v>
                </c:pt>
                <c:pt idx="4199">
                  <c:v>0.25000624079482764</c:v>
                </c:pt>
                <c:pt idx="4200">
                  <c:v>0.25056583349734302</c:v>
                </c:pt>
                <c:pt idx="4201">
                  <c:v>0.24973222979552093</c:v>
                </c:pt>
                <c:pt idx="4202">
                  <c:v>0.2480685253611018</c:v>
                </c:pt>
                <c:pt idx="4203">
                  <c:v>0.24942403298169027</c:v>
                </c:pt>
                <c:pt idx="4204">
                  <c:v>0.25034770514603616</c:v>
                </c:pt>
                <c:pt idx="4205">
                  <c:v>0.24788650979069823</c:v>
                </c:pt>
                <c:pt idx="4206">
                  <c:v>0.2492146596858639</c:v>
                </c:pt>
                <c:pt idx="4207">
                  <c:v>0.24913409811098286</c:v>
                </c:pt>
                <c:pt idx="4208">
                  <c:v>0.25031859621605723</c:v>
                </c:pt>
                <c:pt idx="4209">
                  <c:v>0.24966693312017052</c:v>
                </c:pt>
                <c:pt idx="4210">
                  <c:v>0.24910333462582399</c:v>
                </c:pt>
                <c:pt idx="4211">
                  <c:v>0.24984298758394125</c:v>
                </c:pt>
                <c:pt idx="4212">
                  <c:v>0.25071029685509943</c:v>
                </c:pt>
                <c:pt idx="4213">
                  <c:v>0.2529833521583264</c:v>
                </c:pt>
                <c:pt idx="4214">
                  <c:v>0.25224886617053799</c:v>
                </c:pt>
                <c:pt idx="4215">
                  <c:v>0.25196968936618658</c:v>
                </c:pt>
                <c:pt idx="4216">
                  <c:v>0.25180951430140269</c:v>
                </c:pt>
                <c:pt idx="4217">
                  <c:v>0.25306524042585399</c:v>
                </c:pt>
                <c:pt idx="4218">
                  <c:v>0.25444396952706611</c:v>
                </c:pt>
                <c:pt idx="4219">
                  <c:v>0.25480744965426738</c:v>
                </c:pt>
                <c:pt idx="4220">
                  <c:v>0.25680194558443531</c:v>
                </c:pt>
                <c:pt idx="4221">
                  <c:v>0.25781151806138608</c:v>
                </c:pt>
                <c:pt idx="4222">
                  <c:v>0.25648828521240014</c:v>
                </c:pt>
                <c:pt idx="4223">
                  <c:v>0.25584097708111847</c:v>
                </c:pt>
                <c:pt idx="4224">
                  <c:v>0.25648429457403271</c:v>
                </c:pt>
                <c:pt idx="4225">
                  <c:v>0.25666800360974629</c:v>
                </c:pt>
                <c:pt idx="4226">
                  <c:v>0.25763612217795484</c:v>
                </c:pt>
                <c:pt idx="4227">
                  <c:v>0.25653649814723639</c:v>
                </c:pt>
                <c:pt idx="4228">
                  <c:v>0.25544944986506124</c:v>
                </c:pt>
                <c:pt idx="4229">
                  <c:v>0.25395042503765347</c:v>
                </c:pt>
                <c:pt idx="4230">
                  <c:v>0.24925503493629267</c:v>
                </c:pt>
                <c:pt idx="4231">
                  <c:v>0.24811289793239252</c:v>
                </c:pt>
                <c:pt idx="4232">
                  <c:v>0.24787815072181338</c:v>
                </c:pt>
                <c:pt idx="4233">
                  <c:v>0.24775232386854268</c:v>
                </c:pt>
                <c:pt idx="4234">
                  <c:v>0.2473740944072598</c:v>
                </c:pt>
                <c:pt idx="4235">
                  <c:v>0.246843997857744</c:v>
                </c:pt>
                <c:pt idx="4236">
                  <c:v>0.24546633771650941</c:v>
                </c:pt>
                <c:pt idx="4237">
                  <c:v>0.24487681617182563</c:v>
                </c:pt>
                <c:pt idx="4238">
                  <c:v>0.24646271028273095</c:v>
                </c:pt>
                <c:pt idx="4239">
                  <c:v>0.24828109201213344</c:v>
                </c:pt>
                <c:pt idx="4240">
                  <c:v>0.24828703126946555</c:v>
                </c:pt>
                <c:pt idx="4241">
                  <c:v>0.24736190240277434</c:v>
                </c:pt>
                <c:pt idx="4242">
                  <c:v>0.24714819609663161</c:v>
                </c:pt>
                <c:pt idx="4243">
                  <c:v>0.24664801070689865</c:v>
                </c:pt>
                <c:pt idx="4244">
                  <c:v>0.24246947414784545</c:v>
                </c:pt>
                <c:pt idx="4245">
                  <c:v>0.2399411187438665</c:v>
                </c:pt>
                <c:pt idx="4246">
                  <c:v>0.23893545785576381</c:v>
                </c:pt>
                <c:pt idx="4247">
                  <c:v>0.24086326017431214</c:v>
                </c:pt>
                <c:pt idx="4248">
                  <c:v>0.24223860197207847</c:v>
                </c:pt>
                <c:pt idx="4249">
                  <c:v>0.24403872074500674</c:v>
                </c:pt>
                <c:pt idx="4250">
                  <c:v>0.2417345877572738</c:v>
                </c:pt>
                <c:pt idx="4251">
                  <c:v>0.24203559133006838</c:v>
                </c:pt>
                <c:pt idx="4252">
                  <c:v>0.24307870705899406</c:v>
                </c:pt>
                <c:pt idx="4253">
                  <c:v>0.24407909031650613</c:v>
                </c:pt>
                <c:pt idx="4254">
                  <c:v>0.24392717438547351</c:v>
                </c:pt>
                <c:pt idx="4255">
                  <c:v>0.24482859085170439</c:v>
                </c:pt>
                <c:pt idx="4256">
                  <c:v>0.2440805434255216</c:v>
                </c:pt>
                <c:pt idx="4257">
                  <c:v>0.24440782298911856</c:v>
                </c:pt>
                <c:pt idx="4258">
                  <c:v>0.24376970055161545</c:v>
                </c:pt>
                <c:pt idx="4259">
                  <c:v>0.24018201602532396</c:v>
                </c:pt>
                <c:pt idx="4260">
                  <c:v>0.24014936592226183</c:v>
                </c:pt>
                <c:pt idx="4261">
                  <c:v>0.24042507152645878</c:v>
                </c:pt>
                <c:pt idx="4262">
                  <c:v>0.24196770234170059</c:v>
                </c:pt>
                <c:pt idx="4263">
                  <c:v>0.24216239898744038</c:v>
                </c:pt>
                <c:pt idx="4264">
                  <c:v>0.24290475957060928</c:v>
                </c:pt>
                <c:pt idx="4265">
                  <c:v>0.24197171278355095</c:v>
                </c:pt>
                <c:pt idx="4266">
                  <c:v>0.24116036158301626</c:v>
                </c:pt>
                <c:pt idx="4267">
                  <c:v>0.24022386974850996</c:v>
                </c:pt>
                <c:pt idx="4268">
                  <c:v>0.24181734115299444</c:v>
                </c:pt>
                <c:pt idx="4269">
                  <c:v>0.23982075814460457</c:v>
                </c:pt>
                <c:pt idx="4270">
                  <c:v>0.23878387887317107</c:v>
                </c:pt>
                <c:pt idx="4271">
                  <c:v>0.23926723195412913</c:v>
                </c:pt>
                <c:pt idx="4272">
                  <c:v>0.23960678918185999</c:v>
                </c:pt>
                <c:pt idx="4273">
                  <c:v>0.23795246800731262</c:v>
                </c:pt>
                <c:pt idx="4274">
                  <c:v>0.23914457047901161</c:v>
                </c:pt>
                <c:pt idx="4275">
                  <c:v>0.2385802542756959</c:v>
                </c:pt>
                <c:pt idx="4276">
                  <c:v>0.23835459366489894</c:v>
                </c:pt>
                <c:pt idx="4277">
                  <c:v>0.2382100814250579</c:v>
                </c:pt>
                <c:pt idx="4278">
                  <c:v>0.23801589026540126</c:v>
                </c:pt>
                <c:pt idx="4279">
                  <c:v>0.23666350434211489</c:v>
                </c:pt>
                <c:pt idx="4280">
                  <c:v>0.23540335222476788</c:v>
                </c:pt>
                <c:pt idx="4281">
                  <c:v>0.23413170801390412</c:v>
                </c:pt>
                <c:pt idx="4282">
                  <c:v>0.23368556333000143</c:v>
                </c:pt>
                <c:pt idx="4283">
                  <c:v>0.23178173985880099</c:v>
                </c:pt>
                <c:pt idx="4284">
                  <c:v>0.23253994594850885</c:v>
                </c:pt>
                <c:pt idx="4285">
                  <c:v>0.23588521218919423</c:v>
                </c:pt>
                <c:pt idx="4286">
                  <c:v>0.23469913369234369</c:v>
                </c:pt>
                <c:pt idx="4287">
                  <c:v>0.23566105179543492</c:v>
                </c:pt>
                <c:pt idx="4288">
                  <c:v>0.24027663814324227</c:v>
                </c:pt>
                <c:pt idx="4289">
                  <c:v>0.23925150886677699</c:v>
                </c:pt>
                <c:pt idx="4290">
                  <c:v>0.23819492905326822</c:v>
                </c:pt>
                <c:pt idx="4291">
                  <c:v>0.23773628400184416</c:v>
                </c:pt>
                <c:pt idx="4292">
                  <c:v>0.23892731186735675</c:v>
                </c:pt>
                <c:pt idx="4293">
                  <c:v>0.23800265336932155</c:v>
                </c:pt>
                <c:pt idx="4294">
                  <c:v>0.23863533664708539</c:v>
                </c:pt>
                <c:pt idx="4295">
                  <c:v>0.2399535793928913</c:v>
                </c:pt>
                <c:pt idx="4296">
                  <c:v>0.23846013083855619</c:v>
                </c:pt>
                <c:pt idx="4297">
                  <c:v>0.24102175012645422</c:v>
                </c:pt>
                <c:pt idx="4298">
                  <c:v>0.23841378204393943</c:v>
                </c:pt>
                <c:pt idx="4299">
                  <c:v>0.23840631564368323</c:v>
                </c:pt>
                <c:pt idx="4300">
                  <c:v>0.24137771184869275</c:v>
                </c:pt>
                <c:pt idx="4301">
                  <c:v>0.24162597152486415</c:v>
                </c:pt>
                <c:pt idx="4302">
                  <c:v>0.24150415912371961</c:v>
                </c:pt>
                <c:pt idx="4303">
                  <c:v>0.24288420716258471</c:v>
                </c:pt>
                <c:pt idx="4304">
                  <c:v>0.24210431330084822</c:v>
                </c:pt>
                <c:pt idx="4305">
                  <c:v>0.24187115527614411</c:v>
                </c:pt>
                <c:pt idx="4306">
                  <c:v>0.240922528377677</c:v>
                </c:pt>
                <c:pt idx="4307">
                  <c:v>0.24100441250056859</c:v>
                </c:pt>
                <c:pt idx="4308">
                  <c:v>0.24216166913692852</c:v>
                </c:pt>
                <c:pt idx="4309">
                  <c:v>0.24498476095164443</c:v>
                </c:pt>
                <c:pt idx="4310">
                  <c:v>0.24630475071192878</c:v>
                </c:pt>
                <c:pt idx="4311">
                  <c:v>0.24391282902112016</c:v>
                </c:pt>
                <c:pt idx="4312">
                  <c:v>0.24230358572826766</c:v>
                </c:pt>
                <c:pt idx="4313">
                  <c:v>0.24174234330484332</c:v>
                </c:pt>
                <c:pt idx="4314">
                  <c:v>0.2418152781474581</c:v>
                </c:pt>
                <c:pt idx="4315">
                  <c:v>0.24137475505845571</c:v>
                </c:pt>
                <c:pt idx="4316">
                  <c:v>0.24072934973637961</c:v>
                </c:pt>
                <c:pt idx="4317">
                  <c:v>0.24342076164359325</c:v>
                </c:pt>
                <c:pt idx="4318">
                  <c:v>0.2422707771241541</c:v>
                </c:pt>
                <c:pt idx="4319">
                  <c:v>0.24174372523117568</c:v>
                </c:pt>
                <c:pt idx="4320">
                  <c:v>0.24077814860354821</c:v>
                </c:pt>
                <c:pt idx="4321">
                  <c:v>0.24243156022919368</c:v>
                </c:pt>
                <c:pt idx="4322">
                  <c:v>0.24195009834471481</c:v>
                </c:pt>
                <c:pt idx="4323">
                  <c:v>0.24109253260964719</c:v>
                </c:pt>
                <c:pt idx="4324">
                  <c:v>0.24120229799689813</c:v>
                </c:pt>
                <c:pt idx="4325">
                  <c:v>0.24261742025937608</c:v>
                </c:pt>
                <c:pt idx="4326">
                  <c:v>0.24346299957789974</c:v>
                </c:pt>
                <c:pt idx="4327">
                  <c:v>0.24262543445325732</c:v>
                </c:pt>
                <c:pt idx="4328">
                  <c:v>0.24225062106935832</c:v>
                </c:pt>
                <c:pt idx="4329">
                  <c:v>0.24310532271305274</c:v>
                </c:pt>
                <c:pt idx="4330">
                  <c:v>0.24305292479108634</c:v>
                </c:pt>
                <c:pt idx="4331">
                  <c:v>0.24455412226584408</c:v>
                </c:pt>
                <c:pt idx="4332">
                  <c:v>0.24379359063488146</c:v>
                </c:pt>
                <c:pt idx="4333">
                  <c:v>0.24433972848648045</c:v>
                </c:pt>
                <c:pt idx="4334">
                  <c:v>0.24308763473254336</c:v>
                </c:pt>
                <c:pt idx="4335">
                  <c:v>0.24281424281424283</c:v>
                </c:pt>
                <c:pt idx="4336">
                  <c:v>0.24324447275043218</c:v>
                </c:pt>
                <c:pt idx="4337">
                  <c:v>0.24304934791079327</c:v>
                </c:pt>
                <c:pt idx="4338">
                  <c:v>0.24339060710194729</c:v>
                </c:pt>
                <c:pt idx="4339">
                  <c:v>0.24152137296854373</c:v>
                </c:pt>
                <c:pt idx="4340">
                  <c:v>0.24160675567727949</c:v>
                </c:pt>
                <c:pt idx="4341">
                  <c:v>0.24140577387535836</c:v>
                </c:pt>
                <c:pt idx="4342">
                  <c:v>0.24182288447893063</c:v>
                </c:pt>
                <c:pt idx="4343">
                  <c:v>0.24215287405959496</c:v>
                </c:pt>
                <c:pt idx="4344">
                  <c:v>0.24259192338964675</c:v>
                </c:pt>
                <c:pt idx="4345">
                  <c:v>0.24096090480007124</c:v>
                </c:pt>
                <c:pt idx="4346">
                  <c:v>0.24105895656415602</c:v>
                </c:pt>
                <c:pt idx="4347">
                  <c:v>0.24032419229488175</c:v>
                </c:pt>
                <c:pt idx="4348">
                  <c:v>0.24114009619007512</c:v>
                </c:pt>
                <c:pt idx="4349">
                  <c:v>0.2381132579467545</c:v>
                </c:pt>
                <c:pt idx="4350">
                  <c:v>0.23869391779839541</c:v>
                </c:pt>
                <c:pt idx="4351">
                  <c:v>0.23864223895695177</c:v>
                </c:pt>
                <c:pt idx="4352">
                  <c:v>0.23709373316573892</c:v>
                </c:pt>
                <c:pt idx="4353">
                  <c:v>0.23561155089753597</c:v>
                </c:pt>
                <c:pt idx="4354">
                  <c:v>0.23605910446422565</c:v>
                </c:pt>
                <c:pt idx="4355">
                  <c:v>0.23421647891424605</c:v>
                </c:pt>
                <c:pt idx="4356">
                  <c:v>0.234501287858602</c:v>
                </c:pt>
                <c:pt idx="4357">
                  <c:v>0.23682251843832464</c:v>
                </c:pt>
                <c:pt idx="4358">
                  <c:v>0.23598494240696075</c:v>
                </c:pt>
                <c:pt idx="4359">
                  <c:v>0.23548146642271464</c:v>
                </c:pt>
                <c:pt idx="4360">
                  <c:v>0.23673171621375161</c:v>
                </c:pt>
                <c:pt idx="4361">
                  <c:v>0.23676951250608499</c:v>
                </c:pt>
                <c:pt idx="4362">
                  <c:v>0.23648994005854748</c:v>
                </c:pt>
                <c:pt idx="4363">
                  <c:v>0.23667954561228974</c:v>
                </c:pt>
                <c:pt idx="4364">
                  <c:v>0.23654550577627501</c:v>
                </c:pt>
                <c:pt idx="4365">
                  <c:v>0.23821147752611194</c:v>
                </c:pt>
                <c:pt idx="4366">
                  <c:v>0.23784187435825635</c:v>
                </c:pt>
                <c:pt idx="4367">
                  <c:v>0.23715729390848692</c:v>
                </c:pt>
                <c:pt idx="4368">
                  <c:v>0.23493482483442935</c:v>
                </c:pt>
                <c:pt idx="4369">
                  <c:v>0.23646196541663703</c:v>
                </c:pt>
                <c:pt idx="4370">
                  <c:v>0.23550605190034379</c:v>
                </c:pt>
                <c:pt idx="4371">
                  <c:v>0.23420494699646643</c:v>
                </c:pt>
                <c:pt idx="4372">
                  <c:v>0.23462308516086977</c:v>
                </c:pt>
                <c:pt idx="4373">
                  <c:v>0.23678549122117096</c:v>
                </c:pt>
                <c:pt idx="4374">
                  <c:v>0.23698623832098312</c:v>
                </c:pt>
                <c:pt idx="4375">
                  <c:v>0.23744041070773744</c:v>
                </c:pt>
                <c:pt idx="4376">
                  <c:v>0.23672923488447167</c:v>
                </c:pt>
                <c:pt idx="4377">
                  <c:v>0.23580533024333719</c:v>
                </c:pt>
                <c:pt idx="4378">
                  <c:v>0.23582698834969268</c:v>
                </c:pt>
                <c:pt idx="4379">
                  <c:v>0.2365717168937205</c:v>
                </c:pt>
                <c:pt idx="4380">
                  <c:v>0.23397875456172568</c:v>
                </c:pt>
                <c:pt idx="4381">
                  <c:v>0.23387191332692353</c:v>
                </c:pt>
                <c:pt idx="4382">
                  <c:v>0.23433604786438425</c:v>
                </c:pt>
                <c:pt idx="4383">
                  <c:v>0.23364886077153593</c:v>
                </c:pt>
                <c:pt idx="4384">
                  <c:v>0.23364728654722283</c:v>
                </c:pt>
                <c:pt idx="4385">
                  <c:v>0.23400790324512033</c:v>
                </c:pt>
                <c:pt idx="4386">
                  <c:v>0.23585019997576051</c:v>
                </c:pt>
                <c:pt idx="4387">
                  <c:v>0.23483003798577967</c:v>
                </c:pt>
                <c:pt idx="4388">
                  <c:v>0.23494309295218846</c:v>
                </c:pt>
                <c:pt idx="4389">
                  <c:v>0.23519846963175514</c:v>
                </c:pt>
                <c:pt idx="4390">
                  <c:v>0.23347371409643686</c:v>
                </c:pt>
                <c:pt idx="4391">
                  <c:v>0.23379608134460023</c:v>
                </c:pt>
                <c:pt idx="4392">
                  <c:v>0.23372978444408657</c:v>
                </c:pt>
                <c:pt idx="4393">
                  <c:v>0.23257361885744451</c:v>
                </c:pt>
                <c:pt idx="4394">
                  <c:v>0.23134140480168447</c:v>
                </c:pt>
                <c:pt idx="4395">
                  <c:v>0.23169811320754718</c:v>
                </c:pt>
                <c:pt idx="4396">
                  <c:v>0.23301217038539557</c:v>
                </c:pt>
                <c:pt idx="4397">
                  <c:v>0.23274551190395132</c:v>
                </c:pt>
                <c:pt idx="4398">
                  <c:v>0.23317203934664577</c:v>
                </c:pt>
                <c:pt idx="4399">
                  <c:v>0.23332516212421722</c:v>
                </c:pt>
                <c:pt idx="4400">
                  <c:v>0.23332147304750045</c:v>
                </c:pt>
                <c:pt idx="4401">
                  <c:v>0.23308086977766918</c:v>
                </c:pt>
                <c:pt idx="4402">
                  <c:v>0.23427760154395616</c:v>
                </c:pt>
                <c:pt idx="4403">
                  <c:v>0.23319244485536919</c:v>
                </c:pt>
                <c:pt idx="4404">
                  <c:v>0.23352527191298783</c:v>
                </c:pt>
                <c:pt idx="4405">
                  <c:v>0.23313260955562393</c:v>
                </c:pt>
                <c:pt idx="4406">
                  <c:v>0.2335602899187349</c:v>
                </c:pt>
                <c:pt idx="4407">
                  <c:v>0.23266150325646892</c:v>
                </c:pt>
                <c:pt idx="4408">
                  <c:v>0.23188182797353438</c:v>
                </c:pt>
                <c:pt idx="4409">
                  <c:v>0.23292492466069817</c:v>
                </c:pt>
                <c:pt idx="4410">
                  <c:v>0.23455302366345313</c:v>
                </c:pt>
                <c:pt idx="4411">
                  <c:v>0.23685471574820299</c:v>
                </c:pt>
                <c:pt idx="4412">
                  <c:v>0.23849876283693536</c:v>
                </c:pt>
                <c:pt idx="4413">
                  <c:v>0.23661848445028472</c:v>
                </c:pt>
                <c:pt idx="4414">
                  <c:v>0.23863136599525023</c:v>
                </c:pt>
                <c:pt idx="4415">
                  <c:v>0.2370425332256727</c:v>
                </c:pt>
                <c:pt idx="4416">
                  <c:v>0.23676662320730116</c:v>
                </c:pt>
                <c:pt idx="4417">
                  <c:v>0.23810039178337192</c:v>
                </c:pt>
                <c:pt idx="4418">
                  <c:v>0.23809523809523808</c:v>
                </c:pt>
                <c:pt idx="4419">
                  <c:v>0.23747077577045697</c:v>
                </c:pt>
                <c:pt idx="4420">
                  <c:v>0.23976186945191841</c:v>
                </c:pt>
                <c:pt idx="4421">
                  <c:v>0.24081136939893039</c:v>
                </c:pt>
                <c:pt idx="4422">
                  <c:v>0.23815072991927452</c:v>
                </c:pt>
                <c:pt idx="4423">
                  <c:v>0.23854350939263752</c:v>
                </c:pt>
                <c:pt idx="4424">
                  <c:v>0.23798744287361723</c:v>
                </c:pt>
                <c:pt idx="4425">
                  <c:v>0.23818489528242015</c:v>
                </c:pt>
                <c:pt idx="4426">
                  <c:v>0.23884725007917237</c:v>
                </c:pt>
                <c:pt idx="4427">
                  <c:v>0.23952486071691373</c:v>
                </c:pt>
                <c:pt idx="4428">
                  <c:v>0.23944932949990555</c:v>
                </c:pt>
                <c:pt idx="4429">
                  <c:v>0.2394218464830393</c:v>
                </c:pt>
                <c:pt idx="4430">
                  <c:v>0.23982243167616923</c:v>
                </c:pt>
                <c:pt idx="4431">
                  <c:v>0.23873902464825983</c:v>
                </c:pt>
                <c:pt idx="4432">
                  <c:v>0.23712109899955203</c:v>
                </c:pt>
                <c:pt idx="4433">
                  <c:v>0.23818695428864922</c:v>
                </c:pt>
                <c:pt idx="4434">
                  <c:v>0.23813899811933664</c:v>
                </c:pt>
                <c:pt idx="4435">
                  <c:v>0.23632532659081329</c:v>
                </c:pt>
                <c:pt idx="4436">
                  <c:v>0.23594580906558624</c:v>
                </c:pt>
                <c:pt idx="4437">
                  <c:v>0.23581500755413798</c:v>
                </c:pt>
                <c:pt idx="4438">
                  <c:v>0.23537314999475176</c:v>
                </c:pt>
                <c:pt idx="4439">
                  <c:v>0.23518922547621046</c:v>
                </c:pt>
                <c:pt idx="4440">
                  <c:v>0.2336765418061609</c:v>
                </c:pt>
                <c:pt idx="4441">
                  <c:v>0.2333947362849097</c:v>
                </c:pt>
                <c:pt idx="4442">
                  <c:v>0.23446452181577787</c:v>
                </c:pt>
                <c:pt idx="4443">
                  <c:v>0.23309081110212881</c:v>
                </c:pt>
                <c:pt idx="4444">
                  <c:v>0.23439859344296204</c:v>
                </c:pt>
                <c:pt idx="4445">
                  <c:v>0.23353132863094503</c:v>
                </c:pt>
                <c:pt idx="4446">
                  <c:v>0.23183419518325471</c:v>
                </c:pt>
                <c:pt idx="4447">
                  <c:v>0.23279306600004099</c:v>
                </c:pt>
                <c:pt idx="4448">
                  <c:v>0.23271988674832278</c:v>
                </c:pt>
                <c:pt idx="4449">
                  <c:v>0.23239766319946262</c:v>
                </c:pt>
                <c:pt idx="4450">
                  <c:v>0.2326590478518609</c:v>
                </c:pt>
                <c:pt idx="4451">
                  <c:v>0.23378479125248508</c:v>
                </c:pt>
                <c:pt idx="4452">
                  <c:v>0.23468928863450533</c:v>
                </c:pt>
                <c:pt idx="4453">
                  <c:v>0.23380196217254981</c:v>
                </c:pt>
                <c:pt idx="4454">
                  <c:v>0.23337732209927925</c:v>
                </c:pt>
                <c:pt idx="4455">
                  <c:v>0.23478683347503948</c:v>
                </c:pt>
                <c:pt idx="4456">
                  <c:v>0.23439068460148563</c:v>
                </c:pt>
                <c:pt idx="4457">
                  <c:v>0.2343273398619361</c:v>
                </c:pt>
                <c:pt idx="4458">
                  <c:v>0.23333998403830808</c:v>
                </c:pt>
                <c:pt idx="4459">
                  <c:v>0.2337817876961156</c:v>
                </c:pt>
                <c:pt idx="4460">
                  <c:v>0.23461787564766839</c:v>
                </c:pt>
                <c:pt idx="4461">
                  <c:v>0.23639609282548088</c:v>
                </c:pt>
                <c:pt idx="4462">
                  <c:v>0.23652915280572098</c:v>
                </c:pt>
                <c:pt idx="4463">
                  <c:v>0.23629156573441973</c:v>
                </c:pt>
                <c:pt idx="4464">
                  <c:v>0.23685481922860133</c:v>
                </c:pt>
                <c:pt idx="4465">
                  <c:v>0.23758572836427264</c:v>
                </c:pt>
                <c:pt idx="4466">
                  <c:v>0.23564532019704434</c:v>
                </c:pt>
                <c:pt idx="4467">
                  <c:v>0.23672344196120901</c:v>
                </c:pt>
                <c:pt idx="4468">
                  <c:v>0.23723789007687901</c:v>
                </c:pt>
                <c:pt idx="4469">
                  <c:v>0.23715305860769731</c:v>
                </c:pt>
                <c:pt idx="4470">
                  <c:v>0.23827677477975742</c:v>
                </c:pt>
                <c:pt idx="4471">
                  <c:v>0.23815147220910093</c:v>
                </c:pt>
                <c:pt idx="4472">
                  <c:v>0.23695037535341715</c:v>
                </c:pt>
                <c:pt idx="4473">
                  <c:v>0.23806363458910795</c:v>
                </c:pt>
                <c:pt idx="4474">
                  <c:v>0.23849520880160888</c:v>
                </c:pt>
                <c:pt idx="4475">
                  <c:v>0.23852869053457579</c:v>
                </c:pt>
                <c:pt idx="4476">
                  <c:v>0.23808783823158058</c:v>
                </c:pt>
                <c:pt idx="4477">
                  <c:v>0.23899788947080433</c:v>
                </c:pt>
                <c:pt idx="4478">
                  <c:v>0.2379713659834142</c:v>
                </c:pt>
                <c:pt idx="4479">
                  <c:v>0.23648361004682844</c:v>
                </c:pt>
                <c:pt idx="4480">
                  <c:v>0.23749442797061845</c:v>
                </c:pt>
                <c:pt idx="4481">
                  <c:v>0.23695504417904648</c:v>
                </c:pt>
                <c:pt idx="4482">
                  <c:v>0.23937390895004218</c:v>
                </c:pt>
                <c:pt idx="4483">
                  <c:v>0.23764770112701319</c:v>
                </c:pt>
                <c:pt idx="4484">
                  <c:v>0.23837040197009948</c:v>
                </c:pt>
                <c:pt idx="4485">
                  <c:v>0.23902935751613894</c:v>
                </c:pt>
                <c:pt idx="4486">
                  <c:v>0.24059747223286096</c:v>
                </c:pt>
                <c:pt idx="4487">
                  <c:v>0.2402294660501525</c:v>
                </c:pt>
                <c:pt idx="4488">
                  <c:v>0.23933662966312025</c:v>
                </c:pt>
                <c:pt idx="4489">
                  <c:v>0.23891212582641047</c:v>
                </c:pt>
                <c:pt idx="4490">
                  <c:v>0.24072481220253455</c:v>
                </c:pt>
                <c:pt idx="4491">
                  <c:v>0.24080911556944876</c:v>
                </c:pt>
                <c:pt idx="4492">
                  <c:v>0.23937107400030641</c:v>
                </c:pt>
                <c:pt idx="4493">
                  <c:v>0.23978490478760309</c:v>
                </c:pt>
                <c:pt idx="4494">
                  <c:v>0.24075393234631604</c:v>
                </c:pt>
                <c:pt idx="4495">
                  <c:v>0.24158496891262399</c:v>
                </c:pt>
                <c:pt idx="4496">
                  <c:v>0.24240490665954773</c:v>
                </c:pt>
                <c:pt idx="4497">
                  <c:v>0.24184531153608882</c:v>
                </c:pt>
                <c:pt idx="4498">
                  <c:v>0.24100747130863434</c:v>
                </c:pt>
                <c:pt idx="4499">
                  <c:v>0.24136388391815142</c:v>
                </c:pt>
                <c:pt idx="4500">
                  <c:v>0.23982625482625483</c:v>
                </c:pt>
                <c:pt idx="4501">
                  <c:v>0.24057942644611921</c:v>
                </c:pt>
                <c:pt idx="4502">
                  <c:v>0.24188720388541976</c:v>
                </c:pt>
                <c:pt idx="4503">
                  <c:v>0.24177308204079201</c:v>
                </c:pt>
                <c:pt idx="4504">
                  <c:v>0.24195385076415943</c:v>
                </c:pt>
                <c:pt idx="4505">
                  <c:v>0.24161194746957079</c:v>
                </c:pt>
                <c:pt idx="4506">
                  <c:v>0.2432950965344535</c:v>
                </c:pt>
                <c:pt idx="4507">
                  <c:v>0.24289602177219241</c:v>
                </c:pt>
                <c:pt idx="4508">
                  <c:v>0.2433896964303372</c:v>
                </c:pt>
                <c:pt idx="4509">
                  <c:v>0.24156625314101421</c:v>
                </c:pt>
                <c:pt idx="4510">
                  <c:v>0.2432223082881487</c:v>
                </c:pt>
                <c:pt idx="4511">
                  <c:v>0.24133317593357731</c:v>
                </c:pt>
                <c:pt idx="4512">
                  <c:v>0.24208916598047289</c:v>
                </c:pt>
                <c:pt idx="4513">
                  <c:v>0.24208135782302082</c:v>
                </c:pt>
                <c:pt idx="4514">
                  <c:v>0.24227041071250124</c:v>
                </c:pt>
                <c:pt idx="4515">
                  <c:v>0.2414114013028929</c:v>
                </c:pt>
                <c:pt idx="4516">
                  <c:v>0.24011813256664513</c:v>
                </c:pt>
                <c:pt idx="4517">
                  <c:v>0.2400642700892425</c:v>
                </c:pt>
                <c:pt idx="4518">
                  <c:v>0.24045712959740109</c:v>
                </c:pt>
                <c:pt idx="4519">
                  <c:v>0.24043388309905447</c:v>
                </c:pt>
                <c:pt idx="4520">
                  <c:v>0.24144029836399641</c:v>
                </c:pt>
                <c:pt idx="4521">
                  <c:v>0.24130251132785499</c:v>
                </c:pt>
                <c:pt idx="4522">
                  <c:v>0.24025263481215567</c:v>
                </c:pt>
                <c:pt idx="4523">
                  <c:v>0.23909803172176575</c:v>
                </c:pt>
                <c:pt idx="4524">
                  <c:v>0.2377213182830609</c:v>
                </c:pt>
                <c:pt idx="4525">
                  <c:v>0.23679282755489983</c:v>
                </c:pt>
                <c:pt idx="4526">
                  <c:v>0.23671734819151949</c:v>
                </c:pt>
                <c:pt idx="4527">
                  <c:v>0.23689770969324228</c:v>
                </c:pt>
                <c:pt idx="4528">
                  <c:v>0.23554652213188798</c:v>
                </c:pt>
                <c:pt idx="4529">
                  <c:v>0.2365098239057811</c:v>
                </c:pt>
                <c:pt idx="4530">
                  <c:v>0.23543615484067226</c:v>
                </c:pt>
                <c:pt idx="4531">
                  <c:v>0.23507857358718642</c:v>
                </c:pt>
                <c:pt idx="4532">
                  <c:v>0.23204545025575207</c:v>
                </c:pt>
                <c:pt idx="4533">
                  <c:v>0.23037445352594563</c:v>
                </c:pt>
                <c:pt idx="4534">
                  <c:v>0.23350108111211038</c:v>
                </c:pt>
                <c:pt idx="4535">
                  <c:v>0.23419989760509699</c:v>
                </c:pt>
                <c:pt idx="4536">
                  <c:v>0.23114816218264497</c:v>
                </c:pt>
                <c:pt idx="4537">
                  <c:v>0.23032229981642349</c:v>
                </c:pt>
                <c:pt idx="4538">
                  <c:v>0.22991751921746126</c:v>
                </c:pt>
                <c:pt idx="4539">
                  <c:v>0.22855646579134406</c:v>
                </c:pt>
                <c:pt idx="4540">
                  <c:v>0.22907810715155147</c:v>
                </c:pt>
                <c:pt idx="4541">
                  <c:v>0.22908188029720344</c:v>
                </c:pt>
                <c:pt idx="4542">
                  <c:v>0.22722786106713846</c:v>
                </c:pt>
                <c:pt idx="4543">
                  <c:v>0.22751958031624059</c:v>
                </c:pt>
                <c:pt idx="4544">
                  <c:v>0.22560604664024331</c:v>
                </c:pt>
                <c:pt idx="4545">
                  <c:v>0.22320277092007815</c:v>
                </c:pt>
                <c:pt idx="4546">
                  <c:v>0.22388959970754888</c:v>
                </c:pt>
                <c:pt idx="4547">
                  <c:v>0.22452547457100869</c:v>
                </c:pt>
                <c:pt idx="4548">
                  <c:v>0.22528336380255942</c:v>
                </c:pt>
                <c:pt idx="4549">
                  <c:v>0.22583607279939763</c:v>
                </c:pt>
                <c:pt idx="4550">
                  <c:v>0.22675678469307869</c:v>
                </c:pt>
                <c:pt idx="4551">
                  <c:v>0.22395976726685385</c:v>
                </c:pt>
                <c:pt idx="4552">
                  <c:v>0.2230756539751792</c:v>
                </c:pt>
                <c:pt idx="4553">
                  <c:v>0.22296242052777046</c:v>
                </c:pt>
                <c:pt idx="4554">
                  <c:v>0.22393517327551357</c:v>
                </c:pt>
                <c:pt idx="4555">
                  <c:v>0.22107309201599001</c:v>
                </c:pt>
                <c:pt idx="4556">
                  <c:v>0.22079743538369065</c:v>
                </c:pt>
                <c:pt idx="4557">
                  <c:v>0.22061436912922058</c:v>
                </c:pt>
                <c:pt idx="4558">
                  <c:v>0.21855618058560508</c:v>
                </c:pt>
                <c:pt idx="4559">
                  <c:v>0.21857441290880278</c:v>
                </c:pt>
                <c:pt idx="4560">
                  <c:v>0.21740851354755136</c:v>
                </c:pt>
                <c:pt idx="4561">
                  <c:v>0.21720230884344044</c:v>
                </c:pt>
                <c:pt idx="4562">
                  <c:v>0.22187679700977572</c:v>
                </c:pt>
                <c:pt idx="4563">
                  <c:v>0.22175392029251947</c:v>
                </c:pt>
                <c:pt idx="4564">
                  <c:v>0.22273075347710719</c:v>
                </c:pt>
                <c:pt idx="4565">
                  <c:v>0.22694118896717769</c:v>
                </c:pt>
                <c:pt idx="4566">
                  <c:v>0.22722375839408193</c:v>
                </c:pt>
                <c:pt idx="4567">
                  <c:v>0.22719212535736258</c:v>
                </c:pt>
                <c:pt idx="4568">
                  <c:v>0.22745401055501732</c:v>
                </c:pt>
                <c:pt idx="4569">
                  <c:v>0.22742269899936898</c:v>
                </c:pt>
                <c:pt idx="4570">
                  <c:v>0.22734659973274587</c:v>
                </c:pt>
                <c:pt idx="4571">
                  <c:v>0.22761118193743879</c:v>
                </c:pt>
                <c:pt idx="4572">
                  <c:v>0.23064207574153528</c:v>
                </c:pt>
                <c:pt idx="4573">
                  <c:v>0.23198148556314743</c:v>
                </c:pt>
                <c:pt idx="4574">
                  <c:v>0.23144136867611426</c:v>
                </c:pt>
                <c:pt idx="4575">
                  <c:v>0.23330258302583026</c:v>
                </c:pt>
                <c:pt idx="4576">
                  <c:v>0.23213086182168083</c:v>
                </c:pt>
                <c:pt idx="4577">
                  <c:v>0.23110071637723062</c:v>
                </c:pt>
                <c:pt idx="4578">
                  <c:v>0.23030587352223683</c:v>
                </c:pt>
                <c:pt idx="4579">
                  <c:v>0.23309752986199697</c:v>
                </c:pt>
                <c:pt idx="4580">
                  <c:v>0.23374509240639663</c:v>
                </c:pt>
                <c:pt idx="4581">
                  <c:v>0.23418038792272394</c:v>
                </c:pt>
                <c:pt idx="4582">
                  <c:v>0.23416564590596439</c:v>
                </c:pt>
                <c:pt idx="4583">
                  <c:v>0.23317506272630581</c:v>
                </c:pt>
                <c:pt idx="4584">
                  <c:v>0.23187128471505994</c:v>
                </c:pt>
                <c:pt idx="4585">
                  <c:v>0.23051804294885989</c:v>
                </c:pt>
                <c:pt idx="4586">
                  <c:v>0.23073103448275861</c:v>
                </c:pt>
                <c:pt idx="4587">
                  <c:v>0.22989856618511217</c:v>
                </c:pt>
                <c:pt idx="4588">
                  <c:v>0.22905955151449553</c:v>
                </c:pt>
                <c:pt idx="4589">
                  <c:v>0.22826613177034005</c:v>
                </c:pt>
                <c:pt idx="4590">
                  <c:v>0.22801145516377302</c:v>
                </c:pt>
                <c:pt idx="4591">
                  <c:v>0.22860400474403256</c:v>
                </c:pt>
                <c:pt idx="4592">
                  <c:v>0.23012477077415411</c:v>
                </c:pt>
                <c:pt idx="4593">
                  <c:v>0.2299823884154911</c:v>
                </c:pt>
                <c:pt idx="4594">
                  <c:v>0.23028228035449988</c:v>
                </c:pt>
                <c:pt idx="4595">
                  <c:v>0.23010898212123373</c:v>
                </c:pt>
                <c:pt idx="4596">
                  <c:v>0.23134515493462299</c:v>
                </c:pt>
                <c:pt idx="4597">
                  <c:v>0.23295424017193514</c:v>
                </c:pt>
                <c:pt idx="4598">
                  <c:v>0.23321738695405425</c:v>
                </c:pt>
                <c:pt idx="4599">
                  <c:v>0.23284668888566876</c:v>
                </c:pt>
                <c:pt idx="4600">
                  <c:v>0.23356021417551501</c:v>
                </c:pt>
                <c:pt idx="4601">
                  <c:v>0.23140044759010936</c:v>
                </c:pt>
                <c:pt idx="4602">
                  <c:v>0.23297431342068251</c:v>
                </c:pt>
                <c:pt idx="4603">
                  <c:v>0.23392688640398238</c:v>
                </c:pt>
                <c:pt idx="4604">
                  <c:v>0.23331328923631992</c:v>
                </c:pt>
                <c:pt idx="4605">
                  <c:v>0.23135889758666719</c:v>
                </c:pt>
                <c:pt idx="4606">
                  <c:v>0.2311971238977624</c:v>
                </c:pt>
                <c:pt idx="4607">
                  <c:v>0.23232682692478782</c:v>
                </c:pt>
                <c:pt idx="4608">
                  <c:v>0.23317461445526261</c:v>
                </c:pt>
                <c:pt idx="4609">
                  <c:v>0.23435807270854422</c:v>
                </c:pt>
                <c:pt idx="4610">
                  <c:v>0.23485928037050233</c:v>
                </c:pt>
                <c:pt idx="4611">
                  <c:v>0.23489439209779678</c:v>
                </c:pt>
                <c:pt idx="4612">
                  <c:v>0.23436867575890893</c:v>
                </c:pt>
                <c:pt idx="4613">
                  <c:v>0.23459195674688854</c:v>
                </c:pt>
                <c:pt idx="4614">
                  <c:v>0.23560299317346403</c:v>
                </c:pt>
                <c:pt idx="4615">
                  <c:v>0.23501859518630272</c:v>
                </c:pt>
                <c:pt idx="4616">
                  <c:v>0.23526122662939017</c:v>
                </c:pt>
                <c:pt idx="4617">
                  <c:v>0.23593539468388544</c:v>
                </c:pt>
                <c:pt idx="4618">
                  <c:v>0.23605688789737869</c:v>
                </c:pt>
                <c:pt idx="4619">
                  <c:v>0.23831381238788643</c:v>
                </c:pt>
                <c:pt idx="4620">
                  <c:v>0.23777381077945361</c:v>
                </c:pt>
                <c:pt idx="4621">
                  <c:v>0.23699411785424956</c:v>
                </c:pt>
                <c:pt idx="4622">
                  <c:v>0.2367441779206485</c:v>
                </c:pt>
                <c:pt idx="4623">
                  <c:v>0.23661823910379839</c:v>
                </c:pt>
                <c:pt idx="4624">
                  <c:v>0.23748422381152712</c:v>
                </c:pt>
                <c:pt idx="4625">
                  <c:v>0.23847240879987436</c:v>
                </c:pt>
                <c:pt idx="4626">
                  <c:v>0.23614700606959801</c:v>
                </c:pt>
              </c:numCache>
            </c:numRef>
          </c:val>
          <c:smooth val="0"/>
          <c:extLst>
            <c:ext xmlns:c16="http://schemas.microsoft.com/office/drawing/2014/chart" uri="{C3380CC4-5D6E-409C-BE32-E72D297353CC}">
              <c16:uniqueId val="{00000000-BCC3-4F4B-B709-64FE7DBCAD7F}"/>
            </c:ext>
          </c:extLst>
        </c:ser>
        <c:dLbls>
          <c:showLegendKey val="0"/>
          <c:showVal val="0"/>
          <c:showCatName val="0"/>
          <c:showSerName val="0"/>
          <c:showPercent val="0"/>
          <c:showBubbleSize val="0"/>
        </c:dLbls>
        <c:marker val="1"/>
        <c:smooth val="0"/>
        <c:axId val="335052912"/>
        <c:axId val="335062512"/>
        <c:extLst>
          <c:ext xmlns:c15="http://schemas.microsoft.com/office/drawing/2012/chart" uri="{02D57815-91ED-43cb-92C2-25804820EDAC}">
            <c15:filteredLineSeries>
              <c15:ser>
                <c:idx val="1"/>
                <c:order val="1"/>
                <c:tx>
                  <c:strRef>
                    <c:extLst>
                      <c:ext uri="{02D57815-91ED-43cb-92C2-25804820EDAC}">
                        <c15:formulaRef>
                          <c15:sqref>Percentages!$FO$1</c15:sqref>
                        </c15:formulaRef>
                      </c:ext>
                    </c:extLst>
                    <c:strCache>
                      <c:ptCount val="1"/>
                      <c:pt idx="0">
                        <c:v>Financial Close</c:v>
                      </c:pt>
                    </c:strCache>
                  </c:strRef>
                </c:tx>
                <c:spPr>
                  <a:ln w="28575" cap="rnd">
                    <a:solidFill>
                      <a:schemeClr val="accent2"/>
                    </a:solidFill>
                    <a:round/>
                  </a:ln>
                  <a:effectLst/>
                </c:spPr>
                <c:marker>
                  <c:symbol val="none"/>
                </c:marker>
                <c:cat>
                  <c:numRef>
                    <c:extLst>
                      <c:ext uri="{02D57815-91ED-43cb-92C2-25804820EDAC}">
                        <c15:formulaRef>
                          <c15:sqref>Percentages!$FM$2:$FM$4639</c15:sqref>
                        </c15:formulaRef>
                      </c:ext>
                    </c:extLst>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extLst>
                      <c:ext uri="{02D57815-91ED-43cb-92C2-25804820EDAC}">
                        <c15:formulaRef>
                          <c15:sqref>Percentages!$FO$2:$FO$4319</c15:sqref>
                        </c15:formulaRef>
                      </c:ext>
                    </c:extLst>
                    <c:numCache>
                      <c:formatCode>General</c:formatCode>
                      <c:ptCount val="4318"/>
                      <c:pt idx="0">
                        <c:v>26.51</c:v>
                      </c:pt>
                      <c:pt idx="1">
                        <c:v>26.82</c:v>
                      </c:pt>
                      <c:pt idx="2">
                        <c:v>26.97</c:v>
                      </c:pt>
                      <c:pt idx="3">
                        <c:v>26.53</c:v>
                      </c:pt>
                      <c:pt idx="4">
                        <c:v>26.47</c:v>
                      </c:pt>
                      <c:pt idx="5">
                        <c:v>26.56</c:v>
                      </c:pt>
                      <c:pt idx="6">
                        <c:v>26.61</c:v>
                      </c:pt>
                      <c:pt idx="7">
                        <c:v>26.52</c:v>
                      </c:pt>
                      <c:pt idx="8">
                        <c:v>26.23</c:v>
                      </c:pt>
                      <c:pt idx="9">
                        <c:v>25.71</c:v>
                      </c:pt>
                      <c:pt idx="10">
                        <c:v>25.56</c:v>
                      </c:pt>
                      <c:pt idx="11">
                        <c:v>26.13</c:v>
                      </c:pt>
                      <c:pt idx="12">
                        <c:v>25.81</c:v>
                      </c:pt>
                      <c:pt idx="13">
                        <c:v>25.63</c:v>
                      </c:pt>
                      <c:pt idx="14">
                        <c:v>25.71</c:v>
                      </c:pt>
                      <c:pt idx="15">
                        <c:v>25.92</c:v>
                      </c:pt>
                      <c:pt idx="16">
                        <c:v>25.82</c:v>
                      </c:pt>
                      <c:pt idx="17">
                        <c:v>25.65</c:v>
                      </c:pt>
                      <c:pt idx="18">
                        <c:v>25.88</c:v>
                      </c:pt>
                      <c:pt idx="19">
                        <c:v>25.63</c:v>
                      </c:pt>
                      <c:pt idx="20">
                        <c:v>25.76</c:v>
                      </c:pt>
                      <c:pt idx="21">
                        <c:v>26.31</c:v>
                      </c:pt>
                      <c:pt idx="22">
                        <c:v>26.23</c:v>
                      </c:pt>
                      <c:pt idx="23">
                        <c:v>26.54</c:v>
                      </c:pt>
                      <c:pt idx="24">
                        <c:v>26.29</c:v>
                      </c:pt>
                      <c:pt idx="25">
                        <c:v>26.37</c:v>
                      </c:pt>
                      <c:pt idx="26">
                        <c:v>26.24</c:v>
                      </c:pt>
                      <c:pt idx="27">
                        <c:v>26.42</c:v>
                      </c:pt>
                      <c:pt idx="28">
                        <c:v>26.43</c:v>
                      </c:pt>
                      <c:pt idx="29">
                        <c:v>26.17</c:v>
                      </c:pt>
                      <c:pt idx="30">
                        <c:v>25.76</c:v>
                      </c:pt>
                      <c:pt idx="31">
                        <c:v>25.65</c:v>
                      </c:pt>
                      <c:pt idx="32">
                        <c:v>25.7</c:v>
                      </c:pt>
                      <c:pt idx="33">
                        <c:v>25.76</c:v>
                      </c:pt>
                      <c:pt idx="34">
                        <c:v>26.44</c:v>
                      </c:pt>
                      <c:pt idx="35">
                        <c:v>26.33</c:v>
                      </c:pt>
                      <c:pt idx="36">
                        <c:v>26.19</c:v>
                      </c:pt>
                      <c:pt idx="37">
                        <c:v>26.53</c:v>
                      </c:pt>
                      <c:pt idx="38">
                        <c:v>26.59</c:v>
                      </c:pt>
                      <c:pt idx="39">
                        <c:v>26.56</c:v>
                      </c:pt>
                      <c:pt idx="40">
                        <c:v>26.4</c:v>
                      </c:pt>
                      <c:pt idx="41">
                        <c:v>26.87</c:v>
                      </c:pt>
                      <c:pt idx="42">
                        <c:v>26.83</c:v>
                      </c:pt>
                      <c:pt idx="43">
                        <c:v>26.75</c:v>
                      </c:pt>
                      <c:pt idx="44">
                        <c:v>26.8</c:v>
                      </c:pt>
                      <c:pt idx="45">
                        <c:v>26.92</c:v>
                      </c:pt>
                      <c:pt idx="46">
                        <c:v>26.97</c:v>
                      </c:pt>
                      <c:pt idx="47">
                        <c:v>26.92</c:v>
                      </c:pt>
                      <c:pt idx="48">
                        <c:v>26.72</c:v>
                      </c:pt>
                      <c:pt idx="49">
                        <c:v>26.4</c:v>
                      </c:pt>
                      <c:pt idx="50">
                        <c:v>26.53</c:v>
                      </c:pt>
                      <c:pt idx="51">
                        <c:v>26.45</c:v>
                      </c:pt>
                      <c:pt idx="52">
                        <c:v>26.49</c:v>
                      </c:pt>
                      <c:pt idx="53">
                        <c:v>26.93</c:v>
                      </c:pt>
                      <c:pt idx="54">
                        <c:v>27.08</c:v>
                      </c:pt>
                      <c:pt idx="55">
                        <c:v>27.17</c:v>
                      </c:pt>
                      <c:pt idx="56">
                        <c:v>27.21</c:v>
                      </c:pt>
                      <c:pt idx="57">
                        <c:v>27.1</c:v>
                      </c:pt>
                      <c:pt idx="58">
                        <c:v>27.09</c:v>
                      </c:pt>
                      <c:pt idx="59">
                        <c:v>27.01</c:v>
                      </c:pt>
                      <c:pt idx="60">
                        <c:v>27.1</c:v>
                      </c:pt>
                      <c:pt idx="61">
                        <c:v>26.96</c:v>
                      </c:pt>
                      <c:pt idx="62">
                        <c:v>27.15</c:v>
                      </c:pt>
                      <c:pt idx="63">
                        <c:v>27.04</c:v>
                      </c:pt>
                      <c:pt idx="64">
                        <c:v>27.12</c:v>
                      </c:pt>
                      <c:pt idx="65">
                        <c:v>27.15</c:v>
                      </c:pt>
                      <c:pt idx="66">
                        <c:v>27.19</c:v>
                      </c:pt>
                      <c:pt idx="67">
                        <c:v>27.29</c:v>
                      </c:pt>
                      <c:pt idx="68">
                        <c:v>27.2</c:v>
                      </c:pt>
                      <c:pt idx="69">
                        <c:v>26.99</c:v>
                      </c:pt>
                      <c:pt idx="70">
                        <c:v>27.14</c:v>
                      </c:pt>
                      <c:pt idx="71">
                        <c:v>27.16</c:v>
                      </c:pt>
                      <c:pt idx="72">
                        <c:v>27.51</c:v>
                      </c:pt>
                      <c:pt idx="73">
                        <c:v>27.71</c:v>
                      </c:pt>
                      <c:pt idx="74">
                        <c:v>27.78</c:v>
                      </c:pt>
                      <c:pt idx="75">
                        <c:v>27.7</c:v>
                      </c:pt>
                      <c:pt idx="76">
                        <c:v>27.67</c:v>
                      </c:pt>
                      <c:pt idx="77">
                        <c:v>27.72</c:v>
                      </c:pt>
                      <c:pt idx="78">
                        <c:v>27.9</c:v>
                      </c:pt>
                      <c:pt idx="79">
                        <c:v>27.71</c:v>
                      </c:pt>
                      <c:pt idx="80">
                        <c:v>27.76</c:v>
                      </c:pt>
                      <c:pt idx="81">
                        <c:v>28.04</c:v>
                      </c:pt>
                      <c:pt idx="82">
                        <c:v>28.2</c:v>
                      </c:pt>
                      <c:pt idx="83">
                        <c:v>28.07</c:v>
                      </c:pt>
                      <c:pt idx="84">
                        <c:v>28.16</c:v>
                      </c:pt>
                      <c:pt idx="85">
                        <c:v>28.08</c:v>
                      </c:pt>
                      <c:pt idx="86">
                        <c:v>28.02</c:v>
                      </c:pt>
                      <c:pt idx="87">
                        <c:v>28.29</c:v>
                      </c:pt>
                      <c:pt idx="88">
                        <c:v>28.63</c:v>
                      </c:pt>
                      <c:pt idx="89">
                        <c:v>28.62</c:v>
                      </c:pt>
                      <c:pt idx="90">
                        <c:v>28.52</c:v>
                      </c:pt>
                      <c:pt idx="91">
                        <c:v>28.6</c:v>
                      </c:pt>
                      <c:pt idx="92">
                        <c:v>28.6</c:v>
                      </c:pt>
                      <c:pt idx="93">
                        <c:v>28.53</c:v>
                      </c:pt>
                      <c:pt idx="94">
                        <c:v>28.68</c:v>
                      </c:pt>
                      <c:pt idx="95">
                        <c:v>28.79</c:v>
                      </c:pt>
                      <c:pt idx="96">
                        <c:v>28.63</c:v>
                      </c:pt>
                      <c:pt idx="97">
                        <c:v>28.63</c:v>
                      </c:pt>
                      <c:pt idx="98">
                        <c:v>28.72</c:v>
                      </c:pt>
                      <c:pt idx="99">
                        <c:v>28.53</c:v>
                      </c:pt>
                      <c:pt idx="100">
                        <c:v>28.5</c:v>
                      </c:pt>
                      <c:pt idx="101">
                        <c:v>28.68</c:v>
                      </c:pt>
                      <c:pt idx="102">
                        <c:v>28.68</c:v>
                      </c:pt>
                      <c:pt idx="103">
                        <c:v>28.8</c:v>
                      </c:pt>
                      <c:pt idx="104">
                        <c:v>29</c:v>
                      </c:pt>
                      <c:pt idx="105">
                        <c:v>28.78</c:v>
                      </c:pt>
                      <c:pt idx="106">
                        <c:v>28.79</c:v>
                      </c:pt>
                      <c:pt idx="107">
                        <c:v>28.74</c:v>
                      </c:pt>
                      <c:pt idx="108">
                        <c:v>28.56</c:v>
                      </c:pt>
                      <c:pt idx="109">
                        <c:v>28.48</c:v>
                      </c:pt>
                      <c:pt idx="110">
                        <c:v>28.48</c:v>
                      </c:pt>
                      <c:pt idx="111">
                        <c:v>28.81</c:v>
                      </c:pt>
                      <c:pt idx="112">
                        <c:v>28.88</c:v>
                      </c:pt>
                      <c:pt idx="113">
                        <c:v>29</c:v>
                      </c:pt>
                      <c:pt idx="114">
                        <c:v>28.81</c:v>
                      </c:pt>
                      <c:pt idx="115">
                        <c:v>29.04</c:v>
                      </c:pt>
                      <c:pt idx="116">
                        <c:v>29.01</c:v>
                      </c:pt>
                      <c:pt idx="117">
                        <c:v>29.18</c:v>
                      </c:pt>
                      <c:pt idx="118">
                        <c:v>29.14</c:v>
                      </c:pt>
                      <c:pt idx="119">
                        <c:v>29.42</c:v>
                      </c:pt>
                      <c:pt idx="120">
                        <c:v>29.2</c:v>
                      </c:pt>
                      <c:pt idx="121">
                        <c:v>29.39</c:v>
                      </c:pt>
                      <c:pt idx="122">
                        <c:v>29.34</c:v>
                      </c:pt>
                      <c:pt idx="123">
                        <c:v>29.37</c:v>
                      </c:pt>
                      <c:pt idx="124">
                        <c:v>29.23</c:v>
                      </c:pt>
                      <c:pt idx="125">
                        <c:v>28.77</c:v>
                      </c:pt>
                      <c:pt idx="126">
                        <c:v>28.82</c:v>
                      </c:pt>
                      <c:pt idx="127">
                        <c:v>29</c:v>
                      </c:pt>
                      <c:pt idx="128">
                        <c:v>28.94</c:v>
                      </c:pt>
                      <c:pt idx="129">
                        <c:v>28.77</c:v>
                      </c:pt>
                      <c:pt idx="130">
                        <c:v>29.18</c:v>
                      </c:pt>
                      <c:pt idx="131">
                        <c:v>29.32</c:v>
                      </c:pt>
                      <c:pt idx="132">
                        <c:v>29.36</c:v>
                      </c:pt>
                      <c:pt idx="133">
                        <c:v>29.28</c:v>
                      </c:pt>
                      <c:pt idx="134">
                        <c:v>29.37</c:v>
                      </c:pt>
                      <c:pt idx="135">
                        <c:v>29.54</c:v>
                      </c:pt>
                      <c:pt idx="136">
                        <c:v>29.56</c:v>
                      </c:pt>
                      <c:pt idx="137">
                        <c:v>29.59</c:v>
                      </c:pt>
                      <c:pt idx="138">
                        <c:v>29.84</c:v>
                      </c:pt>
                      <c:pt idx="139">
                        <c:v>29.69</c:v>
                      </c:pt>
                      <c:pt idx="140">
                        <c:v>29.84</c:v>
                      </c:pt>
                      <c:pt idx="141">
                        <c:v>29.81</c:v>
                      </c:pt>
                      <c:pt idx="142">
                        <c:v>29.91</c:v>
                      </c:pt>
                      <c:pt idx="143">
                        <c:v>29.78</c:v>
                      </c:pt>
                      <c:pt idx="144">
                        <c:v>29.63</c:v>
                      </c:pt>
                      <c:pt idx="145">
                        <c:v>29.9</c:v>
                      </c:pt>
                      <c:pt idx="146">
                        <c:v>30.11</c:v>
                      </c:pt>
                      <c:pt idx="147">
                        <c:v>29.97</c:v>
                      </c:pt>
                      <c:pt idx="148">
                        <c:v>29.8</c:v>
                      </c:pt>
                      <c:pt idx="149">
                        <c:v>29.8</c:v>
                      </c:pt>
                      <c:pt idx="150">
                        <c:v>29.95</c:v>
                      </c:pt>
                      <c:pt idx="151">
                        <c:v>29.85</c:v>
                      </c:pt>
                      <c:pt idx="152">
                        <c:v>29.6</c:v>
                      </c:pt>
                      <c:pt idx="153">
                        <c:v>29.75</c:v>
                      </c:pt>
                      <c:pt idx="154">
                        <c:v>29.7</c:v>
                      </c:pt>
                      <c:pt idx="155">
                        <c:v>29.79</c:v>
                      </c:pt>
                      <c:pt idx="156">
                        <c:v>29.98</c:v>
                      </c:pt>
                      <c:pt idx="157">
                        <c:v>30.01</c:v>
                      </c:pt>
                      <c:pt idx="158">
                        <c:v>30.1</c:v>
                      </c:pt>
                      <c:pt idx="159">
                        <c:v>30.01</c:v>
                      </c:pt>
                      <c:pt idx="160">
                        <c:v>29.89</c:v>
                      </c:pt>
                      <c:pt idx="161">
                        <c:v>29.98</c:v>
                      </c:pt>
                      <c:pt idx="162">
                        <c:v>29.96</c:v>
                      </c:pt>
                      <c:pt idx="163">
                        <c:v>29.94</c:v>
                      </c:pt>
                      <c:pt idx="164">
                        <c:v>30.25</c:v>
                      </c:pt>
                      <c:pt idx="165">
                        <c:v>29.81</c:v>
                      </c:pt>
                      <c:pt idx="166">
                        <c:v>29.87</c:v>
                      </c:pt>
                      <c:pt idx="167">
                        <c:v>29.72</c:v>
                      </c:pt>
                      <c:pt idx="168">
                        <c:v>29.84</c:v>
                      </c:pt>
                      <c:pt idx="169">
                        <c:v>30.08</c:v>
                      </c:pt>
                      <c:pt idx="170">
                        <c:v>30.27</c:v>
                      </c:pt>
                      <c:pt idx="171">
                        <c:v>30.33</c:v>
                      </c:pt>
                      <c:pt idx="172">
                        <c:v>30.32</c:v>
                      </c:pt>
                      <c:pt idx="173">
                        <c:v>30.46</c:v>
                      </c:pt>
                      <c:pt idx="174">
                        <c:v>30.57</c:v>
                      </c:pt>
                      <c:pt idx="175">
                        <c:v>30.48</c:v>
                      </c:pt>
                      <c:pt idx="176">
                        <c:v>30.15</c:v>
                      </c:pt>
                      <c:pt idx="177">
                        <c:v>30.08</c:v>
                      </c:pt>
                      <c:pt idx="178">
                        <c:v>30.35</c:v>
                      </c:pt>
                      <c:pt idx="179">
                        <c:v>30.59</c:v>
                      </c:pt>
                      <c:pt idx="180">
                        <c:v>30.64</c:v>
                      </c:pt>
                      <c:pt idx="181">
                        <c:v>30.63</c:v>
                      </c:pt>
                      <c:pt idx="182">
                        <c:v>30.79</c:v>
                      </c:pt>
                      <c:pt idx="183">
                        <c:v>30.66</c:v>
                      </c:pt>
                      <c:pt idx="184">
                        <c:v>30.54</c:v>
                      </c:pt>
                      <c:pt idx="185">
                        <c:v>30.26</c:v>
                      </c:pt>
                      <c:pt idx="186">
                        <c:v>30.04</c:v>
                      </c:pt>
                      <c:pt idx="187">
                        <c:v>28.63</c:v>
                      </c:pt>
                      <c:pt idx="188">
                        <c:v>29.16</c:v>
                      </c:pt>
                      <c:pt idx="189">
                        <c:v>29.13</c:v>
                      </c:pt>
                      <c:pt idx="190">
                        <c:v>28.8</c:v>
                      </c:pt>
                      <c:pt idx="191">
                        <c:v>28.34</c:v>
                      </c:pt>
                      <c:pt idx="192">
                        <c:v>28.94</c:v>
                      </c:pt>
                      <c:pt idx="193">
                        <c:v>28.76</c:v>
                      </c:pt>
                      <c:pt idx="194">
                        <c:v>29.02</c:v>
                      </c:pt>
                      <c:pt idx="195">
                        <c:v>29.1</c:v>
                      </c:pt>
                      <c:pt idx="196">
                        <c:v>29.1</c:v>
                      </c:pt>
                      <c:pt idx="197">
                        <c:v>28.23</c:v>
                      </c:pt>
                      <c:pt idx="198">
                        <c:v>28.29</c:v>
                      </c:pt>
                      <c:pt idx="199">
                        <c:v>28.63</c:v>
                      </c:pt>
                      <c:pt idx="200">
                        <c:v>28.41</c:v>
                      </c:pt>
                      <c:pt idx="201">
                        <c:v>28.59</c:v>
                      </c:pt>
                      <c:pt idx="202">
                        <c:v>28.85</c:v>
                      </c:pt>
                      <c:pt idx="203">
                        <c:v>29.51</c:v>
                      </c:pt>
                      <c:pt idx="204">
                        <c:v>29.33</c:v>
                      </c:pt>
                      <c:pt idx="205">
                        <c:v>29.36</c:v>
                      </c:pt>
                      <c:pt idx="206">
                        <c:v>29.22</c:v>
                      </c:pt>
                      <c:pt idx="207">
                        <c:v>29.04</c:v>
                      </c:pt>
                      <c:pt idx="208">
                        <c:v>28.68</c:v>
                      </c:pt>
                      <c:pt idx="209">
                        <c:v>28.82</c:v>
                      </c:pt>
                      <c:pt idx="210">
                        <c:v>28.9</c:v>
                      </c:pt>
                      <c:pt idx="211">
                        <c:v>28.63</c:v>
                      </c:pt>
                      <c:pt idx="212">
                        <c:v>28.99</c:v>
                      </c:pt>
                      <c:pt idx="213">
                        <c:v>28.99</c:v>
                      </c:pt>
                      <c:pt idx="214">
                        <c:v>29.01</c:v>
                      </c:pt>
                      <c:pt idx="215">
                        <c:v>29</c:v>
                      </c:pt>
                      <c:pt idx="216">
                        <c:v>29.13</c:v>
                      </c:pt>
                      <c:pt idx="217">
                        <c:v>28.89</c:v>
                      </c:pt>
                      <c:pt idx="218">
                        <c:v>28.84</c:v>
                      </c:pt>
                      <c:pt idx="219">
                        <c:v>28.96</c:v>
                      </c:pt>
                      <c:pt idx="220">
                        <c:v>29.67</c:v>
                      </c:pt>
                      <c:pt idx="221">
                        <c:v>29.66</c:v>
                      </c:pt>
                      <c:pt idx="222">
                        <c:v>30</c:v>
                      </c:pt>
                      <c:pt idx="223">
                        <c:v>29.96</c:v>
                      </c:pt>
                      <c:pt idx="224">
                        <c:v>30.11</c:v>
                      </c:pt>
                      <c:pt idx="225">
                        <c:v>30.03</c:v>
                      </c:pt>
                      <c:pt idx="226">
                        <c:v>29.94</c:v>
                      </c:pt>
                      <c:pt idx="227">
                        <c:v>30.35</c:v>
                      </c:pt>
                      <c:pt idx="228">
                        <c:v>30.3</c:v>
                      </c:pt>
                      <c:pt idx="229">
                        <c:v>30.26</c:v>
                      </c:pt>
                      <c:pt idx="230">
                        <c:v>30.02</c:v>
                      </c:pt>
                      <c:pt idx="231">
                        <c:v>30.08</c:v>
                      </c:pt>
                      <c:pt idx="232">
                        <c:v>30.21</c:v>
                      </c:pt>
                      <c:pt idx="233">
                        <c:v>30.49</c:v>
                      </c:pt>
                      <c:pt idx="234">
                        <c:v>30.6</c:v>
                      </c:pt>
                      <c:pt idx="235">
                        <c:v>30.64</c:v>
                      </c:pt>
                      <c:pt idx="236">
                        <c:v>30.57</c:v>
                      </c:pt>
                      <c:pt idx="237">
                        <c:v>30.74</c:v>
                      </c:pt>
                      <c:pt idx="238">
                        <c:v>30.3</c:v>
                      </c:pt>
                      <c:pt idx="239">
                        <c:v>30.62</c:v>
                      </c:pt>
                      <c:pt idx="240">
                        <c:v>30.48</c:v>
                      </c:pt>
                      <c:pt idx="241">
                        <c:v>30.4</c:v>
                      </c:pt>
                      <c:pt idx="242">
                        <c:v>30.75</c:v>
                      </c:pt>
                      <c:pt idx="243">
                        <c:v>30.6</c:v>
                      </c:pt>
                      <c:pt idx="244">
                        <c:v>30.68</c:v>
                      </c:pt>
                      <c:pt idx="245">
                        <c:v>30.71</c:v>
                      </c:pt>
                      <c:pt idx="246">
                        <c:v>30.74</c:v>
                      </c:pt>
                      <c:pt idx="247">
                        <c:v>30.71</c:v>
                      </c:pt>
                      <c:pt idx="248">
                        <c:v>30.44</c:v>
                      </c:pt>
                      <c:pt idx="249">
                        <c:v>30.49</c:v>
                      </c:pt>
                      <c:pt idx="250">
                        <c:v>30.62</c:v>
                      </c:pt>
                      <c:pt idx="251">
                        <c:v>30.83</c:v>
                      </c:pt>
                      <c:pt idx="252">
                        <c:v>30.74</c:v>
                      </c:pt>
                      <c:pt idx="253">
                        <c:v>30.84</c:v>
                      </c:pt>
                      <c:pt idx="254">
                        <c:v>30.8</c:v>
                      </c:pt>
                      <c:pt idx="255">
                        <c:v>30.61</c:v>
                      </c:pt>
                      <c:pt idx="256">
                        <c:v>30.35</c:v>
                      </c:pt>
                      <c:pt idx="257">
                        <c:v>29.84</c:v>
                      </c:pt>
                      <c:pt idx="258">
                        <c:v>30.19</c:v>
                      </c:pt>
                      <c:pt idx="259">
                        <c:v>30.33</c:v>
                      </c:pt>
                      <c:pt idx="260">
                        <c:v>29.92</c:v>
                      </c:pt>
                      <c:pt idx="261">
                        <c:v>30.48</c:v>
                      </c:pt>
                      <c:pt idx="262">
                        <c:v>30.44</c:v>
                      </c:pt>
                      <c:pt idx="263">
                        <c:v>30.38</c:v>
                      </c:pt>
                      <c:pt idx="264">
                        <c:v>30.37</c:v>
                      </c:pt>
                      <c:pt idx="265">
                        <c:v>30.5</c:v>
                      </c:pt>
                      <c:pt idx="266">
                        <c:v>29.97</c:v>
                      </c:pt>
                      <c:pt idx="267">
                        <c:v>30.01</c:v>
                      </c:pt>
                      <c:pt idx="268">
                        <c:v>29.63</c:v>
                      </c:pt>
                      <c:pt idx="269">
                        <c:v>29.4</c:v>
                      </c:pt>
                      <c:pt idx="270">
                        <c:v>29.12</c:v>
                      </c:pt>
                      <c:pt idx="271">
                        <c:v>29.56</c:v>
                      </c:pt>
                      <c:pt idx="272">
                        <c:v>29.51</c:v>
                      </c:pt>
                      <c:pt idx="273">
                        <c:v>29.35</c:v>
                      </c:pt>
                      <c:pt idx="274">
                        <c:v>29.6</c:v>
                      </c:pt>
                      <c:pt idx="275">
                        <c:v>29.86</c:v>
                      </c:pt>
                      <c:pt idx="276">
                        <c:v>29.61</c:v>
                      </c:pt>
                      <c:pt idx="277">
                        <c:v>29.75</c:v>
                      </c:pt>
                      <c:pt idx="278">
                        <c:v>29.63</c:v>
                      </c:pt>
                      <c:pt idx="279">
                        <c:v>29.01</c:v>
                      </c:pt>
                      <c:pt idx="280">
                        <c:v>29.11</c:v>
                      </c:pt>
                      <c:pt idx="281">
                        <c:v>29.64</c:v>
                      </c:pt>
                      <c:pt idx="282">
                        <c:v>29.75</c:v>
                      </c:pt>
                      <c:pt idx="283">
                        <c:v>29.65</c:v>
                      </c:pt>
                      <c:pt idx="284">
                        <c:v>29.75</c:v>
                      </c:pt>
                      <c:pt idx="285">
                        <c:v>29.36</c:v>
                      </c:pt>
                      <c:pt idx="286">
                        <c:v>29.27</c:v>
                      </c:pt>
                      <c:pt idx="287">
                        <c:v>28.76</c:v>
                      </c:pt>
                      <c:pt idx="288">
                        <c:v>28.74</c:v>
                      </c:pt>
                      <c:pt idx="289">
                        <c:v>28.02</c:v>
                      </c:pt>
                      <c:pt idx="290">
                        <c:v>28.15</c:v>
                      </c:pt>
                      <c:pt idx="291">
                        <c:v>27.48</c:v>
                      </c:pt>
                      <c:pt idx="292">
                        <c:v>27.05</c:v>
                      </c:pt>
                      <c:pt idx="293">
                        <c:v>27.56</c:v>
                      </c:pt>
                      <c:pt idx="294">
                        <c:v>26.69</c:v>
                      </c:pt>
                      <c:pt idx="295">
                        <c:v>26.99</c:v>
                      </c:pt>
                      <c:pt idx="296">
                        <c:v>27.17</c:v>
                      </c:pt>
                      <c:pt idx="297">
                        <c:v>26.01</c:v>
                      </c:pt>
                      <c:pt idx="298">
                        <c:v>27.34</c:v>
                      </c:pt>
                      <c:pt idx="299">
                        <c:v>27.53</c:v>
                      </c:pt>
                      <c:pt idx="300">
                        <c:v>28.19</c:v>
                      </c:pt>
                      <c:pt idx="301">
                        <c:v>27.17</c:v>
                      </c:pt>
                      <c:pt idx="302">
                        <c:v>27.05</c:v>
                      </c:pt>
                      <c:pt idx="303">
                        <c:v>26.81</c:v>
                      </c:pt>
                      <c:pt idx="304">
                        <c:v>26.34</c:v>
                      </c:pt>
                      <c:pt idx="305">
                        <c:v>26.1</c:v>
                      </c:pt>
                      <c:pt idx="306">
                        <c:v>26.89</c:v>
                      </c:pt>
                      <c:pt idx="307">
                        <c:v>27.99</c:v>
                      </c:pt>
                      <c:pt idx="308">
                        <c:v>27.61</c:v>
                      </c:pt>
                      <c:pt idx="309">
                        <c:v>27.81</c:v>
                      </c:pt>
                      <c:pt idx="310">
                        <c:v>27.88</c:v>
                      </c:pt>
                      <c:pt idx="311">
                        <c:v>27.92</c:v>
                      </c:pt>
                      <c:pt idx="312">
                        <c:v>28.02</c:v>
                      </c:pt>
                      <c:pt idx="313">
                        <c:v>27.69</c:v>
                      </c:pt>
                      <c:pt idx="314">
                        <c:v>26.87</c:v>
                      </c:pt>
                      <c:pt idx="315">
                        <c:v>27.19</c:v>
                      </c:pt>
                      <c:pt idx="316">
                        <c:v>27.02</c:v>
                      </c:pt>
                      <c:pt idx="317">
                        <c:v>27.38</c:v>
                      </c:pt>
                      <c:pt idx="318">
                        <c:v>27.59</c:v>
                      </c:pt>
                      <c:pt idx="319">
                        <c:v>27.26</c:v>
                      </c:pt>
                      <c:pt idx="320">
                        <c:v>27.05</c:v>
                      </c:pt>
                      <c:pt idx="321">
                        <c:v>26.78</c:v>
                      </c:pt>
                      <c:pt idx="322">
                        <c:v>26.69</c:v>
                      </c:pt>
                      <c:pt idx="323">
                        <c:v>26.96</c:v>
                      </c:pt>
                      <c:pt idx="324">
                        <c:v>27.02</c:v>
                      </c:pt>
                      <c:pt idx="325">
                        <c:v>27.47</c:v>
                      </c:pt>
                      <c:pt idx="326">
                        <c:v>27.56</c:v>
                      </c:pt>
                      <c:pt idx="327">
                        <c:v>27.3</c:v>
                      </c:pt>
                      <c:pt idx="328">
                        <c:v>28.33</c:v>
                      </c:pt>
                      <c:pt idx="329">
                        <c:v>28.51</c:v>
                      </c:pt>
                      <c:pt idx="330">
                        <c:v>28.16</c:v>
                      </c:pt>
                      <c:pt idx="331">
                        <c:v>28.07</c:v>
                      </c:pt>
                      <c:pt idx="332">
                        <c:v>27.68</c:v>
                      </c:pt>
                      <c:pt idx="333">
                        <c:v>27.62</c:v>
                      </c:pt>
                      <c:pt idx="334">
                        <c:v>27.63</c:v>
                      </c:pt>
                      <c:pt idx="335">
                        <c:v>27.95</c:v>
                      </c:pt>
                      <c:pt idx="336">
                        <c:v>27.84</c:v>
                      </c:pt>
                      <c:pt idx="337">
                        <c:v>28.37</c:v>
                      </c:pt>
                      <c:pt idx="338">
                        <c:v>28.69</c:v>
                      </c:pt>
                      <c:pt idx="339">
                        <c:v>28.63</c:v>
                      </c:pt>
                      <c:pt idx="340">
                        <c:v>28.8</c:v>
                      </c:pt>
                      <c:pt idx="341">
                        <c:v>29.11</c:v>
                      </c:pt>
                      <c:pt idx="342">
                        <c:v>28.72</c:v>
                      </c:pt>
                      <c:pt idx="343">
                        <c:v>28.96</c:v>
                      </c:pt>
                      <c:pt idx="344">
                        <c:v>28.8</c:v>
                      </c:pt>
                      <c:pt idx="345">
                        <c:v>28.64</c:v>
                      </c:pt>
                      <c:pt idx="346">
                        <c:v>28.83</c:v>
                      </c:pt>
                      <c:pt idx="347">
                        <c:v>28.25</c:v>
                      </c:pt>
                      <c:pt idx="348">
                        <c:v>27.72</c:v>
                      </c:pt>
                      <c:pt idx="349">
                        <c:v>27.7</c:v>
                      </c:pt>
                      <c:pt idx="350">
                        <c:v>27.35</c:v>
                      </c:pt>
                      <c:pt idx="351">
                        <c:v>26.44</c:v>
                      </c:pt>
                      <c:pt idx="352">
                        <c:v>26.77</c:v>
                      </c:pt>
                      <c:pt idx="353">
                        <c:v>26.92</c:v>
                      </c:pt>
                      <c:pt idx="354">
                        <c:v>26.71</c:v>
                      </c:pt>
                      <c:pt idx="355">
                        <c:v>26.69</c:v>
                      </c:pt>
                      <c:pt idx="356">
                        <c:v>27.34</c:v>
                      </c:pt>
                      <c:pt idx="357">
                        <c:v>27.42</c:v>
                      </c:pt>
                      <c:pt idx="358">
                        <c:v>27</c:v>
                      </c:pt>
                      <c:pt idx="359">
                        <c:v>27.36</c:v>
                      </c:pt>
                      <c:pt idx="360">
                        <c:v>25.96</c:v>
                      </c:pt>
                      <c:pt idx="361">
                        <c:v>25.83</c:v>
                      </c:pt>
                      <c:pt idx="362">
                        <c:v>25.37</c:v>
                      </c:pt>
                      <c:pt idx="363">
                        <c:v>25.8</c:v>
                      </c:pt>
                      <c:pt idx="364">
                        <c:v>24.38</c:v>
                      </c:pt>
                      <c:pt idx="365">
                        <c:v>24.64</c:v>
                      </c:pt>
                      <c:pt idx="366">
                        <c:v>24.45</c:v>
                      </c:pt>
                      <c:pt idx="367">
                        <c:v>24.54</c:v>
                      </c:pt>
                      <c:pt idx="368">
                        <c:v>25.69</c:v>
                      </c:pt>
                      <c:pt idx="369">
                        <c:v>25.59</c:v>
                      </c:pt>
                      <c:pt idx="370">
                        <c:v>24.94</c:v>
                      </c:pt>
                      <c:pt idx="371">
                        <c:v>24.75</c:v>
                      </c:pt>
                      <c:pt idx="372">
                        <c:v>24.08</c:v>
                      </c:pt>
                      <c:pt idx="373">
                        <c:v>23.56</c:v>
                      </c:pt>
                      <c:pt idx="374">
                        <c:v>23.19</c:v>
                      </c:pt>
                      <c:pt idx="375">
                        <c:v>23.74</c:v>
                      </c:pt>
                      <c:pt idx="376">
                        <c:v>22.95</c:v>
                      </c:pt>
                      <c:pt idx="377">
                        <c:v>23.36</c:v>
                      </c:pt>
                      <c:pt idx="378">
                        <c:v>24.76</c:v>
                      </c:pt>
                      <c:pt idx="379">
                        <c:v>24.54</c:v>
                      </c:pt>
                      <c:pt idx="380">
                        <c:v>25.15</c:v>
                      </c:pt>
                      <c:pt idx="381">
                        <c:v>24.94</c:v>
                      </c:pt>
                      <c:pt idx="382">
                        <c:v>24.48</c:v>
                      </c:pt>
                      <c:pt idx="383">
                        <c:v>24.85</c:v>
                      </c:pt>
                      <c:pt idx="384">
                        <c:v>25.61</c:v>
                      </c:pt>
                      <c:pt idx="385">
                        <c:v>25.31</c:v>
                      </c:pt>
                      <c:pt idx="386">
                        <c:v>25.84</c:v>
                      </c:pt>
                      <c:pt idx="387">
                        <c:v>24.54</c:v>
                      </c:pt>
                      <c:pt idx="388">
                        <c:v>24.35</c:v>
                      </c:pt>
                      <c:pt idx="389">
                        <c:v>24.34</c:v>
                      </c:pt>
                      <c:pt idx="390">
                        <c:v>23.81</c:v>
                      </c:pt>
                      <c:pt idx="391">
                        <c:v>23.56</c:v>
                      </c:pt>
                      <c:pt idx="392">
                        <c:v>23.57</c:v>
                      </c:pt>
                      <c:pt idx="393">
                        <c:v>23.71</c:v>
                      </c:pt>
                      <c:pt idx="394">
                        <c:v>23.54</c:v>
                      </c:pt>
                      <c:pt idx="395">
                        <c:v>23.76</c:v>
                      </c:pt>
                      <c:pt idx="396">
                        <c:v>24.19</c:v>
                      </c:pt>
                      <c:pt idx="397">
                        <c:v>24.02</c:v>
                      </c:pt>
                      <c:pt idx="398">
                        <c:v>23.53</c:v>
                      </c:pt>
                      <c:pt idx="399">
                        <c:v>23.48</c:v>
                      </c:pt>
                      <c:pt idx="400">
                        <c:v>23.47</c:v>
                      </c:pt>
                      <c:pt idx="401">
                        <c:v>23.01</c:v>
                      </c:pt>
                      <c:pt idx="402">
                        <c:v>22.86</c:v>
                      </c:pt>
                      <c:pt idx="403">
                        <c:v>22.21</c:v>
                      </c:pt>
                      <c:pt idx="404">
                        <c:v>22.27</c:v>
                      </c:pt>
                      <c:pt idx="405">
                        <c:v>21.46</c:v>
                      </c:pt>
                      <c:pt idx="406">
                        <c:v>21.86</c:v>
                      </c:pt>
                      <c:pt idx="407">
                        <c:v>22.23</c:v>
                      </c:pt>
                      <c:pt idx="408">
                        <c:v>22.31</c:v>
                      </c:pt>
                      <c:pt idx="409">
                        <c:v>22.62</c:v>
                      </c:pt>
                      <c:pt idx="410">
                        <c:v>21.68</c:v>
                      </c:pt>
                      <c:pt idx="411">
                        <c:v>22.05</c:v>
                      </c:pt>
                      <c:pt idx="412">
                        <c:v>20.93</c:v>
                      </c:pt>
                      <c:pt idx="413">
                        <c:v>20.69</c:v>
                      </c:pt>
                      <c:pt idx="414">
                        <c:v>21.13</c:v>
                      </c:pt>
                      <c:pt idx="415">
                        <c:v>22.49</c:v>
                      </c:pt>
                      <c:pt idx="416">
                        <c:v>22.64</c:v>
                      </c:pt>
                      <c:pt idx="417">
                        <c:v>22.05</c:v>
                      </c:pt>
                      <c:pt idx="418">
                        <c:v>22.83</c:v>
                      </c:pt>
                      <c:pt idx="419">
                        <c:v>23.18</c:v>
                      </c:pt>
                      <c:pt idx="420">
                        <c:v>22.64</c:v>
                      </c:pt>
                      <c:pt idx="421">
                        <c:v>23.64</c:v>
                      </c:pt>
                      <c:pt idx="422">
                        <c:v>24.08</c:v>
                      </c:pt>
                      <c:pt idx="423">
                        <c:v>23.38</c:v>
                      </c:pt>
                      <c:pt idx="424">
                        <c:v>22.43</c:v>
                      </c:pt>
                      <c:pt idx="425">
                        <c:v>22.17</c:v>
                      </c:pt>
                      <c:pt idx="426">
                        <c:v>22.37</c:v>
                      </c:pt>
                      <c:pt idx="427">
                        <c:v>22</c:v>
                      </c:pt>
                      <c:pt idx="428">
                        <c:v>21.51</c:v>
                      </c:pt>
                      <c:pt idx="429">
                        <c:v>22.1</c:v>
                      </c:pt>
                      <c:pt idx="430">
                        <c:v>22.02</c:v>
                      </c:pt>
                      <c:pt idx="431">
                        <c:v>21.42</c:v>
                      </c:pt>
                      <c:pt idx="432">
                        <c:v>21.76</c:v>
                      </c:pt>
                      <c:pt idx="433">
                        <c:v>21.73</c:v>
                      </c:pt>
                      <c:pt idx="434">
                        <c:v>21.98</c:v>
                      </c:pt>
                      <c:pt idx="435">
                        <c:v>21.59</c:v>
                      </c:pt>
                      <c:pt idx="436">
                        <c:v>22.06</c:v>
                      </c:pt>
                      <c:pt idx="437">
                        <c:v>22.06</c:v>
                      </c:pt>
                      <c:pt idx="438">
                        <c:v>22.26</c:v>
                      </c:pt>
                      <c:pt idx="439">
                        <c:v>22.36</c:v>
                      </c:pt>
                      <c:pt idx="440">
                        <c:v>21.66</c:v>
                      </c:pt>
                      <c:pt idx="441">
                        <c:v>20.95</c:v>
                      </c:pt>
                      <c:pt idx="442">
                        <c:v>20.67</c:v>
                      </c:pt>
                      <c:pt idx="443">
                        <c:v>20.56</c:v>
                      </c:pt>
                      <c:pt idx="444">
                        <c:v>20.39</c:v>
                      </c:pt>
                      <c:pt idx="445">
                        <c:v>19.66</c:v>
                      </c:pt>
                      <c:pt idx="446">
                        <c:v>19.73</c:v>
                      </c:pt>
                      <c:pt idx="447">
                        <c:v>19.170000000000002</c:v>
                      </c:pt>
                      <c:pt idx="448">
                        <c:v>20.43</c:v>
                      </c:pt>
                      <c:pt idx="449">
                        <c:v>20.079999999999998</c:v>
                      </c:pt>
                      <c:pt idx="450">
                        <c:v>20.04</c:v>
                      </c:pt>
                      <c:pt idx="451">
                        <c:v>19.47</c:v>
                      </c:pt>
                      <c:pt idx="452">
                        <c:v>19.02</c:v>
                      </c:pt>
                      <c:pt idx="453">
                        <c:v>20.62</c:v>
                      </c:pt>
                      <c:pt idx="454">
                        <c:v>20.2</c:v>
                      </c:pt>
                      <c:pt idx="455">
                        <c:v>21.35</c:v>
                      </c:pt>
                      <c:pt idx="456">
                        <c:v>21.63</c:v>
                      </c:pt>
                      <c:pt idx="457">
                        <c:v>21.56</c:v>
                      </c:pt>
                      <c:pt idx="458">
                        <c:v>20.78</c:v>
                      </c:pt>
                      <c:pt idx="459">
                        <c:v>20.46</c:v>
                      </c:pt>
                      <c:pt idx="460">
                        <c:v>20</c:v>
                      </c:pt>
                      <c:pt idx="461">
                        <c:v>20.170000000000002</c:v>
                      </c:pt>
                      <c:pt idx="462">
                        <c:v>21.59</c:v>
                      </c:pt>
                      <c:pt idx="463">
                        <c:v>21.58</c:v>
                      </c:pt>
                      <c:pt idx="464">
                        <c:v>21.67</c:v>
                      </c:pt>
                      <c:pt idx="465">
                        <c:v>21.38</c:v>
                      </c:pt>
                      <c:pt idx="466">
                        <c:v>21.51</c:v>
                      </c:pt>
                      <c:pt idx="467">
                        <c:v>21.27</c:v>
                      </c:pt>
                      <c:pt idx="468">
                        <c:v>20.91</c:v>
                      </c:pt>
                      <c:pt idx="469">
                        <c:v>20.78</c:v>
                      </c:pt>
                      <c:pt idx="470">
                        <c:v>20.39</c:v>
                      </c:pt>
                      <c:pt idx="471">
                        <c:v>19.91</c:v>
                      </c:pt>
                      <c:pt idx="472">
                        <c:v>20.11</c:v>
                      </c:pt>
                      <c:pt idx="473">
                        <c:v>20.65</c:v>
                      </c:pt>
                      <c:pt idx="474">
                        <c:v>21</c:v>
                      </c:pt>
                      <c:pt idx="475">
                        <c:v>21.47</c:v>
                      </c:pt>
                      <c:pt idx="476">
                        <c:v>21.09</c:v>
                      </c:pt>
                      <c:pt idx="477">
                        <c:v>20.85</c:v>
                      </c:pt>
                      <c:pt idx="478">
                        <c:v>20.71</c:v>
                      </c:pt>
                      <c:pt idx="479">
                        <c:v>21.46</c:v>
                      </c:pt>
                      <c:pt idx="480">
                        <c:v>21.86</c:v>
                      </c:pt>
                      <c:pt idx="481">
                        <c:v>21.92</c:v>
                      </c:pt>
                      <c:pt idx="482">
                        <c:v>21.65</c:v>
                      </c:pt>
                      <c:pt idx="483">
                        <c:v>21.59</c:v>
                      </c:pt>
                      <c:pt idx="484">
                        <c:v>22.32</c:v>
                      </c:pt>
                      <c:pt idx="485">
                        <c:v>22.48</c:v>
                      </c:pt>
                      <c:pt idx="486">
                        <c:v>22.09</c:v>
                      </c:pt>
                      <c:pt idx="487">
                        <c:v>22.32</c:v>
                      </c:pt>
                      <c:pt idx="488">
                        <c:v>21.52</c:v>
                      </c:pt>
                      <c:pt idx="489">
                        <c:v>21.08</c:v>
                      </c:pt>
                      <c:pt idx="490">
                        <c:v>21.08</c:v>
                      </c:pt>
                      <c:pt idx="491">
                        <c:v>21.33</c:v>
                      </c:pt>
                      <c:pt idx="492">
                        <c:v>21.14</c:v>
                      </c:pt>
                      <c:pt idx="493">
                        <c:v>21.29</c:v>
                      </c:pt>
                      <c:pt idx="494">
                        <c:v>21.5</c:v>
                      </c:pt>
                      <c:pt idx="495">
                        <c:v>21.41</c:v>
                      </c:pt>
                      <c:pt idx="496">
                        <c:v>21.2</c:v>
                      </c:pt>
                      <c:pt idx="497">
                        <c:v>20.71</c:v>
                      </c:pt>
                      <c:pt idx="498">
                        <c:v>20.18</c:v>
                      </c:pt>
                      <c:pt idx="499">
                        <c:v>20.3</c:v>
                      </c:pt>
                      <c:pt idx="500">
                        <c:v>20</c:v>
                      </c:pt>
                      <c:pt idx="501">
                        <c:v>20.100000000000001</c:v>
                      </c:pt>
                      <c:pt idx="502">
                        <c:v>19.989999999999998</c:v>
                      </c:pt>
                      <c:pt idx="503">
                        <c:v>20.34</c:v>
                      </c:pt>
                      <c:pt idx="504">
                        <c:v>20.079999999999998</c:v>
                      </c:pt>
                      <c:pt idx="505">
                        <c:v>19.78</c:v>
                      </c:pt>
                      <c:pt idx="506">
                        <c:v>19.72</c:v>
                      </c:pt>
                      <c:pt idx="507">
                        <c:v>19.600000000000001</c:v>
                      </c:pt>
                      <c:pt idx="508">
                        <c:v>19.989999999999998</c:v>
                      </c:pt>
                      <c:pt idx="509">
                        <c:v>18.920000000000002</c:v>
                      </c:pt>
                      <c:pt idx="510">
                        <c:v>18.670000000000002</c:v>
                      </c:pt>
                      <c:pt idx="511">
                        <c:v>18.72</c:v>
                      </c:pt>
                      <c:pt idx="512">
                        <c:v>18.18</c:v>
                      </c:pt>
                      <c:pt idx="513">
                        <c:v>18.670000000000002</c:v>
                      </c:pt>
                      <c:pt idx="514">
                        <c:v>18.97</c:v>
                      </c:pt>
                      <c:pt idx="515">
                        <c:v>19.14</c:v>
                      </c:pt>
                      <c:pt idx="516">
                        <c:v>18.579999999999998</c:v>
                      </c:pt>
                      <c:pt idx="517">
                        <c:v>18.28</c:v>
                      </c:pt>
                      <c:pt idx="518">
                        <c:v>18.47</c:v>
                      </c:pt>
                      <c:pt idx="519">
                        <c:v>17.989999999999998</c:v>
                      </c:pt>
                      <c:pt idx="520">
                        <c:v>17.420000000000002</c:v>
                      </c:pt>
                      <c:pt idx="521">
                        <c:v>17.63</c:v>
                      </c:pt>
                      <c:pt idx="522">
                        <c:v>17.59</c:v>
                      </c:pt>
                      <c:pt idx="523">
                        <c:v>16.95</c:v>
                      </c:pt>
                      <c:pt idx="524">
                        <c:v>16.690000000000001</c:v>
                      </c:pt>
                      <c:pt idx="525">
                        <c:v>16.43</c:v>
                      </c:pt>
                      <c:pt idx="526">
                        <c:v>16.48</c:v>
                      </c:pt>
                      <c:pt idx="527">
                        <c:v>16.23</c:v>
                      </c:pt>
                      <c:pt idx="528">
                        <c:v>16.21</c:v>
                      </c:pt>
                      <c:pt idx="529">
                        <c:v>15.64</c:v>
                      </c:pt>
                      <c:pt idx="530">
                        <c:v>16.649999999999999</c:v>
                      </c:pt>
                      <c:pt idx="531">
                        <c:v>15.7</c:v>
                      </c:pt>
                      <c:pt idx="532">
                        <c:v>15.59</c:v>
                      </c:pt>
                      <c:pt idx="533">
                        <c:v>15.15</c:v>
                      </c:pt>
                      <c:pt idx="534">
                        <c:v>14.37</c:v>
                      </c:pt>
                      <c:pt idx="535">
                        <c:v>13.93</c:v>
                      </c:pt>
                      <c:pt idx="536">
                        <c:v>15.75</c:v>
                      </c:pt>
                      <c:pt idx="537">
                        <c:v>16.43</c:v>
                      </c:pt>
                      <c:pt idx="538">
                        <c:v>16.77</c:v>
                      </c:pt>
                      <c:pt idx="539">
                        <c:v>16.829999999999998</c:v>
                      </c:pt>
                      <c:pt idx="540">
                        <c:v>18.239999999999998</c:v>
                      </c:pt>
                      <c:pt idx="541">
                        <c:v>18.22</c:v>
                      </c:pt>
                      <c:pt idx="542">
                        <c:v>16.989999999999998</c:v>
                      </c:pt>
                      <c:pt idx="543">
                        <c:v>16.93</c:v>
                      </c:pt>
                      <c:pt idx="544">
                        <c:v>16.13</c:v>
                      </c:pt>
                      <c:pt idx="545">
                        <c:v>17.440000000000001</c:v>
                      </c:pt>
                      <c:pt idx="546">
                        <c:v>17.71</c:v>
                      </c:pt>
                      <c:pt idx="547">
                        <c:v>17.55</c:v>
                      </c:pt>
                      <c:pt idx="548">
                        <c:v>17.55</c:v>
                      </c:pt>
                      <c:pt idx="549">
                        <c:v>17.399999999999999</c:v>
                      </c:pt>
                      <c:pt idx="550">
                        <c:v>18.28</c:v>
                      </c:pt>
                      <c:pt idx="551">
                        <c:v>18.100000000000001</c:v>
                      </c:pt>
                      <c:pt idx="552">
                        <c:v>17.21</c:v>
                      </c:pt>
                      <c:pt idx="553">
                        <c:v>17.8</c:v>
                      </c:pt>
                      <c:pt idx="554">
                        <c:v>18.100000000000001</c:v>
                      </c:pt>
                      <c:pt idx="555">
                        <c:v>17.18</c:v>
                      </c:pt>
                      <c:pt idx="556">
                        <c:v>16.690000000000001</c:v>
                      </c:pt>
                      <c:pt idx="557">
                        <c:v>17.21</c:v>
                      </c:pt>
                      <c:pt idx="558">
                        <c:v>17.329999999999998</c:v>
                      </c:pt>
                      <c:pt idx="559">
                        <c:v>16.66</c:v>
                      </c:pt>
                      <c:pt idx="560">
                        <c:v>16.18</c:v>
                      </c:pt>
                      <c:pt idx="561">
                        <c:v>16.510000000000002</c:v>
                      </c:pt>
                      <c:pt idx="562">
                        <c:v>16.21</c:v>
                      </c:pt>
                      <c:pt idx="563">
                        <c:v>16.82</c:v>
                      </c:pt>
                      <c:pt idx="564">
                        <c:v>16.23</c:v>
                      </c:pt>
                      <c:pt idx="565">
                        <c:v>16.36</c:v>
                      </c:pt>
                      <c:pt idx="566">
                        <c:v>16.68</c:v>
                      </c:pt>
                      <c:pt idx="567">
                        <c:v>17.350000000000001</c:v>
                      </c:pt>
                      <c:pt idx="568">
                        <c:v>17.38</c:v>
                      </c:pt>
                      <c:pt idx="569">
                        <c:v>17.62</c:v>
                      </c:pt>
                      <c:pt idx="570">
                        <c:v>17.89</c:v>
                      </c:pt>
                      <c:pt idx="571">
                        <c:v>17.02</c:v>
                      </c:pt>
                      <c:pt idx="572">
                        <c:v>17.64</c:v>
                      </c:pt>
                      <c:pt idx="573">
                        <c:v>18.399999999999999</c:v>
                      </c:pt>
                      <c:pt idx="574">
                        <c:v>17.22</c:v>
                      </c:pt>
                      <c:pt idx="575">
                        <c:v>17.010000000000002</c:v>
                      </c:pt>
                      <c:pt idx="576">
                        <c:v>17.399999999999999</c:v>
                      </c:pt>
                      <c:pt idx="577">
                        <c:v>17.16</c:v>
                      </c:pt>
                      <c:pt idx="578">
                        <c:v>15.49</c:v>
                      </c:pt>
                      <c:pt idx="579">
                        <c:v>16.649999999999999</c:v>
                      </c:pt>
                      <c:pt idx="580">
                        <c:v>15.05</c:v>
                      </c:pt>
                      <c:pt idx="581">
                        <c:v>16.23</c:v>
                      </c:pt>
                      <c:pt idx="582">
                        <c:v>18.149999999999999</c:v>
                      </c:pt>
                      <c:pt idx="583">
                        <c:v>16.670000000000002</c:v>
                      </c:pt>
                      <c:pt idx="584">
                        <c:v>16.62</c:v>
                      </c:pt>
                      <c:pt idx="585">
                        <c:v>16.43</c:v>
                      </c:pt>
                      <c:pt idx="586">
                        <c:v>16.89</c:v>
                      </c:pt>
                      <c:pt idx="587">
                        <c:v>17.350000000000001</c:v>
                      </c:pt>
                      <c:pt idx="588">
                        <c:v>15.06</c:v>
                      </c:pt>
                      <c:pt idx="589">
                        <c:v>16.13</c:v>
                      </c:pt>
                      <c:pt idx="590">
                        <c:v>16.77</c:v>
                      </c:pt>
                      <c:pt idx="591">
                        <c:v>15.93</c:v>
                      </c:pt>
                      <c:pt idx="592">
                        <c:v>15.23</c:v>
                      </c:pt>
                      <c:pt idx="593">
                        <c:v>14.44</c:v>
                      </c:pt>
                      <c:pt idx="594">
                        <c:v>12.91</c:v>
                      </c:pt>
                      <c:pt idx="595">
                        <c:v>12.39</c:v>
                      </c:pt>
                      <c:pt idx="596">
                        <c:v>11.11</c:v>
                      </c:pt>
                      <c:pt idx="597">
                        <c:v>12.25</c:v>
                      </c:pt>
                      <c:pt idx="598">
                        <c:v>13.21</c:v>
                      </c:pt>
                      <c:pt idx="599">
                        <c:v>14.06</c:v>
                      </c:pt>
                      <c:pt idx="600">
                        <c:v>12.53</c:v>
                      </c:pt>
                      <c:pt idx="601">
                        <c:v>12.82</c:v>
                      </c:pt>
                      <c:pt idx="602">
                        <c:v>12.45</c:v>
                      </c:pt>
                      <c:pt idx="603">
                        <c:v>13.07</c:v>
                      </c:pt>
                      <c:pt idx="604">
                        <c:v>12.67</c:v>
                      </c:pt>
                      <c:pt idx="605">
                        <c:v>11.88</c:v>
                      </c:pt>
                      <c:pt idx="606">
                        <c:v>11.75</c:v>
                      </c:pt>
                      <c:pt idx="607">
                        <c:v>10.99</c:v>
                      </c:pt>
                      <c:pt idx="608">
                        <c:v>10.69</c:v>
                      </c:pt>
                      <c:pt idx="609">
                        <c:v>12.37</c:v>
                      </c:pt>
                      <c:pt idx="610">
                        <c:v>11.61</c:v>
                      </c:pt>
                      <c:pt idx="611">
                        <c:v>12.01</c:v>
                      </c:pt>
                      <c:pt idx="612">
                        <c:v>12.6</c:v>
                      </c:pt>
                      <c:pt idx="613">
                        <c:v>12.67</c:v>
                      </c:pt>
                      <c:pt idx="614">
                        <c:v>13.38</c:v>
                      </c:pt>
                      <c:pt idx="615">
                        <c:v>12.16</c:v>
                      </c:pt>
                      <c:pt idx="616">
                        <c:v>11.32</c:v>
                      </c:pt>
                      <c:pt idx="617">
                        <c:v>11.54</c:v>
                      </c:pt>
                      <c:pt idx="618">
                        <c:v>11.19</c:v>
                      </c:pt>
                      <c:pt idx="619">
                        <c:v>10.81</c:v>
                      </c:pt>
                      <c:pt idx="620">
                        <c:v>10.14</c:v>
                      </c:pt>
                      <c:pt idx="621">
                        <c:v>10.88</c:v>
                      </c:pt>
                      <c:pt idx="622">
                        <c:v>10.33</c:v>
                      </c:pt>
                      <c:pt idx="623">
                        <c:v>9.67</c:v>
                      </c:pt>
                      <c:pt idx="624">
                        <c:v>9.5299999999999994</c:v>
                      </c:pt>
                      <c:pt idx="625">
                        <c:v>8.5299999999999994</c:v>
                      </c:pt>
                      <c:pt idx="626">
                        <c:v>7.62</c:v>
                      </c:pt>
                      <c:pt idx="627">
                        <c:v>7.85</c:v>
                      </c:pt>
                      <c:pt idx="628">
                        <c:v>9.0399999999999991</c:v>
                      </c:pt>
                      <c:pt idx="629">
                        <c:v>9.57</c:v>
                      </c:pt>
                      <c:pt idx="630">
                        <c:v>10.02</c:v>
                      </c:pt>
                      <c:pt idx="631">
                        <c:v>10.27</c:v>
                      </c:pt>
                      <c:pt idx="632">
                        <c:v>8.56</c:v>
                      </c:pt>
                      <c:pt idx="633">
                        <c:v>9.26</c:v>
                      </c:pt>
                      <c:pt idx="634">
                        <c:v>9.73</c:v>
                      </c:pt>
                      <c:pt idx="635">
                        <c:v>9.6300000000000008</c:v>
                      </c:pt>
                      <c:pt idx="636">
                        <c:v>10.39</c:v>
                      </c:pt>
                      <c:pt idx="637">
                        <c:v>11.09</c:v>
                      </c:pt>
                      <c:pt idx="638">
                        <c:v>10.64</c:v>
                      </c:pt>
                      <c:pt idx="639">
                        <c:v>10.46</c:v>
                      </c:pt>
                      <c:pt idx="640">
                        <c:v>9.65</c:v>
                      </c:pt>
                      <c:pt idx="641">
                        <c:v>9.84</c:v>
                      </c:pt>
                      <c:pt idx="642">
                        <c:v>9.43</c:v>
                      </c:pt>
                      <c:pt idx="643">
                        <c:v>10.49</c:v>
                      </c:pt>
                      <c:pt idx="644">
                        <c:v>10.39</c:v>
                      </c:pt>
                      <c:pt idx="645">
                        <c:v>10.09</c:v>
                      </c:pt>
                      <c:pt idx="646">
                        <c:v>9.92</c:v>
                      </c:pt>
                      <c:pt idx="647">
                        <c:v>9.57</c:v>
                      </c:pt>
                      <c:pt idx="648">
                        <c:v>9.34</c:v>
                      </c:pt>
                      <c:pt idx="649">
                        <c:v>9.5500000000000007</c:v>
                      </c:pt>
                      <c:pt idx="650">
                        <c:v>9.56</c:v>
                      </c:pt>
                      <c:pt idx="651">
                        <c:v>9.4700000000000006</c:v>
                      </c:pt>
                      <c:pt idx="652">
                        <c:v>9.84</c:v>
                      </c:pt>
                      <c:pt idx="653">
                        <c:v>10.16</c:v>
                      </c:pt>
                      <c:pt idx="654">
                        <c:v>10.27</c:v>
                      </c:pt>
                      <c:pt idx="655">
                        <c:v>10.1</c:v>
                      </c:pt>
                      <c:pt idx="656">
                        <c:v>10.26</c:v>
                      </c:pt>
                      <c:pt idx="657">
                        <c:v>9.73</c:v>
                      </c:pt>
                      <c:pt idx="658">
                        <c:v>9.69</c:v>
                      </c:pt>
                      <c:pt idx="659">
                        <c:v>9.3800000000000008</c:v>
                      </c:pt>
                      <c:pt idx="660">
                        <c:v>8.8800000000000008</c:v>
                      </c:pt>
                      <c:pt idx="661">
                        <c:v>9</c:v>
                      </c:pt>
                      <c:pt idx="662">
                        <c:v>8.49</c:v>
                      </c:pt>
                      <c:pt idx="663">
                        <c:v>8.1</c:v>
                      </c:pt>
                      <c:pt idx="664">
                        <c:v>7.85</c:v>
                      </c:pt>
                      <c:pt idx="665">
                        <c:v>6.55</c:v>
                      </c:pt>
                      <c:pt idx="666">
                        <c:v>7.52</c:v>
                      </c:pt>
                      <c:pt idx="667">
                        <c:v>7.06</c:v>
                      </c:pt>
                      <c:pt idx="668">
                        <c:v>7.29</c:v>
                      </c:pt>
                      <c:pt idx="669">
                        <c:v>7.16</c:v>
                      </c:pt>
                      <c:pt idx="670">
                        <c:v>7.41</c:v>
                      </c:pt>
                      <c:pt idx="671">
                        <c:v>8.36</c:v>
                      </c:pt>
                      <c:pt idx="672">
                        <c:v>7.71</c:v>
                      </c:pt>
                      <c:pt idx="673">
                        <c:v>7.5</c:v>
                      </c:pt>
                      <c:pt idx="674">
                        <c:v>7.5</c:v>
                      </c:pt>
                      <c:pt idx="675">
                        <c:v>7.36</c:v>
                      </c:pt>
                      <c:pt idx="676">
                        <c:v>7.28</c:v>
                      </c:pt>
                      <c:pt idx="677">
                        <c:v>7.39</c:v>
                      </c:pt>
                      <c:pt idx="678">
                        <c:v>7.94</c:v>
                      </c:pt>
                      <c:pt idx="679">
                        <c:v>8.0299999999999994</c:v>
                      </c:pt>
                      <c:pt idx="680">
                        <c:v>7.21</c:v>
                      </c:pt>
                      <c:pt idx="681">
                        <c:v>7.56</c:v>
                      </c:pt>
                      <c:pt idx="682">
                        <c:v>7.46</c:v>
                      </c:pt>
                      <c:pt idx="683">
                        <c:v>7.18</c:v>
                      </c:pt>
                      <c:pt idx="684">
                        <c:v>6.47</c:v>
                      </c:pt>
                      <c:pt idx="685">
                        <c:v>6.47</c:v>
                      </c:pt>
                      <c:pt idx="686">
                        <c:v>6.12</c:v>
                      </c:pt>
                      <c:pt idx="687">
                        <c:v>6.04</c:v>
                      </c:pt>
                      <c:pt idx="688">
                        <c:v>5.82</c:v>
                      </c:pt>
                      <c:pt idx="689">
                        <c:v>6.53</c:v>
                      </c:pt>
                      <c:pt idx="690">
                        <c:v>6.49</c:v>
                      </c:pt>
                      <c:pt idx="691">
                        <c:v>6.59</c:v>
                      </c:pt>
                      <c:pt idx="692">
                        <c:v>6.17</c:v>
                      </c:pt>
                      <c:pt idx="693">
                        <c:v>5.78</c:v>
                      </c:pt>
                      <c:pt idx="694">
                        <c:v>5.66</c:v>
                      </c:pt>
                      <c:pt idx="695">
                        <c:v>5.59</c:v>
                      </c:pt>
                      <c:pt idx="696">
                        <c:v>5.0599999999999996</c:v>
                      </c:pt>
                      <c:pt idx="697">
                        <c:v>5.01</c:v>
                      </c:pt>
                      <c:pt idx="698">
                        <c:v>5.08</c:v>
                      </c:pt>
                      <c:pt idx="699">
                        <c:v>5.83</c:v>
                      </c:pt>
                      <c:pt idx="700">
                        <c:v>5.99</c:v>
                      </c:pt>
                      <c:pt idx="701">
                        <c:v>6.6</c:v>
                      </c:pt>
                      <c:pt idx="702">
                        <c:v>6.64</c:v>
                      </c:pt>
                      <c:pt idx="703">
                        <c:v>6.51</c:v>
                      </c:pt>
                      <c:pt idx="704">
                        <c:v>6.94</c:v>
                      </c:pt>
                      <c:pt idx="705">
                        <c:v>7.63</c:v>
                      </c:pt>
                      <c:pt idx="706">
                        <c:v>7.03</c:v>
                      </c:pt>
                      <c:pt idx="707">
                        <c:v>6.6</c:v>
                      </c:pt>
                      <c:pt idx="708">
                        <c:v>7.69</c:v>
                      </c:pt>
                      <c:pt idx="709">
                        <c:v>7.32</c:v>
                      </c:pt>
                      <c:pt idx="710">
                        <c:v>7.56</c:v>
                      </c:pt>
                      <c:pt idx="711">
                        <c:v>7.65</c:v>
                      </c:pt>
                      <c:pt idx="712">
                        <c:v>7.41</c:v>
                      </c:pt>
                      <c:pt idx="713">
                        <c:v>6.77</c:v>
                      </c:pt>
                      <c:pt idx="714">
                        <c:v>7.15</c:v>
                      </c:pt>
                      <c:pt idx="715">
                        <c:v>7.35</c:v>
                      </c:pt>
                      <c:pt idx="716">
                        <c:v>7.55</c:v>
                      </c:pt>
                      <c:pt idx="717">
                        <c:v>7.86</c:v>
                      </c:pt>
                      <c:pt idx="718">
                        <c:v>7.65</c:v>
                      </c:pt>
                      <c:pt idx="719">
                        <c:v>7.42</c:v>
                      </c:pt>
                      <c:pt idx="720">
                        <c:v>7.46</c:v>
                      </c:pt>
                      <c:pt idx="721">
                        <c:v>8.6199999999999992</c:v>
                      </c:pt>
                      <c:pt idx="722">
                        <c:v>8.99</c:v>
                      </c:pt>
                      <c:pt idx="723">
                        <c:v>8.4</c:v>
                      </c:pt>
                      <c:pt idx="724">
                        <c:v>8.8000000000000007</c:v>
                      </c:pt>
                      <c:pt idx="725">
                        <c:v>8.9</c:v>
                      </c:pt>
                      <c:pt idx="726">
                        <c:v>9.01</c:v>
                      </c:pt>
                      <c:pt idx="727">
                        <c:v>8.01</c:v>
                      </c:pt>
                      <c:pt idx="728">
                        <c:v>8.6</c:v>
                      </c:pt>
                      <c:pt idx="729">
                        <c:v>8.2899999999999991</c:v>
                      </c:pt>
                      <c:pt idx="730">
                        <c:v>8.68</c:v>
                      </c:pt>
                      <c:pt idx="731">
                        <c:v>8.8699999999999992</c:v>
                      </c:pt>
                      <c:pt idx="732">
                        <c:v>8.73</c:v>
                      </c:pt>
                      <c:pt idx="733">
                        <c:v>8.4600000000000009</c:v>
                      </c:pt>
                      <c:pt idx="734">
                        <c:v>8.83</c:v>
                      </c:pt>
                      <c:pt idx="735">
                        <c:v>8.6999999999999993</c:v>
                      </c:pt>
                      <c:pt idx="736">
                        <c:v>8.64</c:v>
                      </c:pt>
                      <c:pt idx="737">
                        <c:v>9.52</c:v>
                      </c:pt>
                      <c:pt idx="738">
                        <c:v>9.3800000000000008</c:v>
                      </c:pt>
                      <c:pt idx="739">
                        <c:v>10.119999999999999</c:v>
                      </c:pt>
                      <c:pt idx="740">
                        <c:v>9.83</c:v>
                      </c:pt>
                      <c:pt idx="741">
                        <c:v>10.56</c:v>
                      </c:pt>
                      <c:pt idx="742">
                        <c:v>9.9499999999999993</c:v>
                      </c:pt>
                      <c:pt idx="743">
                        <c:v>9.73</c:v>
                      </c:pt>
                      <c:pt idx="744">
                        <c:v>9.24</c:v>
                      </c:pt>
                      <c:pt idx="745">
                        <c:v>9.5500000000000007</c:v>
                      </c:pt>
                      <c:pt idx="746">
                        <c:v>9.35</c:v>
                      </c:pt>
                      <c:pt idx="747">
                        <c:v>9.9700000000000006</c:v>
                      </c:pt>
                      <c:pt idx="748">
                        <c:v>9.77</c:v>
                      </c:pt>
                      <c:pt idx="749">
                        <c:v>9.51</c:v>
                      </c:pt>
                      <c:pt idx="750">
                        <c:v>9.52</c:v>
                      </c:pt>
                      <c:pt idx="751">
                        <c:v>9.4600000000000009</c:v>
                      </c:pt>
                      <c:pt idx="752">
                        <c:v>9.77</c:v>
                      </c:pt>
                      <c:pt idx="753">
                        <c:v>9.4700000000000006</c:v>
                      </c:pt>
                      <c:pt idx="754">
                        <c:v>9.74</c:v>
                      </c:pt>
                      <c:pt idx="755">
                        <c:v>9.92</c:v>
                      </c:pt>
                      <c:pt idx="756">
                        <c:v>10.029999999999999</c:v>
                      </c:pt>
                      <c:pt idx="757">
                        <c:v>9.86</c:v>
                      </c:pt>
                      <c:pt idx="758">
                        <c:v>9.73</c:v>
                      </c:pt>
                      <c:pt idx="759">
                        <c:v>10.08</c:v>
                      </c:pt>
                      <c:pt idx="760">
                        <c:v>9.99</c:v>
                      </c:pt>
                      <c:pt idx="761">
                        <c:v>10.07</c:v>
                      </c:pt>
                      <c:pt idx="762">
                        <c:v>10.14</c:v>
                      </c:pt>
                      <c:pt idx="763">
                        <c:v>9.99</c:v>
                      </c:pt>
                      <c:pt idx="764">
                        <c:v>10.07</c:v>
                      </c:pt>
                      <c:pt idx="765">
                        <c:v>10.130000000000001</c:v>
                      </c:pt>
                      <c:pt idx="766">
                        <c:v>9.8699999999999992</c:v>
                      </c:pt>
                      <c:pt idx="767">
                        <c:v>9.6999999999999993</c:v>
                      </c:pt>
                      <c:pt idx="768">
                        <c:v>9.42</c:v>
                      </c:pt>
                      <c:pt idx="769">
                        <c:v>9.65</c:v>
                      </c:pt>
                      <c:pt idx="770">
                        <c:v>9.77</c:v>
                      </c:pt>
                      <c:pt idx="771">
                        <c:v>9.1999999999999993</c:v>
                      </c:pt>
                      <c:pt idx="772">
                        <c:v>9.3000000000000007</c:v>
                      </c:pt>
                      <c:pt idx="773">
                        <c:v>9.42</c:v>
                      </c:pt>
                      <c:pt idx="774">
                        <c:v>9.6199999999999992</c:v>
                      </c:pt>
                      <c:pt idx="775">
                        <c:v>9.67</c:v>
                      </c:pt>
                      <c:pt idx="776">
                        <c:v>9.7899999999999991</c:v>
                      </c:pt>
                      <c:pt idx="777">
                        <c:v>9.69</c:v>
                      </c:pt>
                      <c:pt idx="778">
                        <c:v>9.64</c:v>
                      </c:pt>
                      <c:pt idx="779">
                        <c:v>9.3000000000000007</c:v>
                      </c:pt>
                      <c:pt idx="780">
                        <c:v>9.31</c:v>
                      </c:pt>
                      <c:pt idx="781">
                        <c:v>9.17</c:v>
                      </c:pt>
                      <c:pt idx="782">
                        <c:v>9.01</c:v>
                      </c:pt>
                      <c:pt idx="783">
                        <c:v>9.1300000000000008</c:v>
                      </c:pt>
                      <c:pt idx="784">
                        <c:v>9</c:v>
                      </c:pt>
                      <c:pt idx="785">
                        <c:v>9.58</c:v>
                      </c:pt>
                      <c:pt idx="786">
                        <c:v>9.5399999999999991</c:v>
                      </c:pt>
                      <c:pt idx="787">
                        <c:v>9.9499999999999993</c:v>
                      </c:pt>
                      <c:pt idx="788">
                        <c:v>9.91</c:v>
                      </c:pt>
                      <c:pt idx="789">
                        <c:v>9.85</c:v>
                      </c:pt>
                      <c:pt idx="790">
                        <c:v>9.93</c:v>
                      </c:pt>
                      <c:pt idx="791">
                        <c:v>9.84</c:v>
                      </c:pt>
                      <c:pt idx="792">
                        <c:v>9.85</c:v>
                      </c:pt>
                      <c:pt idx="793">
                        <c:v>10.130000000000001</c:v>
                      </c:pt>
                      <c:pt idx="794">
                        <c:v>10.07</c:v>
                      </c:pt>
                      <c:pt idx="795">
                        <c:v>10.24</c:v>
                      </c:pt>
                      <c:pt idx="796">
                        <c:v>10.210000000000001</c:v>
                      </c:pt>
                      <c:pt idx="797">
                        <c:v>10.210000000000001</c:v>
                      </c:pt>
                      <c:pt idx="798">
                        <c:v>10.45</c:v>
                      </c:pt>
                      <c:pt idx="799">
                        <c:v>10.55</c:v>
                      </c:pt>
                      <c:pt idx="800">
                        <c:v>10.82</c:v>
                      </c:pt>
                      <c:pt idx="801">
                        <c:v>11.04</c:v>
                      </c:pt>
                      <c:pt idx="802">
                        <c:v>11.42</c:v>
                      </c:pt>
                      <c:pt idx="803">
                        <c:v>11.34</c:v>
                      </c:pt>
                      <c:pt idx="804">
                        <c:v>11.64</c:v>
                      </c:pt>
                      <c:pt idx="805">
                        <c:v>11.59</c:v>
                      </c:pt>
                      <c:pt idx="806">
                        <c:v>11.16</c:v>
                      </c:pt>
                      <c:pt idx="807">
                        <c:v>11.39</c:v>
                      </c:pt>
                      <c:pt idx="808">
                        <c:v>11.62</c:v>
                      </c:pt>
                      <c:pt idx="809">
                        <c:v>11.55</c:v>
                      </c:pt>
                      <c:pt idx="810">
                        <c:v>11.06</c:v>
                      </c:pt>
                      <c:pt idx="811">
                        <c:v>11.29</c:v>
                      </c:pt>
                      <c:pt idx="812">
                        <c:v>11.28</c:v>
                      </c:pt>
                      <c:pt idx="813">
                        <c:v>11.58</c:v>
                      </c:pt>
                      <c:pt idx="814">
                        <c:v>11.8</c:v>
                      </c:pt>
                      <c:pt idx="815">
                        <c:v>11.71</c:v>
                      </c:pt>
                      <c:pt idx="816">
                        <c:v>11.86</c:v>
                      </c:pt>
                      <c:pt idx="817">
                        <c:v>11.83</c:v>
                      </c:pt>
                      <c:pt idx="818">
                        <c:v>11.95</c:v>
                      </c:pt>
                      <c:pt idx="819">
                        <c:v>11.97</c:v>
                      </c:pt>
                      <c:pt idx="820">
                        <c:v>11.92</c:v>
                      </c:pt>
                      <c:pt idx="821">
                        <c:v>11.28</c:v>
                      </c:pt>
                      <c:pt idx="822">
                        <c:v>11.19</c:v>
                      </c:pt>
                      <c:pt idx="823">
                        <c:v>11.41</c:v>
                      </c:pt>
                      <c:pt idx="824">
                        <c:v>11.54</c:v>
                      </c:pt>
                      <c:pt idx="825">
                        <c:v>11.58</c:v>
                      </c:pt>
                      <c:pt idx="826">
                        <c:v>11.76</c:v>
                      </c:pt>
                      <c:pt idx="827">
                        <c:v>11.86</c:v>
                      </c:pt>
                      <c:pt idx="828">
                        <c:v>11.79</c:v>
                      </c:pt>
                      <c:pt idx="829">
                        <c:v>11.94</c:v>
                      </c:pt>
                      <c:pt idx="830">
                        <c:v>11.97</c:v>
                      </c:pt>
                      <c:pt idx="831">
                        <c:v>12.38</c:v>
                      </c:pt>
                      <c:pt idx="832">
                        <c:v>12.34</c:v>
                      </c:pt>
                      <c:pt idx="833">
                        <c:v>12.28</c:v>
                      </c:pt>
                      <c:pt idx="834">
                        <c:v>12.17</c:v>
                      </c:pt>
                      <c:pt idx="835">
                        <c:v>12.44</c:v>
                      </c:pt>
                      <c:pt idx="836">
                        <c:v>12.19</c:v>
                      </c:pt>
                      <c:pt idx="837">
                        <c:v>11.95</c:v>
                      </c:pt>
                      <c:pt idx="838">
                        <c:v>11.84</c:v>
                      </c:pt>
                      <c:pt idx="839">
                        <c:v>12.23</c:v>
                      </c:pt>
                      <c:pt idx="840">
                        <c:v>12.18</c:v>
                      </c:pt>
                      <c:pt idx="841">
                        <c:v>12.12</c:v>
                      </c:pt>
                      <c:pt idx="842">
                        <c:v>11.58</c:v>
                      </c:pt>
                      <c:pt idx="843">
                        <c:v>11.59</c:v>
                      </c:pt>
                      <c:pt idx="844">
                        <c:v>11.96</c:v>
                      </c:pt>
                      <c:pt idx="845">
                        <c:v>12.11</c:v>
                      </c:pt>
                      <c:pt idx="846">
                        <c:v>12.24</c:v>
                      </c:pt>
                      <c:pt idx="847">
                        <c:v>12.26</c:v>
                      </c:pt>
                      <c:pt idx="848">
                        <c:v>12.36</c:v>
                      </c:pt>
                      <c:pt idx="849">
                        <c:v>12.46</c:v>
                      </c:pt>
                      <c:pt idx="850">
                        <c:v>12.34</c:v>
                      </c:pt>
                      <c:pt idx="851">
                        <c:v>12.76</c:v>
                      </c:pt>
                      <c:pt idx="852">
                        <c:v>12.65</c:v>
                      </c:pt>
                      <c:pt idx="853">
                        <c:v>12.35</c:v>
                      </c:pt>
                      <c:pt idx="854">
                        <c:v>12.4</c:v>
                      </c:pt>
                      <c:pt idx="855">
                        <c:v>12.31</c:v>
                      </c:pt>
                      <c:pt idx="856">
                        <c:v>12.07</c:v>
                      </c:pt>
                      <c:pt idx="857">
                        <c:v>12.43</c:v>
                      </c:pt>
                      <c:pt idx="858">
                        <c:v>12.25</c:v>
                      </c:pt>
                      <c:pt idx="859">
                        <c:v>11.93</c:v>
                      </c:pt>
                      <c:pt idx="860">
                        <c:v>11.84</c:v>
                      </c:pt>
                      <c:pt idx="861">
                        <c:v>11.48</c:v>
                      </c:pt>
                      <c:pt idx="862">
                        <c:v>11.96</c:v>
                      </c:pt>
                      <c:pt idx="863">
                        <c:v>11.4</c:v>
                      </c:pt>
                      <c:pt idx="864">
                        <c:v>11.49</c:v>
                      </c:pt>
                      <c:pt idx="865">
                        <c:v>11.53</c:v>
                      </c:pt>
                      <c:pt idx="866">
                        <c:v>11.36</c:v>
                      </c:pt>
                      <c:pt idx="867">
                        <c:v>11.66</c:v>
                      </c:pt>
                      <c:pt idx="868">
                        <c:v>11.61</c:v>
                      </c:pt>
                      <c:pt idx="869">
                        <c:v>12.02</c:v>
                      </c:pt>
                      <c:pt idx="870">
                        <c:v>11.98</c:v>
                      </c:pt>
                      <c:pt idx="871">
                        <c:v>12.14</c:v>
                      </c:pt>
                      <c:pt idx="872">
                        <c:v>11.92</c:v>
                      </c:pt>
                      <c:pt idx="873">
                        <c:v>11.89</c:v>
                      </c:pt>
                      <c:pt idx="874">
                        <c:v>12.02</c:v>
                      </c:pt>
                      <c:pt idx="875">
                        <c:v>12.05</c:v>
                      </c:pt>
                      <c:pt idx="876">
                        <c:v>12.15</c:v>
                      </c:pt>
                      <c:pt idx="877">
                        <c:v>11.92</c:v>
                      </c:pt>
                      <c:pt idx="878">
                        <c:v>11.84</c:v>
                      </c:pt>
                      <c:pt idx="879">
                        <c:v>12.01</c:v>
                      </c:pt>
                      <c:pt idx="880">
                        <c:v>11.92</c:v>
                      </c:pt>
                      <c:pt idx="881">
                        <c:v>11.9</c:v>
                      </c:pt>
                      <c:pt idx="882">
                        <c:v>11.58</c:v>
                      </c:pt>
                      <c:pt idx="883">
                        <c:v>11.89</c:v>
                      </c:pt>
                      <c:pt idx="884">
                        <c:v>11.9</c:v>
                      </c:pt>
                      <c:pt idx="885">
                        <c:v>11.89</c:v>
                      </c:pt>
                      <c:pt idx="886">
                        <c:v>11.65</c:v>
                      </c:pt>
                      <c:pt idx="887">
                        <c:v>11.87</c:v>
                      </c:pt>
                      <c:pt idx="888">
                        <c:v>11.67</c:v>
                      </c:pt>
                      <c:pt idx="889">
                        <c:v>11.57</c:v>
                      </c:pt>
                      <c:pt idx="890">
                        <c:v>11.61</c:v>
                      </c:pt>
                      <c:pt idx="891">
                        <c:v>11.59</c:v>
                      </c:pt>
                      <c:pt idx="892">
                        <c:v>11.67</c:v>
                      </c:pt>
                      <c:pt idx="893">
                        <c:v>11.74</c:v>
                      </c:pt>
                      <c:pt idx="894">
                        <c:v>11.55</c:v>
                      </c:pt>
                      <c:pt idx="895">
                        <c:v>11.62</c:v>
                      </c:pt>
                      <c:pt idx="896">
                        <c:v>11.41</c:v>
                      </c:pt>
                      <c:pt idx="897">
                        <c:v>11.54</c:v>
                      </c:pt>
                      <c:pt idx="898">
                        <c:v>11.71</c:v>
                      </c:pt>
                      <c:pt idx="899">
                        <c:v>11.73</c:v>
                      </c:pt>
                      <c:pt idx="900">
                        <c:v>11.68</c:v>
                      </c:pt>
                      <c:pt idx="901">
                        <c:v>11.79</c:v>
                      </c:pt>
                      <c:pt idx="902">
                        <c:v>11.75</c:v>
                      </c:pt>
                      <c:pt idx="903">
                        <c:v>11.7</c:v>
                      </c:pt>
                      <c:pt idx="904">
                        <c:v>11.71</c:v>
                      </c:pt>
                      <c:pt idx="905">
                        <c:v>11.68</c:v>
                      </c:pt>
                      <c:pt idx="906">
                        <c:v>11.92</c:v>
                      </c:pt>
                      <c:pt idx="907">
                        <c:v>12.14</c:v>
                      </c:pt>
                      <c:pt idx="908">
                        <c:v>12.16</c:v>
                      </c:pt>
                      <c:pt idx="909">
                        <c:v>12.42</c:v>
                      </c:pt>
                      <c:pt idx="910">
                        <c:v>12.35</c:v>
                      </c:pt>
                      <c:pt idx="911">
                        <c:v>12.35</c:v>
                      </c:pt>
                      <c:pt idx="912">
                        <c:v>12.18</c:v>
                      </c:pt>
                      <c:pt idx="913">
                        <c:v>12.31</c:v>
                      </c:pt>
                      <c:pt idx="914">
                        <c:v>12.37</c:v>
                      </c:pt>
                      <c:pt idx="915">
                        <c:v>12.12</c:v>
                      </c:pt>
                      <c:pt idx="916">
                        <c:v>12.27</c:v>
                      </c:pt>
                      <c:pt idx="917">
                        <c:v>12.24</c:v>
                      </c:pt>
                      <c:pt idx="918">
                        <c:v>11.89</c:v>
                      </c:pt>
                      <c:pt idx="919">
                        <c:v>11.5</c:v>
                      </c:pt>
                      <c:pt idx="920">
                        <c:v>11.57</c:v>
                      </c:pt>
                      <c:pt idx="921">
                        <c:v>11.36</c:v>
                      </c:pt>
                      <c:pt idx="922">
                        <c:v>11.64</c:v>
                      </c:pt>
                      <c:pt idx="923">
                        <c:v>11.58</c:v>
                      </c:pt>
                      <c:pt idx="924">
                        <c:v>11.5</c:v>
                      </c:pt>
                      <c:pt idx="925">
                        <c:v>11.7</c:v>
                      </c:pt>
                      <c:pt idx="926">
                        <c:v>11.81</c:v>
                      </c:pt>
                      <c:pt idx="927">
                        <c:v>11.68</c:v>
                      </c:pt>
                      <c:pt idx="928">
                        <c:v>11.18</c:v>
                      </c:pt>
                      <c:pt idx="929">
                        <c:v>11.31</c:v>
                      </c:pt>
                      <c:pt idx="930">
                        <c:v>11.08</c:v>
                      </c:pt>
                      <c:pt idx="931">
                        <c:v>11.19</c:v>
                      </c:pt>
                      <c:pt idx="932">
                        <c:v>11.28</c:v>
                      </c:pt>
                      <c:pt idx="933">
                        <c:v>11.31</c:v>
                      </c:pt>
                      <c:pt idx="934">
                        <c:v>11.32</c:v>
                      </c:pt>
                      <c:pt idx="935">
                        <c:v>11.55</c:v>
                      </c:pt>
                      <c:pt idx="936">
                        <c:v>11.59</c:v>
                      </c:pt>
                      <c:pt idx="937">
                        <c:v>11.66</c:v>
                      </c:pt>
                      <c:pt idx="938">
                        <c:v>11.73</c:v>
                      </c:pt>
                      <c:pt idx="939">
                        <c:v>11.88</c:v>
                      </c:pt>
                      <c:pt idx="940">
                        <c:v>11.66</c:v>
                      </c:pt>
                      <c:pt idx="941">
                        <c:v>11.87</c:v>
                      </c:pt>
                      <c:pt idx="942">
                        <c:v>11.84</c:v>
                      </c:pt>
                      <c:pt idx="943">
                        <c:v>11.91</c:v>
                      </c:pt>
                      <c:pt idx="944">
                        <c:v>11.94</c:v>
                      </c:pt>
                      <c:pt idx="945">
                        <c:v>11.98</c:v>
                      </c:pt>
                      <c:pt idx="946">
                        <c:v>11.99</c:v>
                      </c:pt>
                      <c:pt idx="947">
                        <c:v>12.11</c:v>
                      </c:pt>
                      <c:pt idx="948">
                        <c:v>12.35</c:v>
                      </c:pt>
                      <c:pt idx="949">
                        <c:v>12.37</c:v>
                      </c:pt>
                      <c:pt idx="950">
                        <c:v>12.41</c:v>
                      </c:pt>
                      <c:pt idx="951">
                        <c:v>12.55</c:v>
                      </c:pt>
                      <c:pt idx="952">
                        <c:v>12.65</c:v>
                      </c:pt>
                      <c:pt idx="953">
                        <c:v>12.61</c:v>
                      </c:pt>
                      <c:pt idx="954">
                        <c:v>12.61</c:v>
                      </c:pt>
                      <c:pt idx="955">
                        <c:v>12.76</c:v>
                      </c:pt>
                      <c:pt idx="956">
                        <c:v>12.91</c:v>
                      </c:pt>
                      <c:pt idx="957">
                        <c:v>12.84</c:v>
                      </c:pt>
                      <c:pt idx="958">
                        <c:v>12.73</c:v>
                      </c:pt>
                      <c:pt idx="959">
                        <c:v>12.79</c:v>
                      </c:pt>
                      <c:pt idx="960">
                        <c:v>12.9</c:v>
                      </c:pt>
                      <c:pt idx="961">
                        <c:v>12.91</c:v>
                      </c:pt>
                      <c:pt idx="962">
                        <c:v>12.96</c:v>
                      </c:pt>
                      <c:pt idx="963">
                        <c:v>12.98</c:v>
                      </c:pt>
                      <c:pt idx="964">
                        <c:v>13</c:v>
                      </c:pt>
                      <c:pt idx="965">
                        <c:v>12.91</c:v>
                      </c:pt>
                      <c:pt idx="966">
                        <c:v>12.94</c:v>
                      </c:pt>
                      <c:pt idx="967">
                        <c:v>13.04</c:v>
                      </c:pt>
                      <c:pt idx="968">
                        <c:v>13.17</c:v>
                      </c:pt>
                      <c:pt idx="969">
                        <c:v>13.31</c:v>
                      </c:pt>
                      <c:pt idx="970">
                        <c:v>13.26</c:v>
                      </c:pt>
                      <c:pt idx="971">
                        <c:v>13.37</c:v>
                      </c:pt>
                      <c:pt idx="972">
                        <c:v>13.42</c:v>
                      </c:pt>
                      <c:pt idx="973">
                        <c:v>13.47</c:v>
                      </c:pt>
                      <c:pt idx="974">
                        <c:v>13.48</c:v>
                      </c:pt>
                      <c:pt idx="975">
                        <c:v>13.83</c:v>
                      </c:pt>
                      <c:pt idx="976">
                        <c:v>13.77</c:v>
                      </c:pt>
                      <c:pt idx="977">
                        <c:v>13.27</c:v>
                      </c:pt>
                      <c:pt idx="978">
                        <c:v>13.4</c:v>
                      </c:pt>
                      <c:pt idx="979">
                        <c:v>13.58</c:v>
                      </c:pt>
                      <c:pt idx="980">
                        <c:v>13.5</c:v>
                      </c:pt>
                      <c:pt idx="981">
                        <c:v>13.57</c:v>
                      </c:pt>
                      <c:pt idx="982">
                        <c:v>13.61</c:v>
                      </c:pt>
                      <c:pt idx="983">
                        <c:v>13.4</c:v>
                      </c:pt>
                      <c:pt idx="984">
                        <c:v>12.95</c:v>
                      </c:pt>
                      <c:pt idx="985">
                        <c:v>13.13</c:v>
                      </c:pt>
                      <c:pt idx="986">
                        <c:v>13.43</c:v>
                      </c:pt>
                      <c:pt idx="987">
                        <c:v>13.11</c:v>
                      </c:pt>
                      <c:pt idx="988">
                        <c:v>13.36</c:v>
                      </c:pt>
                      <c:pt idx="989">
                        <c:v>13</c:v>
                      </c:pt>
                      <c:pt idx="990">
                        <c:v>12.92</c:v>
                      </c:pt>
                      <c:pt idx="991">
                        <c:v>12.38</c:v>
                      </c:pt>
                      <c:pt idx="992">
                        <c:v>12.24</c:v>
                      </c:pt>
                      <c:pt idx="993">
                        <c:v>12.92</c:v>
                      </c:pt>
                      <c:pt idx="994">
                        <c:v>12.87</c:v>
                      </c:pt>
                      <c:pt idx="995">
                        <c:v>13.02</c:v>
                      </c:pt>
                      <c:pt idx="996">
                        <c:v>12.78</c:v>
                      </c:pt>
                      <c:pt idx="997">
                        <c:v>12.45</c:v>
                      </c:pt>
                      <c:pt idx="998">
                        <c:v>12.46</c:v>
                      </c:pt>
                      <c:pt idx="999">
                        <c:v>12.1</c:v>
                      </c:pt>
                      <c:pt idx="1000">
                        <c:v>12.12</c:v>
                      </c:pt>
                      <c:pt idx="1001">
                        <c:v>11.56</c:v>
                      </c:pt>
                      <c:pt idx="1002">
                        <c:v>11.97</c:v>
                      </c:pt>
                      <c:pt idx="1003">
                        <c:v>11.62</c:v>
                      </c:pt>
                      <c:pt idx="1004">
                        <c:v>11.73</c:v>
                      </c:pt>
                      <c:pt idx="1005">
                        <c:v>11.65</c:v>
                      </c:pt>
                      <c:pt idx="1006">
                        <c:v>12.18</c:v>
                      </c:pt>
                      <c:pt idx="1007">
                        <c:v>11.91</c:v>
                      </c:pt>
                      <c:pt idx="1008">
                        <c:v>11.66</c:v>
                      </c:pt>
                      <c:pt idx="1009">
                        <c:v>12.02</c:v>
                      </c:pt>
                      <c:pt idx="1010">
                        <c:v>11.96</c:v>
                      </c:pt>
                      <c:pt idx="1011">
                        <c:v>11.48</c:v>
                      </c:pt>
                      <c:pt idx="1012">
                        <c:v>11.25</c:v>
                      </c:pt>
                      <c:pt idx="1013">
                        <c:v>11.49</c:v>
                      </c:pt>
                      <c:pt idx="1014">
                        <c:v>11.36</c:v>
                      </c:pt>
                      <c:pt idx="1015">
                        <c:v>11.74</c:v>
                      </c:pt>
                      <c:pt idx="1016">
                        <c:v>11.77</c:v>
                      </c:pt>
                      <c:pt idx="1017">
                        <c:v>11.72</c:v>
                      </c:pt>
                      <c:pt idx="1018">
                        <c:v>12</c:v>
                      </c:pt>
                      <c:pt idx="1019">
                        <c:v>12.01</c:v>
                      </c:pt>
                      <c:pt idx="1020">
                        <c:v>11.99</c:v>
                      </c:pt>
                      <c:pt idx="1021">
                        <c:v>12.03</c:v>
                      </c:pt>
                      <c:pt idx="1022">
                        <c:v>12.01</c:v>
                      </c:pt>
                      <c:pt idx="1023">
                        <c:v>11.82</c:v>
                      </c:pt>
                      <c:pt idx="1024">
                        <c:v>11.77</c:v>
                      </c:pt>
                      <c:pt idx="1025">
                        <c:v>11.56</c:v>
                      </c:pt>
                      <c:pt idx="1026">
                        <c:v>11.87</c:v>
                      </c:pt>
                      <c:pt idx="1027">
                        <c:v>11.76</c:v>
                      </c:pt>
                      <c:pt idx="1028">
                        <c:v>11.34</c:v>
                      </c:pt>
                      <c:pt idx="1029">
                        <c:v>11.2</c:v>
                      </c:pt>
                      <c:pt idx="1030">
                        <c:v>11.1</c:v>
                      </c:pt>
                      <c:pt idx="1031">
                        <c:v>10.97</c:v>
                      </c:pt>
                      <c:pt idx="1032">
                        <c:v>11.03</c:v>
                      </c:pt>
                      <c:pt idx="1033">
                        <c:v>11.52</c:v>
                      </c:pt>
                      <c:pt idx="1034">
                        <c:v>11.61</c:v>
                      </c:pt>
                      <c:pt idx="1035">
                        <c:v>11.77</c:v>
                      </c:pt>
                      <c:pt idx="1036">
                        <c:v>11.79</c:v>
                      </c:pt>
                      <c:pt idx="1037">
                        <c:v>12.08</c:v>
                      </c:pt>
                      <c:pt idx="1038">
                        <c:v>11.99</c:v>
                      </c:pt>
                      <c:pt idx="1039">
                        <c:v>11.97</c:v>
                      </c:pt>
                      <c:pt idx="1040">
                        <c:v>11.46</c:v>
                      </c:pt>
                      <c:pt idx="1041">
                        <c:v>11.45</c:v>
                      </c:pt>
                      <c:pt idx="1042">
                        <c:v>11.58</c:v>
                      </c:pt>
                      <c:pt idx="1043">
                        <c:v>11.39</c:v>
                      </c:pt>
                      <c:pt idx="1044">
                        <c:v>11.72</c:v>
                      </c:pt>
                      <c:pt idx="1045">
                        <c:v>11.81</c:v>
                      </c:pt>
                      <c:pt idx="1046">
                        <c:v>11.97</c:v>
                      </c:pt>
                      <c:pt idx="1047">
                        <c:v>12.01</c:v>
                      </c:pt>
                      <c:pt idx="1048">
                        <c:v>11.9</c:v>
                      </c:pt>
                      <c:pt idx="1049">
                        <c:v>11.94</c:v>
                      </c:pt>
                      <c:pt idx="1050">
                        <c:v>11.93</c:v>
                      </c:pt>
                      <c:pt idx="1051">
                        <c:v>12.23</c:v>
                      </c:pt>
                      <c:pt idx="1052">
                        <c:v>12.09</c:v>
                      </c:pt>
                      <c:pt idx="1053">
                        <c:v>12.14</c:v>
                      </c:pt>
                      <c:pt idx="1054">
                        <c:v>12.09</c:v>
                      </c:pt>
                      <c:pt idx="1055">
                        <c:v>11.99</c:v>
                      </c:pt>
                      <c:pt idx="1056">
                        <c:v>12.05</c:v>
                      </c:pt>
                      <c:pt idx="1057">
                        <c:v>11.95</c:v>
                      </c:pt>
                      <c:pt idx="1058">
                        <c:v>11.53</c:v>
                      </c:pt>
                      <c:pt idx="1059">
                        <c:v>11.45</c:v>
                      </c:pt>
                      <c:pt idx="1060">
                        <c:v>11.41</c:v>
                      </c:pt>
                      <c:pt idx="1061">
                        <c:v>11.38</c:v>
                      </c:pt>
                      <c:pt idx="1062">
                        <c:v>11.47</c:v>
                      </c:pt>
                      <c:pt idx="1063">
                        <c:v>11.52</c:v>
                      </c:pt>
                      <c:pt idx="1064">
                        <c:v>11.25</c:v>
                      </c:pt>
                      <c:pt idx="1065">
                        <c:v>11.22</c:v>
                      </c:pt>
                      <c:pt idx="1066">
                        <c:v>11.15</c:v>
                      </c:pt>
                      <c:pt idx="1067">
                        <c:v>10.96</c:v>
                      </c:pt>
                      <c:pt idx="1068">
                        <c:v>10.99</c:v>
                      </c:pt>
                      <c:pt idx="1069">
                        <c:v>10.9</c:v>
                      </c:pt>
                      <c:pt idx="1070">
                        <c:v>11.14</c:v>
                      </c:pt>
                      <c:pt idx="1071">
                        <c:v>10.9</c:v>
                      </c:pt>
                      <c:pt idx="1072">
                        <c:v>11</c:v>
                      </c:pt>
                      <c:pt idx="1073">
                        <c:v>11.42</c:v>
                      </c:pt>
                      <c:pt idx="1074">
                        <c:v>11.54</c:v>
                      </c:pt>
                      <c:pt idx="1075">
                        <c:v>11.78</c:v>
                      </c:pt>
                      <c:pt idx="1076">
                        <c:v>11.51</c:v>
                      </c:pt>
                      <c:pt idx="1077">
                        <c:v>11.62</c:v>
                      </c:pt>
                      <c:pt idx="1078">
                        <c:v>11.77</c:v>
                      </c:pt>
                      <c:pt idx="1079">
                        <c:v>11.79</c:v>
                      </c:pt>
                      <c:pt idx="1080">
                        <c:v>12.04</c:v>
                      </c:pt>
                      <c:pt idx="1081">
                        <c:v>11.93</c:v>
                      </c:pt>
                      <c:pt idx="1082">
                        <c:v>11.97</c:v>
                      </c:pt>
                      <c:pt idx="1083">
                        <c:v>11.94</c:v>
                      </c:pt>
                      <c:pt idx="1084">
                        <c:v>11.85</c:v>
                      </c:pt>
                      <c:pt idx="1085">
                        <c:v>12.07</c:v>
                      </c:pt>
                      <c:pt idx="1086">
                        <c:v>11.97</c:v>
                      </c:pt>
                      <c:pt idx="1087">
                        <c:v>11.77</c:v>
                      </c:pt>
                      <c:pt idx="1088">
                        <c:v>11.54</c:v>
                      </c:pt>
                      <c:pt idx="1089">
                        <c:v>11.85</c:v>
                      </c:pt>
                      <c:pt idx="1090">
                        <c:v>11.72</c:v>
                      </c:pt>
                      <c:pt idx="1091">
                        <c:v>11.75</c:v>
                      </c:pt>
                      <c:pt idx="1092">
                        <c:v>11.66</c:v>
                      </c:pt>
                      <c:pt idx="1093">
                        <c:v>11.64</c:v>
                      </c:pt>
                      <c:pt idx="1094">
                        <c:v>11.76</c:v>
                      </c:pt>
                      <c:pt idx="1095">
                        <c:v>11.68</c:v>
                      </c:pt>
                      <c:pt idx="1096">
                        <c:v>11.95</c:v>
                      </c:pt>
                      <c:pt idx="1097">
                        <c:v>11.94</c:v>
                      </c:pt>
                      <c:pt idx="1098">
                        <c:v>11.89</c:v>
                      </c:pt>
                      <c:pt idx="1099">
                        <c:v>11.92</c:v>
                      </c:pt>
                      <c:pt idx="1100">
                        <c:v>11.91</c:v>
                      </c:pt>
                      <c:pt idx="1101">
                        <c:v>12.04</c:v>
                      </c:pt>
                      <c:pt idx="1102">
                        <c:v>12.05</c:v>
                      </c:pt>
                      <c:pt idx="1103">
                        <c:v>11.84</c:v>
                      </c:pt>
                      <c:pt idx="1104">
                        <c:v>11.64</c:v>
                      </c:pt>
                      <c:pt idx="1105">
                        <c:v>11.9</c:v>
                      </c:pt>
                      <c:pt idx="1106">
                        <c:v>11.73</c:v>
                      </c:pt>
                      <c:pt idx="1107">
                        <c:v>11.85</c:v>
                      </c:pt>
                      <c:pt idx="1108">
                        <c:v>11.85</c:v>
                      </c:pt>
                      <c:pt idx="1109">
                        <c:v>11.84</c:v>
                      </c:pt>
                      <c:pt idx="1110">
                        <c:v>11.8</c:v>
                      </c:pt>
                      <c:pt idx="1111">
                        <c:v>11.82</c:v>
                      </c:pt>
                      <c:pt idx="1112">
                        <c:v>11.83</c:v>
                      </c:pt>
                      <c:pt idx="1113">
                        <c:v>11.82</c:v>
                      </c:pt>
                      <c:pt idx="1114">
                        <c:v>11.81</c:v>
                      </c:pt>
                      <c:pt idx="1115">
                        <c:v>11.81</c:v>
                      </c:pt>
                      <c:pt idx="1116">
                        <c:v>11.84</c:v>
                      </c:pt>
                      <c:pt idx="1117">
                        <c:v>11.96</c:v>
                      </c:pt>
                      <c:pt idx="1118">
                        <c:v>12.36</c:v>
                      </c:pt>
                      <c:pt idx="1119">
                        <c:v>12.64</c:v>
                      </c:pt>
                      <c:pt idx="1120">
                        <c:v>12.54</c:v>
                      </c:pt>
                      <c:pt idx="1121">
                        <c:v>12.31</c:v>
                      </c:pt>
                      <c:pt idx="1122">
                        <c:v>12.44</c:v>
                      </c:pt>
                      <c:pt idx="1123">
                        <c:v>12.32</c:v>
                      </c:pt>
                      <c:pt idx="1124">
                        <c:v>12.12</c:v>
                      </c:pt>
                      <c:pt idx="1125">
                        <c:v>12.17</c:v>
                      </c:pt>
                      <c:pt idx="1126">
                        <c:v>11.97</c:v>
                      </c:pt>
                      <c:pt idx="1127">
                        <c:v>11.89</c:v>
                      </c:pt>
                      <c:pt idx="1128">
                        <c:v>12.05</c:v>
                      </c:pt>
                      <c:pt idx="1129">
                        <c:v>12.05</c:v>
                      </c:pt>
                      <c:pt idx="1130">
                        <c:v>11.88</c:v>
                      </c:pt>
                      <c:pt idx="1131">
                        <c:v>11.69</c:v>
                      </c:pt>
                      <c:pt idx="1132">
                        <c:v>11.87</c:v>
                      </c:pt>
                      <c:pt idx="1133">
                        <c:v>11.7</c:v>
                      </c:pt>
                      <c:pt idx="1134">
                        <c:v>11.79</c:v>
                      </c:pt>
                      <c:pt idx="1135">
                        <c:v>11.73</c:v>
                      </c:pt>
                      <c:pt idx="1136">
                        <c:v>11.97</c:v>
                      </c:pt>
                      <c:pt idx="1137">
                        <c:v>12.27</c:v>
                      </c:pt>
                      <c:pt idx="1138">
                        <c:v>12.31</c:v>
                      </c:pt>
                      <c:pt idx="1139">
                        <c:v>12.29</c:v>
                      </c:pt>
                      <c:pt idx="1140">
                        <c:v>12.31</c:v>
                      </c:pt>
                      <c:pt idx="1141">
                        <c:v>12.51</c:v>
                      </c:pt>
                      <c:pt idx="1142">
                        <c:v>12.67</c:v>
                      </c:pt>
                      <c:pt idx="1143">
                        <c:v>12.78</c:v>
                      </c:pt>
                      <c:pt idx="1144">
                        <c:v>12.77</c:v>
                      </c:pt>
                      <c:pt idx="1145">
                        <c:v>12.66</c:v>
                      </c:pt>
                      <c:pt idx="1146">
                        <c:v>12.56</c:v>
                      </c:pt>
                      <c:pt idx="1147">
                        <c:v>12.57</c:v>
                      </c:pt>
                      <c:pt idx="1148">
                        <c:v>12.6</c:v>
                      </c:pt>
                      <c:pt idx="1149">
                        <c:v>12.61</c:v>
                      </c:pt>
                      <c:pt idx="1150">
                        <c:v>12.82</c:v>
                      </c:pt>
                      <c:pt idx="1151">
                        <c:v>12.97</c:v>
                      </c:pt>
                      <c:pt idx="1152">
                        <c:v>12.87</c:v>
                      </c:pt>
                      <c:pt idx="1153">
                        <c:v>12.99</c:v>
                      </c:pt>
                      <c:pt idx="1154">
                        <c:v>12.99</c:v>
                      </c:pt>
                      <c:pt idx="1155">
                        <c:v>12.96</c:v>
                      </c:pt>
                      <c:pt idx="1156">
                        <c:v>12.92</c:v>
                      </c:pt>
                      <c:pt idx="1157">
                        <c:v>12.94</c:v>
                      </c:pt>
                      <c:pt idx="1158">
                        <c:v>13.22</c:v>
                      </c:pt>
                      <c:pt idx="1159">
                        <c:v>13.2</c:v>
                      </c:pt>
                      <c:pt idx="1160">
                        <c:v>13.36</c:v>
                      </c:pt>
                      <c:pt idx="1161">
                        <c:v>13.27</c:v>
                      </c:pt>
                      <c:pt idx="1162">
                        <c:v>13.15</c:v>
                      </c:pt>
                      <c:pt idx="1163">
                        <c:v>13.12</c:v>
                      </c:pt>
                      <c:pt idx="1164">
                        <c:v>13.17</c:v>
                      </c:pt>
                      <c:pt idx="1165">
                        <c:v>13.4</c:v>
                      </c:pt>
                      <c:pt idx="1166">
                        <c:v>13.35</c:v>
                      </c:pt>
                      <c:pt idx="1167">
                        <c:v>13.56</c:v>
                      </c:pt>
                      <c:pt idx="1168">
                        <c:v>13.48</c:v>
                      </c:pt>
                      <c:pt idx="1169">
                        <c:v>13.18</c:v>
                      </c:pt>
                      <c:pt idx="1170">
                        <c:v>13.25</c:v>
                      </c:pt>
                      <c:pt idx="1171">
                        <c:v>13.35</c:v>
                      </c:pt>
                      <c:pt idx="1172">
                        <c:v>13.34</c:v>
                      </c:pt>
                      <c:pt idx="1173">
                        <c:v>13.31</c:v>
                      </c:pt>
                      <c:pt idx="1174">
                        <c:v>13.3</c:v>
                      </c:pt>
                      <c:pt idx="1175">
                        <c:v>13.42</c:v>
                      </c:pt>
                      <c:pt idx="1176">
                        <c:v>13.18</c:v>
                      </c:pt>
                      <c:pt idx="1177">
                        <c:v>13.3</c:v>
                      </c:pt>
                      <c:pt idx="1178">
                        <c:v>13.58</c:v>
                      </c:pt>
                      <c:pt idx="1179">
                        <c:v>13.47</c:v>
                      </c:pt>
                      <c:pt idx="1180">
                        <c:v>13.48</c:v>
                      </c:pt>
                      <c:pt idx="1181">
                        <c:v>13.47</c:v>
                      </c:pt>
                      <c:pt idx="1182">
                        <c:v>13.67</c:v>
                      </c:pt>
                      <c:pt idx="1183">
                        <c:v>13.77</c:v>
                      </c:pt>
                      <c:pt idx="1184">
                        <c:v>13.67</c:v>
                      </c:pt>
                      <c:pt idx="1185">
                        <c:v>13.67</c:v>
                      </c:pt>
                      <c:pt idx="1186">
                        <c:v>13.86</c:v>
                      </c:pt>
                      <c:pt idx="1187">
                        <c:v>13.86</c:v>
                      </c:pt>
                      <c:pt idx="1188">
                        <c:v>13.84</c:v>
                      </c:pt>
                      <c:pt idx="1189">
                        <c:v>13.92</c:v>
                      </c:pt>
                      <c:pt idx="1190">
                        <c:v>13.9</c:v>
                      </c:pt>
                      <c:pt idx="1191">
                        <c:v>13.93</c:v>
                      </c:pt>
                      <c:pt idx="1192">
                        <c:v>13.51</c:v>
                      </c:pt>
                      <c:pt idx="1193">
                        <c:v>13.45</c:v>
                      </c:pt>
                      <c:pt idx="1194">
                        <c:v>13.42</c:v>
                      </c:pt>
                      <c:pt idx="1195">
                        <c:v>13.6</c:v>
                      </c:pt>
                      <c:pt idx="1196">
                        <c:v>13.67</c:v>
                      </c:pt>
                      <c:pt idx="1197">
                        <c:v>13.38</c:v>
                      </c:pt>
                      <c:pt idx="1198">
                        <c:v>13.3</c:v>
                      </c:pt>
                      <c:pt idx="1199">
                        <c:v>13.57</c:v>
                      </c:pt>
                      <c:pt idx="1200">
                        <c:v>13.4</c:v>
                      </c:pt>
                      <c:pt idx="1201">
                        <c:v>13.31</c:v>
                      </c:pt>
                      <c:pt idx="1202">
                        <c:v>13.6</c:v>
                      </c:pt>
                      <c:pt idx="1203">
                        <c:v>13.6</c:v>
                      </c:pt>
                      <c:pt idx="1204">
                        <c:v>13.33</c:v>
                      </c:pt>
                      <c:pt idx="1205">
                        <c:v>13.42</c:v>
                      </c:pt>
                      <c:pt idx="1206">
                        <c:v>13.3</c:v>
                      </c:pt>
                      <c:pt idx="1207">
                        <c:v>13.14</c:v>
                      </c:pt>
                      <c:pt idx="1208">
                        <c:v>12.9</c:v>
                      </c:pt>
                      <c:pt idx="1209">
                        <c:v>13.05</c:v>
                      </c:pt>
                      <c:pt idx="1210">
                        <c:v>13.2</c:v>
                      </c:pt>
                      <c:pt idx="1211">
                        <c:v>13.26</c:v>
                      </c:pt>
                      <c:pt idx="1212">
                        <c:v>13.19</c:v>
                      </c:pt>
                      <c:pt idx="1213">
                        <c:v>13.15</c:v>
                      </c:pt>
                      <c:pt idx="1214">
                        <c:v>13.22</c:v>
                      </c:pt>
                      <c:pt idx="1215">
                        <c:v>13.25</c:v>
                      </c:pt>
                      <c:pt idx="1216">
                        <c:v>13.21</c:v>
                      </c:pt>
                      <c:pt idx="1217">
                        <c:v>13.24</c:v>
                      </c:pt>
                      <c:pt idx="1218">
                        <c:v>13.34</c:v>
                      </c:pt>
                      <c:pt idx="1219">
                        <c:v>13.3</c:v>
                      </c:pt>
                      <c:pt idx="1220">
                        <c:v>13.41</c:v>
                      </c:pt>
                      <c:pt idx="1221">
                        <c:v>13.39</c:v>
                      </c:pt>
                      <c:pt idx="1222">
                        <c:v>13.38</c:v>
                      </c:pt>
                      <c:pt idx="1223">
                        <c:v>13.54</c:v>
                      </c:pt>
                      <c:pt idx="1224">
                        <c:v>13.47</c:v>
                      </c:pt>
                      <c:pt idx="1225">
                        <c:v>13.35</c:v>
                      </c:pt>
                      <c:pt idx="1226">
                        <c:v>13.35</c:v>
                      </c:pt>
                      <c:pt idx="1227">
                        <c:v>13.3</c:v>
                      </c:pt>
                      <c:pt idx="1228">
                        <c:v>13.2</c:v>
                      </c:pt>
                      <c:pt idx="1229">
                        <c:v>13.08</c:v>
                      </c:pt>
                      <c:pt idx="1230">
                        <c:v>13.09</c:v>
                      </c:pt>
                      <c:pt idx="1231">
                        <c:v>12.91</c:v>
                      </c:pt>
                      <c:pt idx="1232">
                        <c:v>12.95</c:v>
                      </c:pt>
                      <c:pt idx="1233">
                        <c:v>12.99</c:v>
                      </c:pt>
                      <c:pt idx="1234">
                        <c:v>13.06</c:v>
                      </c:pt>
                      <c:pt idx="1235">
                        <c:v>13.04</c:v>
                      </c:pt>
                      <c:pt idx="1236">
                        <c:v>13.13</c:v>
                      </c:pt>
                      <c:pt idx="1237">
                        <c:v>13.21</c:v>
                      </c:pt>
                      <c:pt idx="1238">
                        <c:v>13.31</c:v>
                      </c:pt>
                      <c:pt idx="1239">
                        <c:v>13.29</c:v>
                      </c:pt>
                      <c:pt idx="1240">
                        <c:v>13.23</c:v>
                      </c:pt>
                      <c:pt idx="1241">
                        <c:v>13.29</c:v>
                      </c:pt>
                      <c:pt idx="1242">
                        <c:v>13.17</c:v>
                      </c:pt>
                      <c:pt idx="1243">
                        <c:v>13</c:v>
                      </c:pt>
                      <c:pt idx="1244">
                        <c:v>13.07</c:v>
                      </c:pt>
                      <c:pt idx="1245">
                        <c:v>13.04</c:v>
                      </c:pt>
                      <c:pt idx="1246">
                        <c:v>13.16</c:v>
                      </c:pt>
                      <c:pt idx="1247">
                        <c:v>12.98</c:v>
                      </c:pt>
                      <c:pt idx="1248">
                        <c:v>12.98</c:v>
                      </c:pt>
                      <c:pt idx="1249">
                        <c:v>12.79</c:v>
                      </c:pt>
                      <c:pt idx="1250">
                        <c:v>12.78</c:v>
                      </c:pt>
                      <c:pt idx="1251">
                        <c:v>12.87</c:v>
                      </c:pt>
                      <c:pt idx="1252">
                        <c:v>12.93</c:v>
                      </c:pt>
                      <c:pt idx="1253">
                        <c:v>12.93</c:v>
                      </c:pt>
                      <c:pt idx="1254">
                        <c:v>12.75</c:v>
                      </c:pt>
                      <c:pt idx="1255">
                        <c:v>12.57</c:v>
                      </c:pt>
                      <c:pt idx="1256">
                        <c:v>12.56</c:v>
                      </c:pt>
                      <c:pt idx="1257">
                        <c:v>12.57</c:v>
                      </c:pt>
                      <c:pt idx="1258">
                        <c:v>12.63</c:v>
                      </c:pt>
                      <c:pt idx="1259">
                        <c:v>12.72</c:v>
                      </c:pt>
                      <c:pt idx="1260">
                        <c:v>12.85</c:v>
                      </c:pt>
                      <c:pt idx="1261">
                        <c:v>12.42</c:v>
                      </c:pt>
                      <c:pt idx="1262">
                        <c:v>12.43</c:v>
                      </c:pt>
                      <c:pt idx="1263">
                        <c:v>12.35</c:v>
                      </c:pt>
                      <c:pt idx="1264">
                        <c:v>12.11</c:v>
                      </c:pt>
                      <c:pt idx="1265">
                        <c:v>12.08</c:v>
                      </c:pt>
                      <c:pt idx="1266">
                        <c:v>11.97</c:v>
                      </c:pt>
                      <c:pt idx="1267">
                        <c:v>12.11</c:v>
                      </c:pt>
                      <c:pt idx="1268">
                        <c:v>12.03</c:v>
                      </c:pt>
                      <c:pt idx="1269">
                        <c:v>12.15</c:v>
                      </c:pt>
                      <c:pt idx="1270">
                        <c:v>12.21</c:v>
                      </c:pt>
                      <c:pt idx="1271">
                        <c:v>11.95</c:v>
                      </c:pt>
                      <c:pt idx="1272">
                        <c:v>12.01</c:v>
                      </c:pt>
                      <c:pt idx="1273">
                        <c:v>12.08</c:v>
                      </c:pt>
                      <c:pt idx="1274">
                        <c:v>12.07</c:v>
                      </c:pt>
                      <c:pt idx="1275">
                        <c:v>12.24</c:v>
                      </c:pt>
                      <c:pt idx="1276">
                        <c:v>12.17</c:v>
                      </c:pt>
                      <c:pt idx="1277">
                        <c:v>12.05</c:v>
                      </c:pt>
                      <c:pt idx="1278">
                        <c:v>11.97</c:v>
                      </c:pt>
                      <c:pt idx="1279">
                        <c:v>12.09</c:v>
                      </c:pt>
                      <c:pt idx="1280">
                        <c:v>12.15</c:v>
                      </c:pt>
                      <c:pt idx="1281">
                        <c:v>12.4</c:v>
                      </c:pt>
                      <c:pt idx="1282">
                        <c:v>12.45</c:v>
                      </c:pt>
                      <c:pt idx="1283">
                        <c:v>12.68</c:v>
                      </c:pt>
                      <c:pt idx="1284">
                        <c:v>12.57</c:v>
                      </c:pt>
                      <c:pt idx="1285">
                        <c:v>12.5</c:v>
                      </c:pt>
                      <c:pt idx="1286">
                        <c:v>12.7</c:v>
                      </c:pt>
                      <c:pt idx="1287">
                        <c:v>12.54</c:v>
                      </c:pt>
                      <c:pt idx="1288">
                        <c:v>12.2</c:v>
                      </c:pt>
                      <c:pt idx="1289">
                        <c:v>12.15</c:v>
                      </c:pt>
                      <c:pt idx="1290">
                        <c:v>12.16</c:v>
                      </c:pt>
                      <c:pt idx="1291">
                        <c:v>12.07</c:v>
                      </c:pt>
                      <c:pt idx="1292">
                        <c:v>12.05</c:v>
                      </c:pt>
                      <c:pt idx="1293">
                        <c:v>11.88</c:v>
                      </c:pt>
                      <c:pt idx="1294">
                        <c:v>12.03</c:v>
                      </c:pt>
                      <c:pt idx="1295">
                        <c:v>12.17</c:v>
                      </c:pt>
                      <c:pt idx="1296">
                        <c:v>12.46</c:v>
                      </c:pt>
                      <c:pt idx="1297">
                        <c:v>12.43</c:v>
                      </c:pt>
                      <c:pt idx="1298">
                        <c:v>12.34</c:v>
                      </c:pt>
                      <c:pt idx="1299">
                        <c:v>12.32</c:v>
                      </c:pt>
                      <c:pt idx="1300">
                        <c:v>12.03</c:v>
                      </c:pt>
                      <c:pt idx="1301">
                        <c:v>12.04</c:v>
                      </c:pt>
                      <c:pt idx="1302">
                        <c:v>12</c:v>
                      </c:pt>
                      <c:pt idx="1303">
                        <c:v>11.97</c:v>
                      </c:pt>
                      <c:pt idx="1304">
                        <c:v>11.64</c:v>
                      </c:pt>
                      <c:pt idx="1305">
                        <c:v>11.7</c:v>
                      </c:pt>
                      <c:pt idx="1306">
                        <c:v>11.11</c:v>
                      </c:pt>
                      <c:pt idx="1307">
                        <c:v>10.89</c:v>
                      </c:pt>
                      <c:pt idx="1308">
                        <c:v>9.86</c:v>
                      </c:pt>
                      <c:pt idx="1309">
                        <c:v>10.63</c:v>
                      </c:pt>
                      <c:pt idx="1310">
                        <c:v>9.89</c:v>
                      </c:pt>
                      <c:pt idx="1311">
                        <c:v>10.44</c:v>
                      </c:pt>
                      <c:pt idx="1312">
                        <c:v>10.37</c:v>
                      </c:pt>
                      <c:pt idx="1313">
                        <c:v>10.7</c:v>
                      </c:pt>
                      <c:pt idx="1314">
                        <c:v>10.49</c:v>
                      </c:pt>
                      <c:pt idx="1315">
                        <c:v>10.55</c:v>
                      </c:pt>
                      <c:pt idx="1316">
                        <c:v>10.039999999999999</c:v>
                      </c:pt>
                      <c:pt idx="1317">
                        <c:v>9.84</c:v>
                      </c:pt>
                      <c:pt idx="1318">
                        <c:v>9.7200000000000006</c:v>
                      </c:pt>
                      <c:pt idx="1319">
                        <c:v>10.029999999999999</c:v>
                      </c:pt>
                      <c:pt idx="1320">
                        <c:v>10.3</c:v>
                      </c:pt>
                      <c:pt idx="1321">
                        <c:v>10.27</c:v>
                      </c:pt>
                      <c:pt idx="1322">
                        <c:v>10.36</c:v>
                      </c:pt>
                      <c:pt idx="1323">
                        <c:v>10.79</c:v>
                      </c:pt>
                      <c:pt idx="1324">
                        <c:v>10.72</c:v>
                      </c:pt>
                      <c:pt idx="1325">
                        <c:v>10.85</c:v>
                      </c:pt>
                      <c:pt idx="1326">
                        <c:v>10.61</c:v>
                      </c:pt>
                      <c:pt idx="1327">
                        <c:v>10.17</c:v>
                      </c:pt>
                      <c:pt idx="1328">
                        <c:v>9.99</c:v>
                      </c:pt>
                      <c:pt idx="1329">
                        <c:v>10.47</c:v>
                      </c:pt>
                      <c:pt idx="1330">
                        <c:v>10.25</c:v>
                      </c:pt>
                      <c:pt idx="1331">
                        <c:v>9.92</c:v>
                      </c:pt>
                      <c:pt idx="1332">
                        <c:v>10.029999999999999</c:v>
                      </c:pt>
                      <c:pt idx="1333">
                        <c:v>10.1</c:v>
                      </c:pt>
                      <c:pt idx="1334">
                        <c:v>10.220000000000001</c:v>
                      </c:pt>
                      <c:pt idx="1335">
                        <c:v>10.48</c:v>
                      </c:pt>
                      <c:pt idx="1336">
                        <c:v>10.46</c:v>
                      </c:pt>
                      <c:pt idx="1337">
                        <c:v>10.19</c:v>
                      </c:pt>
                      <c:pt idx="1338">
                        <c:v>10.16</c:v>
                      </c:pt>
                      <c:pt idx="1339">
                        <c:v>9.65</c:v>
                      </c:pt>
                      <c:pt idx="1340">
                        <c:v>9.3800000000000008</c:v>
                      </c:pt>
                      <c:pt idx="1341">
                        <c:v>9.4700000000000006</c:v>
                      </c:pt>
                      <c:pt idx="1342">
                        <c:v>9.9</c:v>
                      </c:pt>
                      <c:pt idx="1343">
                        <c:v>9.9499999999999993</c:v>
                      </c:pt>
                      <c:pt idx="1344">
                        <c:v>9.65</c:v>
                      </c:pt>
                      <c:pt idx="1345">
                        <c:v>9.93</c:v>
                      </c:pt>
                      <c:pt idx="1346">
                        <c:v>9.58</c:v>
                      </c:pt>
                      <c:pt idx="1347">
                        <c:v>9.15</c:v>
                      </c:pt>
                      <c:pt idx="1348">
                        <c:v>9.52</c:v>
                      </c:pt>
                      <c:pt idx="1349">
                        <c:v>9.65</c:v>
                      </c:pt>
                      <c:pt idx="1350">
                        <c:v>9.9499999999999993</c:v>
                      </c:pt>
                      <c:pt idx="1351">
                        <c:v>9.6</c:v>
                      </c:pt>
                      <c:pt idx="1352">
                        <c:v>10.09</c:v>
                      </c:pt>
                      <c:pt idx="1353">
                        <c:v>10.08</c:v>
                      </c:pt>
                      <c:pt idx="1354">
                        <c:v>10.33</c:v>
                      </c:pt>
                      <c:pt idx="1355">
                        <c:v>10.1</c:v>
                      </c:pt>
                      <c:pt idx="1356">
                        <c:v>10.220000000000001</c:v>
                      </c:pt>
                      <c:pt idx="1357">
                        <c:v>9.9</c:v>
                      </c:pt>
                      <c:pt idx="1358">
                        <c:v>10.38</c:v>
                      </c:pt>
                      <c:pt idx="1359">
                        <c:v>10.23</c:v>
                      </c:pt>
                      <c:pt idx="1360">
                        <c:v>10.38</c:v>
                      </c:pt>
                      <c:pt idx="1361">
                        <c:v>10.65</c:v>
                      </c:pt>
                      <c:pt idx="1362">
                        <c:v>10.89</c:v>
                      </c:pt>
                      <c:pt idx="1363">
                        <c:v>10.56</c:v>
                      </c:pt>
                      <c:pt idx="1364">
                        <c:v>10.75</c:v>
                      </c:pt>
                      <c:pt idx="1365">
                        <c:v>11.39</c:v>
                      </c:pt>
                      <c:pt idx="1366">
                        <c:v>11.4</c:v>
                      </c:pt>
                      <c:pt idx="1367">
                        <c:v>10.94</c:v>
                      </c:pt>
                      <c:pt idx="1368">
                        <c:v>10.43</c:v>
                      </c:pt>
                      <c:pt idx="1369">
                        <c:v>10.74</c:v>
                      </c:pt>
                      <c:pt idx="1370">
                        <c:v>10.93</c:v>
                      </c:pt>
                      <c:pt idx="1371">
                        <c:v>10.77</c:v>
                      </c:pt>
                      <c:pt idx="1372">
                        <c:v>10.84</c:v>
                      </c:pt>
                      <c:pt idx="1373">
                        <c:v>11.04</c:v>
                      </c:pt>
                      <c:pt idx="1374">
                        <c:v>10.44</c:v>
                      </c:pt>
                      <c:pt idx="1375">
                        <c:v>10.49</c:v>
                      </c:pt>
                      <c:pt idx="1376">
                        <c:v>10.73</c:v>
                      </c:pt>
                      <c:pt idx="1377">
                        <c:v>10.52</c:v>
                      </c:pt>
                      <c:pt idx="1378">
                        <c:v>10.57</c:v>
                      </c:pt>
                      <c:pt idx="1379">
                        <c:v>10.31</c:v>
                      </c:pt>
                      <c:pt idx="1380">
                        <c:v>10.11</c:v>
                      </c:pt>
                      <c:pt idx="1381">
                        <c:v>10.14</c:v>
                      </c:pt>
                      <c:pt idx="1382">
                        <c:v>9.89</c:v>
                      </c:pt>
                      <c:pt idx="1383">
                        <c:v>9.8000000000000007</c:v>
                      </c:pt>
                      <c:pt idx="1384">
                        <c:v>9.5299999999999994</c:v>
                      </c:pt>
                      <c:pt idx="1385">
                        <c:v>9.56</c:v>
                      </c:pt>
                      <c:pt idx="1386">
                        <c:v>9.84</c:v>
                      </c:pt>
                      <c:pt idx="1387">
                        <c:v>9.7799999999999994</c:v>
                      </c:pt>
                      <c:pt idx="1388">
                        <c:v>10.39</c:v>
                      </c:pt>
                      <c:pt idx="1389">
                        <c:v>10.33</c:v>
                      </c:pt>
                      <c:pt idx="1390">
                        <c:v>10.47</c:v>
                      </c:pt>
                      <c:pt idx="1391">
                        <c:v>10.68</c:v>
                      </c:pt>
                      <c:pt idx="1392">
                        <c:v>10.69</c:v>
                      </c:pt>
                      <c:pt idx="1393">
                        <c:v>10.82</c:v>
                      </c:pt>
                      <c:pt idx="1394">
                        <c:v>10.4</c:v>
                      </c:pt>
                      <c:pt idx="1395">
                        <c:v>10.63</c:v>
                      </c:pt>
                      <c:pt idx="1396">
                        <c:v>10.38</c:v>
                      </c:pt>
                      <c:pt idx="1397">
                        <c:v>10.23</c:v>
                      </c:pt>
                      <c:pt idx="1398">
                        <c:v>10.19</c:v>
                      </c:pt>
                      <c:pt idx="1399">
                        <c:v>10.199999999999999</c:v>
                      </c:pt>
                      <c:pt idx="1400">
                        <c:v>10.17</c:v>
                      </c:pt>
                      <c:pt idx="1401">
                        <c:v>9.9499999999999993</c:v>
                      </c:pt>
                      <c:pt idx="1402">
                        <c:v>10.32</c:v>
                      </c:pt>
                      <c:pt idx="1403">
                        <c:v>10.38</c:v>
                      </c:pt>
                      <c:pt idx="1404">
                        <c:v>10.59</c:v>
                      </c:pt>
                      <c:pt idx="1405">
                        <c:v>10.67</c:v>
                      </c:pt>
                      <c:pt idx="1406">
                        <c:v>10.6</c:v>
                      </c:pt>
                      <c:pt idx="1407">
                        <c:v>10.43</c:v>
                      </c:pt>
                      <c:pt idx="1408">
                        <c:v>10.6</c:v>
                      </c:pt>
                      <c:pt idx="1409">
                        <c:v>10.55</c:v>
                      </c:pt>
                      <c:pt idx="1410">
                        <c:v>10.82</c:v>
                      </c:pt>
                      <c:pt idx="1411">
                        <c:v>10.79</c:v>
                      </c:pt>
                      <c:pt idx="1412">
                        <c:v>10.93</c:v>
                      </c:pt>
                      <c:pt idx="1413">
                        <c:v>10.87</c:v>
                      </c:pt>
                      <c:pt idx="1414">
                        <c:v>10.93</c:v>
                      </c:pt>
                      <c:pt idx="1415">
                        <c:v>11.12</c:v>
                      </c:pt>
                      <c:pt idx="1416">
                        <c:v>11.24</c:v>
                      </c:pt>
                      <c:pt idx="1417">
                        <c:v>11.29</c:v>
                      </c:pt>
                      <c:pt idx="1418">
                        <c:v>11.2</c:v>
                      </c:pt>
                      <c:pt idx="1419">
                        <c:v>11.12</c:v>
                      </c:pt>
                      <c:pt idx="1420">
                        <c:v>11.29</c:v>
                      </c:pt>
                      <c:pt idx="1421">
                        <c:v>11.4</c:v>
                      </c:pt>
                      <c:pt idx="1422">
                        <c:v>11.47</c:v>
                      </c:pt>
                      <c:pt idx="1423">
                        <c:v>11.51</c:v>
                      </c:pt>
                      <c:pt idx="1424">
                        <c:v>11.49</c:v>
                      </c:pt>
                      <c:pt idx="1425">
                        <c:v>11.52</c:v>
                      </c:pt>
                      <c:pt idx="1426">
                        <c:v>11.42</c:v>
                      </c:pt>
                      <c:pt idx="1427">
                        <c:v>11.46</c:v>
                      </c:pt>
                      <c:pt idx="1428">
                        <c:v>11.36</c:v>
                      </c:pt>
                      <c:pt idx="1429">
                        <c:v>11.41</c:v>
                      </c:pt>
                      <c:pt idx="1430">
                        <c:v>11.58</c:v>
                      </c:pt>
                      <c:pt idx="1431">
                        <c:v>11.64</c:v>
                      </c:pt>
                      <c:pt idx="1432">
                        <c:v>11.95</c:v>
                      </c:pt>
                      <c:pt idx="1433">
                        <c:v>11.89</c:v>
                      </c:pt>
                      <c:pt idx="1434">
                        <c:v>11.89</c:v>
                      </c:pt>
                      <c:pt idx="1435">
                        <c:v>11.98</c:v>
                      </c:pt>
                      <c:pt idx="1436">
                        <c:v>11.93</c:v>
                      </c:pt>
                      <c:pt idx="1437">
                        <c:v>11.81</c:v>
                      </c:pt>
                      <c:pt idx="1438">
                        <c:v>11.92</c:v>
                      </c:pt>
                      <c:pt idx="1439">
                        <c:v>11.81</c:v>
                      </c:pt>
                      <c:pt idx="1440">
                        <c:v>11.74</c:v>
                      </c:pt>
                      <c:pt idx="1441">
                        <c:v>11.92</c:v>
                      </c:pt>
                      <c:pt idx="1442">
                        <c:v>12</c:v>
                      </c:pt>
                      <c:pt idx="1443">
                        <c:v>11.98</c:v>
                      </c:pt>
                      <c:pt idx="1444">
                        <c:v>11.84</c:v>
                      </c:pt>
                      <c:pt idx="1445">
                        <c:v>11.94</c:v>
                      </c:pt>
                      <c:pt idx="1446">
                        <c:v>11.9</c:v>
                      </c:pt>
                      <c:pt idx="1447">
                        <c:v>11.99</c:v>
                      </c:pt>
                      <c:pt idx="1448">
                        <c:v>12.02</c:v>
                      </c:pt>
                      <c:pt idx="1449">
                        <c:v>11.97</c:v>
                      </c:pt>
                      <c:pt idx="1450">
                        <c:v>12.1</c:v>
                      </c:pt>
                      <c:pt idx="1451">
                        <c:v>12.05</c:v>
                      </c:pt>
                      <c:pt idx="1452">
                        <c:v>12.01</c:v>
                      </c:pt>
                      <c:pt idx="1453">
                        <c:v>11.71</c:v>
                      </c:pt>
                      <c:pt idx="1454">
                        <c:v>11.87</c:v>
                      </c:pt>
                      <c:pt idx="1455">
                        <c:v>11.98</c:v>
                      </c:pt>
                      <c:pt idx="1456">
                        <c:v>12.08</c:v>
                      </c:pt>
                      <c:pt idx="1457">
                        <c:v>12.05</c:v>
                      </c:pt>
                      <c:pt idx="1458">
                        <c:v>12.51</c:v>
                      </c:pt>
                      <c:pt idx="1459">
                        <c:v>12.52</c:v>
                      </c:pt>
                      <c:pt idx="1460">
                        <c:v>12.74</c:v>
                      </c:pt>
                      <c:pt idx="1461">
                        <c:v>12.75</c:v>
                      </c:pt>
                      <c:pt idx="1462">
                        <c:v>12.82</c:v>
                      </c:pt>
                      <c:pt idx="1463">
                        <c:v>12.88</c:v>
                      </c:pt>
                      <c:pt idx="1464">
                        <c:v>12.82</c:v>
                      </c:pt>
                      <c:pt idx="1465">
                        <c:v>12.65</c:v>
                      </c:pt>
                      <c:pt idx="1466">
                        <c:v>12.76</c:v>
                      </c:pt>
                      <c:pt idx="1467">
                        <c:v>12.96</c:v>
                      </c:pt>
                      <c:pt idx="1468">
                        <c:v>12.84</c:v>
                      </c:pt>
                      <c:pt idx="1469">
                        <c:v>12.87</c:v>
                      </c:pt>
                      <c:pt idx="1470">
                        <c:v>12.74</c:v>
                      </c:pt>
                      <c:pt idx="1471">
                        <c:v>12.82</c:v>
                      </c:pt>
                      <c:pt idx="1472">
                        <c:v>12.91</c:v>
                      </c:pt>
                      <c:pt idx="1473">
                        <c:v>12.84</c:v>
                      </c:pt>
                      <c:pt idx="1474">
                        <c:v>12.64</c:v>
                      </c:pt>
                      <c:pt idx="1475">
                        <c:v>12.6</c:v>
                      </c:pt>
                      <c:pt idx="1476">
                        <c:v>12.41</c:v>
                      </c:pt>
                      <c:pt idx="1477">
                        <c:v>12.14</c:v>
                      </c:pt>
                      <c:pt idx="1478">
                        <c:v>12.33</c:v>
                      </c:pt>
                      <c:pt idx="1479">
                        <c:v>12.57</c:v>
                      </c:pt>
                      <c:pt idx="1480">
                        <c:v>12.27</c:v>
                      </c:pt>
                      <c:pt idx="1481">
                        <c:v>12.36</c:v>
                      </c:pt>
                      <c:pt idx="1482">
                        <c:v>12.52</c:v>
                      </c:pt>
                      <c:pt idx="1483">
                        <c:v>12.44</c:v>
                      </c:pt>
                      <c:pt idx="1484">
                        <c:v>12.39</c:v>
                      </c:pt>
                      <c:pt idx="1485">
                        <c:v>12.32</c:v>
                      </c:pt>
                      <c:pt idx="1486">
                        <c:v>12.23</c:v>
                      </c:pt>
                      <c:pt idx="1487">
                        <c:v>12.37</c:v>
                      </c:pt>
                      <c:pt idx="1488">
                        <c:v>12.48</c:v>
                      </c:pt>
                      <c:pt idx="1489">
                        <c:v>12.58</c:v>
                      </c:pt>
                      <c:pt idx="1490">
                        <c:v>12.59</c:v>
                      </c:pt>
                      <c:pt idx="1491">
                        <c:v>12.52</c:v>
                      </c:pt>
                      <c:pt idx="1492">
                        <c:v>12.65</c:v>
                      </c:pt>
                      <c:pt idx="1493">
                        <c:v>12.55</c:v>
                      </c:pt>
                      <c:pt idx="1494">
                        <c:v>12.44</c:v>
                      </c:pt>
                      <c:pt idx="1495">
                        <c:v>12.25</c:v>
                      </c:pt>
                      <c:pt idx="1496">
                        <c:v>12.32</c:v>
                      </c:pt>
                      <c:pt idx="1497">
                        <c:v>12.24</c:v>
                      </c:pt>
                      <c:pt idx="1498">
                        <c:v>12.1</c:v>
                      </c:pt>
                      <c:pt idx="1499">
                        <c:v>12.15</c:v>
                      </c:pt>
                      <c:pt idx="1500">
                        <c:v>12.01</c:v>
                      </c:pt>
                      <c:pt idx="1501">
                        <c:v>11.77</c:v>
                      </c:pt>
                      <c:pt idx="1502">
                        <c:v>11.71</c:v>
                      </c:pt>
                      <c:pt idx="1503">
                        <c:v>11.54</c:v>
                      </c:pt>
                      <c:pt idx="1504">
                        <c:v>11.3</c:v>
                      </c:pt>
                      <c:pt idx="1505">
                        <c:v>11.17</c:v>
                      </c:pt>
                      <c:pt idx="1506">
                        <c:v>11.28</c:v>
                      </c:pt>
                      <c:pt idx="1507">
                        <c:v>11.36</c:v>
                      </c:pt>
                      <c:pt idx="1508">
                        <c:v>11.41</c:v>
                      </c:pt>
                      <c:pt idx="1509">
                        <c:v>11.41</c:v>
                      </c:pt>
                      <c:pt idx="1510">
                        <c:v>11.37</c:v>
                      </c:pt>
                      <c:pt idx="1511">
                        <c:v>11.54</c:v>
                      </c:pt>
                      <c:pt idx="1512">
                        <c:v>11.27</c:v>
                      </c:pt>
                      <c:pt idx="1513">
                        <c:v>11.36</c:v>
                      </c:pt>
                      <c:pt idx="1514">
                        <c:v>10.94</c:v>
                      </c:pt>
                      <c:pt idx="1515">
                        <c:v>10.84</c:v>
                      </c:pt>
                      <c:pt idx="1516">
                        <c:v>11.02</c:v>
                      </c:pt>
                      <c:pt idx="1517">
                        <c:v>11.34</c:v>
                      </c:pt>
                      <c:pt idx="1518">
                        <c:v>11.33</c:v>
                      </c:pt>
                      <c:pt idx="1519">
                        <c:v>11.47</c:v>
                      </c:pt>
                      <c:pt idx="1520">
                        <c:v>11.26</c:v>
                      </c:pt>
                      <c:pt idx="1521">
                        <c:v>11.43</c:v>
                      </c:pt>
                      <c:pt idx="1522">
                        <c:v>11.39</c:v>
                      </c:pt>
                      <c:pt idx="1523">
                        <c:v>11.52</c:v>
                      </c:pt>
                      <c:pt idx="1524">
                        <c:v>11.63</c:v>
                      </c:pt>
                      <c:pt idx="1525">
                        <c:v>11.57</c:v>
                      </c:pt>
                      <c:pt idx="1526">
                        <c:v>11.76</c:v>
                      </c:pt>
                      <c:pt idx="1527">
                        <c:v>11.79</c:v>
                      </c:pt>
                      <c:pt idx="1528">
                        <c:v>11.52</c:v>
                      </c:pt>
                      <c:pt idx="1529">
                        <c:v>11.63</c:v>
                      </c:pt>
                      <c:pt idx="1530">
                        <c:v>11.39</c:v>
                      </c:pt>
                      <c:pt idx="1531">
                        <c:v>11.45</c:v>
                      </c:pt>
                      <c:pt idx="1532">
                        <c:v>11.58</c:v>
                      </c:pt>
                      <c:pt idx="1533">
                        <c:v>11.58</c:v>
                      </c:pt>
                      <c:pt idx="1534">
                        <c:v>11.88</c:v>
                      </c:pt>
                      <c:pt idx="1535">
                        <c:v>11.95</c:v>
                      </c:pt>
                      <c:pt idx="1536">
                        <c:v>12.01</c:v>
                      </c:pt>
                      <c:pt idx="1537">
                        <c:v>11.84</c:v>
                      </c:pt>
                      <c:pt idx="1538">
                        <c:v>11.74</c:v>
                      </c:pt>
                      <c:pt idx="1539">
                        <c:v>11.72</c:v>
                      </c:pt>
                      <c:pt idx="1540">
                        <c:v>11.63</c:v>
                      </c:pt>
                      <c:pt idx="1541">
                        <c:v>11.73</c:v>
                      </c:pt>
                      <c:pt idx="1542">
                        <c:v>11.61</c:v>
                      </c:pt>
                      <c:pt idx="1543">
                        <c:v>11.92</c:v>
                      </c:pt>
                      <c:pt idx="1544">
                        <c:v>11.91</c:v>
                      </c:pt>
                      <c:pt idx="1545">
                        <c:v>11.97</c:v>
                      </c:pt>
                      <c:pt idx="1546">
                        <c:v>11.92</c:v>
                      </c:pt>
                      <c:pt idx="1547">
                        <c:v>11.84</c:v>
                      </c:pt>
                      <c:pt idx="1548">
                        <c:v>11.66</c:v>
                      </c:pt>
                      <c:pt idx="1549">
                        <c:v>11.57</c:v>
                      </c:pt>
                      <c:pt idx="1550">
                        <c:v>11.54</c:v>
                      </c:pt>
                      <c:pt idx="1551">
                        <c:v>11.58</c:v>
                      </c:pt>
                      <c:pt idx="1552">
                        <c:v>11.75</c:v>
                      </c:pt>
                      <c:pt idx="1553">
                        <c:v>11.97</c:v>
                      </c:pt>
                      <c:pt idx="1554">
                        <c:v>11.95</c:v>
                      </c:pt>
                      <c:pt idx="1555">
                        <c:v>11.89</c:v>
                      </c:pt>
                      <c:pt idx="1556">
                        <c:v>11.84</c:v>
                      </c:pt>
                      <c:pt idx="1557">
                        <c:v>11.75</c:v>
                      </c:pt>
                      <c:pt idx="1558">
                        <c:v>12.02</c:v>
                      </c:pt>
                      <c:pt idx="1559">
                        <c:v>12.07</c:v>
                      </c:pt>
                      <c:pt idx="1560">
                        <c:v>12.12</c:v>
                      </c:pt>
                      <c:pt idx="1561">
                        <c:v>12.12</c:v>
                      </c:pt>
                      <c:pt idx="1562">
                        <c:v>12.11</c:v>
                      </c:pt>
                      <c:pt idx="1563">
                        <c:v>12.12</c:v>
                      </c:pt>
                      <c:pt idx="1564">
                        <c:v>12.13</c:v>
                      </c:pt>
                      <c:pt idx="1565">
                        <c:v>12.11</c:v>
                      </c:pt>
                      <c:pt idx="1566">
                        <c:v>12.15</c:v>
                      </c:pt>
                      <c:pt idx="1567">
                        <c:v>12.23</c:v>
                      </c:pt>
                      <c:pt idx="1568">
                        <c:v>12.27</c:v>
                      </c:pt>
                      <c:pt idx="1569">
                        <c:v>12.31</c:v>
                      </c:pt>
                      <c:pt idx="1570">
                        <c:v>12.35</c:v>
                      </c:pt>
                      <c:pt idx="1571">
                        <c:v>12.33</c:v>
                      </c:pt>
                      <c:pt idx="1572">
                        <c:v>12.21</c:v>
                      </c:pt>
                      <c:pt idx="1573">
                        <c:v>12.27</c:v>
                      </c:pt>
                      <c:pt idx="1574">
                        <c:v>12.27</c:v>
                      </c:pt>
                      <c:pt idx="1575">
                        <c:v>12.25</c:v>
                      </c:pt>
                      <c:pt idx="1576">
                        <c:v>12.27</c:v>
                      </c:pt>
                      <c:pt idx="1577">
                        <c:v>12.21</c:v>
                      </c:pt>
                      <c:pt idx="1578">
                        <c:v>12.3</c:v>
                      </c:pt>
                      <c:pt idx="1579">
                        <c:v>12.3</c:v>
                      </c:pt>
                      <c:pt idx="1580">
                        <c:v>12.3</c:v>
                      </c:pt>
                      <c:pt idx="1581">
                        <c:v>12.59</c:v>
                      </c:pt>
                      <c:pt idx="1582">
                        <c:v>12.72</c:v>
                      </c:pt>
                      <c:pt idx="1583">
                        <c:v>12.61</c:v>
                      </c:pt>
                      <c:pt idx="1584">
                        <c:v>12.72</c:v>
                      </c:pt>
                      <c:pt idx="1585">
                        <c:v>12.77</c:v>
                      </c:pt>
                      <c:pt idx="1586">
                        <c:v>13.1</c:v>
                      </c:pt>
                      <c:pt idx="1587">
                        <c:v>13.21</c:v>
                      </c:pt>
                      <c:pt idx="1588">
                        <c:v>13.08</c:v>
                      </c:pt>
                      <c:pt idx="1589">
                        <c:v>13.02</c:v>
                      </c:pt>
                      <c:pt idx="1590">
                        <c:v>13.01</c:v>
                      </c:pt>
                      <c:pt idx="1591">
                        <c:v>12.94</c:v>
                      </c:pt>
                      <c:pt idx="1592">
                        <c:v>12.84</c:v>
                      </c:pt>
                      <c:pt idx="1593">
                        <c:v>12.85</c:v>
                      </c:pt>
                      <c:pt idx="1594">
                        <c:v>12.65</c:v>
                      </c:pt>
                      <c:pt idx="1595">
                        <c:v>12.57</c:v>
                      </c:pt>
                      <c:pt idx="1596">
                        <c:v>12.69</c:v>
                      </c:pt>
                      <c:pt idx="1597">
                        <c:v>12.65</c:v>
                      </c:pt>
                      <c:pt idx="1598">
                        <c:v>12.7</c:v>
                      </c:pt>
                      <c:pt idx="1599">
                        <c:v>12.73</c:v>
                      </c:pt>
                      <c:pt idx="1600">
                        <c:v>12.84</c:v>
                      </c:pt>
                      <c:pt idx="1601">
                        <c:v>13.04</c:v>
                      </c:pt>
                      <c:pt idx="1602">
                        <c:v>13.03</c:v>
                      </c:pt>
                      <c:pt idx="1603">
                        <c:v>13.02</c:v>
                      </c:pt>
                      <c:pt idx="1604">
                        <c:v>12.94</c:v>
                      </c:pt>
                      <c:pt idx="1605">
                        <c:v>12.93</c:v>
                      </c:pt>
                      <c:pt idx="1606">
                        <c:v>13</c:v>
                      </c:pt>
                      <c:pt idx="1607">
                        <c:v>12.82</c:v>
                      </c:pt>
                      <c:pt idx="1608">
                        <c:v>12.97</c:v>
                      </c:pt>
                      <c:pt idx="1609">
                        <c:v>13.05</c:v>
                      </c:pt>
                      <c:pt idx="1610">
                        <c:v>13.22</c:v>
                      </c:pt>
                      <c:pt idx="1611">
                        <c:v>13.25</c:v>
                      </c:pt>
                      <c:pt idx="1612">
                        <c:v>13.07</c:v>
                      </c:pt>
                      <c:pt idx="1613">
                        <c:v>13.07</c:v>
                      </c:pt>
                      <c:pt idx="1614">
                        <c:v>12.85</c:v>
                      </c:pt>
                      <c:pt idx="1615">
                        <c:v>12.85</c:v>
                      </c:pt>
                      <c:pt idx="1616">
                        <c:v>12.88</c:v>
                      </c:pt>
                      <c:pt idx="1617">
                        <c:v>12.82</c:v>
                      </c:pt>
                      <c:pt idx="1618">
                        <c:v>12.82</c:v>
                      </c:pt>
                      <c:pt idx="1619">
                        <c:v>12.82</c:v>
                      </c:pt>
                      <c:pt idx="1620">
                        <c:v>12.9</c:v>
                      </c:pt>
                      <c:pt idx="1621">
                        <c:v>13.05</c:v>
                      </c:pt>
                      <c:pt idx="1622">
                        <c:v>12.98</c:v>
                      </c:pt>
                      <c:pt idx="1623">
                        <c:v>12.95</c:v>
                      </c:pt>
                      <c:pt idx="1624">
                        <c:v>13.1</c:v>
                      </c:pt>
                      <c:pt idx="1625">
                        <c:v>12.66</c:v>
                      </c:pt>
                      <c:pt idx="1626">
                        <c:v>12.56</c:v>
                      </c:pt>
                      <c:pt idx="1627">
                        <c:v>12.57</c:v>
                      </c:pt>
                      <c:pt idx="1628">
                        <c:v>12.59</c:v>
                      </c:pt>
                      <c:pt idx="1629">
                        <c:v>12.51</c:v>
                      </c:pt>
                      <c:pt idx="1630">
                        <c:v>12.29</c:v>
                      </c:pt>
                      <c:pt idx="1631">
                        <c:v>12.31</c:v>
                      </c:pt>
                      <c:pt idx="1632">
                        <c:v>12.39</c:v>
                      </c:pt>
                      <c:pt idx="1633">
                        <c:v>12.63</c:v>
                      </c:pt>
                      <c:pt idx="1634">
                        <c:v>12.7</c:v>
                      </c:pt>
                      <c:pt idx="1635">
                        <c:v>12.7</c:v>
                      </c:pt>
                      <c:pt idx="1636">
                        <c:v>12.85</c:v>
                      </c:pt>
                      <c:pt idx="1637">
                        <c:v>12.8</c:v>
                      </c:pt>
                      <c:pt idx="1638">
                        <c:v>12.69</c:v>
                      </c:pt>
                      <c:pt idx="1639">
                        <c:v>12.74</c:v>
                      </c:pt>
                      <c:pt idx="1640">
                        <c:v>12.8</c:v>
                      </c:pt>
                      <c:pt idx="1641">
                        <c:v>12.78</c:v>
                      </c:pt>
                      <c:pt idx="1642">
                        <c:v>12.74</c:v>
                      </c:pt>
                      <c:pt idx="1643">
                        <c:v>12.7</c:v>
                      </c:pt>
                      <c:pt idx="1644">
                        <c:v>12.86</c:v>
                      </c:pt>
                      <c:pt idx="1645">
                        <c:v>12.9</c:v>
                      </c:pt>
                      <c:pt idx="1646">
                        <c:v>13</c:v>
                      </c:pt>
                      <c:pt idx="1647">
                        <c:v>12.97</c:v>
                      </c:pt>
                      <c:pt idx="1648">
                        <c:v>13.04</c:v>
                      </c:pt>
                      <c:pt idx="1649">
                        <c:v>13.09</c:v>
                      </c:pt>
                      <c:pt idx="1650">
                        <c:v>13.03</c:v>
                      </c:pt>
                      <c:pt idx="1651">
                        <c:v>12.98</c:v>
                      </c:pt>
                      <c:pt idx="1652">
                        <c:v>13.25</c:v>
                      </c:pt>
                      <c:pt idx="1653">
                        <c:v>13.44</c:v>
                      </c:pt>
                      <c:pt idx="1654">
                        <c:v>13.36</c:v>
                      </c:pt>
                      <c:pt idx="1655">
                        <c:v>13.55</c:v>
                      </c:pt>
                      <c:pt idx="1656">
                        <c:v>13.3</c:v>
                      </c:pt>
                      <c:pt idx="1657">
                        <c:v>13.28</c:v>
                      </c:pt>
                      <c:pt idx="1658">
                        <c:v>13.27</c:v>
                      </c:pt>
                      <c:pt idx="1659">
                        <c:v>13.23</c:v>
                      </c:pt>
                      <c:pt idx="1660">
                        <c:v>13.13</c:v>
                      </c:pt>
                      <c:pt idx="1661">
                        <c:v>13.3</c:v>
                      </c:pt>
                      <c:pt idx="1662">
                        <c:v>13.68</c:v>
                      </c:pt>
                      <c:pt idx="1663">
                        <c:v>13.67</c:v>
                      </c:pt>
                      <c:pt idx="1664">
                        <c:v>13.83</c:v>
                      </c:pt>
                      <c:pt idx="1665">
                        <c:v>13.8</c:v>
                      </c:pt>
                      <c:pt idx="1666">
                        <c:v>13.76</c:v>
                      </c:pt>
                      <c:pt idx="1667">
                        <c:v>13.73</c:v>
                      </c:pt>
                      <c:pt idx="1668">
                        <c:v>13.91</c:v>
                      </c:pt>
                      <c:pt idx="1669">
                        <c:v>13.88</c:v>
                      </c:pt>
                      <c:pt idx="1670">
                        <c:v>13.84</c:v>
                      </c:pt>
                      <c:pt idx="1671">
                        <c:v>13.9</c:v>
                      </c:pt>
                      <c:pt idx="1672">
                        <c:v>13.9</c:v>
                      </c:pt>
                      <c:pt idx="1673">
                        <c:v>13.9</c:v>
                      </c:pt>
                      <c:pt idx="1674">
                        <c:v>13.91</c:v>
                      </c:pt>
                      <c:pt idx="1675">
                        <c:v>14.04</c:v>
                      </c:pt>
                      <c:pt idx="1676">
                        <c:v>14.03</c:v>
                      </c:pt>
                      <c:pt idx="1677">
                        <c:v>14.11</c:v>
                      </c:pt>
                      <c:pt idx="1678">
                        <c:v>14.17</c:v>
                      </c:pt>
                      <c:pt idx="1679">
                        <c:v>14.11</c:v>
                      </c:pt>
                      <c:pt idx="1680">
                        <c:v>14.17</c:v>
                      </c:pt>
                      <c:pt idx="1681">
                        <c:v>14.11</c:v>
                      </c:pt>
                      <c:pt idx="1682">
                        <c:v>14.1</c:v>
                      </c:pt>
                      <c:pt idx="1683">
                        <c:v>14.29</c:v>
                      </c:pt>
                      <c:pt idx="1684">
                        <c:v>14.12</c:v>
                      </c:pt>
                      <c:pt idx="1685">
                        <c:v>14.26</c:v>
                      </c:pt>
                      <c:pt idx="1686">
                        <c:v>14.29</c:v>
                      </c:pt>
                      <c:pt idx="1687">
                        <c:v>14.24</c:v>
                      </c:pt>
                      <c:pt idx="1688">
                        <c:v>14.28</c:v>
                      </c:pt>
                      <c:pt idx="1689">
                        <c:v>14.34</c:v>
                      </c:pt>
                      <c:pt idx="1690">
                        <c:v>14.46</c:v>
                      </c:pt>
                      <c:pt idx="1691">
                        <c:v>14.42</c:v>
                      </c:pt>
                      <c:pt idx="1692">
                        <c:v>14.47</c:v>
                      </c:pt>
                      <c:pt idx="1693">
                        <c:v>14.41</c:v>
                      </c:pt>
                      <c:pt idx="1694">
                        <c:v>14.54</c:v>
                      </c:pt>
                      <c:pt idx="1695">
                        <c:v>14.33</c:v>
                      </c:pt>
                      <c:pt idx="1696">
                        <c:v>14.21</c:v>
                      </c:pt>
                      <c:pt idx="1697">
                        <c:v>14.39</c:v>
                      </c:pt>
                      <c:pt idx="1698">
                        <c:v>14</c:v>
                      </c:pt>
                      <c:pt idx="1699">
                        <c:v>14.07</c:v>
                      </c:pt>
                      <c:pt idx="1700">
                        <c:v>14.29</c:v>
                      </c:pt>
                      <c:pt idx="1701">
                        <c:v>14.27</c:v>
                      </c:pt>
                      <c:pt idx="1702">
                        <c:v>14.31</c:v>
                      </c:pt>
                      <c:pt idx="1703">
                        <c:v>14.43</c:v>
                      </c:pt>
                      <c:pt idx="1704">
                        <c:v>14.55</c:v>
                      </c:pt>
                      <c:pt idx="1705">
                        <c:v>14.65</c:v>
                      </c:pt>
                      <c:pt idx="1706">
                        <c:v>14.76</c:v>
                      </c:pt>
                      <c:pt idx="1707">
                        <c:v>14.8</c:v>
                      </c:pt>
                      <c:pt idx="1708">
                        <c:v>14.91</c:v>
                      </c:pt>
                      <c:pt idx="1709">
                        <c:v>14.83</c:v>
                      </c:pt>
                      <c:pt idx="1710">
                        <c:v>14.87</c:v>
                      </c:pt>
                      <c:pt idx="1711">
                        <c:v>14.97</c:v>
                      </c:pt>
                      <c:pt idx="1712">
                        <c:v>14.96</c:v>
                      </c:pt>
                      <c:pt idx="1713">
                        <c:v>14.82</c:v>
                      </c:pt>
                      <c:pt idx="1714">
                        <c:v>14.74</c:v>
                      </c:pt>
                      <c:pt idx="1715">
                        <c:v>14.84</c:v>
                      </c:pt>
                      <c:pt idx="1716">
                        <c:v>14.66</c:v>
                      </c:pt>
                      <c:pt idx="1717">
                        <c:v>14.74</c:v>
                      </c:pt>
                      <c:pt idx="1718">
                        <c:v>14.71</c:v>
                      </c:pt>
                      <c:pt idx="1719">
                        <c:v>14.8</c:v>
                      </c:pt>
                      <c:pt idx="1720">
                        <c:v>14.73</c:v>
                      </c:pt>
                      <c:pt idx="1721">
                        <c:v>14.77</c:v>
                      </c:pt>
                      <c:pt idx="1722">
                        <c:v>14.7</c:v>
                      </c:pt>
                      <c:pt idx="1723">
                        <c:v>14.79</c:v>
                      </c:pt>
                      <c:pt idx="1724">
                        <c:v>14.54</c:v>
                      </c:pt>
                      <c:pt idx="1725">
                        <c:v>14.67</c:v>
                      </c:pt>
                      <c:pt idx="1726">
                        <c:v>14.63</c:v>
                      </c:pt>
                      <c:pt idx="1727">
                        <c:v>14.77</c:v>
                      </c:pt>
                      <c:pt idx="1728">
                        <c:v>14.81</c:v>
                      </c:pt>
                      <c:pt idx="1729">
                        <c:v>15.01</c:v>
                      </c:pt>
                      <c:pt idx="1730">
                        <c:v>15.05</c:v>
                      </c:pt>
                      <c:pt idx="1731">
                        <c:v>14.98</c:v>
                      </c:pt>
                      <c:pt idx="1732">
                        <c:v>14.67</c:v>
                      </c:pt>
                      <c:pt idx="1733">
                        <c:v>14.89</c:v>
                      </c:pt>
                      <c:pt idx="1734">
                        <c:v>14.61</c:v>
                      </c:pt>
                      <c:pt idx="1735">
                        <c:v>14.46</c:v>
                      </c:pt>
                      <c:pt idx="1736">
                        <c:v>14.67</c:v>
                      </c:pt>
                      <c:pt idx="1737">
                        <c:v>14.68</c:v>
                      </c:pt>
                      <c:pt idx="1738">
                        <c:v>14.94</c:v>
                      </c:pt>
                      <c:pt idx="1739">
                        <c:v>15.04</c:v>
                      </c:pt>
                      <c:pt idx="1740">
                        <c:v>15.13</c:v>
                      </c:pt>
                      <c:pt idx="1741">
                        <c:v>15.06</c:v>
                      </c:pt>
                      <c:pt idx="1742">
                        <c:v>15.13</c:v>
                      </c:pt>
                      <c:pt idx="1743">
                        <c:v>15.17</c:v>
                      </c:pt>
                      <c:pt idx="1744">
                        <c:v>15</c:v>
                      </c:pt>
                      <c:pt idx="1745">
                        <c:v>15.13</c:v>
                      </c:pt>
                      <c:pt idx="1746">
                        <c:v>15.29</c:v>
                      </c:pt>
                      <c:pt idx="1747">
                        <c:v>15.45</c:v>
                      </c:pt>
                      <c:pt idx="1748">
                        <c:v>15.53</c:v>
                      </c:pt>
                      <c:pt idx="1749">
                        <c:v>15.66</c:v>
                      </c:pt>
                      <c:pt idx="1750">
                        <c:v>15.55</c:v>
                      </c:pt>
                      <c:pt idx="1751">
                        <c:v>15.62</c:v>
                      </c:pt>
                      <c:pt idx="1752">
                        <c:v>15.66</c:v>
                      </c:pt>
                      <c:pt idx="1753">
                        <c:v>15.93</c:v>
                      </c:pt>
                      <c:pt idx="1754">
                        <c:v>16.079999999999998</c:v>
                      </c:pt>
                      <c:pt idx="1755">
                        <c:v>15.97</c:v>
                      </c:pt>
                      <c:pt idx="1756">
                        <c:v>16.18</c:v>
                      </c:pt>
                      <c:pt idx="1757">
                        <c:v>16.22</c:v>
                      </c:pt>
                      <c:pt idx="1758">
                        <c:v>16.260000000000002</c:v>
                      </c:pt>
                      <c:pt idx="1759">
                        <c:v>16.09</c:v>
                      </c:pt>
                      <c:pt idx="1760">
                        <c:v>15.99</c:v>
                      </c:pt>
                      <c:pt idx="1761">
                        <c:v>16</c:v>
                      </c:pt>
                      <c:pt idx="1762">
                        <c:v>16.170000000000002</c:v>
                      </c:pt>
                      <c:pt idx="1763">
                        <c:v>16.170000000000002</c:v>
                      </c:pt>
                      <c:pt idx="1764">
                        <c:v>16.36</c:v>
                      </c:pt>
                      <c:pt idx="1765">
                        <c:v>16.09</c:v>
                      </c:pt>
                      <c:pt idx="1766">
                        <c:v>16.11</c:v>
                      </c:pt>
                      <c:pt idx="1767">
                        <c:v>15.96</c:v>
                      </c:pt>
                      <c:pt idx="1768">
                        <c:v>15.7</c:v>
                      </c:pt>
                      <c:pt idx="1769">
                        <c:v>15.92</c:v>
                      </c:pt>
                      <c:pt idx="1770">
                        <c:v>16.2</c:v>
                      </c:pt>
                      <c:pt idx="1771">
                        <c:v>16.21</c:v>
                      </c:pt>
                      <c:pt idx="1772">
                        <c:v>15.94</c:v>
                      </c:pt>
                      <c:pt idx="1773">
                        <c:v>15.77</c:v>
                      </c:pt>
                      <c:pt idx="1774">
                        <c:v>16.07</c:v>
                      </c:pt>
                      <c:pt idx="1775">
                        <c:v>15.86</c:v>
                      </c:pt>
                      <c:pt idx="1776">
                        <c:v>16.010000000000002</c:v>
                      </c:pt>
                      <c:pt idx="1777">
                        <c:v>16.11</c:v>
                      </c:pt>
                      <c:pt idx="1778">
                        <c:v>15.9</c:v>
                      </c:pt>
                      <c:pt idx="1779">
                        <c:v>15.55</c:v>
                      </c:pt>
                      <c:pt idx="1780">
                        <c:v>15.5</c:v>
                      </c:pt>
                      <c:pt idx="1781">
                        <c:v>15.23</c:v>
                      </c:pt>
                      <c:pt idx="1782">
                        <c:v>15.51</c:v>
                      </c:pt>
                      <c:pt idx="1783">
                        <c:v>15.67</c:v>
                      </c:pt>
                      <c:pt idx="1784">
                        <c:v>15.87</c:v>
                      </c:pt>
                      <c:pt idx="1785">
                        <c:v>15.77</c:v>
                      </c:pt>
                      <c:pt idx="1786">
                        <c:v>15.83</c:v>
                      </c:pt>
                      <c:pt idx="1787">
                        <c:v>15.84</c:v>
                      </c:pt>
                      <c:pt idx="1788">
                        <c:v>15.79</c:v>
                      </c:pt>
                      <c:pt idx="1789">
                        <c:v>16.079999999999998</c:v>
                      </c:pt>
                      <c:pt idx="1790">
                        <c:v>16.2</c:v>
                      </c:pt>
                      <c:pt idx="1791">
                        <c:v>16.34</c:v>
                      </c:pt>
                      <c:pt idx="1792">
                        <c:v>16.239999999999998</c:v>
                      </c:pt>
                      <c:pt idx="1793">
                        <c:v>16.39</c:v>
                      </c:pt>
                      <c:pt idx="1794">
                        <c:v>16.510000000000002</c:v>
                      </c:pt>
                      <c:pt idx="1795">
                        <c:v>16.579999999999998</c:v>
                      </c:pt>
                      <c:pt idx="1796">
                        <c:v>16.52</c:v>
                      </c:pt>
                      <c:pt idx="1797">
                        <c:v>16.579999999999998</c:v>
                      </c:pt>
                      <c:pt idx="1798">
                        <c:v>16.809999999999999</c:v>
                      </c:pt>
                      <c:pt idx="1799">
                        <c:v>16.82</c:v>
                      </c:pt>
                      <c:pt idx="1800">
                        <c:v>16.93</c:v>
                      </c:pt>
                      <c:pt idx="1801">
                        <c:v>16.86</c:v>
                      </c:pt>
                      <c:pt idx="1802">
                        <c:v>16.739999999999998</c:v>
                      </c:pt>
                      <c:pt idx="1803">
                        <c:v>16.760000000000002</c:v>
                      </c:pt>
                      <c:pt idx="1804">
                        <c:v>16.739999999999998</c:v>
                      </c:pt>
                      <c:pt idx="1805">
                        <c:v>16.62</c:v>
                      </c:pt>
                      <c:pt idx="1806">
                        <c:v>16.61</c:v>
                      </c:pt>
                      <c:pt idx="1807">
                        <c:v>16.62</c:v>
                      </c:pt>
                      <c:pt idx="1808">
                        <c:v>16.89</c:v>
                      </c:pt>
                      <c:pt idx="1809">
                        <c:v>16.88</c:v>
                      </c:pt>
                      <c:pt idx="1810">
                        <c:v>16.84</c:v>
                      </c:pt>
                      <c:pt idx="1811">
                        <c:v>16.690000000000001</c:v>
                      </c:pt>
                      <c:pt idx="1812">
                        <c:v>16.579999999999998</c:v>
                      </c:pt>
                      <c:pt idx="1813">
                        <c:v>16.62</c:v>
                      </c:pt>
                      <c:pt idx="1814">
                        <c:v>16.559999999999999</c:v>
                      </c:pt>
                      <c:pt idx="1815">
                        <c:v>16.5</c:v>
                      </c:pt>
                      <c:pt idx="1816">
                        <c:v>16.579999999999998</c:v>
                      </c:pt>
                      <c:pt idx="1817">
                        <c:v>16.52</c:v>
                      </c:pt>
                      <c:pt idx="1818">
                        <c:v>16.27</c:v>
                      </c:pt>
                      <c:pt idx="1819">
                        <c:v>16.239999999999998</c:v>
                      </c:pt>
                      <c:pt idx="1820">
                        <c:v>16.03</c:v>
                      </c:pt>
                      <c:pt idx="1821">
                        <c:v>16.18</c:v>
                      </c:pt>
                      <c:pt idx="1822">
                        <c:v>16.07</c:v>
                      </c:pt>
                      <c:pt idx="1823">
                        <c:v>16.260000000000002</c:v>
                      </c:pt>
                      <c:pt idx="1824">
                        <c:v>16.27</c:v>
                      </c:pt>
                      <c:pt idx="1825">
                        <c:v>16.170000000000002</c:v>
                      </c:pt>
                      <c:pt idx="1826">
                        <c:v>15.78</c:v>
                      </c:pt>
                      <c:pt idx="1827">
                        <c:v>15.81</c:v>
                      </c:pt>
                      <c:pt idx="1828">
                        <c:v>15.84</c:v>
                      </c:pt>
                      <c:pt idx="1829">
                        <c:v>15.77</c:v>
                      </c:pt>
                      <c:pt idx="1830">
                        <c:v>15.9</c:v>
                      </c:pt>
                      <c:pt idx="1831">
                        <c:v>16.02</c:v>
                      </c:pt>
                      <c:pt idx="1832">
                        <c:v>16.059999999999999</c:v>
                      </c:pt>
                      <c:pt idx="1833">
                        <c:v>16.059999999999999</c:v>
                      </c:pt>
                      <c:pt idx="1834">
                        <c:v>16.25</c:v>
                      </c:pt>
                      <c:pt idx="1835">
                        <c:v>16.43</c:v>
                      </c:pt>
                      <c:pt idx="1836">
                        <c:v>16.46</c:v>
                      </c:pt>
                      <c:pt idx="1837">
                        <c:v>16.350000000000001</c:v>
                      </c:pt>
                      <c:pt idx="1838">
                        <c:v>16.38</c:v>
                      </c:pt>
                      <c:pt idx="1839">
                        <c:v>16.559999999999999</c:v>
                      </c:pt>
                      <c:pt idx="1840">
                        <c:v>16.649999999999999</c:v>
                      </c:pt>
                      <c:pt idx="1841">
                        <c:v>16.79</c:v>
                      </c:pt>
                      <c:pt idx="1842">
                        <c:v>16.73</c:v>
                      </c:pt>
                      <c:pt idx="1843">
                        <c:v>16.559999999999999</c:v>
                      </c:pt>
                      <c:pt idx="1844">
                        <c:v>16.34</c:v>
                      </c:pt>
                      <c:pt idx="1845">
                        <c:v>16.23</c:v>
                      </c:pt>
                      <c:pt idx="1846">
                        <c:v>16.32</c:v>
                      </c:pt>
                      <c:pt idx="1847">
                        <c:v>16.32</c:v>
                      </c:pt>
                      <c:pt idx="1848">
                        <c:v>16.260000000000002</c:v>
                      </c:pt>
                      <c:pt idx="1849">
                        <c:v>16.149999999999999</c:v>
                      </c:pt>
                      <c:pt idx="1850">
                        <c:v>16.260000000000002</c:v>
                      </c:pt>
                      <c:pt idx="1851">
                        <c:v>16.260000000000002</c:v>
                      </c:pt>
                      <c:pt idx="1852">
                        <c:v>16.13</c:v>
                      </c:pt>
                      <c:pt idx="1853">
                        <c:v>16.260000000000002</c:v>
                      </c:pt>
                      <c:pt idx="1854">
                        <c:v>16.079999999999998</c:v>
                      </c:pt>
                      <c:pt idx="1855">
                        <c:v>15.87</c:v>
                      </c:pt>
                      <c:pt idx="1856">
                        <c:v>15.93</c:v>
                      </c:pt>
                      <c:pt idx="1857">
                        <c:v>16.38</c:v>
                      </c:pt>
                      <c:pt idx="1858">
                        <c:v>16.48</c:v>
                      </c:pt>
                      <c:pt idx="1859">
                        <c:v>16.559999999999999</c:v>
                      </c:pt>
                      <c:pt idx="1860">
                        <c:v>16.43</c:v>
                      </c:pt>
                      <c:pt idx="1861">
                        <c:v>16.78</c:v>
                      </c:pt>
                      <c:pt idx="1862">
                        <c:v>16.93</c:v>
                      </c:pt>
                      <c:pt idx="1863">
                        <c:v>16.96</c:v>
                      </c:pt>
                      <c:pt idx="1864">
                        <c:v>16.93</c:v>
                      </c:pt>
                      <c:pt idx="1865">
                        <c:v>16.96</c:v>
                      </c:pt>
                      <c:pt idx="1866">
                        <c:v>16.82</c:v>
                      </c:pt>
                      <c:pt idx="1867">
                        <c:v>16.850000000000001</c:v>
                      </c:pt>
                      <c:pt idx="1868">
                        <c:v>16.920000000000002</c:v>
                      </c:pt>
                      <c:pt idx="1869">
                        <c:v>16.88</c:v>
                      </c:pt>
                      <c:pt idx="1870">
                        <c:v>16.93</c:v>
                      </c:pt>
                      <c:pt idx="1871">
                        <c:v>16.86</c:v>
                      </c:pt>
                      <c:pt idx="1872">
                        <c:v>16.690000000000001</c:v>
                      </c:pt>
                      <c:pt idx="1873">
                        <c:v>16.73</c:v>
                      </c:pt>
                      <c:pt idx="1874">
                        <c:v>16.73</c:v>
                      </c:pt>
                      <c:pt idx="1875">
                        <c:v>16.649999999999999</c:v>
                      </c:pt>
                      <c:pt idx="1876">
                        <c:v>16.72</c:v>
                      </c:pt>
                      <c:pt idx="1877">
                        <c:v>16.54</c:v>
                      </c:pt>
                      <c:pt idx="1878">
                        <c:v>16.920000000000002</c:v>
                      </c:pt>
                      <c:pt idx="1879">
                        <c:v>16.920000000000002</c:v>
                      </c:pt>
                      <c:pt idx="1880">
                        <c:v>16.77</c:v>
                      </c:pt>
                      <c:pt idx="1881">
                        <c:v>16.91</c:v>
                      </c:pt>
                      <c:pt idx="1882">
                        <c:v>17.059999999999999</c:v>
                      </c:pt>
                      <c:pt idx="1883">
                        <c:v>17.14</c:v>
                      </c:pt>
                      <c:pt idx="1884">
                        <c:v>17.13</c:v>
                      </c:pt>
                      <c:pt idx="1885">
                        <c:v>17.16</c:v>
                      </c:pt>
                      <c:pt idx="1886">
                        <c:v>17.100000000000001</c:v>
                      </c:pt>
                      <c:pt idx="1887">
                        <c:v>17.350000000000001</c:v>
                      </c:pt>
                      <c:pt idx="1888">
                        <c:v>17.43</c:v>
                      </c:pt>
                      <c:pt idx="1889">
                        <c:v>17.46</c:v>
                      </c:pt>
                      <c:pt idx="1890">
                        <c:v>17.440000000000001</c:v>
                      </c:pt>
                      <c:pt idx="1891">
                        <c:v>17.489999999999998</c:v>
                      </c:pt>
                      <c:pt idx="1892">
                        <c:v>17.420000000000002</c:v>
                      </c:pt>
                      <c:pt idx="1893">
                        <c:v>17.420000000000002</c:v>
                      </c:pt>
                      <c:pt idx="1894">
                        <c:v>17.239999999999998</c:v>
                      </c:pt>
                      <c:pt idx="1895">
                        <c:v>17.28</c:v>
                      </c:pt>
                      <c:pt idx="1896">
                        <c:v>17.12</c:v>
                      </c:pt>
                      <c:pt idx="1897">
                        <c:v>17.350000000000001</c:v>
                      </c:pt>
                      <c:pt idx="1898">
                        <c:v>17.420000000000002</c:v>
                      </c:pt>
                      <c:pt idx="1899">
                        <c:v>17.36</c:v>
                      </c:pt>
                      <c:pt idx="1900">
                        <c:v>17.12</c:v>
                      </c:pt>
                      <c:pt idx="1901">
                        <c:v>17.12</c:v>
                      </c:pt>
                      <c:pt idx="1902">
                        <c:v>17.14</c:v>
                      </c:pt>
                      <c:pt idx="1903">
                        <c:v>17.25</c:v>
                      </c:pt>
                      <c:pt idx="1904">
                        <c:v>17.13</c:v>
                      </c:pt>
                      <c:pt idx="1905">
                        <c:v>17.53</c:v>
                      </c:pt>
                      <c:pt idx="1906">
                        <c:v>17.510000000000002</c:v>
                      </c:pt>
                      <c:pt idx="1907">
                        <c:v>17.52</c:v>
                      </c:pt>
                      <c:pt idx="1908">
                        <c:v>17.61</c:v>
                      </c:pt>
                      <c:pt idx="1909">
                        <c:v>17.64</c:v>
                      </c:pt>
                      <c:pt idx="1910">
                        <c:v>17.68</c:v>
                      </c:pt>
                      <c:pt idx="1911">
                        <c:v>17.68</c:v>
                      </c:pt>
                      <c:pt idx="1912">
                        <c:v>17.64</c:v>
                      </c:pt>
                      <c:pt idx="1913">
                        <c:v>17.73</c:v>
                      </c:pt>
                      <c:pt idx="1914">
                        <c:v>17.64</c:v>
                      </c:pt>
                      <c:pt idx="1915">
                        <c:v>17.760000000000002</c:v>
                      </c:pt>
                      <c:pt idx="1916">
                        <c:v>17.77</c:v>
                      </c:pt>
                      <c:pt idx="1917">
                        <c:v>17.78</c:v>
                      </c:pt>
                      <c:pt idx="1918">
                        <c:v>17.84</c:v>
                      </c:pt>
                      <c:pt idx="1919">
                        <c:v>17.899999999999999</c:v>
                      </c:pt>
                      <c:pt idx="1920">
                        <c:v>17.87</c:v>
                      </c:pt>
                      <c:pt idx="1921">
                        <c:v>17.600000000000001</c:v>
                      </c:pt>
                      <c:pt idx="1922">
                        <c:v>17.75</c:v>
                      </c:pt>
                      <c:pt idx="1923">
                        <c:v>17.96</c:v>
                      </c:pt>
                      <c:pt idx="1924">
                        <c:v>17.850000000000001</c:v>
                      </c:pt>
                      <c:pt idx="1925">
                        <c:v>17.79</c:v>
                      </c:pt>
                      <c:pt idx="1926">
                        <c:v>17.809999999999999</c:v>
                      </c:pt>
                      <c:pt idx="1927">
                        <c:v>17.809999999999999</c:v>
                      </c:pt>
                      <c:pt idx="1928">
                        <c:v>17.52</c:v>
                      </c:pt>
                      <c:pt idx="1929">
                        <c:v>17.12</c:v>
                      </c:pt>
                      <c:pt idx="1930">
                        <c:v>17.02</c:v>
                      </c:pt>
                      <c:pt idx="1931">
                        <c:v>17.25</c:v>
                      </c:pt>
                      <c:pt idx="1932">
                        <c:v>17.04</c:v>
                      </c:pt>
                      <c:pt idx="1933">
                        <c:v>17.29</c:v>
                      </c:pt>
                      <c:pt idx="1934">
                        <c:v>17.079999999999998</c:v>
                      </c:pt>
                      <c:pt idx="1935">
                        <c:v>16.649999999999999</c:v>
                      </c:pt>
                      <c:pt idx="1936">
                        <c:v>16.82</c:v>
                      </c:pt>
                      <c:pt idx="1937">
                        <c:v>16.8</c:v>
                      </c:pt>
                      <c:pt idx="1938">
                        <c:v>17.059999999999999</c:v>
                      </c:pt>
                      <c:pt idx="1939">
                        <c:v>17.27</c:v>
                      </c:pt>
                      <c:pt idx="1940">
                        <c:v>17.29</c:v>
                      </c:pt>
                      <c:pt idx="1941">
                        <c:v>17.46</c:v>
                      </c:pt>
                      <c:pt idx="1942">
                        <c:v>17.46</c:v>
                      </c:pt>
                      <c:pt idx="1943">
                        <c:v>17.53</c:v>
                      </c:pt>
                      <c:pt idx="1944">
                        <c:v>17.55</c:v>
                      </c:pt>
                      <c:pt idx="1945">
                        <c:v>17.59</c:v>
                      </c:pt>
                      <c:pt idx="1946">
                        <c:v>17.34</c:v>
                      </c:pt>
                      <c:pt idx="1947">
                        <c:v>17.39</c:v>
                      </c:pt>
                      <c:pt idx="1948">
                        <c:v>17.420000000000002</c:v>
                      </c:pt>
                      <c:pt idx="1949">
                        <c:v>17.55</c:v>
                      </c:pt>
                      <c:pt idx="1950">
                        <c:v>17.45</c:v>
                      </c:pt>
                      <c:pt idx="1951">
                        <c:v>17.420000000000002</c:v>
                      </c:pt>
                      <c:pt idx="1952">
                        <c:v>17.510000000000002</c:v>
                      </c:pt>
                      <c:pt idx="1953">
                        <c:v>17.600000000000001</c:v>
                      </c:pt>
                      <c:pt idx="1954">
                        <c:v>17.46</c:v>
                      </c:pt>
                      <c:pt idx="1955">
                        <c:v>17.82</c:v>
                      </c:pt>
                      <c:pt idx="1956">
                        <c:v>18.010000000000002</c:v>
                      </c:pt>
                      <c:pt idx="1957">
                        <c:v>18.07</c:v>
                      </c:pt>
                      <c:pt idx="1958">
                        <c:v>18.149999999999999</c:v>
                      </c:pt>
                      <c:pt idx="1959">
                        <c:v>18.149999999999999</c:v>
                      </c:pt>
                      <c:pt idx="1960">
                        <c:v>18.03</c:v>
                      </c:pt>
                      <c:pt idx="1961">
                        <c:v>18</c:v>
                      </c:pt>
                      <c:pt idx="1962">
                        <c:v>17.8</c:v>
                      </c:pt>
                      <c:pt idx="1963">
                        <c:v>17.68</c:v>
                      </c:pt>
                      <c:pt idx="1964">
                        <c:v>17.87</c:v>
                      </c:pt>
                      <c:pt idx="1965">
                        <c:v>17.96</c:v>
                      </c:pt>
                      <c:pt idx="1966">
                        <c:v>17.95</c:v>
                      </c:pt>
                      <c:pt idx="1967">
                        <c:v>18.239999999999998</c:v>
                      </c:pt>
                      <c:pt idx="1968">
                        <c:v>18.170000000000002</c:v>
                      </c:pt>
                      <c:pt idx="1969">
                        <c:v>18.16</c:v>
                      </c:pt>
                      <c:pt idx="1970">
                        <c:v>18.149999999999999</c:v>
                      </c:pt>
                      <c:pt idx="1971">
                        <c:v>17.96</c:v>
                      </c:pt>
                      <c:pt idx="1972">
                        <c:v>17.86</c:v>
                      </c:pt>
                      <c:pt idx="1973">
                        <c:v>17.940000000000001</c:v>
                      </c:pt>
                      <c:pt idx="1974">
                        <c:v>18.12</c:v>
                      </c:pt>
                      <c:pt idx="1975">
                        <c:v>18.149999999999999</c:v>
                      </c:pt>
                      <c:pt idx="1976">
                        <c:v>18.190000000000001</c:v>
                      </c:pt>
                      <c:pt idx="1977">
                        <c:v>18.16</c:v>
                      </c:pt>
                      <c:pt idx="1978">
                        <c:v>17.98</c:v>
                      </c:pt>
                      <c:pt idx="1979">
                        <c:v>17.71</c:v>
                      </c:pt>
                      <c:pt idx="1980">
                        <c:v>17.73</c:v>
                      </c:pt>
                      <c:pt idx="1981">
                        <c:v>17.89</c:v>
                      </c:pt>
                      <c:pt idx="1982">
                        <c:v>17.47</c:v>
                      </c:pt>
                      <c:pt idx="1983">
                        <c:v>17.260000000000002</c:v>
                      </c:pt>
                      <c:pt idx="1984">
                        <c:v>17.399999999999999</c:v>
                      </c:pt>
                      <c:pt idx="1985">
                        <c:v>17.559999999999999</c:v>
                      </c:pt>
                      <c:pt idx="1986">
                        <c:v>17.7</c:v>
                      </c:pt>
                      <c:pt idx="1987">
                        <c:v>17.73</c:v>
                      </c:pt>
                      <c:pt idx="1988">
                        <c:v>17.72</c:v>
                      </c:pt>
                      <c:pt idx="1989">
                        <c:v>17.84</c:v>
                      </c:pt>
                      <c:pt idx="1990">
                        <c:v>17.88</c:v>
                      </c:pt>
                      <c:pt idx="1991">
                        <c:v>17.87</c:v>
                      </c:pt>
                      <c:pt idx="1992">
                        <c:v>17.72</c:v>
                      </c:pt>
                      <c:pt idx="1993">
                        <c:v>17.62</c:v>
                      </c:pt>
                      <c:pt idx="1994">
                        <c:v>17.79</c:v>
                      </c:pt>
                      <c:pt idx="1995">
                        <c:v>17.809999999999999</c:v>
                      </c:pt>
                      <c:pt idx="1996">
                        <c:v>17.850000000000001</c:v>
                      </c:pt>
                      <c:pt idx="1997">
                        <c:v>17.84</c:v>
                      </c:pt>
                      <c:pt idx="1998">
                        <c:v>17.760000000000002</c:v>
                      </c:pt>
                      <c:pt idx="1999">
                        <c:v>17.510000000000002</c:v>
                      </c:pt>
                      <c:pt idx="2000">
                        <c:v>17.75</c:v>
                      </c:pt>
                      <c:pt idx="2001">
                        <c:v>17.8</c:v>
                      </c:pt>
                      <c:pt idx="2002">
                        <c:v>17.79</c:v>
                      </c:pt>
                      <c:pt idx="2003">
                        <c:v>17.97</c:v>
                      </c:pt>
                      <c:pt idx="2004">
                        <c:v>17.95</c:v>
                      </c:pt>
                      <c:pt idx="2005">
                        <c:v>17.82</c:v>
                      </c:pt>
                      <c:pt idx="2006">
                        <c:v>17.62</c:v>
                      </c:pt>
                      <c:pt idx="2007">
                        <c:v>17.64</c:v>
                      </c:pt>
                      <c:pt idx="2008">
                        <c:v>17.73</c:v>
                      </c:pt>
                      <c:pt idx="2009">
                        <c:v>17.63</c:v>
                      </c:pt>
                      <c:pt idx="2010">
                        <c:v>17.739999999999998</c:v>
                      </c:pt>
                      <c:pt idx="2011">
                        <c:v>17.82</c:v>
                      </c:pt>
                      <c:pt idx="2012">
                        <c:v>17.88</c:v>
                      </c:pt>
                      <c:pt idx="2013">
                        <c:v>18.03</c:v>
                      </c:pt>
                      <c:pt idx="2014">
                        <c:v>18</c:v>
                      </c:pt>
                      <c:pt idx="2015">
                        <c:v>18.04</c:v>
                      </c:pt>
                      <c:pt idx="2016">
                        <c:v>18.079999999999998</c:v>
                      </c:pt>
                      <c:pt idx="2017">
                        <c:v>18.13</c:v>
                      </c:pt>
                      <c:pt idx="2018">
                        <c:v>18.149999999999999</c:v>
                      </c:pt>
                      <c:pt idx="2019">
                        <c:v>18.2</c:v>
                      </c:pt>
                      <c:pt idx="2020">
                        <c:v>18.37</c:v>
                      </c:pt>
                      <c:pt idx="2021">
                        <c:v>18.5</c:v>
                      </c:pt>
                      <c:pt idx="2022">
                        <c:v>18.579999999999998</c:v>
                      </c:pt>
                      <c:pt idx="2023">
                        <c:v>18.57</c:v>
                      </c:pt>
                      <c:pt idx="2024">
                        <c:v>18.45</c:v>
                      </c:pt>
                      <c:pt idx="2025">
                        <c:v>18.329999999999998</c:v>
                      </c:pt>
                      <c:pt idx="2026">
                        <c:v>18.34</c:v>
                      </c:pt>
                      <c:pt idx="2027">
                        <c:v>18.25</c:v>
                      </c:pt>
                      <c:pt idx="2028">
                        <c:v>18.440000000000001</c:v>
                      </c:pt>
                      <c:pt idx="2029">
                        <c:v>18.54</c:v>
                      </c:pt>
                      <c:pt idx="2030">
                        <c:v>18.52</c:v>
                      </c:pt>
                      <c:pt idx="2031">
                        <c:v>18.52</c:v>
                      </c:pt>
                      <c:pt idx="2032">
                        <c:v>18.559999999999999</c:v>
                      </c:pt>
                      <c:pt idx="2033">
                        <c:v>18.440000000000001</c:v>
                      </c:pt>
                      <c:pt idx="2034">
                        <c:v>18.45</c:v>
                      </c:pt>
                      <c:pt idx="2035">
                        <c:v>18.39</c:v>
                      </c:pt>
                      <c:pt idx="2036">
                        <c:v>18.46</c:v>
                      </c:pt>
                      <c:pt idx="2037">
                        <c:v>18.45</c:v>
                      </c:pt>
                      <c:pt idx="2038">
                        <c:v>18.559999999999999</c:v>
                      </c:pt>
                      <c:pt idx="2039">
                        <c:v>18.54</c:v>
                      </c:pt>
                      <c:pt idx="2040">
                        <c:v>18.690000000000001</c:v>
                      </c:pt>
                      <c:pt idx="2041">
                        <c:v>18.61</c:v>
                      </c:pt>
                      <c:pt idx="2042">
                        <c:v>18.45</c:v>
                      </c:pt>
                      <c:pt idx="2043">
                        <c:v>18.5</c:v>
                      </c:pt>
                      <c:pt idx="2044">
                        <c:v>18.37</c:v>
                      </c:pt>
                      <c:pt idx="2045">
                        <c:v>18.41</c:v>
                      </c:pt>
                      <c:pt idx="2046">
                        <c:v>18.52</c:v>
                      </c:pt>
                      <c:pt idx="2047">
                        <c:v>18.649999999999999</c:v>
                      </c:pt>
                      <c:pt idx="2048">
                        <c:v>18.62</c:v>
                      </c:pt>
                      <c:pt idx="2049">
                        <c:v>18.37</c:v>
                      </c:pt>
                      <c:pt idx="2050">
                        <c:v>18.579999999999998</c:v>
                      </c:pt>
                      <c:pt idx="2051">
                        <c:v>18.54</c:v>
                      </c:pt>
                      <c:pt idx="2052">
                        <c:v>18.59</c:v>
                      </c:pt>
                      <c:pt idx="2053">
                        <c:v>18.63</c:v>
                      </c:pt>
                      <c:pt idx="2054">
                        <c:v>18.670000000000002</c:v>
                      </c:pt>
                      <c:pt idx="2055">
                        <c:v>18.57</c:v>
                      </c:pt>
                      <c:pt idx="2056">
                        <c:v>18.579999999999998</c:v>
                      </c:pt>
                      <c:pt idx="2057">
                        <c:v>18.48</c:v>
                      </c:pt>
                      <c:pt idx="2058">
                        <c:v>18.559999999999999</c:v>
                      </c:pt>
                      <c:pt idx="2059">
                        <c:v>18.18</c:v>
                      </c:pt>
                      <c:pt idx="2060">
                        <c:v>18.02</c:v>
                      </c:pt>
                      <c:pt idx="2061">
                        <c:v>18.170000000000002</c:v>
                      </c:pt>
                      <c:pt idx="2062">
                        <c:v>17.98</c:v>
                      </c:pt>
                      <c:pt idx="2063">
                        <c:v>18.059999999999999</c:v>
                      </c:pt>
                      <c:pt idx="2064">
                        <c:v>17.98</c:v>
                      </c:pt>
                      <c:pt idx="2065">
                        <c:v>18.149999999999999</c:v>
                      </c:pt>
                      <c:pt idx="2066">
                        <c:v>18.170000000000002</c:v>
                      </c:pt>
                      <c:pt idx="2067">
                        <c:v>18.21</c:v>
                      </c:pt>
                      <c:pt idx="2068">
                        <c:v>18.29</c:v>
                      </c:pt>
                      <c:pt idx="2069">
                        <c:v>18.41</c:v>
                      </c:pt>
                      <c:pt idx="2070">
                        <c:v>18.32</c:v>
                      </c:pt>
                      <c:pt idx="2071">
                        <c:v>18.52</c:v>
                      </c:pt>
                      <c:pt idx="2072">
                        <c:v>18.55</c:v>
                      </c:pt>
                      <c:pt idx="2073">
                        <c:v>18.600000000000001</c:v>
                      </c:pt>
                      <c:pt idx="2074">
                        <c:v>18.82</c:v>
                      </c:pt>
                      <c:pt idx="2075">
                        <c:v>18.75</c:v>
                      </c:pt>
                      <c:pt idx="2076">
                        <c:v>18.920000000000002</c:v>
                      </c:pt>
                      <c:pt idx="2077">
                        <c:v>18.96</c:v>
                      </c:pt>
                      <c:pt idx="2078">
                        <c:v>18.920000000000002</c:v>
                      </c:pt>
                      <c:pt idx="2079">
                        <c:v>18.86</c:v>
                      </c:pt>
                      <c:pt idx="2080">
                        <c:v>18.95</c:v>
                      </c:pt>
                      <c:pt idx="2081">
                        <c:v>19.02</c:v>
                      </c:pt>
                      <c:pt idx="2082">
                        <c:v>18.989999999999998</c:v>
                      </c:pt>
                      <c:pt idx="2083">
                        <c:v>19.010000000000002</c:v>
                      </c:pt>
                      <c:pt idx="2084">
                        <c:v>19.03</c:v>
                      </c:pt>
                      <c:pt idx="2085">
                        <c:v>19.04</c:v>
                      </c:pt>
                      <c:pt idx="2086">
                        <c:v>18.84</c:v>
                      </c:pt>
                      <c:pt idx="2087">
                        <c:v>18.940000000000001</c:v>
                      </c:pt>
                      <c:pt idx="2088">
                        <c:v>18.989999999999998</c:v>
                      </c:pt>
                      <c:pt idx="2089">
                        <c:v>18.97</c:v>
                      </c:pt>
                      <c:pt idx="2090">
                        <c:v>18.97</c:v>
                      </c:pt>
                      <c:pt idx="2091">
                        <c:v>19.05</c:v>
                      </c:pt>
                      <c:pt idx="2092">
                        <c:v>19.13</c:v>
                      </c:pt>
                      <c:pt idx="2093">
                        <c:v>19.309999999999999</c:v>
                      </c:pt>
                      <c:pt idx="2094">
                        <c:v>19.18</c:v>
                      </c:pt>
                      <c:pt idx="2095">
                        <c:v>19.05</c:v>
                      </c:pt>
                      <c:pt idx="2096">
                        <c:v>18.920000000000002</c:v>
                      </c:pt>
                      <c:pt idx="2097">
                        <c:v>19.03</c:v>
                      </c:pt>
                      <c:pt idx="2098">
                        <c:v>18.71</c:v>
                      </c:pt>
                      <c:pt idx="2099">
                        <c:v>18.89</c:v>
                      </c:pt>
                      <c:pt idx="2100">
                        <c:v>18.829999999999998</c:v>
                      </c:pt>
                      <c:pt idx="2101">
                        <c:v>18.8</c:v>
                      </c:pt>
                      <c:pt idx="2102">
                        <c:v>18.57</c:v>
                      </c:pt>
                      <c:pt idx="2103">
                        <c:v>18.62</c:v>
                      </c:pt>
                      <c:pt idx="2104">
                        <c:v>18.88</c:v>
                      </c:pt>
                      <c:pt idx="2105">
                        <c:v>18.829999999999998</c:v>
                      </c:pt>
                      <c:pt idx="2106">
                        <c:v>18.510000000000002</c:v>
                      </c:pt>
                      <c:pt idx="2107">
                        <c:v>18.86</c:v>
                      </c:pt>
                      <c:pt idx="2108">
                        <c:v>18.46</c:v>
                      </c:pt>
                      <c:pt idx="2109">
                        <c:v>18.32</c:v>
                      </c:pt>
                      <c:pt idx="2110">
                        <c:v>18.149999999999999</c:v>
                      </c:pt>
                      <c:pt idx="2111">
                        <c:v>18.23</c:v>
                      </c:pt>
                      <c:pt idx="2112">
                        <c:v>17.88</c:v>
                      </c:pt>
                      <c:pt idx="2113">
                        <c:v>17.88</c:v>
                      </c:pt>
                      <c:pt idx="2114">
                        <c:v>18.11</c:v>
                      </c:pt>
                      <c:pt idx="2115">
                        <c:v>18.21</c:v>
                      </c:pt>
                      <c:pt idx="2116">
                        <c:v>18.55</c:v>
                      </c:pt>
                      <c:pt idx="2117">
                        <c:v>18.38</c:v>
                      </c:pt>
                      <c:pt idx="2118">
                        <c:v>18.559999999999999</c:v>
                      </c:pt>
                      <c:pt idx="2119">
                        <c:v>18.739999999999998</c:v>
                      </c:pt>
                      <c:pt idx="2120">
                        <c:v>18.760000000000002</c:v>
                      </c:pt>
                      <c:pt idx="2121">
                        <c:v>18.97</c:v>
                      </c:pt>
                      <c:pt idx="2122">
                        <c:v>19.010000000000002</c:v>
                      </c:pt>
                      <c:pt idx="2123">
                        <c:v>19.12</c:v>
                      </c:pt>
                      <c:pt idx="2124">
                        <c:v>19.34</c:v>
                      </c:pt>
                      <c:pt idx="2125">
                        <c:v>19.41</c:v>
                      </c:pt>
                      <c:pt idx="2126">
                        <c:v>19.420000000000002</c:v>
                      </c:pt>
                      <c:pt idx="2127">
                        <c:v>19.55</c:v>
                      </c:pt>
                      <c:pt idx="2128">
                        <c:v>19.579999999999998</c:v>
                      </c:pt>
                      <c:pt idx="2129">
                        <c:v>19.59</c:v>
                      </c:pt>
                      <c:pt idx="2130">
                        <c:v>19.7</c:v>
                      </c:pt>
                      <c:pt idx="2131">
                        <c:v>19.63</c:v>
                      </c:pt>
                      <c:pt idx="2132">
                        <c:v>19.59</c:v>
                      </c:pt>
                      <c:pt idx="2133">
                        <c:v>19.579999999999998</c:v>
                      </c:pt>
                      <c:pt idx="2134">
                        <c:v>19.52</c:v>
                      </c:pt>
                      <c:pt idx="2135">
                        <c:v>19.52</c:v>
                      </c:pt>
                      <c:pt idx="2136">
                        <c:v>19.579999999999998</c:v>
                      </c:pt>
                      <c:pt idx="2137">
                        <c:v>19.54</c:v>
                      </c:pt>
                      <c:pt idx="2138">
                        <c:v>19.54</c:v>
                      </c:pt>
                      <c:pt idx="2139">
                        <c:v>19.64</c:v>
                      </c:pt>
                      <c:pt idx="2140">
                        <c:v>19.77</c:v>
                      </c:pt>
                      <c:pt idx="2141">
                        <c:v>19.75</c:v>
                      </c:pt>
                      <c:pt idx="2142">
                        <c:v>19.78</c:v>
                      </c:pt>
                      <c:pt idx="2143">
                        <c:v>19.79</c:v>
                      </c:pt>
                      <c:pt idx="2144">
                        <c:v>19.66</c:v>
                      </c:pt>
                      <c:pt idx="2145">
                        <c:v>19.829999999999998</c:v>
                      </c:pt>
                      <c:pt idx="2146">
                        <c:v>19.93</c:v>
                      </c:pt>
                      <c:pt idx="2147">
                        <c:v>19.96</c:v>
                      </c:pt>
                      <c:pt idx="2148">
                        <c:v>20.13</c:v>
                      </c:pt>
                      <c:pt idx="2149">
                        <c:v>20.23</c:v>
                      </c:pt>
                      <c:pt idx="2150">
                        <c:v>20.18</c:v>
                      </c:pt>
                      <c:pt idx="2151">
                        <c:v>19.920000000000002</c:v>
                      </c:pt>
                      <c:pt idx="2152">
                        <c:v>19.97</c:v>
                      </c:pt>
                      <c:pt idx="2153">
                        <c:v>19.579999999999998</c:v>
                      </c:pt>
                      <c:pt idx="2154">
                        <c:v>19.399999999999999</c:v>
                      </c:pt>
                      <c:pt idx="2155">
                        <c:v>19.22</c:v>
                      </c:pt>
                      <c:pt idx="2156">
                        <c:v>19.66</c:v>
                      </c:pt>
                      <c:pt idx="2157">
                        <c:v>20.11</c:v>
                      </c:pt>
                      <c:pt idx="2158">
                        <c:v>20.02</c:v>
                      </c:pt>
                      <c:pt idx="2159">
                        <c:v>20.16</c:v>
                      </c:pt>
                      <c:pt idx="2160">
                        <c:v>20.27</c:v>
                      </c:pt>
                      <c:pt idx="2161">
                        <c:v>20.239999999999998</c:v>
                      </c:pt>
                      <c:pt idx="2162">
                        <c:v>20.239999999999998</c:v>
                      </c:pt>
                      <c:pt idx="2163">
                        <c:v>20.309999999999999</c:v>
                      </c:pt>
                      <c:pt idx="2164">
                        <c:v>20.29</c:v>
                      </c:pt>
                      <c:pt idx="2165">
                        <c:v>20.059999999999999</c:v>
                      </c:pt>
                      <c:pt idx="2166">
                        <c:v>20.059999999999999</c:v>
                      </c:pt>
                      <c:pt idx="2167">
                        <c:v>19.64</c:v>
                      </c:pt>
                      <c:pt idx="2168">
                        <c:v>19.34</c:v>
                      </c:pt>
                      <c:pt idx="2169">
                        <c:v>19.54</c:v>
                      </c:pt>
                      <c:pt idx="2170">
                        <c:v>19.829999999999998</c:v>
                      </c:pt>
                      <c:pt idx="2171">
                        <c:v>19.57</c:v>
                      </c:pt>
                      <c:pt idx="2172">
                        <c:v>19.399999999999999</c:v>
                      </c:pt>
                      <c:pt idx="2173">
                        <c:v>19.34</c:v>
                      </c:pt>
                      <c:pt idx="2174">
                        <c:v>19.059999999999999</c:v>
                      </c:pt>
                      <c:pt idx="2175">
                        <c:v>18.829999999999998</c:v>
                      </c:pt>
                      <c:pt idx="2176">
                        <c:v>19.05</c:v>
                      </c:pt>
                      <c:pt idx="2177">
                        <c:v>18.97</c:v>
                      </c:pt>
                      <c:pt idx="2178">
                        <c:v>19.02</c:v>
                      </c:pt>
                      <c:pt idx="2179">
                        <c:v>19.489999999999998</c:v>
                      </c:pt>
                      <c:pt idx="2180">
                        <c:v>19.28</c:v>
                      </c:pt>
                      <c:pt idx="2181">
                        <c:v>19.38</c:v>
                      </c:pt>
                      <c:pt idx="2182">
                        <c:v>19.170000000000002</c:v>
                      </c:pt>
                      <c:pt idx="2183">
                        <c:v>18.82</c:v>
                      </c:pt>
                      <c:pt idx="2184">
                        <c:v>18.97</c:v>
                      </c:pt>
                      <c:pt idx="2185">
                        <c:v>18.670000000000002</c:v>
                      </c:pt>
                      <c:pt idx="2186">
                        <c:v>18.97</c:v>
                      </c:pt>
                      <c:pt idx="2187">
                        <c:v>19.28</c:v>
                      </c:pt>
                      <c:pt idx="2188">
                        <c:v>19.23</c:v>
                      </c:pt>
                      <c:pt idx="2189">
                        <c:v>19.43</c:v>
                      </c:pt>
                      <c:pt idx="2190">
                        <c:v>19.579999999999998</c:v>
                      </c:pt>
                      <c:pt idx="2191">
                        <c:v>19.48</c:v>
                      </c:pt>
                      <c:pt idx="2192">
                        <c:v>19.64</c:v>
                      </c:pt>
                      <c:pt idx="2193">
                        <c:v>19.64</c:v>
                      </c:pt>
                      <c:pt idx="2194">
                        <c:v>19.829999999999998</c:v>
                      </c:pt>
                      <c:pt idx="2195">
                        <c:v>19.82</c:v>
                      </c:pt>
                      <c:pt idx="2196">
                        <c:v>19.88</c:v>
                      </c:pt>
                      <c:pt idx="2197">
                        <c:v>19.760000000000002</c:v>
                      </c:pt>
                      <c:pt idx="2198">
                        <c:v>19.68</c:v>
                      </c:pt>
                      <c:pt idx="2199">
                        <c:v>19.829999999999998</c:v>
                      </c:pt>
                      <c:pt idx="2200">
                        <c:v>19.78</c:v>
                      </c:pt>
                      <c:pt idx="2201">
                        <c:v>19.87</c:v>
                      </c:pt>
                      <c:pt idx="2202">
                        <c:v>19.87</c:v>
                      </c:pt>
                      <c:pt idx="2203">
                        <c:v>19.829999999999998</c:v>
                      </c:pt>
                      <c:pt idx="2204">
                        <c:v>19.75</c:v>
                      </c:pt>
                      <c:pt idx="2205">
                        <c:v>19.899999999999999</c:v>
                      </c:pt>
                      <c:pt idx="2206">
                        <c:v>19.84</c:v>
                      </c:pt>
                      <c:pt idx="2207">
                        <c:v>19.72</c:v>
                      </c:pt>
                      <c:pt idx="2208">
                        <c:v>19.8</c:v>
                      </c:pt>
                      <c:pt idx="2209">
                        <c:v>19.66</c:v>
                      </c:pt>
                      <c:pt idx="2210">
                        <c:v>19.739999999999998</c:v>
                      </c:pt>
                      <c:pt idx="2211">
                        <c:v>19.32</c:v>
                      </c:pt>
                      <c:pt idx="2212">
                        <c:v>19.440000000000001</c:v>
                      </c:pt>
                      <c:pt idx="2213">
                        <c:v>19.87</c:v>
                      </c:pt>
                      <c:pt idx="2214">
                        <c:v>19.73</c:v>
                      </c:pt>
                      <c:pt idx="2215">
                        <c:v>19.97</c:v>
                      </c:pt>
                      <c:pt idx="2216">
                        <c:v>19.920000000000002</c:v>
                      </c:pt>
                      <c:pt idx="2217">
                        <c:v>20.04</c:v>
                      </c:pt>
                      <c:pt idx="2218">
                        <c:v>19.850000000000001</c:v>
                      </c:pt>
                      <c:pt idx="2219">
                        <c:v>20.04</c:v>
                      </c:pt>
                      <c:pt idx="2220">
                        <c:v>19.93</c:v>
                      </c:pt>
                      <c:pt idx="2221">
                        <c:v>19.77</c:v>
                      </c:pt>
                      <c:pt idx="2222">
                        <c:v>19.45</c:v>
                      </c:pt>
                      <c:pt idx="2223">
                        <c:v>19.440000000000001</c:v>
                      </c:pt>
                      <c:pt idx="2224">
                        <c:v>19.41</c:v>
                      </c:pt>
                      <c:pt idx="2225">
                        <c:v>19.7</c:v>
                      </c:pt>
                      <c:pt idx="2226">
                        <c:v>19.559999999999999</c:v>
                      </c:pt>
                      <c:pt idx="2227">
                        <c:v>19.54</c:v>
                      </c:pt>
                      <c:pt idx="2228">
                        <c:v>19.64</c:v>
                      </c:pt>
                      <c:pt idx="2229">
                        <c:v>19.670000000000002</c:v>
                      </c:pt>
                      <c:pt idx="2230">
                        <c:v>19.57</c:v>
                      </c:pt>
                      <c:pt idx="2231">
                        <c:v>19.64</c:v>
                      </c:pt>
                      <c:pt idx="2232">
                        <c:v>19.670000000000002</c:v>
                      </c:pt>
                      <c:pt idx="2233">
                        <c:v>19.66</c:v>
                      </c:pt>
                      <c:pt idx="2234">
                        <c:v>19.739999999999998</c:v>
                      </c:pt>
                      <c:pt idx="2235">
                        <c:v>19.739999999999998</c:v>
                      </c:pt>
                      <c:pt idx="2236">
                        <c:v>19.809999999999999</c:v>
                      </c:pt>
                      <c:pt idx="2237">
                        <c:v>19.829999999999998</c:v>
                      </c:pt>
                      <c:pt idx="2238">
                        <c:v>19.57</c:v>
                      </c:pt>
                      <c:pt idx="2239">
                        <c:v>19.66</c:v>
                      </c:pt>
                      <c:pt idx="2240">
                        <c:v>19.559999999999999</c:v>
                      </c:pt>
                      <c:pt idx="2241">
                        <c:v>19.7</c:v>
                      </c:pt>
                      <c:pt idx="2242">
                        <c:v>19.73</c:v>
                      </c:pt>
                      <c:pt idx="2243">
                        <c:v>19.7</c:v>
                      </c:pt>
                      <c:pt idx="2244">
                        <c:v>19.62</c:v>
                      </c:pt>
                      <c:pt idx="2245">
                        <c:v>19.739999999999998</c:v>
                      </c:pt>
                      <c:pt idx="2246">
                        <c:v>19.73</c:v>
                      </c:pt>
                      <c:pt idx="2247">
                        <c:v>19.57</c:v>
                      </c:pt>
                      <c:pt idx="2248">
                        <c:v>19.739999999999998</c:v>
                      </c:pt>
                      <c:pt idx="2249">
                        <c:v>19.940000000000001</c:v>
                      </c:pt>
                      <c:pt idx="2250">
                        <c:v>19.760000000000002</c:v>
                      </c:pt>
                      <c:pt idx="2251">
                        <c:v>19.66</c:v>
                      </c:pt>
                      <c:pt idx="2252">
                        <c:v>19.8</c:v>
                      </c:pt>
                      <c:pt idx="2253">
                        <c:v>20.079999999999998</c:v>
                      </c:pt>
                      <c:pt idx="2254">
                        <c:v>20.010000000000002</c:v>
                      </c:pt>
                      <c:pt idx="2255">
                        <c:v>19.940000000000001</c:v>
                      </c:pt>
                      <c:pt idx="2256">
                        <c:v>19.95</c:v>
                      </c:pt>
                      <c:pt idx="2257">
                        <c:v>20.13</c:v>
                      </c:pt>
                      <c:pt idx="2258">
                        <c:v>20.04</c:v>
                      </c:pt>
                      <c:pt idx="2259">
                        <c:v>20.149999999999999</c:v>
                      </c:pt>
                      <c:pt idx="2260">
                        <c:v>20.260000000000002</c:v>
                      </c:pt>
                      <c:pt idx="2261">
                        <c:v>20.21</c:v>
                      </c:pt>
                      <c:pt idx="2262">
                        <c:v>20.16</c:v>
                      </c:pt>
                      <c:pt idx="2263">
                        <c:v>20.170000000000002</c:v>
                      </c:pt>
                      <c:pt idx="2264">
                        <c:v>19.940000000000001</c:v>
                      </c:pt>
                      <c:pt idx="2265">
                        <c:v>20.16</c:v>
                      </c:pt>
                      <c:pt idx="2266">
                        <c:v>20.13</c:v>
                      </c:pt>
                      <c:pt idx="2267">
                        <c:v>19.96</c:v>
                      </c:pt>
                      <c:pt idx="2268">
                        <c:v>19.97</c:v>
                      </c:pt>
                      <c:pt idx="2269">
                        <c:v>20</c:v>
                      </c:pt>
                      <c:pt idx="2270">
                        <c:v>20.170000000000002</c:v>
                      </c:pt>
                      <c:pt idx="2271">
                        <c:v>20</c:v>
                      </c:pt>
                      <c:pt idx="2272">
                        <c:v>20.11</c:v>
                      </c:pt>
                      <c:pt idx="2273">
                        <c:v>19.989999999999998</c:v>
                      </c:pt>
                      <c:pt idx="2274">
                        <c:v>20.04</c:v>
                      </c:pt>
                      <c:pt idx="2275">
                        <c:v>20.32</c:v>
                      </c:pt>
                      <c:pt idx="2276">
                        <c:v>20.399999999999999</c:v>
                      </c:pt>
                      <c:pt idx="2277">
                        <c:v>20.309999999999999</c:v>
                      </c:pt>
                      <c:pt idx="2278">
                        <c:v>20.22</c:v>
                      </c:pt>
                      <c:pt idx="2279">
                        <c:v>20.34</c:v>
                      </c:pt>
                      <c:pt idx="2280">
                        <c:v>20.309999999999999</c:v>
                      </c:pt>
                      <c:pt idx="2281">
                        <c:v>20.5</c:v>
                      </c:pt>
                      <c:pt idx="2282">
                        <c:v>20.07</c:v>
                      </c:pt>
                      <c:pt idx="2283">
                        <c:v>20.38</c:v>
                      </c:pt>
                      <c:pt idx="2284">
                        <c:v>20.420000000000002</c:v>
                      </c:pt>
                      <c:pt idx="2285">
                        <c:v>20.25</c:v>
                      </c:pt>
                      <c:pt idx="2286">
                        <c:v>20.13</c:v>
                      </c:pt>
                      <c:pt idx="2287">
                        <c:v>20.190000000000001</c:v>
                      </c:pt>
                      <c:pt idx="2288">
                        <c:v>19.7</c:v>
                      </c:pt>
                      <c:pt idx="2289">
                        <c:v>19.78</c:v>
                      </c:pt>
                      <c:pt idx="2290">
                        <c:v>20.079999999999998</c:v>
                      </c:pt>
                      <c:pt idx="2291">
                        <c:v>19.989999999999998</c:v>
                      </c:pt>
                      <c:pt idx="2292">
                        <c:v>19.91</c:v>
                      </c:pt>
                      <c:pt idx="2293">
                        <c:v>19.95</c:v>
                      </c:pt>
                      <c:pt idx="2294">
                        <c:v>19.600000000000001</c:v>
                      </c:pt>
                      <c:pt idx="2295">
                        <c:v>19.75</c:v>
                      </c:pt>
                      <c:pt idx="2296">
                        <c:v>19.989999999999998</c:v>
                      </c:pt>
                      <c:pt idx="2297">
                        <c:v>20.23</c:v>
                      </c:pt>
                      <c:pt idx="2298">
                        <c:v>20.28</c:v>
                      </c:pt>
                      <c:pt idx="2299">
                        <c:v>20.45</c:v>
                      </c:pt>
                      <c:pt idx="2300">
                        <c:v>20.65</c:v>
                      </c:pt>
                      <c:pt idx="2301">
                        <c:v>20.6</c:v>
                      </c:pt>
                      <c:pt idx="2302">
                        <c:v>20.62</c:v>
                      </c:pt>
                      <c:pt idx="2303">
                        <c:v>20.6</c:v>
                      </c:pt>
                      <c:pt idx="2304">
                        <c:v>20.75</c:v>
                      </c:pt>
                      <c:pt idx="2305">
                        <c:v>20.57</c:v>
                      </c:pt>
                      <c:pt idx="2306">
                        <c:v>20.38</c:v>
                      </c:pt>
                      <c:pt idx="2307">
                        <c:v>20.23</c:v>
                      </c:pt>
                      <c:pt idx="2308">
                        <c:v>20.309999999999999</c:v>
                      </c:pt>
                      <c:pt idx="2309">
                        <c:v>20.51</c:v>
                      </c:pt>
                      <c:pt idx="2310">
                        <c:v>20.51</c:v>
                      </c:pt>
                      <c:pt idx="2311">
                        <c:v>20.45</c:v>
                      </c:pt>
                      <c:pt idx="2312">
                        <c:v>20.43</c:v>
                      </c:pt>
                      <c:pt idx="2313">
                        <c:v>20.39</c:v>
                      </c:pt>
                      <c:pt idx="2314">
                        <c:v>20.47</c:v>
                      </c:pt>
                      <c:pt idx="2315">
                        <c:v>20.399999999999999</c:v>
                      </c:pt>
                      <c:pt idx="2316">
                        <c:v>20.440000000000001</c:v>
                      </c:pt>
                      <c:pt idx="2317">
                        <c:v>20.64</c:v>
                      </c:pt>
                      <c:pt idx="2318">
                        <c:v>20.45</c:v>
                      </c:pt>
                      <c:pt idx="2319">
                        <c:v>20.260000000000002</c:v>
                      </c:pt>
                      <c:pt idx="2320">
                        <c:v>20.34</c:v>
                      </c:pt>
                      <c:pt idx="2321">
                        <c:v>20.48</c:v>
                      </c:pt>
                      <c:pt idx="2322">
                        <c:v>20.52</c:v>
                      </c:pt>
                      <c:pt idx="2323">
                        <c:v>20.51</c:v>
                      </c:pt>
                      <c:pt idx="2324">
                        <c:v>20.32</c:v>
                      </c:pt>
                      <c:pt idx="2325">
                        <c:v>19.89</c:v>
                      </c:pt>
                      <c:pt idx="2326">
                        <c:v>19.18</c:v>
                      </c:pt>
                      <c:pt idx="2327">
                        <c:v>18.37</c:v>
                      </c:pt>
                      <c:pt idx="2328">
                        <c:v>18.11</c:v>
                      </c:pt>
                      <c:pt idx="2329">
                        <c:v>18.8</c:v>
                      </c:pt>
                      <c:pt idx="2330">
                        <c:v>19.260000000000002</c:v>
                      </c:pt>
                      <c:pt idx="2331">
                        <c:v>19.170000000000002</c:v>
                      </c:pt>
                      <c:pt idx="2332">
                        <c:v>19.010000000000002</c:v>
                      </c:pt>
                      <c:pt idx="2333">
                        <c:v>18.39</c:v>
                      </c:pt>
                      <c:pt idx="2334">
                        <c:v>18.64</c:v>
                      </c:pt>
                      <c:pt idx="2335">
                        <c:v>18.75</c:v>
                      </c:pt>
                      <c:pt idx="2336">
                        <c:v>18.37</c:v>
                      </c:pt>
                      <c:pt idx="2337">
                        <c:v>18.84</c:v>
                      </c:pt>
                      <c:pt idx="2338">
                        <c:v>18.579999999999998</c:v>
                      </c:pt>
                      <c:pt idx="2339">
                        <c:v>18.670000000000002</c:v>
                      </c:pt>
                      <c:pt idx="2340">
                        <c:v>18.75</c:v>
                      </c:pt>
                      <c:pt idx="2341">
                        <c:v>18.71</c:v>
                      </c:pt>
                      <c:pt idx="2342">
                        <c:v>18.98</c:v>
                      </c:pt>
                      <c:pt idx="2343">
                        <c:v>19.100000000000001</c:v>
                      </c:pt>
                      <c:pt idx="2344">
                        <c:v>18.84</c:v>
                      </c:pt>
                      <c:pt idx="2345">
                        <c:v>18.38</c:v>
                      </c:pt>
                      <c:pt idx="2346">
                        <c:v>18.59</c:v>
                      </c:pt>
                      <c:pt idx="2347">
                        <c:v>18.36</c:v>
                      </c:pt>
                      <c:pt idx="2348">
                        <c:v>18.37</c:v>
                      </c:pt>
                      <c:pt idx="2349">
                        <c:v>18.239999999999998</c:v>
                      </c:pt>
                      <c:pt idx="2350">
                        <c:v>18.5</c:v>
                      </c:pt>
                      <c:pt idx="2351">
                        <c:v>18.07</c:v>
                      </c:pt>
                      <c:pt idx="2352">
                        <c:v>18.11</c:v>
                      </c:pt>
                      <c:pt idx="2353">
                        <c:v>18.38</c:v>
                      </c:pt>
                      <c:pt idx="2354">
                        <c:v>18.39</c:v>
                      </c:pt>
                      <c:pt idx="2355">
                        <c:v>18.41</c:v>
                      </c:pt>
                      <c:pt idx="2356">
                        <c:v>18.8</c:v>
                      </c:pt>
                      <c:pt idx="2357">
                        <c:v>18.71</c:v>
                      </c:pt>
                      <c:pt idx="2358">
                        <c:v>18.86</c:v>
                      </c:pt>
                      <c:pt idx="2359">
                        <c:v>18.97</c:v>
                      </c:pt>
                      <c:pt idx="2360">
                        <c:v>18.850000000000001</c:v>
                      </c:pt>
                      <c:pt idx="2361">
                        <c:v>18.87</c:v>
                      </c:pt>
                      <c:pt idx="2362">
                        <c:v>18.72</c:v>
                      </c:pt>
                      <c:pt idx="2363">
                        <c:v>18.57</c:v>
                      </c:pt>
                      <c:pt idx="2364">
                        <c:v>18.989999999999998</c:v>
                      </c:pt>
                      <c:pt idx="2365">
                        <c:v>19.100000000000001</c:v>
                      </c:pt>
                      <c:pt idx="2366">
                        <c:v>19.09</c:v>
                      </c:pt>
                      <c:pt idx="2367">
                        <c:v>19.2</c:v>
                      </c:pt>
                      <c:pt idx="2368">
                        <c:v>19.059999999999999</c:v>
                      </c:pt>
                      <c:pt idx="2369">
                        <c:v>19.37</c:v>
                      </c:pt>
                      <c:pt idx="2370">
                        <c:v>19.579999999999998</c:v>
                      </c:pt>
                      <c:pt idx="2371">
                        <c:v>19.5</c:v>
                      </c:pt>
                      <c:pt idx="2372">
                        <c:v>19.39</c:v>
                      </c:pt>
                      <c:pt idx="2373">
                        <c:v>19.84</c:v>
                      </c:pt>
                      <c:pt idx="2374">
                        <c:v>19.82</c:v>
                      </c:pt>
                      <c:pt idx="2375">
                        <c:v>19.53</c:v>
                      </c:pt>
                      <c:pt idx="2376">
                        <c:v>19.8</c:v>
                      </c:pt>
                      <c:pt idx="2377">
                        <c:v>19.829999999999998</c:v>
                      </c:pt>
                      <c:pt idx="2378">
                        <c:v>19.78</c:v>
                      </c:pt>
                      <c:pt idx="2379">
                        <c:v>19.86</c:v>
                      </c:pt>
                      <c:pt idx="2380">
                        <c:v>20.059999999999999</c:v>
                      </c:pt>
                      <c:pt idx="2381">
                        <c:v>19.84</c:v>
                      </c:pt>
                      <c:pt idx="2382">
                        <c:v>19.93</c:v>
                      </c:pt>
                      <c:pt idx="2383">
                        <c:v>19.87</c:v>
                      </c:pt>
                      <c:pt idx="2384">
                        <c:v>19.57</c:v>
                      </c:pt>
                      <c:pt idx="2385">
                        <c:v>19.399999999999999</c:v>
                      </c:pt>
                      <c:pt idx="2386">
                        <c:v>19.64</c:v>
                      </c:pt>
                      <c:pt idx="2387">
                        <c:v>19.600000000000001</c:v>
                      </c:pt>
                      <c:pt idx="2388">
                        <c:v>19.95</c:v>
                      </c:pt>
                      <c:pt idx="2389">
                        <c:v>19.98</c:v>
                      </c:pt>
                      <c:pt idx="2390">
                        <c:v>20.010000000000002</c:v>
                      </c:pt>
                      <c:pt idx="2391">
                        <c:v>19.93</c:v>
                      </c:pt>
                      <c:pt idx="2392">
                        <c:v>19.87</c:v>
                      </c:pt>
                      <c:pt idx="2393">
                        <c:v>19.89</c:v>
                      </c:pt>
                      <c:pt idx="2394">
                        <c:v>19.940000000000001</c:v>
                      </c:pt>
                      <c:pt idx="2395">
                        <c:v>19.920000000000002</c:v>
                      </c:pt>
                      <c:pt idx="2396">
                        <c:v>20.14</c:v>
                      </c:pt>
                      <c:pt idx="2397">
                        <c:v>19.91</c:v>
                      </c:pt>
                      <c:pt idx="2398">
                        <c:v>19.579999999999998</c:v>
                      </c:pt>
                      <c:pt idx="2399">
                        <c:v>20.100000000000001</c:v>
                      </c:pt>
                      <c:pt idx="2400">
                        <c:v>19.91</c:v>
                      </c:pt>
                      <c:pt idx="2401">
                        <c:v>19.66</c:v>
                      </c:pt>
                      <c:pt idx="2402">
                        <c:v>19.440000000000001</c:v>
                      </c:pt>
                      <c:pt idx="2403">
                        <c:v>19.45</c:v>
                      </c:pt>
                      <c:pt idx="2404">
                        <c:v>19.02</c:v>
                      </c:pt>
                      <c:pt idx="2405">
                        <c:v>19.059999999999999</c:v>
                      </c:pt>
                      <c:pt idx="2406">
                        <c:v>19.510000000000002</c:v>
                      </c:pt>
                      <c:pt idx="2407">
                        <c:v>19.829999999999998</c:v>
                      </c:pt>
                      <c:pt idx="2408">
                        <c:v>19.54</c:v>
                      </c:pt>
                      <c:pt idx="2409">
                        <c:v>18.899999999999999</c:v>
                      </c:pt>
                      <c:pt idx="2410">
                        <c:v>19.09</c:v>
                      </c:pt>
                      <c:pt idx="2411">
                        <c:v>19.27</c:v>
                      </c:pt>
                      <c:pt idx="2412">
                        <c:v>19.489999999999998</c:v>
                      </c:pt>
                      <c:pt idx="2413">
                        <c:v>19.48</c:v>
                      </c:pt>
                      <c:pt idx="2414">
                        <c:v>19.46</c:v>
                      </c:pt>
                      <c:pt idx="2415">
                        <c:v>19.66</c:v>
                      </c:pt>
                      <c:pt idx="2416">
                        <c:v>19.53</c:v>
                      </c:pt>
                      <c:pt idx="2417">
                        <c:v>19.329999999999998</c:v>
                      </c:pt>
                      <c:pt idx="2418">
                        <c:v>18.96</c:v>
                      </c:pt>
                      <c:pt idx="2419">
                        <c:v>19.03</c:v>
                      </c:pt>
                      <c:pt idx="2420">
                        <c:v>18.739999999999998</c:v>
                      </c:pt>
                      <c:pt idx="2421">
                        <c:v>18.21</c:v>
                      </c:pt>
                      <c:pt idx="2422">
                        <c:v>17.93</c:v>
                      </c:pt>
                      <c:pt idx="2423">
                        <c:v>17.95</c:v>
                      </c:pt>
                      <c:pt idx="2424">
                        <c:v>18.09</c:v>
                      </c:pt>
                      <c:pt idx="2425">
                        <c:v>17.62</c:v>
                      </c:pt>
                      <c:pt idx="2426">
                        <c:v>17.77</c:v>
                      </c:pt>
                      <c:pt idx="2427">
                        <c:v>17.38</c:v>
                      </c:pt>
                      <c:pt idx="2428">
                        <c:v>17.37</c:v>
                      </c:pt>
                      <c:pt idx="2429">
                        <c:v>17.03</c:v>
                      </c:pt>
                      <c:pt idx="2430">
                        <c:v>16.95</c:v>
                      </c:pt>
                      <c:pt idx="2431">
                        <c:v>17.260000000000002</c:v>
                      </c:pt>
                      <c:pt idx="2432">
                        <c:v>16.91</c:v>
                      </c:pt>
                      <c:pt idx="2433">
                        <c:v>17.2</c:v>
                      </c:pt>
                      <c:pt idx="2434">
                        <c:v>17.13</c:v>
                      </c:pt>
                      <c:pt idx="2435">
                        <c:v>17.14</c:v>
                      </c:pt>
                      <c:pt idx="2436">
                        <c:v>17.62</c:v>
                      </c:pt>
                      <c:pt idx="2437">
                        <c:v>17.55</c:v>
                      </c:pt>
                      <c:pt idx="2438">
                        <c:v>17.059999999999999</c:v>
                      </c:pt>
                      <c:pt idx="2439">
                        <c:v>17.079999999999998</c:v>
                      </c:pt>
                      <c:pt idx="2440">
                        <c:v>17.22</c:v>
                      </c:pt>
                      <c:pt idx="2441">
                        <c:v>16.989999999999998</c:v>
                      </c:pt>
                      <c:pt idx="2442">
                        <c:v>16.559999999999999</c:v>
                      </c:pt>
                      <c:pt idx="2443">
                        <c:v>16.54</c:v>
                      </c:pt>
                      <c:pt idx="2444">
                        <c:v>16.45</c:v>
                      </c:pt>
                      <c:pt idx="2445">
                        <c:v>15.95</c:v>
                      </c:pt>
                      <c:pt idx="2446">
                        <c:v>16.62</c:v>
                      </c:pt>
                      <c:pt idx="2447">
                        <c:v>16.89</c:v>
                      </c:pt>
                      <c:pt idx="2448">
                        <c:v>17.12</c:v>
                      </c:pt>
                      <c:pt idx="2449">
                        <c:v>17.02</c:v>
                      </c:pt>
                      <c:pt idx="2450">
                        <c:v>17.02</c:v>
                      </c:pt>
                      <c:pt idx="2451">
                        <c:v>17.29</c:v>
                      </c:pt>
                      <c:pt idx="2452">
                        <c:v>16.98</c:v>
                      </c:pt>
                      <c:pt idx="2453">
                        <c:v>16.940000000000001</c:v>
                      </c:pt>
                      <c:pt idx="2454">
                        <c:v>17.170000000000002</c:v>
                      </c:pt>
                      <c:pt idx="2455">
                        <c:v>17.29</c:v>
                      </c:pt>
                      <c:pt idx="2456">
                        <c:v>17.11</c:v>
                      </c:pt>
                      <c:pt idx="2457">
                        <c:v>17.68</c:v>
                      </c:pt>
                      <c:pt idx="2458">
                        <c:v>17.88</c:v>
                      </c:pt>
                      <c:pt idx="2459">
                        <c:v>18</c:v>
                      </c:pt>
                      <c:pt idx="2460">
                        <c:v>18.07</c:v>
                      </c:pt>
                      <c:pt idx="2461">
                        <c:v>18.07</c:v>
                      </c:pt>
                      <c:pt idx="2462">
                        <c:v>17.77</c:v>
                      </c:pt>
                      <c:pt idx="2463">
                        <c:v>17.8</c:v>
                      </c:pt>
                      <c:pt idx="2464">
                        <c:v>17.78</c:v>
                      </c:pt>
                      <c:pt idx="2465">
                        <c:v>18.239999999999998</c:v>
                      </c:pt>
                      <c:pt idx="2466">
                        <c:v>18.190000000000001</c:v>
                      </c:pt>
                      <c:pt idx="2467">
                        <c:v>18.18</c:v>
                      </c:pt>
                      <c:pt idx="2468">
                        <c:v>18.14</c:v>
                      </c:pt>
                      <c:pt idx="2469">
                        <c:v>18.36</c:v>
                      </c:pt>
                      <c:pt idx="2470">
                        <c:v>18.440000000000001</c:v>
                      </c:pt>
                      <c:pt idx="2471">
                        <c:v>18.41</c:v>
                      </c:pt>
                      <c:pt idx="2472">
                        <c:v>18.350000000000001</c:v>
                      </c:pt>
                      <c:pt idx="2473">
                        <c:v>18.21</c:v>
                      </c:pt>
                      <c:pt idx="2474">
                        <c:v>18.100000000000001</c:v>
                      </c:pt>
                      <c:pt idx="2475">
                        <c:v>18.149999999999999</c:v>
                      </c:pt>
                      <c:pt idx="2476">
                        <c:v>18.190000000000001</c:v>
                      </c:pt>
                      <c:pt idx="2477">
                        <c:v>18.29</c:v>
                      </c:pt>
                      <c:pt idx="2478">
                        <c:v>18.25</c:v>
                      </c:pt>
                      <c:pt idx="2479">
                        <c:v>18.41</c:v>
                      </c:pt>
                      <c:pt idx="2480">
                        <c:v>18.32</c:v>
                      </c:pt>
                      <c:pt idx="2481">
                        <c:v>18.07</c:v>
                      </c:pt>
                      <c:pt idx="2482">
                        <c:v>18.16</c:v>
                      </c:pt>
                      <c:pt idx="2483">
                        <c:v>17.82</c:v>
                      </c:pt>
                      <c:pt idx="2484">
                        <c:v>17.89</c:v>
                      </c:pt>
                      <c:pt idx="2485">
                        <c:v>17.96</c:v>
                      </c:pt>
                      <c:pt idx="2486">
                        <c:v>18.190000000000001</c:v>
                      </c:pt>
                      <c:pt idx="2487">
                        <c:v>18.600000000000001</c:v>
                      </c:pt>
                      <c:pt idx="2488">
                        <c:v>18.64</c:v>
                      </c:pt>
                      <c:pt idx="2489">
                        <c:v>18.579999999999998</c:v>
                      </c:pt>
                      <c:pt idx="2490">
                        <c:v>18.71</c:v>
                      </c:pt>
                      <c:pt idx="2491">
                        <c:v>18.95</c:v>
                      </c:pt>
                      <c:pt idx="2492">
                        <c:v>19.100000000000001</c:v>
                      </c:pt>
                      <c:pt idx="2493">
                        <c:v>18.920000000000002</c:v>
                      </c:pt>
                      <c:pt idx="2494">
                        <c:v>19.100000000000001</c:v>
                      </c:pt>
                      <c:pt idx="2495">
                        <c:v>19.059999999999999</c:v>
                      </c:pt>
                      <c:pt idx="2496">
                        <c:v>19.18</c:v>
                      </c:pt>
                      <c:pt idx="2497">
                        <c:v>19.22</c:v>
                      </c:pt>
                      <c:pt idx="2498">
                        <c:v>19.010000000000002</c:v>
                      </c:pt>
                      <c:pt idx="2499">
                        <c:v>18.91</c:v>
                      </c:pt>
                      <c:pt idx="2500">
                        <c:v>19.079999999999998</c:v>
                      </c:pt>
                      <c:pt idx="2501">
                        <c:v>18.84</c:v>
                      </c:pt>
                      <c:pt idx="2502">
                        <c:v>18.690000000000001</c:v>
                      </c:pt>
                      <c:pt idx="2503">
                        <c:v>18.68</c:v>
                      </c:pt>
                      <c:pt idx="2504">
                        <c:v>18.760000000000002</c:v>
                      </c:pt>
                      <c:pt idx="2505">
                        <c:v>18.71</c:v>
                      </c:pt>
                      <c:pt idx="2506">
                        <c:v>18.98</c:v>
                      </c:pt>
                      <c:pt idx="2507">
                        <c:v>18.78</c:v>
                      </c:pt>
                      <c:pt idx="2508">
                        <c:v>18.79</c:v>
                      </c:pt>
                      <c:pt idx="2509">
                        <c:v>18.559999999999999</c:v>
                      </c:pt>
                      <c:pt idx="2510">
                        <c:v>18.66</c:v>
                      </c:pt>
                      <c:pt idx="2511">
                        <c:v>18.55</c:v>
                      </c:pt>
                      <c:pt idx="2512">
                        <c:v>18.88</c:v>
                      </c:pt>
                      <c:pt idx="2513">
                        <c:v>18.7</c:v>
                      </c:pt>
                      <c:pt idx="2514">
                        <c:v>18.829999999999998</c:v>
                      </c:pt>
                      <c:pt idx="2515">
                        <c:v>18.809999999999999</c:v>
                      </c:pt>
                      <c:pt idx="2516">
                        <c:v>19.100000000000001</c:v>
                      </c:pt>
                      <c:pt idx="2517">
                        <c:v>19.3</c:v>
                      </c:pt>
                      <c:pt idx="2518">
                        <c:v>19.18</c:v>
                      </c:pt>
                      <c:pt idx="2519">
                        <c:v>19.309999999999999</c:v>
                      </c:pt>
                      <c:pt idx="2520">
                        <c:v>19.27</c:v>
                      </c:pt>
                      <c:pt idx="2521">
                        <c:v>19.309999999999999</c:v>
                      </c:pt>
                      <c:pt idx="2522">
                        <c:v>19.350000000000001</c:v>
                      </c:pt>
                      <c:pt idx="2523">
                        <c:v>19.07</c:v>
                      </c:pt>
                      <c:pt idx="2524">
                        <c:v>19.18</c:v>
                      </c:pt>
                      <c:pt idx="2525">
                        <c:v>19.14</c:v>
                      </c:pt>
                      <c:pt idx="2526">
                        <c:v>19.16</c:v>
                      </c:pt>
                      <c:pt idx="2527">
                        <c:v>19.02</c:v>
                      </c:pt>
                      <c:pt idx="2528">
                        <c:v>18.79</c:v>
                      </c:pt>
                      <c:pt idx="2529">
                        <c:v>18.66</c:v>
                      </c:pt>
                      <c:pt idx="2530">
                        <c:v>18.38</c:v>
                      </c:pt>
                      <c:pt idx="2531">
                        <c:v>18.41</c:v>
                      </c:pt>
                      <c:pt idx="2532">
                        <c:v>18.45</c:v>
                      </c:pt>
                      <c:pt idx="2533">
                        <c:v>18.34</c:v>
                      </c:pt>
                      <c:pt idx="2534">
                        <c:v>18.45</c:v>
                      </c:pt>
                      <c:pt idx="2535">
                        <c:v>18.55</c:v>
                      </c:pt>
                      <c:pt idx="2536">
                        <c:v>18.54</c:v>
                      </c:pt>
                      <c:pt idx="2537">
                        <c:v>18.920000000000002</c:v>
                      </c:pt>
                      <c:pt idx="2538">
                        <c:v>17.91</c:v>
                      </c:pt>
                      <c:pt idx="2539">
                        <c:v>17.399999999999999</c:v>
                      </c:pt>
                      <c:pt idx="2540">
                        <c:v>17.850000000000001</c:v>
                      </c:pt>
                      <c:pt idx="2541">
                        <c:v>18.25</c:v>
                      </c:pt>
                      <c:pt idx="2542">
                        <c:v>18.54</c:v>
                      </c:pt>
                      <c:pt idx="2543">
                        <c:v>18.45</c:v>
                      </c:pt>
                      <c:pt idx="2544">
                        <c:v>18.170000000000002</c:v>
                      </c:pt>
                      <c:pt idx="2545">
                        <c:v>18.22</c:v>
                      </c:pt>
                      <c:pt idx="2546">
                        <c:v>18.239999999999998</c:v>
                      </c:pt>
                      <c:pt idx="2547">
                        <c:v>18.59</c:v>
                      </c:pt>
                      <c:pt idx="2548">
                        <c:v>18.7</c:v>
                      </c:pt>
                      <c:pt idx="2549">
                        <c:v>18.93</c:v>
                      </c:pt>
                      <c:pt idx="2550">
                        <c:v>18.93</c:v>
                      </c:pt>
                      <c:pt idx="2551">
                        <c:v>19.11</c:v>
                      </c:pt>
                      <c:pt idx="2552">
                        <c:v>19.079999999999998</c:v>
                      </c:pt>
                      <c:pt idx="2553">
                        <c:v>19.14</c:v>
                      </c:pt>
                      <c:pt idx="2554">
                        <c:v>19.149999999999999</c:v>
                      </c:pt>
                      <c:pt idx="2555">
                        <c:v>19.18</c:v>
                      </c:pt>
                      <c:pt idx="2556">
                        <c:v>19.09</c:v>
                      </c:pt>
                      <c:pt idx="2557">
                        <c:v>19.21</c:v>
                      </c:pt>
                      <c:pt idx="2558">
                        <c:v>19.170000000000002</c:v>
                      </c:pt>
                      <c:pt idx="2559">
                        <c:v>19.18</c:v>
                      </c:pt>
                      <c:pt idx="2560">
                        <c:v>19.18</c:v>
                      </c:pt>
                      <c:pt idx="2561">
                        <c:v>19.22</c:v>
                      </c:pt>
                      <c:pt idx="2562">
                        <c:v>19.18</c:v>
                      </c:pt>
                      <c:pt idx="2563">
                        <c:v>19.14</c:v>
                      </c:pt>
                      <c:pt idx="2564">
                        <c:v>18.97</c:v>
                      </c:pt>
                      <c:pt idx="2565">
                        <c:v>19.170000000000002</c:v>
                      </c:pt>
                      <c:pt idx="2566">
                        <c:v>19.12</c:v>
                      </c:pt>
                      <c:pt idx="2567">
                        <c:v>19.48</c:v>
                      </c:pt>
                      <c:pt idx="2568">
                        <c:v>19.510000000000002</c:v>
                      </c:pt>
                      <c:pt idx="2569">
                        <c:v>19.53</c:v>
                      </c:pt>
                      <c:pt idx="2570">
                        <c:v>19.37</c:v>
                      </c:pt>
                      <c:pt idx="2571">
                        <c:v>19.41</c:v>
                      </c:pt>
                      <c:pt idx="2572">
                        <c:v>19.350000000000001</c:v>
                      </c:pt>
                      <c:pt idx="2573">
                        <c:v>19.48</c:v>
                      </c:pt>
                      <c:pt idx="2574">
                        <c:v>19.440000000000001</c:v>
                      </c:pt>
                      <c:pt idx="2575">
                        <c:v>19.5</c:v>
                      </c:pt>
                      <c:pt idx="2576">
                        <c:v>19.48</c:v>
                      </c:pt>
                      <c:pt idx="2577">
                        <c:v>19.48</c:v>
                      </c:pt>
                      <c:pt idx="2578">
                        <c:v>19.48</c:v>
                      </c:pt>
                      <c:pt idx="2579">
                        <c:v>19.5</c:v>
                      </c:pt>
                      <c:pt idx="2580">
                        <c:v>19.489999999999998</c:v>
                      </c:pt>
                      <c:pt idx="2581">
                        <c:v>19.53</c:v>
                      </c:pt>
                      <c:pt idx="2582">
                        <c:v>19.559999999999999</c:v>
                      </c:pt>
                      <c:pt idx="2583">
                        <c:v>19.73</c:v>
                      </c:pt>
                      <c:pt idx="2584">
                        <c:v>19.91</c:v>
                      </c:pt>
                      <c:pt idx="2585">
                        <c:v>19.920000000000002</c:v>
                      </c:pt>
                      <c:pt idx="2586">
                        <c:v>19.84</c:v>
                      </c:pt>
                      <c:pt idx="2587">
                        <c:v>19.93</c:v>
                      </c:pt>
                      <c:pt idx="2588">
                        <c:v>19.899999999999999</c:v>
                      </c:pt>
                      <c:pt idx="2589">
                        <c:v>19.89</c:v>
                      </c:pt>
                      <c:pt idx="2590">
                        <c:v>19.87</c:v>
                      </c:pt>
                      <c:pt idx="2591">
                        <c:v>19.5</c:v>
                      </c:pt>
                      <c:pt idx="2592">
                        <c:v>19.72</c:v>
                      </c:pt>
                      <c:pt idx="2593">
                        <c:v>19.37</c:v>
                      </c:pt>
                      <c:pt idx="2594">
                        <c:v>19.32</c:v>
                      </c:pt>
                      <c:pt idx="2595">
                        <c:v>19.440000000000001</c:v>
                      </c:pt>
                      <c:pt idx="2596">
                        <c:v>19.16</c:v>
                      </c:pt>
                      <c:pt idx="2597">
                        <c:v>19.309999999999999</c:v>
                      </c:pt>
                      <c:pt idx="2598">
                        <c:v>19.32</c:v>
                      </c:pt>
                      <c:pt idx="2599">
                        <c:v>19.440000000000001</c:v>
                      </c:pt>
                      <c:pt idx="2600">
                        <c:v>19.48</c:v>
                      </c:pt>
                      <c:pt idx="2601">
                        <c:v>19.38</c:v>
                      </c:pt>
                      <c:pt idx="2602">
                        <c:v>19.07</c:v>
                      </c:pt>
                      <c:pt idx="2603">
                        <c:v>19.22</c:v>
                      </c:pt>
                      <c:pt idx="2604">
                        <c:v>19.309999999999999</c:v>
                      </c:pt>
                      <c:pt idx="2605">
                        <c:v>19.04</c:v>
                      </c:pt>
                      <c:pt idx="2606">
                        <c:v>19.3</c:v>
                      </c:pt>
                      <c:pt idx="2607">
                        <c:v>19.21</c:v>
                      </c:pt>
                      <c:pt idx="2608">
                        <c:v>19.29</c:v>
                      </c:pt>
                      <c:pt idx="2609">
                        <c:v>19.600000000000001</c:v>
                      </c:pt>
                      <c:pt idx="2610">
                        <c:v>19.63</c:v>
                      </c:pt>
                      <c:pt idx="2611">
                        <c:v>19.62</c:v>
                      </c:pt>
                      <c:pt idx="2612">
                        <c:v>19.72</c:v>
                      </c:pt>
                      <c:pt idx="2613">
                        <c:v>19.54</c:v>
                      </c:pt>
                      <c:pt idx="2614">
                        <c:v>19.52</c:v>
                      </c:pt>
                      <c:pt idx="2615">
                        <c:v>19.329999999999998</c:v>
                      </c:pt>
                      <c:pt idx="2616">
                        <c:v>19.420000000000002</c:v>
                      </c:pt>
                      <c:pt idx="2617">
                        <c:v>19.329999999999998</c:v>
                      </c:pt>
                      <c:pt idx="2618">
                        <c:v>19.489999999999998</c:v>
                      </c:pt>
                      <c:pt idx="2619">
                        <c:v>19.66</c:v>
                      </c:pt>
                      <c:pt idx="2620">
                        <c:v>19.66</c:v>
                      </c:pt>
                      <c:pt idx="2621">
                        <c:v>19.649999999999999</c:v>
                      </c:pt>
                      <c:pt idx="2622">
                        <c:v>19.71</c:v>
                      </c:pt>
                      <c:pt idx="2623">
                        <c:v>19.690000000000001</c:v>
                      </c:pt>
                      <c:pt idx="2624">
                        <c:v>19.809999999999999</c:v>
                      </c:pt>
                      <c:pt idx="2625">
                        <c:v>19.86</c:v>
                      </c:pt>
                      <c:pt idx="2626">
                        <c:v>19.77</c:v>
                      </c:pt>
                      <c:pt idx="2627">
                        <c:v>19.739999999999998</c:v>
                      </c:pt>
                      <c:pt idx="2628">
                        <c:v>19.66</c:v>
                      </c:pt>
                      <c:pt idx="2629">
                        <c:v>19.53</c:v>
                      </c:pt>
                      <c:pt idx="2630">
                        <c:v>19.55</c:v>
                      </c:pt>
                      <c:pt idx="2631">
                        <c:v>19.489999999999998</c:v>
                      </c:pt>
                      <c:pt idx="2632">
                        <c:v>19.98</c:v>
                      </c:pt>
                      <c:pt idx="2633">
                        <c:v>19.989999999999998</c:v>
                      </c:pt>
                      <c:pt idx="2634">
                        <c:v>20.84</c:v>
                      </c:pt>
                      <c:pt idx="2635">
                        <c:v>21.61</c:v>
                      </c:pt>
                      <c:pt idx="2636">
                        <c:v>21.67</c:v>
                      </c:pt>
                      <c:pt idx="2637">
                        <c:v>22.2</c:v>
                      </c:pt>
                      <c:pt idx="2638">
                        <c:v>22.18</c:v>
                      </c:pt>
                      <c:pt idx="2639">
                        <c:v>21.86</c:v>
                      </c:pt>
                      <c:pt idx="2640">
                        <c:v>22.16</c:v>
                      </c:pt>
                      <c:pt idx="2641">
                        <c:v>22.16</c:v>
                      </c:pt>
                      <c:pt idx="2642">
                        <c:v>22.24</c:v>
                      </c:pt>
                      <c:pt idx="2643">
                        <c:v>22.25</c:v>
                      </c:pt>
                      <c:pt idx="2644">
                        <c:v>22.38</c:v>
                      </c:pt>
                      <c:pt idx="2645">
                        <c:v>22.41</c:v>
                      </c:pt>
                      <c:pt idx="2646">
                        <c:v>22.15</c:v>
                      </c:pt>
                      <c:pt idx="2647">
                        <c:v>22.21</c:v>
                      </c:pt>
                      <c:pt idx="2648">
                        <c:v>22.51</c:v>
                      </c:pt>
                      <c:pt idx="2649">
                        <c:v>22.9</c:v>
                      </c:pt>
                      <c:pt idx="2650">
                        <c:v>22.65</c:v>
                      </c:pt>
                      <c:pt idx="2651">
                        <c:v>22.92</c:v>
                      </c:pt>
                      <c:pt idx="2652">
                        <c:v>23.12</c:v>
                      </c:pt>
                      <c:pt idx="2653">
                        <c:v>23.48</c:v>
                      </c:pt>
                      <c:pt idx="2654">
                        <c:v>23.7</c:v>
                      </c:pt>
                      <c:pt idx="2655">
                        <c:v>23.75</c:v>
                      </c:pt>
                      <c:pt idx="2656">
                        <c:v>23.52</c:v>
                      </c:pt>
                      <c:pt idx="2657">
                        <c:v>23.58</c:v>
                      </c:pt>
                      <c:pt idx="2658">
                        <c:v>23.47</c:v>
                      </c:pt>
                      <c:pt idx="2659">
                        <c:v>23.67</c:v>
                      </c:pt>
                      <c:pt idx="2660">
                        <c:v>23.36</c:v>
                      </c:pt>
                      <c:pt idx="2661">
                        <c:v>23.37</c:v>
                      </c:pt>
                      <c:pt idx="2662">
                        <c:v>23.66</c:v>
                      </c:pt>
                      <c:pt idx="2663">
                        <c:v>23.6</c:v>
                      </c:pt>
                      <c:pt idx="2664">
                        <c:v>23.54</c:v>
                      </c:pt>
                      <c:pt idx="2665">
                        <c:v>23.58</c:v>
                      </c:pt>
                      <c:pt idx="2666">
                        <c:v>23.61</c:v>
                      </c:pt>
                      <c:pt idx="2667">
                        <c:v>23.37</c:v>
                      </c:pt>
                      <c:pt idx="2668">
                        <c:v>23.2</c:v>
                      </c:pt>
                      <c:pt idx="2669">
                        <c:v>23.25</c:v>
                      </c:pt>
                      <c:pt idx="2670">
                        <c:v>23.51</c:v>
                      </c:pt>
                      <c:pt idx="2671">
                        <c:v>23.7</c:v>
                      </c:pt>
                      <c:pt idx="2672">
                        <c:v>23.46</c:v>
                      </c:pt>
                      <c:pt idx="2673">
                        <c:v>23.54</c:v>
                      </c:pt>
                      <c:pt idx="2674">
                        <c:v>23.38</c:v>
                      </c:pt>
                      <c:pt idx="2675">
                        <c:v>23.43</c:v>
                      </c:pt>
                      <c:pt idx="2676">
                        <c:v>23.58</c:v>
                      </c:pt>
                      <c:pt idx="2677">
                        <c:v>23.38</c:v>
                      </c:pt>
                      <c:pt idx="2678">
                        <c:v>23.51</c:v>
                      </c:pt>
                      <c:pt idx="2679">
                        <c:v>22.95</c:v>
                      </c:pt>
                      <c:pt idx="2680">
                        <c:v>23.14</c:v>
                      </c:pt>
                      <c:pt idx="2681">
                        <c:v>23.04</c:v>
                      </c:pt>
                      <c:pt idx="2682">
                        <c:v>23.15</c:v>
                      </c:pt>
                      <c:pt idx="2683">
                        <c:v>23</c:v>
                      </c:pt>
                      <c:pt idx="2684">
                        <c:v>23.29</c:v>
                      </c:pt>
                      <c:pt idx="2685">
                        <c:v>23.68</c:v>
                      </c:pt>
                      <c:pt idx="2686">
                        <c:v>23.74</c:v>
                      </c:pt>
                      <c:pt idx="2687">
                        <c:v>23.65</c:v>
                      </c:pt>
                      <c:pt idx="2688">
                        <c:v>23.46</c:v>
                      </c:pt>
                      <c:pt idx="2689">
                        <c:v>23.31</c:v>
                      </c:pt>
                      <c:pt idx="2690">
                        <c:v>23.34</c:v>
                      </c:pt>
                      <c:pt idx="2691">
                        <c:v>23.25</c:v>
                      </c:pt>
                      <c:pt idx="2692">
                        <c:v>23.72</c:v>
                      </c:pt>
                      <c:pt idx="2693">
                        <c:v>23.61</c:v>
                      </c:pt>
                      <c:pt idx="2694">
                        <c:v>23.55</c:v>
                      </c:pt>
                      <c:pt idx="2695">
                        <c:v>23.39</c:v>
                      </c:pt>
                      <c:pt idx="2696">
                        <c:v>23.71</c:v>
                      </c:pt>
                      <c:pt idx="2697">
                        <c:v>23.78</c:v>
                      </c:pt>
                      <c:pt idx="2698">
                        <c:v>24.05</c:v>
                      </c:pt>
                      <c:pt idx="2699">
                        <c:v>24.33</c:v>
                      </c:pt>
                      <c:pt idx="2700">
                        <c:v>24.52</c:v>
                      </c:pt>
                      <c:pt idx="2701">
                        <c:v>24.46</c:v>
                      </c:pt>
                      <c:pt idx="2702">
                        <c:v>24.47</c:v>
                      </c:pt>
                      <c:pt idx="2703">
                        <c:v>24.59</c:v>
                      </c:pt>
                      <c:pt idx="2704">
                        <c:v>24.61</c:v>
                      </c:pt>
                      <c:pt idx="2705">
                        <c:v>24.61</c:v>
                      </c:pt>
                      <c:pt idx="2706">
                        <c:v>24.42</c:v>
                      </c:pt>
                      <c:pt idx="2707">
                        <c:v>24.55</c:v>
                      </c:pt>
                      <c:pt idx="2708">
                        <c:v>24.54</c:v>
                      </c:pt>
                      <c:pt idx="2709">
                        <c:v>25.24</c:v>
                      </c:pt>
                      <c:pt idx="2710">
                        <c:v>24.85</c:v>
                      </c:pt>
                      <c:pt idx="2711">
                        <c:v>24.97</c:v>
                      </c:pt>
                      <c:pt idx="2712">
                        <c:v>24.78</c:v>
                      </c:pt>
                      <c:pt idx="2713">
                        <c:v>24.71</c:v>
                      </c:pt>
                      <c:pt idx="2714">
                        <c:v>24.72</c:v>
                      </c:pt>
                      <c:pt idx="2715">
                        <c:v>24.81</c:v>
                      </c:pt>
                      <c:pt idx="2716">
                        <c:v>24.79</c:v>
                      </c:pt>
                      <c:pt idx="2717">
                        <c:v>24.85</c:v>
                      </c:pt>
                      <c:pt idx="2718">
                        <c:v>24.78</c:v>
                      </c:pt>
                      <c:pt idx="2719">
                        <c:v>24.74</c:v>
                      </c:pt>
                      <c:pt idx="2720">
                        <c:v>24.78</c:v>
                      </c:pt>
                      <c:pt idx="2721">
                        <c:v>24.45</c:v>
                      </c:pt>
                      <c:pt idx="2722">
                        <c:v>24.25</c:v>
                      </c:pt>
                      <c:pt idx="2723">
                        <c:v>23.57</c:v>
                      </c:pt>
                      <c:pt idx="2724">
                        <c:v>23.52</c:v>
                      </c:pt>
                      <c:pt idx="2725">
                        <c:v>23.57</c:v>
                      </c:pt>
                      <c:pt idx="2726">
                        <c:v>23.54</c:v>
                      </c:pt>
                      <c:pt idx="2727">
                        <c:v>23.45</c:v>
                      </c:pt>
                      <c:pt idx="2728">
                        <c:v>23.77</c:v>
                      </c:pt>
                      <c:pt idx="2729">
                        <c:v>23.62</c:v>
                      </c:pt>
                      <c:pt idx="2730">
                        <c:v>23.93</c:v>
                      </c:pt>
                      <c:pt idx="2731">
                        <c:v>23.73</c:v>
                      </c:pt>
                      <c:pt idx="2732">
                        <c:v>23.68</c:v>
                      </c:pt>
                      <c:pt idx="2733">
                        <c:v>23.65</c:v>
                      </c:pt>
                      <c:pt idx="2734">
                        <c:v>23.47</c:v>
                      </c:pt>
                      <c:pt idx="2735">
                        <c:v>23.62</c:v>
                      </c:pt>
                      <c:pt idx="2736">
                        <c:v>23.52</c:v>
                      </c:pt>
                      <c:pt idx="2737">
                        <c:v>23.46</c:v>
                      </c:pt>
                      <c:pt idx="2738">
                        <c:v>23.39</c:v>
                      </c:pt>
                      <c:pt idx="2739">
                        <c:v>23.2</c:v>
                      </c:pt>
                      <c:pt idx="2740">
                        <c:v>22.9</c:v>
                      </c:pt>
                      <c:pt idx="2741">
                        <c:v>23.3</c:v>
                      </c:pt>
                      <c:pt idx="2742">
                        <c:v>23.08</c:v>
                      </c:pt>
                      <c:pt idx="2743">
                        <c:v>23.01</c:v>
                      </c:pt>
                      <c:pt idx="2744">
                        <c:v>23.4</c:v>
                      </c:pt>
                      <c:pt idx="2745">
                        <c:v>23.16</c:v>
                      </c:pt>
                      <c:pt idx="2746">
                        <c:v>23.68</c:v>
                      </c:pt>
                      <c:pt idx="2747">
                        <c:v>23.89</c:v>
                      </c:pt>
                      <c:pt idx="2748">
                        <c:v>23.87</c:v>
                      </c:pt>
                      <c:pt idx="2749">
                        <c:v>23.76</c:v>
                      </c:pt>
                      <c:pt idx="2750">
                        <c:v>23.53</c:v>
                      </c:pt>
                      <c:pt idx="2751">
                        <c:v>23.68</c:v>
                      </c:pt>
                      <c:pt idx="2752">
                        <c:v>23.65</c:v>
                      </c:pt>
                      <c:pt idx="2753">
                        <c:v>23.84</c:v>
                      </c:pt>
                      <c:pt idx="2754">
                        <c:v>23.88</c:v>
                      </c:pt>
                      <c:pt idx="2755">
                        <c:v>23.84</c:v>
                      </c:pt>
                      <c:pt idx="2756">
                        <c:v>23.82</c:v>
                      </c:pt>
                      <c:pt idx="2757">
                        <c:v>23.73</c:v>
                      </c:pt>
                      <c:pt idx="2758">
                        <c:v>23.81</c:v>
                      </c:pt>
                      <c:pt idx="2759">
                        <c:v>23.66</c:v>
                      </c:pt>
                      <c:pt idx="2760">
                        <c:v>23.56</c:v>
                      </c:pt>
                      <c:pt idx="2761">
                        <c:v>23.74</c:v>
                      </c:pt>
                      <c:pt idx="2762">
                        <c:v>23.81</c:v>
                      </c:pt>
                      <c:pt idx="2763">
                        <c:v>23.06</c:v>
                      </c:pt>
                      <c:pt idx="2764">
                        <c:v>23.15</c:v>
                      </c:pt>
                      <c:pt idx="2765">
                        <c:v>23.35</c:v>
                      </c:pt>
                      <c:pt idx="2766">
                        <c:v>23.41</c:v>
                      </c:pt>
                      <c:pt idx="2767">
                        <c:v>23.59</c:v>
                      </c:pt>
                      <c:pt idx="2768">
                        <c:v>23.58</c:v>
                      </c:pt>
                      <c:pt idx="2769">
                        <c:v>23.62</c:v>
                      </c:pt>
                      <c:pt idx="2770">
                        <c:v>23.61</c:v>
                      </c:pt>
                      <c:pt idx="2771">
                        <c:v>23.45</c:v>
                      </c:pt>
                      <c:pt idx="2772">
                        <c:v>23.25</c:v>
                      </c:pt>
                      <c:pt idx="2773">
                        <c:v>23.54</c:v>
                      </c:pt>
                      <c:pt idx="2774">
                        <c:v>23.45</c:v>
                      </c:pt>
                      <c:pt idx="2775">
                        <c:v>23.49</c:v>
                      </c:pt>
                      <c:pt idx="2776">
                        <c:v>23.39</c:v>
                      </c:pt>
                      <c:pt idx="2777">
                        <c:v>23.57</c:v>
                      </c:pt>
                      <c:pt idx="2778">
                        <c:v>23.84</c:v>
                      </c:pt>
                      <c:pt idx="2779">
                        <c:v>24.29</c:v>
                      </c:pt>
                      <c:pt idx="2780">
                        <c:v>24.34</c:v>
                      </c:pt>
                      <c:pt idx="2781">
                        <c:v>24.47</c:v>
                      </c:pt>
                      <c:pt idx="2782">
                        <c:v>24.51</c:v>
                      </c:pt>
                      <c:pt idx="2783">
                        <c:v>24.41</c:v>
                      </c:pt>
                      <c:pt idx="2784">
                        <c:v>24.29</c:v>
                      </c:pt>
                      <c:pt idx="2785">
                        <c:v>24.54</c:v>
                      </c:pt>
                      <c:pt idx="2786">
                        <c:v>24.33</c:v>
                      </c:pt>
                      <c:pt idx="2787">
                        <c:v>24.13</c:v>
                      </c:pt>
                      <c:pt idx="2788">
                        <c:v>23.98</c:v>
                      </c:pt>
                      <c:pt idx="2789">
                        <c:v>23.89</c:v>
                      </c:pt>
                      <c:pt idx="2790">
                        <c:v>24.02</c:v>
                      </c:pt>
                      <c:pt idx="2791">
                        <c:v>24.14</c:v>
                      </c:pt>
                      <c:pt idx="2792">
                        <c:v>24.52</c:v>
                      </c:pt>
                      <c:pt idx="2793">
                        <c:v>24.69</c:v>
                      </c:pt>
                      <c:pt idx="2794">
                        <c:v>24.67</c:v>
                      </c:pt>
                      <c:pt idx="2795">
                        <c:v>25.03</c:v>
                      </c:pt>
                      <c:pt idx="2796">
                        <c:v>25.07</c:v>
                      </c:pt>
                      <c:pt idx="2797">
                        <c:v>24.88</c:v>
                      </c:pt>
                      <c:pt idx="2798">
                        <c:v>25.05</c:v>
                      </c:pt>
                      <c:pt idx="2799">
                        <c:v>25.02</c:v>
                      </c:pt>
                      <c:pt idx="2800">
                        <c:v>24.8</c:v>
                      </c:pt>
                      <c:pt idx="2801">
                        <c:v>24.88</c:v>
                      </c:pt>
                      <c:pt idx="2802">
                        <c:v>25.03</c:v>
                      </c:pt>
                      <c:pt idx="2803">
                        <c:v>24.92</c:v>
                      </c:pt>
                      <c:pt idx="2804">
                        <c:v>24.84</c:v>
                      </c:pt>
                      <c:pt idx="2805">
                        <c:v>24.8</c:v>
                      </c:pt>
                      <c:pt idx="2806">
                        <c:v>24.81</c:v>
                      </c:pt>
                      <c:pt idx="2807">
                        <c:v>24.8</c:v>
                      </c:pt>
                      <c:pt idx="2808">
                        <c:v>24.8</c:v>
                      </c:pt>
                      <c:pt idx="2809">
                        <c:v>24.91</c:v>
                      </c:pt>
                      <c:pt idx="2810">
                        <c:v>25.22</c:v>
                      </c:pt>
                      <c:pt idx="2811">
                        <c:v>25.05</c:v>
                      </c:pt>
                      <c:pt idx="2812">
                        <c:v>24.91</c:v>
                      </c:pt>
                      <c:pt idx="2813">
                        <c:v>24.91</c:v>
                      </c:pt>
                      <c:pt idx="2814">
                        <c:v>25.09</c:v>
                      </c:pt>
                      <c:pt idx="2815">
                        <c:v>25.27</c:v>
                      </c:pt>
                      <c:pt idx="2816">
                        <c:v>25.31</c:v>
                      </c:pt>
                      <c:pt idx="2817">
                        <c:v>25.22</c:v>
                      </c:pt>
                      <c:pt idx="2818">
                        <c:v>25.39</c:v>
                      </c:pt>
                      <c:pt idx="2819">
                        <c:v>25.35</c:v>
                      </c:pt>
                      <c:pt idx="2820">
                        <c:v>25.28</c:v>
                      </c:pt>
                      <c:pt idx="2821">
                        <c:v>25.28</c:v>
                      </c:pt>
                      <c:pt idx="2822">
                        <c:v>24.83</c:v>
                      </c:pt>
                      <c:pt idx="2823">
                        <c:v>24.73</c:v>
                      </c:pt>
                      <c:pt idx="2824">
                        <c:v>25.07</c:v>
                      </c:pt>
                      <c:pt idx="2825">
                        <c:v>25.09</c:v>
                      </c:pt>
                      <c:pt idx="2826">
                        <c:v>25.04</c:v>
                      </c:pt>
                      <c:pt idx="2827">
                        <c:v>24.61</c:v>
                      </c:pt>
                      <c:pt idx="2828">
                        <c:v>24.62</c:v>
                      </c:pt>
                      <c:pt idx="2829">
                        <c:v>24.55</c:v>
                      </c:pt>
                      <c:pt idx="2830">
                        <c:v>24.82</c:v>
                      </c:pt>
                      <c:pt idx="2831">
                        <c:v>24.74</c:v>
                      </c:pt>
                      <c:pt idx="2832">
                        <c:v>24.74</c:v>
                      </c:pt>
                      <c:pt idx="2833">
                        <c:v>24.81</c:v>
                      </c:pt>
                      <c:pt idx="2834">
                        <c:v>24.65</c:v>
                      </c:pt>
                      <c:pt idx="2835">
                        <c:v>24.57</c:v>
                      </c:pt>
                      <c:pt idx="2836">
                        <c:v>24.67</c:v>
                      </c:pt>
                      <c:pt idx="2837">
                        <c:v>24.7</c:v>
                      </c:pt>
                      <c:pt idx="2838">
                        <c:v>24.77</c:v>
                      </c:pt>
                      <c:pt idx="2839">
                        <c:v>24.24</c:v>
                      </c:pt>
                      <c:pt idx="2840">
                        <c:v>24.3</c:v>
                      </c:pt>
                      <c:pt idx="2841">
                        <c:v>23.88</c:v>
                      </c:pt>
                      <c:pt idx="2842">
                        <c:v>24.1</c:v>
                      </c:pt>
                      <c:pt idx="2843">
                        <c:v>24.52</c:v>
                      </c:pt>
                      <c:pt idx="2844">
                        <c:v>24.81</c:v>
                      </c:pt>
                      <c:pt idx="2845">
                        <c:v>24.85</c:v>
                      </c:pt>
                      <c:pt idx="2846">
                        <c:v>24.8</c:v>
                      </c:pt>
                      <c:pt idx="2847">
                        <c:v>24.77</c:v>
                      </c:pt>
                      <c:pt idx="2848">
                        <c:v>25.06</c:v>
                      </c:pt>
                      <c:pt idx="2849">
                        <c:v>25.25</c:v>
                      </c:pt>
                      <c:pt idx="2850">
                        <c:v>25.4</c:v>
                      </c:pt>
                      <c:pt idx="2851">
                        <c:v>25.46</c:v>
                      </c:pt>
                      <c:pt idx="2852">
                        <c:v>25.43</c:v>
                      </c:pt>
                      <c:pt idx="2853">
                        <c:v>25.4</c:v>
                      </c:pt>
                      <c:pt idx="2854">
                        <c:v>25.39</c:v>
                      </c:pt>
                      <c:pt idx="2855">
                        <c:v>25.7</c:v>
                      </c:pt>
                      <c:pt idx="2856">
                        <c:v>25.74</c:v>
                      </c:pt>
                      <c:pt idx="2857">
                        <c:v>25.86</c:v>
                      </c:pt>
                      <c:pt idx="2858">
                        <c:v>26.08</c:v>
                      </c:pt>
                      <c:pt idx="2859">
                        <c:v>26.17</c:v>
                      </c:pt>
                      <c:pt idx="2860">
                        <c:v>26.05</c:v>
                      </c:pt>
                      <c:pt idx="2861">
                        <c:v>26.32</c:v>
                      </c:pt>
                      <c:pt idx="2862">
                        <c:v>26.35</c:v>
                      </c:pt>
                      <c:pt idx="2863">
                        <c:v>26.25</c:v>
                      </c:pt>
                      <c:pt idx="2864">
                        <c:v>26.37</c:v>
                      </c:pt>
                      <c:pt idx="2865">
                        <c:v>26.32</c:v>
                      </c:pt>
                      <c:pt idx="2866">
                        <c:v>26.12</c:v>
                      </c:pt>
                      <c:pt idx="2867">
                        <c:v>26.13</c:v>
                      </c:pt>
                      <c:pt idx="2868">
                        <c:v>26.3</c:v>
                      </c:pt>
                      <c:pt idx="2869">
                        <c:v>26.17</c:v>
                      </c:pt>
                      <c:pt idx="2870">
                        <c:v>26.31</c:v>
                      </c:pt>
                      <c:pt idx="2871">
                        <c:v>26.33</c:v>
                      </c:pt>
                      <c:pt idx="2872">
                        <c:v>26.64</c:v>
                      </c:pt>
                      <c:pt idx="2873">
                        <c:v>26.62</c:v>
                      </c:pt>
                      <c:pt idx="2874">
                        <c:v>26.81</c:v>
                      </c:pt>
                      <c:pt idx="2875">
                        <c:v>26.65</c:v>
                      </c:pt>
                      <c:pt idx="2876">
                        <c:v>26.8</c:v>
                      </c:pt>
                      <c:pt idx="2877">
                        <c:v>26.78</c:v>
                      </c:pt>
                      <c:pt idx="2878">
                        <c:v>26.67</c:v>
                      </c:pt>
                      <c:pt idx="2879">
                        <c:v>26.6</c:v>
                      </c:pt>
                      <c:pt idx="2880">
                        <c:v>26.64</c:v>
                      </c:pt>
                      <c:pt idx="2881">
                        <c:v>26.89</c:v>
                      </c:pt>
                      <c:pt idx="2882">
                        <c:v>26.78</c:v>
                      </c:pt>
                      <c:pt idx="2883">
                        <c:v>26.75</c:v>
                      </c:pt>
                      <c:pt idx="2884">
                        <c:v>26.38</c:v>
                      </c:pt>
                      <c:pt idx="2885">
                        <c:v>26.25</c:v>
                      </c:pt>
                      <c:pt idx="2886">
                        <c:v>26.16</c:v>
                      </c:pt>
                      <c:pt idx="2887">
                        <c:v>26.08</c:v>
                      </c:pt>
                      <c:pt idx="2888">
                        <c:v>26.12</c:v>
                      </c:pt>
                      <c:pt idx="2889">
                        <c:v>26.11</c:v>
                      </c:pt>
                      <c:pt idx="2890">
                        <c:v>26.18</c:v>
                      </c:pt>
                      <c:pt idx="2891">
                        <c:v>26.19</c:v>
                      </c:pt>
                      <c:pt idx="2892">
                        <c:v>26.16</c:v>
                      </c:pt>
                      <c:pt idx="2893">
                        <c:v>26.28</c:v>
                      </c:pt>
                      <c:pt idx="2894">
                        <c:v>26.36</c:v>
                      </c:pt>
                      <c:pt idx="2895">
                        <c:v>26.23</c:v>
                      </c:pt>
                      <c:pt idx="2896">
                        <c:v>26.22</c:v>
                      </c:pt>
                      <c:pt idx="2897">
                        <c:v>26.2</c:v>
                      </c:pt>
                      <c:pt idx="2898">
                        <c:v>26.88</c:v>
                      </c:pt>
                      <c:pt idx="2899">
                        <c:v>27.34</c:v>
                      </c:pt>
                      <c:pt idx="2900">
                        <c:v>27.52</c:v>
                      </c:pt>
                      <c:pt idx="2901">
                        <c:v>27.58</c:v>
                      </c:pt>
                      <c:pt idx="2902">
                        <c:v>28</c:v>
                      </c:pt>
                      <c:pt idx="2903">
                        <c:v>27.85</c:v>
                      </c:pt>
                      <c:pt idx="2904">
                        <c:v>27.75</c:v>
                      </c:pt>
                      <c:pt idx="2905">
                        <c:v>27.84</c:v>
                      </c:pt>
                      <c:pt idx="2906">
                        <c:v>28.01</c:v>
                      </c:pt>
                      <c:pt idx="2907">
                        <c:v>27.94</c:v>
                      </c:pt>
                      <c:pt idx="2908">
                        <c:v>28.22</c:v>
                      </c:pt>
                      <c:pt idx="2909">
                        <c:v>27.87</c:v>
                      </c:pt>
                      <c:pt idx="2910">
                        <c:v>27.69</c:v>
                      </c:pt>
                      <c:pt idx="2911">
                        <c:v>27.81</c:v>
                      </c:pt>
                      <c:pt idx="2912">
                        <c:v>28.06</c:v>
                      </c:pt>
                      <c:pt idx="2913">
                        <c:v>27.94</c:v>
                      </c:pt>
                      <c:pt idx="2914">
                        <c:v>27.89</c:v>
                      </c:pt>
                      <c:pt idx="2915">
                        <c:v>28.13</c:v>
                      </c:pt>
                      <c:pt idx="2916">
                        <c:v>28.05</c:v>
                      </c:pt>
                      <c:pt idx="2917">
                        <c:v>27.97</c:v>
                      </c:pt>
                      <c:pt idx="2918">
                        <c:v>28</c:v>
                      </c:pt>
                      <c:pt idx="2919">
                        <c:v>28.11</c:v>
                      </c:pt>
                      <c:pt idx="2920">
                        <c:v>27.91</c:v>
                      </c:pt>
                      <c:pt idx="2921">
                        <c:v>27.92</c:v>
                      </c:pt>
                      <c:pt idx="2922">
                        <c:v>28.07</c:v>
                      </c:pt>
                      <c:pt idx="2923">
                        <c:v>28.33</c:v>
                      </c:pt>
                      <c:pt idx="2924">
                        <c:v>28.41</c:v>
                      </c:pt>
                      <c:pt idx="2925">
                        <c:v>28.37</c:v>
                      </c:pt>
                      <c:pt idx="2926">
                        <c:v>28.59</c:v>
                      </c:pt>
                      <c:pt idx="2927">
                        <c:v>28.83</c:v>
                      </c:pt>
                      <c:pt idx="2928">
                        <c:v>28.97</c:v>
                      </c:pt>
                      <c:pt idx="2929">
                        <c:v>29.23</c:v>
                      </c:pt>
                      <c:pt idx="2930">
                        <c:v>29.15</c:v>
                      </c:pt>
                      <c:pt idx="2931">
                        <c:v>29.37</c:v>
                      </c:pt>
                      <c:pt idx="2932">
                        <c:v>29.33</c:v>
                      </c:pt>
                      <c:pt idx="2933">
                        <c:v>29.54</c:v>
                      </c:pt>
                      <c:pt idx="2934">
                        <c:v>29.78</c:v>
                      </c:pt>
                      <c:pt idx="2935">
                        <c:v>29.81</c:v>
                      </c:pt>
                      <c:pt idx="2936">
                        <c:v>30.01</c:v>
                      </c:pt>
                      <c:pt idx="2937">
                        <c:v>29.95</c:v>
                      </c:pt>
                      <c:pt idx="2938">
                        <c:v>30.17</c:v>
                      </c:pt>
                      <c:pt idx="2939">
                        <c:v>30.05</c:v>
                      </c:pt>
                      <c:pt idx="2940">
                        <c:v>29.66</c:v>
                      </c:pt>
                      <c:pt idx="2941">
                        <c:v>29.74</c:v>
                      </c:pt>
                      <c:pt idx="2942">
                        <c:v>30.02</c:v>
                      </c:pt>
                      <c:pt idx="2943">
                        <c:v>29.36</c:v>
                      </c:pt>
                      <c:pt idx="2944">
                        <c:v>27.88</c:v>
                      </c:pt>
                      <c:pt idx="2945">
                        <c:v>28.39</c:v>
                      </c:pt>
                      <c:pt idx="2946">
                        <c:v>28.41</c:v>
                      </c:pt>
                      <c:pt idx="2947">
                        <c:v>27.16</c:v>
                      </c:pt>
                      <c:pt idx="2948">
                        <c:v>27.68</c:v>
                      </c:pt>
                      <c:pt idx="2949">
                        <c:v>28.07</c:v>
                      </c:pt>
                      <c:pt idx="2950">
                        <c:v>28.19</c:v>
                      </c:pt>
                      <c:pt idx="2951">
                        <c:v>28.86</c:v>
                      </c:pt>
                      <c:pt idx="2952">
                        <c:v>29.02</c:v>
                      </c:pt>
                      <c:pt idx="2953">
                        <c:v>28.98</c:v>
                      </c:pt>
                      <c:pt idx="2954">
                        <c:v>28.89</c:v>
                      </c:pt>
                      <c:pt idx="2955">
                        <c:v>28.93</c:v>
                      </c:pt>
                      <c:pt idx="2956">
                        <c:v>28.69</c:v>
                      </c:pt>
                      <c:pt idx="2957">
                        <c:v>29.12</c:v>
                      </c:pt>
                      <c:pt idx="2958">
                        <c:v>29.56</c:v>
                      </c:pt>
                      <c:pt idx="2959">
                        <c:v>29.28</c:v>
                      </c:pt>
                      <c:pt idx="2960">
                        <c:v>28.87</c:v>
                      </c:pt>
                      <c:pt idx="2961">
                        <c:v>28.37</c:v>
                      </c:pt>
                      <c:pt idx="2962">
                        <c:v>28.44</c:v>
                      </c:pt>
                      <c:pt idx="2963">
                        <c:v>28.84</c:v>
                      </c:pt>
                      <c:pt idx="2964">
                        <c:v>28.96</c:v>
                      </c:pt>
                      <c:pt idx="2965">
                        <c:v>28.91</c:v>
                      </c:pt>
                      <c:pt idx="2966">
                        <c:v>29</c:v>
                      </c:pt>
                      <c:pt idx="2967">
                        <c:v>29.7</c:v>
                      </c:pt>
                      <c:pt idx="2968">
                        <c:v>29.6</c:v>
                      </c:pt>
                      <c:pt idx="2969">
                        <c:v>29.27</c:v>
                      </c:pt>
                      <c:pt idx="2970">
                        <c:v>28.94</c:v>
                      </c:pt>
                      <c:pt idx="2971">
                        <c:v>28.95</c:v>
                      </c:pt>
                      <c:pt idx="2972">
                        <c:v>28.87</c:v>
                      </c:pt>
                      <c:pt idx="2973">
                        <c:v>28.66</c:v>
                      </c:pt>
                      <c:pt idx="2974">
                        <c:v>28.73</c:v>
                      </c:pt>
                      <c:pt idx="2975">
                        <c:v>28.72</c:v>
                      </c:pt>
                      <c:pt idx="2976">
                        <c:v>27.66</c:v>
                      </c:pt>
                      <c:pt idx="2977">
                        <c:v>26.82</c:v>
                      </c:pt>
                      <c:pt idx="2978">
                        <c:v>27.69</c:v>
                      </c:pt>
                      <c:pt idx="2979">
                        <c:v>27.15</c:v>
                      </c:pt>
                      <c:pt idx="2980">
                        <c:v>27.2</c:v>
                      </c:pt>
                      <c:pt idx="2981">
                        <c:v>27.57</c:v>
                      </c:pt>
                      <c:pt idx="2982">
                        <c:v>26.96</c:v>
                      </c:pt>
                      <c:pt idx="2983">
                        <c:v>27.33</c:v>
                      </c:pt>
                      <c:pt idx="2984">
                        <c:v>27.62</c:v>
                      </c:pt>
                      <c:pt idx="2985">
                        <c:v>27.84</c:v>
                      </c:pt>
                      <c:pt idx="2986">
                        <c:v>27.17</c:v>
                      </c:pt>
                      <c:pt idx="2987">
                        <c:v>27.32</c:v>
                      </c:pt>
                      <c:pt idx="2988">
                        <c:v>27.73</c:v>
                      </c:pt>
                      <c:pt idx="2989">
                        <c:v>27.4</c:v>
                      </c:pt>
                      <c:pt idx="2990">
                        <c:v>27.88</c:v>
                      </c:pt>
                      <c:pt idx="2991">
                        <c:v>27.46</c:v>
                      </c:pt>
                      <c:pt idx="2992">
                        <c:v>27.58</c:v>
                      </c:pt>
                      <c:pt idx="2993">
                        <c:v>27.58</c:v>
                      </c:pt>
                      <c:pt idx="2994">
                        <c:v>27.45</c:v>
                      </c:pt>
                      <c:pt idx="2995">
                        <c:v>27.87</c:v>
                      </c:pt>
                      <c:pt idx="2996">
                        <c:v>27.88</c:v>
                      </c:pt>
                      <c:pt idx="2997">
                        <c:v>27.85</c:v>
                      </c:pt>
                      <c:pt idx="2998">
                        <c:v>27.67</c:v>
                      </c:pt>
                      <c:pt idx="2999">
                        <c:v>27.65</c:v>
                      </c:pt>
                      <c:pt idx="3000">
                        <c:v>27.66</c:v>
                      </c:pt>
                      <c:pt idx="3001">
                        <c:v>27.7</c:v>
                      </c:pt>
                      <c:pt idx="3002">
                        <c:v>27.45</c:v>
                      </c:pt>
                      <c:pt idx="3003">
                        <c:v>27.46</c:v>
                      </c:pt>
                      <c:pt idx="3004">
                        <c:v>27.15</c:v>
                      </c:pt>
                      <c:pt idx="3005">
                        <c:v>26.92</c:v>
                      </c:pt>
                      <c:pt idx="3006">
                        <c:v>27.27</c:v>
                      </c:pt>
                      <c:pt idx="3007">
                        <c:v>27.45</c:v>
                      </c:pt>
                      <c:pt idx="3008">
                        <c:v>27.64</c:v>
                      </c:pt>
                      <c:pt idx="3009">
                        <c:v>28.05</c:v>
                      </c:pt>
                      <c:pt idx="3010">
                        <c:v>28.28</c:v>
                      </c:pt>
                      <c:pt idx="3011">
                        <c:v>28.26</c:v>
                      </c:pt>
                      <c:pt idx="3012">
                        <c:v>28.19</c:v>
                      </c:pt>
                      <c:pt idx="3013">
                        <c:v>28.24</c:v>
                      </c:pt>
                      <c:pt idx="3014">
                        <c:v>28.24</c:v>
                      </c:pt>
                      <c:pt idx="3015">
                        <c:v>28.18</c:v>
                      </c:pt>
                      <c:pt idx="3016">
                        <c:v>27.95</c:v>
                      </c:pt>
                      <c:pt idx="3017">
                        <c:v>28.15</c:v>
                      </c:pt>
                      <c:pt idx="3018">
                        <c:v>28.34</c:v>
                      </c:pt>
                      <c:pt idx="3019">
                        <c:v>28.16</c:v>
                      </c:pt>
                      <c:pt idx="3020">
                        <c:v>27.94</c:v>
                      </c:pt>
                      <c:pt idx="3021">
                        <c:v>27.85</c:v>
                      </c:pt>
                      <c:pt idx="3022">
                        <c:v>26.92</c:v>
                      </c:pt>
                      <c:pt idx="3023">
                        <c:v>27.41</c:v>
                      </c:pt>
                      <c:pt idx="3024">
                        <c:v>27.18</c:v>
                      </c:pt>
                      <c:pt idx="3025">
                        <c:v>27.48</c:v>
                      </c:pt>
                      <c:pt idx="3026">
                        <c:v>27.57</c:v>
                      </c:pt>
                      <c:pt idx="3027">
                        <c:v>27.45</c:v>
                      </c:pt>
                      <c:pt idx="3028">
                        <c:v>27.95</c:v>
                      </c:pt>
                      <c:pt idx="3029">
                        <c:v>28.04</c:v>
                      </c:pt>
                      <c:pt idx="3030">
                        <c:v>28.08</c:v>
                      </c:pt>
                      <c:pt idx="3031">
                        <c:v>28.02</c:v>
                      </c:pt>
                      <c:pt idx="3032">
                        <c:v>27.95</c:v>
                      </c:pt>
                      <c:pt idx="3033">
                        <c:v>27.85</c:v>
                      </c:pt>
                      <c:pt idx="3034">
                        <c:v>27.59</c:v>
                      </c:pt>
                      <c:pt idx="3035">
                        <c:v>27.47</c:v>
                      </c:pt>
                      <c:pt idx="3036">
                        <c:v>27.42</c:v>
                      </c:pt>
                      <c:pt idx="3037">
                        <c:v>27.35</c:v>
                      </c:pt>
                      <c:pt idx="3038">
                        <c:v>27.28</c:v>
                      </c:pt>
                      <c:pt idx="3039">
                        <c:v>27.2</c:v>
                      </c:pt>
                      <c:pt idx="3040">
                        <c:v>27.07</c:v>
                      </c:pt>
                      <c:pt idx="3041">
                        <c:v>26.78</c:v>
                      </c:pt>
                      <c:pt idx="3042">
                        <c:v>26.69</c:v>
                      </c:pt>
                      <c:pt idx="3043">
                        <c:v>26.36</c:v>
                      </c:pt>
                      <c:pt idx="3044">
                        <c:v>26.59</c:v>
                      </c:pt>
                      <c:pt idx="3045">
                        <c:v>26.59</c:v>
                      </c:pt>
                      <c:pt idx="3046">
                        <c:v>26.72</c:v>
                      </c:pt>
                      <c:pt idx="3047">
                        <c:v>26.48</c:v>
                      </c:pt>
                      <c:pt idx="3048">
                        <c:v>26.54</c:v>
                      </c:pt>
                      <c:pt idx="3049">
                        <c:v>26.67</c:v>
                      </c:pt>
                      <c:pt idx="3050">
                        <c:v>27.28</c:v>
                      </c:pt>
                      <c:pt idx="3051">
                        <c:v>27.18</c:v>
                      </c:pt>
                      <c:pt idx="3052">
                        <c:v>27.05</c:v>
                      </c:pt>
                      <c:pt idx="3053">
                        <c:v>27.1</c:v>
                      </c:pt>
                      <c:pt idx="3054">
                        <c:v>26.98</c:v>
                      </c:pt>
                      <c:pt idx="3055">
                        <c:v>27.46</c:v>
                      </c:pt>
                      <c:pt idx="3056">
                        <c:v>27.49</c:v>
                      </c:pt>
                      <c:pt idx="3057">
                        <c:v>27.93</c:v>
                      </c:pt>
                      <c:pt idx="3058">
                        <c:v>27.51</c:v>
                      </c:pt>
                      <c:pt idx="3059">
                        <c:v>27.56</c:v>
                      </c:pt>
                      <c:pt idx="3060">
                        <c:v>27.94</c:v>
                      </c:pt>
                      <c:pt idx="3061">
                        <c:v>28.02</c:v>
                      </c:pt>
                      <c:pt idx="3062">
                        <c:v>28.08</c:v>
                      </c:pt>
                      <c:pt idx="3063">
                        <c:v>28.07</c:v>
                      </c:pt>
                      <c:pt idx="3064">
                        <c:v>28.13</c:v>
                      </c:pt>
                      <c:pt idx="3065">
                        <c:v>28.15</c:v>
                      </c:pt>
                      <c:pt idx="3066">
                        <c:v>27.95</c:v>
                      </c:pt>
                      <c:pt idx="3067">
                        <c:v>27.95</c:v>
                      </c:pt>
                      <c:pt idx="3068">
                        <c:v>27.96</c:v>
                      </c:pt>
                      <c:pt idx="3069">
                        <c:v>28.12</c:v>
                      </c:pt>
                      <c:pt idx="3070">
                        <c:v>28.27</c:v>
                      </c:pt>
                      <c:pt idx="3071">
                        <c:v>28.4</c:v>
                      </c:pt>
                      <c:pt idx="3072">
                        <c:v>28.47</c:v>
                      </c:pt>
                      <c:pt idx="3073">
                        <c:v>28.3</c:v>
                      </c:pt>
                      <c:pt idx="3074">
                        <c:v>27.97</c:v>
                      </c:pt>
                      <c:pt idx="3075">
                        <c:v>27.7</c:v>
                      </c:pt>
                      <c:pt idx="3076">
                        <c:v>27.96</c:v>
                      </c:pt>
                      <c:pt idx="3077">
                        <c:v>27.74</c:v>
                      </c:pt>
                      <c:pt idx="3078">
                        <c:v>28.11</c:v>
                      </c:pt>
                      <c:pt idx="3079">
                        <c:v>28.17</c:v>
                      </c:pt>
                      <c:pt idx="3080">
                        <c:v>28.26</c:v>
                      </c:pt>
                      <c:pt idx="3081">
                        <c:v>28.37</c:v>
                      </c:pt>
                      <c:pt idx="3082">
                        <c:v>28.27</c:v>
                      </c:pt>
                      <c:pt idx="3083">
                        <c:v>28.14</c:v>
                      </c:pt>
                      <c:pt idx="3084">
                        <c:v>28.24</c:v>
                      </c:pt>
                      <c:pt idx="3085">
                        <c:v>28.62</c:v>
                      </c:pt>
                      <c:pt idx="3086">
                        <c:v>28.59</c:v>
                      </c:pt>
                      <c:pt idx="3087">
                        <c:v>28.58</c:v>
                      </c:pt>
                      <c:pt idx="3088">
                        <c:v>28.36</c:v>
                      </c:pt>
                      <c:pt idx="3089">
                        <c:v>28.33</c:v>
                      </c:pt>
                      <c:pt idx="3090">
                        <c:v>28.47</c:v>
                      </c:pt>
                      <c:pt idx="3091">
                        <c:v>28.49</c:v>
                      </c:pt>
                      <c:pt idx="3092">
                        <c:v>28.36</c:v>
                      </c:pt>
                      <c:pt idx="3093">
                        <c:v>28.33</c:v>
                      </c:pt>
                      <c:pt idx="3094">
                        <c:v>28.3</c:v>
                      </c:pt>
                      <c:pt idx="3095">
                        <c:v>28.33</c:v>
                      </c:pt>
                      <c:pt idx="3096">
                        <c:v>28.07</c:v>
                      </c:pt>
                      <c:pt idx="3097">
                        <c:v>28.03</c:v>
                      </c:pt>
                      <c:pt idx="3098">
                        <c:v>28.23</c:v>
                      </c:pt>
                      <c:pt idx="3099">
                        <c:v>28.11</c:v>
                      </c:pt>
                      <c:pt idx="3100">
                        <c:v>28.25</c:v>
                      </c:pt>
                      <c:pt idx="3101">
                        <c:v>28.73</c:v>
                      </c:pt>
                      <c:pt idx="3102">
                        <c:v>28.98</c:v>
                      </c:pt>
                      <c:pt idx="3103">
                        <c:v>28.74</c:v>
                      </c:pt>
                      <c:pt idx="3104">
                        <c:v>28.42</c:v>
                      </c:pt>
                      <c:pt idx="3105">
                        <c:v>28.31</c:v>
                      </c:pt>
                      <c:pt idx="3106">
                        <c:v>27.97</c:v>
                      </c:pt>
                      <c:pt idx="3107">
                        <c:v>27.87</c:v>
                      </c:pt>
                      <c:pt idx="3108">
                        <c:v>27.58</c:v>
                      </c:pt>
                      <c:pt idx="3109">
                        <c:v>27.69</c:v>
                      </c:pt>
                      <c:pt idx="3110">
                        <c:v>27.69</c:v>
                      </c:pt>
                      <c:pt idx="3111">
                        <c:v>27.95</c:v>
                      </c:pt>
                      <c:pt idx="3112">
                        <c:v>28.14</c:v>
                      </c:pt>
                      <c:pt idx="3113">
                        <c:v>28</c:v>
                      </c:pt>
                      <c:pt idx="3114">
                        <c:v>28.19</c:v>
                      </c:pt>
                      <c:pt idx="3115">
                        <c:v>28.08</c:v>
                      </c:pt>
                      <c:pt idx="3116">
                        <c:v>27.21</c:v>
                      </c:pt>
                      <c:pt idx="3117">
                        <c:v>26.4</c:v>
                      </c:pt>
                      <c:pt idx="3118">
                        <c:v>26.43</c:v>
                      </c:pt>
                      <c:pt idx="3119">
                        <c:v>26.31</c:v>
                      </c:pt>
                      <c:pt idx="3120">
                        <c:v>26.75</c:v>
                      </c:pt>
                      <c:pt idx="3121">
                        <c:v>27.02</c:v>
                      </c:pt>
                      <c:pt idx="3122">
                        <c:v>26.57</c:v>
                      </c:pt>
                      <c:pt idx="3123">
                        <c:v>26.67</c:v>
                      </c:pt>
                      <c:pt idx="3124">
                        <c:v>26.1</c:v>
                      </c:pt>
                      <c:pt idx="3125">
                        <c:v>25.89</c:v>
                      </c:pt>
                      <c:pt idx="3126">
                        <c:v>25.24</c:v>
                      </c:pt>
                      <c:pt idx="3127">
                        <c:v>25.63</c:v>
                      </c:pt>
                      <c:pt idx="3128">
                        <c:v>25.26</c:v>
                      </c:pt>
                      <c:pt idx="3129">
                        <c:v>25.48</c:v>
                      </c:pt>
                      <c:pt idx="3130">
                        <c:v>25.92</c:v>
                      </c:pt>
                      <c:pt idx="3131">
                        <c:v>26.28</c:v>
                      </c:pt>
                      <c:pt idx="3132">
                        <c:v>26.4</c:v>
                      </c:pt>
                      <c:pt idx="3133">
                        <c:v>26.38</c:v>
                      </c:pt>
                      <c:pt idx="3134">
                        <c:v>26.8</c:v>
                      </c:pt>
                      <c:pt idx="3135">
                        <c:v>26.94</c:v>
                      </c:pt>
                      <c:pt idx="3136">
                        <c:v>27.29</c:v>
                      </c:pt>
                      <c:pt idx="3137">
                        <c:v>27.37</c:v>
                      </c:pt>
                      <c:pt idx="3138">
                        <c:v>27.12</c:v>
                      </c:pt>
                      <c:pt idx="3139">
                        <c:v>26.58</c:v>
                      </c:pt>
                      <c:pt idx="3140">
                        <c:v>26.73</c:v>
                      </c:pt>
                      <c:pt idx="3141">
                        <c:v>26.37</c:v>
                      </c:pt>
                      <c:pt idx="3142">
                        <c:v>26.76</c:v>
                      </c:pt>
                      <c:pt idx="3143">
                        <c:v>26.79</c:v>
                      </c:pt>
                      <c:pt idx="3144">
                        <c:v>26.78</c:v>
                      </c:pt>
                      <c:pt idx="3145">
                        <c:v>26.19</c:v>
                      </c:pt>
                      <c:pt idx="3146">
                        <c:v>26.21</c:v>
                      </c:pt>
                      <c:pt idx="3147">
                        <c:v>26</c:v>
                      </c:pt>
                      <c:pt idx="3148">
                        <c:v>26.53</c:v>
                      </c:pt>
                      <c:pt idx="3149">
                        <c:v>26.55</c:v>
                      </c:pt>
                      <c:pt idx="3150">
                        <c:v>27.06</c:v>
                      </c:pt>
                      <c:pt idx="3151">
                        <c:v>26.83</c:v>
                      </c:pt>
                      <c:pt idx="3152">
                        <c:v>26.97</c:v>
                      </c:pt>
                      <c:pt idx="3153">
                        <c:v>27.14</c:v>
                      </c:pt>
                      <c:pt idx="3154">
                        <c:v>25.96</c:v>
                      </c:pt>
                      <c:pt idx="3155">
                        <c:v>25.6</c:v>
                      </c:pt>
                      <c:pt idx="3156">
                        <c:v>25.11</c:v>
                      </c:pt>
                      <c:pt idx="3157">
                        <c:v>24.76</c:v>
                      </c:pt>
                      <c:pt idx="3158">
                        <c:v>24.52</c:v>
                      </c:pt>
                      <c:pt idx="3159">
                        <c:v>24.66</c:v>
                      </c:pt>
                      <c:pt idx="3160">
                        <c:v>24.48</c:v>
                      </c:pt>
                      <c:pt idx="3161">
                        <c:v>24.24</c:v>
                      </c:pt>
                      <c:pt idx="3162">
                        <c:v>24</c:v>
                      </c:pt>
                      <c:pt idx="3163">
                        <c:v>23.91</c:v>
                      </c:pt>
                      <c:pt idx="3164">
                        <c:v>23.61</c:v>
                      </c:pt>
                      <c:pt idx="3165">
                        <c:v>23.4</c:v>
                      </c:pt>
                      <c:pt idx="3166">
                        <c:v>22.79</c:v>
                      </c:pt>
                      <c:pt idx="3167">
                        <c:v>22.31</c:v>
                      </c:pt>
                      <c:pt idx="3168">
                        <c:v>23.32</c:v>
                      </c:pt>
                      <c:pt idx="3169">
                        <c:v>23.6</c:v>
                      </c:pt>
                      <c:pt idx="3170">
                        <c:v>23.59</c:v>
                      </c:pt>
                      <c:pt idx="3171">
                        <c:v>23.82</c:v>
                      </c:pt>
                      <c:pt idx="3172">
                        <c:v>24.02</c:v>
                      </c:pt>
                      <c:pt idx="3173">
                        <c:v>23.48</c:v>
                      </c:pt>
                      <c:pt idx="3174">
                        <c:v>24.26</c:v>
                      </c:pt>
                      <c:pt idx="3175">
                        <c:v>24.29</c:v>
                      </c:pt>
                      <c:pt idx="3176">
                        <c:v>24.31</c:v>
                      </c:pt>
                      <c:pt idx="3177">
                        <c:v>24.43</c:v>
                      </c:pt>
                      <c:pt idx="3178">
                        <c:v>24.44</c:v>
                      </c:pt>
                      <c:pt idx="3179">
                        <c:v>24.5</c:v>
                      </c:pt>
                      <c:pt idx="3180">
                        <c:v>24.67</c:v>
                      </c:pt>
                      <c:pt idx="3181">
                        <c:v>24.89</c:v>
                      </c:pt>
                      <c:pt idx="3182">
                        <c:v>25.42</c:v>
                      </c:pt>
                      <c:pt idx="3183">
                        <c:v>25.56</c:v>
                      </c:pt>
                      <c:pt idx="3184">
                        <c:v>26</c:v>
                      </c:pt>
                      <c:pt idx="3185">
                        <c:v>25.7</c:v>
                      </c:pt>
                      <c:pt idx="3186">
                        <c:v>25.73</c:v>
                      </c:pt>
                      <c:pt idx="3187">
                        <c:v>25.79</c:v>
                      </c:pt>
                      <c:pt idx="3188">
                        <c:v>26</c:v>
                      </c:pt>
                      <c:pt idx="3189">
                        <c:v>25.92</c:v>
                      </c:pt>
                      <c:pt idx="3190">
                        <c:v>25.83</c:v>
                      </c:pt>
                      <c:pt idx="3191">
                        <c:v>25.98</c:v>
                      </c:pt>
                      <c:pt idx="3192">
                        <c:v>25.94</c:v>
                      </c:pt>
                      <c:pt idx="3193">
                        <c:v>26.05</c:v>
                      </c:pt>
                      <c:pt idx="3194">
                        <c:v>26.16</c:v>
                      </c:pt>
                      <c:pt idx="3195">
                        <c:v>26.09</c:v>
                      </c:pt>
                      <c:pt idx="3196">
                        <c:v>26.06</c:v>
                      </c:pt>
                      <c:pt idx="3197">
                        <c:v>25.8</c:v>
                      </c:pt>
                      <c:pt idx="3198">
                        <c:v>25.67</c:v>
                      </c:pt>
                      <c:pt idx="3199">
                        <c:v>25.75</c:v>
                      </c:pt>
                      <c:pt idx="3200">
                        <c:v>26.13</c:v>
                      </c:pt>
                      <c:pt idx="3201">
                        <c:v>26.2</c:v>
                      </c:pt>
                      <c:pt idx="3202">
                        <c:v>25.88</c:v>
                      </c:pt>
                      <c:pt idx="3203">
                        <c:v>26.43</c:v>
                      </c:pt>
                      <c:pt idx="3204">
                        <c:v>26.47</c:v>
                      </c:pt>
                      <c:pt idx="3205">
                        <c:v>26.64</c:v>
                      </c:pt>
                      <c:pt idx="3206">
                        <c:v>26.5</c:v>
                      </c:pt>
                      <c:pt idx="3207">
                        <c:v>26.46</c:v>
                      </c:pt>
                      <c:pt idx="3208">
                        <c:v>26.57</c:v>
                      </c:pt>
                      <c:pt idx="3209">
                        <c:v>26.49</c:v>
                      </c:pt>
                      <c:pt idx="3210">
                        <c:v>26.59</c:v>
                      </c:pt>
                      <c:pt idx="3211">
                        <c:v>26.52</c:v>
                      </c:pt>
                      <c:pt idx="3212">
                        <c:v>26.69</c:v>
                      </c:pt>
                      <c:pt idx="3213">
                        <c:v>26.52</c:v>
                      </c:pt>
                      <c:pt idx="3214">
                        <c:v>26.42</c:v>
                      </c:pt>
                      <c:pt idx="3215">
                        <c:v>26.25</c:v>
                      </c:pt>
                      <c:pt idx="3216">
                        <c:v>25.98</c:v>
                      </c:pt>
                      <c:pt idx="3217">
                        <c:v>25.97</c:v>
                      </c:pt>
                      <c:pt idx="3218">
                        <c:v>26.24</c:v>
                      </c:pt>
                      <c:pt idx="3219">
                        <c:v>26.3</c:v>
                      </c:pt>
                      <c:pt idx="3220">
                        <c:v>26.48</c:v>
                      </c:pt>
                      <c:pt idx="3221">
                        <c:v>26.58</c:v>
                      </c:pt>
                      <c:pt idx="3222">
                        <c:v>26.63</c:v>
                      </c:pt>
                      <c:pt idx="3223">
                        <c:v>26.9</c:v>
                      </c:pt>
                      <c:pt idx="3224">
                        <c:v>26.69</c:v>
                      </c:pt>
                      <c:pt idx="3225">
                        <c:v>26.14</c:v>
                      </c:pt>
                      <c:pt idx="3226">
                        <c:v>26.06</c:v>
                      </c:pt>
                      <c:pt idx="3227">
                        <c:v>25.34</c:v>
                      </c:pt>
                      <c:pt idx="3228">
                        <c:v>25.23</c:v>
                      </c:pt>
                      <c:pt idx="3229">
                        <c:v>25.53</c:v>
                      </c:pt>
                      <c:pt idx="3230">
                        <c:v>25.42</c:v>
                      </c:pt>
                      <c:pt idx="3231">
                        <c:v>25.64</c:v>
                      </c:pt>
                      <c:pt idx="3232">
                        <c:v>25.71</c:v>
                      </c:pt>
                      <c:pt idx="3233">
                        <c:v>26.34</c:v>
                      </c:pt>
                      <c:pt idx="3234">
                        <c:v>26.32</c:v>
                      </c:pt>
                      <c:pt idx="3235">
                        <c:v>26.4</c:v>
                      </c:pt>
                      <c:pt idx="3236">
                        <c:v>26.56</c:v>
                      </c:pt>
                      <c:pt idx="3237">
                        <c:v>26.6</c:v>
                      </c:pt>
                      <c:pt idx="3238">
                        <c:v>26.63</c:v>
                      </c:pt>
                      <c:pt idx="3239">
                        <c:v>26.41</c:v>
                      </c:pt>
                      <c:pt idx="3240">
                        <c:v>26.49</c:v>
                      </c:pt>
                      <c:pt idx="3241">
                        <c:v>26.65</c:v>
                      </c:pt>
                      <c:pt idx="3242">
                        <c:v>27.14</c:v>
                      </c:pt>
                      <c:pt idx="3243">
                        <c:v>26.97</c:v>
                      </c:pt>
                      <c:pt idx="3244">
                        <c:v>27.35</c:v>
                      </c:pt>
                      <c:pt idx="3245">
                        <c:v>27.42</c:v>
                      </c:pt>
                      <c:pt idx="3246">
                        <c:v>27.34</c:v>
                      </c:pt>
                      <c:pt idx="3247">
                        <c:v>27.26</c:v>
                      </c:pt>
                      <c:pt idx="3248">
                        <c:v>27.43</c:v>
                      </c:pt>
                      <c:pt idx="3249">
                        <c:v>27.4</c:v>
                      </c:pt>
                      <c:pt idx="3250">
                        <c:v>27.45</c:v>
                      </c:pt>
                      <c:pt idx="3251">
                        <c:v>27.7</c:v>
                      </c:pt>
                      <c:pt idx="3252">
                        <c:v>27.98</c:v>
                      </c:pt>
                      <c:pt idx="3253">
                        <c:v>28.02</c:v>
                      </c:pt>
                      <c:pt idx="3254">
                        <c:v>27.79</c:v>
                      </c:pt>
                      <c:pt idx="3255">
                        <c:v>27.82</c:v>
                      </c:pt>
                      <c:pt idx="3256">
                        <c:v>28.07</c:v>
                      </c:pt>
                      <c:pt idx="3257">
                        <c:v>27.88</c:v>
                      </c:pt>
                      <c:pt idx="3258">
                        <c:v>27.42</c:v>
                      </c:pt>
                      <c:pt idx="3259">
                        <c:v>27.36</c:v>
                      </c:pt>
                      <c:pt idx="3260">
                        <c:v>27.3</c:v>
                      </c:pt>
                      <c:pt idx="3261">
                        <c:v>27.48</c:v>
                      </c:pt>
                      <c:pt idx="3262">
                        <c:v>26.68</c:v>
                      </c:pt>
                      <c:pt idx="3263">
                        <c:v>26.89</c:v>
                      </c:pt>
                      <c:pt idx="3264">
                        <c:v>26.79</c:v>
                      </c:pt>
                      <c:pt idx="3265">
                        <c:v>27.06</c:v>
                      </c:pt>
                      <c:pt idx="3266">
                        <c:v>26.88</c:v>
                      </c:pt>
                      <c:pt idx="3267">
                        <c:v>26.91</c:v>
                      </c:pt>
                      <c:pt idx="3268">
                        <c:v>27.19</c:v>
                      </c:pt>
                      <c:pt idx="3269">
                        <c:v>27.03</c:v>
                      </c:pt>
                      <c:pt idx="3270">
                        <c:v>26.65</c:v>
                      </c:pt>
                      <c:pt idx="3271">
                        <c:v>26.86</c:v>
                      </c:pt>
                      <c:pt idx="3272">
                        <c:v>26.55</c:v>
                      </c:pt>
                      <c:pt idx="3273">
                        <c:v>26.5</c:v>
                      </c:pt>
                      <c:pt idx="3274">
                        <c:v>26.41</c:v>
                      </c:pt>
                      <c:pt idx="3275">
                        <c:v>26.01</c:v>
                      </c:pt>
                      <c:pt idx="3276">
                        <c:v>26.18</c:v>
                      </c:pt>
                      <c:pt idx="3277">
                        <c:v>26.89</c:v>
                      </c:pt>
                      <c:pt idx="3278">
                        <c:v>27.06</c:v>
                      </c:pt>
                      <c:pt idx="3279">
                        <c:v>27.16</c:v>
                      </c:pt>
                      <c:pt idx="3280">
                        <c:v>27.12</c:v>
                      </c:pt>
                      <c:pt idx="3281">
                        <c:v>27.35</c:v>
                      </c:pt>
                      <c:pt idx="3282">
                        <c:v>27.36</c:v>
                      </c:pt>
                      <c:pt idx="3283">
                        <c:v>27.09</c:v>
                      </c:pt>
                      <c:pt idx="3284">
                        <c:v>27.18</c:v>
                      </c:pt>
                      <c:pt idx="3285">
                        <c:v>27.24</c:v>
                      </c:pt>
                      <c:pt idx="3286">
                        <c:v>26.99</c:v>
                      </c:pt>
                      <c:pt idx="3287">
                        <c:v>27.35</c:v>
                      </c:pt>
                      <c:pt idx="3288">
                        <c:v>27.3</c:v>
                      </c:pt>
                      <c:pt idx="3289">
                        <c:v>27.42</c:v>
                      </c:pt>
                      <c:pt idx="3290">
                        <c:v>27.22</c:v>
                      </c:pt>
                      <c:pt idx="3291">
                        <c:v>27.11</c:v>
                      </c:pt>
                      <c:pt idx="3292">
                        <c:v>27.02</c:v>
                      </c:pt>
                      <c:pt idx="3293">
                        <c:v>26.97</c:v>
                      </c:pt>
                      <c:pt idx="3294">
                        <c:v>27.21</c:v>
                      </c:pt>
                      <c:pt idx="3295">
                        <c:v>27.6</c:v>
                      </c:pt>
                      <c:pt idx="3296">
                        <c:v>27.93</c:v>
                      </c:pt>
                      <c:pt idx="3297">
                        <c:v>27.86</c:v>
                      </c:pt>
                      <c:pt idx="3298">
                        <c:v>28.08</c:v>
                      </c:pt>
                      <c:pt idx="3299">
                        <c:v>28.16</c:v>
                      </c:pt>
                      <c:pt idx="3300">
                        <c:v>28.02</c:v>
                      </c:pt>
                      <c:pt idx="3301">
                        <c:v>28.07</c:v>
                      </c:pt>
                      <c:pt idx="3302">
                        <c:v>27.97</c:v>
                      </c:pt>
                      <c:pt idx="3303">
                        <c:v>28.13</c:v>
                      </c:pt>
                      <c:pt idx="3304">
                        <c:v>28.32</c:v>
                      </c:pt>
                      <c:pt idx="3305">
                        <c:v>28.16</c:v>
                      </c:pt>
                      <c:pt idx="3306">
                        <c:v>28.09</c:v>
                      </c:pt>
                      <c:pt idx="3307">
                        <c:v>27.85</c:v>
                      </c:pt>
                      <c:pt idx="3308">
                        <c:v>28.06</c:v>
                      </c:pt>
                      <c:pt idx="3309">
                        <c:v>27.94</c:v>
                      </c:pt>
                      <c:pt idx="3310">
                        <c:v>28</c:v>
                      </c:pt>
                      <c:pt idx="3311">
                        <c:v>28.29</c:v>
                      </c:pt>
                      <c:pt idx="3312">
                        <c:v>28.58</c:v>
                      </c:pt>
                      <c:pt idx="3313">
                        <c:v>28.38</c:v>
                      </c:pt>
                      <c:pt idx="3314">
                        <c:v>28.69</c:v>
                      </c:pt>
                      <c:pt idx="3315">
                        <c:v>28.47</c:v>
                      </c:pt>
                      <c:pt idx="3316">
                        <c:v>28.39</c:v>
                      </c:pt>
                      <c:pt idx="3317">
                        <c:v>28.25</c:v>
                      </c:pt>
                      <c:pt idx="3318">
                        <c:v>27.61</c:v>
                      </c:pt>
                      <c:pt idx="3319">
                        <c:v>27.6</c:v>
                      </c:pt>
                      <c:pt idx="3320">
                        <c:v>26.68</c:v>
                      </c:pt>
                      <c:pt idx="3321">
                        <c:v>27.11</c:v>
                      </c:pt>
                      <c:pt idx="3322">
                        <c:v>26.75</c:v>
                      </c:pt>
                      <c:pt idx="3323">
                        <c:v>27.26</c:v>
                      </c:pt>
                      <c:pt idx="3324">
                        <c:v>27.17</c:v>
                      </c:pt>
                      <c:pt idx="3325">
                        <c:v>26.62</c:v>
                      </c:pt>
                      <c:pt idx="3326">
                        <c:v>26.98</c:v>
                      </c:pt>
                      <c:pt idx="3327">
                        <c:v>25.98</c:v>
                      </c:pt>
                      <c:pt idx="3328">
                        <c:v>26.11</c:v>
                      </c:pt>
                      <c:pt idx="3329">
                        <c:v>26.57</c:v>
                      </c:pt>
                      <c:pt idx="3330">
                        <c:v>26.84</c:v>
                      </c:pt>
                      <c:pt idx="3331">
                        <c:v>26.48</c:v>
                      </c:pt>
                      <c:pt idx="3332">
                        <c:v>26.6</c:v>
                      </c:pt>
                      <c:pt idx="3333">
                        <c:v>26.78</c:v>
                      </c:pt>
                      <c:pt idx="3334">
                        <c:v>26.1</c:v>
                      </c:pt>
                      <c:pt idx="3335">
                        <c:v>26.35</c:v>
                      </c:pt>
                      <c:pt idx="3336">
                        <c:v>26.19</c:v>
                      </c:pt>
                      <c:pt idx="3337">
                        <c:v>26.43</c:v>
                      </c:pt>
                      <c:pt idx="3338">
                        <c:v>26.83</c:v>
                      </c:pt>
                      <c:pt idx="3339">
                        <c:v>26.92</c:v>
                      </c:pt>
                      <c:pt idx="3340">
                        <c:v>26.64</c:v>
                      </c:pt>
                      <c:pt idx="3341">
                        <c:v>26.9</c:v>
                      </c:pt>
                      <c:pt idx="3342">
                        <c:v>27.45</c:v>
                      </c:pt>
                      <c:pt idx="3343">
                        <c:v>27.44</c:v>
                      </c:pt>
                      <c:pt idx="3344">
                        <c:v>27.86</c:v>
                      </c:pt>
                      <c:pt idx="3345">
                        <c:v>27.96</c:v>
                      </c:pt>
                      <c:pt idx="3346">
                        <c:v>28.12</c:v>
                      </c:pt>
                      <c:pt idx="3347">
                        <c:v>28.27</c:v>
                      </c:pt>
                      <c:pt idx="3348">
                        <c:v>28.49</c:v>
                      </c:pt>
                      <c:pt idx="3349">
                        <c:v>28.39</c:v>
                      </c:pt>
                      <c:pt idx="3350">
                        <c:v>28.42</c:v>
                      </c:pt>
                      <c:pt idx="3351">
                        <c:v>28.52</c:v>
                      </c:pt>
                      <c:pt idx="3352">
                        <c:v>28.39</c:v>
                      </c:pt>
                      <c:pt idx="3353">
                        <c:v>28.08</c:v>
                      </c:pt>
                      <c:pt idx="3354">
                        <c:v>28.13</c:v>
                      </c:pt>
                      <c:pt idx="3355">
                        <c:v>27.86</c:v>
                      </c:pt>
                      <c:pt idx="3356">
                        <c:v>28.09</c:v>
                      </c:pt>
                      <c:pt idx="3357">
                        <c:v>27.96</c:v>
                      </c:pt>
                      <c:pt idx="3358">
                        <c:v>28.07</c:v>
                      </c:pt>
                      <c:pt idx="3359">
                        <c:v>28</c:v>
                      </c:pt>
                      <c:pt idx="3360">
                        <c:v>27.41</c:v>
                      </c:pt>
                      <c:pt idx="3361">
                        <c:v>26.85</c:v>
                      </c:pt>
                      <c:pt idx="3362">
                        <c:v>26.96</c:v>
                      </c:pt>
                      <c:pt idx="3363">
                        <c:v>27.46</c:v>
                      </c:pt>
                      <c:pt idx="3364">
                        <c:v>27.32</c:v>
                      </c:pt>
                      <c:pt idx="3365">
                        <c:v>26.78</c:v>
                      </c:pt>
                      <c:pt idx="3366">
                        <c:v>27.03</c:v>
                      </c:pt>
                      <c:pt idx="3367">
                        <c:v>27.31</c:v>
                      </c:pt>
                      <c:pt idx="3368">
                        <c:v>27.65</c:v>
                      </c:pt>
                      <c:pt idx="3369">
                        <c:v>27.69</c:v>
                      </c:pt>
                      <c:pt idx="3370">
                        <c:v>28.09</c:v>
                      </c:pt>
                      <c:pt idx="3371">
                        <c:v>28.02</c:v>
                      </c:pt>
                      <c:pt idx="3372">
                        <c:v>28.04</c:v>
                      </c:pt>
                      <c:pt idx="3373">
                        <c:v>28.11</c:v>
                      </c:pt>
                      <c:pt idx="3374">
                        <c:v>28.5</c:v>
                      </c:pt>
                      <c:pt idx="3375">
                        <c:v>28.42</c:v>
                      </c:pt>
                      <c:pt idx="3376">
                        <c:v>28.54</c:v>
                      </c:pt>
                      <c:pt idx="3377">
                        <c:v>28.5</c:v>
                      </c:pt>
                      <c:pt idx="3378">
                        <c:v>28.64</c:v>
                      </c:pt>
                      <c:pt idx="3379">
                        <c:v>28.79</c:v>
                      </c:pt>
                      <c:pt idx="3380">
                        <c:v>28.86</c:v>
                      </c:pt>
                      <c:pt idx="3381">
                        <c:v>28.84</c:v>
                      </c:pt>
                      <c:pt idx="3382">
                        <c:v>28.7</c:v>
                      </c:pt>
                      <c:pt idx="3383">
                        <c:v>29.12</c:v>
                      </c:pt>
                      <c:pt idx="3384">
                        <c:v>29.37</c:v>
                      </c:pt>
                      <c:pt idx="3385">
                        <c:v>29.48</c:v>
                      </c:pt>
                      <c:pt idx="3386">
                        <c:v>29.63</c:v>
                      </c:pt>
                      <c:pt idx="3387">
                        <c:v>29.85</c:v>
                      </c:pt>
                      <c:pt idx="3388">
                        <c:v>29.84</c:v>
                      </c:pt>
                      <c:pt idx="3389">
                        <c:v>29.76</c:v>
                      </c:pt>
                      <c:pt idx="3390">
                        <c:v>29.8</c:v>
                      </c:pt>
                      <c:pt idx="3391">
                        <c:v>29.61</c:v>
                      </c:pt>
                      <c:pt idx="3392">
                        <c:v>29.67</c:v>
                      </c:pt>
                      <c:pt idx="3393">
                        <c:v>29.75</c:v>
                      </c:pt>
                      <c:pt idx="3394">
                        <c:v>29.81</c:v>
                      </c:pt>
                      <c:pt idx="3395">
                        <c:v>29.87</c:v>
                      </c:pt>
                      <c:pt idx="3396">
                        <c:v>29.73</c:v>
                      </c:pt>
                      <c:pt idx="3397">
                        <c:v>29.7</c:v>
                      </c:pt>
                      <c:pt idx="3398">
                        <c:v>29.92</c:v>
                      </c:pt>
                      <c:pt idx="3399">
                        <c:v>30.11</c:v>
                      </c:pt>
                      <c:pt idx="3400">
                        <c:v>30.08</c:v>
                      </c:pt>
                      <c:pt idx="3401">
                        <c:v>30.2</c:v>
                      </c:pt>
                      <c:pt idx="3402">
                        <c:v>30.15</c:v>
                      </c:pt>
                      <c:pt idx="3403">
                        <c:v>29.96</c:v>
                      </c:pt>
                      <c:pt idx="3404">
                        <c:v>29.54</c:v>
                      </c:pt>
                      <c:pt idx="3405">
                        <c:v>29.82</c:v>
                      </c:pt>
                      <c:pt idx="3406">
                        <c:v>29.96</c:v>
                      </c:pt>
                      <c:pt idx="3407">
                        <c:v>30.36</c:v>
                      </c:pt>
                      <c:pt idx="3408">
                        <c:v>30.29</c:v>
                      </c:pt>
                      <c:pt idx="3409">
                        <c:v>30.3</c:v>
                      </c:pt>
                      <c:pt idx="3410">
                        <c:v>30.23</c:v>
                      </c:pt>
                      <c:pt idx="3411">
                        <c:v>30.82</c:v>
                      </c:pt>
                      <c:pt idx="3412">
                        <c:v>30.71</c:v>
                      </c:pt>
                      <c:pt idx="3413">
                        <c:v>30.82</c:v>
                      </c:pt>
                      <c:pt idx="3414">
                        <c:v>30.94</c:v>
                      </c:pt>
                      <c:pt idx="3415">
                        <c:v>30.81</c:v>
                      </c:pt>
                      <c:pt idx="3416">
                        <c:v>30.8</c:v>
                      </c:pt>
                      <c:pt idx="3417">
                        <c:v>30.68</c:v>
                      </c:pt>
                      <c:pt idx="3418">
                        <c:v>30.61</c:v>
                      </c:pt>
                      <c:pt idx="3419">
                        <c:v>30.68</c:v>
                      </c:pt>
                      <c:pt idx="3420">
                        <c:v>30.85</c:v>
                      </c:pt>
                      <c:pt idx="3421">
                        <c:v>30.77</c:v>
                      </c:pt>
                      <c:pt idx="3422">
                        <c:v>30.68</c:v>
                      </c:pt>
                      <c:pt idx="3423">
                        <c:v>30.78</c:v>
                      </c:pt>
                      <c:pt idx="3424">
                        <c:v>31.08</c:v>
                      </c:pt>
                      <c:pt idx="3425">
                        <c:v>30.75</c:v>
                      </c:pt>
                      <c:pt idx="3426">
                        <c:v>30.73</c:v>
                      </c:pt>
                      <c:pt idx="3427">
                        <c:v>30.53</c:v>
                      </c:pt>
                      <c:pt idx="3428">
                        <c:v>30.73</c:v>
                      </c:pt>
                      <c:pt idx="3429">
                        <c:v>30.92</c:v>
                      </c:pt>
                      <c:pt idx="3430">
                        <c:v>30.69</c:v>
                      </c:pt>
                      <c:pt idx="3431">
                        <c:v>30.9</c:v>
                      </c:pt>
                      <c:pt idx="3432">
                        <c:v>30.84</c:v>
                      </c:pt>
                      <c:pt idx="3433">
                        <c:v>30.67</c:v>
                      </c:pt>
                      <c:pt idx="3434">
                        <c:v>30.94</c:v>
                      </c:pt>
                      <c:pt idx="3435">
                        <c:v>30.94</c:v>
                      </c:pt>
                      <c:pt idx="3436">
                        <c:v>30.77</c:v>
                      </c:pt>
                      <c:pt idx="3437">
                        <c:v>30.86</c:v>
                      </c:pt>
                      <c:pt idx="3438">
                        <c:v>30.78</c:v>
                      </c:pt>
                      <c:pt idx="3439">
                        <c:v>30.39</c:v>
                      </c:pt>
                      <c:pt idx="3440">
                        <c:v>29.92</c:v>
                      </c:pt>
                      <c:pt idx="3441">
                        <c:v>30.27</c:v>
                      </c:pt>
                      <c:pt idx="3442">
                        <c:v>30.22</c:v>
                      </c:pt>
                      <c:pt idx="3443">
                        <c:v>30.6</c:v>
                      </c:pt>
                      <c:pt idx="3444">
                        <c:v>29.96</c:v>
                      </c:pt>
                      <c:pt idx="3445">
                        <c:v>30.17</c:v>
                      </c:pt>
                      <c:pt idx="3446">
                        <c:v>30.46</c:v>
                      </c:pt>
                      <c:pt idx="3447">
                        <c:v>31.07</c:v>
                      </c:pt>
                      <c:pt idx="3448">
                        <c:v>31.03</c:v>
                      </c:pt>
                      <c:pt idx="3449">
                        <c:v>30.92</c:v>
                      </c:pt>
                      <c:pt idx="3450">
                        <c:v>31.01</c:v>
                      </c:pt>
                      <c:pt idx="3451">
                        <c:v>31.12</c:v>
                      </c:pt>
                      <c:pt idx="3452">
                        <c:v>31.14</c:v>
                      </c:pt>
                      <c:pt idx="3453">
                        <c:v>31.13</c:v>
                      </c:pt>
                      <c:pt idx="3454">
                        <c:v>31.17</c:v>
                      </c:pt>
                      <c:pt idx="3455">
                        <c:v>30.9</c:v>
                      </c:pt>
                      <c:pt idx="3456">
                        <c:v>31.13</c:v>
                      </c:pt>
                      <c:pt idx="3457">
                        <c:v>31.07</c:v>
                      </c:pt>
                      <c:pt idx="3458">
                        <c:v>30.77</c:v>
                      </c:pt>
                      <c:pt idx="3459">
                        <c:v>29.77</c:v>
                      </c:pt>
                      <c:pt idx="3460">
                        <c:v>28.76</c:v>
                      </c:pt>
                      <c:pt idx="3461">
                        <c:v>28.55</c:v>
                      </c:pt>
                      <c:pt idx="3462">
                        <c:v>27.33</c:v>
                      </c:pt>
                      <c:pt idx="3463">
                        <c:v>26.59</c:v>
                      </c:pt>
                      <c:pt idx="3464">
                        <c:v>27.95</c:v>
                      </c:pt>
                      <c:pt idx="3465">
                        <c:v>26.9</c:v>
                      </c:pt>
                      <c:pt idx="3466">
                        <c:v>27.79</c:v>
                      </c:pt>
                      <c:pt idx="3467">
                        <c:v>26.45</c:v>
                      </c:pt>
                      <c:pt idx="3468">
                        <c:v>25.55</c:v>
                      </c:pt>
                      <c:pt idx="3469">
                        <c:v>22.81</c:v>
                      </c:pt>
                      <c:pt idx="3470">
                        <c:v>24.15</c:v>
                      </c:pt>
                      <c:pt idx="3471">
                        <c:v>22.84</c:v>
                      </c:pt>
                      <c:pt idx="3472">
                        <c:v>20.37</c:v>
                      </c:pt>
                      <c:pt idx="3473">
                        <c:v>23.05</c:v>
                      </c:pt>
                      <c:pt idx="3474">
                        <c:v>19.89</c:v>
                      </c:pt>
                      <c:pt idx="3475">
                        <c:v>20.97</c:v>
                      </c:pt>
                      <c:pt idx="3476">
                        <c:v>19.010000000000002</c:v>
                      </c:pt>
                      <c:pt idx="3477">
                        <c:v>19.61</c:v>
                      </c:pt>
                      <c:pt idx="3478">
                        <c:v>18.91</c:v>
                      </c:pt>
                      <c:pt idx="3479">
                        <c:v>17.66</c:v>
                      </c:pt>
                      <c:pt idx="3480">
                        <c:v>19.850000000000001</c:v>
                      </c:pt>
                      <c:pt idx="3481">
                        <c:v>20.39</c:v>
                      </c:pt>
                      <c:pt idx="3482">
                        <c:v>21.67</c:v>
                      </c:pt>
                      <c:pt idx="3483">
                        <c:v>21.01</c:v>
                      </c:pt>
                      <c:pt idx="3484">
                        <c:v>21.41</c:v>
                      </c:pt>
                      <c:pt idx="3485">
                        <c:v>20.82</c:v>
                      </c:pt>
                      <c:pt idx="3486">
                        <c:v>19.55</c:v>
                      </c:pt>
                      <c:pt idx="3487">
                        <c:v>20.04</c:v>
                      </c:pt>
                      <c:pt idx="3488">
                        <c:v>19.64</c:v>
                      </c:pt>
                      <c:pt idx="3489">
                        <c:v>21.05</c:v>
                      </c:pt>
                      <c:pt idx="3490">
                        <c:v>21.26</c:v>
                      </c:pt>
                      <c:pt idx="3491">
                        <c:v>22.19</c:v>
                      </c:pt>
                      <c:pt idx="3492">
                        <c:v>23.38</c:v>
                      </c:pt>
                      <c:pt idx="3493">
                        <c:v>22.53</c:v>
                      </c:pt>
                      <c:pt idx="3494">
                        <c:v>22.63</c:v>
                      </c:pt>
                      <c:pt idx="3495">
                        <c:v>21.65</c:v>
                      </c:pt>
                      <c:pt idx="3496">
                        <c:v>21.27</c:v>
                      </c:pt>
                      <c:pt idx="3497">
                        <c:v>22.39</c:v>
                      </c:pt>
                      <c:pt idx="3498">
                        <c:v>22</c:v>
                      </c:pt>
                      <c:pt idx="3499">
                        <c:v>21.29</c:v>
                      </c:pt>
                      <c:pt idx="3500">
                        <c:v>21.52</c:v>
                      </c:pt>
                      <c:pt idx="3501">
                        <c:v>21.43</c:v>
                      </c:pt>
                      <c:pt idx="3502">
                        <c:v>21.74</c:v>
                      </c:pt>
                      <c:pt idx="3503">
                        <c:v>22.48</c:v>
                      </c:pt>
                      <c:pt idx="3504">
                        <c:v>22.72</c:v>
                      </c:pt>
                      <c:pt idx="3505">
                        <c:v>23.38</c:v>
                      </c:pt>
                      <c:pt idx="3506">
                        <c:v>22.79</c:v>
                      </c:pt>
                      <c:pt idx="3507">
                        <c:v>22.06</c:v>
                      </c:pt>
                      <c:pt idx="3508">
                        <c:v>21.86</c:v>
                      </c:pt>
                      <c:pt idx="3509">
                        <c:v>21.79</c:v>
                      </c:pt>
                      <c:pt idx="3510">
                        <c:v>21.32</c:v>
                      </c:pt>
                      <c:pt idx="3511">
                        <c:v>21.82</c:v>
                      </c:pt>
                      <c:pt idx="3512">
                        <c:v>22.29</c:v>
                      </c:pt>
                      <c:pt idx="3513">
                        <c:v>21.86</c:v>
                      </c:pt>
                      <c:pt idx="3514">
                        <c:v>21.29</c:v>
                      </c:pt>
                      <c:pt idx="3515">
                        <c:v>20.66</c:v>
                      </c:pt>
                      <c:pt idx="3516">
                        <c:v>21.19</c:v>
                      </c:pt>
                      <c:pt idx="3517">
                        <c:v>21.05</c:v>
                      </c:pt>
                      <c:pt idx="3518">
                        <c:v>22.13</c:v>
                      </c:pt>
                      <c:pt idx="3519">
                        <c:v>21.59</c:v>
                      </c:pt>
                      <c:pt idx="3520">
                        <c:v>22.07</c:v>
                      </c:pt>
                      <c:pt idx="3521">
                        <c:v>22</c:v>
                      </c:pt>
                      <c:pt idx="3522">
                        <c:v>21.92</c:v>
                      </c:pt>
                      <c:pt idx="3523">
                        <c:v>23.06</c:v>
                      </c:pt>
                      <c:pt idx="3524">
                        <c:v>24.06</c:v>
                      </c:pt>
                      <c:pt idx="3525">
                        <c:v>23.68</c:v>
                      </c:pt>
                      <c:pt idx="3526">
                        <c:v>23.41</c:v>
                      </c:pt>
                      <c:pt idx="3527">
                        <c:v>23.68</c:v>
                      </c:pt>
                      <c:pt idx="3528">
                        <c:v>23.87</c:v>
                      </c:pt>
                      <c:pt idx="3529">
                        <c:v>24.76</c:v>
                      </c:pt>
                      <c:pt idx="3530">
                        <c:v>25.3</c:v>
                      </c:pt>
                      <c:pt idx="3531">
                        <c:v>26.24</c:v>
                      </c:pt>
                      <c:pt idx="3532">
                        <c:v>26.74</c:v>
                      </c:pt>
                      <c:pt idx="3533">
                        <c:v>26.17</c:v>
                      </c:pt>
                      <c:pt idx="3534">
                        <c:v>25.19</c:v>
                      </c:pt>
                      <c:pt idx="3535">
                        <c:v>23.13</c:v>
                      </c:pt>
                      <c:pt idx="3536">
                        <c:v>23.83</c:v>
                      </c:pt>
                      <c:pt idx="3537">
                        <c:v>24.16</c:v>
                      </c:pt>
                      <c:pt idx="3538">
                        <c:v>24.54</c:v>
                      </c:pt>
                      <c:pt idx="3539">
                        <c:v>24.17</c:v>
                      </c:pt>
                      <c:pt idx="3540">
                        <c:v>24.14</c:v>
                      </c:pt>
                      <c:pt idx="3541">
                        <c:v>23.98</c:v>
                      </c:pt>
                      <c:pt idx="3542">
                        <c:v>23.71</c:v>
                      </c:pt>
                      <c:pt idx="3543">
                        <c:v>23.82</c:v>
                      </c:pt>
                      <c:pt idx="3544">
                        <c:v>22.98</c:v>
                      </c:pt>
                      <c:pt idx="3545">
                        <c:v>23.59</c:v>
                      </c:pt>
                      <c:pt idx="3546">
                        <c:v>22.58</c:v>
                      </c:pt>
                      <c:pt idx="3547">
                        <c:v>22.83</c:v>
                      </c:pt>
                      <c:pt idx="3548">
                        <c:v>23.14</c:v>
                      </c:pt>
                      <c:pt idx="3549">
                        <c:v>22.94</c:v>
                      </c:pt>
                      <c:pt idx="3550">
                        <c:v>22.97</c:v>
                      </c:pt>
                      <c:pt idx="3551">
                        <c:v>22.97</c:v>
                      </c:pt>
                      <c:pt idx="3552">
                        <c:v>23.41</c:v>
                      </c:pt>
                      <c:pt idx="3553">
                        <c:v>22.93</c:v>
                      </c:pt>
                      <c:pt idx="3554">
                        <c:v>23.17</c:v>
                      </c:pt>
                      <c:pt idx="3555">
                        <c:v>22.68</c:v>
                      </c:pt>
                      <c:pt idx="3556">
                        <c:v>23.46</c:v>
                      </c:pt>
                      <c:pt idx="3557">
                        <c:v>23.56</c:v>
                      </c:pt>
                      <c:pt idx="3558">
                        <c:v>23.68</c:v>
                      </c:pt>
                      <c:pt idx="3559">
                        <c:v>24.15</c:v>
                      </c:pt>
                      <c:pt idx="3560">
                        <c:v>24.15</c:v>
                      </c:pt>
                      <c:pt idx="3561">
                        <c:v>23.95</c:v>
                      </c:pt>
                      <c:pt idx="3562">
                        <c:v>23.84</c:v>
                      </c:pt>
                      <c:pt idx="3563">
                        <c:v>24.31</c:v>
                      </c:pt>
                      <c:pt idx="3564">
                        <c:v>24.31</c:v>
                      </c:pt>
                      <c:pt idx="3565">
                        <c:v>24.33</c:v>
                      </c:pt>
                      <c:pt idx="3566">
                        <c:v>24.27</c:v>
                      </c:pt>
                      <c:pt idx="3567">
                        <c:v>24.07</c:v>
                      </c:pt>
                      <c:pt idx="3568">
                        <c:v>24.01</c:v>
                      </c:pt>
                      <c:pt idx="3569">
                        <c:v>24.46</c:v>
                      </c:pt>
                      <c:pt idx="3570">
                        <c:v>24.02</c:v>
                      </c:pt>
                      <c:pt idx="3571">
                        <c:v>24.03</c:v>
                      </c:pt>
                      <c:pt idx="3572">
                        <c:v>24.1</c:v>
                      </c:pt>
                      <c:pt idx="3573">
                        <c:v>24</c:v>
                      </c:pt>
                      <c:pt idx="3574">
                        <c:v>24.33</c:v>
                      </c:pt>
                      <c:pt idx="3575">
                        <c:v>24.32</c:v>
                      </c:pt>
                      <c:pt idx="3576">
                        <c:v>24.84</c:v>
                      </c:pt>
                      <c:pt idx="3577">
                        <c:v>25.02</c:v>
                      </c:pt>
                      <c:pt idx="3578">
                        <c:v>25.31</c:v>
                      </c:pt>
                      <c:pt idx="3579">
                        <c:v>25.24</c:v>
                      </c:pt>
                      <c:pt idx="3580">
                        <c:v>25.08</c:v>
                      </c:pt>
                      <c:pt idx="3581">
                        <c:v>25.18</c:v>
                      </c:pt>
                      <c:pt idx="3582">
                        <c:v>24.76</c:v>
                      </c:pt>
                      <c:pt idx="3583">
                        <c:v>24.6</c:v>
                      </c:pt>
                      <c:pt idx="3584">
                        <c:v>24.59</c:v>
                      </c:pt>
                      <c:pt idx="3585">
                        <c:v>24.36</c:v>
                      </c:pt>
                      <c:pt idx="3586">
                        <c:v>24.31</c:v>
                      </c:pt>
                      <c:pt idx="3587">
                        <c:v>24.89</c:v>
                      </c:pt>
                      <c:pt idx="3588">
                        <c:v>24.96</c:v>
                      </c:pt>
                      <c:pt idx="3589">
                        <c:v>24.84</c:v>
                      </c:pt>
                      <c:pt idx="3590">
                        <c:v>25.26</c:v>
                      </c:pt>
                      <c:pt idx="3591">
                        <c:v>25.36</c:v>
                      </c:pt>
                      <c:pt idx="3592">
                        <c:v>25.06</c:v>
                      </c:pt>
                      <c:pt idx="3593">
                        <c:v>25.13</c:v>
                      </c:pt>
                      <c:pt idx="3594">
                        <c:v>25.49</c:v>
                      </c:pt>
                      <c:pt idx="3595">
                        <c:v>25.1</c:v>
                      </c:pt>
                      <c:pt idx="3596">
                        <c:v>25.29</c:v>
                      </c:pt>
                      <c:pt idx="3597">
                        <c:v>24.64</c:v>
                      </c:pt>
                      <c:pt idx="3598">
                        <c:v>24.89</c:v>
                      </c:pt>
                      <c:pt idx="3599">
                        <c:v>24.54</c:v>
                      </c:pt>
                      <c:pt idx="3600">
                        <c:v>24.71</c:v>
                      </c:pt>
                      <c:pt idx="3601">
                        <c:v>25.05</c:v>
                      </c:pt>
                      <c:pt idx="3602">
                        <c:v>24.71</c:v>
                      </c:pt>
                      <c:pt idx="3603">
                        <c:v>24.99</c:v>
                      </c:pt>
                      <c:pt idx="3604">
                        <c:v>24.73</c:v>
                      </c:pt>
                      <c:pt idx="3605">
                        <c:v>24.68</c:v>
                      </c:pt>
                      <c:pt idx="3606">
                        <c:v>23.93</c:v>
                      </c:pt>
                      <c:pt idx="3607">
                        <c:v>23.73</c:v>
                      </c:pt>
                      <c:pt idx="3608">
                        <c:v>23.2</c:v>
                      </c:pt>
                      <c:pt idx="3609">
                        <c:v>23.25</c:v>
                      </c:pt>
                      <c:pt idx="3610">
                        <c:v>23.49</c:v>
                      </c:pt>
                      <c:pt idx="3611">
                        <c:v>24.05</c:v>
                      </c:pt>
                      <c:pt idx="3612">
                        <c:v>23.75</c:v>
                      </c:pt>
                      <c:pt idx="3613">
                        <c:v>24.07</c:v>
                      </c:pt>
                      <c:pt idx="3614">
                        <c:v>24.11</c:v>
                      </c:pt>
                      <c:pt idx="3615">
                        <c:v>24.3</c:v>
                      </c:pt>
                      <c:pt idx="3616">
                        <c:v>24.7</c:v>
                      </c:pt>
                      <c:pt idx="3617">
                        <c:v>24.45</c:v>
                      </c:pt>
                      <c:pt idx="3618">
                        <c:v>24.86</c:v>
                      </c:pt>
                      <c:pt idx="3619">
                        <c:v>25.2</c:v>
                      </c:pt>
                      <c:pt idx="3620">
                        <c:v>25.23</c:v>
                      </c:pt>
                      <c:pt idx="3621">
                        <c:v>25.51</c:v>
                      </c:pt>
                      <c:pt idx="3622">
                        <c:v>25.02</c:v>
                      </c:pt>
                      <c:pt idx="3623">
                        <c:v>24.78</c:v>
                      </c:pt>
                      <c:pt idx="3624">
                        <c:v>24.97</c:v>
                      </c:pt>
                      <c:pt idx="3625">
                        <c:v>24.99</c:v>
                      </c:pt>
                      <c:pt idx="3626">
                        <c:v>24.61</c:v>
                      </c:pt>
                      <c:pt idx="3627">
                        <c:v>24.81</c:v>
                      </c:pt>
                      <c:pt idx="3628">
                        <c:v>24.68</c:v>
                      </c:pt>
                      <c:pt idx="3629">
                        <c:v>25.17</c:v>
                      </c:pt>
                      <c:pt idx="3630">
                        <c:v>25.25</c:v>
                      </c:pt>
                      <c:pt idx="3631">
                        <c:v>24.68</c:v>
                      </c:pt>
                      <c:pt idx="3632">
                        <c:v>24.23</c:v>
                      </c:pt>
                      <c:pt idx="3633">
                        <c:v>23.61</c:v>
                      </c:pt>
                      <c:pt idx="3634">
                        <c:v>23.79</c:v>
                      </c:pt>
                      <c:pt idx="3635">
                        <c:v>23.86</c:v>
                      </c:pt>
                      <c:pt idx="3636">
                        <c:v>24.31</c:v>
                      </c:pt>
                      <c:pt idx="3637">
                        <c:v>24.85</c:v>
                      </c:pt>
                      <c:pt idx="3638">
                        <c:v>24.56</c:v>
                      </c:pt>
                      <c:pt idx="3639">
                        <c:v>25.16</c:v>
                      </c:pt>
                      <c:pt idx="3640">
                        <c:v>24.96</c:v>
                      </c:pt>
                      <c:pt idx="3641">
                        <c:v>27.01</c:v>
                      </c:pt>
                      <c:pt idx="3642">
                        <c:v>27.15</c:v>
                      </c:pt>
                      <c:pt idx="3643">
                        <c:v>27.04</c:v>
                      </c:pt>
                      <c:pt idx="3644">
                        <c:v>26.59</c:v>
                      </c:pt>
                      <c:pt idx="3645">
                        <c:v>27.03</c:v>
                      </c:pt>
                      <c:pt idx="3646">
                        <c:v>27.63</c:v>
                      </c:pt>
                      <c:pt idx="3647">
                        <c:v>27.59</c:v>
                      </c:pt>
                      <c:pt idx="3648">
                        <c:v>27.33</c:v>
                      </c:pt>
                      <c:pt idx="3649">
                        <c:v>27.42</c:v>
                      </c:pt>
                      <c:pt idx="3650">
                        <c:v>27.18</c:v>
                      </c:pt>
                      <c:pt idx="3651">
                        <c:v>27.69</c:v>
                      </c:pt>
                      <c:pt idx="3652">
                        <c:v>28.66</c:v>
                      </c:pt>
                      <c:pt idx="3653">
                        <c:v>28.56</c:v>
                      </c:pt>
                      <c:pt idx="3654">
                        <c:v>28.47</c:v>
                      </c:pt>
                      <c:pt idx="3655">
                        <c:v>27.88</c:v>
                      </c:pt>
                      <c:pt idx="3656">
                        <c:v>28.31</c:v>
                      </c:pt>
                      <c:pt idx="3657">
                        <c:v>28.62</c:v>
                      </c:pt>
                      <c:pt idx="3658">
                        <c:v>28.63</c:v>
                      </c:pt>
                      <c:pt idx="3659">
                        <c:v>28.98</c:v>
                      </c:pt>
                      <c:pt idx="3660">
                        <c:v>28.78</c:v>
                      </c:pt>
                      <c:pt idx="3661">
                        <c:v>28.77</c:v>
                      </c:pt>
                      <c:pt idx="3662">
                        <c:v>28.7</c:v>
                      </c:pt>
                      <c:pt idx="3663">
                        <c:v>28.75</c:v>
                      </c:pt>
                      <c:pt idx="3664">
                        <c:v>28.46</c:v>
                      </c:pt>
                      <c:pt idx="3665">
                        <c:v>28.13</c:v>
                      </c:pt>
                      <c:pt idx="3666">
                        <c:v>28.61</c:v>
                      </c:pt>
                      <c:pt idx="3667">
                        <c:v>28.66</c:v>
                      </c:pt>
                      <c:pt idx="3668">
                        <c:v>28.74</c:v>
                      </c:pt>
                      <c:pt idx="3669">
                        <c:v>28.49</c:v>
                      </c:pt>
                      <c:pt idx="3670">
                        <c:v>28.72</c:v>
                      </c:pt>
                      <c:pt idx="3671">
                        <c:v>28.44</c:v>
                      </c:pt>
                      <c:pt idx="3672">
                        <c:v>28.91</c:v>
                      </c:pt>
                      <c:pt idx="3673">
                        <c:v>28.95</c:v>
                      </c:pt>
                      <c:pt idx="3674">
                        <c:v>29.09</c:v>
                      </c:pt>
                      <c:pt idx="3675">
                        <c:v>28.99</c:v>
                      </c:pt>
                      <c:pt idx="3676">
                        <c:v>29.12</c:v>
                      </c:pt>
                      <c:pt idx="3677">
                        <c:v>29.48</c:v>
                      </c:pt>
                      <c:pt idx="3678">
                        <c:v>29.08</c:v>
                      </c:pt>
                      <c:pt idx="3679">
                        <c:v>29.21</c:v>
                      </c:pt>
                      <c:pt idx="3680">
                        <c:v>30.5</c:v>
                      </c:pt>
                      <c:pt idx="3681">
                        <c:v>30.94</c:v>
                      </c:pt>
                      <c:pt idx="3682">
                        <c:v>30.92</c:v>
                      </c:pt>
                      <c:pt idx="3683">
                        <c:v>31.02</c:v>
                      </c:pt>
                      <c:pt idx="3684">
                        <c:v>31.34</c:v>
                      </c:pt>
                      <c:pt idx="3685">
                        <c:v>31.32</c:v>
                      </c:pt>
                      <c:pt idx="3686">
                        <c:v>31.46</c:v>
                      </c:pt>
                      <c:pt idx="3687">
                        <c:v>30.94</c:v>
                      </c:pt>
                      <c:pt idx="3688">
                        <c:v>31.02</c:v>
                      </c:pt>
                      <c:pt idx="3689">
                        <c:v>30.89</c:v>
                      </c:pt>
                      <c:pt idx="3690">
                        <c:v>30.56</c:v>
                      </c:pt>
                      <c:pt idx="3691">
                        <c:v>30.34</c:v>
                      </c:pt>
                      <c:pt idx="3692">
                        <c:v>30.12</c:v>
                      </c:pt>
                      <c:pt idx="3693">
                        <c:v>29.88</c:v>
                      </c:pt>
                      <c:pt idx="3694">
                        <c:v>29</c:v>
                      </c:pt>
                      <c:pt idx="3695">
                        <c:v>29.54</c:v>
                      </c:pt>
                      <c:pt idx="3696">
                        <c:v>28.95</c:v>
                      </c:pt>
                      <c:pt idx="3697">
                        <c:v>29.33</c:v>
                      </c:pt>
                      <c:pt idx="3698">
                        <c:v>30.04</c:v>
                      </c:pt>
                      <c:pt idx="3699">
                        <c:v>30.21</c:v>
                      </c:pt>
                      <c:pt idx="3700">
                        <c:v>30.88</c:v>
                      </c:pt>
                      <c:pt idx="3701">
                        <c:v>30.89</c:v>
                      </c:pt>
                      <c:pt idx="3702">
                        <c:v>31.29</c:v>
                      </c:pt>
                      <c:pt idx="3703">
                        <c:v>31.3</c:v>
                      </c:pt>
                      <c:pt idx="3704">
                        <c:v>31.3</c:v>
                      </c:pt>
                      <c:pt idx="3705">
                        <c:v>31.2</c:v>
                      </c:pt>
                      <c:pt idx="3706">
                        <c:v>31.52</c:v>
                      </c:pt>
                      <c:pt idx="3707">
                        <c:v>32.06</c:v>
                      </c:pt>
                      <c:pt idx="3708">
                        <c:v>32.22</c:v>
                      </c:pt>
                      <c:pt idx="3709">
                        <c:v>32.03</c:v>
                      </c:pt>
                      <c:pt idx="3710">
                        <c:v>32.409999999999997</c:v>
                      </c:pt>
                      <c:pt idx="3711">
                        <c:v>32.71</c:v>
                      </c:pt>
                      <c:pt idx="3712">
                        <c:v>32.909999999999997</c:v>
                      </c:pt>
                      <c:pt idx="3713">
                        <c:v>33.549999999999997</c:v>
                      </c:pt>
                      <c:pt idx="3714">
                        <c:v>32.94</c:v>
                      </c:pt>
                      <c:pt idx="3715">
                        <c:v>32.31</c:v>
                      </c:pt>
                      <c:pt idx="3716">
                        <c:v>33.32</c:v>
                      </c:pt>
                      <c:pt idx="3717">
                        <c:v>33.200000000000003</c:v>
                      </c:pt>
                      <c:pt idx="3718">
                        <c:v>33.46</c:v>
                      </c:pt>
                      <c:pt idx="3719">
                        <c:v>33.08</c:v>
                      </c:pt>
                      <c:pt idx="3720">
                        <c:v>33.71</c:v>
                      </c:pt>
                      <c:pt idx="3721">
                        <c:v>34.14</c:v>
                      </c:pt>
                      <c:pt idx="3722">
                        <c:v>33.83</c:v>
                      </c:pt>
                      <c:pt idx="3723">
                        <c:v>34.520000000000003</c:v>
                      </c:pt>
                      <c:pt idx="3724">
                        <c:v>34.42</c:v>
                      </c:pt>
                      <c:pt idx="3725">
                        <c:v>34.770000000000003</c:v>
                      </c:pt>
                      <c:pt idx="3726">
                        <c:v>34.57</c:v>
                      </c:pt>
                      <c:pt idx="3727">
                        <c:v>34.21</c:v>
                      </c:pt>
                      <c:pt idx="3728">
                        <c:v>34.44</c:v>
                      </c:pt>
                      <c:pt idx="3729">
                        <c:v>34.619999999999997</c:v>
                      </c:pt>
                      <c:pt idx="3730">
                        <c:v>34.22</c:v>
                      </c:pt>
                      <c:pt idx="3731">
                        <c:v>33.630000000000003</c:v>
                      </c:pt>
                      <c:pt idx="3732">
                        <c:v>33.159999999999997</c:v>
                      </c:pt>
                      <c:pt idx="3733">
                        <c:v>33.28</c:v>
                      </c:pt>
                      <c:pt idx="3734">
                        <c:v>33.840000000000003</c:v>
                      </c:pt>
                      <c:pt idx="3735">
                        <c:v>34.369999999999997</c:v>
                      </c:pt>
                      <c:pt idx="3736">
                        <c:v>34.07</c:v>
                      </c:pt>
                      <c:pt idx="3737">
                        <c:v>34.31</c:v>
                      </c:pt>
                      <c:pt idx="3738">
                        <c:v>34.049999999999997</c:v>
                      </c:pt>
                      <c:pt idx="3739">
                        <c:v>34.47</c:v>
                      </c:pt>
                      <c:pt idx="3740">
                        <c:v>34.74</c:v>
                      </c:pt>
                      <c:pt idx="3741">
                        <c:v>34.67</c:v>
                      </c:pt>
                      <c:pt idx="3742">
                        <c:v>34.840000000000003</c:v>
                      </c:pt>
                      <c:pt idx="3743">
                        <c:v>34.85</c:v>
                      </c:pt>
                      <c:pt idx="3744">
                        <c:v>35.15</c:v>
                      </c:pt>
                      <c:pt idx="3745">
                        <c:v>35.299999999999997</c:v>
                      </c:pt>
                      <c:pt idx="3746">
                        <c:v>34.97</c:v>
                      </c:pt>
                      <c:pt idx="3747">
                        <c:v>35.18</c:v>
                      </c:pt>
                      <c:pt idx="3748">
                        <c:v>35.15</c:v>
                      </c:pt>
                      <c:pt idx="3749">
                        <c:v>35.4</c:v>
                      </c:pt>
                      <c:pt idx="3750">
                        <c:v>35.299999999999997</c:v>
                      </c:pt>
                      <c:pt idx="3751">
                        <c:v>34.64</c:v>
                      </c:pt>
                      <c:pt idx="3752">
                        <c:v>35.119999999999997</c:v>
                      </c:pt>
                      <c:pt idx="3753">
                        <c:v>34.729999999999997</c:v>
                      </c:pt>
                      <c:pt idx="3754">
                        <c:v>35.380000000000003</c:v>
                      </c:pt>
                      <c:pt idx="3755">
                        <c:v>35.520000000000003</c:v>
                      </c:pt>
                      <c:pt idx="3756">
                        <c:v>35.799999999999997</c:v>
                      </c:pt>
                      <c:pt idx="3757">
                        <c:v>35.94</c:v>
                      </c:pt>
                      <c:pt idx="3758">
                        <c:v>36.58</c:v>
                      </c:pt>
                      <c:pt idx="3759">
                        <c:v>36.26</c:v>
                      </c:pt>
                      <c:pt idx="3760">
                        <c:v>36.44</c:v>
                      </c:pt>
                      <c:pt idx="3761">
                        <c:v>36.729999999999997</c:v>
                      </c:pt>
                      <c:pt idx="3762">
                        <c:v>37.03</c:v>
                      </c:pt>
                      <c:pt idx="3763">
                        <c:v>37.58</c:v>
                      </c:pt>
                      <c:pt idx="3764">
                        <c:v>37.78</c:v>
                      </c:pt>
                      <c:pt idx="3765">
                        <c:v>37.75</c:v>
                      </c:pt>
                      <c:pt idx="3766">
                        <c:v>37.08</c:v>
                      </c:pt>
                      <c:pt idx="3767">
                        <c:v>36.700000000000003</c:v>
                      </c:pt>
                      <c:pt idx="3768">
                        <c:v>37.29</c:v>
                      </c:pt>
                      <c:pt idx="3769">
                        <c:v>37.880000000000003</c:v>
                      </c:pt>
                      <c:pt idx="3770">
                        <c:v>37.950000000000003</c:v>
                      </c:pt>
                      <c:pt idx="3771">
                        <c:v>37.42</c:v>
                      </c:pt>
                      <c:pt idx="3772">
                        <c:v>37.19</c:v>
                      </c:pt>
                      <c:pt idx="3773">
                        <c:v>37.21</c:v>
                      </c:pt>
                      <c:pt idx="3774">
                        <c:v>37.58</c:v>
                      </c:pt>
                      <c:pt idx="3775">
                        <c:v>37.76</c:v>
                      </c:pt>
                      <c:pt idx="3776">
                        <c:v>37.380000000000003</c:v>
                      </c:pt>
                      <c:pt idx="3777">
                        <c:v>37.49</c:v>
                      </c:pt>
                      <c:pt idx="3778">
                        <c:v>37.92</c:v>
                      </c:pt>
                      <c:pt idx="3779">
                        <c:v>37.99</c:v>
                      </c:pt>
                      <c:pt idx="3780">
                        <c:v>38.22</c:v>
                      </c:pt>
                      <c:pt idx="3781">
                        <c:v>38.28</c:v>
                      </c:pt>
                      <c:pt idx="3782">
                        <c:v>38.369999999999997</c:v>
                      </c:pt>
                      <c:pt idx="3783">
                        <c:v>38.47</c:v>
                      </c:pt>
                      <c:pt idx="3784">
                        <c:v>38.22</c:v>
                      </c:pt>
                      <c:pt idx="3785">
                        <c:v>38.119999999999997</c:v>
                      </c:pt>
                      <c:pt idx="3786">
                        <c:v>37.76</c:v>
                      </c:pt>
                      <c:pt idx="3787">
                        <c:v>37.32</c:v>
                      </c:pt>
                      <c:pt idx="3788">
                        <c:v>37.56</c:v>
                      </c:pt>
                      <c:pt idx="3789">
                        <c:v>37.17</c:v>
                      </c:pt>
                      <c:pt idx="3790">
                        <c:v>37.24</c:v>
                      </c:pt>
                      <c:pt idx="3791">
                        <c:v>37.200000000000003</c:v>
                      </c:pt>
                      <c:pt idx="3792">
                        <c:v>36.1</c:v>
                      </c:pt>
                      <c:pt idx="3793">
                        <c:v>35.229999999999997</c:v>
                      </c:pt>
                      <c:pt idx="3794">
                        <c:v>35.909999999999997</c:v>
                      </c:pt>
                      <c:pt idx="3795">
                        <c:v>35.97</c:v>
                      </c:pt>
                      <c:pt idx="3796">
                        <c:v>36.04</c:v>
                      </c:pt>
                      <c:pt idx="3797">
                        <c:v>36.49</c:v>
                      </c:pt>
                      <c:pt idx="3798">
                        <c:v>36.93</c:v>
                      </c:pt>
                      <c:pt idx="3799">
                        <c:v>36.659999999999997</c:v>
                      </c:pt>
                      <c:pt idx="3800">
                        <c:v>36.53</c:v>
                      </c:pt>
                      <c:pt idx="3801">
                        <c:v>36.69</c:v>
                      </c:pt>
                      <c:pt idx="3802">
                        <c:v>36.979999999999997</c:v>
                      </c:pt>
                      <c:pt idx="3803">
                        <c:v>36.94</c:v>
                      </c:pt>
                      <c:pt idx="3804">
                        <c:v>36.36</c:v>
                      </c:pt>
                      <c:pt idx="3805">
                        <c:v>36.409999999999997</c:v>
                      </c:pt>
                      <c:pt idx="3806">
                        <c:v>35.68</c:v>
                      </c:pt>
                      <c:pt idx="3807">
                        <c:v>36.71</c:v>
                      </c:pt>
                      <c:pt idx="3808">
                        <c:v>37.07</c:v>
                      </c:pt>
                      <c:pt idx="3809">
                        <c:v>36.67</c:v>
                      </c:pt>
                      <c:pt idx="3810">
                        <c:v>36.5</c:v>
                      </c:pt>
                      <c:pt idx="3811">
                        <c:v>36.619999999999997</c:v>
                      </c:pt>
                      <c:pt idx="3812">
                        <c:v>36.119999999999997</c:v>
                      </c:pt>
                      <c:pt idx="3813">
                        <c:v>35.11</c:v>
                      </c:pt>
                      <c:pt idx="3814">
                        <c:v>35.979999999999997</c:v>
                      </c:pt>
                      <c:pt idx="3815">
                        <c:v>36.6</c:v>
                      </c:pt>
                      <c:pt idx="3816">
                        <c:v>36.200000000000003</c:v>
                      </c:pt>
                      <c:pt idx="3817">
                        <c:v>36.26</c:v>
                      </c:pt>
                      <c:pt idx="3818">
                        <c:v>36.47</c:v>
                      </c:pt>
                      <c:pt idx="3819">
                        <c:v>36.46</c:v>
                      </c:pt>
                      <c:pt idx="3820">
                        <c:v>36.409999999999997</c:v>
                      </c:pt>
                      <c:pt idx="3821">
                        <c:v>36.81</c:v>
                      </c:pt>
                      <c:pt idx="3822">
                        <c:v>36.520000000000003</c:v>
                      </c:pt>
                      <c:pt idx="3823">
                        <c:v>36.53</c:v>
                      </c:pt>
                      <c:pt idx="3824">
                        <c:v>36.94</c:v>
                      </c:pt>
                      <c:pt idx="3825">
                        <c:v>36.630000000000003</c:v>
                      </c:pt>
                      <c:pt idx="3826">
                        <c:v>37.11</c:v>
                      </c:pt>
                      <c:pt idx="3827">
                        <c:v>37.86</c:v>
                      </c:pt>
                      <c:pt idx="3828">
                        <c:v>37.96</c:v>
                      </c:pt>
                      <c:pt idx="3829">
                        <c:v>38.36</c:v>
                      </c:pt>
                      <c:pt idx="3830">
                        <c:v>38.799999999999997</c:v>
                      </c:pt>
                      <c:pt idx="3831">
                        <c:v>38.869999999999997</c:v>
                      </c:pt>
                      <c:pt idx="3832">
                        <c:v>38.58</c:v>
                      </c:pt>
                      <c:pt idx="3833">
                        <c:v>38.479999999999997</c:v>
                      </c:pt>
                      <c:pt idx="3834">
                        <c:v>38.21</c:v>
                      </c:pt>
                      <c:pt idx="3835">
                        <c:v>37.74</c:v>
                      </c:pt>
                      <c:pt idx="3836">
                        <c:v>37.46</c:v>
                      </c:pt>
                      <c:pt idx="3837">
                        <c:v>37.69</c:v>
                      </c:pt>
                      <c:pt idx="3838">
                        <c:v>38</c:v>
                      </c:pt>
                      <c:pt idx="3839">
                        <c:v>38.229999999999997</c:v>
                      </c:pt>
                      <c:pt idx="3840">
                        <c:v>38.68</c:v>
                      </c:pt>
                      <c:pt idx="3841">
                        <c:v>38.49</c:v>
                      </c:pt>
                      <c:pt idx="3842">
                        <c:v>39</c:v>
                      </c:pt>
                      <c:pt idx="3843">
                        <c:v>38.450000000000003</c:v>
                      </c:pt>
                      <c:pt idx="3844">
                        <c:v>38.4</c:v>
                      </c:pt>
                      <c:pt idx="3845">
                        <c:v>38.18</c:v>
                      </c:pt>
                      <c:pt idx="3846">
                        <c:v>38.31</c:v>
                      </c:pt>
                      <c:pt idx="3847">
                        <c:v>38.07</c:v>
                      </c:pt>
                      <c:pt idx="3848">
                        <c:v>37.840000000000003</c:v>
                      </c:pt>
                      <c:pt idx="3849">
                        <c:v>37.75</c:v>
                      </c:pt>
                      <c:pt idx="3850">
                        <c:v>37.86</c:v>
                      </c:pt>
                      <c:pt idx="3851">
                        <c:v>37.58</c:v>
                      </c:pt>
                      <c:pt idx="3852">
                        <c:v>38.01</c:v>
                      </c:pt>
                      <c:pt idx="3853">
                        <c:v>37.5</c:v>
                      </c:pt>
                      <c:pt idx="3854">
                        <c:v>37.86</c:v>
                      </c:pt>
                      <c:pt idx="3855">
                        <c:v>37.75</c:v>
                      </c:pt>
                      <c:pt idx="3856">
                        <c:v>37.58</c:v>
                      </c:pt>
                      <c:pt idx="3857">
                        <c:v>36.549999999999997</c:v>
                      </c:pt>
                      <c:pt idx="3858">
                        <c:v>36.5</c:v>
                      </c:pt>
                      <c:pt idx="3859">
                        <c:v>37.11</c:v>
                      </c:pt>
                      <c:pt idx="3860">
                        <c:v>38.020000000000003</c:v>
                      </c:pt>
                      <c:pt idx="3861">
                        <c:v>38.22</c:v>
                      </c:pt>
                      <c:pt idx="3862">
                        <c:v>38.74</c:v>
                      </c:pt>
                      <c:pt idx="3863">
                        <c:v>38.1</c:v>
                      </c:pt>
                      <c:pt idx="3864">
                        <c:v>38.130000000000003</c:v>
                      </c:pt>
                      <c:pt idx="3865">
                        <c:v>37.53</c:v>
                      </c:pt>
                      <c:pt idx="3866">
                        <c:v>38.15</c:v>
                      </c:pt>
                      <c:pt idx="3867">
                        <c:v>37.82</c:v>
                      </c:pt>
                      <c:pt idx="3868">
                        <c:v>38.56</c:v>
                      </c:pt>
                      <c:pt idx="3869">
                        <c:v>38.6</c:v>
                      </c:pt>
                      <c:pt idx="3870">
                        <c:v>38.83</c:v>
                      </c:pt>
                      <c:pt idx="3871">
                        <c:v>39.020000000000003</c:v>
                      </c:pt>
                      <c:pt idx="3872">
                        <c:v>38.630000000000003</c:v>
                      </c:pt>
                      <c:pt idx="3873">
                        <c:v>38.51</c:v>
                      </c:pt>
                      <c:pt idx="3874">
                        <c:v>38.29</c:v>
                      </c:pt>
                      <c:pt idx="3875">
                        <c:v>38.93</c:v>
                      </c:pt>
                      <c:pt idx="3876">
                        <c:v>39.51</c:v>
                      </c:pt>
                      <c:pt idx="3877">
                        <c:v>39.520000000000003</c:v>
                      </c:pt>
                      <c:pt idx="3878">
                        <c:v>39.909999999999997</c:v>
                      </c:pt>
                      <c:pt idx="3879">
                        <c:v>40.229999999999997</c:v>
                      </c:pt>
                      <c:pt idx="3880">
                        <c:v>40.06</c:v>
                      </c:pt>
                      <c:pt idx="3881">
                        <c:v>40.619999999999997</c:v>
                      </c:pt>
                      <c:pt idx="3882">
                        <c:v>40.57</c:v>
                      </c:pt>
                      <c:pt idx="3883">
                        <c:v>40.6</c:v>
                      </c:pt>
                      <c:pt idx="3884">
                        <c:v>39.93</c:v>
                      </c:pt>
                      <c:pt idx="3885">
                        <c:v>40.42</c:v>
                      </c:pt>
                      <c:pt idx="3886">
                        <c:v>40.26</c:v>
                      </c:pt>
                      <c:pt idx="3887">
                        <c:v>40.28</c:v>
                      </c:pt>
                      <c:pt idx="3888">
                        <c:v>40.380000000000003</c:v>
                      </c:pt>
                      <c:pt idx="3889">
                        <c:v>40.53</c:v>
                      </c:pt>
                      <c:pt idx="3890">
                        <c:v>40</c:v>
                      </c:pt>
                      <c:pt idx="3891">
                        <c:v>40.020000000000003</c:v>
                      </c:pt>
                      <c:pt idx="3892">
                        <c:v>40.24</c:v>
                      </c:pt>
                      <c:pt idx="3893">
                        <c:v>40.020000000000003</c:v>
                      </c:pt>
                      <c:pt idx="3894">
                        <c:v>39.950000000000003</c:v>
                      </c:pt>
                      <c:pt idx="3895">
                        <c:v>40.06</c:v>
                      </c:pt>
                      <c:pt idx="3896">
                        <c:v>40.15</c:v>
                      </c:pt>
                      <c:pt idx="3897">
                        <c:v>40.15</c:v>
                      </c:pt>
                      <c:pt idx="3898">
                        <c:v>40.11</c:v>
                      </c:pt>
                      <c:pt idx="3899">
                        <c:v>39.65</c:v>
                      </c:pt>
                      <c:pt idx="3900">
                        <c:v>39.450000000000003</c:v>
                      </c:pt>
                      <c:pt idx="3901">
                        <c:v>39.020000000000003</c:v>
                      </c:pt>
                      <c:pt idx="3902">
                        <c:v>39.57</c:v>
                      </c:pt>
                      <c:pt idx="3903">
                        <c:v>40.19</c:v>
                      </c:pt>
                      <c:pt idx="3904">
                        <c:v>40.1</c:v>
                      </c:pt>
                      <c:pt idx="3905">
                        <c:v>38.770000000000003</c:v>
                      </c:pt>
                      <c:pt idx="3906">
                        <c:v>38.89</c:v>
                      </c:pt>
                      <c:pt idx="3907">
                        <c:v>37.96</c:v>
                      </c:pt>
                      <c:pt idx="3908">
                        <c:v>37.54</c:v>
                      </c:pt>
                      <c:pt idx="3909">
                        <c:v>38.659999999999997</c:v>
                      </c:pt>
                      <c:pt idx="3910">
                        <c:v>38.03</c:v>
                      </c:pt>
                      <c:pt idx="3911">
                        <c:v>38.61</c:v>
                      </c:pt>
                      <c:pt idx="3912">
                        <c:v>39.299999999999997</c:v>
                      </c:pt>
                      <c:pt idx="3913">
                        <c:v>39.090000000000003</c:v>
                      </c:pt>
                      <c:pt idx="3914">
                        <c:v>39.01</c:v>
                      </c:pt>
                      <c:pt idx="3915">
                        <c:v>39.049999999999997</c:v>
                      </c:pt>
                      <c:pt idx="3916">
                        <c:v>38.630000000000003</c:v>
                      </c:pt>
                      <c:pt idx="3917">
                        <c:v>38.86</c:v>
                      </c:pt>
                      <c:pt idx="3918">
                        <c:v>38.97</c:v>
                      </c:pt>
                      <c:pt idx="3919">
                        <c:v>39.46</c:v>
                      </c:pt>
                      <c:pt idx="3920">
                        <c:v>38.590000000000003</c:v>
                      </c:pt>
                      <c:pt idx="3921">
                        <c:v>37.659999999999997</c:v>
                      </c:pt>
                      <c:pt idx="3922">
                        <c:v>38.44</c:v>
                      </c:pt>
                      <c:pt idx="3923">
                        <c:v>38.619999999999997</c:v>
                      </c:pt>
                      <c:pt idx="3924">
                        <c:v>38.82</c:v>
                      </c:pt>
                      <c:pt idx="3925">
                        <c:v>39.22</c:v>
                      </c:pt>
                      <c:pt idx="3926">
                        <c:v>39.24</c:v>
                      </c:pt>
                      <c:pt idx="3927">
                        <c:v>39.19</c:v>
                      </c:pt>
                      <c:pt idx="3928">
                        <c:v>39.119999999999997</c:v>
                      </c:pt>
                      <c:pt idx="3929">
                        <c:v>39.049999999999997</c:v>
                      </c:pt>
                      <c:pt idx="3930">
                        <c:v>39.53</c:v>
                      </c:pt>
                      <c:pt idx="3931">
                        <c:v>40.57</c:v>
                      </c:pt>
                      <c:pt idx="3932">
                        <c:v>40.1</c:v>
                      </c:pt>
                      <c:pt idx="3933">
                        <c:v>40.69</c:v>
                      </c:pt>
                      <c:pt idx="3934">
                        <c:v>41.17</c:v>
                      </c:pt>
                      <c:pt idx="3935">
                        <c:v>41.03</c:v>
                      </c:pt>
                      <c:pt idx="3936">
                        <c:v>41.39</c:v>
                      </c:pt>
                      <c:pt idx="3937">
                        <c:v>41.42</c:v>
                      </c:pt>
                      <c:pt idx="3938">
                        <c:v>41.26</c:v>
                      </c:pt>
                      <c:pt idx="3939">
                        <c:v>40.83</c:v>
                      </c:pt>
                      <c:pt idx="3940">
                        <c:v>39.92</c:v>
                      </c:pt>
                      <c:pt idx="3941">
                        <c:v>39.25</c:v>
                      </c:pt>
                      <c:pt idx="3942">
                        <c:v>39</c:v>
                      </c:pt>
                      <c:pt idx="3943">
                        <c:v>38.200000000000003</c:v>
                      </c:pt>
                      <c:pt idx="3944">
                        <c:v>38.31</c:v>
                      </c:pt>
                      <c:pt idx="3945">
                        <c:v>38.47</c:v>
                      </c:pt>
                      <c:pt idx="3946">
                        <c:v>38.57</c:v>
                      </c:pt>
                      <c:pt idx="3947">
                        <c:v>38.22</c:v>
                      </c:pt>
                      <c:pt idx="3948">
                        <c:v>38.72</c:v>
                      </c:pt>
                      <c:pt idx="3949">
                        <c:v>39.06</c:v>
                      </c:pt>
                      <c:pt idx="3950">
                        <c:v>39.6</c:v>
                      </c:pt>
                      <c:pt idx="3951">
                        <c:v>39.869999999999997</c:v>
                      </c:pt>
                      <c:pt idx="3952">
                        <c:v>39.43</c:v>
                      </c:pt>
                      <c:pt idx="3953">
                        <c:v>40.1</c:v>
                      </c:pt>
                      <c:pt idx="3954">
                        <c:v>40.22</c:v>
                      </c:pt>
                      <c:pt idx="3955">
                        <c:v>40.78</c:v>
                      </c:pt>
                      <c:pt idx="3956">
                        <c:v>41.04</c:v>
                      </c:pt>
                      <c:pt idx="3957">
                        <c:v>40.68</c:v>
                      </c:pt>
                      <c:pt idx="3958">
                        <c:v>40.11</c:v>
                      </c:pt>
                      <c:pt idx="3959">
                        <c:v>39.659999999999997</c:v>
                      </c:pt>
                      <c:pt idx="3960">
                        <c:v>40.200000000000003</c:v>
                      </c:pt>
                      <c:pt idx="3961">
                        <c:v>40.229999999999997</c:v>
                      </c:pt>
                      <c:pt idx="3962">
                        <c:v>39.229999999999997</c:v>
                      </c:pt>
                      <c:pt idx="3963">
                        <c:v>39.22</c:v>
                      </c:pt>
                      <c:pt idx="3964">
                        <c:v>39.020000000000003</c:v>
                      </c:pt>
                      <c:pt idx="3965">
                        <c:v>38.340000000000003</c:v>
                      </c:pt>
                      <c:pt idx="3966">
                        <c:v>37.880000000000003</c:v>
                      </c:pt>
                      <c:pt idx="3967">
                        <c:v>39.1</c:v>
                      </c:pt>
                      <c:pt idx="3968">
                        <c:v>38.520000000000003</c:v>
                      </c:pt>
                      <c:pt idx="3969">
                        <c:v>37.1</c:v>
                      </c:pt>
                      <c:pt idx="3970">
                        <c:v>38.06</c:v>
                      </c:pt>
                      <c:pt idx="3971">
                        <c:v>37.94</c:v>
                      </c:pt>
                      <c:pt idx="3972">
                        <c:v>37.229999999999997</c:v>
                      </c:pt>
                      <c:pt idx="3973">
                        <c:v>35.869999999999997</c:v>
                      </c:pt>
                      <c:pt idx="3974">
                        <c:v>35.659999999999997</c:v>
                      </c:pt>
                      <c:pt idx="3975">
                        <c:v>36.97</c:v>
                      </c:pt>
                      <c:pt idx="3976">
                        <c:v>36.659999999999997</c:v>
                      </c:pt>
                      <c:pt idx="3977">
                        <c:v>36.4</c:v>
                      </c:pt>
                      <c:pt idx="3978">
                        <c:v>36.86</c:v>
                      </c:pt>
                      <c:pt idx="3979">
                        <c:v>37.380000000000003</c:v>
                      </c:pt>
                      <c:pt idx="3980">
                        <c:v>38.43</c:v>
                      </c:pt>
                      <c:pt idx="3981">
                        <c:v>38.909999999999997</c:v>
                      </c:pt>
                      <c:pt idx="3982">
                        <c:v>39</c:v>
                      </c:pt>
                      <c:pt idx="3983">
                        <c:v>38.81</c:v>
                      </c:pt>
                      <c:pt idx="3984">
                        <c:v>39.44</c:v>
                      </c:pt>
                      <c:pt idx="3985">
                        <c:v>38.71</c:v>
                      </c:pt>
                      <c:pt idx="3986">
                        <c:v>39.020000000000003</c:v>
                      </c:pt>
                      <c:pt idx="3987">
                        <c:v>39.520000000000003</c:v>
                      </c:pt>
                      <c:pt idx="3988">
                        <c:v>39.409999999999997</c:v>
                      </c:pt>
                      <c:pt idx="3989">
                        <c:v>39.5</c:v>
                      </c:pt>
                      <c:pt idx="3990">
                        <c:v>39.22</c:v>
                      </c:pt>
                      <c:pt idx="3991">
                        <c:v>38.32</c:v>
                      </c:pt>
                      <c:pt idx="3992">
                        <c:v>38.22</c:v>
                      </c:pt>
                      <c:pt idx="3993">
                        <c:v>38.049999999999997</c:v>
                      </c:pt>
                      <c:pt idx="3994">
                        <c:v>37.81</c:v>
                      </c:pt>
                      <c:pt idx="3995">
                        <c:v>37.549999999999997</c:v>
                      </c:pt>
                      <c:pt idx="3996">
                        <c:v>37.51</c:v>
                      </c:pt>
                      <c:pt idx="3997">
                        <c:v>37.89</c:v>
                      </c:pt>
                      <c:pt idx="3998">
                        <c:v>37.72</c:v>
                      </c:pt>
                      <c:pt idx="3999">
                        <c:v>37.31</c:v>
                      </c:pt>
                      <c:pt idx="4000">
                        <c:v>37.31</c:v>
                      </c:pt>
                      <c:pt idx="4001">
                        <c:v>36.89</c:v>
                      </c:pt>
                      <c:pt idx="4002">
                        <c:v>37.11</c:v>
                      </c:pt>
                      <c:pt idx="4003">
                        <c:v>37.619999999999997</c:v>
                      </c:pt>
                      <c:pt idx="4004">
                        <c:v>37.880000000000003</c:v>
                      </c:pt>
                      <c:pt idx="4005">
                        <c:v>37.28</c:v>
                      </c:pt>
                      <c:pt idx="4006">
                        <c:v>36.17</c:v>
                      </c:pt>
                      <c:pt idx="4007">
                        <c:v>36.229999999999997</c:v>
                      </c:pt>
                      <c:pt idx="4008">
                        <c:v>35.32</c:v>
                      </c:pt>
                      <c:pt idx="4009">
                        <c:v>35.29</c:v>
                      </c:pt>
                      <c:pt idx="4010">
                        <c:v>35.74</c:v>
                      </c:pt>
                      <c:pt idx="4011">
                        <c:v>34.51</c:v>
                      </c:pt>
                      <c:pt idx="4012">
                        <c:v>34.520000000000003</c:v>
                      </c:pt>
                      <c:pt idx="4013">
                        <c:v>34.97</c:v>
                      </c:pt>
                      <c:pt idx="4014">
                        <c:v>36.04</c:v>
                      </c:pt>
                      <c:pt idx="4015">
                        <c:v>34.99</c:v>
                      </c:pt>
                      <c:pt idx="4016">
                        <c:v>34.74</c:v>
                      </c:pt>
                      <c:pt idx="4017">
                        <c:v>33.909999999999997</c:v>
                      </c:pt>
                      <c:pt idx="4018">
                        <c:v>33.61</c:v>
                      </c:pt>
                      <c:pt idx="4019">
                        <c:v>33.299999999999997</c:v>
                      </c:pt>
                      <c:pt idx="4020">
                        <c:v>33.049999999999997</c:v>
                      </c:pt>
                      <c:pt idx="4021">
                        <c:v>33.53</c:v>
                      </c:pt>
                      <c:pt idx="4022">
                        <c:v>33.25</c:v>
                      </c:pt>
                      <c:pt idx="4023">
                        <c:v>34.14</c:v>
                      </c:pt>
                      <c:pt idx="4024">
                        <c:v>33.200000000000003</c:v>
                      </c:pt>
                      <c:pt idx="4025">
                        <c:v>32.979999999999997</c:v>
                      </c:pt>
                      <c:pt idx="4026">
                        <c:v>32.92</c:v>
                      </c:pt>
                      <c:pt idx="4027">
                        <c:v>33.99</c:v>
                      </c:pt>
                      <c:pt idx="4028">
                        <c:v>33.92</c:v>
                      </c:pt>
                      <c:pt idx="4029">
                        <c:v>34.19</c:v>
                      </c:pt>
                      <c:pt idx="4030">
                        <c:v>34.979999999999997</c:v>
                      </c:pt>
                      <c:pt idx="4031">
                        <c:v>35.57</c:v>
                      </c:pt>
                      <c:pt idx="4032">
                        <c:v>35.47</c:v>
                      </c:pt>
                      <c:pt idx="4033">
                        <c:v>34.9</c:v>
                      </c:pt>
                      <c:pt idx="4034">
                        <c:v>35.380000000000003</c:v>
                      </c:pt>
                      <c:pt idx="4035">
                        <c:v>34.869999999999997</c:v>
                      </c:pt>
                      <c:pt idx="4036">
                        <c:v>34.97</c:v>
                      </c:pt>
                      <c:pt idx="4037">
                        <c:v>35.24</c:v>
                      </c:pt>
                      <c:pt idx="4038">
                        <c:v>34.619999999999997</c:v>
                      </c:pt>
                      <c:pt idx="4039">
                        <c:v>33.75</c:v>
                      </c:pt>
                      <c:pt idx="4040">
                        <c:v>32.53</c:v>
                      </c:pt>
                      <c:pt idx="4041">
                        <c:v>31.56</c:v>
                      </c:pt>
                      <c:pt idx="4042">
                        <c:v>31.29</c:v>
                      </c:pt>
                      <c:pt idx="4043">
                        <c:v>31.64</c:v>
                      </c:pt>
                      <c:pt idx="4044">
                        <c:v>30.84</c:v>
                      </c:pt>
                      <c:pt idx="4045">
                        <c:v>30.93</c:v>
                      </c:pt>
                      <c:pt idx="4046">
                        <c:v>31.38</c:v>
                      </c:pt>
                      <c:pt idx="4047">
                        <c:v>31.31</c:v>
                      </c:pt>
                      <c:pt idx="4048">
                        <c:v>31.19</c:v>
                      </c:pt>
                      <c:pt idx="4049">
                        <c:v>32.340000000000003</c:v>
                      </c:pt>
                      <c:pt idx="4050">
                        <c:v>32.229999999999997</c:v>
                      </c:pt>
                      <c:pt idx="4051">
                        <c:v>31.91</c:v>
                      </c:pt>
                      <c:pt idx="4052">
                        <c:v>31.73</c:v>
                      </c:pt>
                      <c:pt idx="4053">
                        <c:v>31.45</c:v>
                      </c:pt>
                      <c:pt idx="4054">
                        <c:v>31.88</c:v>
                      </c:pt>
                      <c:pt idx="4055">
                        <c:v>31.77</c:v>
                      </c:pt>
                      <c:pt idx="4056">
                        <c:v>31.69</c:v>
                      </c:pt>
                      <c:pt idx="4057">
                        <c:v>32.15</c:v>
                      </c:pt>
                      <c:pt idx="4058">
                        <c:v>32.08</c:v>
                      </c:pt>
                      <c:pt idx="4059">
                        <c:v>31.82</c:v>
                      </c:pt>
                      <c:pt idx="4060">
                        <c:v>31.62</c:v>
                      </c:pt>
                      <c:pt idx="4061">
                        <c:v>31.34</c:v>
                      </c:pt>
                      <c:pt idx="4062">
                        <c:v>30.74</c:v>
                      </c:pt>
                      <c:pt idx="4063">
                        <c:v>31.78</c:v>
                      </c:pt>
                      <c:pt idx="4064">
                        <c:v>31.66</c:v>
                      </c:pt>
                      <c:pt idx="4065">
                        <c:v>32.61</c:v>
                      </c:pt>
                      <c:pt idx="4066">
                        <c:v>32.729999999999997</c:v>
                      </c:pt>
                      <c:pt idx="4067">
                        <c:v>32.94</c:v>
                      </c:pt>
                      <c:pt idx="4068">
                        <c:v>32.75</c:v>
                      </c:pt>
                      <c:pt idx="4069">
                        <c:v>32.96</c:v>
                      </c:pt>
                      <c:pt idx="4070">
                        <c:v>32.5</c:v>
                      </c:pt>
                      <c:pt idx="4071">
                        <c:v>33</c:v>
                      </c:pt>
                      <c:pt idx="4072">
                        <c:v>33.24</c:v>
                      </c:pt>
                      <c:pt idx="4073">
                        <c:v>33.71</c:v>
                      </c:pt>
                      <c:pt idx="4074">
                        <c:v>33.43</c:v>
                      </c:pt>
                      <c:pt idx="4075">
                        <c:v>33.06</c:v>
                      </c:pt>
                      <c:pt idx="4076">
                        <c:v>33.56</c:v>
                      </c:pt>
                      <c:pt idx="4077">
                        <c:v>33.450000000000003</c:v>
                      </c:pt>
                      <c:pt idx="4078">
                        <c:v>33.69</c:v>
                      </c:pt>
                      <c:pt idx="4079">
                        <c:v>33.67</c:v>
                      </c:pt>
                      <c:pt idx="4080">
                        <c:v>33.840000000000003</c:v>
                      </c:pt>
                      <c:pt idx="4081">
                        <c:v>34.6</c:v>
                      </c:pt>
                      <c:pt idx="4082">
                        <c:v>35.01</c:v>
                      </c:pt>
                      <c:pt idx="4083">
                        <c:v>35.56</c:v>
                      </c:pt>
                      <c:pt idx="4084">
                        <c:v>35.549999999999997</c:v>
                      </c:pt>
                      <c:pt idx="4085">
                        <c:v>35.81</c:v>
                      </c:pt>
                      <c:pt idx="4086">
                        <c:v>35.630000000000003</c:v>
                      </c:pt>
                      <c:pt idx="4087">
                        <c:v>35.67</c:v>
                      </c:pt>
                      <c:pt idx="4088">
                        <c:v>34.96</c:v>
                      </c:pt>
                      <c:pt idx="4089">
                        <c:v>34.19</c:v>
                      </c:pt>
                      <c:pt idx="4090">
                        <c:v>34.049999999999997</c:v>
                      </c:pt>
                      <c:pt idx="4091">
                        <c:v>34.229999999999997</c:v>
                      </c:pt>
                      <c:pt idx="4092">
                        <c:v>34.76</c:v>
                      </c:pt>
                      <c:pt idx="4093">
                        <c:v>33.72</c:v>
                      </c:pt>
                      <c:pt idx="4094">
                        <c:v>33.479999999999997</c:v>
                      </c:pt>
                      <c:pt idx="4095">
                        <c:v>33.299999999999997</c:v>
                      </c:pt>
                      <c:pt idx="4096">
                        <c:v>33.049999999999997</c:v>
                      </c:pt>
                      <c:pt idx="4097">
                        <c:v>33.15</c:v>
                      </c:pt>
                      <c:pt idx="4098">
                        <c:v>32.89</c:v>
                      </c:pt>
                      <c:pt idx="4099">
                        <c:v>32.81</c:v>
                      </c:pt>
                      <c:pt idx="4100">
                        <c:v>33.46</c:v>
                      </c:pt>
                      <c:pt idx="4101">
                        <c:v>34.049999999999997</c:v>
                      </c:pt>
                      <c:pt idx="4102">
                        <c:v>34.36</c:v>
                      </c:pt>
                      <c:pt idx="4103">
                        <c:v>34.64</c:v>
                      </c:pt>
                      <c:pt idx="4104">
                        <c:v>33.35</c:v>
                      </c:pt>
                      <c:pt idx="4105">
                        <c:v>33.25</c:v>
                      </c:pt>
                      <c:pt idx="4106">
                        <c:v>33.36</c:v>
                      </c:pt>
                      <c:pt idx="4107">
                        <c:v>33.06</c:v>
                      </c:pt>
                      <c:pt idx="4108">
                        <c:v>33.26</c:v>
                      </c:pt>
                      <c:pt idx="4109">
                        <c:v>32.770000000000003</c:v>
                      </c:pt>
                      <c:pt idx="4110">
                        <c:v>32.090000000000003</c:v>
                      </c:pt>
                      <c:pt idx="4111">
                        <c:v>31.55</c:v>
                      </c:pt>
                      <c:pt idx="4112">
                        <c:v>31.05</c:v>
                      </c:pt>
                      <c:pt idx="4113">
                        <c:v>30.56</c:v>
                      </c:pt>
                      <c:pt idx="4114">
                        <c:v>30.43</c:v>
                      </c:pt>
                      <c:pt idx="4115">
                        <c:v>31.03</c:v>
                      </c:pt>
                      <c:pt idx="4116">
                        <c:v>30.64</c:v>
                      </c:pt>
                      <c:pt idx="4117">
                        <c:v>30.36</c:v>
                      </c:pt>
                      <c:pt idx="4118">
                        <c:v>31.18</c:v>
                      </c:pt>
                      <c:pt idx="4119">
                        <c:v>32.340000000000003</c:v>
                      </c:pt>
                      <c:pt idx="4120">
                        <c:v>32.090000000000003</c:v>
                      </c:pt>
                      <c:pt idx="4121">
                        <c:v>31.64</c:v>
                      </c:pt>
                      <c:pt idx="4122">
                        <c:v>30.89</c:v>
                      </c:pt>
                      <c:pt idx="4123">
                        <c:v>30.75</c:v>
                      </c:pt>
                      <c:pt idx="4124">
                        <c:v>30.36</c:v>
                      </c:pt>
                      <c:pt idx="4125">
                        <c:v>30.29</c:v>
                      </c:pt>
                      <c:pt idx="4126">
                        <c:v>31.54</c:v>
                      </c:pt>
                      <c:pt idx="4127">
                        <c:v>31.01</c:v>
                      </c:pt>
                      <c:pt idx="4128">
                        <c:v>31.79</c:v>
                      </c:pt>
                      <c:pt idx="4129">
                        <c:v>32.299999999999997</c:v>
                      </c:pt>
                      <c:pt idx="4130">
                        <c:v>31.77</c:v>
                      </c:pt>
                      <c:pt idx="4131">
                        <c:v>31.26</c:v>
                      </c:pt>
                      <c:pt idx="4132">
                        <c:v>32.19</c:v>
                      </c:pt>
                      <c:pt idx="4133">
                        <c:v>32.619999999999997</c:v>
                      </c:pt>
                      <c:pt idx="4134">
                        <c:v>33.01</c:v>
                      </c:pt>
                      <c:pt idx="4135">
                        <c:v>33.090000000000003</c:v>
                      </c:pt>
                      <c:pt idx="4136">
                        <c:v>33.36</c:v>
                      </c:pt>
                      <c:pt idx="4137">
                        <c:v>34.19</c:v>
                      </c:pt>
                      <c:pt idx="4138">
                        <c:v>33.979999999999997</c:v>
                      </c:pt>
                      <c:pt idx="4139">
                        <c:v>34.07</c:v>
                      </c:pt>
                      <c:pt idx="4140">
                        <c:v>33.64</c:v>
                      </c:pt>
                      <c:pt idx="4141">
                        <c:v>33.299999999999997</c:v>
                      </c:pt>
                      <c:pt idx="4142">
                        <c:v>33.909999999999997</c:v>
                      </c:pt>
                      <c:pt idx="4143">
                        <c:v>34.25</c:v>
                      </c:pt>
                      <c:pt idx="4144">
                        <c:v>34.450000000000003</c:v>
                      </c:pt>
                      <c:pt idx="4145">
                        <c:v>33.869999999999997</c:v>
                      </c:pt>
                      <c:pt idx="4146">
                        <c:v>35.58</c:v>
                      </c:pt>
                      <c:pt idx="4147">
                        <c:v>35.869999999999997</c:v>
                      </c:pt>
                      <c:pt idx="4148">
                        <c:v>35.36</c:v>
                      </c:pt>
                      <c:pt idx="4149">
                        <c:v>35.44</c:v>
                      </c:pt>
                      <c:pt idx="4150">
                        <c:v>35.270000000000003</c:v>
                      </c:pt>
                      <c:pt idx="4151">
                        <c:v>35.08</c:v>
                      </c:pt>
                      <c:pt idx="4152">
                        <c:v>35.369999999999997</c:v>
                      </c:pt>
                      <c:pt idx="4153">
                        <c:v>35.479999999999997</c:v>
                      </c:pt>
                      <c:pt idx="4154">
                        <c:v>35.840000000000003</c:v>
                      </c:pt>
                      <c:pt idx="4155">
                        <c:v>35.99</c:v>
                      </c:pt>
                      <c:pt idx="4156">
                        <c:v>36.11</c:v>
                      </c:pt>
                      <c:pt idx="4157">
                        <c:v>35.49</c:v>
                      </c:pt>
                      <c:pt idx="4158">
                        <c:v>35.700000000000003</c:v>
                      </c:pt>
                      <c:pt idx="4159">
                        <c:v>36.31</c:v>
                      </c:pt>
                      <c:pt idx="4160">
                        <c:v>36.1</c:v>
                      </c:pt>
                      <c:pt idx="4161">
                        <c:v>35.93</c:v>
                      </c:pt>
                      <c:pt idx="4162">
                        <c:v>35.04</c:v>
                      </c:pt>
                      <c:pt idx="4163">
                        <c:v>34.729999999999997</c:v>
                      </c:pt>
                      <c:pt idx="4164">
                        <c:v>34.590000000000003</c:v>
                      </c:pt>
                      <c:pt idx="4165">
                        <c:v>34.619999999999997</c:v>
                      </c:pt>
                      <c:pt idx="4166">
                        <c:v>34.53</c:v>
                      </c:pt>
                      <c:pt idx="4167">
                        <c:v>34.99</c:v>
                      </c:pt>
                      <c:pt idx="4168">
                        <c:v>35.08</c:v>
                      </c:pt>
                      <c:pt idx="4169">
                        <c:v>34.64</c:v>
                      </c:pt>
                      <c:pt idx="4170">
                        <c:v>33.96</c:v>
                      </c:pt>
                      <c:pt idx="4171">
                        <c:v>33.700000000000003</c:v>
                      </c:pt>
                      <c:pt idx="4172">
                        <c:v>33.4</c:v>
                      </c:pt>
                      <c:pt idx="4173">
                        <c:v>33.54</c:v>
                      </c:pt>
                      <c:pt idx="4174">
                        <c:v>34.06</c:v>
                      </c:pt>
                      <c:pt idx="4175">
                        <c:v>33.76</c:v>
                      </c:pt>
                      <c:pt idx="4176">
                        <c:v>33.950000000000003</c:v>
                      </c:pt>
                      <c:pt idx="4177">
                        <c:v>33.94</c:v>
                      </c:pt>
                      <c:pt idx="4178">
                        <c:v>33.82</c:v>
                      </c:pt>
                      <c:pt idx="4179">
                        <c:v>34.29</c:v>
                      </c:pt>
                      <c:pt idx="4180">
                        <c:v>34.200000000000003</c:v>
                      </c:pt>
                      <c:pt idx="4181">
                        <c:v>34.32</c:v>
                      </c:pt>
                      <c:pt idx="4182">
                        <c:v>34.869999999999997</c:v>
                      </c:pt>
                      <c:pt idx="4183">
                        <c:v>34.61</c:v>
                      </c:pt>
                      <c:pt idx="4184">
                        <c:v>35.380000000000003</c:v>
                      </c:pt>
                      <c:pt idx="4185">
                        <c:v>35.25</c:v>
                      </c:pt>
                      <c:pt idx="4186">
                        <c:v>35.450000000000003</c:v>
                      </c:pt>
                      <c:pt idx="4187">
                        <c:v>35.78</c:v>
                      </c:pt>
                      <c:pt idx="4188">
                        <c:v>35.85</c:v>
                      </c:pt>
                      <c:pt idx="4189">
                        <c:v>36.119999999999997</c:v>
                      </c:pt>
                      <c:pt idx="4190">
                        <c:v>35.880000000000003</c:v>
                      </c:pt>
                      <c:pt idx="4191">
                        <c:v>35.21</c:v>
                      </c:pt>
                      <c:pt idx="4192">
                        <c:v>34.799999999999997</c:v>
                      </c:pt>
                      <c:pt idx="4193">
                        <c:v>35.35</c:v>
                      </c:pt>
                      <c:pt idx="4194">
                        <c:v>35.76</c:v>
                      </c:pt>
                      <c:pt idx="4195">
                        <c:v>35.78</c:v>
                      </c:pt>
                      <c:pt idx="4196">
                        <c:v>36.06</c:v>
                      </c:pt>
                      <c:pt idx="4197">
                        <c:v>36.25</c:v>
                      </c:pt>
                      <c:pt idx="4198">
                        <c:v>36.25</c:v>
                      </c:pt>
                      <c:pt idx="4199">
                        <c:v>36.07</c:v>
                      </c:pt>
                      <c:pt idx="4200">
                        <c:v>36.56</c:v>
                      </c:pt>
                      <c:pt idx="4201">
                        <c:v>36.56</c:v>
                      </c:pt>
                      <c:pt idx="4202">
                        <c:v>36.659999999999997</c:v>
                      </c:pt>
                      <c:pt idx="4203">
                        <c:v>36.590000000000003</c:v>
                      </c:pt>
                      <c:pt idx="4204">
                        <c:v>36.58</c:v>
                      </c:pt>
                      <c:pt idx="4205">
                        <c:v>37</c:v>
                      </c:pt>
                      <c:pt idx="4206">
                        <c:v>36.78</c:v>
                      </c:pt>
                      <c:pt idx="4207">
                        <c:v>36.369999999999997</c:v>
                      </c:pt>
                      <c:pt idx="4208">
                        <c:v>36.49</c:v>
                      </c:pt>
                      <c:pt idx="4209">
                        <c:v>36.909999999999997</c:v>
                      </c:pt>
                      <c:pt idx="4210">
                        <c:v>36.71</c:v>
                      </c:pt>
                      <c:pt idx="4211">
                        <c:v>36.75</c:v>
                      </c:pt>
                      <c:pt idx="4212">
                        <c:v>36.380000000000003</c:v>
                      </c:pt>
                      <c:pt idx="4213">
                        <c:v>36.39</c:v>
                      </c:pt>
                      <c:pt idx="4214">
                        <c:v>35.64</c:v>
                      </c:pt>
                      <c:pt idx="4215">
                        <c:v>35.6</c:v>
                      </c:pt>
                      <c:pt idx="4216">
                        <c:v>35.630000000000003</c:v>
                      </c:pt>
                      <c:pt idx="4217">
                        <c:v>35.659999999999997</c:v>
                      </c:pt>
                      <c:pt idx="4218">
                        <c:v>35.65</c:v>
                      </c:pt>
                      <c:pt idx="4219">
                        <c:v>35.72</c:v>
                      </c:pt>
                      <c:pt idx="4220">
                        <c:v>35.6</c:v>
                      </c:pt>
                      <c:pt idx="4221">
                        <c:v>35.43</c:v>
                      </c:pt>
                      <c:pt idx="4222">
                        <c:v>35.99</c:v>
                      </c:pt>
                      <c:pt idx="4223">
                        <c:v>36.020000000000003</c:v>
                      </c:pt>
                      <c:pt idx="4224">
                        <c:v>35.090000000000003</c:v>
                      </c:pt>
                      <c:pt idx="4225">
                        <c:v>34.96</c:v>
                      </c:pt>
                      <c:pt idx="4226">
                        <c:v>33.54</c:v>
                      </c:pt>
                      <c:pt idx="4227">
                        <c:v>32.93</c:v>
                      </c:pt>
                      <c:pt idx="4228">
                        <c:v>31.63</c:v>
                      </c:pt>
                      <c:pt idx="4229">
                        <c:v>32.270000000000003</c:v>
                      </c:pt>
                      <c:pt idx="4230">
                        <c:v>31.41</c:v>
                      </c:pt>
                      <c:pt idx="4231">
                        <c:v>32.01</c:v>
                      </c:pt>
                      <c:pt idx="4232">
                        <c:v>30.98</c:v>
                      </c:pt>
                      <c:pt idx="4233">
                        <c:v>31.17</c:v>
                      </c:pt>
                      <c:pt idx="4234">
                        <c:v>31.96</c:v>
                      </c:pt>
                      <c:pt idx="4235">
                        <c:v>31.22</c:v>
                      </c:pt>
                      <c:pt idx="4236">
                        <c:v>31.01</c:v>
                      </c:pt>
                      <c:pt idx="4237">
                        <c:v>30.99</c:v>
                      </c:pt>
                      <c:pt idx="4238">
                        <c:v>31.42</c:v>
                      </c:pt>
                      <c:pt idx="4239">
                        <c:v>31.41</c:v>
                      </c:pt>
                      <c:pt idx="4240">
                        <c:v>31.87</c:v>
                      </c:pt>
                      <c:pt idx="4241">
                        <c:v>31.8</c:v>
                      </c:pt>
                      <c:pt idx="4242">
                        <c:v>32.15</c:v>
                      </c:pt>
                      <c:pt idx="4243">
                        <c:v>32.21</c:v>
                      </c:pt>
                      <c:pt idx="4244">
                        <c:v>31.91</c:v>
                      </c:pt>
                      <c:pt idx="4245">
                        <c:v>31.87</c:v>
                      </c:pt>
                      <c:pt idx="4246">
                        <c:v>31.99</c:v>
                      </c:pt>
                      <c:pt idx="4247">
                        <c:v>32.06</c:v>
                      </c:pt>
                      <c:pt idx="4248">
                        <c:v>32.340000000000003</c:v>
                      </c:pt>
                      <c:pt idx="4249">
                        <c:v>32.270000000000003</c:v>
                      </c:pt>
                      <c:pt idx="4250">
                        <c:v>32.56</c:v>
                      </c:pt>
                      <c:pt idx="4251">
                        <c:v>32.880000000000003</c:v>
                      </c:pt>
                      <c:pt idx="4252">
                        <c:v>33.26</c:v>
                      </c:pt>
                      <c:pt idx="4253">
                        <c:v>33.36</c:v>
                      </c:pt>
                      <c:pt idx="4254">
                        <c:v>33.44</c:v>
                      </c:pt>
                      <c:pt idx="4255">
                        <c:v>33.340000000000003</c:v>
                      </c:pt>
                      <c:pt idx="4256">
                        <c:v>33.22</c:v>
                      </c:pt>
                      <c:pt idx="4257">
                        <c:v>33.14</c:v>
                      </c:pt>
                      <c:pt idx="4258">
                        <c:v>32.57</c:v>
                      </c:pt>
                      <c:pt idx="4259">
                        <c:v>32.26</c:v>
                      </c:pt>
                      <c:pt idx="4260">
                        <c:v>32.78</c:v>
                      </c:pt>
                      <c:pt idx="4261">
                        <c:v>33.17</c:v>
                      </c:pt>
                      <c:pt idx="4262">
                        <c:v>33.08</c:v>
                      </c:pt>
                      <c:pt idx="4263">
                        <c:v>32.33</c:v>
                      </c:pt>
                      <c:pt idx="4264">
                        <c:v>31.96</c:v>
                      </c:pt>
                      <c:pt idx="4265">
                        <c:v>31.55</c:v>
                      </c:pt>
                      <c:pt idx="4266">
                        <c:v>32.33</c:v>
                      </c:pt>
                      <c:pt idx="4267">
                        <c:v>32.380000000000003</c:v>
                      </c:pt>
                      <c:pt idx="4268">
                        <c:v>32.26</c:v>
                      </c:pt>
                      <c:pt idx="4269">
                        <c:v>32.08</c:v>
                      </c:pt>
                      <c:pt idx="4270">
                        <c:v>32.03</c:v>
                      </c:pt>
                      <c:pt idx="4271">
                        <c:v>31.9</c:v>
                      </c:pt>
                      <c:pt idx="4272">
                        <c:v>32.159999999999997</c:v>
                      </c:pt>
                      <c:pt idx="4273">
                        <c:v>31.86</c:v>
                      </c:pt>
                      <c:pt idx="4274">
                        <c:v>32.5</c:v>
                      </c:pt>
                      <c:pt idx="4275">
                        <c:v>32.74</c:v>
                      </c:pt>
                      <c:pt idx="4276">
                        <c:v>32.6</c:v>
                      </c:pt>
                      <c:pt idx="4277">
                        <c:v>32.659999999999997</c:v>
                      </c:pt>
                      <c:pt idx="4278">
                        <c:v>32.28</c:v>
                      </c:pt>
                      <c:pt idx="4279">
                        <c:v>31.86</c:v>
                      </c:pt>
                      <c:pt idx="4280">
                        <c:v>31.85</c:v>
                      </c:pt>
                      <c:pt idx="4281">
                        <c:v>32.11</c:v>
                      </c:pt>
                      <c:pt idx="4282">
                        <c:v>32.1</c:v>
                      </c:pt>
                      <c:pt idx="4283">
                        <c:v>31.76</c:v>
                      </c:pt>
                      <c:pt idx="4284">
                        <c:v>32.1</c:v>
                      </c:pt>
                      <c:pt idx="4285">
                        <c:v>32.799999999999997</c:v>
                      </c:pt>
                      <c:pt idx="4286">
                        <c:v>32.630000000000003</c:v>
                      </c:pt>
                      <c:pt idx="4287">
                        <c:v>33.04</c:v>
                      </c:pt>
                      <c:pt idx="4288">
                        <c:v>33.17</c:v>
                      </c:pt>
                      <c:pt idx="4289">
                        <c:v>33.14</c:v>
                      </c:pt>
                      <c:pt idx="4290">
                        <c:v>33.15</c:v>
                      </c:pt>
                      <c:pt idx="4291">
                        <c:v>33.14</c:v>
                      </c:pt>
                      <c:pt idx="4292">
                        <c:v>33.340000000000003</c:v>
                      </c:pt>
                      <c:pt idx="4293">
                        <c:v>33.21</c:v>
                      </c:pt>
                      <c:pt idx="4294">
                        <c:v>33.65</c:v>
                      </c:pt>
                      <c:pt idx="4295">
                        <c:v>33.58</c:v>
                      </c:pt>
                      <c:pt idx="4296">
                        <c:v>33.18</c:v>
                      </c:pt>
                      <c:pt idx="4297">
                        <c:v>33.14</c:v>
                      </c:pt>
                      <c:pt idx="4298">
                        <c:v>32.880000000000003</c:v>
                      </c:pt>
                      <c:pt idx="4299">
                        <c:v>32.74</c:v>
                      </c:pt>
                      <c:pt idx="4300">
                        <c:v>32.67</c:v>
                      </c:pt>
                      <c:pt idx="4301">
                        <c:v>32.93</c:v>
                      </c:pt>
                      <c:pt idx="4302">
                        <c:v>32.85</c:v>
                      </c:pt>
                      <c:pt idx="4303">
                        <c:v>33.42</c:v>
                      </c:pt>
                      <c:pt idx="4304">
                        <c:v>33.71</c:v>
                      </c:pt>
                      <c:pt idx="4305">
                        <c:v>33.9</c:v>
                      </c:pt>
                      <c:pt idx="4306">
                        <c:v>33.83</c:v>
                      </c:pt>
                      <c:pt idx="4307">
                        <c:v>33.54</c:v>
                      </c:pt>
                      <c:pt idx="4308">
                        <c:v>33.590000000000003</c:v>
                      </c:pt>
                      <c:pt idx="4309">
                        <c:v>33.74</c:v>
                      </c:pt>
                      <c:pt idx="4310">
                        <c:v>34.14</c:v>
                      </c:pt>
                      <c:pt idx="4311">
                        <c:v>34.36</c:v>
                      </c:pt>
                      <c:pt idx="4312">
                        <c:v>34.479999999999997</c:v>
                      </c:pt>
                      <c:pt idx="4313">
                        <c:v>34.25</c:v>
                      </c:pt>
                      <c:pt idx="4314">
                        <c:v>34.58</c:v>
                      </c:pt>
                      <c:pt idx="4315">
                        <c:v>34.97</c:v>
                      </c:pt>
                      <c:pt idx="4316">
                        <c:v>35.119999999999997</c:v>
                      </c:pt>
                      <c:pt idx="4317">
                        <c:v>35.380000000000003</c:v>
                      </c:pt>
                    </c:numCache>
                  </c:numRef>
                </c:val>
                <c:smooth val="0"/>
                <c:extLst>
                  <c:ext xmlns:c16="http://schemas.microsoft.com/office/drawing/2014/chart" uri="{C3380CC4-5D6E-409C-BE32-E72D297353CC}">
                    <c16:uniqueId val="{00000002-BCC3-4F4B-B709-64FE7DBCAD7F}"/>
                  </c:ext>
                </c:extLst>
              </c15:ser>
            </c15:filteredLineSeries>
          </c:ext>
        </c:extLst>
      </c:lineChart>
      <c:lineChart>
        <c:grouping val="standard"/>
        <c:varyColors val="0"/>
        <c:ser>
          <c:idx val="0"/>
          <c:order val="0"/>
          <c:tx>
            <c:strRef>
              <c:f>Percentages!$FF$1</c:f>
              <c:strCache>
                <c:ptCount val="1"/>
                <c:pt idx="0">
                  <c:v>XLI</c:v>
                </c:pt>
              </c:strCache>
            </c:strRef>
          </c:tx>
          <c:spPr>
            <a:ln w="28575" cap="rnd">
              <a:solidFill>
                <a:schemeClr val="tx1"/>
              </a:solidFill>
              <a:round/>
            </a:ln>
            <a:effectLst/>
          </c:spPr>
          <c:marker>
            <c:symbol val="picture"/>
            <c:spPr>
              <a:solidFill>
                <a:schemeClr val="accent1"/>
              </a:solidFill>
              <a:ln w="25400">
                <a:noFill/>
              </a:ln>
              <a:effectLst/>
            </c:spPr>
          </c:marker>
          <c:cat>
            <c:numRef>
              <c:f>Percentages!$FA$2:$FA$4639</c:f>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f>Percentages!$FF$2:$FF$4639</c:f>
              <c:numCache>
                <c:formatCode>General</c:formatCode>
                <c:ptCount val="4638"/>
                <c:pt idx="0">
                  <c:v>0</c:v>
                </c:pt>
                <c:pt idx="1">
                  <c:v>0</c:v>
                </c:pt>
                <c:pt idx="2">
                  <c:v>0</c:v>
                </c:pt>
                <c:pt idx="3">
                  <c:v>0</c:v>
                </c:pt>
                <c:pt idx="4">
                  <c:v>0</c:v>
                </c:pt>
                <c:pt idx="5">
                  <c:v>5</c:v>
                </c:pt>
                <c:pt idx="6">
                  <c:v>5</c:v>
                </c:pt>
                <c:pt idx="7">
                  <c:v>5</c:v>
                </c:pt>
                <c:pt idx="8">
                  <c:v>8</c:v>
                </c:pt>
                <c:pt idx="9">
                  <c:v>8</c:v>
                </c:pt>
                <c:pt idx="10">
                  <c:v>7</c:v>
                </c:pt>
                <c:pt idx="11">
                  <c:v>7</c:v>
                </c:pt>
                <c:pt idx="12">
                  <c:v>7</c:v>
                </c:pt>
                <c:pt idx="13">
                  <c:v>5</c:v>
                </c:pt>
                <c:pt idx="14">
                  <c:v>2</c:v>
                </c:pt>
                <c:pt idx="15">
                  <c:v>3</c:v>
                </c:pt>
                <c:pt idx="16">
                  <c:v>3</c:v>
                </c:pt>
                <c:pt idx="17">
                  <c:v>4</c:v>
                </c:pt>
                <c:pt idx="18">
                  <c:v>6</c:v>
                </c:pt>
                <c:pt idx="19">
                  <c:v>7</c:v>
                </c:pt>
                <c:pt idx="20">
                  <c:v>8</c:v>
                </c:pt>
                <c:pt idx="21">
                  <c:v>4</c:v>
                </c:pt>
                <c:pt idx="22">
                  <c:v>7</c:v>
                </c:pt>
                <c:pt idx="23">
                  <c:v>17</c:v>
                </c:pt>
                <c:pt idx="24">
                  <c:v>18</c:v>
                </c:pt>
                <c:pt idx="25">
                  <c:v>19</c:v>
                </c:pt>
                <c:pt idx="26">
                  <c:v>19</c:v>
                </c:pt>
                <c:pt idx="27">
                  <c:v>17</c:v>
                </c:pt>
                <c:pt idx="28">
                  <c:v>17</c:v>
                </c:pt>
                <c:pt idx="29">
                  <c:v>12</c:v>
                </c:pt>
                <c:pt idx="30">
                  <c:v>12</c:v>
                </c:pt>
                <c:pt idx="31">
                  <c:v>13</c:v>
                </c:pt>
                <c:pt idx="32">
                  <c:v>15</c:v>
                </c:pt>
                <c:pt idx="33">
                  <c:v>12</c:v>
                </c:pt>
                <c:pt idx="34">
                  <c:v>14</c:v>
                </c:pt>
                <c:pt idx="35">
                  <c:v>16</c:v>
                </c:pt>
                <c:pt idx="36">
                  <c:v>20</c:v>
                </c:pt>
                <c:pt idx="37">
                  <c:v>19</c:v>
                </c:pt>
                <c:pt idx="38">
                  <c:v>19</c:v>
                </c:pt>
                <c:pt idx="39">
                  <c:v>19</c:v>
                </c:pt>
                <c:pt idx="40">
                  <c:v>17</c:v>
                </c:pt>
                <c:pt idx="41">
                  <c:v>11</c:v>
                </c:pt>
                <c:pt idx="42">
                  <c:v>12</c:v>
                </c:pt>
                <c:pt idx="43">
                  <c:v>11</c:v>
                </c:pt>
                <c:pt idx="44">
                  <c:v>10</c:v>
                </c:pt>
                <c:pt idx="45">
                  <c:v>6</c:v>
                </c:pt>
                <c:pt idx="46">
                  <c:v>8</c:v>
                </c:pt>
                <c:pt idx="47">
                  <c:v>9</c:v>
                </c:pt>
                <c:pt idx="48">
                  <c:v>9</c:v>
                </c:pt>
                <c:pt idx="49">
                  <c:v>11</c:v>
                </c:pt>
                <c:pt idx="50">
                  <c:v>13</c:v>
                </c:pt>
                <c:pt idx="51">
                  <c:v>10</c:v>
                </c:pt>
                <c:pt idx="52">
                  <c:v>13</c:v>
                </c:pt>
                <c:pt idx="53">
                  <c:v>15</c:v>
                </c:pt>
                <c:pt idx="54">
                  <c:v>14</c:v>
                </c:pt>
                <c:pt idx="55">
                  <c:v>11</c:v>
                </c:pt>
                <c:pt idx="56">
                  <c:v>13</c:v>
                </c:pt>
                <c:pt idx="57">
                  <c:v>11</c:v>
                </c:pt>
                <c:pt idx="58">
                  <c:v>7</c:v>
                </c:pt>
                <c:pt idx="59">
                  <c:v>5</c:v>
                </c:pt>
                <c:pt idx="60">
                  <c:v>6</c:v>
                </c:pt>
                <c:pt idx="61">
                  <c:v>9</c:v>
                </c:pt>
                <c:pt idx="62">
                  <c:v>9</c:v>
                </c:pt>
                <c:pt idx="63">
                  <c:v>9</c:v>
                </c:pt>
                <c:pt idx="64">
                  <c:v>10</c:v>
                </c:pt>
                <c:pt idx="65">
                  <c:v>22</c:v>
                </c:pt>
                <c:pt idx="66">
                  <c:v>26</c:v>
                </c:pt>
                <c:pt idx="67">
                  <c:v>28</c:v>
                </c:pt>
                <c:pt idx="68">
                  <c:v>28</c:v>
                </c:pt>
                <c:pt idx="69">
                  <c:v>27</c:v>
                </c:pt>
                <c:pt idx="70">
                  <c:v>26</c:v>
                </c:pt>
                <c:pt idx="71">
                  <c:v>28</c:v>
                </c:pt>
                <c:pt idx="72">
                  <c:v>23</c:v>
                </c:pt>
                <c:pt idx="73">
                  <c:v>22</c:v>
                </c:pt>
                <c:pt idx="74">
                  <c:v>22</c:v>
                </c:pt>
                <c:pt idx="75">
                  <c:v>21</c:v>
                </c:pt>
                <c:pt idx="76">
                  <c:v>21</c:v>
                </c:pt>
                <c:pt idx="77">
                  <c:v>25</c:v>
                </c:pt>
                <c:pt idx="78">
                  <c:v>26</c:v>
                </c:pt>
                <c:pt idx="79">
                  <c:v>26</c:v>
                </c:pt>
                <c:pt idx="80">
                  <c:v>23</c:v>
                </c:pt>
                <c:pt idx="81">
                  <c:v>26</c:v>
                </c:pt>
                <c:pt idx="82">
                  <c:v>26</c:v>
                </c:pt>
                <c:pt idx="83">
                  <c:v>23</c:v>
                </c:pt>
                <c:pt idx="84">
                  <c:v>22</c:v>
                </c:pt>
                <c:pt idx="85">
                  <c:v>19</c:v>
                </c:pt>
                <c:pt idx="86">
                  <c:v>12</c:v>
                </c:pt>
                <c:pt idx="87">
                  <c:v>10</c:v>
                </c:pt>
                <c:pt idx="88">
                  <c:v>11</c:v>
                </c:pt>
                <c:pt idx="89">
                  <c:v>11</c:v>
                </c:pt>
                <c:pt idx="90">
                  <c:v>9</c:v>
                </c:pt>
                <c:pt idx="91">
                  <c:v>9</c:v>
                </c:pt>
                <c:pt idx="92">
                  <c:v>10</c:v>
                </c:pt>
                <c:pt idx="93">
                  <c:v>11</c:v>
                </c:pt>
                <c:pt idx="94">
                  <c:v>14</c:v>
                </c:pt>
                <c:pt idx="95">
                  <c:v>15</c:v>
                </c:pt>
                <c:pt idx="96">
                  <c:v>15</c:v>
                </c:pt>
                <c:pt idx="97">
                  <c:v>17</c:v>
                </c:pt>
                <c:pt idx="98">
                  <c:v>20</c:v>
                </c:pt>
                <c:pt idx="99">
                  <c:v>23</c:v>
                </c:pt>
                <c:pt idx="100">
                  <c:v>22</c:v>
                </c:pt>
                <c:pt idx="101">
                  <c:v>20</c:v>
                </c:pt>
                <c:pt idx="102">
                  <c:v>15</c:v>
                </c:pt>
                <c:pt idx="103">
                  <c:v>13</c:v>
                </c:pt>
                <c:pt idx="104">
                  <c:v>12</c:v>
                </c:pt>
                <c:pt idx="105">
                  <c:v>14</c:v>
                </c:pt>
                <c:pt idx="106">
                  <c:v>16</c:v>
                </c:pt>
                <c:pt idx="107">
                  <c:v>21</c:v>
                </c:pt>
                <c:pt idx="108">
                  <c:v>21</c:v>
                </c:pt>
                <c:pt idx="109">
                  <c:v>26</c:v>
                </c:pt>
                <c:pt idx="110">
                  <c:v>27</c:v>
                </c:pt>
                <c:pt idx="111">
                  <c:v>28</c:v>
                </c:pt>
                <c:pt idx="112">
                  <c:v>29</c:v>
                </c:pt>
                <c:pt idx="113">
                  <c:v>28</c:v>
                </c:pt>
                <c:pt idx="114">
                  <c:v>27</c:v>
                </c:pt>
                <c:pt idx="115">
                  <c:v>22</c:v>
                </c:pt>
                <c:pt idx="116">
                  <c:v>27</c:v>
                </c:pt>
                <c:pt idx="117">
                  <c:v>29</c:v>
                </c:pt>
                <c:pt idx="118">
                  <c:v>27</c:v>
                </c:pt>
                <c:pt idx="119">
                  <c:v>27</c:v>
                </c:pt>
                <c:pt idx="120">
                  <c:v>28</c:v>
                </c:pt>
                <c:pt idx="121">
                  <c:v>24</c:v>
                </c:pt>
                <c:pt idx="122">
                  <c:v>25</c:v>
                </c:pt>
                <c:pt idx="123">
                  <c:v>27</c:v>
                </c:pt>
                <c:pt idx="124">
                  <c:v>29</c:v>
                </c:pt>
                <c:pt idx="125">
                  <c:v>22</c:v>
                </c:pt>
                <c:pt idx="126">
                  <c:v>21</c:v>
                </c:pt>
                <c:pt idx="127">
                  <c:v>21</c:v>
                </c:pt>
                <c:pt idx="128">
                  <c:v>20</c:v>
                </c:pt>
                <c:pt idx="129">
                  <c:v>19</c:v>
                </c:pt>
                <c:pt idx="130">
                  <c:v>12</c:v>
                </c:pt>
                <c:pt idx="131">
                  <c:v>16</c:v>
                </c:pt>
                <c:pt idx="132">
                  <c:v>19</c:v>
                </c:pt>
                <c:pt idx="133">
                  <c:v>16</c:v>
                </c:pt>
                <c:pt idx="134">
                  <c:v>18</c:v>
                </c:pt>
                <c:pt idx="135">
                  <c:v>20</c:v>
                </c:pt>
                <c:pt idx="136">
                  <c:v>21</c:v>
                </c:pt>
                <c:pt idx="137">
                  <c:v>23</c:v>
                </c:pt>
                <c:pt idx="138">
                  <c:v>22</c:v>
                </c:pt>
                <c:pt idx="139">
                  <c:v>28</c:v>
                </c:pt>
                <c:pt idx="140">
                  <c:v>25</c:v>
                </c:pt>
                <c:pt idx="141">
                  <c:v>24</c:v>
                </c:pt>
                <c:pt idx="142">
                  <c:v>23</c:v>
                </c:pt>
                <c:pt idx="143">
                  <c:v>19</c:v>
                </c:pt>
                <c:pt idx="144">
                  <c:v>17</c:v>
                </c:pt>
                <c:pt idx="145">
                  <c:v>19</c:v>
                </c:pt>
                <c:pt idx="146">
                  <c:v>18</c:v>
                </c:pt>
                <c:pt idx="147">
                  <c:v>19</c:v>
                </c:pt>
                <c:pt idx="148">
                  <c:v>21</c:v>
                </c:pt>
                <c:pt idx="149">
                  <c:v>20</c:v>
                </c:pt>
                <c:pt idx="150">
                  <c:v>21</c:v>
                </c:pt>
                <c:pt idx="151">
                  <c:v>21</c:v>
                </c:pt>
                <c:pt idx="152">
                  <c:v>21</c:v>
                </c:pt>
                <c:pt idx="153">
                  <c:v>21</c:v>
                </c:pt>
                <c:pt idx="154">
                  <c:v>21</c:v>
                </c:pt>
                <c:pt idx="155">
                  <c:v>25</c:v>
                </c:pt>
                <c:pt idx="156">
                  <c:v>26</c:v>
                </c:pt>
                <c:pt idx="157">
                  <c:v>23</c:v>
                </c:pt>
                <c:pt idx="158">
                  <c:v>23</c:v>
                </c:pt>
                <c:pt idx="159">
                  <c:v>21</c:v>
                </c:pt>
                <c:pt idx="160">
                  <c:v>20</c:v>
                </c:pt>
                <c:pt idx="161">
                  <c:v>22</c:v>
                </c:pt>
                <c:pt idx="162">
                  <c:v>23</c:v>
                </c:pt>
                <c:pt idx="163">
                  <c:v>24</c:v>
                </c:pt>
                <c:pt idx="164">
                  <c:v>22</c:v>
                </c:pt>
                <c:pt idx="165">
                  <c:v>18</c:v>
                </c:pt>
                <c:pt idx="166">
                  <c:v>13</c:v>
                </c:pt>
                <c:pt idx="167">
                  <c:v>13</c:v>
                </c:pt>
                <c:pt idx="168">
                  <c:v>11</c:v>
                </c:pt>
                <c:pt idx="169">
                  <c:v>9</c:v>
                </c:pt>
                <c:pt idx="170">
                  <c:v>8</c:v>
                </c:pt>
                <c:pt idx="171">
                  <c:v>8</c:v>
                </c:pt>
                <c:pt idx="172">
                  <c:v>10</c:v>
                </c:pt>
                <c:pt idx="173">
                  <c:v>12</c:v>
                </c:pt>
                <c:pt idx="174">
                  <c:v>14</c:v>
                </c:pt>
                <c:pt idx="175">
                  <c:v>13</c:v>
                </c:pt>
                <c:pt idx="176">
                  <c:v>14</c:v>
                </c:pt>
                <c:pt idx="177">
                  <c:v>13</c:v>
                </c:pt>
                <c:pt idx="178">
                  <c:v>13</c:v>
                </c:pt>
                <c:pt idx="179">
                  <c:v>18</c:v>
                </c:pt>
                <c:pt idx="180">
                  <c:v>16</c:v>
                </c:pt>
                <c:pt idx="181">
                  <c:v>19</c:v>
                </c:pt>
                <c:pt idx="182">
                  <c:v>20</c:v>
                </c:pt>
                <c:pt idx="183">
                  <c:v>21</c:v>
                </c:pt>
                <c:pt idx="184">
                  <c:v>18</c:v>
                </c:pt>
                <c:pt idx="185">
                  <c:v>18</c:v>
                </c:pt>
                <c:pt idx="186">
                  <c:v>23</c:v>
                </c:pt>
                <c:pt idx="187">
                  <c:v>18</c:v>
                </c:pt>
                <c:pt idx="188">
                  <c:v>26</c:v>
                </c:pt>
                <c:pt idx="189">
                  <c:v>29</c:v>
                </c:pt>
                <c:pt idx="190">
                  <c:v>29</c:v>
                </c:pt>
                <c:pt idx="191">
                  <c:v>21</c:v>
                </c:pt>
                <c:pt idx="192">
                  <c:v>24</c:v>
                </c:pt>
                <c:pt idx="193">
                  <c:v>23</c:v>
                </c:pt>
                <c:pt idx="194">
                  <c:v>22</c:v>
                </c:pt>
                <c:pt idx="195">
                  <c:v>21</c:v>
                </c:pt>
                <c:pt idx="196">
                  <c:v>15</c:v>
                </c:pt>
                <c:pt idx="197">
                  <c:v>11</c:v>
                </c:pt>
                <c:pt idx="198">
                  <c:v>10</c:v>
                </c:pt>
                <c:pt idx="199">
                  <c:v>11</c:v>
                </c:pt>
                <c:pt idx="200">
                  <c:v>18</c:v>
                </c:pt>
                <c:pt idx="201">
                  <c:v>13</c:v>
                </c:pt>
                <c:pt idx="202">
                  <c:v>13</c:v>
                </c:pt>
                <c:pt idx="203">
                  <c:v>12</c:v>
                </c:pt>
                <c:pt idx="204">
                  <c:v>14</c:v>
                </c:pt>
                <c:pt idx="205">
                  <c:v>16</c:v>
                </c:pt>
                <c:pt idx="206">
                  <c:v>15</c:v>
                </c:pt>
                <c:pt idx="207">
                  <c:v>15</c:v>
                </c:pt>
                <c:pt idx="208">
                  <c:v>13</c:v>
                </c:pt>
                <c:pt idx="209">
                  <c:v>13</c:v>
                </c:pt>
                <c:pt idx="210">
                  <c:v>24</c:v>
                </c:pt>
                <c:pt idx="211">
                  <c:v>24</c:v>
                </c:pt>
                <c:pt idx="212">
                  <c:v>24</c:v>
                </c:pt>
                <c:pt idx="213">
                  <c:v>27</c:v>
                </c:pt>
                <c:pt idx="214">
                  <c:v>25</c:v>
                </c:pt>
                <c:pt idx="215">
                  <c:v>21</c:v>
                </c:pt>
                <c:pt idx="216">
                  <c:v>20</c:v>
                </c:pt>
                <c:pt idx="217">
                  <c:v>22</c:v>
                </c:pt>
                <c:pt idx="218">
                  <c:v>28</c:v>
                </c:pt>
                <c:pt idx="219">
                  <c:v>28</c:v>
                </c:pt>
                <c:pt idx="220">
                  <c:v>18</c:v>
                </c:pt>
                <c:pt idx="221">
                  <c:v>19</c:v>
                </c:pt>
                <c:pt idx="222">
                  <c:v>13</c:v>
                </c:pt>
                <c:pt idx="223">
                  <c:v>12</c:v>
                </c:pt>
                <c:pt idx="224">
                  <c:v>12</c:v>
                </c:pt>
                <c:pt idx="225">
                  <c:v>12</c:v>
                </c:pt>
                <c:pt idx="226">
                  <c:v>18</c:v>
                </c:pt>
                <c:pt idx="227">
                  <c:v>17</c:v>
                </c:pt>
                <c:pt idx="228">
                  <c:v>16</c:v>
                </c:pt>
                <c:pt idx="229">
                  <c:v>17</c:v>
                </c:pt>
                <c:pt idx="230">
                  <c:v>10</c:v>
                </c:pt>
                <c:pt idx="231">
                  <c:v>11</c:v>
                </c:pt>
                <c:pt idx="232">
                  <c:v>10</c:v>
                </c:pt>
                <c:pt idx="233">
                  <c:v>12</c:v>
                </c:pt>
                <c:pt idx="234">
                  <c:v>12</c:v>
                </c:pt>
                <c:pt idx="235">
                  <c:v>13</c:v>
                </c:pt>
                <c:pt idx="236">
                  <c:v>13</c:v>
                </c:pt>
                <c:pt idx="237">
                  <c:v>15</c:v>
                </c:pt>
                <c:pt idx="238">
                  <c:v>19</c:v>
                </c:pt>
                <c:pt idx="239">
                  <c:v>18</c:v>
                </c:pt>
                <c:pt idx="240">
                  <c:v>14</c:v>
                </c:pt>
                <c:pt idx="241">
                  <c:v>16</c:v>
                </c:pt>
                <c:pt idx="242">
                  <c:v>21</c:v>
                </c:pt>
                <c:pt idx="243">
                  <c:v>26</c:v>
                </c:pt>
                <c:pt idx="244">
                  <c:v>26</c:v>
                </c:pt>
                <c:pt idx="245">
                  <c:v>23</c:v>
                </c:pt>
                <c:pt idx="246">
                  <c:v>19</c:v>
                </c:pt>
                <c:pt idx="247">
                  <c:v>13</c:v>
                </c:pt>
                <c:pt idx="248">
                  <c:v>6</c:v>
                </c:pt>
                <c:pt idx="249">
                  <c:v>6</c:v>
                </c:pt>
                <c:pt idx="250">
                  <c:v>9</c:v>
                </c:pt>
                <c:pt idx="251">
                  <c:v>7</c:v>
                </c:pt>
                <c:pt idx="252">
                  <c:v>17</c:v>
                </c:pt>
                <c:pt idx="253">
                  <c:v>14</c:v>
                </c:pt>
                <c:pt idx="254">
                  <c:v>18</c:v>
                </c:pt>
                <c:pt idx="255">
                  <c:v>15</c:v>
                </c:pt>
                <c:pt idx="256">
                  <c:v>14</c:v>
                </c:pt>
                <c:pt idx="257">
                  <c:v>5</c:v>
                </c:pt>
                <c:pt idx="258">
                  <c:v>4</c:v>
                </c:pt>
                <c:pt idx="259">
                  <c:v>4</c:v>
                </c:pt>
                <c:pt idx="260">
                  <c:v>5</c:v>
                </c:pt>
                <c:pt idx="261">
                  <c:v>8</c:v>
                </c:pt>
                <c:pt idx="262">
                  <c:v>11</c:v>
                </c:pt>
                <c:pt idx="263">
                  <c:v>12</c:v>
                </c:pt>
                <c:pt idx="264">
                  <c:v>14</c:v>
                </c:pt>
                <c:pt idx="265">
                  <c:v>10</c:v>
                </c:pt>
                <c:pt idx="266">
                  <c:v>12</c:v>
                </c:pt>
                <c:pt idx="267">
                  <c:v>9</c:v>
                </c:pt>
                <c:pt idx="268">
                  <c:v>11</c:v>
                </c:pt>
                <c:pt idx="269">
                  <c:v>8</c:v>
                </c:pt>
                <c:pt idx="270">
                  <c:v>12</c:v>
                </c:pt>
                <c:pt idx="271">
                  <c:v>16</c:v>
                </c:pt>
                <c:pt idx="272">
                  <c:v>16</c:v>
                </c:pt>
                <c:pt idx="273">
                  <c:v>20</c:v>
                </c:pt>
                <c:pt idx="274">
                  <c:v>19</c:v>
                </c:pt>
                <c:pt idx="275">
                  <c:v>17</c:v>
                </c:pt>
                <c:pt idx="276">
                  <c:v>14</c:v>
                </c:pt>
                <c:pt idx="277">
                  <c:v>20</c:v>
                </c:pt>
                <c:pt idx="278">
                  <c:v>14</c:v>
                </c:pt>
                <c:pt idx="279">
                  <c:v>22</c:v>
                </c:pt>
                <c:pt idx="280">
                  <c:v>23</c:v>
                </c:pt>
                <c:pt idx="281">
                  <c:v>21</c:v>
                </c:pt>
                <c:pt idx="282">
                  <c:v>20</c:v>
                </c:pt>
                <c:pt idx="283">
                  <c:v>20</c:v>
                </c:pt>
                <c:pt idx="284">
                  <c:v>17</c:v>
                </c:pt>
                <c:pt idx="285">
                  <c:v>16</c:v>
                </c:pt>
                <c:pt idx="286">
                  <c:v>17</c:v>
                </c:pt>
                <c:pt idx="287">
                  <c:v>16</c:v>
                </c:pt>
                <c:pt idx="288">
                  <c:v>16</c:v>
                </c:pt>
                <c:pt idx="289">
                  <c:v>15</c:v>
                </c:pt>
                <c:pt idx="290">
                  <c:v>18</c:v>
                </c:pt>
                <c:pt idx="291">
                  <c:v>16</c:v>
                </c:pt>
                <c:pt idx="292">
                  <c:v>10</c:v>
                </c:pt>
                <c:pt idx="293">
                  <c:v>9</c:v>
                </c:pt>
                <c:pt idx="294">
                  <c:v>9</c:v>
                </c:pt>
                <c:pt idx="295">
                  <c:v>10</c:v>
                </c:pt>
                <c:pt idx="296">
                  <c:v>13</c:v>
                </c:pt>
                <c:pt idx="297">
                  <c:v>6</c:v>
                </c:pt>
                <c:pt idx="298">
                  <c:v>4</c:v>
                </c:pt>
                <c:pt idx="299">
                  <c:v>3</c:v>
                </c:pt>
                <c:pt idx="300">
                  <c:v>4</c:v>
                </c:pt>
                <c:pt idx="301">
                  <c:v>6</c:v>
                </c:pt>
                <c:pt idx="302">
                  <c:v>11</c:v>
                </c:pt>
                <c:pt idx="303">
                  <c:v>14</c:v>
                </c:pt>
                <c:pt idx="304">
                  <c:v>14</c:v>
                </c:pt>
                <c:pt idx="305">
                  <c:v>13</c:v>
                </c:pt>
                <c:pt idx="306">
                  <c:v>12</c:v>
                </c:pt>
                <c:pt idx="307">
                  <c:v>11</c:v>
                </c:pt>
                <c:pt idx="308">
                  <c:v>10</c:v>
                </c:pt>
                <c:pt idx="309">
                  <c:v>10</c:v>
                </c:pt>
                <c:pt idx="310">
                  <c:v>10</c:v>
                </c:pt>
                <c:pt idx="311">
                  <c:v>16</c:v>
                </c:pt>
                <c:pt idx="312">
                  <c:v>16</c:v>
                </c:pt>
                <c:pt idx="313">
                  <c:v>19</c:v>
                </c:pt>
                <c:pt idx="314">
                  <c:v>17</c:v>
                </c:pt>
                <c:pt idx="315">
                  <c:v>15</c:v>
                </c:pt>
                <c:pt idx="316">
                  <c:v>16</c:v>
                </c:pt>
                <c:pt idx="317">
                  <c:v>12</c:v>
                </c:pt>
                <c:pt idx="318">
                  <c:v>14</c:v>
                </c:pt>
                <c:pt idx="319">
                  <c:v>20</c:v>
                </c:pt>
                <c:pt idx="320">
                  <c:v>24</c:v>
                </c:pt>
                <c:pt idx="321">
                  <c:v>22</c:v>
                </c:pt>
                <c:pt idx="322">
                  <c:v>21</c:v>
                </c:pt>
                <c:pt idx="323">
                  <c:v>24</c:v>
                </c:pt>
                <c:pt idx="324">
                  <c:v>22</c:v>
                </c:pt>
                <c:pt idx="325">
                  <c:v>26</c:v>
                </c:pt>
                <c:pt idx="326">
                  <c:v>25</c:v>
                </c:pt>
                <c:pt idx="327">
                  <c:v>21</c:v>
                </c:pt>
                <c:pt idx="328">
                  <c:v>19</c:v>
                </c:pt>
                <c:pt idx="329">
                  <c:v>21</c:v>
                </c:pt>
                <c:pt idx="330">
                  <c:v>23</c:v>
                </c:pt>
                <c:pt idx="331">
                  <c:v>14</c:v>
                </c:pt>
                <c:pt idx="332">
                  <c:v>12</c:v>
                </c:pt>
                <c:pt idx="333">
                  <c:v>9</c:v>
                </c:pt>
                <c:pt idx="334">
                  <c:v>11</c:v>
                </c:pt>
                <c:pt idx="335">
                  <c:v>11</c:v>
                </c:pt>
                <c:pt idx="336">
                  <c:v>9</c:v>
                </c:pt>
                <c:pt idx="337">
                  <c:v>7</c:v>
                </c:pt>
                <c:pt idx="338">
                  <c:v>7</c:v>
                </c:pt>
                <c:pt idx="339">
                  <c:v>5</c:v>
                </c:pt>
                <c:pt idx="340">
                  <c:v>7</c:v>
                </c:pt>
                <c:pt idx="341">
                  <c:v>8</c:v>
                </c:pt>
                <c:pt idx="342">
                  <c:v>13</c:v>
                </c:pt>
                <c:pt idx="343">
                  <c:v>15</c:v>
                </c:pt>
                <c:pt idx="344">
                  <c:v>16</c:v>
                </c:pt>
                <c:pt idx="345">
                  <c:v>15</c:v>
                </c:pt>
                <c:pt idx="346">
                  <c:v>15</c:v>
                </c:pt>
                <c:pt idx="347">
                  <c:v>16</c:v>
                </c:pt>
                <c:pt idx="348">
                  <c:v>15</c:v>
                </c:pt>
                <c:pt idx="349">
                  <c:v>15</c:v>
                </c:pt>
                <c:pt idx="350">
                  <c:v>18</c:v>
                </c:pt>
                <c:pt idx="351">
                  <c:v>18</c:v>
                </c:pt>
                <c:pt idx="352">
                  <c:v>17</c:v>
                </c:pt>
                <c:pt idx="353">
                  <c:v>17</c:v>
                </c:pt>
                <c:pt idx="354">
                  <c:v>19</c:v>
                </c:pt>
                <c:pt idx="355">
                  <c:v>19</c:v>
                </c:pt>
                <c:pt idx="356">
                  <c:v>20</c:v>
                </c:pt>
                <c:pt idx="357">
                  <c:v>22</c:v>
                </c:pt>
                <c:pt idx="358">
                  <c:v>26</c:v>
                </c:pt>
                <c:pt idx="359">
                  <c:v>27</c:v>
                </c:pt>
                <c:pt idx="360">
                  <c:v>28</c:v>
                </c:pt>
                <c:pt idx="361">
                  <c:v>21</c:v>
                </c:pt>
                <c:pt idx="362">
                  <c:v>20</c:v>
                </c:pt>
                <c:pt idx="363">
                  <c:v>24</c:v>
                </c:pt>
                <c:pt idx="364">
                  <c:v>15</c:v>
                </c:pt>
                <c:pt idx="365">
                  <c:v>16</c:v>
                </c:pt>
                <c:pt idx="366">
                  <c:v>12</c:v>
                </c:pt>
                <c:pt idx="367">
                  <c:v>12</c:v>
                </c:pt>
                <c:pt idx="368">
                  <c:v>12</c:v>
                </c:pt>
                <c:pt idx="369">
                  <c:v>16</c:v>
                </c:pt>
                <c:pt idx="370">
                  <c:v>16</c:v>
                </c:pt>
                <c:pt idx="371">
                  <c:v>22</c:v>
                </c:pt>
                <c:pt idx="372">
                  <c:v>20</c:v>
                </c:pt>
                <c:pt idx="373">
                  <c:v>21</c:v>
                </c:pt>
                <c:pt idx="374">
                  <c:v>20</c:v>
                </c:pt>
                <c:pt idx="375">
                  <c:v>15</c:v>
                </c:pt>
                <c:pt idx="376">
                  <c:v>16</c:v>
                </c:pt>
                <c:pt idx="377">
                  <c:v>12</c:v>
                </c:pt>
                <c:pt idx="378">
                  <c:v>8</c:v>
                </c:pt>
                <c:pt idx="379">
                  <c:v>8</c:v>
                </c:pt>
                <c:pt idx="380">
                  <c:v>11</c:v>
                </c:pt>
                <c:pt idx="381">
                  <c:v>11</c:v>
                </c:pt>
                <c:pt idx="382">
                  <c:v>14</c:v>
                </c:pt>
                <c:pt idx="383">
                  <c:v>16</c:v>
                </c:pt>
                <c:pt idx="384">
                  <c:v>26</c:v>
                </c:pt>
                <c:pt idx="385">
                  <c:v>29</c:v>
                </c:pt>
                <c:pt idx="386">
                  <c:v>30</c:v>
                </c:pt>
                <c:pt idx="387">
                  <c:v>29</c:v>
                </c:pt>
                <c:pt idx="388">
                  <c:v>29</c:v>
                </c:pt>
                <c:pt idx="389">
                  <c:v>29</c:v>
                </c:pt>
                <c:pt idx="390">
                  <c:v>24</c:v>
                </c:pt>
                <c:pt idx="391">
                  <c:v>23</c:v>
                </c:pt>
                <c:pt idx="392">
                  <c:v>24</c:v>
                </c:pt>
                <c:pt idx="393">
                  <c:v>25</c:v>
                </c:pt>
                <c:pt idx="394">
                  <c:v>13</c:v>
                </c:pt>
                <c:pt idx="395">
                  <c:v>15</c:v>
                </c:pt>
                <c:pt idx="396">
                  <c:v>17</c:v>
                </c:pt>
                <c:pt idx="397">
                  <c:v>24</c:v>
                </c:pt>
                <c:pt idx="398">
                  <c:v>29</c:v>
                </c:pt>
                <c:pt idx="399">
                  <c:v>26</c:v>
                </c:pt>
                <c:pt idx="400">
                  <c:v>27</c:v>
                </c:pt>
                <c:pt idx="401">
                  <c:v>31</c:v>
                </c:pt>
                <c:pt idx="402">
                  <c:v>32</c:v>
                </c:pt>
                <c:pt idx="403">
                  <c:v>31</c:v>
                </c:pt>
                <c:pt idx="404">
                  <c:v>32</c:v>
                </c:pt>
                <c:pt idx="405">
                  <c:v>32</c:v>
                </c:pt>
                <c:pt idx="406">
                  <c:v>32</c:v>
                </c:pt>
                <c:pt idx="407">
                  <c:v>29</c:v>
                </c:pt>
                <c:pt idx="408">
                  <c:v>27</c:v>
                </c:pt>
                <c:pt idx="409">
                  <c:v>25</c:v>
                </c:pt>
                <c:pt idx="410">
                  <c:v>26</c:v>
                </c:pt>
                <c:pt idx="411">
                  <c:v>22</c:v>
                </c:pt>
                <c:pt idx="412">
                  <c:v>21</c:v>
                </c:pt>
                <c:pt idx="413">
                  <c:v>28</c:v>
                </c:pt>
                <c:pt idx="414">
                  <c:v>28</c:v>
                </c:pt>
                <c:pt idx="415">
                  <c:v>27</c:v>
                </c:pt>
                <c:pt idx="416">
                  <c:v>27</c:v>
                </c:pt>
                <c:pt idx="417">
                  <c:v>26</c:v>
                </c:pt>
                <c:pt idx="418">
                  <c:v>25</c:v>
                </c:pt>
                <c:pt idx="419">
                  <c:v>20</c:v>
                </c:pt>
                <c:pt idx="420">
                  <c:v>18</c:v>
                </c:pt>
                <c:pt idx="421">
                  <c:v>18</c:v>
                </c:pt>
                <c:pt idx="422">
                  <c:v>22</c:v>
                </c:pt>
                <c:pt idx="423">
                  <c:v>23</c:v>
                </c:pt>
                <c:pt idx="424">
                  <c:v>22</c:v>
                </c:pt>
                <c:pt idx="425">
                  <c:v>23</c:v>
                </c:pt>
                <c:pt idx="426">
                  <c:v>25</c:v>
                </c:pt>
                <c:pt idx="427">
                  <c:v>27</c:v>
                </c:pt>
                <c:pt idx="428">
                  <c:v>28</c:v>
                </c:pt>
                <c:pt idx="429">
                  <c:v>27</c:v>
                </c:pt>
                <c:pt idx="430">
                  <c:v>27</c:v>
                </c:pt>
                <c:pt idx="431">
                  <c:v>20</c:v>
                </c:pt>
                <c:pt idx="432">
                  <c:v>24</c:v>
                </c:pt>
                <c:pt idx="433">
                  <c:v>26</c:v>
                </c:pt>
                <c:pt idx="434">
                  <c:v>27</c:v>
                </c:pt>
                <c:pt idx="435">
                  <c:v>27</c:v>
                </c:pt>
                <c:pt idx="436">
                  <c:v>26</c:v>
                </c:pt>
                <c:pt idx="437">
                  <c:v>23</c:v>
                </c:pt>
                <c:pt idx="438">
                  <c:v>22</c:v>
                </c:pt>
                <c:pt idx="439">
                  <c:v>19</c:v>
                </c:pt>
                <c:pt idx="440">
                  <c:v>20</c:v>
                </c:pt>
                <c:pt idx="441">
                  <c:v>21</c:v>
                </c:pt>
                <c:pt idx="442">
                  <c:v>18</c:v>
                </c:pt>
                <c:pt idx="443">
                  <c:v>18</c:v>
                </c:pt>
                <c:pt idx="444">
                  <c:v>20</c:v>
                </c:pt>
                <c:pt idx="445">
                  <c:v>18</c:v>
                </c:pt>
                <c:pt idx="446">
                  <c:v>21</c:v>
                </c:pt>
                <c:pt idx="447">
                  <c:v>21</c:v>
                </c:pt>
                <c:pt idx="448">
                  <c:v>21</c:v>
                </c:pt>
                <c:pt idx="449">
                  <c:v>19</c:v>
                </c:pt>
                <c:pt idx="450">
                  <c:v>15</c:v>
                </c:pt>
                <c:pt idx="451">
                  <c:v>16</c:v>
                </c:pt>
                <c:pt idx="452">
                  <c:v>13</c:v>
                </c:pt>
                <c:pt idx="453">
                  <c:v>16</c:v>
                </c:pt>
                <c:pt idx="454">
                  <c:v>14</c:v>
                </c:pt>
                <c:pt idx="455">
                  <c:v>16</c:v>
                </c:pt>
                <c:pt idx="456">
                  <c:v>16</c:v>
                </c:pt>
                <c:pt idx="457">
                  <c:v>14</c:v>
                </c:pt>
                <c:pt idx="458">
                  <c:v>13</c:v>
                </c:pt>
                <c:pt idx="459">
                  <c:v>15</c:v>
                </c:pt>
                <c:pt idx="460">
                  <c:v>14</c:v>
                </c:pt>
                <c:pt idx="461">
                  <c:v>15</c:v>
                </c:pt>
                <c:pt idx="462">
                  <c:v>14</c:v>
                </c:pt>
                <c:pt idx="463">
                  <c:v>13</c:v>
                </c:pt>
                <c:pt idx="464">
                  <c:v>8</c:v>
                </c:pt>
                <c:pt idx="465">
                  <c:v>6</c:v>
                </c:pt>
                <c:pt idx="466">
                  <c:v>7</c:v>
                </c:pt>
                <c:pt idx="467">
                  <c:v>8</c:v>
                </c:pt>
                <c:pt idx="468">
                  <c:v>7</c:v>
                </c:pt>
                <c:pt idx="469">
                  <c:v>12</c:v>
                </c:pt>
                <c:pt idx="470">
                  <c:v>15</c:v>
                </c:pt>
                <c:pt idx="471">
                  <c:v>12</c:v>
                </c:pt>
                <c:pt idx="472">
                  <c:v>8</c:v>
                </c:pt>
                <c:pt idx="473">
                  <c:v>7</c:v>
                </c:pt>
                <c:pt idx="474">
                  <c:v>7</c:v>
                </c:pt>
                <c:pt idx="475">
                  <c:v>6</c:v>
                </c:pt>
                <c:pt idx="476">
                  <c:v>10</c:v>
                </c:pt>
                <c:pt idx="477">
                  <c:v>10</c:v>
                </c:pt>
                <c:pt idx="478">
                  <c:v>13</c:v>
                </c:pt>
                <c:pt idx="479">
                  <c:v>14</c:v>
                </c:pt>
                <c:pt idx="480">
                  <c:v>13</c:v>
                </c:pt>
                <c:pt idx="481">
                  <c:v>20</c:v>
                </c:pt>
                <c:pt idx="482">
                  <c:v>22</c:v>
                </c:pt>
                <c:pt idx="483">
                  <c:v>23</c:v>
                </c:pt>
                <c:pt idx="484">
                  <c:v>20</c:v>
                </c:pt>
                <c:pt idx="485">
                  <c:v>21</c:v>
                </c:pt>
                <c:pt idx="486">
                  <c:v>19</c:v>
                </c:pt>
                <c:pt idx="487">
                  <c:v>21</c:v>
                </c:pt>
                <c:pt idx="488">
                  <c:v>24</c:v>
                </c:pt>
                <c:pt idx="489">
                  <c:v>28</c:v>
                </c:pt>
                <c:pt idx="490">
                  <c:v>28</c:v>
                </c:pt>
                <c:pt idx="491">
                  <c:v>27</c:v>
                </c:pt>
                <c:pt idx="492">
                  <c:v>25</c:v>
                </c:pt>
                <c:pt idx="493">
                  <c:v>20</c:v>
                </c:pt>
                <c:pt idx="494">
                  <c:v>18</c:v>
                </c:pt>
                <c:pt idx="495">
                  <c:v>16</c:v>
                </c:pt>
                <c:pt idx="496">
                  <c:v>18</c:v>
                </c:pt>
                <c:pt idx="497">
                  <c:v>18</c:v>
                </c:pt>
                <c:pt idx="498">
                  <c:v>19</c:v>
                </c:pt>
                <c:pt idx="499">
                  <c:v>15</c:v>
                </c:pt>
                <c:pt idx="500">
                  <c:v>14</c:v>
                </c:pt>
                <c:pt idx="501">
                  <c:v>15</c:v>
                </c:pt>
                <c:pt idx="502">
                  <c:v>14</c:v>
                </c:pt>
                <c:pt idx="503">
                  <c:v>14</c:v>
                </c:pt>
                <c:pt idx="504">
                  <c:v>16</c:v>
                </c:pt>
                <c:pt idx="505">
                  <c:v>17</c:v>
                </c:pt>
                <c:pt idx="506">
                  <c:v>16</c:v>
                </c:pt>
                <c:pt idx="507">
                  <c:v>18</c:v>
                </c:pt>
                <c:pt idx="508">
                  <c:v>22</c:v>
                </c:pt>
                <c:pt idx="509">
                  <c:v>18</c:v>
                </c:pt>
                <c:pt idx="510">
                  <c:v>15</c:v>
                </c:pt>
                <c:pt idx="511">
                  <c:v>13</c:v>
                </c:pt>
                <c:pt idx="512">
                  <c:v>15</c:v>
                </c:pt>
                <c:pt idx="513">
                  <c:v>13</c:v>
                </c:pt>
                <c:pt idx="514">
                  <c:v>16</c:v>
                </c:pt>
                <c:pt idx="515">
                  <c:v>15</c:v>
                </c:pt>
                <c:pt idx="516">
                  <c:v>18</c:v>
                </c:pt>
                <c:pt idx="517">
                  <c:v>16</c:v>
                </c:pt>
                <c:pt idx="518">
                  <c:v>18</c:v>
                </c:pt>
                <c:pt idx="519">
                  <c:v>19</c:v>
                </c:pt>
                <c:pt idx="520">
                  <c:v>24</c:v>
                </c:pt>
                <c:pt idx="521">
                  <c:v>26</c:v>
                </c:pt>
                <c:pt idx="522">
                  <c:v>27</c:v>
                </c:pt>
                <c:pt idx="523">
                  <c:v>28</c:v>
                </c:pt>
                <c:pt idx="524">
                  <c:v>28</c:v>
                </c:pt>
                <c:pt idx="525">
                  <c:v>28</c:v>
                </c:pt>
                <c:pt idx="526">
                  <c:v>29</c:v>
                </c:pt>
                <c:pt idx="527">
                  <c:v>30</c:v>
                </c:pt>
                <c:pt idx="528">
                  <c:v>27</c:v>
                </c:pt>
                <c:pt idx="529">
                  <c:v>25</c:v>
                </c:pt>
                <c:pt idx="530">
                  <c:v>24</c:v>
                </c:pt>
                <c:pt idx="531">
                  <c:v>25</c:v>
                </c:pt>
                <c:pt idx="532">
                  <c:v>21</c:v>
                </c:pt>
                <c:pt idx="533">
                  <c:v>19</c:v>
                </c:pt>
                <c:pt idx="534">
                  <c:v>18</c:v>
                </c:pt>
                <c:pt idx="535">
                  <c:v>19</c:v>
                </c:pt>
                <c:pt idx="536">
                  <c:v>19</c:v>
                </c:pt>
                <c:pt idx="537">
                  <c:v>24</c:v>
                </c:pt>
                <c:pt idx="538">
                  <c:v>23</c:v>
                </c:pt>
                <c:pt idx="539">
                  <c:v>21</c:v>
                </c:pt>
                <c:pt idx="540">
                  <c:v>18</c:v>
                </c:pt>
                <c:pt idx="541">
                  <c:v>17</c:v>
                </c:pt>
                <c:pt idx="542">
                  <c:v>15</c:v>
                </c:pt>
                <c:pt idx="543">
                  <c:v>13</c:v>
                </c:pt>
                <c:pt idx="544">
                  <c:v>14</c:v>
                </c:pt>
                <c:pt idx="545">
                  <c:v>17</c:v>
                </c:pt>
                <c:pt idx="546">
                  <c:v>14</c:v>
                </c:pt>
                <c:pt idx="547">
                  <c:v>15</c:v>
                </c:pt>
                <c:pt idx="548">
                  <c:v>23</c:v>
                </c:pt>
                <c:pt idx="549">
                  <c:v>23</c:v>
                </c:pt>
                <c:pt idx="550">
                  <c:v>16</c:v>
                </c:pt>
                <c:pt idx="551">
                  <c:v>20</c:v>
                </c:pt>
                <c:pt idx="552">
                  <c:v>13</c:v>
                </c:pt>
                <c:pt idx="553">
                  <c:v>9</c:v>
                </c:pt>
                <c:pt idx="554">
                  <c:v>12</c:v>
                </c:pt>
                <c:pt idx="555">
                  <c:v>7</c:v>
                </c:pt>
                <c:pt idx="556">
                  <c:v>7</c:v>
                </c:pt>
                <c:pt idx="557">
                  <c:v>4</c:v>
                </c:pt>
                <c:pt idx="558">
                  <c:v>7</c:v>
                </c:pt>
                <c:pt idx="559">
                  <c:v>5</c:v>
                </c:pt>
                <c:pt idx="560">
                  <c:v>11</c:v>
                </c:pt>
                <c:pt idx="561">
                  <c:v>16</c:v>
                </c:pt>
                <c:pt idx="562">
                  <c:v>18</c:v>
                </c:pt>
                <c:pt idx="563">
                  <c:v>19</c:v>
                </c:pt>
                <c:pt idx="564">
                  <c:v>15</c:v>
                </c:pt>
                <c:pt idx="565">
                  <c:v>15</c:v>
                </c:pt>
                <c:pt idx="566">
                  <c:v>10</c:v>
                </c:pt>
                <c:pt idx="567">
                  <c:v>15</c:v>
                </c:pt>
                <c:pt idx="568">
                  <c:v>20</c:v>
                </c:pt>
                <c:pt idx="569">
                  <c:v>21</c:v>
                </c:pt>
                <c:pt idx="570">
                  <c:v>19</c:v>
                </c:pt>
                <c:pt idx="571">
                  <c:v>17</c:v>
                </c:pt>
                <c:pt idx="572">
                  <c:v>18</c:v>
                </c:pt>
                <c:pt idx="573">
                  <c:v>21</c:v>
                </c:pt>
                <c:pt idx="574">
                  <c:v>15</c:v>
                </c:pt>
                <c:pt idx="575">
                  <c:v>18</c:v>
                </c:pt>
                <c:pt idx="576">
                  <c:v>13</c:v>
                </c:pt>
                <c:pt idx="577">
                  <c:v>15</c:v>
                </c:pt>
                <c:pt idx="578">
                  <c:v>15</c:v>
                </c:pt>
                <c:pt idx="579">
                  <c:v>17</c:v>
                </c:pt>
                <c:pt idx="580">
                  <c:v>21</c:v>
                </c:pt>
                <c:pt idx="581">
                  <c:v>23</c:v>
                </c:pt>
                <c:pt idx="582">
                  <c:v>22</c:v>
                </c:pt>
                <c:pt idx="583">
                  <c:v>23</c:v>
                </c:pt>
                <c:pt idx="584">
                  <c:v>22</c:v>
                </c:pt>
                <c:pt idx="585">
                  <c:v>22</c:v>
                </c:pt>
                <c:pt idx="586">
                  <c:v>22</c:v>
                </c:pt>
                <c:pt idx="587">
                  <c:v>22</c:v>
                </c:pt>
                <c:pt idx="588">
                  <c:v>25</c:v>
                </c:pt>
                <c:pt idx="589">
                  <c:v>25</c:v>
                </c:pt>
                <c:pt idx="590">
                  <c:v>20</c:v>
                </c:pt>
                <c:pt idx="591">
                  <c:v>23</c:v>
                </c:pt>
                <c:pt idx="592">
                  <c:v>26</c:v>
                </c:pt>
                <c:pt idx="593">
                  <c:v>22</c:v>
                </c:pt>
                <c:pt idx="594">
                  <c:v>18</c:v>
                </c:pt>
                <c:pt idx="595">
                  <c:v>18</c:v>
                </c:pt>
                <c:pt idx="596">
                  <c:v>15</c:v>
                </c:pt>
                <c:pt idx="597">
                  <c:v>13</c:v>
                </c:pt>
                <c:pt idx="598">
                  <c:v>16</c:v>
                </c:pt>
                <c:pt idx="599">
                  <c:v>23</c:v>
                </c:pt>
                <c:pt idx="600">
                  <c:v>24</c:v>
                </c:pt>
                <c:pt idx="601">
                  <c:v>25</c:v>
                </c:pt>
                <c:pt idx="602">
                  <c:v>29</c:v>
                </c:pt>
                <c:pt idx="603">
                  <c:v>28</c:v>
                </c:pt>
                <c:pt idx="604">
                  <c:v>28</c:v>
                </c:pt>
                <c:pt idx="605">
                  <c:v>28</c:v>
                </c:pt>
                <c:pt idx="606">
                  <c:v>28</c:v>
                </c:pt>
                <c:pt idx="607">
                  <c:v>27</c:v>
                </c:pt>
                <c:pt idx="608">
                  <c:v>19</c:v>
                </c:pt>
                <c:pt idx="609">
                  <c:v>17</c:v>
                </c:pt>
                <c:pt idx="610">
                  <c:v>14</c:v>
                </c:pt>
                <c:pt idx="611">
                  <c:v>15</c:v>
                </c:pt>
                <c:pt idx="612">
                  <c:v>14</c:v>
                </c:pt>
                <c:pt idx="613">
                  <c:v>15</c:v>
                </c:pt>
                <c:pt idx="614">
                  <c:v>17</c:v>
                </c:pt>
                <c:pt idx="615">
                  <c:v>16</c:v>
                </c:pt>
                <c:pt idx="616">
                  <c:v>21</c:v>
                </c:pt>
                <c:pt idx="617">
                  <c:v>18</c:v>
                </c:pt>
                <c:pt idx="618">
                  <c:v>21</c:v>
                </c:pt>
                <c:pt idx="619">
                  <c:v>22</c:v>
                </c:pt>
                <c:pt idx="620">
                  <c:v>22</c:v>
                </c:pt>
                <c:pt idx="621">
                  <c:v>25</c:v>
                </c:pt>
                <c:pt idx="622">
                  <c:v>27</c:v>
                </c:pt>
                <c:pt idx="623">
                  <c:v>28</c:v>
                </c:pt>
                <c:pt idx="624">
                  <c:v>23</c:v>
                </c:pt>
                <c:pt idx="625">
                  <c:v>24</c:v>
                </c:pt>
                <c:pt idx="626">
                  <c:v>19</c:v>
                </c:pt>
                <c:pt idx="627">
                  <c:v>24</c:v>
                </c:pt>
                <c:pt idx="628">
                  <c:v>22</c:v>
                </c:pt>
                <c:pt idx="629">
                  <c:v>23</c:v>
                </c:pt>
                <c:pt idx="630">
                  <c:v>21</c:v>
                </c:pt>
                <c:pt idx="631">
                  <c:v>24</c:v>
                </c:pt>
                <c:pt idx="632">
                  <c:v>18</c:v>
                </c:pt>
                <c:pt idx="633">
                  <c:v>18</c:v>
                </c:pt>
                <c:pt idx="634">
                  <c:v>23</c:v>
                </c:pt>
                <c:pt idx="635">
                  <c:v>23</c:v>
                </c:pt>
                <c:pt idx="636">
                  <c:v>22</c:v>
                </c:pt>
                <c:pt idx="637">
                  <c:v>26</c:v>
                </c:pt>
                <c:pt idx="638">
                  <c:v>28</c:v>
                </c:pt>
                <c:pt idx="639">
                  <c:v>21</c:v>
                </c:pt>
                <c:pt idx="640">
                  <c:v>27</c:v>
                </c:pt>
                <c:pt idx="641">
                  <c:v>22</c:v>
                </c:pt>
                <c:pt idx="642">
                  <c:v>19</c:v>
                </c:pt>
                <c:pt idx="643">
                  <c:v>17</c:v>
                </c:pt>
                <c:pt idx="644">
                  <c:v>17</c:v>
                </c:pt>
                <c:pt idx="645">
                  <c:v>15</c:v>
                </c:pt>
                <c:pt idx="646">
                  <c:v>22</c:v>
                </c:pt>
                <c:pt idx="647">
                  <c:v>22</c:v>
                </c:pt>
                <c:pt idx="648">
                  <c:v>23</c:v>
                </c:pt>
                <c:pt idx="649">
                  <c:v>21</c:v>
                </c:pt>
                <c:pt idx="650">
                  <c:v>18</c:v>
                </c:pt>
                <c:pt idx="651">
                  <c:v>20</c:v>
                </c:pt>
                <c:pt idx="652">
                  <c:v>21</c:v>
                </c:pt>
                <c:pt idx="653">
                  <c:v>17</c:v>
                </c:pt>
                <c:pt idx="654">
                  <c:v>14</c:v>
                </c:pt>
                <c:pt idx="655">
                  <c:v>10</c:v>
                </c:pt>
                <c:pt idx="656">
                  <c:v>9</c:v>
                </c:pt>
                <c:pt idx="657">
                  <c:v>11</c:v>
                </c:pt>
                <c:pt idx="658">
                  <c:v>15</c:v>
                </c:pt>
                <c:pt idx="659">
                  <c:v>13</c:v>
                </c:pt>
                <c:pt idx="660">
                  <c:v>16</c:v>
                </c:pt>
                <c:pt idx="661">
                  <c:v>14</c:v>
                </c:pt>
                <c:pt idx="662">
                  <c:v>14</c:v>
                </c:pt>
                <c:pt idx="663">
                  <c:v>16</c:v>
                </c:pt>
                <c:pt idx="664">
                  <c:v>22</c:v>
                </c:pt>
                <c:pt idx="665">
                  <c:v>19</c:v>
                </c:pt>
                <c:pt idx="666">
                  <c:v>18</c:v>
                </c:pt>
                <c:pt idx="667">
                  <c:v>17</c:v>
                </c:pt>
                <c:pt idx="668">
                  <c:v>20</c:v>
                </c:pt>
                <c:pt idx="669">
                  <c:v>24</c:v>
                </c:pt>
                <c:pt idx="670">
                  <c:v>30</c:v>
                </c:pt>
                <c:pt idx="671">
                  <c:v>31</c:v>
                </c:pt>
                <c:pt idx="672">
                  <c:v>31</c:v>
                </c:pt>
                <c:pt idx="673">
                  <c:v>19</c:v>
                </c:pt>
                <c:pt idx="674">
                  <c:v>17</c:v>
                </c:pt>
                <c:pt idx="675">
                  <c:v>16</c:v>
                </c:pt>
                <c:pt idx="676">
                  <c:v>15</c:v>
                </c:pt>
                <c:pt idx="677">
                  <c:v>16</c:v>
                </c:pt>
                <c:pt idx="678">
                  <c:v>17</c:v>
                </c:pt>
                <c:pt idx="679">
                  <c:v>17</c:v>
                </c:pt>
                <c:pt idx="680">
                  <c:v>15</c:v>
                </c:pt>
                <c:pt idx="681">
                  <c:v>15</c:v>
                </c:pt>
                <c:pt idx="682">
                  <c:v>15</c:v>
                </c:pt>
                <c:pt idx="683">
                  <c:v>15</c:v>
                </c:pt>
                <c:pt idx="684">
                  <c:v>15</c:v>
                </c:pt>
                <c:pt idx="685">
                  <c:v>19</c:v>
                </c:pt>
                <c:pt idx="686">
                  <c:v>21</c:v>
                </c:pt>
                <c:pt idx="687">
                  <c:v>23</c:v>
                </c:pt>
                <c:pt idx="688">
                  <c:v>20</c:v>
                </c:pt>
                <c:pt idx="689">
                  <c:v>21</c:v>
                </c:pt>
                <c:pt idx="690">
                  <c:v>21</c:v>
                </c:pt>
                <c:pt idx="691">
                  <c:v>22</c:v>
                </c:pt>
                <c:pt idx="692">
                  <c:v>22</c:v>
                </c:pt>
                <c:pt idx="693">
                  <c:v>27</c:v>
                </c:pt>
                <c:pt idx="694">
                  <c:v>29</c:v>
                </c:pt>
                <c:pt idx="695">
                  <c:v>30</c:v>
                </c:pt>
                <c:pt idx="696">
                  <c:v>30</c:v>
                </c:pt>
                <c:pt idx="697">
                  <c:v>27</c:v>
                </c:pt>
                <c:pt idx="698">
                  <c:v>24</c:v>
                </c:pt>
                <c:pt idx="699">
                  <c:v>19</c:v>
                </c:pt>
                <c:pt idx="700">
                  <c:v>20</c:v>
                </c:pt>
                <c:pt idx="701">
                  <c:v>18</c:v>
                </c:pt>
                <c:pt idx="702">
                  <c:v>24</c:v>
                </c:pt>
                <c:pt idx="703">
                  <c:v>25</c:v>
                </c:pt>
                <c:pt idx="704">
                  <c:v>26</c:v>
                </c:pt>
                <c:pt idx="705">
                  <c:v>25</c:v>
                </c:pt>
                <c:pt idx="706">
                  <c:v>27</c:v>
                </c:pt>
                <c:pt idx="707">
                  <c:v>28</c:v>
                </c:pt>
                <c:pt idx="708">
                  <c:v>26</c:v>
                </c:pt>
                <c:pt idx="709">
                  <c:v>19</c:v>
                </c:pt>
                <c:pt idx="710">
                  <c:v>19</c:v>
                </c:pt>
                <c:pt idx="711">
                  <c:v>14</c:v>
                </c:pt>
                <c:pt idx="712">
                  <c:v>17</c:v>
                </c:pt>
                <c:pt idx="713">
                  <c:v>24</c:v>
                </c:pt>
                <c:pt idx="714">
                  <c:v>26</c:v>
                </c:pt>
                <c:pt idx="715">
                  <c:v>26</c:v>
                </c:pt>
                <c:pt idx="716">
                  <c:v>23</c:v>
                </c:pt>
                <c:pt idx="717">
                  <c:v>21</c:v>
                </c:pt>
                <c:pt idx="718">
                  <c:v>17</c:v>
                </c:pt>
                <c:pt idx="719">
                  <c:v>18</c:v>
                </c:pt>
                <c:pt idx="720">
                  <c:v>18</c:v>
                </c:pt>
                <c:pt idx="721">
                  <c:v>18</c:v>
                </c:pt>
                <c:pt idx="722">
                  <c:v>27</c:v>
                </c:pt>
                <c:pt idx="723">
                  <c:v>28</c:v>
                </c:pt>
                <c:pt idx="724">
                  <c:v>26</c:v>
                </c:pt>
                <c:pt idx="725">
                  <c:v>28</c:v>
                </c:pt>
                <c:pt idx="726">
                  <c:v>28</c:v>
                </c:pt>
                <c:pt idx="727">
                  <c:v>19</c:v>
                </c:pt>
                <c:pt idx="728">
                  <c:v>16</c:v>
                </c:pt>
                <c:pt idx="729">
                  <c:v>11</c:v>
                </c:pt>
                <c:pt idx="730">
                  <c:v>7</c:v>
                </c:pt>
                <c:pt idx="731">
                  <c:v>9</c:v>
                </c:pt>
                <c:pt idx="732">
                  <c:v>8</c:v>
                </c:pt>
                <c:pt idx="733">
                  <c:v>6</c:v>
                </c:pt>
                <c:pt idx="734">
                  <c:v>10</c:v>
                </c:pt>
                <c:pt idx="735">
                  <c:v>8</c:v>
                </c:pt>
                <c:pt idx="736">
                  <c:v>9</c:v>
                </c:pt>
                <c:pt idx="737">
                  <c:v>12</c:v>
                </c:pt>
                <c:pt idx="738">
                  <c:v>16</c:v>
                </c:pt>
                <c:pt idx="739">
                  <c:v>16</c:v>
                </c:pt>
                <c:pt idx="740">
                  <c:v>17</c:v>
                </c:pt>
                <c:pt idx="741">
                  <c:v>14</c:v>
                </c:pt>
                <c:pt idx="742">
                  <c:v>17</c:v>
                </c:pt>
                <c:pt idx="743">
                  <c:v>15</c:v>
                </c:pt>
                <c:pt idx="744">
                  <c:v>16</c:v>
                </c:pt>
                <c:pt idx="745">
                  <c:v>19</c:v>
                </c:pt>
                <c:pt idx="746">
                  <c:v>20</c:v>
                </c:pt>
                <c:pt idx="747">
                  <c:v>21</c:v>
                </c:pt>
                <c:pt idx="748">
                  <c:v>20</c:v>
                </c:pt>
                <c:pt idx="749">
                  <c:v>21</c:v>
                </c:pt>
                <c:pt idx="750">
                  <c:v>14</c:v>
                </c:pt>
                <c:pt idx="751">
                  <c:v>13</c:v>
                </c:pt>
                <c:pt idx="752">
                  <c:v>10</c:v>
                </c:pt>
                <c:pt idx="753">
                  <c:v>10</c:v>
                </c:pt>
                <c:pt idx="754">
                  <c:v>25</c:v>
                </c:pt>
                <c:pt idx="755">
                  <c:v>24</c:v>
                </c:pt>
                <c:pt idx="756">
                  <c:v>24</c:v>
                </c:pt>
                <c:pt idx="757">
                  <c:v>16</c:v>
                </c:pt>
                <c:pt idx="758">
                  <c:v>16</c:v>
                </c:pt>
                <c:pt idx="759">
                  <c:v>9</c:v>
                </c:pt>
                <c:pt idx="760">
                  <c:v>12</c:v>
                </c:pt>
                <c:pt idx="761">
                  <c:v>12</c:v>
                </c:pt>
                <c:pt idx="762">
                  <c:v>13</c:v>
                </c:pt>
                <c:pt idx="763">
                  <c:v>13</c:v>
                </c:pt>
                <c:pt idx="764">
                  <c:v>16</c:v>
                </c:pt>
                <c:pt idx="765">
                  <c:v>15</c:v>
                </c:pt>
                <c:pt idx="766">
                  <c:v>15</c:v>
                </c:pt>
                <c:pt idx="767">
                  <c:v>15</c:v>
                </c:pt>
                <c:pt idx="768">
                  <c:v>13</c:v>
                </c:pt>
                <c:pt idx="769">
                  <c:v>14</c:v>
                </c:pt>
                <c:pt idx="770">
                  <c:v>18</c:v>
                </c:pt>
                <c:pt idx="771">
                  <c:v>20</c:v>
                </c:pt>
                <c:pt idx="772">
                  <c:v>20</c:v>
                </c:pt>
                <c:pt idx="773">
                  <c:v>21</c:v>
                </c:pt>
                <c:pt idx="774">
                  <c:v>22</c:v>
                </c:pt>
                <c:pt idx="775">
                  <c:v>13</c:v>
                </c:pt>
                <c:pt idx="776">
                  <c:v>13</c:v>
                </c:pt>
                <c:pt idx="777">
                  <c:v>10</c:v>
                </c:pt>
                <c:pt idx="778">
                  <c:v>15</c:v>
                </c:pt>
                <c:pt idx="779">
                  <c:v>16</c:v>
                </c:pt>
                <c:pt idx="780">
                  <c:v>21</c:v>
                </c:pt>
                <c:pt idx="781">
                  <c:v>22</c:v>
                </c:pt>
                <c:pt idx="782">
                  <c:v>25</c:v>
                </c:pt>
                <c:pt idx="783">
                  <c:v>21</c:v>
                </c:pt>
                <c:pt idx="784">
                  <c:v>21</c:v>
                </c:pt>
                <c:pt idx="785">
                  <c:v>15</c:v>
                </c:pt>
                <c:pt idx="786">
                  <c:v>14</c:v>
                </c:pt>
                <c:pt idx="787">
                  <c:v>14</c:v>
                </c:pt>
                <c:pt idx="788">
                  <c:v>12</c:v>
                </c:pt>
                <c:pt idx="789">
                  <c:v>17</c:v>
                </c:pt>
                <c:pt idx="790">
                  <c:v>14</c:v>
                </c:pt>
                <c:pt idx="791">
                  <c:v>10</c:v>
                </c:pt>
                <c:pt idx="792">
                  <c:v>9</c:v>
                </c:pt>
                <c:pt idx="793">
                  <c:v>11</c:v>
                </c:pt>
                <c:pt idx="794">
                  <c:v>12</c:v>
                </c:pt>
                <c:pt idx="795">
                  <c:v>12</c:v>
                </c:pt>
                <c:pt idx="796">
                  <c:v>11</c:v>
                </c:pt>
                <c:pt idx="797">
                  <c:v>19</c:v>
                </c:pt>
                <c:pt idx="798">
                  <c:v>22</c:v>
                </c:pt>
                <c:pt idx="799">
                  <c:v>23</c:v>
                </c:pt>
                <c:pt idx="800">
                  <c:v>21</c:v>
                </c:pt>
                <c:pt idx="801">
                  <c:v>18</c:v>
                </c:pt>
                <c:pt idx="802">
                  <c:v>14</c:v>
                </c:pt>
                <c:pt idx="803">
                  <c:v>10</c:v>
                </c:pt>
                <c:pt idx="804">
                  <c:v>8</c:v>
                </c:pt>
                <c:pt idx="805">
                  <c:v>8</c:v>
                </c:pt>
                <c:pt idx="806">
                  <c:v>7</c:v>
                </c:pt>
                <c:pt idx="807">
                  <c:v>8</c:v>
                </c:pt>
                <c:pt idx="808">
                  <c:v>8</c:v>
                </c:pt>
                <c:pt idx="809">
                  <c:v>10</c:v>
                </c:pt>
                <c:pt idx="810">
                  <c:v>15</c:v>
                </c:pt>
                <c:pt idx="811">
                  <c:v>13</c:v>
                </c:pt>
                <c:pt idx="812">
                  <c:v>14</c:v>
                </c:pt>
                <c:pt idx="813">
                  <c:v>14</c:v>
                </c:pt>
                <c:pt idx="814">
                  <c:v>7</c:v>
                </c:pt>
                <c:pt idx="815">
                  <c:v>7</c:v>
                </c:pt>
                <c:pt idx="816">
                  <c:v>7</c:v>
                </c:pt>
                <c:pt idx="817">
                  <c:v>7</c:v>
                </c:pt>
                <c:pt idx="818">
                  <c:v>8</c:v>
                </c:pt>
                <c:pt idx="819">
                  <c:v>9</c:v>
                </c:pt>
                <c:pt idx="820">
                  <c:v>7</c:v>
                </c:pt>
                <c:pt idx="821">
                  <c:v>6</c:v>
                </c:pt>
                <c:pt idx="822">
                  <c:v>7</c:v>
                </c:pt>
                <c:pt idx="823">
                  <c:v>7</c:v>
                </c:pt>
                <c:pt idx="824">
                  <c:v>5</c:v>
                </c:pt>
                <c:pt idx="825">
                  <c:v>4</c:v>
                </c:pt>
                <c:pt idx="826">
                  <c:v>6</c:v>
                </c:pt>
                <c:pt idx="827">
                  <c:v>12</c:v>
                </c:pt>
                <c:pt idx="828">
                  <c:v>11</c:v>
                </c:pt>
                <c:pt idx="829">
                  <c:v>11</c:v>
                </c:pt>
                <c:pt idx="830">
                  <c:v>12</c:v>
                </c:pt>
                <c:pt idx="831">
                  <c:v>13</c:v>
                </c:pt>
                <c:pt idx="832">
                  <c:v>6</c:v>
                </c:pt>
                <c:pt idx="833">
                  <c:v>9</c:v>
                </c:pt>
                <c:pt idx="834">
                  <c:v>7</c:v>
                </c:pt>
                <c:pt idx="835">
                  <c:v>5</c:v>
                </c:pt>
                <c:pt idx="836">
                  <c:v>7</c:v>
                </c:pt>
                <c:pt idx="837">
                  <c:v>8</c:v>
                </c:pt>
                <c:pt idx="838">
                  <c:v>6</c:v>
                </c:pt>
                <c:pt idx="839">
                  <c:v>9</c:v>
                </c:pt>
                <c:pt idx="840">
                  <c:v>5</c:v>
                </c:pt>
                <c:pt idx="841">
                  <c:v>8</c:v>
                </c:pt>
                <c:pt idx="842">
                  <c:v>9</c:v>
                </c:pt>
                <c:pt idx="843">
                  <c:v>14</c:v>
                </c:pt>
                <c:pt idx="844">
                  <c:v>18</c:v>
                </c:pt>
                <c:pt idx="845">
                  <c:v>19</c:v>
                </c:pt>
                <c:pt idx="846">
                  <c:v>18</c:v>
                </c:pt>
                <c:pt idx="847">
                  <c:v>17</c:v>
                </c:pt>
                <c:pt idx="848">
                  <c:v>9</c:v>
                </c:pt>
                <c:pt idx="849">
                  <c:v>9</c:v>
                </c:pt>
                <c:pt idx="850">
                  <c:v>12</c:v>
                </c:pt>
                <c:pt idx="851">
                  <c:v>13</c:v>
                </c:pt>
                <c:pt idx="852">
                  <c:v>17</c:v>
                </c:pt>
                <c:pt idx="853">
                  <c:v>19</c:v>
                </c:pt>
                <c:pt idx="854">
                  <c:v>22</c:v>
                </c:pt>
                <c:pt idx="855">
                  <c:v>20</c:v>
                </c:pt>
                <c:pt idx="856">
                  <c:v>22</c:v>
                </c:pt>
                <c:pt idx="857">
                  <c:v>21</c:v>
                </c:pt>
                <c:pt idx="858">
                  <c:v>20</c:v>
                </c:pt>
                <c:pt idx="859">
                  <c:v>17</c:v>
                </c:pt>
                <c:pt idx="860">
                  <c:v>19</c:v>
                </c:pt>
                <c:pt idx="861">
                  <c:v>15</c:v>
                </c:pt>
                <c:pt idx="862">
                  <c:v>18</c:v>
                </c:pt>
                <c:pt idx="863">
                  <c:v>20</c:v>
                </c:pt>
                <c:pt idx="864">
                  <c:v>18</c:v>
                </c:pt>
                <c:pt idx="865">
                  <c:v>14</c:v>
                </c:pt>
                <c:pt idx="866">
                  <c:v>14</c:v>
                </c:pt>
                <c:pt idx="867">
                  <c:v>9</c:v>
                </c:pt>
                <c:pt idx="868">
                  <c:v>11</c:v>
                </c:pt>
                <c:pt idx="869">
                  <c:v>11</c:v>
                </c:pt>
                <c:pt idx="870">
                  <c:v>13</c:v>
                </c:pt>
                <c:pt idx="871">
                  <c:v>12</c:v>
                </c:pt>
                <c:pt idx="872">
                  <c:v>13</c:v>
                </c:pt>
                <c:pt idx="873">
                  <c:v>9</c:v>
                </c:pt>
                <c:pt idx="874">
                  <c:v>8</c:v>
                </c:pt>
                <c:pt idx="875">
                  <c:v>10</c:v>
                </c:pt>
                <c:pt idx="876">
                  <c:v>12</c:v>
                </c:pt>
                <c:pt idx="877">
                  <c:v>13</c:v>
                </c:pt>
                <c:pt idx="878">
                  <c:v>16</c:v>
                </c:pt>
                <c:pt idx="879">
                  <c:v>19</c:v>
                </c:pt>
                <c:pt idx="880">
                  <c:v>21</c:v>
                </c:pt>
                <c:pt idx="881">
                  <c:v>21</c:v>
                </c:pt>
                <c:pt idx="882">
                  <c:v>21</c:v>
                </c:pt>
                <c:pt idx="883">
                  <c:v>18</c:v>
                </c:pt>
                <c:pt idx="884">
                  <c:v>20</c:v>
                </c:pt>
                <c:pt idx="885">
                  <c:v>23</c:v>
                </c:pt>
                <c:pt idx="886">
                  <c:v>26</c:v>
                </c:pt>
                <c:pt idx="887">
                  <c:v>24</c:v>
                </c:pt>
                <c:pt idx="888">
                  <c:v>24</c:v>
                </c:pt>
                <c:pt idx="889">
                  <c:v>22</c:v>
                </c:pt>
                <c:pt idx="890">
                  <c:v>21</c:v>
                </c:pt>
                <c:pt idx="891">
                  <c:v>21</c:v>
                </c:pt>
                <c:pt idx="892">
                  <c:v>14</c:v>
                </c:pt>
                <c:pt idx="893">
                  <c:v>13</c:v>
                </c:pt>
                <c:pt idx="894">
                  <c:v>14</c:v>
                </c:pt>
                <c:pt idx="895">
                  <c:v>14</c:v>
                </c:pt>
                <c:pt idx="896">
                  <c:v>23</c:v>
                </c:pt>
                <c:pt idx="897">
                  <c:v>27</c:v>
                </c:pt>
                <c:pt idx="898">
                  <c:v>29</c:v>
                </c:pt>
                <c:pt idx="899">
                  <c:v>26</c:v>
                </c:pt>
                <c:pt idx="900">
                  <c:v>29</c:v>
                </c:pt>
                <c:pt idx="901">
                  <c:v>27</c:v>
                </c:pt>
                <c:pt idx="902">
                  <c:v>27</c:v>
                </c:pt>
                <c:pt idx="903">
                  <c:v>22</c:v>
                </c:pt>
                <c:pt idx="904">
                  <c:v>21</c:v>
                </c:pt>
                <c:pt idx="905">
                  <c:v>20</c:v>
                </c:pt>
                <c:pt idx="906">
                  <c:v>18</c:v>
                </c:pt>
                <c:pt idx="907">
                  <c:v>27</c:v>
                </c:pt>
                <c:pt idx="908">
                  <c:v>25</c:v>
                </c:pt>
                <c:pt idx="909">
                  <c:v>27</c:v>
                </c:pt>
                <c:pt idx="910">
                  <c:v>27</c:v>
                </c:pt>
                <c:pt idx="911">
                  <c:v>22</c:v>
                </c:pt>
                <c:pt idx="912">
                  <c:v>15</c:v>
                </c:pt>
                <c:pt idx="913">
                  <c:v>15</c:v>
                </c:pt>
                <c:pt idx="914">
                  <c:v>16</c:v>
                </c:pt>
                <c:pt idx="915">
                  <c:v>17</c:v>
                </c:pt>
                <c:pt idx="916">
                  <c:v>24</c:v>
                </c:pt>
                <c:pt idx="917">
                  <c:v>22</c:v>
                </c:pt>
                <c:pt idx="918">
                  <c:v>14</c:v>
                </c:pt>
                <c:pt idx="919">
                  <c:v>12</c:v>
                </c:pt>
                <c:pt idx="920">
                  <c:v>12</c:v>
                </c:pt>
                <c:pt idx="921">
                  <c:v>13</c:v>
                </c:pt>
                <c:pt idx="922">
                  <c:v>13</c:v>
                </c:pt>
                <c:pt idx="923">
                  <c:v>13</c:v>
                </c:pt>
                <c:pt idx="924">
                  <c:v>14</c:v>
                </c:pt>
                <c:pt idx="925">
                  <c:v>17</c:v>
                </c:pt>
                <c:pt idx="926">
                  <c:v>15</c:v>
                </c:pt>
                <c:pt idx="927">
                  <c:v>11</c:v>
                </c:pt>
                <c:pt idx="928">
                  <c:v>7</c:v>
                </c:pt>
                <c:pt idx="929">
                  <c:v>8</c:v>
                </c:pt>
                <c:pt idx="930">
                  <c:v>7</c:v>
                </c:pt>
                <c:pt idx="931">
                  <c:v>7</c:v>
                </c:pt>
                <c:pt idx="932">
                  <c:v>7</c:v>
                </c:pt>
                <c:pt idx="933">
                  <c:v>7</c:v>
                </c:pt>
                <c:pt idx="934">
                  <c:v>8</c:v>
                </c:pt>
                <c:pt idx="935">
                  <c:v>7</c:v>
                </c:pt>
                <c:pt idx="936">
                  <c:v>7</c:v>
                </c:pt>
                <c:pt idx="937">
                  <c:v>7</c:v>
                </c:pt>
                <c:pt idx="938">
                  <c:v>7</c:v>
                </c:pt>
                <c:pt idx="939">
                  <c:v>7</c:v>
                </c:pt>
                <c:pt idx="940">
                  <c:v>4</c:v>
                </c:pt>
                <c:pt idx="941">
                  <c:v>6</c:v>
                </c:pt>
                <c:pt idx="942">
                  <c:v>7</c:v>
                </c:pt>
                <c:pt idx="943">
                  <c:v>8</c:v>
                </c:pt>
                <c:pt idx="944">
                  <c:v>13</c:v>
                </c:pt>
                <c:pt idx="945">
                  <c:v>15</c:v>
                </c:pt>
                <c:pt idx="946">
                  <c:v>14</c:v>
                </c:pt>
                <c:pt idx="947">
                  <c:v>13</c:v>
                </c:pt>
                <c:pt idx="948">
                  <c:v>13</c:v>
                </c:pt>
                <c:pt idx="949">
                  <c:v>7</c:v>
                </c:pt>
                <c:pt idx="950">
                  <c:v>6</c:v>
                </c:pt>
                <c:pt idx="951">
                  <c:v>5</c:v>
                </c:pt>
                <c:pt idx="952">
                  <c:v>7</c:v>
                </c:pt>
                <c:pt idx="953">
                  <c:v>7</c:v>
                </c:pt>
                <c:pt idx="954">
                  <c:v>7</c:v>
                </c:pt>
                <c:pt idx="955">
                  <c:v>7</c:v>
                </c:pt>
                <c:pt idx="956">
                  <c:v>7</c:v>
                </c:pt>
                <c:pt idx="957">
                  <c:v>6</c:v>
                </c:pt>
                <c:pt idx="958">
                  <c:v>8</c:v>
                </c:pt>
                <c:pt idx="959">
                  <c:v>5</c:v>
                </c:pt>
                <c:pt idx="960">
                  <c:v>7</c:v>
                </c:pt>
                <c:pt idx="961">
                  <c:v>6</c:v>
                </c:pt>
                <c:pt idx="962">
                  <c:v>10</c:v>
                </c:pt>
                <c:pt idx="963">
                  <c:v>9</c:v>
                </c:pt>
                <c:pt idx="964">
                  <c:v>14</c:v>
                </c:pt>
                <c:pt idx="965">
                  <c:v>8</c:v>
                </c:pt>
                <c:pt idx="966">
                  <c:v>6</c:v>
                </c:pt>
                <c:pt idx="967">
                  <c:v>3</c:v>
                </c:pt>
                <c:pt idx="968">
                  <c:v>4</c:v>
                </c:pt>
                <c:pt idx="969">
                  <c:v>4</c:v>
                </c:pt>
                <c:pt idx="970">
                  <c:v>5</c:v>
                </c:pt>
                <c:pt idx="971">
                  <c:v>6</c:v>
                </c:pt>
                <c:pt idx="972">
                  <c:v>6</c:v>
                </c:pt>
                <c:pt idx="973">
                  <c:v>4</c:v>
                </c:pt>
                <c:pt idx="974">
                  <c:v>4</c:v>
                </c:pt>
                <c:pt idx="975">
                  <c:v>5</c:v>
                </c:pt>
                <c:pt idx="976">
                  <c:v>5</c:v>
                </c:pt>
                <c:pt idx="977">
                  <c:v>6</c:v>
                </c:pt>
                <c:pt idx="978">
                  <c:v>9</c:v>
                </c:pt>
                <c:pt idx="979">
                  <c:v>8</c:v>
                </c:pt>
                <c:pt idx="980">
                  <c:v>9</c:v>
                </c:pt>
                <c:pt idx="981">
                  <c:v>3</c:v>
                </c:pt>
                <c:pt idx="982">
                  <c:v>3</c:v>
                </c:pt>
                <c:pt idx="983">
                  <c:v>3</c:v>
                </c:pt>
                <c:pt idx="984">
                  <c:v>3</c:v>
                </c:pt>
                <c:pt idx="985">
                  <c:v>10</c:v>
                </c:pt>
                <c:pt idx="986">
                  <c:v>14</c:v>
                </c:pt>
                <c:pt idx="987">
                  <c:v>14</c:v>
                </c:pt>
                <c:pt idx="988">
                  <c:v>14</c:v>
                </c:pt>
                <c:pt idx="989">
                  <c:v>14</c:v>
                </c:pt>
                <c:pt idx="990">
                  <c:v>14</c:v>
                </c:pt>
                <c:pt idx="991">
                  <c:v>22</c:v>
                </c:pt>
                <c:pt idx="992">
                  <c:v>24</c:v>
                </c:pt>
                <c:pt idx="993">
                  <c:v>24</c:v>
                </c:pt>
                <c:pt idx="994">
                  <c:v>24</c:v>
                </c:pt>
                <c:pt idx="995">
                  <c:v>18</c:v>
                </c:pt>
                <c:pt idx="996">
                  <c:v>6</c:v>
                </c:pt>
                <c:pt idx="997">
                  <c:v>6</c:v>
                </c:pt>
                <c:pt idx="998">
                  <c:v>9</c:v>
                </c:pt>
                <c:pt idx="999">
                  <c:v>9</c:v>
                </c:pt>
                <c:pt idx="1000">
                  <c:v>17</c:v>
                </c:pt>
                <c:pt idx="1001">
                  <c:v>25</c:v>
                </c:pt>
                <c:pt idx="1002">
                  <c:v>29</c:v>
                </c:pt>
                <c:pt idx="1003">
                  <c:v>29</c:v>
                </c:pt>
                <c:pt idx="1004">
                  <c:v>28</c:v>
                </c:pt>
                <c:pt idx="1005">
                  <c:v>29</c:v>
                </c:pt>
                <c:pt idx="1006">
                  <c:v>22</c:v>
                </c:pt>
                <c:pt idx="1007">
                  <c:v>16</c:v>
                </c:pt>
                <c:pt idx="1008">
                  <c:v>21</c:v>
                </c:pt>
                <c:pt idx="1009">
                  <c:v>18</c:v>
                </c:pt>
                <c:pt idx="1010">
                  <c:v>25</c:v>
                </c:pt>
                <c:pt idx="1011">
                  <c:v>22</c:v>
                </c:pt>
                <c:pt idx="1012">
                  <c:v>15</c:v>
                </c:pt>
                <c:pt idx="1013">
                  <c:v>11</c:v>
                </c:pt>
                <c:pt idx="1014">
                  <c:v>9</c:v>
                </c:pt>
                <c:pt idx="1015">
                  <c:v>6</c:v>
                </c:pt>
                <c:pt idx="1016">
                  <c:v>7</c:v>
                </c:pt>
                <c:pt idx="1017">
                  <c:v>14</c:v>
                </c:pt>
                <c:pt idx="1018">
                  <c:v>12</c:v>
                </c:pt>
                <c:pt idx="1019">
                  <c:v>12</c:v>
                </c:pt>
                <c:pt idx="1020">
                  <c:v>3</c:v>
                </c:pt>
                <c:pt idx="1021">
                  <c:v>3</c:v>
                </c:pt>
                <c:pt idx="1022">
                  <c:v>3</c:v>
                </c:pt>
                <c:pt idx="1023">
                  <c:v>10</c:v>
                </c:pt>
                <c:pt idx="1024">
                  <c:v>11</c:v>
                </c:pt>
                <c:pt idx="1025">
                  <c:v>12</c:v>
                </c:pt>
                <c:pt idx="1026">
                  <c:v>10</c:v>
                </c:pt>
                <c:pt idx="1027">
                  <c:v>12</c:v>
                </c:pt>
                <c:pt idx="1028">
                  <c:v>14</c:v>
                </c:pt>
                <c:pt idx="1029">
                  <c:v>16</c:v>
                </c:pt>
                <c:pt idx="1030">
                  <c:v>17</c:v>
                </c:pt>
                <c:pt idx="1031">
                  <c:v>18</c:v>
                </c:pt>
                <c:pt idx="1032">
                  <c:v>16</c:v>
                </c:pt>
                <c:pt idx="1033">
                  <c:v>16</c:v>
                </c:pt>
                <c:pt idx="1034">
                  <c:v>13</c:v>
                </c:pt>
                <c:pt idx="1035">
                  <c:v>13</c:v>
                </c:pt>
                <c:pt idx="1036">
                  <c:v>13</c:v>
                </c:pt>
                <c:pt idx="1037">
                  <c:v>18</c:v>
                </c:pt>
                <c:pt idx="1038">
                  <c:v>14</c:v>
                </c:pt>
                <c:pt idx="1039">
                  <c:v>21</c:v>
                </c:pt>
                <c:pt idx="1040">
                  <c:v>32</c:v>
                </c:pt>
                <c:pt idx="1041">
                  <c:v>30</c:v>
                </c:pt>
                <c:pt idx="1042">
                  <c:v>31</c:v>
                </c:pt>
                <c:pt idx="1043">
                  <c:v>32</c:v>
                </c:pt>
                <c:pt idx="1044">
                  <c:v>31</c:v>
                </c:pt>
                <c:pt idx="1045">
                  <c:v>31</c:v>
                </c:pt>
                <c:pt idx="1046">
                  <c:v>23</c:v>
                </c:pt>
                <c:pt idx="1047">
                  <c:v>23</c:v>
                </c:pt>
                <c:pt idx="1048">
                  <c:v>23</c:v>
                </c:pt>
                <c:pt idx="1049">
                  <c:v>17</c:v>
                </c:pt>
                <c:pt idx="1050">
                  <c:v>17</c:v>
                </c:pt>
                <c:pt idx="1051">
                  <c:v>17</c:v>
                </c:pt>
                <c:pt idx="1052">
                  <c:v>17</c:v>
                </c:pt>
                <c:pt idx="1053">
                  <c:v>11</c:v>
                </c:pt>
                <c:pt idx="1054">
                  <c:v>12</c:v>
                </c:pt>
                <c:pt idx="1055">
                  <c:v>5</c:v>
                </c:pt>
                <c:pt idx="1056">
                  <c:v>5</c:v>
                </c:pt>
                <c:pt idx="1057">
                  <c:v>3</c:v>
                </c:pt>
                <c:pt idx="1058">
                  <c:v>3</c:v>
                </c:pt>
                <c:pt idx="1059">
                  <c:v>13</c:v>
                </c:pt>
                <c:pt idx="1060">
                  <c:v>27</c:v>
                </c:pt>
                <c:pt idx="1061">
                  <c:v>24</c:v>
                </c:pt>
                <c:pt idx="1062">
                  <c:v>24</c:v>
                </c:pt>
                <c:pt idx="1063">
                  <c:v>24</c:v>
                </c:pt>
                <c:pt idx="1064">
                  <c:v>22</c:v>
                </c:pt>
                <c:pt idx="1065">
                  <c:v>23</c:v>
                </c:pt>
                <c:pt idx="1066">
                  <c:v>23</c:v>
                </c:pt>
                <c:pt idx="1067">
                  <c:v>21</c:v>
                </c:pt>
                <c:pt idx="1068">
                  <c:v>23</c:v>
                </c:pt>
                <c:pt idx="1069">
                  <c:v>27</c:v>
                </c:pt>
                <c:pt idx="1070">
                  <c:v>25</c:v>
                </c:pt>
                <c:pt idx="1071">
                  <c:v>26</c:v>
                </c:pt>
                <c:pt idx="1072">
                  <c:v>27</c:v>
                </c:pt>
                <c:pt idx="1073">
                  <c:v>27</c:v>
                </c:pt>
                <c:pt idx="1074">
                  <c:v>18</c:v>
                </c:pt>
                <c:pt idx="1075">
                  <c:v>20</c:v>
                </c:pt>
                <c:pt idx="1076">
                  <c:v>21</c:v>
                </c:pt>
                <c:pt idx="1077">
                  <c:v>24</c:v>
                </c:pt>
                <c:pt idx="1078">
                  <c:v>29</c:v>
                </c:pt>
                <c:pt idx="1079">
                  <c:v>24</c:v>
                </c:pt>
                <c:pt idx="1080">
                  <c:v>22</c:v>
                </c:pt>
                <c:pt idx="1081">
                  <c:v>23</c:v>
                </c:pt>
                <c:pt idx="1082">
                  <c:v>22</c:v>
                </c:pt>
                <c:pt idx="1083">
                  <c:v>24</c:v>
                </c:pt>
                <c:pt idx="1084">
                  <c:v>30</c:v>
                </c:pt>
                <c:pt idx="1085">
                  <c:v>23</c:v>
                </c:pt>
                <c:pt idx="1086">
                  <c:v>23</c:v>
                </c:pt>
                <c:pt idx="1087">
                  <c:v>23</c:v>
                </c:pt>
                <c:pt idx="1088">
                  <c:v>19</c:v>
                </c:pt>
                <c:pt idx="1089">
                  <c:v>17</c:v>
                </c:pt>
                <c:pt idx="1090">
                  <c:v>18</c:v>
                </c:pt>
                <c:pt idx="1091">
                  <c:v>18</c:v>
                </c:pt>
                <c:pt idx="1092">
                  <c:v>21</c:v>
                </c:pt>
                <c:pt idx="1093">
                  <c:v>23</c:v>
                </c:pt>
                <c:pt idx="1094">
                  <c:v>23</c:v>
                </c:pt>
                <c:pt idx="1095">
                  <c:v>20</c:v>
                </c:pt>
                <c:pt idx="1096">
                  <c:v>22</c:v>
                </c:pt>
                <c:pt idx="1097">
                  <c:v>16</c:v>
                </c:pt>
                <c:pt idx="1098">
                  <c:v>15</c:v>
                </c:pt>
                <c:pt idx="1099">
                  <c:v>16</c:v>
                </c:pt>
                <c:pt idx="1100">
                  <c:v>18</c:v>
                </c:pt>
                <c:pt idx="1101">
                  <c:v>16</c:v>
                </c:pt>
                <c:pt idx="1102">
                  <c:v>21</c:v>
                </c:pt>
                <c:pt idx="1103">
                  <c:v>14</c:v>
                </c:pt>
                <c:pt idx="1104">
                  <c:v>13</c:v>
                </c:pt>
                <c:pt idx="1105">
                  <c:v>15</c:v>
                </c:pt>
                <c:pt idx="1106">
                  <c:v>11</c:v>
                </c:pt>
                <c:pt idx="1107">
                  <c:v>12</c:v>
                </c:pt>
                <c:pt idx="1108">
                  <c:v>15</c:v>
                </c:pt>
                <c:pt idx="1109">
                  <c:v>22</c:v>
                </c:pt>
                <c:pt idx="1110">
                  <c:v>22</c:v>
                </c:pt>
                <c:pt idx="1111">
                  <c:v>27</c:v>
                </c:pt>
                <c:pt idx="1112">
                  <c:v>29</c:v>
                </c:pt>
                <c:pt idx="1113">
                  <c:v>33</c:v>
                </c:pt>
                <c:pt idx="1114">
                  <c:v>33</c:v>
                </c:pt>
                <c:pt idx="1115">
                  <c:v>32</c:v>
                </c:pt>
                <c:pt idx="1116">
                  <c:v>31</c:v>
                </c:pt>
                <c:pt idx="1117">
                  <c:v>28</c:v>
                </c:pt>
                <c:pt idx="1118">
                  <c:v>22</c:v>
                </c:pt>
                <c:pt idx="1119">
                  <c:v>23</c:v>
                </c:pt>
                <c:pt idx="1120">
                  <c:v>22</c:v>
                </c:pt>
                <c:pt idx="1121">
                  <c:v>22</c:v>
                </c:pt>
                <c:pt idx="1122">
                  <c:v>25</c:v>
                </c:pt>
                <c:pt idx="1123">
                  <c:v>25</c:v>
                </c:pt>
                <c:pt idx="1124">
                  <c:v>25</c:v>
                </c:pt>
                <c:pt idx="1125">
                  <c:v>29</c:v>
                </c:pt>
                <c:pt idx="1126">
                  <c:v>29</c:v>
                </c:pt>
                <c:pt idx="1127">
                  <c:v>30</c:v>
                </c:pt>
                <c:pt idx="1128">
                  <c:v>31</c:v>
                </c:pt>
                <c:pt idx="1129">
                  <c:v>28</c:v>
                </c:pt>
                <c:pt idx="1130">
                  <c:v>19</c:v>
                </c:pt>
                <c:pt idx="1131">
                  <c:v>18</c:v>
                </c:pt>
                <c:pt idx="1132">
                  <c:v>17</c:v>
                </c:pt>
                <c:pt idx="1133">
                  <c:v>10</c:v>
                </c:pt>
                <c:pt idx="1134">
                  <c:v>10</c:v>
                </c:pt>
                <c:pt idx="1135">
                  <c:v>10</c:v>
                </c:pt>
                <c:pt idx="1136">
                  <c:v>10</c:v>
                </c:pt>
                <c:pt idx="1137">
                  <c:v>10</c:v>
                </c:pt>
                <c:pt idx="1138">
                  <c:v>9</c:v>
                </c:pt>
                <c:pt idx="1139">
                  <c:v>10</c:v>
                </c:pt>
                <c:pt idx="1140">
                  <c:v>11</c:v>
                </c:pt>
                <c:pt idx="1141">
                  <c:v>9</c:v>
                </c:pt>
                <c:pt idx="1142">
                  <c:v>11</c:v>
                </c:pt>
                <c:pt idx="1143">
                  <c:v>10</c:v>
                </c:pt>
                <c:pt idx="1144">
                  <c:v>8</c:v>
                </c:pt>
                <c:pt idx="1145">
                  <c:v>8</c:v>
                </c:pt>
                <c:pt idx="1146">
                  <c:v>9</c:v>
                </c:pt>
                <c:pt idx="1147">
                  <c:v>8</c:v>
                </c:pt>
                <c:pt idx="1148">
                  <c:v>8</c:v>
                </c:pt>
                <c:pt idx="1149">
                  <c:v>15</c:v>
                </c:pt>
                <c:pt idx="1150">
                  <c:v>18</c:v>
                </c:pt>
                <c:pt idx="1151">
                  <c:v>16</c:v>
                </c:pt>
                <c:pt idx="1152">
                  <c:v>17</c:v>
                </c:pt>
                <c:pt idx="1153">
                  <c:v>14</c:v>
                </c:pt>
                <c:pt idx="1154">
                  <c:v>13</c:v>
                </c:pt>
                <c:pt idx="1155">
                  <c:v>16</c:v>
                </c:pt>
                <c:pt idx="1156">
                  <c:v>16</c:v>
                </c:pt>
                <c:pt idx="1157">
                  <c:v>16</c:v>
                </c:pt>
                <c:pt idx="1158">
                  <c:v>12</c:v>
                </c:pt>
                <c:pt idx="1159">
                  <c:v>10</c:v>
                </c:pt>
                <c:pt idx="1160">
                  <c:v>9</c:v>
                </c:pt>
                <c:pt idx="1161">
                  <c:v>16</c:v>
                </c:pt>
                <c:pt idx="1162">
                  <c:v>15</c:v>
                </c:pt>
                <c:pt idx="1163">
                  <c:v>17</c:v>
                </c:pt>
                <c:pt idx="1164">
                  <c:v>18</c:v>
                </c:pt>
                <c:pt idx="1165">
                  <c:v>19</c:v>
                </c:pt>
                <c:pt idx="1166">
                  <c:v>13</c:v>
                </c:pt>
                <c:pt idx="1167">
                  <c:v>21</c:v>
                </c:pt>
                <c:pt idx="1168">
                  <c:v>20</c:v>
                </c:pt>
                <c:pt idx="1169">
                  <c:v>24</c:v>
                </c:pt>
                <c:pt idx="1170">
                  <c:v>18</c:v>
                </c:pt>
                <c:pt idx="1171">
                  <c:v>13</c:v>
                </c:pt>
                <c:pt idx="1172">
                  <c:v>13</c:v>
                </c:pt>
                <c:pt idx="1173">
                  <c:v>9</c:v>
                </c:pt>
                <c:pt idx="1174">
                  <c:v>8</c:v>
                </c:pt>
                <c:pt idx="1175">
                  <c:v>6</c:v>
                </c:pt>
                <c:pt idx="1176">
                  <c:v>6</c:v>
                </c:pt>
                <c:pt idx="1177">
                  <c:v>8</c:v>
                </c:pt>
                <c:pt idx="1178">
                  <c:v>9</c:v>
                </c:pt>
                <c:pt idx="1179">
                  <c:v>9</c:v>
                </c:pt>
                <c:pt idx="1180">
                  <c:v>10</c:v>
                </c:pt>
                <c:pt idx="1181">
                  <c:v>9</c:v>
                </c:pt>
                <c:pt idx="1182">
                  <c:v>7</c:v>
                </c:pt>
                <c:pt idx="1183">
                  <c:v>6</c:v>
                </c:pt>
                <c:pt idx="1184">
                  <c:v>5</c:v>
                </c:pt>
                <c:pt idx="1185">
                  <c:v>5</c:v>
                </c:pt>
                <c:pt idx="1186">
                  <c:v>6</c:v>
                </c:pt>
                <c:pt idx="1187">
                  <c:v>5</c:v>
                </c:pt>
                <c:pt idx="1188">
                  <c:v>10</c:v>
                </c:pt>
                <c:pt idx="1189">
                  <c:v>10</c:v>
                </c:pt>
                <c:pt idx="1190">
                  <c:v>12</c:v>
                </c:pt>
                <c:pt idx="1191">
                  <c:v>8</c:v>
                </c:pt>
                <c:pt idx="1192">
                  <c:v>6</c:v>
                </c:pt>
                <c:pt idx="1193">
                  <c:v>7</c:v>
                </c:pt>
                <c:pt idx="1194">
                  <c:v>20</c:v>
                </c:pt>
                <c:pt idx="1195">
                  <c:v>21</c:v>
                </c:pt>
                <c:pt idx="1196">
                  <c:v>24</c:v>
                </c:pt>
                <c:pt idx="1197">
                  <c:v>28</c:v>
                </c:pt>
                <c:pt idx="1198">
                  <c:v>28</c:v>
                </c:pt>
                <c:pt idx="1199">
                  <c:v>27</c:v>
                </c:pt>
                <c:pt idx="1200">
                  <c:v>22</c:v>
                </c:pt>
                <c:pt idx="1201">
                  <c:v>18</c:v>
                </c:pt>
                <c:pt idx="1202">
                  <c:v>22</c:v>
                </c:pt>
                <c:pt idx="1203">
                  <c:v>24</c:v>
                </c:pt>
                <c:pt idx="1204">
                  <c:v>29</c:v>
                </c:pt>
                <c:pt idx="1205">
                  <c:v>29</c:v>
                </c:pt>
                <c:pt idx="1206">
                  <c:v>30</c:v>
                </c:pt>
                <c:pt idx="1207">
                  <c:v>32</c:v>
                </c:pt>
                <c:pt idx="1208">
                  <c:v>32</c:v>
                </c:pt>
                <c:pt idx="1209">
                  <c:v>30</c:v>
                </c:pt>
                <c:pt idx="1210">
                  <c:v>27</c:v>
                </c:pt>
                <c:pt idx="1211">
                  <c:v>28</c:v>
                </c:pt>
                <c:pt idx="1212">
                  <c:v>24</c:v>
                </c:pt>
                <c:pt idx="1213">
                  <c:v>23</c:v>
                </c:pt>
                <c:pt idx="1214">
                  <c:v>23</c:v>
                </c:pt>
                <c:pt idx="1215">
                  <c:v>19</c:v>
                </c:pt>
                <c:pt idx="1216">
                  <c:v>15</c:v>
                </c:pt>
                <c:pt idx="1217">
                  <c:v>17</c:v>
                </c:pt>
                <c:pt idx="1218">
                  <c:v>16</c:v>
                </c:pt>
                <c:pt idx="1219">
                  <c:v>13</c:v>
                </c:pt>
                <c:pt idx="1220">
                  <c:v>12</c:v>
                </c:pt>
                <c:pt idx="1221">
                  <c:v>13</c:v>
                </c:pt>
                <c:pt idx="1222">
                  <c:v>10</c:v>
                </c:pt>
                <c:pt idx="1223">
                  <c:v>12</c:v>
                </c:pt>
                <c:pt idx="1224">
                  <c:v>25</c:v>
                </c:pt>
                <c:pt idx="1225">
                  <c:v>25</c:v>
                </c:pt>
                <c:pt idx="1226">
                  <c:v>21</c:v>
                </c:pt>
                <c:pt idx="1227">
                  <c:v>21</c:v>
                </c:pt>
                <c:pt idx="1228">
                  <c:v>22</c:v>
                </c:pt>
                <c:pt idx="1229">
                  <c:v>22</c:v>
                </c:pt>
                <c:pt idx="1230">
                  <c:v>19</c:v>
                </c:pt>
                <c:pt idx="1231">
                  <c:v>22</c:v>
                </c:pt>
                <c:pt idx="1232">
                  <c:v>22</c:v>
                </c:pt>
                <c:pt idx="1233">
                  <c:v>24</c:v>
                </c:pt>
                <c:pt idx="1234">
                  <c:v>24</c:v>
                </c:pt>
                <c:pt idx="1235">
                  <c:v>21</c:v>
                </c:pt>
                <c:pt idx="1236">
                  <c:v>21</c:v>
                </c:pt>
                <c:pt idx="1237">
                  <c:v>19</c:v>
                </c:pt>
                <c:pt idx="1238">
                  <c:v>17</c:v>
                </c:pt>
                <c:pt idx="1239">
                  <c:v>13</c:v>
                </c:pt>
                <c:pt idx="1240">
                  <c:v>14</c:v>
                </c:pt>
                <c:pt idx="1241">
                  <c:v>13</c:v>
                </c:pt>
                <c:pt idx="1242">
                  <c:v>15</c:v>
                </c:pt>
                <c:pt idx="1243">
                  <c:v>19</c:v>
                </c:pt>
                <c:pt idx="1244">
                  <c:v>26</c:v>
                </c:pt>
                <c:pt idx="1245">
                  <c:v>23</c:v>
                </c:pt>
                <c:pt idx="1246">
                  <c:v>22</c:v>
                </c:pt>
                <c:pt idx="1247">
                  <c:v>21</c:v>
                </c:pt>
                <c:pt idx="1248">
                  <c:v>18</c:v>
                </c:pt>
                <c:pt idx="1249">
                  <c:v>20</c:v>
                </c:pt>
                <c:pt idx="1250">
                  <c:v>23</c:v>
                </c:pt>
                <c:pt idx="1251">
                  <c:v>24</c:v>
                </c:pt>
                <c:pt idx="1252">
                  <c:v>26</c:v>
                </c:pt>
                <c:pt idx="1253">
                  <c:v>30</c:v>
                </c:pt>
                <c:pt idx="1254">
                  <c:v>24</c:v>
                </c:pt>
                <c:pt idx="1255">
                  <c:v>23</c:v>
                </c:pt>
                <c:pt idx="1256">
                  <c:v>23</c:v>
                </c:pt>
                <c:pt idx="1257">
                  <c:v>17</c:v>
                </c:pt>
                <c:pt idx="1258">
                  <c:v>19</c:v>
                </c:pt>
                <c:pt idx="1259">
                  <c:v>16</c:v>
                </c:pt>
                <c:pt idx="1260">
                  <c:v>14</c:v>
                </c:pt>
                <c:pt idx="1261">
                  <c:v>11</c:v>
                </c:pt>
                <c:pt idx="1262">
                  <c:v>27</c:v>
                </c:pt>
                <c:pt idx="1263">
                  <c:v>26</c:v>
                </c:pt>
                <c:pt idx="1264">
                  <c:v>25</c:v>
                </c:pt>
                <c:pt idx="1265">
                  <c:v>27</c:v>
                </c:pt>
                <c:pt idx="1266">
                  <c:v>28</c:v>
                </c:pt>
                <c:pt idx="1267">
                  <c:v>26</c:v>
                </c:pt>
                <c:pt idx="1268">
                  <c:v>21</c:v>
                </c:pt>
                <c:pt idx="1269">
                  <c:v>19</c:v>
                </c:pt>
                <c:pt idx="1270">
                  <c:v>17</c:v>
                </c:pt>
                <c:pt idx="1271">
                  <c:v>13</c:v>
                </c:pt>
                <c:pt idx="1272">
                  <c:v>14</c:v>
                </c:pt>
                <c:pt idx="1273">
                  <c:v>18</c:v>
                </c:pt>
                <c:pt idx="1274">
                  <c:v>13</c:v>
                </c:pt>
                <c:pt idx="1275">
                  <c:v>13</c:v>
                </c:pt>
                <c:pt idx="1276">
                  <c:v>17</c:v>
                </c:pt>
                <c:pt idx="1277">
                  <c:v>11</c:v>
                </c:pt>
                <c:pt idx="1278">
                  <c:v>12</c:v>
                </c:pt>
                <c:pt idx="1279">
                  <c:v>22</c:v>
                </c:pt>
                <c:pt idx="1280">
                  <c:v>24</c:v>
                </c:pt>
                <c:pt idx="1281">
                  <c:v>27</c:v>
                </c:pt>
                <c:pt idx="1282">
                  <c:v>27</c:v>
                </c:pt>
                <c:pt idx="1283">
                  <c:v>24</c:v>
                </c:pt>
                <c:pt idx="1284">
                  <c:v>17</c:v>
                </c:pt>
                <c:pt idx="1285">
                  <c:v>18</c:v>
                </c:pt>
                <c:pt idx="1286">
                  <c:v>16</c:v>
                </c:pt>
                <c:pt idx="1287">
                  <c:v>12</c:v>
                </c:pt>
                <c:pt idx="1288">
                  <c:v>14</c:v>
                </c:pt>
                <c:pt idx="1289">
                  <c:v>24</c:v>
                </c:pt>
                <c:pt idx="1290">
                  <c:v>24</c:v>
                </c:pt>
                <c:pt idx="1291">
                  <c:v>30</c:v>
                </c:pt>
                <c:pt idx="1292">
                  <c:v>30</c:v>
                </c:pt>
                <c:pt idx="1293">
                  <c:v>29</c:v>
                </c:pt>
                <c:pt idx="1294">
                  <c:v>28</c:v>
                </c:pt>
                <c:pt idx="1295">
                  <c:v>25</c:v>
                </c:pt>
                <c:pt idx="1296">
                  <c:v>24</c:v>
                </c:pt>
                <c:pt idx="1297">
                  <c:v>28</c:v>
                </c:pt>
                <c:pt idx="1298">
                  <c:v>26</c:v>
                </c:pt>
                <c:pt idx="1299">
                  <c:v>28</c:v>
                </c:pt>
                <c:pt idx="1300">
                  <c:v>32</c:v>
                </c:pt>
                <c:pt idx="1301">
                  <c:v>32</c:v>
                </c:pt>
                <c:pt idx="1302">
                  <c:v>30</c:v>
                </c:pt>
                <c:pt idx="1303">
                  <c:v>30</c:v>
                </c:pt>
                <c:pt idx="1304">
                  <c:v>25</c:v>
                </c:pt>
                <c:pt idx="1305">
                  <c:v>25</c:v>
                </c:pt>
                <c:pt idx="1306">
                  <c:v>22</c:v>
                </c:pt>
                <c:pt idx="1307">
                  <c:v>17</c:v>
                </c:pt>
                <c:pt idx="1308">
                  <c:v>17</c:v>
                </c:pt>
                <c:pt idx="1309">
                  <c:v>17</c:v>
                </c:pt>
                <c:pt idx="1310">
                  <c:v>21</c:v>
                </c:pt>
                <c:pt idx="1311">
                  <c:v>26</c:v>
                </c:pt>
                <c:pt idx="1312">
                  <c:v>27</c:v>
                </c:pt>
                <c:pt idx="1313">
                  <c:v>22</c:v>
                </c:pt>
                <c:pt idx="1314">
                  <c:v>21</c:v>
                </c:pt>
                <c:pt idx="1315">
                  <c:v>20</c:v>
                </c:pt>
                <c:pt idx="1316">
                  <c:v>27</c:v>
                </c:pt>
                <c:pt idx="1317">
                  <c:v>25</c:v>
                </c:pt>
                <c:pt idx="1318">
                  <c:v>26</c:v>
                </c:pt>
                <c:pt idx="1319">
                  <c:v>27</c:v>
                </c:pt>
                <c:pt idx="1320">
                  <c:v>27</c:v>
                </c:pt>
                <c:pt idx="1321">
                  <c:v>21</c:v>
                </c:pt>
                <c:pt idx="1322">
                  <c:v>24</c:v>
                </c:pt>
                <c:pt idx="1323">
                  <c:v>22</c:v>
                </c:pt>
                <c:pt idx="1324">
                  <c:v>22</c:v>
                </c:pt>
                <c:pt idx="1325">
                  <c:v>25</c:v>
                </c:pt>
                <c:pt idx="1326">
                  <c:v>24</c:v>
                </c:pt>
                <c:pt idx="1327">
                  <c:v>29</c:v>
                </c:pt>
                <c:pt idx="1328">
                  <c:v>31</c:v>
                </c:pt>
                <c:pt idx="1329">
                  <c:v>30</c:v>
                </c:pt>
                <c:pt idx="1330">
                  <c:v>28</c:v>
                </c:pt>
                <c:pt idx="1331">
                  <c:v>27</c:v>
                </c:pt>
                <c:pt idx="1332">
                  <c:v>25</c:v>
                </c:pt>
                <c:pt idx="1333">
                  <c:v>20</c:v>
                </c:pt>
                <c:pt idx="1334">
                  <c:v>19</c:v>
                </c:pt>
                <c:pt idx="1335">
                  <c:v>20</c:v>
                </c:pt>
                <c:pt idx="1336">
                  <c:v>21</c:v>
                </c:pt>
                <c:pt idx="1337">
                  <c:v>21</c:v>
                </c:pt>
                <c:pt idx="1338">
                  <c:v>24</c:v>
                </c:pt>
                <c:pt idx="1339">
                  <c:v>28</c:v>
                </c:pt>
                <c:pt idx="1340">
                  <c:v>27</c:v>
                </c:pt>
                <c:pt idx="1341">
                  <c:v>27</c:v>
                </c:pt>
                <c:pt idx="1342">
                  <c:v>27</c:v>
                </c:pt>
                <c:pt idx="1343">
                  <c:v>28</c:v>
                </c:pt>
                <c:pt idx="1344">
                  <c:v>26</c:v>
                </c:pt>
                <c:pt idx="1345">
                  <c:v>22</c:v>
                </c:pt>
                <c:pt idx="1346">
                  <c:v>21</c:v>
                </c:pt>
                <c:pt idx="1347">
                  <c:v>28</c:v>
                </c:pt>
                <c:pt idx="1348">
                  <c:v>28</c:v>
                </c:pt>
                <c:pt idx="1349">
                  <c:v>28</c:v>
                </c:pt>
                <c:pt idx="1350">
                  <c:v>23</c:v>
                </c:pt>
                <c:pt idx="1351">
                  <c:v>18</c:v>
                </c:pt>
                <c:pt idx="1352">
                  <c:v>21</c:v>
                </c:pt>
                <c:pt idx="1353">
                  <c:v>21</c:v>
                </c:pt>
                <c:pt idx="1354">
                  <c:v>20</c:v>
                </c:pt>
                <c:pt idx="1355">
                  <c:v>15</c:v>
                </c:pt>
                <c:pt idx="1356">
                  <c:v>16</c:v>
                </c:pt>
                <c:pt idx="1357">
                  <c:v>18</c:v>
                </c:pt>
                <c:pt idx="1358">
                  <c:v>18</c:v>
                </c:pt>
                <c:pt idx="1359">
                  <c:v>20</c:v>
                </c:pt>
                <c:pt idx="1360">
                  <c:v>24</c:v>
                </c:pt>
                <c:pt idx="1361">
                  <c:v>23</c:v>
                </c:pt>
                <c:pt idx="1362">
                  <c:v>18</c:v>
                </c:pt>
                <c:pt idx="1363">
                  <c:v>16</c:v>
                </c:pt>
                <c:pt idx="1364">
                  <c:v>15</c:v>
                </c:pt>
                <c:pt idx="1365">
                  <c:v>12</c:v>
                </c:pt>
                <c:pt idx="1366">
                  <c:v>9</c:v>
                </c:pt>
                <c:pt idx="1367">
                  <c:v>10</c:v>
                </c:pt>
                <c:pt idx="1368">
                  <c:v>12</c:v>
                </c:pt>
                <c:pt idx="1369">
                  <c:v>21</c:v>
                </c:pt>
                <c:pt idx="1370">
                  <c:v>21</c:v>
                </c:pt>
                <c:pt idx="1371">
                  <c:v>19</c:v>
                </c:pt>
                <c:pt idx="1372">
                  <c:v>22</c:v>
                </c:pt>
                <c:pt idx="1373">
                  <c:v>22</c:v>
                </c:pt>
                <c:pt idx="1374">
                  <c:v>22</c:v>
                </c:pt>
                <c:pt idx="1375">
                  <c:v>22</c:v>
                </c:pt>
                <c:pt idx="1376">
                  <c:v>28</c:v>
                </c:pt>
                <c:pt idx="1377">
                  <c:v>28</c:v>
                </c:pt>
                <c:pt idx="1378">
                  <c:v>27</c:v>
                </c:pt>
                <c:pt idx="1379">
                  <c:v>27</c:v>
                </c:pt>
                <c:pt idx="1380">
                  <c:v>26</c:v>
                </c:pt>
                <c:pt idx="1381">
                  <c:v>25</c:v>
                </c:pt>
                <c:pt idx="1382">
                  <c:v>24</c:v>
                </c:pt>
                <c:pt idx="1383">
                  <c:v>27</c:v>
                </c:pt>
                <c:pt idx="1384">
                  <c:v>26</c:v>
                </c:pt>
                <c:pt idx="1385">
                  <c:v>29</c:v>
                </c:pt>
                <c:pt idx="1386">
                  <c:v>28</c:v>
                </c:pt>
                <c:pt idx="1387">
                  <c:v>28</c:v>
                </c:pt>
                <c:pt idx="1388">
                  <c:v>27</c:v>
                </c:pt>
                <c:pt idx="1389">
                  <c:v>26</c:v>
                </c:pt>
                <c:pt idx="1390">
                  <c:v>21</c:v>
                </c:pt>
                <c:pt idx="1391">
                  <c:v>21</c:v>
                </c:pt>
                <c:pt idx="1392">
                  <c:v>21</c:v>
                </c:pt>
                <c:pt idx="1393">
                  <c:v>18</c:v>
                </c:pt>
                <c:pt idx="1394">
                  <c:v>26</c:v>
                </c:pt>
                <c:pt idx="1395">
                  <c:v>25</c:v>
                </c:pt>
                <c:pt idx="1396">
                  <c:v>12</c:v>
                </c:pt>
                <c:pt idx="1397">
                  <c:v>18</c:v>
                </c:pt>
                <c:pt idx="1398">
                  <c:v>21</c:v>
                </c:pt>
                <c:pt idx="1399">
                  <c:v>26</c:v>
                </c:pt>
                <c:pt idx="1400">
                  <c:v>27</c:v>
                </c:pt>
                <c:pt idx="1401">
                  <c:v>24</c:v>
                </c:pt>
                <c:pt idx="1402">
                  <c:v>24</c:v>
                </c:pt>
                <c:pt idx="1403">
                  <c:v>17</c:v>
                </c:pt>
                <c:pt idx="1404">
                  <c:v>21</c:v>
                </c:pt>
                <c:pt idx="1405">
                  <c:v>15</c:v>
                </c:pt>
                <c:pt idx="1406">
                  <c:v>18</c:v>
                </c:pt>
                <c:pt idx="1407">
                  <c:v>24</c:v>
                </c:pt>
                <c:pt idx="1408">
                  <c:v>26</c:v>
                </c:pt>
                <c:pt idx="1409">
                  <c:v>25</c:v>
                </c:pt>
                <c:pt idx="1410">
                  <c:v>22</c:v>
                </c:pt>
                <c:pt idx="1411">
                  <c:v>14</c:v>
                </c:pt>
                <c:pt idx="1412">
                  <c:v>9</c:v>
                </c:pt>
                <c:pt idx="1413">
                  <c:v>9</c:v>
                </c:pt>
                <c:pt idx="1414">
                  <c:v>8</c:v>
                </c:pt>
                <c:pt idx="1415">
                  <c:v>6</c:v>
                </c:pt>
                <c:pt idx="1416">
                  <c:v>6</c:v>
                </c:pt>
                <c:pt idx="1417">
                  <c:v>4</c:v>
                </c:pt>
                <c:pt idx="1418">
                  <c:v>7</c:v>
                </c:pt>
                <c:pt idx="1419">
                  <c:v>10</c:v>
                </c:pt>
                <c:pt idx="1420">
                  <c:v>12</c:v>
                </c:pt>
                <c:pt idx="1421">
                  <c:v>11</c:v>
                </c:pt>
                <c:pt idx="1422">
                  <c:v>8</c:v>
                </c:pt>
                <c:pt idx="1423">
                  <c:v>8</c:v>
                </c:pt>
                <c:pt idx="1424">
                  <c:v>10</c:v>
                </c:pt>
                <c:pt idx="1425">
                  <c:v>12</c:v>
                </c:pt>
                <c:pt idx="1426">
                  <c:v>15</c:v>
                </c:pt>
                <c:pt idx="1427">
                  <c:v>13</c:v>
                </c:pt>
                <c:pt idx="1428">
                  <c:v>11</c:v>
                </c:pt>
                <c:pt idx="1429">
                  <c:v>11</c:v>
                </c:pt>
                <c:pt idx="1430">
                  <c:v>16</c:v>
                </c:pt>
                <c:pt idx="1431">
                  <c:v>10</c:v>
                </c:pt>
                <c:pt idx="1432">
                  <c:v>14</c:v>
                </c:pt>
                <c:pt idx="1433">
                  <c:v>9</c:v>
                </c:pt>
                <c:pt idx="1434">
                  <c:v>9</c:v>
                </c:pt>
                <c:pt idx="1435">
                  <c:v>10</c:v>
                </c:pt>
                <c:pt idx="1436">
                  <c:v>17</c:v>
                </c:pt>
                <c:pt idx="1437">
                  <c:v>14</c:v>
                </c:pt>
                <c:pt idx="1438">
                  <c:v>22</c:v>
                </c:pt>
                <c:pt idx="1439">
                  <c:v>18</c:v>
                </c:pt>
                <c:pt idx="1440">
                  <c:v>19</c:v>
                </c:pt>
                <c:pt idx="1441">
                  <c:v>16</c:v>
                </c:pt>
                <c:pt idx="1442">
                  <c:v>8</c:v>
                </c:pt>
                <c:pt idx="1443">
                  <c:v>11</c:v>
                </c:pt>
                <c:pt idx="1444">
                  <c:v>9</c:v>
                </c:pt>
                <c:pt idx="1445">
                  <c:v>9</c:v>
                </c:pt>
                <c:pt idx="1446">
                  <c:v>14</c:v>
                </c:pt>
                <c:pt idx="1447">
                  <c:v>15</c:v>
                </c:pt>
                <c:pt idx="1448">
                  <c:v>10</c:v>
                </c:pt>
                <c:pt idx="1449">
                  <c:v>12</c:v>
                </c:pt>
                <c:pt idx="1450">
                  <c:v>18</c:v>
                </c:pt>
                <c:pt idx="1451">
                  <c:v>21</c:v>
                </c:pt>
                <c:pt idx="1452">
                  <c:v>21</c:v>
                </c:pt>
                <c:pt idx="1453">
                  <c:v>22</c:v>
                </c:pt>
                <c:pt idx="1454">
                  <c:v>24</c:v>
                </c:pt>
                <c:pt idx="1455">
                  <c:v>25</c:v>
                </c:pt>
                <c:pt idx="1456">
                  <c:v>25</c:v>
                </c:pt>
                <c:pt idx="1457">
                  <c:v>23</c:v>
                </c:pt>
                <c:pt idx="1458">
                  <c:v>20</c:v>
                </c:pt>
                <c:pt idx="1459">
                  <c:v>15</c:v>
                </c:pt>
                <c:pt idx="1460">
                  <c:v>18</c:v>
                </c:pt>
                <c:pt idx="1461">
                  <c:v>21</c:v>
                </c:pt>
                <c:pt idx="1462">
                  <c:v>24</c:v>
                </c:pt>
                <c:pt idx="1463">
                  <c:v>26</c:v>
                </c:pt>
                <c:pt idx="1464">
                  <c:v>27</c:v>
                </c:pt>
                <c:pt idx="1465">
                  <c:v>30</c:v>
                </c:pt>
                <c:pt idx="1466">
                  <c:v>24</c:v>
                </c:pt>
                <c:pt idx="1467">
                  <c:v>24</c:v>
                </c:pt>
                <c:pt idx="1468">
                  <c:v>25</c:v>
                </c:pt>
                <c:pt idx="1469">
                  <c:v>27</c:v>
                </c:pt>
                <c:pt idx="1470">
                  <c:v>31</c:v>
                </c:pt>
                <c:pt idx="1471">
                  <c:v>31</c:v>
                </c:pt>
                <c:pt idx="1472">
                  <c:v>30</c:v>
                </c:pt>
                <c:pt idx="1473">
                  <c:v>24</c:v>
                </c:pt>
                <c:pt idx="1474">
                  <c:v>17</c:v>
                </c:pt>
                <c:pt idx="1475">
                  <c:v>17</c:v>
                </c:pt>
                <c:pt idx="1476">
                  <c:v>16</c:v>
                </c:pt>
                <c:pt idx="1477">
                  <c:v>24</c:v>
                </c:pt>
                <c:pt idx="1478">
                  <c:v>30</c:v>
                </c:pt>
                <c:pt idx="1479">
                  <c:v>30</c:v>
                </c:pt>
                <c:pt idx="1480">
                  <c:v>28</c:v>
                </c:pt>
                <c:pt idx="1481">
                  <c:v>20</c:v>
                </c:pt>
                <c:pt idx="1482">
                  <c:v>21</c:v>
                </c:pt>
                <c:pt idx="1483">
                  <c:v>19</c:v>
                </c:pt>
                <c:pt idx="1484">
                  <c:v>20</c:v>
                </c:pt>
                <c:pt idx="1485">
                  <c:v>29</c:v>
                </c:pt>
                <c:pt idx="1486">
                  <c:v>27</c:v>
                </c:pt>
                <c:pt idx="1487">
                  <c:v>25</c:v>
                </c:pt>
                <c:pt idx="1488">
                  <c:v>25</c:v>
                </c:pt>
                <c:pt idx="1489">
                  <c:v>20</c:v>
                </c:pt>
                <c:pt idx="1490">
                  <c:v>14</c:v>
                </c:pt>
                <c:pt idx="1491">
                  <c:v>12</c:v>
                </c:pt>
                <c:pt idx="1492">
                  <c:v>17</c:v>
                </c:pt>
                <c:pt idx="1493">
                  <c:v>21</c:v>
                </c:pt>
                <c:pt idx="1494">
                  <c:v>20</c:v>
                </c:pt>
                <c:pt idx="1495">
                  <c:v>30</c:v>
                </c:pt>
                <c:pt idx="1496">
                  <c:v>30</c:v>
                </c:pt>
                <c:pt idx="1497">
                  <c:v>29</c:v>
                </c:pt>
                <c:pt idx="1498">
                  <c:v>27</c:v>
                </c:pt>
                <c:pt idx="1499">
                  <c:v>30</c:v>
                </c:pt>
                <c:pt idx="1500">
                  <c:v>24</c:v>
                </c:pt>
                <c:pt idx="1501">
                  <c:v>21</c:v>
                </c:pt>
                <c:pt idx="1502">
                  <c:v>27</c:v>
                </c:pt>
                <c:pt idx="1503">
                  <c:v>28</c:v>
                </c:pt>
                <c:pt idx="1504">
                  <c:v>23</c:v>
                </c:pt>
                <c:pt idx="1505">
                  <c:v>23</c:v>
                </c:pt>
                <c:pt idx="1506">
                  <c:v>19</c:v>
                </c:pt>
                <c:pt idx="1507">
                  <c:v>16</c:v>
                </c:pt>
                <c:pt idx="1508">
                  <c:v>16</c:v>
                </c:pt>
                <c:pt idx="1509">
                  <c:v>16</c:v>
                </c:pt>
                <c:pt idx="1510">
                  <c:v>16</c:v>
                </c:pt>
                <c:pt idx="1511">
                  <c:v>17</c:v>
                </c:pt>
                <c:pt idx="1512">
                  <c:v>21</c:v>
                </c:pt>
                <c:pt idx="1513">
                  <c:v>30</c:v>
                </c:pt>
                <c:pt idx="1514">
                  <c:v>27</c:v>
                </c:pt>
                <c:pt idx="1515">
                  <c:v>24</c:v>
                </c:pt>
                <c:pt idx="1516">
                  <c:v>23</c:v>
                </c:pt>
                <c:pt idx="1517">
                  <c:v>20</c:v>
                </c:pt>
                <c:pt idx="1518">
                  <c:v>13</c:v>
                </c:pt>
                <c:pt idx="1519">
                  <c:v>12</c:v>
                </c:pt>
                <c:pt idx="1520">
                  <c:v>13</c:v>
                </c:pt>
                <c:pt idx="1521">
                  <c:v>11</c:v>
                </c:pt>
                <c:pt idx="1522">
                  <c:v>12</c:v>
                </c:pt>
                <c:pt idx="1523">
                  <c:v>15</c:v>
                </c:pt>
                <c:pt idx="1524">
                  <c:v>18</c:v>
                </c:pt>
                <c:pt idx="1525">
                  <c:v>23</c:v>
                </c:pt>
                <c:pt idx="1526">
                  <c:v>23</c:v>
                </c:pt>
                <c:pt idx="1527">
                  <c:v>19</c:v>
                </c:pt>
                <c:pt idx="1528">
                  <c:v>19</c:v>
                </c:pt>
                <c:pt idx="1529">
                  <c:v>30</c:v>
                </c:pt>
                <c:pt idx="1530">
                  <c:v>30</c:v>
                </c:pt>
                <c:pt idx="1531">
                  <c:v>31</c:v>
                </c:pt>
                <c:pt idx="1532">
                  <c:v>30</c:v>
                </c:pt>
                <c:pt idx="1533">
                  <c:v>19</c:v>
                </c:pt>
                <c:pt idx="1534">
                  <c:v>11</c:v>
                </c:pt>
                <c:pt idx="1535">
                  <c:v>7</c:v>
                </c:pt>
                <c:pt idx="1536">
                  <c:v>7</c:v>
                </c:pt>
                <c:pt idx="1537">
                  <c:v>10</c:v>
                </c:pt>
                <c:pt idx="1538">
                  <c:v>9</c:v>
                </c:pt>
                <c:pt idx="1539">
                  <c:v>23</c:v>
                </c:pt>
                <c:pt idx="1540">
                  <c:v>25</c:v>
                </c:pt>
                <c:pt idx="1541">
                  <c:v>28</c:v>
                </c:pt>
                <c:pt idx="1542">
                  <c:v>31</c:v>
                </c:pt>
                <c:pt idx="1543">
                  <c:v>31</c:v>
                </c:pt>
                <c:pt idx="1544">
                  <c:v>27</c:v>
                </c:pt>
                <c:pt idx="1545">
                  <c:v>26</c:v>
                </c:pt>
                <c:pt idx="1546">
                  <c:v>15</c:v>
                </c:pt>
                <c:pt idx="1547">
                  <c:v>7</c:v>
                </c:pt>
                <c:pt idx="1548">
                  <c:v>10</c:v>
                </c:pt>
                <c:pt idx="1549">
                  <c:v>13</c:v>
                </c:pt>
                <c:pt idx="1550">
                  <c:v>11</c:v>
                </c:pt>
                <c:pt idx="1551">
                  <c:v>21</c:v>
                </c:pt>
                <c:pt idx="1552">
                  <c:v>21</c:v>
                </c:pt>
                <c:pt idx="1553">
                  <c:v>20</c:v>
                </c:pt>
                <c:pt idx="1554">
                  <c:v>15</c:v>
                </c:pt>
                <c:pt idx="1555">
                  <c:v>10</c:v>
                </c:pt>
                <c:pt idx="1556">
                  <c:v>9</c:v>
                </c:pt>
                <c:pt idx="1557">
                  <c:v>11</c:v>
                </c:pt>
                <c:pt idx="1558">
                  <c:v>9</c:v>
                </c:pt>
                <c:pt idx="1559">
                  <c:v>12</c:v>
                </c:pt>
                <c:pt idx="1560">
                  <c:v>9</c:v>
                </c:pt>
                <c:pt idx="1561">
                  <c:v>9</c:v>
                </c:pt>
                <c:pt idx="1562">
                  <c:v>4</c:v>
                </c:pt>
                <c:pt idx="1563">
                  <c:v>4</c:v>
                </c:pt>
                <c:pt idx="1564">
                  <c:v>5</c:v>
                </c:pt>
                <c:pt idx="1565">
                  <c:v>14</c:v>
                </c:pt>
                <c:pt idx="1566">
                  <c:v>14</c:v>
                </c:pt>
                <c:pt idx="1567">
                  <c:v>15</c:v>
                </c:pt>
                <c:pt idx="1568">
                  <c:v>16</c:v>
                </c:pt>
                <c:pt idx="1569">
                  <c:v>16</c:v>
                </c:pt>
                <c:pt idx="1570">
                  <c:v>12</c:v>
                </c:pt>
                <c:pt idx="1571">
                  <c:v>14</c:v>
                </c:pt>
                <c:pt idx="1572">
                  <c:v>16</c:v>
                </c:pt>
                <c:pt idx="1573">
                  <c:v>23</c:v>
                </c:pt>
                <c:pt idx="1574">
                  <c:v>21</c:v>
                </c:pt>
                <c:pt idx="1575">
                  <c:v>19</c:v>
                </c:pt>
                <c:pt idx="1576">
                  <c:v>11</c:v>
                </c:pt>
                <c:pt idx="1577">
                  <c:v>13</c:v>
                </c:pt>
                <c:pt idx="1578">
                  <c:v>17</c:v>
                </c:pt>
                <c:pt idx="1579">
                  <c:v>21</c:v>
                </c:pt>
                <c:pt idx="1580">
                  <c:v>23</c:v>
                </c:pt>
                <c:pt idx="1581">
                  <c:v>27</c:v>
                </c:pt>
                <c:pt idx="1582">
                  <c:v>27</c:v>
                </c:pt>
                <c:pt idx="1583">
                  <c:v>28</c:v>
                </c:pt>
                <c:pt idx="1584">
                  <c:v>22</c:v>
                </c:pt>
                <c:pt idx="1585">
                  <c:v>19</c:v>
                </c:pt>
                <c:pt idx="1586">
                  <c:v>19</c:v>
                </c:pt>
                <c:pt idx="1587">
                  <c:v>19</c:v>
                </c:pt>
                <c:pt idx="1588">
                  <c:v>18</c:v>
                </c:pt>
                <c:pt idx="1589">
                  <c:v>17</c:v>
                </c:pt>
                <c:pt idx="1590">
                  <c:v>18</c:v>
                </c:pt>
                <c:pt idx="1591">
                  <c:v>28</c:v>
                </c:pt>
                <c:pt idx="1592">
                  <c:v>28</c:v>
                </c:pt>
                <c:pt idx="1593">
                  <c:v>28</c:v>
                </c:pt>
                <c:pt idx="1594">
                  <c:v>28</c:v>
                </c:pt>
                <c:pt idx="1595">
                  <c:v>26</c:v>
                </c:pt>
                <c:pt idx="1596">
                  <c:v>29</c:v>
                </c:pt>
                <c:pt idx="1597">
                  <c:v>29</c:v>
                </c:pt>
                <c:pt idx="1598">
                  <c:v>24</c:v>
                </c:pt>
                <c:pt idx="1599">
                  <c:v>21</c:v>
                </c:pt>
                <c:pt idx="1600">
                  <c:v>21</c:v>
                </c:pt>
                <c:pt idx="1601">
                  <c:v>23</c:v>
                </c:pt>
                <c:pt idx="1602">
                  <c:v>25</c:v>
                </c:pt>
                <c:pt idx="1603">
                  <c:v>21</c:v>
                </c:pt>
                <c:pt idx="1604">
                  <c:v>21</c:v>
                </c:pt>
                <c:pt idx="1605">
                  <c:v>19</c:v>
                </c:pt>
                <c:pt idx="1606">
                  <c:v>17</c:v>
                </c:pt>
                <c:pt idx="1607">
                  <c:v>18</c:v>
                </c:pt>
                <c:pt idx="1608">
                  <c:v>23</c:v>
                </c:pt>
                <c:pt idx="1609">
                  <c:v>29</c:v>
                </c:pt>
                <c:pt idx="1610">
                  <c:v>25</c:v>
                </c:pt>
                <c:pt idx="1611">
                  <c:v>22</c:v>
                </c:pt>
                <c:pt idx="1612">
                  <c:v>20</c:v>
                </c:pt>
                <c:pt idx="1613">
                  <c:v>18</c:v>
                </c:pt>
                <c:pt idx="1614">
                  <c:v>16</c:v>
                </c:pt>
                <c:pt idx="1615">
                  <c:v>23</c:v>
                </c:pt>
                <c:pt idx="1616">
                  <c:v>23</c:v>
                </c:pt>
                <c:pt idx="1617">
                  <c:v>27</c:v>
                </c:pt>
                <c:pt idx="1618">
                  <c:v>29</c:v>
                </c:pt>
                <c:pt idx="1619">
                  <c:v>29</c:v>
                </c:pt>
                <c:pt idx="1620">
                  <c:v>29</c:v>
                </c:pt>
                <c:pt idx="1621">
                  <c:v>17</c:v>
                </c:pt>
                <c:pt idx="1622">
                  <c:v>16</c:v>
                </c:pt>
                <c:pt idx="1623">
                  <c:v>13</c:v>
                </c:pt>
                <c:pt idx="1624">
                  <c:v>13</c:v>
                </c:pt>
                <c:pt idx="1625">
                  <c:v>12</c:v>
                </c:pt>
                <c:pt idx="1626">
                  <c:v>12</c:v>
                </c:pt>
                <c:pt idx="1627">
                  <c:v>12</c:v>
                </c:pt>
                <c:pt idx="1628">
                  <c:v>12</c:v>
                </c:pt>
                <c:pt idx="1629">
                  <c:v>15</c:v>
                </c:pt>
                <c:pt idx="1630">
                  <c:v>18</c:v>
                </c:pt>
                <c:pt idx="1631">
                  <c:v>23</c:v>
                </c:pt>
                <c:pt idx="1632">
                  <c:v>25</c:v>
                </c:pt>
                <c:pt idx="1633">
                  <c:v>27</c:v>
                </c:pt>
                <c:pt idx="1634">
                  <c:v>26</c:v>
                </c:pt>
                <c:pt idx="1635">
                  <c:v>25</c:v>
                </c:pt>
                <c:pt idx="1636">
                  <c:v>18</c:v>
                </c:pt>
                <c:pt idx="1637">
                  <c:v>20</c:v>
                </c:pt>
                <c:pt idx="1638">
                  <c:v>20</c:v>
                </c:pt>
                <c:pt idx="1639">
                  <c:v>16</c:v>
                </c:pt>
                <c:pt idx="1640">
                  <c:v>15</c:v>
                </c:pt>
                <c:pt idx="1641">
                  <c:v>13</c:v>
                </c:pt>
                <c:pt idx="1642">
                  <c:v>15</c:v>
                </c:pt>
                <c:pt idx="1643">
                  <c:v>15</c:v>
                </c:pt>
                <c:pt idx="1644">
                  <c:v>20</c:v>
                </c:pt>
                <c:pt idx="1645">
                  <c:v>13</c:v>
                </c:pt>
                <c:pt idx="1646">
                  <c:v>14</c:v>
                </c:pt>
                <c:pt idx="1647">
                  <c:v>17</c:v>
                </c:pt>
                <c:pt idx="1648">
                  <c:v>15</c:v>
                </c:pt>
                <c:pt idx="1649">
                  <c:v>15</c:v>
                </c:pt>
                <c:pt idx="1650">
                  <c:v>16</c:v>
                </c:pt>
                <c:pt idx="1651">
                  <c:v>19</c:v>
                </c:pt>
                <c:pt idx="1652">
                  <c:v>19</c:v>
                </c:pt>
                <c:pt idx="1653">
                  <c:v>19</c:v>
                </c:pt>
                <c:pt idx="1654">
                  <c:v>11</c:v>
                </c:pt>
                <c:pt idx="1655">
                  <c:v>9</c:v>
                </c:pt>
                <c:pt idx="1656">
                  <c:v>8</c:v>
                </c:pt>
                <c:pt idx="1657">
                  <c:v>8</c:v>
                </c:pt>
                <c:pt idx="1658">
                  <c:v>7</c:v>
                </c:pt>
                <c:pt idx="1659">
                  <c:v>7</c:v>
                </c:pt>
                <c:pt idx="1660">
                  <c:v>8</c:v>
                </c:pt>
                <c:pt idx="1661">
                  <c:v>8</c:v>
                </c:pt>
                <c:pt idx="1662">
                  <c:v>8</c:v>
                </c:pt>
                <c:pt idx="1663">
                  <c:v>7</c:v>
                </c:pt>
                <c:pt idx="1664">
                  <c:v>8</c:v>
                </c:pt>
                <c:pt idx="1665">
                  <c:v>7</c:v>
                </c:pt>
                <c:pt idx="1666">
                  <c:v>7</c:v>
                </c:pt>
                <c:pt idx="1667">
                  <c:v>6</c:v>
                </c:pt>
                <c:pt idx="1668">
                  <c:v>9</c:v>
                </c:pt>
                <c:pt idx="1669">
                  <c:v>10</c:v>
                </c:pt>
                <c:pt idx="1670">
                  <c:v>12</c:v>
                </c:pt>
                <c:pt idx="1671">
                  <c:v>12</c:v>
                </c:pt>
                <c:pt idx="1672">
                  <c:v>11</c:v>
                </c:pt>
                <c:pt idx="1673">
                  <c:v>13</c:v>
                </c:pt>
                <c:pt idx="1674">
                  <c:v>12</c:v>
                </c:pt>
                <c:pt idx="1675">
                  <c:v>6</c:v>
                </c:pt>
                <c:pt idx="1676">
                  <c:v>7</c:v>
                </c:pt>
                <c:pt idx="1677">
                  <c:v>6</c:v>
                </c:pt>
                <c:pt idx="1678">
                  <c:v>7</c:v>
                </c:pt>
                <c:pt idx="1679">
                  <c:v>5</c:v>
                </c:pt>
                <c:pt idx="1680">
                  <c:v>8</c:v>
                </c:pt>
                <c:pt idx="1681">
                  <c:v>10</c:v>
                </c:pt>
                <c:pt idx="1682">
                  <c:v>16</c:v>
                </c:pt>
                <c:pt idx="1683">
                  <c:v>15</c:v>
                </c:pt>
                <c:pt idx="1684">
                  <c:v>12</c:v>
                </c:pt>
                <c:pt idx="1685">
                  <c:v>14</c:v>
                </c:pt>
                <c:pt idx="1686">
                  <c:v>14</c:v>
                </c:pt>
                <c:pt idx="1687">
                  <c:v>6</c:v>
                </c:pt>
                <c:pt idx="1688">
                  <c:v>6</c:v>
                </c:pt>
                <c:pt idx="1689">
                  <c:v>5</c:v>
                </c:pt>
                <c:pt idx="1690">
                  <c:v>4</c:v>
                </c:pt>
                <c:pt idx="1691">
                  <c:v>4</c:v>
                </c:pt>
                <c:pt idx="1692">
                  <c:v>6</c:v>
                </c:pt>
                <c:pt idx="1693">
                  <c:v>4</c:v>
                </c:pt>
                <c:pt idx="1694">
                  <c:v>4</c:v>
                </c:pt>
                <c:pt idx="1695">
                  <c:v>4</c:v>
                </c:pt>
                <c:pt idx="1696">
                  <c:v>6</c:v>
                </c:pt>
                <c:pt idx="1697">
                  <c:v>20</c:v>
                </c:pt>
                <c:pt idx="1698">
                  <c:v>16</c:v>
                </c:pt>
                <c:pt idx="1699">
                  <c:v>17</c:v>
                </c:pt>
                <c:pt idx="1700">
                  <c:v>16</c:v>
                </c:pt>
                <c:pt idx="1701">
                  <c:v>13</c:v>
                </c:pt>
                <c:pt idx="1702">
                  <c:v>4</c:v>
                </c:pt>
                <c:pt idx="1703">
                  <c:v>5</c:v>
                </c:pt>
                <c:pt idx="1704">
                  <c:v>9</c:v>
                </c:pt>
                <c:pt idx="1705">
                  <c:v>5</c:v>
                </c:pt>
                <c:pt idx="1706">
                  <c:v>8</c:v>
                </c:pt>
                <c:pt idx="1707">
                  <c:v>13</c:v>
                </c:pt>
                <c:pt idx="1708">
                  <c:v>8</c:v>
                </c:pt>
                <c:pt idx="1709">
                  <c:v>7</c:v>
                </c:pt>
                <c:pt idx="1710">
                  <c:v>14</c:v>
                </c:pt>
                <c:pt idx="1711">
                  <c:v>15</c:v>
                </c:pt>
                <c:pt idx="1712">
                  <c:v>19</c:v>
                </c:pt>
                <c:pt idx="1713">
                  <c:v>19</c:v>
                </c:pt>
                <c:pt idx="1714">
                  <c:v>20</c:v>
                </c:pt>
                <c:pt idx="1715">
                  <c:v>18</c:v>
                </c:pt>
                <c:pt idx="1716">
                  <c:v>21</c:v>
                </c:pt>
                <c:pt idx="1717">
                  <c:v>25</c:v>
                </c:pt>
                <c:pt idx="1718">
                  <c:v>24</c:v>
                </c:pt>
                <c:pt idx="1719">
                  <c:v>25</c:v>
                </c:pt>
                <c:pt idx="1720">
                  <c:v>25</c:v>
                </c:pt>
                <c:pt idx="1721">
                  <c:v>28</c:v>
                </c:pt>
                <c:pt idx="1722">
                  <c:v>28</c:v>
                </c:pt>
                <c:pt idx="1723">
                  <c:v>31</c:v>
                </c:pt>
                <c:pt idx="1724">
                  <c:v>29</c:v>
                </c:pt>
                <c:pt idx="1725">
                  <c:v>27</c:v>
                </c:pt>
                <c:pt idx="1726">
                  <c:v>27</c:v>
                </c:pt>
                <c:pt idx="1727">
                  <c:v>27</c:v>
                </c:pt>
                <c:pt idx="1728">
                  <c:v>22</c:v>
                </c:pt>
                <c:pt idx="1729">
                  <c:v>21</c:v>
                </c:pt>
                <c:pt idx="1730">
                  <c:v>21</c:v>
                </c:pt>
                <c:pt idx="1731">
                  <c:v>23</c:v>
                </c:pt>
                <c:pt idx="1732">
                  <c:v>30</c:v>
                </c:pt>
                <c:pt idx="1733">
                  <c:v>32</c:v>
                </c:pt>
                <c:pt idx="1734">
                  <c:v>32</c:v>
                </c:pt>
                <c:pt idx="1735">
                  <c:v>32</c:v>
                </c:pt>
                <c:pt idx="1736">
                  <c:v>30</c:v>
                </c:pt>
                <c:pt idx="1737">
                  <c:v>28</c:v>
                </c:pt>
                <c:pt idx="1738">
                  <c:v>24</c:v>
                </c:pt>
                <c:pt idx="1739">
                  <c:v>23</c:v>
                </c:pt>
                <c:pt idx="1740">
                  <c:v>24</c:v>
                </c:pt>
                <c:pt idx="1741">
                  <c:v>23</c:v>
                </c:pt>
                <c:pt idx="1742">
                  <c:v>22</c:v>
                </c:pt>
                <c:pt idx="1743">
                  <c:v>23</c:v>
                </c:pt>
                <c:pt idx="1744">
                  <c:v>23</c:v>
                </c:pt>
                <c:pt idx="1745">
                  <c:v>23</c:v>
                </c:pt>
                <c:pt idx="1746">
                  <c:v>25</c:v>
                </c:pt>
                <c:pt idx="1747">
                  <c:v>23</c:v>
                </c:pt>
                <c:pt idx="1748">
                  <c:v>19</c:v>
                </c:pt>
                <c:pt idx="1749">
                  <c:v>20</c:v>
                </c:pt>
                <c:pt idx="1750">
                  <c:v>13</c:v>
                </c:pt>
                <c:pt idx="1751">
                  <c:v>15</c:v>
                </c:pt>
                <c:pt idx="1752">
                  <c:v>16</c:v>
                </c:pt>
                <c:pt idx="1753">
                  <c:v>20</c:v>
                </c:pt>
                <c:pt idx="1754">
                  <c:v>22</c:v>
                </c:pt>
                <c:pt idx="1755">
                  <c:v>22</c:v>
                </c:pt>
                <c:pt idx="1756">
                  <c:v>22</c:v>
                </c:pt>
                <c:pt idx="1757">
                  <c:v>20</c:v>
                </c:pt>
                <c:pt idx="1758">
                  <c:v>16</c:v>
                </c:pt>
                <c:pt idx="1759">
                  <c:v>16</c:v>
                </c:pt>
                <c:pt idx="1760">
                  <c:v>17</c:v>
                </c:pt>
                <c:pt idx="1761">
                  <c:v>17</c:v>
                </c:pt>
                <c:pt idx="1762">
                  <c:v>21</c:v>
                </c:pt>
                <c:pt idx="1763">
                  <c:v>16</c:v>
                </c:pt>
                <c:pt idx="1764">
                  <c:v>13</c:v>
                </c:pt>
                <c:pt idx="1765">
                  <c:v>14</c:v>
                </c:pt>
                <c:pt idx="1766">
                  <c:v>14</c:v>
                </c:pt>
                <c:pt idx="1767">
                  <c:v>24</c:v>
                </c:pt>
                <c:pt idx="1768">
                  <c:v>21</c:v>
                </c:pt>
                <c:pt idx="1769">
                  <c:v>26</c:v>
                </c:pt>
                <c:pt idx="1770">
                  <c:v>27</c:v>
                </c:pt>
                <c:pt idx="1771">
                  <c:v>27</c:v>
                </c:pt>
                <c:pt idx="1772">
                  <c:v>17</c:v>
                </c:pt>
                <c:pt idx="1773">
                  <c:v>17</c:v>
                </c:pt>
                <c:pt idx="1774">
                  <c:v>11</c:v>
                </c:pt>
                <c:pt idx="1775">
                  <c:v>16</c:v>
                </c:pt>
                <c:pt idx="1776">
                  <c:v>18</c:v>
                </c:pt>
                <c:pt idx="1777">
                  <c:v>21</c:v>
                </c:pt>
                <c:pt idx="1778">
                  <c:v>19</c:v>
                </c:pt>
                <c:pt idx="1779">
                  <c:v>14</c:v>
                </c:pt>
                <c:pt idx="1780">
                  <c:v>12</c:v>
                </c:pt>
                <c:pt idx="1781">
                  <c:v>11</c:v>
                </c:pt>
                <c:pt idx="1782">
                  <c:v>16</c:v>
                </c:pt>
                <c:pt idx="1783">
                  <c:v>12</c:v>
                </c:pt>
                <c:pt idx="1784">
                  <c:v>13</c:v>
                </c:pt>
                <c:pt idx="1785">
                  <c:v>17</c:v>
                </c:pt>
                <c:pt idx="1786">
                  <c:v>23</c:v>
                </c:pt>
                <c:pt idx="1787">
                  <c:v>19</c:v>
                </c:pt>
                <c:pt idx="1788">
                  <c:v>18</c:v>
                </c:pt>
                <c:pt idx="1789">
                  <c:v>13</c:v>
                </c:pt>
                <c:pt idx="1790">
                  <c:v>12</c:v>
                </c:pt>
                <c:pt idx="1791">
                  <c:v>15</c:v>
                </c:pt>
                <c:pt idx="1792">
                  <c:v>11</c:v>
                </c:pt>
                <c:pt idx="1793">
                  <c:v>11</c:v>
                </c:pt>
                <c:pt idx="1794">
                  <c:v>9</c:v>
                </c:pt>
                <c:pt idx="1795">
                  <c:v>8</c:v>
                </c:pt>
                <c:pt idx="1796">
                  <c:v>7</c:v>
                </c:pt>
                <c:pt idx="1797">
                  <c:v>8</c:v>
                </c:pt>
                <c:pt idx="1798">
                  <c:v>9</c:v>
                </c:pt>
                <c:pt idx="1799">
                  <c:v>11</c:v>
                </c:pt>
                <c:pt idx="1800">
                  <c:v>16</c:v>
                </c:pt>
                <c:pt idx="1801">
                  <c:v>14</c:v>
                </c:pt>
                <c:pt idx="1802">
                  <c:v>16</c:v>
                </c:pt>
                <c:pt idx="1803">
                  <c:v>16</c:v>
                </c:pt>
                <c:pt idx="1804">
                  <c:v>16</c:v>
                </c:pt>
                <c:pt idx="1805">
                  <c:v>16</c:v>
                </c:pt>
                <c:pt idx="1806">
                  <c:v>16</c:v>
                </c:pt>
                <c:pt idx="1807">
                  <c:v>12</c:v>
                </c:pt>
                <c:pt idx="1808">
                  <c:v>9</c:v>
                </c:pt>
                <c:pt idx="1809">
                  <c:v>7</c:v>
                </c:pt>
                <c:pt idx="1810">
                  <c:v>7</c:v>
                </c:pt>
                <c:pt idx="1811">
                  <c:v>7</c:v>
                </c:pt>
                <c:pt idx="1812">
                  <c:v>7</c:v>
                </c:pt>
                <c:pt idx="1813">
                  <c:v>6</c:v>
                </c:pt>
                <c:pt idx="1814">
                  <c:v>7</c:v>
                </c:pt>
                <c:pt idx="1815">
                  <c:v>7</c:v>
                </c:pt>
                <c:pt idx="1816">
                  <c:v>7</c:v>
                </c:pt>
                <c:pt idx="1817">
                  <c:v>8</c:v>
                </c:pt>
                <c:pt idx="1818">
                  <c:v>9</c:v>
                </c:pt>
                <c:pt idx="1819">
                  <c:v>6</c:v>
                </c:pt>
                <c:pt idx="1820">
                  <c:v>6</c:v>
                </c:pt>
                <c:pt idx="1821">
                  <c:v>6</c:v>
                </c:pt>
                <c:pt idx="1822">
                  <c:v>7</c:v>
                </c:pt>
                <c:pt idx="1823">
                  <c:v>10</c:v>
                </c:pt>
                <c:pt idx="1824">
                  <c:v>10</c:v>
                </c:pt>
                <c:pt idx="1825">
                  <c:v>12</c:v>
                </c:pt>
                <c:pt idx="1826">
                  <c:v>13</c:v>
                </c:pt>
                <c:pt idx="1827">
                  <c:v>15</c:v>
                </c:pt>
                <c:pt idx="1828">
                  <c:v>16</c:v>
                </c:pt>
                <c:pt idx="1829">
                  <c:v>16</c:v>
                </c:pt>
                <c:pt idx="1830">
                  <c:v>16</c:v>
                </c:pt>
                <c:pt idx="1831">
                  <c:v>11</c:v>
                </c:pt>
                <c:pt idx="1832">
                  <c:v>10</c:v>
                </c:pt>
                <c:pt idx="1833">
                  <c:v>11</c:v>
                </c:pt>
                <c:pt idx="1834">
                  <c:v>11</c:v>
                </c:pt>
                <c:pt idx="1835">
                  <c:v>8</c:v>
                </c:pt>
                <c:pt idx="1836">
                  <c:v>7</c:v>
                </c:pt>
                <c:pt idx="1837">
                  <c:v>5</c:v>
                </c:pt>
                <c:pt idx="1838">
                  <c:v>4</c:v>
                </c:pt>
                <c:pt idx="1839">
                  <c:v>5</c:v>
                </c:pt>
                <c:pt idx="1840">
                  <c:v>5</c:v>
                </c:pt>
                <c:pt idx="1841">
                  <c:v>5</c:v>
                </c:pt>
                <c:pt idx="1842">
                  <c:v>5</c:v>
                </c:pt>
                <c:pt idx="1843">
                  <c:v>4</c:v>
                </c:pt>
                <c:pt idx="1844">
                  <c:v>4</c:v>
                </c:pt>
                <c:pt idx="1845">
                  <c:v>5</c:v>
                </c:pt>
                <c:pt idx="1846">
                  <c:v>5</c:v>
                </c:pt>
                <c:pt idx="1847">
                  <c:v>4</c:v>
                </c:pt>
                <c:pt idx="1848">
                  <c:v>5</c:v>
                </c:pt>
                <c:pt idx="1849">
                  <c:v>5</c:v>
                </c:pt>
                <c:pt idx="1850">
                  <c:v>5</c:v>
                </c:pt>
                <c:pt idx="1851">
                  <c:v>6</c:v>
                </c:pt>
                <c:pt idx="1852">
                  <c:v>9</c:v>
                </c:pt>
                <c:pt idx="1853">
                  <c:v>7</c:v>
                </c:pt>
                <c:pt idx="1854">
                  <c:v>5</c:v>
                </c:pt>
                <c:pt idx="1855">
                  <c:v>6</c:v>
                </c:pt>
                <c:pt idx="1856">
                  <c:v>10</c:v>
                </c:pt>
                <c:pt idx="1857">
                  <c:v>7</c:v>
                </c:pt>
                <c:pt idx="1858">
                  <c:v>3</c:v>
                </c:pt>
                <c:pt idx="1859">
                  <c:v>3</c:v>
                </c:pt>
                <c:pt idx="1860">
                  <c:v>4</c:v>
                </c:pt>
                <c:pt idx="1861">
                  <c:v>6</c:v>
                </c:pt>
                <c:pt idx="1862">
                  <c:v>5</c:v>
                </c:pt>
                <c:pt idx="1863">
                  <c:v>10</c:v>
                </c:pt>
                <c:pt idx="1864">
                  <c:v>10</c:v>
                </c:pt>
                <c:pt idx="1865">
                  <c:v>8</c:v>
                </c:pt>
                <c:pt idx="1866">
                  <c:v>5</c:v>
                </c:pt>
                <c:pt idx="1867">
                  <c:v>7</c:v>
                </c:pt>
                <c:pt idx="1868">
                  <c:v>8</c:v>
                </c:pt>
                <c:pt idx="1869">
                  <c:v>11</c:v>
                </c:pt>
                <c:pt idx="1870">
                  <c:v>11</c:v>
                </c:pt>
                <c:pt idx="1871">
                  <c:v>10</c:v>
                </c:pt>
                <c:pt idx="1872">
                  <c:v>11</c:v>
                </c:pt>
                <c:pt idx="1873">
                  <c:v>6</c:v>
                </c:pt>
                <c:pt idx="1874">
                  <c:v>5</c:v>
                </c:pt>
                <c:pt idx="1875">
                  <c:v>5</c:v>
                </c:pt>
                <c:pt idx="1876">
                  <c:v>4</c:v>
                </c:pt>
                <c:pt idx="1877">
                  <c:v>5</c:v>
                </c:pt>
                <c:pt idx="1878">
                  <c:v>4</c:v>
                </c:pt>
                <c:pt idx="1879">
                  <c:v>5</c:v>
                </c:pt>
                <c:pt idx="1880">
                  <c:v>5</c:v>
                </c:pt>
                <c:pt idx="1881">
                  <c:v>4</c:v>
                </c:pt>
                <c:pt idx="1882">
                  <c:v>5</c:v>
                </c:pt>
                <c:pt idx="1883">
                  <c:v>5</c:v>
                </c:pt>
                <c:pt idx="1884">
                  <c:v>4</c:v>
                </c:pt>
                <c:pt idx="1885">
                  <c:v>4</c:v>
                </c:pt>
                <c:pt idx="1886">
                  <c:v>7</c:v>
                </c:pt>
                <c:pt idx="1887">
                  <c:v>6</c:v>
                </c:pt>
                <c:pt idx="1888">
                  <c:v>5</c:v>
                </c:pt>
                <c:pt idx="1889">
                  <c:v>10</c:v>
                </c:pt>
                <c:pt idx="1890">
                  <c:v>11</c:v>
                </c:pt>
                <c:pt idx="1891">
                  <c:v>8</c:v>
                </c:pt>
                <c:pt idx="1892">
                  <c:v>6</c:v>
                </c:pt>
                <c:pt idx="1893">
                  <c:v>4</c:v>
                </c:pt>
                <c:pt idx="1894">
                  <c:v>4</c:v>
                </c:pt>
                <c:pt idx="1895">
                  <c:v>4</c:v>
                </c:pt>
                <c:pt idx="1896">
                  <c:v>4</c:v>
                </c:pt>
                <c:pt idx="1897">
                  <c:v>6</c:v>
                </c:pt>
                <c:pt idx="1898">
                  <c:v>6</c:v>
                </c:pt>
                <c:pt idx="1899">
                  <c:v>6</c:v>
                </c:pt>
                <c:pt idx="1900">
                  <c:v>4</c:v>
                </c:pt>
                <c:pt idx="1901">
                  <c:v>5</c:v>
                </c:pt>
                <c:pt idx="1902">
                  <c:v>6</c:v>
                </c:pt>
                <c:pt idx="1903">
                  <c:v>6</c:v>
                </c:pt>
                <c:pt idx="1904">
                  <c:v>5</c:v>
                </c:pt>
                <c:pt idx="1905">
                  <c:v>7</c:v>
                </c:pt>
                <c:pt idx="1906">
                  <c:v>5</c:v>
                </c:pt>
                <c:pt idx="1907">
                  <c:v>3</c:v>
                </c:pt>
                <c:pt idx="1908">
                  <c:v>3</c:v>
                </c:pt>
                <c:pt idx="1909">
                  <c:v>3</c:v>
                </c:pt>
                <c:pt idx="1910">
                  <c:v>3</c:v>
                </c:pt>
                <c:pt idx="1911">
                  <c:v>4</c:v>
                </c:pt>
                <c:pt idx="1912">
                  <c:v>4</c:v>
                </c:pt>
                <c:pt idx="1913">
                  <c:v>5</c:v>
                </c:pt>
                <c:pt idx="1914">
                  <c:v>10</c:v>
                </c:pt>
                <c:pt idx="1915">
                  <c:v>9</c:v>
                </c:pt>
                <c:pt idx="1916">
                  <c:v>13</c:v>
                </c:pt>
                <c:pt idx="1917">
                  <c:v>13</c:v>
                </c:pt>
                <c:pt idx="1918">
                  <c:v>13</c:v>
                </c:pt>
                <c:pt idx="1919">
                  <c:v>11</c:v>
                </c:pt>
                <c:pt idx="1920">
                  <c:v>11</c:v>
                </c:pt>
                <c:pt idx="1921">
                  <c:v>10</c:v>
                </c:pt>
                <c:pt idx="1922">
                  <c:v>11</c:v>
                </c:pt>
                <c:pt idx="1923">
                  <c:v>10</c:v>
                </c:pt>
                <c:pt idx="1924">
                  <c:v>7</c:v>
                </c:pt>
                <c:pt idx="1925">
                  <c:v>7</c:v>
                </c:pt>
                <c:pt idx="1926">
                  <c:v>8</c:v>
                </c:pt>
                <c:pt idx="1927">
                  <c:v>10</c:v>
                </c:pt>
                <c:pt idx="1928">
                  <c:v>18</c:v>
                </c:pt>
                <c:pt idx="1929">
                  <c:v>19</c:v>
                </c:pt>
                <c:pt idx="1930">
                  <c:v>20</c:v>
                </c:pt>
                <c:pt idx="1931">
                  <c:v>21</c:v>
                </c:pt>
                <c:pt idx="1932">
                  <c:v>21</c:v>
                </c:pt>
                <c:pt idx="1933">
                  <c:v>22</c:v>
                </c:pt>
                <c:pt idx="1934">
                  <c:v>19</c:v>
                </c:pt>
                <c:pt idx="1935">
                  <c:v>17</c:v>
                </c:pt>
                <c:pt idx="1936">
                  <c:v>17</c:v>
                </c:pt>
                <c:pt idx="1937">
                  <c:v>14</c:v>
                </c:pt>
                <c:pt idx="1938">
                  <c:v>15</c:v>
                </c:pt>
                <c:pt idx="1939">
                  <c:v>16</c:v>
                </c:pt>
                <c:pt idx="1940">
                  <c:v>17</c:v>
                </c:pt>
                <c:pt idx="1941">
                  <c:v>15</c:v>
                </c:pt>
                <c:pt idx="1942">
                  <c:v>17</c:v>
                </c:pt>
                <c:pt idx="1943">
                  <c:v>17</c:v>
                </c:pt>
                <c:pt idx="1944">
                  <c:v>16</c:v>
                </c:pt>
                <c:pt idx="1945">
                  <c:v>19</c:v>
                </c:pt>
                <c:pt idx="1946">
                  <c:v>22</c:v>
                </c:pt>
                <c:pt idx="1947">
                  <c:v>23</c:v>
                </c:pt>
                <c:pt idx="1948">
                  <c:v>24</c:v>
                </c:pt>
                <c:pt idx="1949">
                  <c:v>23</c:v>
                </c:pt>
                <c:pt idx="1950">
                  <c:v>22</c:v>
                </c:pt>
                <c:pt idx="1951">
                  <c:v>23</c:v>
                </c:pt>
                <c:pt idx="1952">
                  <c:v>20</c:v>
                </c:pt>
                <c:pt idx="1953">
                  <c:v>18</c:v>
                </c:pt>
                <c:pt idx="1954">
                  <c:v>23</c:v>
                </c:pt>
                <c:pt idx="1955">
                  <c:v>18</c:v>
                </c:pt>
                <c:pt idx="1956">
                  <c:v>16</c:v>
                </c:pt>
                <c:pt idx="1957">
                  <c:v>22</c:v>
                </c:pt>
                <c:pt idx="1958">
                  <c:v>20</c:v>
                </c:pt>
                <c:pt idx="1959">
                  <c:v>21</c:v>
                </c:pt>
                <c:pt idx="1960">
                  <c:v>21</c:v>
                </c:pt>
                <c:pt idx="1961">
                  <c:v>20</c:v>
                </c:pt>
                <c:pt idx="1962">
                  <c:v>17</c:v>
                </c:pt>
                <c:pt idx="1963">
                  <c:v>23</c:v>
                </c:pt>
                <c:pt idx="1964">
                  <c:v>23</c:v>
                </c:pt>
                <c:pt idx="1965">
                  <c:v>25</c:v>
                </c:pt>
                <c:pt idx="1966">
                  <c:v>27</c:v>
                </c:pt>
                <c:pt idx="1967">
                  <c:v>27</c:v>
                </c:pt>
                <c:pt idx="1968">
                  <c:v>27</c:v>
                </c:pt>
                <c:pt idx="1969">
                  <c:v>27</c:v>
                </c:pt>
                <c:pt idx="1970">
                  <c:v>29</c:v>
                </c:pt>
                <c:pt idx="1971">
                  <c:v>29</c:v>
                </c:pt>
                <c:pt idx="1972">
                  <c:v>30</c:v>
                </c:pt>
                <c:pt idx="1973">
                  <c:v>30</c:v>
                </c:pt>
                <c:pt idx="1974">
                  <c:v>27</c:v>
                </c:pt>
                <c:pt idx="1975">
                  <c:v>21</c:v>
                </c:pt>
                <c:pt idx="1976">
                  <c:v>20</c:v>
                </c:pt>
                <c:pt idx="1977">
                  <c:v>18</c:v>
                </c:pt>
                <c:pt idx="1978">
                  <c:v>17</c:v>
                </c:pt>
                <c:pt idx="1979">
                  <c:v>20</c:v>
                </c:pt>
                <c:pt idx="1980">
                  <c:v>22</c:v>
                </c:pt>
                <c:pt idx="1981">
                  <c:v>25</c:v>
                </c:pt>
                <c:pt idx="1982">
                  <c:v>28</c:v>
                </c:pt>
                <c:pt idx="1983">
                  <c:v>30</c:v>
                </c:pt>
                <c:pt idx="1984">
                  <c:v>26</c:v>
                </c:pt>
                <c:pt idx="1985">
                  <c:v>26</c:v>
                </c:pt>
                <c:pt idx="1986">
                  <c:v>23</c:v>
                </c:pt>
                <c:pt idx="1987">
                  <c:v>18</c:v>
                </c:pt>
                <c:pt idx="1988">
                  <c:v>14</c:v>
                </c:pt>
                <c:pt idx="1989">
                  <c:v>14</c:v>
                </c:pt>
                <c:pt idx="1990">
                  <c:v>14</c:v>
                </c:pt>
                <c:pt idx="1991">
                  <c:v>13</c:v>
                </c:pt>
                <c:pt idx="1992">
                  <c:v>12</c:v>
                </c:pt>
                <c:pt idx="1993">
                  <c:v>13</c:v>
                </c:pt>
                <c:pt idx="1994">
                  <c:v>14</c:v>
                </c:pt>
                <c:pt idx="1995">
                  <c:v>12</c:v>
                </c:pt>
                <c:pt idx="1996">
                  <c:v>12</c:v>
                </c:pt>
                <c:pt idx="1997">
                  <c:v>18</c:v>
                </c:pt>
                <c:pt idx="1998">
                  <c:v>11</c:v>
                </c:pt>
                <c:pt idx="1999">
                  <c:v>11</c:v>
                </c:pt>
                <c:pt idx="2000">
                  <c:v>13</c:v>
                </c:pt>
                <c:pt idx="2001">
                  <c:v>13</c:v>
                </c:pt>
                <c:pt idx="2002">
                  <c:v>9</c:v>
                </c:pt>
                <c:pt idx="2003">
                  <c:v>9</c:v>
                </c:pt>
                <c:pt idx="2004">
                  <c:v>7</c:v>
                </c:pt>
                <c:pt idx="2005">
                  <c:v>7</c:v>
                </c:pt>
                <c:pt idx="2006">
                  <c:v>10</c:v>
                </c:pt>
                <c:pt idx="2007">
                  <c:v>11</c:v>
                </c:pt>
                <c:pt idx="2008">
                  <c:v>12</c:v>
                </c:pt>
                <c:pt idx="2009">
                  <c:v>17</c:v>
                </c:pt>
                <c:pt idx="2010">
                  <c:v>17</c:v>
                </c:pt>
                <c:pt idx="2011">
                  <c:v>12</c:v>
                </c:pt>
                <c:pt idx="2012">
                  <c:v>11</c:v>
                </c:pt>
                <c:pt idx="2013">
                  <c:v>9</c:v>
                </c:pt>
                <c:pt idx="2014">
                  <c:v>7</c:v>
                </c:pt>
                <c:pt idx="2015">
                  <c:v>5</c:v>
                </c:pt>
                <c:pt idx="2016">
                  <c:v>5</c:v>
                </c:pt>
                <c:pt idx="2017">
                  <c:v>4</c:v>
                </c:pt>
                <c:pt idx="2018">
                  <c:v>5</c:v>
                </c:pt>
                <c:pt idx="2019">
                  <c:v>6</c:v>
                </c:pt>
                <c:pt idx="2020">
                  <c:v>6</c:v>
                </c:pt>
                <c:pt idx="2021">
                  <c:v>7</c:v>
                </c:pt>
                <c:pt idx="2022">
                  <c:v>6</c:v>
                </c:pt>
                <c:pt idx="2023">
                  <c:v>5</c:v>
                </c:pt>
                <c:pt idx="2024">
                  <c:v>6</c:v>
                </c:pt>
                <c:pt idx="2025">
                  <c:v>7</c:v>
                </c:pt>
                <c:pt idx="2026">
                  <c:v>13</c:v>
                </c:pt>
                <c:pt idx="2027">
                  <c:v>15</c:v>
                </c:pt>
                <c:pt idx="2028">
                  <c:v>16</c:v>
                </c:pt>
                <c:pt idx="2029">
                  <c:v>12</c:v>
                </c:pt>
                <c:pt idx="2030">
                  <c:v>13</c:v>
                </c:pt>
                <c:pt idx="2031">
                  <c:v>14</c:v>
                </c:pt>
                <c:pt idx="2032">
                  <c:v>18</c:v>
                </c:pt>
                <c:pt idx="2033">
                  <c:v>19</c:v>
                </c:pt>
                <c:pt idx="2034">
                  <c:v>19</c:v>
                </c:pt>
                <c:pt idx="2035">
                  <c:v>18</c:v>
                </c:pt>
                <c:pt idx="2036">
                  <c:v>19</c:v>
                </c:pt>
                <c:pt idx="2037">
                  <c:v>19</c:v>
                </c:pt>
                <c:pt idx="2038">
                  <c:v>19</c:v>
                </c:pt>
                <c:pt idx="2039">
                  <c:v>22</c:v>
                </c:pt>
                <c:pt idx="2040">
                  <c:v>23</c:v>
                </c:pt>
                <c:pt idx="2041">
                  <c:v>23</c:v>
                </c:pt>
                <c:pt idx="2042">
                  <c:v>24</c:v>
                </c:pt>
                <c:pt idx="2043">
                  <c:v>25</c:v>
                </c:pt>
                <c:pt idx="2044">
                  <c:v>24</c:v>
                </c:pt>
                <c:pt idx="2045">
                  <c:v>24</c:v>
                </c:pt>
                <c:pt idx="2046">
                  <c:v>22</c:v>
                </c:pt>
                <c:pt idx="2047">
                  <c:v>23</c:v>
                </c:pt>
                <c:pt idx="2048">
                  <c:v>23</c:v>
                </c:pt>
                <c:pt idx="2049">
                  <c:v>22</c:v>
                </c:pt>
                <c:pt idx="2050">
                  <c:v>26</c:v>
                </c:pt>
                <c:pt idx="2051">
                  <c:v>26</c:v>
                </c:pt>
                <c:pt idx="2052">
                  <c:v>28</c:v>
                </c:pt>
                <c:pt idx="2053">
                  <c:v>29</c:v>
                </c:pt>
                <c:pt idx="2054">
                  <c:v>31</c:v>
                </c:pt>
                <c:pt idx="2055">
                  <c:v>32</c:v>
                </c:pt>
                <c:pt idx="2056">
                  <c:v>32</c:v>
                </c:pt>
                <c:pt idx="2057">
                  <c:v>32</c:v>
                </c:pt>
                <c:pt idx="2058">
                  <c:v>32</c:v>
                </c:pt>
                <c:pt idx="2059">
                  <c:v>32</c:v>
                </c:pt>
                <c:pt idx="2060">
                  <c:v>30</c:v>
                </c:pt>
                <c:pt idx="2061">
                  <c:v>27</c:v>
                </c:pt>
                <c:pt idx="2062">
                  <c:v>25</c:v>
                </c:pt>
                <c:pt idx="2063">
                  <c:v>25</c:v>
                </c:pt>
                <c:pt idx="2064">
                  <c:v>31</c:v>
                </c:pt>
                <c:pt idx="2065">
                  <c:v>32</c:v>
                </c:pt>
                <c:pt idx="2066">
                  <c:v>32</c:v>
                </c:pt>
                <c:pt idx="2067">
                  <c:v>32</c:v>
                </c:pt>
                <c:pt idx="2068">
                  <c:v>33</c:v>
                </c:pt>
                <c:pt idx="2069">
                  <c:v>33</c:v>
                </c:pt>
                <c:pt idx="2070">
                  <c:v>32</c:v>
                </c:pt>
                <c:pt idx="2071">
                  <c:v>31</c:v>
                </c:pt>
                <c:pt idx="2072">
                  <c:v>31</c:v>
                </c:pt>
                <c:pt idx="2073">
                  <c:v>25</c:v>
                </c:pt>
                <c:pt idx="2074">
                  <c:v>22</c:v>
                </c:pt>
                <c:pt idx="2075">
                  <c:v>22</c:v>
                </c:pt>
                <c:pt idx="2076">
                  <c:v>19</c:v>
                </c:pt>
                <c:pt idx="2077">
                  <c:v>19</c:v>
                </c:pt>
                <c:pt idx="2078">
                  <c:v>19</c:v>
                </c:pt>
                <c:pt idx="2079">
                  <c:v>27</c:v>
                </c:pt>
                <c:pt idx="2080">
                  <c:v>31</c:v>
                </c:pt>
                <c:pt idx="2081">
                  <c:v>30</c:v>
                </c:pt>
                <c:pt idx="2082">
                  <c:v>28</c:v>
                </c:pt>
                <c:pt idx="2083">
                  <c:v>28</c:v>
                </c:pt>
                <c:pt idx="2084">
                  <c:v>27</c:v>
                </c:pt>
                <c:pt idx="2085">
                  <c:v>22</c:v>
                </c:pt>
                <c:pt idx="2086">
                  <c:v>22</c:v>
                </c:pt>
                <c:pt idx="2087">
                  <c:v>24</c:v>
                </c:pt>
                <c:pt idx="2088">
                  <c:v>19</c:v>
                </c:pt>
                <c:pt idx="2089">
                  <c:v>17</c:v>
                </c:pt>
                <c:pt idx="2090">
                  <c:v>15</c:v>
                </c:pt>
                <c:pt idx="2091">
                  <c:v>20</c:v>
                </c:pt>
                <c:pt idx="2092">
                  <c:v>18</c:v>
                </c:pt>
                <c:pt idx="2093">
                  <c:v>20</c:v>
                </c:pt>
                <c:pt idx="2094">
                  <c:v>21</c:v>
                </c:pt>
                <c:pt idx="2095">
                  <c:v>28</c:v>
                </c:pt>
                <c:pt idx="2096">
                  <c:v>28</c:v>
                </c:pt>
                <c:pt idx="2097">
                  <c:v>31</c:v>
                </c:pt>
                <c:pt idx="2098">
                  <c:v>33</c:v>
                </c:pt>
                <c:pt idx="2099">
                  <c:v>30</c:v>
                </c:pt>
                <c:pt idx="2100">
                  <c:v>28</c:v>
                </c:pt>
                <c:pt idx="2101">
                  <c:v>28</c:v>
                </c:pt>
                <c:pt idx="2102">
                  <c:v>28</c:v>
                </c:pt>
                <c:pt idx="2103">
                  <c:v>24</c:v>
                </c:pt>
                <c:pt idx="2104">
                  <c:v>26</c:v>
                </c:pt>
                <c:pt idx="2105">
                  <c:v>25</c:v>
                </c:pt>
                <c:pt idx="2106">
                  <c:v>30</c:v>
                </c:pt>
                <c:pt idx="2107">
                  <c:v>31</c:v>
                </c:pt>
                <c:pt idx="2108">
                  <c:v>29</c:v>
                </c:pt>
                <c:pt idx="2109">
                  <c:v>26</c:v>
                </c:pt>
                <c:pt idx="2110">
                  <c:v>25</c:v>
                </c:pt>
                <c:pt idx="2111">
                  <c:v>21</c:v>
                </c:pt>
                <c:pt idx="2112">
                  <c:v>21</c:v>
                </c:pt>
                <c:pt idx="2113">
                  <c:v>22</c:v>
                </c:pt>
                <c:pt idx="2114">
                  <c:v>27</c:v>
                </c:pt>
                <c:pt idx="2115">
                  <c:v>28</c:v>
                </c:pt>
                <c:pt idx="2116">
                  <c:v>24</c:v>
                </c:pt>
                <c:pt idx="2117">
                  <c:v>25</c:v>
                </c:pt>
                <c:pt idx="2118">
                  <c:v>25</c:v>
                </c:pt>
                <c:pt idx="2119">
                  <c:v>13</c:v>
                </c:pt>
                <c:pt idx="2120">
                  <c:v>14</c:v>
                </c:pt>
                <c:pt idx="2121">
                  <c:v>14</c:v>
                </c:pt>
                <c:pt idx="2122">
                  <c:v>9</c:v>
                </c:pt>
                <c:pt idx="2123">
                  <c:v>9</c:v>
                </c:pt>
                <c:pt idx="2124">
                  <c:v>12</c:v>
                </c:pt>
                <c:pt idx="2125">
                  <c:v>12</c:v>
                </c:pt>
                <c:pt idx="2126">
                  <c:v>17</c:v>
                </c:pt>
                <c:pt idx="2127">
                  <c:v>18</c:v>
                </c:pt>
                <c:pt idx="2128">
                  <c:v>11</c:v>
                </c:pt>
                <c:pt idx="2129">
                  <c:v>9</c:v>
                </c:pt>
                <c:pt idx="2130">
                  <c:v>8</c:v>
                </c:pt>
                <c:pt idx="2131">
                  <c:v>9</c:v>
                </c:pt>
                <c:pt idx="2132">
                  <c:v>8</c:v>
                </c:pt>
                <c:pt idx="2133">
                  <c:v>10</c:v>
                </c:pt>
                <c:pt idx="2134">
                  <c:v>15</c:v>
                </c:pt>
                <c:pt idx="2135">
                  <c:v>14</c:v>
                </c:pt>
                <c:pt idx="2136">
                  <c:v>14</c:v>
                </c:pt>
                <c:pt idx="2137">
                  <c:v>15</c:v>
                </c:pt>
                <c:pt idx="2138">
                  <c:v>16</c:v>
                </c:pt>
                <c:pt idx="2139">
                  <c:v>16</c:v>
                </c:pt>
                <c:pt idx="2140">
                  <c:v>12</c:v>
                </c:pt>
                <c:pt idx="2141">
                  <c:v>11</c:v>
                </c:pt>
                <c:pt idx="2142">
                  <c:v>10</c:v>
                </c:pt>
                <c:pt idx="2143">
                  <c:v>12</c:v>
                </c:pt>
                <c:pt idx="2144">
                  <c:v>18</c:v>
                </c:pt>
                <c:pt idx="2145">
                  <c:v>18</c:v>
                </c:pt>
                <c:pt idx="2146">
                  <c:v>19</c:v>
                </c:pt>
                <c:pt idx="2147">
                  <c:v>20</c:v>
                </c:pt>
                <c:pt idx="2148">
                  <c:v>22</c:v>
                </c:pt>
                <c:pt idx="2149">
                  <c:v>25</c:v>
                </c:pt>
                <c:pt idx="2150">
                  <c:v>24</c:v>
                </c:pt>
                <c:pt idx="2151">
                  <c:v>25</c:v>
                </c:pt>
                <c:pt idx="2152">
                  <c:v>25</c:v>
                </c:pt>
                <c:pt idx="2153">
                  <c:v>28</c:v>
                </c:pt>
                <c:pt idx="2154">
                  <c:v>28</c:v>
                </c:pt>
                <c:pt idx="2155">
                  <c:v>29</c:v>
                </c:pt>
                <c:pt idx="2156">
                  <c:v>26</c:v>
                </c:pt>
                <c:pt idx="2157">
                  <c:v>27</c:v>
                </c:pt>
                <c:pt idx="2158">
                  <c:v>28</c:v>
                </c:pt>
                <c:pt idx="2159">
                  <c:v>27</c:v>
                </c:pt>
                <c:pt idx="2160">
                  <c:v>29</c:v>
                </c:pt>
                <c:pt idx="2161">
                  <c:v>29</c:v>
                </c:pt>
                <c:pt idx="2162">
                  <c:v>28</c:v>
                </c:pt>
                <c:pt idx="2163">
                  <c:v>26</c:v>
                </c:pt>
                <c:pt idx="2164">
                  <c:v>25</c:v>
                </c:pt>
                <c:pt idx="2165">
                  <c:v>26</c:v>
                </c:pt>
                <c:pt idx="2166">
                  <c:v>26</c:v>
                </c:pt>
                <c:pt idx="2167">
                  <c:v>25</c:v>
                </c:pt>
                <c:pt idx="2168">
                  <c:v>30</c:v>
                </c:pt>
                <c:pt idx="2169">
                  <c:v>28</c:v>
                </c:pt>
                <c:pt idx="2170">
                  <c:v>28</c:v>
                </c:pt>
                <c:pt idx="2171">
                  <c:v>30</c:v>
                </c:pt>
                <c:pt idx="2172">
                  <c:v>30</c:v>
                </c:pt>
                <c:pt idx="2173">
                  <c:v>29</c:v>
                </c:pt>
                <c:pt idx="2174">
                  <c:v>29</c:v>
                </c:pt>
                <c:pt idx="2175">
                  <c:v>29</c:v>
                </c:pt>
                <c:pt idx="2176">
                  <c:v>30</c:v>
                </c:pt>
                <c:pt idx="2177">
                  <c:v>26</c:v>
                </c:pt>
                <c:pt idx="2178">
                  <c:v>24</c:v>
                </c:pt>
                <c:pt idx="2179">
                  <c:v>20</c:v>
                </c:pt>
                <c:pt idx="2180">
                  <c:v>20</c:v>
                </c:pt>
                <c:pt idx="2181">
                  <c:v>20</c:v>
                </c:pt>
                <c:pt idx="2182">
                  <c:v>23</c:v>
                </c:pt>
                <c:pt idx="2183">
                  <c:v>28</c:v>
                </c:pt>
                <c:pt idx="2184">
                  <c:v>30</c:v>
                </c:pt>
                <c:pt idx="2185">
                  <c:v>31</c:v>
                </c:pt>
                <c:pt idx="2186">
                  <c:v>29</c:v>
                </c:pt>
                <c:pt idx="2187">
                  <c:v>26</c:v>
                </c:pt>
                <c:pt idx="2188">
                  <c:v>23</c:v>
                </c:pt>
                <c:pt idx="2189">
                  <c:v>23</c:v>
                </c:pt>
                <c:pt idx="2190">
                  <c:v>22</c:v>
                </c:pt>
                <c:pt idx="2191">
                  <c:v>19</c:v>
                </c:pt>
                <c:pt idx="2192">
                  <c:v>21</c:v>
                </c:pt>
                <c:pt idx="2193">
                  <c:v>26</c:v>
                </c:pt>
                <c:pt idx="2194">
                  <c:v>28</c:v>
                </c:pt>
                <c:pt idx="2195">
                  <c:v>29</c:v>
                </c:pt>
                <c:pt idx="2196">
                  <c:v>28</c:v>
                </c:pt>
                <c:pt idx="2197">
                  <c:v>27</c:v>
                </c:pt>
                <c:pt idx="2198">
                  <c:v>28</c:v>
                </c:pt>
                <c:pt idx="2199">
                  <c:v>30</c:v>
                </c:pt>
                <c:pt idx="2200">
                  <c:v>32</c:v>
                </c:pt>
                <c:pt idx="2201">
                  <c:v>31</c:v>
                </c:pt>
                <c:pt idx="2202">
                  <c:v>31</c:v>
                </c:pt>
                <c:pt idx="2203">
                  <c:v>30</c:v>
                </c:pt>
                <c:pt idx="2204">
                  <c:v>30</c:v>
                </c:pt>
                <c:pt idx="2205">
                  <c:v>30</c:v>
                </c:pt>
                <c:pt idx="2206">
                  <c:v>30</c:v>
                </c:pt>
                <c:pt idx="2207">
                  <c:v>29</c:v>
                </c:pt>
                <c:pt idx="2208">
                  <c:v>29</c:v>
                </c:pt>
                <c:pt idx="2209">
                  <c:v>28</c:v>
                </c:pt>
                <c:pt idx="2210">
                  <c:v>25</c:v>
                </c:pt>
                <c:pt idx="2211">
                  <c:v>26</c:v>
                </c:pt>
                <c:pt idx="2212">
                  <c:v>24</c:v>
                </c:pt>
                <c:pt idx="2213">
                  <c:v>27</c:v>
                </c:pt>
                <c:pt idx="2214">
                  <c:v>30</c:v>
                </c:pt>
                <c:pt idx="2215">
                  <c:v>29</c:v>
                </c:pt>
                <c:pt idx="2216">
                  <c:v>26</c:v>
                </c:pt>
                <c:pt idx="2217">
                  <c:v>27</c:v>
                </c:pt>
                <c:pt idx="2218">
                  <c:v>23</c:v>
                </c:pt>
                <c:pt idx="2219">
                  <c:v>21</c:v>
                </c:pt>
                <c:pt idx="2220">
                  <c:v>23</c:v>
                </c:pt>
                <c:pt idx="2221">
                  <c:v>26</c:v>
                </c:pt>
                <c:pt idx="2222">
                  <c:v>27</c:v>
                </c:pt>
                <c:pt idx="2223">
                  <c:v>29</c:v>
                </c:pt>
                <c:pt idx="2224">
                  <c:v>29</c:v>
                </c:pt>
                <c:pt idx="2225">
                  <c:v>29</c:v>
                </c:pt>
                <c:pt idx="2226">
                  <c:v>27</c:v>
                </c:pt>
                <c:pt idx="2227">
                  <c:v>27</c:v>
                </c:pt>
                <c:pt idx="2228">
                  <c:v>28</c:v>
                </c:pt>
                <c:pt idx="2229">
                  <c:v>28</c:v>
                </c:pt>
                <c:pt idx="2230">
                  <c:v>27</c:v>
                </c:pt>
                <c:pt idx="2231">
                  <c:v>21</c:v>
                </c:pt>
                <c:pt idx="2232">
                  <c:v>19</c:v>
                </c:pt>
                <c:pt idx="2233">
                  <c:v>18</c:v>
                </c:pt>
                <c:pt idx="2234">
                  <c:v>16</c:v>
                </c:pt>
                <c:pt idx="2235">
                  <c:v>16</c:v>
                </c:pt>
                <c:pt idx="2236">
                  <c:v>16</c:v>
                </c:pt>
                <c:pt idx="2237">
                  <c:v>15</c:v>
                </c:pt>
                <c:pt idx="2238">
                  <c:v>21</c:v>
                </c:pt>
                <c:pt idx="2239">
                  <c:v>22</c:v>
                </c:pt>
                <c:pt idx="2240">
                  <c:v>24</c:v>
                </c:pt>
                <c:pt idx="2241">
                  <c:v>24</c:v>
                </c:pt>
                <c:pt idx="2242">
                  <c:v>26</c:v>
                </c:pt>
                <c:pt idx="2243">
                  <c:v>27</c:v>
                </c:pt>
                <c:pt idx="2244">
                  <c:v>26</c:v>
                </c:pt>
                <c:pt idx="2245">
                  <c:v>25</c:v>
                </c:pt>
                <c:pt idx="2246">
                  <c:v>24</c:v>
                </c:pt>
                <c:pt idx="2247">
                  <c:v>18</c:v>
                </c:pt>
                <c:pt idx="2248">
                  <c:v>19</c:v>
                </c:pt>
                <c:pt idx="2249">
                  <c:v>16</c:v>
                </c:pt>
                <c:pt idx="2250">
                  <c:v>17</c:v>
                </c:pt>
                <c:pt idx="2251">
                  <c:v>17</c:v>
                </c:pt>
                <c:pt idx="2252">
                  <c:v>14</c:v>
                </c:pt>
                <c:pt idx="2253">
                  <c:v>14</c:v>
                </c:pt>
                <c:pt idx="2254">
                  <c:v>25</c:v>
                </c:pt>
                <c:pt idx="2255">
                  <c:v>18</c:v>
                </c:pt>
                <c:pt idx="2256">
                  <c:v>18</c:v>
                </c:pt>
                <c:pt idx="2257">
                  <c:v>15</c:v>
                </c:pt>
                <c:pt idx="2258">
                  <c:v>20</c:v>
                </c:pt>
                <c:pt idx="2259">
                  <c:v>14</c:v>
                </c:pt>
                <c:pt idx="2260">
                  <c:v>17</c:v>
                </c:pt>
                <c:pt idx="2261">
                  <c:v>17</c:v>
                </c:pt>
                <c:pt idx="2262">
                  <c:v>21</c:v>
                </c:pt>
                <c:pt idx="2263">
                  <c:v>17</c:v>
                </c:pt>
                <c:pt idx="2264">
                  <c:v>21</c:v>
                </c:pt>
                <c:pt idx="2265">
                  <c:v>22</c:v>
                </c:pt>
                <c:pt idx="2266">
                  <c:v>20</c:v>
                </c:pt>
                <c:pt idx="2267">
                  <c:v>22</c:v>
                </c:pt>
                <c:pt idx="2268">
                  <c:v>27</c:v>
                </c:pt>
                <c:pt idx="2269">
                  <c:v>28</c:v>
                </c:pt>
                <c:pt idx="2270">
                  <c:v>27</c:v>
                </c:pt>
                <c:pt idx="2271">
                  <c:v>24</c:v>
                </c:pt>
                <c:pt idx="2272">
                  <c:v>15</c:v>
                </c:pt>
                <c:pt idx="2273">
                  <c:v>19</c:v>
                </c:pt>
                <c:pt idx="2274">
                  <c:v>21</c:v>
                </c:pt>
                <c:pt idx="2275">
                  <c:v>23</c:v>
                </c:pt>
                <c:pt idx="2276">
                  <c:v>22</c:v>
                </c:pt>
                <c:pt idx="2277">
                  <c:v>24</c:v>
                </c:pt>
                <c:pt idx="2278">
                  <c:v>22</c:v>
                </c:pt>
                <c:pt idx="2279">
                  <c:v>23</c:v>
                </c:pt>
                <c:pt idx="2280">
                  <c:v>25</c:v>
                </c:pt>
                <c:pt idx="2281">
                  <c:v>26</c:v>
                </c:pt>
                <c:pt idx="2282">
                  <c:v>28</c:v>
                </c:pt>
                <c:pt idx="2283">
                  <c:v>30</c:v>
                </c:pt>
                <c:pt idx="2284">
                  <c:v>28</c:v>
                </c:pt>
                <c:pt idx="2285">
                  <c:v>22</c:v>
                </c:pt>
                <c:pt idx="2286">
                  <c:v>21</c:v>
                </c:pt>
                <c:pt idx="2287">
                  <c:v>26</c:v>
                </c:pt>
                <c:pt idx="2288">
                  <c:v>25</c:v>
                </c:pt>
                <c:pt idx="2289">
                  <c:v>27</c:v>
                </c:pt>
                <c:pt idx="2290">
                  <c:v>28</c:v>
                </c:pt>
                <c:pt idx="2291">
                  <c:v>28</c:v>
                </c:pt>
                <c:pt idx="2292">
                  <c:v>28</c:v>
                </c:pt>
                <c:pt idx="2293">
                  <c:v>27</c:v>
                </c:pt>
                <c:pt idx="2294">
                  <c:v>31</c:v>
                </c:pt>
                <c:pt idx="2295">
                  <c:v>32</c:v>
                </c:pt>
                <c:pt idx="2296">
                  <c:v>32</c:v>
                </c:pt>
                <c:pt idx="2297">
                  <c:v>32</c:v>
                </c:pt>
                <c:pt idx="2298">
                  <c:v>32</c:v>
                </c:pt>
                <c:pt idx="2299">
                  <c:v>24</c:v>
                </c:pt>
                <c:pt idx="2300">
                  <c:v>22</c:v>
                </c:pt>
                <c:pt idx="2301">
                  <c:v>20</c:v>
                </c:pt>
                <c:pt idx="2302">
                  <c:v>21</c:v>
                </c:pt>
                <c:pt idx="2303">
                  <c:v>22</c:v>
                </c:pt>
                <c:pt idx="2304">
                  <c:v>29</c:v>
                </c:pt>
                <c:pt idx="2305">
                  <c:v>28</c:v>
                </c:pt>
                <c:pt idx="2306">
                  <c:v>31</c:v>
                </c:pt>
                <c:pt idx="2307">
                  <c:v>31</c:v>
                </c:pt>
                <c:pt idx="2308">
                  <c:v>31</c:v>
                </c:pt>
                <c:pt idx="2309">
                  <c:v>25</c:v>
                </c:pt>
                <c:pt idx="2310">
                  <c:v>22</c:v>
                </c:pt>
                <c:pt idx="2311">
                  <c:v>25</c:v>
                </c:pt>
                <c:pt idx="2312">
                  <c:v>20</c:v>
                </c:pt>
                <c:pt idx="2313">
                  <c:v>24</c:v>
                </c:pt>
                <c:pt idx="2314">
                  <c:v>29</c:v>
                </c:pt>
                <c:pt idx="2315">
                  <c:v>28</c:v>
                </c:pt>
                <c:pt idx="2316">
                  <c:v>22</c:v>
                </c:pt>
                <c:pt idx="2317">
                  <c:v>14</c:v>
                </c:pt>
                <c:pt idx="2318">
                  <c:v>15</c:v>
                </c:pt>
                <c:pt idx="2319">
                  <c:v>15</c:v>
                </c:pt>
                <c:pt idx="2320">
                  <c:v>16</c:v>
                </c:pt>
                <c:pt idx="2321">
                  <c:v>17</c:v>
                </c:pt>
                <c:pt idx="2322">
                  <c:v>23</c:v>
                </c:pt>
                <c:pt idx="2323">
                  <c:v>25</c:v>
                </c:pt>
                <c:pt idx="2324">
                  <c:v>26</c:v>
                </c:pt>
                <c:pt idx="2325">
                  <c:v>28</c:v>
                </c:pt>
                <c:pt idx="2326">
                  <c:v>25</c:v>
                </c:pt>
                <c:pt idx="2327">
                  <c:v>21</c:v>
                </c:pt>
                <c:pt idx="2328">
                  <c:v>23</c:v>
                </c:pt>
                <c:pt idx="2329">
                  <c:v>24</c:v>
                </c:pt>
                <c:pt idx="2330">
                  <c:v>22</c:v>
                </c:pt>
                <c:pt idx="2331">
                  <c:v>22</c:v>
                </c:pt>
                <c:pt idx="2332">
                  <c:v>25</c:v>
                </c:pt>
                <c:pt idx="2333">
                  <c:v>26</c:v>
                </c:pt>
                <c:pt idx="2334">
                  <c:v>19</c:v>
                </c:pt>
                <c:pt idx="2335">
                  <c:v>16</c:v>
                </c:pt>
                <c:pt idx="2336">
                  <c:v>14</c:v>
                </c:pt>
                <c:pt idx="2337">
                  <c:v>23</c:v>
                </c:pt>
                <c:pt idx="2338">
                  <c:v>13</c:v>
                </c:pt>
                <c:pt idx="2339">
                  <c:v>19</c:v>
                </c:pt>
                <c:pt idx="2340">
                  <c:v>27</c:v>
                </c:pt>
                <c:pt idx="2341">
                  <c:v>26</c:v>
                </c:pt>
                <c:pt idx="2342">
                  <c:v>20</c:v>
                </c:pt>
                <c:pt idx="2343">
                  <c:v>28</c:v>
                </c:pt>
                <c:pt idx="2344">
                  <c:v>14</c:v>
                </c:pt>
                <c:pt idx="2345">
                  <c:v>16</c:v>
                </c:pt>
                <c:pt idx="2346">
                  <c:v>17</c:v>
                </c:pt>
                <c:pt idx="2347">
                  <c:v>24</c:v>
                </c:pt>
                <c:pt idx="2348">
                  <c:v>25</c:v>
                </c:pt>
                <c:pt idx="2349">
                  <c:v>30</c:v>
                </c:pt>
                <c:pt idx="2350">
                  <c:v>28</c:v>
                </c:pt>
                <c:pt idx="2351">
                  <c:v>25</c:v>
                </c:pt>
                <c:pt idx="2352">
                  <c:v>17</c:v>
                </c:pt>
                <c:pt idx="2353">
                  <c:v>15</c:v>
                </c:pt>
                <c:pt idx="2354">
                  <c:v>12</c:v>
                </c:pt>
                <c:pt idx="2355">
                  <c:v>13</c:v>
                </c:pt>
                <c:pt idx="2356">
                  <c:v>15</c:v>
                </c:pt>
                <c:pt idx="2357">
                  <c:v>15</c:v>
                </c:pt>
                <c:pt idx="2358">
                  <c:v>12</c:v>
                </c:pt>
                <c:pt idx="2359">
                  <c:v>10</c:v>
                </c:pt>
                <c:pt idx="2360">
                  <c:v>4</c:v>
                </c:pt>
                <c:pt idx="2361">
                  <c:v>4</c:v>
                </c:pt>
                <c:pt idx="2362">
                  <c:v>3</c:v>
                </c:pt>
                <c:pt idx="2363">
                  <c:v>4</c:v>
                </c:pt>
                <c:pt idx="2364">
                  <c:v>6</c:v>
                </c:pt>
                <c:pt idx="2365">
                  <c:v>19</c:v>
                </c:pt>
                <c:pt idx="2366">
                  <c:v>21</c:v>
                </c:pt>
                <c:pt idx="2367">
                  <c:v>21</c:v>
                </c:pt>
                <c:pt idx="2368">
                  <c:v>21</c:v>
                </c:pt>
                <c:pt idx="2369">
                  <c:v>19</c:v>
                </c:pt>
                <c:pt idx="2370">
                  <c:v>9</c:v>
                </c:pt>
                <c:pt idx="2371">
                  <c:v>7</c:v>
                </c:pt>
                <c:pt idx="2372">
                  <c:v>8</c:v>
                </c:pt>
                <c:pt idx="2373">
                  <c:v>13</c:v>
                </c:pt>
                <c:pt idx="2374">
                  <c:v>15</c:v>
                </c:pt>
                <c:pt idx="2375">
                  <c:v>19</c:v>
                </c:pt>
                <c:pt idx="2376">
                  <c:v>20</c:v>
                </c:pt>
                <c:pt idx="2377">
                  <c:v>15</c:v>
                </c:pt>
                <c:pt idx="2378">
                  <c:v>13</c:v>
                </c:pt>
                <c:pt idx="2379">
                  <c:v>13</c:v>
                </c:pt>
                <c:pt idx="2380">
                  <c:v>12</c:v>
                </c:pt>
                <c:pt idx="2381">
                  <c:v>20</c:v>
                </c:pt>
                <c:pt idx="2382">
                  <c:v>20</c:v>
                </c:pt>
                <c:pt idx="2383">
                  <c:v>28</c:v>
                </c:pt>
                <c:pt idx="2384">
                  <c:v>29</c:v>
                </c:pt>
                <c:pt idx="2385">
                  <c:v>30</c:v>
                </c:pt>
                <c:pt idx="2386">
                  <c:v>29</c:v>
                </c:pt>
                <c:pt idx="2387">
                  <c:v>29</c:v>
                </c:pt>
                <c:pt idx="2388">
                  <c:v>16</c:v>
                </c:pt>
                <c:pt idx="2389">
                  <c:v>15</c:v>
                </c:pt>
                <c:pt idx="2390">
                  <c:v>15</c:v>
                </c:pt>
                <c:pt idx="2391">
                  <c:v>14</c:v>
                </c:pt>
                <c:pt idx="2392">
                  <c:v>13</c:v>
                </c:pt>
                <c:pt idx="2393">
                  <c:v>13</c:v>
                </c:pt>
                <c:pt idx="2394">
                  <c:v>13</c:v>
                </c:pt>
                <c:pt idx="2395">
                  <c:v>9</c:v>
                </c:pt>
                <c:pt idx="2396">
                  <c:v>9</c:v>
                </c:pt>
                <c:pt idx="2397">
                  <c:v>14</c:v>
                </c:pt>
                <c:pt idx="2398">
                  <c:v>15</c:v>
                </c:pt>
                <c:pt idx="2399">
                  <c:v>19</c:v>
                </c:pt>
                <c:pt idx="2400">
                  <c:v>22</c:v>
                </c:pt>
                <c:pt idx="2401">
                  <c:v>22</c:v>
                </c:pt>
                <c:pt idx="2402">
                  <c:v>22</c:v>
                </c:pt>
                <c:pt idx="2403">
                  <c:v>27</c:v>
                </c:pt>
                <c:pt idx="2404">
                  <c:v>30</c:v>
                </c:pt>
                <c:pt idx="2405">
                  <c:v>30</c:v>
                </c:pt>
                <c:pt idx="2406">
                  <c:v>30</c:v>
                </c:pt>
                <c:pt idx="2407">
                  <c:v>31</c:v>
                </c:pt>
                <c:pt idx="2408">
                  <c:v>30</c:v>
                </c:pt>
                <c:pt idx="2409">
                  <c:v>30</c:v>
                </c:pt>
                <c:pt idx="2410">
                  <c:v>31</c:v>
                </c:pt>
                <c:pt idx="2411">
                  <c:v>23</c:v>
                </c:pt>
                <c:pt idx="2412">
                  <c:v>25</c:v>
                </c:pt>
                <c:pt idx="2413">
                  <c:v>27</c:v>
                </c:pt>
                <c:pt idx="2414">
                  <c:v>22</c:v>
                </c:pt>
                <c:pt idx="2415">
                  <c:v>30</c:v>
                </c:pt>
                <c:pt idx="2416">
                  <c:v>30</c:v>
                </c:pt>
                <c:pt idx="2417">
                  <c:v>31</c:v>
                </c:pt>
                <c:pt idx="2418">
                  <c:v>32</c:v>
                </c:pt>
                <c:pt idx="2419">
                  <c:v>29</c:v>
                </c:pt>
                <c:pt idx="2420">
                  <c:v>27</c:v>
                </c:pt>
                <c:pt idx="2421">
                  <c:v>23</c:v>
                </c:pt>
                <c:pt idx="2422">
                  <c:v>23</c:v>
                </c:pt>
                <c:pt idx="2423">
                  <c:v>22</c:v>
                </c:pt>
                <c:pt idx="2424">
                  <c:v>24</c:v>
                </c:pt>
                <c:pt idx="2425">
                  <c:v>24</c:v>
                </c:pt>
                <c:pt idx="2426">
                  <c:v>24</c:v>
                </c:pt>
                <c:pt idx="2427">
                  <c:v>26</c:v>
                </c:pt>
                <c:pt idx="2428">
                  <c:v>27</c:v>
                </c:pt>
                <c:pt idx="2429">
                  <c:v>26</c:v>
                </c:pt>
                <c:pt idx="2430">
                  <c:v>26</c:v>
                </c:pt>
                <c:pt idx="2431">
                  <c:v>28</c:v>
                </c:pt>
                <c:pt idx="2432">
                  <c:v>28</c:v>
                </c:pt>
                <c:pt idx="2433">
                  <c:v>30</c:v>
                </c:pt>
                <c:pt idx="2434">
                  <c:v>28</c:v>
                </c:pt>
                <c:pt idx="2435">
                  <c:v>24</c:v>
                </c:pt>
                <c:pt idx="2436">
                  <c:v>23</c:v>
                </c:pt>
                <c:pt idx="2437">
                  <c:v>24</c:v>
                </c:pt>
                <c:pt idx="2438">
                  <c:v>25</c:v>
                </c:pt>
                <c:pt idx="2439">
                  <c:v>27</c:v>
                </c:pt>
                <c:pt idx="2440">
                  <c:v>16</c:v>
                </c:pt>
                <c:pt idx="2441">
                  <c:v>15</c:v>
                </c:pt>
                <c:pt idx="2442">
                  <c:v>16</c:v>
                </c:pt>
                <c:pt idx="2443">
                  <c:v>12</c:v>
                </c:pt>
                <c:pt idx="2444">
                  <c:v>13</c:v>
                </c:pt>
                <c:pt idx="2445">
                  <c:v>14</c:v>
                </c:pt>
                <c:pt idx="2446">
                  <c:v>20</c:v>
                </c:pt>
                <c:pt idx="2447">
                  <c:v>24</c:v>
                </c:pt>
                <c:pt idx="2448">
                  <c:v>24</c:v>
                </c:pt>
                <c:pt idx="2449">
                  <c:v>18</c:v>
                </c:pt>
                <c:pt idx="2450">
                  <c:v>13</c:v>
                </c:pt>
                <c:pt idx="2451">
                  <c:v>13</c:v>
                </c:pt>
                <c:pt idx="2452">
                  <c:v>12</c:v>
                </c:pt>
                <c:pt idx="2453">
                  <c:v>12</c:v>
                </c:pt>
                <c:pt idx="2454">
                  <c:v>15</c:v>
                </c:pt>
                <c:pt idx="2455">
                  <c:v>12</c:v>
                </c:pt>
                <c:pt idx="2456">
                  <c:v>10</c:v>
                </c:pt>
                <c:pt idx="2457">
                  <c:v>14</c:v>
                </c:pt>
                <c:pt idx="2458">
                  <c:v>11</c:v>
                </c:pt>
                <c:pt idx="2459">
                  <c:v>12</c:v>
                </c:pt>
                <c:pt idx="2460">
                  <c:v>12</c:v>
                </c:pt>
                <c:pt idx="2461">
                  <c:v>12</c:v>
                </c:pt>
                <c:pt idx="2462">
                  <c:v>14</c:v>
                </c:pt>
                <c:pt idx="2463">
                  <c:v>16</c:v>
                </c:pt>
                <c:pt idx="2464">
                  <c:v>16</c:v>
                </c:pt>
                <c:pt idx="2465">
                  <c:v>12</c:v>
                </c:pt>
                <c:pt idx="2466">
                  <c:v>8</c:v>
                </c:pt>
                <c:pt idx="2467">
                  <c:v>9</c:v>
                </c:pt>
                <c:pt idx="2468">
                  <c:v>8</c:v>
                </c:pt>
                <c:pt idx="2469">
                  <c:v>13</c:v>
                </c:pt>
                <c:pt idx="2470">
                  <c:v>15</c:v>
                </c:pt>
                <c:pt idx="2471">
                  <c:v>12</c:v>
                </c:pt>
                <c:pt idx="2472">
                  <c:v>11</c:v>
                </c:pt>
                <c:pt idx="2473">
                  <c:v>14</c:v>
                </c:pt>
                <c:pt idx="2474">
                  <c:v>7</c:v>
                </c:pt>
                <c:pt idx="2475">
                  <c:v>17</c:v>
                </c:pt>
                <c:pt idx="2476">
                  <c:v>17</c:v>
                </c:pt>
                <c:pt idx="2477">
                  <c:v>17</c:v>
                </c:pt>
                <c:pt idx="2478">
                  <c:v>18</c:v>
                </c:pt>
                <c:pt idx="2479">
                  <c:v>21</c:v>
                </c:pt>
                <c:pt idx="2480">
                  <c:v>21</c:v>
                </c:pt>
                <c:pt idx="2481">
                  <c:v>20</c:v>
                </c:pt>
                <c:pt idx="2482">
                  <c:v>19</c:v>
                </c:pt>
                <c:pt idx="2483">
                  <c:v>20</c:v>
                </c:pt>
                <c:pt idx="2484">
                  <c:v>22</c:v>
                </c:pt>
                <c:pt idx="2485">
                  <c:v>16</c:v>
                </c:pt>
                <c:pt idx="2486">
                  <c:v>15</c:v>
                </c:pt>
                <c:pt idx="2487">
                  <c:v>16</c:v>
                </c:pt>
                <c:pt idx="2488">
                  <c:v>14</c:v>
                </c:pt>
                <c:pt idx="2489">
                  <c:v>9</c:v>
                </c:pt>
                <c:pt idx="2490">
                  <c:v>8</c:v>
                </c:pt>
                <c:pt idx="2491">
                  <c:v>8</c:v>
                </c:pt>
                <c:pt idx="2492">
                  <c:v>7</c:v>
                </c:pt>
                <c:pt idx="2493">
                  <c:v>7</c:v>
                </c:pt>
                <c:pt idx="2494">
                  <c:v>8</c:v>
                </c:pt>
                <c:pt idx="2495">
                  <c:v>9</c:v>
                </c:pt>
                <c:pt idx="2496">
                  <c:v>8</c:v>
                </c:pt>
                <c:pt idx="2497">
                  <c:v>9</c:v>
                </c:pt>
                <c:pt idx="2498">
                  <c:v>10</c:v>
                </c:pt>
                <c:pt idx="2499">
                  <c:v>14</c:v>
                </c:pt>
                <c:pt idx="2500">
                  <c:v>15</c:v>
                </c:pt>
                <c:pt idx="2501">
                  <c:v>15</c:v>
                </c:pt>
                <c:pt idx="2502">
                  <c:v>15</c:v>
                </c:pt>
                <c:pt idx="2503">
                  <c:v>20</c:v>
                </c:pt>
                <c:pt idx="2504">
                  <c:v>19</c:v>
                </c:pt>
                <c:pt idx="2505">
                  <c:v>22</c:v>
                </c:pt>
                <c:pt idx="2506">
                  <c:v>22</c:v>
                </c:pt>
                <c:pt idx="2507">
                  <c:v>12</c:v>
                </c:pt>
                <c:pt idx="2508">
                  <c:v>6</c:v>
                </c:pt>
                <c:pt idx="2509">
                  <c:v>6</c:v>
                </c:pt>
                <c:pt idx="2510">
                  <c:v>11</c:v>
                </c:pt>
                <c:pt idx="2511">
                  <c:v>11</c:v>
                </c:pt>
                <c:pt idx="2512">
                  <c:v>17</c:v>
                </c:pt>
                <c:pt idx="2513">
                  <c:v>19</c:v>
                </c:pt>
                <c:pt idx="2514">
                  <c:v>19</c:v>
                </c:pt>
                <c:pt idx="2515">
                  <c:v>24</c:v>
                </c:pt>
                <c:pt idx="2516">
                  <c:v>25</c:v>
                </c:pt>
                <c:pt idx="2517">
                  <c:v>27</c:v>
                </c:pt>
                <c:pt idx="2518">
                  <c:v>22</c:v>
                </c:pt>
                <c:pt idx="2519">
                  <c:v>18</c:v>
                </c:pt>
                <c:pt idx="2520">
                  <c:v>16</c:v>
                </c:pt>
                <c:pt idx="2521">
                  <c:v>16</c:v>
                </c:pt>
                <c:pt idx="2522">
                  <c:v>23</c:v>
                </c:pt>
                <c:pt idx="2523">
                  <c:v>20</c:v>
                </c:pt>
                <c:pt idx="2524">
                  <c:v>15</c:v>
                </c:pt>
                <c:pt idx="2525">
                  <c:v>12</c:v>
                </c:pt>
                <c:pt idx="2526">
                  <c:v>13</c:v>
                </c:pt>
                <c:pt idx="2527">
                  <c:v>9</c:v>
                </c:pt>
                <c:pt idx="2528">
                  <c:v>10</c:v>
                </c:pt>
                <c:pt idx="2529">
                  <c:v>10</c:v>
                </c:pt>
                <c:pt idx="2530">
                  <c:v>12</c:v>
                </c:pt>
                <c:pt idx="2531">
                  <c:v>17</c:v>
                </c:pt>
                <c:pt idx="2532">
                  <c:v>24</c:v>
                </c:pt>
                <c:pt idx="2533">
                  <c:v>19</c:v>
                </c:pt>
                <c:pt idx="2534">
                  <c:v>18</c:v>
                </c:pt>
                <c:pt idx="2535">
                  <c:v>22</c:v>
                </c:pt>
                <c:pt idx="2536">
                  <c:v>20</c:v>
                </c:pt>
                <c:pt idx="2537">
                  <c:v>20</c:v>
                </c:pt>
                <c:pt idx="2538">
                  <c:v>20</c:v>
                </c:pt>
                <c:pt idx="2539">
                  <c:v>26</c:v>
                </c:pt>
                <c:pt idx="2540">
                  <c:v>24</c:v>
                </c:pt>
                <c:pt idx="2541">
                  <c:v>23</c:v>
                </c:pt>
                <c:pt idx="2542">
                  <c:v>19</c:v>
                </c:pt>
                <c:pt idx="2543">
                  <c:v>14</c:v>
                </c:pt>
                <c:pt idx="2544">
                  <c:v>11</c:v>
                </c:pt>
                <c:pt idx="2545">
                  <c:v>13</c:v>
                </c:pt>
                <c:pt idx="2546">
                  <c:v>26</c:v>
                </c:pt>
                <c:pt idx="2547">
                  <c:v>22</c:v>
                </c:pt>
                <c:pt idx="2548">
                  <c:v>20</c:v>
                </c:pt>
                <c:pt idx="2549">
                  <c:v>12</c:v>
                </c:pt>
                <c:pt idx="2550">
                  <c:v>12</c:v>
                </c:pt>
                <c:pt idx="2551">
                  <c:v>8</c:v>
                </c:pt>
                <c:pt idx="2552">
                  <c:v>7</c:v>
                </c:pt>
                <c:pt idx="2553">
                  <c:v>7</c:v>
                </c:pt>
                <c:pt idx="2554">
                  <c:v>8</c:v>
                </c:pt>
                <c:pt idx="2555">
                  <c:v>8</c:v>
                </c:pt>
                <c:pt idx="2556">
                  <c:v>10</c:v>
                </c:pt>
                <c:pt idx="2557">
                  <c:v>17</c:v>
                </c:pt>
                <c:pt idx="2558">
                  <c:v>17</c:v>
                </c:pt>
                <c:pt idx="2559">
                  <c:v>17</c:v>
                </c:pt>
                <c:pt idx="2560">
                  <c:v>20</c:v>
                </c:pt>
                <c:pt idx="2561">
                  <c:v>21</c:v>
                </c:pt>
                <c:pt idx="2562">
                  <c:v>22</c:v>
                </c:pt>
                <c:pt idx="2563">
                  <c:v>23</c:v>
                </c:pt>
                <c:pt idx="2564">
                  <c:v>19</c:v>
                </c:pt>
                <c:pt idx="2565">
                  <c:v>11</c:v>
                </c:pt>
                <c:pt idx="2566">
                  <c:v>9</c:v>
                </c:pt>
                <c:pt idx="2567">
                  <c:v>5</c:v>
                </c:pt>
                <c:pt idx="2568">
                  <c:v>6</c:v>
                </c:pt>
                <c:pt idx="2569">
                  <c:v>5</c:v>
                </c:pt>
                <c:pt idx="2570">
                  <c:v>4</c:v>
                </c:pt>
                <c:pt idx="2571">
                  <c:v>5</c:v>
                </c:pt>
                <c:pt idx="2572">
                  <c:v>5</c:v>
                </c:pt>
                <c:pt idx="2573">
                  <c:v>5</c:v>
                </c:pt>
                <c:pt idx="2574">
                  <c:v>11</c:v>
                </c:pt>
                <c:pt idx="2575">
                  <c:v>6</c:v>
                </c:pt>
                <c:pt idx="2576">
                  <c:v>12</c:v>
                </c:pt>
                <c:pt idx="2577">
                  <c:v>17</c:v>
                </c:pt>
                <c:pt idx="2578">
                  <c:v>13</c:v>
                </c:pt>
                <c:pt idx="2579">
                  <c:v>7</c:v>
                </c:pt>
                <c:pt idx="2580">
                  <c:v>7</c:v>
                </c:pt>
                <c:pt idx="2581">
                  <c:v>5</c:v>
                </c:pt>
                <c:pt idx="2582">
                  <c:v>4</c:v>
                </c:pt>
                <c:pt idx="2583">
                  <c:v>7</c:v>
                </c:pt>
                <c:pt idx="2584">
                  <c:v>6</c:v>
                </c:pt>
                <c:pt idx="2585">
                  <c:v>6</c:v>
                </c:pt>
                <c:pt idx="2586">
                  <c:v>12</c:v>
                </c:pt>
                <c:pt idx="2587">
                  <c:v>10</c:v>
                </c:pt>
                <c:pt idx="2588">
                  <c:v>16</c:v>
                </c:pt>
                <c:pt idx="2589">
                  <c:v>12</c:v>
                </c:pt>
                <c:pt idx="2590">
                  <c:v>8</c:v>
                </c:pt>
                <c:pt idx="2591">
                  <c:v>13</c:v>
                </c:pt>
                <c:pt idx="2592">
                  <c:v>15</c:v>
                </c:pt>
                <c:pt idx="2593">
                  <c:v>16</c:v>
                </c:pt>
                <c:pt idx="2594">
                  <c:v>15</c:v>
                </c:pt>
                <c:pt idx="2595">
                  <c:v>14</c:v>
                </c:pt>
                <c:pt idx="2596">
                  <c:v>12</c:v>
                </c:pt>
                <c:pt idx="2597">
                  <c:v>14</c:v>
                </c:pt>
                <c:pt idx="2598">
                  <c:v>12</c:v>
                </c:pt>
                <c:pt idx="2599">
                  <c:v>18</c:v>
                </c:pt>
                <c:pt idx="2600">
                  <c:v>21</c:v>
                </c:pt>
                <c:pt idx="2601">
                  <c:v>19</c:v>
                </c:pt>
                <c:pt idx="2602">
                  <c:v>18</c:v>
                </c:pt>
                <c:pt idx="2603">
                  <c:v>21</c:v>
                </c:pt>
                <c:pt idx="2604">
                  <c:v>19</c:v>
                </c:pt>
                <c:pt idx="2605">
                  <c:v>19</c:v>
                </c:pt>
                <c:pt idx="2606">
                  <c:v>20</c:v>
                </c:pt>
                <c:pt idx="2607">
                  <c:v>15</c:v>
                </c:pt>
                <c:pt idx="2608">
                  <c:v>14</c:v>
                </c:pt>
                <c:pt idx="2609">
                  <c:v>16</c:v>
                </c:pt>
                <c:pt idx="2610">
                  <c:v>17</c:v>
                </c:pt>
                <c:pt idx="2611">
                  <c:v>19</c:v>
                </c:pt>
                <c:pt idx="2612">
                  <c:v>24</c:v>
                </c:pt>
                <c:pt idx="2613">
                  <c:v>25</c:v>
                </c:pt>
                <c:pt idx="2614">
                  <c:v>24</c:v>
                </c:pt>
                <c:pt idx="2615">
                  <c:v>19</c:v>
                </c:pt>
                <c:pt idx="2616">
                  <c:v>16</c:v>
                </c:pt>
                <c:pt idx="2617">
                  <c:v>15</c:v>
                </c:pt>
                <c:pt idx="2618">
                  <c:v>14</c:v>
                </c:pt>
                <c:pt idx="2619">
                  <c:v>16</c:v>
                </c:pt>
                <c:pt idx="2620">
                  <c:v>10</c:v>
                </c:pt>
                <c:pt idx="2621">
                  <c:v>14</c:v>
                </c:pt>
                <c:pt idx="2622">
                  <c:v>12</c:v>
                </c:pt>
                <c:pt idx="2623">
                  <c:v>12</c:v>
                </c:pt>
                <c:pt idx="2624">
                  <c:v>12</c:v>
                </c:pt>
                <c:pt idx="2625">
                  <c:v>12</c:v>
                </c:pt>
                <c:pt idx="2626">
                  <c:v>11</c:v>
                </c:pt>
                <c:pt idx="2627">
                  <c:v>10</c:v>
                </c:pt>
                <c:pt idx="2628">
                  <c:v>12</c:v>
                </c:pt>
                <c:pt idx="2629">
                  <c:v>14</c:v>
                </c:pt>
                <c:pt idx="2630">
                  <c:v>19</c:v>
                </c:pt>
                <c:pt idx="2631">
                  <c:v>22</c:v>
                </c:pt>
                <c:pt idx="2632">
                  <c:v>21</c:v>
                </c:pt>
                <c:pt idx="2633">
                  <c:v>21</c:v>
                </c:pt>
                <c:pt idx="2634">
                  <c:v>15</c:v>
                </c:pt>
                <c:pt idx="2635">
                  <c:v>9</c:v>
                </c:pt>
                <c:pt idx="2636">
                  <c:v>7</c:v>
                </c:pt>
                <c:pt idx="2637">
                  <c:v>7</c:v>
                </c:pt>
                <c:pt idx="2638">
                  <c:v>7</c:v>
                </c:pt>
                <c:pt idx="2639">
                  <c:v>7</c:v>
                </c:pt>
                <c:pt idx="2640">
                  <c:v>7</c:v>
                </c:pt>
                <c:pt idx="2641">
                  <c:v>9</c:v>
                </c:pt>
                <c:pt idx="2642">
                  <c:v>15</c:v>
                </c:pt>
                <c:pt idx="2643">
                  <c:v>12</c:v>
                </c:pt>
                <c:pt idx="2644">
                  <c:v>9</c:v>
                </c:pt>
                <c:pt idx="2645">
                  <c:v>7</c:v>
                </c:pt>
                <c:pt idx="2646">
                  <c:v>9</c:v>
                </c:pt>
                <c:pt idx="2647">
                  <c:v>9</c:v>
                </c:pt>
                <c:pt idx="2648">
                  <c:v>15</c:v>
                </c:pt>
                <c:pt idx="2649">
                  <c:v>15</c:v>
                </c:pt>
                <c:pt idx="2650">
                  <c:v>8</c:v>
                </c:pt>
                <c:pt idx="2651">
                  <c:v>8</c:v>
                </c:pt>
                <c:pt idx="2652">
                  <c:v>8</c:v>
                </c:pt>
                <c:pt idx="2653">
                  <c:v>7</c:v>
                </c:pt>
                <c:pt idx="2654">
                  <c:v>9</c:v>
                </c:pt>
                <c:pt idx="2655">
                  <c:v>12</c:v>
                </c:pt>
                <c:pt idx="2656">
                  <c:v>14</c:v>
                </c:pt>
                <c:pt idx="2657">
                  <c:v>15</c:v>
                </c:pt>
                <c:pt idx="2658">
                  <c:v>16</c:v>
                </c:pt>
                <c:pt idx="2659">
                  <c:v>21</c:v>
                </c:pt>
                <c:pt idx="2660">
                  <c:v>20</c:v>
                </c:pt>
                <c:pt idx="2661">
                  <c:v>19</c:v>
                </c:pt>
                <c:pt idx="2662">
                  <c:v>19</c:v>
                </c:pt>
                <c:pt idx="2663">
                  <c:v>19</c:v>
                </c:pt>
                <c:pt idx="2664">
                  <c:v>9</c:v>
                </c:pt>
                <c:pt idx="2665">
                  <c:v>14</c:v>
                </c:pt>
                <c:pt idx="2666">
                  <c:v>11</c:v>
                </c:pt>
                <c:pt idx="2667">
                  <c:v>15</c:v>
                </c:pt>
                <c:pt idx="2668">
                  <c:v>19</c:v>
                </c:pt>
                <c:pt idx="2669">
                  <c:v>16</c:v>
                </c:pt>
                <c:pt idx="2670">
                  <c:v>19</c:v>
                </c:pt>
                <c:pt idx="2671">
                  <c:v>18</c:v>
                </c:pt>
                <c:pt idx="2672">
                  <c:v>18</c:v>
                </c:pt>
                <c:pt idx="2673">
                  <c:v>17</c:v>
                </c:pt>
                <c:pt idx="2674">
                  <c:v>12</c:v>
                </c:pt>
                <c:pt idx="2675">
                  <c:v>11</c:v>
                </c:pt>
                <c:pt idx="2676">
                  <c:v>10</c:v>
                </c:pt>
                <c:pt idx="2677">
                  <c:v>10</c:v>
                </c:pt>
                <c:pt idx="2678">
                  <c:v>13</c:v>
                </c:pt>
                <c:pt idx="2679">
                  <c:v>17</c:v>
                </c:pt>
                <c:pt idx="2680">
                  <c:v>18</c:v>
                </c:pt>
                <c:pt idx="2681">
                  <c:v>15</c:v>
                </c:pt>
                <c:pt idx="2682">
                  <c:v>11</c:v>
                </c:pt>
                <c:pt idx="2683">
                  <c:v>11</c:v>
                </c:pt>
                <c:pt idx="2684">
                  <c:v>10</c:v>
                </c:pt>
                <c:pt idx="2685">
                  <c:v>10</c:v>
                </c:pt>
                <c:pt idx="2686">
                  <c:v>12</c:v>
                </c:pt>
                <c:pt idx="2687">
                  <c:v>10</c:v>
                </c:pt>
                <c:pt idx="2688">
                  <c:v>10</c:v>
                </c:pt>
                <c:pt idx="2689">
                  <c:v>11</c:v>
                </c:pt>
                <c:pt idx="2690">
                  <c:v>15</c:v>
                </c:pt>
                <c:pt idx="2691">
                  <c:v>16</c:v>
                </c:pt>
                <c:pt idx="2692">
                  <c:v>20</c:v>
                </c:pt>
                <c:pt idx="2693">
                  <c:v>16</c:v>
                </c:pt>
                <c:pt idx="2694">
                  <c:v>12</c:v>
                </c:pt>
                <c:pt idx="2695">
                  <c:v>11</c:v>
                </c:pt>
                <c:pt idx="2696">
                  <c:v>10</c:v>
                </c:pt>
                <c:pt idx="2697">
                  <c:v>10</c:v>
                </c:pt>
                <c:pt idx="2698">
                  <c:v>9</c:v>
                </c:pt>
                <c:pt idx="2699">
                  <c:v>11</c:v>
                </c:pt>
                <c:pt idx="2700">
                  <c:v>11</c:v>
                </c:pt>
                <c:pt idx="2701">
                  <c:v>11</c:v>
                </c:pt>
                <c:pt idx="2702">
                  <c:v>10</c:v>
                </c:pt>
                <c:pt idx="2703">
                  <c:v>15</c:v>
                </c:pt>
                <c:pt idx="2704">
                  <c:v>18</c:v>
                </c:pt>
                <c:pt idx="2705">
                  <c:v>22</c:v>
                </c:pt>
                <c:pt idx="2706">
                  <c:v>25</c:v>
                </c:pt>
                <c:pt idx="2707">
                  <c:v>27</c:v>
                </c:pt>
                <c:pt idx="2708">
                  <c:v>28</c:v>
                </c:pt>
                <c:pt idx="2709">
                  <c:v>28</c:v>
                </c:pt>
                <c:pt idx="2710">
                  <c:v>22</c:v>
                </c:pt>
                <c:pt idx="2711">
                  <c:v>16</c:v>
                </c:pt>
                <c:pt idx="2712">
                  <c:v>13</c:v>
                </c:pt>
                <c:pt idx="2713">
                  <c:v>19</c:v>
                </c:pt>
                <c:pt idx="2714">
                  <c:v>15</c:v>
                </c:pt>
                <c:pt idx="2715">
                  <c:v>18</c:v>
                </c:pt>
                <c:pt idx="2716">
                  <c:v>17</c:v>
                </c:pt>
                <c:pt idx="2717">
                  <c:v>17</c:v>
                </c:pt>
                <c:pt idx="2718">
                  <c:v>19</c:v>
                </c:pt>
                <c:pt idx="2719">
                  <c:v>20</c:v>
                </c:pt>
                <c:pt idx="2720">
                  <c:v>26</c:v>
                </c:pt>
                <c:pt idx="2721">
                  <c:v>24</c:v>
                </c:pt>
                <c:pt idx="2722">
                  <c:v>28</c:v>
                </c:pt>
                <c:pt idx="2723">
                  <c:v>29</c:v>
                </c:pt>
                <c:pt idx="2724">
                  <c:v>29</c:v>
                </c:pt>
                <c:pt idx="2725">
                  <c:v>30</c:v>
                </c:pt>
                <c:pt idx="2726">
                  <c:v>30</c:v>
                </c:pt>
                <c:pt idx="2727">
                  <c:v>29</c:v>
                </c:pt>
                <c:pt idx="2728">
                  <c:v>30</c:v>
                </c:pt>
                <c:pt idx="2729">
                  <c:v>30</c:v>
                </c:pt>
                <c:pt idx="2730">
                  <c:v>29</c:v>
                </c:pt>
                <c:pt idx="2731">
                  <c:v>21</c:v>
                </c:pt>
                <c:pt idx="2732">
                  <c:v>21</c:v>
                </c:pt>
                <c:pt idx="2733">
                  <c:v>20</c:v>
                </c:pt>
                <c:pt idx="2734">
                  <c:v>21</c:v>
                </c:pt>
                <c:pt idx="2735">
                  <c:v>21</c:v>
                </c:pt>
                <c:pt idx="2736">
                  <c:v>23</c:v>
                </c:pt>
                <c:pt idx="2737">
                  <c:v>23</c:v>
                </c:pt>
                <c:pt idx="2738">
                  <c:v>20</c:v>
                </c:pt>
                <c:pt idx="2739">
                  <c:v>20</c:v>
                </c:pt>
                <c:pt idx="2740">
                  <c:v>28</c:v>
                </c:pt>
                <c:pt idx="2741">
                  <c:v>28</c:v>
                </c:pt>
                <c:pt idx="2742">
                  <c:v>28</c:v>
                </c:pt>
                <c:pt idx="2743">
                  <c:v>25</c:v>
                </c:pt>
                <c:pt idx="2744">
                  <c:v>14</c:v>
                </c:pt>
                <c:pt idx="2745">
                  <c:v>14</c:v>
                </c:pt>
                <c:pt idx="2746">
                  <c:v>12</c:v>
                </c:pt>
                <c:pt idx="2747">
                  <c:v>12</c:v>
                </c:pt>
                <c:pt idx="2748">
                  <c:v>8</c:v>
                </c:pt>
                <c:pt idx="2749">
                  <c:v>8</c:v>
                </c:pt>
                <c:pt idx="2750">
                  <c:v>9</c:v>
                </c:pt>
                <c:pt idx="2751">
                  <c:v>9</c:v>
                </c:pt>
                <c:pt idx="2752">
                  <c:v>10</c:v>
                </c:pt>
                <c:pt idx="2753">
                  <c:v>14</c:v>
                </c:pt>
                <c:pt idx="2754">
                  <c:v>14</c:v>
                </c:pt>
                <c:pt idx="2755">
                  <c:v>12</c:v>
                </c:pt>
                <c:pt idx="2756">
                  <c:v>11</c:v>
                </c:pt>
                <c:pt idx="2757">
                  <c:v>10</c:v>
                </c:pt>
                <c:pt idx="2758">
                  <c:v>10</c:v>
                </c:pt>
                <c:pt idx="2759">
                  <c:v>13</c:v>
                </c:pt>
                <c:pt idx="2760">
                  <c:v>16</c:v>
                </c:pt>
                <c:pt idx="2761">
                  <c:v>18</c:v>
                </c:pt>
                <c:pt idx="2762">
                  <c:v>19</c:v>
                </c:pt>
                <c:pt idx="2763">
                  <c:v>19</c:v>
                </c:pt>
                <c:pt idx="2764">
                  <c:v>20</c:v>
                </c:pt>
                <c:pt idx="2765">
                  <c:v>18</c:v>
                </c:pt>
                <c:pt idx="2766">
                  <c:v>19</c:v>
                </c:pt>
                <c:pt idx="2767">
                  <c:v>18</c:v>
                </c:pt>
                <c:pt idx="2768">
                  <c:v>15</c:v>
                </c:pt>
                <c:pt idx="2769">
                  <c:v>14</c:v>
                </c:pt>
                <c:pt idx="2770">
                  <c:v>14</c:v>
                </c:pt>
                <c:pt idx="2771">
                  <c:v>9</c:v>
                </c:pt>
                <c:pt idx="2772">
                  <c:v>12</c:v>
                </c:pt>
                <c:pt idx="2773">
                  <c:v>12</c:v>
                </c:pt>
                <c:pt idx="2774">
                  <c:v>21</c:v>
                </c:pt>
                <c:pt idx="2775">
                  <c:v>22</c:v>
                </c:pt>
                <c:pt idx="2776">
                  <c:v>28</c:v>
                </c:pt>
                <c:pt idx="2777">
                  <c:v>28</c:v>
                </c:pt>
                <c:pt idx="2778">
                  <c:v>30</c:v>
                </c:pt>
                <c:pt idx="2779">
                  <c:v>31</c:v>
                </c:pt>
                <c:pt idx="2780">
                  <c:v>29</c:v>
                </c:pt>
                <c:pt idx="2781">
                  <c:v>29</c:v>
                </c:pt>
                <c:pt idx="2782">
                  <c:v>29</c:v>
                </c:pt>
                <c:pt idx="2783">
                  <c:v>26</c:v>
                </c:pt>
                <c:pt idx="2784">
                  <c:v>22</c:v>
                </c:pt>
                <c:pt idx="2785">
                  <c:v>20</c:v>
                </c:pt>
                <c:pt idx="2786">
                  <c:v>20</c:v>
                </c:pt>
                <c:pt idx="2787">
                  <c:v>20</c:v>
                </c:pt>
                <c:pt idx="2788">
                  <c:v>22</c:v>
                </c:pt>
                <c:pt idx="2789">
                  <c:v>22</c:v>
                </c:pt>
                <c:pt idx="2790">
                  <c:v>23</c:v>
                </c:pt>
                <c:pt idx="2791">
                  <c:v>18</c:v>
                </c:pt>
                <c:pt idx="2792">
                  <c:v>16</c:v>
                </c:pt>
                <c:pt idx="2793">
                  <c:v>15</c:v>
                </c:pt>
                <c:pt idx="2794">
                  <c:v>17</c:v>
                </c:pt>
                <c:pt idx="2795">
                  <c:v>15</c:v>
                </c:pt>
                <c:pt idx="2796">
                  <c:v>15</c:v>
                </c:pt>
                <c:pt idx="2797">
                  <c:v>14</c:v>
                </c:pt>
                <c:pt idx="2798">
                  <c:v>9</c:v>
                </c:pt>
                <c:pt idx="2799">
                  <c:v>11</c:v>
                </c:pt>
                <c:pt idx="2800">
                  <c:v>11</c:v>
                </c:pt>
                <c:pt idx="2801">
                  <c:v>15</c:v>
                </c:pt>
                <c:pt idx="2802">
                  <c:v>11</c:v>
                </c:pt>
                <c:pt idx="2803">
                  <c:v>15</c:v>
                </c:pt>
                <c:pt idx="2804">
                  <c:v>13</c:v>
                </c:pt>
                <c:pt idx="2805">
                  <c:v>17</c:v>
                </c:pt>
                <c:pt idx="2806">
                  <c:v>16</c:v>
                </c:pt>
                <c:pt idx="2807">
                  <c:v>22</c:v>
                </c:pt>
                <c:pt idx="2808">
                  <c:v>26</c:v>
                </c:pt>
                <c:pt idx="2809">
                  <c:v>26</c:v>
                </c:pt>
                <c:pt idx="2810">
                  <c:v>26</c:v>
                </c:pt>
                <c:pt idx="2811">
                  <c:v>27</c:v>
                </c:pt>
                <c:pt idx="2812">
                  <c:v>28</c:v>
                </c:pt>
                <c:pt idx="2813">
                  <c:v>28</c:v>
                </c:pt>
                <c:pt idx="2814">
                  <c:v>32</c:v>
                </c:pt>
                <c:pt idx="2815">
                  <c:v>32</c:v>
                </c:pt>
                <c:pt idx="2816">
                  <c:v>29</c:v>
                </c:pt>
                <c:pt idx="2817">
                  <c:v>13</c:v>
                </c:pt>
                <c:pt idx="2818">
                  <c:v>11</c:v>
                </c:pt>
                <c:pt idx="2819">
                  <c:v>8</c:v>
                </c:pt>
                <c:pt idx="2820">
                  <c:v>7</c:v>
                </c:pt>
                <c:pt idx="2821">
                  <c:v>7</c:v>
                </c:pt>
                <c:pt idx="2822">
                  <c:v>6</c:v>
                </c:pt>
                <c:pt idx="2823">
                  <c:v>5</c:v>
                </c:pt>
                <c:pt idx="2824">
                  <c:v>5</c:v>
                </c:pt>
                <c:pt idx="2825">
                  <c:v>6</c:v>
                </c:pt>
                <c:pt idx="2826">
                  <c:v>5</c:v>
                </c:pt>
                <c:pt idx="2827">
                  <c:v>6</c:v>
                </c:pt>
                <c:pt idx="2828">
                  <c:v>12</c:v>
                </c:pt>
                <c:pt idx="2829">
                  <c:v>13</c:v>
                </c:pt>
                <c:pt idx="2830">
                  <c:v>12</c:v>
                </c:pt>
                <c:pt idx="2831">
                  <c:v>14</c:v>
                </c:pt>
                <c:pt idx="2832">
                  <c:v>13</c:v>
                </c:pt>
                <c:pt idx="2833">
                  <c:v>13</c:v>
                </c:pt>
                <c:pt idx="2834">
                  <c:v>13</c:v>
                </c:pt>
                <c:pt idx="2835">
                  <c:v>15</c:v>
                </c:pt>
                <c:pt idx="2836">
                  <c:v>16</c:v>
                </c:pt>
                <c:pt idx="2837">
                  <c:v>16</c:v>
                </c:pt>
                <c:pt idx="2838">
                  <c:v>12</c:v>
                </c:pt>
                <c:pt idx="2839">
                  <c:v>16</c:v>
                </c:pt>
                <c:pt idx="2840">
                  <c:v>15</c:v>
                </c:pt>
                <c:pt idx="2841">
                  <c:v>24</c:v>
                </c:pt>
                <c:pt idx="2842">
                  <c:v>26</c:v>
                </c:pt>
                <c:pt idx="2843">
                  <c:v>28</c:v>
                </c:pt>
                <c:pt idx="2844">
                  <c:v>29</c:v>
                </c:pt>
                <c:pt idx="2845">
                  <c:v>28</c:v>
                </c:pt>
                <c:pt idx="2846">
                  <c:v>23</c:v>
                </c:pt>
                <c:pt idx="2847">
                  <c:v>20</c:v>
                </c:pt>
                <c:pt idx="2848">
                  <c:v>22</c:v>
                </c:pt>
                <c:pt idx="2849">
                  <c:v>28</c:v>
                </c:pt>
                <c:pt idx="2850">
                  <c:v>28</c:v>
                </c:pt>
                <c:pt idx="2851">
                  <c:v>29</c:v>
                </c:pt>
                <c:pt idx="2852">
                  <c:v>26</c:v>
                </c:pt>
                <c:pt idx="2853">
                  <c:v>22</c:v>
                </c:pt>
                <c:pt idx="2854">
                  <c:v>22</c:v>
                </c:pt>
                <c:pt idx="2855">
                  <c:v>22</c:v>
                </c:pt>
                <c:pt idx="2856">
                  <c:v>23</c:v>
                </c:pt>
                <c:pt idx="2857">
                  <c:v>25</c:v>
                </c:pt>
                <c:pt idx="2858">
                  <c:v>23</c:v>
                </c:pt>
                <c:pt idx="2859">
                  <c:v>18</c:v>
                </c:pt>
                <c:pt idx="2860">
                  <c:v>17</c:v>
                </c:pt>
                <c:pt idx="2861">
                  <c:v>15</c:v>
                </c:pt>
                <c:pt idx="2862">
                  <c:v>7</c:v>
                </c:pt>
                <c:pt idx="2863">
                  <c:v>6</c:v>
                </c:pt>
                <c:pt idx="2864">
                  <c:v>5</c:v>
                </c:pt>
                <c:pt idx="2865">
                  <c:v>5</c:v>
                </c:pt>
                <c:pt idx="2866">
                  <c:v>5</c:v>
                </c:pt>
                <c:pt idx="2867">
                  <c:v>5</c:v>
                </c:pt>
                <c:pt idx="2868">
                  <c:v>5</c:v>
                </c:pt>
                <c:pt idx="2869">
                  <c:v>5</c:v>
                </c:pt>
                <c:pt idx="2870">
                  <c:v>5</c:v>
                </c:pt>
                <c:pt idx="2871">
                  <c:v>6</c:v>
                </c:pt>
                <c:pt idx="2872">
                  <c:v>7</c:v>
                </c:pt>
                <c:pt idx="2873">
                  <c:v>9</c:v>
                </c:pt>
                <c:pt idx="2874">
                  <c:v>5</c:v>
                </c:pt>
                <c:pt idx="2875">
                  <c:v>12</c:v>
                </c:pt>
                <c:pt idx="2876">
                  <c:v>14</c:v>
                </c:pt>
                <c:pt idx="2877">
                  <c:v>15</c:v>
                </c:pt>
                <c:pt idx="2878">
                  <c:v>13</c:v>
                </c:pt>
                <c:pt idx="2879">
                  <c:v>14</c:v>
                </c:pt>
                <c:pt idx="2880">
                  <c:v>14</c:v>
                </c:pt>
                <c:pt idx="2881">
                  <c:v>15</c:v>
                </c:pt>
                <c:pt idx="2882">
                  <c:v>18</c:v>
                </c:pt>
                <c:pt idx="2883">
                  <c:v>24</c:v>
                </c:pt>
                <c:pt idx="2884">
                  <c:v>24</c:v>
                </c:pt>
                <c:pt idx="2885">
                  <c:v>25</c:v>
                </c:pt>
                <c:pt idx="2886">
                  <c:v>26</c:v>
                </c:pt>
                <c:pt idx="2887">
                  <c:v>28</c:v>
                </c:pt>
                <c:pt idx="2888">
                  <c:v>29</c:v>
                </c:pt>
                <c:pt idx="2889">
                  <c:v>29</c:v>
                </c:pt>
                <c:pt idx="2890">
                  <c:v>29</c:v>
                </c:pt>
                <c:pt idx="2891">
                  <c:v>28</c:v>
                </c:pt>
                <c:pt idx="2892">
                  <c:v>27</c:v>
                </c:pt>
                <c:pt idx="2893">
                  <c:v>22</c:v>
                </c:pt>
                <c:pt idx="2894">
                  <c:v>23</c:v>
                </c:pt>
                <c:pt idx="2895">
                  <c:v>23</c:v>
                </c:pt>
                <c:pt idx="2896">
                  <c:v>24</c:v>
                </c:pt>
                <c:pt idx="2897">
                  <c:v>24</c:v>
                </c:pt>
                <c:pt idx="2898">
                  <c:v>23</c:v>
                </c:pt>
                <c:pt idx="2899">
                  <c:v>19</c:v>
                </c:pt>
                <c:pt idx="2900">
                  <c:v>13</c:v>
                </c:pt>
                <c:pt idx="2901">
                  <c:v>9</c:v>
                </c:pt>
                <c:pt idx="2902">
                  <c:v>9</c:v>
                </c:pt>
                <c:pt idx="2903">
                  <c:v>11</c:v>
                </c:pt>
                <c:pt idx="2904">
                  <c:v>19</c:v>
                </c:pt>
                <c:pt idx="2905">
                  <c:v>23</c:v>
                </c:pt>
                <c:pt idx="2906">
                  <c:v>22</c:v>
                </c:pt>
                <c:pt idx="2907">
                  <c:v>22</c:v>
                </c:pt>
                <c:pt idx="2908">
                  <c:v>21</c:v>
                </c:pt>
                <c:pt idx="2909">
                  <c:v>21</c:v>
                </c:pt>
                <c:pt idx="2910">
                  <c:v>19</c:v>
                </c:pt>
                <c:pt idx="2911">
                  <c:v>20</c:v>
                </c:pt>
                <c:pt idx="2912">
                  <c:v>20</c:v>
                </c:pt>
                <c:pt idx="2913">
                  <c:v>19</c:v>
                </c:pt>
                <c:pt idx="2914">
                  <c:v>14</c:v>
                </c:pt>
                <c:pt idx="2915">
                  <c:v>13</c:v>
                </c:pt>
                <c:pt idx="2916">
                  <c:v>13</c:v>
                </c:pt>
                <c:pt idx="2917">
                  <c:v>14</c:v>
                </c:pt>
                <c:pt idx="2918">
                  <c:v>17</c:v>
                </c:pt>
                <c:pt idx="2919">
                  <c:v>17</c:v>
                </c:pt>
                <c:pt idx="2920">
                  <c:v>16</c:v>
                </c:pt>
                <c:pt idx="2921">
                  <c:v>19</c:v>
                </c:pt>
                <c:pt idx="2922">
                  <c:v>15</c:v>
                </c:pt>
                <c:pt idx="2923">
                  <c:v>15</c:v>
                </c:pt>
                <c:pt idx="2924">
                  <c:v>9</c:v>
                </c:pt>
                <c:pt idx="2925">
                  <c:v>7</c:v>
                </c:pt>
                <c:pt idx="2926">
                  <c:v>6</c:v>
                </c:pt>
                <c:pt idx="2927">
                  <c:v>6</c:v>
                </c:pt>
                <c:pt idx="2928">
                  <c:v>6</c:v>
                </c:pt>
                <c:pt idx="2929">
                  <c:v>6</c:v>
                </c:pt>
                <c:pt idx="2930">
                  <c:v>7</c:v>
                </c:pt>
                <c:pt idx="2931">
                  <c:v>6</c:v>
                </c:pt>
                <c:pt idx="2932">
                  <c:v>6</c:v>
                </c:pt>
                <c:pt idx="2933">
                  <c:v>10</c:v>
                </c:pt>
                <c:pt idx="2934">
                  <c:v>10</c:v>
                </c:pt>
                <c:pt idx="2935">
                  <c:v>14</c:v>
                </c:pt>
                <c:pt idx="2936">
                  <c:v>13</c:v>
                </c:pt>
                <c:pt idx="2937">
                  <c:v>16</c:v>
                </c:pt>
                <c:pt idx="2938">
                  <c:v>15</c:v>
                </c:pt>
                <c:pt idx="2939">
                  <c:v>14</c:v>
                </c:pt>
                <c:pt idx="2940">
                  <c:v>14</c:v>
                </c:pt>
                <c:pt idx="2941">
                  <c:v>13</c:v>
                </c:pt>
                <c:pt idx="2942">
                  <c:v>11</c:v>
                </c:pt>
                <c:pt idx="2943">
                  <c:v>13</c:v>
                </c:pt>
                <c:pt idx="2944">
                  <c:v>14</c:v>
                </c:pt>
                <c:pt idx="2945">
                  <c:v>16</c:v>
                </c:pt>
                <c:pt idx="2946">
                  <c:v>14</c:v>
                </c:pt>
                <c:pt idx="2947">
                  <c:v>21</c:v>
                </c:pt>
                <c:pt idx="2948">
                  <c:v>26</c:v>
                </c:pt>
                <c:pt idx="2949">
                  <c:v>25</c:v>
                </c:pt>
                <c:pt idx="2950">
                  <c:v>24</c:v>
                </c:pt>
                <c:pt idx="2951">
                  <c:v>27</c:v>
                </c:pt>
                <c:pt idx="2952">
                  <c:v>26</c:v>
                </c:pt>
                <c:pt idx="2953">
                  <c:v>21</c:v>
                </c:pt>
                <c:pt idx="2954">
                  <c:v>23</c:v>
                </c:pt>
                <c:pt idx="2955">
                  <c:v>23</c:v>
                </c:pt>
                <c:pt idx="2956">
                  <c:v>23</c:v>
                </c:pt>
                <c:pt idx="2957">
                  <c:v>26</c:v>
                </c:pt>
                <c:pt idx="2958">
                  <c:v>27</c:v>
                </c:pt>
                <c:pt idx="2959">
                  <c:v>24</c:v>
                </c:pt>
                <c:pt idx="2960">
                  <c:v>24</c:v>
                </c:pt>
                <c:pt idx="2961">
                  <c:v>30</c:v>
                </c:pt>
                <c:pt idx="2962">
                  <c:v>31</c:v>
                </c:pt>
                <c:pt idx="2963">
                  <c:v>31</c:v>
                </c:pt>
                <c:pt idx="2964">
                  <c:v>30</c:v>
                </c:pt>
                <c:pt idx="2965">
                  <c:v>30</c:v>
                </c:pt>
                <c:pt idx="2966">
                  <c:v>30</c:v>
                </c:pt>
                <c:pt idx="2967">
                  <c:v>20</c:v>
                </c:pt>
                <c:pt idx="2968">
                  <c:v>16</c:v>
                </c:pt>
                <c:pt idx="2969">
                  <c:v>24</c:v>
                </c:pt>
                <c:pt idx="2970">
                  <c:v>18</c:v>
                </c:pt>
                <c:pt idx="2971">
                  <c:v>15</c:v>
                </c:pt>
                <c:pt idx="2972">
                  <c:v>14</c:v>
                </c:pt>
                <c:pt idx="2973">
                  <c:v>19</c:v>
                </c:pt>
                <c:pt idx="2974">
                  <c:v>26</c:v>
                </c:pt>
                <c:pt idx="2975">
                  <c:v>26</c:v>
                </c:pt>
                <c:pt idx="2976">
                  <c:v>22</c:v>
                </c:pt>
                <c:pt idx="2977">
                  <c:v>15</c:v>
                </c:pt>
                <c:pt idx="2978">
                  <c:v>14</c:v>
                </c:pt>
                <c:pt idx="2979">
                  <c:v>14</c:v>
                </c:pt>
                <c:pt idx="2980">
                  <c:v>14</c:v>
                </c:pt>
                <c:pt idx="2981">
                  <c:v>10</c:v>
                </c:pt>
                <c:pt idx="2982">
                  <c:v>9</c:v>
                </c:pt>
                <c:pt idx="2983">
                  <c:v>7</c:v>
                </c:pt>
                <c:pt idx="2984">
                  <c:v>8</c:v>
                </c:pt>
                <c:pt idx="2985">
                  <c:v>6</c:v>
                </c:pt>
                <c:pt idx="2986">
                  <c:v>7</c:v>
                </c:pt>
                <c:pt idx="2987">
                  <c:v>6</c:v>
                </c:pt>
                <c:pt idx="2988">
                  <c:v>15</c:v>
                </c:pt>
                <c:pt idx="2989">
                  <c:v>19</c:v>
                </c:pt>
                <c:pt idx="2990">
                  <c:v>24</c:v>
                </c:pt>
                <c:pt idx="2991">
                  <c:v>24</c:v>
                </c:pt>
                <c:pt idx="2992">
                  <c:v>22</c:v>
                </c:pt>
                <c:pt idx="2993">
                  <c:v>20</c:v>
                </c:pt>
                <c:pt idx="2994">
                  <c:v>14</c:v>
                </c:pt>
                <c:pt idx="2995">
                  <c:v>13</c:v>
                </c:pt>
                <c:pt idx="2996">
                  <c:v>12</c:v>
                </c:pt>
                <c:pt idx="2997">
                  <c:v>12</c:v>
                </c:pt>
                <c:pt idx="2998">
                  <c:v>17</c:v>
                </c:pt>
                <c:pt idx="2999">
                  <c:v>22</c:v>
                </c:pt>
                <c:pt idx="3000">
                  <c:v>29</c:v>
                </c:pt>
                <c:pt idx="3001">
                  <c:v>29</c:v>
                </c:pt>
                <c:pt idx="3002">
                  <c:v>29</c:v>
                </c:pt>
                <c:pt idx="3003">
                  <c:v>29</c:v>
                </c:pt>
                <c:pt idx="3004">
                  <c:v>28</c:v>
                </c:pt>
                <c:pt idx="3005">
                  <c:v>31</c:v>
                </c:pt>
                <c:pt idx="3006">
                  <c:v>30</c:v>
                </c:pt>
                <c:pt idx="3007">
                  <c:v>32</c:v>
                </c:pt>
                <c:pt idx="3008">
                  <c:v>25</c:v>
                </c:pt>
                <c:pt idx="3009">
                  <c:v>26</c:v>
                </c:pt>
                <c:pt idx="3010">
                  <c:v>25</c:v>
                </c:pt>
                <c:pt idx="3011">
                  <c:v>25</c:v>
                </c:pt>
                <c:pt idx="3012">
                  <c:v>24</c:v>
                </c:pt>
                <c:pt idx="3013">
                  <c:v>24</c:v>
                </c:pt>
                <c:pt idx="3014">
                  <c:v>23</c:v>
                </c:pt>
                <c:pt idx="3015">
                  <c:v>23</c:v>
                </c:pt>
                <c:pt idx="3016">
                  <c:v>26</c:v>
                </c:pt>
                <c:pt idx="3017">
                  <c:v>24</c:v>
                </c:pt>
                <c:pt idx="3018">
                  <c:v>23</c:v>
                </c:pt>
                <c:pt idx="3019">
                  <c:v>20</c:v>
                </c:pt>
                <c:pt idx="3020">
                  <c:v>20</c:v>
                </c:pt>
                <c:pt idx="3021">
                  <c:v>15</c:v>
                </c:pt>
                <c:pt idx="3022">
                  <c:v>17</c:v>
                </c:pt>
                <c:pt idx="3023">
                  <c:v>24</c:v>
                </c:pt>
                <c:pt idx="3024">
                  <c:v>19</c:v>
                </c:pt>
                <c:pt idx="3025">
                  <c:v>20</c:v>
                </c:pt>
                <c:pt idx="3026">
                  <c:v>20</c:v>
                </c:pt>
                <c:pt idx="3027">
                  <c:v>13</c:v>
                </c:pt>
                <c:pt idx="3028">
                  <c:v>10</c:v>
                </c:pt>
                <c:pt idx="3029">
                  <c:v>15</c:v>
                </c:pt>
                <c:pt idx="3030">
                  <c:v>16</c:v>
                </c:pt>
                <c:pt idx="3031">
                  <c:v>12</c:v>
                </c:pt>
                <c:pt idx="3032">
                  <c:v>19</c:v>
                </c:pt>
                <c:pt idx="3033">
                  <c:v>18</c:v>
                </c:pt>
                <c:pt idx="3034">
                  <c:v>22</c:v>
                </c:pt>
                <c:pt idx="3035">
                  <c:v>26</c:v>
                </c:pt>
                <c:pt idx="3036">
                  <c:v>27</c:v>
                </c:pt>
                <c:pt idx="3037">
                  <c:v>28</c:v>
                </c:pt>
                <c:pt idx="3038">
                  <c:v>28</c:v>
                </c:pt>
                <c:pt idx="3039">
                  <c:v>30</c:v>
                </c:pt>
                <c:pt idx="3040">
                  <c:v>30</c:v>
                </c:pt>
                <c:pt idx="3041">
                  <c:v>30</c:v>
                </c:pt>
                <c:pt idx="3042">
                  <c:v>27</c:v>
                </c:pt>
                <c:pt idx="3043">
                  <c:v>22</c:v>
                </c:pt>
                <c:pt idx="3044">
                  <c:v>26</c:v>
                </c:pt>
                <c:pt idx="3045">
                  <c:v>26</c:v>
                </c:pt>
                <c:pt idx="3046">
                  <c:v>27</c:v>
                </c:pt>
                <c:pt idx="3047">
                  <c:v>31</c:v>
                </c:pt>
                <c:pt idx="3048">
                  <c:v>27</c:v>
                </c:pt>
                <c:pt idx="3049">
                  <c:v>26</c:v>
                </c:pt>
                <c:pt idx="3050">
                  <c:v>23</c:v>
                </c:pt>
                <c:pt idx="3051">
                  <c:v>22</c:v>
                </c:pt>
                <c:pt idx="3052">
                  <c:v>22</c:v>
                </c:pt>
                <c:pt idx="3053">
                  <c:v>26</c:v>
                </c:pt>
                <c:pt idx="3054">
                  <c:v>22</c:v>
                </c:pt>
                <c:pt idx="3055">
                  <c:v>19</c:v>
                </c:pt>
                <c:pt idx="3056">
                  <c:v>22</c:v>
                </c:pt>
                <c:pt idx="3057">
                  <c:v>20</c:v>
                </c:pt>
                <c:pt idx="3058">
                  <c:v>18</c:v>
                </c:pt>
                <c:pt idx="3059">
                  <c:v>18</c:v>
                </c:pt>
                <c:pt idx="3060">
                  <c:v>20</c:v>
                </c:pt>
                <c:pt idx="3061">
                  <c:v>23</c:v>
                </c:pt>
                <c:pt idx="3062">
                  <c:v>22</c:v>
                </c:pt>
                <c:pt idx="3063">
                  <c:v>17</c:v>
                </c:pt>
                <c:pt idx="3064">
                  <c:v>11</c:v>
                </c:pt>
                <c:pt idx="3065">
                  <c:v>11</c:v>
                </c:pt>
                <c:pt idx="3066">
                  <c:v>10</c:v>
                </c:pt>
                <c:pt idx="3067">
                  <c:v>7</c:v>
                </c:pt>
                <c:pt idx="3068">
                  <c:v>13</c:v>
                </c:pt>
                <c:pt idx="3069">
                  <c:v>18</c:v>
                </c:pt>
                <c:pt idx="3070">
                  <c:v>20</c:v>
                </c:pt>
                <c:pt idx="3071">
                  <c:v>21</c:v>
                </c:pt>
                <c:pt idx="3072">
                  <c:v>21</c:v>
                </c:pt>
                <c:pt idx="3073">
                  <c:v>21</c:v>
                </c:pt>
                <c:pt idx="3074">
                  <c:v>28</c:v>
                </c:pt>
                <c:pt idx="3075">
                  <c:v>26</c:v>
                </c:pt>
                <c:pt idx="3076">
                  <c:v>25</c:v>
                </c:pt>
                <c:pt idx="3077">
                  <c:v>23</c:v>
                </c:pt>
                <c:pt idx="3078">
                  <c:v>22</c:v>
                </c:pt>
                <c:pt idx="3079">
                  <c:v>18</c:v>
                </c:pt>
                <c:pt idx="3080">
                  <c:v>17</c:v>
                </c:pt>
                <c:pt idx="3081">
                  <c:v>18</c:v>
                </c:pt>
                <c:pt idx="3082">
                  <c:v>17</c:v>
                </c:pt>
                <c:pt idx="3083">
                  <c:v>18</c:v>
                </c:pt>
                <c:pt idx="3084">
                  <c:v>22</c:v>
                </c:pt>
                <c:pt idx="3085">
                  <c:v>22</c:v>
                </c:pt>
                <c:pt idx="3086">
                  <c:v>19</c:v>
                </c:pt>
                <c:pt idx="3087">
                  <c:v>22</c:v>
                </c:pt>
                <c:pt idx="3088">
                  <c:v>17</c:v>
                </c:pt>
                <c:pt idx="3089">
                  <c:v>20</c:v>
                </c:pt>
                <c:pt idx="3090">
                  <c:v>26</c:v>
                </c:pt>
                <c:pt idx="3091">
                  <c:v>22</c:v>
                </c:pt>
                <c:pt idx="3092">
                  <c:v>11</c:v>
                </c:pt>
                <c:pt idx="3093">
                  <c:v>12</c:v>
                </c:pt>
                <c:pt idx="3094">
                  <c:v>12</c:v>
                </c:pt>
                <c:pt idx="3095">
                  <c:v>15</c:v>
                </c:pt>
                <c:pt idx="3096">
                  <c:v>14</c:v>
                </c:pt>
                <c:pt idx="3097">
                  <c:v>20</c:v>
                </c:pt>
                <c:pt idx="3098">
                  <c:v>17</c:v>
                </c:pt>
                <c:pt idx="3099">
                  <c:v>13</c:v>
                </c:pt>
                <c:pt idx="3100">
                  <c:v>11</c:v>
                </c:pt>
                <c:pt idx="3101">
                  <c:v>8</c:v>
                </c:pt>
                <c:pt idx="3102">
                  <c:v>16</c:v>
                </c:pt>
                <c:pt idx="3103">
                  <c:v>22</c:v>
                </c:pt>
                <c:pt idx="3104">
                  <c:v>20</c:v>
                </c:pt>
                <c:pt idx="3105">
                  <c:v>20</c:v>
                </c:pt>
                <c:pt idx="3106">
                  <c:v>23</c:v>
                </c:pt>
                <c:pt idx="3107">
                  <c:v>24</c:v>
                </c:pt>
                <c:pt idx="3108">
                  <c:v>20</c:v>
                </c:pt>
                <c:pt idx="3109">
                  <c:v>22</c:v>
                </c:pt>
                <c:pt idx="3110">
                  <c:v>21</c:v>
                </c:pt>
                <c:pt idx="3111">
                  <c:v>14</c:v>
                </c:pt>
                <c:pt idx="3112">
                  <c:v>13</c:v>
                </c:pt>
                <c:pt idx="3113">
                  <c:v>10</c:v>
                </c:pt>
                <c:pt idx="3114">
                  <c:v>13</c:v>
                </c:pt>
                <c:pt idx="3115">
                  <c:v>15</c:v>
                </c:pt>
                <c:pt idx="3116">
                  <c:v>22</c:v>
                </c:pt>
                <c:pt idx="3117">
                  <c:v>26</c:v>
                </c:pt>
                <c:pt idx="3118">
                  <c:v>27</c:v>
                </c:pt>
                <c:pt idx="3119">
                  <c:v>27</c:v>
                </c:pt>
                <c:pt idx="3120">
                  <c:v>27</c:v>
                </c:pt>
                <c:pt idx="3121">
                  <c:v>26</c:v>
                </c:pt>
                <c:pt idx="3122">
                  <c:v>26</c:v>
                </c:pt>
                <c:pt idx="3123">
                  <c:v>23</c:v>
                </c:pt>
                <c:pt idx="3124">
                  <c:v>23</c:v>
                </c:pt>
                <c:pt idx="3125">
                  <c:v>23</c:v>
                </c:pt>
                <c:pt idx="3126">
                  <c:v>24</c:v>
                </c:pt>
                <c:pt idx="3127">
                  <c:v>21</c:v>
                </c:pt>
                <c:pt idx="3128">
                  <c:v>20</c:v>
                </c:pt>
                <c:pt idx="3129">
                  <c:v>21</c:v>
                </c:pt>
                <c:pt idx="3130">
                  <c:v>26</c:v>
                </c:pt>
                <c:pt idx="3131">
                  <c:v>27</c:v>
                </c:pt>
                <c:pt idx="3132">
                  <c:v>24</c:v>
                </c:pt>
                <c:pt idx="3133">
                  <c:v>22</c:v>
                </c:pt>
                <c:pt idx="3134">
                  <c:v>20</c:v>
                </c:pt>
                <c:pt idx="3135">
                  <c:v>19</c:v>
                </c:pt>
                <c:pt idx="3136">
                  <c:v>18</c:v>
                </c:pt>
                <c:pt idx="3137">
                  <c:v>16</c:v>
                </c:pt>
                <c:pt idx="3138">
                  <c:v>22</c:v>
                </c:pt>
                <c:pt idx="3139">
                  <c:v>24</c:v>
                </c:pt>
                <c:pt idx="3140">
                  <c:v>23</c:v>
                </c:pt>
                <c:pt idx="3141">
                  <c:v>22</c:v>
                </c:pt>
                <c:pt idx="3142">
                  <c:v>22</c:v>
                </c:pt>
                <c:pt idx="3143">
                  <c:v>25</c:v>
                </c:pt>
                <c:pt idx="3144">
                  <c:v>19</c:v>
                </c:pt>
                <c:pt idx="3145">
                  <c:v>22</c:v>
                </c:pt>
                <c:pt idx="3146">
                  <c:v>17</c:v>
                </c:pt>
                <c:pt idx="3147">
                  <c:v>18</c:v>
                </c:pt>
                <c:pt idx="3148">
                  <c:v>19</c:v>
                </c:pt>
                <c:pt idx="3149">
                  <c:v>23</c:v>
                </c:pt>
                <c:pt idx="3150">
                  <c:v>26</c:v>
                </c:pt>
                <c:pt idx="3151">
                  <c:v>21</c:v>
                </c:pt>
                <c:pt idx="3152">
                  <c:v>14</c:v>
                </c:pt>
                <c:pt idx="3153">
                  <c:v>23</c:v>
                </c:pt>
                <c:pt idx="3154">
                  <c:v>20</c:v>
                </c:pt>
                <c:pt idx="3155">
                  <c:v>24</c:v>
                </c:pt>
                <c:pt idx="3156">
                  <c:v>28</c:v>
                </c:pt>
                <c:pt idx="3157">
                  <c:v>27</c:v>
                </c:pt>
                <c:pt idx="3158">
                  <c:v>26</c:v>
                </c:pt>
                <c:pt idx="3159">
                  <c:v>26</c:v>
                </c:pt>
                <c:pt idx="3160">
                  <c:v>26</c:v>
                </c:pt>
                <c:pt idx="3161">
                  <c:v>26</c:v>
                </c:pt>
                <c:pt idx="3162">
                  <c:v>25</c:v>
                </c:pt>
                <c:pt idx="3163">
                  <c:v>20</c:v>
                </c:pt>
                <c:pt idx="3164">
                  <c:v>25</c:v>
                </c:pt>
                <c:pt idx="3165">
                  <c:v>25</c:v>
                </c:pt>
                <c:pt idx="3166">
                  <c:v>24</c:v>
                </c:pt>
                <c:pt idx="3167">
                  <c:v>28</c:v>
                </c:pt>
                <c:pt idx="3168">
                  <c:v>28</c:v>
                </c:pt>
                <c:pt idx="3169">
                  <c:v>21</c:v>
                </c:pt>
                <c:pt idx="3170">
                  <c:v>21</c:v>
                </c:pt>
                <c:pt idx="3171">
                  <c:v>18</c:v>
                </c:pt>
                <c:pt idx="3172">
                  <c:v>21</c:v>
                </c:pt>
                <c:pt idx="3173">
                  <c:v>27</c:v>
                </c:pt>
                <c:pt idx="3174">
                  <c:v>28</c:v>
                </c:pt>
                <c:pt idx="3175">
                  <c:v>25</c:v>
                </c:pt>
                <c:pt idx="3176">
                  <c:v>25</c:v>
                </c:pt>
                <c:pt idx="3177">
                  <c:v>24</c:v>
                </c:pt>
                <c:pt idx="3178">
                  <c:v>23</c:v>
                </c:pt>
                <c:pt idx="3179">
                  <c:v>19</c:v>
                </c:pt>
                <c:pt idx="3180">
                  <c:v>22</c:v>
                </c:pt>
                <c:pt idx="3181">
                  <c:v>20</c:v>
                </c:pt>
                <c:pt idx="3182">
                  <c:v>17</c:v>
                </c:pt>
                <c:pt idx="3183">
                  <c:v>29</c:v>
                </c:pt>
                <c:pt idx="3184">
                  <c:v>27</c:v>
                </c:pt>
                <c:pt idx="3185">
                  <c:v>26</c:v>
                </c:pt>
                <c:pt idx="3186">
                  <c:v>27</c:v>
                </c:pt>
                <c:pt idx="3187">
                  <c:v>22</c:v>
                </c:pt>
                <c:pt idx="3188">
                  <c:v>22</c:v>
                </c:pt>
                <c:pt idx="3189">
                  <c:v>25</c:v>
                </c:pt>
                <c:pt idx="3190">
                  <c:v>21</c:v>
                </c:pt>
                <c:pt idx="3191">
                  <c:v>20</c:v>
                </c:pt>
                <c:pt idx="3192">
                  <c:v>18</c:v>
                </c:pt>
                <c:pt idx="3193">
                  <c:v>18</c:v>
                </c:pt>
                <c:pt idx="3194">
                  <c:v>14</c:v>
                </c:pt>
                <c:pt idx="3195">
                  <c:v>17</c:v>
                </c:pt>
                <c:pt idx="3196">
                  <c:v>18</c:v>
                </c:pt>
                <c:pt idx="3197">
                  <c:v>25</c:v>
                </c:pt>
                <c:pt idx="3198">
                  <c:v>28</c:v>
                </c:pt>
                <c:pt idx="3199">
                  <c:v>26</c:v>
                </c:pt>
                <c:pt idx="3200">
                  <c:v>25</c:v>
                </c:pt>
                <c:pt idx="3201">
                  <c:v>21</c:v>
                </c:pt>
                <c:pt idx="3202">
                  <c:v>12</c:v>
                </c:pt>
                <c:pt idx="3203">
                  <c:v>19</c:v>
                </c:pt>
                <c:pt idx="3204">
                  <c:v>22</c:v>
                </c:pt>
                <c:pt idx="3205">
                  <c:v>21</c:v>
                </c:pt>
                <c:pt idx="3206">
                  <c:v>17</c:v>
                </c:pt>
                <c:pt idx="3207">
                  <c:v>10</c:v>
                </c:pt>
                <c:pt idx="3208">
                  <c:v>10</c:v>
                </c:pt>
                <c:pt idx="3209">
                  <c:v>12</c:v>
                </c:pt>
                <c:pt idx="3210">
                  <c:v>15</c:v>
                </c:pt>
                <c:pt idx="3211">
                  <c:v>18</c:v>
                </c:pt>
                <c:pt idx="3212">
                  <c:v>24</c:v>
                </c:pt>
                <c:pt idx="3213">
                  <c:v>25</c:v>
                </c:pt>
                <c:pt idx="3214">
                  <c:v>24</c:v>
                </c:pt>
                <c:pt idx="3215">
                  <c:v>24</c:v>
                </c:pt>
                <c:pt idx="3216">
                  <c:v>28</c:v>
                </c:pt>
                <c:pt idx="3217">
                  <c:v>21</c:v>
                </c:pt>
                <c:pt idx="3218">
                  <c:v>22</c:v>
                </c:pt>
                <c:pt idx="3219">
                  <c:v>17</c:v>
                </c:pt>
                <c:pt idx="3220">
                  <c:v>16</c:v>
                </c:pt>
                <c:pt idx="3221">
                  <c:v>16</c:v>
                </c:pt>
                <c:pt idx="3222">
                  <c:v>22</c:v>
                </c:pt>
                <c:pt idx="3223">
                  <c:v>27</c:v>
                </c:pt>
                <c:pt idx="3224">
                  <c:v>30</c:v>
                </c:pt>
                <c:pt idx="3225">
                  <c:v>30</c:v>
                </c:pt>
                <c:pt idx="3226">
                  <c:v>30</c:v>
                </c:pt>
                <c:pt idx="3227">
                  <c:v>25</c:v>
                </c:pt>
                <c:pt idx="3228">
                  <c:v>25</c:v>
                </c:pt>
                <c:pt idx="3229">
                  <c:v>27</c:v>
                </c:pt>
                <c:pt idx="3230">
                  <c:v>26</c:v>
                </c:pt>
                <c:pt idx="3231">
                  <c:v>24</c:v>
                </c:pt>
                <c:pt idx="3232">
                  <c:v>25</c:v>
                </c:pt>
                <c:pt idx="3233">
                  <c:v>21</c:v>
                </c:pt>
                <c:pt idx="3234">
                  <c:v>21</c:v>
                </c:pt>
                <c:pt idx="3235">
                  <c:v>21</c:v>
                </c:pt>
                <c:pt idx="3236">
                  <c:v>18</c:v>
                </c:pt>
                <c:pt idx="3237">
                  <c:v>15</c:v>
                </c:pt>
                <c:pt idx="3238">
                  <c:v>18</c:v>
                </c:pt>
                <c:pt idx="3239">
                  <c:v>23</c:v>
                </c:pt>
                <c:pt idx="3240">
                  <c:v>24</c:v>
                </c:pt>
                <c:pt idx="3241">
                  <c:v>24</c:v>
                </c:pt>
                <c:pt idx="3242">
                  <c:v>28</c:v>
                </c:pt>
                <c:pt idx="3243">
                  <c:v>25</c:v>
                </c:pt>
                <c:pt idx="3244">
                  <c:v>21</c:v>
                </c:pt>
                <c:pt idx="3245">
                  <c:v>19</c:v>
                </c:pt>
                <c:pt idx="3246">
                  <c:v>9</c:v>
                </c:pt>
                <c:pt idx="3247">
                  <c:v>13</c:v>
                </c:pt>
                <c:pt idx="3248">
                  <c:v>14</c:v>
                </c:pt>
                <c:pt idx="3249">
                  <c:v>15</c:v>
                </c:pt>
                <c:pt idx="3250">
                  <c:v>20</c:v>
                </c:pt>
                <c:pt idx="3251">
                  <c:v>21</c:v>
                </c:pt>
                <c:pt idx="3252">
                  <c:v>17</c:v>
                </c:pt>
                <c:pt idx="3253">
                  <c:v>16</c:v>
                </c:pt>
                <c:pt idx="3254">
                  <c:v>17</c:v>
                </c:pt>
                <c:pt idx="3255">
                  <c:v>23</c:v>
                </c:pt>
                <c:pt idx="3256">
                  <c:v>27</c:v>
                </c:pt>
                <c:pt idx="3257">
                  <c:v>28</c:v>
                </c:pt>
                <c:pt idx="3258">
                  <c:v>26</c:v>
                </c:pt>
                <c:pt idx="3259">
                  <c:v>28</c:v>
                </c:pt>
                <c:pt idx="3260">
                  <c:v>25</c:v>
                </c:pt>
                <c:pt idx="3261">
                  <c:v>20</c:v>
                </c:pt>
                <c:pt idx="3262">
                  <c:v>21</c:v>
                </c:pt>
                <c:pt idx="3263">
                  <c:v>23</c:v>
                </c:pt>
                <c:pt idx="3264">
                  <c:v>22</c:v>
                </c:pt>
                <c:pt idx="3265">
                  <c:v>24</c:v>
                </c:pt>
                <c:pt idx="3266">
                  <c:v>27</c:v>
                </c:pt>
                <c:pt idx="3267">
                  <c:v>29</c:v>
                </c:pt>
                <c:pt idx="3268">
                  <c:v>27</c:v>
                </c:pt>
                <c:pt idx="3269">
                  <c:v>20</c:v>
                </c:pt>
                <c:pt idx="3270">
                  <c:v>21</c:v>
                </c:pt>
                <c:pt idx="3271">
                  <c:v>25</c:v>
                </c:pt>
                <c:pt idx="3272">
                  <c:v>23</c:v>
                </c:pt>
                <c:pt idx="3273">
                  <c:v>28</c:v>
                </c:pt>
                <c:pt idx="3274">
                  <c:v>26</c:v>
                </c:pt>
                <c:pt idx="3275">
                  <c:v>19</c:v>
                </c:pt>
                <c:pt idx="3276">
                  <c:v>17</c:v>
                </c:pt>
                <c:pt idx="3277">
                  <c:v>15</c:v>
                </c:pt>
                <c:pt idx="3278">
                  <c:v>14</c:v>
                </c:pt>
                <c:pt idx="3279">
                  <c:v>15</c:v>
                </c:pt>
                <c:pt idx="3280">
                  <c:v>15</c:v>
                </c:pt>
                <c:pt idx="3281">
                  <c:v>15</c:v>
                </c:pt>
                <c:pt idx="3282">
                  <c:v>19</c:v>
                </c:pt>
                <c:pt idx="3283">
                  <c:v>26</c:v>
                </c:pt>
                <c:pt idx="3284">
                  <c:v>27</c:v>
                </c:pt>
                <c:pt idx="3285">
                  <c:v>28</c:v>
                </c:pt>
                <c:pt idx="3286">
                  <c:v>26</c:v>
                </c:pt>
                <c:pt idx="3287">
                  <c:v>24</c:v>
                </c:pt>
                <c:pt idx="3288">
                  <c:v>19</c:v>
                </c:pt>
                <c:pt idx="3289">
                  <c:v>20</c:v>
                </c:pt>
                <c:pt idx="3290">
                  <c:v>16</c:v>
                </c:pt>
                <c:pt idx="3291">
                  <c:v>15</c:v>
                </c:pt>
                <c:pt idx="3292">
                  <c:v>16</c:v>
                </c:pt>
                <c:pt idx="3293">
                  <c:v>13</c:v>
                </c:pt>
                <c:pt idx="3294">
                  <c:v>14</c:v>
                </c:pt>
                <c:pt idx="3295">
                  <c:v>15</c:v>
                </c:pt>
                <c:pt idx="3296">
                  <c:v>18</c:v>
                </c:pt>
                <c:pt idx="3297">
                  <c:v>18</c:v>
                </c:pt>
                <c:pt idx="3298">
                  <c:v>21</c:v>
                </c:pt>
                <c:pt idx="3299">
                  <c:v>21</c:v>
                </c:pt>
                <c:pt idx="3300">
                  <c:v>27</c:v>
                </c:pt>
                <c:pt idx="3301">
                  <c:v>28</c:v>
                </c:pt>
                <c:pt idx="3302">
                  <c:v>25</c:v>
                </c:pt>
                <c:pt idx="3303">
                  <c:v>26</c:v>
                </c:pt>
                <c:pt idx="3304">
                  <c:v>28</c:v>
                </c:pt>
                <c:pt idx="3305">
                  <c:v>20</c:v>
                </c:pt>
                <c:pt idx="3306">
                  <c:v>19</c:v>
                </c:pt>
                <c:pt idx="3307">
                  <c:v>21</c:v>
                </c:pt>
                <c:pt idx="3308">
                  <c:v>24</c:v>
                </c:pt>
                <c:pt idx="3309">
                  <c:v>26</c:v>
                </c:pt>
                <c:pt idx="3310">
                  <c:v>29</c:v>
                </c:pt>
                <c:pt idx="3311">
                  <c:v>29</c:v>
                </c:pt>
                <c:pt idx="3312">
                  <c:v>22</c:v>
                </c:pt>
                <c:pt idx="3313">
                  <c:v>17</c:v>
                </c:pt>
                <c:pt idx="3314">
                  <c:v>20</c:v>
                </c:pt>
                <c:pt idx="3315">
                  <c:v>21</c:v>
                </c:pt>
                <c:pt idx="3316">
                  <c:v>21</c:v>
                </c:pt>
                <c:pt idx="3317">
                  <c:v>23</c:v>
                </c:pt>
                <c:pt idx="3318">
                  <c:v>27</c:v>
                </c:pt>
                <c:pt idx="3319">
                  <c:v>28</c:v>
                </c:pt>
                <c:pt idx="3320">
                  <c:v>26</c:v>
                </c:pt>
                <c:pt idx="3321">
                  <c:v>26</c:v>
                </c:pt>
                <c:pt idx="3322">
                  <c:v>26</c:v>
                </c:pt>
                <c:pt idx="3323">
                  <c:v>24</c:v>
                </c:pt>
                <c:pt idx="3324">
                  <c:v>24</c:v>
                </c:pt>
                <c:pt idx="3325">
                  <c:v>22</c:v>
                </c:pt>
                <c:pt idx="3326">
                  <c:v>24</c:v>
                </c:pt>
                <c:pt idx="3327">
                  <c:v>25</c:v>
                </c:pt>
                <c:pt idx="3328">
                  <c:v>13</c:v>
                </c:pt>
                <c:pt idx="3329">
                  <c:v>22</c:v>
                </c:pt>
                <c:pt idx="3330">
                  <c:v>21</c:v>
                </c:pt>
                <c:pt idx="3331">
                  <c:v>24</c:v>
                </c:pt>
                <c:pt idx="3332">
                  <c:v>21</c:v>
                </c:pt>
                <c:pt idx="3333">
                  <c:v>27</c:v>
                </c:pt>
                <c:pt idx="3334">
                  <c:v>26</c:v>
                </c:pt>
                <c:pt idx="3335">
                  <c:v>28</c:v>
                </c:pt>
                <c:pt idx="3336">
                  <c:v>28</c:v>
                </c:pt>
                <c:pt idx="3337">
                  <c:v>28</c:v>
                </c:pt>
                <c:pt idx="3338">
                  <c:v>26</c:v>
                </c:pt>
                <c:pt idx="3339">
                  <c:v>19</c:v>
                </c:pt>
                <c:pt idx="3340">
                  <c:v>18</c:v>
                </c:pt>
                <c:pt idx="3341">
                  <c:v>18</c:v>
                </c:pt>
                <c:pt idx="3342">
                  <c:v>20</c:v>
                </c:pt>
                <c:pt idx="3343">
                  <c:v>17</c:v>
                </c:pt>
                <c:pt idx="3344">
                  <c:v>16</c:v>
                </c:pt>
                <c:pt idx="3345">
                  <c:v>16</c:v>
                </c:pt>
                <c:pt idx="3346">
                  <c:v>15</c:v>
                </c:pt>
                <c:pt idx="3347">
                  <c:v>23</c:v>
                </c:pt>
                <c:pt idx="3348">
                  <c:v>24</c:v>
                </c:pt>
                <c:pt idx="3349">
                  <c:v>19</c:v>
                </c:pt>
                <c:pt idx="3350">
                  <c:v>20</c:v>
                </c:pt>
                <c:pt idx="3351">
                  <c:v>21</c:v>
                </c:pt>
                <c:pt idx="3352">
                  <c:v>23</c:v>
                </c:pt>
                <c:pt idx="3353">
                  <c:v>22</c:v>
                </c:pt>
                <c:pt idx="3354">
                  <c:v>21</c:v>
                </c:pt>
                <c:pt idx="3355">
                  <c:v>16</c:v>
                </c:pt>
                <c:pt idx="3356">
                  <c:v>14</c:v>
                </c:pt>
                <c:pt idx="3357">
                  <c:v>10</c:v>
                </c:pt>
                <c:pt idx="3358">
                  <c:v>14</c:v>
                </c:pt>
                <c:pt idx="3359">
                  <c:v>24</c:v>
                </c:pt>
                <c:pt idx="3360">
                  <c:v>27</c:v>
                </c:pt>
                <c:pt idx="3361">
                  <c:v>27</c:v>
                </c:pt>
                <c:pt idx="3362">
                  <c:v>28</c:v>
                </c:pt>
                <c:pt idx="3363">
                  <c:v>27</c:v>
                </c:pt>
                <c:pt idx="3364">
                  <c:v>28</c:v>
                </c:pt>
                <c:pt idx="3365">
                  <c:v>29</c:v>
                </c:pt>
                <c:pt idx="3366">
                  <c:v>26</c:v>
                </c:pt>
                <c:pt idx="3367">
                  <c:v>23</c:v>
                </c:pt>
                <c:pt idx="3368">
                  <c:v>25</c:v>
                </c:pt>
                <c:pt idx="3369">
                  <c:v>15</c:v>
                </c:pt>
                <c:pt idx="3370">
                  <c:v>16</c:v>
                </c:pt>
                <c:pt idx="3371">
                  <c:v>17</c:v>
                </c:pt>
                <c:pt idx="3372">
                  <c:v>18</c:v>
                </c:pt>
                <c:pt idx="3373">
                  <c:v>17</c:v>
                </c:pt>
                <c:pt idx="3374">
                  <c:v>20</c:v>
                </c:pt>
                <c:pt idx="3375">
                  <c:v>17</c:v>
                </c:pt>
                <c:pt idx="3376">
                  <c:v>15</c:v>
                </c:pt>
                <c:pt idx="3377">
                  <c:v>14</c:v>
                </c:pt>
                <c:pt idx="3378">
                  <c:v>19</c:v>
                </c:pt>
                <c:pt idx="3379">
                  <c:v>16</c:v>
                </c:pt>
                <c:pt idx="3380">
                  <c:v>18</c:v>
                </c:pt>
                <c:pt idx="3381">
                  <c:v>23</c:v>
                </c:pt>
                <c:pt idx="3382">
                  <c:v>23</c:v>
                </c:pt>
                <c:pt idx="3383">
                  <c:v>20</c:v>
                </c:pt>
                <c:pt idx="3384">
                  <c:v>11</c:v>
                </c:pt>
                <c:pt idx="3385">
                  <c:v>5</c:v>
                </c:pt>
                <c:pt idx="3386">
                  <c:v>5</c:v>
                </c:pt>
                <c:pt idx="3387">
                  <c:v>7</c:v>
                </c:pt>
                <c:pt idx="3388">
                  <c:v>5</c:v>
                </c:pt>
                <c:pt idx="3389">
                  <c:v>5</c:v>
                </c:pt>
                <c:pt idx="3390">
                  <c:v>7</c:v>
                </c:pt>
                <c:pt idx="3391">
                  <c:v>7</c:v>
                </c:pt>
                <c:pt idx="3392">
                  <c:v>7</c:v>
                </c:pt>
                <c:pt idx="3393">
                  <c:v>9</c:v>
                </c:pt>
                <c:pt idx="3394">
                  <c:v>15</c:v>
                </c:pt>
                <c:pt idx="3395">
                  <c:v>14</c:v>
                </c:pt>
                <c:pt idx="3396">
                  <c:v>16</c:v>
                </c:pt>
                <c:pt idx="3397">
                  <c:v>14</c:v>
                </c:pt>
                <c:pt idx="3398">
                  <c:v>16</c:v>
                </c:pt>
                <c:pt idx="3399">
                  <c:v>18</c:v>
                </c:pt>
                <c:pt idx="3400">
                  <c:v>15</c:v>
                </c:pt>
                <c:pt idx="3401">
                  <c:v>11</c:v>
                </c:pt>
                <c:pt idx="3402">
                  <c:v>12</c:v>
                </c:pt>
                <c:pt idx="3403">
                  <c:v>18</c:v>
                </c:pt>
                <c:pt idx="3404">
                  <c:v>18</c:v>
                </c:pt>
                <c:pt idx="3405">
                  <c:v>20</c:v>
                </c:pt>
                <c:pt idx="3406">
                  <c:v>26</c:v>
                </c:pt>
                <c:pt idx="3407">
                  <c:v>24</c:v>
                </c:pt>
                <c:pt idx="3408">
                  <c:v>23</c:v>
                </c:pt>
                <c:pt idx="3409">
                  <c:v>23</c:v>
                </c:pt>
                <c:pt idx="3410">
                  <c:v>22</c:v>
                </c:pt>
                <c:pt idx="3411">
                  <c:v>20</c:v>
                </c:pt>
                <c:pt idx="3412">
                  <c:v>24</c:v>
                </c:pt>
                <c:pt idx="3413">
                  <c:v>24</c:v>
                </c:pt>
                <c:pt idx="3414">
                  <c:v>24</c:v>
                </c:pt>
                <c:pt idx="3415">
                  <c:v>26</c:v>
                </c:pt>
                <c:pt idx="3416">
                  <c:v>18</c:v>
                </c:pt>
                <c:pt idx="3417">
                  <c:v>25</c:v>
                </c:pt>
                <c:pt idx="3418">
                  <c:v>24</c:v>
                </c:pt>
                <c:pt idx="3419">
                  <c:v>25</c:v>
                </c:pt>
                <c:pt idx="3420">
                  <c:v>26</c:v>
                </c:pt>
                <c:pt idx="3421">
                  <c:v>20</c:v>
                </c:pt>
                <c:pt idx="3422">
                  <c:v>19</c:v>
                </c:pt>
                <c:pt idx="3423">
                  <c:v>19</c:v>
                </c:pt>
                <c:pt idx="3424">
                  <c:v>17</c:v>
                </c:pt>
                <c:pt idx="3425">
                  <c:v>11</c:v>
                </c:pt>
                <c:pt idx="3426">
                  <c:v>8</c:v>
                </c:pt>
                <c:pt idx="3427">
                  <c:v>6</c:v>
                </c:pt>
                <c:pt idx="3428">
                  <c:v>5</c:v>
                </c:pt>
                <c:pt idx="3429">
                  <c:v>3</c:v>
                </c:pt>
                <c:pt idx="3430">
                  <c:v>3</c:v>
                </c:pt>
                <c:pt idx="3431">
                  <c:v>4</c:v>
                </c:pt>
                <c:pt idx="3432">
                  <c:v>5</c:v>
                </c:pt>
                <c:pt idx="3433">
                  <c:v>4</c:v>
                </c:pt>
                <c:pt idx="3434">
                  <c:v>4</c:v>
                </c:pt>
                <c:pt idx="3435">
                  <c:v>5</c:v>
                </c:pt>
                <c:pt idx="3436">
                  <c:v>7</c:v>
                </c:pt>
                <c:pt idx="3437">
                  <c:v>10</c:v>
                </c:pt>
                <c:pt idx="3438">
                  <c:v>11</c:v>
                </c:pt>
                <c:pt idx="3439">
                  <c:v>10</c:v>
                </c:pt>
                <c:pt idx="3440">
                  <c:v>10</c:v>
                </c:pt>
                <c:pt idx="3441">
                  <c:v>13</c:v>
                </c:pt>
                <c:pt idx="3442">
                  <c:v>12</c:v>
                </c:pt>
                <c:pt idx="3443">
                  <c:v>12</c:v>
                </c:pt>
                <c:pt idx="3444">
                  <c:v>14</c:v>
                </c:pt>
                <c:pt idx="3445">
                  <c:v>17</c:v>
                </c:pt>
                <c:pt idx="3446">
                  <c:v>21</c:v>
                </c:pt>
                <c:pt idx="3447">
                  <c:v>21</c:v>
                </c:pt>
                <c:pt idx="3448">
                  <c:v>23</c:v>
                </c:pt>
                <c:pt idx="3449">
                  <c:v>19</c:v>
                </c:pt>
                <c:pt idx="3450">
                  <c:v>23</c:v>
                </c:pt>
                <c:pt idx="3451">
                  <c:v>26</c:v>
                </c:pt>
                <c:pt idx="3452">
                  <c:v>22</c:v>
                </c:pt>
                <c:pt idx="3453">
                  <c:v>24</c:v>
                </c:pt>
                <c:pt idx="3454">
                  <c:v>27</c:v>
                </c:pt>
                <c:pt idx="3455">
                  <c:v>24</c:v>
                </c:pt>
                <c:pt idx="3456">
                  <c:v>22</c:v>
                </c:pt>
                <c:pt idx="3457">
                  <c:v>23</c:v>
                </c:pt>
                <c:pt idx="3458">
                  <c:v>23</c:v>
                </c:pt>
                <c:pt idx="3459">
                  <c:v>21</c:v>
                </c:pt>
                <c:pt idx="3460">
                  <c:v>22</c:v>
                </c:pt>
                <c:pt idx="3461">
                  <c:v>26</c:v>
                </c:pt>
                <c:pt idx="3462">
                  <c:v>29</c:v>
                </c:pt>
                <c:pt idx="3463">
                  <c:v>29</c:v>
                </c:pt>
                <c:pt idx="3464">
                  <c:v>31</c:v>
                </c:pt>
                <c:pt idx="3465">
                  <c:v>30</c:v>
                </c:pt>
                <c:pt idx="3466">
                  <c:v>28</c:v>
                </c:pt>
                <c:pt idx="3467">
                  <c:v>28</c:v>
                </c:pt>
                <c:pt idx="3468">
                  <c:v>27</c:v>
                </c:pt>
                <c:pt idx="3469">
                  <c:v>25</c:v>
                </c:pt>
                <c:pt idx="3470">
                  <c:v>24</c:v>
                </c:pt>
                <c:pt idx="3471">
                  <c:v>24</c:v>
                </c:pt>
                <c:pt idx="3472">
                  <c:v>27</c:v>
                </c:pt>
                <c:pt idx="3473">
                  <c:v>27</c:v>
                </c:pt>
                <c:pt idx="3474">
                  <c:v>25</c:v>
                </c:pt>
                <c:pt idx="3475">
                  <c:v>26</c:v>
                </c:pt>
                <c:pt idx="3476">
                  <c:v>26</c:v>
                </c:pt>
                <c:pt idx="3477">
                  <c:v>26</c:v>
                </c:pt>
                <c:pt idx="3478">
                  <c:v>24</c:v>
                </c:pt>
                <c:pt idx="3479">
                  <c:v>29</c:v>
                </c:pt>
                <c:pt idx="3480">
                  <c:v>28</c:v>
                </c:pt>
                <c:pt idx="3481">
                  <c:v>27</c:v>
                </c:pt>
                <c:pt idx="3482">
                  <c:v>24</c:v>
                </c:pt>
                <c:pt idx="3483">
                  <c:v>27</c:v>
                </c:pt>
                <c:pt idx="3484">
                  <c:v>26</c:v>
                </c:pt>
                <c:pt idx="3485">
                  <c:v>27</c:v>
                </c:pt>
                <c:pt idx="3486">
                  <c:v>30</c:v>
                </c:pt>
                <c:pt idx="3487">
                  <c:v>28</c:v>
                </c:pt>
                <c:pt idx="3488">
                  <c:v>26</c:v>
                </c:pt>
                <c:pt idx="3489">
                  <c:v>26</c:v>
                </c:pt>
                <c:pt idx="3490">
                  <c:v>22</c:v>
                </c:pt>
                <c:pt idx="3491">
                  <c:v>22</c:v>
                </c:pt>
                <c:pt idx="3492">
                  <c:v>25</c:v>
                </c:pt>
                <c:pt idx="3493">
                  <c:v>26</c:v>
                </c:pt>
                <c:pt idx="3494">
                  <c:v>28</c:v>
                </c:pt>
                <c:pt idx="3495">
                  <c:v>28</c:v>
                </c:pt>
                <c:pt idx="3496">
                  <c:v>30</c:v>
                </c:pt>
                <c:pt idx="3497">
                  <c:v>29</c:v>
                </c:pt>
                <c:pt idx="3498">
                  <c:v>30</c:v>
                </c:pt>
                <c:pt idx="3499">
                  <c:v>28</c:v>
                </c:pt>
                <c:pt idx="3500">
                  <c:v>30</c:v>
                </c:pt>
                <c:pt idx="3501">
                  <c:v>22</c:v>
                </c:pt>
                <c:pt idx="3502">
                  <c:v>24</c:v>
                </c:pt>
                <c:pt idx="3503">
                  <c:v>27</c:v>
                </c:pt>
                <c:pt idx="3504">
                  <c:v>21</c:v>
                </c:pt>
                <c:pt idx="3505">
                  <c:v>22</c:v>
                </c:pt>
                <c:pt idx="3506">
                  <c:v>22</c:v>
                </c:pt>
                <c:pt idx="3507">
                  <c:v>26</c:v>
                </c:pt>
                <c:pt idx="3508">
                  <c:v>28</c:v>
                </c:pt>
                <c:pt idx="3509">
                  <c:v>30</c:v>
                </c:pt>
                <c:pt idx="3510">
                  <c:v>29</c:v>
                </c:pt>
                <c:pt idx="3511">
                  <c:v>29</c:v>
                </c:pt>
                <c:pt idx="3512">
                  <c:v>30</c:v>
                </c:pt>
                <c:pt idx="3513">
                  <c:v>30</c:v>
                </c:pt>
                <c:pt idx="3514">
                  <c:v>31</c:v>
                </c:pt>
                <c:pt idx="3515">
                  <c:v>30</c:v>
                </c:pt>
                <c:pt idx="3516">
                  <c:v>30</c:v>
                </c:pt>
                <c:pt idx="3517">
                  <c:v>29</c:v>
                </c:pt>
                <c:pt idx="3518">
                  <c:v>28</c:v>
                </c:pt>
                <c:pt idx="3519">
                  <c:v>26</c:v>
                </c:pt>
                <c:pt idx="3520">
                  <c:v>23</c:v>
                </c:pt>
                <c:pt idx="3521">
                  <c:v>21</c:v>
                </c:pt>
                <c:pt idx="3522">
                  <c:v>19</c:v>
                </c:pt>
                <c:pt idx="3523">
                  <c:v>20</c:v>
                </c:pt>
                <c:pt idx="3524">
                  <c:v>19</c:v>
                </c:pt>
                <c:pt idx="3525">
                  <c:v>19</c:v>
                </c:pt>
                <c:pt idx="3526">
                  <c:v>18</c:v>
                </c:pt>
                <c:pt idx="3527">
                  <c:v>19</c:v>
                </c:pt>
                <c:pt idx="3528">
                  <c:v>19</c:v>
                </c:pt>
                <c:pt idx="3529">
                  <c:v>19</c:v>
                </c:pt>
                <c:pt idx="3530">
                  <c:v>17</c:v>
                </c:pt>
                <c:pt idx="3531">
                  <c:v>13</c:v>
                </c:pt>
                <c:pt idx="3532">
                  <c:v>13</c:v>
                </c:pt>
                <c:pt idx="3533">
                  <c:v>12</c:v>
                </c:pt>
                <c:pt idx="3534">
                  <c:v>11</c:v>
                </c:pt>
                <c:pt idx="3535">
                  <c:v>12</c:v>
                </c:pt>
                <c:pt idx="3536">
                  <c:v>13</c:v>
                </c:pt>
                <c:pt idx="3537">
                  <c:v>14</c:v>
                </c:pt>
                <c:pt idx="3538">
                  <c:v>16</c:v>
                </c:pt>
                <c:pt idx="3539">
                  <c:v>14</c:v>
                </c:pt>
                <c:pt idx="3540">
                  <c:v>14</c:v>
                </c:pt>
                <c:pt idx="3541">
                  <c:v>13</c:v>
                </c:pt>
                <c:pt idx="3542">
                  <c:v>18</c:v>
                </c:pt>
                <c:pt idx="3543">
                  <c:v>17</c:v>
                </c:pt>
                <c:pt idx="3544">
                  <c:v>18</c:v>
                </c:pt>
                <c:pt idx="3545">
                  <c:v>17</c:v>
                </c:pt>
                <c:pt idx="3546">
                  <c:v>18</c:v>
                </c:pt>
                <c:pt idx="3547">
                  <c:v>19</c:v>
                </c:pt>
                <c:pt idx="3548">
                  <c:v>14</c:v>
                </c:pt>
                <c:pt idx="3549">
                  <c:v>10</c:v>
                </c:pt>
                <c:pt idx="3550">
                  <c:v>10</c:v>
                </c:pt>
                <c:pt idx="3551">
                  <c:v>9</c:v>
                </c:pt>
                <c:pt idx="3552">
                  <c:v>8</c:v>
                </c:pt>
                <c:pt idx="3553">
                  <c:v>9</c:v>
                </c:pt>
                <c:pt idx="3554">
                  <c:v>13</c:v>
                </c:pt>
                <c:pt idx="3555">
                  <c:v>13</c:v>
                </c:pt>
                <c:pt idx="3556">
                  <c:v>17</c:v>
                </c:pt>
                <c:pt idx="3557">
                  <c:v>16</c:v>
                </c:pt>
                <c:pt idx="3558">
                  <c:v>17</c:v>
                </c:pt>
                <c:pt idx="3559">
                  <c:v>16</c:v>
                </c:pt>
                <c:pt idx="3560">
                  <c:v>9</c:v>
                </c:pt>
                <c:pt idx="3561">
                  <c:v>6</c:v>
                </c:pt>
                <c:pt idx="3562">
                  <c:v>8</c:v>
                </c:pt>
                <c:pt idx="3563">
                  <c:v>9</c:v>
                </c:pt>
                <c:pt idx="3564">
                  <c:v>8</c:v>
                </c:pt>
                <c:pt idx="3565">
                  <c:v>11</c:v>
                </c:pt>
                <c:pt idx="3566">
                  <c:v>14</c:v>
                </c:pt>
                <c:pt idx="3567">
                  <c:v>11</c:v>
                </c:pt>
                <c:pt idx="3568">
                  <c:v>11</c:v>
                </c:pt>
                <c:pt idx="3569">
                  <c:v>10</c:v>
                </c:pt>
                <c:pt idx="3570">
                  <c:v>10</c:v>
                </c:pt>
                <c:pt idx="3571">
                  <c:v>15</c:v>
                </c:pt>
                <c:pt idx="3572">
                  <c:v>16</c:v>
                </c:pt>
                <c:pt idx="3573">
                  <c:v>15</c:v>
                </c:pt>
                <c:pt idx="3574">
                  <c:v>14</c:v>
                </c:pt>
                <c:pt idx="3575">
                  <c:v>16</c:v>
                </c:pt>
                <c:pt idx="3576">
                  <c:v>12</c:v>
                </c:pt>
                <c:pt idx="3577">
                  <c:v>5</c:v>
                </c:pt>
                <c:pt idx="3578">
                  <c:v>4</c:v>
                </c:pt>
                <c:pt idx="3579">
                  <c:v>3</c:v>
                </c:pt>
                <c:pt idx="3580">
                  <c:v>3</c:v>
                </c:pt>
                <c:pt idx="3581">
                  <c:v>3</c:v>
                </c:pt>
                <c:pt idx="3582">
                  <c:v>5</c:v>
                </c:pt>
                <c:pt idx="3583">
                  <c:v>15</c:v>
                </c:pt>
                <c:pt idx="3584">
                  <c:v>15</c:v>
                </c:pt>
                <c:pt idx="3585">
                  <c:v>15</c:v>
                </c:pt>
                <c:pt idx="3586">
                  <c:v>14</c:v>
                </c:pt>
                <c:pt idx="3587">
                  <c:v>14</c:v>
                </c:pt>
                <c:pt idx="3588">
                  <c:v>9</c:v>
                </c:pt>
                <c:pt idx="3589">
                  <c:v>9</c:v>
                </c:pt>
                <c:pt idx="3590">
                  <c:v>8</c:v>
                </c:pt>
                <c:pt idx="3591">
                  <c:v>7</c:v>
                </c:pt>
                <c:pt idx="3592">
                  <c:v>8</c:v>
                </c:pt>
                <c:pt idx="3593">
                  <c:v>7</c:v>
                </c:pt>
                <c:pt idx="3594">
                  <c:v>10</c:v>
                </c:pt>
                <c:pt idx="3595">
                  <c:v>5</c:v>
                </c:pt>
                <c:pt idx="3596">
                  <c:v>6</c:v>
                </c:pt>
                <c:pt idx="3597">
                  <c:v>8</c:v>
                </c:pt>
                <c:pt idx="3598">
                  <c:v>7</c:v>
                </c:pt>
                <c:pt idx="3599">
                  <c:v>6</c:v>
                </c:pt>
                <c:pt idx="3600">
                  <c:v>4</c:v>
                </c:pt>
                <c:pt idx="3601">
                  <c:v>4</c:v>
                </c:pt>
                <c:pt idx="3602">
                  <c:v>4</c:v>
                </c:pt>
                <c:pt idx="3603">
                  <c:v>4</c:v>
                </c:pt>
                <c:pt idx="3604">
                  <c:v>3</c:v>
                </c:pt>
                <c:pt idx="3605">
                  <c:v>3</c:v>
                </c:pt>
                <c:pt idx="3606">
                  <c:v>3</c:v>
                </c:pt>
                <c:pt idx="3607">
                  <c:v>3</c:v>
                </c:pt>
                <c:pt idx="3608">
                  <c:v>4</c:v>
                </c:pt>
                <c:pt idx="3609">
                  <c:v>7</c:v>
                </c:pt>
                <c:pt idx="3610">
                  <c:v>11</c:v>
                </c:pt>
                <c:pt idx="3611">
                  <c:v>8</c:v>
                </c:pt>
                <c:pt idx="3612">
                  <c:v>6</c:v>
                </c:pt>
                <c:pt idx="3613">
                  <c:v>8</c:v>
                </c:pt>
                <c:pt idx="3614">
                  <c:v>5</c:v>
                </c:pt>
                <c:pt idx="3615">
                  <c:v>3</c:v>
                </c:pt>
                <c:pt idx="3616">
                  <c:v>5</c:v>
                </c:pt>
                <c:pt idx="3617">
                  <c:v>5</c:v>
                </c:pt>
                <c:pt idx="3618">
                  <c:v>4</c:v>
                </c:pt>
                <c:pt idx="3619">
                  <c:v>4</c:v>
                </c:pt>
                <c:pt idx="3620">
                  <c:v>5</c:v>
                </c:pt>
                <c:pt idx="3621">
                  <c:v>7</c:v>
                </c:pt>
                <c:pt idx="3622">
                  <c:v>9</c:v>
                </c:pt>
                <c:pt idx="3623">
                  <c:v>9</c:v>
                </c:pt>
                <c:pt idx="3624">
                  <c:v>5</c:v>
                </c:pt>
                <c:pt idx="3625">
                  <c:v>5</c:v>
                </c:pt>
                <c:pt idx="3626">
                  <c:v>5</c:v>
                </c:pt>
                <c:pt idx="3627">
                  <c:v>5</c:v>
                </c:pt>
                <c:pt idx="3628">
                  <c:v>8</c:v>
                </c:pt>
                <c:pt idx="3629">
                  <c:v>8</c:v>
                </c:pt>
                <c:pt idx="3630">
                  <c:v>6</c:v>
                </c:pt>
                <c:pt idx="3631">
                  <c:v>7</c:v>
                </c:pt>
                <c:pt idx="3632">
                  <c:v>12</c:v>
                </c:pt>
                <c:pt idx="3633">
                  <c:v>13</c:v>
                </c:pt>
                <c:pt idx="3634">
                  <c:v>16</c:v>
                </c:pt>
                <c:pt idx="3635">
                  <c:v>17</c:v>
                </c:pt>
                <c:pt idx="3636">
                  <c:v>17</c:v>
                </c:pt>
                <c:pt idx="3637">
                  <c:v>13</c:v>
                </c:pt>
                <c:pt idx="3638">
                  <c:v>16</c:v>
                </c:pt>
                <c:pt idx="3639">
                  <c:v>17</c:v>
                </c:pt>
                <c:pt idx="3640">
                  <c:v>17</c:v>
                </c:pt>
                <c:pt idx="3641">
                  <c:v>12</c:v>
                </c:pt>
                <c:pt idx="3642">
                  <c:v>10</c:v>
                </c:pt>
                <c:pt idx="3643">
                  <c:v>10</c:v>
                </c:pt>
                <c:pt idx="3644">
                  <c:v>7</c:v>
                </c:pt>
                <c:pt idx="3645">
                  <c:v>7</c:v>
                </c:pt>
                <c:pt idx="3646">
                  <c:v>6</c:v>
                </c:pt>
                <c:pt idx="3647">
                  <c:v>6</c:v>
                </c:pt>
                <c:pt idx="3648">
                  <c:v>6</c:v>
                </c:pt>
                <c:pt idx="3649">
                  <c:v>6</c:v>
                </c:pt>
                <c:pt idx="3650">
                  <c:v>6</c:v>
                </c:pt>
                <c:pt idx="3651">
                  <c:v>5</c:v>
                </c:pt>
                <c:pt idx="3652">
                  <c:v>6</c:v>
                </c:pt>
                <c:pt idx="3653">
                  <c:v>7</c:v>
                </c:pt>
                <c:pt idx="3654">
                  <c:v>8</c:v>
                </c:pt>
                <c:pt idx="3655">
                  <c:v>12</c:v>
                </c:pt>
                <c:pt idx="3656">
                  <c:v>14</c:v>
                </c:pt>
                <c:pt idx="3657">
                  <c:v>15</c:v>
                </c:pt>
                <c:pt idx="3658">
                  <c:v>15</c:v>
                </c:pt>
                <c:pt idx="3659">
                  <c:v>12</c:v>
                </c:pt>
                <c:pt idx="3660">
                  <c:v>11</c:v>
                </c:pt>
                <c:pt idx="3661">
                  <c:v>9</c:v>
                </c:pt>
                <c:pt idx="3662">
                  <c:v>9</c:v>
                </c:pt>
                <c:pt idx="3663">
                  <c:v>8</c:v>
                </c:pt>
                <c:pt idx="3664">
                  <c:v>7</c:v>
                </c:pt>
                <c:pt idx="3665">
                  <c:v>7</c:v>
                </c:pt>
                <c:pt idx="3666">
                  <c:v>7</c:v>
                </c:pt>
                <c:pt idx="3667">
                  <c:v>7</c:v>
                </c:pt>
                <c:pt idx="3668">
                  <c:v>10</c:v>
                </c:pt>
                <c:pt idx="3669">
                  <c:v>13</c:v>
                </c:pt>
                <c:pt idx="3670">
                  <c:v>12</c:v>
                </c:pt>
                <c:pt idx="3671">
                  <c:v>15</c:v>
                </c:pt>
                <c:pt idx="3672">
                  <c:v>21</c:v>
                </c:pt>
                <c:pt idx="3673">
                  <c:v>22</c:v>
                </c:pt>
                <c:pt idx="3674">
                  <c:v>23</c:v>
                </c:pt>
                <c:pt idx="3675">
                  <c:v>23</c:v>
                </c:pt>
                <c:pt idx="3676">
                  <c:v>20</c:v>
                </c:pt>
                <c:pt idx="3677">
                  <c:v>20</c:v>
                </c:pt>
                <c:pt idx="3678">
                  <c:v>20</c:v>
                </c:pt>
                <c:pt idx="3679">
                  <c:v>19</c:v>
                </c:pt>
                <c:pt idx="3680">
                  <c:v>18</c:v>
                </c:pt>
                <c:pt idx="3681">
                  <c:v>17</c:v>
                </c:pt>
                <c:pt idx="3682">
                  <c:v>16</c:v>
                </c:pt>
                <c:pt idx="3683">
                  <c:v>15</c:v>
                </c:pt>
                <c:pt idx="3684">
                  <c:v>17</c:v>
                </c:pt>
                <c:pt idx="3685">
                  <c:v>18</c:v>
                </c:pt>
                <c:pt idx="3686">
                  <c:v>17</c:v>
                </c:pt>
                <c:pt idx="3687">
                  <c:v>18</c:v>
                </c:pt>
                <c:pt idx="3688">
                  <c:v>19</c:v>
                </c:pt>
                <c:pt idx="3689">
                  <c:v>20</c:v>
                </c:pt>
                <c:pt idx="3690">
                  <c:v>24</c:v>
                </c:pt>
                <c:pt idx="3691">
                  <c:v>23</c:v>
                </c:pt>
                <c:pt idx="3692">
                  <c:v>23</c:v>
                </c:pt>
                <c:pt idx="3693">
                  <c:v>23</c:v>
                </c:pt>
                <c:pt idx="3694">
                  <c:v>21</c:v>
                </c:pt>
                <c:pt idx="3695">
                  <c:v>23</c:v>
                </c:pt>
                <c:pt idx="3696">
                  <c:v>24</c:v>
                </c:pt>
                <c:pt idx="3697">
                  <c:v>19</c:v>
                </c:pt>
                <c:pt idx="3698">
                  <c:v>19</c:v>
                </c:pt>
                <c:pt idx="3699">
                  <c:v>19</c:v>
                </c:pt>
                <c:pt idx="3700">
                  <c:v>14</c:v>
                </c:pt>
                <c:pt idx="3701">
                  <c:v>16</c:v>
                </c:pt>
                <c:pt idx="3702">
                  <c:v>15</c:v>
                </c:pt>
                <c:pt idx="3703">
                  <c:v>15</c:v>
                </c:pt>
                <c:pt idx="3704">
                  <c:v>17</c:v>
                </c:pt>
                <c:pt idx="3705">
                  <c:v>21</c:v>
                </c:pt>
                <c:pt idx="3706">
                  <c:v>24</c:v>
                </c:pt>
                <c:pt idx="3707">
                  <c:v>24</c:v>
                </c:pt>
                <c:pt idx="3708">
                  <c:v>26</c:v>
                </c:pt>
                <c:pt idx="3709">
                  <c:v>24</c:v>
                </c:pt>
                <c:pt idx="3710">
                  <c:v>18</c:v>
                </c:pt>
                <c:pt idx="3711">
                  <c:v>15</c:v>
                </c:pt>
                <c:pt idx="3712">
                  <c:v>15</c:v>
                </c:pt>
                <c:pt idx="3713">
                  <c:v>15</c:v>
                </c:pt>
                <c:pt idx="3714">
                  <c:v>13</c:v>
                </c:pt>
                <c:pt idx="3715">
                  <c:v>14</c:v>
                </c:pt>
                <c:pt idx="3716">
                  <c:v>10</c:v>
                </c:pt>
                <c:pt idx="3717">
                  <c:v>10</c:v>
                </c:pt>
                <c:pt idx="3718">
                  <c:v>9</c:v>
                </c:pt>
                <c:pt idx="3719">
                  <c:v>11</c:v>
                </c:pt>
                <c:pt idx="3720">
                  <c:v>11</c:v>
                </c:pt>
                <c:pt idx="3721">
                  <c:v>10</c:v>
                </c:pt>
                <c:pt idx="3722">
                  <c:v>10</c:v>
                </c:pt>
                <c:pt idx="3723">
                  <c:v>10</c:v>
                </c:pt>
                <c:pt idx="3724">
                  <c:v>10</c:v>
                </c:pt>
                <c:pt idx="3725">
                  <c:v>10</c:v>
                </c:pt>
                <c:pt idx="3726">
                  <c:v>9</c:v>
                </c:pt>
                <c:pt idx="3727">
                  <c:v>10</c:v>
                </c:pt>
                <c:pt idx="3728">
                  <c:v>11</c:v>
                </c:pt>
                <c:pt idx="3729">
                  <c:v>9</c:v>
                </c:pt>
                <c:pt idx="3730">
                  <c:v>11</c:v>
                </c:pt>
                <c:pt idx="3731">
                  <c:v>13</c:v>
                </c:pt>
                <c:pt idx="3732">
                  <c:v>11</c:v>
                </c:pt>
                <c:pt idx="3733">
                  <c:v>9</c:v>
                </c:pt>
                <c:pt idx="3734">
                  <c:v>8</c:v>
                </c:pt>
                <c:pt idx="3735">
                  <c:v>9</c:v>
                </c:pt>
                <c:pt idx="3736">
                  <c:v>7</c:v>
                </c:pt>
                <c:pt idx="3737">
                  <c:v>6</c:v>
                </c:pt>
                <c:pt idx="3738">
                  <c:v>5</c:v>
                </c:pt>
                <c:pt idx="3739">
                  <c:v>6</c:v>
                </c:pt>
                <c:pt idx="3740">
                  <c:v>9</c:v>
                </c:pt>
                <c:pt idx="3741">
                  <c:v>10</c:v>
                </c:pt>
                <c:pt idx="3742">
                  <c:v>12</c:v>
                </c:pt>
                <c:pt idx="3743">
                  <c:v>14</c:v>
                </c:pt>
                <c:pt idx="3744">
                  <c:v>13</c:v>
                </c:pt>
                <c:pt idx="3745">
                  <c:v>13</c:v>
                </c:pt>
                <c:pt idx="3746">
                  <c:v>15</c:v>
                </c:pt>
                <c:pt idx="3747">
                  <c:v>12</c:v>
                </c:pt>
                <c:pt idx="3748">
                  <c:v>14</c:v>
                </c:pt>
                <c:pt idx="3749">
                  <c:v>14</c:v>
                </c:pt>
                <c:pt idx="3750">
                  <c:v>15</c:v>
                </c:pt>
                <c:pt idx="3751">
                  <c:v>12</c:v>
                </c:pt>
                <c:pt idx="3752">
                  <c:v>16</c:v>
                </c:pt>
                <c:pt idx="3753">
                  <c:v>12</c:v>
                </c:pt>
                <c:pt idx="3754">
                  <c:v>10</c:v>
                </c:pt>
                <c:pt idx="3755">
                  <c:v>10</c:v>
                </c:pt>
                <c:pt idx="3756">
                  <c:v>11</c:v>
                </c:pt>
                <c:pt idx="3757">
                  <c:v>11</c:v>
                </c:pt>
                <c:pt idx="3758">
                  <c:v>16</c:v>
                </c:pt>
                <c:pt idx="3759">
                  <c:v>16</c:v>
                </c:pt>
                <c:pt idx="3760">
                  <c:v>18</c:v>
                </c:pt>
                <c:pt idx="3761">
                  <c:v>19</c:v>
                </c:pt>
                <c:pt idx="3762">
                  <c:v>18</c:v>
                </c:pt>
                <c:pt idx="3763">
                  <c:v>15</c:v>
                </c:pt>
                <c:pt idx="3764">
                  <c:v>16</c:v>
                </c:pt>
                <c:pt idx="3765">
                  <c:v>18</c:v>
                </c:pt>
                <c:pt idx="3766">
                  <c:v>17</c:v>
                </c:pt>
                <c:pt idx="3767">
                  <c:v>22</c:v>
                </c:pt>
                <c:pt idx="3768">
                  <c:v>23</c:v>
                </c:pt>
                <c:pt idx="3769">
                  <c:v>21</c:v>
                </c:pt>
                <c:pt idx="3770">
                  <c:v>20</c:v>
                </c:pt>
                <c:pt idx="3771">
                  <c:v>23</c:v>
                </c:pt>
                <c:pt idx="3772">
                  <c:v>17</c:v>
                </c:pt>
                <c:pt idx="3773">
                  <c:v>22</c:v>
                </c:pt>
                <c:pt idx="3774">
                  <c:v>21</c:v>
                </c:pt>
                <c:pt idx="3775">
                  <c:v>20</c:v>
                </c:pt>
                <c:pt idx="3776">
                  <c:v>17</c:v>
                </c:pt>
                <c:pt idx="3777">
                  <c:v>16</c:v>
                </c:pt>
                <c:pt idx="3778">
                  <c:v>13</c:v>
                </c:pt>
                <c:pt idx="3779">
                  <c:v>12</c:v>
                </c:pt>
                <c:pt idx="3780">
                  <c:v>15</c:v>
                </c:pt>
                <c:pt idx="3781">
                  <c:v>15</c:v>
                </c:pt>
                <c:pt idx="3782">
                  <c:v>17</c:v>
                </c:pt>
                <c:pt idx="3783">
                  <c:v>20</c:v>
                </c:pt>
                <c:pt idx="3784">
                  <c:v>20</c:v>
                </c:pt>
                <c:pt idx="3785">
                  <c:v>22</c:v>
                </c:pt>
                <c:pt idx="3786">
                  <c:v>25</c:v>
                </c:pt>
                <c:pt idx="3787">
                  <c:v>25</c:v>
                </c:pt>
                <c:pt idx="3788">
                  <c:v>27</c:v>
                </c:pt>
                <c:pt idx="3789">
                  <c:v>25</c:v>
                </c:pt>
                <c:pt idx="3790">
                  <c:v>27</c:v>
                </c:pt>
                <c:pt idx="3791">
                  <c:v>27</c:v>
                </c:pt>
                <c:pt idx="3792">
                  <c:v>28</c:v>
                </c:pt>
                <c:pt idx="3793">
                  <c:v>30</c:v>
                </c:pt>
                <c:pt idx="3794">
                  <c:v>29</c:v>
                </c:pt>
                <c:pt idx="3795">
                  <c:v>30</c:v>
                </c:pt>
                <c:pt idx="3796">
                  <c:v>27</c:v>
                </c:pt>
                <c:pt idx="3797">
                  <c:v>25</c:v>
                </c:pt>
                <c:pt idx="3798">
                  <c:v>23</c:v>
                </c:pt>
                <c:pt idx="3799">
                  <c:v>28</c:v>
                </c:pt>
                <c:pt idx="3800">
                  <c:v>27</c:v>
                </c:pt>
                <c:pt idx="3801">
                  <c:v>30</c:v>
                </c:pt>
                <c:pt idx="3802">
                  <c:v>29</c:v>
                </c:pt>
                <c:pt idx="3803">
                  <c:v>29</c:v>
                </c:pt>
                <c:pt idx="3804">
                  <c:v>28</c:v>
                </c:pt>
                <c:pt idx="3805">
                  <c:v>26</c:v>
                </c:pt>
                <c:pt idx="3806">
                  <c:v>26</c:v>
                </c:pt>
                <c:pt idx="3807">
                  <c:v>26</c:v>
                </c:pt>
                <c:pt idx="3808">
                  <c:v>26</c:v>
                </c:pt>
                <c:pt idx="3809">
                  <c:v>27</c:v>
                </c:pt>
                <c:pt idx="3810">
                  <c:v>23</c:v>
                </c:pt>
                <c:pt idx="3811">
                  <c:v>25</c:v>
                </c:pt>
                <c:pt idx="3812">
                  <c:v>25</c:v>
                </c:pt>
                <c:pt idx="3813">
                  <c:v>26</c:v>
                </c:pt>
                <c:pt idx="3814">
                  <c:v>28</c:v>
                </c:pt>
                <c:pt idx="3815">
                  <c:v>26</c:v>
                </c:pt>
                <c:pt idx="3816">
                  <c:v>24</c:v>
                </c:pt>
                <c:pt idx="3817">
                  <c:v>26</c:v>
                </c:pt>
                <c:pt idx="3818">
                  <c:v>20</c:v>
                </c:pt>
                <c:pt idx="3819">
                  <c:v>22</c:v>
                </c:pt>
                <c:pt idx="3820">
                  <c:v>24</c:v>
                </c:pt>
                <c:pt idx="3821">
                  <c:v>26</c:v>
                </c:pt>
                <c:pt idx="3822">
                  <c:v>24</c:v>
                </c:pt>
                <c:pt idx="3823">
                  <c:v>25</c:v>
                </c:pt>
                <c:pt idx="3824">
                  <c:v>26</c:v>
                </c:pt>
                <c:pt idx="3825">
                  <c:v>26</c:v>
                </c:pt>
                <c:pt idx="3826">
                  <c:v>25</c:v>
                </c:pt>
                <c:pt idx="3827">
                  <c:v>28</c:v>
                </c:pt>
                <c:pt idx="3828">
                  <c:v>29</c:v>
                </c:pt>
                <c:pt idx="3829">
                  <c:v>24</c:v>
                </c:pt>
                <c:pt idx="3830">
                  <c:v>25</c:v>
                </c:pt>
                <c:pt idx="3831">
                  <c:v>20</c:v>
                </c:pt>
                <c:pt idx="3832">
                  <c:v>20</c:v>
                </c:pt>
                <c:pt idx="3833">
                  <c:v>21</c:v>
                </c:pt>
                <c:pt idx="3834">
                  <c:v>26</c:v>
                </c:pt>
                <c:pt idx="3835">
                  <c:v>27</c:v>
                </c:pt>
                <c:pt idx="3836">
                  <c:v>24</c:v>
                </c:pt>
                <c:pt idx="3837">
                  <c:v>24</c:v>
                </c:pt>
                <c:pt idx="3838">
                  <c:v>30</c:v>
                </c:pt>
                <c:pt idx="3839">
                  <c:v>29</c:v>
                </c:pt>
                <c:pt idx="3840">
                  <c:v>27</c:v>
                </c:pt>
                <c:pt idx="3841">
                  <c:v>29</c:v>
                </c:pt>
                <c:pt idx="3842">
                  <c:v>28</c:v>
                </c:pt>
                <c:pt idx="3843">
                  <c:v>23</c:v>
                </c:pt>
                <c:pt idx="3844">
                  <c:v>23</c:v>
                </c:pt>
                <c:pt idx="3845">
                  <c:v>28</c:v>
                </c:pt>
                <c:pt idx="3846">
                  <c:v>29</c:v>
                </c:pt>
                <c:pt idx="3847">
                  <c:v>29</c:v>
                </c:pt>
                <c:pt idx="3848">
                  <c:v>29</c:v>
                </c:pt>
                <c:pt idx="3849">
                  <c:v>29</c:v>
                </c:pt>
                <c:pt idx="3850">
                  <c:v>30</c:v>
                </c:pt>
                <c:pt idx="3851">
                  <c:v>30</c:v>
                </c:pt>
                <c:pt idx="3852">
                  <c:v>30</c:v>
                </c:pt>
                <c:pt idx="3853">
                  <c:v>30</c:v>
                </c:pt>
                <c:pt idx="3854">
                  <c:v>26</c:v>
                </c:pt>
                <c:pt idx="3855">
                  <c:v>28</c:v>
                </c:pt>
                <c:pt idx="3856">
                  <c:v>31</c:v>
                </c:pt>
                <c:pt idx="3857">
                  <c:v>30</c:v>
                </c:pt>
                <c:pt idx="3858">
                  <c:v>29</c:v>
                </c:pt>
                <c:pt idx="3859">
                  <c:v>30</c:v>
                </c:pt>
                <c:pt idx="3860">
                  <c:v>25</c:v>
                </c:pt>
                <c:pt idx="3861">
                  <c:v>23</c:v>
                </c:pt>
                <c:pt idx="3862">
                  <c:v>24</c:v>
                </c:pt>
                <c:pt idx="3863">
                  <c:v>25</c:v>
                </c:pt>
                <c:pt idx="3864">
                  <c:v>25</c:v>
                </c:pt>
                <c:pt idx="3865">
                  <c:v>27</c:v>
                </c:pt>
                <c:pt idx="3866">
                  <c:v>21</c:v>
                </c:pt>
                <c:pt idx="3867">
                  <c:v>20</c:v>
                </c:pt>
                <c:pt idx="3868">
                  <c:v>25</c:v>
                </c:pt>
                <c:pt idx="3869">
                  <c:v>22</c:v>
                </c:pt>
                <c:pt idx="3870">
                  <c:v>25</c:v>
                </c:pt>
                <c:pt idx="3871">
                  <c:v>26</c:v>
                </c:pt>
                <c:pt idx="3872">
                  <c:v>26</c:v>
                </c:pt>
                <c:pt idx="3873">
                  <c:v>25</c:v>
                </c:pt>
                <c:pt idx="3874">
                  <c:v>26</c:v>
                </c:pt>
                <c:pt idx="3875">
                  <c:v>19</c:v>
                </c:pt>
                <c:pt idx="3876">
                  <c:v>18</c:v>
                </c:pt>
                <c:pt idx="3877">
                  <c:v>19</c:v>
                </c:pt>
                <c:pt idx="3878">
                  <c:v>17</c:v>
                </c:pt>
                <c:pt idx="3879">
                  <c:v>16</c:v>
                </c:pt>
                <c:pt idx="3880">
                  <c:v>20</c:v>
                </c:pt>
                <c:pt idx="3881">
                  <c:v>20</c:v>
                </c:pt>
                <c:pt idx="3882">
                  <c:v>23</c:v>
                </c:pt>
                <c:pt idx="3883">
                  <c:v>25</c:v>
                </c:pt>
                <c:pt idx="3884">
                  <c:v>29</c:v>
                </c:pt>
                <c:pt idx="3885">
                  <c:v>28</c:v>
                </c:pt>
                <c:pt idx="3886">
                  <c:v>28</c:v>
                </c:pt>
                <c:pt idx="3887">
                  <c:v>32</c:v>
                </c:pt>
                <c:pt idx="3888">
                  <c:v>30</c:v>
                </c:pt>
                <c:pt idx="3889">
                  <c:v>31</c:v>
                </c:pt>
                <c:pt idx="3890">
                  <c:v>30</c:v>
                </c:pt>
                <c:pt idx="3891">
                  <c:v>28</c:v>
                </c:pt>
                <c:pt idx="3892">
                  <c:v>19</c:v>
                </c:pt>
                <c:pt idx="3893">
                  <c:v>17</c:v>
                </c:pt>
                <c:pt idx="3894">
                  <c:v>18</c:v>
                </c:pt>
                <c:pt idx="3895">
                  <c:v>18</c:v>
                </c:pt>
                <c:pt idx="3896">
                  <c:v>21</c:v>
                </c:pt>
                <c:pt idx="3897">
                  <c:v>29</c:v>
                </c:pt>
                <c:pt idx="3898">
                  <c:v>30</c:v>
                </c:pt>
                <c:pt idx="3899">
                  <c:v>30</c:v>
                </c:pt>
                <c:pt idx="3900">
                  <c:v>26</c:v>
                </c:pt>
                <c:pt idx="3901">
                  <c:v>26</c:v>
                </c:pt>
                <c:pt idx="3902">
                  <c:v>25</c:v>
                </c:pt>
                <c:pt idx="3903">
                  <c:v>25</c:v>
                </c:pt>
                <c:pt idx="3904">
                  <c:v>26</c:v>
                </c:pt>
                <c:pt idx="3905">
                  <c:v>30</c:v>
                </c:pt>
                <c:pt idx="3906">
                  <c:v>31</c:v>
                </c:pt>
                <c:pt idx="3907">
                  <c:v>30</c:v>
                </c:pt>
                <c:pt idx="3908">
                  <c:v>29</c:v>
                </c:pt>
                <c:pt idx="3909">
                  <c:v>29</c:v>
                </c:pt>
                <c:pt idx="3910">
                  <c:v>27</c:v>
                </c:pt>
                <c:pt idx="3911">
                  <c:v>22</c:v>
                </c:pt>
                <c:pt idx="3912">
                  <c:v>22</c:v>
                </c:pt>
                <c:pt idx="3913">
                  <c:v>21</c:v>
                </c:pt>
                <c:pt idx="3914">
                  <c:v>22</c:v>
                </c:pt>
                <c:pt idx="3915">
                  <c:v>24</c:v>
                </c:pt>
                <c:pt idx="3916">
                  <c:v>26</c:v>
                </c:pt>
                <c:pt idx="3917">
                  <c:v>27</c:v>
                </c:pt>
                <c:pt idx="3918">
                  <c:v>27</c:v>
                </c:pt>
                <c:pt idx="3919">
                  <c:v>28</c:v>
                </c:pt>
                <c:pt idx="3920">
                  <c:v>28</c:v>
                </c:pt>
                <c:pt idx="3921">
                  <c:v>27</c:v>
                </c:pt>
                <c:pt idx="3922">
                  <c:v>21</c:v>
                </c:pt>
                <c:pt idx="3923">
                  <c:v>23</c:v>
                </c:pt>
                <c:pt idx="3924">
                  <c:v>25</c:v>
                </c:pt>
                <c:pt idx="3925">
                  <c:v>28</c:v>
                </c:pt>
                <c:pt idx="3926">
                  <c:v>29</c:v>
                </c:pt>
                <c:pt idx="3927">
                  <c:v>23</c:v>
                </c:pt>
                <c:pt idx="3928">
                  <c:v>25</c:v>
                </c:pt>
                <c:pt idx="3929">
                  <c:v>25</c:v>
                </c:pt>
                <c:pt idx="3930">
                  <c:v>27</c:v>
                </c:pt>
                <c:pt idx="3931">
                  <c:v>25</c:v>
                </c:pt>
                <c:pt idx="3932">
                  <c:v>24</c:v>
                </c:pt>
                <c:pt idx="3933">
                  <c:v>20</c:v>
                </c:pt>
                <c:pt idx="3934">
                  <c:v>21</c:v>
                </c:pt>
                <c:pt idx="3935">
                  <c:v>20</c:v>
                </c:pt>
                <c:pt idx="3936">
                  <c:v>20</c:v>
                </c:pt>
                <c:pt idx="3937">
                  <c:v>20</c:v>
                </c:pt>
                <c:pt idx="3938">
                  <c:v>20</c:v>
                </c:pt>
                <c:pt idx="3939">
                  <c:v>17</c:v>
                </c:pt>
                <c:pt idx="3940">
                  <c:v>15</c:v>
                </c:pt>
                <c:pt idx="3941">
                  <c:v>19</c:v>
                </c:pt>
                <c:pt idx="3942">
                  <c:v>23</c:v>
                </c:pt>
                <c:pt idx="3943">
                  <c:v>24</c:v>
                </c:pt>
                <c:pt idx="3944">
                  <c:v>24</c:v>
                </c:pt>
                <c:pt idx="3945">
                  <c:v>24</c:v>
                </c:pt>
                <c:pt idx="3946">
                  <c:v>24</c:v>
                </c:pt>
                <c:pt idx="3947">
                  <c:v>24</c:v>
                </c:pt>
                <c:pt idx="3948">
                  <c:v>25</c:v>
                </c:pt>
                <c:pt idx="3949">
                  <c:v>26</c:v>
                </c:pt>
                <c:pt idx="3950">
                  <c:v>25</c:v>
                </c:pt>
                <c:pt idx="3951">
                  <c:v>23</c:v>
                </c:pt>
                <c:pt idx="3952">
                  <c:v>22</c:v>
                </c:pt>
                <c:pt idx="3953">
                  <c:v>25</c:v>
                </c:pt>
                <c:pt idx="3954">
                  <c:v>25</c:v>
                </c:pt>
                <c:pt idx="3955">
                  <c:v>24</c:v>
                </c:pt>
                <c:pt idx="3956">
                  <c:v>22</c:v>
                </c:pt>
                <c:pt idx="3957">
                  <c:v>24</c:v>
                </c:pt>
                <c:pt idx="3958">
                  <c:v>26</c:v>
                </c:pt>
                <c:pt idx="3959">
                  <c:v>24</c:v>
                </c:pt>
                <c:pt idx="3960">
                  <c:v>25</c:v>
                </c:pt>
                <c:pt idx="3961">
                  <c:v>25</c:v>
                </c:pt>
                <c:pt idx="3962">
                  <c:v>21</c:v>
                </c:pt>
                <c:pt idx="3963">
                  <c:v>21</c:v>
                </c:pt>
                <c:pt idx="3964">
                  <c:v>23</c:v>
                </c:pt>
                <c:pt idx="3965">
                  <c:v>24</c:v>
                </c:pt>
                <c:pt idx="3966">
                  <c:v>26</c:v>
                </c:pt>
                <c:pt idx="3967">
                  <c:v>25</c:v>
                </c:pt>
                <c:pt idx="3968">
                  <c:v>23</c:v>
                </c:pt>
                <c:pt idx="3969">
                  <c:v>18</c:v>
                </c:pt>
                <c:pt idx="3970">
                  <c:v>18</c:v>
                </c:pt>
                <c:pt idx="3971">
                  <c:v>19</c:v>
                </c:pt>
                <c:pt idx="3972">
                  <c:v>17</c:v>
                </c:pt>
                <c:pt idx="3973">
                  <c:v>19</c:v>
                </c:pt>
                <c:pt idx="3974">
                  <c:v>20</c:v>
                </c:pt>
                <c:pt idx="3975">
                  <c:v>18</c:v>
                </c:pt>
                <c:pt idx="3976">
                  <c:v>22</c:v>
                </c:pt>
                <c:pt idx="3977">
                  <c:v>22</c:v>
                </c:pt>
                <c:pt idx="3978">
                  <c:v>18</c:v>
                </c:pt>
                <c:pt idx="3979">
                  <c:v>17</c:v>
                </c:pt>
                <c:pt idx="3980">
                  <c:v>21</c:v>
                </c:pt>
                <c:pt idx="3981">
                  <c:v>18</c:v>
                </c:pt>
                <c:pt idx="3982">
                  <c:v>17</c:v>
                </c:pt>
                <c:pt idx="3983">
                  <c:v>20</c:v>
                </c:pt>
                <c:pt idx="3984">
                  <c:v>25</c:v>
                </c:pt>
                <c:pt idx="3985">
                  <c:v>21</c:v>
                </c:pt>
                <c:pt idx="3986">
                  <c:v>27</c:v>
                </c:pt>
                <c:pt idx="3987">
                  <c:v>26</c:v>
                </c:pt>
                <c:pt idx="3988">
                  <c:v>26</c:v>
                </c:pt>
                <c:pt idx="3989">
                  <c:v>28</c:v>
                </c:pt>
                <c:pt idx="3990">
                  <c:v>26</c:v>
                </c:pt>
                <c:pt idx="3991">
                  <c:v>25</c:v>
                </c:pt>
                <c:pt idx="3992">
                  <c:v>26</c:v>
                </c:pt>
                <c:pt idx="3993">
                  <c:v>26</c:v>
                </c:pt>
                <c:pt idx="3994">
                  <c:v>28</c:v>
                </c:pt>
                <c:pt idx="3995">
                  <c:v>28</c:v>
                </c:pt>
                <c:pt idx="3996">
                  <c:v>28</c:v>
                </c:pt>
                <c:pt idx="3997">
                  <c:v>28</c:v>
                </c:pt>
                <c:pt idx="3998">
                  <c:v>25</c:v>
                </c:pt>
                <c:pt idx="3999">
                  <c:v>25</c:v>
                </c:pt>
                <c:pt idx="4000">
                  <c:v>26</c:v>
                </c:pt>
                <c:pt idx="4001">
                  <c:v>24</c:v>
                </c:pt>
                <c:pt idx="4002">
                  <c:v>27</c:v>
                </c:pt>
                <c:pt idx="4003">
                  <c:v>28</c:v>
                </c:pt>
                <c:pt idx="4004">
                  <c:v>21</c:v>
                </c:pt>
                <c:pt idx="4005">
                  <c:v>22</c:v>
                </c:pt>
                <c:pt idx="4006">
                  <c:v>21</c:v>
                </c:pt>
                <c:pt idx="4007">
                  <c:v>21</c:v>
                </c:pt>
                <c:pt idx="4008">
                  <c:v>22</c:v>
                </c:pt>
                <c:pt idx="4009">
                  <c:v>22</c:v>
                </c:pt>
                <c:pt idx="4010">
                  <c:v>25</c:v>
                </c:pt>
                <c:pt idx="4011">
                  <c:v>25</c:v>
                </c:pt>
                <c:pt idx="4012">
                  <c:v>21</c:v>
                </c:pt>
                <c:pt idx="4013">
                  <c:v>22</c:v>
                </c:pt>
                <c:pt idx="4014">
                  <c:v>19</c:v>
                </c:pt>
                <c:pt idx="4015">
                  <c:v>17</c:v>
                </c:pt>
                <c:pt idx="4016">
                  <c:v>19</c:v>
                </c:pt>
                <c:pt idx="4017">
                  <c:v>24</c:v>
                </c:pt>
                <c:pt idx="4018">
                  <c:v>24</c:v>
                </c:pt>
                <c:pt idx="4019">
                  <c:v>22</c:v>
                </c:pt>
                <c:pt idx="4020">
                  <c:v>21</c:v>
                </c:pt>
                <c:pt idx="4021">
                  <c:v>19</c:v>
                </c:pt>
                <c:pt idx="4022">
                  <c:v>19</c:v>
                </c:pt>
                <c:pt idx="4023">
                  <c:v>21</c:v>
                </c:pt>
                <c:pt idx="4024">
                  <c:v>20</c:v>
                </c:pt>
                <c:pt idx="4025">
                  <c:v>20</c:v>
                </c:pt>
                <c:pt idx="4026">
                  <c:v>24</c:v>
                </c:pt>
                <c:pt idx="4027">
                  <c:v>24</c:v>
                </c:pt>
                <c:pt idx="4028">
                  <c:v>24</c:v>
                </c:pt>
                <c:pt idx="4029">
                  <c:v>24</c:v>
                </c:pt>
                <c:pt idx="4030">
                  <c:v>27</c:v>
                </c:pt>
                <c:pt idx="4031">
                  <c:v>16</c:v>
                </c:pt>
                <c:pt idx="4032">
                  <c:v>22</c:v>
                </c:pt>
                <c:pt idx="4033">
                  <c:v>21</c:v>
                </c:pt>
                <c:pt idx="4034">
                  <c:v>22</c:v>
                </c:pt>
                <c:pt idx="4035">
                  <c:v>25</c:v>
                </c:pt>
                <c:pt idx="4036">
                  <c:v>25</c:v>
                </c:pt>
                <c:pt idx="4037">
                  <c:v>18</c:v>
                </c:pt>
                <c:pt idx="4038">
                  <c:v>19</c:v>
                </c:pt>
                <c:pt idx="4039">
                  <c:v>17</c:v>
                </c:pt>
                <c:pt idx="4040">
                  <c:v>20</c:v>
                </c:pt>
                <c:pt idx="4041">
                  <c:v>19</c:v>
                </c:pt>
                <c:pt idx="4042">
                  <c:v>18</c:v>
                </c:pt>
                <c:pt idx="4043">
                  <c:v>19</c:v>
                </c:pt>
                <c:pt idx="4044">
                  <c:v>13</c:v>
                </c:pt>
                <c:pt idx="4045">
                  <c:v>17</c:v>
                </c:pt>
                <c:pt idx="4046">
                  <c:v>21</c:v>
                </c:pt>
                <c:pt idx="4047">
                  <c:v>20</c:v>
                </c:pt>
                <c:pt idx="4048">
                  <c:v>23</c:v>
                </c:pt>
                <c:pt idx="4049">
                  <c:v>25</c:v>
                </c:pt>
                <c:pt idx="4050">
                  <c:v>28</c:v>
                </c:pt>
                <c:pt idx="4051">
                  <c:v>22</c:v>
                </c:pt>
                <c:pt idx="4052">
                  <c:v>25</c:v>
                </c:pt>
                <c:pt idx="4053">
                  <c:v>20</c:v>
                </c:pt>
                <c:pt idx="4054">
                  <c:v>20</c:v>
                </c:pt>
                <c:pt idx="4055">
                  <c:v>22</c:v>
                </c:pt>
                <c:pt idx="4056">
                  <c:v>26</c:v>
                </c:pt>
                <c:pt idx="4057">
                  <c:v>27</c:v>
                </c:pt>
                <c:pt idx="4058">
                  <c:v>26</c:v>
                </c:pt>
                <c:pt idx="4059">
                  <c:v>27</c:v>
                </c:pt>
                <c:pt idx="4060">
                  <c:v>28</c:v>
                </c:pt>
                <c:pt idx="4061">
                  <c:v>26</c:v>
                </c:pt>
                <c:pt idx="4062">
                  <c:v>21</c:v>
                </c:pt>
                <c:pt idx="4063">
                  <c:v>23</c:v>
                </c:pt>
                <c:pt idx="4064">
                  <c:v>25</c:v>
                </c:pt>
                <c:pt idx="4065">
                  <c:v>21</c:v>
                </c:pt>
                <c:pt idx="4066">
                  <c:v>21</c:v>
                </c:pt>
                <c:pt idx="4067">
                  <c:v>23</c:v>
                </c:pt>
                <c:pt idx="4068">
                  <c:v>20</c:v>
                </c:pt>
                <c:pt idx="4069">
                  <c:v>20</c:v>
                </c:pt>
                <c:pt idx="4070">
                  <c:v>21</c:v>
                </c:pt>
                <c:pt idx="4071">
                  <c:v>21</c:v>
                </c:pt>
                <c:pt idx="4072">
                  <c:v>21</c:v>
                </c:pt>
                <c:pt idx="4073">
                  <c:v>21</c:v>
                </c:pt>
                <c:pt idx="4074">
                  <c:v>16</c:v>
                </c:pt>
                <c:pt idx="4075">
                  <c:v>17</c:v>
                </c:pt>
                <c:pt idx="4076">
                  <c:v>16</c:v>
                </c:pt>
                <c:pt idx="4077">
                  <c:v>16</c:v>
                </c:pt>
                <c:pt idx="4078">
                  <c:v>14</c:v>
                </c:pt>
                <c:pt idx="4079">
                  <c:v>14</c:v>
                </c:pt>
                <c:pt idx="4080">
                  <c:v>11</c:v>
                </c:pt>
                <c:pt idx="4081">
                  <c:v>12</c:v>
                </c:pt>
                <c:pt idx="4082">
                  <c:v>14</c:v>
                </c:pt>
                <c:pt idx="4083">
                  <c:v>12</c:v>
                </c:pt>
                <c:pt idx="4084">
                  <c:v>11</c:v>
                </c:pt>
                <c:pt idx="4085">
                  <c:v>12</c:v>
                </c:pt>
                <c:pt idx="4086">
                  <c:v>14</c:v>
                </c:pt>
                <c:pt idx="4087">
                  <c:v>15</c:v>
                </c:pt>
                <c:pt idx="4088">
                  <c:v>22</c:v>
                </c:pt>
                <c:pt idx="4089">
                  <c:v>23</c:v>
                </c:pt>
                <c:pt idx="4090">
                  <c:v>21</c:v>
                </c:pt>
                <c:pt idx="4091">
                  <c:v>22</c:v>
                </c:pt>
                <c:pt idx="4092">
                  <c:v>21</c:v>
                </c:pt>
                <c:pt idx="4093">
                  <c:v>21</c:v>
                </c:pt>
                <c:pt idx="4094">
                  <c:v>20</c:v>
                </c:pt>
                <c:pt idx="4095">
                  <c:v>20</c:v>
                </c:pt>
                <c:pt idx="4096">
                  <c:v>19</c:v>
                </c:pt>
                <c:pt idx="4097">
                  <c:v>16</c:v>
                </c:pt>
                <c:pt idx="4098">
                  <c:v>19</c:v>
                </c:pt>
                <c:pt idx="4099">
                  <c:v>17</c:v>
                </c:pt>
                <c:pt idx="4100">
                  <c:v>18</c:v>
                </c:pt>
                <c:pt idx="4101">
                  <c:v>28</c:v>
                </c:pt>
                <c:pt idx="4102">
                  <c:v>27</c:v>
                </c:pt>
                <c:pt idx="4103">
                  <c:v>28</c:v>
                </c:pt>
                <c:pt idx="4104">
                  <c:v>27</c:v>
                </c:pt>
                <c:pt idx="4105">
                  <c:v>27</c:v>
                </c:pt>
                <c:pt idx="4106">
                  <c:v>27</c:v>
                </c:pt>
                <c:pt idx="4107">
                  <c:v>22</c:v>
                </c:pt>
                <c:pt idx="4108">
                  <c:v>22</c:v>
                </c:pt>
                <c:pt idx="4109">
                  <c:v>23</c:v>
                </c:pt>
                <c:pt idx="4110">
                  <c:v>20</c:v>
                </c:pt>
                <c:pt idx="4111">
                  <c:v>20</c:v>
                </c:pt>
                <c:pt idx="4112">
                  <c:v>23</c:v>
                </c:pt>
                <c:pt idx="4113">
                  <c:v>19</c:v>
                </c:pt>
                <c:pt idx="4114">
                  <c:v>21</c:v>
                </c:pt>
                <c:pt idx="4115">
                  <c:v>25</c:v>
                </c:pt>
                <c:pt idx="4116">
                  <c:v>26</c:v>
                </c:pt>
                <c:pt idx="4117">
                  <c:v>25</c:v>
                </c:pt>
                <c:pt idx="4118">
                  <c:v>23</c:v>
                </c:pt>
                <c:pt idx="4119">
                  <c:v>22</c:v>
                </c:pt>
                <c:pt idx="4120">
                  <c:v>21</c:v>
                </c:pt>
                <c:pt idx="4121">
                  <c:v>17</c:v>
                </c:pt>
                <c:pt idx="4122">
                  <c:v>13</c:v>
                </c:pt>
                <c:pt idx="4123">
                  <c:v>15</c:v>
                </c:pt>
                <c:pt idx="4124">
                  <c:v>16</c:v>
                </c:pt>
                <c:pt idx="4125">
                  <c:v>14</c:v>
                </c:pt>
                <c:pt idx="4126">
                  <c:v>13</c:v>
                </c:pt>
                <c:pt idx="4127">
                  <c:v>12</c:v>
                </c:pt>
                <c:pt idx="4128">
                  <c:v>15</c:v>
                </c:pt>
                <c:pt idx="4129">
                  <c:v>12</c:v>
                </c:pt>
                <c:pt idx="4130">
                  <c:v>15</c:v>
                </c:pt>
                <c:pt idx="4131">
                  <c:v>21</c:v>
                </c:pt>
                <c:pt idx="4132">
                  <c:v>17</c:v>
                </c:pt>
                <c:pt idx="4133">
                  <c:v>16</c:v>
                </c:pt>
                <c:pt idx="4134">
                  <c:v>20</c:v>
                </c:pt>
                <c:pt idx="4135">
                  <c:v>20</c:v>
                </c:pt>
                <c:pt idx="4136">
                  <c:v>10</c:v>
                </c:pt>
                <c:pt idx="4137">
                  <c:v>9</c:v>
                </c:pt>
                <c:pt idx="4138">
                  <c:v>10</c:v>
                </c:pt>
                <c:pt idx="4139">
                  <c:v>11</c:v>
                </c:pt>
                <c:pt idx="4140">
                  <c:v>10</c:v>
                </c:pt>
                <c:pt idx="4141">
                  <c:v>11</c:v>
                </c:pt>
                <c:pt idx="4142">
                  <c:v>12</c:v>
                </c:pt>
                <c:pt idx="4143">
                  <c:v>10</c:v>
                </c:pt>
                <c:pt idx="4144">
                  <c:v>10</c:v>
                </c:pt>
                <c:pt idx="4145">
                  <c:v>9</c:v>
                </c:pt>
                <c:pt idx="4146">
                  <c:v>11</c:v>
                </c:pt>
                <c:pt idx="4147">
                  <c:v>12</c:v>
                </c:pt>
                <c:pt idx="4148">
                  <c:v>10</c:v>
                </c:pt>
                <c:pt idx="4149">
                  <c:v>10</c:v>
                </c:pt>
                <c:pt idx="4150">
                  <c:v>10</c:v>
                </c:pt>
                <c:pt idx="4151">
                  <c:v>12</c:v>
                </c:pt>
                <c:pt idx="4152">
                  <c:v>13</c:v>
                </c:pt>
                <c:pt idx="4153">
                  <c:v>14</c:v>
                </c:pt>
                <c:pt idx="4154">
                  <c:v>14</c:v>
                </c:pt>
                <c:pt idx="4155">
                  <c:v>13</c:v>
                </c:pt>
                <c:pt idx="4156">
                  <c:v>9</c:v>
                </c:pt>
                <c:pt idx="4157">
                  <c:v>12</c:v>
                </c:pt>
                <c:pt idx="4158">
                  <c:v>15</c:v>
                </c:pt>
                <c:pt idx="4159">
                  <c:v>12</c:v>
                </c:pt>
                <c:pt idx="4160">
                  <c:v>15</c:v>
                </c:pt>
                <c:pt idx="4161">
                  <c:v>17</c:v>
                </c:pt>
                <c:pt idx="4162">
                  <c:v>17</c:v>
                </c:pt>
                <c:pt idx="4163">
                  <c:v>15</c:v>
                </c:pt>
                <c:pt idx="4164">
                  <c:v>16</c:v>
                </c:pt>
                <c:pt idx="4165">
                  <c:v>12</c:v>
                </c:pt>
                <c:pt idx="4166">
                  <c:v>17</c:v>
                </c:pt>
                <c:pt idx="4167">
                  <c:v>20</c:v>
                </c:pt>
                <c:pt idx="4168">
                  <c:v>19</c:v>
                </c:pt>
                <c:pt idx="4169">
                  <c:v>13</c:v>
                </c:pt>
                <c:pt idx="4170">
                  <c:v>14</c:v>
                </c:pt>
                <c:pt idx="4171">
                  <c:v>13</c:v>
                </c:pt>
                <c:pt idx="4172">
                  <c:v>17</c:v>
                </c:pt>
                <c:pt idx="4173">
                  <c:v>18</c:v>
                </c:pt>
                <c:pt idx="4174">
                  <c:v>17</c:v>
                </c:pt>
                <c:pt idx="4175">
                  <c:v>13</c:v>
                </c:pt>
                <c:pt idx="4176">
                  <c:v>20</c:v>
                </c:pt>
                <c:pt idx="4177">
                  <c:v>13</c:v>
                </c:pt>
                <c:pt idx="4178">
                  <c:v>18</c:v>
                </c:pt>
                <c:pt idx="4179">
                  <c:v>19</c:v>
                </c:pt>
                <c:pt idx="4180">
                  <c:v>19</c:v>
                </c:pt>
                <c:pt idx="4181">
                  <c:v>18</c:v>
                </c:pt>
                <c:pt idx="4182">
                  <c:v>20</c:v>
                </c:pt>
                <c:pt idx="4183">
                  <c:v>15</c:v>
                </c:pt>
                <c:pt idx="4184">
                  <c:v>9</c:v>
                </c:pt>
                <c:pt idx="4185">
                  <c:v>8</c:v>
                </c:pt>
                <c:pt idx="4186">
                  <c:v>5</c:v>
                </c:pt>
                <c:pt idx="4187">
                  <c:v>5</c:v>
                </c:pt>
                <c:pt idx="4188">
                  <c:v>5</c:v>
                </c:pt>
                <c:pt idx="4189">
                  <c:v>9</c:v>
                </c:pt>
                <c:pt idx="4190">
                  <c:v>13</c:v>
                </c:pt>
                <c:pt idx="4191">
                  <c:v>14</c:v>
                </c:pt>
                <c:pt idx="4192">
                  <c:v>18</c:v>
                </c:pt>
                <c:pt idx="4193">
                  <c:v>19</c:v>
                </c:pt>
                <c:pt idx="4194">
                  <c:v>21</c:v>
                </c:pt>
                <c:pt idx="4195">
                  <c:v>20</c:v>
                </c:pt>
                <c:pt idx="4196">
                  <c:v>21</c:v>
                </c:pt>
                <c:pt idx="4197">
                  <c:v>18</c:v>
                </c:pt>
                <c:pt idx="4198">
                  <c:v>19</c:v>
                </c:pt>
                <c:pt idx="4199">
                  <c:v>20</c:v>
                </c:pt>
                <c:pt idx="4200">
                  <c:v>20</c:v>
                </c:pt>
                <c:pt idx="4201">
                  <c:v>19</c:v>
                </c:pt>
                <c:pt idx="4202">
                  <c:v>17</c:v>
                </c:pt>
                <c:pt idx="4203">
                  <c:v>17</c:v>
                </c:pt>
                <c:pt idx="4204">
                  <c:v>15</c:v>
                </c:pt>
                <c:pt idx="4205">
                  <c:v>16</c:v>
                </c:pt>
                <c:pt idx="4206">
                  <c:v>20</c:v>
                </c:pt>
                <c:pt idx="4207">
                  <c:v>20</c:v>
                </c:pt>
                <c:pt idx="4208">
                  <c:v>16</c:v>
                </c:pt>
                <c:pt idx="4209">
                  <c:v>21</c:v>
                </c:pt>
                <c:pt idx="4210">
                  <c:v>24</c:v>
                </c:pt>
                <c:pt idx="4211">
                  <c:v>22</c:v>
                </c:pt>
                <c:pt idx="4212">
                  <c:v>19</c:v>
                </c:pt>
                <c:pt idx="4213">
                  <c:v>17</c:v>
                </c:pt>
                <c:pt idx="4214">
                  <c:v>16</c:v>
                </c:pt>
                <c:pt idx="4215">
                  <c:v>18</c:v>
                </c:pt>
                <c:pt idx="4216">
                  <c:v>16</c:v>
                </c:pt>
                <c:pt idx="4217">
                  <c:v>18</c:v>
                </c:pt>
                <c:pt idx="4218">
                  <c:v>16</c:v>
                </c:pt>
                <c:pt idx="4219">
                  <c:v>12</c:v>
                </c:pt>
                <c:pt idx="4220">
                  <c:v>6</c:v>
                </c:pt>
                <c:pt idx="4221">
                  <c:v>6</c:v>
                </c:pt>
                <c:pt idx="4222">
                  <c:v>6</c:v>
                </c:pt>
                <c:pt idx="4223">
                  <c:v>8</c:v>
                </c:pt>
                <c:pt idx="4224">
                  <c:v>8</c:v>
                </c:pt>
                <c:pt idx="4225">
                  <c:v>8</c:v>
                </c:pt>
                <c:pt idx="4226">
                  <c:v>6</c:v>
                </c:pt>
                <c:pt idx="4227">
                  <c:v>7</c:v>
                </c:pt>
                <c:pt idx="4228">
                  <c:v>11</c:v>
                </c:pt>
                <c:pt idx="4229">
                  <c:v>17</c:v>
                </c:pt>
                <c:pt idx="4230">
                  <c:v>18</c:v>
                </c:pt>
                <c:pt idx="4231">
                  <c:v>20</c:v>
                </c:pt>
                <c:pt idx="4232">
                  <c:v>21</c:v>
                </c:pt>
                <c:pt idx="4233">
                  <c:v>22</c:v>
                </c:pt>
                <c:pt idx="4234">
                  <c:v>18</c:v>
                </c:pt>
                <c:pt idx="4235">
                  <c:v>15</c:v>
                </c:pt>
                <c:pt idx="4236">
                  <c:v>13</c:v>
                </c:pt>
                <c:pt idx="4237">
                  <c:v>15</c:v>
                </c:pt>
                <c:pt idx="4238">
                  <c:v>15</c:v>
                </c:pt>
                <c:pt idx="4239">
                  <c:v>20</c:v>
                </c:pt>
                <c:pt idx="4240">
                  <c:v>20</c:v>
                </c:pt>
                <c:pt idx="4241">
                  <c:v>20</c:v>
                </c:pt>
                <c:pt idx="4242">
                  <c:v>15</c:v>
                </c:pt>
                <c:pt idx="4243">
                  <c:v>16</c:v>
                </c:pt>
                <c:pt idx="4244">
                  <c:v>22</c:v>
                </c:pt>
                <c:pt idx="4245">
                  <c:v>25</c:v>
                </c:pt>
                <c:pt idx="4246">
                  <c:v>28</c:v>
                </c:pt>
                <c:pt idx="4247">
                  <c:v>30</c:v>
                </c:pt>
                <c:pt idx="4248">
                  <c:v>29</c:v>
                </c:pt>
                <c:pt idx="4249">
                  <c:v>26</c:v>
                </c:pt>
                <c:pt idx="4250">
                  <c:v>27</c:v>
                </c:pt>
                <c:pt idx="4251">
                  <c:v>27</c:v>
                </c:pt>
                <c:pt idx="4252">
                  <c:v>25</c:v>
                </c:pt>
                <c:pt idx="4253">
                  <c:v>24</c:v>
                </c:pt>
                <c:pt idx="4254">
                  <c:v>25</c:v>
                </c:pt>
                <c:pt idx="4255">
                  <c:v>18</c:v>
                </c:pt>
                <c:pt idx="4256">
                  <c:v>20</c:v>
                </c:pt>
                <c:pt idx="4257">
                  <c:v>22</c:v>
                </c:pt>
                <c:pt idx="4258">
                  <c:v>24</c:v>
                </c:pt>
                <c:pt idx="4259">
                  <c:v>27</c:v>
                </c:pt>
                <c:pt idx="4260">
                  <c:v>30</c:v>
                </c:pt>
                <c:pt idx="4261">
                  <c:v>31</c:v>
                </c:pt>
                <c:pt idx="4262">
                  <c:v>29</c:v>
                </c:pt>
                <c:pt idx="4263">
                  <c:v>26</c:v>
                </c:pt>
                <c:pt idx="4264">
                  <c:v>22</c:v>
                </c:pt>
                <c:pt idx="4265">
                  <c:v>21</c:v>
                </c:pt>
                <c:pt idx="4266">
                  <c:v>22</c:v>
                </c:pt>
                <c:pt idx="4267">
                  <c:v>26</c:v>
                </c:pt>
                <c:pt idx="4268">
                  <c:v>27</c:v>
                </c:pt>
                <c:pt idx="4269">
                  <c:v>25</c:v>
                </c:pt>
                <c:pt idx="4270">
                  <c:v>25</c:v>
                </c:pt>
                <c:pt idx="4271">
                  <c:v>26</c:v>
                </c:pt>
                <c:pt idx="4272">
                  <c:v>22</c:v>
                </c:pt>
                <c:pt idx="4273">
                  <c:v>24</c:v>
                </c:pt>
                <c:pt idx="4274">
                  <c:v>19</c:v>
                </c:pt>
                <c:pt idx="4275">
                  <c:v>19</c:v>
                </c:pt>
                <c:pt idx="4276">
                  <c:v>20</c:v>
                </c:pt>
                <c:pt idx="4277">
                  <c:v>21</c:v>
                </c:pt>
                <c:pt idx="4278">
                  <c:v>23</c:v>
                </c:pt>
                <c:pt idx="4279">
                  <c:v>29</c:v>
                </c:pt>
                <c:pt idx="4280">
                  <c:v>27</c:v>
                </c:pt>
                <c:pt idx="4281">
                  <c:v>20</c:v>
                </c:pt>
                <c:pt idx="4282">
                  <c:v>17</c:v>
                </c:pt>
                <c:pt idx="4283">
                  <c:v>20</c:v>
                </c:pt>
                <c:pt idx="4284">
                  <c:v>26</c:v>
                </c:pt>
                <c:pt idx="4285">
                  <c:v>23</c:v>
                </c:pt>
                <c:pt idx="4286">
                  <c:v>21</c:v>
                </c:pt>
                <c:pt idx="4287">
                  <c:v>14</c:v>
                </c:pt>
                <c:pt idx="4288">
                  <c:v>15</c:v>
                </c:pt>
                <c:pt idx="4289">
                  <c:v>14</c:v>
                </c:pt>
                <c:pt idx="4290">
                  <c:v>14</c:v>
                </c:pt>
                <c:pt idx="4291">
                  <c:v>16</c:v>
                </c:pt>
                <c:pt idx="4292">
                  <c:v>15</c:v>
                </c:pt>
                <c:pt idx="4293">
                  <c:v>13</c:v>
                </c:pt>
                <c:pt idx="4294">
                  <c:v>10</c:v>
                </c:pt>
                <c:pt idx="4295">
                  <c:v>9</c:v>
                </c:pt>
                <c:pt idx="4296">
                  <c:v>9</c:v>
                </c:pt>
                <c:pt idx="4297">
                  <c:v>14</c:v>
                </c:pt>
                <c:pt idx="4298">
                  <c:v>21</c:v>
                </c:pt>
                <c:pt idx="4299">
                  <c:v>23</c:v>
                </c:pt>
                <c:pt idx="4300">
                  <c:v>22</c:v>
                </c:pt>
                <c:pt idx="4301">
                  <c:v>17</c:v>
                </c:pt>
                <c:pt idx="4302">
                  <c:v>17</c:v>
                </c:pt>
                <c:pt idx="4303">
                  <c:v>16</c:v>
                </c:pt>
                <c:pt idx="4304">
                  <c:v>10</c:v>
                </c:pt>
                <c:pt idx="4305">
                  <c:v>11</c:v>
                </c:pt>
                <c:pt idx="4306">
                  <c:v>9</c:v>
                </c:pt>
                <c:pt idx="4307">
                  <c:v>14</c:v>
                </c:pt>
                <c:pt idx="4308">
                  <c:v>17</c:v>
                </c:pt>
                <c:pt idx="4309">
                  <c:v>12</c:v>
                </c:pt>
                <c:pt idx="4310">
                  <c:v>12</c:v>
                </c:pt>
                <c:pt idx="4311">
                  <c:v>10</c:v>
                </c:pt>
                <c:pt idx="4312">
                  <c:v>10</c:v>
                </c:pt>
                <c:pt idx="4313">
                  <c:v>9</c:v>
                </c:pt>
                <c:pt idx="4314">
                  <c:v>9</c:v>
                </c:pt>
                <c:pt idx="4315">
                  <c:v>10</c:v>
                </c:pt>
                <c:pt idx="4316">
                  <c:v>10</c:v>
                </c:pt>
                <c:pt idx="4317">
                  <c:v>9</c:v>
                </c:pt>
                <c:pt idx="4318">
                  <c:v>12</c:v>
                </c:pt>
                <c:pt idx="4319">
                  <c:v>13</c:v>
                </c:pt>
                <c:pt idx="4320">
                  <c:v>16</c:v>
                </c:pt>
                <c:pt idx="4321">
                  <c:v>16</c:v>
                </c:pt>
                <c:pt idx="4322">
                  <c:v>13</c:v>
                </c:pt>
                <c:pt idx="4323">
                  <c:v>14</c:v>
                </c:pt>
                <c:pt idx="4324">
                  <c:v>15</c:v>
                </c:pt>
                <c:pt idx="4325">
                  <c:v>12</c:v>
                </c:pt>
                <c:pt idx="4326">
                  <c:v>11</c:v>
                </c:pt>
                <c:pt idx="4327">
                  <c:v>12</c:v>
                </c:pt>
                <c:pt idx="4328">
                  <c:v>16</c:v>
                </c:pt>
                <c:pt idx="4329">
                  <c:v>11</c:v>
                </c:pt>
                <c:pt idx="4330">
                  <c:v>11</c:v>
                </c:pt>
                <c:pt idx="4331">
                  <c:v>10</c:v>
                </c:pt>
                <c:pt idx="4332">
                  <c:v>12</c:v>
                </c:pt>
                <c:pt idx="4333">
                  <c:v>6</c:v>
                </c:pt>
                <c:pt idx="4334">
                  <c:v>11</c:v>
                </c:pt>
                <c:pt idx="4335">
                  <c:v>16</c:v>
                </c:pt>
                <c:pt idx="4336">
                  <c:v>14</c:v>
                </c:pt>
                <c:pt idx="4337">
                  <c:v>18</c:v>
                </c:pt>
                <c:pt idx="4338">
                  <c:v>18</c:v>
                </c:pt>
                <c:pt idx="4339">
                  <c:v>17</c:v>
                </c:pt>
                <c:pt idx="4340">
                  <c:v>17</c:v>
                </c:pt>
                <c:pt idx="4341">
                  <c:v>13</c:v>
                </c:pt>
                <c:pt idx="4342">
                  <c:v>15</c:v>
                </c:pt>
                <c:pt idx="4343">
                  <c:v>15</c:v>
                </c:pt>
                <c:pt idx="4344">
                  <c:v>16</c:v>
                </c:pt>
                <c:pt idx="4345">
                  <c:v>15</c:v>
                </c:pt>
                <c:pt idx="4346">
                  <c:v>18</c:v>
                </c:pt>
                <c:pt idx="4347">
                  <c:v>15</c:v>
                </c:pt>
                <c:pt idx="4348">
                  <c:v>18</c:v>
                </c:pt>
                <c:pt idx="4349">
                  <c:v>18</c:v>
                </c:pt>
                <c:pt idx="4350">
                  <c:v>19</c:v>
                </c:pt>
                <c:pt idx="4351">
                  <c:v>22</c:v>
                </c:pt>
                <c:pt idx="4352">
                  <c:v>24</c:v>
                </c:pt>
                <c:pt idx="4353">
                  <c:v>25</c:v>
                </c:pt>
                <c:pt idx="4354">
                  <c:v>24</c:v>
                </c:pt>
                <c:pt idx="4355">
                  <c:v>24</c:v>
                </c:pt>
                <c:pt idx="4356">
                  <c:v>23</c:v>
                </c:pt>
                <c:pt idx="4357">
                  <c:v>22</c:v>
                </c:pt>
                <c:pt idx="4358">
                  <c:v>20</c:v>
                </c:pt>
                <c:pt idx="4359">
                  <c:v>18</c:v>
                </c:pt>
                <c:pt idx="4360">
                  <c:v>16</c:v>
                </c:pt>
                <c:pt idx="4361">
                  <c:v>15</c:v>
                </c:pt>
                <c:pt idx="4362">
                  <c:v>16</c:v>
                </c:pt>
                <c:pt idx="4363">
                  <c:v>11</c:v>
                </c:pt>
                <c:pt idx="4364">
                  <c:v>10</c:v>
                </c:pt>
                <c:pt idx="4365">
                  <c:v>11</c:v>
                </c:pt>
                <c:pt idx="4366">
                  <c:v>13</c:v>
                </c:pt>
                <c:pt idx="4367">
                  <c:v>16</c:v>
                </c:pt>
                <c:pt idx="4368">
                  <c:v>20</c:v>
                </c:pt>
                <c:pt idx="4369">
                  <c:v>20</c:v>
                </c:pt>
                <c:pt idx="4370">
                  <c:v>19</c:v>
                </c:pt>
                <c:pt idx="4371">
                  <c:v>22</c:v>
                </c:pt>
                <c:pt idx="4372">
                  <c:v>24</c:v>
                </c:pt>
                <c:pt idx="4373">
                  <c:v>22</c:v>
                </c:pt>
                <c:pt idx="4374">
                  <c:v>22</c:v>
                </c:pt>
                <c:pt idx="4375">
                  <c:v>18</c:v>
                </c:pt>
                <c:pt idx="4376">
                  <c:v>16</c:v>
                </c:pt>
                <c:pt idx="4377">
                  <c:v>13</c:v>
                </c:pt>
                <c:pt idx="4378">
                  <c:v>17</c:v>
                </c:pt>
                <c:pt idx="4379">
                  <c:v>19</c:v>
                </c:pt>
                <c:pt idx="4380">
                  <c:v>23</c:v>
                </c:pt>
                <c:pt idx="4381">
                  <c:v>24</c:v>
                </c:pt>
                <c:pt idx="4382">
                  <c:v>25</c:v>
                </c:pt>
                <c:pt idx="4383">
                  <c:v>20</c:v>
                </c:pt>
                <c:pt idx="4384">
                  <c:v>21</c:v>
                </c:pt>
                <c:pt idx="4385">
                  <c:v>21</c:v>
                </c:pt>
                <c:pt idx="4386">
                  <c:v>24</c:v>
                </c:pt>
                <c:pt idx="4387">
                  <c:v>19</c:v>
                </c:pt>
                <c:pt idx="4388">
                  <c:v>21</c:v>
                </c:pt>
                <c:pt idx="4389">
                  <c:v>20</c:v>
                </c:pt>
                <c:pt idx="4390">
                  <c:v>22</c:v>
                </c:pt>
                <c:pt idx="4391">
                  <c:v>18</c:v>
                </c:pt>
                <c:pt idx="4392">
                  <c:v>23</c:v>
                </c:pt>
                <c:pt idx="4393">
                  <c:v>24</c:v>
                </c:pt>
                <c:pt idx="4394">
                  <c:v>24</c:v>
                </c:pt>
                <c:pt idx="4395">
                  <c:v>23</c:v>
                </c:pt>
                <c:pt idx="4396">
                  <c:v>23</c:v>
                </c:pt>
                <c:pt idx="4397">
                  <c:v>16</c:v>
                </c:pt>
                <c:pt idx="4398">
                  <c:v>22</c:v>
                </c:pt>
                <c:pt idx="4399">
                  <c:v>22</c:v>
                </c:pt>
                <c:pt idx="4400">
                  <c:v>23</c:v>
                </c:pt>
                <c:pt idx="4401">
                  <c:v>23</c:v>
                </c:pt>
                <c:pt idx="4402">
                  <c:v>24</c:v>
                </c:pt>
                <c:pt idx="4403">
                  <c:v>22</c:v>
                </c:pt>
                <c:pt idx="4404">
                  <c:v>18</c:v>
                </c:pt>
                <c:pt idx="4405">
                  <c:v>17</c:v>
                </c:pt>
                <c:pt idx="4406">
                  <c:v>14</c:v>
                </c:pt>
                <c:pt idx="4407">
                  <c:v>15</c:v>
                </c:pt>
                <c:pt idx="4408">
                  <c:v>23</c:v>
                </c:pt>
                <c:pt idx="4409">
                  <c:v>23</c:v>
                </c:pt>
                <c:pt idx="4410">
                  <c:v>22</c:v>
                </c:pt>
                <c:pt idx="4411">
                  <c:v>25</c:v>
                </c:pt>
                <c:pt idx="4412">
                  <c:v>24</c:v>
                </c:pt>
                <c:pt idx="4413">
                  <c:v>16</c:v>
                </c:pt>
                <c:pt idx="4414">
                  <c:v>18</c:v>
                </c:pt>
                <c:pt idx="4415">
                  <c:v>18</c:v>
                </c:pt>
                <c:pt idx="4416">
                  <c:v>16</c:v>
                </c:pt>
                <c:pt idx="4417">
                  <c:v>16</c:v>
                </c:pt>
                <c:pt idx="4418">
                  <c:v>18</c:v>
                </c:pt>
                <c:pt idx="4419">
                  <c:v>18</c:v>
                </c:pt>
                <c:pt idx="4420">
                  <c:v>14</c:v>
                </c:pt>
                <c:pt idx="4421">
                  <c:v>12</c:v>
                </c:pt>
                <c:pt idx="4422">
                  <c:v>15</c:v>
                </c:pt>
                <c:pt idx="4423">
                  <c:v>11</c:v>
                </c:pt>
                <c:pt idx="4424">
                  <c:v>9</c:v>
                </c:pt>
                <c:pt idx="4425">
                  <c:v>17</c:v>
                </c:pt>
                <c:pt idx="4426">
                  <c:v>20</c:v>
                </c:pt>
                <c:pt idx="4427">
                  <c:v>22</c:v>
                </c:pt>
                <c:pt idx="4428">
                  <c:v>21</c:v>
                </c:pt>
                <c:pt idx="4429">
                  <c:v>21</c:v>
                </c:pt>
                <c:pt idx="4430">
                  <c:v>23</c:v>
                </c:pt>
                <c:pt idx="4431">
                  <c:v>24</c:v>
                </c:pt>
                <c:pt idx="4432">
                  <c:v>23</c:v>
                </c:pt>
                <c:pt idx="4433">
                  <c:v>19</c:v>
                </c:pt>
                <c:pt idx="4434">
                  <c:v>18</c:v>
                </c:pt>
                <c:pt idx="4435">
                  <c:v>17</c:v>
                </c:pt>
                <c:pt idx="4436">
                  <c:v>19</c:v>
                </c:pt>
                <c:pt idx="4437">
                  <c:v>19</c:v>
                </c:pt>
                <c:pt idx="4438">
                  <c:v>22</c:v>
                </c:pt>
                <c:pt idx="4439">
                  <c:v>25</c:v>
                </c:pt>
                <c:pt idx="4440">
                  <c:v>20</c:v>
                </c:pt>
                <c:pt idx="4441">
                  <c:v>17</c:v>
                </c:pt>
                <c:pt idx="4442">
                  <c:v>16</c:v>
                </c:pt>
                <c:pt idx="4443">
                  <c:v>16</c:v>
                </c:pt>
                <c:pt idx="4444">
                  <c:v>16</c:v>
                </c:pt>
                <c:pt idx="4445">
                  <c:v>18</c:v>
                </c:pt>
                <c:pt idx="4446">
                  <c:v>22</c:v>
                </c:pt>
                <c:pt idx="4447">
                  <c:v>21</c:v>
                </c:pt>
                <c:pt idx="4448">
                  <c:v>19</c:v>
                </c:pt>
                <c:pt idx="4449">
                  <c:v>17</c:v>
                </c:pt>
                <c:pt idx="4450">
                  <c:v>16</c:v>
                </c:pt>
                <c:pt idx="4451">
                  <c:v>15</c:v>
                </c:pt>
                <c:pt idx="4452">
                  <c:v>14</c:v>
                </c:pt>
                <c:pt idx="4453">
                  <c:v>17</c:v>
                </c:pt>
                <c:pt idx="4454">
                  <c:v>17</c:v>
                </c:pt>
                <c:pt idx="4455">
                  <c:v>16</c:v>
                </c:pt>
                <c:pt idx="4456">
                  <c:v>16</c:v>
                </c:pt>
                <c:pt idx="4457">
                  <c:v>17</c:v>
                </c:pt>
                <c:pt idx="4458">
                  <c:v>13</c:v>
                </c:pt>
                <c:pt idx="4459">
                  <c:v>14</c:v>
                </c:pt>
                <c:pt idx="4460">
                  <c:v>13</c:v>
                </c:pt>
                <c:pt idx="4461">
                  <c:v>13</c:v>
                </c:pt>
                <c:pt idx="4462">
                  <c:v>13</c:v>
                </c:pt>
                <c:pt idx="4463">
                  <c:v>18</c:v>
                </c:pt>
                <c:pt idx="4464">
                  <c:v>14</c:v>
                </c:pt>
                <c:pt idx="4465">
                  <c:v>21</c:v>
                </c:pt>
                <c:pt idx="4466">
                  <c:v>23</c:v>
                </c:pt>
                <c:pt idx="4467">
                  <c:v>16</c:v>
                </c:pt>
                <c:pt idx="4468">
                  <c:v>15</c:v>
                </c:pt>
                <c:pt idx="4469">
                  <c:v>17</c:v>
                </c:pt>
                <c:pt idx="4470">
                  <c:v>11</c:v>
                </c:pt>
                <c:pt idx="4471">
                  <c:v>10</c:v>
                </c:pt>
                <c:pt idx="4472">
                  <c:v>11</c:v>
                </c:pt>
                <c:pt idx="4473">
                  <c:v>10</c:v>
                </c:pt>
                <c:pt idx="4474">
                  <c:v>5</c:v>
                </c:pt>
                <c:pt idx="4475">
                  <c:v>7</c:v>
                </c:pt>
                <c:pt idx="4476">
                  <c:v>5</c:v>
                </c:pt>
                <c:pt idx="4477">
                  <c:v>7</c:v>
                </c:pt>
                <c:pt idx="4478">
                  <c:v>15</c:v>
                </c:pt>
                <c:pt idx="4479">
                  <c:v>16</c:v>
                </c:pt>
                <c:pt idx="4480">
                  <c:v>12</c:v>
                </c:pt>
                <c:pt idx="4481">
                  <c:v>19</c:v>
                </c:pt>
                <c:pt idx="4482">
                  <c:v>15</c:v>
                </c:pt>
                <c:pt idx="4483">
                  <c:v>11</c:v>
                </c:pt>
                <c:pt idx="4484">
                  <c:v>13</c:v>
                </c:pt>
                <c:pt idx="4485">
                  <c:v>17</c:v>
                </c:pt>
                <c:pt idx="4486">
                  <c:v>10</c:v>
                </c:pt>
                <c:pt idx="4487">
                  <c:v>8</c:v>
                </c:pt>
                <c:pt idx="4488">
                  <c:v>7</c:v>
                </c:pt>
                <c:pt idx="4489">
                  <c:v>6</c:v>
                </c:pt>
                <c:pt idx="4490">
                  <c:v>6</c:v>
                </c:pt>
                <c:pt idx="4491">
                  <c:v>7</c:v>
                </c:pt>
                <c:pt idx="4492">
                  <c:v>13</c:v>
                </c:pt>
                <c:pt idx="4493">
                  <c:v>13</c:v>
                </c:pt>
                <c:pt idx="4494">
                  <c:v>10</c:v>
                </c:pt>
                <c:pt idx="4495">
                  <c:v>7</c:v>
                </c:pt>
                <c:pt idx="4496">
                  <c:v>10</c:v>
                </c:pt>
                <c:pt idx="4497">
                  <c:v>7</c:v>
                </c:pt>
                <c:pt idx="4498">
                  <c:v>9</c:v>
                </c:pt>
                <c:pt idx="4499">
                  <c:v>9</c:v>
                </c:pt>
                <c:pt idx="4500">
                  <c:v>11</c:v>
                </c:pt>
                <c:pt idx="4501">
                  <c:v>10</c:v>
                </c:pt>
                <c:pt idx="4502">
                  <c:v>9</c:v>
                </c:pt>
                <c:pt idx="4503">
                  <c:v>7</c:v>
                </c:pt>
                <c:pt idx="4504">
                  <c:v>6</c:v>
                </c:pt>
                <c:pt idx="4505">
                  <c:v>9</c:v>
                </c:pt>
                <c:pt idx="4506">
                  <c:v>11</c:v>
                </c:pt>
                <c:pt idx="4507">
                  <c:v>7</c:v>
                </c:pt>
                <c:pt idx="4508">
                  <c:v>7</c:v>
                </c:pt>
                <c:pt idx="4509">
                  <c:v>7</c:v>
                </c:pt>
                <c:pt idx="4510">
                  <c:v>8</c:v>
                </c:pt>
                <c:pt idx="4511">
                  <c:v>13</c:v>
                </c:pt>
                <c:pt idx="4512">
                  <c:v>15</c:v>
                </c:pt>
                <c:pt idx="4513">
                  <c:v>15</c:v>
                </c:pt>
                <c:pt idx="4514">
                  <c:v>14</c:v>
                </c:pt>
                <c:pt idx="4515">
                  <c:v>9</c:v>
                </c:pt>
                <c:pt idx="4516">
                  <c:v>7</c:v>
                </c:pt>
                <c:pt idx="4517">
                  <c:v>9</c:v>
                </c:pt>
                <c:pt idx="4518">
                  <c:v>9</c:v>
                </c:pt>
                <c:pt idx="4519">
                  <c:v>14</c:v>
                </c:pt>
                <c:pt idx="4520">
                  <c:v>16</c:v>
                </c:pt>
                <c:pt idx="4521">
                  <c:v>11</c:v>
                </c:pt>
                <c:pt idx="4522">
                  <c:v>14</c:v>
                </c:pt>
                <c:pt idx="4523">
                  <c:v>14</c:v>
                </c:pt>
                <c:pt idx="4524">
                  <c:v>13</c:v>
                </c:pt>
                <c:pt idx="4525">
                  <c:v>15</c:v>
                </c:pt>
                <c:pt idx="4526">
                  <c:v>18</c:v>
                </c:pt>
                <c:pt idx="4527">
                  <c:v>14</c:v>
                </c:pt>
                <c:pt idx="4528">
                  <c:v>17</c:v>
                </c:pt>
                <c:pt idx="4529">
                  <c:v>21</c:v>
                </c:pt>
                <c:pt idx="4530">
                  <c:v>18</c:v>
                </c:pt>
                <c:pt idx="4531">
                  <c:v>15</c:v>
                </c:pt>
                <c:pt idx="4532">
                  <c:v>16</c:v>
                </c:pt>
                <c:pt idx="4533">
                  <c:v>18</c:v>
                </c:pt>
                <c:pt idx="4534">
                  <c:v>20</c:v>
                </c:pt>
                <c:pt idx="4535">
                  <c:v>12</c:v>
                </c:pt>
                <c:pt idx="4536">
                  <c:v>15</c:v>
                </c:pt>
                <c:pt idx="4537">
                  <c:v>23</c:v>
                </c:pt>
                <c:pt idx="4538">
                  <c:v>24</c:v>
                </c:pt>
                <c:pt idx="4539">
                  <c:v>19</c:v>
                </c:pt>
                <c:pt idx="4540">
                  <c:v>24</c:v>
                </c:pt>
                <c:pt idx="4541">
                  <c:v>24</c:v>
                </c:pt>
                <c:pt idx="4542">
                  <c:v>15</c:v>
                </c:pt>
                <c:pt idx="4543">
                  <c:v>20</c:v>
                </c:pt>
                <c:pt idx="4544">
                  <c:v>17</c:v>
                </c:pt>
                <c:pt idx="4545">
                  <c:v>20</c:v>
                </c:pt>
                <c:pt idx="4546">
                  <c:v>21</c:v>
                </c:pt>
                <c:pt idx="4547">
                  <c:v>19</c:v>
                </c:pt>
                <c:pt idx="4548">
                  <c:v>19</c:v>
                </c:pt>
                <c:pt idx="4549">
                  <c:v>18</c:v>
                </c:pt>
                <c:pt idx="4550">
                  <c:v>15</c:v>
                </c:pt>
                <c:pt idx="4551">
                  <c:v>17</c:v>
                </c:pt>
                <c:pt idx="4552">
                  <c:v>17</c:v>
                </c:pt>
                <c:pt idx="4553">
                  <c:v>23</c:v>
                </c:pt>
                <c:pt idx="4554">
                  <c:v>24</c:v>
                </c:pt>
                <c:pt idx="4555">
                  <c:v>26</c:v>
                </c:pt>
                <c:pt idx="4556">
                  <c:v>27</c:v>
                </c:pt>
                <c:pt idx="4557">
                  <c:v>27</c:v>
                </c:pt>
                <c:pt idx="4558">
                  <c:v>25</c:v>
                </c:pt>
                <c:pt idx="4559">
                  <c:v>23</c:v>
                </c:pt>
                <c:pt idx="4560">
                  <c:v>26</c:v>
                </c:pt>
                <c:pt idx="4561">
                  <c:v>28</c:v>
                </c:pt>
                <c:pt idx="4562">
                  <c:v>28</c:v>
                </c:pt>
                <c:pt idx="4563">
                  <c:v>23</c:v>
                </c:pt>
                <c:pt idx="4564">
                  <c:v>19</c:v>
                </c:pt>
                <c:pt idx="4565">
                  <c:v>16</c:v>
                </c:pt>
                <c:pt idx="4566">
                  <c:v>9</c:v>
                </c:pt>
                <c:pt idx="4567">
                  <c:v>11</c:v>
                </c:pt>
                <c:pt idx="4568">
                  <c:v>13</c:v>
                </c:pt>
                <c:pt idx="4569">
                  <c:v>15</c:v>
                </c:pt>
                <c:pt idx="4570">
                  <c:v>19</c:v>
                </c:pt>
                <c:pt idx="4571">
                  <c:v>23</c:v>
                </c:pt>
                <c:pt idx="4572">
                  <c:v>19</c:v>
                </c:pt>
                <c:pt idx="4573">
                  <c:v>19</c:v>
                </c:pt>
                <c:pt idx="4574">
                  <c:v>15</c:v>
                </c:pt>
                <c:pt idx="4575">
                  <c:v>15</c:v>
                </c:pt>
                <c:pt idx="4576">
                  <c:v>14</c:v>
                </c:pt>
                <c:pt idx="4577">
                  <c:v>19</c:v>
                </c:pt>
                <c:pt idx="4578">
                  <c:v>19</c:v>
                </c:pt>
                <c:pt idx="4579">
                  <c:v>21</c:v>
                </c:pt>
                <c:pt idx="4580">
                  <c:v>19</c:v>
                </c:pt>
                <c:pt idx="4581">
                  <c:v>18</c:v>
                </c:pt>
                <c:pt idx="4582">
                  <c:v>17</c:v>
                </c:pt>
                <c:pt idx="4583">
                  <c:v>14</c:v>
                </c:pt>
                <c:pt idx="4584">
                  <c:v>18</c:v>
                </c:pt>
                <c:pt idx="4585">
                  <c:v>19</c:v>
                </c:pt>
                <c:pt idx="4586">
                  <c:v>19</c:v>
                </c:pt>
                <c:pt idx="4587">
                  <c:v>21</c:v>
                </c:pt>
                <c:pt idx="4588">
                  <c:v>24</c:v>
                </c:pt>
                <c:pt idx="4589">
                  <c:v>20</c:v>
                </c:pt>
                <c:pt idx="4590">
                  <c:v>24</c:v>
                </c:pt>
                <c:pt idx="4591">
                  <c:v>24</c:v>
                </c:pt>
                <c:pt idx="4592">
                  <c:v>22</c:v>
                </c:pt>
                <c:pt idx="4593">
                  <c:v>19</c:v>
                </c:pt>
                <c:pt idx="4594">
                  <c:v>23</c:v>
                </c:pt>
                <c:pt idx="4595">
                  <c:v>18</c:v>
                </c:pt>
                <c:pt idx="4596">
                  <c:v>19</c:v>
                </c:pt>
                <c:pt idx="4597">
                  <c:v>19</c:v>
                </c:pt>
                <c:pt idx="4598">
                  <c:v>16</c:v>
                </c:pt>
                <c:pt idx="4599">
                  <c:v>21</c:v>
                </c:pt>
                <c:pt idx="4600">
                  <c:v>21</c:v>
                </c:pt>
                <c:pt idx="4601">
                  <c:v>21</c:v>
                </c:pt>
                <c:pt idx="4602">
                  <c:v>23</c:v>
                </c:pt>
                <c:pt idx="4603">
                  <c:v>23</c:v>
                </c:pt>
                <c:pt idx="4604">
                  <c:v>20</c:v>
                </c:pt>
                <c:pt idx="4605">
                  <c:v>21</c:v>
                </c:pt>
                <c:pt idx="4606">
                  <c:v>21</c:v>
                </c:pt>
                <c:pt idx="4607">
                  <c:v>19</c:v>
                </c:pt>
                <c:pt idx="4608">
                  <c:v>20</c:v>
                </c:pt>
                <c:pt idx="4609">
                  <c:v>16</c:v>
                </c:pt>
                <c:pt idx="4610">
                  <c:v>13</c:v>
                </c:pt>
                <c:pt idx="4611">
                  <c:v>14</c:v>
                </c:pt>
                <c:pt idx="4612">
                  <c:v>13</c:v>
                </c:pt>
                <c:pt idx="4613">
                  <c:v>14</c:v>
                </c:pt>
                <c:pt idx="4614">
                  <c:v>13</c:v>
                </c:pt>
                <c:pt idx="4615">
                  <c:v>17</c:v>
                </c:pt>
                <c:pt idx="4616">
                  <c:v>20</c:v>
                </c:pt>
                <c:pt idx="4617">
                  <c:v>19</c:v>
                </c:pt>
                <c:pt idx="4618">
                  <c:v>24</c:v>
                </c:pt>
                <c:pt idx="4619">
                  <c:v>24</c:v>
                </c:pt>
                <c:pt idx="4620">
                  <c:v>18</c:v>
                </c:pt>
                <c:pt idx="4621">
                  <c:v>16</c:v>
                </c:pt>
                <c:pt idx="4622">
                  <c:v>14</c:v>
                </c:pt>
                <c:pt idx="4623">
                  <c:v>13</c:v>
                </c:pt>
                <c:pt idx="4624">
                  <c:v>12</c:v>
                </c:pt>
                <c:pt idx="4625">
                  <c:v>12</c:v>
                </c:pt>
                <c:pt idx="4626">
                  <c:v>15</c:v>
                </c:pt>
              </c:numCache>
            </c:numRef>
          </c:val>
          <c:smooth val="0"/>
          <c:extLst>
            <c:ext xmlns:c16="http://schemas.microsoft.com/office/drawing/2014/chart" uri="{C3380CC4-5D6E-409C-BE32-E72D297353CC}">
              <c16:uniqueId val="{00000001-BCC3-4F4B-B709-64FE7DBCAD7F}"/>
            </c:ext>
          </c:extLst>
        </c:ser>
        <c:dLbls>
          <c:showLegendKey val="0"/>
          <c:showVal val="0"/>
          <c:showCatName val="0"/>
          <c:showSerName val="0"/>
          <c:showPercent val="0"/>
          <c:showBubbleSize val="0"/>
        </c:dLbls>
        <c:marker val="1"/>
        <c:smooth val="0"/>
        <c:axId val="335051952"/>
        <c:axId val="335056752"/>
      </c:lineChart>
      <c:dateAx>
        <c:axId val="335052912"/>
        <c:scaling>
          <c:orientation val="minMax"/>
          <c:max val="45610"/>
          <c:min val="45206"/>
        </c:scaling>
        <c:delete val="0"/>
        <c:axPos val="b"/>
        <c:numFmt formatCode="mm/dd/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crossAx val="335062512"/>
        <c:crosses val="autoZero"/>
        <c:auto val="1"/>
        <c:lblOffset val="100"/>
        <c:baseTimeUnit val="days"/>
        <c:majorUnit val="35"/>
        <c:majorTimeUnit val="days"/>
      </c:dateAx>
      <c:valAx>
        <c:axId val="335062512"/>
        <c:scaling>
          <c:orientation val="minMax"/>
          <c:max val="0.29000000000000004"/>
          <c:min val="0.21000000000000002"/>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335052912"/>
        <c:crosses val="autoZero"/>
        <c:crossBetween val="between"/>
      </c:valAx>
      <c:valAx>
        <c:axId val="335056752"/>
        <c:scaling>
          <c:orientation val="maxMin"/>
          <c:max val="70"/>
          <c:min val="1"/>
        </c:scaling>
        <c:delete val="0"/>
        <c:axPos val="r"/>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crossAx val="335051952"/>
        <c:crosses val="max"/>
        <c:crossBetween val="between"/>
      </c:valAx>
      <c:dateAx>
        <c:axId val="335051952"/>
        <c:scaling>
          <c:orientation val="minMax"/>
        </c:scaling>
        <c:delete val="1"/>
        <c:axPos val="t"/>
        <c:numFmt formatCode="mm/dd/yy;@" sourceLinked="1"/>
        <c:majorTickMark val="out"/>
        <c:minorTickMark val="none"/>
        <c:tickLblPos val="nextTo"/>
        <c:crossAx val="335056752"/>
        <c:crosses val="autoZero"/>
        <c:auto val="1"/>
        <c:lblOffset val="100"/>
        <c:baseTimeUnit val="days"/>
      </c:dateAx>
      <c:spPr>
        <a:noFill/>
        <a:ln>
          <a:noFill/>
        </a:ln>
        <a:effectLst/>
      </c:spPr>
    </c:plotArea>
    <c:legend>
      <c:legendPos val="b"/>
      <c:legendEntry>
        <c:idx val="0"/>
        <c:txPr>
          <a:bodyPr rot="0" spcFirstLastPara="1" vertOverflow="ellipsis" vert="horz" wrap="square" anchor="ctr" anchorCtr="1"/>
          <a:lstStyle/>
          <a:p>
            <a:pPr>
              <a:defRPr sz="2400" b="1" i="0" u="none" strike="noStrike" kern="1200" baseline="0">
                <a:solidFill>
                  <a:srgbClr val="006699"/>
                </a:solidFill>
                <a:latin typeface="+mn-lt"/>
                <a:ea typeface="+mn-ea"/>
                <a:cs typeface="+mn-cs"/>
              </a:defRPr>
            </a:pPr>
            <a:endParaRPr lang="en-US"/>
          </a:p>
        </c:txPr>
      </c:legendEntry>
      <c:layout>
        <c:manualLayout>
          <c:xMode val="edge"/>
          <c:yMode val="edge"/>
          <c:x val="7.0384824869373225E-2"/>
          <c:y val="0.83820617895128735"/>
          <c:w val="0.17276529048161177"/>
          <c:h val="6.6323456113802817E-2"/>
        </c:manualLayout>
      </c:layout>
      <c:overlay val="0"/>
      <c:spPr>
        <a:noFill/>
        <a:ln w="41275">
          <a:solidFill>
            <a:schemeClr val="tx1"/>
          </a:solidFill>
        </a:ln>
        <a:effectLst/>
      </c:spPr>
      <c:txPr>
        <a:bodyPr rot="0" spcFirstLastPara="1" vertOverflow="ellipsis" vert="horz" wrap="square" anchor="ctr" anchorCtr="1"/>
        <a:lstStyle/>
        <a:p>
          <a:pPr>
            <a:defRPr sz="2400" b="1" i="0" u="none" strike="noStrike" kern="1200" baseline="0">
              <a:solidFill>
                <a:sysClr val="windowText" lastClr="000000"/>
              </a:solidFill>
              <a:latin typeface="+mn-lt"/>
              <a:ea typeface="+mn-ea"/>
              <a:cs typeface="+mn-cs"/>
            </a:defRPr>
          </a:pPr>
          <a:endParaRPr lang="en-US"/>
        </a:p>
      </c:txPr>
    </c:legend>
    <c:plotVisOnly val="1"/>
    <c:dispBlanksAs val="span"/>
    <c:showDLblsOverMax val="0"/>
    <c:extLst/>
  </c:chart>
  <c:spPr>
    <a:solidFill>
      <a:schemeClr val="bg1"/>
    </a:solidFill>
    <a:ln w="38100" cap="flat" cmpd="sng" algn="ctr">
      <a:solidFill>
        <a:schemeClr val="tx1"/>
      </a:solidFill>
      <a:round/>
    </a:ln>
    <a:effectLst/>
  </c:spPr>
  <c:txPr>
    <a:bodyPr/>
    <a:lstStyle/>
    <a:p>
      <a:pPr>
        <a:defRPr/>
      </a:pPr>
      <a:endParaRPr lang="en-US"/>
    </a:p>
  </c:txPr>
  <c:externalData r:id="rId1">
    <c:autoUpdate val="1"/>
  </c:externalData>
  <c:userShapes r:id="rId2"/>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0"/>
          <a:lstStyle/>
          <a:p>
            <a:pPr>
              <a:defRPr sz="2800" b="1" i="0" u="none" strike="noStrike" kern="1200" spc="0" baseline="0">
                <a:solidFill>
                  <a:schemeClr val="tx1">
                    <a:lumMod val="65000"/>
                    <a:lumOff val="35000"/>
                  </a:schemeClr>
                </a:solidFill>
                <a:latin typeface="+mn-lt"/>
                <a:ea typeface="+mn-ea"/>
                <a:cs typeface="+mn-cs"/>
              </a:defRPr>
            </a:pPr>
            <a:r>
              <a:rPr lang="en-US" sz="2400" b="1" baseline="0" dirty="0">
                <a:solidFill>
                  <a:sysClr val="windowText" lastClr="000000"/>
                </a:solidFill>
              </a:rPr>
              <a:t>Consumer Staples (XLP)-</a:t>
            </a:r>
            <a:r>
              <a:rPr lang="en-US" sz="2400" b="1" i="0" u="none" strike="noStrike" kern="1200" spc="0" baseline="0" dirty="0">
                <a:solidFill>
                  <a:sysClr val="windowText" lastClr="000000"/>
                </a:solidFill>
              </a:rPr>
              <a:t> SEAF Model Ranking &amp; Relative Performance vs SPY</a:t>
            </a:r>
            <a:endParaRPr lang="en-US" sz="2400" b="1" baseline="0" dirty="0">
              <a:solidFill>
                <a:sysClr val="windowText" lastClr="000000"/>
              </a:solidFill>
            </a:endParaRPr>
          </a:p>
        </c:rich>
      </c:tx>
      <c:layout>
        <c:manualLayout>
          <c:xMode val="edge"/>
          <c:yMode val="edge"/>
          <c:x val="0.1160754654057667"/>
          <c:y val="1.7769116438632961E-2"/>
        </c:manualLayout>
      </c:layout>
      <c:overlay val="0"/>
      <c:spPr>
        <a:noFill/>
        <a:ln>
          <a:noFill/>
        </a:ln>
        <a:effectLst/>
      </c:spPr>
    </c:title>
    <c:autoTitleDeleted val="0"/>
    <c:plotArea>
      <c:layout>
        <c:manualLayout>
          <c:layoutTarget val="inner"/>
          <c:xMode val="edge"/>
          <c:yMode val="edge"/>
          <c:x val="4.6377908293473935E-2"/>
          <c:y val="9.0081768829057801E-2"/>
          <c:w val="0.92466063393660636"/>
          <c:h val="0.82359161410645754"/>
        </c:manualLayout>
      </c:layout>
      <c:lineChart>
        <c:grouping val="standard"/>
        <c:varyColors val="0"/>
        <c:ser>
          <c:idx val="2"/>
          <c:order val="2"/>
          <c:tx>
            <c:strRef>
              <c:f>Percentages!$FZ$1</c:f>
              <c:strCache>
                <c:ptCount val="1"/>
                <c:pt idx="0">
                  <c:v>REL PERF</c:v>
                </c:pt>
              </c:strCache>
            </c:strRef>
          </c:tx>
          <c:spPr>
            <a:ln w="28575" cap="rnd">
              <a:solidFill>
                <a:srgbClr val="006699"/>
              </a:solidFill>
              <a:round/>
            </a:ln>
            <a:effectLst/>
          </c:spPr>
          <c:marker>
            <c:symbol val="none"/>
          </c:marker>
          <c:cat>
            <c:numRef>
              <c:f>Percentages!$FM$2:$FM$4639</c:f>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f>Percentages!$FZ$2:$FZ$4639</c:f>
              <c:numCache>
                <c:formatCode>General</c:formatCode>
                <c:ptCount val="4638"/>
                <c:pt idx="0">
                  <c:v>0.1872794290643871</c:v>
                </c:pt>
                <c:pt idx="1">
                  <c:v>0.18651441000543775</c:v>
                </c:pt>
                <c:pt idx="2">
                  <c:v>0.18573643410852714</c:v>
                </c:pt>
                <c:pt idx="3">
                  <c:v>0.18580868470736311</c:v>
                </c:pt>
                <c:pt idx="4">
                  <c:v>0.18681491995899377</c:v>
                </c:pt>
                <c:pt idx="5">
                  <c:v>0.18814555855712697</c:v>
                </c:pt>
                <c:pt idx="6">
                  <c:v>0.18894632206759446</c:v>
                </c:pt>
                <c:pt idx="7">
                  <c:v>0.18970881531711212</c:v>
                </c:pt>
                <c:pt idx="8">
                  <c:v>0.19066053714009196</c:v>
                </c:pt>
                <c:pt idx="9">
                  <c:v>0.19224806201550387</c:v>
                </c:pt>
                <c:pt idx="10">
                  <c:v>0.19157894736842104</c:v>
                </c:pt>
                <c:pt idx="11">
                  <c:v>0.18910561370123694</c:v>
                </c:pt>
                <c:pt idx="12">
                  <c:v>0.19053349378259124</c:v>
                </c:pt>
                <c:pt idx="13">
                  <c:v>0.19131559796231906</c:v>
                </c:pt>
                <c:pt idx="14">
                  <c:v>0.19203803690869528</c:v>
                </c:pt>
                <c:pt idx="15">
                  <c:v>0.19134469242460603</c:v>
                </c:pt>
                <c:pt idx="16">
                  <c:v>0.19186887353366544</c:v>
                </c:pt>
                <c:pt idx="17">
                  <c:v>0.19125683060109291</c:v>
                </c:pt>
                <c:pt idx="18">
                  <c:v>0.19145531642531402</c:v>
                </c:pt>
                <c:pt idx="19">
                  <c:v>0.19223630054071505</c:v>
                </c:pt>
                <c:pt idx="20">
                  <c:v>0.19182364729458917</c:v>
                </c:pt>
                <c:pt idx="21">
                  <c:v>0.19101123595505617</c:v>
                </c:pt>
                <c:pt idx="22">
                  <c:v>0.19012811443841862</c:v>
                </c:pt>
                <c:pt idx="23">
                  <c:v>0.19037558685446007</c:v>
                </c:pt>
                <c:pt idx="24">
                  <c:v>0.18989533328086883</c:v>
                </c:pt>
                <c:pt idx="25">
                  <c:v>0.19154111738857502</c:v>
                </c:pt>
                <c:pt idx="26">
                  <c:v>0.1924018639917858</c:v>
                </c:pt>
                <c:pt idx="27">
                  <c:v>0.19322033898305088</c:v>
                </c:pt>
                <c:pt idx="28">
                  <c:v>0.19339141354681738</c:v>
                </c:pt>
                <c:pt idx="29">
                  <c:v>0.19389131297104326</c:v>
                </c:pt>
                <c:pt idx="30">
                  <c:v>0.19548387096774192</c:v>
                </c:pt>
                <c:pt idx="31">
                  <c:v>0.19430051813471502</c:v>
                </c:pt>
                <c:pt idx="32">
                  <c:v>0.19507053672774444</c:v>
                </c:pt>
                <c:pt idx="33">
                  <c:v>0.19496652415907076</c:v>
                </c:pt>
                <c:pt idx="34">
                  <c:v>0.19468533694009069</c:v>
                </c:pt>
                <c:pt idx="35">
                  <c:v>0.19618681406713129</c:v>
                </c:pt>
                <c:pt idx="36">
                  <c:v>0.19717628075837032</c:v>
                </c:pt>
                <c:pt idx="37">
                  <c:v>0.19507170588701372</c:v>
                </c:pt>
                <c:pt idx="38">
                  <c:v>0.19532606979314701</c:v>
                </c:pt>
                <c:pt idx="39">
                  <c:v>0.19411811085705274</c:v>
                </c:pt>
                <c:pt idx="40">
                  <c:v>0.19303922342356564</c:v>
                </c:pt>
                <c:pt idx="41">
                  <c:v>0.19292076887013596</c:v>
                </c:pt>
                <c:pt idx="42">
                  <c:v>0.19217833398513884</c:v>
                </c:pt>
                <c:pt idx="43">
                  <c:v>0.19218676308756485</c:v>
                </c:pt>
                <c:pt idx="44">
                  <c:v>0.19261399125546533</c:v>
                </c:pt>
                <c:pt idx="45">
                  <c:v>0.19257125058402119</c:v>
                </c:pt>
                <c:pt idx="46">
                  <c:v>0.19297971918876755</c:v>
                </c:pt>
                <c:pt idx="47">
                  <c:v>0.19288784681516216</c:v>
                </c:pt>
                <c:pt idx="48">
                  <c:v>0.1945687151714936</c:v>
                </c:pt>
                <c:pt idx="49">
                  <c:v>0.19396755394550322</c:v>
                </c:pt>
                <c:pt idx="50">
                  <c:v>0.19541493287273298</c:v>
                </c:pt>
                <c:pt idx="51">
                  <c:v>0.19557515156286906</c:v>
                </c:pt>
                <c:pt idx="52">
                  <c:v>0.19581464872944693</c:v>
                </c:pt>
                <c:pt idx="53">
                  <c:v>0.19474461634144447</c:v>
                </c:pt>
                <c:pt idx="54">
                  <c:v>0.19323522613452501</c:v>
                </c:pt>
                <c:pt idx="55">
                  <c:v>0.19257094516650003</c:v>
                </c:pt>
                <c:pt idx="56">
                  <c:v>0.19274619328181194</c:v>
                </c:pt>
                <c:pt idx="57">
                  <c:v>0.19403673249827097</c:v>
                </c:pt>
                <c:pt idx="58">
                  <c:v>0.19389794036274208</c:v>
                </c:pt>
                <c:pt idx="59">
                  <c:v>0.19381935881627621</c:v>
                </c:pt>
                <c:pt idx="60">
                  <c:v>0.19498650212109525</c:v>
                </c:pt>
                <c:pt idx="61">
                  <c:v>0.19443802480548492</c:v>
                </c:pt>
                <c:pt idx="62">
                  <c:v>0.19428045695008817</c:v>
                </c:pt>
                <c:pt idx="63">
                  <c:v>0.1947465155460254</c:v>
                </c:pt>
                <c:pt idx="64">
                  <c:v>0.19516301852135315</c:v>
                </c:pt>
                <c:pt idx="65">
                  <c:v>0.19534598897734234</c:v>
                </c:pt>
                <c:pt idx="66">
                  <c:v>0.19525186425201646</c:v>
                </c:pt>
                <c:pt idx="67">
                  <c:v>0.19412166780587833</c:v>
                </c:pt>
                <c:pt idx="68">
                  <c:v>0.19538732664163666</c:v>
                </c:pt>
                <c:pt idx="69">
                  <c:v>0.19559695173581712</c:v>
                </c:pt>
                <c:pt idx="70">
                  <c:v>0.19603929996929689</c:v>
                </c:pt>
                <c:pt idx="71">
                  <c:v>0.19730082048922629</c:v>
                </c:pt>
                <c:pt idx="72">
                  <c:v>0.19545903257650543</c:v>
                </c:pt>
                <c:pt idx="73">
                  <c:v>0.19323854182423233</c:v>
                </c:pt>
                <c:pt idx="74">
                  <c:v>0.19420706345004918</c:v>
                </c:pt>
                <c:pt idx="75">
                  <c:v>0.19384662018793572</c:v>
                </c:pt>
                <c:pt idx="76">
                  <c:v>0.19282579082790982</c:v>
                </c:pt>
                <c:pt idx="77">
                  <c:v>0.19376375085350125</c:v>
                </c:pt>
                <c:pt idx="78">
                  <c:v>0.19387216059165349</c:v>
                </c:pt>
                <c:pt idx="79">
                  <c:v>0.19306893152347007</c:v>
                </c:pt>
                <c:pt idx="80">
                  <c:v>0.19380847341598845</c:v>
                </c:pt>
                <c:pt idx="81">
                  <c:v>0.19112318840579712</c:v>
                </c:pt>
                <c:pt idx="82">
                  <c:v>0.18977391825123521</c:v>
                </c:pt>
                <c:pt idx="83">
                  <c:v>0.19074323313892627</c:v>
                </c:pt>
                <c:pt idx="84">
                  <c:v>0.19036577156107412</c:v>
                </c:pt>
                <c:pt idx="85">
                  <c:v>0.1899985027698757</c:v>
                </c:pt>
                <c:pt idx="86">
                  <c:v>0.18943492636008416</c:v>
                </c:pt>
                <c:pt idx="87">
                  <c:v>0.18926214757048587</c:v>
                </c:pt>
                <c:pt idx="88">
                  <c:v>0.18907500741179961</c:v>
                </c:pt>
                <c:pt idx="89">
                  <c:v>0.18797159343098091</c:v>
                </c:pt>
                <c:pt idx="90">
                  <c:v>0.18717132064291536</c:v>
                </c:pt>
                <c:pt idx="91">
                  <c:v>0.18772670071803982</c:v>
                </c:pt>
                <c:pt idx="92">
                  <c:v>0.18681156206106303</c:v>
                </c:pt>
                <c:pt idx="93">
                  <c:v>0.18732884316482862</c:v>
                </c:pt>
                <c:pt idx="94">
                  <c:v>0.18601408864103317</c:v>
                </c:pt>
                <c:pt idx="95">
                  <c:v>0.18517163141330603</c:v>
                </c:pt>
                <c:pt idx="96">
                  <c:v>0.18517977199649224</c:v>
                </c:pt>
                <c:pt idx="97">
                  <c:v>0.18539696503188915</c:v>
                </c:pt>
                <c:pt idx="98">
                  <c:v>0.1858847646240574</c:v>
                </c:pt>
                <c:pt idx="99">
                  <c:v>0.18602441342007162</c:v>
                </c:pt>
                <c:pt idx="100">
                  <c:v>0.18664133294358373</c:v>
                </c:pt>
                <c:pt idx="101">
                  <c:v>0.18760456826944061</c:v>
                </c:pt>
                <c:pt idx="102">
                  <c:v>0.18646649260226286</c:v>
                </c:pt>
                <c:pt idx="103">
                  <c:v>0.18706179978315865</c:v>
                </c:pt>
                <c:pt idx="104">
                  <c:v>0.18770716241533361</c:v>
                </c:pt>
                <c:pt idx="105">
                  <c:v>0.18823870640272641</c:v>
                </c:pt>
                <c:pt idx="106">
                  <c:v>0.18757709890428853</c:v>
                </c:pt>
                <c:pt idx="107">
                  <c:v>0.18745917700849118</c:v>
                </c:pt>
                <c:pt idx="108">
                  <c:v>0.1872716644746456</c:v>
                </c:pt>
                <c:pt idx="109">
                  <c:v>0.18708875566603303</c:v>
                </c:pt>
                <c:pt idx="110">
                  <c:v>0.18653874322542846</c:v>
                </c:pt>
                <c:pt idx="111">
                  <c:v>0.18511008111239857</c:v>
                </c:pt>
                <c:pt idx="112">
                  <c:v>0.18469085924536469</c:v>
                </c:pt>
                <c:pt idx="113">
                  <c:v>0.18493988913685122</c:v>
                </c:pt>
                <c:pt idx="114">
                  <c:v>0.18483137936025473</c:v>
                </c:pt>
                <c:pt idx="115">
                  <c:v>0.18482349537037035</c:v>
                </c:pt>
                <c:pt idx="116">
                  <c:v>0.18379275508731416</c:v>
                </c:pt>
                <c:pt idx="117">
                  <c:v>0.18292508236642313</c:v>
                </c:pt>
                <c:pt idx="118">
                  <c:v>0.18333095272103986</c:v>
                </c:pt>
                <c:pt idx="119">
                  <c:v>0.18414304031913378</c:v>
                </c:pt>
                <c:pt idx="120">
                  <c:v>0.18437544509329157</c:v>
                </c:pt>
                <c:pt idx="121">
                  <c:v>0.18370106761565835</c:v>
                </c:pt>
                <c:pt idx="122">
                  <c:v>0.18323378839590446</c:v>
                </c:pt>
                <c:pt idx="123">
                  <c:v>0.18329548680102187</c:v>
                </c:pt>
                <c:pt idx="124">
                  <c:v>0.18332739579622373</c:v>
                </c:pt>
                <c:pt idx="125">
                  <c:v>0.18357173818812311</c:v>
                </c:pt>
                <c:pt idx="126">
                  <c:v>0.18357070925046753</c:v>
                </c:pt>
                <c:pt idx="127">
                  <c:v>0.18324197337509787</c:v>
                </c:pt>
                <c:pt idx="128">
                  <c:v>0.18223866790009249</c:v>
                </c:pt>
                <c:pt idx="129">
                  <c:v>0.18207103123662816</c:v>
                </c:pt>
                <c:pt idx="130">
                  <c:v>0.18331092080118905</c:v>
                </c:pt>
                <c:pt idx="131">
                  <c:v>0.18350951374207186</c:v>
                </c:pt>
                <c:pt idx="132">
                  <c:v>0.18387642826914938</c:v>
                </c:pt>
                <c:pt idx="133">
                  <c:v>0.18432983848115614</c:v>
                </c:pt>
                <c:pt idx="134">
                  <c:v>0.18434450572761987</c:v>
                </c:pt>
                <c:pt idx="135">
                  <c:v>0.18416414016780652</c:v>
                </c:pt>
                <c:pt idx="136">
                  <c:v>0.1838837143663562</c:v>
                </c:pt>
                <c:pt idx="137">
                  <c:v>0.18361880594910834</c:v>
                </c:pt>
                <c:pt idx="138">
                  <c:v>0.18271380659586359</c:v>
                </c:pt>
                <c:pt idx="139">
                  <c:v>0.18308275958971476</c:v>
                </c:pt>
                <c:pt idx="140">
                  <c:v>0.18344487495597042</c:v>
                </c:pt>
                <c:pt idx="141">
                  <c:v>0.18323723808184503</c:v>
                </c:pt>
                <c:pt idx="142">
                  <c:v>0.18348107499648234</c:v>
                </c:pt>
                <c:pt idx="143">
                  <c:v>0.1842253918938003</c:v>
                </c:pt>
                <c:pt idx="144">
                  <c:v>0.18522202486678507</c:v>
                </c:pt>
                <c:pt idx="145">
                  <c:v>0.1848424918773838</c:v>
                </c:pt>
                <c:pt idx="146">
                  <c:v>0.18426777068275912</c:v>
                </c:pt>
                <c:pt idx="147">
                  <c:v>0.18458617537444624</c:v>
                </c:pt>
                <c:pt idx="148">
                  <c:v>0.18443722638045473</c:v>
                </c:pt>
                <c:pt idx="149">
                  <c:v>0.18443722638045473</c:v>
                </c:pt>
                <c:pt idx="150">
                  <c:v>0.18596590507179739</c:v>
                </c:pt>
                <c:pt idx="151">
                  <c:v>0.18585445048351804</c:v>
                </c:pt>
                <c:pt idx="152">
                  <c:v>0.18599686921872777</c:v>
                </c:pt>
                <c:pt idx="153">
                  <c:v>0.18542389687654934</c:v>
                </c:pt>
                <c:pt idx="154">
                  <c:v>0.18600694690579145</c:v>
                </c:pt>
                <c:pt idx="155">
                  <c:v>0.1861664547124488</c:v>
                </c:pt>
                <c:pt idx="156">
                  <c:v>0.18676139561057964</c:v>
                </c:pt>
                <c:pt idx="157">
                  <c:v>0.18507400167550964</c:v>
                </c:pt>
                <c:pt idx="158">
                  <c:v>0.18557638500279799</c:v>
                </c:pt>
                <c:pt idx="159">
                  <c:v>0.18605789400083902</c:v>
                </c:pt>
                <c:pt idx="160">
                  <c:v>0.18640381647256912</c:v>
                </c:pt>
                <c:pt idx="161">
                  <c:v>0.18631844279512674</c:v>
                </c:pt>
                <c:pt idx="162">
                  <c:v>0.18668352296670881</c:v>
                </c:pt>
                <c:pt idx="163">
                  <c:v>0.18648459383753499</c:v>
                </c:pt>
                <c:pt idx="164">
                  <c:v>0.1856894755123307</c:v>
                </c:pt>
                <c:pt idx="165">
                  <c:v>0.18670040770420357</c:v>
                </c:pt>
                <c:pt idx="166">
                  <c:v>0.18633933595948227</c:v>
                </c:pt>
                <c:pt idx="167">
                  <c:v>0.18697641675466384</c:v>
                </c:pt>
                <c:pt idx="168">
                  <c:v>0.18586735765809931</c:v>
                </c:pt>
                <c:pt idx="169">
                  <c:v>0.18539130434782608</c:v>
                </c:pt>
                <c:pt idx="170">
                  <c:v>0.18498029181937622</c:v>
                </c:pt>
                <c:pt idx="171">
                  <c:v>0.18507009184448589</c:v>
                </c:pt>
                <c:pt idx="172">
                  <c:v>0.18439765274421818</c:v>
                </c:pt>
                <c:pt idx="173">
                  <c:v>0.18407067430464494</c:v>
                </c:pt>
                <c:pt idx="174">
                  <c:v>0.18325184215963086</c:v>
                </c:pt>
                <c:pt idx="175">
                  <c:v>0.18314715211694937</c:v>
                </c:pt>
                <c:pt idx="176">
                  <c:v>0.18424343476448521</c:v>
                </c:pt>
                <c:pt idx="177">
                  <c:v>0.1844545137678634</c:v>
                </c:pt>
                <c:pt idx="178">
                  <c:v>0.18422507949675099</c:v>
                </c:pt>
                <c:pt idx="179">
                  <c:v>0.18343520362612456</c:v>
                </c:pt>
                <c:pt idx="180">
                  <c:v>0.18429355281207133</c:v>
                </c:pt>
                <c:pt idx="181">
                  <c:v>0.18465655664585193</c:v>
                </c:pt>
                <c:pt idx="182">
                  <c:v>0.18522322651328404</c:v>
                </c:pt>
                <c:pt idx="183">
                  <c:v>0.18427181805726811</c:v>
                </c:pt>
                <c:pt idx="184">
                  <c:v>0.1837252347981079</c:v>
                </c:pt>
                <c:pt idx="185">
                  <c:v>0.18458362009635237</c:v>
                </c:pt>
                <c:pt idx="186">
                  <c:v>0.18468003030929256</c:v>
                </c:pt>
                <c:pt idx="187">
                  <c:v>0.18781362007168459</c:v>
                </c:pt>
                <c:pt idx="188">
                  <c:v>0.18661746966579151</c:v>
                </c:pt>
                <c:pt idx="189">
                  <c:v>0.18717529001494557</c:v>
                </c:pt>
                <c:pt idx="190">
                  <c:v>0.18670224273454966</c:v>
                </c:pt>
                <c:pt idx="191">
                  <c:v>0.18784128139788861</c:v>
                </c:pt>
                <c:pt idx="192">
                  <c:v>0.18611309949892629</c:v>
                </c:pt>
                <c:pt idx="193">
                  <c:v>0.18558326167956432</c:v>
                </c:pt>
                <c:pt idx="194">
                  <c:v>0.18573255648713941</c:v>
                </c:pt>
                <c:pt idx="195">
                  <c:v>0.18624804659752806</c:v>
                </c:pt>
                <c:pt idx="196">
                  <c:v>0.18618341726363571</c:v>
                </c:pt>
                <c:pt idx="197">
                  <c:v>0.18625678119349007</c:v>
                </c:pt>
                <c:pt idx="198">
                  <c:v>0.1852383687535899</c:v>
                </c:pt>
                <c:pt idx="199">
                  <c:v>0.18735211873521188</c:v>
                </c:pt>
                <c:pt idx="200">
                  <c:v>0.18717967227315382</c:v>
                </c:pt>
                <c:pt idx="201">
                  <c:v>0.18616262482168333</c:v>
                </c:pt>
                <c:pt idx="202">
                  <c:v>0.18691920266723416</c:v>
                </c:pt>
                <c:pt idx="203">
                  <c:v>0.18563751831949196</c:v>
                </c:pt>
                <c:pt idx="204">
                  <c:v>0.18668808492806258</c:v>
                </c:pt>
                <c:pt idx="205">
                  <c:v>0.18683311249041079</c:v>
                </c:pt>
                <c:pt idx="206">
                  <c:v>0.18575418994413409</c:v>
                </c:pt>
                <c:pt idx="207">
                  <c:v>0.18535629287414251</c:v>
                </c:pt>
                <c:pt idx="208">
                  <c:v>0.18636299534621351</c:v>
                </c:pt>
                <c:pt idx="209">
                  <c:v>0.18722265267309993</c:v>
                </c:pt>
                <c:pt idx="210">
                  <c:v>0.18767605633802817</c:v>
                </c:pt>
                <c:pt idx="211">
                  <c:v>0.1879572312886888</c:v>
                </c:pt>
                <c:pt idx="212">
                  <c:v>0.18720857401350127</c:v>
                </c:pt>
                <c:pt idx="213">
                  <c:v>0.1878345498783455</c:v>
                </c:pt>
                <c:pt idx="214">
                  <c:v>0.18781198003327787</c:v>
                </c:pt>
                <c:pt idx="215">
                  <c:v>0.18706729437828856</c:v>
                </c:pt>
                <c:pt idx="216">
                  <c:v>0.18774635225779682</c:v>
                </c:pt>
                <c:pt idx="217">
                  <c:v>0.18726565754756283</c:v>
                </c:pt>
                <c:pt idx="218">
                  <c:v>0.18664454583160514</c:v>
                </c:pt>
                <c:pt idx="219">
                  <c:v>0.18641618497109827</c:v>
                </c:pt>
                <c:pt idx="220">
                  <c:v>0.18507157464212678</c:v>
                </c:pt>
                <c:pt idx="221">
                  <c:v>0.18628050853219116</c:v>
                </c:pt>
                <c:pt idx="222">
                  <c:v>0.18557751069464246</c:v>
                </c:pt>
                <c:pt idx="223">
                  <c:v>0.18576377097059024</c:v>
                </c:pt>
                <c:pt idx="224">
                  <c:v>0.18570851836899477</c:v>
                </c:pt>
                <c:pt idx="225">
                  <c:v>0.18600567337565851</c:v>
                </c:pt>
                <c:pt idx="226">
                  <c:v>0.1858628139346476</c:v>
                </c:pt>
                <c:pt idx="227">
                  <c:v>0.18510837570243513</c:v>
                </c:pt>
                <c:pt idx="228">
                  <c:v>0.18416304710992315</c:v>
                </c:pt>
                <c:pt idx="229">
                  <c:v>0.18390958336119842</c:v>
                </c:pt>
                <c:pt idx="230">
                  <c:v>0.18477307977611437</c:v>
                </c:pt>
                <c:pt idx="231">
                  <c:v>0.18356090670612768</c:v>
                </c:pt>
                <c:pt idx="232">
                  <c:v>0.18255985020730242</c:v>
                </c:pt>
                <c:pt idx="233">
                  <c:v>0.18224143664782175</c:v>
                </c:pt>
                <c:pt idx="234">
                  <c:v>0.18155314073681422</c:v>
                </c:pt>
                <c:pt idx="235">
                  <c:v>0.18184829413713152</c:v>
                </c:pt>
                <c:pt idx="236">
                  <c:v>0.18082918739635159</c:v>
                </c:pt>
                <c:pt idx="237">
                  <c:v>0.1806033342154009</c:v>
                </c:pt>
                <c:pt idx="238">
                  <c:v>0.18137451530953333</c:v>
                </c:pt>
                <c:pt idx="239">
                  <c:v>0.1802996155375845</c:v>
                </c:pt>
                <c:pt idx="240">
                  <c:v>0.18003055869261941</c:v>
                </c:pt>
                <c:pt idx="241">
                  <c:v>0.18117818954639039</c:v>
                </c:pt>
                <c:pt idx="242">
                  <c:v>0.18179419525065962</c:v>
                </c:pt>
                <c:pt idx="243">
                  <c:v>0.1816920026437541</c:v>
                </c:pt>
                <c:pt idx="244">
                  <c:v>0.18143100511073254</c:v>
                </c:pt>
                <c:pt idx="245">
                  <c:v>0.18014946899173989</c:v>
                </c:pt>
                <c:pt idx="246">
                  <c:v>0.18061934129379348</c:v>
                </c:pt>
                <c:pt idx="247">
                  <c:v>0.18007084754657571</c:v>
                </c:pt>
                <c:pt idx="248">
                  <c:v>0.18092148815040379</c:v>
                </c:pt>
                <c:pt idx="249">
                  <c:v>0.18129079042784627</c:v>
                </c:pt>
                <c:pt idx="250">
                  <c:v>0.1812926957435628</c:v>
                </c:pt>
                <c:pt idx="251">
                  <c:v>0.18067500651550691</c:v>
                </c:pt>
                <c:pt idx="252">
                  <c:v>0.18112444560396557</c:v>
                </c:pt>
                <c:pt idx="253">
                  <c:v>0.18107476635514017</c:v>
                </c:pt>
                <c:pt idx="254">
                  <c:v>0.18170019467878001</c:v>
                </c:pt>
                <c:pt idx="255">
                  <c:v>0.18131474363150693</c:v>
                </c:pt>
                <c:pt idx="256">
                  <c:v>0.18209957850368808</c:v>
                </c:pt>
                <c:pt idx="257">
                  <c:v>0.18309859154929578</c:v>
                </c:pt>
                <c:pt idx="258">
                  <c:v>0.18180614406779663</c:v>
                </c:pt>
                <c:pt idx="259">
                  <c:v>0.18248512888301385</c:v>
                </c:pt>
                <c:pt idx="260">
                  <c:v>0.18275977280320749</c:v>
                </c:pt>
                <c:pt idx="261">
                  <c:v>0.18144709987490948</c:v>
                </c:pt>
                <c:pt idx="262">
                  <c:v>0.18055737275938766</c:v>
                </c:pt>
                <c:pt idx="263">
                  <c:v>0.17959103678055791</c:v>
                </c:pt>
                <c:pt idx="264">
                  <c:v>0.17888678134606584</c:v>
                </c:pt>
                <c:pt idx="265">
                  <c:v>0.17713838324525347</c:v>
                </c:pt>
                <c:pt idx="266">
                  <c:v>0.1794362842397777</c:v>
                </c:pt>
                <c:pt idx="267">
                  <c:v>0.17897091722595079</c:v>
                </c:pt>
                <c:pt idx="268">
                  <c:v>0.17967452673530387</c:v>
                </c:pt>
                <c:pt idx="269">
                  <c:v>0.17973703530668089</c:v>
                </c:pt>
                <c:pt idx="270">
                  <c:v>0.18113156652505227</c:v>
                </c:pt>
                <c:pt idx="271">
                  <c:v>0.17998670212765958</c:v>
                </c:pt>
                <c:pt idx="272">
                  <c:v>0.17967814868998538</c:v>
                </c:pt>
                <c:pt idx="273">
                  <c:v>0.17981785548095458</c:v>
                </c:pt>
                <c:pt idx="274">
                  <c:v>0.17965610382765665</c:v>
                </c:pt>
                <c:pt idx="275">
                  <c:v>0.17894184061966653</c:v>
                </c:pt>
                <c:pt idx="276">
                  <c:v>0.17899855434354053</c:v>
                </c:pt>
                <c:pt idx="277">
                  <c:v>0.17910838018041575</c:v>
                </c:pt>
                <c:pt idx="278">
                  <c:v>0.17908496732026144</c:v>
                </c:pt>
                <c:pt idx="279">
                  <c:v>0.17989663397826663</c:v>
                </c:pt>
                <c:pt idx="280">
                  <c:v>0.17948549246660964</c:v>
                </c:pt>
                <c:pt idx="281">
                  <c:v>0.17818511561629641</c:v>
                </c:pt>
                <c:pt idx="282">
                  <c:v>0.17888278979657735</c:v>
                </c:pt>
                <c:pt idx="283">
                  <c:v>0.17819544016017566</c:v>
                </c:pt>
                <c:pt idx="284">
                  <c:v>0.1774474959612278</c:v>
                </c:pt>
                <c:pt idx="285">
                  <c:v>0.1778338836019939</c:v>
                </c:pt>
                <c:pt idx="286">
                  <c:v>0.17772618817308311</c:v>
                </c:pt>
                <c:pt idx="287">
                  <c:v>0.17850162866449509</c:v>
                </c:pt>
                <c:pt idx="288">
                  <c:v>0.17795674482041957</c:v>
                </c:pt>
                <c:pt idx="289">
                  <c:v>0.1797752808988764</c:v>
                </c:pt>
                <c:pt idx="290">
                  <c:v>0.1794076907855682</c:v>
                </c:pt>
                <c:pt idx="291">
                  <c:v>0.18105661397108497</c:v>
                </c:pt>
                <c:pt idx="292">
                  <c:v>0.18220660188822271</c:v>
                </c:pt>
                <c:pt idx="293">
                  <c:v>0.17980730085493282</c:v>
                </c:pt>
                <c:pt idx="294">
                  <c:v>0.18034586878945924</c:v>
                </c:pt>
                <c:pt idx="295">
                  <c:v>0.18213480844089328</c:v>
                </c:pt>
                <c:pt idx="296">
                  <c:v>0.18089430894308944</c:v>
                </c:pt>
                <c:pt idx="297">
                  <c:v>0.18532684283727396</c:v>
                </c:pt>
                <c:pt idx="298">
                  <c:v>0.18699131386362081</c:v>
                </c:pt>
                <c:pt idx="299">
                  <c:v>0.18454354740475062</c:v>
                </c:pt>
                <c:pt idx="300">
                  <c:v>0.18520990455849962</c:v>
                </c:pt>
                <c:pt idx="301">
                  <c:v>0.1874269206960589</c:v>
                </c:pt>
                <c:pt idx="302">
                  <c:v>0.18727109391196187</c:v>
                </c:pt>
                <c:pt idx="303">
                  <c:v>0.18604971424636785</c:v>
                </c:pt>
                <c:pt idx="304">
                  <c:v>0.18593105377246347</c:v>
                </c:pt>
                <c:pt idx="305">
                  <c:v>0.18753545093590471</c:v>
                </c:pt>
                <c:pt idx="306">
                  <c:v>0.18662913441238566</c:v>
                </c:pt>
                <c:pt idx="307">
                  <c:v>0.18416142630087759</c:v>
                </c:pt>
                <c:pt idx="308">
                  <c:v>0.18563329646017701</c:v>
                </c:pt>
                <c:pt idx="309">
                  <c:v>0.18526185054854066</c:v>
                </c:pt>
                <c:pt idx="310">
                  <c:v>0.18356631435390386</c:v>
                </c:pt>
                <c:pt idx="311">
                  <c:v>0.1837974337974338</c:v>
                </c:pt>
                <c:pt idx="312">
                  <c:v>0.18283556933863682</c:v>
                </c:pt>
                <c:pt idx="313">
                  <c:v>0.18373596461381422</c:v>
                </c:pt>
                <c:pt idx="314">
                  <c:v>0.18570832173671029</c:v>
                </c:pt>
                <c:pt idx="315">
                  <c:v>0.18370410809335339</c:v>
                </c:pt>
                <c:pt idx="316">
                  <c:v>0.18357851522408483</c:v>
                </c:pt>
                <c:pt idx="317">
                  <c:v>0.18226167084490819</c:v>
                </c:pt>
                <c:pt idx="318">
                  <c:v>0.18238529648510865</c:v>
                </c:pt>
                <c:pt idx="319">
                  <c:v>0.18228567562081333</c:v>
                </c:pt>
                <c:pt idx="320">
                  <c:v>0.18139472085330455</c:v>
                </c:pt>
                <c:pt idx="321">
                  <c:v>0.18313137536797428</c:v>
                </c:pt>
                <c:pt idx="322">
                  <c:v>0.18396323478976612</c:v>
                </c:pt>
                <c:pt idx="323">
                  <c:v>0.18306325852600175</c:v>
                </c:pt>
                <c:pt idx="324">
                  <c:v>0.18353959559072158</c:v>
                </c:pt>
                <c:pt idx="325">
                  <c:v>0.18279497683164328</c:v>
                </c:pt>
                <c:pt idx="326">
                  <c:v>0.18388179986568165</c:v>
                </c:pt>
                <c:pt idx="327">
                  <c:v>0.18379473328831869</c:v>
                </c:pt>
                <c:pt idx="328">
                  <c:v>0.18201495474222745</c:v>
                </c:pt>
                <c:pt idx="329">
                  <c:v>0.18107720396452789</c:v>
                </c:pt>
                <c:pt idx="330">
                  <c:v>0.18255844496979248</c:v>
                </c:pt>
                <c:pt idx="331">
                  <c:v>0.18200960715930775</c:v>
                </c:pt>
                <c:pt idx="332">
                  <c:v>0.1822137253609335</c:v>
                </c:pt>
                <c:pt idx="333">
                  <c:v>0.18231058854613913</c:v>
                </c:pt>
                <c:pt idx="334">
                  <c:v>0.18260069649779881</c:v>
                </c:pt>
                <c:pt idx="335">
                  <c:v>0.18218041674831797</c:v>
                </c:pt>
                <c:pt idx="336">
                  <c:v>0.18337921090575435</c:v>
                </c:pt>
                <c:pt idx="337">
                  <c:v>0.18081659105638365</c:v>
                </c:pt>
                <c:pt idx="338">
                  <c:v>0.18112791225906938</c:v>
                </c:pt>
                <c:pt idx="339">
                  <c:v>0.18103784627389777</c:v>
                </c:pt>
                <c:pt idx="340">
                  <c:v>0.18114530580444096</c:v>
                </c:pt>
                <c:pt idx="341">
                  <c:v>0.17965992941931344</c:v>
                </c:pt>
                <c:pt idx="342">
                  <c:v>0.17946071474648431</c:v>
                </c:pt>
                <c:pt idx="343">
                  <c:v>0.17880879345603273</c:v>
                </c:pt>
                <c:pt idx="344">
                  <c:v>0.17987453591089489</c:v>
                </c:pt>
                <c:pt idx="345">
                  <c:v>0.18119251302502093</c:v>
                </c:pt>
                <c:pt idx="346">
                  <c:v>0.18057954327384379</c:v>
                </c:pt>
                <c:pt idx="347">
                  <c:v>0.18153667505322238</c:v>
                </c:pt>
                <c:pt idx="348">
                  <c:v>0.18220834959032384</c:v>
                </c:pt>
                <c:pt idx="349">
                  <c:v>0.18230145867098865</c:v>
                </c:pt>
                <c:pt idx="350">
                  <c:v>0.18231504977552215</c:v>
                </c:pt>
                <c:pt idx="351">
                  <c:v>0.18527427006080044</c:v>
                </c:pt>
                <c:pt idx="352">
                  <c:v>0.18539922944068024</c:v>
                </c:pt>
                <c:pt idx="353">
                  <c:v>0.18450184501845018</c:v>
                </c:pt>
                <c:pt idx="354">
                  <c:v>0.18431476102455771</c:v>
                </c:pt>
                <c:pt idx="355">
                  <c:v>0.18539251844046364</c:v>
                </c:pt>
                <c:pt idx="356">
                  <c:v>0.18448118734539773</c:v>
                </c:pt>
                <c:pt idx="357">
                  <c:v>0.1839356387465127</c:v>
                </c:pt>
                <c:pt idx="358">
                  <c:v>0.18443747549980399</c:v>
                </c:pt>
                <c:pt idx="359">
                  <c:v>0.1837051406401552</c:v>
                </c:pt>
                <c:pt idx="360">
                  <c:v>0.18440045024167384</c:v>
                </c:pt>
                <c:pt idx="361">
                  <c:v>0.1853835978835979</c:v>
                </c:pt>
                <c:pt idx="362">
                  <c:v>0.18707097634121958</c:v>
                </c:pt>
                <c:pt idx="363">
                  <c:v>0.18583547050700336</c:v>
                </c:pt>
                <c:pt idx="364">
                  <c:v>0.18896626326820365</c:v>
                </c:pt>
                <c:pt idx="365">
                  <c:v>0.19128839358521338</c:v>
                </c:pt>
                <c:pt idx="366">
                  <c:v>0.19209039548022599</c:v>
                </c:pt>
                <c:pt idx="367">
                  <c:v>0.19415448851774531</c:v>
                </c:pt>
                <c:pt idx="368">
                  <c:v>0.19124797406807129</c:v>
                </c:pt>
                <c:pt idx="369">
                  <c:v>0.19272702647795764</c:v>
                </c:pt>
                <c:pt idx="370">
                  <c:v>0.19541019650955066</c:v>
                </c:pt>
                <c:pt idx="371">
                  <c:v>0.19596680156389329</c:v>
                </c:pt>
                <c:pt idx="372">
                  <c:v>0.19734279354479689</c:v>
                </c:pt>
                <c:pt idx="373">
                  <c:v>0.19773230088495578</c:v>
                </c:pt>
                <c:pt idx="374">
                  <c:v>0.19939299830604176</c:v>
                </c:pt>
                <c:pt idx="375">
                  <c:v>0.19801568028862832</c:v>
                </c:pt>
                <c:pt idx="376">
                  <c:v>0.20042568286626464</c:v>
                </c:pt>
                <c:pt idx="377">
                  <c:v>0.20025250754015572</c:v>
                </c:pt>
                <c:pt idx="378">
                  <c:v>0.19710460137293551</c:v>
                </c:pt>
                <c:pt idx="379">
                  <c:v>0.19805680119581462</c:v>
                </c:pt>
                <c:pt idx="380">
                  <c:v>0.19635409659625994</c:v>
                </c:pt>
                <c:pt idx="381">
                  <c:v>0.19691224268689056</c:v>
                </c:pt>
                <c:pt idx="382">
                  <c:v>0.19841486745012296</c:v>
                </c:pt>
                <c:pt idx="383">
                  <c:v>0.19595457294536658</c:v>
                </c:pt>
                <c:pt idx="384">
                  <c:v>0.19312309526964355</c:v>
                </c:pt>
                <c:pt idx="385">
                  <c:v>0.19521569147173815</c:v>
                </c:pt>
                <c:pt idx="386">
                  <c:v>0.19391109942135715</c:v>
                </c:pt>
                <c:pt idx="387">
                  <c:v>0.19721452234466907</c:v>
                </c:pt>
                <c:pt idx="388">
                  <c:v>0.195822454308094</c:v>
                </c:pt>
                <c:pt idx="389">
                  <c:v>0.19710183818596538</c:v>
                </c:pt>
                <c:pt idx="390">
                  <c:v>0.19718692668342735</c:v>
                </c:pt>
                <c:pt idx="391">
                  <c:v>0.19866271455159579</c:v>
                </c:pt>
                <c:pt idx="392">
                  <c:v>0.19666849465313957</c:v>
                </c:pt>
                <c:pt idx="393">
                  <c:v>0.19831368247874967</c:v>
                </c:pt>
                <c:pt idx="394">
                  <c:v>0.19618528610354222</c:v>
                </c:pt>
                <c:pt idx="395">
                  <c:v>0.19806926348477688</c:v>
                </c:pt>
                <c:pt idx="396">
                  <c:v>0.19634121825370235</c:v>
                </c:pt>
                <c:pt idx="397">
                  <c:v>0.19525242393848211</c:v>
                </c:pt>
                <c:pt idx="398">
                  <c:v>0.19584208031421416</c:v>
                </c:pt>
                <c:pt idx="399">
                  <c:v>0.19708078750848607</c:v>
                </c:pt>
                <c:pt idx="400">
                  <c:v>0.19697695096094658</c:v>
                </c:pt>
                <c:pt idx="401">
                  <c:v>0.19588766990961154</c:v>
                </c:pt>
                <c:pt idx="402">
                  <c:v>0.1949468452298771</c:v>
                </c:pt>
                <c:pt idx="403">
                  <c:v>0.19899511711839218</c:v>
                </c:pt>
                <c:pt idx="404">
                  <c:v>0.20150152277073446</c:v>
                </c:pt>
                <c:pt idx="405">
                  <c:v>0.20329709884097616</c:v>
                </c:pt>
                <c:pt idx="406">
                  <c:v>0.20388972002564651</c:v>
                </c:pt>
                <c:pt idx="407">
                  <c:v>0.20291598839266758</c:v>
                </c:pt>
                <c:pt idx="408">
                  <c:v>0.20171245094541562</c:v>
                </c:pt>
                <c:pt idx="409">
                  <c:v>0.19924971687429219</c:v>
                </c:pt>
                <c:pt idx="410">
                  <c:v>0.20156329159730768</c:v>
                </c:pt>
                <c:pt idx="411">
                  <c:v>0.20258431887866843</c:v>
                </c:pt>
                <c:pt idx="412">
                  <c:v>0.20647530540358239</c:v>
                </c:pt>
                <c:pt idx="413">
                  <c:v>0.20558836892321672</c:v>
                </c:pt>
                <c:pt idx="414">
                  <c:v>0.20555385556915545</c:v>
                </c:pt>
                <c:pt idx="415">
                  <c:v>0.20319737038697144</c:v>
                </c:pt>
                <c:pt idx="416">
                  <c:v>0.20053337284243275</c:v>
                </c:pt>
                <c:pt idx="417">
                  <c:v>0.20069152134696333</c:v>
                </c:pt>
                <c:pt idx="418">
                  <c:v>0.19897959183673469</c:v>
                </c:pt>
                <c:pt idx="419">
                  <c:v>0.19858730041939518</c:v>
                </c:pt>
                <c:pt idx="420">
                  <c:v>0.19865095248684309</c:v>
                </c:pt>
                <c:pt idx="421">
                  <c:v>0.19800538691126154</c:v>
                </c:pt>
                <c:pt idx="422">
                  <c:v>0.19680469981372686</c:v>
                </c:pt>
                <c:pt idx="423">
                  <c:v>0.19808445798868091</c:v>
                </c:pt>
                <c:pt idx="424">
                  <c:v>0.20077536718109298</c:v>
                </c:pt>
                <c:pt idx="425">
                  <c:v>0.20157835400225477</c:v>
                </c:pt>
                <c:pt idx="426">
                  <c:v>0.20234450832524453</c:v>
                </c:pt>
                <c:pt idx="427">
                  <c:v>0.20139776057713987</c:v>
                </c:pt>
                <c:pt idx="428">
                  <c:v>0.2029158878504673</c:v>
                </c:pt>
                <c:pt idx="429">
                  <c:v>0.2037187939847396</c:v>
                </c:pt>
                <c:pt idx="430">
                  <c:v>0.20070396714819974</c:v>
                </c:pt>
                <c:pt idx="431">
                  <c:v>0.20145002589331953</c:v>
                </c:pt>
                <c:pt idx="432">
                  <c:v>0.20238271422228804</c:v>
                </c:pt>
                <c:pt idx="433">
                  <c:v>0.20506198347107435</c:v>
                </c:pt>
                <c:pt idx="434">
                  <c:v>0.20011771630370809</c:v>
                </c:pt>
                <c:pt idx="435">
                  <c:v>0.20253728021366571</c:v>
                </c:pt>
                <c:pt idx="436">
                  <c:v>0.20350980681315439</c:v>
                </c:pt>
                <c:pt idx="437">
                  <c:v>0.20126702104420008</c:v>
                </c:pt>
                <c:pt idx="438">
                  <c:v>0.20222607690083838</c:v>
                </c:pt>
                <c:pt idx="439">
                  <c:v>0.19968166690782813</c:v>
                </c:pt>
                <c:pt idx="440">
                  <c:v>0.20201651201870385</c:v>
                </c:pt>
                <c:pt idx="441">
                  <c:v>0.20273501718726647</c:v>
                </c:pt>
                <c:pt idx="442">
                  <c:v>0.20524344569288389</c:v>
                </c:pt>
                <c:pt idx="443">
                  <c:v>0.20588014136401231</c:v>
                </c:pt>
                <c:pt idx="444">
                  <c:v>0.20511096166778747</c:v>
                </c:pt>
                <c:pt idx="445">
                  <c:v>0.20753853197009003</c:v>
                </c:pt>
                <c:pt idx="446">
                  <c:v>0.20869632256572351</c:v>
                </c:pt>
                <c:pt idx="447">
                  <c:v>0.210390625</c:v>
                </c:pt>
                <c:pt idx="448">
                  <c:v>0.20739064856711917</c:v>
                </c:pt>
                <c:pt idx="449">
                  <c:v>0.20881546894031666</c:v>
                </c:pt>
                <c:pt idx="450">
                  <c:v>0.20835548803646031</c:v>
                </c:pt>
                <c:pt idx="451">
                  <c:v>0.20800864130854099</c:v>
                </c:pt>
                <c:pt idx="452">
                  <c:v>0.20896336710833979</c:v>
                </c:pt>
                <c:pt idx="453">
                  <c:v>0.20429544264012572</c:v>
                </c:pt>
                <c:pt idx="454">
                  <c:v>0.2106353591160221</c:v>
                </c:pt>
                <c:pt idx="455">
                  <c:v>0.20911568746214415</c:v>
                </c:pt>
                <c:pt idx="456">
                  <c:v>0.20731888361045131</c:v>
                </c:pt>
                <c:pt idx="457">
                  <c:v>0.20763811642565816</c:v>
                </c:pt>
                <c:pt idx="458">
                  <c:v>0.2084834834834835</c:v>
                </c:pt>
                <c:pt idx="459">
                  <c:v>0.2101973188733243</c:v>
                </c:pt>
                <c:pt idx="460">
                  <c:v>0.21199908752186147</c:v>
                </c:pt>
                <c:pt idx="461">
                  <c:v>0.21110858528453436</c:v>
                </c:pt>
                <c:pt idx="462">
                  <c:v>0.20642705512041576</c:v>
                </c:pt>
                <c:pt idx="463">
                  <c:v>0.20636430138990491</c:v>
                </c:pt>
                <c:pt idx="464">
                  <c:v>0.20526853473438414</c:v>
                </c:pt>
                <c:pt idx="465">
                  <c:v>0.20724669442618163</c:v>
                </c:pt>
                <c:pt idx="466">
                  <c:v>0.20582651869158877</c:v>
                </c:pt>
                <c:pt idx="467">
                  <c:v>0.20596404034497881</c:v>
                </c:pt>
                <c:pt idx="468">
                  <c:v>0.20540381359051754</c:v>
                </c:pt>
                <c:pt idx="469">
                  <c:v>0.20563152477576824</c:v>
                </c:pt>
                <c:pt idx="470">
                  <c:v>0.20835207677312942</c:v>
                </c:pt>
                <c:pt idx="471">
                  <c:v>0.20898217106747913</c:v>
                </c:pt>
                <c:pt idx="472">
                  <c:v>0.20977184028820173</c:v>
                </c:pt>
                <c:pt idx="473">
                  <c:v>0.20540738034344172</c:v>
                </c:pt>
                <c:pt idx="474">
                  <c:v>0.20539948923750453</c:v>
                </c:pt>
                <c:pt idx="475">
                  <c:v>0.20190641247833624</c:v>
                </c:pt>
                <c:pt idx="476">
                  <c:v>0.20238181162035365</c:v>
                </c:pt>
                <c:pt idx="477">
                  <c:v>0.20204436711613746</c:v>
                </c:pt>
                <c:pt idx="478">
                  <c:v>0.20367412140575081</c:v>
                </c:pt>
                <c:pt idx="479">
                  <c:v>0.2030798149219202</c:v>
                </c:pt>
                <c:pt idx="480">
                  <c:v>0.20007163323782234</c:v>
                </c:pt>
                <c:pt idx="481">
                  <c:v>0.20124615054071476</c:v>
                </c:pt>
                <c:pt idx="482">
                  <c:v>0.20225769341386249</c:v>
                </c:pt>
                <c:pt idx="483">
                  <c:v>0.19998553450021697</c:v>
                </c:pt>
                <c:pt idx="484">
                  <c:v>0.19947562358276644</c:v>
                </c:pt>
                <c:pt idx="485">
                  <c:v>0.19864320542717831</c:v>
                </c:pt>
                <c:pt idx="486">
                  <c:v>0.19889228147411772</c:v>
                </c:pt>
                <c:pt idx="487">
                  <c:v>0.19845124956001406</c:v>
                </c:pt>
                <c:pt idx="488">
                  <c:v>0.20011467889908258</c:v>
                </c:pt>
                <c:pt idx="489">
                  <c:v>0.2012072434607646</c:v>
                </c:pt>
                <c:pt idx="490">
                  <c:v>0.20043196544276456</c:v>
                </c:pt>
                <c:pt idx="491">
                  <c:v>0.2004129289477431</c:v>
                </c:pt>
                <c:pt idx="492">
                  <c:v>0.19967255125284741</c:v>
                </c:pt>
                <c:pt idx="493">
                  <c:v>0.20004262271790862</c:v>
                </c:pt>
                <c:pt idx="494">
                  <c:v>0.19995790359924226</c:v>
                </c:pt>
                <c:pt idx="495">
                  <c:v>0.19970559371933266</c:v>
                </c:pt>
                <c:pt idx="496">
                  <c:v>0.20027962250961201</c:v>
                </c:pt>
                <c:pt idx="497">
                  <c:v>0.1988864613432941</c:v>
                </c:pt>
                <c:pt idx="498">
                  <c:v>0.20022940712595882</c:v>
                </c:pt>
                <c:pt idx="499">
                  <c:v>0.20235108594365997</c:v>
                </c:pt>
                <c:pt idx="500">
                  <c:v>0.20401046207497822</c:v>
                </c:pt>
                <c:pt idx="501">
                  <c:v>0.20308668685994519</c:v>
                </c:pt>
                <c:pt idx="502">
                  <c:v>0.20244077530509688</c:v>
                </c:pt>
                <c:pt idx="503">
                  <c:v>0.20221428571428571</c:v>
                </c:pt>
                <c:pt idx="504">
                  <c:v>0.20299251870324189</c:v>
                </c:pt>
                <c:pt idx="505">
                  <c:v>0.2033117350611951</c:v>
                </c:pt>
                <c:pt idx="506">
                  <c:v>0.20559055688319211</c:v>
                </c:pt>
                <c:pt idx="507">
                  <c:v>0.20554992030140559</c:v>
                </c:pt>
                <c:pt idx="508">
                  <c:v>0.20358005398494103</c:v>
                </c:pt>
                <c:pt idx="509">
                  <c:v>0.20507740846723899</c:v>
                </c:pt>
                <c:pt idx="510">
                  <c:v>0.20531400966183574</c:v>
                </c:pt>
                <c:pt idx="511">
                  <c:v>0.20670884213623658</c:v>
                </c:pt>
                <c:pt idx="512">
                  <c:v>0.20867552635508435</c:v>
                </c:pt>
                <c:pt idx="513">
                  <c:v>0.20929713648196357</c:v>
                </c:pt>
                <c:pt idx="514">
                  <c:v>0.20653690782225487</c:v>
                </c:pt>
                <c:pt idx="515">
                  <c:v>0.20391984144461575</c:v>
                </c:pt>
                <c:pt idx="516">
                  <c:v>0.20454377812200342</c:v>
                </c:pt>
                <c:pt idx="517">
                  <c:v>0.20424581005586592</c:v>
                </c:pt>
                <c:pt idx="518">
                  <c:v>0.20465704508257704</c:v>
                </c:pt>
                <c:pt idx="519">
                  <c:v>0.20580635354917157</c:v>
                </c:pt>
                <c:pt idx="520">
                  <c:v>0.20524914416127807</c:v>
                </c:pt>
                <c:pt idx="521">
                  <c:v>0.2063419467947252</c:v>
                </c:pt>
                <c:pt idx="522">
                  <c:v>0.20999924133222062</c:v>
                </c:pt>
                <c:pt idx="523">
                  <c:v>0.20931139358964362</c:v>
                </c:pt>
                <c:pt idx="524">
                  <c:v>0.2082647220261899</c:v>
                </c:pt>
                <c:pt idx="525">
                  <c:v>0.20901703391154866</c:v>
                </c:pt>
                <c:pt idx="526">
                  <c:v>0.20813210780495403</c:v>
                </c:pt>
                <c:pt idx="527">
                  <c:v>0.21152322079568869</c:v>
                </c:pt>
                <c:pt idx="528">
                  <c:v>0.21201805082732958</c:v>
                </c:pt>
                <c:pt idx="529">
                  <c:v>0.2154855223164294</c:v>
                </c:pt>
                <c:pt idx="530">
                  <c:v>0.21447657969192077</c:v>
                </c:pt>
                <c:pt idx="531">
                  <c:v>0.21652375991665998</c:v>
                </c:pt>
                <c:pt idx="532">
                  <c:v>0.21723862729449323</c:v>
                </c:pt>
                <c:pt idx="533">
                  <c:v>0.2174580103359173</c:v>
                </c:pt>
                <c:pt idx="534">
                  <c:v>0.21960560625814862</c:v>
                </c:pt>
                <c:pt idx="535">
                  <c:v>0.22233242416728655</c:v>
                </c:pt>
                <c:pt idx="536">
                  <c:v>0.21950629235237176</c:v>
                </c:pt>
                <c:pt idx="537">
                  <c:v>0.21797124600638976</c:v>
                </c:pt>
                <c:pt idx="538">
                  <c:v>0.21297031274805522</c:v>
                </c:pt>
                <c:pt idx="539">
                  <c:v>0.21237604125347084</c:v>
                </c:pt>
                <c:pt idx="540">
                  <c:v>0.21368057734546594</c:v>
                </c:pt>
                <c:pt idx="541">
                  <c:v>0.21401263946321294</c:v>
                </c:pt>
                <c:pt idx="542">
                  <c:v>0.21719384909568959</c:v>
                </c:pt>
                <c:pt idx="543">
                  <c:v>0.2160503665922856</c:v>
                </c:pt>
                <c:pt idx="544">
                  <c:v>0.21748625040439987</c:v>
                </c:pt>
                <c:pt idx="545">
                  <c:v>0.21777003484320556</c:v>
                </c:pt>
                <c:pt idx="546">
                  <c:v>0.21652532482688866</c:v>
                </c:pt>
                <c:pt idx="547">
                  <c:v>0.21603721516991248</c:v>
                </c:pt>
                <c:pt idx="548">
                  <c:v>0.21702599873176917</c:v>
                </c:pt>
                <c:pt idx="549">
                  <c:v>0.22081766541323308</c:v>
                </c:pt>
                <c:pt idx="550">
                  <c:v>0.21875973823621062</c:v>
                </c:pt>
                <c:pt idx="551">
                  <c:v>0.22011944465989294</c:v>
                </c:pt>
                <c:pt idx="552">
                  <c:v>0.21911660499173291</c:v>
                </c:pt>
                <c:pt idx="553">
                  <c:v>0.21960268995903223</c:v>
                </c:pt>
                <c:pt idx="554">
                  <c:v>0.21926401958534159</c:v>
                </c:pt>
                <c:pt idx="555">
                  <c:v>0.22311557788944725</c:v>
                </c:pt>
                <c:pt idx="556">
                  <c:v>0.22221358015089057</c:v>
                </c:pt>
                <c:pt idx="557">
                  <c:v>0.22155318820441564</c:v>
                </c:pt>
                <c:pt idx="558">
                  <c:v>0.22263194284397328</c:v>
                </c:pt>
                <c:pt idx="559">
                  <c:v>0.22478386167146977</c:v>
                </c:pt>
                <c:pt idx="560">
                  <c:v>0.22419088117174582</c:v>
                </c:pt>
                <c:pt idx="561">
                  <c:v>0.22323248158018499</c:v>
                </c:pt>
                <c:pt idx="562">
                  <c:v>0.22042253521126762</c:v>
                </c:pt>
                <c:pt idx="563">
                  <c:v>0.22121095256459697</c:v>
                </c:pt>
                <c:pt idx="564">
                  <c:v>0.22216973704928358</c:v>
                </c:pt>
                <c:pt idx="565">
                  <c:v>0.2206609623989324</c:v>
                </c:pt>
                <c:pt idx="566">
                  <c:v>0.21954442975977609</c:v>
                </c:pt>
                <c:pt idx="567">
                  <c:v>0.2182963361241263</c:v>
                </c:pt>
                <c:pt idx="568">
                  <c:v>0.21849522478453298</c:v>
                </c:pt>
                <c:pt idx="569">
                  <c:v>0.22228299085866082</c:v>
                </c:pt>
                <c:pt idx="570">
                  <c:v>0.22083203002815138</c:v>
                </c:pt>
                <c:pt idx="571">
                  <c:v>0.22623558816415382</c:v>
                </c:pt>
                <c:pt idx="572">
                  <c:v>0.22809837646680597</c:v>
                </c:pt>
                <c:pt idx="573">
                  <c:v>0.22773446728088828</c:v>
                </c:pt>
                <c:pt idx="574">
                  <c:v>0.23348482389222527</c:v>
                </c:pt>
                <c:pt idx="575">
                  <c:v>0.23415777562237308</c:v>
                </c:pt>
                <c:pt idx="576">
                  <c:v>0.23177436060871642</c:v>
                </c:pt>
                <c:pt idx="577">
                  <c:v>0.23118407486715836</c:v>
                </c:pt>
                <c:pt idx="578">
                  <c:v>0.23982013489882589</c:v>
                </c:pt>
                <c:pt idx="579">
                  <c:v>0.23587223587223588</c:v>
                </c:pt>
                <c:pt idx="580">
                  <c:v>0.2381442414887231</c:v>
                </c:pt>
                <c:pt idx="581">
                  <c:v>0.23278087782127094</c:v>
                </c:pt>
                <c:pt idx="582">
                  <c:v>0.22317112471801481</c:v>
                </c:pt>
                <c:pt idx="583">
                  <c:v>0.22710411342840656</c:v>
                </c:pt>
                <c:pt idx="584">
                  <c:v>0.22927035006326446</c:v>
                </c:pt>
                <c:pt idx="585">
                  <c:v>0.22811737997141174</c:v>
                </c:pt>
                <c:pt idx="586">
                  <c:v>0.23015150260783176</c:v>
                </c:pt>
                <c:pt idx="587">
                  <c:v>0.22920976417045924</c:v>
                </c:pt>
                <c:pt idx="588">
                  <c:v>0.23936074699227869</c:v>
                </c:pt>
                <c:pt idx="589">
                  <c:v>0.23795154754720238</c:v>
                </c:pt>
                <c:pt idx="590">
                  <c:v>0.23953127692572806</c:v>
                </c:pt>
                <c:pt idx="591">
                  <c:v>0.24541797049620026</c:v>
                </c:pt>
                <c:pt idx="592">
                  <c:v>0.2467826717418887</c:v>
                </c:pt>
                <c:pt idx="593">
                  <c:v>0.25248281130634076</c:v>
                </c:pt>
                <c:pt idx="594">
                  <c:v>0.25592322303309006</c:v>
                </c:pt>
                <c:pt idx="595">
                  <c:v>0.25535842477694592</c:v>
                </c:pt>
                <c:pt idx="596">
                  <c:v>0.2579933847850055</c:v>
                </c:pt>
                <c:pt idx="597">
                  <c:v>0.26666666666666666</c:v>
                </c:pt>
                <c:pt idx="598">
                  <c:v>0.2437099161322151</c:v>
                </c:pt>
                <c:pt idx="599">
                  <c:v>0.24787180771156736</c:v>
                </c:pt>
                <c:pt idx="600">
                  <c:v>0.26549655632081759</c:v>
                </c:pt>
                <c:pt idx="601">
                  <c:v>0.25733176922256584</c:v>
                </c:pt>
                <c:pt idx="602">
                  <c:v>0.26080892608089262</c:v>
                </c:pt>
                <c:pt idx="603">
                  <c:v>0.24805181661775125</c:v>
                </c:pt>
                <c:pt idx="604">
                  <c:v>0.2532860421447945</c:v>
                </c:pt>
                <c:pt idx="605">
                  <c:v>0.26368049426301854</c:v>
                </c:pt>
                <c:pt idx="606">
                  <c:v>0.26175155414985279</c:v>
                </c:pt>
                <c:pt idx="607">
                  <c:v>0.26194852941176472</c:v>
                </c:pt>
                <c:pt idx="608">
                  <c:v>0.26468135795116138</c:v>
                </c:pt>
                <c:pt idx="609">
                  <c:v>0.25330631399317405</c:v>
                </c:pt>
                <c:pt idx="610">
                  <c:v>0.25021486892995271</c:v>
                </c:pt>
                <c:pt idx="611">
                  <c:v>0.25202492211838007</c:v>
                </c:pt>
                <c:pt idx="612">
                  <c:v>0.24909635443560882</c:v>
                </c:pt>
                <c:pt idx="613">
                  <c:v>0.25218824014004737</c:v>
                </c:pt>
                <c:pt idx="614">
                  <c:v>0.24748531022806497</c:v>
                </c:pt>
                <c:pt idx="615">
                  <c:v>0.25376858301278721</c:v>
                </c:pt>
                <c:pt idx="616">
                  <c:v>0.2657935285053929</c:v>
                </c:pt>
                <c:pt idx="617">
                  <c:v>0.25847006179416154</c:v>
                </c:pt>
                <c:pt idx="618">
                  <c:v>0.26265788621396957</c:v>
                </c:pt>
                <c:pt idx="619">
                  <c:v>0.2648991868107386</c:v>
                </c:pt>
                <c:pt idx="620">
                  <c:v>0.27114891633651833</c:v>
                </c:pt>
                <c:pt idx="621">
                  <c:v>0.26543819238784688</c:v>
                </c:pt>
                <c:pt idx="622">
                  <c:v>0.27106903717386283</c:v>
                </c:pt>
                <c:pt idx="623">
                  <c:v>0.27108927108927111</c:v>
                </c:pt>
                <c:pt idx="624">
                  <c:v>0.26791456132292146</c:v>
                </c:pt>
                <c:pt idx="625">
                  <c:v>0.27889570552147241</c:v>
                </c:pt>
                <c:pt idx="626">
                  <c:v>0.29078860172299537</c:v>
                </c:pt>
                <c:pt idx="627">
                  <c:v>0.28910965794768612</c:v>
                </c:pt>
                <c:pt idx="628">
                  <c:v>0.27378572268611079</c:v>
                </c:pt>
                <c:pt idx="629">
                  <c:v>0.27328975017511092</c:v>
                </c:pt>
                <c:pt idx="630">
                  <c:v>0.26649432392941441</c:v>
                </c:pt>
                <c:pt idx="631">
                  <c:v>0.2671772671772672</c:v>
                </c:pt>
                <c:pt idx="632">
                  <c:v>0.27694556083302885</c:v>
                </c:pt>
                <c:pt idx="633">
                  <c:v>0.27055236308197494</c:v>
                </c:pt>
                <c:pt idx="634">
                  <c:v>0.26740723774622083</c:v>
                </c:pt>
                <c:pt idx="635">
                  <c:v>0.27022274325908557</c:v>
                </c:pt>
                <c:pt idx="636">
                  <c:v>0.26953258273626746</c:v>
                </c:pt>
                <c:pt idx="637">
                  <c:v>0.261978021978022</c:v>
                </c:pt>
                <c:pt idx="638">
                  <c:v>0.26122905027932958</c:v>
                </c:pt>
                <c:pt idx="639">
                  <c:v>0.25934968371989792</c:v>
                </c:pt>
                <c:pt idx="640">
                  <c:v>0.26279281328178306</c:v>
                </c:pt>
                <c:pt idx="641">
                  <c:v>0.26002921676592877</c:v>
                </c:pt>
                <c:pt idx="642">
                  <c:v>0.26347578347578349</c:v>
                </c:pt>
                <c:pt idx="643">
                  <c:v>0.25750979538528518</c:v>
                </c:pt>
                <c:pt idx="644">
                  <c:v>0.25870974832399163</c:v>
                </c:pt>
                <c:pt idx="645">
                  <c:v>0.26453130249748014</c:v>
                </c:pt>
                <c:pt idx="646">
                  <c:v>0.26340854972219074</c:v>
                </c:pt>
                <c:pt idx="647">
                  <c:v>0.26751665518033541</c:v>
                </c:pt>
                <c:pt idx="648">
                  <c:v>0.26810584958217271</c:v>
                </c:pt>
                <c:pt idx="649">
                  <c:v>0.26886683591045468</c:v>
                </c:pt>
                <c:pt idx="650">
                  <c:v>0.26755392381826526</c:v>
                </c:pt>
                <c:pt idx="651">
                  <c:v>0.26774824531124153</c:v>
                </c:pt>
                <c:pt idx="652">
                  <c:v>0.2657075418680454</c:v>
                </c:pt>
                <c:pt idx="653">
                  <c:v>0.26451684397163122</c:v>
                </c:pt>
                <c:pt idx="654">
                  <c:v>0.26043459552495701</c:v>
                </c:pt>
                <c:pt idx="655">
                  <c:v>0.26182014001077009</c:v>
                </c:pt>
                <c:pt idx="656">
                  <c:v>0.25623194607895583</c:v>
                </c:pt>
                <c:pt idx="657">
                  <c:v>0.26149773905371126</c:v>
                </c:pt>
                <c:pt idx="658">
                  <c:v>0.25702987697715285</c:v>
                </c:pt>
                <c:pt idx="659">
                  <c:v>0.25816589965203723</c:v>
                </c:pt>
                <c:pt idx="660">
                  <c:v>0.26463484761357103</c:v>
                </c:pt>
                <c:pt idx="661">
                  <c:v>0.26575594076455056</c:v>
                </c:pt>
                <c:pt idx="662">
                  <c:v>0.26834182766386155</c:v>
                </c:pt>
                <c:pt idx="663">
                  <c:v>0.26943127962085306</c:v>
                </c:pt>
                <c:pt idx="664">
                  <c:v>0.26980954620268044</c:v>
                </c:pt>
                <c:pt idx="665">
                  <c:v>0.28149435273675066</c:v>
                </c:pt>
                <c:pt idx="666">
                  <c:v>0.27114812611540751</c:v>
                </c:pt>
                <c:pt idx="667">
                  <c:v>0.27516616314199394</c:v>
                </c:pt>
                <c:pt idx="668">
                  <c:v>0.27132715678017089</c:v>
                </c:pt>
                <c:pt idx="669">
                  <c:v>0.27127151051625237</c:v>
                </c:pt>
                <c:pt idx="670">
                  <c:v>0.26996332662959893</c:v>
                </c:pt>
                <c:pt idx="671">
                  <c:v>0.26376015562421329</c:v>
                </c:pt>
                <c:pt idx="672">
                  <c:v>0.27025428740390306</c:v>
                </c:pt>
                <c:pt idx="673">
                  <c:v>0.26741518773391282</c:v>
                </c:pt>
                <c:pt idx="674">
                  <c:v>0.26616614192298377</c:v>
                </c:pt>
                <c:pt idx="675">
                  <c:v>0.26868879866252687</c:v>
                </c:pt>
                <c:pt idx="676">
                  <c:v>0.26197047881915275</c:v>
                </c:pt>
                <c:pt idx="677">
                  <c:v>0.26179496275274922</c:v>
                </c:pt>
                <c:pt idx="678">
                  <c:v>0.25891009427454587</c:v>
                </c:pt>
                <c:pt idx="679">
                  <c:v>0.25602755453501724</c:v>
                </c:pt>
                <c:pt idx="680">
                  <c:v>0.25965587775237636</c:v>
                </c:pt>
                <c:pt idx="681">
                  <c:v>0.25956937799043062</c:v>
                </c:pt>
                <c:pt idx="682">
                  <c:v>0.26141525221133161</c:v>
                </c:pt>
                <c:pt idx="683">
                  <c:v>0.26051232479458675</c:v>
                </c:pt>
                <c:pt idx="684">
                  <c:v>0.26824034334763946</c:v>
                </c:pt>
                <c:pt idx="685">
                  <c:v>0.27027710995824367</c:v>
                </c:pt>
                <c:pt idx="686">
                  <c:v>0.27628549501151189</c:v>
                </c:pt>
                <c:pt idx="687">
                  <c:v>0.27512270731077243</c:v>
                </c:pt>
                <c:pt idx="688">
                  <c:v>0.27796383121232415</c:v>
                </c:pt>
                <c:pt idx="689">
                  <c:v>0.27297367062467731</c:v>
                </c:pt>
                <c:pt idx="690">
                  <c:v>0.27253805125536618</c:v>
                </c:pt>
                <c:pt idx="691">
                  <c:v>0.27096006347527107</c:v>
                </c:pt>
                <c:pt idx="692">
                  <c:v>0.2753956445286081</c:v>
                </c:pt>
                <c:pt idx="693">
                  <c:v>0.28286118980169972</c:v>
                </c:pt>
                <c:pt idx="694">
                  <c:v>0.28157556728985306</c:v>
                </c:pt>
                <c:pt idx="695">
                  <c:v>0.28021748222501047</c:v>
                </c:pt>
                <c:pt idx="696">
                  <c:v>0.28561046511627908</c:v>
                </c:pt>
                <c:pt idx="697">
                  <c:v>0.28598374927452119</c:v>
                </c:pt>
                <c:pt idx="698">
                  <c:v>0.28498017912200851</c:v>
                </c:pt>
                <c:pt idx="699">
                  <c:v>0.27393653872800333</c:v>
                </c:pt>
                <c:pt idx="700">
                  <c:v>0.2718887665198238</c:v>
                </c:pt>
                <c:pt idx="701">
                  <c:v>0.26834437086092716</c:v>
                </c:pt>
                <c:pt idx="702">
                  <c:v>0.2702063346037587</c:v>
                </c:pt>
                <c:pt idx="703">
                  <c:v>0.27524387028737146</c:v>
                </c:pt>
                <c:pt idx="704">
                  <c:v>0.27206446661550265</c:v>
                </c:pt>
                <c:pt idx="705">
                  <c:v>0.26473164018516199</c:v>
                </c:pt>
                <c:pt idx="706">
                  <c:v>0.26463136559412215</c:v>
                </c:pt>
                <c:pt idx="707">
                  <c:v>0.26815278320949032</c:v>
                </c:pt>
                <c:pt idx="708">
                  <c:v>0.26112867915349064</c:v>
                </c:pt>
                <c:pt idx="709">
                  <c:v>0.26476426799007446</c:v>
                </c:pt>
                <c:pt idx="710">
                  <c:v>0.2649478207489257</c:v>
                </c:pt>
                <c:pt idx="711">
                  <c:v>0.26254361689327399</c:v>
                </c:pt>
                <c:pt idx="712">
                  <c:v>0.26479598088469553</c:v>
                </c:pt>
                <c:pt idx="713">
                  <c:v>0.26830816093412868</c:v>
                </c:pt>
                <c:pt idx="714">
                  <c:v>0.26534205231388336</c:v>
                </c:pt>
                <c:pt idx="715">
                  <c:v>0.26474216629657044</c:v>
                </c:pt>
                <c:pt idx="716">
                  <c:v>0.26261536617523673</c:v>
                </c:pt>
                <c:pt idx="717">
                  <c:v>0.25896036078803703</c:v>
                </c:pt>
                <c:pt idx="718">
                  <c:v>0.26172248803827752</c:v>
                </c:pt>
                <c:pt idx="719">
                  <c:v>0.26491120636864662</c:v>
                </c:pt>
                <c:pt idx="720">
                  <c:v>0.26245001817520902</c:v>
                </c:pt>
                <c:pt idx="721">
                  <c:v>0.25253466961892557</c:v>
                </c:pt>
                <c:pt idx="722">
                  <c:v>0.2517767680298264</c:v>
                </c:pt>
                <c:pt idx="723">
                  <c:v>0.25263781861292234</c:v>
                </c:pt>
                <c:pt idx="724">
                  <c:v>0.25442815249266865</c:v>
                </c:pt>
                <c:pt idx="725">
                  <c:v>0.25410404624277455</c:v>
                </c:pt>
                <c:pt idx="726">
                  <c:v>0.25367478180983005</c:v>
                </c:pt>
                <c:pt idx="727">
                  <c:v>0.25961884214311398</c:v>
                </c:pt>
                <c:pt idx="728">
                  <c:v>0.2572301904537973</c:v>
                </c:pt>
                <c:pt idx="729">
                  <c:v>0.25538206766027916</c:v>
                </c:pt>
                <c:pt idx="730">
                  <c:v>0.25289914489867632</c:v>
                </c:pt>
                <c:pt idx="731">
                  <c:v>0.24809600738518348</c:v>
                </c:pt>
                <c:pt idx="732">
                  <c:v>0.25198042870456661</c:v>
                </c:pt>
                <c:pt idx="733">
                  <c:v>0.25394413930115695</c:v>
                </c:pt>
                <c:pt idx="734">
                  <c:v>0.25277491703856275</c:v>
                </c:pt>
                <c:pt idx="735">
                  <c:v>0.25165865934568749</c:v>
                </c:pt>
                <c:pt idx="736">
                  <c:v>0.25133689839572193</c:v>
                </c:pt>
                <c:pt idx="737">
                  <c:v>0.24680897887323944</c:v>
                </c:pt>
                <c:pt idx="738">
                  <c:v>0.24555592359500938</c:v>
                </c:pt>
                <c:pt idx="739">
                  <c:v>0.24289125244193618</c:v>
                </c:pt>
                <c:pt idx="740">
                  <c:v>0.2473035439137134</c:v>
                </c:pt>
                <c:pt idx="741">
                  <c:v>0.24478382447838246</c:v>
                </c:pt>
                <c:pt idx="742">
                  <c:v>0.24824638316527839</c:v>
                </c:pt>
                <c:pt idx="743">
                  <c:v>0.25195119270089045</c:v>
                </c:pt>
                <c:pt idx="744">
                  <c:v>0.25372124492557507</c:v>
                </c:pt>
                <c:pt idx="745">
                  <c:v>0.25245974955277278</c:v>
                </c:pt>
                <c:pt idx="746">
                  <c:v>0.25216999210911961</c:v>
                </c:pt>
                <c:pt idx="747">
                  <c:v>0.25035624246410171</c:v>
                </c:pt>
                <c:pt idx="748">
                  <c:v>0.25208516242317819</c:v>
                </c:pt>
                <c:pt idx="749">
                  <c:v>0.25411556734062535</c:v>
                </c:pt>
                <c:pt idx="750">
                  <c:v>0.2554646340096402</c:v>
                </c:pt>
                <c:pt idx="751">
                  <c:v>0.25758256571556953</c:v>
                </c:pt>
                <c:pt idx="752">
                  <c:v>0.25432639649507122</c:v>
                </c:pt>
                <c:pt idx="753">
                  <c:v>0.25236980037916806</c:v>
                </c:pt>
                <c:pt idx="754">
                  <c:v>0.25153981522217334</c:v>
                </c:pt>
                <c:pt idx="755">
                  <c:v>0.24986490867826652</c:v>
                </c:pt>
                <c:pt idx="756">
                  <c:v>0.24881291547958215</c:v>
                </c:pt>
                <c:pt idx="757">
                  <c:v>0.25113336847654194</c:v>
                </c:pt>
                <c:pt idx="758">
                  <c:v>0.25306994127068871</c:v>
                </c:pt>
                <c:pt idx="759">
                  <c:v>0.25113720512006771</c:v>
                </c:pt>
                <c:pt idx="760">
                  <c:v>0.24981491274457959</c:v>
                </c:pt>
                <c:pt idx="761">
                  <c:v>0.25180543755310114</c:v>
                </c:pt>
                <c:pt idx="762">
                  <c:v>0.24830938292476754</c:v>
                </c:pt>
                <c:pt idx="763">
                  <c:v>0.24618644067796608</c:v>
                </c:pt>
                <c:pt idx="764">
                  <c:v>0.24615060113900022</c:v>
                </c:pt>
                <c:pt idx="765">
                  <c:v>0.24737063525452252</c:v>
                </c:pt>
                <c:pt idx="766">
                  <c:v>0.24703982777179762</c:v>
                </c:pt>
                <c:pt idx="767">
                  <c:v>0.2471628109995635</c:v>
                </c:pt>
                <c:pt idx="768">
                  <c:v>0.24991807755324957</c:v>
                </c:pt>
                <c:pt idx="769">
                  <c:v>0.25265669052266321</c:v>
                </c:pt>
                <c:pt idx="770">
                  <c:v>0.24869621903520209</c:v>
                </c:pt>
                <c:pt idx="771">
                  <c:v>0.2553763440860215</c:v>
                </c:pt>
                <c:pt idx="772">
                  <c:v>0.25360940123111364</c:v>
                </c:pt>
                <c:pt idx="773">
                  <c:v>0.25210830004438523</c:v>
                </c:pt>
                <c:pt idx="774">
                  <c:v>0.2509774109470026</c:v>
                </c:pt>
                <c:pt idx="775">
                  <c:v>0.25076219512195125</c:v>
                </c:pt>
                <c:pt idx="776">
                  <c:v>0.2499460625674218</c:v>
                </c:pt>
                <c:pt idx="777">
                  <c:v>0.25002718868950513</c:v>
                </c:pt>
                <c:pt idx="778">
                  <c:v>0.25322213798332072</c:v>
                </c:pt>
                <c:pt idx="779">
                  <c:v>0.25487139516757601</c:v>
                </c:pt>
                <c:pt idx="780">
                  <c:v>0.26013363028953229</c:v>
                </c:pt>
                <c:pt idx="781">
                  <c:v>0.26198046786282081</c:v>
                </c:pt>
                <c:pt idx="782">
                  <c:v>0.26329545454545455</c:v>
                </c:pt>
                <c:pt idx="783">
                  <c:v>0.26085970284677329</c:v>
                </c:pt>
                <c:pt idx="784">
                  <c:v>0.26023192360163711</c:v>
                </c:pt>
                <c:pt idx="785">
                  <c:v>0.25860155382907885</c:v>
                </c:pt>
                <c:pt idx="786">
                  <c:v>0.25791855203619912</c:v>
                </c:pt>
                <c:pt idx="787">
                  <c:v>0.25466437915505036</c:v>
                </c:pt>
                <c:pt idx="788">
                  <c:v>0.25679304048974333</c:v>
                </c:pt>
                <c:pt idx="789">
                  <c:v>0.25422288324657388</c:v>
                </c:pt>
                <c:pt idx="790">
                  <c:v>0.25228634500157682</c:v>
                </c:pt>
                <c:pt idx="791">
                  <c:v>0.25081092393010357</c:v>
                </c:pt>
                <c:pt idx="792">
                  <c:v>0.25096807953950812</c:v>
                </c:pt>
                <c:pt idx="793">
                  <c:v>0.2489248412860946</c:v>
                </c:pt>
                <c:pt idx="794">
                  <c:v>0.25015296757087496</c:v>
                </c:pt>
                <c:pt idx="795">
                  <c:v>0.24850025419420441</c:v>
                </c:pt>
                <c:pt idx="796">
                  <c:v>0.24997446112983959</c:v>
                </c:pt>
                <c:pt idx="797">
                  <c:v>0.25192012288786481</c:v>
                </c:pt>
                <c:pt idx="798">
                  <c:v>0.24901185770750989</c:v>
                </c:pt>
                <c:pt idx="799">
                  <c:v>0.24815302094929662</c:v>
                </c:pt>
                <c:pt idx="800">
                  <c:v>0.24442453205894069</c:v>
                </c:pt>
                <c:pt idx="801">
                  <c:v>0.24419066534260178</c:v>
                </c:pt>
                <c:pt idx="802">
                  <c:v>0.24330245991435118</c:v>
                </c:pt>
                <c:pt idx="803">
                  <c:v>0.2420662729001902</c:v>
                </c:pt>
                <c:pt idx="804">
                  <c:v>0.23992094861660079</c:v>
                </c:pt>
                <c:pt idx="805">
                  <c:v>0.24061788295870881</c:v>
                </c:pt>
                <c:pt idx="806">
                  <c:v>0.24365787626591798</c:v>
                </c:pt>
                <c:pt idx="807">
                  <c:v>0.24097222222222223</c:v>
                </c:pt>
                <c:pt idx="808">
                  <c:v>0.2405237767057202</c:v>
                </c:pt>
                <c:pt idx="809">
                  <c:v>0.24208750868141679</c:v>
                </c:pt>
                <c:pt idx="810">
                  <c:v>0.24565151052792186</c:v>
                </c:pt>
                <c:pt idx="811">
                  <c:v>0.24412150570188718</c:v>
                </c:pt>
                <c:pt idx="812">
                  <c:v>0.24359743897559027</c:v>
                </c:pt>
                <c:pt idx="813">
                  <c:v>0.24230121794237053</c:v>
                </c:pt>
                <c:pt idx="814">
                  <c:v>0.24026415460813827</c:v>
                </c:pt>
                <c:pt idx="815">
                  <c:v>0.24038461538461539</c:v>
                </c:pt>
                <c:pt idx="816">
                  <c:v>0.24030632027917798</c:v>
                </c:pt>
                <c:pt idx="817">
                  <c:v>0.24105844722302996</c:v>
                </c:pt>
                <c:pt idx="818">
                  <c:v>0.24052224371373307</c:v>
                </c:pt>
                <c:pt idx="819">
                  <c:v>0.2396014703037338</c:v>
                </c:pt>
                <c:pt idx="820">
                  <c:v>0.24224087448760492</c:v>
                </c:pt>
                <c:pt idx="821">
                  <c:v>0.24540918163672654</c:v>
                </c:pt>
                <c:pt idx="822">
                  <c:v>0.24654377880184333</c:v>
                </c:pt>
                <c:pt idx="823">
                  <c:v>0.24500745156482859</c:v>
                </c:pt>
                <c:pt idx="824">
                  <c:v>0.24338624338624337</c:v>
                </c:pt>
                <c:pt idx="825">
                  <c:v>0.24334563823586555</c:v>
                </c:pt>
                <c:pt idx="826">
                  <c:v>0.2413959317458787</c:v>
                </c:pt>
                <c:pt idx="827">
                  <c:v>0.24067181983013644</c:v>
                </c:pt>
                <c:pt idx="828">
                  <c:v>0.24176768158824091</c:v>
                </c:pt>
                <c:pt idx="829">
                  <c:v>0.24002659574468085</c:v>
                </c:pt>
                <c:pt idx="830">
                  <c:v>0.23779795686719638</c:v>
                </c:pt>
                <c:pt idx="831">
                  <c:v>0.23611628773760718</c:v>
                </c:pt>
                <c:pt idx="832">
                  <c:v>0.23562896603210154</c:v>
                </c:pt>
                <c:pt idx="833">
                  <c:v>0.23800599700149924</c:v>
                </c:pt>
                <c:pt idx="834">
                  <c:v>0.23785814936589947</c:v>
                </c:pt>
                <c:pt idx="835">
                  <c:v>0.23694779116465867</c:v>
                </c:pt>
                <c:pt idx="836">
                  <c:v>0.23893388585420983</c:v>
                </c:pt>
                <c:pt idx="837">
                  <c:v>0.24035806113703453</c:v>
                </c:pt>
                <c:pt idx="838">
                  <c:v>0.24164672091910003</c:v>
                </c:pt>
                <c:pt idx="839">
                  <c:v>0.23786681715575622</c:v>
                </c:pt>
                <c:pt idx="840">
                  <c:v>0.23971698113207549</c:v>
                </c:pt>
                <c:pt idx="841">
                  <c:v>0.24112131830665784</c:v>
                </c:pt>
                <c:pt idx="842">
                  <c:v>0.24495145631067961</c:v>
                </c:pt>
                <c:pt idx="843">
                  <c:v>0.24695092204117475</c:v>
                </c:pt>
                <c:pt idx="844">
                  <c:v>0.24389540472985966</c:v>
                </c:pt>
                <c:pt idx="845">
                  <c:v>0.24263103023410104</c:v>
                </c:pt>
                <c:pt idx="846">
                  <c:v>0.24300567107750473</c:v>
                </c:pt>
                <c:pt idx="847">
                  <c:v>0.24256636338054591</c:v>
                </c:pt>
                <c:pt idx="848">
                  <c:v>0.2418422524706321</c:v>
                </c:pt>
                <c:pt idx="849">
                  <c:v>0.24173476968796434</c:v>
                </c:pt>
                <c:pt idx="850">
                  <c:v>0.24139214591475899</c:v>
                </c:pt>
                <c:pt idx="851">
                  <c:v>0.23813008873845029</c:v>
                </c:pt>
                <c:pt idx="852">
                  <c:v>0.23908486008568045</c:v>
                </c:pt>
                <c:pt idx="853">
                  <c:v>0.24217099825511984</c:v>
                </c:pt>
                <c:pt idx="854">
                  <c:v>0.24155205392112211</c:v>
                </c:pt>
                <c:pt idx="855">
                  <c:v>0.24256020510942222</c:v>
                </c:pt>
                <c:pt idx="856">
                  <c:v>0.242908620530352</c:v>
                </c:pt>
                <c:pt idx="857">
                  <c:v>0.24083051312540016</c:v>
                </c:pt>
                <c:pt idx="858">
                  <c:v>0.24121021465581052</c:v>
                </c:pt>
                <c:pt idx="859">
                  <c:v>0.24197923487045181</c:v>
                </c:pt>
                <c:pt idx="860">
                  <c:v>0.24328133809434316</c:v>
                </c:pt>
                <c:pt idx="861">
                  <c:v>0.2472943204673882</c:v>
                </c:pt>
                <c:pt idx="862">
                  <c:v>0.2460384435067979</c:v>
                </c:pt>
                <c:pt idx="863">
                  <c:v>0.24942062572421783</c:v>
                </c:pt>
                <c:pt idx="864">
                  <c:v>0.25</c:v>
                </c:pt>
                <c:pt idx="865">
                  <c:v>0.24758719541328236</c:v>
                </c:pt>
                <c:pt idx="866">
                  <c:v>0.24790316431566908</c:v>
                </c:pt>
                <c:pt idx="867">
                  <c:v>0.24454843238184371</c:v>
                </c:pt>
                <c:pt idx="868">
                  <c:v>0.24456268085503594</c:v>
                </c:pt>
                <c:pt idx="869">
                  <c:v>0.24304097836999181</c:v>
                </c:pt>
                <c:pt idx="870">
                  <c:v>0.24290537457797245</c:v>
                </c:pt>
                <c:pt idx="871">
                  <c:v>0.2423967317294598</c:v>
                </c:pt>
                <c:pt idx="872">
                  <c:v>0.24341924241034577</c:v>
                </c:pt>
                <c:pt idx="873">
                  <c:v>0.24375114030286443</c:v>
                </c:pt>
                <c:pt idx="874">
                  <c:v>0.24161496268321198</c:v>
                </c:pt>
                <c:pt idx="875">
                  <c:v>0.2425004490749057</c:v>
                </c:pt>
                <c:pt idx="876">
                  <c:v>0.24247326323357599</c:v>
                </c:pt>
                <c:pt idx="877">
                  <c:v>0.24449098524858862</c:v>
                </c:pt>
                <c:pt idx="878">
                  <c:v>0.24572786256054097</c:v>
                </c:pt>
                <c:pt idx="879">
                  <c:v>0.24472116946399569</c:v>
                </c:pt>
                <c:pt idx="880">
                  <c:v>0.24488692675015769</c:v>
                </c:pt>
                <c:pt idx="881">
                  <c:v>0.24358053510504579</c:v>
                </c:pt>
                <c:pt idx="882">
                  <c:v>0.24532262480606007</c:v>
                </c:pt>
                <c:pt idx="883">
                  <c:v>0.24358741131526288</c:v>
                </c:pt>
                <c:pt idx="884">
                  <c:v>0.24393530997304583</c:v>
                </c:pt>
                <c:pt idx="885">
                  <c:v>0.2437752808988764</c:v>
                </c:pt>
                <c:pt idx="886">
                  <c:v>0.24379416560971193</c:v>
                </c:pt>
                <c:pt idx="887">
                  <c:v>0.24367174128456895</c:v>
                </c:pt>
                <c:pt idx="888">
                  <c:v>0.24377481053771199</c:v>
                </c:pt>
                <c:pt idx="889">
                  <c:v>0.24368214578961775</c:v>
                </c:pt>
                <c:pt idx="890">
                  <c:v>0.24322850390838033</c:v>
                </c:pt>
                <c:pt idx="891">
                  <c:v>0.24267895878524948</c:v>
                </c:pt>
                <c:pt idx="892">
                  <c:v>0.24300243002430025</c:v>
                </c:pt>
                <c:pt idx="893">
                  <c:v>0.24224546348440154</c:v>
                </c:pt>
                <c:pt idx="894">
                  <c:v>0.24238886394252357</c:v>
                </c:pt>
                <c:pt idx="895">
                  <c:v>0.24085365853658536</c:v>
                </c:pt>
                <c:pt idx="896">
                  <c:v>0.24087856235251404</c:v>
                </c:pt>
                <c:pt idx="897">
                  <c:v>0.23809091733962434</c:v>
                </c:pt>
                <c:pt idx="898">
                  <c:v>0.23695320219168239</c:v>
                </c:pt>
                <c:pt idx="899">
                  <c:v>0.23771592231271815</c:v>
                </c:pt>
                <c:pt idx="900">
                  <c:v>0.23742742295667707</c:v>
                </c:pt>
                <c:pt idx="901">
                  <c:v>0.23719772403982931</c:v>
                </c:pt>
                <c:pt idx="902">
                  <c:v>0.2371362668559262</c:v>
                </c:pt>
                <c:pt idx="903">
                  <c:v>0.23791755508173418</c:v>
                </c:pt>
                <c:pt idx="904">
                  <c:v>0.23755776750799859</c:v>
                </c:pt>
                <c:pt idx="905">
                  <c:v>0.23752692031586503</c:v>
                </c:pt>
                <c:pt idx="906">
                  <c:v>0.23533045089561461</c:v>
                </c:pt>
                <c:pt idx="907">
                  <c:v>0.23479714864032386</c:v>
                </c:pt>
                <c:pt idx="908">
                  <c:v>0.23445607246504266</c:v>
                </c:pt>
                <c:pt idx="909">
                  <c:v>0.23347053157019004</c:v>
                </c:pt>
                <c:pt idx="910">
                  <c:v>0.23191062232696169</c:v>
                </c:pt>
                <c:pt idx="911">
                  <c:v>0.2321973328684738</c:v>
                </c:pt>
                <c:pt idx="912">
                  <c:v>0.23570297378145347</c:v>
                </c:pt>
                <c:pt idx="913">
                  <c:v>0.23538649450357704</c:v>
                </c:pt>
                <c:pt idx="914">
                  <c:v>0.23405551205081351</c:v>
                </c:pt>
                <c:pt idx="915">
                  <c:v>0.23556846180922211</c:v>
                </c:pt>
                <c:pt idx="916">
                  <c:v>0.23405179906135928</c:v>
                </c:pt>
                <c:pt idx="917">
                  <c:v>0.23470014926683641</c:v>
                </c:pt>
                <c:pt idx="918">
                  <c:v>0.23589973142345569</c:v>
                </c:pt>
                <c:pt idx="919">
                  <c:v>0.24072887098251078</c:v>
                </c:pt>
                <c:pt idx="920">
                  <c:v>0.23995627220552065</c:v>
                </c:pt>
                <c:pt idx="921">
                  <c:v>0.24069161101454578</c:v>
                </c:pt>
                <c:pt idx="922">
                  <c:v>0.24009833378858236</c:v>
                </c:pt>
                <c:pt idx="923">
                  <c:v>0.24224002947407205</c:v>
                </c:pt>
                <c:pt idx="924">
                  <c:v>0.24397057454139118</c:v>
                </c:pt>
                <c:pt idx="925">
                  <c:v>0.2420685860993948</c:v>
                </c:pt>
                <c:pt idx="926">
                  <c:v>0.24261641601739448</c:v>
                </c:pt>
                <c:pt idx="927">
                  <c:v>0.24210142948192662</c:v>
                </c:pt>
                <c:pt idx="928">
                  <c:v>0.24473881999248404</c:v>
                </c:pt>
                <c:pt idx="929">
                  <c:v>0.2435777236077255</c:v>
                </c:pt>
                <c:pt idx="930">
                  <c:v>0.24506563414864482</c:v>
                </c:pt>
                <c:pt idx="931">
                  <c:v>0.24491699309830256</c:v>
                </c:pt>
                <c:pt idx="932">
                  <c:v>0.24511727875899447</c:v>
                </c:pt>
                <c:pt idx="933">
                  <c:v>0.24452048460186815</c:v>
                </c:pt>
                <c:pt idx="934">
                  <c:v>0.24472417623102555</c:v>
                </c:pt>
                <c:pt idx="935">
                  <c:v>0.24339347548751597</c:v>
                </c:pt>
                <c:pt idx="936">
                  <c:v>0.24396880101578086</c:v>
                </c:pt>
                <c:pt idx="937">
                  <c:v>0.24398160670814173</c:v>
                </c:pt>
                <c:pt idx="938">
                  <c:v>0.24401655569551917</c:v>
                </c:pt>
                <c:pt idx="939">
                  <c:v>0.24397265203310545</c:v>
                </c:pt>
                <c:pt idx="940">
                  <c:v>0.24560604680812312</c:v>
                </c:pt>
                <c:pt idx="941">
                  <c:v>0.24490164230283346</c:v>
                </c:pt>
                <c:pt idx="942">
                  <c:v>0.24541429475015814</c:v>
                </c:pt>
                <c:pt idx="943">
                  <c:v>0.24408524471735599</c:v>
                </c:pt>
                <c:pt idx="944">
                  <c:v>0.24327464474037</c:v>
                </c:pt>
                <c:pt idx="945">
                  <c:v>0.24349376114081997</c:v>
                </c:pt>
                <c:pt idx="946">
                  <c:v>0.24336598397150488</c:v>
                </c:pt>
                <c:pt idx="947">
                  <c:v>0.24343039772727273</c:v>
                </c:pt>
                <c:pt idx="948">
                  <c:v>0.24148796498905908</c:v>
                </c:pt>
                <c:pt idx="949">
                  <c:v>0.2405705784545375</c:v>
                </c:pt>
                <c:pt idx="950">
                  <c:v>0.23982177179800804</c:v>
                </c:pt>
                <c:pt idx="951">
                  <c:v>0.23841002000521877</c:v>
                </c:pt>
                <c:pt idx="952">
                  <c:v>0.23785188393243828</c:v>
                </c:pt>
                <c:pt idx="953">
                  <c:v>0.23800450372423351</c:v>
                </c:pt>
                <c:pt idx="954">
                  <c:v>0.23976101826998011</c:v>
                </c:pt>
                <c:pt idx="955">
                  <c:v>0.23898290524868998</c:v>
                </c:pt>
                <c:pt idx="956">
                  <c:v>0.23859948761742103</c:v>
                </c:pt>
                <c:pt idx="957">
                  <c:v>0.23897812713602185</c:v>
                </c:pt>
                <c:pt idx="958">
                  <c:v>0.23945848064154523</c:v>
                </c:pt>
                <c:pt idx="959">
                  <c:v>0.23938588215112788</c:v>
                </c:pt>
                <c:pt idx="960">
                  <c:v>0.23958776935525083</c:v>
                </c:pt>
                <c:pt idx="961">
                  <c:v>0.23904484765491268</c:v>
                </c:pt>
                <c:pt idx="962">
                  <c:v>0.23909129875696528</c:v>
                </c:pt>
                <c:pt idx="963">
                  <c:v>0.23940641619488764</c:v>
                </c:pt>
                <c:pt idx="964">
                  <c:v>0.23900443232185475</c:v>
                </c:pt>
                <c:pt idx="965">
                  <c:v>0.23926746166950594</c:v>
                </c:pt>
                <c:pt idx="966">
                  <c:v>0.23871794871794871</c:v>
                </c:pt>
                <c:pt idx="967">
                  <c:v>0.23862478777589136</c:v>
                </c:pt>
                <c:pt idx="968">
                  <c:v>0.23669585719097339</c:v>
                </c:pt>
                <c:pt idx="969">
                  <c:v>0.235383064516129</c:v>
                </c:pt>
                <c:pt idx="970">
                  <c:v>0.23521459952686719</c:v>
                </c:pt>
                <c:pt idx="971">
                  <c:v>0.23482360865538437</c:v>
                </c:pt>
                <c:pt idx="972">
                  <c:v>0.23454621497281472</c:v>
                </c:pt>
                <c:pt idx="973">
                  <c:v>0.23492567228996158</c:v>
                </c:pt>
                <c:pt idx="974">
                  <c:v>0.23399816406575982</c:v>
                </c:pt>
                <c:pt idx="975">
                  <c:v>0.23170228566713424</c:v>
                </c:pt>
                <c:pt idx="976">
                  <c:v>0.23109901888036935</c:v>
                </c:pt>
                <c:pt idx="977">
                  <c:v>0.2338304289544236</c:v>
                </c:pt>
                <c:pt idx="978">
                  <c:v>0.23387029463316919</c:v>
                </c:pt>
                <c:pt idx="979">
                  <c:v>0.2324619457313038</c:v>
                </c:pt>
                <c:pt idx="980">
                  <c:v>0.23288579479529259</c:v>
                </c:pt>
                <c:pt idx="981">
                  <c:v>0.23219302594612462</c:v>
                </c:pt>
                <c:pt idx="982">
                  <c:v>0.23011247024053855</c:v>
                </c:pt>
                <c:pt idx="983">
                  <c:v>0.23049031726411207</c:v>
                </c:pt>
                <c:pt idx="984">
                  <c:v>0.23193787981093855</c:v>
                </c:pt>
                <c:pt idx="985">
                  <c:v>0.23203216619199196</c:v>
                </c:pt>
                <c:pt idx="986">
                  <c:v>0.22993546251861657</c:v>
                </c:pt>
                <c:pt idx="987">
                  <c:v>0.23255618213955054</c:v>
                </c:pt>
                <c:pt idx="988">
                  <c:v>0.23090984628167843</c:v>
                </c:pt>
                <c:pt idx="989">
                  <c:v>0.23408781484002725</c:v>
                </c:pt>
                <c:pt idx="990">
                  <c:v>0.23634651600753295</c:v>
                </c:pt>
                <c:pt idx="991">
                  <c:v>0.2383566495484328</c:v>
                </c:pt>
                <c:pt idx="992">
                  <c:v>0.24033794715081788</c:v>
                </c:pt>
                <c:pt idx="993">
                  <c:v>0.23691460055096419</c:v>
                </c:pt>
                <c:pt idx="994">
                  <c:v>0.23750323750323751</c:v>
                </c:pt>
                <c:pt idx="995">
                  <c:v>0.23584504044274157</c:v>
                </c:pt>
                <c:pt idx="996">
                  <c:v>0.23734804724545222</c:v>
                </c:pt>
                <c:pt idx="997">
                  <c:v>0.2394415664237422</c:v>
                </c:pt>
                <c:pt idx="998">
                  <c:v>0.24186046511627904</c:v>
                </c:pt>
                <c:pt idx="999">
                  <c:v>0.24377224199288253</c:v>
                </c:pt>
                <c:pt idx="1000">
                  <c:v>0.24454187544738723</c:v>
                </c:pt>
                <c:pt idx="1001">
                  <c:v>0.2466059140784824</c:v>
                </c:pt>
                <c:pt idx="1002">
                  <c:v>0.24395161290322581</c:v>
                </c:pt>
                <c:pt idx="1003">
                  <c:v>0.24538111595952095</c:v>
                </c:pt>
                <c:pt idx="1004">
                  <c:v>0.2422556112038583</c:v>
                </c:pt>
                <c:pt idx="1005">
                  <c:v>0.24213865820658764</c:v>
                </c:pt>
                <c:pt idx="1006">
                  <c:v>0.23907547851209823</c:v>
                </c:pt>
                <c:pt idx="1007">
                  <c:v>0.24092529944226021</c:v>
                </c:pt>
                <c:pt idx="1008">
                  <c:v>0.24448990979261601</c:v>
                </c:pt>
                <c:pt idx="1009">
                  <c:v>0.24236381763799508</c:v>
                </c:pt>
                <c:pt idx="1010">
                  <c:v>0.24189323457682235</c:v>
                </c:pt>
                <c:pt idx="1011">
                  <c:v>0.24405542033327093</c:v>
                </c:pt>
                <c:pt idx="1012">
                  <c:v>0.24523651530950802</c:v>
                </c:pt>
                <c:pt idx="1013">
                  <c:v>0.24657662727443255</c:v>
                </c:pt>
                <c:pt idx="1014">
                  <c:v>0.24743045733144742</c:v>
                </c:pt>
                <c:pt idx="1015">
                  <c:v>0.24452588181401741</c:v>
                </c:pt>
                <c:pt idx="1016">
                  <c:v>0.24133843909555067</c:v>
                </c:pt>
                <c:pt idx="1017">
                  <c:v>0.24308282348643959</c:v>
                </c:pt>
                <c:pt idx="1018">
                  <c:v>0.24008928571428573</c:v>
                </c:pt>
                <c:pt idx="1019">
                  <c:v>0.23856734548052877</c:v>
                </c:pt>
                <c:pt idx="1020">
                  <c:v>0.24032459425717853</c:v>
                </c:pt>
                <c:pt idx="1021">
                  <c:v>0.23861093708046183</c:v>
                </c:pt>
                <c:pt idx="1022">
                  <c:v>0.2386679831253927</c:v>
                </c:pt>
                <c:pt idx="1023">
                  <c:v>0.24002920507438169</c:v>
                </c:pt>
                <c:pt idx="1024">
                  <c:v>0.24233269248374986</c:v>
                </c:pt>
                <c:pt idx="1025">
                  <c:v>0.24343697635449635</c:v>
                </c:pt>
                <c:pt idx="1026">
                  <c:v>0.23991842032075644</c:v>
                </c:pt>
                <c:pt idx="1027">
                  <c:v>0.24272296103413002</c:v>
                </c:pt>
                <c:pt idx="1028">
                  <c:v>0.2464254869974091</c:v>
                </c:pt>
                <c:pt idx="1029">
                  <c:v>0.2470451462894788</c:v>
                </c:pt>
                <c:pt idx="1030">
                  <c:v>0.24863760217983652</c:v>
                </c:pt>
                <c:pt idx="1031">
                  <c:v>0.24902152641878667</c:v>
                </c:pt>
                <c:pt idx="1032">
                  <c:v>0.24885778166618061</c:v>
                </c:pt>
                <c:pt idx="1033">
                  <c:v>0.24587692017717463</c:v>
                </c:pt>
                <c:pt idx="1034">
                  <c:v>0.24710712952594252</c:v>
                </c:pt>
                <c:pt idx="1035">
                  <c:v>0.24472026676546874</c:v>
                </c:pt>
                <c:pt idx="1036">
                  <c:v>0.24595019901879109</c:v>
                </c:pt>
                <c:pt idx="1037">
                  <c:v>0.24448294729162867</c:v>
                </c:pt>
                <c:pt idx="1038">
                  <c:v>0.24459644322845417</c:v>
                </c:pt>
                <c:pt idx="1039">
                  <c:v>0.24525893508388036</c:v>
                </c:pt>
                <c:pt idx="1040">
                  <c:v>0.24864054003375211</c:v>
                </c:pt>
                <c:pt idx="1041">
                  <c:v>0.24764656538353993</c:v>
                </c:pt>
                <c:pt idx="1042">
                  <c:v>0.24787979351032449</c:v>
                </c:pt>
                <c:pt idx="1043">
                  <c:v>0.24843560287662281</c:v>
                </c:pt>
                <c:pt idx="1044">
                  <c:v>0.24575187283025762</c:v>
                </c:pt>
                <c:pt idx="1045">
                  <c:v>0.24590163934426229</c:v>
                </c:pt>
                <c:pt idx="1046">
                  <c:v>0.24462172821799927</c:v>
                </c:pt>
                <c:pt idx="1047">
                  <c:v>0.24554011653966831</c:v>
                </c:pt>
                <c:pt idx="1048">
                  <c:v>0.245781828024903</c:v>
                </c:pt>
                <c:pt idx="1049">
                  <c:v>0.24399310907607216</c:v>
                </c:pt>
                <c:pt idx="1050">
                  <c:v>0.24467216831413804</c:v>
                </c:pt>
                <c:pt idx="1051">
                  <c:v>0.24201844625753813</c:v>
                </c:pt>
                <c:pt idx="1052">
                  <c:v>0.24104437711637855</c:v>
                </c:pt>
                <c:pt idx="1053">
                  <c:v>0.24032929096220235</c:v>
                </c:pt>
                <c:pt idx="1054">
                  <c:v>0.23952148870181658</c:v>
                </c:pt>
                <c:pt idx="1055">
                  <c:v>0.24103567933090134</c:v>
                </c:pt>
                <c:pt idx="1056">
                  <c:v>0.24099477829896451</c:v>
                </c:pt>
                <c:pt idx="1057">
                  <c:v>0.24283680370172628</c:v>
                </c:pt>
                <c:pt idx="1058">
                  <c:v>0.24556267154620312</c:v>
                </c:pt>
                <c:pt idx="1059">
                  <c:v>0.24680106784497838</c:v>
                </c:pt>
                <c:pt idx="1060">
                  <c:v>0.24743790970362847</c:v>
                </c:pt>
                <c:pt idx="1061">
                  <c:v>0.24727507851468686</c:v>
                </c:pt>
                <c:pt idx="1062">
                  <c:v>0.24664659184232138</c:v>
                </c:pt>
                <c:pt idx="1063">
                  <c:v>0.24637945168048092</c:v>
                </c:pt>
                <c:pt idx="1064">
                  <c:v>0.24777530589543939</c:v>
                </c:pt>
                <c:pt idx="1065">
                  <c:v>0.24858179112805728</c:v>
                </c:pt>
                <c:pt idx="1066">
                  <c:v>0.25009335324869303</c:v>
                </c:pt>
                <c:pt idx="1067">
                  <c:v>0.25262958400454849</c:v>
                </c:pt>
                <c:pt idx="1068">
                  <c:v>0.2522182367377761</c:v>
                </c:pt>
                <c:pt idx="1069">
                  <c:v>0.25201938610662356</c:v>
                </c:pt>
                <c:pt idx="1070">
                  <c:v>0.24976604903612204</c:v>
                </c:pt>
                <c:pt idx="1071">
                  <c:v>0.25125819010540312</c:v>
                </c:pt>
                <c:pt idx="1072">
                  <c:v>0.25144810559301112</c:v>
                </c:pt>
                <c:pt idx="1073">
                  <c:v>0.24847870182555781</c:v>
                </c:pt>
                <c:pt idx="1074">
                  <c:v>0.2477391066045492</c:v>
                </c:pt>
                <c:pt idx="1075">
                  <c:v>0.24609973847957434</c:v>
                </c:pt>
                <c:pt idx="1076">
                  <c:v>0.24790222546515869</c:v>
                </c:pt>
                <c:pt idx="1077">
                  <c:v>0.24726021193732453</c:v>
                </c:pt>
                <c:pt idx="1078">
                  <c:v>0.24693472773169853</c:v>
                </c:pt>
                <c:pt idx="1079">
                  <c:v>0.24686042339433081</c:v>
                </c:pt>
                <c:pt idx="1080">
                  <c:v>0.24441092973740242</c:v>
                </c:pt>
                <c:pt idx="1081">
                  <c:v>0.24500665778961384</c:v>
                </c:pt>
                <c:pt idx="1082">
                  <c:v>0.24575521754510082</c:v>
                </c:pt>
                <c:pt idx="1083">
                  <c:v>0.2460858027421495</c:v>
                </c:pt>
                <c:pt idx="1084">
                  <c:v>0.24491065872522003</c:v>
                </c:pt>
                <c:pt idx="1085">
                  <c:v>0.24384904999562212</c:v>
                </c:pt>
                <c:pt idx="1086">
                  <c:v>0.24390243902439024</c:v>
                </c:pt>
                <c:pt idx="1087">
                  <c:v>0.24554752248280728</c:v>
                </c:pt>
                <c:pt idx="1088">
                  <c:v>0.24595555555555557</c:v>
                </c:pt>
                <c:pt idx="1089">
                  <c:v>0.24420832607559659</c:v>
                </c:pt>
                <c:pt idx="1090">
                  <c:v>0.24398354773781394</c:v>
                </c:pt>
                <c:pt idx="1091">
                  <c:v>0.24470218888985784</c:v>
                </c:pt>
                <c:pt idx="1092">
                  <c:v>0.24443085524591596</c:v>
                </c:pt>
                <c:pt idx="1093">
                  <c:v>0.24428283536318235</c:v>
                </c:pt>
                <c:pt idx="1094">
                  <c:v>0.24369601256434867</c:v>
                </c:pt>
                <c:pt idx="1095">
                  <c:v>0.24483516483516485</c:v>
                </c:pt>
                <c:pt idx="1096">
                  <c:v>0.24224405377456049</c:v>
                </c:pt>
                <c:pt idx="1097">
                  <c:v>0.24329914677238645</c:v>
                </c:pt>
                <c:pt idx="1098">
                  <c:v>0.24273017516610579</c:v>
                </c:pt>
                <c:pt idx="1099">
                  <c:v>0.24189119615582633</c:v>
                </c:pt>
                <c:pt idx="1100">
                  <c:v>0.24192027432490354</c:v>
                </c:pt>
                <c:pt idx="1101">
                  <c:v>0.24177420733270658</c:v>
                </c:pt>
                <c:pt idx="1102">
                  <c:v>0.2419436906377205</c:v>
                </c:pt>
                <c:pt idx="1103">
                  <c:v>0.24297633236846586</c:v>
                </c:pt>
                <c:pt idx="1104">
                  <c:v>0.24307561597281221</c:v>
                </c:pt>
                <c:pt idx="1105">
                  <c:v>0.2427291173486642</c:v>
                </c:pt>
                <c:pt idx="1106">
                  <c:v>0.24295382506639251</c:v>
                </c:pt>
                <c:pt idx="1107">
                  <c:v>0.24272503605667259</c:v>
                </c:pt>
                <c:pt idx="1108">
                  <c:v>0.24303733175315331</c:v>
                </c:pt>
                <c:pt idx="1109">
                  <c:v>0.2434305027460921</c:v>
                </c:pt>
                <c:pt idx="1110">
                  <c:v>0.24330244313395114</c:v>
                </c:pt>
                <c:pt idx="1111">
                  <c:v>0.24191374663072776</c:v>
                </c:pt>
                <c:pt idx="1112">
                  <c:v>0.24134144281128569</c:v>
                </c:pt>
                <c:pt idx="1113">
                  <c:v>0.24214527027027027</c:v>
                </c:pt>
                <c:pt idx="1114">
                  <c:v>0.24280530002531861</c:v>
                </c:pt>
                <c:pt idx="1115">
                  <c:v>0.24171095925082256</c:v>
                </c:pt>
                <c:pt idx="1116">
                  <c:v>0.24121191831268832</c:v>
                </c:pt>
                <c:pt idx="1117">
                  <c:v>0.24101709045435599</c:v>
                </c:pt>
                <c:pt idx="1118">
                  <c:v>0.23932602650089974</c:v>
                </c:pt>
                <c:pt idx="1119">
                  <c:v>0.23718732176322008</c:v>
                </c:pt>
                <c:pt idx="1120">
                  <c:v>0.23724385664135847</c:v>
                </c:pt>
                <c:pt idx="1121">
                  <c:v>0.23772716059534579</c:v>
                </c:pt>
                <c:pt idx="1122">
                  <c:v>0.23603603603603604</c:v>
                </c:pt>
                <c:pt idx="1123">
                  <c:v>0.23717527129233806</c:v>
                </c:pt>
                <c:pt idx="1124">
                  <c:v>0.23885191347753743</c:v>
                </c:pt>
                <c:pt idx="1125">
                  <c:v>0.23927351495459467</c:v>
                </c:pt>
                <c:pt idx="1126">
                  <c:v>0.24035206499661477</c:v>
                </c:pt>
                <c:pt idx="1127">
                  <c:v>0.24031466756893927</c:v>
                </c:pt>
                <c:pt idx="1128">
                  <c:v>0.23999666555518506</c:v>
                </c:pt>
                <c:pt idx="1129">
                  <c:v>0.23950453071743286</c:v>
                </c:pt>
                <c:pt idx="1130">
                  <c:v>0.23970380231300439</c:v>
                </c:pt>
                <c:pt idx="1131">
                  <c:v>0.2403545799915576</c:v>
                </c:pt>
                <c:pt idx="1132">
                  <c:v>0.23868552412645591</c:v>
                </c:pt>
                <c:pt idx="1133">
                  <c:v>0.23989898989898992</c:v>
                </c:pt>
                <c:pt idx="1134">
                  <c:v>0.23875461564283318</c:v>
                </c:pt>
                <c:pt idx="1135">
                  <c:v>0.23900751118237828</c:v>
                </c:pt>
                <c:pt idx="1136">
                  <c:v>0.2378315841665978</c:v>
                </c:pt>
                <c:pt idx="1137">
                  <c:v>0.2349869451697128</c:v>
                </c:pt>
                <c:pt idx="1138">
                  <c:v>0.23443730165188378</c:v>
                </c:pt>
                <c:pt idx="1139">
                  <c:v>0.23411534701857281</c:v>
                </c:pt>
                <c:pt idx="1140">
                  <c:v>0.23528453960758772</c:v>
                </c:pt>
                <c:pt idx="1141">
                  <c:v>0.23531797534068788</c:v>
                </c:pt>
                <c:pt idx="1142">
                  <c:v>0.23505171299288946</c:v>
                </c:pt>
                <c:pt idx="1143">
                  <c:v>0.23409383033419023</c:v>
                </c:pt>
                <c:pt idx="1144">
                  <c:v>0.23394348105330764</c:v>
                </c:pt>
                <c:pt idx="1145">
                  <c:v>0.23486003048046844</c:v>
                </c:pt>
                <c:pt idx="1146">
                  <c:v>0.23618049959709911</c:v>
                </c:pt>
                <c:pt idx="1147">
                  <c:v>0.23690113763819903</c:v>
                </c:pt>
                <c:pt idx="1148">
                  <c:v>0.23620273531777958</c:v>
                </c:pt>
                <c:pt idx="1149">
                  <c:v>0.23539325842696629</c:v>
                </c:pt>
                <c:pt idx="1150">
                  <c:v>0.23335194194114364</c:v>
                </c:pt>
                <c:pt idx="1151">
                  <c:v>0.23366194943552235</c:v>
                </c:pt>
                <c:pt idx="1152">
                  <c:v>0.23407643312101911</c:v>
                </c:pt>
                <c:pt idx="1153">
                  <c:v>0.23286908077994428</c:v>
                </c:pt>
                <c:pt idx="1154">
                  <c:v>0.23317173964873242</c:v>
                </c:pt>
                <c:pt idx="1155">
                  <c:v>0.23308449809402795</c:v>
                </c:pt>
                <c:pt idx="1156">
                  <c:v>0.2330575882914413</c:v>
                </c:pt>
                <c:pt idx="1157">
                  <c:v>0.23308151093439364</c:v>
                </c:pt>
                <c:pt idx="1158">
                  <c:v>0.23101141282959467</c:v>
                </c:pt>
                <c:pt idx="1159">
                  <c:v>0.23050874153409984</c:v>
                </c:pt>
                <c:pt idx="1160">
                  <c:v>0.22939517392666878</c:v>
                </c:pt>
                <c:pt idx="1161">
                  <c:v>0.22906036580579323</c:v>
                </c:pt>
                <c:pt idx="1162">
                  <c:v>0.22833097372974676</c:v>
                </c:pt>
                <c:pt idx="1163">
                  <c:v>0.22877618522601983</c:v>
                </c:pt>
                <c:pt idx="1164">
                  <c:v>0.2278113474064192</c:v>
                </c:pt>
                <c:pt idx="1165">
                  <c:v>0.22764037953025351</c:v>
                </c:pt>
                <c:pt idx="1166">
                  <c:v>0.22848017449559863</c:v>
                </c:pt>
                <c:pt idx="1167">
                  <c:v>0.22683681361175556</c:v>
                </c:pt>
                <c:pt idx="1168">
                  <c:v>0.2266059295861643</c:v>
                </c:pt>
                <c:pt idx="1169">
                  <c:v>0.2283820662768031</c:v>
                </c:pt>
                <c:pt idx="1170">
                  <c:v>0.22985633978763273</c:v>
                </c:pt>
                <c:pt idx="1171">
                  <c:v>0.22972657162888524</c:v>
                </c:pt>
                <c:pt idx="1172">
                  <c:v>0.22881487219209914</c:v>
                </c:pt>
                <c:pt idx="1173">
                  <c:v>0.22946504606332743</c:v>
                </c:pt>
                <c:pt idx="1174">
                  <c:v>0.22796329143209687</c:v>
                </c:pt>
                <c:pt idx="1175">
                  <c:v>0.22509423801830911</c:v>
                </c:pt>
                <c:pt idx="1176">
                  <c:v>0.22690259943626684</c:v>
                </c:pt>
                <c:pt idx="1177">
                  <c:v>0.22443270127447931</c:v>
                </c:pt>
                <c:pt idx="1178">
                  <c:v>0.22250267706899188</c:v>
                </c:pt>
                <c:pt idx="1179">
                  <c:v>0.22208598360027587</c:v>
                </c:pt>
                <c:pt idx="1180">
                  <c:v>0.22274048019574857</c:v>
                </c:pt>
                <c:pt idx="1181">
                  <c:v>0.22340831109416698</c:v>
                </c:pt>
                <c:pt idx="1182">
                  <c:v>0.22232325528529212</c:v>
                </c:pt>
                <c:pt idx="1183">
                  <c:v>0.22237308591687413</c:v>
                </c:pt>
                <c:pt idx="1184">
                  <c:v>0.22325546231193769</c:v>
                </c:pt>
                <c:pt idx="1185">
                  <c:v>0.22233978234582832</c:v>
                </c:pt>
                <c:pt idx="1186">
                  <c:v>0.22222222222222218</c:v>
                </c:pt>
                <c:pt idx="1187">
                  <c:v>0.22071498163831221</c:v>
                </c:pt>
                <c:pt idx="1188">
                  <c:v>0.22133674159837607</c:v>
                </c:pt>
                <c:pt idx="1189">
                  <c:v>0.22054538662682108</c:v>
                </c:pt>
                <c:pt idx="1190">
                  <c:v>0.22137802607076348</c:v>
                </c:pt>
                <c:pt idx="1191">
                  <c:v>0.22151193042444065</c:v>
                </c:pt>
                <c:pt idx="1192">
                  <c:v>0.22445573845103539</c:v>
                </c:pt>
                <c:pt idx="1193">
                  <c:v>0.22530911311250187</c:v>
                </c:pt>
                <c:pt idx="1194">
                  <c:v>0.22454746811273196</c:v>
                </c:pt>
                <c:pt idx="1195">
                  <c:v>0.22330537293130809</c:v>
                </c:pt>
                <c:pt idx="1196">
                  <c:v>0.22320690950056327</c:v>
                </c:pt>
                <c:pt idx="1197">
                  <c:v>0.22523485832124032</c:v>
                </c:pt>
                <c:pt idx="1198">
                  <c:v>0.22414450118131238</c:v>
                </c:pt>
                <c:pt idx="1199">
                  <c:v>0.22259683824080317</c:v>
                </c:pt>
                <c:pt idx="1200">
                  <c:v>0.22329584056767568</c:v>
                </c:pt>
                <c:pt idx="1201">
                  <c:v>0.2244540820208476</c:v>
                </c:pt>
                <c:pt idx="1202">
                  <c:v>0.22446824558756975</c:v>
                </c:pt>
                <c:pt idx="1203">
                  <c:v>0.22592340811239522</c:v>
                </c:pt>
                <c:pt idx="1204">
                  <c:v>0.22864398953363091</c:v>
                </c:pt>
                <c:pt idx="1205">
                  <c:v>0.22722409049220421</c:v>
                </c:pt>
                <c:pt idx="1206">
                  <c:v>0.22698961937716261</c:v>
                </c:pt>
                <c:pt idx="1207">
                  <c:v>0.22759800871188551</c:v>
                </c:pt>
                <c:pt idx="1208">
                  <c:v>0.22856237121572356</c:v>
                </c:pt>
                <c:pt idx="1209">
                  <c:v>0.2266718811106766</c:v>
                </c:pt>
                <c:pt idx="1210">
                  <c:v>0.22737946149029431</c:v>
                </c:pt>
                <c:pt idx="1211">
                  <c:v>0.22668413750578079</c:v>
                </c:pt>
                <c:pt idx="1212">
                  <c:v>0.2271637404284941</c:v>
                </c:pt>
                <c:pt idx="1213">
                  <c:v>0.22690112602190346</c:v>
                </c:pt>
                <c:pt idx="1214">
                  <c:v>0.22681436210847974</c:v>
                </c:pt>
                <c:pt idx="1215">
                  <c:v>0.22612338156892611</c:v>
                </c:pt>
                <c:pt idx="1216">
                  <c:v>0.22659948083676898</c:v>
                </c:pt>
                <c:pt idx="1217">
                  <c:v>0.22614894585166084</c:v>
                </c:pt>
                <c:pt idx="1218">
                  <c:v>0.22580402199292007</c:v>
                </c:pt>
                <c:pt idx="1219">
                  <c:v>0.22565804359303115</c:v>
                </c:pt>
                <c:pt idx="1220">
                  <c:v>0.22583552384528727</c:v>
                </c:pt>
                <c:pt idx="1221">
                  <c:v>0.22609935464505479</c:v>
                </c:pt>
                <c:pt idx="1222">
                  <c:v>0.22635845091564094</c:v>
                </c:pt>
                <c:pt idx="1223">
                  <c:v>0.22669459823432592</c:v>
                </c:pt>
                <c:pt idx="1224">
                  <c:v>0.22757275727572759</c:v>
                </c:pt>
                <c:pt idx="1225">
                  <c:v>0.22768327562848109</c:v>
                </c:pt>
                <c:pt idx="1226">
                  <c:v>0.22957874075192511</c:v>
                </c:pt>
                <c:pt idx="1227">
                  <c:v>0.23206815243021223</c:v>
                </c:pt>
                <c:pt idx="1228">
                  <c:v>0.23223794310056289</c:v>
                </c:pt>
                <c:pt idx="1229">
                  <c:v>0.23342961386439648</c:v>
                </c:pt>
                <c:pt idx="1230">
                  <c:v>0.23356558618600426</c:v>
                </c:pt>
                <c:pt idx="1231">
                  <c:v>0.23491115196078433</c:v>
                </c:pt>
                <c:pt idx="1232">
                  <c:v>0.23402634985911203</c:v>
                </c:pt>
                <c:pt idx="1233">
                  <c:v>0.23208114199849739</c:v>
                </c:pt>
                <c:pt idx="1234">
                  <c:v>0.23097622963073702</c:v>
                </c:pt>
                <c:pt idx="1235">
                  <c:v>0.23061957497755164</c:v>
                </c:pt>
                <c:pt idx="1236">
                  <c:v>0.23020995622820686</c:v>
                </c:pt>
                <c:pt idx="1237">
                  <c:v>0.23019090440038331</c:v>
                </c:pt>
                <c:pt idx="1238">
                  <c:v>0.23091617074425094</c:v>
                </c:pt>
                <c:pt idx="1239">
                  <c:v>0.23103423000806272</c:v>
                </c:pt>
                <c:pt idx="1240">
                  <c:v>0.23168404052268388</c:v>
                </c:pt>
                <c:pt idx="1241">
                  <c:v>0.23310985043837032</c:v>
                </c:pt>
                <c:pt idx="1242">
                  <c:v>0.23436920566639471</c:v>
                </c:pt>
                <c:pt idx="1243">
                  <c:v>0.23471297058603396</c:v>
                </c:pt>
                <c:pt idx="1244">
                  <c:v>0.23427719821162446</c:v>
                </c:pt>
                <c:pt idx="1245">
                  <c:v>0.23418942992874109</c:v>
                </c:pt>
                <c:pt idx="1246">
                  <c:v>0.23360565246191209</c:v>
                </c:pt>
                <c:pt idx="1247">
                  <c:v>0.23564415352573639</c:v>
                </c:pt>
                <c:pt idx="1248">
                  <c:v>0.23800710689961502</c:v>
                </c:pt>
                <c:pt idx="1249">
                  <c:v>0.23955535660996718</c:v>
                </c:pt>
                <c:pt idx="1250">
                  <c:v>0.24115924618965387</c:v>
                </c:pt>
                <c:pt idx="1251">
                  <c:v>0.24172110835773825</c:v>
                </c:pt>
                <c:pt idx="1252">
                  <c:v>0.23995236677582613</c:v>
                </c:pt>
                <c:pt idx="1253">
                  <c:v>0.24071874071874072</c:v>
                </c:pt>
                <c:pt idx="1254">
                  <c:v>0.24189806152234111</c:v>
                </c:pt>
                <c:pt idx="1255">
                  <c:v>0.24307133121308497</c:v>
                </c:pt>
                <c:pt idx="1256">
                  <c:v>0.24304660856384996</c:v>
                </c:pt>
                <c:pt idx="1257">
                  <c:v>0.24065261726716522</c:v>
                </c:pt>
                <c:pt idx="1258">
                  <c:v>0.23992481203007518</c:v>
                </c:pt>
                <c:pt idx="1259">
                  <c:v>0.23998202381844058</c:v>
                </c:pt>
                <c:pt idx="1260">
                  <c:v>0.23951074870274278</c:v>
                </c:pt>
                <c:pt idx="1261">
                  <c:v>0.24251156441950406</c:v>
                </c:pt>
                <c:pt idx="1262">
                  <c:v>0.23996052531693618</c:v>
                </c:pt>
                <c:pt idx="1263">
                  <c:v>0.2400705413280172</c:v>
                </c:pt>
                <c:pt idx="1264">
                  <c:v>0.24137931034482754</c:v>
                </c:pt>
                <c:pt idx="1265">
                  <c:v>0.24100496277915631</c:v>
                </c:pt>
                <c:pt idx="1266">
                  <c:v>0.24217411618128021</c:v>
                </c:pt>
                <c:pt idx="1267">
                  <c:v>0.24165378670788251</c:v>
                </c:pt>
                <c:pt idx="1268">
                  <c:v>0.24224137931034484</c:v>
                </c:pt>
                <c:pt idx="1269">
                  <c:v>0.24314800313234142</c:v>
                </c:pt>
                <c:pt idx="1270">
                  <c:v>0.24265388184348902</c:v>
                </c:pt>
                <c:pt idx="1271">
                  <c:v>0.24334750433002678</c:v>
                </c:pt>
                <c:pt idx="1272">
                  <c:v>0.24477611940298508</c:v>
                </c:pt>
                <c:pt idx="1273">
                  <c:v>0.2451003541912633</c:v>
                </c:pt>
                <c:pt idx="1274">
                  <c:v>0.2456538762725137</c:v>
                </c:pt>
                <c:pt idx="1275">
                  <c:v>0.2421011973735033</c:v>
                </c:pt>
                <c:pt idx="1276">
                  <c:v>0.24201445558405227</c:v>
                </c:pt>
                <c:pt idx="1277">
                  <c:v>0.24053000779423225</c:v>
                </c:pt>
                <c:pt idx="1278">
                  <c:v>0.24138474883684252</c:v>
                </c:pt>
                <c:pt idx="1279">
                  <c:v>0.24034703767390964</c:v>
                </c:pt>
                <c:pt idx="1280">
                  <c:v>0.23771313941825473</c:v>
                </c:pt>
                <c:pt idx="1281">
                  <c:v>0.23707160342717257</c:v>
                </c:pt>
                <c:pt idx="1282">
                  <c:v>0.23664469197544896</c:v>
                </c:pt>
                <c:pt idx="1283">
                  <c:v>0.2349910394265233</c:v>
                </c:pt>
                <c:pt idx="1284">
                  <c:v>0.23510948359614378</c:v>
                </c:pt>
                <c:pt idx="1285">
                  <c:v>0.23609763379861162</c:v>
                </c:pt>
                <c:pt idx="1286">
                  <c:v>0.23529846335697399</c:v>
                </c:pt>
                <c:pt idx="1287">
                  <c:v>0.23616071428571425</c:v>
                </c:pt>
                <c:pt idx="1288">
                  <c:v>0.23876638629991667</c:v>
                </c:pt>
                <c:pt idx="1289">
                  <c:v>0.23904109589041095</c:v>
                </c:pt>
                <c:pt idx="1290">
                  <c:v>0.23824332524271843</c:v>
                </c:pt>
                <c:pt idx="1291">
                  <c:v>0.23882990911173907</c:v>
                </c:pt>
                <c:pt idx="1292">
                  <c:v>0.23813501404814336</c:v>
                </c:pt>
                <c:pt idx="1293">
                  <c:v>0.23857285047086743</c:v>
                </c:pt>
                <c:pt idx="1294">
                  <c:v>0.23800195886385897</c:v>
                </c:pt>
                <c:pt idx="1295">
                  <c:v>0.23776856388993592</c:v>
                </c:pt>
                <c:pt idx="1296">
                  <c:v>0.23644880660272138</c:v>
                </c:pt>
                <c:pt idx="1297">
                  <c:v>0.23584485064645561</c:v>
                </c:pt>
                <c:pt idx="1298">
                  <c:v>0.23499962639169092</c:v>
                </c:pt>
                <c:pt idx="1299">
                  <c:v>0.23528088202205052</c:v>
                </c:pt>
                <c:pt idx="1300">
                  <c:v>0.2375957120980092</c:v>
                </c:pt>
                <c:pt idx="1301">
                  <c:v>0.23828904930118264</c:v>
                </c:pt>
                <c:pt idx="1302">
                  <c:v>0.23838243253692101</c:v>
                </c:pt>
                <c:pt idx="1303">
                  <c:v>0.23854635813014441</c:v>
                </c:pt>
                <c:pt idx="1304">
                  <c:v>0.24161287752012114</c:v>
                </c:pt>
                <c:pt idx="1305">
                  <c:v>0.24126178964888642</c:v>
                </c:pt>
                <c:pt idx="1306">
                  <c:v>0.24521869283219688</c:v>
                </c:pt>
                <c:pt idx="1307">
                  <c:v>0.24908394403730846</c:v>
                </c:pt>
                <c:pt idx="1308">
                  <c:v>0.25636914306075181</c:v>
                </c:pt>
                <c:pt idx="1309">
                  <c:v>0.25093632958801498</c:v>
                </c:pt>
                <c:pt idx="1310">
                  <c:v>0.252471279722148</c:v>
                </c:pt>
                <c:pt idx="1311">
                  <c:v>0.24878547686013808</c:v>
                </c:pt>
                <c:pt idx="1312">
                  <c:v>0.25008465966813409</c:v>
                </c:pt>
                <c:pt idx="1313">
                  <c:v>0.24838335267783121</c:v>
                </c:pt>
                <c:pt idx="1314">
                  <c:v>0.25110795216991388</c:v>
                </c:pt>
                <c:pt idx="1315">
                  <c:v>0.25261134787331829</c:v>
                </c:pt>
                <c:pt idx="1316">
                  <c:v>0.25927866561872326</c:v>
                </c:pt>
                <c:pt idx="1317">
                  <c:v>0.26234019886363635</c:v>
                </c:pt>
                <c:pt idx="1318">
                  <c:v>0.26292912268251573</c:v>
                </c:pt>
                <c:pt idx="1319">
                  <c:v>0.25979045001717621</c:v>
                </c:pt>
                <c:pt idx="1320">
                  <c:v>0.25728319783197834</c:v>
                </c:pt>
                <c:pt idx="1321">
                  <c:v>0.25730994152046782</c:v>
                </c:pt>
                <c:pt idx="1322">
                  <c:v>0.25574298550478936</c:v>
                </c:pt>
                <c:pt idx="1323">
                  <c:v>0.25304878048780488</c:v>
                </c:pt>
                <c:pt idx="1324">
                  <c:v>0.25304076265614728</c:v>
                </c:pt>
                <c:pt idx="1325">
                  <c:v>0.25274095892652593</c:v>
                </c:pt>
                <c:pt idx="1326">
                  <c:v>0.25450636679345129</c:v>
                </c:pt>
                <c:pt idx="1327">
                  <c:v>0.25744590581247351</c:v>
                </c:pt>
                <c:pt idx="1328">
                  <c:v>0.2583126762971194</c:v>
                </c:pt>
                <c:pt idx="1329">
                  <c:v>0.25571535455981376</c:v>
                </c:pt>
                <c:pt idx="1330">
                  <c:v>0.25772849462365588</c:v>
                </c:pt>
                <c:pt idx="1331">
                  <c:v>0.25879917184265011</c:v>
                </c:pt>
                <c:pt idx="1332">
                  <c:v>0.25739264592440214</c:v>
                </c:pt>
                <c:pt idx="1333">
                  <c:v>0.25598776966196707</c:v>
                </c:pt>
                <c:pt idx="1334">
                  <c:v>0.25550808410823489</c:v>
                </c:pt>
                <c:pt idx="1335">
                  <c:v>0.25413818660956927</c:v>
                </c:pt>
                <c:pt idx="1336">
                  <c:v>0.25378538512179066</c:v>
                </c:pt>
                <c:pt idx="1337">
                  <c:v>0.25417671016540599</c:v>
                </c:pt>
                <c:pt idx="1338">
                  <c:v>0.25497212282599652</c:v>
                </c:pt>
                <c:pt idx="1339">
                  <c:v>0.25730944010974882</c:v>
                </c:pt>
                <c:pt idx="1340">
                  <c:v>0.26085415559099773</c:v>
                </c:pt>
                <c:pt idx="1341">
                  <c:v>0.25982032763783686</c:v>
                </c:pt>
                <c:pt idx="1342">
                  <c:v>0.25868891947694428</c:v>
                </c:pt>
                <c:pt idx="1343">
                  <c:v>0.25735919686915093</c:v>
                </c:pt>
                <c:pt idx="1344">
                  <c:v>0.25775075987841944</c:v>
                </c:pt>
                <c:pt idx="1345">
                  <c:v>0.25825075398535113</c:v>
                </c:pt>
                <c:pt idx="1346">
                  <c:v>0.262129916040654</c:v>
                </c:pt>
                <c:pt idx="1347">
                  <c:v>0.26589647957791318</c:v>
                </c:pt>
                <c:pt idx="1348">
                  <c:v>0.26268470713904218</c:v>
                </c:pt>
                <c:pt idx="1349">
                  <c:v>0.25825904562139484</c:v>
                </c:pt>
                <c:pt idx="1350">
                  <c:v>0.25667439265172975</c:v>
                </c:pt>
                <c:pt idx="1351">
                  <c:v>0.2598738224872526</c:v>
                </c:pt>
                <c:pt idx="1352">
                  <c:v>0.25539387857501256</c:v>
                </c:pt>
                <c:pt idx="1353">
                  <c:v>0.25463659147869672</c:v>
                </c:pt>
                <c:pt idx="1354">
                  <c:v>0.25440993788819877</c:v>
                </c:pt>
                <c:pt idx="1355">
                  <c:v>0.25416977844162308</c:v>
                </c:pt>
                <c:pt idx="1356">
                  <c:v>0.25185608223872075</c:v>
                </c:pt>
                <c:pt idx="1357">
                  <c:v>0.25501122847874907</c:v>
                </c:pt>
                <c:pt idx="1358">
                  <c:v>0.25199869472997227</c:v>
                </c:pt>
                <c:pt idx="1359">
                  <c:v>0.25427226946256087</c:v>
                </c:pt>
                <c:pt idx="1360">
                  <c:v>0.25456189380240013</c:v>
                </c:pt>
                <c:pt idx="1361">
                  <c:v>0.25385173832378799</c:v>
                </c:pt>
                <c:pt idx="1362">
                  <c:v>0.24902382659972908</c:v>
                </c:pt>
                <c:pt idx="1363">
                  <c:v>0.25095489638358393</c:v>
                </c:pt>
                <c:pt idx="1364">
                  <c:v>0.25092518101367661</c:v>
                </c:pt>
                <c:pt idx="1365">
                  <c:v>0.24558812096711499</c:v>
                </c:pt>
                <c:pt idx="1366">
                  <c:v>0.24502332814930017</c:v>
                </c:pt>
                <c:pt idx="1367">
                  <c:v>0.24733067729083666</c:v>
                </c:pt>
                <c:pt idx="1368">
                  <c:v>0.25</c:v>
                </c:pt>
                <c:pt idx="1369">
                  <c:v>0.24832647794176951</c:v>
                </c:pt>
                <c:pt idx="1370">
                  <c:v>0.24689108910891092</c:v>
                </c:pt>
                <c:pt idx="1371">
                  <c:v>0.24697162894485175</c:v>
                </c:pt>
                <c:pt idx="1372">
                  <c:v>0.24750514810708063</c:v>
                </c:pt>
                <c:pt idx="1373">
                  <c:v>0.24679386925242414</c:v>
                </c:pt>
                <c:pt idx="1374">
                  <c:v>0.2502435855797337</c:v>
                </c:pt>
                <c:pt idx="1375">
                  <c:v>0.25032175032175036</c:v>
                </c:pt>
                <c:pt idx="1376">
                  <c:v>0.24853939681035844</c:v>
                </c:pt>
                <c:pt idx="1377">
                  <c:v>0.24876454646899412</c:v>
                </c:pt>
                <c:pt idx="1378">
                  <c:v>0.24873096446700507</c:v>
                </c:pt>
                <c:pt idx="1379">
                  <c:v>0.25048355899419728</c:v>
                </c:pt>
                <c:pt idx="1380">
                  <c:v>0.25362378183604944</c:v>
                </c:pt>
                <c:pt idx="1381">
                  <c:v>0.25463190686997866</c:v>
                </c:pt>
                <c:pt idx="1382">
                  <c:v>0.25539027243857598</c:v>
                </c:pt>
                <c:pt idx="1383">
                  <c:v>0.25664904773890429</c:v>
                </c:pt>
                <c:pt idx="1384">
                  <c:v>0.25960878517501718</c:v>
                </c:pt>
                <c:pt idx="1385">
                  <c:v>0.26104521230875022</c:v>
                </c:pt>
                <c:pt idx="1386">
                  <c:v>0.25770612313089969</c:v>
                </c:pt>
                <c:pt idx="1387">
                  <c:v>0.25964181591003749</c:v>
                </c:pt>
                <c:pt idx="1388">
                  <c:v>0.25522041763341069</c:v>
                </c:pt>
                <c:pt idx="1389">
                  <c:v>0.25486116668000319</c:v>
                </c:pt>
                <c:pt idx="1390">
                  <c:v>0.25420470927438732</c:v>
                </c:pt>
                <c:pt idx="1391">
                  <c:v>0.25297100301061637</c:v>
                </c:pt>
                <c:pt idx="1392">
                  <c:v>0.25320766671946776</c:v>
                </c:pt>
                <c:pt idx="1393">
                  <c:v>0.25289986585654539</c:v>
                </c:pt>
                <c:pt idx="1394">
                  <c:v>0.25558693021379586</c:v>
                </c:pt>
                <c:pt idx="1395">
                  <c:v>0.25394684648948829</c:v>
                </c:pt>
                <c:pt idx="1396">
                  <c:v>0.25537396344899765</c:v>
                </c:pt>
                <c:pt idx="1397">
                  <c:v>0.25721251523770822</c:v>
                </c:pt>
                <c:pt idx="1398">
                  <c:v>0.25866600952850338</c:v>
                </c:pt>
                <c:pt idx="1399">
                  <c:v>0.26033226941648252</c:v>
                </c:pt>
                <c:pt idx="1400">
                  <c:v>0.2589851139073937</c:v>
                </c:pt>
                <c:pt idx="1401">
                  <c:v>0.26070330035746941</c:v>
                </c:pt>
                <c:pt idx="1402">
                  <c:v>0.25829097070927132</c:v>
                </c:pt>
                <c:pt idx="1403">
                  <c:v>0.26052991865990177</c:v>
                </c:pt>
                <c:pt idx="1404">
                  <c:v>0.25816236928235015</c:v>
                </c:pt>
                <c:pt idx="1405">
                  <c:v>0.2576944378510958</c:v>
                </c:pt>
                <c:pt idx="1406">
                  <c:v>0.25796505652620766</c:v>
                </c:pt>
                <c:pt idx="1407">
                  <c:v>0.26011375470640069</c:v>
                </c:pt>
                <c:pt idx="1408">
                  <c:v>0.25880114176974311</c:v>
                </c:pt>
                <c:pt idx="1409">
                  <c:v>0.25888446215139443</c:v>
                </c:pt>
                <c:pt idx="1410">
                  <c:v>0.25458823529411767</c:v>
                </c:pt>
                <c:pt idx="1411">
                  <c:v>0.25364134690681284</c:v>
                </c:pt>
                <c:pt idx="1412">
                  <c:v>0.25281162136832241</c:v>
                </c:pt>
                <c:pt idx="1413">
                  <c:v>0.25182053089029832</c:v>
                </c:pt>
                <c:pt idx="1414">
                  <c:v>0.25160131229495392</c:v>
                </c:pt>
                <c:pt idx="1415">
                  <c:v>0.25029040501819871</c:v>
                </c:pt>
                <c:pt idx="1416">
                  <c:v>0.24907120743034059</c:v>
                </c:pt>
                <c:pt idx="1417">
                  <c:v>0.24839780711914142</c:v>
                </c:pt>
                <c:pt idx="1418">
                  <c:v>0.24945669046879851</c:v>
                </c:pt>
                <c:pt idx="1419">
                  <c:v>0.24942013298283591</c:v>
                </c:pt>
                <c:pt idx="1420">
                  <c:v>0.24722795748260301</c:v>
                </c:pt>
                <c:pt idx="1421">
                  <c:v>0.24638673360718089</c:v>
                </c:pt>
                <c:pt idx="1422">
                  <c:v>0.24631290862095181</c:v>
                </c:pt>
                <c:pt idx="1423">
                  <c:v>0.24595395486665142</c:v>
                </c:pt>
                <c:pt idx="1424">
                  <c:v>0.24486535828388861</c:v>
                </c:pt>
                <c:pt idx="1425">
                  <c:v>0.24562462281231143</c:v>
                </c:pt>
                <c:pt idx="1426">
                  <c:v>0.245981195025781</c:v>
                </c:pt>
                <c:pt idx="1427">
                  <c:v>0.24442421483841603</c:v>
                </c:pt>
                <c:pt idx="1428">
                  <c:v>0.24366293674354872</c:v>
                </c:pt>
                <c:pt idx="1429">
                  <c:v>0.24390801096558029</c:v>
                </c:pt>
                <c:pt idx="1430">
                  <c:v>0.24352683626481467</c:v>
                </c:pt>
                <c:pt idx="1431">
                  <c:v>0.24404582454024723</c:v>
                </c:pt>
                <c:pt idx="1432">
                  <c:v>0.24141519250780435</c:v>
                </c:pt>
                <c:pt idx="1433">
                  <c:v>0.24142804016362962</c:v>
                </c:pt>
                <c:pt idx="1434">
                  <c:v>0.24104162029824175</c:v>
                </c:pt>
                <c:pt idx="1435">
                  <c:v>0.24040239662696947</c:v>
                </c:pt>
                <c:pt idx="1436">
                  <c:v>0.2414302600472813</c:v>
                </c:pt>
                <c:pt idx="1437">
                  <c:v>0.24270616254837746</c:v>
                </c:pt>
                <c:pt idx="1438">
                  <c:v>0.24194739952718675</c:v>
                </c:pt>
                <c:pt idx="1439">
                  <c:v>0.24284340557733558</c:v>
                </c:pt>
                <c:pt idx="1440">
                  <c:v>0.24390606420927466</c:v>
                </c:pt>
                <c:pt idx="1441">
                  <c:v>0.24277839029768467</c:v>
                </c:pt>
                <c:pt idx="1442">
                  <c:v>0.24235759841653839</c:v>
                </c:pt>
                <c:pt idx="1443">
                  <c:v>0.24085879680515862</c:v>
                </c:pt>
                <c:pt idx="1444">
                  <c:v>0.24097625523781518</c:v>
                </c:pt>
                <c:pt idx="1445">
                  <c:v>0.24116226304618316</c:v>
                </c:pt>
                <c:pt idx="1446">
                  <c:v>0.24143723070181844</c:v>
                </c:pt>
                <c:pt idx="1447">
                  <c:v>0.24103237095363081</c:v>
                </c:pt>
                <c:pt idx="1448">
                  <c:v>0.24113114277406222</c:v>
                </c:pt>
                <c:pt idx="1449">
                  <c:v>0.24251934024230035</c:v>
                </c:pt>
                <c:pt idx="1450">
                  <c:v>0.24090612067087783</c:v>
                </c:pt>
                <c:pt idx="1451">
                  <c:v>0.24186148131964169</c:v>
                </c:pt>
                <c:pt idx="1452">
                  <c:v>0.24394881170018282</c:v>
                </c:pt>
                <c:pt idx="1453">
                  <c:v>0.24549165120593691</c:v>
                </c:pt>
                <c:pt idx="1454">
                  <c:v>0.24415948117031472</c:v>
                </c:pt>
                <c:pt idx="1455">
                  <c:v>0.24343257443082314</c:v>
                </c:pt>
                <c:pt idx="1456">
                  <c:v>0.243294322890165</c:v>
                </c:pt>
                <c:pt idx="1457">
                  <c:v>0.24414885884576246</c:v>
                </c:pt>
                <c:pt idx="1458">
                  <c:v>0.24161073825503357</c:v>
                </c:pt>
                <c:pt idx="1459">
                  <c:v>0.24115502823243515</c:v>
                </c:pt>
                <c:pt idx="1460">
                  <c:v>0.24019329164297895</c:v>
                </c:pt>
                <c:pt idx="1461">
                  <c:v>0.23948681397006413</c:v>
                </c:pt>
                <c:pt idx="1462">
                  <c:v>0.23869364572239971</c:v>
                </c:pt>
                <c:pt idx="1463">
                  <c:v>0.23924807747080606</c:v>
                </c:pt>
                <c:pt idx="1464">
                  <c:v>0.23999714713643819</c:v>
                </c:pt>
                <c:pt idx="1465">
                  <c:v>0.24195402298850577</c:v>
                </c:pt>
                <c:pt idx="1466">
                  <c:v>0.2417472252058718</c:v>
                </c:pt>
                <c:pt idx="1467">
                  <c:v>0.24002542193347925</c:v>
                </c:pt>
                <c:pt idx="1468">
                  <c:v>0.24063186229368846</c:v>
                </c:pt>
                <c:pt idx="1469">
                  <c:v>0.24126147931942765</c:v>
                </c:pt>
                <c:pt idx="1470">
                  <c:v>0.24160308065321262</c:v>
                </c:pt>
                <c:pt idx="1471">
                  <c:v>0.24202826503799443</c:v>
                </c:pt>
                <c:pt idx="1472">
                  <c:v>0.24217428087986465</c:v>
                </c:pt>
                <c:pt idx="1473">
                  <c:v>0.24182358771060455</c:v>
                </c:pt>
                <c:pt idx="1474">
                  <c:v>0.2434577434577434</c:v>
                </c:pt>
                <c:pt idx="1475">
                  <c:v>0.24357965519708133</c:v>
                </c:pt>
                <c:pt idx="1476">
                  <c:v>0.24410360295181596</c:v>
                </c:pt>
                <c:pt idx="1477">
                  <c:v>0.24606328182487119</c:v>
                </c:pt>
                <c:pt idx="1478">
                  <c:v>0.24525547445255474</c:v>
                </c:pt>
                <c:pt idx="1479">
                  <c:v>0.24230852366885225</c:v>
                </c:pt>
                <c:pt idx="1480">
                  <c:v>0.24522385883039235</c:v>
                </c:pt>
                <c:pt idx="1481">
                  <c:v>0.24640642101422838</c:v>
                </c:pt>
                <c:pt idx="1482">
                  <c:v>0.24525452976704051</c:v>
                </c:pt>
                <c:pt idx="1483">
                  <c:v>0.24615828583796259</c:v>
                </c:pt>
                <c:pt idx="1484">
                  <c:v>0.24687772291606158</c:v>
                </c:pt>
                <c:pt idx="1485">
                  <c:v>0.2487133019209859</c:v>
                </c:pt>
                <c:pt idx="1486">
                  <c:v>0.24694787630674758</c:v>
                </c:pt>
                <c:pt idx="1487">
                  <c:v>0.24608549996358603</c:v>
                </c:pt>
                <c:pt idx="1488">
                  <c:v>0.2443422659673827</c:v>
                </c:pt>
                <c:pt idx="1489">
                  <c:v>0.24486301369863014</c:v>
                </c:pt>
                <c:pt idx="1490">
                  <c:v>0.24410570553458227</c:v>
                </c:pt>
                <c:pt idx="1491">
                  <c:v>0.24436977193107884</c:v>
                </c:pt>
                <c:pt idx="1492">
                  <c:v>0.24349864999289469</c:v>
                </c:pt>
                <c:pt idx="1493">
                  <c:v>0.24442385804888472</c:v>
                </c:pt>
                <c:pt idx="1494">
                  <c:v>0.24667863554757632</c:v>
                </c:pt>
                <c:pt idx="1495">
                  <c:v>0.24875912408759124</c:v>
                </c:pt>
                <c:pt idx="1496">
                  <c:v>0.2489423778264041</c:v>
                </c:pt>
                <c:pt idx="1497">
                  <c:v>0.24935920908092268</c:v>
                </c:pt>
                <c:pt idx="1498">
                  <c:v>0.24959481361426256</c:v>
                </c:pt>
                <c:pt idx="1499">
                  <c:v>0.25084546390236728</c:v>
                </c:pt>
                <c:pt idx="1500">
                  <c:v>0.25094019615072632</c:v>
                </c:pt>
                <c:pt idx="1501">
                  <c:v>0.25270300499589887</c:v>
                </c:pt>
                <c:pt idx="1502">
                  <c:v>0.25386230688465578</c:v>
                </c:pt>
                <c:pt idx="1503">
                  <c:v>0.25566513588797707</c:v>
                </c:pt>
                <c:pt idx="1504">
                  <c:v>0.25767996331957815</c:v>
                </c:pt>
                <c:pt idx="1505">
                  <c:v>0.25836287960536458</c:v>
                </c:pt>
                <c:pt idx="1506">
                  <c:v>0.25498219292263391</c:v>
                </c:pt>
                <c:pt idx="1507">
                  <c:v>0.2548411497730711</c:v>
                </c:pt>
                <c:pt idx="1508">
                  <c:v>0.25402585620322066</c:v>
                </c:pt>
                <c:pt idx="1509">
                  <c:v>0.25594205085640986</c:v>
                </c:pt>
                <c:pt idx="1510">
                  <c:v>0.25654806964420895</c:v>
                </c:pt>
                <c:pt idx="1511">
                  <c:v>0.25527299925205688</c:v>
                </c:pt>
                <c:pt idx="1512">
                  <c:v>0.25690649666059506</c:v>
                </c:pt>
                <c:pt idx="1513">
                  <c:v>0.25694074693846508</c:v>
                </c:pt>
                <c:pt idx="1514">
                  <c:v>0.25873907615480646</c:v>
                </c:pt>
                <c:pt idx="1515">
                  <c:v>0.25971896955503515</c:v>
                </c:pt>
                <c:pt idx="1516">
                  <c:v>0.25745719377082205</c:v>
                </c:pt>
                <c:pt idx="1517">
                  <c:v>0.25520951731454117</c:v>
                </c:pt>
                <c:pt idx="1518">
                  <c:v>0.25596365013252553</c:v>
                </c:pt>
                <c:pt idx="1519">
                  <c:v>0.25612321562734791</c:v>
                </c:pt>
                <c:pt idx="1520">
                  <c:v>0.25819952819420133</c:v>
                </c:pt>
                <c:pt idx="1521">
                  <c:v>0.25647005717724952</c:v>
                </c:pt>
                <c:pt idx="1522">
                  <c:v>0.25774210645869616</c:v>
                </c:pt>
                <c:pt idx="1523">
                  <c:v>0.25855997602457481</c:v>
                </c:pt>
                <c:pt idx="1524">
                  <c:v>0.25592664380497987</c:v>
                </c:pt>
                <c:pt idx="1525">
                  <c:v>0.25610119047619045</c:v>
                </c:pt>
                <c:pt idx="1526">
                  <c:v>0.25342667649226236</c:v>
                </c:pt>
                <c:pt idx="1527">
                  <c:v>0.25250959551225277</c:v>
                </c:pt>
                <c:pt idx="1528">
                  <c:v>0.25528541226215645</c:v>
                </c:pt>
                <c:pt idx="1529">
                  <c:v>0.25408362056046752</c:v>
                </c:pt>
                <c:pt idx="1530">
                  <c:v>0.25662503807493148</c:v>
                </c:pt>
                <c:pt idx="1531">
                  <c:v>0.25594787088952875</c:v>
                </c:pt>
                <c:pt idx="1532">
                  <c:v>0.25516257415333782</c:v>
                </c:pt>
                <c:pt idx="1533">
                  <c:v>0.25702236614202878</c:v>
                </c:pt>
                <c:pt idx="1534">
                  <c:v>0.25545514657262508</c:v>
                </c:pt>
                <c:pt idx="1535">
                  <c:v>0.25617170903230535</c:v>
                </c:pt>
                <c:pt idx="1536">
                  <c:v>0.25565824903573253</c:v>
                </c:pt>
                <c:pt idx="1537">
                  <c:v>0.25586665691936544</c:v>
                </c:pt>
                <c:pt idx="1538">
                  <c:v>0.25802642261421505</c:v>
                </c:pt>
                <c:pt idx="1539">
                  <c:v>0.25805498078628442</c:v>
                </c:pt>
                <c:pt idx="1540">
                  <c:v>0.26062322946175642</c:v>
                </c:pt>
                <c:pt idx="1541">
                  <c:v>0.26021168753726892</c:v>
                </c:pt>
                <c:pt idx="1542">
                  <c:v>0.26170324320275634</c:v>
                </c:pt>
                <c:pt idx="1543">
                  <c:v>0.26025782688766114</c:v>
                </c:pt>
                <c:pt idx="1544">
                  <c:v>0.25954367569962339</c:v>
                </c:pt>
                <c:pt idx="1545">
                  <c:v>0.25887356996186561</c:v>
                </c:pt>
                <c:pt idx="1546">
                  <c:v>0.25704302249399436</c:v>
                </c:pt>
                <c:pt idx="1547">
                  <c:v>0.25600813185217453</c:v>
                </c:pt>
                <c:pt idx="1548">
                  <c:v>0.25675972741261816</c:v>
                </c:pt>
                <c:pt idx="1549">
                  <c:v>0.25716189207195206</c:v>
                </c:pt>
                <c:pt idx="1550">
                  <c:v>0.25856790860897483</c:v>
                </c:pt>
                <c:pt idx="1551">
                  <c:v>0.25858465213496568</c:v>
                </c:pt>
                <c:pt idx="1552">
                  <c:v>0.25857384152162743</c:v>
                </c:pt>
                <c:pt idx="1553">
                  <c:v>0.25677819440438415</c:v>
                </c:pt>
                <c:pt idx="1554">
                  <c:v>0.25807614652437266</c:v>
                </c:pt>
                <c:pt idx="1555">
                  <c:v>0.25873211821944669</c:v>
                </c:pt>
                <c:pt idx="1556">
                  <c:v>0.25764953848390149</c:v>
                </c:pt>
                <c:pt idx="1557">
                  <c:v>0.25731850117096017</c:v>
                </c:pt>
                <c:pt idx="1558">
                  <c:v>0.25654825977753859</c:v>
                </c:pt>
                <c:pt idx="1559">
                  <c:v>0.2559088955737</c:v>
                </c:pt>
                <c:pt idx="1560">
                  <c:v>0.25327822120866589</c:v>
                </c:pt>
                <c:pt idx="1561">
                  <c:v>0.25475122784539822</c:v>
                </c:pt>
                <c:pt idx="1562">
                  <c:v>0.25346703648389157</c:v>
                </c:pt>
                <c:pt idx="1563">
                  <c:v>0.25298210735586485</c:v>
                </c:pt>
                <c:pt idx="1564">
                  <c:v>0.25303686865099095</c:v>
                </c:pt>
                <c:pt idx="1565">
                  <c:v>0.25399531216705734</c:v>
                </c:pt>
                <c:pt idx="1566">
                  <c:v>0.25384888258247607</c:v>
                </c:pt>
                <c:pt idx="1567">
                  <c:v>0.25262342418480171</c:v>
                </c:pt>
                <c:pt idx="1568">
                  <c:v>0.25249683499789</c:v>
                </c:pt>
                <c:pt idx="1569">
                  <c:v>0.25247907729094871</c:v>
                </c:pt>
                <c:pt idx="1570">
                  <c:v>0.25169300225733637</c:v>
                </c:pt>
                <c:pt idx="1571">
                  <c:v>0.25081088703990978</c:v>
                </c:pt>
                <c:pt idx="1572">
                  <c:v>0.25088866770937013</c:v>
                </c:pt>
                <c:pt idx="1573">
                  <c:v>0.25157232704402516</c:v>
                </c:pt>
                <c:pt idx="1574">
                  <c:v>0.25187226225801895</c:v>
                </c:pt>
                <c:pt idx="1575">
                  <c:v>0.25226308345120224</c:v>
                </c:pt>
                <c:pt idx="1576">
                  <c:v>0.25150166066002405</c:v>
                </c:pt>
                <c:pt idx="1577">
                  <c:v>0.25233112677058867</c:v>
                </c:pt>
                <c:pt idx="1578">
                  <c:v>0.25120430716916975</c:v>
                </c:pt>
                <c:pt idx="1579">
                  <c:v>0.25292490959370345</c:v>
                </c:pt>
                <c:pt idx="1580">
                  <c:v>0.25271449861613798</c:v>
                </c:pt>
                <c:pt idx="1581">
                  <c:v>0.25074772205606172</c:v>
                </c:pt>
                <c:pt idx="1582">
                  <c:v>0.24776553731033046</c:v>
                </c:pt>
                <c:pt idx="1583">
                  <c:v>0.24890251550414605</c:v>
                </c:pt>
                <c:pt idx="1584">
                  <c:v>0.24744632061705232</c:v>
                </c:pt>
                <c:pt idx="1585">
                  <c:v>0.2453078468037953</c:v>
                </c:pt>
                <c:pt idx="1586">
                  <c:v>0.24592400573026807</c:v>
                </c:pt>
                <c:pt idx="1587">
                  <c:v>0.24300461831024178</c:v>
                </c:pt>
                <c:pt idx="1588">
                  <c:v>0.2445141065830721</c:v>
                </c:pt>
                <c:pt idx="1589">
                  <c:v>0.24607829764015821</c:v>
                </c:pt>
                <c:pt idx="1590">
                  <c:v>0.24662576687116566</c:v>
                </c:pt>
                <c:pt idx="1591">
                  <c:v>0.24797219003476245</c:v>
                </c:pt>
                <c:pt idx="1592">
                  <c:v>0.24652087475149106</c:v>
                </c:pt>
                <c:pt idx="1593">
                  <c:v>0.24771713010641946</c:v>
                </c:pt>
                <c:pt idx="1594">
                  <c:v>0.24864677307425398</c:v>
                </c:pt>
                <c:pt idx="1595">
                  <c:v>0.25003489183531052</c:v>
                </c:pt>
                <c:pt idx="1596">
                  <c:v>0.24854811946902658</c:v>
                </c:pt>
                <c:pt idx="1597">
                  <c:v>0.24887129263040911</c:v>
                </c:pt>
                <c:pt idx="1598">
                  <c:v>0.24980949082092141</c:v>
                </c:pt>
                <c:pt idx="1599">
                  <c:v>0.24975778546712804</c:v>
                </c:pt>
                <c:pt idx="1600">
                  <c:v>0.24950031015231927</c:v>
                </c:pt>
                <c:pt idx="1601">
                  <c:v>0.24888797645931704</c:v>
                </c:pt>
                <c:pt idx="1602">
                  <c:v>0.24982893116189955</c:v>
                </c:pt>
                <c:pt idx="1603">
                  <c:v>0.24993133754463062</c:v>
                </c:pt>
                <c:pt idx="1604">
                  <c:v>0.25</c:v>
                </c:pt>
                <c:pt idx="1605">
                  <c:v>0.25055834729201565</c:v>
                </c:pt>
                <c:pt idx="1606">
                  <c:v>0.24986049107142855</c:v>
                </c:pt>
                <c:pt idx="1607">
                  <c:v>0.25089229477220243</c:v>
                </c:pt>
                <c:pt idx="1608">
                  <c:v>0.2504858411993337</c:v>
                </c:pt>
                <c:pt idx="1609">
                  <c:v>0.24859145252164355</c:v>
                </c:pt>
                <c:pt idx="1610">
                  <c:v>0.24849521203830371</c:v>
                </c:pt>
                <c:pt idx="1611">
                  <c:v>0.24783980249622825</c:v>
                </c:pt>
                <c:pt idx="1612">
                  <c:v>0.24904107678359722</c:v>
                </c:pt>
                <c:pt idx="1613">
                  <c:v>0.24914580573181785</c:v>
                </c:pt>
                <c:pt idx="1614">
                  <c:v>0.24925753075943999</c:v>
                </c:pt>
                <c:pt idx="1615">
                  <c:v>0.24996454403630688</c:v>
                </c:pt>
                <c:pt idx="1616">
                  <c:v>0.25079544651064128</c:v>
                </c:pt>
                <c:pt idx="1617">
                  <c:v>0.25008843296781041</c:v>
                </c:pt>
                <c:pt idx="1618">
                  <c:v>0.25008843296781041</c:v>
                </c:pt>
                <c:pt idx="1619">
                  <c:v>0.25008843296781041</c:v>
                </c:pt>
                <c:pt idx="1620">
                  <c:v>0.25037141846480371</c:v>
                </c:pt>
                <c:pt idx="1621">
                  <c:v>0.24791710424980742</c:v>
                </c:pt>
                <c:pt idx="1622">
                  <c:v>0.25049448996891777</c:v>
                </c:pt>
                <c:pt idx="1623">
                  <c:v>0.24772647162495595</c:v>
                </c:pt>
                <c:pt idx="1624">
                  <c:v>0.24762171236709568</c:v>
                </c:pt>
                <c:pt idx="1625">
                  <c:v>0.25035785857429144</c:v>
                </c:pt>
                <c:pt idx="1626">
                  <c:v>0.25065198493190383</c:v>
                </c:pt>
                <c:pt idx="1627">
                  <c:v>0.25043427909669952</c:v>
                </c:pt>
                <c:pt idx="1628">
                  <c:v>0.25023504737108554</c:v>
                </c:pt>
                <c:pt idx="1629">
                  <c:v>0.25096160824442992</c:v>
                </c:pt>
                <c:pt idx="1630">
                  <c:v>0.25160008828073271</c:v>
                </c:pt>
                <c:pt idx="1631">
                  <c:v>0.25195283714075167</c:v>
                </c:pt>
                <c:pt idx="1632">
                  <c:v>0.2523282246828481</c:v>
                </c:pt>
                <c:pt idx="1633">
                  <c:v>0.25134766046143892</c:v>
                </c:pt>
                <c:pt idx="1634">
                  <c:v>0.25217328831094188</c:v>
                </c:pt>
                <c:pt idx="1635">
                  <c:v>0.25206167084976694</c:v>
                </c:pt>
                <c:pt idx="1636">
                  <c:v>0.25235231694375665</c:v>
                </c:pt>
                <c:pt idx="1637">
                  <c:v>0.25104572846508327</c:v>
                </c:pt>
                <c:pt idx="1638">
                  <c:v>0.25212000285042402</c:v>
                </c:pt>
                <c:pt idx="1639">
                  <c:v>0.2525095433338046</c:v>
                </c:pt>
                <c:pt idx="1640">
                  <c:v>0.25267379679144381</c:v>
                </c:pt>
                <c:pt idx="1641">
                  <c:v>0.25351716375914463</c:v>
                </c:pt>
                <c:pt idx="1642">
                  <c:v>0.25379992930364087</c:v>
                </c:pt>
                <c:pt idx="1643">
                  <c:v>0.25366371681415928</c:v>
                </c:pt>
                <c:pt idx="1644">
                  <c:v>0.25363957597173148</c:v>
                </c:pt>
                <c:pt idx="1645">
                  <c:v>0.25306381180447951</c:v>
                </c:pt>
                <c:pt idx="1646">
                  <c:v>0.25405519275331789</c:v>
                </c:pt>
                <c:pt idx="1647">
                  <c:v>0.25366743875903702</c:v>
                </c:pt>
                <c:pt idx="1648">
                  <c:v>0.25209146681539318</c:v>
                </c:pt>
                <c:pt idx="1649">
                  <c:v>0.25141105149466936</c:v>
                </c:pt>
                <c:pt idx="1650">
                  <c:v>0.25254154105026994</c:v>
                </c:pt>
                <c:pt idx="1651">
                  <c:v>0.25304341707128281</c:v>
                </c:pt>
                <c:pt idx="1652">
                  <c:v>0.25067816651596297</c:v>
                </c:pt>
                <c:pt idx="1653">
                  <c:v>0.247850312994428</c:v>
                </c:pt>
                <c:pt idx="1654">
                  <c:v>0.24721047889666647</c:v>
                </c:pt>
                <c:pt idx="1655">
                  <c:v>0.24717475192943769</c:v>
                </c:pt>
                <c:pt idx="1656">
                  <c:v>0.24630576370894322</c:v>
                </c:pt>
                <c:pt idx="1657">
                  <c:v>0.24629434492448193</c:v>
                </c:pt>
                <c:pt idx="1658">
                  <c:v>0.24522045855379188</c:v>
                </c:pt>
                <c:pt idx="1659">
                  <c:v>0.24597343882452671</c:v>
                </c:pt>
                <c:pt idx="1660">
                  <c:v>0.24601871027636937</c:v>
                </c:pt>
                <c:pt idx="1661">
                  <c:v>0.24506705989747909</c:v>
                </c:pt>
                <c:pt idx="1662">
                  <c:v>0.24510475147199778</c:v>
                </c:pt>
                <c:pt idx="1663">
                  <c:v>0.245042201331229</c:v>
                </c:pt>
                <c:pt idx="1664">
                  <c:v>0.24465395914463348</c:v>
                </c:pt>
                <c:pt idx="1665">
                  <c:v>0.24368020826197165</c:v>
                </c:pt>
                <c:pt idx="1666">
                  <c:v>0.24369632428718652</c:v>
                </c:pt>
                <c:pt idx="1667">
                  <c:v>0.24362664473684212</c:v>
                </c:pt>
                <c:pt idx="1668">
                  <c:v>0.24313298884960563</c:v>
                </c:pt>
                <c:pt idx="1669">
                  <c:v>0.24423743795471548</c:v>
                </c:pt>
                <c:pt idx="1670">
                  <c:v>0.24515207185139826</c:v>
                </c:pt>
                <c:pt idx="1671">
                  <c:v>0.2457333242673557</c:v>
                </c:pt>
                <c:pt idx="1672">
                  <c:v>0.24542672560353621</c:v>
                </c:pt>
                <c:pt idx="1673">
                  <c:v>0.24547297297297296</c:v>
                </c:pt>
                <c:pt idx="1674">
                  <c:v>0.24593811096878576</c:v>
                </c:pt>
                <c:pt idx="1675">
                  <c:v>0.24468584456514453</c:v>
                </c:pt>
                <c:pt idx="1676">
                  <c:v>0.24422574814219719</c:v>
                </c:pt>
                <c:pt idx="1677">
                  <c:v>0.24482966334248041</c:v>
                </c:pt>
                <c:pt idx="1678">
                  <c:v>0.24465890183028285</c:v>
                </c:pt>
                <c:pt idx="1679">
                  <c:v>0.24515226227760378</c:v>
                </c:pt>
                <c:pt idx="1680">
                  <c:v>0.24551971326164876</c:v>
                </c:pt>
                <c:pt idx="1681">
                  <c:v>0.24601852468847873</c:v>
                </c:pt>
                <c:pt idx="1682">
                  <c:v>0.24629258517034069</c:v>
                </c:pt>
                <c:pt idx="1683">
                  <c:v>0.2457683152605131</c:v>
                </c:pt>
                <c:pt idx="1684">
                  <c:v>0.24622174668984889</c:v>
                </c:pt>
                <c:pt idx="1685">
                  <c:v>0.24667328699106253</c:v>
                </c:pt>
                <c:pt idx="1686">
                  <c:v>0.24682455676104792</c:v>
                </c:pt>
                <c:pt idx="1687">
                  <c:v>0.24847641759406464</c:v>
                </c:pt>
                <c:pt idx="1688">
                  <c:v>0.24690382081686427</c:v>
                </c:pt>
                <c:pt idx="1689">
                  <c:v>0.24695262568360016</c:v>
                </c:pt>
                <c:pt idx="1690">
                  <c:v>0.24628338376529402</c:v>
                </c:pt>
                <c:pt idx="1691">
                  <c:v>0.2463358527768649</c:v>
                </c:pt>
                <c:pt idx="1692">
                  <c:v>0.24663471009258653</c:v>
                </c:pt>
                <c:pt idx="1693">
                  <c:v>0.2472552757872592</c:v>
                </c:pt>
                <c:pt idx="1694">
                  <c:v>0.24789559543230016</c:v>
                </c:pt>
                <c:pt idx="1695">
                  <c:v>0.25056164926655217</c:v>
                </c:pt>
                <c:pt idx="1696">
                  <c:v>0.25289190267251699</c:v>
                </c:pt>
                <c:pt idx="1697">
                  <c:v>0.25189281717032064</c:v>
                </c:pt>
                <c:pt idx="1698">
                  <c:v>0.25328859060402686</c:v>
                </c:pt>
                <c:pt idx="1699">
                  <c:v>0.25216637781629114</c:v>
                </c:pt>
                <c:pt idx="1700">
                  <c:v>0.25087222697649925</c:v>
                </c:pt>
                <c:pt idx="1701">
                  <c:v>0.25123672580964318</c:v>
                </c:pt>
                <c:pt idx="1702">
                  <c:v>0.25126553152323972</c:v>
                </c:pt>
                <c:pt idx="1703">
                  <c:v>0.25183102275699715</c:v>
                </c:pt>
                <c:pt idx="1704">
                  <c:v>0.25043748784755981</c:v>
                </c:pt>
                <c:pt idx="1705">
                  <c:v>0.24951456310679609</c:v>
                </c:pt>
                <c:pt idx="1706">
                  <c:v>0.24906318645819872</c:v>
                </c:pt>
                <c:pt idx="1707">
                  <c:v>0.24845599588265568</c:v>
                </c:pt>
                <c:pt idx="1708">
                  <c:v>0.24777286419278341</c:v>
                </c:pt>
                <c:pt idx="1709">
                  <c:v>0.24807297019527233</c:v>
                </c:pt>
                <c:pt idx="1710">
                  <c:v>0.24834840613174267</c:v>
                </c:pt>
                <c:pt idx="1711">
                  <c:v>0.24787851719517645</c:v>
                </c:pt>
                <c:pt idx="1712">
                  <c:v>0.24699993582750432</c:v>
                </c:pt>
                <c:pt idx="1713">
                  <c:v>0.24759630896302509</c:v>
                </c:pt>
                <c:pt idx="1714">
                  <c:v>0.25024254576030008</c:v>
                </c:pt>
                <c:pt idx="1715">
                  <c:v>0.25088316526430732</c:v>
                </c:pt>
                <c:pt idx="1716">
                  <c:v>0.25226742679450631</c:v>
                </c:pt>
                <c:pt idx="1717">
                  <c:v>0.25257069408740357</c:v>
                </c:pt>
                <c:pt idx="1718">
                  <c:v>0.25343659244917721</c:v>
                </c:pt>
                <c:pt idx="1719">
                  <c:v>0.25379345668736797</c:v>
                </c:pt>
                <c:pt idx="1720">
                  <c:v>0.2536013829310455</c:v>
                </c:pt>
                <c:pt idx="1721">
                  <c:v>0.25384566285823712</c:v>
                </c:pt>
                <c:pt idx="1722">
                  <c:v>0.25472604934315923</c:v>
                </c:pt>
                <c:pt idx="1723">
                  <c:v>0.25621731921948732</c:v>
                </c:pt>
                <c:pt idx="1724">
                  <c:v>0.25600721510017399</c:v>
                </c:pt>
                <c:pt idx="1725">
                  <c:v>0.25631977415629409</c:v>
                </c:pt>
                <c:pt idx="1726">
                  <c:v>0.25560711523588553</c:v>
                </c:pt>
                <c:pt idx="1727">
                  <c:v>0.25676973305166123</c:v>
                </c:pt>
                <c:pt idx="1728">
                  <c:v>0.25562998405103671</c:v>
                </c:pt>
                <c:pt idx="1729">
                  <c:v>0.25442742799521018</c:v>
                </c:pt>
                <c:pt idx="1730">
                  <c:v>0.25478987373578743</c:v>
                </c:pt>
                <c:pt idx="1731">
                  <c:v>0.25636020151133498</c:v>
                </c:pt>
                <c:pt idx="1732">
                  <c:v>0.25825167612171224</c:v>
                </c:pt>
                <c:pt idx="1733">
                  <c:v>0.2592592592592593</c:v>
                </c:pt>
                <c:pt idx="1734">
                  <c:v>0.26084714073883047</c:v>
                </c:pt>
                <c:pt idx="1735">
                  <c:v>0.26196963799143641</c:v>
                </c:pt>
                <c:pt idx="1736">
                  <c:v>0.26376382814509908</c:v>
                </c:pt>
                <c:pt idx="1737">
                  <c:v>0.26323877825446629</c:v>
                </c:pt>
                <c:pt idx="1738">
                  <c:v>0.26258080872100392</c:v>
                </c:pt>
                <c:pt idx="1739">
                  <c:v>0.25823410184950596</c:v>
                </c:pt>
                <c:pt idx="1740">
                  <c:v>0.25801160736815543</c:v>
                </c:pt>
                <c:pt idx="1741">
                  <c:v>0.25840495449949441</c:v>
                </c:pt>
                <c:pt idx="1742">
                  <c:v>0.25750156936597612</c:v>
                </c:pt>
                <c:pt idx="1743">
                  <c:v>0.2563877755511022</c:v>
                </c:pt>
                <c:pt idx="1744">
                  <c:v>0.25840283042709122</c:v>
                </c:pt>
                <c:pt idx="1745">
                  <c:v>0.25696400625978089</c:v>
                </c:pt>
                <c:pt idx="1746">
                  <c:v>0.25549978310714505</c:v>
                </c:pt>
                <c:pt idx="1747">
                  <c:v>0.25299789838051673</c:v>
                </c:pt>
                <c:pt idx="1748">
                  <c:v>0.25362853628536286</c:v>
                </c:pt>
                <c:pt idx="1749">
                  <c:v>0.25278560058773109</c:v>
                </c:pt>
                <c:pt idx="1750">
                  <c:v>0.25171905697445973</c:v>
                </c:pt>
                <c:pt idx="1751">
                  <c:v>0.2518817697815311</c:v>
                </c:pt>
                <c:pt idx="1752">
                  <c:v>0.25210957563898739</c:v>
                </c:pt>
                <c:pt idx="1753">
                  <c:v>0.2524965200024209</c:v>
                </c:pt>
                <c:pt idx="1754">
                  <c:v>0.25361184685769322</c:v>
                </c:pt>
                <c:pt idx="1755">
                  <c:v>0.25329623805491713</c:v>
                </c:pt>
                <c:pt idx="1756">
                  <c:v>0.2512279861027914</c:v>
                </c:pt>
                <c:pt idx="1757">
                  <c:v>0.24866710597256333</c:v>
                </c:pt>
                <c:pt idx="1758">
                  <c:v>0.2485493808697733</c:v>
                </c:pt>
                <c:pt idx="1759">
                  <c:v>0.24998493340565295</c:v>
                </c:pt>
                <c:pt idx="1760">
                  <c:v>0.24968268359020857</c:v>
                </c:pt>
                <c:pt idx="1761">
                  <c:v>0.25225334220555323</c:v>
                </c:pt>
                <c:pt idx="1762">
                  <c:v>0.25117257967528561</c:v>
                </c:pt>
                <c:pt idx="1763">
                  <c:v>0.24797240043578259</c:v>
                </c:pt>
                <c:pt idx="1764">
                  <c:v>0.24609539890249049</c:v>
                </c:pt>
                <c:pt idx="1765">
                  <c:v>0.2450290608748853</c:v>
                </c:pt>
                <c:pt idx="1766">
                  <c:v>0.24636446607849105</c:v>
                </c:pt>
                <c:pt idx="1767">
                  <c:v>0.24761555392516507</c:v>
                </c:pt>
                <c:pt idx="1768">
                  <c:v>0.24809325975072857</c:v>
                </c:pt>
                <c:pt idx="1769">
                  <c:v>0.24691206292631968</c:v>
                </c:pt>
                <c:pt idx="1770">
                  <c:v>0.24684466019417473</c:v>
                </c:pt>
                <c:pt idx="1771">
                  <c:v>0.24684466019417473</c:v>
                </c:pt>
                <c:pt idx="1772">
                  <c:v>0.24880441446965051</c:v>
                </c:pt>
                <c:pt idx="1773">
                  <c:v>0.24964451313755798</c:v>
                </c:pt>
                <c:pt idx="1774">
                  <c:v>0.24846233481517566</c:v>
                </c:pt>
                <c:pt idx="1775">
                  <c:v>0.24941782081137395</c:v>
                </c:pt>
                <c:pt idx="1776">
                  <c:v>0.24969593772804671</c:v>
                </c:pt>
                <c:pt idx="1777">
                  <c:v>0.24864245203330518</c:v>
                </c:pt>
                <c:pt idx="1778">
                  <c:v>0.24710920770877948</c:v>
                </c:pt>
                <c:pt idx="1779">
                  <c:v>0.2457340025094103</c:v>
                </c:pt>
                <c:pt idx="1780">
                  <c:v>0.24787829257559565</c:v>
                </c:pt>
                <c:pt idx="1781">
                  <c:v>0.24996816503247166</c:v>
                </c:pt>
                <c:pt idx="1782">
                  <c:v>0.24801362088535753</c:v>
                </c:pt>
                <c:pt idx="1783">
                  <c:v>0.24815786187086303</c:v>
                </c:pt>
                <c:pt idx="1784">
                  <c:v>0.24782716662527934</c:v>
                </c:pt>
                <c:pt idx="1785">
                  <c:v>0.24728836803391102</c:v>
                </c:pt>
                <c:pt idx="1786">
                  <c:v>0.24764501735250372</c:v>
                </c:pt>
                <c:pt idx="1787">
                  <c:v>0.24818559642702062</c:v>
                </c:pt>
                <c:pt idx="1788">
                  <c:v>0.24758184523809523</c:v>
                </c:pt>
                <c:pt idx="1789">
                  <c:v>0.24555269292111395</c:v>
                </c:pt>
                <c:pt idx="1790">
                  <c:v>0.24659957304056115</c:v>
                </c:pt>
                <c:pt idx="1791">
                  <c:v>0.24665415127475321</c:v>
                </c:pt>
                <c:pt idx="1792">
                  <c:v>0.24686724377988983</c:v>
                </c:pt>
                <c:pt idx="1793">
                  <c:v>0.24737219302436694</c:v>
                </c:pt>
                <c:pt idx="1794">
                  <c:v>0.24732851770043582</c:v>
                </c:pt>
                <c:pt idx="1795">
                  <c:v>0.24672930542340629</c:v>
                </c:pt>
                <c:pt idx="1796">
                  <c:v>0.24676177401062499</c:v>
                </c:pt>
                <c:pt idx="1797">
                  <c:v>0.24662101816016674</c:v>
                </c:pt>
                <c:pt idx="1798">
                  <c:v>0.24610647243441702</c:v>
                </c:pt>
                <c:pt idx="1799">
                  <c:v>0.24708872731571793</c:v>
                </c:pt>
                <c:pt idx="1800">
                  <c:v>0.24607669616519173</c:v>
                </c:pt>
                <c:pt idx="1801">
                  <c:v>0.24612746836939817</c:v>
                </c:pt>
                <c:pt idx="1802">
                  <c:v>0.24543080939947778</c:v>
                </c:pt>
                <c:pt idx="1803">
                  <c:v>0.24613745338305806</c:v>
                </c:pt>
                <c:pt idx="1804">
                  <c:v>0.24557980013009281</c:v>
                </c:pt>
                <c:pt idx="1805">
                  <c:v>0.24580342843585026</c:v>
                </c:pt>
                <c:pt idx="1806">
                  <c:v>0.24556616643929058</c:v>
                </c:pt>
                <c:pt idx="1807">
                  <c:v>0.24533222689822773</c:v>
                </c:pt>
                <c:pt idx="1808">
                  <c:v>0.24452127036212351</c:v>
                </c:pt>
                <c:pt idx="1809">
                  <c:v>0.24422345715121382</c:v>
                </c:pt>
                <c:pt idx="1810">
                  <c:v>0.24475688342120683</c:v>
                </c:pt>
                <c:pt idx="1811">
                  <c:v>0.24586107346962824</c:v>
                </c:pt>
                <c:pt idx="1812">
                  <c:v>0.24547818891121881</c:v>
                </c:pt>
                <c:pt idx="1813">
                  <c:v>0.24587750294464072</c:v>
                </c:pt>
                <c:pt idx="1814">
                  <c:v>0.24552595830134075</c:v>
                </c:pt>
                <c:pt idx="1815">
                  <c:v>0.24510673526107268</c:v>
                </c:pt>
                <c:pt idx="1816">
                  <c:v>0.24456105182477444</c:v>
                </c:pt>
                <c:pt idx="1817">
                  <c:v>0.24410335427284577</c:v>
                </c:pt>
                <c:pt idx="1818">
                  <c:v>0.2435989902632528</c:v>
                </c:pt>
                <c:pt idx="1819">
                  <c:v>0.24295965748055234</c:v>
                </c:pt>
                <c:pt idx="1820">
                  <c:v>0.24343023608666625</c:v>
                </c:pt>
                <c:pt idx="1821">
                  <c:v>0.24229979466119092</c:v>
                </c:pt>
                <c:pt idx="1822">
                  <c:v>0.24191784151677201</c:v>
                </c:pt>
                <c:pt idx="1823">
                  <c:v>0.24075635312537635</c:v>
                </c:pt>
                <c:pt idx="1824">
                  <c:v>0.24132757172008162</c:v>
                </c:pt>
                <c:pt idx="1825">
                  <c:v>0.23939759036144578</c:v>
                </c:pt>
                <c:pt idx="1826">
                  <c:v>0.24202534745607052</c:v>
                </c:pt>
                <c:pt idx="1827">
                  <c:v>0.2393386614605576</c:v>
                </c:pt>
                <c:pt idx="1828">
                  <c:v>0.23993421453371508</c:v>
                </c:pt>
                <c:pt idx="1829">
                  <c:v>0.24142988084326303</c:v>
                </c:pt>
                <c:pt idx="1830">
                  <c:v>0.2401605937100797</c:v>
                </c:pt>
                <c:pt idx="1831">
                  <c:v>0.23963800904977375</c:v>
                </c:pt>
                <c:pt idx="1832">
                  <c:v>0.23903350204868642</c:v>
                </c:pt>
                <c:pt idx="1833">
                  <c:v>0.23952059744639848</c:v>
                </c:pt>
                <c:pt idx="1834">
                  <c:v>0.23891904790311996</c:v>
                </c:pt>
                <c:pt idx="1835">
                  <c:v>0.23740155148931133</c:v>
                </c:pt>
                <c:pt idx="1836">
                  <c:v>0.23837072018890201</c:v>
                </c:pt>
                <c:pt idx="1837">
                  <c:v>0.2390648120745783</c:v>
                </c:pt>
                <c:pt idx="1838">
                  <c:v>0.24047717474753438</c:v>
                </c:pt>
                <c:pt idx="1839">
                  <c:v>0.24126592683929307</c:v>
                </c:pt>
                <c:pt idx="1840">
                  <c:v>0.2410124510434325</c:v>
                </c:pt>
                <c:pt idx="1841">
                  <c:v>0.24108639121641143</c:v>
                </c:pt>
                <c:pt idx="1842">
                  <c:v>0.24039129428108361</c:v>
                </c:pt>
                <c:pt idx="1843">
                  <c:v>0.24004217432052483</c:v>
                </c:pt>
                <c:pt idx="1844">
                  <c:v>0.24009886423821572</c:v>
                </c:pt>
                <c:pt idx="1845">
                  <c:v>0.2395446233704949</c:v>
                </c:pt>
                <c:pt idx="1846">
                  <c:v>0.23822763842877429</c:v>
                </c:pt>
                <c:pt idx="1847">
                  <c:v>0.23855265484118096</c:v>
                </c:pt>
                <c:pt idx="1848">
                  <c:v>0.23817417559647147</c:v>
                </c:pt>
                <c:pt idx="1849">
                  <c:v>0.23689066127016248</c:v>
                </c:pt>
                <c:pt idx="1850">
                  <c:v>0.23644738396126136</c:v>
                </c:pt>
                <c:pt idx="1851">
                  <c:v>0.23619813216692279</c:v>
                </c:pt>
                <c:pt idx="1852">
                  <c:v>0.237143538957165</c:v>
                </c:pt>
                <c:pt idx="1853">
                  <c:v>0.23571555450293094</c:v>
                </c:pt>
                <c:pt idx="1854">
                  <c:v>0.236994564892791</c:v>
                </c:pt>
                <c:pt idx="1855">
                  <c:v>0.23978728547256467</c:v>
                </c:pt>
                <c:pt idx="1856">
                  <c:v>0.23979468599033818</c:v>
                </c:pt>
                <c:pt idx="1857">
                  <c:v>0.23910858899332035</c:v>
                </c:pt>
                <c:pt idx="1858">
                  <c:v>0.23828262657112653</c:v>
                </c:pt>
                <c:pt idx="1859">
                  <c:v>0.23832923832923836</c:v>
                </c:pt>
                <c:pt idx="1860">
                  <c:v>0.23789039481437832</c:v>
                </c:pt>
                <c:pt idx="1861">
                  <c:v>0.23810077294124485</c:v>
                </c:pt>
                <c:pt idx="1862">
                  <c:v>0.23917561482507793</c:v>
                </c:pt>
                <c:pt idx="1863">
                  <c:v>0.23791501806296236</c:v>
                </c:pt>
                <c:pt idx="1864">
                  <c:v>0.23738532110091742</c:v>
                </c:pt>
                <c:pt idx="1865">
                  <c:v>0.23898295422153812</c:v>
                </c:pt>
                <c:pt idx="1866">
                  <c:v>0.24059116686715931</c:v>
                </c:pt>
                <c:pt idx="1867">
                  <c:v>0.23933771053382816</c:v>
                </c:pt>
                <c:pt idx="1868">
                  <c:v>0.23881784597897132</c:v>
                </c:pt>
                <c:pt idx="1869">
                  <c:v>0.24155932588095105</c:v>
                </c:pt>
                <c:pt idx="1870">
                  <c:v>0.2423660890669978</c:v>
                </c:pt>
                <c:pt idx="1871">
                  <c:v>0.24147711157751434</c:v>
                </c:pt>
                <c:pt idx="1872">
                  <c:v>0.2409124523579271</c:v>
                </c:pt>
                <c:pt idx="1873">
                  <c:v>0.24124624028148231</c:v>
                </c:pt>
                <c:pt idx="1874">
                  <c:v>0.24062659051065993</c:v>
                </c:pt>
                <c:pt idx="1875">
                  <c:v>0.2418448970329608</c:v>
                </c:pt>
                <c:pt idx="1876">
                  <c:v>0.24321273353276518</c:v>
                </c:pt>
                <c:pt idx="1877">
                  <c:v>0.24272566169324872</c:v>
                </c:pt>
                <c:pt idx="1878">
                  <c:v>0.24067911331716399</c:v>
                </c:pt>
                <c:pt idx="1879">
                  <c:v>0.23984886081660275</c:v>
                </c:pt>
                <c:pt idx="1880">
                  <c:v>0.2407888788426763</c:v>
                </c:pt>
                <c:pt idx="1881">
                  <c:v>0.24089023433120305</c:v>
                </c:pt>
                <c:pt idx="1882">
                  <c:v>0.24142355106822111</c:v>
                </c:pt>
                <c:pt idx="1883">
                  <c:v>0.24065537350735905</c:v>
                </c:pt>
                <c:pt idx="1884">
                  <c:v>0.240720098093858</c:v>
                </c:pt>
                <c:pt idx="1885">
                  <c:v>0.24040663575936994</c:v>
                </c:pt>
                <c:pt idx="1886">
                  <c:v>0.24015240656693002</c:v>
                </c:pt>
                <c:pt idx="1887">
                  <c:v>0.23867489300205658</c:v>
                </c:pt>
                <c:pt idx="1888">
                  <c:v>0.23870361152591116</c:v>
                </c:pt>
                <c:pt idx="1889">
                  <c:v>0.23855395006366609</c:v>
                </c:pt>
                <c:pt idx="1890">
                  <c:v>0.23826654859419966</c:v>
                </c:pt>
                <c:pt idx="1891">
                  <c:v>0.23785335689045936</c:v>
                </c:pt>
                <c:pt idx="1892">
                  <c:v>0.23762430939226517</c:v>
                </c:pt>
                <c:pt idx="1893">
                  <c:v>0.23696892483243784</c:v>
                </c:pt>
                <c:pt idx="1894">
                  <c:v>0.23916550764951322</c:v>
                </c:pt>
                <c:pt idx="1895">
                  <c:v>0.23863573137484007</c:v>
                </c:pt>
                <c:pt idx="1896">
                  <c:v>0.23750977981446295</c:v>
                </c:pt>
                <c:pt idx="1897">
                  <c:v>0.2380899745772079</c:v>
                </c:pt>
                <c:pt idx="1898">
                  <c:v>0.23831312017640571</c:v>
                </c:pt>
                <c:pt idx="1899">
                  <c:v>0.23712309820193636</c:v>
                </c:pt>
                <c:pt idx="1900">
                  <c:v>0.24020814682184422</c:v>
                </c:pt>
                <c:pt idx="1901">
                  <c:v>0.23769157356986473</c:v>
                </c:pt>
                <c:pt idx="1902">
                  <c:v>0.23732524844197406</c:v>
                </c:pt>
                <c:pt idx="1903">
                  <c:v>0.23579957594018525</c:v>
                </c:pt>
                <c:pt idx="1904">
                  <c:v>0.23543240973971452</c:v>
                </c:pt>
                <c:pt idx="1905">
                  <c:v>0.23533296642817833</c:v>
                </c:pt>
                <c:pt idx="1906">
                  <c:v>0.23516447187172845</c:v>
                </c:pt>
                <c:pt idx="1907">
                  <c:v>0.23435778805904384</c:v>
                </c:pt>
                <c:pt idx="1908">
                  <c:v>0.23289322303183038</c:v>
                </c:pt>
                <c:pt idx="1909">
                  <c:v>0.23271196632591701</c:v>
                </c:pt>
                <c:pt idx="1910">
                  <c:v>0.23245948003916023</c:v>
                </c:pt>
                <c:pt idx="1911">
                  <c:v>0.23301604568942075</c:v>
                </c:pt>
                <c:pt idx="1912">
                  <c:v>0.23365248612773368</c:v>
                </c:pt>
                <c:pt idx="1913">
                  <c:v>0.23271427797931668</c:v>
                </c:pt>
                <c:pt idx="1914">
                  <c:v>0.23206866389678552</c:v>
                </c:pt>
                <c:pt idx="1915">
                  <c:v>0.23166930942096342</c:v>
                </c:pt>
                <c:pt idx="1916">
                  <c:v>0.23146523360386048</c:v>
                </c:pt>
                <c:pt idx="1917">
                  <c:v>0.23130586439938958</c:v>
                </c:pt>
                <c:pt idx="1918">
                  <c:v>0.22951176983435045</c:v>
                </c:pt>
                <c:pt idx="1919">
                  <c:v>0.23055979089522982</c:v>
                </c:pt>
                <c:pt idx="1920">
                  <c:v>0.23025958509829478</c:v>
                </c:pt>
                <c:pt idx="1921">
                  <c:v>0.23204359073146566</c:v>
                </c:pt>
                <c:pt idx="1922">
                  <c:v>0.2307399139761529</c:v>
                </c:pt>
                <c:pt idx="1923">
                  <c:v>0.22955702371926784</c:v>
                </c:pt>
                <c:pt idx="1924">
                  <c:v>0.22990998807070817</c:v>
                </c:pt>
                <c:pt idx="1925">
                  <c:v>0.229089522979743</c:v>
                </c:pt>
                <c:pt idx="1926">
                  <c:v>0.2292865674883266</c:v>
                </c:pt>
                <c:pt idx="1927">
                  <c:v>0.22913727618014104</c:v>
                </c:pt>
                <c:pt idx="1928">
                  <c:v>0.22900596312708574</c:v>
                </c:pt>
                <c:pt idx="1929">
                  <c:v>0.2318743361842473</c:v>
                </c:pt>
                <c:pt idx="1930">
                  <c:v>0.23206561429133196</c:v>
                </c:pt>
                <c:pt idx="1931">
                  <c:v>0.23247891885854696</c:v>
                </c:pt>
                <c:pt idx="1932">
                  <c:v>0.23061742317451367</c:v>
                </c:pt>
                <c:pt idx="1933">
                  <c:v>0.22853316967025611</c:v>
                </c:pt>
                <c:pt idx="1934">
                  <c:v>0.2287574363003704</c:v>
                </c:pt>
                <c:pt idx="1935">
                  <c:v>0.2289716943216398</c:v>
                </c:pt>
                <c:pt idx="1936">
                  <c:v>0.22857631563943215</c:v>
                </c:pt>
                <c:pt idx="1937">
                  <c:v>0.22903465205229206</c:v>
                </c:pt>
                <c:pt idx="1938">
                  <c:v>0.22847644805048456</c:v>
                </c:pt>
                <c:pt idx="1939">
                  <c:v>0.22779385574354408</c:v>
                </c:pt>
                <c:pt idx="1940">
                  <c:v>0.22826509638353429</c:v>
                </c:pt>
                <c:pt idx="1941">
                  <c:v>0.22843169579074624</c:v>
                </c:pt>
                <c:pt idx="1942">
                  <c:v>0.22733014774537266</c:v>
                </c:pt>
                <c:pt idx="1943">
                  <c:v>0.22730998306103495</c:v>
                </c:pt>
                <c:pt idx="1944">
                  <c:v>0.22736659058797956</c:v>
                </c:pt>
                <c:pt idx="1945">
                  <c:v>0.22579244463742942</c:v>
                </c:pt>
                <c:pt idx="1946">
                  <c:v>0.22680581357228716</c:v>
                </c:pt>
                <c:pt idx="1947">
                  <c:v>0.22645301466594242</c:v>
                </c:pt>
                <c:pt idx="1948">
                  <c:v>0.226222198053184</c:v>
                </c:pt>
                <c:pt idx="1949">
                  <c:v>0.22578551727867613</c:v>
                </c:pt>
                <c:pt idx="1950">
                  <c:v>0.2267366370915386</c:v>
                </c:pt>
                <c:pt idx="1951">
                  <c:v>0.22650797944279144</c:v>
                </c:pt>
                <c:pt idx="1952">
                  <c:v>0.22634807878592189</c:v>
                </c:pt>
                <c:pt idx="1953">
                  <c:v>0.22733372698480864</c:v>
                </c:pt>
                <c:pt idx="1954">
                  <c:v>0.22770029192345118</c:v>
                </c:pt>
                <c:pt idx="1955">
                  <c:v>0.22758289796353554</c:v>
                </c:pt>
                <c:pt idx="1956">
                  <c:v>0.22663115845539281</c:v>
                </c:pt>
                <c:pt idx="1957">
                  <c:v>0.22606015517058134</c:v>
                </c:pt>
                <c:pt idx="1958">
                  <c:v>0.22660150855200253</c:v>
                </c:pt>
                <c:pt idx="1959">
                  <c:v>0.22693452380952384</c:v>
                </c:pt>
                <c:pt idx="1960">
                  <c:v>0.22795492175399243</c:v>
                </c:pt>
                <c:pt idx="1961">
                  <c:v>0.22837462622810767</c:v>
                </c:pt>
                <c:pt idx="1962">
                  <c:v>0.22983043525218708</c:v>
                </c:pt>
                <c:pt idx="1963">
                  <c:v>0.23058594173074839</c:v>
                </c:pt>
                <c:pt idx="1964">
                  <c:v>0.22986099930231307</c:v>
                </c:pt>
                <c:pt idx="1965">
                  <c:v>0.22871149952040926</c:v>
                </c:pt>
                <c:pt idx="1966">
                  <c:v>0.22816886317368479</c:v>
                </c:pt>
                <c:pt idx="1967">
                  <c:v>0.22764314247669776</c:v>
                </c:pt>
                <c:pt idx="1968">
                  <c:v>0.22824919441460798</c:v>
                </c:pt>
                <c:pt idx="1969">
                  <c:v>0.22898128673893112</c:v>
                </c:pt>
                <c:pt idx="1970">
                  <c:v>0.22956363050829265</c:v>
                </c:pt>
                <c:pt idx="1971">
                  <c:v>0.23068605719846463</c:v>
                </c:pt>
                <c:pt idx="1972">
                  <c:v>0.23101094376422146</c:v>
                </c:pt>
                <c:pt idx="1973">
                  <c:v>0.23047064531780687</c:v>
                </c:pt>
                <c:pt idx="1974">
                  <c:v>0.23025506657398001</c:v>
                </c:pt>
                <c:pt idx="1975">
                  <c:v>0.22836653386454184</c:v>
                </c:pt>
                <c:pt idx="1976">
                  <c:v>0.22786954680220245</c:v>
                </c:pt>
                <c:pt idx="1977">
                  <c:v>0.22843662195833114</c:v>
                </c:pt>
                <c:pt idx="1978">
                  <c:v>0.23041845493562232</c:v>
                </c:pt>
                <c:pt idx="1979">
                  <c:v>0.23321037213843984</c:v>
                </c:pt>
                <c:pt idx="1980">
                  <c:v>0.23344138303619666</c:v>
                </c:pt>
                <c:pt idx="1981">
                  <c:v>0.23197391629696937</c:v>
                </c:pt>
                <c:pt idx="1982">
                  <c:v>0.23460362524568684</c:v>
                </c:pt>
                <c:pt idx="1983">
                  <c:v>0.23552421354195363</c:v>
                </c:pt>
                <c:pt idx="1984">
                  <c:v>0.23554170766371491</c:v>
                </c:pt>
                <c:pt idx="1985">
                  <c:v>0.23452768729641696</c:v>
                </c:pt>
                <c:pt idx="1986">
                  <c:v>0.23435233438994252</c:v>
                </c:pt>
                <c:pt idx="1987">
                  <c:v>0.23407908149578843</c:v>
                </c:pt>
                <c:pt idx="1988">
                  <c:v>0.23337254063301968</c:v>
                </c:pt>
                <c:pt idx="1989">
                  <c:v>0.232210335834797</c:v>
                </c:pt>
                <c:pt idx="1990">
                  <c:v>0.23238196852494</c:v>
                </c:pt>
                <c:pt idx="1991">
                  <c:v>0.23281690890699033</c:v>
                </c:pt>
                <c:pt idx="1992">
                  <c:v>0.23506361049975844</c:v>
                </c:pt>
                <c:pt idx="1993">
                  <c:v>0.23699700342465754</c:v>
                </c:pt>
                <c:pt idx="1994">
                  <c:v>0.2348868175765646</c:v>
                </c:pt>
                <c:pt idx="1995">
                  <c:v>0.23493176145717171</c:v>
                </c:pt>
                <c:pt idx="1996">
                  <c:v>0.23469441937025434</c:v>
                </c:pt>
                <c:pt idx="1997">
                  <c:v>0.23503137296607468</c:v>
                </c:pt>
                <c:pt idx="1998">
                  <c:v>0.23405158688037367</c:v>
                </c:pt>
                <c:pt idx="1999">
                  <c:v>0.23460755969589892</c:v>
                </c:pt>
                <c:pt idx="2000">
                  <c:v>0.23546944858420271</c:v>
                </c:pt>
                <c:pt idx="2001">
                  <c:v>0.2360400682011935</c:v>
                </c:pt>
                <c:pt idx="2002">
                  <c:v>0.2368057033411364</c:v>
                </c:pt>
                <c:pt idx="2003">
                  <c:v>0.23473312608672742</c:v>
                </c:pt>
                <c:pt idx="2004">
                  <c:v>0.23499684144030322</c:v>
                </c:pt>
                <c:pt idx="2005">
                  <c:v>0.23484608060933035</c:v>
                </c:pt>
                <c:pt idx="2006">
                  <c:v>0.23484525080042687</c:v>
                </c:pt>
                <c:pt idx="2007">
                  <c:v>0.23546929008242487</c:v>
                </c:pt>
                <c:pt idx="2008">
                  <c:v>0.23413160962170179</c:v>
                </c:pt>
                <c:pt idx="2009">
                  <c:v>0.23476406291655558</c:v>
                </c:pt>
                <c:pt idx="2010">
                  <c:v>0.23412467614868082</c:v>
                </c:pt>
                <c:pt idx="2011">
                  <c:v>0.23318740439896618</c:v>
                </c:pt>
                <c:pt idx="2012">
                  <c:v>0.23262411347517731</c:v>
                </c:pt>
                <c:pt idx="2013">
                  <c:v>0.23182957393483708</c:v>
                </c:pt>
                <c:pt idx="2014">
                  <c:v>0.23168565158323756</c:v>
                </c:pt>
                <c:pt idx="2015">
                  <c:v>0.2323127306752612</c:v>
                </c:pt>
                <c:pt idx="2016">
                  <c:v>0.23375544944986504</c:v>
                </c:pt>
                <c:pt idx="2017">
                  <c:v>0.23291861067910835</c:v>
                </c:pt>
                <c:pt idx="2018">
                  <c:v>0.23220954356846474</c:v>
                </c:pt>
                <c:pt idx="2019">
                  <c:v>0.23256897354935555</c:v>
                </c:pt>
                <c:pt idx="2020">
                  <c:v>0.23198765749550013</c:v>
                </c:pt>
                <c:pt idx="2021">
                  <c:v>0.2314975944313645</c:v>
                </c:pt>
                <c:pt idx="2022">
                  <c:v>0.2309029553124041</c:v>
                </c:pt>
                <c:pt idx="2023">
                  <c:v>0.23087934560327197</c:v>
                </c:pt>
                <c:pt idx="2024">
                  <c:v>0.23106915657705726</c:v>
                </c:pt>
                <c:pt idx="2025">
                  <c:v>0.23106334607833007</c:v>
                </c:pt>
                <c:pt idx="2026">
                  <c:v>0.2303095863596559</c:v>
                </c:pt>
                <c:pt idx="2027">
                  <c:v>0.23099490452416493</c:v>
                </c:pt>
                <c:pt idx="2028">
                  <c:v>0.23035466817225272</c:v>
                </c:pt>
                <c:pt idx="2029">
                  <c:v>0.23137674513400591</c:v>
                </c:pt>
                <c:pt idx="2030">
                  <c:v>0.23244096091205213</c:v>
                </c:pt>
                <c:pt idx="2031">
                  <c:v>0.23078493416351945</c:v>
                </c:pt>
                <c:pt idx="2032">
                  <c:v>0.22957933428629773</c:v>
                </c:pt>
                <c:pt idx="2033">
                  <c:v>0.23014894709809966</c:v>
                </c:pt>
                <c:pt idx="2034">
                  <c:v>0.22875549647203189</c:v>
                </c:pt>
                <c:pt idx="2035">
                  <c:v>0.22810069586573883</c:v>
                </c:pt>
                <c:pt idx="2036">
                  <c:v>0.2280155244612399</c:v>
                </c:pt>
                <c:pt idx="2037">
                  <c:v>0.22797874514612712</c:v>
                </c:pt>
                <c:pt idx="2038">
                  <c:v>0.22697051210475561</c:v>
                </c:pt>
                <c:pt idx="2039">
                  <c:v>0.22734878061146888</c:v>
                </c:pt>
                <c:pt idx="2040">
                  <c:v>0.22749747729566097</c:v>
                </c:pt>
                <c:pt idx="2041">
                  <c:v>0.228646650802491</c:v>
                </c:pt>
                <c:pt idx="2042">
                  <c:v>0.22966775377089277</c:v>
                </c:pt>
                <c:pt idx="2043">
                  <c:v>0.22965706168831171</c:v>
                </c:pt>
                <c:pt idx="2044">
                  <c:v>0.23021289599674036</c:v>
                </c:pt>
                <c:pt idx="2045">
                  <c:v>0.23020192258786426</c:v>
                </c:pt>
                <c:pt idx="2046">
                  <c:v>0.2298582995951417</c:v>
                </c:pt>
                <c:pt idx="2047">
                  <c:v>0.22826142067636773</c:v>
                </c:pt>
                <c:pt idx="2048">
                  <c:v>0.22747019599919174</c:v>
                </c:pt>
                <c:pt idx="2049">
                  <c:v>0.22865464207245415</c:v>
                </c:pt>
                <c:pt idx="2050">
                  <c:v>0.22861767234838906</c:v>
                </c:pt>
                <c:pt idx="2051">
                  <c:v>0.22798216276477146</c:v>
                </c:pt>
                <c:pt idx="2052">
                  <c:v>0.22658930373360242</c:v>
                </c:pt>
                <c:pt idx="2053">
                  <c:v>0.22578534031413613</c:v>
                </c:pt>
                <c:pt idx="2054">
                  <c:v>0.22637805184998741</c:v>
                </c:pt>
                <c:pt idx="2055">
                  <c:v>0.22653247015982197</c:v>
                </c:pt>
                <c:pt idx="2056">
                  <c:v>0.22527805864509606</c:v>
                </c:pt>
                <c:pt idx="2057">
                  <c:v>0.22523483117542525</c:v>
                </c:pt>
                <c:pt idx="2058">
                  <c:v>0.22281449893390193</c:v>
                </c:pt>
                <c:pt idx="2059">
                  <c:v>0.22341913097519292</c:v>
                </c:pt>
                <c:pt idx="2060">
                  <c:v>0.22581818181818181</c:v>
                </c:pt>
                <c:pt idx="2061">
                  <c:v>0.22492134715560372</c:v>
                </c:pt>
                <c:pt idx="2062">
                  <c:v>0.2261340555179418</c:v>
                </c:pt>
                <c:pt idx="2063">
                  <c:v>0.22798979538709846</c:v>
                </c:pt>
                <c:pt idx="2064">
                  <c:v>0.22734649008009214</c:v>
                </c:pt>
                <c:pt idx="2065">
                  <c:v>0.22702339060235974</c:v>
                </c:pt>
                <c:pt idx="2066">
                  <c:v>0.22796697626418988</c:v>
                </c:pt>
                <c:pt idx="2067">
                  <c:v>0.22813000568387329</c:v>
                </c:pt>
                <c:pt idx="2068">
                  <c:v>0.22726339560665162</c:v>
                </c:pt>
                <c:pt idx="2069">
                  <c:v>0.22711483449121375</c:v>
                </c:pt>
                <c:pt idx="2070">
                  <c:v>0.2274678111587983</c:v>
                </c:pt>
                <c:pt idx="2071">
                  <c:v>0.22689501418727198</c:v>
                </c:pt>
                <c:pt idx="2072">
                  <c:v>0.22632189122435609</c:v>
                </c:pt>
                <c:pt idx="2073">
                  <c:v>0.22556806756485021</c:v>
                </c:pt>
                <c:pt idx="2074">
                  <c:v>0.22531328320802008</c:v>
                </c:pt>
                <c:pt idx="2075">
                  <c:v>0.22511170239469855</c:v>
                </c:pt>
                <c:pt idx="2076">
                  <c:v>0.22522477522477524</c:v>
                </c:pt>
                <c:pt idx="2077">
                  <c:v>0.22492886736884141</c:v>
                </c:pt>
                <c:pt idx="2078">
                  <c:v>0.22511860174781523</c:v>
                </c:pt>
                <c:pt idx="2079">
                  <c:v>0.22534226041770763</c:v>
                </c:pt>
                <c:pt idx="2080">
                  <c:v>0.2248517761945095</c:v>
                </c:pt>
                <c:pt idx="2081">
                  <c:v>0.22506355615373111</c:v>
                </c:pt>
                <c:pt idx="2082">
                  <c:v>0.22533665835411471</c:v>
                </c:pt>
                <c:pt idx="2083">
                  <c:v>0.22636231956445732</c:v>
                </c:pt>
                <c:pt idx="2084">
                  <c:v>0.22664213614439857</c:v>
                </c:pt>
                <c:pt idx="2085">
                  <c:v>0.22553467271548933</c:v>
                </c:pt>
                <c:pt idx="2086">
                  <c:v>0.2264198274132049</c:v>
                </c:pt>
                <c:pt idx="2087">
                  <c:v>0.22667066526715651</c:v>
                </c:pt>
                <c:pt idx="2088">
                  <c:v>0.22651023464802794</c:v>
                </c:pt>
                <c:pt idx="2089">
                  <c:v>0.22623411841510571</c:v>
                </c:pt>
                <c:pt idx="2090">
                  <c:v>0.22751030254296917</c:v>
                </c:pt>
                <c:pt idx="2091">
                  <c:v>0.22750399042298486</c:v>
                </c:pt>
                <c:pt idx="2092">
                  <c:v>0.22669987546699874</c:v>
                </c:pt>
                <c:pt idx="2093">
                  <c:v>0.22594391041522149</c:v>
                </c:pt>
                <c:pt idx="2094">
                  <c:v>0.22635774788241156</c:v>
                </c:pt>
                <c:pt idx="2095">
                  <c:v>0.2277178006527743</c:v>
                </c:pt>
                <c:pt idx="2096">
                  <c:v>0.22700873693247819</c:v>
                </c:pt>
                <c:pt idx="2097">
                  <c:v>0.22815193425536179</c:v>
                </c:pt>
                <c:pt idx="2098">
                  <c:v>0.22883773046755626</c:v>
                </c:pt>
                <c:pt idx="2099">
                  <c:v>0.22789287518948964</c:v>
                </c:pt>
                <c:pt idx="2100">
                  <c:v>0.22825756808747599</c:v>
                </c:pt>
                <c:pt idx="2101">
                  <c:v>0.22896152674855344</c:v>
                </c:pt>
                <c:pt idx="2102">
                  <c:v>0.23066632364291226</c:v>
                </c:pt>
                <c:pt idx="2103">
                  <c:v>0.23104228830126555</c:v>
                </c:pt>
                <c:pt idx="2104">
                  <c:v>0.23122328516181556</c:v>
                </c:pt>
                <c:pt idx="2105">
                  <c:v>0.23159610779968415</c:v>
                </c:pt>
                <c:pt idx="2106">
                  <c:v>0.23383007347614612</c:v>
                </c:pt>
                <c:pt idx="2107">
                  <c:v>0.2331672091131001</c:v>
                </c:pt>
                <c:pt idx="2108">
                  <c:v>0.23549859914911278</c:v>
                </c:pt>
                <c:pt idx="2109">
                  <c:v>0.23937231027605751</c:v>
                </c:pt>
                <c:pt idx="2110">
                  <c:v>0.24000853743130035</c:v>
                </c:pt>
                <c:pt idx="2111">
                  <c:v>0.23953116675546085</c:v>
                </c:pt>
                <c:pt idx="2112">
                  <c:v>0.23826637343775142</c:v>
                </c:pt>
                <c:pt idx="2113">
                  <c:v>0.23669941482793794</c:v>
                </c:pt>
                <c:pt idx="2114">
                  <c:v>0.23680161298880459</c:v>
                </c:pt>
                <c:pt idx="2115">
                  <c:v>0.23788754598003153</c:v>
                </c:pt>
                <c:pt idx="2116">
                  <c:v>0.23424537538001752</c:v>
                </c:pt>
                <c:pt idx="2117">
                  <c:v>0.23644195339664748</c:v>
                </c:pt>
                <c:pt idx="2118">
                  <c:v>0.23357102549633202</c:v>
                </c:pt>
                <c:pt idx="2119">
                  <c:v>0.23372193656773402</c:v>
                </c:pt>
                <c:pt idx="2120">
                  <c:v>0.23460440456769985</c:v>
                </c:pt>
                <c:pt idx="2121">
                  <c:v>0.23285116677586817</c:v>
                </c:pt>
                <c:pt idx="2122">
                  <c:v>0.23279995961839378</c:v>
                </c:pt>
                <c:pt idx="2123">
                  <c:v>0.2327715919349985</c:v>
                </c:pt>
                <c:pt idx="2124">
                  <c:v>0.23162749181791134</c:v>
                </c:pt>
                <c:pt idx="2125">
                  <c:v>0.23239331912573721</c:v>
                </c:pt>
                <c:pt idx="2126">
                  <c:v>0.23444571542248968</c:v>
                </c:pt>
                <c:pt idx="2127">
                  <c:v>0.23460512009488979</c:v>
                </c:pt>
                <c:pt idx="2128">
                  <c:v>0.23416194929854786</c:v>
                </c:pt>
                <c:pt idx="2129">
                  <c:v>0.23477918756762073</c:v>
                </c:pt>
                <c:pt idx="2130">
                  <c:v>0.23507206588881266</c:v>
                </c:pt>
                <c:pt idx="2131">
                  <c:v>0.23440101870898225</c:v>
                </c:pt>
                <c:pt idx="2132">
                  <c:v>0.23465385369680328</c:v>
                </c:pt>
                <c:pt idx="2133">
                  <c:v>0.23522209706645772</c:v>
                </c:pt>
                <c:pt idx="2134">
                  <c:v>0.23384253819036427</c:v>
                </c:pt>
                <c:pt idx="2135">
                  <c:v>0.23525957821598081</c:v>
                </c:pt>
                <c:pt idx="2136">
                  <c:v>0.23478472391145705</c:v>
                </c:pt>
                <c:pt idx="2137">
                  <c:v>0.23613682876912581</c:v>
                </c:pt>
                <c:pt idx="2138">
                  <c:v>0.23470181924311703</c:v>
                </c:pt>
                <c:pt idx="2139">
                  <c:v>0.23442035997677571</c:v>
                </c:pt>
                <c:pt idx="2140">
                  <c:v>0.23361960822155747</c:v>
                </c:pt>
                <c:pt idx="2141">
                  <c:v>0.23398194196320796</c:v>
                </c:pt>
                <c:pt idx="2142">
                  <c:v>0.23444423039876711</c:v>
                </c:pt>
                <c:pt idx="2143">
                  <c:v>0.23793436293436293</c:v>
                </c:pt>
                <c:pt idx="2144">
                  <c:v>0.23799572317262832</c:v>
                </c:pt>
                <c:pt idx="2145">
                  <c:v>0.23733642377710173</c:v>
                </c:pt>
                <c:pt idx="2146">
                  <c:v>0.23473952571071241</c:v>
                </c:pt>
                <c:pt idx="2147">
                  <c:v>0.23480689588750842</c:v>
                </c:pt>
                <c:pt idx="2148">
                  <c:v>0.23485576923076923</c:v>
                </c:pt>
                <c:pt idx="2149">
                  <c:v>0.23595179323362855</c:v>
                </c:pt>
                <c:pt idx="2150">
                  <c:v>0.23533685281154648</c:v>
                </c:pt>
                <c:pt idx="2151">
                  <c:v>0.23690687143138414</c:v>
                </c:pt>
                <c:pt idx="2152">
                  <c:v>0.23767079680689554</c:v>
                </c:pt>
                <c:pt idx="2153">
                  <c:v>0.23848872517298023</c:v>
                </c:pt>
                <c:pt idx="2154">
                  <c:v>0.23853440930279188</c:v>
                </c:pt>
                <c:pt idx="2155">
                  <c:v>0.23955333232277295</c:v>
                </c:pt>
                <c:pt idx="2156">
                  <c:v>0.2383666187620794</c:v>
                </c:pt>
                <c:pt idx="2157">
                  <c:v>0.23706354579746591</c:v>
                </c:pt>
                <c:pt idx="2158">
                  <c:v>0.23542514042223511</c:v>
                </c:pt>
                <c:pt idx="2159">
                  <c:v>0.23661252229237964</c:v>
                </c:pt>
                <c:pt idx="2160">
                  <c:v>0.23793020457280384</c:v>
                </c:pt>
                <c:pt idx="2161">
                  <c:v>0.23766665062328537</c:v>
                </c:pt>
                <c:pt idx="2162">
                  <c:v>0.23728650930723469</c:v>
                </c:pt>
                <c:pt idx="2163">
                  <c:v>0.2362495208892296</c:v>
                </c:pt>
                <c:pt idx="2164">
                  <c:v>0.23646435452793838</c:v>
                </c:pt>
                <c:pt idx="2165">
                  <c:v>0.2359151503357011</c:v>
                </c:pt>
                <c:pt idx="2166">
                  <c:v>0.23535997663437666</c:v>
                </c:pt>
                <c:pt idx="2167">
                  <c:v>0.23800317271465396</c:v>
                </c:pt>
                <c:pt idx="2168">
                  <c:v>0.23996596937243522</c:v>
                </c:pt>
                <c:pt idx="2169">
                  <c:v>0.24106569126587912</c:v>
                </c:pt>
                <c:pt idx="2170">
                  <c:v>0.24045653229723166</c:v>
                </c:pt>
                <c:pt idx="2171">
                  <c:v>0.24044063647490821</c:v>
                </c:pt>
                <c:pt idx="2172">
                  <c:v>0.24159881569207994</c:v>
                </c:pt>
                <c:pt idx="2173">
                  <c:v>0.24223079968329375</c:v>
                </c:pt>
                <c:pt idx="2174">
                  <c:v>0.24295529224335355</c:v>
                </c:pt>
                <c:pt idx="2175">
                  <c:v>0.2456034569390011</c:v>
                </c:pt>
                <c:pt idx="2176">
                  <c:v>0.24435847840103161</c:v>
                </c:pt>
                <c:pt idx="2177">
                  <c:v>0.24482826883104028</c:v>
                </c:pt>
                <c:pt idx="2178">
                  <c:v>0.2447803821154225</c:v>
                </c:pt>
                <c:pt idx="2179">
                  <c:v>0.24361960213488598</c:v>
                </c:pt>
                <c:pt idx="2180">
                  <c:v>0.24223057032736497</c:v>
                </c:pt>
                <c:pt idx="2181">
                  <c:v>0.24166463859819909</c:v>
                </c:pt>
                <c:pt idx="2182">
                  <c:v>0.24208345664397748</c:v>
                </c:pt>
                <c:pt idx="2183">
                  <c:v>0.24238033376636356</c:v>
                </c:pt>
                <c:pt idx="2184">
                  <c:v>0.24209119263329865</c:v>
                </c:pt>
                <c:pt idx="2185">
                  <c:v>0.24076209576334923</c:v>
                </c:pt>
                <c:pt idx="2186">
                  <c:v>0.24063985736925519</c:v>
                </c:pt>
                <c:pt idx="2187">
                  <c:v>0.23930872876391332</c:v>
                </c:pt>
                <c:pt idx="2188">
                  <c:v>0.24032147407625207</c:v>
                </c:pt>
                <c:pt idx="2189">
                  <c:v>0.23913254414903939</c:v>
                </c:pt>
                <c:pt idx="2190">
                  <c:v>0.23872537095597177</c:v>
                </c:pt>
                <c:pt idx="2191">
                  <c:v>0.23799051947417291</c:v>
                </c:pt>
                <c:pt idx="2192">
                  <c:v>0.23823799622842223</c:v>
                </c:pt>
                <c:pt idx="2193">
                  <c:v>0.23921132750205382</c:v>
                </c:pt>
                <c:pt idx="2194">
                  <c:v>0.23803369710894123</c:v>
                </c:pt>
                <c:pt idx="2195">
                  <c:v>0.23596148345886167</c:v>
                </c:pt>
                <c:pt idx="2196">
                  <c:v>0.23563847508447952</c:v>
                </c:pt>
                <c:pt idx="2197">
                  <c:v>0.23690096606862421</c:v>
                </c:pt>
                <c:pt idx="2198">
                  <c:v>0.23554624249928566</c:v>
                </c:pt>
                <c:pt idx="2199">
                  <c:v>0.23480401439121379</c:v>
                </c:pt>
                <c:pt idx="2200">
                  <c:v>0.23550021305809385</c:v>
                </c:pt>
                <c:pt idx="2201">
                  <c:v>0.23563571125064914</c:v>
                </c:pt>
                <c:pt idx="2202">
                  <c:v>0.23503284033454616</c:v>
                </c:pt>
                <c:pt idx="2203">
                  <c:v>0.23564197180433344</c:v>
                </c:pt>
                <c:pt idx="2204">
                  <c:v>0.23739675306180574</c:v>
                </c:pt>
                <c:pt idx="2205">
                  <c:v>0.23633190244822869</c:v>
                </c:pt>
                <c:pt idx="2206">
                  <c:v>0.23640583554376657</c:v>
                </c:pt>
                <c:pt idx="2207">
                  <c:v>0.23574180659277935</c:v>
                </c:pt>
                <c:pt idx="2208">
                  <c:v>0.23629193195856693</c:v>
                </c:pt>
                <c:pt idx="2209">
                  <c:v>0.2349879518072289</c:v>
                </c:pt>
                <c:pt idx="2210">
                  <c:v>0.23531387982338259</c:v>
                </c:pt>
                <c:pt idx="2211">
                  <c:v>0.23577910040003902</c:v>
                </c:pt>
                <c:pt idx="2212">
                  <c:v>0.23452322738386308</c:v>
                </c:pt>
                <c:pt idx="2213">
                  <c:v>0.2349589570255915</c:v>
                </c:pt>
                <c:pt idx="2214">
                  <c:v>0.2345625030364864</c:v>
                </c:pt>
                <c:pt idx="2215">
                  <c:v>0.23429859046888482</c:v>
                </c:pt>
                <c:pt idx="2216">
                  <c:v>0.23331409886516638</c:v>
                </c:pt>
                <c:pt idx="2217">
                  <c:v>0.23211061484367576</c:v>
                </c:pt>
                <c:pt idx="2218">
                  <c:v>0.23212410501193317</c:v>
                </c:pt>
                <c:pt idx="2219">
                  <c:v>0.232593507913122</c:v>
                </c:pt>
                <c:pt idx="2220">
                  <c:v>0.23342857142857143</c:v>
                </c:pt>
                <c:pt idx="2221">
                  <c:v>0.23340676180442488</c:v>
                </c:pt>
                <c:pt idx="2222">
                  <c:v>0.23629471228615864</c:v>
                </c:pt>
                <c:pt idx="2223">
                  <c:v>0.23583572855263796</c:v>
                </c:pt>
                <c:pt idx="2224">
                  <c:v>0.23675512783124331</c:v>
                </c:pt>
                <c:pt idx="2225">
                  <c:v>0.2362545018007203</c:v>
                </c:pt>
                <c:pt idx="2226">
                  <c:v>0.23610909267063895</c:v>
                </c:pt>
                <c:pt idx="2227">
                  <c:v>0.23723869713174525</c:v>
                </c:pt>
                <c:pt idx="2228">
                  <c:v>0.23798682425886458</c:v>
                </c:pt>
                <c:pt idx="2229">
                  <c:v>0.23827166434104796</c:v>
                </c:pt>
                <c:pt idx="2230">
                  <c:v>0.2377942879197221</c:v>
                </c:pt>
                <c:pt idx="2231">
                  <c:v>0.23737859409558612</c:v>
                </c:pt>
                <c:pt idx="2232">
                  <c:v>0.23700335088559119</c:v>
                </c:pt>
                <c:pt idx="2233">
                  <c:v>0.23614549609598173</c:v>
                </c:pt>
                <c:pt idx="2234">
                  <c:v>0.23611841790616481</c:v>
                </c:pt>
                <c:pt idx="2235">
                  <c:v>0.23619265836078093</c:v>
                </c:pt>
                <c:pt idx="2236">
                  <c:v>0.23447227106401181</c:v>
                </c:pt>
                <c:pt idx="2237">
                  <c:v>0.23539478062461378</c:v>
                </c:pt>
                <c:pt idx="2238">
                  <c:v>0.23592209665785047</c:v>
                </c:pt>
                <c:pt idx="2239">
                  <c:v>0.23459614010007146</c:v>
                </c:pt>
                <c:pt idx="2240">
                  <c:v>0.23530534351145038</c:v>
                </c:pt>
                <c:pt idx="2241">
                  <c:v>0.23429710867397807</c:v>
                </c:pt>
                <c:pt idx="2242">
                  <c:v>0.2329039590831597</c:v>
                </c:pt>
                <c:pt idx="2243">
                  <c:v>0.23241200094495629</c:v>
                </c:pt>
                <c:pt idx="2244">
                  <c:v>0.23210134269582958</c:v>
                </c:pt>
                <c:pt idx="2245">
                  <c:v>0.23160234581914491</c:v>
                </c:pt>
                <c:pt idx="2246">
                  <c:v>0.23046967754191006</c:v>
                </c:pt>
                <c:pt idx="2247">
                  <c:v>0.23203492276695767</c:v>
                </c:pt>
                <c:pt idx="2248">
                  <c:v>0.2316343963553531</c:v>
                </c:pt>
                <c:pt idx="2249">
                  <c:v>0.23130796895703201</c:v>
                </c:pt>
                <c:pt idx="2250">
                  <c:v>0.2321206318812829</c:v>
                </c:pt>
                <c:pt idx="2251">
                  <c:v>0.23380119207844646</c:v>
                </c:pt>
                <c:pt idx="2252">
                  <c:v>0.23344664145162061</c:v>
                </c:pt>
                <c:pt idx="2253">
                  <c:v>0.23235043946696909</c:v>
                </c:pt>
                <c:pt idx="2254">
                  <c:v>0.23252611585944918</c:v>
                </c:pt>
                <c:pt idx="2255">
                  <c:v>0.23268882750738165</c:v>
                </c:pt>
                <c:pt idx="2256">
                  <c:v>0.23254928102085518</c:v>
                </c:pt>
                <c:pt idx="2257">
                  <c:v>0.23368361528674428</c:v>
                </c:pt>
                <c:pt idx="2258">
                  <c:v>0.23418376953492751</c:v>
                </c:pt>
                <c:pt idx="2259">
                  <c:v>0.23270764899108401</c:v>
                </c:pt>
                <c:pt idx="2260">
                  <c:v>0.23217387222456931</c:v>
                </c:pt>
                <c:pt idx="2261">
                  <c:v>0.23182074408117251</c:v>
                </c:pt>
                <c:pt idx="2262">
                  <c:v>0.23166276346604217</c:v>
                </c:pt>
                <c:pt idx="2263">
                  <c:v>0.23123151321658292</c:v>
                </c:pt>
                <c:pt idx="2264">
                  <c:v>0.23189368770764121</c:v>
                </c:pt>
                <c:pt idx="2265">
                  <c:v>0.23117066290550073</c:v>
                </c:pt>
                <c:pt idx="2266">
                  <c:v>0.23110232514355644</c:v>
                </c:pt>
                <c:pt idx="2267">
                  <c:v>0.23107890499194847</c:v>
                </c:pt>
                <c:pt idx="2268">
                  <c:v>0.23060925462022025</c:v>
                </c:pt>
                <c:pt idx="2269">
                  <c:v>0.23022331566994697</c:v>
                </c:pt>
                <c:pt idx="2270">
                  <c:v>0.22947338618346549</c:v>
                </c:pt>
                <c:pt idx="2271">
                  <c:v>0.22976252795888261</c:v>
                </c:pt>
                <c:pt idx="2272">
                  <c:v>0.22686752157124471</c:v>
                </c:pt>
                <c:pt idx="2273">
                  <c:v>0.22817536454336149</c:v>
                </c:pt>
                <c:pt idx="2274">
                  <c:v>0.22931158551211323</c:v>
                </c:pt>
                <c:pt idx="2275">
                  <c:v>0.22882199573358619</c:v>
                </c:pt>
                <c:pt idx="2276">
                  <c:v>0.22799225062609271</c:v>
                </c:pt>
                <c:pt idx="2277">
                  <c:v>0.22884624541688492</c:v>
                </c:pt>
                <c:pt idx="2278">
                  <c:v>0.22815742910429918</c:v>
                </c:pt>
                <c:pt idx="2279">
                  <c:v>0.22939357907253269</c:v>
                </c:pt>
                <c:pt idx="2280">
                  <c:v>0.23025784700128213</c:v>
                </c:pt>
                <c:pt idx="2281">
                  <c:v>0.23042579189773477</c:v>
                </c:pt>
                <c:pt idx="2282">
                  <c:v>0.23082396470755656</c:v>
                </c:pt>
                <c:pt idx="2283">
                  <c:v>0.23054415026664782</c:v>
                </c:pt>
                <c:pt idx="2284">
                  <c:v>0.22937986323980192</c:v>
                </c:pt>
                <c:pt idx="2285">
                  <c:v>0.23002375296912114</c:v>
                </c:pt>
                <c:pt idx="2286">
                  <c:v>0.23029638806823594</c:v>
                </c:pt>
                <c:pt idx="2287">
                  <c:v>0.23081689066819178</c:v>
                </c:pt>
                <c:pt idx="2288">
                  <c:v>0.2321098237756791</c:v>
                </c:pt>
                <c:pt idx="2289">
                  <c:v>0.23123633713869324</c:v>
                </c:pt>
                <c:pt idx="2290">
                  <c:v>0.23233734939759038</c:v>
                </c:pt>
                <c:pt idx="2291">
                  <c:v>0.23235733925039795</c:v>
                </c:pt>
                <c:pt idx="2292">
                  <c:v>0.23282701238390094</c:v>
                </c:pt>
                <c:pt idx="2293">
                  <c:v>0.23613114123641954</c:v>
                </c:pt>
                <c:pt idx="2294">
                  <c:v>0.23747127560749035</c:v>
                </c:pt>
                <c:pt idx="2295">
                  <c:v>0.23723767691556857</c:v>
                </c:pt>
                <c:pt idx="2296">
                  <c:v>0.23703489492963178</c:v>
                </c:pt>
                <c:pt idx="2297">
                  <c:v>0.23664012966582446</c:v>
                </c:pt>
                <c:pt idx="2298">
                  <c:v>0.23599772166318586</c:v>
                </c:pt>
                <c:pt idx="2299">
                  <c:v>0.23545890508522863</c:v>
                </c:pt>
                <c:pt idx="2300">
                  <c:v>0.23598681111634479</c:v>
                </c:pt>
                <c:pt idx="2301">
                  <c:v>0.23564570783132532</c:v>
                </c:pt>
                <c:pt idx="2302">
                  <c:v>0.23594712827508346</c:v>
                </c:pt>
                <c:pt idx="2303">
                  <c:v>0.23631641086186542</c:v>
                </c:pt>
                <c:pt idx="2304">
                  <c:v>0.23726167384207786</c:v>
                </c:pt>
                <c:pt idx="2305">
                  <c:v>0.23770101817489769</c:v>
                </c:pt>
                <c:pt idx="2306">
                  <c:v>0.23884615384615385</c:v>
                </c:pt>
                <c:pt idx="2307">
                  <c:v>0.24009865080516465</c:v>
                </c:pt>
                <c:pt idx="2308">
                  <c:v>0.2398605073329193</c:v>
                </c:pt>
                <c:pt idx="2309">
                  <c:v>0.23902832471414337</c:v>
                </c:pt>
                <c:pt idx="2310">
                  <c:v>0.23816525946304906</c:v>
                </c:pt>
                <c:pt idx="2311">
                  <c:v>0.23900237529691212</c:v>
                </c:pt>
                <c:pt idx="2312">
                  <c:v>0.24014490681157349</c:v>
                </c:pt>
                <c:pt idx="2313">
                  <c:v>0.24061514948896745</c:v>
                </c:pt>
                <c:pt idx="2314">
                  <c:v>0.24191936021326227</c:v>
                </c:pt>
                <c:pt idx="2315">
                  <c:v>0.24209263258939284</c:v>
                </c:pt>
                <c:pt idx="2316">
                  <c:v>0.24121182976677086</c:v>
                </c:pt>
                <c:pt idx="2317">
                  <c:v>0.23911288407655412</c:v>
                </c:pt>
                <c:pt idx="2318">
                  <c:v>0.24042746920975705</c:v>
                </c:pt>
                <c:pt idx="2319">
                  <c:v>0.24028336205246029</c:v>
                </c:pt>
                <c:pt idx="2320">
                  <c:v>0.23962426914597912</c:v>
                </c:pt>
                <c:pt idx="2321">
                  <c:v>0.23951867061407697</c:v>
                </c:pt>
                <c:pt idx="2322">
                  <c:v>0.23842537632366209</c:v>
                </c:pt>
                <c:pt idx="2323">
                  <c:v>0.23792742165920566</c:v>
                </c:pt>
                <c:pt idx="2324">
                  <c:v>0.23761520737327191</c:v>
                </c:pt>
                <c:pt idx="2325">
                  <c:v>0.24047654066774524</c:v>
                </c:pt>
                <c:pt idx="2326">
                  <c:v>0.24141071699640743</c:v>
                </c:pt>
                <c:pt idx="2327">
                  <c:v>0.24294381429701922</c:v>
                </c:pt>
                <c:pt idx="2328">
                  <c:v>0.24403268008757409</c:v>
                </c:pt>
                <c:pt idx="2329">
                  <c:v>0.24188411752619685</c:v>
                </c:pt>
                <c:pt idx="2330">
                  <c:v>0.23957444673056658</c:v>
                </c:pt>
                <c:pt idx="2331">
                  <c:v>0.2390606182256122</c:v>
                </c:pt>
                <c:pt idx="2332">
                  <c:v>0.23933829109121266</c:v>
                </c:pt>
                <c:pt idx="2333">
                  <c:v>0.24164363560515201</c:v>
                </c:pt>
                <c:pt idx="2334">
                  <c:v>0.24036640908858298</c:v>
                </c:pt>
                <c:pt idx="2335">
                  <c:v>0.24183073382766554</c:v>
                </c:pt>
                <c:pt idx="2336">
                  <c:v>0.24154940547276599</c:v>
                </c:pt>
                <c:pt idx="2337">
                  <c:v>0.24054095122321836</c:v>
                </c:pt>
                <c:pt idx="2338">
                  <c:v>0.23979670414292317</c:v>
                </c:pt>
                <c:pt idx="2339">
                  <c:v>0.23890732703599693</c:v>
                </c:pt>
                <c:pt idx="2340">
                  <c:v>0.23940225678560537</c:v>
                </c:pt>
                <c:pt idx="2341">
                  <c:v>0.23952859547982247</c:v>
                </c:pt>
                <c:pt idx="2342">
                  <c:v>0.23939332863045448</c:v>
                </c:pt>
                <c:pt idx="2343">
                  <c:v>0.2400339694275152</c:v>
                </c:pt>
                <c:pt idx="2344">
                  <c:v>0.24057477594752916</c:v>
                </c:pt>
                <c:pt idx="2345">
                  <c:v>0.24144282425172678</c:v>
                </c:pt>
                <c:pt idx="2346">
                  <c:v>0.24198310088567646</c:v>
                </c:pt>
                <c:pt idx="2347">
                  <c:v>0.24248362642463001</c:v>
                </c:pt>
                <c:pt idx="2348">
                  <c:v>0.24328512396694216</c:v>
                </c:pt>
                <c:pt idx="2349">
                  <c:v>0.24458268532918609</c:v>
                </c:pt>
                <c:pt idx="2350">
                  <c:v>0.24620171117448794</c:v>
                </c:pt>
                <c:pt idx="2351">
                  <c:v>0.2488165523110473</c:v>
                </c:pt>
                <c:pt idx="2352">
                  <c:v>0.24856474590686795</c:v>
                </c:pt>
                <c:pt idx="2353">
                  <c:v>0.24625580545843553</c:v>
                </c:pt>
                <c:pt idx="2354">
                  <c:v>0.24561494821214802</c:v>
                </c:pt>
                <c:pt idx="2355">
                  <c:v>0.24533333333333335</c:v>
                </c:pt>
                <c:pt idx="2356">
                  <c:v>0.24517559328865823</c:v>
                </c:pt>
                <c:pt idx="2357">
                  <c:v>0.24435006825420902</c:v>
                </c:pt>
                <c:pt idx="2358">
                  <c:v>0.24457148588335592</c:v>
                </c:pt>
                <c:pt idx="2359">
                  <c:v>0.24526613985388399</c:v>
                </c:pt>
                <c:pt idx="2360">
                  <c:v>0.24566631897879102</c:v>
                </c:pt>
                <c:pt idx="2361">
                  <c:v>0.24607979356887655</c:v>
                </c:pt>
                <c:pt idx="2362">
                  <c:v>0.24614232209737827</c:v>
                </c:pt>
                <c:pt idx="2363">
                  <c:v>0.24446786090621708</c:v>
                </c:pt>
                <c:pt idx="2364">
                  <c:v>0.24294539164813442</c:v>
                </c:pt>
                <c:pt idx="2365">
                  <c:v>0.24415801643134746</c:v>
                </c:pt>
                <c:pt idx="2366">
                  <c:v>0.2451197325072528</c:v>
                </c:pt>
                <c:pt idx="2367">
                  <c:v>0.24528580572103784</c:v>
                </c:pt>
                <c:pt idx="2368">
                  <c:v>0.24686648501362399</c:v>
                </c:pt>
                <c:pt idx="2369">
                  <c:v>0.24758842443729906</c:v>
                </c:pt>
                <c:pt idx="2370">
                  <c:v>0.24451833646571253</c:v>
                </c:pt>
                <c:pt idx="2371">
                  <c:v>0.24463768115942031</c:v>
                </c:pt>
                <c:pt idx="2372">
                  <c:v>0.24545014520813166</c:v>
                </c:pt>
                <c:pt idx="2373">
                  <c:v>0.24130174682938504</c:v>
                </c:pt>
                <c:pt idx="2374">
                  <c:v>0.24153617775223865</c:v>
                </c:pt>
                <c:pt idx="2375">
                  <c:v>0.23988842398884241</c:v>
                </c:pt>
                <c:pt idx="2376">
                  <c:v>0.23850943485907125</c:v>
                </c:pt>
                <c:pt idx="2377">
                  <c:v>0.23668246445497629</c:v>
                </c:pt>
                <c:pt idx="2378">
                  <c:v>0.23640425936489823</c:v>
                </c:pt>
                <c:pt idx="2379">
                  <c:v>0.23659290982631453</c:v>
                </c:pt>
                <c:pt idx="2380">
                  <c:v>0.23414587697581413</c:v>
                </c:pt>
                <c:pt idx="2381">
                  <c:v>0.23476547481737792</c:v>
                </c:pt>
                <c:pt idx="2382">
                  <c:v>0.23484848484848483</c:v>
                </c:pt>
                <c:pt idx="2383">
                  <c:v>0.23543852893039374</c:v>
                </c:pt>
                <c:pt idx="2384">
                  <c:v>0.23554969732474126</c:v>
                </c:pt>
                <c:pt idx="2385">
                  <c:v>0.23615088377604423</c:v>
                </c:pt>
                <c:pt idx="2386">
                  <c:v>0.23660149790876372</c:v>
                </c:pt>
                <c:pt idx="2387">
                  <c:v>0.23667688713680832</c:v>
                </c:pt>
                <c:pt idx="2388">
                  <c:v>0.23619029368083169</c:v>
                </c:pt>
                <c:pt idx="2389">
                  <c:v>0.23701750179812994</c:v>
                </c:pt>
                <c:pt idx="2390">
                  <c:v>0.23448473555969612</c:v>
                </c:pt>
                <c:pt idx="2391">
                  <c:v>0.23681063758549767</c:v>
                </c:pt>
                <c:pt idx="2392">
                  <c:v>0.23711487938858372</c:v>
                </c:pt>
                <c:pt idx="2393">
                  <c:v>0.23776992165106059</c:v>
                </c:pt>
                <c:pt idx="2394">
                  <c:v>0.23840427562511929</c:v>
                </c:pt>
                <c:pt idx="2395">
                  <c:v>0.23681058028654944</c:v>
                </c:pt>
                <c:pt idx="2396">
                  <c:v>0.23656730586671731</c:v>
                </c:pt>
                <c:pt idx="2397">
                  <c:v>0.23780750971083298</c:v>
                </c:pt>
                <c:pt idx="2398">
                  <c:v>0.23992023734254167</c:v>
                </c:pt>
                <c:pt idx="2399">
                  <c:v>0.24062589447571794</c:v>
                </c:pt>
                <c:pt idx="2400">
                  <c:v>0.24276457883369329</c:v>
                </c:pt>
                <c:pt idx="2401">
                  <c:v>0.24377869050495291</c:v>
                </c:pt>
                <c:pt idx="2402">
                  <c:v>0.24335248855556638</c:v>
                </c:pt>
                <c:pt idx="2403">
                  <c:v>0.2430174381891485</c:v>
                </c:pt>
                <c:pt idx="2404">
                  <c:v>0.2450960966911036</c:v>
                </c:pt>
                <c:pt idx="2405">
                  <c:v>0.24627895515032033</c:v>
                </c:pt>
                <c:pt idx="2406">
                  <c:v>0.24528117836414182</c:v>
                </c:pt>
                <c:pt idx="2407">
                  <c:v>0.24640676825457866</c:v>
                </c:pt>
                <c:pt idx="2408">
                  <c:v>0.24699794981938883</c:v>
                </c:pt>
                <c:pt idx="2409">
                  <c:v>0.24667533246675333</c:v>
                </c:pt>
                <c:pt idx="2410">
                  <c:v>0.24743392671195519</c:v>
                </c:pt>
                <c:pt idx="2411">
                  <c:v>0.24840294840294838</c:v>
                </c:pt>
                <c:pt idx="2412">
                  <c:v>0.2471604698572954</c:v>
                </c:pt>
                <c:pt idx="2413">
                  <c:v>0.24732594321275767</c:v>
                </c:pt>
                <c:pt idx="2414">
                  <c:v>0.24755128892354172</c:v>
                </c:pt>
                <c:pt idx="2415">
                  <c:v>0.24705882352941178</c:v>
                </c:pt>
                <c:pt idx="2416">
                  <c:v>0.24794833195746127</c:v>
                </c:pt>
                <c:pt idx="2417">
                  <c:v>0.2476578211605435</c:v>
                </c:pt>
                <c:pt idx="2418">
                  <c:v>0.24798527509700527</c:v>
                </c:pt>
                <c:pt idx="2419">
                  <c:v>0.24915574096146206</c:v>
                </c:pt>
                <c:pt idx="2420">
                  <c:v>0.25148375414948193</c:v>
                </c:pt>
                <c:pt idx="2421">
                  <c:v>0.25457356351455807</c:v>
                </c:pt>
                <c:pt idx="2422">
                  <c:v>0.25541892455189663</c:v>
                </c:pt>
                <c:pt idx="2423">
                  <c:v>0.25756077247410336</c:v>
                </c:pt>
                <c:pt idx="2424">
                  <c:v>0.25689352473407001</c:v>
                </c:pt>
                <c:pt idx="2425">
                  <c:v>0.25864534237144521</c:v>
                </c:pt>
                <c:pt idx="2426">
                  <c:v>0.25566612827593393</c:v>
                </c:pt>
                <c:pt idx="2427">
                  <c:v>0.25717480432351841</c:v>
                </c:pt>
                <c:pt idx="2428">
                  <c:v>0.25991704775071789</c:v>
                </c:pt>
                <c:pt idx="2429">
                  <c:v>0.26000538647993537</c:v>
                </c:pt>
                <c:pt idx="2430">
                  <c:v>0.25957469602014033</c:v>
                </c:pt>
                <c:pt idx="2431">
                  <c:v>0.25871299601091746</c:v>
                </c:pt>
                <c:pt idx="2432">
                  <c:v>0.26033894691963338</c:v>
                </c:pt>
                <c:pt idx="2433">
                  <c:v>0.25914826498422716</c:v>
                </c:pt>
                <c:pt idx="2434">
                  <c:v>0.26178706213788339</c:v>
                </c:pt>
                <c:pt idx="2435">
                  <c:v>0.26307440114219238</c:v>
                </c:pt>
                <c:pt idx="2436">
                  <c:v>0.26202766880033035</c:v>
                </c:pt>
                <c:pt idx="2437">
                  <c:v>0.2630002581977795</c:v>
                </c:pt>
                <c:pt idx="2438">
                  <c:v>0.26440891880521666</c:v>
                </c:pt>
                <c:pt idx="2439">
                  <c:v>0.2622582331416623</c:v>
                </c:pt>
                <c:pt idx="2440">
                  <c:v>0.25944676409185807</c:v>
                </c:pt>
                <c:pt idx="2441">
                  <c:v>0.26405959031657361</c:v>
                </c:pt>
                <c:pt idx="2442">
                  <c:v>0.26696149282709525</c:v>
                </c:pt>
                <c:pt idx="2443">
                  <c:v>0.2687267432454295</c:v>
                </c:pt>
                <c:pt idx="2444">
                  <c:v>0.26863496518594482</c:v>
                </c:pt>
                <c:pt idx="2445">
                  <c:v>0.26998796893798532</c:v>
                </c:pt>
                <c:pt idx="2446">
                  <c:v>0.26828484166532712</c:v>
                </c:pt>
                <c:pt idx="2447">
                  <c:v>0.26593950890504792</c:v>
                </c:pt>
                <c:pt idx="2448">
                  <c:v>0.26436126088759854</c:v>
                </c:pt>
                <c:pt idx="2449">
                  <c:v>0.26425113228174291</c:v>
                </c:pt>
                <c:pt idx="2450">
                  <c:v>0.2647916666666667</c:v>
                </c:pt>
                <c:pt idx="2451">
                  <c:v>0.26229592360611975</c:v>
                </c:pt>
                <c:pt idx="2452">
                  <c:v>0.2655990016638935</c:v>
                </c:pt>
                <c:pt idx="2453">
                  <c:v>0.26521739130434785</c:v>
                </c:pt>
                <c:pt idx="2454">
                  <c:v>0.26500971668200879</c:v>
                </c:pt>
                <c:pt idx="2455">
                  <c:v>0.26187913270798097</c:v>
                </c:pt>
                <c:pt idx="2456">
                  <c:v>0.26307088241372184</c:v>
                </c:pt>
                <c:pt idx="2457">
                  <c:v>0.25950229670385139</c:v>
                </c:pt>
                <c:pt idx="2458">
                  <c:v>0.25909547738693467</c:v>
                </c:pt>
                <c:pt idx="2459">
                  <c:v>0.25938532385624186</c:v>
                </c:pt>
                <c:pt idx="2460">
                  <c:v>0.25964177019408269</c:v>
                </c:pt>
                <c:pt idx="2461">
                  <c:v>0.25783937384715089</c:v>
                </c:pt>
                <c:pt idx="2462">
                  <c:v>0.26144153225806449</c:v>
                </c:pt>
                <c:pt idx="2463">
                  <c:v>0.26211254890159497</c:v>
                </c:pt>
                <c:pt idx="2464">
                  <c:v>0.26200260599378572</c:v>
                </c:pt>
                <c:pt idx="2465">
                  <c:v>0.25868021305977512</c:v>
                </c:pt>
                <c:pt idx="2466">
                  <c:v>0.2588641975308642</c:v>
                </c:pt>
                <c:pt idx="2467">
                  <c:v>0.2599297620814166</c:v>
                </c:pt>
                <c:pt idx="2468">
                  <c:v>0.25902429428543328</c:v>
                </c:pt>
                <c:pt idx="2469">
                  <c:v>0.25895518741142554</c:v>
                </c:pt>
                <c:pt idx="2470">
                  <c:v>0.25760837655347879</c:v>
                </c:pt>
                <c:pt idx="2471">
                  <c:v>0.25738994478917282</c:v>
                </c:pt>
                <c:pt idx="2472">
                  <c:v>0.25601290574892449</c:v>
                </c:pt>
                <c:pt idx="2473">
                  <c:v>0.25776290536883029</c:v>
                </c:pt>
                <c:pt idx="2474">
                  <c:v>0.25758172508861754</c:v>
                </c:pt>
                <c:pt idx="2475">
                  <c:v>0.25880732139342649</c:v>
                </c:pt>
                <c:pt idx="2476">
                  <c:v>0.25833658346333854</c:v>
                </c:pt>
                <c:pt idx="2477">
                  <c:v>0.25890690224250074</c:v>
                </c:pt>
                <c:pt idx="2478">
                  <c:v>0.25817438692098094</c:v>
                </c:pt>
                <c:pt idx="2479">
                  <c:v>0.25913396481732071</c:v>
                </c:pt>
                <c:pt idx="2480">
                  <c:v>0.26007272727272729</c:v>
                </c:pt>
                <c:pt idx="2481">
                  <c:v>0.26093344434105492</c:v>
                </c:pt>
                <c:pt idx="2482">
                  <c:v>0.26014921034783456</c:v>
                </c:pt>
                <c:pt idx="2483">
                  <c:v>0.26045599411620496</c:v>
                </c:pt>
                <c:pt idx="2484">
                  <c:v>0.26117359413202934</c:v>
                </c:pt>
                <c:pt idx="2485">
                  <c:v>0.25992549750024507</c:v>
                </c:pt>
                <c:pt idx="2486">
                  <c:v>0.25912975912975916</c:v>
                </c:pt>
                <c:pt idx="2487">
                  <c:v>0.25456730769230773</c:v>
                </c:pt>
                <c:pt idx="2488">
                  <c:v>0.25340127878467383</c:v>
                </c:pt>
                <c:pt idx="2489">
                  <c:v>0.25522186928482049</c:v>
                </c:pt>
                <c:pt idx="2490">
                  <c:v>0.25492257694513476</c:v>
                </c:pt>
                <c:pt idx="2491">
                  <c:v>0.25397808480228679</c:v>
                </c:pt>
                <c:pt idx="2492">
                  <c:v>0.25030937648738699</c:v>
                </c:pt>
                <c:pt idx="2493">
                  <c:v>0.24773890989137198</c:v>
                </c:pt>
                <c:pt idx="2494">
                  <c:v>0.24864813131071445</c:v>
                </c:pt>
                <c:pt idx="2495">
                  <c:v>0.250802933704041</c:v>
                </c:pt>
                <c:pt idx="2496">
                  <c:v>0.24942561746122918</c:v>
                </c:pt>
                <c:pt idx="2497">
                  <c:v>0.25010747551946499</c:v>
                </c:pt>
                <c:pt idx="2498">
                  <c:v>0.25263919016630515</c:v>
                </c:pt>
                <c:pt idx="2499">
                  <c:v>0.25347743905394271</c:v>
                </c:pt>
                <c:pt idx="2500">
                  <c:v>0.25436361013607733</c:v>
                </c:pt>
                <c:pt idx="2501">
                  <c:v>0.25611175785797435</c:v>
                </c:pt>
                <c:pt idx="2502">
                  <c:v>0.25832886200673139</c:v>
                </c:pt>
                <c:pt idx="2503">
                  <c:v>0.25842806264331364</c:v>
                </c:pt>
                <c:pt idx="2504">
                  <c:v>0.25879836671203577</c:v>
                </c:pt>
                <c:pt idx="2505">
                  <c:v>0.25999320025256206</c:v>
                </c:pt>
                <c:pt idx="2506">
                  <c:v>0.25934276804989209</c:v>
                </c:pt>
                <c:pt idx="2507">
                  <c:v>0.25970944309927363</c:v>
                </c:pt>
                <c:pt idx="2508">
                  <c:v>0.26103795507358635</c:v>
                </c:pt>
                <c:pt idx="2509">
                  <c:v>0.26001172103926551</c:v>
                </c:pt>
                <c:pt idx="2510">
                  <c:v>0.25911596866234643</c:v>
                </c:pt>
                <c:pt idx="2511">
                  <c:v>0.25643153526970958</c:v>
                </c:pt>
                <c:pt idx="2512">
                  <c:v>0.25337953247767314</c:v>
                </c:pt>
                <c:pt idx="2513">
                  <c:v>0.25675808031341824</c:v>
                </c:pt>
                <c:pt idx="2514">
                  <c:v>0.25383230327509854</c:v>
                </c:pt>
                <c:pt idx="2515">
                  <c:v>0.25442229910823061</c:v>
                </c:pt>
                <c:pt idx="2516">
                  <c:v>0.25328330206378985</c:v>
                </c:pt>
                <c:pt idx="2517">
                  <c:v>0.25195909785932719</c:v>
                </c:pt>
                <c:pt idx="2518">
                  <c:v>0.25289003534919269</c:v>
                </c:pt>
                <c:pt idx="2519">
                  <c:v>0.25209284627092843</c:v>
                </c:pt>
                <c:pt idx="2520">
                  <c:v>0.25095310712924129</c:v>
                </c:pt>
                <c:pt idx="2521">
                  <c:v>0.25300803728539495</c:v>
                </c:pt>
                <c:pt idx="2522">
                  <c:v>0.25233511924517565</c:v>
                </c:pt>
                <c:pt idx="2523">
                  <c:v>0.25470800836979268</c:v>
                </c:pt>
                <c:pt idx="2524">
                  <c:v>0.25370238940146678</c:v>
                </c:pt>
                <c:pt idx="2525">
                  <c:v>0.25302343159486018</c:v>
                </c:pt>
                <c:pt idx="2526">
                  <c:v>0.2537081508687668</c:v>
                </c:pt>
                <c:pt idx="2527">
                  <c:v>0.25504526593738214</c:v>
                </c:pt>
                <c:pt idx="2528">
                  <c:v>0.25767601275765223</c:v>
                </c:pt>
                <c:pt idx="2529">
                  <c:v>0.25751978891820582</c:v>
                </c:pt>
                <c:pt idx="2530">
                  <c:v>0.25903672370697944</c:v>
                </c:pt>
                <c:pt idx="2531">
                  <c:v>0.25862815884476531</c:v>
                </c:pt>
                <c:pt idx="2532">
                  <c:v>0.25920238038105292</c:v>
                </c:pt>
                <c:pt idx="2533">
                  <c:v>0.25890954871198912</c:v>
                </c:pt>
                <c:pt idx="2534">
                  <c:v>0.25807072407986531</c:v>
                </c:pt>
                <c:pt idx="2535">
                  <c:v>0.25801189790827095</c:v>
                </c:pt>
                <c:pt idx="2536">
                  <c:v>0.25857760691975012</c:v>
                </c:pt>
                <c:pt idx="2537">
                  <c:v>0.25681893648308901</c:v>
                </c:pt>
                <c:pt idx="2538">
                  <c:v>0.26140894993354014</c:v>
                </c:pt>
                <c:pt idx="2539">
                  <c:v>0.26548096192384774</c:v>
                </c:pt>
                <c:pt idx="2540">
                  <c:v>0.26240157480314963</c:v>
                </c:pt>
                <c:pt idx="2541">
                  <c:v>0.26100841962643956</c:v>
                </c:pt>
                <c:pt idx="2542">
                  <c:v>0.26327095665457323</c:v>
                </c:pt>
                <c:pt idx="2543">
                  <c:v>0.26148056402439024</c:v>
                </c:pt>
                <c:pt idx="2544">
                  <c:v>0.26486253058874337</c:v>
                </c:pt>
                <c:pt idx="2545">
                  <c:v>0.26352189258799963</c:v>
                </c:pt>
                <c:pt idx="2546">
                  <c:v>0.26316040662434975</c:v>
                </c:pt>
                <c:pt idx="2547">
                  <c:v>0.26188572772160829</c:v>
                </c:pt>
                <c:pt idx="2548">
                  <c:v>0.26101218369259604</c:v>
                </c:pt>
                <c:pt idx="2549">
                  <c:v>0.25773435682716911</c:v>
                </c:pt>
                <c:pt idx="2550">
                  <c:v>0.25921273031825798</c:v>
                </c:pt>
                <c:pt idx="2551">
                  <c:v>0.25772718859892652</c:v>
                </c:pt>
                <c:pt idx="2552">
                  <c:v>0.25807348376036693</c:v>
                </c:pt>
                <c:pt idx="2553">
                  <c:v>0.25710457002911141</c:v>
                </c:pt>
                <c:pt idx="2554">
                  <c:v>0.25718118321846523</c:v>
                </c:pt>
                <c:pt idx="2555">
                  <c:v>0.25519369846607398</c:v>
                </c:pt>
                <c:pt idx="2556">
                  <c:v>0.25542146391085219</c:v>
                </c:pt>
                <c:pt idx="2557">
                  <c:v>0.25547781255754004</c:v>
                </c:pt>
                <c:pt idx="2558">
                  <c:v>0.25589660743134085</c:v>
                </c:pt>
                <c:pt idx="2559">
                  <c:v>0.25379469434832758</c:v>
                </c:pt>
                <c:pt idx="2560">
                  <c:v>0.25027711065952335</c:v>
                </c:pt>
                <c:pt idx="2561">
                  <c:v>0.25109563131429624</c:v>
                </c:pt>
                <c:pt idx="2562">
                  <c:v>0.25193441414885775</c:v>
                </c:pt>
                <c:pt idx="2563">
                  <c:v>0.25242002396976121</c:v>
                </c:pt>
                <c:pt idx="2564">
                  <c:v>0.25367664115054511</c:v>
                </c:pt>
                <c:pt idx="2565">
                  <c:v>0.25154963456378943</c:v>
                </c:pt>
                <c:pt idx="2566">
                  <c:v>0.25183679127581904</c:v>
                </c:pt>
                <c:pt idx="2567">
                  <c:v>0.25020625171876432</c:v>
                </c:pt>
                <c:pt idx="2568">
                  <c:v>0.25008025682182983</c:v>
                </c:pt>
                <c:pt idx="2569">
                  <c:v>0.25071042258685489</c:v>
                </c:pt>
                <c:pt idx="2570">
                  <c:v>0.25225142437052012</c:v>
                </c:pt>
                <c:pt idx="2571">
                  <c:v>0.25108621083924076</c:v>
                </c:pt>
                <c:pt idx="2572">
                  <c:v>0.2521743110866978</c:v>
                </c:pt>
                <c:pt idx="2573">
                  <c:v>0.25081016933680222</c:v>
                </c:pt>
                <c:pt idx="2574">
                  <c:v>0.2510093595155074</c:v>
                </c:pt>
                <c:pt idx="2575">
                  <c:v>0.25122498511700325</c:v>
                </c:pt>
                <c:pt idx="2576">
                  <c:v>0.25153065886868314</c:v>
                </c:pt>
                <c:pt idx="2577">
                  <c:v>0.25130410908758122</c:v>
                </c:pt>
                <c:pt idx="2578">
                  <c:v>0.25168169130096552</c:v>
                </c:pt>
                <c:pt idx="2579">
                  <c:v>0.25067360825683882</c:v>
                </c:pt>
                <c:pt idx="2580">
                  <c:v>0.25154923112233185</c:v>
                </c:pt>
                <c:pt idx="2581">
                  <c:v>0.25075792374827749</c:v>
                </c:pt>
                <c:pt idx="2582">
                  <c:v>0.24994247319250773</c:v>
                </c:pt>
                <c:pt idx="2583">
                  <c:v>0.25018318373328446</c:v>
                </c:pt>
                <c:pt idx="2584">
                  <c:v>0.24912844036697249</c:v>
                </c:pt>
                <c:pt idx="2585">
                  <c:v>0.25016100837243538</c:v>
                </c:pt>
                <c:pt idx="2586">
                  <c:v>0.2502415014490087</c:v>
                </c:pt>
                <c:pt idx="2587">
                  <c:v>0.25104180977240464</c:v>
                </c:pt>
                <c:pt idx="2588">
                  <c:v>0.25083321919371776</c:v>
                </c:pt>
                <c:pt idx="2589">
                  <c:v>0.24866444454591116</c:v>
                </c:pt>
                <c:pt idx="2590">
                  <c:v>0.24786050981648436</c:v>
                </c:pt>
                <c:pt idx="2591">
                  <c:v>0.24704613653413351</c:v>
                </c:pt>
                <c:pt idx="2592">
                  <c:v>0.24812794675048533</c:v>
                </c:pt>
                <c:pt idx="2593">
                  <c:v>0.24865169066266476</c:v>
                </c:pt>
                <c:pt idx="2594">
                  <c:v>0.24799437016185782</c:v>
                </c:pt>
                <c:pt idx="2595">
                  <c:v>0.24753808992939427</c:v>
                </c:pt>
                <c:pt idx="2596">
                  <c:v>0.24741060130290105</c:v>
                </c:pt>
                <c:pt idx="2597">
                  <c:v>0.246848788716555</c:v>
                </c:pt>
                <c:pt idx="2598">
                  <c:v>0.2474932058851092</c:v>
                </c:pt>
                <c:pt idx="2599">
                  <c:v>0.24608470021314058</c:v>
                </c:pt>
                <c:pt idx="2600">
                  <c:v>0.24670779998158207</c:v>
                </c:pt>
                <c:pt idx="2601">
                  <c:v>0.24695587758692533</c:v>
                </c:pt>
                <c:pt idx="2602">
                  <c:v>0.24687266616878267</c:v>
                </c:pt>
                <c:pt idx="2603">
                  <c:v>0.24637008860231016</c:v>
                </c:pt>
                <c:pt idx="2604">
                  <c:v>0.24556868537666177</c:v>
                </c:pt>
                <c:pt idx="2605">
                  <c:v>0.24538848518725545</c:v>
                </c:pt>
                <c:pt idx="2606">
                  <c:v>0.24600092464170134</c:v>
                </c:pt>
                <c:pt idx="2607">
                  <c:v>0.24501807396422282</c:v>
                </c:pt>
                <c:pt idx="2608">
                  <c:v>0.24417738028693869</c:v>
                </c:pt>
                <c:pt idx="2609">
                  <c:v>0.24286973055697259</c:v>
                </c:pt>
                <c:pt idx="2610">
                  <c:v>0.24316433404393362</c:v>
                </c:pt>
                <c:pt idx="2611">
                  <c:v>0.24335007440476192</c:v>
                </c:pt>
                <c:pt idx="2612">
                  <c:v>0.24208919319022945</c:v>
                </c:pt>
                <c:pt idx="2613">
                  <c:v>0.24392072342219931</c:v>
                </c:pt>
                <c:pt idx="2614">
                  <c:v>0.24495812081793084</c:v>
                </c:pt>
                <c:pt idx="2615">
                  <c:v>0.24581005586592181</c:v>
                </c:pt>
                <c:pt idx="2616">
                  <c:v>0.2457301051051051</c:v>
                </c:pt>
                <c:pt idx="2617">
                  <c:v>0.24540917223844053</c:v>
                </c:pt>
                <c:pt idx="2618">
                  <c:v>0.24463057414252959</c:v>
                </c:pt>
                <c:pt idx="2619">
                  <c:v>0.24257980212805674</c:v>
                </c:pt>
                <c:pt idx="2620">
                  <c:v>0.24289321114643728</c:v>
                </c:pt>
                <c:pt idx="2621">
                  <c:v>0.24408823254509768</c:v>
                </c:pt>
                <c:pt idx="2622">
                  <c:v>0.24463679091628276</c:v>
                </c:pt>
                <c:pt idx="2623">
                  <c:v>0.24634636036793203</c:v>
                </c:pt>
                <c:pt idx="2624">
                  <c:v>0.24651445681669315</c:v>
                </c:pt>
                <c:pt idx="2625">
                  <c:v>0.24604775531266129</c:v>
                </c:pt>
                <c:pt idx="2626">
                  <c:v>0.24781217653147644</c:v>
                </c:pt>
                <c:pt idx="2627">
                  <c:v>0.24841213832039519</c:v>
                </c:pt>
                <c:pt idx="2628">
                  <c:v>0.24913511207999622</c:v>
                </c:pt>
                <c:pt idx="2629">
                  <c:v>0.25002383903880993</c:v>
                </c:pt>
                <c:pt idx="2630">
                  <c:v>0.24944918095603028</c:v>
                </c:pt>
                <c:pt idx="2631">
                  <c:v>0.24747063054423399</c:v>
                </c:pt>
                <c:pt idx="2632">
                  <c:v>0.24621158808350924</c:v>
                </c:pt>
                <c:pt idx="2633">
                  <c:v>0.24613516416795106</c:v>
                </c:pt>
                <c:pt idx="2634">
                  <c:v>0.24022552916166004</c:v>
                </c:pt>
                <c:pt idx="2635">
                  <c:v>0.23321962013645586</c:v>
                </c:pt>
                <c:pt idx="2636">
                  <c:v>0.23352740042509934</c:v>
                </c:pt>
                <c:pt idx="2637">
                  <c:v>0.23292857472644168</c:v>
                </c:pt>
                <c:pt idx="2638">
                  <c:v>0.23254535459043429</c:v>
                </c:pt>
                <c:pt idx="2639">
                  <c:v>0.23302887042731904</c:v>
                </c:pt>
                <c:pt idx="2640">
                  <c:v>0.23142609251563998</c:v>
                </c:pt>
                <c:pt idx="2641">
                  <c:v>0.2311212814645309</c:v>
                </c:pt>
                <c:pt idx="2642">
                  <c:v>0.23093345446286623</c:v>
                </c:pt>
                <c:pt idx="2643">
                  <c:v>0.23166198204732977</c:v>
                </c:pt>
                <c:pt idx="2644">
                  <c:v>0.23026733121884913</c:v>
                </c:pt>
                <c:pt idx="2645">
                  <c:v>0.23122065727699528</c:v>
                </c:pt>
                <c:pt idx="2646">
                  <c:v>0.23281023222060959</c:v>
                </c:pt>
                <c:pt idx="2647">
                  <c:v>0.23267393961341723</c:v>
                </c:pt>
                <c:pt idx="2648">
                  <c:v>0.22951265995099374</c:v>
                </c:pt>
                <c:pt idx="2649">
                  <c:v>0.22885640114769779</c:v>
                </c:pt>
                <c:pt idx="2650">
                  <c:v>0.23019847050254916</c:v>
                </c:pt>
                <c:pt idx="2651">
                  <c:v>0.2290950226244344</c:v>
                </c:pt>
                <c:pt idx="2652">
                  <c:v>0.22904826341903475</c:v>
                </c:pt>
                <c:pt idx="2653">
                  <c:v>0.22934105075690114</c:v>
                </c:pt>
                <c:pt idx="2654">
                  <c:v>0.22784810126582278</c:v>
                </c:pt>
                <c:pt idx="2655">
                  <c:v>0.22974703103615735</c:v>
                </c:pt>
                <c:pt idx="2656">
                  <c:v>0.23093922651933702</c:v>
                </c:pt>
                <c:pt idx="2657">
                  <c:v>0.23046188970846507</c:v>
                </c:pt>
                <c:pt idx="2658">
                  <c:v>0.22985656100584381</c:v>
                </c:pt>
                <c:pt idx="2659">
                  <c:v>0.22988404391340769</c:v>
                </c:pt>
                <c:pt idx="2660">
                  <c:v>0.23129221471738357</c:v>
                </c:pt>
                <c:pt idx="2661">
                  <c:v>0.23123309537533809</c:v>
                </c:pt>
                <c:pt idx="2662">
                  <c:v>0.22990282685512364</c:v>
                </c:pt>
                <c:pt idx="2663">
                  <c:v>0.2305000664392966</c:v>
                </c:pt>
                <c:pt idx="2664">
                  <c:v>0.23054397018368977</c:v>
                </c:pt>
                <c:pt idx="2665">
                  <c:v>0.23064994904966551</c:v>
                </c:pt>
                <c:pt idx="2666">
                  <c:v>0.23003491404074775</c:v>
                </c:pt>
                <c:pt idx="2667">
                  <c:v>0.23052584670231727</c:v>
                </c:pt>
                <c:pt idx="2668">
                  <c:v>0.23164698016492088</c:v>
                </c:pt>
                <c:pt idx="2669">
                  <c:v>0.23133360175367959</c:v>
                </c:pt>
                <c:pt idx="2670">
                  <c:v>0.23042088438998401</c:v>
                </c:pt>
                <c:pt idx="2671">
                  <c:v>0.22905816930002645</c:v>
                </c:pt>
                <c:pt idx="2672">
                  <c:v>0.22999116607773851</c:v>
                </c:pt>
                <c:pt idx="2673">
                  <c:v>0.22939131200211257</c:v>
                </c:pt>
                <c:pt idx="2674">
                  <c:v>0.22829638788306986</c:v>
                </c:pt>
                <c:pt idx="2675">
                  <c:v>0.22714828225735229</c:v>
                </c:pt>
                <c:pt idx="2676">
                  <c:v>0.22694848084544253</c:v>
                </c:pt>
                <c:pt idx="2677">
                  <c:v>0.22729881251931311</c:v>
                </c:pt>
                <c:pt idx="2678">
                  <c:v>0.22691037216472143</c:v>
                </c:pt>
                <c:pt idx="2679">
                  <c:v>0.23093922651933702</c:v>
                </c:pt>
                <c:pt idx="2680">
                  <c:v>0.23122381477398016</c:v>
                </c:pt>
                <c:pt idx="2681">
                  <c:v>0.23124253021114605</c:v>
                </c:pt>
                <c:pt idx="2682">
                  <c:v>0.23189556320014112</c:v>
                </c:pt>
                <c:pt idx="2683">
                  <c:v>0.23241211585231042</c:v>
                </c:pt>
                <c:pt idx="2684">
                  <c:v>0.23246924428822494</c:v>
                </c:pt>
                <c:pt idx="2685">
                  <c:v>0.23043080541882649</c:v>
                </c:pt>
                <c:pt idx="2686">
                  <c:v>0.22966903588714951</c:v>
                </c:pt>
                <c:pt idx="2687">
                  <c:v>0.22876359348386252</c:v>
                </c:pt>
                <c:pt idx="2688">
                  <c:v>0.23001538123489343</c:v>
                </c:pt>
                <c:pt idx="2689">
                  <c:v>0.23113435590911091</c:v>
                </c:pt>
                <c:pt idx="2690">
                  <c:v>0.22924171865389684</c:v>
                </c:pt>
                <c:pt idx="2691">
                  <c:v>0.23119813847302101</c:v>
                </c:pt>
                <c:pt idx="2692">
                  <c:v>0.23109793319961627</c:v>
                </c:pt>
                <c:pt idx="2693">
                  <c:v>0.23024505307299173</c:v>
                </c:pt>
                <c:pt idx="2694">
                  <c:v>0.23211321743688304</c:v>
                </c:pt>
                <c:pt idx="2695">
                  <c:v>0.23276915023556097</c:v>
                </c:pt>
                <c:pt idx="2696">
                  <c:v>0.23235039028620988</c:v>
                </c:pt>
                <c:pt idx="2697">
                  <c:v>0.23160986566455014</c:v>
                </c:pt>
                <c:pt idx="2698">
                  <c:v>0.23035614555140266</c:v>
                </c:pt>
                <c:pt idx="2699">
                  <c:v>0.22948224219084298</c:v>
                </c:pt>
                <c:pt idx="2700">
                  <c:v>0.23037629831431977</c:v>
                </c:pt>
                <c:pt idx="2701">
                  <c:v>0.23087082481254259</c:v>
                </c:pt>
                <c:pt idx="2702">
                  <c:v>0.23165596154664173</c:v>
                </c:pt>
                <c:pt idx="2703">
                  <c:v>0.23235654784557486</c:v>
                </c:pt>
                <c:pt idx="2704">
                  <c:v>0.23260538344337228</c:v>
                </c:pt>
                <c:pt idx="2705">
                  <c:v>0.23299780071053969</c:v>
                </c:pt>
                <c:pt idx="2706">
                  <c:v>0.23350511109233757</c:v>
                </c:pt>
                <c:pt idx="2707">
                  <c:v>0.23208637341318375</c:v>
                </c:pt>
                <c:pt idx="2708">
                  <c:v>0.23301052987693999</c:v>
                </c:pt>
                <c:pt idx="2709">
                  <c:v>0.23087830511302027</c:v>
                </c:pt>
                <c:pt idx="2710">
                  <c:v>0.2322994921727452</c:v>
                </c:pt>
                <c:pt idx="2711">
                  <c:v>0.2312725442496435</c:v>
                </c:pt>
                <c:pt idx="2712">
                  <c:v>0.23095368305918976</c:v>
                </c:pt>
                <c:pt idx="2713">
                  <c:v>0.23135021097046413</c:v>
                </c:pt>
                <c:pt idx="2714">
                  <c:v>0.23127324991545486</c:v>
                </c:pt>
                <c:pt idx="2715">
                  <c:v>0.23136029722198764</c:v>
                </c:pt>
                <c:pt idx="2716">
                  <c:v>0.23160419033194496</c:v>
                </c:pt>
                <c:pt idx="2717">
                  <c:v>0.2316555233169337</c:v>
                </c:pt>
                <c:pt idx="2718">
                  <c:v>0.23186998733642886</c:v>
                </c:pt>
                <c:pt idx="2719">
                  <c:v>0.23159656831973219</c:v>
                </c:pt>
                <c:pt idx="2720">
                  <c:v>0.23238846024823887</c:v>
                </c:pt>
                <c:pt idx="2721">
                  <c:v>0.23195376112728344</c:v>
                </c:pt>
                <c:pt idx="2722">
                  <c:v>0.23267305824217596</c:v>
                </c:pt>
                <c:pt idx="2723">
                  <c:v>0.23548538912420314</c:v>
                </c:pt>
                <c:pt idx="2724">
                  <c:v>0.23446303568379717</c:v>
                </c:pt>
                <c:pt idx="2725">
                  <c:v>0.2342007434944238</c:v>
                </c:pt>
                <c:pt idx="2726">
                  <c:v>0.23390062430513983</c:v>
                </c:pt>
                <c:pt idx="2727">
                  <c:v>0.23392688982107696</c:v>
                </c:pt>
                <c:pt idx="2728">
                  <c:v>0.23266190719020907</c:v>
                </c:pt>
                <c:pt idx="2729">
                  <c:v>0.23286915173643544</c:v>
                </c:pt>
                <c:pt idx="2730">
                  <c:v>0.23166448008802745</c:v>
                </c:pt>
                <c:pt idx="2731">
                  <c:v>0.2315262577415797</c:v>
                </c:pt>
                <c:pt idx="2732">
                  <c:v>0.23154718905366931</c:v>
                </c:pt>
                <c:pt idx="2733">
                  <c:v>0.23207915746560218</c:v>
                </c:pt>
                <c:pt idx="2734">
                  <c:v>0.2323451742056393</c:v>
                </c:pt>
                <c:pt idx="2735">
                  <c:v>0.23169384981311586</c:v>
                </c:pt>
                <c:pt idx="2736">
                  <c:v>0.23256802721088438</c:v>
                </c:pt>
                <c:pt idx="2737">
                  <c:v>0.23310954363899039</c:v>
                </c:pt>
                <c:pt idx="2738">
                  <c:v>0.23347230494341872</c:v>
                </c:pt>
                <c:pt idx="2739">
                  <c:v>0.23539717130282445</c:v>
                </c:pt>
                <c:pt idx="2740">
                  <c:v>0.23586082319040044</c:v>
                </c:pt>
                <c:pt idx="2741">
                  <c:v>0.23545210384959714</c:v>
                </c:pt>
                <c:pt idx="2742">
                  <c:v>0.237225809210245</c:v>
                </c:pt>
                <c:pt idx="2743">
                  <c:v>0.23676319396847156</c:v>
                </c:pt>
                <c:pt idx="2744">
                  <c:v>0.23438429506246281</c:v>
                </c:pt>
                <c:pt idx="2745">
                  <c:v>0.23445159640223368</c:v>
                </c:pt>
                <c:pt idx="2746">
                  <c:v>0.234009360374415</c:v>
                </c:pt>
                <c:pt idx="2747">
                  <c:v>0.23357786627541394</c:v>
                </c:pt>
                <c:pt idx="2748">
                  <c:v>0.23183724832214767</c:v>
                </c:pt>
                <c:pt idx="2749">
                  <c:v>0.23134953897736799</c:v>
                </c:pt>
                <c:pt idx="2750">
                  <c:v>0.23177083333333331</c:v>
                </c:pt>
                <c:pt idx="2751">
                  <c:v>0.23030836266130383</c:v>
                </c:pt>
                <c:pt idx="2752">
                  <c:v>0.22867194371152155</c:v>
                </c:pt>
                <c:pt idx="2753">
                  <c:v>0.22915967796041598</c:v>
                </c:pt>
                <c:pt idx="2754">
                  <c:v>0.23065002512983751</c:v>
                </c:pt>
                <c:pt idx="2755">
                  <c:v>0.23037129745515228</c:v>
                </c:pt>
                <c:pt idx="2756">
                  <c:v>0.23032629558541268</c:v>
                </c:pt>
                <c:pt idx="2757">
                  <c:v>0.22970263949214834</c:v>
                </c:pt>
                <c:pt idx="2758">
                  <c:v>0.22945762287905949</c:v>
                </c:pt>
                <c:pt idx="2759">
                  <c:v>0.23026150889798647</c:v>
                </c:pt>
                <c:pt idx="2760">
                  <c:v>0.22997740396685917</c:v>
                </c:pt>
                <c:pt idx="2761">
                  <c:v>0.22946317103620473</c:v>
                </c:pt>
                <c:pt idx="2762">
                  <c:v>0.22946517827390869</c:v>
                </c:pt>
                <c:pt idx="2763">
                  <c:v>0.23327113900432533</c:v>
                </c:pt>
                <c:pt idx="2764">
                  <c:v>0.23250411792034462</c:v>
                </c:pt>
                <c:pt idx="2765">
                  <c:v>0.23226050102807269</c:v>
                </c:pt>
                <c:pt idx="2766">
                  <c:v>0.23238142952571808</c:v>
                </c:pt>
                <c:pt idx="2767">
                  <c:v>0.23211830868569047</c:v>
                </c:pt>
                <c:pt idx="2768">
                  <c:v>0.23249241511159136</c:v>
                </c:pt>
                <c:pt idx="2769">
                  <c:v>0.23283421575115817</c:v>
                </c:pt>
                <c:pt idx="2770">
                  <c:v>0.23375118944189316</c:v>
                </c:pt>
                <c:pt idx="2771">
                  <c:v>0.23387163561076604</c:v>
                </c:pt>
                <c:pt idx="2772">
                  <c:v>0.23459244532803181</c:v>
                </c:pt>
                <c:pt idx="2773">
                  <c:v>0.2346318211702827</c:v>
                </c:pt>
                <c:pt idx="2774">
                  <c:v>0.23454969898021871</c:v>
                </c:pt>
                <c:pt idx="2775">
                  <c:v>0.23496864625599409</c:v>
                </c:pt>
                <c:pt idx="2776">
                  <c:v>0.23514658114386741</c:v>
                </c:pt>
                <c:pt idx="2777">
                  <c:v>0.23463022244110646</c:v>
                </c:pt>
                <c:pt idx="2778">
                  <c:v>0.23275084092214293</c:v>
                </c:pt>
                <c:pt idx="2779">
                  <c:v>0.23281705763937391</c:v>
                </c:pt>
                <c:pt idx="2780">
                  <c:v>0.23282380013149243</c:v>
                </c:pt>
                <c:pt idx="2781">
                  <c:v>0.2320588836638724</c:v>
                </c:pt>
                <c:pt idx="2782">
                  <c:v>0.23382738290206354</c:v>
                </c:pt>
                <c:pt idx="2783">
                  <c:v>0.23374492349345694</c:v>
                </c:pt>
                <c:pt idx="2784">
                  <c:v>0.23058852621167164</c:v>
                </c:pt>
                <c:pt idx="2785">
                  <c:v>0.22978827760974413</c:v>
                </c:pt>
                <c:pt idx="2786">
                  <c:v>0.2304431916382042</c:v>
                </c:pt>
                <c:pt idx="2787">
                  <c:v>0.22984153117925502</c:v>
                </c:pt>
                <c:pt idx="2788">
                  <c:v>0.22842200625926534</c:v>
                </c:pt>
                <c:pt idx="2789">
                  <c:v>0.22823181014272201</c:v>
                </c:pt>
                <c:pt idx="2790">
                  <c:v>0.22898598380533522</c:v>
                </c:pt>
                <c:pt idx="2791">
                  <c:v>0.22885675216508514</c:v>
                </c:pt>
                <c:pt idx="2792">
                  <c:v>0.2276479526879954</c:v>
                </c:pt>
                <c:pt idx="2793">
                  <c:v>0.22722187694220014</c:v>
                </c:pt>
                <c:pt idx="2794">
                  <c:v>0.22721257237386266</c:v>
                </c:pt>
                <c:pt idx="2795">
                  <c:v>0.22662152677428676</c:v>
                </c:pt>
                <c:pt idx="2796">
                  <c:v>0.22593401161593277</c:v>
                </c:pt>
                <c:pt idx="2797">
                  <c:v>0.22673040947827894</c:v>
                </c:pt>
                <c:pt idx="2798">
                  <c:v>0.22514559497748954</c:v>
                </c:pt>
                <c:pt idx="2799">
                  <c:v>0.22333622147955606</c:v>
                </c:pt>
                <c:pt idx="2800">
                  <c:v>0.22288286056401999</c:v>
                </c:pt>
                <c:pt idx="2801">
                  <c:v>0.22244989959427894</c:v>
                </c:pt>
                <c:pt idx="2802">
                  <c:v>0.22211766631208577</c:v>
                </c:pt>
                <c:pt idx="2803">
                  <c:v>0.22283759569962533</c:v>
                </c:pt>
                <c:pt idx="2804">
                  <c:v>0.22310919235938581</c:v>
                </c:pt>
                <c:pt idx="2805">
                  <c:v>0.22299112594643003</c:v>
                </c:pt>
                <c:pt idx="2806">
                  <c:v>0.22260010526741972</c:v>
                </c:pt>
                <c:pt idx="2807">
                  <c:v>0.22254148118170783</c:v>
                </c:pt>
                <c:pt idx="2808">
                  <c:v>0.2231043421905379</c:v>
                </c:pt>
                <c:pt idx="2809">
                  <c:v>0.22242930070496719</c:v>
                </c:pt>
                <c:pt idx="2810">
                  <c:v>0.22342575377899929</c:v>
                </c:pt>
                <c:pt idx="2811">
                  <c:v>0.223376308450875</c:v>
                </c:pt>
                <c:pt idx="2812">
                  <c:v>0.22576860841423951</c:v>
                </c:pt>
                <c:pt idx="2813">
                  <c:v>0.2241302498886234</c:v>
                </c:pt>
                <c:pt idx="2814">
                  <c:v>0.22417635855249826</c:v>
                </c:pt>
                <c:pt idx="2815">
                  <c:v>0.22343522561863172</c:v>
                </c:pt>
                <c:pt idx="2816">
                  <c:v>0.22316521176850954</c:v>
                </c:pt>
                <c:pt idx="2817">
                  <c:v>0.22339650145772594</c:v>
                </c:pt>
                <c:pt idx="2818">
                  <c:v>0.22238389717473023</c:v>
                </c:pt>
                <c:pt idx="2819">
                  <c:v>0.22362528744906604</c:v>
                </c:pt>
                <c:pt idx="2820">
                  <c:v>0.2233276712771981</c:v>
                </c:pt>
                <c:pt idx="2821">
                  <c:v>0.22370070778564208</c:v>
                </c:pt>
                <c:pt idx="2822">
                  <c:v>0.22595996061700033</c:v>
                </c:pt>
                <c:pt idx="2823">
                  <c:v>0.2257905947894478</c:v>
                </c:pt>
                <c:pt idx="2824">
                  <c:v>0.22466942483978261</c:v>
                </c:pt>
                <c:pt idx="2825">
                  <c:v>0.22583262342298488</c:v>
                </c:pt>
                <c:pt idx="2826">
                  <c:v>0.22620879565886451</c:v>
                </c:pt>
                <c:pt idx="2827">
                  <c:v>0.22769344687152906</c:v>
                </c:pt>
                <c:pt idx="2828">
                  <c:v>0.22743191463062915</c:v>
                </c:pt>
                <c:pt idx="2829">
                  <c:v>0.22807739810621655</c:v>
                </c:pt>
                <c:pt idx="2830">
                  <c:v>0.22575782268578878</c:v>
                </c:pt>
                <c:pt idx="2831">
                  <c:v>0.22591593065096499</c:v>
                </c:pt>
                <c:pt idx="2832">
                  <c:v>0.22332882495184228</c:v>
                </c:pt>
                <c:pt idx="2833">
                  <c:v>0.22354432450114492</c:v>
                </c:pt>
                <c:pt idx="2834">
                  <c:v>0.22288097477204891</c:v>
                </c:pt>
                <c:pt idx="2835">
                  <c:v>0.22340208290790281</c:v>
                </c:pt>
                <c:pt idx="2836">
                  <c:v>0.22230803625868867</c:v>
                </c:pt>
                <c:pt idx="2837">
                  <c:v>0.22105943674491899</c:v>
                </c:pt>
                <c:pt idx="2838">
                  <c:v>0.22179632020658488</c:v>
                </c:pt>
                <c:pt idx="2839">
                  <c:v>0.22372592050719337</c:v>
                </c:pt>
                <c:pt idx="2840">
                  <c:v>0.22389631429728635</c:v>
                </c:pt>
                <c:pt idx="2841">
                  <c:v>0.22424757969781667</c:v>
                </c:pt>
                <c:pt idx="2842">
                  <c:v>0.22341633546921891</c:v>
                </c:pt>
                <c:pt idx="2843">
                  <c:v>0.22242285622567312</c:v>
                </c:pt>
                <c:pt idx="2844">
                  <c:v>0.22215556888622273</c:v>
                </c:pt>
                <c:pt idx="2845">
                  <c:v>0.22216892513091099</c:v>
                </c:pt>
                <c:pt idx="2846">
                  <c:v>0.22180015194529967</c:v>
                </c:pt>
                <c:pt idx="2847">
                  <c:v>0.22159797744692805</c:v>
                </c:pt>
                <c:pt idx="2848">
                  <c:v>0.22144802178439851</c:v>
                </c:pt>
                <c:pt idx="2849">
                  <c:v>0.22054646557586913</c:v>
                </c:pt>
                <c:pt idx="2850">
                  <c:v>0.21834759657682157</c:v>
                </c:pt>
                <c:pt idx="2851">
                  <c:v>0.21684911183287223</c:v>
                </c:pt>
                <c:pt idx="2852">
                  <c:v>0.2161642078255292</c:v>
                </c:pt>
                <c:pt idx="2853">
                  <c:v>0.21817378379464106</c:v>
                </c:pt>
                <c:pt idx="2854">
                  <c:v>0.21856431668540227</c:v>
                </c:pt>
                <c:pt idx="2855">
                  <c:v>0.21603679264147171</c:v>
                </c:pt>
                <c:pt idx="2856">
                  <c:v>0.21577791092470544</c:v>
                </c:pt>
                <c:pt idx="2857">
                  <c:v>0.21486287465668907</c:v>
                </c:pt>
                <c:pt idx="2858">
                  <c:v>0.21353836398224479</c:v>
                </c:pt>
                <c:pt idx="2859">
                  <c:v>0.213319623507079</c:v>
                </c:pt>
                <c:pt idx="2860">
                  <c:v>0.21373834729025123</c:v>
                </c:pt>
                <c:pt idx="2861">
                  <c:v>0.21342181732506088</c:v>
                </c:pt>
                <c:pt idx="2862">
                  <c:v>0.21154224161654284</c:v>
                </c:pt>
                <c:pt idx="2863">
                  <c:v>0.21130143729080528</c:v>
                </c:pt>
                <c:pt idx="2864">
                  <c:v>0.21259131254418351</c:v>
                </c:pt>
                <c:pt idx="2865">
                  <c:v>0.21268920084699239</c:v>
                </c:pt>
                <c:pt idx="2866">
                  <c:v>0.21390983349041784</c:v>
                </c:pt>
                <c:pt idx="2867">
                  <c:v>0.21404196901353206</c:v>
                </c:pt>
                <c:pt idx="2868">
                  <c:v>0.21383524619060679</c:v>
                </c:pt>
                <c:pt idx="2869">
                  <c:v>0.21290171057266999</c:v>
                </c:pt>
                <c:pt idx="2870">
                  <c:v>0.21241983419364929</c:v>
                </c:pt>
                <c:pt idx="2871">
                  <c:v>0.21122796043629541</c:v>
                </c:pt>
                <c:pt idx="2872">
                  <c:v>0.20963789817587802</c:v>
                </c:pt>
                <c:pt idx="2873">
                  <c:v>0.21030026160634102</c:v>
                </c:pt>
                <c:pt idx="2874">
                  <c:v>0.20919083255378859</c:v>
                </c:pt>
                <c:pt idx="2875">
                  <c:v>0.20964393434917156</c:v>
                </c:pt>
                <c:pt idx="2876">
                  <c:v>0.20952977075346219</c:v>
                </c:pt>
                <c:pt idx="2877">
                  <c:v>0.20604555508129294</c:v>
                </c:pt>
                <c:pt idx="2878">
                  <c:v>0.20506329113924049</c:v>
                </c:pt>
                <c:pt idx="2879">
                  <c:v>0.20645537623954893</c:v>
                </c:pt>
                <c:pt idx="2880">
                  <c:v>0.2068429841935609</c:v>
                </c:pt>
                <c:pt idx="2881">
                  <c:v>0.20625800691020618</c:v>
                </c:pt>
                <c:pt idx="2882">
                  <c:v>0.20561036951054365</c:v>
                </c:pt>
                <c:pt idx="2883">
                  <c:v>0.20309059300753329</c:v>
                </c:pt>
                <c:pt idx="2884">
                  <c:v>0.20551281555650053</c:v>
                </c:pt>
                <c:pt idx="2885">
                  <c:v>0.20740226158774266</c:v>
                </c:pt>
                <c:pt idx="2886">
                  <c:v>0.20811868148894136</c:v>
                </c:pt>
                <c:pt idx="2887">
                  <c:v>0.2103142314696424</c:v>
                </c:pt>
                <c:pt idx="2888">
                  <c:v>0.21131885572717071</c:v>
                </c:pt>
                <c:pt idx="2889">
                  <c:v>0.21254801536491677</c:v>
                </c:pt>
                <c:pt idx="2890">
                  <c:v>0.2113554827639994</c:v>
                </c:pt>
                <c:pt idx="2891">
                  <c:v>0.21247389993039983</c:v>
                </c:pt>
                <c:pt idx="2892">
                  <c:v>0.21236329791359651</c:v>
                </c:pt>
                <c:pt idx="2893">
                  <c:v>0.21176926054974834</c:v>
                </c:pt>
                <c:pt idx="2894">
                  <c:v>0.21108504173237433</c:v>
                </c:pt>
                <c:pt idx="2895">
                  <c:v>0.21100246381275026</c:v>
                </c:pt>
                <c:pt idx="2896">
                  <c:v>0.21036257489629742</c:v>
                </c:pt>
                <c:pt idx="2897">
                  <c:v>0.21058294585558926</c:v>
                </c:pt>
                <c:pt idx="2898">
                  <c:v>0.21017993685091491</c:v>
                </c:pt>
                <c:pt idx="2899">
                  <c:v>0.21141182292261429</c:v>
                </c:pt>
                <c:pt idx="2900">
                  <c:v>0.21150145277536697</c:v>
                </c:pt>
                <c:pt idx="2901">
                  <c:v>0.21247069500113439</c:v>
                </c:pt>
                <c:pt idx="2902">
                  <c:v>0.21473461043386083</c:v>
                </c:pt>
                <c:pt idx="2903">
                  <c:v>0.21516774953455681</c:v>
                </c:pt>
                <c:pt idx="2904">
                  <c:v>0.2164944537304361</c:v>
                </c:pt>
                <c:pt idx="2905">
                  <c:v>0.21373120763433937</c:v>
                </c:pt>
                <c:pt idx="2906">
                  <c:v>0.21313698165794134</c:v>
                </c:pt>
                <c:pt idx="2907">
                  <c:v>0.21245916413202659</c:v>
                </c:pt>
                <c:pt idx="2908">
                  <c:v>0.21212234800209914</c:v>
                </c:pt>
                <c:pt idx="2909">
                  <c:v>0.21334582942830363</c:v>
                </c:pt>
                <c:pt idx="2910">
                  <c:v>0.21328013250018818</c:v>
                </c:pt>
                <c:pt idx="2911">
                  <c:v>0.21342538741510639</c:v>
                </c:pt>
                <c:pt idx="2912">
                  <c:v>0.21196868008948547</c:v>
                </c:pt>
                <c:pt idx="2913">
                  <c:v>0.21304787214133322</c:v>
                </c:pt>
                <c:pt idx="2914">
                  <c:v>0.21278508032805304</c:v>
                </c:pt>
                <c:pt idx="2915">
                  <c:v>0.21219822109275732</c:v>
                </c:pt>
                <c:pt idx="2916">
                  <c:v>0.2125901835445404</c:v>
                </c:pt>
                <c:pt idx="2917">
                  <c:v>0.2133313372506456</c:v>
                </c:pt>
                <c:pt idx="2918">
                  <c:v>0.21319018404907977</c:v>
                </c:pt>
                <c:pt idx="2919">
                  <c:v>0.21241647067607419</c:v>
                </c:pt>
                <c:pt idx="2920">
                  <c:v>0.21318294236678406</c:v>
                </c:pt>
                <c:pt idx="2921">
                  <c:v>0.21036574022398336</c:v>
                </c:pt>
                <c:pt idx="2922">
                  <c:v>0.20896957148667133</c:v>
                </c:pt>
                <c:pt idx="2923">
                  <c:v>0.20868156547991604</c:v>
                </c:pt>
                <c:pt idx="2924">
                  <c:v>0.20821446858313217</c:v>
                </c:pt>
                <c:pt idx="2925">
                  <c:v>0.20834550233644858</c:v>
                </c:pt>
                <c:pt idx="2926">
                  <c:v>0.2075835943760472</c:v>
                </c:pt>
                <c:pt idx="2927">
                  <c:v>0.20688019845323216</c:v>
                </c:pt>
                <c:pt idx="2928">
                  <c:v>0.20509198899029407</c:v>
                </c:pt>
                <c:pt idx="2929">
                  <c:v>0.20383563615428898</c:v>
                </c:pt>
                <c:pt idx="2930">
                  <c:v>0.20547351698739932</c:v>
                </c:pt>
                <c:pt idx="2931">
                  <c:v>0.20585815957941417</c:v>
                </c:pt>
                <c:pt idx="2932">
                  <c:v>0.20559575840080246</c:v>
                </c:pt>
                <c:pt idx="2933">
                  <c:v>0.20694697050747118</c:v>
                </c:pt>
                <c:pt idx="2934">
                  <c:v>0.2068343415048286</c:v>
                </c:pt>
                <c:pt idx="2935">
                  <c:v>0.20572558155953263</c:v>
                </c:pt>
                <c:pt idx="2936">
                  <c:v>0.20622925347835297</c:v>
                </c:pt>
                <c:pt idx="2937">
                  <c:v>0.20624779385810094</c:v>
                </c:pt>
                <c:pt idx="2938">
                  <c:v>0.20486426128829649</c:v>
                </c:pt>
                <c:pt idx="2939">
                  <c:v>0.20542363355346352</c:v>
                </c:pt>
                <c:pt idx="2940">
                  <c:v>0.20616837024417947</c:v>
                </c:pt>
                <c:pt idx="2941">
                  <c:v>0.20510819439517561</c:v>
                </c:pt>
                <c:pt idx="2942">
                  <c:v>0.20445344129554657</c:v>
                </c:pt>
                <c:pt idx="2943">
                  <c:v>0.20500998366309675</c:v>
                </c:pt>
                <c:pt idx="2944">
                  <c:v>0.20619103550183762</c:v>
                </c:pt>
                <c:pt idx="2945">
                  <c:v>0.2044365176680415</c:v>
                </c:pt>
                <c:pt idx="2946">
                  <c:v>0.20465498561661746</c:v>
                </c:pt>
                <c:pt idx="2947">
                  <c:v>0.20805030470053953</c:v>
                </c:pt>
                <c:pt idx="2948">
                  <c:v>0.20539196940726578</c:v>
                </c:pt>
                <c:pt idx="2949">
                  <c:v>0.20449234943845634</c:v>
                </c:pt>
                <c:pt idx="2950">
                  <c:v>0.20492481203007518</c:v>
                </c:pt>
                <c:pt idx="2951">
                  <c:v>0.20208464705664159</c:v>
                </c:pt>
                <c:pt idx="2952">
                  <c:v>0.2028348533128228</c:v>
                </c:pt>
                <c:pt idx="2953">
                  <c:v>0.20358097469883929</c:v>
                </c:pt>
                <c:pt idx="2954">
                  <c:v>0.20022107590272664</c:v>
                </c:pt>
                <c:pt idx="2955">
                  <c:v>0.19881503425291611</c:v>
                </c:pt>
                <c:pt idx="2956">
                  <c:v>0.19907544378698225</c:v>
                </c:pt>
                <c:pt idx="2957">
                  <c:v>0.19784500018201015</c:v>
                </c:pt>
                <c:pt idx="2958">
                  <c:v>0.19679740913997842</c:v>
                </c:pt>
                <c:pt idx="2959">
                  <c:v>0.19666217250300622</c:v>
                </c:pt>
                <c:pt idx="2960">
                  <c:v>0.1966132891588441</c:v>
                </c:pt>
                <c:pt idx="2961">
                  <c:v>0.19906611878968997</c:v>
                </c:pt>
                <c:pt idx="2962">
                  <c:v>0.1997175561171399</c:v>
                </c:pt>
                <c:pt idx="2963">
                  <c:v>0.19916234982916345</c:v>
                </c:pt>
                <c:pt idx="2964">
                  <c:v>0.19880533567868661</c:v>
                </c:pt>
                <c:pt idx="2965">
                  <c:v>0.19708189749981672</c:v>
                </c:pt>
                <c:pt idx="2966">
                  <c:v>0.19792046698285296</c:v>
                </c:pt>
                <c:pt idx="2967">
                  <c:v>0.19579015311794026</c:v>
                </c:pt>
                <c:pt idx="2968">
                  <c:v>0.19567715065345398</c:v>
                </c:pt>
                <c:pt idx="2969">
                  <c:v>0.19680543509684878</c:v>
                </c:pt>
                <c:pt idx="2970">
                  <c:v>0.19582273883036685</c:v>
                </c:pt>
                <c:pt idx="2971">
                  <c:v>0.19465454545454547</c:v>
                </c:pt>
                <c:pt idx="2972">
                  <c:v>0.19420131291028447</c:v>
                </c:pt>
                <c:pt idx="2973">
                  <c:v>0.19494251173795701</c:v>
                </c:pt>
                <c:pt idx="2974">
                  <c:v>0.19405794427016054</c:v>
                </c:pt>
                <c:pt idx="2975">
                  <c:v>0.19202751174056132</c:v>
                </c:pt>
                <c:pt idx="2976">
                  <c:v>0.19531990746008265</c:v>
                </c:pt>
                <c:pt idx="2977">
                  <c:v>0.19709358651424141</c:v>
                </c:pt>
                <c:pt idx="2978">
                  <c:v>0.19459846856022028</c:v>
                </c:pt>
                <c:pt idx="2979">
                  <c:v>0.19785111281657713</c:v>
                </c:pt>
                <c:pt idx="2980">
                  <c:v>0.20116999576646272</c:v>
                </c:pt>
                <c:pt idx="2981">
                  <c:v>0.20000000000000004</c:v>
                </c:pt>
                <c:pt idx="2982">
                  <c:v>0.19940187206276458</c:v>
                </c:pt>
                <c:pt idx="2983">
                  <c:v>0.1994861372090348</c:v>
                </c:pt>
                <c:pt idx="2984">
                  <c:v>0.20044771589011989</c:v>
                </c:pt>
                <c:pt idx="2985">
                  <c:v>0.19936756512573409</c:v>
                </c:pt>
                <c:pt idx="2986">
                  <c:v>0.2018327429539504</c:v>
                </c:pt>
                <c:pt idx="2987">
                  <c:v>0.200727969348659</c:v>
                </c:pt>
                <c:pt idx="2988">
                  <c:v>0.1980388459362625</c:v>
                </c:pt>
                <c:pt idx="2989">
                  <c:v>0.19870336669699726</c:v>
                </c:pt>
                <c:pt idx="2990">
                  <c:v>0.19678110781032601</c:v>
                </c:pt>
                <c:pt idx="2991">
                  <c:v>0.19834056194606831</c:v>
                </c:pt>
                <c:pt idx="2992">
                  <c:v>0.19885534732353272</c:v>
                </c:pt>
                <c:pt idx="2993">
                  <c:v>0.19719456678633554</c:v>
                </c:pt>
                <c:pt idx="2994">
                  <c:v>0.19556936277229189</c:v>
                </c:pt>
                <c:pt idx="2995">
                  <c:v>0.19097028524675519</c:v>
                </c:pt>
                <c:pt idx="2996">
                  <c:v>0.1893777427703387</c:v>
                </c:pt>
                <c:pt idx="2997">
                  <c:v>0.18918107814082605</c:v>
                </c:pt>
                <c:pt idx="2998">
                  <c:v>0.19054680964331888</c:v>
                </c:pt>
                <c:pt idx="2999">
                  <c:v>0.19041838940939956</c:v>
                </c:pt>
                <c:pt idx="3000">
                  <c:v>0.18962862829033833</c:v>
                </c:pt>
                <c:pt idx="3001">
                  <c:v>0.19046368547418968</c:v>
                </c:pt>
                <c:pt idx="3002">
                  <c:v>0.19073002911043063</c:v>
                </c:pt>
                <c:pt idx="3003">
                  <c:v>0.18873122499811304</c:v>
                </c:pt>
                <c:pt idx="3004">
                  <c:v>0.1862841945288754</c:v>
                </c:pt>
                <c:pt idx="3005">
                  <c:v>0.18650521666285888</c:v>
                </c:pt>
                <c:pt idx="3006">
                  <c:v>0.18679046688218931</c:v>
                </c:pt>
                <c:pt idx="3007">
                  <c:v>0.18499925071182377</c:v>
                </c:pt>
                <c:pt idx="3008">
                  <c:v>0.18424996253559117</c:v>
                </c:pt>
                <c:pt idx="3009">
                  <c:v>0.18274582560296845</c:v>
                </c:pt>
                <c:pt idx="3010">
                  <c:v>0.18211896184104112</c:v>
                </c:pt>
                <c:pt idx="3011">
                  <c:v>0.18156496243357154</c:v>
                </c:pt>
                <c:pt idx="3012">
                  <c:v>0.18196237550719291</c:v>
                </c:pt>
                <c:pt idx="3013">
                  <c:v>0.18140523115246537</c:v>
                </c:pt>
                <c:pt idx="3014">
                  <c:v>0.18248604172788715</c:v>
                </c:pt>
                <c:pt idx="3015">
                  <c:v>0.18326532112789973</c:v>
                </c:pt>
                <c:pt idx="3016">
                  <c:v>0.18258209560314009</c:v>
                </c:pt>
                <c:pt idx="3017">
                  <c:v>0.18198778212678787</c:v>
                </c:pt>
                <c:pt idx="3018">
                  <c:v>0.18216499761564137</c:v>
                </c:pt>
                <c:pt idx="3019">
                  <c:v>0.18232367573895231</c:v>
                </c:pt>
                <c:pt idx="3020">
                  <c:v>0.18255131964809382</c:v>
                </c:pt>
                <c:pt idx="3021">
                  <c:v>0.18328127870659566</c:v>
                </c:pt>
                <c:pt idx="3022">
                  <c:v>0.18500483235447182</c:v>
                </c:pt>
                <c:pt idx="3023">
                  <c:v>0.18513627526503063</c:v>
                </c:pt>
                <c:pt idx="3024">
                  <c:v>0.18328781279988188</c:v>
                </c:pt>
                <c:pt idx="3025">
                  <c:v>0.18150584795321634</c:v>
                </c:pt>
                <c:pt idx="3026">
                  <c:v>0.18213895962168064</c:v>
                </c:pt>
                <c:pt idx="3027">
                  <c:v>0.18117048346055981</c:v>
                </c:pt>
                <c:pt idx="3028">
                  <c:v>0.17988464311463592</c:v>
                </c:pt>
                <c:pt idx="3029">
                  <c:v>0.18102173991419404</c:v>
                </c:pt>
                <c:pt idx="3030">
                  <c:v>0.18271684819727524</c:v>
                </c:pt>
                <c:pt idx="3031">
                  <c:v>0.18398190695002872</c:v>
                </c:pt>
                <c:pt idx="3032">
                  <c:v>0.18410296859314498</c:v>
                </c:pt>
                <c:pt idx="3033">
                  <c:v>0.18411682192569148</c:v>
                </c:pt>
                <c:pt idx="3034">
                  <c:v>0.18397732572740644</c:v>
                </c:pt>
                <c:pt idx="3035">
                  <c:v>0.18597769999639158</c:v>
                </c:pt>
                <c:pt idx="3036">
                  <c:v>0.18364911773213768</c:v>
                </c:pt>
                <c:pt idx="3037">
                  <c:v>0.18533575317604356</c:v>
                </c:pt>
                <c:pt idx="3038">
                  <c:v>0.18520128999528931</c:v>
                </c:pt>
                <c:pt idx="3039">
                  <c:v>0.18673424737456243</c:v>
                </c:pt>
                <c:pt idx="3040">
                  <c:v>0.18792312732037564</c:v>
                </c:pt>
                <c:pt idx="3041">
                  <c:v>0.19147601476014761</c:v>
                </c:pt>
                <c:pt idx="3042">
                  <c:v>0.19024300441826214</c:v>
                </c:pt>
                <c:pt idx="3043">
                  <c:v>0.19142379803229997</c:v>
                </c:pt>
                <c:pt idx="3044">
                  <c:v>0.19033556055963677</c:v>
                </c:pt>
                <c:pt idx="3045">
                  <c:v>0.18995134178708348</c:v>
                </c:pt>
                <c:pt idx="3046">
                  <c:v>0.1884425807400868</c:v>
                </c:pt>
                <c:pt idx="3047">
                  <c:v>0.18955334071613145</c:v>
                </c:pt>
                <c:pt idx="3048">
                  <c:v>0.19061916443923693</c:v>
                </c:pt>
                <c:pt idx="3049">
                  <c:v>0.1896013361411662</c:v>
                </c:pt>
                <c:pt idx="3050">
                  <c:v>0.18718963655991366</c:v>
                </c:pt>
                <c:pt idx="3051">
                  <c:v>0.18874148440301186</c:v>
                </c:pt>
                <c:pt idx="3052">
                  <c:v>0.18951816802716173</c:v>
                </c:pt>
                <c:pt idx="3053">
                  <c:v>0.18756487811862405</c:v>
                </c:pt>
                <c:pt idx="3054">
                  <c:v>0.18863335598555028</c:v>
                </c:pt>
                <c:pt idx="3055">
                  <c:v>0.18790720985179354</c:v>
                </c:pt>
                <c:pt idx="3056">
                  <c:v>0.18875459050878879</c:v>
                </c:pt>
                <c:pt idx="3057">
                  <c:v>0.1868284352095638</c:v>
                </c:pt>
                <c:pt idx="3058">
                  <c:v>0.18764285714285714</c:v>
                </c:pt>
                <c:pt idx="3059">
                  <c:v>0.18900171624713957</c:v>
                </c:pt>
                <c:pt idx="3060">
                  <c:v>0.18747323340471092</c:v>
                </c:pt>
                <c:pt idx="3061">
                  <c:v>0.18688967011114663</c:v>
                </c:pt>
                <c:pt idx="3062">
                  <c:v>0.18671877750783425</c:v>
                </c:pt>
                <c:pt idx="3063">
                  <c:v>0.18814851415260819</c:v>
                </c:pt>
                <c:pt idx="3064">
                  <c:v>0.18968090398692347</c:v>
                </c:pt>
                <c:pt idx="3065">
                  <c:v>0.19046258260403645</c:v>
                </c:pt>
                <c:pt idx="3066">
                  <c:v>0.19041694806810508</c:v>
                </c:pt>
                <c:pt idx="3067">
                  <c:v>0.18913337605924657</c:v>
                </c:pt>
                <c:pt idx="3068">
                  <c:v>0.19002089309111511</c:v>
                </c:pt>
                <c:pt idx="3069">
                  <c:v>0.19143159379407615</c:v>
                </c:pt>
                <c:pt idx="3070">
                  <c:v>0.19090781337830243</c:v>
                </c:pt>
                <c:pt idx="3071">
                  <c:v>0.18912388822746692</c:v>
                </c:pt>
                <c:pt idx="3072">
                  <c:v>0.18776711273033</c:v>
                </c:pt>
                <c:pt idx="3073">
                  <c:v>0.18746272845266074</c:v>
                </c:pt>
                <c:pt idx="3074">
                  <c:v>0.18802090690775533</c:v>
                </c:pt>
                <c:pt idx="3075">
                  <c:v>0.18872740163062743</c:v>
                </c:pt>
                <c:pt idx="3076">
                  <c:v>0.18883409651285665</c:v>
                </c:pt>
                <c:pt idx="3077">
                  <c:v>0.19103555965646959</c:v>
                </c:pt>
                <c:pt idx="3078">
                  <c:v>0.19221291276490882</c:v>
                </c:pt>
                <c:pt idx="3079">
                  <c:v>0.19301199747421596</c:v>
                </c:pt>
                <c:pt idx="3080">
                  <c:v>0.19249483669968845</c:v>
                </c:pt>
                <c:pt idx="3081">
                  <c:v>0.1906824055318852</c:v>
                </c:pt>
                <c:pt idx="3082">
                  <c:v>0.18960757591641331</c:v>
                </c:pt>
                <c:pt idx="3083">
                  <c:v>0.18940480772595261</c:v>
                </c:pt>
                <c:pt idx="3084">
                  <c:v>0.18802824249591321</c:v>
                </c:pt>
                <c:pt idx="3085">
                  <c:v>0.18665884464076199</c:v>
                </c:pt>
                <c:pt idx="3086">
                  <c:v>0.18594784768211919</c:v>
                </c:pt>
                <c:pt idx="3087">
                  <c:v>0.18515850144092216</c:v>
                </c:pt>
                <c:pt idx="3088">
                  <c:v>0.18532552531863589</c:v>
                </c:pt>
                <c:pt idx="3089">
                  <c:v>0.18525024973304399</c:v>
                </c:pt>
                <c:pt idx="3090">
                  <c:v>0.18532831855353507</c:v>
                </c:pt>
                <c:pt idx="3091">
                  <c:v>0.18797356675777602</c:v>
                </c:pt>
                <c:pt idx="3092">
                  <c:v>0.18906163242642973</c:v>
                </c:pt>
                <c:pt idx="3093">
                  <c:v>0.18904728789986089</c:v>
                </c:pt>
                <c:pt idx="3094">
                  <c:v>0.18937868795557097</c:v>
                </c:pt>
                <c:pt idx="3095">
                  <c:v>0.18806434872859365</c:v>
                </c:pt>
                <c:pt idx="3096">
                  <c:v>0.19019784172661872</c:v>
                </c:pt>
                <c:pt idx="3097">
                  <c:v>0.1888044562115325</c:v>
                </c:pt>
                <c:pt idx="3098">
                  <c:v>0.18825632563256325</c:v>
                </c:pt>
                <c:pt idx="3099">
                  <c:v>0.18994954033317207</c:v>
                </c:pt>
                <c:pt idx="3100">
                  <c:v>0.18813378708191533</c:v>
                </c:pt>
                <c:pt idx="3101">
                  <c:v>0.18759013803996977</c:v>
                </c:pt>
                <c:pt idx="3102">
                  <c:v>0.18843245452687513</c:v>
                </c:pt>
                <c:pt idx="3103">
                  <c:v>0.18843111065447446</c:v>
                </c:pt>
                <c:pt idx="3104">
                  <c:v>0.18617277163081578</c:v>
                </c:pt>
                <c:pt idx="3105">
                  <c:v>0.18524505588993981</c:v>
                </c:pt>
                <c:pt idx="3106">
                  <c:v>0.18600800331171521</c:v>
                </c:pt>
                <c:pt idx="3107">
                  <c:v>0.18524889057071106</c:v>
                </c:pt>
                <c:pt idx="3108">
                  <c:v>0.18550495321959271</c:v>
                </c:pt>
                <c:pt idx="3109">
                  <c:v>0.1847256024406129</c:v>
                </c:pt>
                <c:pt idx="3110">
                  <c:v>0.18589655645493211</c:v>
                </c:pt>
                <c:pt idx="3111">
                  <c:v>0.18380638968874261</c:v>
                </c:pt>
                <c:pt idx="3112">
                  <c:v>0.18480514096185738</c:v>
                </c:pt>
                <c:pt idx="3113">
                  <c:v>0.18567160030574664</c:v>
                </c:pt>
                <c:pt idx="3114">
                  <c:v>0.18824265165728582</c:v>
                </c:pt>
                <c:pt idx="3115">
                  <c:v>0.18810020876826725</c:v>
                </c:pt>
                <c:pt idx="3116">
                  <c:v>0.19191519942508084</c:v>
                </c:pt>
                <c:pt idx="3117">
                  <c:v>0.19138773560642247</c:v>
                </c:pt>
                <c:pt idx="3118">
                  <c:v>0.18981699583257838</c:v>
                </c:pt>
                <c:pt idx="3119">
                  <c:v>0.19205539358600585</c:v>
                </c:pt>
                <c:pt idx="3120">
                  <c:v>0.19004992867332385</c:v>
                </c:pt>
                <c:pt idx="3121">
                  <c:v>0.19090747013727938</c:v>
                </c:pt>
                <c:pt idx="3122">
                  <c:v>0.19345151953690304</c:v>
                </c:pt>
                <c:pt idx="3123">
                  <c:v>0.19797285067873302</c:v>
                </c:pt>
                <c:pt idx="3124">
                  <c:v>0.19737464092214829</c:v>
                </c:pt>
                <c:pt idx="3125">
                  <c:v>0.19926172289024524</c:v>
                </c:pt>
                <c:pt idx="3126">
                  <c:v>0.2063545906829489</c:v>
                </c:pt>
                <c:pt idx="3127">
                  <c:v>0.20319905213270145</c:v>
                </c:pt>
                <c:pt idx="3128">
                  <c:v>0.20287943315870802</c:v>
                </c:pt>
                <c:pt idx="3129">
                  <c:v>0.20635943303266885</c:v>
                </c:pt>
                <c:pt idx="3130">
                  <c:v>0.20737946745341151</c:v>
                </c:pt>
                <c:pt idx="3131">
                  <c:v>0.20326645235191959</c:v>
                </c:pt>
                <c:pt idx="3132">
                  <c:v>0.20255200906731016</c:v>
                </c:pt>
                <c:pt idx="3133">
                  <c:v>0.20269226525433082</c:v>
                </c:pt>
                <c:pt idx="3134">
                  <c:v>0.2041040272138703</c:v>
                </c:pt>
                <c:pt idx="3135">
                  <c:v>0.20405641174760106</c:v>
                </c:pt>
                <c:pt idx="3136">
                  <c:v>0.2009181167929967</c:v>
                </c:pt>
                <c:pt idx="3137">
                  <c:v>0.2013903743315508</c:v>
                </c:pt>
                <c:pt idx="3138">
                  <c:v>0.20456509216589863</c:v>
                </c:pt>
                <c:pt idx="3139">
                  <c:v>0.20735957735627547</c:v>
                </c:pt>
                <c:pt idx="3140">
                  <c:v>0.20727045504668087</c:v>
                </c:pt>
                <c:pt idx="3141">
                  <c:v>0.20729089563286454</c:v>
                </c:pt>
                <c:pt idx="3142">
                  <c:v>0.20482015969526043</c:v>
                </c:pt>
                <c:pt idx="3143">
                  <c:v>0.20480035071055419</c:v>
                </c:pt>
                <c:pt idx="3144">
                  <c:v>0.20798959494611666</c:v>
                </c:pt>
                <c:pt idx="3145">
                  <c:v>0.20839012570043919</c:v>
                </c:pt>
                <c:pt idx="3146">
                  <c:v>0.20602218700475439</c:v>
                </c:pt>
                <c:pt idx="3147">
                  <c:v>0.20812915479582145</c:v>
                </c:pt>
                <c:pt idx="3148">
                  <c:v>0.2050841121495327</c:v>
                </c:pt>
                <c:pt idx="3149">
                  <c:v>0.20622205663189272</c:v>
                </c:pt>
                <c:pt idx="3150">
                  <c:v>0.20325588171024839</c:v>
                </c:pt>
                <c:pt idx="3151">
                  <c:v>0.20402949120373748</c:v>
                </c:pt>
                <c:pt idx="3152">
                  <c:v>0.20409940141483768</c:v>
                </c:pt>
                <c:pt idx="3153">
                  <c:v>0.20161117078410312</c:v>
                </c:pt>
                <c:pt idx="3154">
                  <c:v>0.20484736355226643</c:v>
                </c:pt>
                <c:pt idx="3155">
                  <c:v>0.20538096649866591</c:v>
                </c:pt>
                <c:pt idx="3156">
                  <c:v>0.20761088135979056</c:v>
                </c:pt>
                <c:pt idx="3157">
                  <c:v>0.20721778316355513</c:v>
                </c:pt>
                <c:pt idx="3158">
                  <c:v>0.20887441790027639</c:v>
                </c:pt>
                <c:pt idx="3159">
                  <c:v>0.20756422813229866</c:v>
                </c:pt>
                <c:pt idx="3160">
                  <c:v>0.20891585333685042</c:v>
                </c:pt>
                <c:pt idx="3161">
                  <c:v>0.20923714823204206</c:v>
                </c:pt>
                <c:pt idx="3162">
                  <c:v>0.20848997493734336</c:v>
                </c:pt>
                <c:pt idx="3163">
                  <c:v>0.20624901991532066</c:v>
                </c:pt>
                <c:pt idx="3164">
                  <c:v>0.20735493114701903</c:v>
                </c:pt>
                <c:pt idx="3165">
                  <c:v>0.20702350608892667</c:v>
                </c:pt>
                <c:pt idx="3166">
                  <c:v>0.20847528043207314</c:v>
                </c:pt>
                <c:pt idx="3167">
                  <c:v>0.20794571989417085</c:v>
                </c:pt>
                <c:pt idx="3168">
                  <c:v>0.20346900641806809</c:v>
                </c:pt>
                <c:pt idx="3169">
                  <c:v>0.20385375095739106</c:v>
                </c:pt>
                <c:pt idx="3170">
                  <c:v>0.20411705348133199</c:v>
                </c:pt>
                <c:pt idx="3171">
                  <c:v>0.20318501920614598</c:v>
                </c:pt>
                <c:pt idx="3172">
                  <c:v>0.20177472220001597</c:v>
                </c:pt>
                <c:pt idx="3173">
                  <c:v>0.20551983948241268</c:v>
                </c:pt>
                <c:pt idx="3174">
                  <c:v>0.20309837949205595</c:v>
                </c:pt>
                <c:pt idx="3175">
                  <c:v>0.20123437377152292</c:v>
                </c:pt>
                <c:pt idx="3176">
                  <c:v>0.20119172800560814</c:v>
                </c:pt>
                <c:pt idx="3177">
                  <c:v>0.19839516222816606</c:v>
                </c:pt>
                <c:pt idx="3178">
                  <c:v>0.19885661310259578</c:v>
                </c:pt>
                <c:pt idx="3179">
                  <c:v>0.19935902386284654</c:v>
                </c:pt>
                <c:pt idx="3180">
                  <c:v>0.19961149961149963</c:v>
                </c:pt>
                <c:pt idx="3181">
                  <c:v>0.19930862300748992</c:v>
                </c:pt>
                <c:pt idx="3182">
                  <c:v>0.19775461721204687</c:v>
                </c:pt>
                <c:pt idx="3183">
                  <c:v>0.19710222087009432</c:v>
                </c:pt>
                <c:pt idx="3184">
                  <c:v>0.19684005103955568</c:v>
                </c:pt>
                <c:pt idx="3185">
                  <c:v>0.19770980750209236</c:v>
                </c:pt>
                <c:pt idx="3186">
                  <c:v>0.19965073459625679</c:v>
                </c:pt>
                <c:pt idx="3187">
                  <c:v>0.19707835325365203</c:v>
                </c:pt>
                <c:pt idx="3188">
                  <c:v>0.19463466024531567</c:v>
                </c:pt>
                <c:pt idx="3189">
                  <c:v>0.19695935699120415</c:v>
                </c:pt>
                <c:pt idx="3190">
                  <c:v>0.19767662579249079</c:v>
                </c:pt>
                <c:pt idx="3191">
                  <c:v>0.19590402870169671</c:v>
                </c:pt>
                <c:pt idx="3192">
                  <c:v>0.1977920201533731</c:v>
                </c:pt>
                <c:pt idx="3193">
                  <c:v>0.19706731837369473</c:v>
                </c:pt>
                <c:pt idx="3194">
                  <c:v>0.19694072657743789</c:v>
                </c:pt>
                <c:pt idx="3195">
                  <c:v>0.19615525448553642</c:v>
                </c:pt>
                <c:pt idx="3196">
                  <c:v>0.19645083229449292</c:v>
                </c:pt>
                <c:pt idx="3197">
                  <c:v>0.1981935292811135</c:v>
                </c:pt>
                <c:pt idx="3198">
                  <c:v>0.19887603061337669</c:v>
                </c:pt>
                <c:pt idx="3199">
                  <c:v>0.19928312763284309</c:v>
                </c:pt>
                <c:pt idx="3200">
                  <c:v>0.19828529733673841</c:v>
                </c:pt>
                <c:pt idx="3201">
                  <c:v>0.19800720026182772</c:v>
                </c:pt>
                <c:pt idx="3202">
                  <c:v>0.19622421459290038</c:v>
                </c:pt>
                <c:pt idx="3203">
                  <c:v>0.19594765115189097</c:v>
                </c:pt>
                <c:pt idx="3204">
                  <c:v>0.19661687961130106</c:v>
                </c:pt>
                <c:pt idx="3205">
                  <c:v>0.19586221759275887</c:v>
                </c:pt>
                <c:pt idx="3206">
                  <c:v>0.19713791363275898</c:v>
                </c:pt>
                <c:pt idx="3207">
                  <c:v>0.19499176040696425</c:v>
                </c:pt>
                <c:pt idx="3208">
                  <c:v>0.19365340583858046</c:v>
                </c:pt>
                <c:pt idx="3209">
                  <c:v>0.19389947014177286</c:v>
                </c:pt>
                <c:pt idx="3210">
                  <c:v>0.19369627507163323</c:v>
                </c:pt>
                <c:pt idx="3211">
                  <c:v>0.19499067030285633</c:v>
                </c:pt>
                <c:pt idx="3212">
                  <c:v>0.19342414949005063</c:v>
                </c:pt>
                <c:pt idx="3213">
                  <c:v>0.19380816034359344</c:v>
                </c:pt>
                <c:pt idx="3214">
                  <c:v>0.1939287506271952</c:v>
                </c:pt>
                <c:pt idx="3215">
                  <c:v>0.19482205314967729</c:v>
                </c:pt>
                <c:pt idx="3216">
                  <c:v>0.19519290207628814</c:v>
                </c:pt>
                <c:pt idx="3217">
                  <c:v>0.19569336150987396</c:v>
                </c:pt>
                <c:pt idx="3218">
                  <c:v>0.19541014222094524</c:v>
                </c:pt>
                <c:pt idx="3219">
                  <c:v>0.19474757594189415</c:v>
                </c:pt>
                <c:pt idx="3220">
                  <c:v>0.19456884907940572</c:v>
                </c:pt>
                <c:pt idx="3221">
                  <c:v>0.19451557831839519</c:v>
                </c:pt>
                <c:pt idx="3222">
                  <c:v>0.19444740677544348</c:v>
                </c:pt>
                <c:pt idx="3223">
                  <c:v>0.19402826479651472</c:v>
                </c:pt>
                <c:pt idx="3224">
                  <c:v>0.19383852691218131</c:v>
                </c:pt>
                <c:pt idx="3225">
                  <c:v>0.19360681939264782</c:v>
                </c:pt>
                <c:pt idx="3226">
                  <c:v>0.19369226986970109</c:v>
                </c:pt>
                <c:pt idx="3227">
                  <c:v>0.19724261414503133</c:v>
                </c:pt>
                <c:pt idx="3228">
                  <c:v>0.19778526376146788</c:v>
                </c:pt>
                <c:pt idx="3229">
                  <c:v>0.19799373932840067</c:v>
                </c:pt>
                <c:pt idx="3230">
                  <c:v>0.19835508671553728</c:v>
                </c:pt>
                <c:pt idx="3231">
                  <c:v>0.19856791706743618</c:v>
                </c:pt>
                <c:pt idx="3232">
                  <c:v>0.19863353157745681</c:v>
                </c:pt>
                <c:pt idx="3233">
                  <c:v>0.19564076548997658</c:v>
                </c:pt>
                <c:pt idx="3234">
                  <c:v>0.19393642689792634</c:v>
                </c:pt>
                <c:pt idx="3235">
                  <c:v>0.1926890580266741</c:v>
                </c:pt>
                <c:pt idx="3236">
                  <c:v>0.19291036980291107</c:v>
                </c:pt>
                <c:pt idx="3237">
                  <c:v>0.19263956752261152</c:v>
                </c:pt>
                <c:pt idx="3238">
                  <c:v>0.19328924131722011</c:v>
                </c:pt>
                <c:pt idx="3239">
                  <c:v>0.19404127945424801</c:v>
                </c:pt>
                <c:pt idx="3240">
                  <c:v>0.19393666100107529</c:v>
                </c:pt>
                <c:pt idx="3241">
                  <c:v>0.19437215918947992</c:v>
                </c:pt>
                <c:pt idx="3242">
                  <c:v>0.19368624207333884</c:v>
                </c:pt>
                <c:pt idx="3243">
                  <c:v>0.19495120184846707</c:v>
                </c:pt>
                <c:pt idx="3244">
                  <c:v>0.19485800937413839</c:v>
                </c:pt>
                <c:pt idx="3245">
                  <c:v>0.19630333390913804</c:v>
                </c:pt>
                <c:pt idx="3246">
                  <c:v>0.19608992483277016</c:v>
                </c:pt>
                <c:pt idx="3247">
                  <c:v>0.19598994040031695</c:v>
                </c:pt>
                <c:pt idx="3248">
                  <c:v>0.19362878994810162</c:v>
                </c:pt>
                <c:pt idx="3249">
                  <c:v>0.19447010916059265</c:v>
                </c:pt>
                <c:pt idx="3250">
                  <c:v>0.1933573018318781</c:v>
                </c:pt>
                <c:pt idx="3251">
                  <c:v>0.19419924337957123</c:v>
                </c:pt>
                <c:pt idx="3252">
                  <c:v>0.19413346037363458</c:v>
                </c:pt>
                <c:pt idx="3253">
                  <c:v>0.19627916468267467</c:v>
                </c:pt>
                <c:pt idx="3254">
                  <c:v>0.19533257941811452</c:v>
                </c:pt>
                <c:pt idx="3255">
                  <c:v>0.19568651693110789</c:v>
                </c:pt>
                <c:pt idx="3256">
                  <c:v>0.19525218515117507</c:v>
                </c:pt>
                <c:pt idx="3257">
                  <c:v>0.19575165630762928</c:v>
                </c:pt>
                <c:pt idx="3258">
                  <c:v>0.19709651651443058</c:v>
                </c:pt>
                <c:pt idx="3259">
                  <c:v>0.19733593016380901</c:v>
                </c:pt>
                <c:pt idx="3260">
                  <c:v>0.19751622130747223</c:v>
                </c:pt>
                <c:pt idx="3261">
                  <c:v>0.19892398472752515</c:v>
                </c:pt>
                <c:pt idx="3262">
                  <c:v>0.20212917467777541</c:v>
                </c:pt>
                <c:pt idx="3263">
                  <c:v>0.20127028934368385</c:v>
                </c:pt>
                <c:pt idx="3264">
                  <c:v>0.20167683996351646</c:v>
                </c:pt>
                <c:pt idx="3265">
                  <c:v>0.20139033715676052</c:v>
                </c:pt>
                <c:pt idx="3266">
                  <c:v>0.20203610411418976</c:v>
                </c:pt>
                <c:pt idx="3267">
                  <c:v>0.20288783236485297</c:v>
                </c:pt>
                <c:pt idx="3268">
                  <c:v>0.20065617255942203</c:v>
                </c:pt>
                <c:pt idx="3269">
                  <c:v>0.20218464447011869</c:v>
                </c:pt>
                <c:pt idx="3270">
                  <c:v>0.20461473027574964</c:v>
                </c:pt>
                <c:pt idx="3271">
                  <c:v>0.20340901053822763</c:v>
                </c:pt>
                <c:pt idx="3272">
                  <c:v>0.20196323398179547</c:v>
                </c:pt>
                <c:pt idx="3273">
                  <c:v>0.20185431415531679</c:v>
                </c:pt>
                <c:pt idx="3274">
                  <c:v>0.2021646417947891</c:v>
                </c:pt>
                <c:pt idx="3275">
                  <c:v>0.2020198350710212</c:v>
                </c:pt>
                <c:pt idx="3276">
                  <c:v>0.20508431365407731</c:v>
                </c:pt>
                <c:pt idx="3277">
                  <c:v>0.20254518233344029</c:v>
                </c:pt>
                <c:pt idx="3278">
                  <c:v>0.20310291207237774</c:v>
                </c:pt>
                <c:pt idx="3279">
                  <c:v>0.20389747191011234</c:v>
                </c:pt>
                <c:pt idx="3280">
                  <c:v>0.20382409177820271</c:v>
                </c:pt>
                <c:pt idx="3281">
                  <c:v>0.20296224521576631</c:v>
                </c:pt>
                <c:pt idx="3282">
                  <c:v>0.20366908965039809</c:v>
                </c:pt>
                <c:pt idx="3283">
                  <c:v>0.20434134331980999</c:v>
                </c:pt>
                <c:pt idx="3284">
                  <c:v>0.20395054907106847</c:v>
                </c:pt>
                <c:pt idx="3285">
                  <c:v>0.20427988660720461</c:v>
                </c:pt>
                <c:pt idx="3286">
                  <c:v>0.20361474928292497</c:v>
                </c:pt>
                <c:pt idx="3287">
                  <c:v>0.20041039671682628</c:v>
                </c:pt>
                <c:pt idx="3288">
                  <c:v>0.20077799767965604</c:v>
                </c:pt>
                <c:pt idx="3289">
                  <c:v>0.20063543567903738</c:v>
                </c:pt>
                <c:pt idx="3290">
                  <c:v>0.19972789115646258</c:v>
                </c:pt>
                <c:pt idx="3291">
                  <c:v>0.20048358534259639</c:v>
                </c:pt>
                <c:pt idx="3292">
                  <c:v>0.20236621268400057</c:v>
                </c:pt>
                <c:pt idx="3293">
                  <c:v>0.19967638654594277</c:v>
                </c:pt>
                <c:pt idx="3294">
                  <c:v>0.19934819897084047</c:v>
                </c:pt>
                <c:pt idx="3295">
                  <c:v>0.19819112627986349</c:v>
                </c:pt>
                <c:pt idx="3296">
                  <c:v>0.19759182845159981</c:v>
                </c:pt>
                <c:pt idx="3297">
                  <c:v>0.19879904193232803</c:v>
                </c:pt>
                <c:pt idx="3298">
                  <c:v>0.19966532797858097</c:v>
                </c:pt>
                <c:pt idx="3299">
                  <c:v>0.19902164444146619</c:v>
                </c:pt>
                <c:pt idx="3300">
                  <c:v>0.20039080924466005</c:v>
                </c:pt>
                <c:pt idx="3301">
                  <c:v>0.19896362596318853</c:v>
                </c:pt>
                <c:pt idx="3302">
                  <c:v>0.19929004386993066</c:v>
                </c:pt>
                <c:pt idx="3303">
                  <c:v>0.19932511442985532</c:v>
                </c:pt>
                <c:pt idx="3304">
                  <c:v>0.19900216198237153</c:v>
                </c:pt>
                <c:pt idx="3305">
                  <c:v>0.19940149625935161</c:v>
                </c:pt>
                <c:pt idx="3306">
                  <c:v>0.20016015481632246</c:v>
                </c:pt>
                <c:pt idx="3307">
                  <c:v>0.20124941223886614</c:v>
                </c:pt>
                <c:pt idx="3308">
                  <c:v>0.201853896864438</c:v>
                </c:pt>
                <c:pt idx="3309">
                  <c:v>0.20170272907763231</c:v>
                </c:pt>
                <c:pt idx="3310">
                  <c:v>0.20003356831151395</c:v>
                </c:pt>
                <c:pt idx="3311">
                  <c:v>0.20004666200046664</c:v>
                </c:pt>
                <c:pt idx="3312">
                  <c:v>0.1977839702760085</c:v>
                </c:pt>
                <c:pt idx="3313">
                  <c:v>0.19900000000000001</c:v>
                </c:pt>
                <c:pt idx="3314">
                  <c:v>0.19989404324360122</c:v>
                </c:pt>
                <c:pt idx="3315">
                  <c:v>0.20062363165925828</c:v>
                </c:pt>
                <c:pt idx="3316">
                  <c:v>0.20171588188347961</c:v>
                </c:pt>
                <c:pt idx="3317">
                  <c:v>0.19981172040480114</c:v>
                </c:pt>
                <c:pt idx="3318">
                  <c:v>0.20085470085470086</c:v>
                </c:pt>
                <c:pt idx="3319">
                  <c:v>0.20241268539402638</c:v>
                </c:pt>
                <c:pt idx="3320">
                  <c:v>0.20326263124515537</c:v>
                </c:pt>
                <c:pt idx="3321">
                  <c:v>0.2022585128561501</c:v>
                </c:pt>
                <c:pt idx="3322">
                  <c:v>0.20450046879883318</c:v>
                </c:pt>
                <c:pt idx="3323">
                  <c:v>0.2031537361215176</c:v>
                </c:pt>
                <c:pt idx="3324">
                  <c:v>0.20341540360743432</c:v>
                </c:pt>
                <c:pt idx="3325">
                  <c:v>0.20441605332592694</c:v>
                </c:pt>
                <c:pt idx="3326">
                  <c:v>0.20369167663647239</c:v>
                </c:pt>
                <c:pt idx="3327">
                  <c:v>0.20658682634730541</c:v>
                </c:pt>
                <c:pt idx="3328">
                  <c:v>0.20913402424029512</c:v>
                </c:pt>
                <c:pt idx="3329">
                  <c:v>0.20844729098147827</c:v>
                </c:pt>
                <c:pt idx="3330">
                  <c:v>0.2080183354428215</c:v>
                </c:pt>
                <c:pt idx="3331">
                  <c:v>0.20734944327622462</c:v>
                </c:pt>
                <c:pt idx="3332">
                  <c:v>0.20622328603180032</c:v>
                </c:pt>
                <c:pt idx="3333">
                  <c:v>0.20738131071281982</c:v>
                </c:pt>
                <c:pt idx="3334">
                  <c:v>0.20930314200456379</c:v>
                </c:pt>
                <c:pt idx="3335">
                  <c:v>0.20958333333333334</c:v>
                </c:pt>
                <c:pt idx="3336">
                  <c:v>0.209816293094433</c:v>
                </c:pt>
                <c:pt idx="3337">
                  <c:v>0.21035688324275678</c:v>
                </c:pt>
                <c:pt idx="3338">
                  <c:v>0.20780641192152574</c:v>
                </c:pt>
                <c:pt idx="3339">
                  <c:v>0.20762523508292016</c:v>
                </c:pt>
                <c:pt idx="3340">
                  <c:v>0.21005021668845017</c:v>
                </c:pt>
                <c:pt idx="3341">
                  <c:v>0.20956332471772546</c:v>
                </c:pt>
                <c:pt idx="3342">
                  <c:v>0.20562756027130483</c:v>
                </c:pt>
                <c:pt idx="3343">
                  <c:v>0.20613990941117261</c:v>
                </c:pt>
                <c:pt idx="3344">
                  <c:v>0.20556673373574783</c:v>
                </c:pt>
                <c:pt idx="3345">
                  <c:v>0.20434038842115856</c:v>
                </c:pt>
                <c:pt idx="3346">
                  <c:v>0.20363030807660285</c:v>
                </c:pt>
                <c:pt idx="3347">
                  <c:v>0.20375717747021141</c:v>
                </c:pt>
                <c:pt idx="3348">
                  <c:v>0.20273008070676543</c:v>
                </c:pt>
                <c:pt idx="3349">
                  <c:v>0.20139259061833689</c:v>
                </c:pt>
                <c:pt idx="3350">
                  <c:v>0.20198059284859762</c:v>
                </c:pt>
                <c:pt idx="3351">
                  <c:v>0.20219196280305546</c:v>
                </c:pt>
                <c:pt idx="3352">
                  <c:v>0.20217218015145477</c:v>
                </c:pt>
                <c:pt idx="3353">
                  <c:v>0.20222609628536947</c:v>
                </c:pt>
                <c:pt idx="3354">
                  <c:v>0.20307836759330675</c:v>
                </c:pt>
                <c:pt idx="3355">
                  <c:v>0.20552945550410653</c:v>
                </c:pt>
                <c:pt idx="3356">
                  <c:v>0.20445534574289362</c:v>
                </c:pt>
                <c:pt idx="3357">
                  <c:v>0.20602693602693603</c:v>
                </c:pt>
                <c:pt idx="3358">
                  <c:v>0.2069058903182126</c:v>
                </c:pt>
                <c:pt idx="3359">
                  <c:v>0.20696162010984939</c:v>
                </c:pt>
                <c:pt idx="3360">
                  <c:v>0.20890737962078842</c:v>
                </c:pt>
                <c:pt idx="3361">
                  <c:v>0.20839408456571548</c:v>
                </c:pt>
                <c:pt idx="3362">
                  <c:v>0.20814682184422562</c:v>
                </c:pt>
                <c:pt idx="3363">
                  <c:v>0.2085952097842704</c:v>
                </c:pt>
                <c:pt idx="3364">
                  <c:v>0.20779309403575816</c:v>
                </c:pt>
                <c:pt idx="3365">
                  <c:v>0.20905971649395214</c:v>
                </c:pt>
                <c:pt idx="3366">
                  <c:v>0.20867236584612217</c:v>
                </c:pt>
                <c:pt idx="3367">
                  <c:v>0.20767971627335968</c:v>
                </c:pt>
                <c:pt idx="3368">
                  <c:v>0.20534629404617258</c:v>
                </c:pt>
                <c:pt idx="3369">
                  <c:v>0.20456158134820071</c:v>
                </c:pt>
                <c:pt idx="3370">
                  <c:v>0.20168629550321199</c:v>
                </c:pt>
                <c:pt idx="3371">
                  <c:v>0.20221179624664881</c:v>
                </c:pt>
                <c:pt idx="3372">
                  <c:v>0.20255279337075649</c:v>
                </c:pt>
                <c:pt idx="3373">
                  <c:v>0.20384602476759403</c:v>
                </c:pt>
                <c:pt idx="3374">
                  <c:v>0.20314010467015567</c:v>
                </c:pt>
                <c:pt idx="3375">
                  <c:v>0.20387278017457611</c:v>
                </c:pt>
                <c:pt idx="3376">
                  <c:v>0.20421501934106978</c:v>
                </c:pt>
                <c:pt idx="3377">
                  <c:v>0.20458101674601326</c:v>
                </c:pt>
                <c:pt idx="3378">
                  <c:v>0.20255305039787799</c:v>
                </c:pt>
                <c:pt idx="3379">
                  <c:v>0.20102209033959775</c:v>
                </c:pt>
                <c:pt idx="3380">
                  <c:v>0.20108175851719931</c:v>
                </c:pt>
                <c:pt idx="3381">
                  <c:v>0.20138751890576709</c:v>
                </c:pt>
                <c:pt idx="3382">
                  <c:v>0.20162858932515743</c:v>
                </c:pt>
                <c:pt idx="3383">
                  <c:v>0.19974521460769584</c:v>
                </c:pt>
                <c:pt idx="3384">
                  <c:v>0.19702638513843251</c:v>
                </c:pt>
                <c:pt idx="3385">
                  <c:v>0.19788952579468472</c:v>
                </c:pt>
                <c:pt idx="3386">
                  <c:v>0.19866492999023116</c:v>
                </c:pt>
                <c:pt idx="3387">
                  <c:v>0.19728729963008629</c:v>
                </c:pt>
                <c:pt idx="3388">
                  <c:v>0.19667249304071988</c:v>
                </c:pt>
                <c:pt idx="3389">
                  <c:v>0.1967569320577266</c:v>
                </c:pt>
                <c:pt idx="3390">
                  <c:v>0.19699029126213591</c:v>
                </c:pt>
                <c:pt idx="3391">
                  <c:v>0.19841475250727919</c:v>
                </c:pt>
                <c:pt idx="3392">
                  <c:v>0.19806170247132934</c:v>
                </c:pt>
                <c:pt idx="3393">
                  <c:v>0.19670290900926904</c:v>
                </c:pt>
                <c:pt idx="3394">
                  <c:v>0.19758348823793348</c:v>
                </c:pt>
                <c:pt idx="3395">
                  <c:v>0.19738402846792549</c:v>
                </c:pt>
                <c:pt idx="3396">
                  <c:v>0.19857129066512214</c:v>
                </c:pt>
                <c:pt idx="3397">
                  <c:v>0.19789215844264674</c:v>
                </c:pt>
                <c:pt idx="3398">
                  <c:v>0.1971314638538719</c:v>
                </c:pt>
                <c:pt idx="3399">
                  <c:v>0.19583878482305261</c:v>
                </c:pt>
                <c:pt idx="3400">
                  <c:v>0.19698802852776362</c:v>
                </c:pt>
                <c:pt idx="3401">
                  <c:v>0.19658932420438696</c:v>
                </c:pt>
                <c:pt idx="3402">
                  <c:v>0.19725748464891349</c:v>
                </c:pt>
                <c:pt idx="3403">
                  <c:v>0.19939673982800668</c:v>
                </c:pt>
                <c:pt idx="3404">
                  <c:v>0.2004199644645453</c:v>
                </c:pt>
                <c:pt idx="3405">
                  <c:v>0.20050728825531369</c:v>
                </c:pt>
                <c:pt idx="3406">
                  <c:v>0.2000833279917954</c:v>
                </c:pt>
                <c:pt idx="3407">
                  <c:v>0.19903452218375839</c:v>
                </c:pt>
                <c:pt idx="3408">
                  <c:v>0.19982158786797502</c:v>
                </c:pt>
                <c:pt idx="3409">
                  <c:v>0.19940675533441779</c:v>
                </c:pt>
                <c:pt idx="3410">
                  <c:v>0.19912855416322114</c:v>
                </c:pt>
                <c:pt idx="3411">
                  <c:v>0.19726925866363954</c:v>
                </c:pt>
                <c:pt idx="3412">
                  <c:v>0.19784444724568259</c:v>
                </c:pt>
                <c:pt idx="3413">
                  <c:v>0.19718309859154928</c:v>
                </c:pt>
                <c:pt idx="3414">
                  <c:v>0.19682698626279063</c:v>
                </c:pt>
                <c:pt idx="3415">
                  <c:v>0.1965017678901092</c:v>
                </c:pt>
                <c:pt idx="3416">
                  <c:v>0.19675911498909318</c:v>
                </c:pt>
                <c:pt idx="3417">
                  <c:v>0.19673868986374832</c:v>
                </c:pt>
                <c:pt idx="3418">
                  <c:v>0.19559803250108956</c:v>
                </c:pt>
                <c:pt idx="3419">
                  <c:v>0.19584098620925813</c:v>
                </c:pt>
                <c:pt idx="3420">
                  <c:v>0.19498978138353873</c:v>
                </c:pt>
                <c:pt idx="3421">
                  <c:v>0.19590534597038964</c:v>
                </c:pt>
                <c:pt idx="3422">
                  <c:v>0.19596362277314067</c:v>
                </c:pt>
                <c:pt idx="3423">
                  <c:v>0.19567513825887028</c:v>
                </c:pt>
                <c:pt idx="3424">
                  <c:v>0.19232308307938559</c:v>
                </c:pt>
                <c:pt idx="3425">
                  <c:v>0.19348035110573492</c:v>
                </c:pt>
                <c:pt idx="3426">
                  <c:v>0.19314670621678409</c:v>
                </c:pt>
                <c:pt idx="3427">
                  <c:v>0.19220400954358133</c:v>
                </c:pt>
                <c:pt idx="3428">
                  <c:v>0.19189397441824627</c:v>
                </c:pt>
                <c:pt idx="3429">
                  <c:v>0.19194856880453087</c:v>
                </c:pt>
                <c:pt idx="3430">
                  <c:v>0.19237972429461792</c:v>
                </c:pt>
                <c:pt idx="3431">
                  <c:v>0.19231590181430097</c:v>
                </c:pt>
                <c:pt idx="3432">
                  <c:v>0.19267063673843338</c:v>
                </c:pt>
                <c:pt idx="3433">
                  <c:v>0.19360736158932326</c:v>
                </c:pt>
                <c:pt idx="3434">
                  <c:v>0.19252387283935693</c:v>
                </c:pt>
                <c:pt idx="3435">
                  <c:v>0.19192649495405936</c:v>
                </c:pt>
                <c:pt idx="3436">
                  <c:v>0.19329912466042862</c:v>
                </c:pt>
                <c:pt idx="3437">
                  <c:v>0.19342669161586287</c:v>
                </c:pt>
                <c:pt idx="3438">
                  <c:v>0.19302423730857349</c:v>
                </c:pt>
                <c:pt idx="3439">
                  <c:v>0.19341789092678774</c:v>
                </c:pt>
                <c:pt idx="3440">
                  <c:v>0.19595054095826894</c:v>
                </c:pt>
                <c:pt idx="3441">
                  <c:v>0.19416317415644407</c:v>
                </c:pt>
                <c:pt idx="3442">
                  <c:v>0.19334394709448288</c:v>
                </c:pt>
                <c:pt idx="3443">
                  <c:v>0.19500732421875</c:v>
                </c:pt>
                <c:pt idx="3444">
                  <c:v>0.19637584309825007</c:v>
                </c:pt>
                <c:pt idx="3445">
                  <c:v>0.1949278045168456</c:v>
                </c:pt>
                <c:pt idx="3446">
                  <c:v>0.19315626329544763</c:v>
                </c:pt>
                <c:pt idx="3447">
                  <c:v>0.19248332632337917</c:v>
                </c:pt>
                <c:pt idx="3448">
                  <c:v>0.19216719564045753</c:v>
                </c:pt>
                <c:pt idx="3449">
                  <c:v>0.19343768813967491</c:v>
                </c:pt>
                <c:pt idx="3450">
                  <c:v>0.19281104338472571</c:v>
                </c:pt>
                <c:pt idx="3451">
                  <c:v>0.19176161784883378</c:v>
                </c:pt>
                <c:pt idx="3452">
                  <c:v>0.19044514255230871</c:v>
                </c:pt>
                <c:pt idx="3453">
                  <c:v>0.19177594493561978</c:v>
                </c:pt>
                <c:pt idx="3454">
                  <c:v>0.19191350710900473</c:v>
                </c:pt>
                <c:pt idx="3455">
                  <c:v>0.19172630891218484</c:v>
                </c:pt>
                <c:pt idx="3456">
                  <c:v>0.19060708163385942</c:v>
                </c:pt>
                <c:pt idx="3457">
                  <c:v>0.19154177177622794</c:v>
                </c:pt>
                <c:pt idx="3458">
                  <c:v>0.19386469953220584</c:v>
                </c:pt>
                <c:pt idx="3459">
                  <c:v>0.19589355499038519</c:v>
                </c:pt>
                <c:pt idx="3460">
                  <c:v>0.19836878298416763</c:v>
                </c:pt>
                <c:pt idx="3461">
                  <c:v>0.19797752808988764</c:v>
                </c:pt>
                <c:pt idx="3462">
                  <c:v>0.19885045880810728</c:v>
                </c:pt>
                <c:pt idx="3463">
                  <c:v>0.19574022817795181</c:v>
                </c:pt>
                <c:pt idx="3464">
                  <c:v>0.19764469895499695</c:v>
                </c:pt>
                <c:pt idx="3465">
                  <c:v>0.20070610178523846</c:v>
                </c:pt>
                <c:pt idx="3466">
                  <c:v>0.20207121396151631</c:v>
                </c:pt>
                <c:pt idx="3467">
                  <c:v>0.20508496991337699</c:v>
                </c:pt>
                <c:pt idx="3468">
                  <c:v>0.20688495932226184</c:v>
                </c:pt>
                <c:pt idx="3469">
                  <c:v>0.21463734821135541</c:v>
                </c:pt>
                <c:pt idx="3470">
                  <c:v>0.20993689757991815</c:v>
                </c:pt>
                <c:pt idx="3471">
                  <c:v>0.2098702434757253</c:v>
                </c:pt>
                <c:pt idx="3472">
                  <c:v>0.21611382048285033</c:v>
                </c:pt>
                <c:pt idx="3473">
                  <c:v>0.21019604930937175</c:v>
                </c:pt>
                <c:pt idx="3474">
                  <c:v>0.22001250781738588</c:v>
                </c:pt>
                <c:pt idx="3475">
                  <c:v>0.22634493670886074</c:v>
                </c:pt>
                <c:pt idx="3476">
                  <c:v>0.23229166666666667</c:v>
                </c:pt>
                <c:pt idx="3477">
                  <c:v>0.22406552742089728</c:v>
                </c:pt>
                <c:pt idx="3478">
                  <c:v>0.22027972027972026</c:v>
                </c:pt>
                <c:pt idx="3479">
                  <c:v>0.21812065485534876</c:v>
                </c:pt>
                <c:pt idx="3480">
                  <c:v>0.2101994653506066</c:v>
                </c:pt>
                <c:pt idx="3481">
                  <c:v>0.20653186920053487</c:v>
                </c:pt>
                <c:pt idx="3482">
                  <c:v>0.20581929555895864</c:v>
                </c:pt>
                <c:pt idx="3483">
                  <c:v>0.21115144818877751</c:v>
                </c:pt>
                <c:pt idx="3484">
                  <c:v>0.21249761131282249</c:v>
                </c:pt>
                <c:pt idx="3485">
                  <c:v>0.21132880698351114</c:v>
                </c:pt>
                <c:pt idx="3486">
                  <c:v>0.21755027422303472</c:v>
                </c:pt>
                <c:pt idx="3487">
                  <c:v>0.21808362784418059</c:v>
                </c:pt>
                <c:pt idx="3488">
                  <c:v>0.22301462589145413</c:v>
                </c:pt>
                <c:pt idx="3489">
                  <c:v>0.21675602204938454</c:v>
                </c:pt>
                <c:pt idx="3490">
                  <c:v>0.21404593972768077</c:v>
                </c:pt>
                <c:pt idx="3491">
                  <c:v>0.21015947159070178</c:v>
                </c:pt>
                <c:pt idx="3492">
                  <c:v>0.20895039539899354</c:v>
                </c:pt>
                <c:pt idx="3493">
                  <c:v>0.20931582384096351</c:v>
                </c:pt>
                <c:pt idx="3494">
                  <c:v>0.2119525000880933</c:v>
                </c:pt>
                <c:pt idx="3495">
                  <c:v>0.21313364055299541</c:v>
                </c:pt>
                <c:pt idx="3496">
                  <c:v>0.213507703332139</c:v>
                </c:pt>
                <c:pt idx="3497">
                  <c:v>0.211066145687971</c:v>
                </c:pt>
                <c:pt idx="3498">
                  <c:v>0.21062537732163786</c:v>
                </c:pt>
                <c:pt idx="3499">
                  <c:v>0.21260621154409606</c:v>
                </c:pt>
                <c:pt idx="3500">
                  <c:v>0.20999641705481903</c:v>
                </c:pt>
                <c:pt idx="3501">
                  <c:v>0.20814820123262148</c:v>
                </c:pt>
                <c:pt idx="3502">
                  <c:v>0.20747782450436442</c:v>
                </c:pt>
                <c:pt idx="3503">
                  <c:v>0.20512105904894617</c:v>
                </c:pt>
                <c:pt idx="3504">
                  <c:v>0.20722360270185139</c:v>
                </c:pt>
                <c:pt idx="3505">
                  <c:v>0.20108454691176975</c:v>
                </c:pt>
                <c:pt idx="3506">
                  <c:v>0.20056458275957034</c:v>
                </c:pt>
                <c:pt idx="3507">
                  <c:v>0.20375543689663705</c:v>
                </c:pt>
                <c:pt idx="3508">
                  <c:v>0.20308918432838455</c:v>
                </c:pt>
                <c:pt idx="3509">
                  <c:v>0.201404661239037</c:v>
                </c:pt>
                <c:pt idx="3510">
                  <c:v>0.20056288478452067</c:v>
                </c:pt>
                <c:pt idx="3511">
                  <c:v>0.19761540600667407</c:v>
                </c:pt>
                <c:pt idx="3512">
                  <c:v>0.19874162221310354</c:v>
                </c:pt>
                <c:pt idx="3513">
                  <c:v>0.19842735042735044</c:v>
                </c:pt>
                <c:pt idx="3514">
                  <c:v>0.20075347961070217</c:v>
                </c:pt>
                <c:pt idx="3515">
                  <c:v>0.20252130681818181</c:v>
                </c:pt>
                <c:pt idx="3516">
                  <c:v>0.19963504930343542</c:v>
                </c:pt>
                <c:pt idx="3517">
                  <c:v>0.20046807321503426</c:v>
                </c:pt>
                <c:pt idx="3518">
                  <c:v>0.19762711864406779</c:v>
                </c:pt>
                <c:pt idx="3519">
                  <c:v>0.19601328903654483</c:v>
                </c:pt>
                <c:pt idx="3520">
                  <c:v>0.19502913144512174</c:v>
                </c:pt>
                <c:pt idx="3521">
                  <c:v>0.19421459576776995</c:v>
                </c:pt>
                <c:pt idx="3522">
                  <c:v>0.19452342269157866</c:v>
                </c:pt>
                <c:pt idx="3523">
                  <c:v>0.19319245686772771</c:v>
                </c:pt>
                <c:pt idx="3524">
                  <c:v>0.19322636971633778</c:v>
                </c:pt>
                <c:pt idx="3525">
                  <c:v>0.19529986467306992</c:v>
                </c:pt>
                <c:pt idx="3526">
                  <c:v>0.1946306519453207</c:v>
                </c:pt>
                <c:pt idx="3527">
                  <c:v>0.19518900343642612</c:v>
                </c:pt>
                <c:pt idx="3528">
                  <c:v>0.19410542716177617</c:v>
                </c:pt>
                <c:pt idx="3529">
                  <c:v>0.19181241591389583</c:v>
                </c:pt>
                <c:pt idx="3530">
                  <c:v>0.19138617677286743</c:v>
                </c:pt>
                <c:pt idx="3531">
                  <c:v>0.18920273063192838</c:v>
                </c:pt>
                <c:pt idx="3532">
                  <c:v>0.18895420792079209</c:v>
                </c:pt>
                <c:pt idx="3533">
                  <c:v>0.18881511269054521</c:v>
                </c:pt>
                <c:pt idx="3534">
                  <c:v>0.18934169278996865</c:v>
                </c:pt>
                <c:pt idx="3535">
                  <c:v>0.19330694255014802</c:v>
                </c:pt>
                <c:pt idx="3536">
                  <c:v>0.19105223365438348</c:v>
                </c:pt>
                <c:pt idx="3537">
                  <c:v>0.19146718775443738</c:v>
                </c:pt>
                <c:pt idx="3538">
                  <c:v>0.19079115541922292</c:v>
                </c:pt>
                <c:pt idx="3539">
                  <c:v>0.19129820958737082</c:v>
                </c:pt>
                <c:pt idx="3540">
                  <c:v>0.19221887228173715</c:v>
                </c:pt>
                <c:pt idx="3541">
                  <c:v>0.19317003628823223</c:v>
                </c:pt>
                <c:pt idx="3542">
                  <c:v>0.18991050157749018</c:v>
                </c:pt>
                <c:pt idx="3543">
                  <c:v>0.18875180259573784</c:v>
                </c:pt>
                <c:pt idx="3544">
                  <c:v>0.19043704166529646</c:v>
                </c:pt>
                <c:pt idx="3545">
                  <c:v>0.18975109809663249</c:v>
                </c:pt>
                <c:pt idx="3546">
                  <c:v>0.19040159973337778</c:v>
                </c:pt>
                <c:pt idx="3547">
                  <c:v>0.19119096104578601</c:v>
                </c:pt>
                <c:pt idx="3548">
                  <c:v>0.19016733687897261</c:v>
                </c:pt>
                <c:pt idx="3549">
                  <c:v>0.18900553909571041</c:v>
                </c:pt>
                <c:pt idx="3550">
                  <c:v>0.18893123658841238</c:v>
                </c:pt>
                <c:pt idx="3551">
                  <c:v>0.18893123658841238</c:v>
                </c:pt>
                <c:pt idx="3552">
                  <c:v>0.18697366346002209</c:v>
                </c:pt>
                <c:pt idx="3553">
                  <c:v>0.19064312575689976</c:v>
                </c:pt>
                <c:pt idx="3554">
                  <c:v>0.18872161427035233</c:v>
                </c:pt>
                <c:pt idx="3555">
                  <c:v>0.18830714422037026</c:v>
                </c:pt>
                <c:pt idx="3556">
                  <c:v>0.18983595201360245</c:v>
                </c:pt>
                <c:pt idx="3557">
                  <c:v>0.19120823275314447</c:v>
                </c:pt>
                <c:pt idx="3558">
                  <c:v>0.19152138467327229</c:v>
                </c:pt>
                <c:pt idx="3559">
                  <c:v>0.18993319869504427</c:v>
                </c:pt>
                <c:pt idx="3560">
                  <c:v>0.19096605255774804</c:v>
                </c:pt>
                <c:pt idx="3561">
                  <c:v>0.1914397612831033</c:v>
                </c:pt>
                <c:pt idx="3562">
                  <c:v>0.18799333991119882</c:v>
                </c:pt>
                <c:pt idx="3563">
                  <c:v>0.18922494692471001</c:v>
                </c:pt>
                <c:pt idx="3564">
                  <c:v>0.18965306247323013</c:v>
                </c:pt>
                <c:pt idx="3565">
                  <c:v>0.19262447361902404</c:v>
                </c:pt>
                <c:pt idx="3566">
                  <c:v>0.19362378459237098</c:v>
                </c:pt>
                <c:pt idx="3567">
                  <c:v>0.19318111503001051</c:v>
                </c:pt>
                <c:pt idx="3568">
                  <c:v>0.19513030482299093</c:v>
                </c:pt>
                <c:pt idx="3569">
                  <c:v>0.19303641732283464</c:v>
                </c:pt>
                <c:pt idx="3570">
                  <c:v>0.19372762069391283</c:v>
                </c:pt>
                <c:pt idx="3571">
                  <c:v>0.19202499081220142</c:v>
                </c:pt>
                <c:pt idx="3572">
                  <c:v>0.19018218315642202</c:v>
                </c:pt>
                <c:pt idx="3573">
                  <c:v>0.19181360964673091</c:v>
                </c:pt>
                <c:pt idx="3574">
                  <c:v>0.19023817409894311</c:v>
                </c:pt>
                <c:pt idx="3575">
                  <c:v>0.18894505428767985</c:v>
                </c:pt>
                <c:pt idx="3576">
                  <c:v>0.18982574648055714</c:v>
                </c:pt>
                <c:pt idx="3577">
                  <c:v>0.1902434663408529</c:v>
                </c:pt>
                <c:pt idx="3578">
                  <c:v>0.19050480769230768</c:v>
                </c:pt>
                <c:pt idx="3579">
                  <c:v>0.19031531531531531</c:v>
                </c:pt>
                <c:pt idx="3580">
                  <c:v>0.19051153400825344</c:v>
                </c:pt>
                <c:pt idx="3581">
                  <c:v>0.19047619047619049</c:v>
                </c:pt>
                <c:pt idx="3582">
                  <c:v>0.19093841555443755</c:v>
                </c:pt>
                <c:pt idx="3583">
                  <c:v>0.19129459012520672</c:v>
                </c:pt>
                <c:pt idx="3584">
                  <c:v>0.19058209530587431</c:v>
                </c:pt>
                <c:pt idx="3585">
                  <c:v>0.18960624334870524</c:v>
                </c:pt>
                <c:pt idx="3586">
                  <c:v>0.18940732885589723</c:v>
                </c:pt>
                <c:pt idx="3587">
                  <c:v>0.18911116295345851</c:v>
                </c:pt>
                <c:pt idx="3588">
                  <c:v>0.18804486806927814</c:v>
                </c:pt>
                <c:pt idx="3589">
                  <c:v>0.18640849325315767</c:v>
                </c:pt>
                <c:pt idx="3590">
                  <c:v>0.1871501162690552</c:v>
                </c:pt>
                <c:pt idx="3591">
                  <c:v>0.18760340007986764</c:v>
                </c:pt>
                <c:pt idx="3592">
                  <c:v>0.18774154762245568</c:v>
                </c:pt>
                <c:pt idx="3593">
                  <c:v>0.1861883153715258</c:v>
                </c:pt>
                <c:pt idx="3594">
                  <c:v>0.18686049762370704</c:v>
                </c:pt>
                <c:pt idx="3595">
                  <c:v>0.19019079880714554</c:v>
                </c:pt>
                <c:pt idx="3596">
                  <c:v>0.19131856262953559</c:v>
                </c:pt>
                <c:pt idx="3597">
                  <c:v>0.19255124396026529</c:v>
                </c:pt>
                <c:pt idx="3598">
                  <c:v>0.19155949262779953</c:v>
                </c:pt>
                <c:pt idx="3599">
                  <c:v>0.19254844409835578</c:v>
                </c:pt>
                <c:pt idx="3600">
                  <c:v>0.1935281087229839</c:v>
                </c:pt>
                <c:pt idx="3601">
                  <c:v>0.19225314660521184</c:v>
                </c:pt>
                <c:pt idx="3602">
                  <c:v>0.19102213599082812</c:v>
                </c:pt>
                <c:pt idx="3603">
                  <c:v>0.1909273360486394</c:v>
                </c:pt>
                <c:pt idx="3604">
                  <c:v>0.19140066698427824</c:v>
                </c:pt>
                <c:pt idx="3605">
                  <c:v>0.19262059579615909</c:v>
                </c:pt>
                <c:pt idx="3606">
                  <c:v>0.19215830198489156</c:v>
                </c:pt>
                <c:pt idx="3607">
                  <c:v>0.19134120496518317</c:v>
                </c:pt>
                <c:pt idx="3608">
                  <c:v>0.19293949913215969</c:v>
                </c:pt>
                <c:pt idx="3609">
                  <c:v>0.19384853168469862</c:v>
                </c:pt>
                <c:pt idx="3610">
                  <c:v>0.19176832050619047</c:v>
                </c:pt>
                <c:pt idx="3611">
                  <c:v>0.19075974744905594</c:v>
                </c:pt>
                <c:pt idx="3612">
                  <c:v>0.19054066251466739</c:v>
                </c:pt>
                <c:pt idx="3613">
                  <c:v>0.19140613335722176</c:v>
                </c:pt>
                <c:pt idx="3614">
                  <c:v>0.19125326370757176</c:v>
                </c:pt>
                <c:pt idx="3615">
                  <c:v>0.19200814761562424</c:v>
                </c:pt>
                <c:pt idx="3616">
                  <c:v>0.18992818460089475</c:v>
                </c:pt>
                <c:pt idx="3617">
                  <c:v>0.19141313110202132</c:v>
                </c:pt>
                <c:pt idx="3618">
                  <c:v>0.19016316469069139</c:v>
                </c:pt>
                <c:pt idx="3619">
                  <c:v>0.18974344057245915</c:v>
                </c:pt>
                <c:pt idx="3620">
                  <c:v>0.18953438085627791</c:v>
                </c:pt>
                <c:pt idx="3621">
                  <c:v>0.18868995261470362</c:v>
                </c:pt>
                <c:pt idx="3622">
                  <c:v>0.18978665067260733</c:v>
                </c:pt>
                <c:pt idx="3623">
                  <c:v>0.1900094846664559</c:v>
                </c:pt>
                <c:pt idx="3624">
                  <c:v>0.19035971223021583</c:v>
                </c:pt>
                <c:pt idx="3625">
                  <c:v>0.19053240807394395</c:v>
                </c:pt>
                <c:pt idx="3626">
                  <c:v>0.19095932867460017</c:v>
                </c:pt>
                <c:pt idx="3627">
                  <c:v>0.18999359310384994</c:v>
                </c:pt>
                <c:pt idx="3628">
                  <c:v>0.19052898783298805</c:v>
                </c:pt>
                <c:pt idx="3629">
                  <c:v>0.18940251298569397</c:v>
                </c:pt>
                <c:pt idx="3630">
                  <c:v>0.18910868182081095</c:v>
                </c:pt>
                <c:pt idx="3631">
                  <c:v>0.19019417189663809</c:v>
                </c:pt>
                <c:pt idx="3632">
                  <c:v>0.19034947667198862</c:v>
                </c:pt>
                <c:pt idx="3633">
                  <c:v>0.1913304353150064</c:v>
                </c:pt>
                <c:pt idx="3634">
                  <c:v>0.18934480877628945</c:v>
                </c:pt>
                <c:pt idx="3635">
                  <c:v>0.19066576835915966</c:v>
                </c:pt>
                <c:pt idx="3636">
                  <c:v>0.19155057540884313</c:v>
                </c:pt>
                <c:pt idx="3637">
                  <c:v>0.19132220337469871</c:v>
                </c:pt>
                <c:pt idx="3638">
                  <c:v>0.1872271060138557</c:v>
                </c:pt>
                <c:pt idx="3639">
                  <c:v>0.18498743718592967</c:v>
                </c:pt>
                <c:pt idx="3640">
                  <c:v>0.18588645190769934</c:v>
                </c:pt>
                <c:pt idx="3641">
                  <c:v>0.18315658844765342</c:v>
                </c:pt>
                <c:pt idx="3642">
                  <c:v>0.18704101231499265</c:v>
                </c:pt>
                <c:pt idx="3643">
                  <c:v>0.18725993215016684</c:v>
                </c:pt>
                <c:pt idx="3644">
                  <c:v>0.18858469465756916</c:v>
                </c:pt>
                <c:pt idx="3645">
                  <c:v>0.18857860932700363</c:v>
                </c:pt>
                <c:pt idx="3646">
                  <c:v>0.18796370356069175</c:v>
                </c:pt>
                <c:pt idx="3647">
                  <c:v>0.18764904886029615</c:v>
                </c:pt>
                <c:pt idx="3648">
                  <c:v>0.18732457617604131</c:v>
                </c:pt>
                <c:pt idx="3649">
                  <c:v>0.1870423165073509</c:v>
                </c:pt>
                <c:pt idx="3650">
                  <c:v>0.18714997326428953</c:v>
                </c:pt>
                <c:pt idx="3651">
                  <c:v>0.18609075141274548</c:v>
                </c:pt>
                <c:pt idx="3652">
                  <c:v>0.18437861351247176</c:v>
                </c:pt>
                <c:pt idx="3653">
                  <c:v>0.18455302487178074</c:v>
                </c:pt>
                <c:pt idx="3654">
                  <c:v>0.18401297879946105</c:v>
                </c:pt>
                <c:pt idx="3655">
                  <c:v>0.18480362370877754</c:v>
                </c:pt>
                <c:pt idx="3656">
                  <c:v>0.18441615212283483</c:v>
                </c:pt>
                <c:pt idx="3657">
                  <c:v>0.18250224924343628</c:v>
                </c:pt>
                <c:pt idx="3658">
                  <c:v>0.18301562627832774</c:v>
                </c:pt>
                <c:pt idx="3659">
                  <c:v>0.18285791537109636</c:v>
                </c:pt>
                <c:pt idx="3660">
                  <c:v>0.18253000623154247</c:v>
                </c:pt>
                <c:pt idx="3661">
                  <c:v>0.18299700137774533</c:v>
                </c:pt>
                <c:pt idx="3662">
                  <c:v>0.18391713234291943</c:v>
                </c:pt>
                <c:pt idx="3663">
                  <c:v>0.18315927248929731</c:v>
                </c:pt>
                <c:pt idx="3664">
                  <c:v>0.18378378378378377</c:v>
                </c:pt>
                <c:pt idx="3665">
                  <c:v>0.18389732901881203</c:v>
                </c:pt>
                <c:pt idx="3666">
                  <c:v>0.18187721529262157</c:v>
                </c:pt>
                <c:pt idx="3667">
                  <c:v>0.18194343139638541</c:v>
                </c:pt>
                <c:pt idx="3668">
                  <c:v>0.18208682570384699</c:v>
                </c:pt>
                <c:pt idx="3669">
                  <c:v>0.18400238366108676</c:v>
                </c:pt>
                <c:pt idx="3670">
                  <c:v>0.18115587451747947</c:v>
                </c:pt>
                <c:pt idx="3671">
                  <c:v>0.18018189739679774</c:v>
                </c:pt>
                <c:pt idx="3672">
                  <c:v>0.18061865767064778</c:v>
                </c:pt>
                <c:pt idx="3673">
                  <c:v>0.1808130081300813</c:v>
                </c:pt>
                <c:pt idx="3674">
                  <c:v>0.18069699330950909</c:v>
                </c:pt>
                <c:pt idx="3675">
                  <c:v>0.18050395735745436</c:v>
                </c:pt>
                <c:pt idx="3676">
                  <c:v>0.18005860372590662</c:v>
                </c:pt>
                <c:pt idx="3677">
                  <c:v>0.18040547769337756</c:v>
                </c:pt>
                <c:pt idx="3678">
                  <c:v>0.18091596843732205</c:v>
                </c:pt>
                <c:pt idx="3679">
                  <c:v>0.1796784531279455</c:v>
                </c:pt>
                <c:pt idx="3680">
                  <c:v>0.17874447865078302</c:v>
                </c:pt>
                <c:pt idx="3681">
                  <c:v>0.17560010551305721</c:v>
                </c:pt>
                <c:pt idx="3682">
                  <c:v>0.17547080732308662</c:v>
                </c:pt>
                <c:pt idx="3683">
                  <c:v>0.17515646042937494</c:v>
                </c:pt>
                <c:pt idx="3684">
                  <c:v>0.17453863822372417</c:v>
                </c:pt>
                <c:pt idx="3685">
                  <c:v>0.17433318412807075</c:v>
                </c:pt>
                <c:pt idx="3686">
                  <c:v>0.17402103260582361</c:v>
                </c:pt>
                <c:pt idx="3687">
                  <c:v>0.17468725046579717</c:v>
                </c:pt>
                <c:pt idx="3688">
                  <c:v>0.17256041198996436</c:v>
                </c:pt>
                <c:pt idx="3689">
                  <c:v>0.17051759618640755</c:v>
                </c:pt>
                <c:pt idx="3690">
                  <c:v>0.16978971476160731</c:v>
                </c:pt>
                <c:pt idx="3691">
                  <c:v>0.16994880902632678</c:v>
                </c:pt>
                <c:pt idx="3692">
                  <c:v>0.17097218970316605</c:v>
                </c:pt>
                <c:pt idx="3693">
                  <c:v>0.17277677896766461</c:v>
                </c:pt>
                <c:pt idx="3694">
                  <c:v>0.17411393926444271</c:v>
                </c:pt>
                <c:pt idx="3695">
                  <c:v>0.17329131689749225</c:v>
                </c:pt>
                <c:pt idx="3696">
                  <c:v>0.17318345177939309</c:v>
                </c:pt>
                <c:pt idx="3697">
                  <c:v>0.17050740238683784</c:v>
                </c:pt>
                <c:pt idx="3698">
                  <c:v>0.16925697811558119</c:v>
                </c:pt>
                <c:pt idx="3699">
                  <c:v>0.16938588450962422</c:v>
                </c:pt>
                <c:pt idx="3700">
                  <c:v>0.1686993448820529</c:v>
                </c:pt>
                <c:pt idx="3701">
                  <c:v>0.16961130742049471</c:v>
                </c:pt>
                <c:pt idx="3702">
                  <c:v>0.1690353640111649</c:v>
                </c:pt>
                <c:pt idx="3703">
                  <c:v>0.16899423446508649</c:v>
                </c:pt>
                <c:pt idx="3704">
                  <c:v>0.16888843314191959</c:v>
                </c:pt>
                <c:pt idx="3705">
                  <c:v>0.16787387064574749</c:v>
                </c:pt>
                <c:pt idx="3706">
                  <c:v>0.16730338223308883</c:v>
                </c:pt>
                <c:pt idx="3707">
                  <c:v>0.16714249299005859</c:v>
                </c:pt>
                <c:pt idx="3708">
                  <c:v>0.16771579296108466</c:v>
                </c:pt>
                <c:pt idx="3709">
                  <c:v>0.16833026208026206</c:v>
                </c:pt>
                <c:pt idx="3710">
                  <c:v>0.1665000128195267</c:v>
                </c:pt>
                <c:pt idx="3711">
                  <c:v>0.16794563728909906</c:v>
                </c:pt>
                <c:pt idx="3712">
                  <c:v>0.16797419354838711</c:v>
                </c:pt>
                <c:pt idx="3713">
                  <c:v>0.16604129974219567</c:v>
                </c:pt>
                <c:pt idx="3714">
                  <c:v>0.1682839431904376</c:v>
                </c:pt>
                <c:pt idx="3715">
                  <c:v>0.16642128509832788</c:v>
                </c:pt>
                <c:pt idx="3716">
                  <c:v>0.16412546845320602</c:v>
                </c:pt>
                <c:pt idx="3717">
                  <c:v>0.16513168106793605</c:v>
                </c:pt>
                <c:pt idx="3718">
                  <c:v>0.16656179539615121</c:v>
                </c:pt>
                <c:pt idx="3719">
                  <c:v>0.16803822670560128</c:v>
                </c:pt>
                <c:pt idx="3720">
                  <c:v>0.16865208664598702</c:v>
                </c:pt>
                <c:pt idx="3721">
                  <c:v>0.17022948758252121</c:v>
                </c:pt>
                <c:pt idx="3722">
                  <c:v>0.16767828085853759</c:v>
                </c:pt>
                <c:pt idx="3723">
                  <c:v>0.16882283484778479</c:v>
                </c:pt>
                <c:pt idx="3724">
                  <c:v>0.16672172388382081</c:v>
                </c:pt>
                <c:pt idx="3725">
                  <c:v>0.16786783738516978</c:v>
                </c:pt>
                <c:pt idx="3726">
                  <c:v>0.16760424812693928</c:v>
                </c:pt>
                <c:pt idx="3727">
                  <c:v>0.16801798388522643</c:v>
                </c:pt>
                <c:pt idx="3728">
                  <c:v>0.1671952877208881</c:v>
                </c:pt>
                <c:pt idx="3729">
                  <c:v>0.16897414938183306</c:v>
                </c:pt>
                <c:pt idx="3730">
                  <c:v>0.17043237136695077</c:v>
                </c:pt>
                <c:pt idx="3731">
                  <c:v>0.169948292111363</c:v>
                </c:pt>
                <c:pt idx="3732">
                  <c:v>0.17201540436456997</c:v>
                </c:pt>
                <c:pt idx="3733">
                  <c:v>0.17222336911643268</c:v>
                </c:pt>
                <c:pt idx="3734">
                  <c:v>0.17292789325121891</c:v>
                </c:pt>
                <c:pt idx="3735">
                  <c:v>0.1731905651800596</c:v>
                </c:pt>
                <c:pt idx="3736">
                  <c:v>0.17502147657789682</c:v>
                </c:pt>
                <c:pt idx="3737">
                  <c:v>0.17361234261393862</c:v>
                </c:pt>
                <c:pt idx="3738">
                  <c:v>0.17235636969192342</c:v>
                </c:pt>
                <c:pt idx="3739">
                  <c:v>0.16969122088814559</c:v>
                </c:pt>
                <c:pt idx="3740">
                  <c:v>0.16943104636283096</c:v>
                </c:pt>
                <c:pt idx="3741">
                  <c:v>0.17024524771003643</c:v>
                </c:pt>
                <c:pt idx="3742">
                  <c:v>0.16963034014609313</c:v>
                </c:pt>
                <c:pt idx="3743">
                  <c:v>0.16900029374326841</c:v>
                </c:pt>
                <c:pt idx="3744">
                  <c:v>0.16748888186833216</c:v>
                </c:pt>
                <c:pt idx="3745">
                  <c:v>0.16832669322709165</c:v>
                </c:pt>
                <c:pt idx="3746">
                  <c:v>0.16693310080899093</c:v>
                </c:pt>
                <c:pt idx="3747">
                  <c:v>0.16735933892331997</c:v>
                </c:pt>
                <c:pt idx="3748">
                  <c:v>0.16690311876307498</c:v>
                </c:pt>
                <c:pt idx="3749">
                  <c:v>0.16730575660259792</c:v>
                </c:pt>
                <c:pt idx="3750">
                  <c:v>0.16748151537776068</c:v>
                </c:pt>
                <c:pt idx="3751">
                  <c:v>0.16963874129606715</c:v>
                </c:pt>
                <c:pt idx="3752">
                  <c:v>0.16888985026558032</c:v>
                </c:pt>
                <c:pt idx="3753">
                  <c:v>0.16918524268076746</c:v>
                </c:pt>
                <c:pt idx="3754">
                  <c:v>0.16693861880309063</c:v>
                </c:pt>
                <c:pt idx="3755">
                  <c:v>0.16472306697636552</c:v>
                </c:pt>
                <c:pt idx="3756">
                  <c:v>0.16463881969726002</c:v>
                </c:pt>
                <c:pt idx="3757">
                  <c:v>0.16480594154288455</c:v>
                </c:pt>
                <c:pt idx="3758">
                  <c:v>0.16550016664286055</c:v>
                </c:pt>
                <c:pt idx="3759">
                  <c:v>0.166738557392763</c:v>
                </c:pt>
                <c:pt idx="3760">
                  <c:v>0.16774270683883311</c:v>
                </c:pt>
                <c:pt idx="3761">
                  <c:v>0.16791780953755836</c:v>
                </c:pt>
                <c:pt idx="3762">
                  <c:v>0.16774503908598917</c:v>
                </c:pt>
                <c:pt idx="3763">
                  <c:v>0.16856372443744483</c:v>
                </c:pt>
                <c:pt idx="3764">
                  <c:v>0.16734577845162513</c:v>
                </c:pt>
                <c:pt idx="3765">
                  <c:v>0.1703115279705221</c:v>
                </c:pt>
                <c:pt idx="3766">
                  <c:v>0.17034837401318173</c:v>
                </c:pt>
                <c:pt idx="3767">
                  <c:v>0.17172738708961299</c:v>
                </c:pt>
                <c:pt idx="3768">
                  <c:v>0.17207760553768159</c:v>
                </c:pt>
                <c:pt idx="3769">
                  <c:v>0.17021940563637236</c:v>
                </c:pt>
                <c:pt idx="3770">
                  <c:v>0.17041297651135928</c:v>
                </c:pt>
                <c:pt idx="3771">
                  <c:v>0.17135990678254115</c:v>
                </c:pt>
                <c:pt idx="3772">
                  <c:v>0.1712505476317967</c:v>
                </c:pt>
                <c:pt idx="3773">
                  <c:v>0.17099306492005395</c:v>
                </c:pt>
                <c:pt idx="3774">
                  <c:v>0.17115727575071094</c:v>
                </c:pt>
                <c:pt idx="3775">
                  <c:v>0.16993105422620894</c:v>
                </c:pt>
                <c:pt idx="3776">
                  <c:v>0.17035673297628157</c:v>
                </c:pt>
                <c:pt idx="3777">
                  <c:v>0.1696613930846875</c:v>
                </c:pt>
                <c:pt idx="3778">
                  <c:v>0.16852297932218749</c:v>
                </c:pt>
                <c:pt idx="3779">
                  <c:v>0.16857918293495858</c:v>
                </c:pt>
                <c:pt idx="3780">
                  <c:v>0.16815593204184237</c:v>
                </c:pt>
                <c:pt idx="3781">
                  <c:v>0.16851045607023055</c:v>
                </c:pt>
                <c:pt idx="3782">
                  <c:v>0.17018888650094324</c:v>
                </c:pt>
                <c:pt idx="3783">
                  <c:v>0.16923805016564125</c:v>
                </c:pt>
                <c:pt idx="3784">
                  <c:v>0.16911816954451789</c:v>
                </c:pt>
                <c:pt idx="3785">
                  <c:v>0.16766126740551293</c:v>
                </c:pt>
                <c:pt idx="3786">
                  <c:v>0.1671054191865291</c:v>
                </c:pt>
                <c:pt idx="3787">
                  <c:v>0.16737093080899884</c:v>
                </c:pt>
                <c:pt idx="3788">
                  <c:v>0.16718908345313568</c:v>
                </c:pt>
                <c:pt idx="3789">
                  <c:v>0.16672153506090392</c:v>
                </c:pt>
                <c:pt idx="3790">
                  <c:v>0.16662740294006784</c:v>
                </c:pt>
                <c:pt idx="3791">
                  <c:v>0.16533604984482719</c:v>
                </c:pt>
                <c:pt idx="3792">
                  <c:v>0.1659833637462379</c:v>
                </c:pt>
                <c:pt idx="3793">
                  <c:v>0.16581509688614671</c:v>
                </c:pt>
                <c:pt idx="3794">
                  <c:v>0.16428265931663735</c:v>
                </c:pt>
                <c:pt idx="3795">
                  <c:v>0.16364538772423246</c:v>
                </c:pt>
                <c:pt idx="3796">
                  <c:v>0.16282536677709417</c:v>
                </c:pt>
                <c:pt idx="3797">
                  <c:v>0.16266760762173607</c:v>
                </c:pt>
                <c:pt idx="3798">
                  <c:v>0.16333419282248424</c:v>
                </c:pt>
                <c:pt idx="3799">
                  <c:v>0.16314595176269678</c:v>
                </c:pt>
                <c:pt idx="3800">
                  <c:v>0.16233341126958151</c:v>
                </c:pt>
                <c:pt idx="3801">
                  <c:v>0.16345839368312853</c:v>
                </c:pt>
                <c:pt idx="3802">
                  <c:v>0.16207048765188301</c:v>
                </c:pt>
                <c:pt idx="3803">
                  <c:v>0.16123305358295675</c:v>
                </c:pt>
                <c:pt idx="3804">
                  <c:v>0.16085741343866214</c:v>
                </c:pt>
                <c:pt idx="3805">
                  <c:v>0.1611425677852967</c:v>
                </c:pt>
                <c:pt idx="3806">
                  <c:v>0.16186299081035924</c:v>
                </c:pt>
                <c:pt idx="3807">
                  <c:v>0.1610718221895665</c:v>
                </c:pt>
                <c:pt idx="3808">
                  <c:v>0.16024526402489248</c:v>
                </c:pt>
                <c:pt idx="3809">
                  <c:v>0.16074749190752771</c:v>
                </c:pt>
                <c:pt idx="3810">
                  <c:v>0.16192921327709517</c:v>
                </c:pt>
                <c:pt idx="3811">
                  <c:v>0.16315123634272571</c:v>
                </c:pt>
                <c:pt idx="3812">
                  <c:v>0.16469606343024068</c:v>
                </c:pt>
                <c:pt idx="3813">
                  <c:v>0.16667058851213026</c:v>
                </c:pt>
                <c:pt idx="3814">
                  <c:v>0.16436226975363058</c:v>
                </c:pt>
                <c:pt idx="3815">
                  <c:v>0.16262800598320101</c:v>
                </c:pt>
                <c:pt idx="3816">
                  <c:v>0.1620125843935149</c:v>
                </c:pt>
                <c:pt idx="3817">
                  <c:v>0.16229485838978044</c:v>
                </c:pt>
                <c:pt idx="3818">
                  <c:v>0.16216951612171784</c:v>
                </c:pt>
                <c:pt idx="3819">
                  <c:v>0.16325368442632288</c:v>
                </c:pt>
                <c:pt idx="3820">
                  <c:v>0.16188501241938794</c:v>
                </c:pt>
                <c:pt idx="3821">
                  <c:v>0.16201066606150005</c:v>
                </c:pt>
                <c:pt idx="3822">
                  <c:v>0.16307495838179289</c:v>
                </c:pt>
                <c:pt idx="3823">
                  <c:v>0.16273223793962385</c:v>
                </c:pt>
                <c:pt idx="3824">
                  <c:v>0.16214439533038649</c:v>
                </c:pt>
                <c:pt idx="3825">
                  <c:v>0.16082737254544624</c:v>
                </c:pt>
                <c:pt idx="3826">
                  <c:v>0.16058493299529156</c:v>
                </c:pt>
                <c:pt idx="3827">
                  <c:v>0.16032000723180184</c:v>
                </c:pt>
                <c:pt idx="3828">
                  <c:v>0.1610386085540452</c:v>
                </c:pt>
                <c:pt idx="3829">
                  <c:v>0.16199060269268997</c:v>
                </c:pt>
                <c:pt idx="3830">
                  <c:v>0.1621298841768444</c:v>
                </c:pt>
                <c:pt idx="3831">
                  <c:v>0.16155557053312664</c:v>
                </c:pt>
                <c:pt idx="3832">
                  <c:v>0.16260764262648009</c:v>
                </c:pt>
                <c:pt idx="3833">
                  <c:v>0.16316531310826229</c:v>
                </c:pt>
                <c:pt idx="3834">
                  <c:v>0.16433204215836411</c:v>
                </c:pt>
                <c:pt idx="3835">
                  <c:v>0.16407850995036205</c:v>
                </c:pt>
                <c:pt idx="3836">
                  <c:v>0.16514345473559769</c:v>
                </c:pt>
                <c:pt idx="3837">
                  <c:v>0.16411042944785276</c:v>
                </c:pt>
                <c:pt idx="3838">
                  <c:v>0.16216518356213389</c:v>
                </c:pt>
                <c:pt idx="3839">
                  <c:v>0.16068040270553832</c:v>
                </c:pt>
                <c:pt idx="3840">
                  <c:v>0.16007663005947739</c:v>
                </c:pt>
                <c:pt idx="3841">
                  <c:v>0.16028772464482588</c:v>
                </c:pt>
                <c:pt idx="3842">
                  <c:v>0.1594225430316491</c:v>
                </c:pt>
                <c:pt idx="3843">
                  <c:v>0.15943214735864492</c:v>
                </c:pt>
                <c:pt idx="3844">
                  <c:v>0.16002303126937728</c:v>
                </c:pt>
                <c:pt idx="3845">
                  <c:v>0.16077910579902613</c:v>
                </c:pt>
                <c:pt idx="3846">
                  <c:v>0.1609038151768574</c:v>
                </c:pt>
                <c:pt idx="3847">
                  <c:v>0.1607442394279156</c:v>
                </c:pt>
                <c:pt idx="3848">
                  <c:v>0.15946041731271873</c:v>
                </c:pt>
                <c:pt idx="3849">
                  <c:v>0.16102991727839258</c:v>
                </c:pt>
                <c:pt idx="3850">
                  <c:v>0.16078667201211633</c:v>
                </c:pt>
                <c:pt idx="3851">
                  <c:v>0.16136853448275862</c:v>
                </c:pt>
                <c:pt idx="3852">
                  <c:v>0.1613596668010211</c:v>
                </c:pt>
                <c:pt idx="3853">
                  <c:v>0.16149222144674336</c:v>
                </c:pt>
                <c:pt idx="3854">
                  <c:v>0.16073501830847547</c:v>
                </c:pt>
                <c:pt idx="3855">
                  <c:v>0.16045351879598363</c:v>
                </c:pt>
                <c:pt idx="3856">
                  <c:v>0.16166742183960128</c:v>
                </c:pt>
                <c:pt idx="3857">
                  <c:v>0.16175928485853835</c:v>
                </c:pt>
                <c:pt idx="3858">
                  <c:v>0.16172774023937458</c:v>
                </c:pt>
                <c:pt idx="3859">
                  <c:v>0.1606221166582926</c:v>
                </c:pt>
                <c:pt idx="3860">
                  <c:v>0.15928065345909112</c:v>
                </c:pt>
                <c:pt idx="3861">
                  <c:v>0.15908630127728593</c:v>
                </c:pt>
                <c:pt idx="3862">
                  <c:v>0.15881980842219412</c:v>
                </c:pt>
                <c:pt idx="3863">
                  <c:v>0.16017246149589595</c:v>
                </c:pt>
                <c:pt idx="3864">
                  <c:v>0.16135343537806421</c:v>
                </c:pt>
                <c:pt idx="3865">
                  <c:v>0.16041385095772942</c:v>
                </c:pt>
                <c:pt idx="3866">
                  <c:v>0.15894436256448047</c:v>
                </c:pt>
                <c:pt idx="3867">
                  <c:v>0.1605076521089959</c:v>
                </c:pt>
                <c:pt idx="3868">
                  <c:v>0.15966289540521819</c:v>
                </c:pt>
                <c:pt idx="3869">
                  <c:v>0.16054265348355942</c:v>
                </c:pt>
                <c:pt idx="3870">
                  <c:v>0.15987325035334882</c:v>
                </c:pt>
                <c:pt idx="3871">
                  <c:v>0.15998264285388022</c:v>
                </c:pt>
                <c:pt idx="3872">
                  <c:v>0.16110331500609631</c:v>
                </c:pt>
                <c:pt idx="3873">
                  <c:v>0.16157003828236705</c:v>
                </c:pt>
                <c:pt idx="3874">
                  <c:v>0.16128958132267107</c:v>
                </c:pt>
                <c:pt idx="3875">
                  <c:v>0.16040677966101696</c:v>
                </c:pt>
                <c:pt idx="3876">
                  <c:v>0.15881310695942763</c:v>
                </c:pt>
                <c:pt idx="3877">
                  <c:v>0.15740512981059504</c:v>
                </c:pt>
                <c:pt idx="3878">
                  <c:v>0.15626664299662701</c:v>
                </c:pt>
                <c:pt idx="3879">
                  <c:v>0.15656152604937998</c:v>
                </c:pt>
                <c:pt idx="3880">
                  <c:v>0.15595581913181508</c:v>
                </c:pt>
                <c:pt idx="3881">
                  <c:v>0.15733139124293788</c:v>
                </c:pt>
                <c:pt idx="3882">
                  <c:v>0.15638239490725495</c:v>
                </c:pt>
                <c:pt idx="3883">
                  <c:v>0.15679006930432493</c:v>
                </c:pt>
                <c:pt idx="3884">
                  <c:v>0.15656254130501826</c:v>
                </c:pt>
                <c:pt idx="3885">
                  <c:v>0.15561179961598881</c:v>
                </c:pt>
                <c:pt idx="3886">
                  <c:v>0.15514425694066414</c:v>
                </c:pt>
                <c:pt idx="3887">
                  <c:v>0.15511694635249107</c:v>
                </c:pt>
                <c:pt idx="3888">
                  <c:v>0.15553150032474564</c:v>
                </c:pt>
                <c:pt idx="3889">
                  <c:v>0.15602943708039249</c:v>
                </c:pt>
                <c:pt idx="3890">
                  <c:v>0.15544751665203144</c:v>
                </c:pt>
                <c:pt idx="3891">
                  <c:v>0.15580645849785502</c:v>
                </c:pt>
                <c:pt idx="3892">
                  <c:v>0.1544366963086175</c:v>
                </c:pt>
                <c:pt idx="3893">
                  <c:v>0.15548376053746416</c:v>
                </c:pt>
                <c:pt idx="3894">
                  <c:v>0.15721927440576333</c:v>
                </c:pt>
                <c:pt idx="3895">
                  <c:v>0.157060611941264</c:v>
                </c:pt>
                <c:pt idx="3896">
                  <c:v>0.15588417831232479</c:v>
                </c:pt>
                <c:pt idx="3897">
                  <c:v>0.15657959480563935</c:v>
                </c:pt>
                <c:pt idx="3898">
                  <c:v>0.15498210023866349</c:v>
                </c:pt>
                <c:pt idx="3899">
                  <c:v>0.15501772973896696</c:v>
                </c:pt>
                <c:pt idx="3900">
                  <c:v>0.15393949715794181</c:v>
                </c:pt>
                <c:pt idx="3901">
                  <c:v>0.15366077331570305</c:v>
                </c:pt>
                <c:pt idx="3902">
                  <c:v>0.15531364287700239</c:v>
                </c:pt>
                <c:pt idx="3903">
                  <c:v>0.15613319378884641</c:v>
                </c:pt>
                <c:pt idx="3904">
                  <c:v>0.15524880708929789</c:v>
                </c:pt>
                <c:pt idx="3905">
                  <c:v>0.15678584656949254</c:v>
                </c:pt>
                <c:pt idx="3906">
                  <c:v>0.15527335342229875</c:v>
                </c:pt>
                <c:pt idx="3907">
                  <c:v>0.15429361664764246</c:v>
                </c:pt>
                <c:pt idx="3908">
                  <c:v>0.15527192008879023</c:v>
                </c:pt>
                <c:pt idx="3909">
                  <c:v>0.15454744206383908</c:v>
                </c:pt>
                <c:pt idx="3910">
                  <c:v>0.15784482378368839</c:v>
                </c:pt>
                <c:pt idx="3911">
                  <c:v>0.15874365177968133</c:v>
                </c:pt>
                <c:pt idx="3912">
                  <c:v>0.15586828393268984</c:v>
                </c:pt>
                <c:pt idx="3913">
                  <c:v>0.15496677457829275</c:v>
                </c:pt>
                <c:pt idx="3914">
                  <c:v>0.15644901897716304</c:v>
                </c:pt>
                <c:pt idx="3915">
                  <c:v>0.15760292305731402</c:v>
                </c:pt>
                <c:pt idx="3916">
                  <c:v>0.16109051160597551</c:v>
                </c:pt>
                <c:pt idx="3917">
                  <c:v>0.16231439917127069</c:v>
                </c:pt>
                <c:pt idx="3918">
                  <c:v>0.16143221419464512</c:v>
                </c:pt>
                <c:pt idx="3919">
                  <c:v>0.16402615500053597</c:v>
                </c:pt>
                <c:pt idx="3920">
                  <c:v>0.16352447430795661</c:v>
                </c:pt>
                <c:pt idx="3921">
                  <c:v>0.16420502000087914</c:v>
                </c:pt>
                <c:pt idx="3922">
                  <c:v>0.16112382844555781</c:v>
                </c:pt>
                <c:pt idx="3923">
                  <c:v>0.16053368684384955</c:v>
                </c:pt>
                <c:pt idx="3924">
                  <c:v>0.15990225244368891</c:v>
                </c:pt>
                <c:pt idx="3925">
                  <c:v>0.15934710639902777</c:v>
                </c:pt>
                <c:pt idx="3926">
                  <c:v>0.16037913896869169</c:v>
                </c:pt>
                <c:pt idx="3927">
                  <c:v>0.16090726313144005</c:v>
                </c:pt>
                <c:pt idx="3928">
                  <c:v>0.16084929435483872</c:v>
                </c:pt>
                <c:pt idx="3929">
                  <c:v>0.16235051372747178</c:v>
                </c:pt>
                <c:pt idx="3930">
                  <c:v>0.16139498859140483</c:v>
                </c:pt>
                <c:pt idx="3931">
                  <c:v>0.16253795414092767</c:v>
                </c:pt>
                <c:pt idx="3932">
                  <c:v>0.16557069046500705</c:v>
                </c:pt>
                <c:pt idx="3933">
                  <c:v>0.16527759969226824</c:v>
                </c:pt>
                <c:pt idx="3934">
                  <c:v>0.16610525864103501</c:v>
                </c:pt>
                <c:pt idx="3935">
                  <c:v>0.16500182595432966</c:v>
                </c:pt>
                <c:pt idx="3936">
                  <c:v>0.16332091538052154</c:v>
                </c:pt>
                <c:pt idx="3937">
                  <c:v>0.16294424865186191</c:v>
                </c:pt>
                <c:pt idx="3938">
                  <c:v>0.16552214065829979</c:v>
                </c:pt>
                <c:pt idx="3939">
                  <c:v>0.16575572387674298</c:v>
                </c:pt>
                <c:pt idx="3940">
                  <c:v>0.16631251506057088</c:v>
                </c:pt>
                <c:pt idx="3941">
                  <c:v>0.16912008854454899</c:v>
                </c:pt>
                <c:pt idx="3942">
                  <c:v>0.16989367655288193</c:v>
                </c:pt>
                <c:pt idx="3943">
                  <c:v>0.17343257682999222</c:v>
                </c:pt>
                <c:pt idx="3944">
                  <c:v>0.1721307748272099</c:v>
                </c:pt>
                <c:pt idx="3945">
                  <c:v>0.17232490160425346</c:v>
                </c:pt>
                <c:pt idx="3946">
                  <c:v>0.17144307536111494</c:v>
                </c:pt>
                <c:pt idx="3947">
                  <c:v>0.17345329746776736</c:v>
                </c:pt>
                <c:pt idx="3948">
                  <c:v>0.17124109062111101</c:v>
                </c:pt>
                <c:pt idx="3949">
                  <c:v>0.1688559934209064</c:v>
                </c:pt>
                <c:pt idx="3950">
                  <c:v>0.16756816425654047</c:v>
                </c:pt>
                <c:pt idx="3951">
                  <c:v>0.16794577457089757</c:v>
                </c:pt>
                <c:pt idx="3952">
                  <c:v>0.17203313927451858</c:v>
                </c:pt>
                <c:pt idx="3953">
                  <c:v>0.16913305103632717</c:v>
                </c:pt>
                <c:pt idx="3954">
                  <c:v>0.16999060948888789</c:v>
                </c:pt>
                <c:pt idx="3955">
                  <c:v>0.16924646294407236</c:v>
                </c:pt>
                <c:pt idx="3956">
                  <c:v>0.16684880010490885</c:v>
                </c:pt>
                <c:pt idx="3957">
                  <c:v>0.16807620404166296</c:v>
                </c:pt>
                <c:pt idx="3958">
                  <c:v>0.17084411751350861</c:v>
                </c:pt>
                <c:pt idx="3959">
                  <c:v>0.17092615370598152</c:v>
                </c:pt>
                <c:pt idx="3960">
                  <c:v>0.16850481954718671</c:v>
                </c:pt>
                <c:pt idx="3961">
                  <c:v>0.16862964621585311</c:v>
                </c:pt>
                <c:pt idx="3962">
                  <c:v>0.17363748684391159</c:v>
                </c:pt>
                <c:pt idx="3963">
                  <c:v>0.17509154134905464</c:v>
                </c:pt>
                <c:pt idx="3964">
                  <c:v>0.17561747794305935</c:v>
                </c:pt>
                <c:pt idx="3965">
                  <c:v>0.17734328711932693</c:v>
                </c:pt>
                <c:pt idx="3966">
                  <c:v>0.17170207798272241</c:v>
                </c:pt>
                <c:pt idx="3967">
                  <c:v>0.17340948029697315</c:v>
                </c:pt>
                <c:pt idx="3968">
                  <c:v>0.17154112177358405</c:v>
                </c:pt>
                <c:pt idx="3969">
                  <c:v>0.17317084515558862</c:v>
                </c:pt>
                <c:pt idx="3970">
                  <c:v>0.17184681084290576</c:v>
                </c:pt>
                <c:pt idx="3971">
                  <c:v>0.17410663055702189</c:v>
                </c:pt>
                <c:pt idx="3972">
                  <c:v>0.17555591549621677</c:v>
                </c:pt>
                <c:pt idx="3973">
                  <c:v>0.17759816894356625</c:v>
                </c:pt>
                <c:pt idx="3974">
                  <c:v>0.17412612612612613</c:v>
                </c:pt>
                <c:pt idx="3975">
                  <c:v>0.17072600079548911</c:v>
                </c:pt>
                <c:pt idx="3976">
                  <c:v>0.16987872520447495</c:v>
                </c:pt>
                <c:pt idx="3977">
                  <c:v>0.17006689361296926</c:v>
                </c:pt>
                <c:pt idx="3978">
                  <c:v>0.17223021582733811</c:v>
                </c:pt>
                <c:pt idx="3979">
                  <c:v>0.17230213295163901</c:v>
                </c:pt>
                <c:pt idx="3980">
                  <c:v>0.16874799136862403</c:v>
                </c:pt>
                <c:pt idx="3981">
                  <c:v>0.16781916702564217</c:v>
                </c:pt>
                <c:pt idx="3982">
                  <c:v>0.16689912714838478</c:v>
                </c:pt>
                <c:pt idx="3983">
                  <c:v>0.16640788496590833</c:v>
                </c:pt>
                <c:pt idx="3984">
                  <c:v>0.16570653261860807</c:v>
                </c:pt>
                <c:pt idx="3985">
                  <c:v>0.16651644885083372</c:v>
                </c:pt>
                <c:pt idx="3986">
                  <c:v>0.16519789562476414</c:v>
                </c:pt>
                <c:pt idx="3987">
                  <c:v>0.1657646513066337</c:v>
                </c:pt>
                <c:pt idx="3988">
                  <c:v>0.16527384790857844</c:v>
                </c:pt>
                <c:pt idx="3989">
                  <c:v>0.16470588235294117</c:v>
                </c:pt>
                <c:pt idx="3990">
                  <c:v>0.16583823850010898</c:v>
                </c:pt>
                <c:pt idx="3991">
                  <c:v>0.16803206093348685</c:v>
                </c:pt>
                <c:pt idx="3992">
                  <c:v>0.16923518502163737</c:v>
                </c:pt>
                <c:pt idx="3993">
                  <c:v>0.16727232924693519</c:v>
                </c:pt>
                <c:pt idx="3994">
                  <c:v>0.1695674345387225</c:v>
                </c:pt>
                <c:pt idx="3995">
                  <c:v>0.1734524769327242</c:v>
                </c:pt>
                <c:pt idx="3996">
                  <c:v>0.17467745170131693</c:v>
                </c:pt>
                <c:pt idx="3997">
                  <c:v>0.17588310208459013</c:v>
                </c:pt>
                <c:pt idx="3998">
                  <c:v>0.17821422076741225</c:v>
                </c:pt>
                <c:pt idx="3999">
                  <c:v>0.17892263113463688</c:v>
                </c:pt>
                <c:pt idx="4000">
                  <c:v>0.17788906183032188</c:v>
                </c:pt>
                <c:pt idx="4001">
                  <c:v>0.1800863427670801</c:v>
                </c:pt>
                <c:pt idx="4002">
                  <c:v>0.17852820969472794</c:v>
                </c:pt>
                <c:pt idx="4003">
                  <c:v>0.17836598957397087</c:v>
                </c:pt>
                <c:pt idx="4004">
                  <c:v>0.18117424838658899</c:v>
                </c:pt>
                <c:pt idx="4005">
                  <c:v>0.18376478108021732</c:v>
                </c:pt>
                <c:pt idx="4006">
                  <c:v>0.18599192564078487</c:v>
                </c:pt>
                <c:pt idx="4007">
                  <c:v>0.18573662224918908</c:v>
                </c:pt>
                <c:pt idx="4008">
                  <c:v>0.18832011535688536</c:v>
                </c:pt>
                <c:pt idx="4009">
                  <c:v>0.18848707072159515</c:v>
                </c:pt>
                <c:pt idx="4010">
                  <c:v>0.18655477899067344</c:v>
                </c:pt>
                <c:pt idx="4011">
                  <c:v>0.18844660194174759</c:v>
                </c:pt>
                <c:pt idx="4012">
                  <c:v>0.18485813549507818</c:v>
                </c:pt>
                <c:pt idx="4013">
                  <c:v>0.1834862385321101</c:v>
                </c:pt>
                <c:pt idx="4014">
                  <c:v>0.18207243742133969</c:v>
                </c:pt>
                <c:pt idx="4015">
                  <c:v>0.18520577076436046</c:v>
                </c:pt>
                <c:pt idx="4016">
                  <c:v>0.18651237419166627</c:v>
                </c:pt>
                <c:pt idx="4017">
                  <c:v>0.1926061732425848</c:v>
                </c:pt>
                <c:pt idx="4018">
                  <c:v>0.19083414768598561</c:v>
                </c:pt>
                <c:pt idx="4019">
                  <c:v>0.19307447485677912</c:v>
                </c:pt>
                <c:pt idx="4020">
                  <c:v>0.19322526380180458</c:v>
                </c:pt>
                <c:pt idx="4021">
                  <c:v>0.19155132928407845</c:v>
                </c:pt>
                <c:pt idx="4022">
                  <c:v>0.1932065285310805</c:v>
                </c:pt>
                <c:pt idx="4023">
                  <c:v>0.18801430250783699</c:v>
                </c:pt>
                <c:pt idx="4024">
                  <c:v>0.18330526208339712</c:v>
                </c:pt>
                <c:pt idx="4025">
                  <c:v>0.18114825656036565</c:v>
                </c:pt>
                <c:pt idx="4026">
                  <c:v>0.18145420013859304</c:v>
                </c:pt>
                <c:pt idx="4027">
                  <c:v>0.18179985891363498</c:v>
                </c:pt>
                <c:pt idx="4028">
                  <c:v>0.18619411510827896</c:v>
                </c:pt>
                <c:pt idx="4029">
                  <c:v>0.18461383597151268</c:v>
                </c:pt>
                <c:pt idx="4030">
                  <c:v>0.18292171424341863</c:v>
                </c:pt>
                <c:pt idx="4031">
                  <c:v>0.18060973847709869</c:v>
                </c:pt>
                <c:pt idx="4032">
                  <c:v>0.18034533698205507</c:v>
                </c:pt>
                <c:pt idx="4033">
                  <c:v>0.17944774042335018</c:v>
                </c:pt>
                <c:pt idx="4034">
                  <c:v>0.17865784997244782</c:v>
                </c:pt>
                <c:pt idx="4035">
                  <c:v>0.17981195498611582</c:v>
                </c:pt>
                <c:pt idx="4036">
                  <c:v>0.17933898346244442</c:v>
                </c:pt>
                <c:pt idx="4037">
                  <c:v>0.17857314667821234</c:v>
                </c:pt>
                <c:pt idx="4038">
                  <c:v>0.17832303876270608</c:v>
                </c:pt>
                <c:pt idx="4039">
                  <c:v>0.17992726185731367</c:v>
                </c:pt>
                <c:pt idx="4040">
                  <c:v>0.18450487429451001</c:v>
                </c:pt>
                <c:pt idx="4041">
                  <c:v>0.18765333333333334</c:v>
                </c:pt>
                <c:pt idx="4042">
                  <c:v>0.18600048145077167</c:v>
                </c:pt>
                <c:pt idx="4043">
                  <c:v>0.18357067510548525</c:v>
                </c:pt>
                <c:pt idx="4044">
                  <c:v>0.18840856402563755</c:v>
                </c:pt>
                <c:pt idx="4045">
                  <c:v>0.18813207237741211</c:v>
                </c:pt>
                <c:pt idx="4046">
                  <c:v>0.18700509238275523</c:v>
                </c:pt>
                <c:pt idx="4047">
                  <c:v>0.18721119688025856</c:v>
                </c:pt>
                <c:pt idx="4048">
                  <c:v>0.18899116542347777</c:v>
                </c:pt>
                <c:pt idx="4049">
                  <c:v>0.18675656275635766</c:v>
                </c:pt>
                <c:pt idx="4050">
                  <c:v>0.18695797627319286</c:v>
                </c:pt>
                <c:pt idx="4051">
                  <c:v>0.18830947064232237</c:v>
                </c:pt>
                <c:pt idx="4052">
                  <c:v>0.1896461061155808</c:v>
                </c:pt>
                <c:pt idx="4053">
                  <c:v>0.1913320079522863</c:v>
                </c:pt>
                <c:pt idx="4054">
                  <c:v>0.19205749659007448</c:v>
                </c:pt>
                <c:pt idx="4055">
                  <c:v>0.19046497015394284</c:v>
                </c:pt>
                <c:pt idx="4056">
                  <c:v>0.19037181996086103</c:v>
                </c:pt>
                <c:pt idx="4057">
                  <c:v>0.18774261549140081</c:v>
                </c:pt>
                <c:pt idx="4058">
                  <c:v>0.18756271387037848</c:v>
                </c:pt>
                <c:pt idx="4059">
                  <c:v>0.18946984878848605</c:v>
                </c:pt>
                <c:pt idx="4060">
                  <c:v>0.19060998345718563</c:v>
                </c:pt>
                <c:pt idx="4061">
                  <c:v>0.19174827759153182</c:v>
                </c:pt>
                <c:pt idx="4062">
                  <c:v>0.19237384562461962</c:v>
                </c:pt>
                <c:pt idx="4063">
                  <c:v>0.18939059538337705</c:v>
                </c:pt>
                <c:pt idx="4064">
                  <c:v>0.18910852205786099</c:v>
                </c:pt>
                <c:pt idx="4065">
                  <c:v>0.18607081856884289</c:v>
                </c:pt>
                <c:pt idx="4066">
                  <c:v>0.18365123996250982</c:v>
                </c:pt>
                <c:pt idx="4067">
                  <c:v>0.18235161363123448</c:v>
                </c:pt>
                <c:pt idx="4068">
                  <c:v>0.18527424131210612</c:v>
                </c:pt>
                <c:pt idx="4069">
                  <c:v>0.1859595014788786</c:v>
                </c:pt>
                <c:pt idx="4070">
                  <c:v>0.18775102970145055</c:v>
                </c:pt>
                <c:pt idx="4071">
                  <c:v>0.18424596050269298</c:v>
                </c:pt>
                <c:pt idx="4072">
                  <c:v>0.18486960376289802</c:v>
                </c:pt>
                <c:pt idx="4073">
                  <c:v>0.18080535935338235</c:v>
                </c:pt>
                <c:pt idx="4074">
                  <c:v>0.18360639774082821</c:v>
                </c:pt>
                <c:pt idx="4075">
                  <c:v>0.18335538891339506</c:v>
                </c:pt>
                <c:pt idx="4076">
                  <c:v>0.18171070092894198</c:v>
                </c:pt>
                <c:pt idx="4077">
                  <c:v>0.18062631286669725</c:v>
                </c:pt>
                <c:pt idx="4078">
                  <c:v>0.18052095678041938</c:v>
                </c:pt>
                <c:pt idx="4079">
                  <c:v>0.18063391365408363</c:v>
                </c:pt>
                <c:pt idx="4080">
                  <c:v>0.18108666585632671</c:v>
                </c:pt>
                <c:pt idx="4081">
                  <c:v>0.17867092073620802</c:v>
                </c:pt>
                <c:pt idx="4082">
                  <c:v>0.17824233910331197</c:v>
                </c:pt>
                <c:pt idx="4083">
                  <c:v>0.17679700304378365</c:v>
                </c:pt>
                <c:pt idx="4084">
                  <c:v>0.17782026768642448</c:v>
                </c:pt>
                <c:pt idx="4085">
                  <c:v>0.17947405166395161</c:v>
                </c:pt>
                <c:pt idx="4086">
                  <c:v>0.18024141568030003</c:v>
                </c:pt>
                <c:pt idx="4087">
                  <c:v>0.18032671948397952</c:v>
                </c:pt>
                <c:pt idx="4088">
                  <c:v>0.18219074240773203</c:v>
                </c:pt>
                <c:pt idx="4089">
                  <c:v>0.18417805733639769</c:v>
                </c:pt>
                <c:pt idx="4090">
                  <c:v>0.18382442100157631</c:v>
                </c:pt>
                <c:pt idx="4091">
                  <c:v>0.18369714990209585</c:v>
                </c:pt>
                <c:pt idx="4092">
                  <c:v>0.18197420800457678</c:v>
                </c:pt>
                <c:pt idx="4093">
                  <c:v>0.1836865609039994</c:v>
                </c:pt>
                <c:pt idx="4094">
                  <c:v>0.18461118148175745</c:v>
                </c:pt>
                <c:pt idx="4095">
                  <c:v>0.18472665176665579</c:v>
                </c:pt>
                <c:pt idx="4096">
                  <c:v>0.18500430183713751</c:v>
                </c:pt>
                <c:pt idx="4097">
                  <c:v>0.18545986579890014</c:v>
                </c:pt>
                <c:pt idx="4098">
                  <c:v>0.18498878237813585</c:v>
                </c:pt>
                <c:pt idx="4099">
                  <c:v>0.18464018835090595</c:v>
                </c:pt>
                <c:pt idx="4100">
                  <c:v>0.18464980642566245</c:v>
                </c:pt>
                <c:pt idx="4101">
                  <c:v>0.18297617263599583</c:v>
                </c:pt>
                <c:pt idx="4102">
                  <c:v>0.18194786030496804</c:v>
                </c:pt>
                <c:pt idx="4103">
                  <c:v>0.18071878725941065</c:v>
                </c:pt>
                <c:pt idx="4104">
                  <c:v>0.18262528618672094</c:v>
                </c:pt>
                <c:pt idx="4105">
                  <c:v>0.18185504308160164</c:v>
                </c:pt>
                <c:pt idx="4106">
                  <c:v>0.18240541371885571</c:v>
                </c:pt>
                <c:pt idx="4107">
                  <c:v>0.18500363108206244</c:v>
                </c:pt>
                <c:pt idx="4108">
                  <c:v>0.18360571355037961</c:v>
                </c:pt>
                <c:pt idx="4109">
                  <c:v>0.18472233070374133</c:v>
                </c:pt>
                <c:pt idx="4110">
                  <c:v>0.18728636158880735</c:v>
                </c:pt>
                <c:pt idx="4111">
                  <c:v>0.18860563305007746</c:v>
                </c:pt>
                <c:pt idx="4112">
                  <c:v>0.18855822802011143</c:v>
                </c:pt>
                <c:pt idx="4113">
                  <c:v>0.19057945156597406</c:v>
                </c:pt>
                <c:pt idx="4114">
                  <c:v>0.18776487423633664</c:v>
                </c:pt>
                <c:pt idx="4115">
                  <c:v>0.18635468113243192</c:v>
                </c:pt>
                <c:pt idx="4116">
                  <c:v>0.18718818049009067</c:v>
                </c:pt>
                <c:pt idx="4117">
                  <c:v>0.18682457024469457</c:v>
                </c:pt>
                <c:pt idx="4118">
                  <c:v>0.1851558877281034</c:v>
                </c:pt>
                <c:pt idx="4119">
                  <c:v>0.18231605682990712</c:v>
                </c:pt>
                <c:pt idx="4120">
                  <c:v>0.18168076586491291</c:v>
                </c:pt>
                <c:pt idx="4121">
                  <c:v>0.18089496248660239</c:v>
                </c:pt>
                <c:pt idx="4122">
                  <c:v>0.18330163455442541</c:v>
                </c:pt>
                <c:pt idx="4123">
                  <c:v>0.18537859007832896</c:v>
                </c:pt>
                <c:pt idx="4124">
                  <c:v>0.1880975009783642</c:v>
                </c:pt>
                <c:pt idx="4125">
                  <c:v>0.18972963877047344</c:v>
                </c:pt>
                <c:pt idx="4126">
                  <c:v>0.18791157745170367</c:v>
                </c:pt>
                <c:pt idx="4127">
                  <c:v>0.18882644073483767</c:v>
                </c:pt>
                <c:pt idx="4128">
                  <c:v>0.18608581865765228</c:v>
                </c:pt>
                <c:pt idx="4129">
                  <c:v>0.18632285183089486</c:v>
                </c:pt>
                <c:pt idx="4130">
                  <c:v>0.18678426051560379</c:v>
                </c:pt>
                <c:pt idx="4131">
                  <c:v>0.18573656988040832</c:v>
                </c:pt>
                <c:pt idx="4132">
                  <c:v>0.18410857890940177</c:v>
                </c:pt>
                <c:pt idx="4133">
                  <c:v>0.1851558582099401</c:v>
                </c:pt>
                <c:pt idx="4134">
                  <c:v>0.18463576847137064</c:v>
                </c:pt>
                <c:pt idx="4135">
                  <c:v>0.18726768232029739</c:v>
                </c:pt>
                <c:pt idx="4136">
                  <c:v>0.1884309700510553</c:v>
                </c:pt>
                <c:pt idx="4137">
                  <c:v>0.18808801604030642</c:v>
                </c:pt>
                <c:pt idx="4138">
                  <c:v>0.18834312938556744</c:v>
                </c:pt>
                <c:pt idx="4139">
                  <c:v>0.18857276604597942</c:v>
                </c:pt>
                <c:pt idx="4140">
                  <c:v>0.1900658895083629</c:v>
                </c:pt>
                <c:pt idx="4141">
                  <c:v>0.19139645831648744</c:v>
                </c:pt>
                <c:pt idx="4142">
                  <c:v>0.19091271422877637</c:v>
                </c:pt>
                <c:pt idx="4143">
                  <c:v>0.19078826161337017</c:v>
                </c:pt>
                <c:pt idx="4144">
                  <c:v>0.19031413612565445</c:v>
                </c:pt>
                <c:pt idx="4145">
                  <c:v>0.19220591772913159</c:v>
                </c:pt>
                <c:pt idx="4146">
                  <c:v>0.1864754617547949</c:v>
                </c:pt>
                <c:pt idx="4147">
                  <c:v>0.18448721487541089</c:v>
                </c:pt>
                <c:pt idx="4148">
                  <c:v>0.18460214618343793</c:v>
                </c:pt>
                <c:pt idx="4149">
                  <c:v>0.18457175838791437</c:v>
                </c:pt>
                <c:pt idx="4150">
                  <c:v>0.18690099886205588</c:v>
                </c:pt>
                <c:pt idx="4151">
                  <c:v>0.18742390422077923</c:v>
                </c:pt>
                <c:pt idx="4152">
                  <c:v>0.18857157286064191</c:v>
                </c:pt>
                <c:pt idx="4153">
                  <c:v>0.19105907397551891</c:v>
                </c:pt>
                <c:pt idx="4154">
                  <c:v>0.18989747436859214</c:v>
                </c:pt>
                <c:pt idx="4155">
                  <c:v>0.18935440584463992</c:v>
                </c:pt>
                <c:pt idx="4156">
                  <c:v>0.18952103994233591</c:v>
                </c:pt>
                <c:pt idx="4157">
                  <c:v>0.19186178676972035</c:v>
                </c:pt>
                <c:pt idx="4158">
                  <c:v>0.19145813829921818</c:v>
                </c:pt>
                <c:pt idx="4159">
                  <c:v>0.18933967817896388</c:v>
                </c:pt>
                <c:pt idx="4160">
                  <c:v>0.18861996170651482</c:v>
                </c:pt>
                <c:pt idx="4161">
                  <c:v>0.1896979676095451</c:v>
                </c:pt>
                <c:pt idx="4162">
                  <c:v>0.1907455141520058</c:v>
                </c:pt>
                <c:pt idx="4163">
                  <c:v>0.19234187339715106</c:v>
                </c:pt>
                <c:pt idx="4164">
                  <c:v>0.19348356903042016</c:v>
                </c:pt>
                <c:pt idx="4165">
                  <c:v>0.19301433474661822</c:v>
                </c:pt>
                <c:pt idx="4166">
                  <c:v>0.19296684296175753</c:v>
                </c:pt>
                <c:pt idx="4167">
                  <c:v>0.19222960270710615</c:v>
                </c:pt>
                <c:pt idx="4168">
                  <c:v>0.19051172973107444</c:v>
                </c:pt>
                <c:pt idx="4169">
                  <c:v>0.19161241862794193</c:v>
                </c:pt>
                <c:pt idx="4170">
                  <c:v>0.19308061494238124</c:v>
                </c:pt>
                <c:pt idx="4171">
                  <c:v>0.19531922665483864</c:v>
                </c:pt>
                <c:pt idx="4172">
                  <c:v>0.19546339666333351</c:v>
                </c:pt>
                <c:pt idx="4173">
                  <c:v>0.19503862931623481</c:v>
                </c:pt>
                <c:pt idx="4174">
                  <c:v>0.19408124692540712</c:v>
                </c:pt>
                <c:pt idx="4175">
                  <c:v>0.19644358058415634</c:v>
                </c:pt>
                <c:pt idx="4176">
                  <c:v>0.19633856519808832</c:v>
                </c:pt>
                <c:pt idx="4177">
                  <c:v>0.19805977975878344</c:v>
                </c:pt>
                <c:pt idx="4178">
                  <c:v>0.19805660277173046</c:v>
                </c:pt>
                <c:pt idx="4179">
                  <c:v>0.19538910911746296</c:v>
                </c:pt>
                <c:pt idx="4180">
                  <c:v>0.19493763564573907</c:v>
                </c:pt>
                <c:pt idx="4181">
                  <c:v>0.19502652171629642</c:v>
                </c:pt>
                <c:pt idx="4182">
                  <c:v>0.19428809672712113</c:v>
                </c:pt>
                <c:pt idx="4183">
                  <c:v>0.1945542727608203</c:v>
                </c:pt>
                <c:pt idx="4184">
                  <c:v>0.19526901669758814</c:v>
                </c:pt>
                <c:pt idx="4185">
                  <c:v>0.19347187129376581</c:v>
                </c:pt>
                <c:pt idx="4186">
                  <c:v>0.19186850325157459</c:v>
                </c:pt>
                <c:pt idx="4187">
                  <c:v>0.18957322006472493</c:v>
                </c:pt>
                <c:pt idx="4188">
                  <c:v>0.18739923417976623</c:v>
                </c:pt>
                <c:pt idx="4189">
                  <c:v>0.18755332496863236</c:v>
                </c:pt>
                <c:pt idx="4190">
                  <c:v>0.18802322950448755</c:v>
                </c:pt>
                <c:pt idx="4191">
                  <c:v>0.18582850136657386</c:v>
                </c:pt>
                <c:pt idx="4192">
                  <c:v>0.1854158089748868</c:v>
                </c:pt>
                <c:pt idx="4193">
                  <c:v>0.18343942608871378</c:v>
                </c:pt>
                <c:pt idx="4194">
                  <c:v>0.18183860419838752</c:v>
                </c:pt>
                <c:pt idx="4195">
                  <c:v>0.18278360819590206</c:v>
                </c:pt>
                <c:pt idx="4196">
                  <c:v>0.18316473086049706</c:v>
                </c:pt>
                <c:pt idx="4197">
                  <c:v>0.1805311920938851</c:v>
                </c:pt>
                <c:pt idx="4198">
                  <c:v>0.17959968448037861</c:v>
                </c:pt>
                <c:pt idx="4199">
                  <c:v>0.18210639307022145</c:v>
                </c:pt>
                <c:pt idx="4200">
                  <c:v>0.18141113953946073</c:v>
                </c:pt>
                <c:pt idx="4201">
                  <c:v>0.18093962999026289</c:v>
                </c:pt>
                <c:pt idx="4202">
                  <c:v>0.17680790824895629</c:v>
                </c:pt>
                <c:pt idx="4203">
                  <c:v>0.17800412271128896</c:v>
                </c:pt>
                <c:pt idx="4204">
                  <c:v>0.17931825391015788</c:v>
                </c:pt>
                <c:pt idx="4205">
                  <c:v>0.17625665358028855</c:v>
                </c:pt>
                <c:pt idx="4206">
                  <c:v>0.17684159259710217</c:v>
                </c:pt>
                <c:pt idx="4207">
                  <c:v>0.17760200447075586</c:v>
                </c:pt>
                <c:pt idx="4208">
                  <c:v>0.17883050681305754</c:v>
                </c:pt>
                <c:pt idx="4209">
                  <c:v>0.17876607804665359</c:v>
                </c:pt>
                <c:pt idx="4210">
                  <c:v>0.17722469949592864</c:v>
                </c:pt>
                <c:pt idx="4211">
                  <c:v>0.17698922653268273</c:v>
                </c:pt>
                <c:pt idx="4212">
                  <c:v>0.17816204565494267</c:v>
                </c:pt>
                <c:pt idx="4213">
                  <c:v>0.18091636792221188</c:v>
                </c:pt>
                <c:pt idx="4214">
                  <c:v>0.18391841439274351</c:v>
                </c:pt>
                <c:pt idx="4215">
                  <c:v>0.18389622120740703</c:v>
                </c:pt>
                <c:pt idx="4216">
                  <c:v>0.18269854739679528</c:v>
                </c:pt>
                <c:pt idx="4217">
                  <c:v>0.1834350875422574</c:v>
                </c:pt>
                <c:pt idx="4218">
                  <c:v>0.18261131923666807</c:v>
                </c:pt>
                <c:pt idx="4219">
                  <c:v>0.18177459243930752</c:v>
                </c:pt>
                <c:pt idx="4220">
                  <c:v>0.1811318842782591</c:v>
                </c:pt>
                <c:pt idx="4221">
                  <c:v>0.18219753148487972</c:v>
                </c:pt>
                <c:pt idx="4222">
                  <c:v>0.17947005121353821</c:v>
                </c:pt>
                <c:pt idx="4223">
                  <c:v>0.17981556110465546</c:v>
                </c:pt>
                <c:pt idx="4224">
                  <c:v>0.1808069902327567</c:v>
                </c:pt>
                <c:pt idx="4225">
                  <c:v>0.18081319562819612</c:v>
                </c:pt>
                <c:pt idx="4226">
                  <c:v>0.18250076616610481</c:v>
                </c:pt>
                <c:pt idx="4227">
                  <c:v>0.18426576144696949</c:v>
                </c:pt>
                <c:pt idx="4228">
                  <c:v>0.18546294374091757</c:v>
                </c:pt>
                <c:pt idx="4229">
                  <c:v>0.18410639981619994</c:v>
                </c:pt>
                <c:pt idx="4230">
                  <c:v>0.18647246198109332</c:v>
                </c:pt>
                <c:pt idx="4231">
                  <c:v>0.1833834036000101</c:v>
                </c:pt>
                <c:pt idx="4232">
                  <c:v>0.18490217697889688</c:v>
                </c:pt>
                <c:pt idx="4233">
                  <c:v>0.18479199471732616</c:v>
                </c:pt>
                <c:pt idx="4234">
                  <c:v>0.18224662204507283</c:v>
                </c:pt>
                <c:pt idx="4235">
                  <c:v>0.18369845196500981</c:v>
                </c:pt>
                <c:pt idx="4236">
                  <c:v>0.18249103441259507</c:v>
                </c:pt>
                <c:pt idx="4237">
                  <c:v>0.18438408085912825</c:v>
                </c:pt>
                <c:pt idx="4238">
                  <c:v>0.18502358193144847</c:v>
                </c:pt>
                <c:pt idx="4239">
                  <c:v>0.18576845298281089</c:v>
                </c:pt>
                <c:pt idx="4240">
                  <c:v>0.18412856608944811</c:v>
                </c:pt>
                <c:pt idx="4241">
                  <c:v>0.1835769135496656</c:v>
                </c:pt>
                <c:pt idx="4242">
                  <c:v>0.18249102322968319</c:v>
                </c:pt>
                <c:pt idx="4243">
                  <c:v>0.18274729285801192</c:v>
                </c:pt>
                <c:pt idx="4244">
                  <c:v>0.18339980913695647</c:v>
                </c:pt>
                <c:pt idx="4245">
                  <c:v>0.18473994111874384</c:v>
                </c:pt>
                <c:pt idx="4246">
                  <c:v>0.18416872357584496</c:v>
                </c:pt>
                <c:pt idx="4247">
                  <c:v>0.18397988330363027</c:v>
                </c:pt>
                <c:pt idx="4248">
                  <c:v>0.18446744117934197</c:v>
                </c:pt>
                <c:pt idx="4249">
                  <c:v>0.18438916799411836</c:v>
                </c:pt>
                <c:pt idx="4250">
                  <c:v>0.18298788303867267</c:v>
                </c:pt>
                <c:pt idx="4251">
                  <c:v>0.18227222033651749</c:v>
                </c:pt>
                <c:pt idx="4252">
                  <c:v>0.18278011305986375</c:v>
                </c:pt>
                <c:pt idx="4253">
                  <c:v>0.18321624296854253</c:v>
                </c:pt>
                <c:pt idx="4254">
                  <c:v>0.18312647896846479</c:v>
                </c:pt>
                <c:pt idx="4255">
                  <c:v>0.18456832087015634</c:v>
                </c:pt>
                <c:pt idx="4256">
                  <c:v>0.18575934012615233</c:v>
                </c:pt>
                <c:pt idx="4257">
                  <c:v>0.18631703947846739</c:v>
                </c:pt>
                <c:pt idx="4258">
                  <c:v>0.18907604412923562</c:v>
                </c:pt>
                <c:pt idx="4259">
                  <c:v>0.188396478385597</c:v>
                </c:pt>
                <c:pt idx="4260">
                  <c:v>0.18678014597124221</c:v>
                </c:pt>
                <c:pt idx="4261">
                  <c:v>0.18618517539008966</c:v>
                </c:pt>
                <c:pt idx="4262">
                  <c:v>0.18651777333878847</c:v>
                </c:pt>
                <c:pt idx="4263">
                  <c:v>0.18812676467724665</c:v>
                </c:pt>
                <c:pt idx="4264">
                  <c:v>0.18788294691436694</c:v>
                </c:pt>
                <c:pt idx="4265">
                  <c:v>0.18875422703823463</c:v>
                </c:pt>
                <c:pt idx="4266">
                  <c:v>0.18704408307684853</c:v>
                </c:pt>
                <c:pt idx="4267">
                  <c:v>0.18643698211949411</c:v>
                </c:pt>
                <c:pt idx="4268">
                  <c:v>0.18667412941376876</c:v>
                </c:pt>
                <c:pt idx="4269">
                  <c:v>0.18551532033426182</c:v>
                </c:pt>
                <c:pt idx="4270">
                  <c:v>0.18639749593574842</c:v>
                </c:pt>
                <c:pt idx="4271">
                  <c:v>0.18737092737918806</c:v>
                </c:pt>
                <c:pt idx="4272">
                  <c:v>0.18626667635166222</c:v>
                </c:pt>
                <c:pt idx="4273">
                  <c:v>0.1859354052407069</c:v>
                </c:pt>
                <c:pt idx="4274">
                  <c:v>0.18360908412205282</c:v>
                </c:pt>
                <c:pt idx="4275">
                  <c:v>0.18097464399017246</c:v>
                </c:pt>
                <c:pt idx="4276">
                  <c:v>0.1813577946586403</c:v>
                </c:pt>
                <c:pt idx="4277">
                  <c:v>0.17853816948828766</c:v>
                </c:pt>
                <c:pt idx="4278">
                  <c:v>0.17923639788451787</c:v>
                </c:pt>
                <c:pt idx="4279">
                  <c:v>0.17937677880756039</c:v>
                </c:pt>
                <c:pt idx="4280">
                  <c:v>0.17648619317496686</c:v>
                </c:pt>
                <c:pt idx="4281">
                  <c:v>0.17482500833293654</c:v>
                </c:pt>
                <c:pt idx="4282">
                  <c:v>0.17275929363606074</c:v>
                </c:pt>
                <c:pt idx="4283">
                  <c:v>0.1739140840014359</c:v>
                </c:pt>
                <c:pt idx="4284">
                  <c:v>0.17213503390071594</c:v>
                </c:pt>
                <c:pt idx="4285">
                  <c:v>0.17201813423069731</c:v>
                </c:pt>
                <c:pt idx="4286">
                  <c:v>0.17171622570826503</c:v>
                </c:pt>
                <c:pt idx="4287">
                  <c:v>0.17047870476368479</c:v>
                </c:pt>
                <c:pt idx="4288">
                  <c:v>0.17050756066111827</c:v>
                </c:pt>
                <c:pt idx="4289">
                  <c:v>0.17064758930860113</c:v>
                </c:pt>
                <c:pt idx="4290">
                  <c:v>0.17006280530355897</c:v>
                </c:pt>
                <c:pt idx="4291">
                  <c:v>0.16848778238819734</c:v>
                </c:pt>
                <c:pt idx="4292">
                  <c:v>0.16807126826363761</c:v>
                </c:pt>
                <c:pt idx="4293">
                  <c:v>0.16890068164142916</c:v>
                </c:pt>
                <c:pt idx="4294">
                  <c:v>0.168504292815183</c:v>
                </c:pt>
                <c:pt idx="4295">
                  <c:v>0.16991307513766896</c:v>
                </c:pt>
                <c:pt idx="4296">
                  <c:v>0.16830596093142411</c:v>
                </c:pt>
                <c:pt idx="4297">
                  <c:v>0.16977054306341105</c:v>
                </c:pt>
                <c:pt idx="4298">
                  <c:v>0.17014501385993447</c:v>
                </c:pt>
                <c:pt idx="4299">
                  <c:v>0.17031001131091159</c:v>
                </c:pt>
                <c:pt idx="4300">
                  <c:v>0.17124049694047838</c:v>
                </c:pt>
                <c:pt idx="4301">
                  <c:v>0.16988788775018912</c:v>
                </c:pt>
                <c:pt idx="4302">
                  <c:v>0.1686564770045143</c:v>
                </c:pt>
                <c:pt idx="4303">
                  <c:v>0.1678345620962772</c:v>
                </c:pt>
                <c:pt idx="4304">
                  <c:v>0.16732088070745355</c:v>
                </c:pt>
                <c:pt idx="4305">
                  <c:v>0.16843552130512179</c:v>
                </c:pt>
                <c:pt idx="4306">
                  <c:v>0.16839302236364048</c:v>
                </c:pt>
                <c:pt idx="4307">
                  <c:v>0.16928990583632808</c:v>
                </c:pt>
                <c:pt idx="4308">
                  <c:v>0.16750655569490364</c:v>
                </c:pt>
                <c:pt idx="4309">
                  <c:v>0.16703816585543374</c:v>
                </c:pt>
                <c:pt idx="4310">
                  <c:v>0.16622971568051351</c:v>
                </c:pt>
                <c:pt idx="4311">
                  <c:v>0.1652840679790144</c:v>
                </c:pt>
                <c:pt idx="4312">
                  <c:v>0.16467212385443544</c:v>
                </c:pt>
                <c:pt idx="4313">
                  <c:v>0.1653311965811966</c:v>
                </c:pt>
                <c:pt idx="4314">
                  <c:v>0.16427113831958123</c:v>
                </c:pt>
                <c:pt idx="4315">
                  <c:v>0.1628833747990929</c:v>
                </c:pt>
                <c:pt idx="4316">
                  <c:v>0.16416959578207382</c:v>
                </c:pt>
                <c:pt idx="4317">
                  <c:v>0.16668141005794154</c:v>
                </c:pt>
                <c:pt idx="4318">
                  <c:v>0.16725640231766109</c:v>
                </c:pt>
                <c:pt idx="4319">
                  <c:v>0.1671510347864377</c:v>
                </c:pt>
                <c:pt idx="4320">
                  <c:v>0.16665202880730723</c:v>
                </c:pt>
                <c:pt idx="4321">
                  <c:v>0.16682399947311805</c:v>
                </c:pt>
                <c:pt idx="4322">
                  <c:v>0.16645671727551989</c:v>
                </c:pt>
                <c:pt idx="4323">
                  <c:v>0.1665499430972599</c:v>
                </c:pt>
                <c:pt idx="4324">
                  <c:v>0.16546888311234409</c:v>
                </c:pt>
                <c:pt idx="4325">
                  <c:v>0.16504556607080267</c:v>
                </c:pt>
                <c:pt idx="4326">
                  <c:v>0.16797369648768135</c:v>
                </c:pt>
                <c:pt idx="4327">
                  <c:v>0.16798859281703951</c:v>
                </c:pt>
                <c:pt idx="4328">
                  <c:v>0.16707325261296749</c:v>
                </c:pt>
                <c:pt idx="4329">
                  <c:v>0.16698098555612259</c:v>
                </c:pt>
                <c:pt idx="4330">
                  <c:v>0.16650696378830082</c:v>
                </c:pt>
                <c:pt idx="4331">
                  <c:v>0.16787436904094222</c:v>
                </c:pt>
                <c:pt idx="4332">
                  <c:v>0.16747774214527597</c:v>
                </c:pt>
                <c:pt idx="4333">
                  <c:v>0.16784472119376193</c:v>
                </c:pt>
                <c:pt idx="4334">
                  <c:v>0.16609760996183973</c:v>
                </c:pt>
                <c:pt idx="4335">
                  <c:v>0.16624895572263992</c:v>
                </c:pt>
                <c:pt idx="4336">
                  <c:v>0.16709125648257664</c:v>
                </c:pt>
                <c:pt idx="4337">
                  <c:v>0.16674688853744069</c:v>
                </c:pt>
                <c:pt idx="4338">
                  <c:v>0.16728522336769758</c:v>
                </c:pt>
                <c:pt idx="4339">
                  <c:v>0.16508854190376476</c:v>
                </c:pt>
                <c:pt idx="4340">
                  <c:v>0.16460116398493668</c:v>
                </c:pt>
                <c:pt idx="4341">
                  <c:v>0.16387152111595152</c:v>
                </c:pt>
                <c:pt idx="4342">
                  <c:v>0.16484698665567993</c:v>
                </c:pt>
                <c:pt idx="4343">
                  <c:v>0.16460213196354295</c:v>
                </c:pt>
                <c:pt idx="4344">
                  <c:v>0.16431023579365797</c:v>
                </c:pt>
                <c:pt idx="4345">
                  <c:v>0.16254786712975333</c:v>
                </c:pt>
                <c:pt idx="4346">
                  <c:v>0.16214718077204496</c:v>
                </c:pt>
                <c:pt idx="4347">
                  <c:v>0.16156322859997779</c:v>
                </c:pt>
                <c:pt idx="4348">
                  <c:v>0.15988829539661784</c:v>
                </c:pt>
                <c:pt idx="4349">
                  <c:v>0.15920220817380465</c:v>
                </c:pt>
                <c:pt idx="4350">
                  <c:v>0.16010037649589887</c:v>
                </c:pt>
                <c:pt idx="4351">
                  <c:v>0.16097560975609757</c:v>
                </c:pt>
                <c:pt idx="4352">
                  <c:v>0.16093553600287305</c:v>
                </c:pt>
                <c:pt idx="4353">
                  <c:v>0.16126656260452671</c:v>
                </c:pt>
                <c:pt idx="4354">
                  <c:v>0.16076593645597434</c:v>
                </c:pt>
                <c:pt idx="4355">
                  <c:v>0.16107142057288751</c:v>
                </c:pt>
                <c:pt idx="4356">
                  <c:v>0.16131539213073987</c:v>
                </c:pt>
                <c:pt idx="4357">
                  <c:v>0.1625053566998218</c:v>
                </c:pt>
                <c:pt idx="4358">
                  <c:v>0.16126050988436311</c:v>
                </c:pt>
                <c:pt idx="4359">
                  <c:v>0.161211628379752</c:v>
                </c:pt>
                <c:pt idx="4360">
                  <c:v>0.16286704358927595</c:v>
                </c:pt>
                <c:pt idx="4361">
                  <c:v>0.16347156865017734</c:v>
                </c:pt>
                <c:pt idx="4362">
                  <c:v>0.16295711165838017</c:v>
                </c:pt>
                <c:pt idx="4363">
                  <c:v>0.16169631908937371</c:v>
                </c:pt>
                <c:pt idx="4364">
                  <c:v>0.1628862590401052</c:v>
                </c:pt>
                <c:pt idx="4365">
                  <c:v>0.16148339396784414</c:v>
                </c:pt>
                <c:pt idx="4366">
                  <c:v>0.16104265845234764</c:v>
                </c:pt>
                <c:pt idx="4367">
                  <c:v>0.16096659492841769</c:v>
                </c:pt>
                <c:pt idx="4368">
                  <c:v>0.1599307294470057</c:v>
                </c:pt>
                <c:pt idx="4369">
                  <c:v>0.16093835242771412</c:v>
                </c:pt>
                <c:pt idx="4370">
                  <c:v>0.16104648424622051</c:v>
                </c:pt>
                <c:pt idx="4371">
                  <c:v>0.15792697290930507</c:v>
                </c:pt>
                <c:pt idx="4372">
                  <c:v>0.15521255296363551</c:v>
                </c:pt>
                <c:pt idx="4373">
                  <c:v>0.15436396863216822</c:v>
                </c:pt>
                <c:pt idx="4374">
                  <c:v>0.15512956229576103</c:v>
                </c:pt>
                <c:pt idx="4375">
                  <c:v>0.15344242757609095</c:v>
                </c:pt>
                <c:pt idx="4376">
                  <c:v>0.15270027210256881</c:v>
                </c:pt>
                <c:pt idx="4377">
                  <c:v>0.1548088064889919</c:v>
                </c:pt>
                <c:pt idx="4378">
                  <c:v>0.15477937803871203</c:v>
                </c:pt>
                <c:pt idx="4379">
                  <c:v>0.15545158478968857</c:v>
                </c:pt>
                <c:pt idx="4380">
                  <c:v>0.15813207503312338</c:v>
                </c:pt>
                <c:pt idx="4381">
                  <c:v>0.15836127852168</c:v>
                </c:pt>
                <c:pt idx="4382">
                  <c:v>0.15971414326076117</c:v>
                </c:pt>
                <c:pt idx="4383">
                  <c:v>0.15968225277077489</c:v>
                </c:pt>
                <c:pt idx="4384">
                  <c:v>0.15983287302598964</c:v>
                </c:pt>
                <c:pt idx="4385">
                  <c:v>0.16271105256855464</c:v>
                </c:pt>
                <c:pt idx="4386">
                  <c:v>0.1636165313295358</c:v>
                </c:pt>
                <c:pt idx="4387">
                  <c:v>0.16212135969611374</c:v>
                </c:pt>
                <c:pt idx="4388">
                  <c:v>0.16270843860535625</c:v>
                </c:pt>
                <c:pt idx="4389">
                  <c:v>0.16226685796269727</c:v>
                </c:pt>
                <c:pt idx="4390">
                  <c:v>0.16038896512563292</c:v>
                </c:pt>
                <c:pt idx="4391">
                  <c:v>0.15941591605534405</c:v>
                </c:pt>
                <c:pt idx="4392">
                  <c:v>0.15815866479560145</c:v>
                </c:pt>
                <c:pt idx="4393">
                  <c:v>0.15804813055153893</c:v>
                </c:pt>
                <c:pt idx="4394">
                  <c:v>0.15798869384111872</c:v>
                </c:pt>
                <c:pt idx="4395">
                  <c:v>0.1572555746140652</c:v>
                </c:pt>
                <c:pt idx="4396">
                  <c:v>0.15784621058454731</c:v>
                </c:pt>
                <c:pt idx="4397">
                  <c:v>0.15651029254896617</c:v>
                </c:pt>
                <c:pt idx="4398">
                  <c:v>0.15715940843726575</c:v>
                </c:pt>
                <c:pt idx="4399">
                  <c:v>0.15575067412475208</c:v>
                </c:pt>
                <c:pt idx="4400">
                  <c:v>0.15666696317381248</c:v>
                </c:pt>
                <c:pt idx="4401">
                  <c:v>0.15454323345845455</c:v>
                </c:pt>
                <c:pt idx="4402">
                  <c:v>0.1541516227068036</c:v>
                </c:pt>
                <c:pt idx="4403">
                  <c:v>0.15286399859111521</c:v>
                </c:pt>
                <c:pt idx="4404">
                  <c:v>0.15366117325214554</c:v>
                </c:pt>
                <c:pt idx="4405">
                  <c:v>0.154169047514395</c:v>
                </c:pt>
                <c:pt idx="4406">
                  <c:v>0.15464528882055786</c:v>
                </c:pt>
                <c:pt idx="4407">
                  <c:v>0.15448424573138531</c:v>
                </c:pt>
                <c:pt idx="4408">
                  <c:v>0.15503484052491592</c:v>
                </c:pt>
                <c:pt idx="4409">
                  <c:v>0.15389014759904091</c:v>
                </c:pt>
                <c:pt idx="4410">
                  <c:v>0.15482033304119194</c:v>
                </c:pt>
                <c:pt idx="4411">
                  <c:v>0.15454149422783708</c:v>
                </c:pt>
                <c:pt idx="4412">
                  <c:v>0.15555411767281963</c:v>
                </c:pt>
                <c:pt idx="4413">
                  <c:v>0.15435830048182217</c:v>
                </c:pt>
                <c:pt idx="4414">
                  <c:v>0.15458703491951797</c:v>
                </c:pt>
                <c:pt idx="4415">
                  <c:v>0.15407109966610652</c:v>
                </c:pt>
                <c:pt idx="4416">
                  <c:v>0.15234680573663625</c:v>
                </c:pt>
                <c:pt idx="4417">
                  <c:v>0.15320677936751878</c:v>
                </c:pt>
                <c:pt idx="4418">
                  <c:v>0.15300581771170008</c:v>
                </c:pt>
                <c:pt idx="4419">
                  <c:v>0.15366631243358128</c:v>
                </c:pt>
                <c:pt idx="4420">
                  <c:v>0.15092900574140378</c:v>
                </c:pt>
                <c:pt idx="4421">
                  <c:v>0.15179085078729251</c:v>
                </c:pt>
                <c:pt idx="4422">
                  <c:v>0.15136555289531112</c:v>
                </c:pt>
                <c:pt idx="4423">
                  <c:v>0.15074551427849381</c:v>
                </c:pt>
                <c:pt idx="4424">
                  <c:v>0.14989533592448639</c:v>
                </c:pt>
                <c:pt idx="4425">
                  <c:v>0.14952401100063467</c:v>
                </c:pt>
                <c:pt idx="4426">
                  <c:v>0.15036417185685633</c:v>
                </c:pt>
                <c:pt idx="4427">
                  <c:v>0.15036266162093975</c:v>
                </c:pt>
                <c:pt idx="4428">
                  <c:v>0.15078382405405971</c:v>
                </c:pt>
                <c:pt idx="4429">
                  <c:v>0.15078982147727032</c:v>
                </c:pt>
                <c:pt idx="4430">
                  <c:v>0.15154320338305527</c:v>
                </c:pt>
                <c:pt idx="4431">
                  <c:v>0.1541098064106633</c:v>
                </c:pt>
                <c:pt idx="4432">
                  <c:v>0.15416284477057957</c:v>
                </c:pt>
                <c:pt idx="4433">
                  <c:v>0.15444701249785997</c:v>
                </c:pt>
                <c:pt idx="4434">
                  <c:v>0.15389382800478715</c:v>
                </c:pt>
                <c:pt idx="4435">
                  <c:v>0.15284450063211125</c:v>
                </c:pt>
                <c:pt idx="4436">
                  <c:v>0.15347767367265974</c:v>
                </c:pt>
                <c:pt idx="4437">
                  <c:v>0.15229981534329359</c:v>
                </c:pt>
                <c:pt idx="4438">
                  <c:v>0.1523459641020258</c:v>
                </c:pt>
                <c:pt idx="4439">
                  <c:v>0.15272300075522363</c:v>
                </c:pt>
                <c:pt idx="4440">
                  <c:v>0.15244351799212516</c:v>
                </c:pt>
                <c:pt idx="4441">
                  <c:v>0.15318977746723408</c:v>
                </c:pt>
                <c:pt idx="4442">
                  <c:v>0.1516506117651997</c:v>
                </c:pt>
                <c:pt idx="4443">
                  <c:v>0.14934809195116389</c:v>
                </c:pt>
                <c:pt idx="4444">
                  <c:v>0.14830902885510394</c:v>
                </c:pt>
                <c:pt idx="4445">
                  <c:v>0.14948644969681971</c:v>
                </c:pt>
                <c:pt idx="4446">
                  <c:v>0.1474896474999485</c:v>
                </c:pt>
                <c:pt idx="4447">
                  <c:v>0.14810564924287442</c:v>
                </c:pt>
                <c:pt idx="4448">
                  <c:v>0.14901212531544283</c:v>
                </c:pt>
                <c:pt idx="4449">
                  <c:v>0.14869623628554562</c:v>
                </c:pt>
                <c:pt idx="4450">
                  <c:v>0.14964656032919799</c:v>
                </c:pt>
                <c:pt idx="4451">
                  <c:v>0.15101060304837641</c:v>
                </c:pt>
                <c:pt idx="4452">
                  <c:v>0.15210547833197055</c:v>
                </c:pt>
                <c:pt idx="4453">
                  <c:v>0.15003540002022858</c:v>
                </c:pt>
                <c:pt idx="4454">
                  <c:v>0.14964978174804586</c:v>
                </c:pt>
                <c:pt idx="4455">
                  <c:v>0.14956071095995788</c:v>
                </c:pt>
                <c:pt idx="4456">
                  <c:v>0.14818309576390282</c:v>
                </c:pt>
                <c:pt idx="4457">
                  <c:v>0.14807754053620165</c:v>
                </c:pt>
                <c:pt idx="4458">
                  <c:v>0.14586991221069434</c:v>
                </c:pt>
                <c:pt idx="4459">
                  <c:v>0.14697193500738551</c:v>
                </c:pt>
                <c:pt idx="4460">
                  <c:v>0.14742551813471505</c:v>
                </c:pt>
                <c:pt idx="4461">
                  <c:v>0.1458170367250336</c:v>
                </c:pt>
                <c:pt idx="4462">
                  <c:v>0.14575406864405091</c:v>
                </c:pt>
                <c:pt idx="4463">
                  <c:v>0.14670378971391965</c:v>
                </c:pt>
                <c:pt idx="4464">
                  <c:v>0.14906594733875514</c:v>
                </c:pt>
                <c:pt idx="4465">
                  <c:v>0.14947406528428631</c:v>
                </c:pt>
                <c:pt idx="4466">
                  <c:v>0.14689655172413793</c:v>
                </c:pt>
                <c:pt idx="4467">
                  <c:v>0.14724822290046274</c:v>
                </c:pt>
                <c:pt idx="4468">
                  <c:v>0.14719658491274532</c:v>
                </c:pt>
                <c:pt idx="4469">
                  <c:v>0.14694336496163177</c:v>
                </c:pt>
                <c:pt idx="4470">
                  <c:v>0.1472958558843282</c:v>
                </c:pt>
                <c:pt idx="4471">
                  <c:v>0.14653204219807905</c:v>
                </c:pt>
                <c:pt idx="4472">
                  <c:v>0.14518865165252995</c:v>
                </c:pt>
                <c:pt idx="4473">
                  <c:v>0.14546164356822175</c:v>
                </c:pt>
                <c:pt idx="4474">
                  <c:v>0.14728498757837455</c:v>
                </c:pt>
                <c:pt idx="4475">
                  <c:v>0.14777832270720942</c:v>
                </c:pt>
                <c:pt idx="4476">
                  <c:v>0.14716106913230126</c:v>
                </c:pt>
                <c:pt idx="4477">
                  <c:v>0.14687719846791211</c:v>
                </c:pt>
                <c:pt idx="4478">
                  <c:v>0.14780550774526677</c:v>
                </c:pt>
                <c:pt idx="4479">
                  <c:v>0.14698711250435387</c:v>
                </c:pt>
                <c:pt idx="4480">
                  <c:v>0.14758609996705235</c:v>
                </c:pt>
                <c:pt idx="4481">
                  <c:v>0.14673269249441692</c:v>
                </c:pt>
                <c:pt idx="4482">
                  <c:v>0.14814742168958281</c:v>
                </c:pt>
                <c:pt idx="4483">
                  <c:v>0.14713567055336738</c:v>
                </c:pt>
                <c:pt idx="4484">
                  <c:v>0.1468654864167846</c:v>
                </c:pt>
                <c:pt idx="4485">
                  <c:v>0.14596142022748232</c:v>
                </c:pt>
                <c:pt idx="4486">
                  <c:v>0.14555725775564918</c:v>
                </c:pt>
                <c:pt idx="4487">
                  <c:v>0.14512384643425874</c:v>
                </c:pt>
                <c:pt idx="4488">
                  <c:v>0.14512188083190644</c:v>
                </c:pt>
                <c:pt idx="4489">
                  <c:v>0.145467512191361</c:v>
                </c:pt>
                <c:pt idx="4490">
                  <c:v>0.14576521971825604</c:v>
                </c:pt>
                <c:pt idx="4491">
                  <c:v>0.14598431299526127</c:v>
                </c:pt>
                <c:pt idx="4492">
                  <c:v>0.14507047648230428</c:v>
                </c:pt>
                <c:pt idx="4493">
                  <c:v>0.1452470896615527</c:v>
                </c:pt>
                <c:pt idx="4494">
                  <c:v>0.1434897287306752</c:v>
                </c:pt>
                <c:pt idx="4495">
                  <c:v>0.14463913306176543</c:v>
                </c:pt>
                <c:pt idx="4496">
                  <c:v>0.14337516282330057</c:v>
                </c:pt>
                <c:pt idx="4497">
                  <c:v>0.1430829734731647</c:v>
                </c:pt>
                <c:pt idx="4498">
                  <c:v>0.14361087576061002</c:v>
                </c:pt>
                <c:pt idx="4499">
                  <c:v>0.14453824009958766</c:v>
                </c:pt>
                <c:pt idx="4500">
                  <c:v>0.14310810810810809</c:v>
                </c:pt>
                <c:pt idx="4501">
                  <c:v>0.14364294802779679</c:v>
                </c:pt>
                <c:pt idx="4502">
                  <c:v>0.14487065120428189</c:v>
                </c:pt>
                <c:pt idx="4503">
                  <c:v>0.1451949238377058</c:v>
                </c:pt>
                <c:pt idx="4504">
                  <c:v>0.14659874138447707</c:v>
                </c:pt>
                <c:pt idx="4505">
                  <c:v>0.14758167841127481</c:v>
                </c:pt>
                <c:pt idx="4506">
                  <c:v>0.15033522497778495</c:v>
                </c:pt>
                <c:pt idx="4507">
                  <c:v>0.15038421516048989</c:v>
                </c:pt>
                <c:pt idx="4508">
                  <c:v>0.1490358943933551</c:v>
                </c:pt>
                <c:pt idx="4509">
                  <c:v>0.15023444332324251</c:v>
                </c:pt>
                <c:pt idx="4510">
                  <c:v>0.15044985997735805</c:v>
                </c:pt>
                <c:pt idx="4511">
                  <c:v>0.14872309447920357</c:v>
                </c:pt>
                <c:pt idx="4512">
                  <c:v>0.14866878406461984</c:v>
                </c:pt>
                <c:pt idx="4513">
                  <c:v>0.1504043985816168</c:v>
                </c:pt>
                <c:pt idx="4514">
                  <c:v>0.14993504546817227</c:v>
                </c:pt>
                <c:pt idx="4515">
                  <c:v>0.14979308159911295</c:v>
                </c:pt>
                <c:pt idx="4516">
                  <c:v>0.14840894599933502</c:v>
                </c:pt>
                <c:pt idx="4517">
                  <c:v>0.14696945234914918</c:v>
                </c:pt>
                <c:pt idx="4518">
                  <c:v>0.14841242216807829</c:v>
                </c:pt>
                <c:pt idx="4519">
                  <c:v>0.14795336336742781</c:v>
                </c:pt>
                <c:pt idx="4520">
                  <c:v>0.14837456985216374</c:v>
                </c:pt>
                <c:pt idx="4521">
                  <c:v>0.14902845403578832</c:v>
                </c:pt>
                <c:pt idx="4522">
                  <c:v>0.14858610892476629</c:v>
                </c:pt>
                <c:pt idx="4523">
                  <c:v>0.1476208675711829</c:v>
                </c:pt>
                <c:pt idx="4524">
                  <c:v>0.1459096228623202</c:v>
                </c:pt>
                <c:pt idx="4525">
                  <c:v>0.14829105903270348</c:v>
                </c:pt>
                <c:pt idx="4526">
                  <c:v>0.14771933138162241</c:v>
                </c:pt>
                <c:pt idx="4527">
                  <c:v>0.14653058144361017</c:v>
                </c:pt>
                <c:pt idx="4528">
                  <c:v>0.14703778982234267</c:v>
                </c:pt>
                <c:pt idx="4529">
                  <c:v>0.14687730026612308</c:v>
                </c:pt>
                <c:pt idx="4530">
                  <c:v>0.14620883717392957</c:v>
                </c:pt>
                <c:pt idx="4531">
                  <c:v>0.14562556663644602</c:v>
                </c:pt>
                <c:pt idx="4532">
                  <c:v>0.14439138559106096</c:v>
                </c:pt>
                <c:pt idx="4533">
                  <c:v>0.14436418931762021</c:v>
                </c:pt>
                <c:pt idx="4534">
                  <c:v>0.1457109508046153</c:v>
                </c:pt>
                <c:pt idx="4535">
                  <c:v>0.14665225553216907</c:v>
                </c:pt>
                <c:pt idx="4536">
                  <c:v>0.14647593785524821</c:v>
                </c:pt>
                <c:pt idx="4537">
                  <c:v>0.14758038569995649</c:v>
                </c:pt>
                <c:pt idx="4538">
                  <c:v>0.14552901789889092</c:v>
                </c:pt>
                <c:pt idx="4539">
                  <c:v>0.14598062319979052</c:v>
                </c:pt>
                <c:pt idx="4540">
                  <c:v>0.14542798823992059</c:v>
                </c:pt>
                <c:pt idx="4541">
                  <c:v>0.1448680132920136</c:v>
                </c:pt>
                <c:pt idx="4542">
                  <c:v>0.14444547909488778</c:v>
                </c:pt>
                <c:pt idx="4543">
                  <c:v>0.1416986847938525</c:v>
                </c:pt>
                <c:pt idx="4544">
                  <c:v>0.14159830399115125</c:v>
                </c:pt>
                <c:pt idx="4545">
                  <c:v>0.14177014628394563</c:v>
                </c:pt>
                <c:pt idx="4546">
                  <c:v>0.14198501188082618</c:v>
                </c:pt>
                <c:pt idx="4547">
                  <c:v>0.14180748203112509</c:v>
                </c:pt>
                <c:pt idx="4548">
                  <c:v>0.14188299817184644</c:v>
                </c:pt>
                <c:pt idx="4549">
                  <c:v>0.14264200841123212</c:v>
                </c:pt>
                <c:pt idx="4550">
                  <c:v>0.14354937105255353</c:v>
                </c:pt>
                <c:pt idx="4551">
                  <c:v>0.1420810160967641</c:v>
                </c:pt>
                <c:pt idx="4552">
                  <c:v>0.14161060292203625</c:v>
                </c:pt>
                <c:pt idx="4553">
                  <c:v>0.14078369222620346</c:v>
                </c:pt>
                <c:pt idx="4554">
                  <c:v>0.14071515196060416</c:v>
                </c:pt>
                <c:pt idx="4555">
                  <c:v>0.139435948215792</c:v>
                </c:pt>
                <c:pt idx="4556">
                  <c:v>0.13946922642574816</c:v>
                </c:pt>
                <c:pt idx="4557">
                  <c:v>0.1386138613861386</c:v>
                </c:pt>
                <c:pt idx="4558">
                  <c:v>0.1395139189384105</c:v>
                </c:pt>
                <c:pt idx="4559">
                  <c:v>0.13913699394899873</c:v>
                </c:pt>
                <c:pt idx="4560">
                  <c:v>0.13864200640495122</c:v>
                </c:pt>
                <c:pt idx="4561">
                  <c:v>0.13788926102757784</c:v>
                </c:pt>
                <c:pt idx="4562">
                  <c:v>0.13856742380678549</c:v>
                </c:pt>
                <c:pt idx="4563">
                  <c:v>0.13830601648136281</c:v>
                </c:pt>
                <c:pt idx="4564">
                  <c:v>0.13712535394368958</c:v>
                </c:pt>
                <c:pt idx="4565">
                  <c:v>0.13762702262507523</c:v>
                </c:pt>
                <c:pt idx="4566">
                  <c:v>0.14137968183287247</c:v>
                </c:pt>
                <c:pt idx="4567">
                  <c:v>0.14176889950421598</c:v>
                </c:pt>
                <c:pt idx="4568">
                  <c:v>0.14224300219621447</c:v>
                </c:pt>
                <c:pt idx="4569">
                  <c:v>0.14088163706842152</c:v>
                </c:pt>
                <c:pt idx="4570">
                  <c:v>0.14059733107010003</c:v>
                </c:pt>
                <c:pt idx="4571">
                  <c:v>0.14372815623672006</c:v>
                </c:pt>
                <c:pt idx="4572">
                  <c:v>0.14431381289351983</c:v>
                </c:pt>
                <c:pt idx="4573">
                  <c:v>0.14416648299169788</c:v>
                </c:pt>
                <c:pt idx="4574">
                  <c:v>0.14413686761142522</c:v>
                </c:pt>
                <c:pt idx="4575">
                  <c:v>0.1438930073800738</c:v>
                </c:pt>
                <c:pt idx="4576">
                  <c:v>0.14133730324431293</c:v>
                </c:pt>
                <c:pt idx="4577">
                  <c:v>0.14469346789193568</c:v>
                </c:pt>
                <c:pt idx="4578">
                  <c:v>0.1487333270782511</c:v>
                </c:pt>
                <c:pt idx="4579">
                  <c:v>0.1501797518265105</c:v>
                </c:pt>
                <c:pt idx="4580">
                  <c:v>0.14984201857703724</c:v>
                </c:pt>
                <c:pt idx="4581">
                  <c:v>0.15100451162611345</c:v>
                </c:pt>
                <c:pt idx="4582">
                  <c:v>0.14893055686422313</c:v>
                </c:pt>
                <c:pt idx="4583">
                  <c:v>0.1485018202026642</c:v>
                </c:pt>
                <c:pt idx="4584">
                  <c:v>0.14767378626211863</c:v>
                </c:pt>
                <c:pt idx="4585">
                  <c:v>0.14594863847686518</c:v>
                </c:pt>
                <c:pt idx="4586">
                  <c:v>0.14615172413793104</c:v>
                </c:pt>
                <c:pt idx="4587">
                  <c:v>0.14517149727882547</c:v>
                </c:pt>
                <c:pt idx="4588">
                  <c:v>0.14524363623243314</c:v>
                </c:pt>
                <c:pt idx="4589">
                  <c:v>0.14435052983327676</c:v>
                </c:pt>
                <c:pt idx="4590">
                  <c:v>0.1453015929837122</c:v>
                </c:pt>
                <c:pt idx="4591">
                  <c:v>0.14578499771948955</c:v>
                </c:pt>
                <c:pt idx="4592">
                  <c:v>0.14672251986623996</c:v>
                </c:pt>
                <c:pt idx="4593">
                  <c:v>0.14558909860708377</c:v>
                </c:pt>
                <c:pt idx="4594">
                  <c:v>0.14697123700493947</c:v>
                </c:pt>
                <c:pt idx="4595">
                  <c:v>0.14712586366550326</c:v>
                </c:pt>
                <c:pt idx="4596">
                  <c:v>0.14735805122693893</c:v>
                </c:pt>
                <c:pt idx="4597">
                  <c:v>0.14661054893883763</c:v>
                </c:pt>
                <c:pt idx="4598">
                  <c:v>0.14637735126714602</c:v>
                </c:pt>
                <c:pt idx="4599">
                  <c:v>0.15050355021011447</c:v>
                </c:pt>
                <c:pt idx="4600">
                  <c:v>0.15152010164261728</c:v>
                </c:pt>
                <c:pt idx="4601">
                  <c:v>0.15130729062426082</c:v>
                </c:pt>
                <c:pt idx="4602">
                  <c:v>0.15358279665408245</c:v>
                </c:pt>
                <c:pt idx="4603">
                  <c:v>0.15305356783367802</c:v>
                </c:pt>
                <c:pt idx="4604">
                  <c:v>0.1523533592084404</c:v>
                </c:pt>
                <c:pt idx="4605">
                  <c:v>0.149399372317016</c:v>
                </c:pt>
                <c:pt idx="4606">
                  <c:v>0.14906365701407645</c:v>
                </c:pt>
                <c:pt idx="4607">
                  <c:v>0.14933897973345672</c:v>
                </c:pt>
                <c:pt idx="4608">
                  <c:v>0.14970504939236728</c:v>
                </c:pt>
                <c:pt idx="4609">
                  <c:v>0.14822315165077166</c:v>
                </c:pt>
                <c:pt idx="4610">
                  <c:v>0.14809406840042752</c:v>
                </c:pt>
                <c:pt idx="4611">
                  <c:v>0.14475112963676487</c:v>
                </c:pt>
                <c:pt idx="4612">
                  <c:v>0.14615046194456666</c:v>
                </c:pt>
                <c:pt idx="4613">
                  <c:v>0.14585637298787019</c:v>
                </c:pt>
                <c:pt idx="4614">
                  <c:v>0.14509014528268863</c:v>
                </c:pt>
                <c:pt idx="4615">
                  <c:v>0.14504245316118169</c:v>
                </c:pt>
                <c:pt idx="4616">
                  <c:v>0.14480167744190112</c:v>
                </c:pt>
                <c:pt idx="4617">
                  <c:v>0.14527446760109891</c:v>
                </c:pt>
                <c:pt idx="4618">
                  <c:v>0.14465978806469604</c:v>
                </c:pt>
                <c:pt idx="4619">
                  <c:v>0.14547500967254054</c:v>
                </c:pt>
                <c:pt idx="4620">
                  <c:v>0.14418310304820164</c:v>
                </c:pt>
                <c:pt idx="4621">
                  <c:v>0.14300306435137894</c:v>
                </c:pt>
                <c:pt idx="4622">
                  <c:v>0.14233304215657158</c:v>
                </c:pt>
                <c:pt idx="4623">
                  <c:v>0.1411867670225801</c:v>
                </c:pt>
                <c:pt idx="4624">
                  <c:v>0.14209087084560371</c:v>
                </c:pt>
                <c:pt idx="4625">
                  <c:v>0.14227394057816778</c:v>
                </c:pt>
                <c:pt idx="4626">
                  <c:v>0.14098663917435547</c:v>
                </c:pt>
              </c:numCache>
            </c:numRef>
          </c:val>
          <c:smooth val="0"/>
          <c:extLst>
            <c:ext xmlns:c16="http://schemas.microsoft.com/office/drawing/2014/chart" uri="{C3380CC4-5D6E-409C-BE32-E72D297353CC}">
              <c16:uniqueId val="{00000000-A519-4374-AA53-A9085153C580}"/>
            </c:ext>
          </c:extLst>
        </c:ser>
        <c:dLbls>
          <c:showLegendKey val="0"/>
          <c:showVal val="0"/>
          <c:showCatName val="0"/>
          <c:showSerName val="0"/>
          <c:showPercent val="0"/>
          <c:showBubbleSize val="0"/>
        </c:dLbls>
        <c:marker val="1"/>
        <c:smooth val="0"/>
        <c:axId val="335052912"/>
        <c:axId val="335062512"/>
        <c:extLst>
          <c:ext xmlns:c15="http://schemas.microsoft.com/office/drawing/2012/chart" uri="{02D57815-91ED-43cb-92C2-25804820EDAC}">
            <c15:filteredLineSeries>
              <c15:ser>
                <c:idx val="1"/>
                <c:order val="1"/>
                <c:tx>
                  <c:strRef>
                    <c:extLst>
                      <c:ext uri="{02D57815-91ED-43cb-92C2-25804820EDAC}">
                        <c15:formulaRef>
                          <c15:sqref>Percentages!$FO$1</c15:sqref>
                        </c15:formulaRef>
                      </c:ext>
                    </c:extLst>
                    <c:strCache>
                      <c:ptCount val="1"/>
                      <c:pt idx="0">
                        <c:v>Financial Close</c:v>
                      </c:pt>
                    </c:strCache>
                  </c:strRef>
                </c:tx>
                <c:spPr>
                  <a:ln w="28575" cap="rnd">
                    <a:solidFill>
                      <a:schemeClr val="accent2"/>
                    </a:solidFill>
                    <a:round/>
                  </a:ln>
                  <a:effectLst/>
                </c:spPr>
                <c:marker>
                  <c:symbol val="none"/>
                </c:marker>
                <c:cat>
                  <c:numRef>
                    <c:extLst>
                      <c:ext uri="{02D57815-91ED-43cb-92C2-25804820EDAC}">
                        <c15:formulaRef>
                          <c15:sqref>Percentages!$FM$2:$FM$4639</c15:sqref>
                        </c15:formulaRef>
                      </c:ext>
                    </c:extLst>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extLst>
                      <c:ext uri="{02D57815-91ED-43cb-92C2-25804820EDAC}">
                        <c15:formulaRef>
                          <c15:sqref>Percentages!$FO$2:$FO$4319</c15:sqref>
                        </c15:formulaRef>
                      </c:ext>
                    </c:extLst>
                    <c:numCache>
                      <c:formatCode>General</c:formatCode>
                      <c:ptCount val="4318"/>
                      <c:pt idx="0">
                        <c:v>26.51</c:v>
                      </c:pt>
                      <c:pt idx="1">
                        <c:v>26.82</c:v>
                      </c:pt>
                      <c:pt idx="2">
                        <c:v>26.97</c:v>
                      </c:pt>
                      <c:pt idx="3">
                        <c:v>26.53</c:v>
                      </c:pt>
                      <c:pt idx="4">
                        <c:v>26.47</c:v>
                      </c:pt>
                      <c:pt idx="5">
                        <c:v>26.56</c:v>
                      </c:pt>
                      <c:pt idx="6">
                        <c:v>26.61</c:v>
                      </c:pt>
                      <c:pt idx="7">
                        <c:v>26.52</c:v>
                      </c:pt>
                      <c:pt idx="8">
                        <c:v>26.23</c:v>
                      </c:pt>
                      <c:pt idx="9">
                        <c:v>25.71</c:v>
                      </c:pt>
                      <c:pt idx="10">
                        <c:v>25.56</c:v>
                      </c:pt>
                      <c:pt idx="11">
                        <c:v>26.13</c:v>
                      </c:pt>
                      <c:pt idx="12">
                        <c:v>25.81</c:v>
                      </c:pt>
                      <c:pt idx="13">
                        <c:v>25.63</c:v>
                      </c:pt>
                      <c:pt idx="14">
                        <c:v>25.71</c:v>
                      </c:pt>
                      <c:pt idx="15">
                        <c:v>25.92</c:v>
                      </c:pt>
                      <c:pt idx="16">
                        <c:v>25.82</c:v>
                      </c:pt>
                      <c:pt idx="17">
                        <c:v>25.65</c:v>
                      </c:pt>
                      <c:pt idx="18">
                        <c:v>25.88</c:v>
                      </c:pt>
                      <c:pt idx="19">
                        <c:v>25.63</c:v>
                      </c:pt>
                      <c:pt idx="20">
                        <c:v>25.76</c:v>
                      </c:pt>
                      <c:pt idx="21">
                        <c:v>26.31</c:v>
                      </c:pt>
                      <c:pt idx="22">
                        <c:v>26.23</c:v>
                      </c:pt>
                      <c:pt idx="23">
                        <c:v>26.54</c:v>
                      </c:pt>
                      <c:pt idx="24">
                        <c:v>26.29</c:v>
                      </c:pt>
                      <c:pt idx="25">
                        <c:v>26.37</c:v>
                      </c:pt>
                      <c:pt idx="26">
                        <c:v>26.24</c:v>
                      </c:pt>
                      <c:pt idx="27">
                        <c:v>26.42</c:v>
                      </c:pt>
                      <c:pt idx="28">
                        <c:v>26.43</c:v>
                      </c:pt>
                      <c:pt idx="29">
                        <c:v>26.17</c:v>
                      </c:pt>
                      <c:pt idx="30">
                        <c:v>25.76</c:v>
                      </c:pt>
                      <c:pt idx="31">
                        <c:v>25.65</c:v>
                      </c:pt>
                      <c:pt idx="32">
                        <c:v>25.7</c:v>
                      </c:pt>
                      <c:pt idx="33">
                        <c:v>25.76</c:v>
                      </c:pt>
                      <c:pt idx="34">
                        <c:v>26.44</c:v>
                      </c:pt>
                      <c:pt idx="35">
                        <c:v>26.33</c:v>
                      </c:pt>
                      <c:pt idx="36">
                        <c:v>26.19</c:v>
                      </c:pt>
                      <c:pt idx="37">
                        <c:v>26.53</c:v>
                      </c:pt>
                      <c:pt idx="38">
                        <c:v>26.59</c:v>
                      </c:pt>
                      <c:pt idx="39">
                        <c:v>26.56</c:v>
                      </c:pt>
                      <c:pt idx="40">
                        <c:v>26.4</c:v>
                      </c:pt>
                      <c:pt idx="41">
                        <c:v>26.87</c:v>
                      </c:pt>
                      <c:pt idx="42">
                        <c:v>26.83</c:v>
                      </c:pt>
                      <c:pt idx="43">
                        <c:v>26.75</c:v>
                      </c:pt>
                      <c:pt idx="44">
                        <c:v>26.8</c:v>
                      </c:pt>
                      <c:pt idx="45">
                        <c:v>26.92</c:v>
                      </c:pt>
                      <c:pt idx="46">
                        <c:v>26.97</c:v>
                      </c:pt>
                      <c:pt idx="47">
                        <c:v>26.92</c:v>
                      </c:pt>
                      <c:pt idx="48">
                        <c:v>26.72</c:v>
                      </c:pt>
                      <c:pt idx="49">
                        <c:v>26.4</c:v>
                      </c:pt>
                      <c:pt idx="50">
                        <c:v>26.53</c:v>
                      </c:pt>
                      <c:pt idx="51">
                        <c:v>26.45</c:v>
                      </c:pt>
                      <c:pt idx="52">
                        <c:v>26.49</c:v>
                      </c:pt>
                      <c:pt idx="53">
                        <c:v>26.93</c:v>
                      </c:pt>
                      <c:pt idx="54">
                        <c:v>27.08</c:v>
                      </c:pt>
                      <c:pt idx="55">
                        <c:v>27.17</c:v>
                      </c:pt>
                      <c:pt idx="56">
                        <c:v>27.21</c:v>
                      </c:pt>
                      <c:pt idx="57">
                        <c:v>27.1</c:v>
                      </c:pt>
                      <c:pt idx="58">
                        <c:v>27.09</c:v>
                      </c:pt>
                      <c:pt idx="59">
                        <c:v>27.01</c:v>
                      </c:pt>
                      <c:pt idx="60">
                        <c:v>27.1</c:v>
                      </c:pt>
                      <c:pt idx="61">
                        <c:v>26.96</c:v>
                      </c:pt>
                      <c:pt idx="62">
                        <c:v>27.15</c:v>
                      </c:pt>
                      <c:pt idx="63">
                        <c:v>27.04</c:v>
                      </c:pt>
                      <c:pt idx="64">
                        <c:v>27.12</c:v>
                      </c:pt>
                      <c:pt idx="65">
                        <c:v>27.15</c:v>
                      </c:pt>
                      <c:pt idx="66">
                        <c:v>27.19</c:v>
                      </c:pt>
                      <c:pt idx="67">
                        <c:v>27.29</c:v>
                      </c:pt>
                      <c:pt idx="68">
                        <c:v>27.2</c:v>
                      </c:pt>
                      <c:pt idx="69">
                        <c:v>26.99</c:v>
                      </c:pt>
                      <c:pt idx="70">
                        <c:v>27.14</c:v>
                      </c:pt>
                      <c:pt idx="71">
                        <c:v>27.16</c:v>
                      </c:pt>
                      <c:pt idx="72">
                        <c:v>27.51</c:v>
                      </c:pt>
                      <c:pt idx="73">
                        <c:v>27.71</c:v>
                      </c:pt>
                      <c:pt idx="74">
                        <c:v>27.78</c:v>
                      </c:pt>
                      <c:pt idx="75">
                        <c:v>27.7</c:v>
                      </c:pt>
                      <c:pt idx="76">
                        <c:v>27.67</c:v>
                      </c:pt>
                      <c:pt idx="77">
                        <c:v>27.72</c:v>
                      </c:pt>
                      <c:pt idx="78">
                        <c:v>27.9</c:v>
                      </c:pt>
                      <c:pt idx="79">
                        <c:v>27.71</c:v>
                      </c:pt>
                      <c:pt idx="80">
                        <c:v>27.76</c:v>
                      </c:pt>
                      <c:pt idx="81">
                        <c:v>28.04</c:v>
                      </c:pt>
                      <c:pt idx="82">
                        <c:v>28.2</c:v>
                      </c:pt>
                      <c:pt idx="83">
                        <c:v>28.07</c:v>
                      </c:pt>
                      <c:pt idx="84">
                        <c:v>28.16</c:v>
                      </c:pt>
                      <c:pt idx="85">
                        <c:v>28.08</c:v>
                      </c:pt>
                      <c:pt idx="86">
                        <c:v>28.02</c:v>
                      </c:pt>
                      <c:pt idx="87">
                        <c:v>28.29</c:v>
                      </c:pt>
                      <c:pt idx="88">
                        <c:v>28.63</c:v>
                      </c:pt>
                      <c:pt idx="89">
                        <c:v>28.62</c:v>
                      </c:pt>
                      <c:pt idx="90">
                        <c:v>28.52</c:v>
                      </c:pt>
                      <c:pt idx="91">
                        <c:v>28.6</c:v>
                      </c:pt>
                      <c:pt idx="92">
                        <c:v>28.6</c:v>
                      </c:pt>
                      <c:pt idx="93">
                        <c:v>28.53</c:v>
                      </c:pt>
                      <c:pt idx="94">
                        <c:v>28.68</c:v>
                      </c:pt>
                      <c:pt idx="95">
                        <c:v>28.79</c:v>
                      </c:pt>
                      <c:pt idx="96">
                        <c:v>28.63</c:v>
                      </c:pt>
                      <c:pt idx="97">
                        <c:v>28.63</c:v>
                      </c:pt>
                      <c:pt idx="98">
                        <c:v>28.72</c:v>
                      </c:pt>
                      <c:pt idx="99">
                        <c:v>28.53</c:v>
                      </c:pt>
                      <c:pt idx="100">
                        <c:v>28.5</c:v>
                      </c:pt>
                      <c:pt idx="101">
                        <c:v>28.68</c:v>
                      </c:pt>
                      <c:pt idx="102">
                        <c:v>28.68</c:v>
                      </c:pt>
                      <c:pt idx="103">
                        <c:v>28.8</c:v>
                      </c:pt>
                      <c:pt idx="104">
                        <c:v>29</c:v>
                      </c:pt>
                      <c:pt idx="105">
                        <c:v>28.78</c:v>
                      </c:pt>
                      <c:pt idx="106">
                        <c:v>28.79</c:v>
                      </c:pt>
                      <c:pt idx="107">
                        <c:v>28.74</c:v>
                      </c:pt>
                      <c:pt idx="108">
                        <c:v>28.56</c:v>
                      </c:pt>
                      <c:pt idx="109">
                        <c:v>28.48</c:v>
                      </c:pt>
                      <c:pt idx="110">
                        <c:v>28.48</c:v>
                      </c:pt>
                      <c:pt idx="111">
                        <c:v>28.81</c:v>
                      </c:pt>
                      <c:pt idx="112">
                        <c:v>28.88</c:v>
                      </c:pt>
                      <c:pt idx="113">
                        <c:v>29</c:v>
                      </c:pt>
                      <c:pt idx="114">
                        <c:v>28.81</c:v>
                      </c:pt>
                      <c:pt idx="115">
                        <c:v>29.04</c:v>
                      </c:pt>
                      <c:pt idx="116">
                        <c:v>29.01</c:v>
                      </c:pt>
                      <c:pt idx="117">
                        <c:v>29.18</c:v>
                      </c:pt>
                      <c:pt idx="118">
                        <c:v>29.14</c:v>
                      </c:pt>
                      <c:pt idx="119">
                        <c:v>29.42</c:v>
                      </c:pt>
                      <c:pt idx="120">
                        <c:v>29.2</c:v>
                      </c:pt>
                      <c:pt idx="121">
                        <c:v>29.39</c:v>
                      </c:pt>
                      <c:pt idx="122">
                        <c:v>29.34</c:v>
                      </c:pt>
                      <c:pt idx="123">
                        <c:v>29.37</c:v>
                      </c:pt>
                      <c:pt idx="124">
                        <c:v>29.23</c:v>
                      </c:pt>
                      <c:pt idx="125">
                        <c:v>28.77</c:v>
                      </c:pt>
                      <c:pt idx="126">
                        <c:v>28.82</c:v>
                      </c:pt>
                      <c:pt idx="127">
                        <c:v>29</c:v>
                      </c:pt>
                      <c:pt idx="128">
                        <c:v>28.94</c:v>
                      </c:pt>
                      <c:pt idx="129">
                        <c:v>28.77</c:v>
                      </c:pt>
                      <c:pt idx="130">
                        <c:v>29.18</c:v>
                      </c:pt>
                      <c:pt idx="131">
                        <c:v>29.32</c:v>
                      </c:pt>
                      <c:pt idx="132">
                        <c:v>29.36</c:v>
                      </c:pt>
                      <c:pt idx="133">
                        <c:v>29.28</c:v>
                      </c:pt>
                      <c:pt idx="134">
                        <c:v>29.37</c:v>
                      </c:pt>
                      <c:pt idx="135">
                        <c:v>29.54</c:v>
                      </c:pt>
                      <c:pt idx="136">
                        <c:v>29.56</c:v>
                      </c:pt>
                      <c:pt idx="137">
                        <c:v>29.59</c:v>
                      </c:pt>
                      <c:pt idx="138">
                        <c:v>29.84</c:v>
                      </c:pt>
                      <c:pt idx="139">
                        <c:v>29.69</c:v>
                      </c:pt>
                      <c:pt idx="140">
                        <c:v>29.84</c:v>
                      </c:pt>
                      <c:pt idx="141">
                        <c:v>29.81</c:v>
                      </c:pt>
                      <c:pt idx="142">
                        <c:v>29.91</c:v>
                      </c:pt>
                      <c:pt idx="143">
                        <c:v>29.78</c:v>
                      </c:pt>
                      <c:pt idx="144">
                        <c:v>29.63</c:v>
                      </c:pt>
                      <c:pt idx="145">
                        <c:v>29.9</c:v>
                      </c:pt>
                      <c:pt idx="146">
                        <c:v>30.11</c:v>
                      </c:pt>
                      <c:pt idx="147">
                        <c:v>29.97</c:v>
                      </c:pt>
                      <c:pt idx="148">
                        <c:v>29.8</c:v>
                      </c:pt>
                      <c:pt idx="149">
                        <c:v>29.8</c:v>
                      </c:pt>
                      <c:pt idx="150">
                        <c:v>29.95</c:v>
                      </c:pt>
                      <c:pt idx="151">
                        <c:v>29.85</c:v>
                      </c:pt>
                      <c:pt idx="152">
                        <c:v>29.6</c:v>
                      </c:pt>
                      <c:pt idx="153">
                        <c:v>29.75</c:v>
                      </c:pt>
                      <c:pt idx="154">
                        <c:v>29.7</c:v>
                      </c:pt>
                      <c:pt idx="155">
                        <c:v>29.79</c:v>
                      </c:pt>
                      <c:pt idx="156">
                        <c:v>29.98</c:v>
                      </c:pt>
                      <c:pt idx="157">
                        <c:v>30.01</c:v>
                      </c:pt>
                      <c:pt idx="158">
                        <c:v>30.1</c:v>
                      </c:pt>
                      <c:pt idx="159">
                        <c:v>30.01</c:v>
                      </c:pt>
                      <c:pt idx="160">
                        <c:v>29.89</c:v>
                      </c:pt>
                      <c:pt idx="161">
                        <c:v>29.98</c:v>
                      </c:pt>
                      <c:pt idx="162">
                        <c:v>29.96</c:v>
                      </c:pt>
                      <c:pt idx="163">
                        <c:v>29.94</c:v>
                      </c:pt>
                      <c:pt idx="164">
                        <c:v>30.25</c:v>
                      </c:pt>
                      <c:pt idx="165">
                        <c:v>29.81</c:v>
                      </c:pt>
                      <c:pt idx="166">
                        <c:v>29.87</c:v>
                      </c:pt>
                      <c:pt idx="167">
                        <c:v>29.72</c:v>
                      </c:pt>
                      <c:pt idx="168">
                        <c:v>29.84</c:v>
                      </c:pt>
                      <c:pt idx="169">
                        <c:v>30.08</c:v>
                      </c:pt>
                      <c:pt idx="170">
                        <c:v>30.27</c:v>
                      </c:pt>
                      <c:pt idx="171">
                        <c:v>30.33</c:v>
                      </c:pt>
                      <c:pt idx="172">
                        <c:v>30.32</c:v>
                      </c:pt>
                      <c:pt idx="173">
                        <c:v>30.46</c:v>
                      </c:pt>
                      <c:pt idx="174">
                        <c:v>30.57</c:v>
                      </c:pt>
                      <c:pt idx="175">
                        <c:v>30.48</c:v>
                      </c:pt>
                      <c:pt idx="176">
                        <c:v>30.15</c:v>
                      </c:pt>
                      <c:pt idx="177">
                        <c:v>30.08</c:v>
                      </c:pt>
                      <c:pt idx="178">
                        <c:v>30.35</c:v>
                      </c:pt>
                      <c:pt idx="179">
                        <c:v>30.59</c:v>
                      </c:pt>
                      <c:pt idx="180">
                        <c:v>30.64</c:v>
                      </c:pt>
                      <c:pt idx="181">
                        <c:v>30.63</c:v>
                      </c:pt>
                      <c:pt idx="182">
                        <c:v>30.79</c:v>
                      </c:pt>
                      <c:pt idx="183">
                        <c:v>30.66</c:v>
                      </c:pt>
                      <c:pt idx="184">
                        <c:v>30.54</c:v>
                      </c:pt>
                      <c:pt idx="185">
                        <c:v>30.26</c:v>
                      </c:pt>
                      <c:pt idx="186">
                        <c:v>30.04</c:v>
                      </c:pt>
                      <c:pt idx="187">
                        <c:v>28.63</c:v>
                      </c:pt>
                      <c:pt idx="188">
                        <c:v>29.16</c:v>
                      </c:pt>
                      <c:pt idx="189">
                        <c:v>29.13</c:v>
                      </c:pt>
                      <c:pt idx="190">
                        <c:v>28.8</c:v>
                      </c:pt>
                      <c:pt idx="191">
                        <c:v>28.34</c:v>
                      </c:pt>
                      <c:pt idx="192">
                        <c:v>28.94</c:v>
                      </c:pt>
                      <c:pt idx="193">
                        <c:v>28.76</c:v>
                      </c:pt>
                      <c:pt idx="194">
                        <c:v>29.02</c:v>
                      </c:pt>
                      <c:pt idx="195">
                        <c:v>29.1</c:v>
                      </c:pt>
                      <c:pt idx="196">
                        <c:v>29.1</c:v>
                      </c:pt>
                      <c:pt idx="197">
                        <c:v>28.23</c:v>
                      </c:pt>
                      <c:pt idx="198">
                        <c:v>28.29</c:v>
                      </c:pt>
                      <c:pt idx="199">
                        <c:v>28.63</c:v>
                      </c:pt>
                      <c:pt idx="200">
                        <c:v>28.41</c:v>
                      </c:pt>
                      <c:pt idx="201">
                        <c:v>28.59</c:v>
                      </c:pt>
                      <c:pt idx="202">
                        <c:v>28.85</c:v>
                      </c:pt>
                      <c:pt idx="203">
                        <c:v>29.51</c:v>
                      </c:pt>
                      <c:pt idx="204">
                        <c:v>29.33</c:v>
                      </c:pt>
                      <c:pt idx="205">
                        <c:v>29.36</c:v>
                      </c:pt>
                      <c:pt idx="206">
                        <c:v>29.22</c:v>
                      </c:pt>
                      <c:pt idx="207">
                        <c:v>29.04</c:v>
                      </c:pt>
                      <c:pt idx="208">
                        <c:v>28.68</c:v>
                      </c:pt>
                      <c:pt idx="209">
                        <c:v>28.82</c:v>
                      </c:pt>
                      <c:pt idx="210">
                        <c:v>28.9</c:v>
                      </c:pt>
                      <c:pt idx="211">
                        <c:v>28.63</c:v>
                      </c:pt>
                      <c:pt idx="212">
                        <c:v>28.99</c:v>
                      </c:pt>
                      <c:pt idx="213">
                        <c:v>28.99</c:v>
                      </c:pt>
                      <c:pt idx="214">
                        <c:v>29.01</c:v>
                      </c:pt>
                      <c:pt idx="215">
                        <c:v>29</c:v>
                      </c:pt>
                      <c:pt idx="216">
                        <c:v>29.13</c:v>
                      </c:pt>
                      <c:pt idx="217">
                        <c:v>28.89</c:v>
                      </c:pt>
                      <c:pt idx="218">
                        <c:v>28.84</c:v>
                      </c:pt>
                      <c:pt idx="219">
                        <c:v>28.96</c:v>
                      </c:pt>
                      <c:pt idx="220">
                        <c:v>29.67</c:v>
                      </c:pt>
                      <c:pt idx="221">
                        <c:v>29.66</c:v>
                      </c:pt>
                      <c:pt idx="222">
                        <c:v>30</c:v>
                      </c:pt>
                      <c:pt idx="223">
                        <c:v>29.96</c:v>
                      </c:pt>
                      <c:pt idx="224">
                        <c:v>30.11</c:v>
                      </c:pt>
                      <c:pt idx="225">
                        <c:v>30.03</c:v>
                      </c:pt>
                      <c:pt idx="226">
                        <c:v>29.94</c:v>
                      </c:pt>
                      <c:pt idx="227">
                        <c:v>30.35</c:v>
                      </c:pt>
                      <c:pt idx="228">
                        <c:v>30.3</c:v>
                      </c:pt>
                      <c:pt idx="229">
                        <c:v>30.26</c:v>
                      </c:pt>
                      <c:pt idx="230">
                        <c:v>30.02</c:v>
                      </c:pt>
                      <c:pt idx="231">
                        <c:v>30.08</c:v>
                      </c:pt>
                      <c:pt idx="232">
                        <c:v>30.21</c:v>
                      </c:pt>
                      <c:pt idx="233">
                        <c:v>30.49</c:v>
                      </c:pt>
                      <c:pt idx="234">
                        <c:v>30.6</c:v>
                      </c:pt>
                      <c:pt idx="235">
                        <c:v>30.64</c:v>
                      </c:pt>
                      <c:pt idx="236">
                        <c:v>30.57</c:v>
                      </c:pt>
                      <c:pt idx="237">
                        <c:v>30.74</c:v>
                      </c:pt>
                      <c:pt idx="238">
                        <c:v>30.3</c:v>
                      </c:pt>
                      <c:pt idx="239">
                        <c:v>30.62</c:v>
                      </c:pt>
                      <c:pt idx="240">
                        <c:v>30.48</c:v>
                      </c:pt>
                      <c:pt idx="241">
                        <c:v>30.4</c:v>
                      </c:pt>
                      <c:pt idx="242">
                        <c:v>30.75</c:v>
                      </c:pt>
                      <c:pt idx="243">
                        <c:v>30.6</c:v>
                      </c:pt>
                      <c:pt idx="244">
                        <c:v>30.68</c:v>
                      </c:pt>
                      <c:pt idx="245">
                        <c:v>30.71</c:v>
                      </c:pt>
                      <c:pt idx="246">
                        <c:v>30.74</c:v>
                      </c:pt>
                      <c:pt idx="247">
                        <c:v>30.71</c:v>
                      </c:pt>
                      <c:pt idx="248">
                        <c:v>30.44</c:v>
                      </c:pt>
                      <c:pt idx="249">
                        <c:v>30.49</c:v>
                      </c:pt>
                      <c:pt idx="250">
                        <c:v>30.62</c:v>
                      </c:pt>
                      <c:pt idx="251">
                        <c:v>30.83</c:v>
                      </c:pt>
                      <c:pt idx="252">
                        <c:v>30.74</c:v>
                      </c:pt>
                      <c:pt idx="253">
                        <c:v>30.84</c:v>
                      </c:pt>
                      <c:pt idx="254">
                        <c:v>30.8</c:v>
                      </c:pt>
                      <c:pt idx="255">
                        <c:v>30.61</c:v>
                      </c:pt>
                      <c:pt idx="256">
                        <c:v>30.35</c:v>
                      </c:pt>
                      <c:pt idx="257">
                        <c:v>29.84</c:v>
                      </c:pt>
                      <c:pt idx="258">
                        <c:v>30.19</c:v>
                      </c:pt>
                      <c:pt idx="259">
                        <c:v>30.33</c:v>
                      </c:pt>
                      <c:pt idx="260">
                        <c:v>29.92</c:v>
                      </c:pt>
                      <c:pt idx="261">
                        <c:v>30.48</c:v>
                      </c:pt>
                      <c:pt idx="262">
                        <c:v>30.44</c:v>
                      </c:pt>
                      <c:pt idx="263">
                        <c:v>30.38</c:v>
                      </c:pt>
                      <c:pt idx="264">
                        <c:v>30.37</c:v>
                      </c:pt>
                      <c:pt idx="265">
                        <c:v>30.5</c:v>
                      </c:pt>
                      <c:pt idx="266">
                        <c:v>29.97</c:v>
                      </c:pt>
                      <c:pt idx="267">
                        <c:v>30.01</c:v>
                      </c:pt>
                      <c:pt idx="268">
                        <c:v>29.63</c:v>
                      </c:pt>
                      <c:pt idx="269">
                        <c:v>29.4</c:v>
                      </c:pt>
                      <c:pt idx="270">
                        <c:v>29.12</c:v>
                      </c:pt>
                      <c:pt idx="271">
                        <c:v>29.56</c:v>
                      </c:pt>
                      <c:pt idx="272">
                        <c:v>29.51</c:v>
                      </c:pt>
                      <c:pt idx="273">
                        <c:v>29.35</c:v>
                      </c:pt>
                      <c:pt idx="274">
                        <c:v>29.6</c:v>
                      </c:pt>
                      <c:pt idx="275">
                        <c:v>29.86</c:v>
                      </c:pt>
                      <c:pt idx="276">
                        <c:v>29.61</c:v>
                      </c:pt>
                      <c:pt idx="277">
                        <c:v>29.75</c:v>
                      </c:pt>
                      <c:pt idx="278">
                        <c:v>29.63</c:v>
                      </c:pt>
                      <c:pt idx="279">
                        <c:v>29.01</c:v>
                      </c:pt>
                      <c:pt idx="280">
                        <c:v>29.11</c:v>
                      </c:pt>
                      <c:pt idx="281">
                        <c:v>29.64</c:v>
                      </c:pt>
                      <c:pt idx="282">
                        <c:v>29.75</c:v>
                      </c:pt>
                      <c:pt idx="283">
                        <c:v>29.65</c:v>
                      </c:pt>
                      <c:pt idx="284">
                        <c:v>29.75</c:v>
                      </c:pt>
                      <c:pt idx="285">
                        <c:v>29.36</c:v>
                      </c:pt>
                      <c:pt idx="286">
                        <c:v>29.27</c:v>
                      </c:pt>
                      <c:pt idx="287">
                        <c:v>28.76</c:v>
                      </c:pt>
                      <c:pt idx="288">
                        <c:v>28.74</c:v>
                      </c:pt>
                      <c:pt idx="289">
                        <c:v>28.02</c:v>
                      </c:pt>
                      <c:pt idx="290">
                        <c:v>28.15</c:v>
                      </c:pt>
                      <c:pt idx="291">
                        <c:v>27.48</c:v>
                      </c:pt>
                      <c:pt idx="292">
                        <c:v>27.05</c:v>
                      </c:pt>
                      <c:pt idx="293">
                        <c:v>27.56</c:v>
                      </c:pt>
                      <c:pt idx="294">
                        <c:v>26.69</c:v>
                      </c:pt>
                      <c:pt idx="295">
                        <c:v>26.99</c:v>
                      </c:pt>
                      <c:pt idx="296">
                        <c:v>27.17</c:v>
                      </c:pt>
                      <c:pt idx="297">
                        <c:v>26.01</c:v>
                      </c:pt>
                      <c:pt idx="298">
                        <c:v>27.34</c:v>
                      </c:pt>
                      <c:pt idx="299">
                        <c:v>27.53</c:v>
                      </c:pt>
                      <c:pt idx="300">
                        <c:v>28.19</c:v>
                      </c:pt>
                      <c:pt idx="301">
                        <c:v>27.17</c:v>
                      </c:pt>
                      <c:pt idx="302">
                        <c:v>27.05</c:v>
                      </c:pt>
                      <c:pt idx="303">
                        <c:v>26.81</c:v>
                      </c:pt>
                      <c:pt idx="304">
                        <c:v>26.34</c:v>
                      </c:pt>
                      <c:pt idx="305">
                        <c:v>26.1</c:v>
                      </c:pt>
                      <c:pt idx="306">
                        <c:v>26.89</c:v>
                      </c:pt>
                      <c:pt idx="307">
                        <c:v>27.99</c:v>
                      </c:pt>
                      <c:pt idx="308">
                        <c:v>27.61</c:v>
                      </c:pt>
                      <c:pt idx="309">
                        <c:v>27.81</c:v>
                      </c:pt>
                      <c:pt idx="310">
                        <c:v>27.88</c:v>
                      </c:pt>
                      <c:pt idx="311">
                        <c:v>27.92</c:v>
                      </c:pt>
                      <c:pt idx="312">
                        <c:v>28.02</c:v>
                      </c:pt>
                      <c:pt idx="313">
                        <c:v>27.69</c:v>
                      </c:pt>
                      <c:pt idx="314">
                        <c:v>26.87</c:v>
                      </c:pt>
                      <c:pt idx="315">
                        <c:v>27.19</c:v>
                      </c:pt>
                      <c:pt idx="316">
                        <c:v>27.02</c:v>
                      </c:pt>
                      <c:pt idx="317">
                        <c:v>27.38</c:v>
                      </c:pt>
                      <c:pt idx="318">
                        <c:v>27.59</c:v>
                      </c:pt>
                      <c:pt idx="319">
                        <c:v>27.26</c:v>
                      </c:pt>
                      <c:pt idx="320">
                        <c:v>27.05</c:v>
                      </c:pt>
                      <c:pt idx="321">
                        <c:v>26.78</c:v>
                      </c:pt>
                      <c:pt idx="322">
                        <c:v>26.69</c:v>
                      </c:pt>
                      <c:pt idx="323">
                        <c:v>26.96</c:v>
                      </c:pt>
                      <c:pt idx="324">
                        <c:v>27.02</c:v>
                      </c:pt>
                      <c:pt idx="325">
                        <c:v>27.47</c:v>
                      </c:pt>
                      <c:pt idx="326">
                        <c:v>27.56</c:v>
                      </c:pt>
                      <c:pt idx="327">
                        <c:v>27.3</c:v>
                      </c:pt>
                      <c:pt idx="328">
                        <c:v>28.33</c:v>
                      </c:pt>
                      <c:pt idx="329">
                        <c:v>28.51</c:v>
                      </c:pt>
                      <c:pt idx="330">
                        <c:v>28.16</c:v>
                      </c:pt>
                      <c:pt idx="331">
                        <c:v>28.07</c:v>
                      </c:pt>
                      <c:pt idx="332">
                        <c:v>27.68</c:v>
                      </c:pt>
                      <c:pt idx="333">
                        <c:v>27.62</c:v>
                      </c:pt>
                      <c:pt idx="334">
                        <c:v>27.63</c:v>
                      </c:pt>
                      <c:pt idx="335">
                        <c:v>27.95</c:v>
                      </c:pt>
                      <c:pt idx="336">
                        <c:v>27.84</c:v>
                      </c:pt>
                      <c:pt idx="337">
                        <c:v>28.37</c:v>
                      </c:pt>
                      <c:pt idx="338">
                        <c:v>28.69</c:v>
                      </c:pt>
                      <c:pt idx="339">
                        <c:v>28.63</c:v>
                      </c:pt>
                      <c:pt idx="340">
                        <c:v>28.8</c:v>
                      </c:pt>
                      <c:pt idx="341">
                        <c:v>29.11</c:v>
                      </c:pt>
                      <c:pt idx="342">
                        <c:v>28.72</c:v>
                      </c:pt>
                      <c:pt idx="343">
                        <c:v>28.96</c:v>
                      </c:pt>
                      <c:pt idx="344">
                        <c:v>28.8</c:v>
                      </c:pt>
                      <c:pt idx="345">
                        <c:v>28.64</c:v>
                      </c:pt>
                      <c:pt idx="346">
                        <c:v>28.83</c:v>
                      </c:pt>
                      <c:pt idx="347">
                        <c:v>28.25</c:v>
                      </c:pt>
                      <c:pt idx="348">
                        <c:v>27.72</c:v>
                      </c:pt>
                      <c:pt idx="349">
                        <c:v>27.7</c:v>
                      </c:pt>
                      <c:pt idx="350">
                        <c:v>27.35</c:v>
                      </c:pt>
                      <c:pt idx="351">
                        <c:v>26.44</c:v>
                      </c:pt>
                      <c:pt idx="352">
                        <c:v>26.77</c:v>
                      </c:pt>
                      <c:pt idx="353">
                        <c:v>26.92</c:v>
                      </c:pt>
                      <c:pt idx="354">
                        <c:v>26.71</c:v>
                      </c:pt>
                      <c:pt idx="355">
                        <c:v>26.69</c:v>
                      </c:pt>
                      <c:pt idx="356">
                        <c:v>27.34</c:v>
                      </c:pt>
                      <c:pt idx="357">
                        <c:v>27.42</c:v>
                      </c:pt>
                      <c:pt idx="358">
                        <c:v>27</c:v>
                      </c:pt>
                      <c:pt idx="359">
                        <c:v>27.36</c:v>
                      </c:pt>
                      <c:pt idx="360">
                        <c:v>25.96</c:v>
                      </c:pt>
                      <c:pt idx="361">
                        <c:v>25.83</c:v>
                      </c:pt>
                      <c:pt idx="362">
                        <c:v>25.37</c:v>
                      </c:pt>
                      <c:pt idx="363">
                        <c:v>25.8</c:v>
                      </c:pt>
                      <c:pt idx="364">
                        <c:v>24.38</c:v>
                      </c:pt>
                      <c:pt idx="365">
                        <c:v>24.64</c:v>
                      </c:pt>
                      <c:pt idx="366">
                        <c:v>24.45</c:v>
                      </c:pt>
                      <c:pt idx="367">
                        <c:v>24.54</c:v>
                      </c:pt>
                      <c:pt idx="368">
                        <c:v>25.69</c:v>
                      </c:pt>
                      <c:pt idx="369">
                        <c:v>25.59</c:v>
                      </c:pt>
                      <c:pt idx="370">
                        <c:v>24.94</c:v>
                      </c:pt>
                      <c:pt idx="371">
                        <c:v>24.75</c:v>
                      </c:pt>
                      <c:pt idx="372">
                        <c:v>24.08</c:v>
                      </c:pt>
                      <c:pt idx="373">
                        <c:v>23.56</c:v>
                      </c:pt>
                      <c:pt idx="374">
                        <c:v>23.19</c:v>
                      </c:pt>
                      <c:pt idx="375">
                        <c:v>23.74</c:v>
                      </c:pt>
                      <c:pt idx="376">
                        <c:v>22.95</c:v>
                      </c:pt>
                      <c:pt idx="377">
                        <c:v>23.36</c:v>
                      </c:pt>
                      <c:pt idx="378">
                        <c:v>24.76</c:v>
                      </c:pt>
                      <c:pt idx="379">
                        <c:v>24.54</c:v>
                      </c:pt>
                      <c:pt idx="380">
                        <c:v>25.15</c:v>
                      </c:pt>
                      <c:pt idx="381">
                        <c:v>24.94</c:v>
                      </c:pt>
                      <c:pt idx="382">
                        <c:v>24.48</c:v>
                      </c:pt>
                      <c:pt idx="383">
                        <c:v>24.85</c:v>
                      </c:pt>
                      <c:pt idx="384">
                        <c:v>25.61</c:v>
                      </c:pt>
                      <c:pt idx="385">
                        <c:v>25.31</c:v>
                      </c:pt>
                      <c:pt idx="386">
                        <c:v>25.84</c:v>
                      </c:pt>
                      <c:pt idx="387">
                        <c:v>24.54</c:v>
                      </c:pt>
                      <c:pt idx="388">
                        <c:v>24.35</c:v>
                      </c:pt>
                      <c:pt idx="389">
                        <c:v>24.34</c:v>
                      </c:pt>
                      <c:pt idx="390">
                        <c:v>23.81</c:v>
                      </c:pt>
                      <c:pt idx="391">
                        <c:v>23.56</c:v>
                      </c:pt>
                      <c:pt idx="392">
                        <c:v>23.57</c:v>
                      </c:pt>
                      <c:pt idx="393">
                        <c:v>23.71</c:v>
                      </c:pt>
                      <c:pt idx="394">
                        <c:v>23.54</c:v>
                      </c:pt>
                      <c:pt idx="395">
                        <c:v>23.76</c:v>
                      </c:pt>
                      <c:pt idx="396">
                        <c:v>24.19</c:v>
                      </c:pt>
                      <c:pt idx="397">
                        <c:v>24.02</c:v>
                      </c:pt>
                      <c:pt idx="398">
                        <c:v>23.53</c:v>
                      </c:pt>
                      <c:pt idx="399">
                        <c:v>23.48</c:v>
                      </c:pt>
                      <c:pt idx="400">
                        <c:v>23.47</c:v>
                      </c:pt>
                      <c:pt idx="401">
                        <c:v>23.01</c:v>
                      </c:pt>
                      <c:pt idx="402">
                        <c:v>22.86</c:v>
                      </c:pt>
                      <c:pt idx="403">
                        <c:v>22.21</c:v>
                      </c:pt>
                      <c:pt idx="404">
                        <c:v>22.27</c:v>
                      </c:pt>
                      <c:pt idx="405">
                        <c:v>21.46</c:v>
                      </c:pt>
                      <c:pt idx="406">
                        <c:v>21.86</c:v>
                      </c:pt>
                      <c:pt idx="407">
                        <c:v>22.23</c:v>
                      </c:pt>
                      <c:pt idx="408">
                        <c:v>22.31</c:v>
                      </c:pt>
                      <c:pt idx="409">
                        <c:v>22.62</c:v>
                      </c:pt>
                      <c:pt idx="410">
                        <c:v>21.68</c:v>
                      </c:pt>
                      <c:pt idx="411">
                        <c:v>22.05</c:v>
                      </c:pt>
                      <c:pt idx="412">
                        <c:v>20.93</c:v>
                      </c:pt>
                      <c:pt idx="413">
                        <c:v>20.69</c:v>
                      </c:pt>
                      <c:pt idx="414">
                        <c:v>21.13</c:v>
                      </c:pt>
                      <c:pt idx="415">
                        <c:v>22.49</c:v>
                      </c:pt>
                      <c:pt idx="416">
                        <c:v>22.64</c:v>
                      </c:pt>
                      <c:pt idx="417">
                        <c:v>22.05</c:v>
                      </c:pt>
                      <c:pt idx="418">
                        <c:v>22.83</c:v>
                      </c:pt>
                      <c:pt idx="419">
                        <c:v>23.18</c:v>
                      </c:pt>
                      <c:pt idx="420">
                        <c:v>22.64</c:v>
                      </c:pt>
                      <c:pt idx="421">
                        <c:v>23.64</c:v>
                      </c:pt>
                      <c:pt idx="422">
                        <c:v>24.08</c:v>
                      </c:pt>
                      <c:pt idx="423">
                        <c:v>23.38</c:v>
                      </c:pt>
                      <c:pt idx="424">
                        <c:v>22.43</c:v>
                      </c:pt>
                      <c:pt idx="425">
                        <c:v>22.17</c:v>
                      </c:pt>
                      <c:pt idx="426">
                        <c:v>22.37</c:v>
                      </c:pt>
                      <c:pt idx="427">
                        <c:v>22</c:v>
                      </c:pt>
                      <c:pt idx="428">
                        <c:v>21.51</c:v>
                      </c:pt>
                      <c:pt idx="429">
                        <c:v>22.1</c:v>
                      </c:pt>
                      <c:pt idx="430">
                        <c:v>22.02</c:v>
                      </c:pt>
                      <c:pt idx="431">
                        <c:v>21.42</c:v>
                      </c:pt>
                      <c:pt idx="432">
                        <c:v>21.76</c:v>
                      </c:pt>
                      <c:pt idx="433">
                        <c:v>21.73</c:v>
                      </c:pt>
                      <c:pt idx="434">
                        <c:v>21.98</c:v>
                      </c:pt>
                      <c:pt idx="435">
                        <c:v>21.59</c:v>
                      </c:pt>
                      <c:pt idx="436">
                        <c:v>22.06</c:v>
                      </c:pt>
                      <c:pt idx="437">
                        <c:v>22.06</c:v>
                      </c:pt>
                      <c:pt idx="438">
                        <c:v>22.26</c:v>
                      </c:pt>
                      <c:pt idx="439">
                        <c:v>22.36</c:v>
                      </c:pt>
                      <c:pt idx="440">
                        <c:v>21.66</c:v>
                      </c:pt>
                      <c:pt idx="441">
                        <c:v>20.95</c:v>
                      </c:pt>
                      <c:pt idx="442">
                        <c:v>20.67</c:v>
                      </c:pt>
                      <c:pt idx="443">
                        <c:v>20.56</c:v>
                      </c:pt>
                      <c:pt idx="444">
                        <c:v>20.39</c:v>
                      </c:pt>
                      <c:pt idx="445">
                        <c:v>19.66</c:v>
                      </c:pt>
                      <c:pt idx="446">
                        <c:v>19.73</c:v>
                      </c:pt>
                      <c:pt idx="447">
                        <c:v>19.170000000000002</c:v>
                      </c:pt>
                      <c:pt idx="448">
                        <c:v>20.43</c:v>
                      </c:pt>
                      <c:pt idx="449">
                        <c:v>20.079999999999998</c:v>
                      </c:pt>
                      <c:pt idx="450">
                        <c:v>20.04</c:v>
                      </c:pt>
                      <c:pt idx="451">
                        <c:v>19.47</c:v>
                      </c:pt>
                      <c:pt idx="452">
                        <c:v>19.02</c:v>
                      </c:pt>
                      <c:pt idx="453">
                        <c:v>20.62</c:v>
                      </c:pt>
                      <c:pt idx="454">
                        <c:v>20.2</c:v>
                      </c:pt>
                      <c:pt idx="455">
                        <c:v>21.35</c:v>
                      </c:pt>
                      <c:pt idx="456">
                        <c:v>21.63</c:v>
                      </c:pt>
                      <c:pt idx="457">
                        <c:v>21.56</c:v>
                      </c:pt>
                      <c:pt idx="458">
                        <c:v>20.78</c:v>
                      </c:pt>
                      <c:pt idx="459">
                        <c:v>20.46</c:v>
                      </c:pt>
                      <c:pt idx="460">
                        <c:v>20</c:v>
                      </c:pt>
                      <c:pt idx="461">
                        <c:v>20.170000000000002</c:v>
                      </c:pt>
                      <c:pt idx="462">
                        <c:v>21.59</c:v>
                      </c:pt>
                      <c:pt idx="463">
                        <c:v>21.58</c:v>
                      </c:pt>
                      <c:pt idx="464">
                        <c:v>21.67</c:v>
                      </c:pt>
                      <c:pt idx="465">
                        <c:v>21.38</c:v>
                      </c:pt>
                      <c:pt idx="466">
                        <c:v>21.51</c:v>
                      </c:pt>
                      <c:pt idx="467">
                        <c:v>21.27</c:v>
                      </c:pt>
                      <c:pt idx="468">
                        <c:v>20.91</c:v>
                      </c:pt>
                      <c:pt idx="469">
                        <c:v>20.78</c:v>
                      </c:pt>
                      <c:pt idx="470">
                        <c:v>20.39</c:v>
                      </c:pt>
                      <c:pt idx="471">
                        <c:v>19.91</c:v>
                      </c:pt>
                      <c:pt idx="472">
                        <c:v>20.11</c:v>
                      </c:pt>
                      <c:pt idx="473">
                        <c:v>20.65</c:v>
                      </c:pt>
                      <c:pt idx="474">
                        <c:v>21</c:v>
                      </c:pt>
                      <c:pt idx="475">
                        <c:v>21.47</c:v>
                      </c:pt>
                      <c:pt idx="476">
                        <c:v>21.09</c:v>
                      </c:pt>
                      <c:pt idx="477">
                        <c:v>20.85</c:v>
                      </c:pt>
                      <c:pt idx="478">
                        <c:v>20.71</c:v>
                      </c:pt>
                      <c:pt idx="479">
                        <c:v>21.46</c:v>
                      </c:pt>
                      <c:pt idx="480">
                        <c:v>21.86</c:v>
                      </c:pt>
                      <c:pt idx="481">
                        <c:v>21.92</c:v>
                      </c:pt>
                      <c:pt idx="482">
                        <c:v>21.65</c:v>
                      </c:pt>
                      <c:pt idx="483">
                        <c:v>21.59</c:v>
                      </c:pt>
                      <c:pt idx="484">
                        <c:v>22.32</c:v>
                      </c:pt>
                      <c:pt idx="485">
                        <c:v>22.48</c:v>
                      </c:pt>
                      <c:pt idx="486">
                        <c:v>22.09</c:v>
                      </c:pt>
                      <c:pt idx="487">
                        <c:v>22.32</c:v>
                      </c:pt>
                      <c:pt idx="488">
                        <c:v>21.52</c:v>
                      </c:pt>
                      <c:pt idx="489">
                        <c:v>21.08</c:v>
                      </c:pt>
                      <c:pt idx="490">
                        <c:v>21.08</c:v>
                      </c:pt>
                      <c:pt idx="491">
                        <c:v>21.33</c:v>
                      </c:pt>
                      <c:pt idx="492">
                        <c:v>21.14</c:v>
                      </c:pt>
                      <c:pt idx="493">
                        <c:v>21.29</c:v>
                      </c:pt>
                      <c:pt idx="494">
                        <c:v>21.5</c:v>
                      </c:pt>
                      <c:pt idx="495">
                        <c:v>21.41</c:v>
                      </c:pt>
                      <c:pt idx="496">
                        <c:v>21.2</c:v>
                      </c:pt>
                      <c:pt idx="497">
                        <c:v>20.71</c:v>
                      </c:pt>
                      <c:pt idx="498">
                        <c:v>20.18</c:v>
                      </c:pt>
                      <c:pt idx="499">
                        <c:v>20.3</c:v>
                      </c:pt>
                      <c:pt idx="500">
                        <c:v>20</c:v>
                      </c:pt>
                      <c:pt idx="501">
                        <c:v>20.100000000000001</c:v>
                      </c:pt>
                      <c:pt idx="502">
                        <c:v>19.989999999999998</c:v>
                      </c:pt>
                      <c:pt idx="503">
                        <c:v>20.34</c:v>
                      </c:pt>
                      <c:pt idx="504">
                        <c:v>20.079999999999998</c:v>
                      </c:pt>
                      <c:pt idx="505">
                        <c:v>19.78</c:v>
                      </c:pt>
                      <c:pt idx="506">
                        <c:v>19.72</c:v>
                      </c:pt>
                      <c:pt idx="507">
                        <c:v>19.600000000000001</c:v>
                      </c:pt>
                      <c:pt idx="508">
                        <c:v>19.989999999999998</c:v>
                      </c:pt>
                      <c:pt idx="509">
                        <c:v>18.920000000000002</c:v>
                      </c:pt>
                      <c:pt idx="510">
                        <c:v>18.670000000000002</c:v>
                      </c:pt>
                      <c:pt idx="511">
                        <c:v>18.72</c:v>
                      </c:pt>
                      <c:pt idx="512">
                        <c:v>18.18</c:v>
                      </c:pt>
                      <c:pt idx="513">
                        <c:v>18.670000000000002</c:v>
                      </c:pt>
                      <c:pt idx="514">
                        <c:v>18.97</c:v>
                      </c:pt>
                      <c:pt idx="515">
                        <c:v>19.14</c:v>
                      </c:pt>
                      <c:pt idx="516">
                        <c:v>18.579999999999998</c:v>
                      </c:pt>
                      <c:pt idx="517">
                        <c:v>18.28</c:v>
                      </c:pt>
                      <c:pt idx="518">
                        <c:v>18.47</c:v>
                      </c:pt>
                      <c:pt idx="519">
                        <c:v>17.989999999999998</c:v>
                      </c:pt>
                      <c:pt idx="520">
                        <c:v>17.420000000000002</c:v>
                      </c:pt>
                      <c:pt idx="521">
                        <c:v>17.63</c:v>
                      </c:pt>
                      <c:pt idx="522">
                        <c:v>17.59</c:v>
                      </c:pt>
                      <c:pt idx="523">
                        <c:v>16.95</c:v>
                      </c:pt>
                      <c:pt idx="524">
                        <c:v>16.690000000000001</c:v>
                      </c:pt>
                      <c:pt idx="525">
                        <c:v>16.43</c:v>
                      </c:pt>
                      <c:pt idx="526">
                        <c:v>16.48</c:v>
                      </c:pt>
                      <c:pt idx="527">
                        <c:v>16.23</c:v>
                      </c:pt>
                      <c:pt idx="528">
                        <c:v>16.21</c:v>
                      </c:pt>
                      <c:pt idx="529">
                        <c:v>15.64</c:v>
                      </c:pt>
                      <c:pt idx="530">
                        <c:v>16.649999999999999</c:v>
                      </c:pt>
                      <c:pt idx="531">
                        <c:v>15.7</c:v>
                      </c:pt>
                      <c:pt idx="532">
                        <c:v>15.59</c:v>
                      </c:pt>
                      <c:pt idx="533">
                        <c:v>15.15</c:v>
                      </c:pt>
                      <c:pt idx="534">
                        <c:v>14.37</c:v>
                      </c:pt>
                      <c:pt idx="535">
                        <c:v>13.93</c:v>
                      </c:pt>
                      <c:pt idx="536">
                        <c:v>15.75</c:v>
                      </c:pt>
                      <c:pt idx="537">
                        <c:v>16.43</c:v>
                      </c:pt>
                      <c:pt idx="538">
                        <c:v>16.77</c:v>
                      </c:pt>
                      <c:pt idx="539">
                        <c:v>16.829999999999998</c:v>
                      </c:pt>
                      <c:pt idx="540">
                        <c:v>18.239999999999998</c:v>
                      </c:pt>
                      <c:pt idx="541">
                        <c:v>18.22</c:v>
                      </c:pt>
                      <c:pt idx="542">
                        <c:v>16.989999999999998</c:v>
                      </c:pt>
                      <c:pt idx="543">
                        <c:v>16.93</c:v>
                      </c:pt>
                      <c:pt idx="544">
                        <c:v>16.13</c:v>
                      </c:pt>
                      <c:pt idx="545">
                        <c:v>17.440000000000001</c:v>
                      </c:pt>
                      <c:pt idx="546">
                        <c:v>17.71</c:v>
                      </c:pt>
                      <c:pt idx="547">
                        <c:v>17.55</c:v>
                      </c:pt>
                      <c:pt idx="548">
                        <c:v>17.55</c:v>
                      </c:pt>
                      <c:pt idx="549">
                        <c:v>17.399999999999999</c:v>
                      </c:pt>
                      <c:pt idx="550">
                        <c:v>18.28</c:v>
                      </c:pt>
                      <c:pt idx="551">
                        <c:v>18.100000000000001</c:v>
                      </c:pt>
                      <c:pt idx="552">
                        <c:v>17.21</c:v>
                      </c:pt>
                      <c:pt idx="553">
                        <c:v>17.8</c:v>
                      </c:pt>
                      <c:pt idx="554">
                        <c:v>18.100000000000001</c:v>
                      </c:pt>
                      <c:pt idx="555">
                        <c:v>17.18</c:v>
                      </c:pt>
                      <c:pt idx="556">
                        <c:v>16.690000000000001</c:v>
                      </c:pt>
                      <c:pt idx="557">
                        <c:v>17.21</c:v>
                      </c:pt>
                      <c:pt idx="558">
                        <c:v>17.329999999999998</c:v>
                      </c:pt>
                      <c:pt idx="559">
                        <c:v>16.66</c:v>
                      </c:pt>
                      <c:pt idx="560">
                        <c:v>16.18</c:v>
                      </c:pt>
                      <c:pt idx="561">
                        <c:v>16.510000000000002</c:v>
                      </c:pt>
                      <c:pt idx="562">
                        <c:v>16.21</c:v>
                      </c:pt>
                      <c:pt idx="563">
                        <c:v>16.82</c:v>
                      </c:pt>
                      <c:pt idx="564">
                        <c:v>16.23</c:v>
                      </c:pt>
                      <c:pt idx="565">
                        <c:v>16.36</c:v>
                      </c:pt>
                      <c:pt idx="566">
                        <c:v>16.68</c:v>
                      </c:pt>
                      <c:pt idx="567">
                        <c:v>17.350000000000001</c:v>
                      </c:pt>
                      <c:pt idx="568">
                        <c:v>17.38</c:v>
                      </c:pt>
                      <c:pt idx="569">
                        <c:v>17.62</c:v>
                      </c:pt>
                      <c:pt idx="570">
                        <c:v>17.89</c:v>
                      </c:pt>
                      <c:pt idx="571">
                        <c:v>17.02</c:v>
                      </c:pt>
                      <c:pt idx="572">
                        <c:v>17.64</c:v>
                      </c:pt>
                      <c:pt idx="573">
                        <c:v>18.399999999999999</c:v>
                      </c:pt>
                      <c:pt idx="574">
                        <c:v>17.22</c:v>
                      </c:pt>
                      <c:pt idx="575">
                        <c:v>17.010000000000002</c:v>
                      </c:pt>
                      <c:pt idx="576">
                        <c:v>17.399999999999999</c:v>
                      </c:pt>
                      <c:pt idx="577">
                        <c:v>17.16</c:v>
                      </c:pt>
                      <c:pt idx="578">
                        <c:v>15.49</c:v>
                      </c:pt>
                      <c:pt idx="579">
                        <c:v>16.649999999999999</c:v>
                      </c:pt>
                      <c:pt idx="580">
                        <c:v>15.05</c:v>
                      </c:pt>
                      <c:pt idx="581">
                        <c:v>16.23</c:v>
                      </c:pt>
                      <c:pt idx="582">
                        <c:v>18.149999999999999</c:v>
                      </c:pt>
                      <c:pt idx="583">
                        <c:v>16.670000000000002</c:v>
                      </c:pt>
                      <c:pt idx="584">
                        <c:v>16.62</c:v>
                      </c:pt>
                      <c:pt idx="585">
                        <c:v>16.43</c:v>
                      </c:pt>
                      <c:pt idx="586">
                        <c:v>16.89</c:v>
                      </c:pt>
                      <c:pt idx="587">
                        <c:v>17.350000000000001</c:v>
                      </c:pt>
                      <c:pt idx="588">
                        <c:v>15.06</c:v>
                      </c:pt>
                      <c:pt idx="589">
                        <c:v>16.13</c:v>
                      </c:pt>
                      <c:pt idx="590">
                        <c:v>16.77</c:v>
                      </c:pt>
                      <c:pt idx="591">
                        <c:v>15.93</c:v>
                      </c:pt>
                      <c:pt idx="592">
                        <c:v>15.23</c:v>
                      </c:pt>
                      <c:pt idx="593">
                        <c:v>14.44</c:v>
                      </c:pt>
                      <c:pt idx="594">
                        <c:v>12.91</c:v>
                      </c:pt>
                      <c:pt idx="595">
                        <c:v>12.39</c:v>
                      </c:pt>
                      <c:pt idx="596">
                        <c:v>11.11</c:v>
                      </c:pt>
                      <c:pt idx="597">
                        <c:v>12.25</c:v>
                      </c:pt>
                      <c:pt idx="598">
                        <c:v>13.21</c:v>
                      </c:pt>
                      <c:pt idx="599">
                        <c:v>14.06</c:v>
                      </c:pt>
                      <c:pt idx="600">
                        <c:v>12.53</c:v>
                      </c:pt>
                      <c:pt idx="601">
                        <c:v>12.82</c:v>
                      </c:pt>
                      <c:pt idx="602">
                        <c:v>12.45</c:v>
                      </c:pt>
                      <c:pt idx="603">
                        <c:v>13.07</c:v>
                      </c:pt>
                      <c:pt idx="604">
                        <c:v>12.67</c:v>
                      </c:pt>
                      <c:pt idx="605">
                        <c:v>11.88</c:v>
                      </c:pt>
                      <c:pt idx="606">
                        <c:v>11.75</c:v>
                      </c:pt>
                      <c:pt idx="607">
                        <c:v>10.99</c:v>
                      </c:pt>
                      <c:pt idx="608">
                        <c:v>10.69</c:v>
                      </c:pt>
                      <c:pt idx="609">
                        <c:v>12.37</c:v>
                      </c:pt>
                      <c:pt idx="610">
                        <c:v>11.61</c:v>
                      </c:pt>
                      <c:pt idx="611">
                        <c:v>12.01</c:v>
                      </c:pt>
                      <c:pt idx="612">
                        <c:v>12.6</c:v>
                      </c:pt>
                      <c:pt idx="613">
                        <c:v>12.67</c:v>
                      </c:pt>
                      <c:pt idx="614">
                        <c:v>13.38</c:v>
                      </c:pt>
                      <c:pt idx="615">
                        <c:v>12.16</c:v>
                      </c:pt>
                      <c:pt idx="616">
                        <c:v>11.32</c:v>
                      </c:pt>
                      <c:pt idx="617">
                        <c:v>11.54</c:v>
                      </c:pt>
                      <c:pt idx="618">
                        <c:v>11.19</c:v>
                      </c:pt>
                      <c:pt idx="619">
                        <c:v>10.81</c:v>
                      </c:pt>
                      <c:pt idx="620">
                        <c:v>10.14</c:v>
                      </c:pt>
                      <c:pt idx="621">
                        <c:v>10.88</c:v>
                      </c:pt>
                      <c:pt idx="622">
                        <c:v>10.33</c:v>
                      </c:pt>
                      <c:pt idx="623">
                        <c:v>9.67</c:v>
                      </c:pt>
                      <c:pt idx="624">
                        <c:v>9.5299999999999994</c:v>
                      </c:pt>
                      <c:pt idx="625">
                        <c:v>8.5299999999999994</c:v>
                      </c:pt>
                      <c:pt idx="626">
                        <c:v>7.62</c:v>
                      </c:pt>
                      <c:pt idx="627">
                        <c:v>7.85</c:v>
                      </c:pt>
                      <c:pt idx="628">
                        <c:v>9.0399999999999991</c:v>
                      </c:pt>
                      <c:pt idx="629">
                        <c:v>9.57</c:v>
                      </c:pt>
                      <c:pt idx="630">
                        <c:v>10.02</c:v>
                      </c:pt>
                      <c:pt idx="631">
                        <c:v>10.27</c:v>
                      </c:pt>
                      <c:pt idx="632">
                        <c:v>8.56</c:v>
                      </c:pt>
                      <c:pt idx="633">
                        <c:v>9.26</c:v>
                      </c:pt>
                      <c:pt idx="634">
                        <c:v>9.73</c:v>
                      </c:pt>
                      <c:pt idx="635">
                        <c:v>9.6300000000000008</c:v>
                      </c:pt>
                      <c:pt idx="636">
                        <c:v>10.39</c:v>
                      </c:pt>
                      <c:pt idx="637">
                        <c:v>11.09</c:v>
                      </c:pt>
                      <c:pt idx="638">
                        <c:v>10.64</c:v>
                      </c:pt>
                      <c:pt idx="639">
                        <c:v>10.46</c:v>
                      </c:pt>
                      <c:pt idx="640">
                        <c:v>9.65</c:v>
                      </c:pt>
                      <c:pt idx="641">
                        <c:v>9.84</c:v>
                      </c:pt>
                      <c:pt idx="642">
                        <c:v>9.43</c:v>
                      </c:pt>
                      <c:pt idx="643">
                        <c:v>10.49</c:v>
                      </c:pt>
                      <c:pt idx="644">
                        <c:v>10.39</c:v>
                      </c:pt>
                      <c:pt idx="645">
                        <c:v>10.09</c:v>
                      </c:pt>
                      <c:pt idx="646">
                        <c:v>9.92</c:v>
                      </c:pt>
                      <c:pt idx="647">
                        <c:v>9.57</c:v>
                      </c:pt>
                      <c:pt idx="648">
                        <c:v>9.34</c:v>
                      </c:pt>
                      <c:pt idx="649">
                        <c:v>9.5500000000000007</c:v>
                      </c:pt>
                      <c:pt idx="650">
                        <c:v>9.56</c:v>
                      </c:pt>
                      <c:pt idx="651">
                        <c:v>9.4700000000000006</c:v>
                      </c:pt>
                      <c:pt idx="652">
                        <c:v>9.84</c:v>
                      </c:pt>
                      <c:pt idx="653">
                        <c:v>10.16</c:v>
                      </c:pt>
                      <c:pt idx="654">
                        <c:v>10.27</c:v>
                      </c:pt>
                      <c:pt idx="655">
                        <c:v>10.1</c:v>
                      </c:pt>
                      <c:pt idx="656">
                        <c:v>10.26</c:v>
                      </c:pt>
                      <c:pt idx="657">
                        <c:v>9.73</c:v>
                      </c:pt>
                      <c:pt idx="658">
                        <c:v>9.69</c:v>
                      </c:pt>
                      <c:pt idx="659">
                        <c:v>9.3800000000000008</c:v>
                      </c:pt>
                      <c:pt idx="660">
                        <c:v>8.8800000000000008</c:v>
                      </c:pt>
                      <c:pt idx="661">
                        <c:v>9</c:v>
                      </c:pt>
                      <c:pt idx="662">
                        <c:v>8.49</c:v>
                      </c:pt>
                      <c:pt idx="663">
                        <c:v>8.1</c:v>
                      </c:pt>
                      <c:pt idx="664">
                        <c:v>7.85</c:v>
                      </c:pt>
                      <c:pt idx="665">
                        <c:v>6.55</c:v>
                      </c:pt>
                      <c:pt idx="666">
                        <c:v>7.52</c:v>
                      </c:pt>
                      <c:pt idx="667">
                        <c:v>7.06</c:v>
                      </c:pt>
                      <c:pt idx="668">
                        <c:v>7.29</c:v>
                      </c:pt>
                      <c:pt idx="669">
                        <c:v>7.16</c:v>
                      </c:pt>
                      <c:pt idx="670">
                        <c:v>7.41</c:v>
                      </c:pt>
                      <c:pt idx="671">
                        <c:v>8.36</c:v>
                      </c:pt>
                      <c:pt idx="672">
                        <c:v>7.71</c:v>
                      </c:pt>
                      <c:pt idx="673">
                        <c:v>7.5</c:v>
                      </c:pt>
                      <c:pt idx="674">
                        <c:v>7.5</c:v>
                      </c:pt>
                      <c:pt idx="675">
                        <c:v>7.36</c:v>
                      </c:pt>
                      <c:pt idx="676">
                        <c:v>7.28</c:v>
                      </c:pt>
                      <c:pt idx="677">
                        <c:v>7.39</c:v>
                      </c:pt>
                      <c:pt idx="678">
                        <c:v>7.94</c:v>
                      </c:pt>
                      <c:pt idx="679">
                        <c:v>8.0299999999999994</c:v>
                      </c:pt>
                      <c:pt idx="680">
                        <c:v>7.21</c:v>
                      </c:pt>
                      <c:pt idx="681">
                        <c:v>7.56</c:v>
                      </c:pt>
                      <c:pt idx="682">
                        <c:v>7.46</c:v>
                      </c:pt>
                      <c:pt idx="683">
                        <c:v>7.18</c:v>
                      </c:pt>
                      <c:pt idx="684">
                        <c:v>6.47</c:v>
                      </c:pt>
                      <c:pt idx="685">
                        <c:v>6.47</c:v>
                      </c:pt>
                      <c:pt idx="686">
                        <c:v>6.12</c:v>
                      </c:pt>
                      <c:pt idx="687">
                        <c:v>6.04</c:v>
                      </c:pt>
                      <c:pt idx="688">
                        <c:v>5.82</c:v>
                      </c:pt>
                      <c:pt idx="689">
                        <c:v>6.53</c:v>
                      </c:pt>
                      <c:pt idx="690">
                        <c:v>6.49</c:v>
                      </c:pt>
                      <c:pt idx="691">
                        <c:v>6.59</c:v>
                      </c:pt>
                      <c:pt idx="692">
                        <c:v>6.17</c:v>
                      </c:pt>
                      <c:pt idx="693">
                        <c:v>5.78</c:v>
                      </c:pt>
                      <c:pt idx="694">
                        <c:v>5.66</c:v>
                      </c:pt>
                      <c:pt idx="695">
                        <c:v>5.59</c:v>
                      </c:pt>
                      <c:pt idx="696">
                        <c:v>5.0599999999999996</c:v>
                      </c:pt>
                      <c:pt idx="697">
                        <c:v>5.01</c:v>
                      </c:pt>
                      <c:pt idx="698">
                        <c:v>5.08</c:v>
                      </c:pt>
                      <c:pt idx="699">
                        <c:v>5.83</c:v>
                      </c:pt>
                      <c:pt idx="700">
                        <c:v>5.99</c:v>
                      </c:pt>
                      <c:pt idx="701">
                        <c:v>6.6</c:v>
                      </c:pt>
                      <c:pt idx="702">
                        <c:v>6.64</c:v>
                      </c:pt>
                      <c:pt idx="703">
                        <c:v>6.51</c:v>
                      </c:pt>
                      <c:pt idx="704">
                        <c:v>6.94</c:v>
                      </c:pt>
                      <c:pt idx="705">
                        <c:v>7.63</c:v>
                      </c:pt>
                      <c:pt idx="706">
                        <c:v>7.03</c:v>
                      </c:pt>
                      <c:pt idx="707">
                        <c:v>6.6</c:v>
                      </c:pt>
                      <c:pt idx="708">
                        <c:v>7.69</c:v>
                      </c:pt>
                      <c:pt idx="709">
                        <c:v>7.32</c:v>
                      </c:pt>
                      <c:pt idx="710">
                        <c:v>7.56</c:v>
                      </c:pt>
                      <c:pt idx="711">
                        <c:v>7.65</c:v>
                      </c:pt>
                      <c:pt idx="712">
                        <c:v>7.41</c:v>
                      </c:pt>
                      <c:pt idx="713">
                        <c:v>6.77</c:v>
                      </c:pt>
                      <c:pt idx="714">
                        <c:v>7.15</c:v>
                      </c:pt>
                      <c:pt idx="715">
                        <c:v>7.35</c:v>
                      </c:pt>
                      <c:pt idx="716">
                        <c:v>7.55</c:v>
                      </c:pt>
                      <c:pt idx="717">
                        <c:v>7.86</c:v>
                      </c:pt>
                      <c:pt idx="718">
                        <c:v>7.65</c:v>
                      </c:pt>
                      <c:pt idx="719">
                        <c:v>7.42</c:v>
                      </c:pt>
                      <c:pt idx="720">
                        <c:v>7.46</c:v>
                      </c:pt>
                      <c:pt idx="721">
                        <c:v>8.6199999999999992</c:v>
                      </c:pt>
                      <c:pt idx="722">
                        <c:v>8.99</c:v>
                      </c:pt>
                      <c:pt idx="723">
                        <c:v>8.4</c:v>
                      </c:pt>
                      <c:pt idx="724">
                        <c:v>8.8000000000000007</c:v>
                      </c:pt>
                      <c:pt idx="725">
                        <c:v>8.9</c:v>
                      </c:pt>
                      <c:pt idx="726">
                        <c:v>9.01</c:v>
                      </c:pt>
                      <c:pt idx="727">
                        <c:v>8.01</c:v>
                      </c:pt>
                      <c:pt idx="728">
                        <c:v>8.6</c:v>
                      </c:pt>
                      <c:pt idx="729">
                        <c:v>8.2899999999999991</c:v>
                      </c:pt>
                      <c:pt idx="730">
                        <c:v>8.68</c:v>
                      </c:pt>
                      <c:pt idx="731">
                        <c:v>8.8699999999999992</c:v>
                      </c:pt>
                      <c:pt idx="732">
                        <c:v>8.73</c:v>
                      </c:pt>
                      <c:pt idx="733">
                        <c:v>8.4600000000000009</c:v>
                      </c:pt>
                      <c:pt idx="734">
                        <c:v>8.83</c:v>
                      </c:pt>
                      <c:pt idx="735">
                        <c:v>8.6999999999999993</c:v>
                      </c:pt>
                      <c:pt idx="736">
                        <c:v>8.64</c:v>
                      </c:pt>
                      <c:pt idx="737">
                        <c:v>9.52</c:v>
                      </c:pt>
                      <c:pt idx="738">
                        <c:v>9.3800000000000008</c:v>
                      </c:pt>
                      <c:pt idx="739">
                        <c:v>10.119999999999999</c:v>
                      </c:pt>
                      <c:pt idx="740">
                        <c:v>9.83</c:v>
                      </c:pt>
                      <c:pt idx="741">
                        <c:v>10.56</c:v>
                      </c:pt>
                      <c:pt idx="742">
                        <c:v>9.9499999999999993</c:v>
                      </c:pt>
                      <c:pt idx="743">
                        <c:v>9.73</c:v>
                      </c:pt>
                      <c:pt idx="744">
                        <c:v>9.24</c:v>
                      </c:pt>
                      <c:pt idx="745">
                        <c:v>9.5500000000000007</c:v>
                      </c:pt>
                      <c:pt idx="746">
                        <c:v>9.35</c:v>
                      </c:pt>
                      <c:pt idx="747">
                        <c:v>9.9700000000000006</c:v>
                      </c:pt>
                      <c:pt idx="748">
                        <c:v>9.77</c:v>
                      </c:pt>
                      <c:pt idx="749">
                        <c:v>9.51</c:v>
                      </c:pt>
                      <c:pt idx="750">
                        <c:v>9.52</c:v>
                      </c:pt>
                      <c:pt idx="751">
                        <c:v>9.4600000000000009</c:v>
                      </c:pt>
                      <c:pt idx="752">
                        <c:v>9.77</c:v>
                      </c:pt>
                      <c:pt idx="753">
                        <c:v>9.4700000000000006</c:v>
                      </c:pt>
                      <c:pt idx="754">
                        <c:v>9.74</c:v>
                      </c:pt>
                      <c:pt idx="755">
                        <c:v>9.92</c:v>
                      </c:pt>
                      <c:pt idx="756">
                        <c:v>10.029999999999999</c:v>
                      </c:pt>
                      <c:pt idx="757">
                        <c:v>9.86</c:v>
                      </c:pt>
                      <c:pt idx="758">
                        <c:v>9.73</c:v>
                      </c:pt>
                      <c:pt idx="759">
                        <c:v>10.08</c:v>
                      </c:pt>
                      <c:pt idx="760">
                        <c:v>9.99</c:v>
                      </c:pt>
                      <c:pt idx="761">
                        <c:v>10.07</c:v>
                      </c:pt>
                      <c:pt idx="762">
                        <c:v>10.14</c:v>
                      </c:pt>
                      <c:pt idx="763">
                        <c:v>9.99</c:v>
                      </c:pt>
                      <c:pt idx="764">
                        <c:v>10.07</c:v>
                      </c:pt>
                      <c:pt idx="765">
                        <c:v>10.130000000000001</c:v>
                      </c:pt>
                      <c:pt idx="766">
                        <c:v>9.8699999999999992</c:v>
                      </c:pt>
                      <c:pt idx="767">
                        <c:v>9.6999999999999993</c:v>
                      </c:pt>
                      <c:pt idx="768">
                        <c:v>9.42</c:v>
                      </c:pt>
                      <c:pt idx="769">
                        <c:v>9.65</c:v>
                      </c:pt>
                      <c:pt idx="770">
                        <c:v>9.77</c:v>
                      </c:pt>
                      <c:pt idx="771">
                        <c:v>9.1999999999999993</c:v>
                      </c:pt>
                      <c:pt idx="772">
                        <c:v>9.3000000000000007</c:v>
                      </c:pt>
                      <c:pt idx="773">
                        <c:v>9.42</c:v>
                      </c:pt>
                      <c:pt idx="774">
                        <c:v>9.6199999999999992</c:v>
                      </c:pt>
                      <c:pt idx="775">
                        <c:v>9.67</c:v>
                      </c:pt>
                      <c:pt idx="776">
                        <c:v>9.7899999999999991</c:v>
                      </c:pt>
                      <c:pt idx="777">
                        <c:v>9.69</c:v>
                      </c:pt>
                      <c:pt idx="778">
                        <c:v>9.64</c:v>
                      </c:pt>
                      <c:pt idx="779">
                        <c:v>9.3000000000000007</c:v>
                      </c:pt>
                      <c:pt idx="780">
                        <c:v>9.31</c:v>
                      </c:pt>
                      <c:pt idx="781">
                        <c:v>9.17</c:v>
                      </c:pt>
                      <c:pt idx="782">
                        <c:v>9.01</c:v>
                      </c:pt>
                      <c:pt idx="783">
                        <c:v>9.1300000000000008</c:v>
                      </c:pt>
                      <c:pt idx="784">
                        <c:v>9</c:v>
                      </c:pt>
                      <c:pt idx="785">
                        <c:v>9.58</c:v>
                      </c:pt>
                      <c:pt idx="786">
                        <c:v>9.5399999999999991</c:v>
                      </c:pt>
                      <c:pt idx="787">
                        <c:v>9.9499999999999993</c:v>
                      </c:pt>
                      <c:pt idx="788">
                        <c:v>9.91</c:v>
                      </c:pt>
                      <c:pt idx="789">
                        <c:v>9.85</c:v>
                      </c:pt>
                      <c:pt idx="790">
                        <c:v>9.93</c:v>
                      </c:pt>
                      <c:pt idx="791">
                        <c:v>9.84</c:v>
                      </c:pt>
                      <c:pt idx="792">
                        <c:v>9.85</c:v>
                      </c:pt>
                      <c:pt idx="793">
                        <c:v>10.130000000000001</c:v>
                      </c:pt>
                      <c:pt idx="794">
                        <c:v>10.07</c:v>
                      </c:pt>
                      <c:pt idx="795">
                        <c:v>10.24</c:v>
                      </c:pt>
                      <c:pt idx="796">
                        <c:v>10.210000000000001</c:v>
                      </c:pt>
                      <c:pt idx="797">
                        <c:v>10.210000000000001</c:v>
                      </c:pt>
                      <c:pt idx="798">
                        <c:v>10.45</c:v>
                      </c:pt>
                      <c:pt idx="799">
                        <c:v>10.55</c:v>
                      </c:pt>
                      <c:pt idx="800">
                        <c:v>10.82</c:v>
                      </c:pt>
                      <c:pt idx="801">
                        <c:v>11.04</c:v>
                      </c:pt>
                      <c:pt idx="802">
                        <c:v>11.42</c:v>
                      </c:pt>
                      <c:pt idx="803">
                        <c:v>11.34</c:v>
                      </c:pt>
                      <c:pt idx="804">
                        <c:v>11.64</c:v>
                      </c:pt>
                      <c:pt idx="805">
                        <c:v>11.59</c:v>
                      </c:pt>
                      <c:pt idx="806">
                        <c:v>11.16</c:v>
                      </c:pt>
                      <c:pt idx="807">
                        <c:v>11.39</c:v>
                      </c:pt>
                      <c:pt idx="808">
                        <c:v>11.62</c:v>
                      </c:pt>
                      <c:pt idx="809">
                        <c:v>11.55</c:v>
                      </c:pt>
                      <c:pt idx="810">
                        <c:v>11.06</c:v>
                      </c:pt>
                      <c:pt idx="811">
                        <c:v>11.29</c:v>
                      </c:pt>
                      <c:pt idx="812">
                        <c:v>11.28</c:v>
                      </c:pt>
                      <c:pt idx="813">
                        <c:v>11.58</c:v>
                      </c:pt>
                      <c:pt idx="814">
                        <c:v>11.8</c:v>
                      </c:pt>
                      <c:pt idx="815">
                        <c:v>11.71</c:v>
                      </c:pt>
                      <c:pt idx="816">
                        <c:v>11.86</c:v>
                      </c:pt>
                      <c:pt idx="817">
                        <c:v>11.83</c:v>
                      </c:pt>
                      <c:pt idx="818">
                        <c:v>11.95</c:v>
                      </c:pt>
                      <c:pt idx="819">
                        <c:v>11.97</c:v>
                      </c:pt>
                      <c:pt idx="820">
                        <c:v>11.92</c:v>
                      </c:pt>
                      <c:pt idx="821">
                        <c:v>11.28</c:v>
                      </c:pt>
                      <c:pt idx="822">
                        <c:v>11.19</c:v>
                      </c:pt>
                      <c:pt idx="823">
                        <c:v>11.41</c:v>
                      </c:pt>
                      <c:pt idx="824">
                        <c:v>11.54</c:v>
                      </c:pt>
                      <c:pt idx="825">
                        <c:v>11.58</c:v>
                      </c:pt>
                      <c:pt idx="826">
                        <c:v>11.76</c:v>
                      </c:pt>
                      <c:pt idx="827">
                        <c:v>11.86</c:v>
                      </c:pt>
                      <c:pt idx="828">
                        <c:v>11.79</c:v>
                      </c:pt>
                      <c:pt idx="829">
                        <c:v>11.94</c:v>
                      </c:pt>
                      <c:pt idx="830">
                        <c:v>11.97</c:v>
                      </c:pt>
                      <c:pt idx="831">
                        <c:v>12.38</c:v>
                      </c:pt>
                      <c:pt idx="832">
                        <c:v>12.34</c:v>
                      </c:pt>
                      <c:pt idx="833">
                        <c:v>12.28</c:v>
                      </c:pt>
                      <c:pt idx="834">
                        <c:v>12.17</c:v>
                      </c:pt>
                      <c:pt idx="835">
                        <c:v>12.44</c:v>
                      </c:pt>
                      <c:pt idx="836">
                        <c:v>12.19</c:v>
                      </c:pt>
                      <c:pt idx="837">
                        <c:v>11.95</c:v>
                      </c:pt>
                      <c:pt idx="838">
                        <c:v>11.84</c:v>
                      </c:pt>
                      <c:pt idx="839">
                        <c:v>12.23</c:v>
                      </c:pt>
                      <c:pt idx="840">
                        <c:v>12.18</c:v>
                      </c:pt>
                      <c:pt idx="841">
                        <c:v>12.12</c:v>
                      </c:pt>
                      <c:pt idx="842">
                        <c:v>11.58</c:v>
                      </c:pt>
                      <c:pt idx="843">
                        <c:v>11.59</c:v>
                      </c:pt>
                      <c:pt idx="844">
                        <c:v>11.96</c:v>
                      </c:pt>
                      <c:pt idx="845">
                        <c:v>12.11</c:v>
                      </c:pt>
                      <c:pt idx="846">
                        <c:v>12.24</c:v>
                      </c:pt>
                      <c:pt idx="847">
                        <c:v>12.26</c:v>
                      </c:pt>
                      <c:pt idx="848">
                        <c:v>12.36</c:v>
                      </c:pt>
                      <c:pt idx="849">
                        <c:v>12.46</c:v>
                      </c:pt>
                      <c:pt idx="850">
                        <c:v>12.34</c:v>
                      </c:pt>
                      <c:pt idx="851">
                        <c:v>12.76</c:v>
                      </c:pt>
                      <c:pt idx="852">
                        <c:v>12.65</c:v>
                      </c:pt>
                      <c:pt idx="853">
                        <c:v>12.35</c:v>
                      </c:pt>
                      <c:pt idx="854">
                        <c:v>12.4</c:v>
                      </c:pt>
                      <c:pt idx="855">
                        <c:v>12.31</c:v>
                      </c:pt>
                      <c:pt idx="856">
                        <c:v>12.07</c:v>
                      </c:pt>
                      <c:pt idx="857">
                        <c:v>12.43</c:v>
                      </c:pt>
                      <c:pt idx="858">
                        <c:v>12.25</c:v>
                      </c:pt>
                      <c:pt idx="859">
                        <c:v>11.93</c:v>
                      </c:pt>
                      <c:pt idx="860">
                        <c:v>11.84</c:v>
                      </c:pt>
                      <c:pt idx="861">
                        <c:v>11.48</c:v>
                      </c:pt>
                      <c:pt idx="862">
                        <c:v>11.96</c:v>
                      </c:pt>
                      <c:pt idx="863">
                        <c:v>11.4</c:v>
                      </c:pt>
                      <c:pt idx="864">
                        <c:v>11.49</c:v>
                      </c:pt>
                      <c:pt idx="865">
                        <c:v>11.53</c:v>
                      </c:pt>
                      <c:pt idx="866">
                        <c:v>11.36</c:v>
                      </c:pt>
                      <c:pt idx="867">
                        <c:v>11.66</c:v>
                      </c:pt>
                      <c:pt idx="868">
                        <c:v>11.61</c:v>
                      </c:pt>
                      <c:pt idx="869">
                        <c:v>12.02</c:v>
                      </c:pt>
                      <c:pt idx="870">
                        <c:v>11.98</c:v>
                      </c:pt>
                      <c:pt idx="871">
                        <c:v>12.14</c:v>
                      </c:pt>
                      <c:pt idx="872">
                        <c:v>11.92</c:v>
                      </c:pt>
                      <c:pt idx="873">
                        <c:v>11.89</c:v>
                      </c:pt>
                      <c:pt idx="874">
                        <c:v>12.02</c:v>
                      </c:pt>
                      <c:pt idx="875">
                        <c:v>12.05</c:v>
                      </c:pt>
                      <c:pt idx="876">
                        <c:v>12.15</c:v>
                      </c:pt>
                      <c:pt idx="877">
                        <c:v>11.92</c:v>
                      </c:pt>
                      <c:pt idx="878">
                        <c:v>11.84</c:v>
                      </c:pt>
                      <c:pt idx="879">
                        <c:v>12.01</c:v>
                      </c:pt>
                      <c:pt idx="880">
                        <c:v>11.92</c:v>
                      </c:pt>
                      <c:pt idx="881">
                        <c:v>11.9</c:v>
                      </c:pt>
                      <c:pt idx="882">
                        <c:v>11.58</c:v>
                      </c:pt>
                      <c:pt idx="883">
                        <c:v>11.89</c:v>
                      </c:pt>
                      <c:pt idx="884">
                        <c:v>11.9</c:v>
                      </c:pt>
                      <c:pt idx="885">
                        <c:v>11.89</c:v>
                      </c:pt>
                      <c:pt idx="886">
                        <c:v>11.65</c:v>
                      </c:pt>
                      <c:pt idx="887">
                        <c:v>11.87</c:v>
                      </c:pt>
                      <c:pt idx="888">
                        <c:v>11.67</c:v>
                      </c:pt>
                      <c:pt idx="889">
                        <c:v>11.57</c:v>
                      </c:pt>
                      <c:pt idx="890">
                        <c:v>11.61</c:v>
                      </c:pt>
                      <c:pt idx="891">
                        <c:v>11.59</c:v>
                      </c:pt>
                      <c:pt idx="892">
                        <c:v>11.67</c:v>
                      </c:pt>
                      <c:pt idx="893">
                        <c:v>11.74</c:v>
                      </c:pt>
                      <c:pt idx="894">
                        <c:v>11.55</c:v>
                      </c:pt>
                      <c:pt idx="895">
                        <c:v>11.62</c:v>
                      </c:pt>
                      <c:pt idx="896">
                        <c:v>11.41</c:v>
                      </c:pt>
                      <c:pt idx="897">
                        <c:v>11.54</c:v>
                      </c:pt>
                      <c:pt idx="898">
                        <c:v>11.71</c:v>
                      </c:pt>
                      <c:pt idx="899">
                        <c:v>11.73</c:v>
                      </c:pt>
                      <c:pt idx="900">
                        <c:v>11.68</c:v>
                      </c:pt>
                      <c:pt idx="901">
                        <c:v>11.79</c:v>
                      </c:pt>
                      <c:pt idx="902">
                        <c:v>11.75</c:v>
                      </c:pt>
                      <c:pt idx="903">
                        <c:v>11.7</c:v>
                      </c:pt>
                      <c:pt idx="904">
                        <c:v>11.71</c:v>
                      </c:pt>
                      <c:pt idx="905">
                        <c:v>11.68</c:v>
                      </c:pt>
                      <c:pt idx="906">
                        <c:v>11.92</c:v>
                      </c:pt>
                      <c:pt idx="907">
                        <c:v>12.14</c:v>
                      </c:pt>
                      <c:pt idx="908">
                        <c:v>12.16</c:v>
                      </c:pt>
                      <c:pt idx="909">
                        <c:v>12.42</c:v>
                      </c:pt>
                      <c:pt idx="910">
                        <c:v>12.35</c:v>
                      </c:pt>
                      <c:pt idx="911">
                        <c:v>12.35</c:v>
                      </c:pt>
                      <c:pt idx="912">
                        <c:v>12.18</c:v>
                      </c:pt>
                      <c:pt idx="913">
                        <c:v>12.31</c:v>
                      </c:pt>
                      <c:pt idx="914">
                        <c:v>12.37</c:v>
                      </c:pt>
                      <c:pt idx="915">
                        <c:v>12.12</c:v>
                      </c:pt>
                      <c:pt idx="916">
                        <c:v>12.27</c:v>
                      </c:pt>
                      <c:pt idx="917">
                        <c:v>12.24</c:v>
                      </c:pt>
                      <c:pt idx="918">
                        <c:v>11.89</c:v>
                      </c:pt>
                      <c:pt idx="919">
                        <c:v>11.5</c:v>
                      </c:pt>
                      <c:pt idx="920">
                        <c:v>11.57</c:v>
                      </c:pt>
                      <c:pt idx="921">
                        <c:v>11.36</c:v>
                      </c:pt>
                      <c:pt idx="922">
                        <c:v>11.64</c:v>
                      </c:pt>
                      <c:pt idx="923">
                        <c:v>11.58</c:v>
                      </c:pt>
                      <c:pt idx="924">
                        <c:v>11.5</c:v>
                      </c:pt>
                      <c:pt idx="925">
                        <c:v>11.7</c:v>
                      </c:pt>
                      <c:pt idx="926">
                        <c:v>11.81</c:v>
                      </c:pt>
                      <c:pt idx="927">
                        <c:v>11.68</c:v>
                      </c:pt>
                      <c:pt idx="928">
                        <c:v>11.18</c:v>
                      </c:pt>
                      <c:pt idx="929">
                        <c:v>11.31</c:v>
                      </c:pt>
                      <c:pt idx="930">
                        <c:v>11.08</c:v>
                      </c:pt>
                      <c:pt idx="931">
                        <c:v>11.19</c:v>
                      </c:pt>
                      <c:pt idx="932">
                        <c:v>11.28</c:v>
                      </c:pt>
                      <c:pt idx="933">
                        <c:v>11.31</c:v>
                      </c:pt>
                      <c:pt idx="934">
                        <c:v>11.32</c:v>
                      </c:pt>
                      <c:pt idx="935">
                        <c:v>11.55</c:v>
                      </c:pt>
                      <c:pt idx="936">
                        <c:v>11.59</c:v>
                      </c:pt>
                      <c:pt idx="937">
                        <c:v>11.66</c:v>
                      </c:pt>
                      <c:pt idx="938">
                        <c:v>11.73</c:v>
                      </c:pt>
                      <c:pt idx="939">
                        <c:v>11.88</c:v>
                      </c:pt>
                      <c:pt idx="940">
                        <c:v>11.66</c:v>
                      </c:pt>
                      <c:pt idx="941">
                        <c:v>11.87</c:v>
                      </c:pt>
                      <c:pt idx="942">
                        <c:v>11.84</c:v>
                      </c:pt>
                      <c:pt idx="943">
                        <c:v>11.91</c:v>
                      </c:pt>
                      <c:pt idx="944">
                        <c:v>11.94</c:v>
                      </c:pt>
                      <c:pt idx="945">
                        <c:v>11.98</c:v>
                      </c:pt>
                      <c:pt idx="946">
                        <c:v>11.99</c:v>
                      </c:pt>
                      <c:pt idx="947">
                        <c:v>12.11</c:v>
                      </c:pt>
                      <c:pt idx="948">
                        <c:v>12.35</c:v>
                      </c:pt>
                      <c:pt idx="949">
                        <c:v>12.37</c:v>
                      </c:pt>
                      <c:pt idx="950">
                        <c:v>12.41</c:v>
                      </c:pt>
                      <c:pt idx="951">
                        <c:v>12.55</c:v>
                      </c:pt>
                      <c:pt idx="952">
                        <c:v>12.65</c:v>
                      </c:pt>
                      <c:pt idx="953">
                        <c:v>12.61</c:v>
                      </c:pt>
                      <c:pt idx="954">
                        <c:v>12.61</c:v>
                      </c:pt>
                      <c:pt idx="955">
                        <c:v>12.76</c:v>
                      </c:pt>
                      <c:pt idx="956">
                        <c:v>12.91</c:v>
                      </c:pt>
                      <c:pt idx="957">
                        <c:v>12.84</c:v>
                      </c:pt>
                      <c:pt idx="958">
                        <c:v>12.73</c:v>
                      </c:pt>
                      <c:pt idx="959">
                        <c:v>12.79</c:v>
                      </c:pt>
                      <c:pt idx="960">
                        <c:v>12.9</c:v>
                      </c:pt>
                      <c:pt idx="961">
                        <c:v>12.91</c:v>
                      </c:pt>
                      <c:pt idx="962">
                        <c:v>12.96</c:v>
                      </c:pt>
                      <c:pt idx="963">
                        <c:v>12.98</c:v>
                      </c:pt>
                      <c:pt idx="964">
                        <c:v>13</c:v>
                      </c:pt>
                      <c:pt idx="965">
                        <c:v>12.91</c:v>
                      </c:pt>
                      <c:pt idx="966">
                        <c:v>12.94</c:v>
                      </c:pt>
                      <c:pt idx="967">
                        <c:v>13.04</c:v>
                      </c:pt>
                      <c:pt idx="968">
                        <c:v>13.17</c:v>
                      </c:pt>
                      <c:pt idx="969">
                        <c:v>13.31</c:v>
                      </c:pt>
                      <c:pt idx="970">
                        <c:v>13.26</c:v>
                      </c:pt>
                      <c:pt idx="971">
                        <c:v>13.37</c:v>
                      </c:pt>
                      <c:pt idx="972">
                        <c:v>13.42</c:v>
                      </c:pt>
                      <c:pt idx="973">
                        <c:v>13.47</c:v>
                      </c:pt>
                      <c:pt idx="974">
                        <c:v>13.48</c:v>
                      </c:pt>
                      <c:pt idx="975">
                        <c:v>13.83</c:v>
                      </c:pt>
                      <c:pt idx="976">
                        <c:v>13.77</c:v>
                      </c:pt>
                      <c:pt idx="977">
                        <c:v>13.27</c:v>
                      </c:pt>
                      <c:pt idx="978">
                        <c:v>13.4</c:v>
                      </c:pt>
                      <c:pt idx="979">
                        <c:v>13.58</c:v>
                      </c:pt>
                      <c:pt idx="980">
                        <c:v>13.5</c:v>
                      </c:pt>
                      <c:pt idx="981">
                        <c:v>13.57</c:v>
                      </c:pt>
                      <c:pt idx="982">
                        <c:v>13.61</c:v>
                      </c:pt>
                      <c:pt idx="983">
                        <c:v>13.4</c:v>
                      </c:pt>
                      <c:pt idx="984">
                        <c:v>12.95</c:v>
                      </c:pt>
                      <c:pt idx="985">
                        <c:v>13.13</c:v>
                      </c:pt>
                      <c:pt idx="986">
                        <c:v>13.43</c:v>
                      </c:pt>
                      <c:pt idx="987">
                        <c:v>13.11</c:v>
                      </c:pt>
                      <c:pt idx="988">
                        <c:v>13.36</c:v>
                      </c:pt>
                      <c:pt idx="989">
                        <c:v>13</c:v>
                      </c:pt>
                      <c:pt idx="990">
                        <c:v>12.92</c:v>
                      </c:pt>
                      <c:pt idx="991">
                        <c:v>12.38</c:v>
                      </c:pt>
                      <c:pt idx="992">
                        <c:v>12.24</c:v>
                      </c:pt>
                      <c:pt idx="993">
                        <c:v>12.92</c:v>
                      </c:pt>
                      <c:pt idx="994">
                        <c:v>12.87</c:v>
                      </c:pt>
                      <c:pt idx="995">
                        <c:v>13.02</c:v>
                      </c:pt>
                      <c:pt idx="996">
                        <c:v>12.78</c:v>
                      </c:pt>
                      <c:pt idx="997">
                        <c:v>12.45</c:v>
                      </c:pt>
                      <c:pt idx="998">
                        <c:v>12.46</c:v>
                      </c:pt>
                      <c:pt idx="999">
                        <c:v>12.1</c:v>
                      </c:pt>
                      <c:pt idx="1000">
                        <c:v>12.12</c:v>
                      </c:pt>
                      <c:pt idx="1001">
                        <c:v>11.56</c:v>
                      </c:pt>
                      <c:pt idx="1002">
                        <c:v>11.97</c:v>
                      </c:pt>
                      <c:pt idx="1003">
                        <c:v>11.62</c:v>
                      </c:pt>
                      <c:pt idx="1004">
                        <c:v>11.73</c:v>
                      </c:pt>
                      <c:pt idx="1005">
                        <c:v>11.65</c:v>
                      </c:pt>
                      <c:pt idx="1006">
                        <c:v>12.18</c:v>
                      </c:pt>
                      <c:pt idx="1007">
                        <c:v>11.91</c:v>
                      </c:pt>
                      <c:pt idx="1008">
                        <c:v>11.66</c:v>
                      </c:pt>
                      <c:pt idx="1009">
                        <c:v>12.02</c:v>
                      </c:pt>
                      <c:pt idx="1010">
                        <c:v>11.96</c:v>
                      </c:pt>
                      <c:pt idx="1011">
                        <c:v>11.48</c:v>
                      </c:pt>
                      <c:pt idx="1012">
                        <c:v>11.25</c:v>
                      </c:pt>
                      <c:pt idx="1013">
                        <c:v>11.49</c:v>
                      </c:pt>
                      <c:pt idx="1014">
                        <c:v>11.36</c:v>
                      </c:pt>
                      <c:pt idx="1015">
                        <c:v>11.74</c:v>
                      </c:pt>
                      <c:pt idx="1016">
                        <c:v>11.77</c:v>
                      </c:pt>
                      <c:pt idx="1017">
                        <c:v>11.72</c:v>
                      </c:pt>
                      <c:pt idx="1018">
                        <c:v>12</c:v>
                      </c:pt>
                      <c:pt idx="1019">
                        <c:v>12.01</c:v>
                      </c:pt>
                      <c:pt idx="1020">
                        <c:v>11.99</c:v>
                      </c:pt>
                      <c:pt idx="1021">
                        <c:v>12.03</c:v>
                      </c:pt>
                      <c:pt idx="1022">
                        <c:v>12.01</c:v>
                      </c:pt>
                      <c:pt idx="1023">
                        <c:v>11.82</c:v>
                      </c:pt>
                      <c:pt idx="1024">
                        <c:v>11.77</c:v>
                      </c:pt>
                      <c:pt idx="1025">
                        <c:v>11.56</c:v>
                      </c:pt>
                      <c:pt idx="1026">
                        <c:v>11.87</c:v>
                      </c:pt>
                      <c:pt idx="1027">
                        <c:v>11.76</c:v>
                      </c:pt>
                      <c:pt idx="1028">
                        <c:v>11.34</c:v>
                      </c:pt>
                      <c:pt idx="1029">
                        <c:v>11.2</c:v>
                      </c:pt>
                      <c:pt idx="1030">
                        <c:v>11.1</c:v>
                      </c:pt>
                      <c:pt idx="1031">
                        <c:v>10.97</c:v>
                      </c:pt>
                      <c:pt idx="1032">
                        <c:v>11.03</c:v>
                      </c:pt>
                      <c:pt idx="1033">
                        <c:v>11.52</c:v>
                      </c:pt>
                      <c:pt idx="1034">
                        <c:v>11.61</c:v>
                      </c:pt>
                      <c:pt idx="1035">
                        <c:v>11.77</c:v>
                      </c:pt>
                      <c:pt idx="1036">
                        <c:v>11.79</c:v>
                      </c:pt>
                      <c:pt idx="1037">
                        <c:v>12.08</c:v>
                      </c:pt>
                      <c:pt idx="1038">
                        <c:v>11.99</c:v>
                      </c:pt>
                      <c:pt idx="1039">
                        <c:v>11.97</c:v>
                      </c:pt>
                      <c:pt idx="1040">
                        <c:v>11.46</c:v>
                      </c:pt>
                      <c:pt idx="1041">
                        <c:v>11.45</c:v>
                      </c:pt>
                      <c:pt idx="1042">
                        <c:v>11.58</c:v>
                      </c:pt>
                      <c:pt idx="1043">
                        <c:v>11.39</c:v>
                      </c:pt>
                      <c:pt idx="1044">
                        <c:v>11.72</c:v>
                      </c:pt>
                      <c:pt idx="1045">
                        <c:v>11.81</c:v>
                      </c:pt>
                      <c:pt idx="1046">
                        <c:v>11.97</c:v>
                      </c:pt>
                      <c:pt idx="1047">
                        <c:v>12.01</c:v>
                      </c:pt>
                      <c:pt idx="1048">
                        <c:v>11.9</c:v>
                      </c:pt>
                      <c:pt idx="1049">
                        <c:v>11.94</c:v>
                      </c:pt>
                      <c:pt idx="1050">
                        <c:v>11.93</c:v>
                      </c:pt>
                      <c:pt idx="1051">
                        <c:v>12.23</c:v>
                      </c:pt>
                      <c:pt idx="1052">
                        <c:v>12.09</c:v>
                      </c:pt>
                      <c:pt idx="1053">
                        <c:v>12.14</c:v>
                      </c:pt>
                      <c:pt idx="1054">
                        <c:v>12.09</c:v>
                      </c:pt>
                      <c:pt idx="1055">
                        <c:v>11.99</c:v>
                      </c:pt>
                      <c:pt idx="1056">
                        <c:v>12.05</c:v>
                      </c:pt>
                      <c:pt idx="1057">
                        <c:v>11.95</c:v>
                      </c:pt>
                      <c:pt idx="1058">
                        <c:v>11.53</c:v>
                      </c:pt>
                      <c:pt idx="1059">
                        <c:v>11.45</c:v>
                      </c:pt>
                      <c:pt idx="1060">
                        <c:v>11.41</c:v>
                      </c:pt>
                      <c:pt idx="1061">
                        <c:v>11.38</c:v>
                      </c:pt>
                      <c:pt idx="1062">
                        <c:v>11.47</c:v>
                      </c:pt>
                      <c:pt idx="1063">
                        <c:v>11.52</c:v>
                      </c:pt>
                      <c:pt idx="1064">
                        <c:v>11.25</c:v>
                      </c:pt>
                      <c:pt idx="1065">
                        <c:v>11.22</c:v>
                      </c:pt>
                      <c:pt idx="1066">
                        <c:v>11.15</c:v>
                      </c:pt>
                      <c:pt idx="1067">
                        <c:v>10.96</c:v>
                      </c:pt>
                      <c:pt idx="1068">
                        <c:v>10.99</c:v>
                      </c:pt>
                      <c:pt idx="1069">
                        <c:v>10.9</c:v>
                      </c:pt>
                      <c:pt idx="1070">
                        <c:v>11.14</c:v>
                      </c:pt>
                      <c:pt idx="1071">
                        <c:v>10.9</c:v>
                      </c:pt>
                      <c:pt idx="1072">
                        <c:v>11</c:v>
                      </c:pt>
                      <c:pt idx="1073">
                        <c:v>11.42</c:v>
                      </c:pt>
                      <c:pt idx="1074">
                        <c:v>11.54</c:v>
                      </c:pt>
                      <c:pt idx="1075">
                        <c:v>11.78</c:v>
                      </c:pt>
                      <c:pt idx="1076">
                        <c:v>11.51</c:v>
                      </c:pt>
                      <c:pt idx="1077">
                        <c:v>11.62</c:v>
                      </c:pt>
                      <c:pt idx="1078">
                        <c:v>11.77</c:v>
                      </c:pt>
                      <c:pt idx="1079">
                        <c:v>11.79</c:v>
                      </c:pt>
                      <c:pt idx="1080">
                        <c:v>12.04</c:v>
                      </c:pt>
                      <c:pt idx="1081">
                        <c:v>11.93</c:v>
                      </c:pt>
                      <c:pt idx="1082">
                        <c:v>11.97</c:v>
                      </c:pt>
                      <c:pt idx="1083">
                        <c:v>11.94</c:v>
                      </c:pt>
                      <c:pt idx="1084">
                        <c:v>11.85</c:v>
                      </c:pt>
                      <c:pt idx="1085">
                        <c:v>12.07</c:v>
                      </c:pt>
                      <c:pt idx="1086">
                        <c:v>11.97</c:v>
                      </c:pt>
                      <c:pt idx="1087">
                        <c:v>11.77</c:v>
                      </c:pt>
                      <c:pt idx="1088">
                        <c:v>11.54</c:v>
                      </c:pt>
                      <c:pt idx="1089">
                        <c:v>11.85</c:v>
                      </c:pt>
                      <c:pt idx="1090">
                        <c:v>11.72</c:v>
                      </c:pt>
                      <c:pt idx="1091">
                        <c:v>11.75</c:v>
                      </c:pt>
                      <c:pt idx="1092">
                        <c:v>11.66</c:v>
                      </c:pt>
                      <c:pt idx="1093">
                        <c:v>11.64</c:v>
                      </c:pt>
                      <c:pt idx="1094">
                        <c:v>11.76</c:v>
                      </c:pt>
                      <c:pt idx="1095">
                        <c:v>11.68</c:v>
                      </c:pt>
                      <c:pt idx="1096">
                        <c:v>11.95</c:v>
                      </c:pt>
                      <c:pt idx="1097">
                        <c:v>11.94</c:v>
                      </c:pt>
                      <c:pt idx="1098">
                        <c:v>11.89</c:v>
                      </c:pt>
                      <c:pt idx="1099">
                        <c:v>11.92</c:v>
                      </c:pt>
                      <c:pt idx="1100">
                        <c:v>11.91</c:v>
                      </c:pt>
                      <c:pt idx="1101">
                        <c:v>12.04</c:v>
                      </c:pt>
                      <c:pt idx="1102">
                        <c:v>12.05</c:v>
                      </c:pt>
                      <c:pt idx="1103">
                        <c:v>11.84</c:v>
                      </c:pt>
                      <c:pt idx="1104">
                        <c:v>11.64</c:v>
                      </c:pt>
                      <c:pt idx="1105">
                        <c:v>11.9</c:v>
                      </c:pt>
                      <c:pt idx="1106">
                        <c:v>11.73</c:v>
                      </c:pt>
                      <c:pt idx="1107">
                        <c:v>11.85</c:v>
                      </c:pt>
                      <c:pt idx="1108">
                        <c:v>11.85</c:v>
                      </c:pt>
                      <c:pt idx="1109">
                        <c:v>11.84</c:v>
                      </c:pt>
                      <c:pt idx="1110">
                        <c:v>11.8</c:v>
                      </c:pt>
                      <c:pt idx="1111">
                        <c:v>11.82</c:v>
                      </c:pt>
                      <c:pt idx="1112">
                        <c:v>11.83</c:v>
                      </c:pt>
                      <c:pt idx="1113">
                        <c:v>11.82</c:v>
                      </c:pt>
                      <c:pt idx="1114">
                        <c:v>11.81</c:v>
                      </c:pt>
                      <c:pt idx="1115">
                        <c:v>11.81</c:v>
                      </c:pt>
                      <c:pt idx="1116">
                        <c:v>11.84</c:v>
                      </c:pt>
                      <c:pt idx="1117">
                        <c:v>11.96</c:v>
                      </c:pt>
                      <c:pt idx="1118">
                        <c:v>12.36</c:v>
                      </c:pt>
                      <c:pt idx="1119">
                        <c:v>12.64</c:v>
                      </c:pt>
                      <c:pt idx="1120">
                        <c:v>12.54</c:v>
                      </c:pt>
                      <c:pt idx="1121">
                        <c:v>12.31</c:v>
                      </c:pt>
                      <c:pt idx="1122">
                        <c:v>12.44</c:v>
                      </c:pt>
                      <c:pt idx="1123">
                        <c:v>12.32</c:v>
                      </c:pt>
                      <c:pt idx="1124">
                        <c:v>12.12</c:v>
                      </c:pt>
                      <c:pt idx="1125">
                        <c:v>12.17</c:v>
                      </c:pt>
                      <c:pt idx="1126">
                        <c:v>11.97</c:v>
                      </c:pt>
                      <c:pt idx="1127">
                        <c:v>11.89</c:v>
                      </c:pt>
                      <c:pt idx="1128">
                        <c:v>12.05</c:v>
                      </c:pt>
                      <c:pt idx="1129">
                        <c:v>12.05</c:v>
                      </c:pt>
                      <c:pt idx="1130">
                        <c:v>11.88</c:v>
                      </c:pt>
                      <c:pt idx="1131">
                        <c:v>11.69</c:v>
                      </c:pt>
                      <c:pt idx="1132">
                        <c:v>11.87</c:v>
                      </c:pt>
                      <c:pt idx="1133">
                        <c:v>11.7</c:v>
                      </c:pt>
                      <c:pt idx="1134">
                        <c:v>11.79</c:v>
                      </c:pt>
                      <c:pt idx="1135">
                        <c:v>11.73</c:v>
                      </c:pt>
                      <c:pt idx="1136">
                        <c:v>11.97</c:v>
                      </c:pt>
                      <c:pt idx="1137">
                        <c:v>12.27</c:v>
                      </c:pt>
                      <c:pt idx="1138">
                        <c:v>12.31</c:v>
                      </c:pt>
                      <c:pt idx="1139">
                        <c:v>12.29</c:v>
                      </c:pt>
                      <c:pt idx="1140">
                        <c:v>12.31</c:v>
                      </c:pt>
                      <c:pt idx="1141">
                        <c:v>12.51</c:v>
                      </c:pt>
                      <c:pt idx="1142">
                        <c:v>12.67</c:v>
                      </c:pt>
                      <c:pt idx="1143">
                        <c:v>12.78</c:v>
                      </c:pt>
                      <c:pt idx="1144">
                        <c:v>12.77</c:v>
                      </c:pt>
                      <c:pt idx="1145">
                        <c:v>12.66</c:v>
                      </c:pt>
                      <c:pt idx="1146">
                        <c:v>12.56</c:v>
                      </c:pt>
                      <c:pt idx="1147">
                        <c:v>12.57</c:v>
                      </c:pt>
                      <c:pt idx="1148">
                        <c:v>12.6</c:v>
                      </c:pt>
                      <c:pt idx="1149">
                        <c:v>12.61</c:v>
                      </c:pt>
                      <c:pt idx="1150">
                        <c:v>12.82</c:v>
                      </c:pt>
                      <c:pt idx="1151">
                        <c:v>12.97</c:v>
                      </c:pt>
                      <c:pt idx="1152">
                        <c:v>12.87</c:v>
                      </c:pt>
                      <c:pt idx="1153">
                        <c:v>12.99</c:v>
                      </c:pt>
                      <c:pt idx="1154">
                        <c:v>12.99</c:v>
                      </c:pt>
                      <c:pt idx="1155">
                        <c:v>12.96</c:v>
                      </c:pt>
                      <c:pt idx="1156">
                        <c:v>12.92</c:v>
                      </c:pt>
                      <c:pt idx="1157">
                        <c:v>12.94</c:v>
                      </c:pt>
                      <c:pt idx="1158">
                        <c:v>13.22</c:v>
                      </c:pt>
                      <c:pt idx="1159">
                        <c:v>13.2</c:v>
                      </c:pt>
                      <c:pt idx="1160">
                        <c:v>13.36</c:v>
                      </c:pt>
                      <c:pt idx="1161">
                        <c:v>13.27</c:v>
                      </c:pt>
                      <c:pt idx="1162">
                        <c:v>13.15</c:v>
                      </c:pt>
                      <c:pt idx="1163">
                        <c:v>13.12</c:v>
                      </c:pt>
                      <c:pt idx="1164">
                        <c:v>13.17</c:v>
                      </c:pt>
                      <c:pt idx="1165">
                        <c:v>13.4</c:v>
                      </c:pt>
                      <c:pt idx="1166">
                        <c:v>13.35</c:v>
                      </c:pt>
                      <c:pt idx="1167">
                        <c:v>13.56</c:v>
                      </c:pt>
                      <c:pt idx="1168">
                        <c:v>13.48</c:v>
                      </c:pt>
                      <c:pt idx="1169">
                        <c:v>13.18</c:v>
                      </c:pt>
                      <c:pt idx="1170">
                        <c:v>13.25</c:v>
                      </c:pt>
                      <c:pt idx="1171">
                        <c:v>13.35</c:v>
                      </c:pt>
                      <c:pt idx="1172">
                        <c:v>13.34</c:v>
                      </c:pt>
                      <c:pt idx="1173">
                        <c:v>13.31</c:v>
                      </c:pt>
                      <c:pt idx="1174">
                        <c:v>13.3</c:v>
                      </c:pt>
                      <c:pt idx="1175">
                        <c:v>13.42</c:v>
                      </c:pt>
                      <c:pt idx="1176">
                        <c:v>13.18</c:v>
                      </c:pt>
                      <c:pt idx="1177">
                        <c:v>13.3</c:v>
                      </c:pt>
                      <c:pt idx="1178">
                        <c:v>13.58</c:v>
                      </c:pt>
                      <c:pt idx="1179">
                        <c:v>13.47</c:v>
                      </c:pt>
                      <c:pt idx="1180">
                        <c:v>13.48</c:v>
                      </c:pt>
                      <c:pt idx="1181">
                        <c:v>13.47</c:v>
                      </c:pt>
                      <c:pt idx="1182">
                        <c:v>13.67</c:v>
                      </c:pt>
                      <c:pt idx="1183">
                        <c:v>13.77</c:v>
                      </c:pt>
                      <c:pt idx="1184">
                        <c:v>13.67</c:v>
                      </c:pt>
                      <c:pt idx="1185">
                        <c:v>13.67</c:v>
                      </c:pt>
                      <c:pt idx="1186">
                        <c:v>13.86</c:v>
                      </c:pt>
                      <c:pt idx="1187">
                        <c:v>13.86</c:v>
                      </c:pt>
                      <c:pt idx="1188">
                        <c:v>13.84</c:v>
                      </c:pt>
                      <c:pt idx="1189">
                        <c:v>13.92</c:v>
                      </c:pt>
                      <c:pt idx="1190">
                        <c:v>13.9</c:v>
                      </c:pt>
                      <c:pt idx="1191">
                        <c:v>13.93</c:v>
                      </c:pt>
                      <c:pt idx="1192">
                        <c:v>13.51</c:v>
                      </c:pt>
                      <c:pt idx="1193">
                        <c:v>13.45</c:v>
                      </c:pt>
                      <c:pt idx="1194">
                        <c:v>13.42</c:v>
                      </c:pt>
                      <c:pt idx="1195">
                        <c:v>13.6</c:v>
                      </c:pt>
                      <c:pt idx="1196">
                        <c:v>13.67</c:v>
                      </c:pt>
                      <c:pt idx="1197">
                        <c:v>13.38</c:v>
                      </c:pt>
                      <c:pt idx="1198">
                        <c:v>13.3</c:v>
                      </c:pt>
                      <c:pt idx="1199">
                        <c:v>13.57</c:v>
                      </c:pt>
                      <c:pt idx="1200">
                        <c:v>13.4</c:v>
                      </c:pt>
                      <c:pt idx="1201">
                        <c:v>13.31</c:v>
                      </c:pt>
                      <c:pt idx="1202">
                        <c:v>13.6</c:v>
                      </c:pt>
                      <c:pt idx="1203">
                        <c:v>13.6</c:v>
                      </c:pt>
                      <c:pt idx="1204">
                        <c:v>13.33</c:v>
                      </c:pt>
                      <c:pt idx="1205">
                        <c:v>13.42</c:v>
                      </c:pt>
                      <c:pt idx="1206">
                        <c:v>13.3</c:v>
                      </c:pt>
                      <c:pt idx="1207">
                        <c:v>13.14</c:v>
                      </c:pt>
                      <c:pt idx="1208">
                        <c:v>12.9</c:v>
                      </c:pt>
                      <c:pt idx="1209">
                        <c:v>13.05</c:v>
                      </c:pt>
                      <c:pt idx="1210">
                        <c:v>13.2</c:v>
                      </c:pt>
                      <c:pt idx="1211">
                        <c:v>13.26</c:v>
                      </c:pt>
                      <c:pt idx="1212">
                        <c:v>13.19</c:v>
                      </c:pt>
                      <c:pt idx="1213">
                        <c:v>13.15</c:v>
                      </c:pt>
                      <c:pt idx="1214">
                        <c:v>13.22</c:v>
                      </c:pt>
                      <c:pt idx="1215">
                        <c:v>13.25</c:v>
                      </c:pt>
                      <c:pt idx="1216">
                        <c:v>13.21</c:v>
                      </c:pt>
                      <c:pt idx="1217">
                        <c:v>13.24</c:v>
                      </c:pt>
                      <c:pt idx="1218">
                        <c:v>13.34</c:v>
                      </c:pt>
                      <c:pt idx="1219">
                        <c:v>13.3</c:v>
                      </c:pt>
                      <c:pt idx="1220">
                        <c:v>13.41</c:v>
                      </c:pt>
                      <c:pt idx="1221">
                        <c:v>13.39</c:v>
                      </c:pt>
                      <c:pt idx="1222">
                        <c:v>13.38</c:v>
                      </c:pt>
                      <c:pt idx="1223">
                        <c:v>13.54</c:v>
                      </c:pt>
                      <c:pt idx="1224">
                        <c:v>13.47</c:v>
                      </c:pt>
                      <c:pt idx="1225">
                        <c:v>13.35</c:v>
                      </c:pt>
                      <c:pt idx="1226">
                        <c:v>13.35</c:v>
                      </c:pt>
                      <c:pt idx="1227">
                        <c:v>13.3</c:v>
                      </c:pt>
                      <c:pt idx="1228">
                        <c:v>13.2</c:v>
                      </c:pt>
                      <c:pt idx="1229">
                        <c:v>13.08</c:v>
                      </c:pt>
                      <c:pt idx="1230">
                        <c:v>13.09</c:v>
                      </c:pt>
                      <c:pt idx="1231">
                        <c:v>12.91</c:v>
                      </c:pt>
                      <c:pt idx="1232">
                        <c:v>12.95</c:v>
                      </c:pt>
                      <c:pt idx="1233">
                        <c:v>12.99</c:v>
                      </c:pt>
                      <c:pt idx="1234">
                        <c:v>13.06</c:v>
                      </c:pt>
                      <c:pt idx="1235">
                        <c:v>13.04</c:v>
                      </c:pt>
                      <c:pt idx="1236">
                        <c:v>13.13</c:v>
                      </c:pt>
                      <c:pt idx="1237">
                        <c:v>13.21</c:v>
                      </c:pt>
                      <c:pt idx="1238">
                        <c:v>13.31</c:v>
                      </c:pt>
                      <c:pt idx="1239">
                        <c:v>13.29</c:v>
                      </c:pt>
                      <c:pt idx="1240">
                        <c:v>13.23</c:v>
                      </c:pt>
                      <c:pt idx="1241">
                        <c:v>13.29</c:v>
                      </c:pt>
                      <c:pt idx="1242">
                        <c:v>13.17</c:v>
                      </c:pt>
                      <c:pt idx="1243">
                        <c:v>13</c:v>
                      </c:pt>
                      <c:pt idx="1244">
                        <c:v>13.07</c:v>
                      </c:pt>
                      <c:pt idx="1245">
                        <c:v>13.04</c:v>
                      </c:pt>
                      <c:pt idx="1246">
                        <c:v>13.16</c:v>
                      </c:pt>
                      <c:pt idx="1247">
                        <c:v>12.98</c:v>
                      </c:pt>
                      <c:pt idx="1248">
                        <c:v>12.98</c:v>
                      </c:pt>
                      <c:pt idx="1249">
                        <c:v>12.79</c:v>
                      </c:pt>
                      <c:pt idx="1250">
                        <c:v>12.78</c:v>
                      </c:pt>
                      <c:pt idx="1251">
                        <c:v>12.87</c:v>
                      </c:pt>
                      <c:pt idx="1252">
                        <c:v>12.93</c:v>
                      </c:pt>
                      <c:pt idx="1253">
                        <c:v>12.93</c:v>
                      </c:pt>
                      <c:pt idx="1254">
                        <c:v>12.75</c:v>
                      </c:pt>
                      <c:pt idx="1255">
                        <c:v>12.57</c:v>
                      </c:pt>
                      <c:pt idx="1256">
                        <c:v>12.56</c:v>
                      </c:pt>
                      <c:pt idx="1257">
                        <c:v>12.57</c:v>
                      </c:pt>
                      <c:pt idx="1258">
                        <c:v>12.63</c:v>
                      </c:pt>
                      <c:pt idx="1259">
                        <c:v>12.72</c:v>
                      </c:pt>
                      <c:pt idx="1260">
                        <c:v>12.85</c:v>
                      </c:pt>
                      <c:pt idx="1261">
                        <c:v>12.42</c:v>
                      </c:pt>
                      <c:pt idx="1262">
                        <c:v>12.43</c:v>
                      </c:pt>
                      <c:pt idx="1263">
                        <c:v>12.35</c:v>
                      </c:pt>
                      <c:pt idx="1264">
                        <c:v>12.11</c:v>
                      </c:pt>
                      <c:pt idx="1265">
                        <c:v>12.08</c:v>
                      </c:pt>
                      <c:pt idx="1266">
                        <c:v>11.97</c:v>
                      </c:pt>
                      <c:pt idx="1267">
                        <c:v>12.11</c:v>
                      </c:pt>
                      <c:pt idx="1268">
                        <c:v>12.03</c:v>
                      </c:pt>
                      <c:pt idx="1269">
                        <c:v>12.15</c:v>
                      </c:pt>
                      <c:pt idx="1270">
                        <c:v>12.21</c:v>
                      </c:pt>
                      <c:pt idx="1271">
                        <c:v>11.95</c:v>
                      </c:pt>
                      <c:pt idx="1272">
                        <c:v>12.01</c:v>
                      </c:pt>
                      <c:pt idx="1273">
                        <c:v>12.08</c:v>
                      </c:pt>
                      <c:pt idx="1274">
                        <c:v>12.07</c:v>
                      </c:pt>
                      <c:pt idx="1275">
                        <c:v>12.24</c:v>
                      </c:pt>
                      <c:pt idx="1276">
                        <c:v>12.17</c:v>
                      </c:pt>
                      <c:pt idx="1277">
                        <c:v>12.05</c:v>
                      </c:pt>
                      <c:pt idx="1278">
                        <c:v>11.97</c:v>
                      </c:pt>
                      <c:pt idx="1279">
                        <c:v>12.09</c:v>
                      </c:pt>
                      <c:pt idx="1280">
                        <c:v>12.15</c:v>
                      </c:pt>
                      <c:pt idx="1281">
                        <c:v>12.4</c:v>
                      </c:pt>
                      <c:pt idx="1282">
                        <c:v>12.45</c:v>
                      </c:pt>
                      <c:pt idx="1283">
                        <c:v>12.68</c:v>
                      </c:pt>
                      <c:pt idx="1284">
                        <c:v>12.57</c:v>
                      </c:pt>
                      <c:pt idx="1285">
                        <c:v>12.5</c:v>
                      </c:pt>
                      <c:pt idx="1286">
                        <c:v>12.7</c:v>
                      </c:pt>
                      <c:pt idx="1287">
                        <c:v>12.54</c:v>
                      </c:pt>
                      <c:pt idx="1288">
                        <c:v>12.2</c:v>
                      </c:pt>
                      <c:pt idx="1289">
                        <c:v>12.15</c:v>
                      </c:pt>
                      <c:pt idx="1290">
                        <c:v>12.16</c:v>
                      </c:pt>
                      <c:pt idx="1291">
                        <c:v>12.07</c:v>
                      </c:pt>
                      <c:pt idx="1292">
                        <c:v>12.05</c:v>
                      </c:pt>
                      <c:pt idx="1293">
                        <c:v>11.88</c:v>
                      </c:pt>
                      <c:pt idx="1294">
                        <c:v>12.03</c:v>
                      </c:pt>
                      <c:pt idx="1295">
                        <c:v>12.17</c:v>
                      </c:pt>
                      <c:pt idx="1296">
                        <c:v>12.46</c:v>
                      </c:pt>
                      <c:pt idx="1297">
                        <c:v>12.43</c:v>
                      </c:pt>
                      <c:pt idx="1298">
                        <c:v>12.34</c:v>
                      </c:pt>
                      <c:pt idx="1299">
                        <c:v>12.32</c:v>
                      </c:pt>
                      <c:pt idx="1300">
                        <c:v>12.03</c:v>
                      </c:pt>
                      <c:pt idx="1301">
                        <c:v>12.04</c:v>
                      </c:pt>
                      <c:pt idx="1302">
                        <c:v>12</c:v>
                      </c:pt>
                      <c:pt idx="1303">
                        <c:v>11.97</c:v>
                      </c:pt>
                      <c:pt idx="1304">
                        <c:v>11.64</c:v>
                      </c:pt>
                      <c:pt idx="1305">
                        <c:v>11.7</c:v>
                      </c:pt>
                      <c:pt idx="1306">
                        <c:v>11.11</c:v>
                      </c:pt>
                      <c:pt idx="1307">
                        <c:v>10.89</c:v>
                      </c:pt>
                      <c:pt idx="1308">
                        <c:v>9.86</c:v>
                      </c:pt>
                      <c:pt idx="1309">
                        <c:v>10.63</c:v>
                      </c:pt>
                      <c:pt idx="1310">
                        <c:v>9.89</c:v>
                      </c:pt>
                      <c:pt idx="1311">
                        <c:v>10.44</c:v>
                      </c:pt>
                      <c:pt idx="1312">
                        <c:v>10.37</c:v>
                      </c:pt>
                      <c:pt idx="1313">
                        <c:v>10.7</c:v>
                      </c:pt>
                      <c:pt idx="1314">
                        <c:v>10.49</c:v>
                      </c:pt>
                      <c:pt idx="1315">
                        <c:v>10.55</c:v>
                      </c:pt>
                      <c:pt idx="1316">
                        <c:v>10.039999999999999</c:v>
                      </c:pt>
                      <c:pt idx="1317">
                        <c:v>9.84</c:v>
                      </c:pt>
                      <c:pt idx="1318">
                        <c:v>9.7200000000000006</c:v>
                      </c:pt>
                      <c:pt idx="1319">
                        <c:v>10.029999999999999</c:v>
                      </c:pt>
                      <c:pt idx="1320">
                        <c:v>10.3</c:v>
                      </c:pt>
                      <c:pt idx="1321">
                        <c:v>10.27</c:v>
                      </c:pt>
                      <c:pt idx="1322">
                        <c:v>10.36</c:v>
                      </c:pt>
                      <c:pt idx="1323">
                        <c:v>10.79</c:v>
                      </c:pt>
                      <c:pt idx="1324">
                        <c:v>10.72</c:v>
                      </c:pt>
                      <c:pt idx="1325">
                        <c:v>10.85</c:v>
                      </c:pt>
                      <c:pt idx="1326">
                        <c:v>10.61</c:v>
                      </c:pt>
                      <c:pt idx="1327">
                        <c:v>10.17</c:v>
                      </c:pt>
                      <c:pt idx="1328">
                        <c:v>9.99</c:v>
                      </c:pt>
                      <c:pt idx="1329">
                        <c:v>10.47</c:v>
                      </c:pt>
                      <c:pt idx="1330">
                        <c:v>10.25</c:v>
                      </c:pt>
                      <c:pt idx="1331">
                        <c:v>9.92</c:v>
                      </c:pt>
                      <c:pt idx="1332">
                        <c:v>10.029999999999999</c:v>
                      </c:pt>
                      <c:pt idx="1333">
                        <c:v>10.1</c:v>
                      </c:pt>
                      <c:pt idx="1334">
                        <c:v>10.220000000000001</c:v>
                      </c:pt>
                      <c:pt idx="1335">
                        <c:v>10.48</c:v>
                      </c:pt>
                      <c:pt idx="1336">
                        <c:v>10.46</c:v>
                      </c:pt>
                      <c:pt idx="1337">
                        <c:v>10.19</c:v>
                      </c:pt>
                      <c:pt idx="1338">
                        <c:v>10.16</c:v>
                      </c:pt>
                      <c:pt idx="1339">
                        <c:v>9.65</c:v>
                      </c:pt>
                      <c:pt idx="1340">
                        <c:v>9.3800000000000008</c:v>
                      </c:pt>
                      <c:pt idx="1341">
                        <c:v>9.4700000000000006</c:v>
                      </c:pt>
                      <c:pt idx="1342">
                        <c:v>9.9</c:v>
                      </c:pt>
                      <c:pt idx="1343">
                        <c:v>9.9499999999999993</c:v>
                      </c:pt>
                      <c:pt idx="1344">
                        <c:v>9.65</c:v>
                      </c:pt>
                      <c:pt idx="1345">
                        <c:v>9.93</c:v>
                      </c:pt>
                      <c:pt idx="1346">
                        <c:v>9.58</c:v>
                      </c:pt>
                      <c:pt idx="1347">
                        <c:v>9.15</c:v>
                      </c:pt>
                      <c:pt idx="1348">
                        <c:v>9.52</c:v>
                      </c:pt>
                      <c:pt idx="1349">
                        <c:v>9.65</c:v>
                      </c:pt>
                      <c:pt idx="1350">
                        <c:v>9.9499999999999993</c:v>
                      </c:pt>
                      <c:pt idx="1351">
                        <c:v>9.6</c:v>
                      </c:pt>
                      <c:pt idx="1352">
                        <c:v>10.09</c:v>
                      </c:pt>
                      <c:pt idx="1353">
                        <c:v>10.08</c:v>
                      </c:pt>
                      <c:pt idx="1354">
                        <c:v>10.33</c:v>
                      </c:pt>
                      <c:pt idx="1355">
                        <c:v>10.1</c:v>
                      </c:pt>
                      <c:pt idx="1356">
                        <c:v>10.220000000000001</c:v>
                      </c:pt>
                      <c:pt idx="1357">
                        <c:v>9.9</c:v>
                      </c:pt>
                      <c:pt idx="1358">
                        <c:v>10.38</c:v>
                      </c:pt>
                      <c:pt idx="1359">
                        <c:v>10.23</c:v>
                      </c:pt>
                      <c:pt idx="1360">
                        <c:v>10.38</c:v>
                      </c:pt>
                      <c:pt idx="1361">
                        <c:v>10.65</c:v>
                      </c:pt>
                      <c:pt idx="1362">
                        <c:v>10.89</c:v>
                      </c:pt>
                      <c:pt idx="1363">
                        <c:v>10.56</c:v>
                      </c:pt>
                      <c:pt idx="1364">
                        <c:v>10.75</c:v>
                      </c:pt>
                      <c:pt idx="1365">
                        <c:v>11.39</c:v>
                      </c:pt>
                      <c:pt idx="1366">
                        <c:v>11.4</c:v>
                      </c:pt>
                      <c:pt idx="1367">
                        <c:v>10.94</c:v>
                      </c:pt>
                      <c:pt idx="1368">
                        <c:v>10.43</c:v>
                      </c:pt>
                      <c:pt idx="1369">
                        <c:v>10.74</c:v>
                      </c:pt>
                      <c:pt idx="1370">
                        <c:v>10.93</c:v>
                      </c:pt>
                      <c:pt idx="1371">
                        <c:v>10.77</c:v>
                      </c:pt>
                      <c:pt idx="1372">
                        <c:v>10.84</c:v>
                      </c:pt>
                      <c:pt idx="1373">
                        <c:v>11.04</c:v>
                      </c:pt>
                      <c:pt idx="1374">
                        <c:v>10.44</c:v>
                      </c:pt>
                      <c:pt idx="1375">
                        <c:v>10.49</c:v>
                      </c:pt>
                      <c:pt idx="1376">
                        <c:v>10.73</c:v>
                      </c:pt>
                      <c:pt idx="1377">
                        <c:v>10.52</c:v>
                      </c:pt>
                      <c:pt idx="1378">
                        <c:v>10.57</c:v>
                      </c:pt>
                      <c:pt idx="1379">
                        <c:v>10.31</c:v>
                      </c:pt>
                      <c:pt idx="1380">
                        <c:v>10.11</c:v>
                      </c:pt>
                      <c:pt idx="1381">
                        <c:v>10.14</c:v>
                      </c:pt>
                      <c:pt idx="1382">
                        <c:v>9.89</c:v>
                      </c:pt>
                      <c:pt idx="1383">
                        <c:v>9.8000000000000007</c:v>
                      </c:pt>
                      <c:pt idx="1384">
                        <c:v>9.5299999999999994</c:v>
                      </c:pt>
                      <c:pt idx="1385">
                        <c:v>9.56</c:v>
                      </c:pt>
                      <c:pt idx="1386">
                        <c:v>9.84</c:v>
                      </c:pt>
                      <c:pt idx="1387">
                        <c:v>9.7799999999999994</c:v>
                      </c:pt>
                      <c:pt idx="1388">
                        <c:v>10.39</c:v>
                      </c:pt>
                      <c:pt idx="1389">
                        <c:v>10.33</c:v>
                      </c:pt>
                      <c:pt idx="1390">
                        <c:v>10.47</c:v>
                      </c:pt>
                      <c:pt idx="1391">
                        <c:v>10.68</c:v>
                      </c:pt>
                      <c:pt idx="1392">
                        <c:v>10.69</c:v>
                      </c:pt>
                      <c:pt idx="1393">
                        <c:v>10.82</c:v>
                      </c:pt>
                      <c:pt idx="1394">
                        <c:v>10.4</c:v>
                      </c:pt>
                      <c:pt idx="1395">
                        <c:v>10.63</c:v>
                      </c:pt>
                      <c:pt idx="1396">
                        <c:v>10.38</c:v>
                      </c:pt>
                      <c:pt idx="1397">
                        <c:v>10.23</c:v>
                      </c:pt>
                      <c:pt idx="1398">
                        <c:v>10.19</c:v>
                      </c:pt>
                      <c:pt idx="1399">
                        <c:v>10.199999999999999</c:v>
                      </c:pt>
                      <c:pt idx="1400">
                        <c:v>10.17</c:v>
                      </c:pt>
                      <c:pt idx="1401">
                        <c:v>9.9499999999999993</c:v>
                      </c:pt>
                      <c:pt idx="1402">
                        <c:v>10.32</c:v>
                      </c:pt>
                      <c:pt idx="1403">
                        <c:v>10.38</c:v>
                      </c:pt>
                      <c:pt idx="1404">
                        <c:v>10.59</c:v>
                      </c:pt>
                      <c:pt idx="1405">
                        <c:v>10.67</c:v>
                      </c:pt>
                      <c:pt idx="1406">
                        <c:v>10.6</c:v>
                      </c:pt>
                      <c:pt idx="1407">
                        <c:v>10.43</c:v>
                      </c:pt>
                      <c:pt idx="1408">
                        <c:v>10.6</c:v>
                      </c:pt>
                      <c:pt idx="1409">
                        <c:v>10.55</c:v>
                      </c:pt>
                      <c:pt idx="1410">
                        <c:v>10.82</c:v>
                      </c:pt>
                      <c:pt idx="1411">
                        <c:v>10.79</c:v>
                      </c:pt>
                      <c:pt idx="1412">
                        <c:v>10.93</c:v>
                      </c:pt>
                      <c:pt idx="1413">
                        <c:v>10.87</c:v>
                      </c:pt>
                      <c:pt idx="1414">
                        <c:v>10.93</c:v>
                      </c:pt>
                      <c:pt idx="1415">
                        <c:v>11.12</c:v>
                      </c:pt>
                      <c:pt idx="1416">
                        <c:v>11.24</c:v>
                      </c:pt>
                      <c:pt idx="1417">
                        <c:v>11.29</c:v>
                      </c:pt>
                      <c:pt idx="1418">
                        <c:v>11.2</c:v>
                      </c:pt>
                      <c:pt idx="1419">
                        <c:v>11.12</c:v>
                      </c:pt>
                      <c:pt idx="1420">
                        <c:v>11.29</c:v>
                      </c:pt>
                      <c:pt idx="1421">
                        <c:v>11.4</c:v>
                      </c:pt>
                      <c:pt idx="1422">
                        <c:v>11.47</c:v>
                      </c:pt>
                      <c:pt idx="1423">
                        <c:v>11.51</c:v>
                      </c:pt>
                      <c:pt idx="1424">
                        <c:v>11.49</c:v>
                      </c:pt>
                      <c:pt idx="1425">
                        <c:v>11.52</c:v>
                      </c:pt>
                      <c:pt idx="1426">
                        <c:v>11.42</c:v>
                      </c:pt>
                      <c:pt idx="1427">
                        <c:v>11.46</c:v>
                      </c:pt>
                      <c:pt idx="1428">
                        <c:v>11.36</c:v>
                      </c:pt>
                      <c:pt idx="1429">
                        <c:v>11.41</c:v>
                      </c:pt>
                      <c:pt idx="1430">
                        <c:v>11.58</c:v>
                      </c:pt>
                      <c:pt idx="1431">
                        <c:v>11.64</c:v>
                      </c:pt>
                      <c:pt idx="1432">
                        <c:v>11.95</c:v>
                      </c:pt>
                      <c:pt idx="1433">
                        <c:v>11.89</c:v>
                      </c:pt>
                      <c:pt idx="1434">
                        <c:v>11.89</c:v>
                      </c:pt>
                      <c:pt idx="1435">
                        <c:v>11.98</c:v>
                      </c:pt>
                      <c:pt idx="1436">
                        <c:v>11.93</c:v>
                      </c:pt>
                      <c:pt idx="1437">
                        <c:v>11.81</c:v>
                      </c:pt>
                      <c:pt idx="1438">
                        <c:v>11.92</c:v>
                      </c:pt>
                      <c:pt idx="1439">
                        <c:v>11.81</c:v>
                      </c:pt>
                      <c:pt idx="1440">
                        <c:v>11.74</c:v>
                      </c:pt>
                      <c:pt idx="1441">
                        <c:v>11.92</c:v>
                      </c:pt>
                      <c:pt idx="1442">
                        <c:v>12</c:v>
                      </c:pt>
                      <c:pt idx="1443">
                        <c:v>11.98</c:v>
                      </c:pt>
                      <c:pt idx="1444">
                        <c:v>11.84</c:v>
                      </c:pt>
                      <c:pt idx="1445">
                        <c:v>11.94</c:v>
                      </c:pt>
                      <c:pt idx="1446">
                        <c:v>11.9</c:v>
                      </c:pt>
                      <c:pt idx="1447">
                        <c:v>11.99</c:v>
                      </c:pt>
                      <c:pt idx="1448">
                        <c:v>12.02</c:v>
                      </c:pt>
                      <c:pt idx="1449">
                        <c:v>11.97</c:v>
                      </c:pt>
                      <c:pt idx="1450">
                        <c:v>12.1</c:v>
                      </c:pt>
                      <c:pt idx="1451">
                        <c:v>12.05</c:v>
                      </c:pt>
                      <c:pt idx="1452">
                        <c:v>12.01</c:v>
                      </c:pt>
                      <c:pt idx="1453">
                        <c:v>11.71</c:v>
                      </c:pt>
                      <c:pt idx="1454">
                        <c:v>11.87</c:v>
                      </c:pt>
                      <c:pt idx="1455">
                        <c:v>11.98</c:v>
                      </c:pt>
                      <c:pt idx="1456">
                        <c:v>12.08</c:v>
                      </c:pt>
                      <c:pt idx="1457">
                        <c:v>12.05</c:v>
                      </c:pt>
                      <c:pt idx="1458">
                        <c:v>12.51</c:v>
                      </c:pt>
                      <c:pt idx="1459">
                        <c:v>12.52</c:v>
                      </c:pt>
                      <c:pt idx="1460">
                        <c:v>12.74</c:v>
                      </c:pt>
                      <c:pt idx="1461">
                        <c:v>12.75</c:v>
                      </c:pt>
                      <c:pt idx="1462">
                        <c:v>12.82</c:v>
                      </c:pt>
                      <c:pt idx="1463">
                        <c:v>12.88</c:v>
                      </c:pt>
                      <c:pt idx="1464">
                        <c:v>12.82</c:v>
                      </c:pt>
                      <c:pt idx="1465">
                        <c:v>12.65</c:v>
                      </c:pt>
                      <c:pt idx="1466">
                        <c:v>12.76</c:v>
                      </c:pt>
                      <c:pt idx="1467">
                        <c:v>12.96</c:v>
                      </c:pt>
                      <c:pt idx="1468">
                        <c:v>12.84</c:v>
                      </c:pt>
                      <c:pt idx="1469">
                        <c:v>12.87</c:v>
                      </c:pt>
                      <c:pt idx="1470">
                        <c:v>12.74</c:v>
                      </c:pt>
                      <c:pt idx="1471">
                        <c:v>12.82</c:v>
                      </c:pt>
                      <c:pt idx="1472">
                        <c:v>12.91</c:v>
                      </c:pt>
                      <c:pt idx="1473">
                        <c:v>12.84</c:v>
                      </c:pt>
                      <c:pt idx="1474">
                        <c:v>12.64</c:v>
                      </c:pt>
                      <c:pt idx="1475">
                        <c:v>12.6</c:v>
                      </c:pt>
                      <c:pt idx="1476">
                        <c:v>12.41</c:v>
                      </c:pt>
                      <c:pt idx="1477">
                        <c:v>12.14</c:v>
                      </c:pt>
                      <c:pt idx="1478">
                        <c:v>12.33</c:v>
                      </c:pt>
                      <c:pt idx="1479">
                        <c:v>12.57</c:v>
                      </c:pt>
                      <c:pt idx="1480">
                        <c:v>12.27</c:v>
                      </c:pt>
                      <c:pt idx="1481">
                        <c:v>12.36</c:v>
                      </c:pt>
                      <c:pt idx="1482">
                        <c:v>12.52</c:v>
                      </c:pt>
                      <c:pt idx="1483">
                        <c:v>12.44</c:v>
                      </c:pt>
                      <c:pt idx="1484">
                        <c:v>12.39</c:v>
                      </c:pt>
                      <c:pt idx="1485">
                        <c:v>12.32</c:v>
                      </c:pt>
                      <c:pt idx="1486">
                        <c:v>12.23</c:v>
                      </c:pt>
                      <c:pt idx="1487">
                        <c:v>12.37</c:v>
                      </c:pt>
                      <c:pt idx="1488">
                        <c:v>12.48</c:v>
                      </c:pt>
                      <c:pt idx="1489">
                        <c:v>12.58</c:v>
                      </c:pt>
                      <c:pt idx="1490">
                        <c:v>12.59</c:v>
                      </c:pt>
                      <c:pt idx="1491">
                        <c:v>12.52</c:v>
                      </c:pt>
                      <c:pt idx="1492">
                        <c:v>12.65</c:v>
                      </c:pt>
                      <c:pt idx="1493">
                        <c:v>12.55</c:v>
                      </c:pt>
                      <c:pt idx="1494">
                        <c:v>12.44</c:v>
                      </c:pt>
                      <c:pt idx="1495">
                        <c:v>12.25</c:v>
                      </c:pt>
                      <c:pt idx="1496">
                        <c:v>12.32</c:v>
                      </c:pt>
                      <c:pt idx="1497">
                        <c:v>12.24</c:v>
                      </c:pt>
                      <c:pt idx="1498">
                        <c:v>12.1</c:v>
                      </c:pt>
                      <c:pt idx="1499">
                        <c:v>12.15</c:v>
                      </c:pt>
                      <c:pt idx="1500">
                        <c:v>12.01</c:v>
                      </c:pt>
                      <c:pt idx="1501">
                        <c:v>11.77</c:v>
                      </c:pt>
                      <c:pt idx="1502">
                        <c:v>11.71</c:v>
                      </c:pt>
                      <c:pt idx="1503">
                        <c:v>11.54</c:v>
                      </c:pt>
                      <c:pt idx="1504">
                        <c:v>11.3</c:v>
                      </c:pt>
                      <c:pt idx="1505">
                        <c:v>11.17</c:v>
                      </c:pt>
                      <c:pt idx="1506">
                        <c:v>11.28</c:v>
                      </c:pt>
                      <c:pt idx="1507">
                        <c:v>11.36</c:v>
                      </c:pt>
                      <c:pt idx="1508">
                        <c:v>11.41</c:v>
                      </c:pt>
                      <c:pt idx="1509">
                        <c:v>11.41</c:v>
                      </c:pt>
                      <c:pt idx="1510">
                        <c:v>11.37</c:v>
                      </c:pt>
                      <c:pt idx="1511">
                        <c:v>11.54</c:v>
                      </c:pt>
                      <c:pt idx="1512">
                        <c:v>11.27</c:v>
                      </c:pt>
                      <c:pt idx="1513">
                        <c:v>11.36</c:v>
                      </c:pt>
                      <c:pt idx="1514">
                        <c:v>10.94</c:v>
                      </c:pt>
                      <c:pt idx="1515">
                        <c:v>10.84</c:v>
                      </c:pt>
                      <c:pt idx="1516">
                        <c:v>11.02</c:v>
                      </c:pt>
                      <c:pt idx="1517">
                        <c:v>11.34</c:v>
                      </c:pt>
                      <c:pt idx="1518">
                        <c:v>11.33</c:v>
                      </c:pt>
                      <c:pt idx="1519">
                        <c:v>11.47</c:v>
                      </c:pt>
                      <c:pt idx="1520">
                        <c:v>11.26</c:v>
                      </c:pt>
                      <c:pt idx="1521">
                        <c:v>11.43</c:v>
                      </c:pt>
                      <c:pt idx="1522">
                        <c:v>11.39</c:v>
                      </c:pt>
                      <c:pt idx="1523">
                        <c:v>11.52</c:v>
                      </c:pt>
                      <c:pt idx="1524">
                        <c:v>11.63</c:v>
                      </c:pt>
                      <c:pt idx="1525">
                        <c:v>11.57</c:v>
                      </c:pt>
                      <c:pt idx="1526">
                        <c:v>11.76</c:v>
                      </c:pt>
                      <c:pt idx="1527">
                        <c:v>11.79</c:v>
                      </c:pt>
                      <c:pt idx="1528">
                        <c:v>11.52</c:v>
                      </c:pt>
                      <c:pt idx="1529">
                        <c:v>11.63</c:v>
                      </c:pt>
                      <c:pt idx="1530">
                        <c:v>11.39</c:v>
                      </c:pt>
                      <c:pt idx="1531">
                        <c:v>11.45</c:v>
                      </c:pt>
                      <c:pt idx="1532">
                        <c:v>11.58</c:v>
                      </c:pt>
                      <c:pt idx="1533">
                        <c:v>11.58</c:v>
                      </c:pt>
                      <c:pt idx="1534">
                        <c:v>11.88</c:v>
                      </c:pt>
                      <c:pt idx="1535">
                        <c:v>11.95</c:v>
                      </c:pt>
                      <c:pt idx="1536">
                        <c:v>12.01</c:v>
                      </c:pt>
                      <c:pt idx="1537">
                        <c:v>11.84</c:v>
                      </c:pt>
                      <c:pt idx="1538">
                        <c:v>11.74</c:v>
                      </c:pt>
                      <c:pt idx="1539">
                        <c:v>11.72</c:v>
                      </c:pt>
                      <c:pt idx="1540">
                        <c:v>11.63</c:v>
                      </c:pt>
                      <c:pt idx="1541">
                        <c:v>11.73</c:v>
                      </c:pt>
                      <c:pt idx="1542">
                        <c:v>11.61</c:v>
                      </c:pt>
                      <c:pt idx="1543">
                        <c:v>11.92</c:v>
                      </c:pt>
                      <c:pt idx="1544">
                        <c:v>11.91</c:v>
                      </c:pt>
                      <c:pt idx="1545">
                        <c:v>11.97</c:v>
                      </c:pt>
                      <c:pt idx="1546">
                        <c:v>11.92</c:v>
                      </c:pt>
                      <c:pt idx="1547">
                        <c:v>11.84</c:v>
                      </c:pt>
                      <c:pt idx="1548">
                        <c:v>11.66</c:v>
                      </c:pt>
                      <c:pt idx="1549">
                        <c:v>11.57</c:v>
                      </c:pt>
                      <c:pt idx="1550">
                        <c:v>11.54</c:v>
                      </c:pt>
                      <c:pt idx="1551">
                        <c:v>11.58</c:v>
                      </c:pt>
                      <c:pt idx="1552">
                        <c:v>11.75</c:v>
                      </c:pt>
                      <c:pt idx="1553">
                        <c:v>11.97</c:v>
                      </c:pt>
                      <c:pt idx="1554">
                        <c:v>11.95</c:v>
                      </c:pt>
                      <c:pt idx="1555">
                        <c:v>11.89</c:v>
                      </c:pt>
                      <c:pt idx="1556">
                        <c:v>11.84</c:v>
                      </c:pt>
                      <c:pt idx="1557">
                        <c:v>11.75</c:v>
                      </c:pt>
                      <c:pt idx="1558">
                        <c:v>12.02</c:v>
                      </c:pt>
                      <c:pt idx="1559">
                        <c:v>12.07</c:v>
                      </c:pt>
                      <c:pt idx="1560">
                        <c:v>12.12</c:v>
                      </c:pt>
                      <c:pt idx="1561">
                        <c:v>12.12</c:v>
                      </c:pt>
                      <c:pt idx="1562">
                        <c:v>12.11</c:v>
                      </c:pt>
                      <c:pt idx="1563">
                        <c:v>12.12</c:v>
                      </c:pt>
                      <c:pt idx="1564">
                        <c:v>12.13</c:v>
                      </c:pt>
                      <c:pt idx="1565">
                        <c:v>12.11</c:v>
                      </c:pt>
                      <c:pt idx="1566">
                        <c:v>12.15</c:v>
                      </c:pt>
                      <c:pt idx="1567">
                        <c:v>12.23</c:v>
                      </c:pt>
                      <c:pt idx="1568">
                        <c:v>12.27</c:v>
                      </c:pt>
                      <c:pt idx="1569">
                        <c:v>12.31</c:v>
                      </c:pt>
                      <c:pt idx="1570">
                        <c:v>12.35</c:v>
                      </c:pt>
                      <c:pt idx="1571">
                        <c:v>12.33</c:v>
                      </c:pt>
                      <c:pt idx="1572">
                        <c:v>12.21</c:v>
                      </c:pt>
                      <c:pt idx="1573">
                        <c:v>12.27</c:v>
                      </c:pt>
                      <c:pt idx="1574">
                        <c:v>12.27</c:v>
                      </c:pt>
                      <c:pt idx="1575">
                        <c:v>12.25</c:v>
                      </c:pt>
                      <c:pt idx="1576">
                        <c:v>12.27</c:v>
                      </c:pt>
                      <c:pt idx="1577">
                        <c:v>12.21</c:v>
                      </c:pt>
                      <c:pt idx="1578">
                        <c:v>12.3</c:v>
                      </c:pt>
                      <c:pt idx="1579">
                        <c:v>12.3</c:v>
                      </c:pt>
                      <c:pt idx="1580">
                        <c:v>12.3</c:v>
                      </c:pt>
                      <c:pt idx="1581">
                        <c:v>12.59</c:v>
                      </c:pt>
                      <c:pt idx="1582">
                        <c:v>12.72</c:v>
                      </c:pt>
                      <c:pt idx="1583">
                        <c:v>12.61</c:v>
                      </c:pt>
                      <c:pt idx="1584">
                        <c:v>12.72</c:v>
                      </c:pt>
                      <c:pt idx="1585">
                        <c:v>12.77</c:v>
                      </c:pt>
                      <c:pt idx="1586">
                        <c:v>13.1</c:v>
                      </c:pt>
                      <c:pt idx="1587">
                        <c:v>13.21</c:v>
                      </c:pt>
                      <c:pt idx="1588">
                        <c:v>13.08</c:v>
                      </c:pt>
                      <c:pt idx="1589">
                        <c:v>13.02</c:v>
                      </c:pt>
                      <c:pt idx="1590">
                        <c:v>13.01</c:v>
                      </c:pt>
                      <c:pt idx="1591">
                        <c:v>12.94</c:v>
                      </c:pt>
                      <c:pt idx="1592">
                        <c:v>12.84</c:v>
                      </c:pt>
                      <c:pt idx="1593">
                        <c:v>12.85</c:v>
                      </c:pt>
                      <c:pt idx="1594">
                        <c:v>12.65</c:v>
                      </c:pt>
                      <c:pt idx="1595">
                        <c:v>12.57</c:v>
                      </c:pt>
                      <c:pt idx="1596">
                        <c:v>12.69</c:v>
                      </c:pt>
                      <c:pt idx="1597">
                        <c:v>12.65</c:v>
                      </c:pt>
                      <c:pt idx="1598">
                        <c:v>12.7</c:v>
                      </c:pt>
                      <c:pt idx="1599">
                        <c:v>12.73</c:v>
                      </c:pt>
                      <c:pt idx="1600">
                        <c:v>12.84</c:v>
                      </c:pt>
                      <c:pt idx="1601">
                        <c:v>13.04</c:v>
                      </c:pt>
                      <c:pt idx="1602">
                        <c:v>13.03</c:v>
                      </c:pt>
                      <c:pt idx="1603">
                        <c:v>13.02</c:v>
                      </c:pt>
                      <c:pt idx="1604">
                        <c:v>12.94</c:v>
                      </c:pt>
                      <c:pt idx="1605">
                        <c:v>12.93</c:v>
                      </c:pt>
                      <c:pt idx="1606">
                        <c:v>13</c:v>
                      </c:pt>
                      <c:pt idx="1607">
                        <c:v>12.82</c:v>
                      </c:pt>
                      <c:pt idx="1608">
                        <c:v>12.97</c:v>
                      </c:pt>
                      <c:pt idx="1609">
                        <c:v>13.05</c:v>
                      </c:pt>
                      <c:pt idx="1610">
                        <c:v>13.22</c:v>
                      </c:pt>
                      <c:pt idx="1611">
                        <c:v>13.25</c:v>
                      </c:pt>
                      <c:pt idx="1612">
                        <c:v>13.07</c:v>
                      </c:pt>
                      <c:pt idx="1613">
                        <c:v>13.07</c:v>
                      </c:pt>
                      <c:pt idx="1614">
                        <c:v>12.85</c:v>
                      </c:pt>
                      <c:pt idx="1615">
                        <c:v>12.85</c:v>
                      </c:pt>
                      <c:pt idx="1616">
                        <c:v>12.88</c:v>
                      </c:pt>
                      <c:pt idx="1617">
                        <c:v>12.82</c:v>
                      </c:pt>
                      <c:pt idx="1618">
                        <c:v>12.82</c:v>
                      </c:pt>
                      <c:pt idx="1619">
                        <c:v>12.82</c:v>
                      </c:pt>
                      <c:pt idx="1620">
                        <c:v>12.9</c:v>
                      </c:pt>
                      <c:pt idx="1621">
                        <c:v>13.05</c:v>
                      </c:pt>
                      <c:pt idx="1622">
                        <c:v>12.98</c:v>
                      </c:pt>
                      <c:pt idx="1623">
                        <c:v>12.95</c:v>
                      </c:pt>
                      <c:pt idx="1624">
                        <c:v>13.1</c:v>
                      </c:pt>
                      <c:pt idx="1625">
                        <c:v>12.66</c:v>
                      </c:pt>
                      <c:pt idx="1626">
                        <c:v>12.56</c:v>
                      </c:pt>
                      <c:pt idx="1627">
                        <c:v>12.57</c:v>
                      </c:pt>
                      <c:pt idx="1628">
                        <c:v>12.59</c:v>
                      </c:pt>
                      <c:pt idx="1629">
                        <c:v>12.51</c:v>
                      </c:pt>
                      <c:pt idx="1630">
                        <c:v>12.29</c:v>
                      </c:pt>
                      <c:pt idx="1631">
                        <c:v>12.31</c:v>
                      </c:pt>
                      <c:pt idx="1632">
                        <c:v>12.39</c:v>
                      </c:pt>
                      <c:pt idx="1633">
                        <c:v>12.63</c:v>
                      </c:pt>
                      <c:pt idx="1634">
                        <c:v>12.7</c:v>
                      </c:pt>
                      <c:pt idx="1635">
                        <c:v>12.7</c:v>
                      </c:pt>
                      <c:pt idx="1636">
                        <c:v>12.85</c:v>
                      </c:pt>
                      <c:pt idx="1637">
                        <c:v>12.8</c:v>
                      </c:pt>
                      <c:pt idx="1638">
                        <c:v>12.69</c:v>
                      </c:pt>
                      <c:pt idx="1639">
                        <c:v>12.74</c:v>
                      </c:pt>
                      <c:pt idx="1640">
                        <c:v>12.8</c:v>
                      </c:pt>
                      <c:pt idx="1641">
                        <c:v>12.78</c:v>
                      </c:pt>
                      <c:pt idx="1642">
                        <c:v>12.74</c:v>
                      </c:pt>
                      <c:pt idx="1643">
                        <c:v>12.7</c:v>
                      </c:pt>
                      <c:pt idx="1644">
                        <c:v>12.86</c:v>
                      </c:pt>
                      <c:pt idx="1645">
                        <c:v>12.9</c:v>
                      </c:pt>
                      <c:pt idx="1646">
                        <c:v>13</c:v>
                      </c:pt>
                      <c:pt idx="1647">
                        <c:v>12.97</c:v>
                      </c:pt>
                      <c:pt idx="1648">
                        <c:v>13.04</c:v>
                      </c:pt>
                      <c:pt idx="1649">
                        <c:v>13.09</c:v>
                      </c:pt>
                      <c:pt idx="1650">
                        <c:v>13.03</c:v>
                      </c:pt>
                      <c:pt idx="1651">
                        <c:v>12.98</c:v>
                      </c:pt>
                      <c:pt idx="1652">
                        <c:v>13.25</c:v>
                      </c:pt>
                      <c:pt idx="1653">
                        <c:v>13.44</c:v>
                      </c:pt>
                      <c:pt idx="1654">
                        <c:v>13.36</c:v>
                      </c:pt>
                      <c:pt idx="1655">
                        <c:v>13.55</c:v>
                      </c:pt>
                      <c:pt idx="1656">
                        <c:v>13.3</c:v>
                      </c:pt>
                      <c:pt idx="1657">
                        <c:v>13.28</c:v>
                      </c:pt>
                      <c:pt idx="1658">
                        <c:v>13.27</c:v>
                      </c:pt>
                      <c:pt idx="1659">
                        <c:v>13.23</c:v>
                      </c:pt>
                      <c:pt idx="1660">
                        <c:v>13.13</c:v>
                      </c:pt>
                      <c:pt idx="1661">
                        <c:v>13.3</c:v>
                      </c:pt>
                      <c:pt idx="1662">
                        <c:v>13.68</c:v>
                      </c:pt>
                      <c:pt idx="1663">
                        <c:v>13.67</c:v>
                      </c:pt>
                      <c:pt idx="1664">
                        <c:v>13.83</c:v>
                      </c:pt>
                      <c:pt idx="1665">
                        <c:v>13.8</c:v>
                      </c:pt>
                      <c:pt idx="1666">
                        <c:v>13.76</c:v>
                      </c:pt>
                      <c:pt idx="1667">
                        <c:v>13.73</c:v>
                      </c:pt>
                      <c:pt idx="1668">
                        <c:v>13.91</c:v>
                      </c:pt>
                      <c:pt idx="1669">
                        <c:v>13.88</c:v>
                      </c:pt>
                      <c:pt idx="1670">
                        <c:v>13.84</c:v>
                      </c:pt>
                      <c:pt idx="1671">
                        <c:v>13.9</c:v>
                      </c:pt>
                      <c:pt idx="1672">
                        <c:v>13.9</c:v>
                      </c:pt>
                      <c:pt idx="1673">
                        <c:v>13.9</c:v>
                      </c:pt>
                      <c:pt idx="1674">
                        <c:v>13.91</c:v>
                      </c:pt>
                      <c:pt idx="1675">
                        <c:v>14.04</c:v>
                      </c:pt>
                      <c:pt idx="1676">
                        <c:v>14.03</c:v>
                      </c:pt>
                      <c:pt idx="1677">
                        <c:v>14.11</c:v>
                      </c:pt>
                      <c:pt idx="1678">
                        <c:v>14.17</c:v>
                      </c:pt>
                      <c:pt idx="1679">
                        <c:v>14.11</c:v>
                      </c:pt>
                      <c:pt idx="1680">
                        <c:v>14.17</c:v>
                      </c:pt>
                      <c:pt idx="1681">
                        <c:v>14.11</c:v>
                      </c:pt>
                      <c:pt idx="1682">
                        <c:v>14.1</c:v>
                      </c:pt>
                      <c:pt idx="1683">
                        <c:v>14.29</c:v>
                      </c:pt>
                      <c:pt idx="1684">
                        <c:v>14.12</c:v>
                      </c:pt>
                      <c:pt idx="1685">
                        <c:v>14.26</c:v>
                      </c:pt>
                      <c:pt idx="1686">
                        <c:v>14.29</c:v>
                      </c:pt>
                      <c:pt idx="1687">
                        <c:v>14.24</c:v>
                      </c:pt>
                      <c:pt idx="1688">
                        <c:v>14.28</c:v>
                      </c:pt>
                      <c:pt idx="1689">
                        <c:v>14.34</c:v>
                      </c:pt>
                      <c:pt idx="1690">
                        <c:v>14.46</c:v>
                      </c:pt>
                      <c:pt idx="1691">
                        <c:v>14.42</c:v>
                      </c:pt>
                      <c:pt idx="1692">
                        <c:v>14.47</c:v>
                      </c:pt>
                      <c:pt idx="1693">
                        <c:v>14.41</c:v>
                      </c:pt>
                      <c:pt idx="1694">
                        <c:v>14.54</c:v>
                      </c:pt>
                      <c:pt idx="1695">
                        <c:v>14.33</c:v>
                      </c:pt>
                      <c:pt idx="1696">
                        <c:v>14.21</c:v>
                      </c:pt>
                      <c:pt idx="1697">
                        <c:v>14.39</c:v>
                      </c:pt>
                      <c:pt idx="1698">
                        <c:v>14</c:v>
                      </c:pt>
                      <c:pt idx="1699">
                        <c:v>14.07</c:v>
                      </c:pt>
                      <c:pt idx="1700">
                        <c:v>14.29</c:v>
                      </c:pt>
                      <c:pt idx="1701">
                        <c:v>14.27</c:v>
                      </c:pt>
                      <c:pt idx="1702">
                        <c:v>14.31</c:v>
                      </c:pt>
                      <c:pt idx="1703">
                        <c:v>14.43</c:v>
                      </c:pt>
                      <c:pt idx="1704">
                        <c:v>14.55</c:v>
                      </c:pt>
                      <c:pt idx="1705">
                        <c:v>14.65</c:v>
                      </c:pt>
                      <c:pt idx="1706">
                        <c:v>14.76</c:v>
                      </c:pt>
                      <c:pt idx="1707">
                        <c:v>14.8</c:v>
                      </c:pt>
                      <c:pt idx="1708">
                        <c:v>14.91</c:v>
                      </c:pt>
                      <c:pt idx="1709">
                        <c:v>14.83</c:v>
                      </c:pt>
                      <c:pt idx="1710">
                        <c:v>14.87</c:v>
                      </c:pt>
                      <c:pt idx="1711">
                        <c:v>14.97</c:v>
                      </c:pt>
                      <c:pt idx="1712">
                        <c:v>14.96</c:v>
                      </c:pt>
                      <c:pt idx="1713">
                        <c:v>14.82</c:v>
                      </c:pt>
                      <c:pt idx="1714">
                        <c:v>14.74</c:v>
                      </c:pt>
                      <c:pt idx="1715">
                        <c:v>14.84</c:v>
                      </c:pt>
                      <c:pt idx="1716">
                        <c:v>14.66</c:v>
                      </c:pt>
                      <c:pt idx="1717">
                        <c:v>14.74</c:v>
                      </c:pt>
                      <c:pt idx="1718">
                        <c:v>14.71</c:v>
                      </c:pt>
                      <c:pt idx="1719">
                        <c:v>14.8</c:v>
                      </c:pt>
                      <c:pt idx="1720">
                        <c:v>14.73</c:v>
                      </c:pt>
                      <c:pt idx="1721">
                        <c:v>14.77</c:v>
                      </c:pt>
                      <c:pt idx="1722">
                        <c:v>14.7</c:v>
                      </c:pt>
                      <c:pt idx="1723">
                        <c:v>14.79</c:v>
                      </c:pt>
                      <c:pt idx="1724">
                        <c:v>14.54</c:v>
                      </c:pt>
                      <c:pt idx="1725">
                        <c:v>14.67</c:v>
                      </c:pt>
                      <c:pt idx="1726">
                        <c:v>14.63</c:v>
                      </c:pt>
                      <c:pt idx="1727">
                        <c:v>14.77</c:v>
                      </c:pt>
                      <c:pt idx="1728">
                        <c:v>14.81</c:v>
                      </c:pt>
                      <c:pt idx="1729">
                        <c:v>15.01</c:v>
                      </c:pt>
                      <c:pt idx="1730">
                        <c:v>15.05</c:v>
                      </c:pt>
                      <c:pt idx="1731">
                        <c:v>14.98</c:v>
                      </c:pt>
                      <c:pt idx="1732">
                        <c:v>14.67</c:v>
                      </c:pt>
                      <c:pt idx="1733">
                        <c:v>14.89</c:v>
                      </c:pt>
                      <c:pt idx="1734">
                        <c:v>14.61</c:v>
                      </c:pt>
                      <c:pt idx="1735">
                        <c:v>14.46</c:v>
                      </c:pt>
                      <c:pt idx="1736">
                        <c:v>14.67</c:v>
                      </c:pt>
                      <c:pt idx="1737">
                        <c:v>14.68</c:v>
                      </c:pt>
                      <c:pt idx="1738">
                        <c:v>14.94</c:v>
                      </c:pt>
                      <c:pt idx="1739">
                        <c:v>15.04</c:v>
                      </c:pt>
                      <c:pt idx="1740">
                        <c:v>15.13</c:v>
                      </c:pt>
                      <c:pt idx="1741">
                        <c:v>15.06</c:v>
                      </c:pt>
                      <c:pt idx="1742">
                        <c:v>15.13</c:v>
                      </c:pt>
                      <c:pt idx="1743">
                        <c:v>15.17</c:v>
                      </c:pt>
                      <c:pt idx="1744">
                        <c:v>15</c:v>
                      </c:pt>
                      <c:pt idx="1745">
                        <c:v>15.13</c:v>
                      </c:pt>
                      <c:pt idx="1746">
                        <c:v>15.29</c:v>
                      </c:pt>
                      <c:pt idx="1747">
                        <c:v>15.45</c:v>
                      </c:pt>
                      <c:pt idx="1748">
                        <c:v>15.53</c:v>
                      </c:pt>
                      <c:pt idx="1749">
                        <c:v>15.66</c:v>
                      </c:pt>
                      <c:pt idx="1750">
                        <c:v>15.55</c:v>
                      </c:pt>
                      <c:pt idx="1751">
                        <c:v>15.62</c:v>
                      </c:pt>
                      <c:pt idx="1752">
                        <c:v>15.66</c:v>
                      </c:pt>
                      <c:pt idx="1753">
                        <c:v>15.93</c:v>
                      </c:pt>
                      <c:pt idx="1754">
                        <c:v>16.079999999999998</c:v>
                      </c:pt>
                      <c:pt idx="1755">
                        <c:v>15.97</c:v>
                      </c:pt>
                      <c:pt idx="1756">
                        <c:v>16.18</c:v>
                      </c:pt>
                      <c:pt idx="1757">
                        <c:v>16.22</c:v>
                      </c:pt>
                      <c:pt idx="1758">
                        <c:v>16.260000000000002</c:v>
                      </c:pt>
                      <c:pt idx="1759">
                        <c:v>16.09</c:v>
                      </c:pt>
                      <c:pt idx="1760">
                        <c:v>15.99</c:v>
                      </c:pt>
                      <c:pt idx="1761">
                        <c:v>16</c:v>
                      </c:pt>
                      <c:pt idx="1762">
                        <c:v>16.170000000000002</c:v>
                      </c:pt>
                      <c:pt idx="1763">
                        <c:v>16.170000000000002</c:v>
                      </c:pt>
                      <c:pt idx="1764">
                        <c:v>16.36</c:v>
                      </c:pt>
                      <c:pt idx="1765">
                        <c:v>16.09</c:v>
                      </c:pt>
                      <c:pt idx="1766">
                        <c:v>16.11</c:v>
                      </c:pt>
                      <c:pt idx="1767">
                        <c:v>15.96</c:v>
                      </c:pt>
                      <c:pt idx="1768">
                        <c:v>15.7</c:v>
                      </c:pt>
                      <c:pt idx="1769">
                        <c:v>15.92</c:v>
                      </c:pt>
                      <c:pt idx="1770">
                        <c:v>16.2</c:v>
                      </c:pt>
                      <c:pt idx="1771">
                        <c:v>16.21</c:v>
                      </c:pt>
                      <c:pt idx="1772">
                        <c:v>15.94</c:v>
                      </c:pt>
                      <c:pt idx="1773">
                        <c:v>15.77</c:v>
                      </c:pt>
                      <c:pt idx="1774">
                        <c:v>16.07</c:v>
                      </c:pt>
                      <c:pt idx="1775">
                        <c:v>15.86</c:v>
                      </c:pt>
                      <c:pt idx="1776">
                        <c:v>16.010000000000002</c:v>
                      </c:pt>
                      <c:pt idx="1777">
                        <c:v>16.11</c:v>
                      </c:pt>
                      <c:pt idx="1778">
                        <c:v>15.9</c:v>
                      </c:pt>
                      <c:pt idx="1779">
                        <c:v>15.55</c:v>
                      </c:pt>
                      <c:pt idx="1780">
                        <c:v>15.5</c:v>
                      </c:pt>
                      <c:pt idx="1781">
                        <c:v>15.23</c:v>
                      </c:pt>
                      <c:pt idx="1782">
                        <c:v>15.51</c:v>
                      </c:pt>
                      <c:pt idx="1783">
                        <c:v>15.67</c:v>
                      </c:pt>
                      <c:pt idx="1784">
                        <c:v>15.87</c:v>
                      </c:pt>
                      <c:pt idx="1785">
                        <c:v>15.77</c:v>
                      </c:pt>
                      <c:pt idx="1786">
                        <c:v>15.83</c:v>
                      </c:pt>
                      <c:pt idx="1787">
                        <c:v>15.84</c:v>
                      </c:pt>
                      <c:pt idx="1788">
                        <c:v>15.79</c:v>
                      </c:pt>
                      <c:pt idx="1789">
                        <c:v>16.079999999999998</c:v>
                      </c:pt>
                      <c:pt idx="1790">
                        <c:v>16.2</c:v>
                      </c:pt>
                      <c:pt idx="1791">
                        <c:v>16.34</c:v>
                      </c:pt>
                      <c:pt idx="1792">
                        <c:v>16.239999999999998</c:v>
                      </c:pt>
                      <c:pt idx="1793">
                        <c:v>16.39</c:v>
                      </c:pt>
                      <c:pt idx="1794">
                        <c:v>16.510000000000002</c:v>
                      </c:pt>
                      <c:pt idx="1795">
                        <c:v>16.579999999999998</c:v>
                      </c:pt>
                      <c:pt idx="1796">
                        <c:v>16.52</c:v>
                      </c:pt>
                      <c:pt idx="1797">
                        <c:v>16.579999999999998</c:v>
                      </c:pt>
                      <c:pt idx="1798">
                        <c:v>16.809999999999999</c:v>
                      </c:pt>
                      <c:pt idx="1799">
                        <c:v>16.82</c:v>
                      </c:pt>
                      <c:pt idx="1800">
                        <c:v>16.93</c:v>
                      </c:pt>
                      <c:pt idx="1801">
                        <c:v>16.86</c:v>
                      </c:pt>
                      <c:pt idx="1802">
                        <c:v>16.739999999999998</c:v>
                      </c:pt>
                      <c:pt idx="1803">
                        <c:v>16.760000000000002</c:v>
                      </c:pt>
                      <c:pt idx="1804">
                        <c:v>16.739999999999998</c:v>
                      </c:pt>
                      <c:pt idx="1805">
                        <c:v>16.62</c:v>
                      </c:pt>
                      <c:pt idx="1806">
                        <c:v>16.61</c:v>
                      </c:pt>
                      <c:pt idx="1807">
                        <c:v>16.62</c:v>
                      </c:pt>
                      <c:pt idx="1808">
                        <c:v>16.89</c:v>
                      </c:pt>
                      <c:pt idx="1809">
                        <c:v>16.88</c:v>
                      </c:pt>
                      <c:pt idx="1810">
                        <c:v>16.84</c:v>
                      </c:pt>
                      <c:pt idx="1811">
                        <c:v>16.690000000000001</c:v>
                      </c:pt>
                      <c:pt idx="1812">
                        <c:v>16.579999999999998</c:v>
                      </c:pt>
                      <c:pt idx="1813">
                        <c:v>16.62</c:v>
                      </c:pt>
                      <c:pt idx="1814">
                        <c:v>16.559999999999999</c:v>
                      </c:pt>
                      <c:pt idx="1815">
                        <c:v>16.5</c:v>
                      </c:pt>
                      <c:pt idx="1816">
                        <c:v>16.579999999999998</c:v>
                      </c:pt>
                      <c:pt idx="1817">
                        <c:v>16.52</c:v>
                      </c:pt>
                      <c:pt idx="1818">
                        <c:v>16.27</c:v>
                      </c:pt>
                      <c:pt idx="1819">
                        <c:v>16.239999999999998</c:v>
                      </c:pt>
                      <c:pt idx="1820">
                        <c:v>16.03</c:v>
                      </c:pt>
                      <c:pt idx="1821">
                        <c:v>16.18</c:v>
                      </c:pt>
                      <c:pt idx="1822">
                        <c:v>16.07</c:v>
                      </c:pt>
                      <c:pt idx="1823">
                        <c:v>16.260000000000002</c:v>
                      </c:pt>
                      <c:pt idx="1824">
                        <c:v>16.27</c:v>
                      </c:pt>
                      <c:pt idx="1825">
                        <c:v>16.170000000000002</c:v>
                      </c:pt>
                      <c:pt idx="1826">
                        <c:v>15.78</c:v>
                      </c:pt>
                      <c:pt idx="1827">
                        <c:v>15.81</c:v>
                      </c:pt>
                      <c:pt idx="1828">
                        <c:v>15.84</c:v>
                      </c:pt>
                      <c:pt idx="1829">
                        <c:v>15.77</c:v>
                      </c:pt>
                      <c:pt idx="1830">
                        <c:v>15.9</c:v>
                      </c:pt>
                      <c:pt idx="1831">
                        <c:v>16.02</c:v>
                      </c:pt>
                      <c:pt idx="1832">
                        <c:v>16.059999999999999</c:v>
                      </c:pt>
                      <c:pt idx="1833">
                        <c:v>16.059999999999999</c:v>
                      </c:pt>
                      <c:pt idx="1834">
                        <c:v>16.25</c:v>
                      </c:pt>
                      <c:pt idx="1835">
                        <c:v>16.43</c:v>
                      </c:pt>
                      <c:pt idx="1836">
                        <c:v>16.46</c:v>
                      </c:pt>
                      <c:pt idx="1837">
                        <c:v>16.350000000000001</c:v>
                      </c:pt>
                      <c:pt idx="1838">
                        <c:v>16.38</c:v>
                      </c:pt>
                      <c:pt idx="1839">
                        <c:v>16.559999999999999</c:v>
                      </c:pt>
                      <c:pt idx="1840">
                        <c:v>16.649999999999999</c:v>
                      </c:pt>
                      <c:pt idx="1841">
                        <c:v>16.79</c:v>
                      </c:pt>
                      <c:pt idx="1842">
                        <c:v>16.73</c:v>
                      </c:pt>
                      <c:pt idx="1843">
                        <c:v>16.559999999999999</c:v>
                      </c:pt>
                      <c:pt idx="1844">
                        <c:v>16.34</c:v>
                      </c:pt>
                      <c:pt idx="1845">
                        <c:v>16.23</c:v>
                      </c:pt>
                      <c:pt idx="1846">
                        <c:v>16.32</c:v>
                      </c:pt>
                      <c:pt idx="1847">
                        <c:v>16.32</c:v>
                      </c:pt>
                      <c:pt idx="1848">
                        <c:v>16.260000000000002</c:v>
                      </c:pt>
                      <c:pt idx="1849">
                        <c:v>16.149999999999999</c:v>
                      </c:pt>
                      <c:pt idx="1850">
                        <c:v>16.260000000000002</c:v>
                      </c:pt>
                      <c:pt idx="1851">
                        <c:v>16.260000000000002</c:v>
                      </c:pt>
                      <c:pt idx="1852">
                        <c:v>16.13</c:v>
                      </c:pt>
                      <c:pt idx="1853">
                        <c:v>16.260000000000002</c:v>
                      </c:pt>
                      <c:pt idx="1854">
                        <c:v>16.079999999999998</c:v>
                      </c:pt>
                      <c:pt idx="1855">
                        <c:v>15.87</c:v>
                      </c:pt>
                      <c:pt idx="1856">
                        <c:v>15.93</c:v>
                      </c:pt>
                      <c:pt idx="1857">
                        <c:v>16.38</c:v>
                      </c:pt>
                      <c:pt idx="1858">
                        <c:v>16.48</c:v>
                      </c:pt>
                      <c:pt idx="1859">
                        <c:v>16.559999999999999</c:v>
                      </c:pt>
                      <c:pt idx="1860">
                        <c:v>16.43</c:v>
                      </c:pt>
                      <c:pt idx="1861">
                        <c:v>16.78</c:v>
                      </c:pt>
                      <c:pt idx="1862">
                        <c:v>16.93</c:v>
                      </c:pt>
                      <c:pt idx="1863">
                        <c:v>16.96</c:v>
                      </c:pt>
                      <c:pt idx="1864">
                        <c:v>16.93</c:v>
                      </c:pt>
                      <c:pt idx="1865">
                        <c:v>16.96</c:v>
                      </c:pt>
                      <c:pt idx="1866">
                        <c:v>16.82</c:v>
                      </c:pt>
                      <c:pt idx="1867">
                        <c:v>16.850000000000001</c:v>
                      </c:pt>
                      <c:pt idx="1868">
                        <c:v>16.920000000000002</c:v>
                      </c:pt>
                      <c:pt idx="1869">
                        <c:v>16.88</c:v>
                      </c:pt>
                      <c:pt idx="1870">
                        <c:v>16.93</c:v>
                      </c:pt>
                      <c:pt idx="1871">
                        <c:v>16.86</c:v>
                      </c:pt>
                      <c:pt idx="1872">
                        <c:v>16.690000000000001</c:v>
                      </c:pt>
                      <c:pt idx="1873">
                        <c:v>16.73</c:v>
                      </c:pt>
                      <c:pt idx="1874">
                        <c:v>16.73</c:v>
                      </c:pt>
                      <c:pt idx="1875">
                        <c:v>16.649999999999999</c:v>
                      </c:pt>
                      <c:pt idx="1876">
                        <c:v>16.72</c:v>
                      </c:pt>
                      <c:pt idx="1877">
                        <c:v>16.54</c:v>
                      </c:pt>
                      <c:pt idx="1878">
                        <c:v>16.920000000000002</c:v>
                      </c:pt>
                      <c:pt idx="1879">
                        <c:v>16.920000000000002</c:v>
                      </c:pt>
                      <c:pt idx="1880">
                        <c:v>16.77</c:v>
                      </c:pt>
                      <c:pt idx="1881">
                        <c:v>16.91</c:v>
                      </c:pt>
                      <c:pt idx="1882">
                        <c:v>17.059999999999999</c:v>
                      </c:pt>
                      <c:pt idx="1883">
                        <c:v>17.14</c:v>
                      </c:pt>
                      <c:pt idx="1884">
                        <c:v>17.13</c:v>
                      </c:pt>
                      <c:pt idx="1885">
                        <c:v>17.16</c:v>
                      </c:pt>
                      <c:pt idx="1886">
                        <c:v>17.100000000000001</c:v>
                      </c:pt>
                      <c:pt idx="1887">
                        <c:v>17.350000000000001</c:v>
                      </c:pt>
                      <c:pt idx="1888">
                        <c:v>17.43</c:v>
                      </c:pt>
                      <c:pt idx="1889">
                        <c:v>17.46</c:v>
                      </c:pt>
                      <c:pt idx="1890">
                        <c:v>17.440000000000001</c:v>
                      </c:pt>
                      <c:pt idx="1891">
                        <c:v>17.489999999999998</c:v>
                      </c:pt>
                      <c:pt idx="1892">
                        <c:v>17.420000000000002</c:v>
                      </c:pt>
                      <c:pt idx="1893">
                        <c:v>17.420000000000002</c:v>
                      </c:pt>
                      <c:pt idx="1894">
                        <c:v>17.239999999999998</c:v>
                      </c:pt>
                      <c:pt idx="1895">
                        <c:v>17.28</c:v>
                      </c:pt>
                      <c:pt idx="1896">
                        <c:v>17.12</c:v>
                      </c:pt>
                      <c:pt idx="1897">
                        <c:v>17.350000000000001</c:v>
                      </c:pt>
                      <c:pt idx="1898">
                        <c:v>17.420000000000002</c:v>
                      </c:pt>
                      <c:pt idx="1899">
                        <c:v>17.36</c:v>
                      </c:pt>
                      <c:pt idx="1900">
                        <c:v>17.12</c:v>
                      </c:pt>
                      <c:pt idx="1901">
                        <c:v>17.12</c:v>
                      </c:pt>
                      <c:pt idx="1902">
                        <c:v>17.14</c:v>
                      </c:pt>
                      <c:pt idx="1903">
                        <c:v>17.25</c:v>
                      </c:pt>
                      <c:pt idx="1904">
                        <c:v>17.13</c:v>
                      </c:pt>
                      <c:pt idx="1905">
                        <c:v>17.53</c:v>
                      </c:pt>
                      <c:pt idx="1906">
                        <c:v>17.510000000000002</c:v>
                      </c:pt>
                      <c:pt idx="1907">
                        <c:v>17.52</c:v>
                      </c:pt>
                      <c:pt idx="1908">
                        <c:v>17.61</c:v>
                      </c:pt>
                      <c:pt idx="1909">
                        <c:v>17.64</c:v>
                      </c:pt>
                      <c:pt idx="1910">
                        <c:v>17.68</c:v>
                      </c:pt>
                      <c:pt idx="1911">
                        <c:v>17.68</c:v>
                      </c:pt>
                      <c:pt idx="1912">
                        <c:v>17.64</c:v>
                      </c:pt>
                      <c:pt idx="1913">
                        <c:v>17.73</c:v>
                      </c:pt>
                      <c:pt idx="1914">
                        <c:v>17.64</c:v>
                      </c:pt>
                      <c:pt idx="1915">
                        <c:v>17.760000000000002</c:v>
                      </c:pt>
                      <c:pt idx="1916">
                        <c:v>17.77</c:v>
                      </c:pt>
                      <c:pt idx="1917">
                        <c:v>17.78</c:v>
                      </c:pt>
                      <c:pt idx="1918">
                        <c:v>17.84</c:v>
                      </c:pt>
                      <c:pt idx="1919">
                        <c:v>17.899999999999999</c:v>
                      </c:pt>
                      <c:pt idx="1920">
                        <c:v>17.87</c:v>
                      </c:pt>
                      <c:pt idx="1921">
                        <c:v>17.600000000000001</c:v>
                      </c:pt>
                      <c:pt idx="1922">
                        <c:v>17.75</c:v>
                      </c:pt>
                      <c:pt idx="1923">
                        <c:v>17.96</c:v>
                      </c:pt>
                      <c:pt idx="1924">
                        <c:v>17.850000000000001</c:v>
                      </c:pt>
                      <c:pt idx="1925">
                        <c:v>17.79</c:v>
                      </c:pt>
                      <c:pt idx="1926">
                        <c:v>17.809999999999999</c:v>
                      </c:pt>
                      <c:pt idx="1927">
                        <c:v>17.809999999999999</c:v>
                      </c:pt>
                      <c:pt idx="1928">
                        <c:v>17.52</c:v>
                      </c:pt>
                      <c:pt idx="1929">
                        <c:v>17.12</c:v>
                      </c:pt>
                      <c:pt idx="1930">
                        <c:v>17.02</c:v>
                      </c:pt>
                      <c:pt idx="1931">
                        <c:v>17.25</c:v>
                      </c:pt>
                      <c:pt idx="1932">
                        <c:v>17.04</c:v>
                      </c:pt>
                      <c:pt idx="1933">
                        <c:v>17.29</c:v>
                      </c:pt>
                      <c:pt idx="1934">
                        <c:v>17.079999999999998</c:v>
                      </c:pt>
                      <c:pt idx="1935">
                        <c:v>16.649999999999999</c:v>
                      </c:pt>
                      <c:pt idx="1936">
                        <c:v>16.82</c:v>
                      </c:pt>
                      <c:pt idx="1937">
                        <c:v>16.8</c:v>
                      </c:pt>
                      <c:pt idx="1938">
                        <c:v>17.059999999999999</c:v>
                      </c:pt>
                      <c:pt idx="1939">
                        <c:v>17.27</c:v>
                      </c:pt>
                      <c:pt idx="1940">
                        <c:v>17.29</c:v>
                      </c:pt>
                      <c:pt idx="1941">
                        <c:v>17.46</c:v>
                      </c:pt>
                      <c:pt idx="1942">
                        <c:v>17.46</c:v>
                      </c:pt>
                      <c:pt idx="1943">
                        <c:v>17.53</c:v>
                      </c:pt>
                      <c:pt idx="1944">
                        <c:v>17.55</c:v>
                      </c:pt>
                      <c:pt idx="1945">
                        <c:v>17.59</c:v>
                      </c:pt>
                      <c:pt idx="1946">
                        <c:v>17.34</c:v>
                      </c:pt>
                      <c:pt idx="1947">
                        <c:v>17.39</c:v>
                      </c:pt>
                      <c:pt idx="1948">
                        <c:v>17.420000000000002</c:v>
                      </c:pt>
                      <c:pt idx="1949">
                        <c:v>17.55</c:v>
                      </c:pt>
                      <c:pt idx="1950">
                        <c:v>17.45</c:v>
                      </c:pt>
                      <c:pt idx="1951">
                        <c:v>17.420000000000002</c:v>
                      </c:pt>
                      <c:pt idx="1952">
                        <c:v>17.510000000000002</c:v>
                      </c:pt>
                      <c:pt idx="1953">
                        <c:v>17.600000000000001</c:v>
                      </c:pt>
                      <c:pt idx="1954">
                        <c:v>17.46</c:v>
                      </c:pt>
                      <c:pt idx="1955">
                        <c:v>17.82</c:v>
                      </c:pt>
                      <c:pt idx="1956">
                        <c:v>18.010000000000002</c:v>
                      </c:pt>
                      <c:pt idx="1957">
                        <c:v>18.07</c:v>
                      </c:pt>
                      <c:pt idx="1958">
                        <c:v>18.149999999999999</c:v>
                      </c:pt>
                      <c:pt idx="1959">
                        <c:v>18.149999999999999</c:v>
                      </c:pt>
                      <c:pt idx="1960">
                        <c:v>18.03</c:v>
                      </c:pt>
                      <c:pt idx="1961">
                        <c:v>18</c:v>
                      </c:pt>
                      <c:pt idx="1962">
                        <c:v>17.8</c:v>
                      </c:pt>
                      <c:pt idx="1963">
                        <c:v>17.68</c:v>
                      </c:pt>
                      <c:pt idx="1964">
                        <c:v>17.87</c:v>
                      </c:pt>
                      <c:pt idx="1965">
                        <c:v>17.96</c:v>
                      </c:pt>
                      <c:pt idx="1966">
                        <c:v>17.95</c:v>
                      </c:pt>
                      <c:pt idx="1967">
                        <c:v>18.239999999999998</c:v>
                      </c:pt>
                      <c:pt idx="1968">
                        <c:v>18.170000000000002</c:v>
                      </c:pt>
                      <c:pt idx="1969">
                        <c:v>18.16</c:v>
                      </c:pt>
                      <c:pt idx="1970">
                        <c:v>18.149999999999999</c:v>
                      </c:pt>
                      <c:pt idx="1971">
                        <c:v>17.96</c:v>
                      </c:pt>
                      <c:pt idx="1972">
                        <c:v>17.86</c:v>
                      </c:pt>
                      <c:pt idx="1973">
                        <c:v>17.940000000000001</c:v>
                      </c:pt>
                      <c:pt idx="1974">
                        <c:v>18.12</c:v>
                      </c:pt>
                      <c:pt idx="1975">
                        <c:v>18.149999999999999</c:v>
                      </c:pt>
                      <c:pt idx="1976">
                        <c:v>18.190000000000001</c:v>
                      </c:pt>
                      <c:pt idx="1977">
                        <c:v>18.16</c:v>
                      </c:pt>
                      <c:pt idx="1978">
                        <c:v>17.98</c:v>
                      </c:pt>
                      <c:pt idx="1979">
                        <c:v>17.71</c:v>
                      </c:pt>
                      <c:pt idx="1980">
                        <c:v>17.73</c:v>
                      </c:pt>
                      <c:pt idx="1981">
                        <c:v>17.89</c:v>
                      </c:pt>
                      <c:pt idx="1982">
                        <c:v>17.47</c:v>
                      </c:pt>
                      <c:pt idx="1983">
                        <c:v>17.260000000000002</c:v>
                      </c:pt>
                      <c:pt idx="1984">
                        <c:v>17.399999999999999</c:v>
                      </c:pt>
                      <c:pt idx="1985">
                        <c:v>17.559999999999999</c:v>
                      </c:pt>
                      <c:pt idx="1986">
                        <c:v>17.7</c:v>
                      </c:pt>
                      <c:pt idx="1987">
                        <c:v>17.73</c:v>
                      </c:pt>
                      <c:pt idx="1988">
                        <c:v>17.72</c:v>
                      </c:pt>
                      <c:pt idx="1989">
                        <c:v>17.84</c:v>
                      </c:pt>
                      <c:pt idx="1990">
                        <c:v>17.88</c:v>
                      </c:pt>
                      <c:pt idx="1991">
                        <c:v>17.87</c:v>
                      </c:pt>
                      <c:pt idx="1992">
                        <c:v>17.72</c:v>
                      </c:pt>
                      <c:pt idx="1993">
                        <c:v>17.62</c:v>
                      </c:pt>
                      <c:pt idx="1994">
                        <c:v>17.79</c:v>
                      </c:pt>
                      <c:pt idx="1995">
                        <c:v>17.809999999999999</c:v>
                      </c:pt>
                      <c:pt idx="1996">
                        <c:v>17.850000000000001</c:v>
                      </c:pt>
                      <c:pt idx="1997">
                        <c:v>17.84</c:v>
                      </c:pt>
                      <c:pt idx="1998">
                        <c:v>17.760000000000002</c:v>
                      </c:pt>
                      <c:pt idx="1999">
                        <c:v>17.510000000000002</c:v>
                      </c:pt>
                      <c:pt idx="2000">
                        <c:v>17.75</c:v>
                      </c:pt>
                      <c:pt idx="2001">
                        <c:v>17.8</c:v>
                      </c:pt>
                      <c:pt idx="2002">
                        <c:v>17.79</c:v>
                      </c:pt>
                      <c:pt idx="2003">
                        <c:v>17.97</c:v>
                      </c:pt>
                      <c:pt idx="2004">
                        <c:v>17.95</c:v>
                      </c:pt>
                      <c:pt idx="2005">
                        <c:v>17.82</c:v>
                      </c:pt>
                      <c:pt idx="2006">
                        <c:v>17.62</c:v>
                      </c:pt>
                      <c:pt idx="2007">
                        <c:v>17.64</c:v>
                      </c:pt>
                      <c:pt idx="2008">
                        <c:v>17.73</c:v>
                      </c:pt>
                      <c:pt idx="2009">
                        <c:v>17.63</c:v>
                      </c:pt>
                      <c:pt idx="2010">
                        <c:v>17.739999999999998</c:v>
                      </c:pt>
                      <c:pt idx="2011">
                        <c:v>17.82</c:v>
                      </c:pt>
                      <c:pt idx="2012">
                        <c:v>17.88</c:v>
                      </c:pt>
                      <c:pt idx="2013">
                        <c:v>18.03</c:v>
                      </c:pt>
                      <c:pt idx="2014">
                        <c:v>18</c:v>
                      </c:pt>
                      <c:pt idx="2015">
                        <c:v>18.04</c:v>
                      </c:pt>
                      <c:pt idx="2016">
                        <c:v>18.079999999999998</c:v>
                      </c:pt>
                      <c:pt idx="2017">
                        <c:v>18.13</c:v>
                      </c:pt>
                      <c:pt idx="2018">
                        <c:v>18.149999999999999</c:v>
                      </c:pt>
                      <c:pt idx="2019">
                        <c:v>18.2</c:v>
                      </c:pt>
                      <c:pt idx="2020">
                        <c:v>18.37</c:v>
                      </c:pt>
                      <c:pt idx="2021">
                        <c:v>18.5</c:v>
                      </c:pt>
                      <c:pt idx="2022">
                        <c:v>18.579999999999998</c:v>
                      </c:pt>
                      <c:pt idx="2023">
                        <c:v>18.57</c:v>
                      </c:pt>
                      <c:pt idx="2024">
                        <c:v>18.45</c:v>
                      </c:pt>
                      <c:pt idx="2025">
                        <c:v>18.329999999999998</c:v>
                      </c:pt>
                      <c:pt idx="2026">
                        <c:v>18.34</c:v>
                      </c:pt>
                      <c:pt idx="2027">
                        <c:v>18.25</c:v>
                      </c:pt>
                      <c:pt idx="2028">
                        <c:v>18.440000000000001</c:v>
                      </c:pt>
                      <c:pt idx="2029">
                        <c:v>18.54</c:v>
                      </c:pt>
                      <c:pt idx="2030">
                        <c:v>18.52</c:v>
                      </c:pt>
                      <c:pt idx="2031">
                        <c:v>18.52</c:v>
                      </c:pt>
                      <c:pt idx="2032">
                        <c:v>18.559999999999999</c:v>
                      </c:pt>
                      <c:pt idx="2033">
                        <c:v>18.440000000000001</c:v>
                      </c:pt>
                      <c:pt idx="2034">
                        <c:v>18.45</c:v>
                      </c:pt>
                      <c:pt idx="2035">
                        <c:v>18.39</c:v>
                      </c:pt>
                      <c:pt idx="2036">
                        <c:v>18.46</c:v>
                      </c:pt>
                      <c:pt idx="2037">
                        <c:v>18.45</c:v>
                      </c:pt>
                      <c:pt idx="2038">
                        <c:v>18.559999999999999</c:v>
                      </c:pt>
                      <c:pt idx="2039">
                        <c:v>18.54</c:v>
                      </c:pt>
                      <c:pt idx="2040">
                        <c:v>18.690000000000001</c:v>
                      </c:pt>
                      <c:pt idx="2041">
                        <c:v>18.61</c:v>
                      </c:pt>
                      <c:pt idx="2042">
                        <c:v>18.45</c:v>
                      </c:pt>
                      <c:pt idx="2043">
                        <c:v>18.5</c:v>
                      </c:pt>
                      <c:pt idx="2044">
                        <c:v>18.37</c:v>
                      </c:pt>
                      <c:pt idx="2045">
                        <c:v>18.41</c:v>
                      </c:pt>
                      <c:pt idx="2046">
                        <c:v>18.52</c:v>
                      </c:pt>
                      <c:pt idx="2047">
                        <c:v>18.649999999999999</c:v>
                      </c:pt>
                      <c:pt idx="2048">
                        <c:v>18.62</c:v>
                      </c:pt>
                      <c:pt idx="2049">
                        <c:v>18.37</c:v>
                      </c:pt>
                      <c:pt idx="2050">
                        <c:v>18.579999999999998</c:v>
                      </c:pt>
                      <c:pt idx="2051">
                        <c:v>18.54</c:v>
                      </c:pt>
                      <c:pt idx="2052">
                        <c:v>18.59</c:v>
                      </c:pt>
                      <c:pt idx="2053">
                        <c:v>18.63</c:v>
                      </c:pt>
                      <c:pt idx="2054">
                        <c:v>18.670000000000002</c:v>
                      </c:pt>
                      <c:pt idx="2055">
                        <c:v>18.57</c:v>
                      </c:pt>
                      <c:pt idx="2056">
                        <c:v>18.579999999999998</c:v>
                      </c:pt>
                      <c:pt idx="2057">
                        <c:v>18.48</c:v>
                      </c:pt>
                      <c:pt idx="2058">
                        <c:v>18.559999999999999</c:v>
                      </c:pt>
                      <c:pt idx="2059">
                        <c:v>18.18</c:v>
                      </c:pt>
                      <c:pt idx="2060">
                        <c:v>18.02</c:v>
                      </c:pt>
                      <c:pt idx="2061">
                        <c:v>18.170000000000002</c:v>
                      </c:pt>
                      <c:pt idx="2062">
                        <c:v>17.98</c:v>
                      </c:pt>
                      <c:pt idx="2063">
                        <c:v>18.059999999999999</c:v>
                      </c:pt>
                      <c:pt idx="2064">
                        <c:v>17.98</c:v>
                      </c:pt>
                      <c:pt idx="2065">
                        <c:v>18.149999999999999</c:v>
                      </c:pt>
                      <c:pt idx="2066">
                        <c:v>18.170000000000002</c:v>
                      </c:pt>
                      <c:pt idx="2067">
                        <c:v>18.21</c:v>
                      </c:pt>
                      <c:pt idx="2068">
                        <c:v>18.29</c:v>
                      </c:pt>
                      <c:pt idx="2069">
                        <c:v>18.41</c:v>
                      </c:pt>
                      <c:pt idx="2070">
                        <c:v>18.32</c:v>
                      </c:pt>
                      <c:pt idx="2071">
                        <c:v>18.52</c:v>
                      </c:pt>
                      <c:pt idx="2072">
                        <c:v>18.55</c:v>
                      </c:pt>
                      <c:pt idx="2073">
                        <c:v>18.600000000000001</c:v>
                      </c:pt>
                      <c:pt idx="2074">
                        <c:v>18.82</c:v>
                      </c:pt>
                      <c:pt idx="2075">
                        <c:v>18.75</c:v>
                      </c:pt>
                      <c:pt idx="2076">
                        <c:v>18.920000000000002</c:v>
                      </c:pt>
                      <c:pt idx="2077">
                        <c:v>18.96</c:v>
                      </c:pt>
                      <c:pt idx="2078">
                        <c:v>18.920000000000002</c:v>
                      </c:pt>
                      <c:pt idx="2079">
                        <c:v>18.86</c:v>
                      </c:pt>
                      <c:pt idx="2080">
                        <c:v>18.95</c:v>
                      </c:pt>
                      <c:pt idx="2081">
                        <c:v>19.02</c:v>
                      </c:pt>
                      <c:pt idx="2082">
                        <c:v>18.989999999999998</c:v>
                      </c:pt>
                      <c:pt idx="2083">
                        <c:v>19.010000000000002</c:v>
                      </c:pt>
                      <c:pt idx="2084">
                        <c:v>19.03</c:v>
                      </c:pt>
                      <c:pt idx="2085">
                        <c:v>19.04</c:v>
                      </c:pt>
                      <c:pt idx="2086">
                        <c:v>18.84</c:v>
                      </c:pt>
                      <c:pt idx="2087">
                        <c:v>18.940000000000001</c:v>
                      </c:pt>
                      <c:pt idx="2088">
                        <c:v>18.989999999999998</c:v>
                      </c:pt>
                      <c:pt idx="2089">
                        <c:v>18.97</c:v>
                      </c:pt>
                      <c:pt idx="2090">
                        <c:v>18.97</c:v>
                      </c:pt>
                      <c:pt idx="2091">
                        <c:v>19.05</c:v>
                      </c:pt>
                      <c:pt idx="2092">
                        <c:v>19.13</c:v>
                      </c:pt>
                      <c:pt idx="2093">
                        <c:v>19.309999999999999</c:v>
                      </c:pt>
                      <c:pt idx="2094">
                        <c:v>19.18</c:v>
                      </c:pt>
                      <c:pt idx="2095">
                        <c:v>19.05</c:v>
                      </c:pt>
                      <c:pt idx="2096">
                        <c:v>18.920000000000002</c:v>
                      </c:pt>
                      <c:pt idx="2097">
                        <c:v>19.03</c:v>
                      </c:pt>
                      <c:pt idx="2098">
                        <c:v>18.71</c:v>
                      </c:pt>
                      <c:pt idx="2099">
                        <c:v>18.89</c:v>
                      </c:pt>
                      <c:pt idx="2100">
                        <c:v>18.829999999999998</c:v>
                      </c:pt>
                      <c:pt idx="2101">
                        <c:v>18.8</c:v>
                      </c:pt>
                      <c:pt idx="2102">
                        <c:v>18.57</c:v>
                      </c:pt>
                      <c:pt idx="2103">
                        <c:v>18.62</c:v>
                      </c:pt>
                      <c:pt idx="2104">
                        <c:v>18.88</c:v>
                      </c:pt>
                      <c:pt idx="2105">
                        <c:v>18.829999999999998</c:v>
                      </c:pt>
                      <c:pt idx="2106">
                        <c:v>18.510000000000002</c:v>
                      </c:pt>
                      <c:pt idx="2107">
                        <c:v>18.86</c:v>
                      </c:pt>
                      <c:pt idx="2108">
                        <c:v>18.46</c:v>
                      </c:pt>
                      <c:pt idx="2109">
                        <c:v>18.32</c:v>
                      </c:pt>
                      <c:pt idx="2110">
                        <c:v>18.149999999999999</c:v>
                      </c:pt>
                      <c:pt idx="2111">
                        <c:v>18.23</c:v>
                      </c:pt>
                      <c:pt idx="2112">
                        <c:v>17.88</c:v>
                      </c:pt>
                      <c:pt idx="2113">
                        <c:v>17.88</c:v>
                      </c:pt>
                      <c:pt idx="2114">
                        <c:v>18.11</c:v>
                      </c:pt>
                      <c:pt idx="2115">
                        <c:v>18.21</c:v>
                      </c:pt>
                      <c:pt idx="2116">
                        <c:v>18.55</c:v>
                      </c:pt>
                      <c:pt idx="2117">
                        <c:v>18.38</c:v>
                      </c:pt>
                      <c:pt idx="2118">
                        <c:v>18.559999999999999</c:v>
                      </c:pt>
                      <c:pt idx="2119">
                        <c:v>18.739999999999998</c:v>
                      </c:pt>
                      <c:pt idx="2120">
                        <c:v>18.760000000000002</c:v>
                      </c:pt>
                      <c:pt idx="2121">
                        <c:v>18.97</c:v>
                      </c:pt>
                      <c:pt idx="2122">
                        <c:v>19.010000000000002</c:v>
                      </c:pt>
                      <c:pt idx="2123">
                        <c:v>19.12</c:v>
                      </c:pt>
                      <c:pt idx="2124">
                        <c:v>19.34</c:v>
                      </c:pt>
                      <c:pt idx="2125">
                        <c:v>19.41</c:v>
                      </c:pt>
                      <c:pt idx="2126">
                        <c:v>19.420000000000002</c:v>
                      </c:pt>
                      <c:pt idx="2127">
                        <c:v>19.55</c:v>
                      </c:pt>
                      <c:pt idx="2128">
                        <c:v>19.579999999999998</c:v>
                      </c:pt>
                      <c:pt idx="2129">
                        <c:v>19.59</c:v>
                      </c:pt>
                      <c:pt idx="2130">
                        <c:v>19.7</c:v>
                      </c:pt>
                      <c:pt idx="2131">
                        <c:v>19.63</c:v>
                      </c:pt>
                      <c:pt idx="2132">
                        <c:v>19.59</c:v>
                      </c:pt>
                      <c:pt idx="2133">
                        <c:v>19.579999999999998</c:v>
                      </c:pt>
                      <c:pt idx="2134">
                        <c:v>19.52</c:v>
                      </c:pt>
                      <c:pt idx="2135">
                        <c:v>19.52</c:v>
                      </c:pt>
                      <c:pt idx="2136">
                        <c:v>19.579999999999998</c:v>
                      </c:pt>
                      <c:pt idx="2137">
                        <c:v>19.54</c:v>
                      </c:pt>
                      <c:pt idx="2138">
                        <c:v>19.54</c:v>
                      </c:pt>
                      <c:pt idx="2139">
                        <c:v>19.64</c:v>
                      </c:pt>
                      <c:pt idx="2140">
                        <c:v>19.77</c:v>
                      </c:pt>
                      <c:pt idx="2141">
                        <c:v>19.75</c:v>
                      </c:pt>
                      <c:pt idx="2142">
                        <c:v>19.78</c:v>
                      </c:pt>
                      <c:pt idx="2143">
                        <c:v>19.79</c:v>
                      </c:pt>
                      <c:pt idx="2144">
                        <c:v>19.66</c:v>
                      </c:pt>
                      <c:pt idx="2145">
                        <c:v>19.829999999999998</c:v>
                      </c:pt>
                      <c:pt idx="2146">
                        <c:v>19.93</c:v>
                      </c:pt>
                      <c:pt idx="2147">
                        <c:v>19.96</c:v>
                      </c:pt>
                      <c:pt idx="2148">
                        <c:v>20.13</c:v>
                      </c:pt>
                      <c:pt idx="2149">
                        <c:v>20.23</c:v>
                      </c:pt>
                      <c:pt idx="2150">
                        <c:v>20.18</c:v>
                      </c:pt>
                      <c:pt idx="2151">
                        <c:v>19.920000000000002</c:v>
                      </c:pt>
                      <c:pt idx="2152">
                        <c:v>19.97</c:v>
                      </c:pt>
                      <c:pt idx="2153">
                        <c:v>19.579999999999998</c:v>
                      </c:pt>
                      <c:pt idx="2154">
                        <c:v>19.399999999999999</c:v>
                      </c:pt>
                      <c:pt idx="2155">
                        <c:v>19.22</c:v>
                      </c:pt>
                      <c:pt idx="2156">
                        <c:v>19.66</c:v>
                      </c:pt>
                      <c:pt idx="2157">
                        <c:v>20.11</c:v>
                      </c:pt>
                      <c:pt idx="2158">
                        <c:v>20.02</c:v>
                      </c:pt>
                      <c:pt idx="2159">
                        <c:v>20.16</c:v>
                      </c:pt>
                      <c:pt idx="2160">
                        <c:v>20.27</c:v>
                      </c:pt>
                      <c:pt idx="2161">
                        <c:v>20.239999999999998</c:v>
                      </c:pt>
                      <c:pt idx="2162">
                        <c:v>20.239999999999998</c:v>
                      </c:pt>
                      <c:pt idx="2163">
                        <c:v>20.309999999999999</c:v>
                      </c:pt>
                      <c:pt idx="2164">
                        <c:v>20.29</c:v>
                      </c:pt>
                      <c:pt idx="2165">
                        <c:v>20.059999999999999</c:v>
                      </c:pt>
                      <c:pt idx="2166">
                        <c:v>20.059999999999999</c:v>
                      </c:pt>
                      <c:pt idx="2167">
                        <c:v>19.64</c:v>
                      </c:pt>
                      <c:pt idx="2168">
                        <c:v>19.34</c:v>
                      </c:pt>
                      <c:pt idx="2169">
                        <c:v>19.54</c:v>
                      </c:pt>
                      <c:pt idx="2170">
                        <c:v>19.829999999999998</c:v>
                      </c:pt>
                      <c:pt idx="2171">
                        <c:v>19.57</c:v>
                      </c:pt>
                      <c:pt idx="2172">
                        <c:v>19.399999999999999</c:v>
                      </c:pt>
                      <c:pt idx="2173">
                        <c:v>19.34</c:v>
                      </c:pt>
                      <c:pt idx="2174">
                        <c:v>19.059999999999999</c:v>
                      </c:pt>
                      <c:pt idx="2175">
                        <c:v>18.829999999999998</c:v>
                      </c:pt>
                      <c:pt idx="2176">
                        <c:v>19.05</c:v>
                      </c:pt>
                      <c:pt idx="2177">
                        <c:v>18.97</c:v>
                      </c:pt>
                      <c:pt idx="2178">
                        <c:v>19.02</c:v>
                      </c:pt>
                      <c:pt idx="2179">
                        <c:v>19.489999999999998</c:v>
                      </c:pt>
                      <c:pt idx="2180">
                        <c:v>19.28</c:v>
                      </c:pt>
                      <c:pt idx="2181">
                        <c:v>19.38</c:v>
                      </c:pt>
                      <c:pt idx="2182">
                        <c:v>19.170000000000002</c:v>
                      </c:pt>
                      <c:pt idx="2183">
                        <c:v>18.82</c:v>
                      </c:pt>
                      <c:pt idx="2184">
                        <c:v>18.97</c:v>
                      </c:pt>
                      <c:pt idx="2185">
                        <c:v>18.670000000000002</c:v>
                      </c:pt>
                      <c:pt idx="2186">
                        <c:v>18.97</c:v>
                      </c:pt>
                      <c:pt idx="2187">
                        <c:v>19.28</c:v>
                      </c:pt>
                      <c:pt idx="2188">
                        <c:v>19.23</c:v>
                      </c:pt>
                      <c:pt idx="2189">
                        <c:v>19.43</c:v>
                      </c:pt>
                      <c:pt idx="2190">
                        <c:v>19.579999999999998</c:v>
                      </c:pt>
                      <c:pt idx="2191">
                        <c:v>19.48</c:v>
                      </c:pt>
                      <c:pt idx="2192">
                        <c:v>19.64</c:v>
                      </c:pt>
                      <c:pt idx="2193">
                        <c:v>19.64</c:v>
                      </c:pt>
                      <c:pt idx="2194">
                        <c:v>19.829999999999998</c:v>
                      </c:pt>
                      <c:pt idx="2195">
                        <c:v>19.82</c:v>
                      </c:pt>
                      <c:pt idx="2196">
                        <c:v>19.88</c:v>
                      </c:pt>
                      <c:pt idx="2197">
                        <c:v>19.760000000000002</c:v>
                      </c:pt>
                      <c:pt idx="2198">
                        <c:v>19.68</c:v>
                      </c:pt>
                      <c:pt idx="2199">
                        <c:v>19.829999999999998</c:v>
                      </c:pt>
                      <c:pt idx="2200">
                        <c:v>19.78</c:v>
                      </c:pt>
                      <c:pt idx="2201">
                        <c:v>19.87</c:v>
                      </c:pt>
                      <c:pt idx="2202">
                        <c:v>19.87</c:v>
                      </c:pt>
                      <c:pt idx="2203">
                        <c:v>19.829999999999998</c:v>
                      </c:pt>
                      <c:pt idx="2204">
                        <c:v>19.75</c:v>
                      </c:pt>
                      <c:pt idx="2205">
                        <c:v>19.899999999999999</c:v>
                      </c:pt>
                      <c:pt idx="2206">
                        <c:v>19.84</c:v>
                      </c:pt>
                      <c:pt idx="2207">
                        <c:v>19.72</c:v>
                      </c:pt>
                      <c:pt idx="2208">
                        <c:v>19.8</c:v>
                      </c:pt>
                      <c:pt idx="2209">
                        <c:v>19.66</c:v>
                      </c:pt>
                      <c:pt idx="2210">
                        <c:v>19.739999999999998</c:v>
                      </c:pt>
                      <c:pt idx="2211">
                        <c:v>19.32</c:v>
                      </c:pt>
                      <c:pt idx="2212">
                        <c:v>19.440000000000001</c:v>
                      </c:pt>
                      <c:pt idx="2213">
                        <c:v>19.87</c:v>
                      </c:pt>
                      <c:pt idx="2214">
                        <c:v>19.73</c:v>
                      </c:pt>
                      <c:pt idx="2215">
                        <c:v>19.97</c:v>
                      </c:pt>
                      <c:pt idx="2216">
                        <c:v>19.920000000000002</c:v>
                      </c:pt>
                      <c:pt idx="2217">
                        <c:v>20.04</c:v>
                      </c:pt>
                      <c:pt idx="2218">
                        <c:v>19.850000000000001</c:v>
                      </c:pt>
                      <c:pt idx="2219">
                        <c:v>20.04</c:v>
                      </c:pt>
                      <c:pt idx="2220">
                        <c:v>19.93</c:v>
                      </c:pt>
                      <c:pt idx="2221">
                        <c:v>19.77</c:v>
                      </c:pt>
                      <c:pt idx="2222">
                        <c:v>19.45</c:v>
                      </c:pt>
                      <c:pt idx="2223">
                        <c:v>19.440000000000001</c:v>
                      </c:pt>
                      <c:pt idx="2224">
                        <c:v>19.41</c:v>
                      </c:pt>
                      <c:pt idx="2225">
                        <c:v>19.7</c:v>
                      </c:pt>
                      <c:pt idx="2226">
                        <c:v>19.559999999999999</c:v>
                      </c:pt>
                      <c:pt idx="2227">
                        <c:v>19.54</c:v>
                      </c:pt>
                      <c:pt idx="2228">
                        <c:v>19.64</c:v>
                      </c:pt>
                      <c:pt idx="2229">
                        <c:v>19.670000000000002</c:v>
                      </c:pt>
                      <c:pt idx="2230">
                        <c:v>19.57</c:v>
                      </c:pt>
                      <c:pt idx="2231">
                        <c:v>19.64</c:v>
                      </c:pt>
                      <c:pt idx="2232">
                        <c:v>19.670000000000002</c:v>
                      </c:pt>
                      <c:pt idx="2233">
                        <c:v>19.66</c:v>
                      </c:pt>
                      <c:pt idx="2234">
                        <c:v>19.739999999999998</c:v>
                      </c:pt>
                      <c:pt idx="2235">
                        <c:v>19.739999999999998</c:v>
                      </c:pt>
                      <c:pt idx="2236">
                        <c:v>19.809999999999999</c:v>
                      </c:pt>
                      <c:pt idx="2237">
                        <c:v>19.829999999999998</c:v>
                      </c:pt>
                      <c:pt idx="2238">
                        <c:v>19.57</c:v>
                      </c:pt>
                      <c:pt idx="2239">
                        <c:v>19.66</c:v>
                      </c:pt>
                      <c:pt idx="2240">
                        <c:v>19.559999999999999</c:v>
                      </c:pt>
                      <c:pt idx="2241">
                        <c:v>19.7</c:v>
                      </c:pt>
                      <c:pt idx="2242">
                        <c:v>19.73</c:v>
                      </c:pt>
                      <c:pt idx="2243">
                        <c:v>19.7</c:v>
                      </c:pt>
                      <c:pt idx="2244">
                        <c:v>19.62</c:v>
                      </c:pt>
                      <c:pt idx="2245">
                        <c:v>19.739999999999998</c:v>
                      </c:pt>
                      <c:pt idx="2246">
                        <c:v>19.73</c:v>
                      </c:pt>
                      <c:pt idx="2247">
                        <c:v>19.57</c:v>
                      </c:pt>
                      <c:pt idx="2248">
                        <c:v>19.739999999999998</c:v>
                      </c:pt>
                      <c:pt idx="2249">
                        <c:v>19.940000000000001</c:v>
                      </c:pt>
                      <c:pt idx="2250">
                        <c:v>19.760000000000002</c:v>
                      </c:pt>
                      <c:pt idx="2251">
                        <c:v>19.66</c:v>
                      </c:pt>
                      <c:pt idx="2252">
                        <c:v>19.8</c:v>
                      </c:pt>
                      <c:pt idx="2253">
                        <c:v>20.079999999999998</c:v>
                      </c:pt>
                      <c:pt idx="2254">
                        <c:v>20.010000000000002</c:v>
                      </c:pt>
                      <c:pt idx="2255">
                        <c:v>19.940000000000001</c:v>
                      </c:pt>
                      <c:pt idx="2256">
                        <c:v>19.95</c:v>
                      </c:pt>
                      <c:pt idx="2257">
                        <c:v>20.13</c:v>
                      </c:pt>
                      <c:pt idx="2258">
                        <c:v>20.04</c:v>
                      </c:pt>
                      <c:pt idx="2259">
                        <c:v>20.149999999999999</c:v>
                      </c:pt>
                      <c:pt idx="2260">
                        <c:v>20.260000000000002</c:v>
                      </c:pt>
                      <c:pt idx="2261">
                        <c:v>20.21</c:v>
                      </c:pt>
                      <c:pt idx="2262">
                        <c:v>20.16</c:v>
                      </c:pt>
                      <c:pt idx="2263">
                        <c:v>20.170000000000002</c:v>
                      </c:pt>
                      <c:pt idx="2264">
                        <c:v>19.940000000000001</c:v>
                      </c:pt>
                      <c:pt idx="2265">
                        <c:v>20.16</c:v>
                      </c:pt>
                      <c:pt idx="2266">
                        <c:v>20.13</c:v>
                      </c:pt>
                      <c:pt idx="2267">
                        <c:v>19.96</c:v>
                      </c:pt>
                      <c:pt idx="2268">
                        <c:v>19.97</c:v>
                      </c:pt>
                      <c:pt idx="2269">
                        <c:v>20</c:v>
                      </c:pt>
                      <c:pt idx="2270">
                        <c:v>20.170000000000002</c:v>
                      </c:pt>
                      <c:pt idx="2271">
                        <c:v>20</c:v>
                      </c:pt>
                      <c:pt idx="2272">
                        <c:v>20.11</c:v>
                      </c:pt>
                      <c:pt idx="2273">
                        <c:v>19.989999999999998</c:v>
                      </c:pt>
                      <c:pt idx="2274">
                        <c:v>20.04</c:v>
                      </c:pt>
                      <c:pt idx="2275">
                        <c:v>20.32</c:v>
                      </c:pt>
                      <c:pt idx="2276">
                        <c:v>20.399999999999999</c:v>
                      </c:pt>
                      <c:pt idx="2277">
                        <c:v>20.309999999999999</c:v>
                      </c:pt>
                      <c:pt idx="2278">
                        <c:v>20.22</c:v>
                      </c:pt>
                      <c:pt idx="2279">
                        <c:v>20.34</c:v>
                      </c:pt>
                      <c:pt idx="2280">
                        <c:v>20.309999999999999</c:v>
                      </c:pt>
                      <c:pt idx="2281">
                        <c:v>20.5</c:v>
                      </c:pt>
                      <c:pt idx="2282">
                        <c:v>20.07</c:v>
                      </c:pt>
                      <c:pt idx="2283">
                        <c:v>20.38</c:v>
                      </c:pt>
                      <c:pt idx="2284">
                        <c:v>20.420000000000002</c:v>
                      </c:pt>
                      <c:pt idx="2285">
                        <c:v>20.25</c:v>
                      </c:pt>
                      <c:pt idx="2286">
                        <c:v>20.13</c:v>
                      </c:pt>
                      <c:pt idx="2287">
                        <c:v>20.190000000000001</c:v>
                      </c:pt>
                      <c:pt idx="2288">
                        <c:v>19.7</c:v>
                      </c:pt>
                      <c:pt idx="2289">
                        <c:v>19.78</c:v>
                      </c:pt>
                      <c:pt idx="2290">
                        <c:v>20.079999999999998</c:v>
                      </c:pt>
                      <c:pt idx="2291">
                        <c:v>19.989999999999998</c:v>
                      </c:pt>
                      <c:pt idx="2292">
                        <c:v>19.91</c:v>
                      </c:pt>
                      <c:pt idx="2293">
                        <c:v>19.95</c:v>
                      </c:pt>
                      <c:pt idx="2294">
                        <c:v>19.600000000000001</c:v>
                      </c:pt>
                      <c:pt idx="2295">
                        <c:v>19.75</c:v>
                      </c:pt>
                      <c:pt idx="2296">
                        <c:v>19.989999999999998</c:v>
                      </c:pt>
                      <c:pt idx="2297">
                        <c:v>20.23</c:v>
                      </c:pt>
                      <c:pt idx="2298">
                        <c:v>20.28</c:v>
                      </c:pt>
                      <c:pt idx="2299">
                        <c:v>20.45</c:v>
                      </c:pt>
                      <c:pt idx="2300">
                        <c:v>20.65</c:v>
                      </c:pt>
                      <c:pt idx="2301">
                        <c:v>20.6</c:v>
                      </c:pt>
                      <c:pt idx="2302">
                        <c:v>20.62</c:v>
                      </c:pt>
                      <c:pt idx="2303">
                        <c:v>20.6</c:v>
                      </c:pt>
                      <c:pt idx="2304">
                        <c:v>20.75</c:v>
                      </c:pt>
                      <c:pt idx="2305">
                        <c:v>20.57</c:v>
                      </c:pt>
                      <c:pt idx="2306">
                        <c:v>20.38</c:v>
                      </c:pt>
                      <c:pt idx="2307">
                        <c:v>20.23</c:v>
                      </c:pt>
                      <c:pt idx="2308">
                        <c:v>20.309999999999999</c:v>
                      </c:pt>
                      <c:pt idx="2309">
                        <c:v>20.51</c:v>
                      </c:pt>
                      <c:pt idx="2310">
                        <c:v>20.51</c:v>
                      </c:pt>
                      <c:pt idx="2311">
                        <c:v>20.45</c:v>
                      </c:pt>
                      <c:pt idx="2312">
                        <c:v>20.43</c:v>
                      </c:pt>
                      <c:pt idx="2313">
                        <c:v>20.39</c:v>
                      </c:pt>
                      <c:pt idx="2314">
                        <c:v>20.47</c:v>
                      </c:pt>
                      <c:pt idx="2315">
                        <c:v>20.399999999999999</c:v>
                      </c:pt>
                      <c:pt idx="2316">
                        <c:v>20.440000000000001</c:v>
                      </c:pt>
                      <c:pt idx="2317">
                        <c:v>20.64</c:v>
                      </c:pt>
                      <c:pt idx="2318">
                        <c:v>20.45</c:v>
                      </c:pt>
                      <c:pt idx="2319">
                        <c:v>20.260000000000002</c:v>
                      </c:pt>
                      <c:pt idx="2320">
                        <c:v>20.34</c:v>
                      </c:pt>
                      <c:pt idx="2321">
                        <c:v>20.48</c:v>
                      </c:pt>
                      <c:pt idx="2322">
                        <c:v>20.52</c:v>
                      </c:pt>
                      <c:pt idx="2323">
                        <c:v>20.51</c:v>
                      </c:pt>
                      <c:pt idx="2324">
                        <c:v>20.32</c:v>
                      </c:pt>
                      <c:pt idx="2325">
                        <c:v>19.89</c:v>
                      </c:pt>
                      <c:pt idx="2326">
                        <c:v>19.18</c:v>
                      </c:pt>
                      <c:pt idx="2327">
                        <c:v>18.37</c:v>
                      </c:pt>
                      <c:pt idx="2328">
                        <c:v>18.11</c:v>
                      </c:pt>
                      <c:pt idx="2329">
                        <c:v>18.8</c:v>
                      </c:pt>
                      <c:pt idx="2330">
                        <c:v>19.260000000000002</c:v>
                      </c:pt>
                      <c:pt idx="2331">
                        <c:v>19.170000000000002</c:v>
                      </c:pt>
                      <c:pt idx="2332">
                        <c:v>19.010000000000002</c:v>
                      </c:pt>
                      <c:pt idx="2333">
                        <c:v>18.39</c:v>
                      </c:pt>
                      <c:pt idx="2334">
                        <c:v>18.64</c:v>
                      </c:pt>
                      <c:pt idx="2335">
                        <c:v>18.75</c:v>
                      </c:pt>
                      <c:pt idx="2336">
                        <c:v>18.37</c:v>
                      </c:pt>
                      <c:pt idx="2337">
                        <c:v>18.84</c:v>
                      </c:pt>
                      <c:pt idx="2338">
                        <c:v>18.579999999999998</c:v>
                      </c:pt>
                      <c:pt idx="2339">
                        <c:v>18.670000000000002</c:v>
                      </c:pt>
                      <c:pt idx="2340">
                        <c:v>18.75</c:v>
                      </c:pt>
                      <c:pt idx="2341">
                        <c:v>18.71</c:v>
                      </c:pt>
                      <c:pt idx="2342">
                        <c:v>18.98</c:v>
                      </c:pt>
                      <c:pt idx="2343">
                        <c:v>19.100000000000001</c:v>
                      </c:pt>
                      <c:pt idx="2344">
                        <c:v>18.84</c:v>
                      </c:pt>
                      <c:pt idx="2345">
                        <c:v>18.38</c:v>
                      </c:pt>
                      <c:pt idx="2346">
                        <c:v>18.59</c:v>
                      </c:pt>
                      <c:pt idx="2347">
                        <c:v>18.36</c:v>
                      </c:pt>
                      <c:pt idx="2348">
                        <c:v>18.37</c:v>
                      </c:pt>
                      <c:pt idx="2349">
                        <c:v>18.239999999999998</c:v>
                      </c:pt>
                      <c:pt idx="2350">
                        <c:v>18.5</c:v>
                      </c:pt>
                      <c:pt idx="2351">
                        <c:v>18.07</c:v>
                      </c:pt>
                      <c:pt idx="2352">
                        <c:v>18.11</c:v>
                      </c:pt>
                      <c:pt idx="2353">
                        <c:v>18.38</c:v>
                      </c:pt>
                      <c:pt idx="2354">
                        <c:v>18.39</c:v>
                      </c:pt>
                      <c:pt idx="2355">
                        <c:v>18.41</c:v>
                      </c:pt>
                      <c:pt idx="2356">
                        <c:v>18.8</c:v>
                      </c:pt>
                      <c:pt idx="2357">
                        <c:v>18.71</c:v>
                      </c:pt>
                      <c:pt idx="2358">
                        <c:v>18.86</c:v>
                      </c:pt>
                      <c:pt idx="2359">
                        <c:v>18.97</c:v>
                      </c:pt>
                      <c:pt idx="2360">
                        <c:v>18.850000000000001</c:v>
                      </c:pt>
                      <c:pt idx="2361">
                        <c:v>18.87</c:v>
                      </c:pt>
                      <c:pt idx="2362">
                        <c:v>18.72</c:v>
                      </c:pt>
                      <c:pt idx="2363">
                        <c:v>18.57</c:v>
                      </c:pt>
                      <c:pt idx="2364">
                        <c:v>18.989999999999998</c:v>
                      </c:pt>
                      <c:pt idx="2365">
                        <c:v>19.100000000000001</c:v>
                      </c:pt>
                      <c:pt idx="2366">
                        <c:v>19.09</c:v>
                      </c:pt>
                      <c:pt idx="2367">
                        <c:v>19.2</c:v>
                      </c:pt>
                      <c:pt idx="2368">
                        <c:v>19.059999999999999</c:v>
                      </c:pt>
                      <c:pt idx="2369">
                        <c:v>19.37</c:v>
                      </c:pt>
                      <c:pt idx="2370">
                        <c:v>19.579999999999998</c:v>
                      </c:pt>
                      <c:pt idx="2371">
                        <c:v>19.5</c:v>
                      </c:pt>
                      <c:pt idx="2372">
                        <c:v>19.39</c:v>
                      </c:pt>
                      <c:pt idx="2373">
                        <c:v>19.84</c:v>
                      </c:pt>
                      <c:pt idx="2374">
                        <c:v>19.82</c:v>
                      </c:pt>
                      <c:pt idx="2375">
                        <c:v>19.53</c:v>
                      </c:pt>
                      <c:pt idx="2376">
                        <c:v>19.8</c:v>
                      </c:pt>
                      <c:pt idx="2377">
                        <c:v>19.829999999999998</c:v>
                      </c:pt>
                      <c:pt idx="2378">
                        <c:v>19.78</c:v>
                      </c:pt>
                      <c:pt idx="2379">
                        <c:v>19.86</c:v>
                      </c:pt>
                      <c:pt idx="2380">
                        <c:v>20.059999999999999</c:v>
                      </c:pt>
                      <c:pt idx="2381">
                        <c:v>19.84</c:v>
                      </c:pt>
                      <c:pt idx="2382">
                        <c:v>19.93</c:v>
                      </c:pt>
                      <c:pt idx="2383">
                        <c:v>19.87</c:v>
                      </c:pt>
                      <c:pt idx="2384">
                        <c:v>19.57</c:v>
                      </c:pt>
                      <c:pt idx="2385">
                        <c:v>19.399999999999999</c:v>
                      </c:pt>
                      <c:pt idx="2386">
                        <c:v>19.64</c:v>
                      </c:pt>
                      <c:pt idx="2387">
                        <c:v>19.600000000000001</c:v>
                      </c:pt>
                      <c:pt idx="2388">
                        <c:v>19.95</c:v>
                      </c:pt>
                      <c:pt idx="2389">
                        <c:v>19.98</c:v>
                      </c:pt>
                      <c:pt idx="2390">
                        <c:v>20.010000000000002</c:v>
                      </c:pt>
                      <c:pt idx="2391">
                        <c:v>19.93</c:v>
                      </c:pt>
                      <c:pt idx="2392">
                        <c:v>19.87</c:v>
                      </c:pt>
                      <c:pt idx="2393">
                        <c:v>19.89</c:v>
                      </c:pt>
                      <c:pt idx="2394">
                        <c:v>19.940000000000001</c:v>
                      </c:pt>
                      <c:pt idx="2395">
                        <c:v>19.920000000000002</c:v>
                      </c:pt>
                      <c:pt idx="2396">
                        <c:v>20.14</c:v>
                      </c:pt>
                      <c:pt idx="2397">
                        <c:v>19.91</c:v>
                      </c:pt>
                      <c:pt idx="2398">
                        <c:v>19.579999999999998</c:v>
                      </c:pt>
                      <c:pt idx="2399">
                        <c:v>20.100000000000001</c:v>
                      </c:pt>
                      <c:pt idx="2400">
                        <c:v>19.91</c:v>
                      </c:pt>
                      <c:pt idx="2401">
                        <c:v>19.66</c:v>
                      </c:pt>
                      <c:pt idx="2402">
                        <c:v>19.440000000000001</c:v>
                      </c:pt>
                      <c:pt idx="2403">
                        <c:v>19.45</c:v>
                      </c:pt>
                      <c:pt idx="2404">
                        <c:v>19.02</c:v>
                      </c:pt>
                      <c:pt idx="2405">
                        <c:v>19.059999999999999</c:v>
                      </c:pt>
                      <c:pt idx="2406">
                        <c:v>19.510000000000002</c:v>
                      </c:pt>
                      <c:pt idx="2407">
                        <c:v>19.829999999999998</c:v>
                      </c:pt>
                      <c:pt idx="2408">
                        <c:v>19.54</c:v>
                      </c:pt>
                      <c:pt idx="2409">
                        <c:v>18.899999999999999</c:v>
                      </c:pt>
                      <c:pt idx="2410">
                        <c:v>19.09</c:v>
                      </c:pt>
                      <c:pt idx="2411">
                        <c:v>19.27</c:v>
                      </c:pt>
                      <c:pt idx="2412">
                        <c:v>19.489999999999998</c:v>
                      </c:pt>
                      <c:pt idx="2413">
                        <c:v>19.48</c:v>
                      </c:pt>
                      <c:pt idx="2414">
                        <c:v>19.46</c:v>
                      </c:pt>
                      <c:pt idx="2415">
                        <c:v>19.66</c:v>
                      </c:pt>
                      <c:pt idx="2416">
                        <c:v>19.53</c:v>
                      </c:pt>
                      <c:pt idx="2417">
                        <c:v>19.329999999999998</c:v>
                      </c:pt>
                      <c:pt idx="2418">
                        <c:v>18.96</c:v>
                      </c:pt>
                      <c:pt idx="2419">
                        <c:v>19.03</c:v>
                      </c:pt>
                      <c:pt idx="2420">
                        <c:v>18.739999999999998</c:v>
                      </c:pt>
                      <c:pt idx="2421">
                        <c:v>18.21</c:v>
                      </c:pt>
                      <c:pt idx="2422">
                        <c:v>17.93</c:v>
                      </c:pt>
                      <c:pt idx="2423">
                        <c:v>17.95</c:v>
                      </c:pt>
                      <c:pt idx="2424">
                        <c:v>18.09</c:v>
                      </c:pt>
                      <c:pt idx="2425">
                        <c:v>17.62</c:v>
                      </c:pt>
                      <c:pt idx="2426">
                        <c:v>17.77</c:v>
                      </c:pt>
                      <c:pt idx="2427">
                        <c:v>17.38</c:v>
                      </c:pt>
                      <c:pt idx="2428">
                        <c:v>17.37</c:v>
                      </c:pt>
                      <c:pt idx="2429">
                        <c:v>17.03</c:v>
                      </c:pt>
                      <c:pt idx="2430">
                        <c:v>16.95</c:v>
                      </c:pt>
                      <c:pt idx="2431">
                        <c:v>17.260000000000002</c:v>
                      </c:pt>
                      <c:pt idx="2432">
                        <c:v>16.91</c:v>
                      </c:pt>
                      <c:pt idx="2433">
                        <c:v>17.2</c:v>
                      </c:pt>
                      <c:pt idx="2434">
                        <c:v>17.13</c:v>
                      </c:pt>
                      <c:pt idx="2435">
                        <c:v>17.14</c:v>
                      </c:pt>
                      <c:pt idx="2436">
                        <c:v>17.62</c:v>
                      </c:pt>
                      <c:pt idx="2437">
                        <c:v>17.55</c:v>
                      </c:pt>
                      <c:pt idx="2438">
                        <c:v>17.059999999999999</c:v>
                      </c:pt>
                      <c:pt idx="2439">
                        <c:v>17.079999999999998</c:v>
                      </c:pt>
                      <c:pt idx="2440">
                        <c:v>17.22</c:v>
                      </c:pt>
                      <c:pt idx="2441">
                        <c:v>16.989999999999998</c:v>
                      </c:pt>
                      <c:pt idx="2442">
                        <c:v>16.559999999999999</c:v>
                      </c:pt>
                      <c:pt idx="2443">
                        <c:v>16.54</c:v>
                      </c:pt>
                      <c:pt idx="2444">
                        <c:v>16.45</c:v>
                      </c:pt>
                      <c:pt idx="2445">
                        <c:v>15.95</c:v>
                      </c:pt>
                      <c:pt idx="2446">
                        <c:v>16.62</c:v>
                      </c:pt>
                      <c:pt idx="2447">
                        <c:v>16.89</c:v>
                      </c:pt>
                      <c:pt idx="2448">
                        <c:v>17.12</c:v>
                      </c:pt>
                      <c:pt idx="2449">
                        <c:v>17.02</c:v>
                      </c:pt>
                      <c:pt idx="2450">
                        <c:v>17.02</c:v>
                      </c:pt>
                      <c:pt idx="2451">
                        <c:v>17.29</c:v>
                      </c:pt>
                      <c:pt idx="2452">
                        <c:v>16.98</c:v>
                      </c:pt>
                      <c:pt idx="2453">
                        <c:v>16.940000000000001</c:v>
                      </c:pt>
                      <c:pt idx="2454">
                        <c:v>17.170000000000002</c:v>
                      </c:pt>
                      <c:pt idx="2455">
                        <c:v>17.29</c:v>
                      </c:pt>
                      <c:pt idx="2456">
                        <c:v>17.11</c:v>
                      </c:pt>
                      <c:pt idx="2457">
                        <c:v>17.68</c:v>
                      </c:pt>
                      <c:pt idx="2458">
                        <c:v>17.88</c:v>
                      </c:pt>
                      <c:pt idx="2459">
                        <c:v>18</c:v>
                      </c:pt>
                      <c:pt idx="2460">
                        <c:v>18.07</c:v>
                      </c:pt>
                      <c:pt idx="2461">
                        <c:v>18.07</c:v>
                      </c:pt>
                      <c:pt idx="2462">
                        <c:v>17.77</c:v>
                      </c:pt>
                      <c:pt idx="2463">
                        <c:v>17.8</c:v>
                      </c:pt>
                      <c:pt idx="2464">
                        <c:v>17.78</c:v>
                      </c:pt>
                      <c:pt idx="2465">
                        <c:v>18.239999999999998</c:v>
                      </c:pt>
                      <c:pt idx="2466">
                        <c:v>18.190000000000001</c:v>
                      </c:pt>
                      <c:pt idx="2467">
                        <c:v>18.18</c:v>
                      </c:pt>
                      <c:pt idx="2468">
                        <c:v>18.14</c:v>
                      </c:pt>
                      <c:pt idx="2469">
                        <c:v>18.36</c:v>
                      </c:pt>
                      <c:pt idx="2470">
                        <c:v>18.440000000000001</c:v>
                      </c:pt>
                      <c:pt idx="2471">
                        <c:v>18.41</c:v>
                      </c:pt>
                      <c:pt idx="2472">
                        <c:v>18.350000000000001</c:v>
                      </c:pt>
                      <c:pt idx="2473">
                        <c:v>18.21</c:v>
                      </c:pt>
                      <c:pt idx="2474">
                        <c:v>18.100000000000001</c:v>
                      </c:pt>
                      <c:pt idx="2475">
                        <c:v>18.149999999999999</c:v>
                      </c:pt>
                      <c:pt idx="2476">
                        <c:v>18.190000000000001</c:v>
                      </c:pt>
                      <c:pt idx="2477">
                        <c:v>18.29</c:v>
                      </c:pt>
                      <c:pt idx="2478">
                        <c:v>18.25</c:v>
                      </c:pt>
                      <c:pt idx="2479">
                        <c:v>18.41</c:v>
                      </c:pt>
                      <c:pt idx="2480">
                        <c:v>18.32</c:v>
                      </c:pt>
                      <c:pt idx="2481">
                        <c:v>18.07</c:v>
                      </c:pt>
                      <c:pt idx="2482">
                        <c:v>18.16</c:v>
                      </c:pt>
                      <c:pt idx="2483">
                        <c:v>17.82</c:v>
                      </c:pt>
                      <c:pt idx="2484">
                        <c:v>17.89</c:v>
                      </c:pt>
                      <c:pt idx="2485">
                        <c:v>17.96</c:v>
                      </c:pt>
                      <c:pt idx="2486">
                        <c:v>18.190000000000001</c:v>
                      </c:pt>
                      <c:pt idx="2487">
                        <c:v>18.600000000000001</c:v>
                      </c:pt>
                      <c:pt idx="2488">
                        <c:v>18.64</c:v>
                      </c:pt>
                      <c:pt idx="2489">
                        <c:v>18.579999999999998</c:v>
                      </c:pt>
                      <c:pt idx="2490">
                        <c:v>18.71</c:v>
                      </c:pt>
                      <c:pt idx="2491">
                        <c:v>18.95</c:v>
                      </c:pt>
                      <c:pt idx="2492">
                        <c:v>19.100000000000001</c:v>
                      </c:pt>
                      <c:pt idx="2493">
                        <c:v>18.920000000000002</c:v>
                      </c:pt>
                      <c:pt idx="2494">
                        <c:v>19.100000000000001</c:v>
                      </c:pt>
                      <c:pt idx="2495">
                        <c:v>19.059999999999999</c:v>
                      </c:pt>
                      <c:pt idx="2496">
                        <c:v>19.18</c:v>
                      </c:pt>
                      <c:pt idx="2497">
                        <c:v>19.22</c:v>
                      </c:pt>
                      <c:pt idx="2498">
                        <c:v>19.010000000000002</c:v>
                      </c:pt>
                      <c:pt idx="2499">
                        <c:v>18.91</c:v>
                      </c:pt>
                      <c:pt idx="2500">
                        <c:v>19.079999999999998</c:v>
                      </c:pt>
                      <c:pt idx="2501">
                        <c:v>18.84</c:v>
                      </c:pt>
                      <c:pt idx="2502">
                        <c:v>18.690000000000001</c:v>
                      </c:pt>
                      <c:pt idx="2503">
                        <c:v>18.68</c:v>
                      </c:pt>
                      <c:pt idx="2504">
                        <c:v>18.760000000000002</c:v>
                      </c:pt>
                      <c:pt idx="2505">
                        <c:v>18.71</c:v>
                      </c:pt>
                      <c:pt idx="2506">
                        <c:v>18.98</c:v>
                      </c:pt>
                      <c:pt idx="2507">
                        <c:v>18.78</c:v>
                      </c:pt>
                      <c:pt idx="2508">
                        <c:v>18.79</c:v>
                      </c:pt>
                      <c:pt idx="2509">
                        <c:v>18.559999999999999</c:v>
                      </c:pt>
                      <c:pt idx="2510">
                        <c:v>18.66</c:v>
                      </c:pt>
                      <c:pt idx="2511">
                        <c:v>18.55</c:v>
                      </c:pt>
                      <c:pt idx="2512">
                        <c:v>18.88</c:v>
                      </c:pt>
                      <c:pt idx="2513">
                        <c:v>18.7</c:v>
                      </c:pt>
                      <c:pt idx="2514">
                        <c:v>18.829999999999998</c:v>
                      </c:pt>
                      <c:pt idx="2515">
                        <c:v>18.809999999999999</c:v>
                      </c:pt>
                      <c:pt idx="2516">
                        <c:v>19.100000000000001</c:v>
                      </c:pt>
                      <c:pt idx="2517">
                        <c:v>19.3</c:v>
                      </c:pt>
                      <c:pt idx="2518">
                        <c:v>19.18</c:v>
                      </c:pt>
                      <c:pt idx="2519">
                        <c:v>19.309999999999999</c:v>
                      </c:pt>
                      <c:pt idx="2520">
                        <c:v>19.27</c:v>
                      </c:pt>
                      <c:pt idx="2521">
                        <c:v>19.309999999999999</c:v>
                      </c:pt>
                      <c:pt idx="2522">
                        <c:v>19.350000000000001</c:v>
                      </c:pt>
                      <c:pt idx="2523">
                        <c:v>19.07</c:v>
                      </c:pt>
                      <c:pt idx="2524">
                        <c:v>19.18</c:v>
                      </c:pt>
                      <c:pt idx="2525">
                        <c:v>19.14</c:v>
                      </c:pt>
                      <c:pt idx="2526">
                        <c:v>19.16</c:v>
                      </c:pt>
                      <c:pt idx="2527">
                        <c:v>19.02</c:v>
                      </c:pt>
                      <c:pt idx="2528">
                        <c:v>18.79</c:v>
                      </c:pt>
                      <c:pt idx="2529">
                        <c:v>18.66</c:v>
                      </c:pt>
                      <c:pt idx="2530">
                        <c:v>18.38</c:v>
                      </c:pt>
                      <c:pt idx="2531">
                        <c:v>18.41</c:v>
                      </c:pt>
                      <c:pt idx="2532">
                        <c:v>18.45</c:v>
                      </c:pt>
                      <c:pt idx="2533">
                        <c:v>18.34</c:v>
                      </c:pt>
                      <c:pt idx="2534">
                        <c:v>18.45</c:v>
                      </c:pt>
                      <c:pt idx="2535">
                        <c:v>18.55</c:v>
                      </c:pt>
                      <c:pt idx="2536">
                        <c:v>18.54</c:v>
                      </c:pt>
                      <c:pt idx="2537">
                        <c:v>18.920000000000002</c:v>
                      </c:pt>
                      <c:pt idx="2538">
                        <c:v>17.91</c:v>
                      </c:pt>
                      <c:pt idx="2539">
                        <c:v>17.399999999999999</c:v>
                      </c:pt>
                      <c:pt idx="2540">
                        <c:v>17.850000000000001</c:v>
                      </c:pt>
                      <c:pt idx="2541">
                        <c:v>18.25</c:v>
                      </c:pt>
                      <c:pt idx="2542">
                        <c:v>18.54</c:v>
                      </c:pt>
                      <c:pt idx="2543">
                        <c:v>18.45</c:v>
                      </c:pt>
                      <c:pt idx="2544">
                        <c:v>18.170000000000002</c:v>
                      </c:pt>
                      <c:pt idx="2545">
                        <c:v>18.22</c:v>
                      </c:pt>
                      <c:pt idx="2546">
                        <c:v>18.239999999999998</c:v>
                      </c:pt>
                      <c:pt idx="2547">
                        <c:v>18.59</c:v>
                      </c:pt>
                      <c:pt idx="2548">
                        <c:v>18.7</c:v>
                      </c:pt>
                      <c:pt idx="2549">
                        <c:v>18.93</c:v>
                      </c:pt>
                      <c:pt idx="2550">
                        <c:v>18.93</c:v>
                      </c:pt>
                      <c:pt idx="2551">
                        <c:v>19.11</c:v>
                      </c:pt>
                      <c:pt idx="2552">
                        <c:v>19.079999999999998</c:v>
                      </c:pt>
                      <c:pt idx="2553">
                        <c:v>19.14</c:v>
                      </c:pt>
                      <c:pt idx="2554">
                        <c:v>19.149999999999999</c:v>
                      </c:pt>
                      <c:pt idx="2555">
                        <c:v>19.18</c:v>
                      </c:pt>
                      <c:pt idx="2556">
                        <c:v>19.09</c:v>
                      </c:pt>
                      <c:pt idx="2557">
                        <c:v>19.21</c:v>
                      </c:pt>
                      <c:pt idx="2558">
                        <c:v>19.170000000000002</c:v>
                      </c:pt>
                      <c:pt idx="2559">
                        <c:v>19.18</c:v>
                      </c:pt>
                      <c:pt idx="2560">
                        <c:v>19.18</c:v>
                      </c:pt>
                      <c:pt idx="2561">
                        <c:v>19.22</c:v>
                      </c:pt>
                      <c:pt idx="2562">
                        <c:v>19.18</c:v>
                      </c:pt>
                      <c:pt idx="2563">
                        <c:v>19.14</c:v>
                      </c:pt>
                      <c:pt idx="2564">
                        <c:v>18.97</c:v>
                      </c:pt>
                      <c:pt idx="2565">
                        <c:v>19.170000000000002</c:v>
                      </c:pt>
                      <c:pt idx="2566">
                        <c:v>19.12</c:v>
                      </c:pt>
                      <c:pt idx="2567">
                        <c:v>19.48</c:v>
                      </c:pt>
                      <c:pt idx="2568">
                        <c:v>19.510000000000002</c:v>
                      </c:pt>
                      <c:pt idx="2569">
                        <c:v>19.53</c:v>
                      </c:pt>
                      <c:pt idx="2570">
                        <c:v>19.37</c:v>
                      </c:pt>
                      <c:pt idx="2571">
                        <c:v>19.41</c:v>
                      </c:pt>
                      <c:pt idx="2572">
                        <c:v>19.350000000000001</c:v>
                      </c:pt>
                      <c:pt idx="2573">
                        <c:v>19.48</c:v>
                      </c:pt>
                      <c:pt idx="2574">
                        <c:v>19.440000000000001</c:v>
                      </c:pt>
                      <c:pt idx="2575">
                        <c:v>19.5</c:v>
                      </c:pt>
                      <c:pt idx="2576">
                        <c:v>19.48</c:v>
                      </c:pt>
                      <c:pt idx="2577">
                        <c:v>19.48</c:v>
                      </c:pt>
                      <c:pt idx="2578">
                        <c:v>19.48</c:v>
                      </c:pt>
                      <c:pt idx="2579">
                        <c:v>19.5</c:v>
                      </c:pt>
                      <c:pt idx="2580">
                        <c:v>19.489999999999998</c:v>
                      </c:pt>
                      <c:pt idx="2581">
                        <c:v>19.53</c:v>
                      </c:pt>
                      <c:pt idx="2582">
                        <c:v>19.559999999999999</c:v>
                      </c:pt>
                      <c:pt idx="2583">
                        <c:v>19.73</c:v>
                      </c:pt>
                      <c:pt idx="2584">
                        <c:v>19.91</c:v>
                      </c:pt>
                      <c:pt idx="2585">
                        <c:v>19.920000000000002</c:v>
                      </c:pt>
                      <c:pt idx="2586">
                        <c:v>19.84</c:v>
                      </c:pt>
                      <c:pt idx="2587">
                        <c:v>19.93</c:v>
                      </c:pt>
                      <c:pt idx="2588">
                        <c:v>19.899999999999999</c:v>
                      </c:pt>
                      <c:pt idx="2589">
                        <c:v>19.89</c:v>
                      </c:pt>
                      <c:pt idx="2590">
                        <c:v>19.87</c:v>
                      </c:pt>
                      <c:pt idx="2591">
                        <c:v>19.5</c:v>
                      </c:pt>
                      <c:pt idx="2592">
                        <c:v>19.72</c:v>
                      </c:pt>
                      <c:pt idx="2593">
                        <c:v>19.37</c:v>
                      </c:pt>
                      <c:pt idx="2594">
                        <c:v>19.32</c:v>
                      </c:pt>
                      <c:pt idx="2595">
                        <c:v>19.440000000000001</c:v>
                      </c:pt>
                      <c:pt idx="2596">
                        <c:v>19.16</c:v>
                      </c:pt>
                      <c:pt idx="2597">
                        <c:v>19.309999999999999</c:v>
                      </c:pt>
                      <c:pt idx="2598">
                        <c:v>19.32</c:v>
                      </c:pt>
                      <c:pt idx="2599">
                        <c:v>19.440000000000001</c:v>
                      </c:pt>
                      <c:pt idx="2600">
                        <c:v>19.48</c:v>
                      </c:pt>
                      <c:pt idx="2601">
                        <c:v>19.38</c:v>
                      </c:pt>
                      <c:pt idx="2602">
                        <c:v>19.07</c:v>
                      </c:pt>
                      <c:pt idx="2603">
                        <c:v>19.22</c:v>
                      </c:pt>
                      <c:pt idx="2604">
                        <c:v>19.309999999999999</c:v>
                      </c:pt>
                      <c:pt idx="2605">
                        <c:v>19.04</c:v>
                      </c:pt>
                      <c:pt idx="2606">
                        <c:v>19.3</c:v>
                      </c:pt>
                      <c:pt idx="2607">
                        <c:v>19.21</c:v>
                      </c:pt>
                      <c:pt idx="2608">
                        <c:v>19.29</c:v>
                      </c:pt>
                      <c:pt idx="2609">
                        <c:v>19.600000000000001</c:v>
                      </c:pt>
                      <c:pt idx="2610">
                        <c:v>19.63</c:v>
                      </c:pt>
                      <c:pt idx="2611">
                        <c:v>19.62</c:v>
                      </c:pt>
                      <c:pt idx="2612">
                        <c:v>19.72</c:v>
                      </c:pt>
                      <c:pt idx="2613">
                        <c:v>19.54</c:v>
                      </c:pt>
                      <c:pt idx="2614">
                        <c:v>19.52</c:v>
                      </c:pt>
                      <c:pt idx="2615">
                        <c:v>19.329999999999998</c:v>
                      </c:pt>
                      <c:pt idx="2616">
                        <c:v>19.420000000000002</c:v>
                      </c:pt>
                      <c:pt idx="2617">
                        <c:v>19.329999999999998</c:v>
                      </c:pt>
                      <c:pt idx="2618">
                        <c:v>19.489999999999998</c:v>
                      </c:pt>
                      <c:pt idx="2619">
                        <c:v>19.66</c:v>
                      </c:pt>
                      <c:pt idx="2620">
                        <c:v>19.66</c:v>
                      </c:pt>
                      <c:pt idx="2621">
                        <c:v>19.649999999999999</c:v>
                      </c:pt>
                      <c:pt idx="2622">
                        <c:v>19.71</c:v>
                      </c:pt>
                      <c:pt idx="2623">
                        <c:v>19.690000000000001</c:v>
                      </c:pt>
                      <c:pt idx="2624">
                        <c:v>19.809999999999999</c:v>
                      </c:pt>
                      <c:pt idx="2625">
                        <c:v>19.86</c:v>
                      </c:pt>
                      <c:pt idx="2626">
                        <c:v>19.77</c:v>
                      </c:pt>
                      <c:pt idx="2627">
                        <c:v>19.739999999999998</c:v>
                      </c:pt>
                      <c:pt idx="2628">
                        <c:v>19.66</c:v>
                      </c:pt>
                      <c:pt idx="2629">
                        <c:v>19.53</c:v>
                      </c:pt>
                      <c:pt idx="2630">
                        <c:v>19.55</c:v>
                      </c:pt>
                      <c:pt idx="2631">
                        <c:v>19.489999999999998</c:v>
                      </c:pt>
                      <c:pt idx="2632">
                        <c:v>19.98</c:v>
                      </c:pt>
                      <c:pt idx="2633">
                        <c:v>19.989999999999998</c:v>
                      </c:pt>
                      <c:pt idx="2634">
                        <c:v>20.84</c:v>
                      </c:pt>
                      <c:pt idx="2635">
                        <c:v>21.61</c:v>
                      </c:pt>
                      <c:pt idx="2636">
                        <c:v>21.67</c:v>
                      </c:pt>
                      <c:pt idx="2637">
                        <c:v>22.2</c:v>
                      </c:pt>
                      <c:pt idx="2638">
                        <c:v>22.18</c:v>
                      </c:pt>
                      <c:pt idx="2639">
                        <c:v>21.86</c:v>
                      </c:pt>
                      <c:pt idx="2640">
                        <c:v>22.16</c:v>
                      </c:pt>
                      <c:pt idx="2641">
                        <c:v>22.16</c:v>
                      </c:pt>
                      <c:pt idx="2642">
                        <c:v>22.24</c:v>
                      </c:pt>
                      <c:pt idx="2643">
                        <c:v>22.25</c:v>
                      </c:pt>
                      <c:pt idx="2644">
                        <c:v>22.38</c:v>
                      </c:pt>
                      <c:pt idx="2645">
                        <c:v>22.41</c:v>
                      </c:pt>
                      <c:pt idx="2646">
                        <c:v>22.15</c:v>
                      </c:pt>
                      <c:pt idx="2647">
                        <c:v>22.21</c:v>
                      </c:pt>
                      <c:pt idx="2648">
                        <c:v>22.51</c:v>
                      </c:pt>
                      <c:pt idx="2649">
                        <c:v>22.9</c:v>
                      </c:pt>
                      <c:pt idx="2650">
                        <c:v>22.65</c:v>
                      </c:pt>
                      <c:pt idx="2651">
                        <c:v>22.92</c:v>
                      </c:pt>
                      <c:pt idx="2652">
                        <c:v>23.12</c:v>
                      </c:pt>
                      <c:pt idx="2653">
                        <c:v>23.48</c:v>
                      </c:pt>
                      <c:pt idx="2654">
                        <c:v>23.7</c:v>
                      </c:pt>
                      <c:pt idx="2655">
                        <c:v>23.75</c:v>
                      </c:pt>
                      <c:pt idx="2656">
                        <c:v>23.52</c:v>
                      </c:pt>
                      <c:pt idx="2657">
                        <c:v>23.58</c:v>
                      </c:pt>
                      <c:pt idx="2658">
                        <c:v>23.47</c:v>
                      </c:pt>
                      <c:pt idx="2659">
                        <c:v>23.67</c:v>
                      </c:pt>
                      <c:pt idx="2660">
                        <c:v>23.36</c:v>
                      </c:pt>
                      <c:pt idx="2661">
                        <c:v>23.37</c:v>
                      </c:pt>
                      <c:pt idx="2662">
                        <c:v>23.66</c:v>
                      </c:pt>
                      <c:pt idx="2663">
                        <c:v>23.6</c:v>
                      </c:pt>
                      <c:pt idx="2664">
                        <c:v>23.54</c:v>
                      </c:pt>
                      <c:pt idx="2665">
                        <c:v>23.58</c:v>
                      </c:pt>
                      <c:pt idx="2666">
                        <c:v>23.61</c:v>
                      </c:pt>
                      <c:pt idx="2667">
                        <c:v>23.37</c:v>
                      </c:pt>
                      <c:pt idx="2668">
                        <c:v>23.2</c:v>
                      </c:pt>
                      <c:pt idx="2669">
                        <c:v>23.25</c:v>
                      </c:pt>
                      <c:pt idx="2670">
                        <c:v>23.51</c:v>
                      </c:pt>
                      <c:pt idx="2671">
                        <c:v>23.7</c:v>
                      </c:pt>
                      <c:pt idx="2672">
                        <c:v>23.46</c:v>
                      </c:pt>
                      <c:pt idx="2673">
                        <c:v>23.54</c:v>
                      </c:pt>
                      <c:pt idx="2674">
                        <c:v>23.38</c:v>
                      </c:pt>
                      <c:pt idx="2675">
                        <c:v>23.43</c:v>
                      </c:pt>
                      <c:pt idx="2676">
                        <c:v>23.58</c:v>
                      </c:pt>
                      <c:pt idx="2677">
                        <c:v>23.38</c:v>
                      </c:pt>
                      <c:pt idx="2678">
                        <c:v>23.51</c:v>
                      </c:pt>
                      <c:pt idx="2679">
                        <c:v>22.95</c:v>
                      </c:pt>
                      <c:pt idx="2680">
                        <c:v>23.14</c:v>
                      </c:pt>
                      <c:pt idx="2681">
                        <c:v>23.04</c:v>
                      </c:pt>
                      <c:pt idx="2682">
                        <c:v>23.15</c:v>
                      </c:pt>
                      <c:pt idx="2683">
                        <c:v>23</c:v>
                      </c:pt>
                      <c:pt idx="2684">
                        <c:v>23.29</c:v>
                      </c:pt>
                      <c:pt idx="2685">
                        <c:v>23.68</c:v>
                      </c:pt>
                      <c:pt idx="2686">
                        <c:v>23.74</c:v>
                      </c:pt>
                      <c:pt idx="2687">
                        <c:v>23.65</c:v>
                      </c:pt>
                      <c:pt idx="2688">
                        <c:v>23.46</c:v>
                      </c:pt>
                      <c:pt idx="2689">
                        <c:v>23.31</c:v>
                      </c:pt>
                      <c:pt idx="2690">
                        <c:v>23.34</c:v>
                      </c:pt>
                      <c:pt idx="2691">
                        <c:v>23.25</c:v>
                      </c:pt>
                      <c:pt idx="2692">
                        <c:v>23.72</c:v>
                      </c:pt>
                      <c:pt idx="2693">
                        <c:v>23.61</c:v>
                      </c:pt>
                      <c:pt idx="2694">
                        <c:v>23.55</c:v>
                      </c:pt>
                      <c:pt idx="2695">
                        <c:v>23.39</c:v>
                      </c:pt>
                      <c:pt idx="2696">
                        <c:v>23.71</c:v>
                      </c:pt>
                      <c:pt idx="2697">
                        <c:v>23.78</c:v>
                      </c:pt>
                      <c:pt idx="2698">
                        <c:v>24.05</c:v>
                      </c:pt>
                      <c:pt idx="2699">
                        <c:v>24.33</c:v>
                      </c:pt>
                      <c:pt idx="2700">
                        <c:v>24.52</c:v>
                      </c:pt>
                      <c:pt idx="2701">
                        <c:v>24.46</c:v>
                      </c:pt>
                      <c:pt idx="2702">
                        <c:v>24.47</c:v>
                      </c:pt>
                      <c:pt idx="2703">
                        <c:v>24.59</c:v>
                      </c:pt>
                      <c:pt idx="2704">
                        <c:v>24.61</c:v>
                      </c:pt>
                      <c:pt idx="2705">
                        <c:v>24.61</c:v>
                      </c:pt>
                      <c:pt idx="2706">
                        <c:v>24.42</c:v>
                      </c:pt>
                      <c:pt idx="2707">
                        <c:v>24.55</c:v>
                      </c:pt>
                      <c:pt idx="2708">
                        <c:v>24.54</c:v>
                      </c:pt>
                      <c:pt idx="2709">
                        <c:v>25.24</c:v>
                      </c:pt>
                      <c:pt idx="2710">
                        <c:v>24.85</c:v>
                      </c:pt>
                      <c:pt idx="2711">
                        <c:v>24.97</c:v>
                      </c:pt>
                      <c:pt idx="2712">
                        <c:v>24.78</c:v>
                      </c:pt>
                      <c:pt idx="2713">
                        <c:v>24.71</c:v>
                      </c:pt>
                      <c:pt idx="2714">
                        <c:v>24.72</c:v>
                      </c:pt>
                      <c:pt idx="2715">
                        <c:v>24.81</c:v>
                      </c:pt>
                      <c:pt idx="2716">
                        <c:v>24.79</c:v>
                      </c:pt>
                      <c:pt idx="2717">
                        <c:v>24.85</c:v>
                      </c:pt>
                      <c:pt idx="2718">
                        <c:v>24.78</c:v>
                      </c:pt>
                      <c:pt idx="2719">
                        <c:v>24.74</c:v>
                      </c:pt>
                      <c:pt idx="2720">
                        <c:v>24.78</c:v>
                      </c:pt>
                      <c:pt idx="2721">
                        <c:v>24.45</c:v>
                      </c:pt>
                      <c:pt idx="2722">
                        <c:v>24.25</c:v>
                      </c:pt>
                      <c:pt idx="2723">
                        <c:v>23.57</c:v>
                      </c:pt>
                      <c:pt idx="2724">
                        <c:v>23.52</c:v>
                      </c:pt>
                      <c:pt idx="2725">
                        <c:v>23.57</c:v>
                      </c:pt>
                      <c:pt idx="2726">
                        <c:v>23.54</c:v>
                      </c:pt>
                      <c:pt idx="2727">
                        <c:v>23.45</c:v>
                      </c:pt>
                      <c:pt idx="2728">
                        <c:v>23.77</c:v>
                      </c:pt>
                      <c:pt idx="2729">
                        <c:v>23.62</c:v>
                      </c:pt>
                      <c:pt idx="2730">
                        <c:v>23.93</c:v>
                      </c:pt>
                      <c:pt idx="2731">
                        <c:v>23.73</c:v>
                      </c:pt>
                      <c:pt idx="2732">
                        <c:v>23.68</c:v>
                      </c:pt>
                      <c:pt idx="2733">
                        <c:v>23.65</c:v>
                      </c:pt>
                      <c:pt idx="2734">
                        <c:v>23.47</c:v>
                      </c:pt>
                      <c:pt idx="2735">
                        <c:v>23.62</c:v>
                      </c:pt>
                      <c:pt idx="2736">
                        <c:v>23.52</c:v>
                      </c:pt>
                      <c:pt idx="2737">
                        <c:v>23.46</c:v>
                      </c:pt>
                      <c:pt idx="2738">
                        <c:v>23.39</c:v>
                      </c:pt>
                      <c:pt idx="2739">
                        <c:v>23.2</c:v>
                      </c:pt>
                      <c:pt idx="2740">
                        <c:v>22.9</c:v>
                      </c:pt>
                      <c:pt idx="2741">
                        <c:v>23.3</c:v>
                      </c:pt>
                      <c:pt idx="2742">
                        <c:v>23.08</c:v>
                      </c:pt>
                      <c:pt idx="2743">
                        <c:v>23.01</c:v>
                      </c:pt>
                      <c:pt idx="2744">
                        <c:v>23.4</c:v>
                      </c:pt>
                      <c:pt idx="2745">
                        <c:v>23.16</c:v>
                      </c:pt>
                      <c:pt idx="2746">
                        <c:v>23.68</c:v>
                      </c:pt>
                      <c:pt idx="2747">
                        <c:v>23.89</c:v>
                      </c:pt>
                      <c:pt idx="2748">
                        <c:v>23.87</c:v>
                      </c:pt>
                      <c:pt idx="2749">
                        <c:v>23.76</c:v>
                      </c:pt>
                      <c:pt idx="2750">
                        <c:v>23.53</c:v>
                      </c:pt>
                      <c:pt idx="2751">
                        <c:v>23.68</c:v>
                      </c:pt>
                      <c:pt idx="2752">
                        <c:v>23.65</c:v>
                      </c:pt>
                      <c:pt idx="2753">
                        <c:v>23.84</c:v>
                      </c:pt>
                      <c:pt idx="2754">
                        <c:v>23.88</c:v>
                      </c:pt>
                      <c:pt idx="2755">
                        <c:v>23.84</c:v>
                      </c:pt>
                      <c:pt idx="2756">
                        <c:v>23.82</c:v>
                      </c:pt>
                      <c:pt idx="2757">
                        <c:v>23.73</c:v>
                      </c:pt>
                      <c:pt idx="2758">
                        <c:v>23.81</c:v>
                      </c:pt>
                      <c:pt idx="2759">
                        <c:v>23.66</c:v>
                      </c:pt>
                      <c:pt idx="2760">
                        <c:v>23.56</c:v>
                      </c:pt>
                      <c:pt idx="2761">
                        <c:v>23.74</c:v>
                      </c:pt>
                      <c:pt idx="2762">
                        <c:v>23.81</c:v>
                      </c:pt>
                      <c:pt idx="2763">
                        <c:v>23.06</c:v>
                      </c:pt>
                      <c:pt idx="2764">
                        <c:v>23.15</c:v>
                      </c:pt>
                      <c:pt idx="2765">
                        <c:v>23.35</c:v>
                      </c:pt>
                      <c:pt idx="2766">
                        <c:v>23.41</c:v>
                      </c:pt>
                      <c:pt idx="2767">
                        <c:v>23.59</c:v>
                      </c:pt>
                      <c:pt idx="2768">
                        <c:v>23.58</c:v>
                      </c:pt>
                      <c:pt idx="2769">
                        <c:v>23.62</c:v>
                      </c:pt>
                      <c:pt idx="2770">
                        <c:v>23.61</c:v>
                      </c:pt>
                      <c:pt idx="2771">
                        <c:v>23.45</c:v>
                      </c:pt>
                      <c:pt idx="2772">
                        <c:v>23.25</c:v>
                      </c:pt>
                      <c:pt idx="2773">
                        <c:v>23.54</c:v>
                      </c:pt>
                      <c:pt idx="2774">
                        <c:v>23.45</c:v>
                      </c:pt>
                      <c:pt idx="2775">
                        <c:v>23.49</c:v>
                      </c:pt>
                      <c:pt idx="2776">
                        <c:v>23.39</c:v>
                      </c:pt>
                      <c:pt idx="2777">
                        <c:v>23.57</c:v>
                      </c:pt>
                      <c:pt idx="2778">
                        <c:v>23.84</c:v>
                      </c:pt>
                      <c:pt idx="2779">
                        <c:v>24.29</c:v>
                      </c:pt>
                      <c:pt idx="2780">
                        <c:v>24.34</c:v>
                      </c:pt>
                      <c:pt idx="2781">
                        <c:v>24.47</c:v>
                      </c:pt>
                      <c:pt idx="2782">
                        <c:v>24.51</c:v>
                      </c:pt>
                      <c:pt idx="2783">
                        <c:v>24.41</c:v>
                      </c:pt>
                      <c:pt idx="2784">
                        <c:v>24.29</c:v>
                      </c:pt>
                      <c:pt idx="2785">
                        <c:v>24.54</c:v>
                      </c:pt>
                      <c:pt idx="2786">
                        <c:v>24.33</c:v>
                      </c:pt>
                      <c:pt idx="2787">
                        <c:v>24.13</c:v>
                      </c:pt>
                      <c:pt idx="2788">
                        <c:v>23.98</c:v>
                      </c:pt>
                      <c:pt idx="2789">
                        <c:v>23.89</c:v>
                      </c:pt>
                      <c:pt idx="2790">
                        <c:v>24.02</c:v>
                      </c:pt>
                      <c:pt idx="2791">
                        <c:v>24.14</c:v>
                      </c:pt>
                      <c:pt idx="2792">
                        <c:v>24.52</c:v>
                      </c:pt>
                      <c:pt idx="2793">
                        <c:v>24.69</c:v>
                      </c:pt>
                      <c:pt idx="2794">
                        <c:v>24.67</c:v>
                      </c:pt>
                      <c:pt idx="2795">
                        <c:v>25.03</c:v>
                      </c:pt>
                      <c:pt idx="2796">
                        <c:v>25.07</c:v>
                      </c:pt>
                      <c:pt idx="2797">
                        <c:v>24.88</c:v>
                      </c:pt>
                      <c:pt idx="2798">
                        <c:v>25.05</c:v>
                      </c:pt>
                      <c:pt idx="2799">
                        <c:v>25.02</c:v>
                      </c:pt>
                      <c:pt idx="2800">
                        <c:v>24.8</c:v>
                      </c:pt>
                      <c:pt idx="2801">
                        <c:v>24.88</c:v>
                      </c:pt>
                      <c:pt idx="2802">
                        <c:v>25.03</c:v>
                      </c:pt>
                      <c:pt idx="2803">
                        <c:v>24.92</c:v>
                      </c:pt>
                      <c:pt idx="2804">
                        <c:v>24.84</c:v>
                      </c:pt>
                      <c:pt idx="2805">
                        <c:v>24.8</c:v>
                      </c:pt>
                      <c:pt idx="2806">
                        <c:v>24.81</c:v>
                      </c:pt>
                      <c:pt idx="2807">
                        <c:v>24.8</c:v>
                      </c:pt>
                      <c:pt idx="2808">
                        <c:v>24.8</c:v>
                      </c:pt>
                      <c:pt idx="2809">
                        <c:v>24.91</c:v>
                      </c:pt>
                      <c:pt idx="2810">
                        <c:v>25.22</c:v>
                      </c:pt>
                      <c:pt idx="2811">
                        <c:v>25.05</c:v>
                      </c:pt>
                      <c:pt idx="2812">
                        <c:v>24.91</c:v>
                      </c:pt>
                      <c:pt idx="2813">
                        <c:v>24.91</c:v>
                      </c:pt>
                      <c:pt idx="2814">
                        <c:v>25.09</c:v>
                      </c:pt>
                      <c:pt idx="2815">
                        <c:v>25.27</c:v>
                      </c:pt>
                      <c:pt idx="2816">
                        <c:v>25.31</c:v>
                      </c:pt>
                      <c:pt idx="2817">
                        <c:v>25.22</c:v>
                      </c:pt>
                      <c:pt idx="2818">
                        <c:v>25.39</c:v>
                      </c:pt>
                      <c:pt idx="2819">
                        <c:v>25.35</c:v>
                      </c:pt>
                      <c:pt idx="2820">
                        <c:v>25.28</c:v>
                      </c:pt>
                      <c:pt idx="2821">
                        <c:v>25.28</c:v>
                      </c:pt>
                      <c:pt idx="2822">
                        <c:v>24.83</c:v>
                      </c:pt>
                      <c:pt idx="2823">
                        <c:v>24.73</c:v>
                      </c:pt>
                      <c:pt idx="2824">
                        <c:v>25.07</c:v>
                      </c:pt>
                      <c:pt idx="2825">
                        <c:v>25.09</c:v>
                      </c:pt>
                      <c:pt idx="2826">
                        <c:v>25.04</c:v>
                      </c:pt>
                      <c:pt idx="2827">
                        <c:v>24.61</c:v>
                      </c:pt>
                      <c:pt idx="2828">
                        <c:v>24.62</c:v>
                      </c:pt>
                      <c:pt idx="2829">
                        <c:v>24.55</c:v>
                      </c:pt>
                      <c:pt idx="2830">
                        <c:v>24.82</c:v>
                      </c:pt>
                      <c:pt idx="2831">
                        <c:v>24.74</c:v>
                      </c:pt>
                      <c:pt idx="2832">
                        <c:v>24.74</c:v>
                      </c:pt>
                      <c:pt idx="2833">
                        <c:v>24.81</c:v>
                      </c:pt>
                      <c:pt idx="2834">
                        <c:v>24.65</c:v>
                      </c:pt>
                      <c:pt idx="2835">
                        <c:v>24.57</c:v>
                      </c:pt>
                      <c:pt idx="2836">
                        <c:v>24.67</c:v>
                      </c:pt>
                      <c:pt idx="2837">
                        <c:v>24.7</c:v>
                      </c:pt>
                      <c:pt idx="2838">
                        <c:v>24.77</c:v>
                      </c:pt>
                      <c:pt idx="2839">
                        <c:v>24.24</c:v>
                      </c:pt>
                      <c:pt idx="2840">
                        <c:v>24.3</c:v>
                      </c:pt>
                      <c:pt idx="2841">
                        <c:v>23.88</c:v>
                      </c:pt>
                      <c:pt idx="2842">
                        <c:v>24.1</c:v>
                      </c:pt>
                      <c:pt idx="2843">
                        <c:v>24.52</c:v>
                      </c:pt>
                      <c:pt idx="2844">
                        <c:v>24.81</c:v>
                      </c:pt>
                      <c:pt idx="2845">
                        <c:v>24.85</c:v>
                      </c:pt>
                      <c:pt idx="2846">
                        <c:v>24.8</c:v>
                      </c:pt>
                      <c:pt idx="2847">
                        <c:v>24.77</c:v>
                      </c:pt>
                      <c:pt idx="2848">
                        <c:v>25.06</c:v>
                      </c:pt>
                      <c:pt idx="2849">
                        <c:v>25.25</c:v>
                      </c:pt>
                      <c:pt idx="2850">
                        <c:v>25.4</c:v>
                      </c:pt>
                      <c:pt idx="2851">
                        <c:v>25.46</c:v>
                      </c:pt>
                      <c:pt idx="2852">
                        <c:v>25.43</c:v>
                      </c:pt>
                      <c:pt idx="2853">
                        <c:v>25.4</c:v>
                      </c:pt>
                      <c:pt idx="2854">
                        <c:v>25.39</c:v>
                      </c:pt>
                      <c:pt idx="2855">
                        <c:v>25.7</c:v>
                      </c:pt>
                      <c:pt idx="2856">
                        <c:v>25.74</c:v>
                      </c:pt>
                      <c:pt idx="2857">
                        <c:v>25.86</c:v>
                      </c:pt>
                      <c:pt idx="2858">
                        <c:v>26.08</c:v>
                      </c:pt>
                      <c:pt idx="2859">
                        <c:v>26.17</c:v>
                      </c:pt>
                      <c:pt idx="2860">
                        <c:v>26.05</c:v>
                      </c:pt>
                      <c:pt idx="2861">
                        <c:v>26.32</c:v>
                      </c:pt>
                      <c:pt idx="2862">
                        <c:v>26.35</c:v>
                      </c:pt>
                      <c:pt idx="2863">
                        <c:v>26.25</c:v>
                      </c:pt>
                      <c:pt idx="2864">
                        <c:v>26.37</c:v>
                      </c:pt>
                      <c:pt idx="2865">
                        <c:v>26.32</c:v>
                      </c:pt>
                      <c:pt idx="2866">
                        <c:v>26.12</c:v>
                      </c:pt>
                      <c:pt idx="2867">
                        <c:v>26.13</c:v>
                      </c:pt>
                      <c:pt idx="2868">
                        <c:v>26.3</c:v>
                      </c:pt>
                      <c:pt idx="2869">
                        <c:v>26.17</c:v>
                      </c:pt>
                      <c:pt idx="2870">
                        <c:v>26.31</c:v>
                      </c:pt>
                      <c:pt idx="2871">
                        <c:v>26.33</c:v>
                      </c:pt>
                      <c:pt idx="2872">
                        <c:v>26.64</c:v>
                      </c:pt>
                      <c:pt idx="2873">
                        <c:v>26.62</c:v>
                      </c:pt>
                      <c:pt idx="2874">
                        <c:v>26.81</c:v>
                      </c:pt>
                      <c:pt idx="2875">
                        <c:v>26.65</c:v>
                      </c:pt>
                      <c:pt idx="2876">
                        <c:v>26.8</c:v>
                      </c:pt>
                      <c:pt idx="2877">
                        <c:v>26.78</c:v>
                      </c:pt>
                      <c:pt idx="2878">
                        <c:v>26.67</c:v>
                      </c:pt>
                      <c:pt idx="2879">
                        <c:v>26.6</c:v>
                      </c:pt>
                      <c:pt idx="2880">
                        <c:v>26.64</c:v>
                      </c:pt>
                      <c:pt idx="2881">
                        <c:v>26.89</c:v>
                      </c:pt>
                      <c:pt idx="2882">
                        <c:v>26.78</c:v>
                      </c:pt>
                      <c:pt idx="2883">
                        <c:v>26.75</c:v>
                      </c:pt>
                      <c:pt idx="2884">
                        <c:v>26.38</c:v>
                      </c:pt>
                      <c:pt idx="2885">
                        <c:v>26.25</c:v>
                      </c:pt>
                      <c:pt idx="2886">
                        <c:v>26.16</c:v>
                      </c:pt>
                      <c:pt idx="2887">
                        <c:v>26.08</c:v>
                      </c:pt>
                      <c:pt idx="2888">
                        <c:v>26.12</c:v>
                      </c:pt>
                      <c:pt idx="2889">
                        <c:v>26.11</c:v>
                      </c:pt>
                      <c:pt idx="2890">
                        <c:v>26.18</c:v>
                      </c:pt>
                      <c:pt idx="2891">
                        <c:v>26.19</c:v>
                      </c:pt>
                      <c:pt idx="2892">
                        <c:v>26.16</c:v>
                      </c:pt>
                      <c:pt idx="2893">
                        <c:v>26.28</c:v>
                      </c:pt>
                      <c:pt idx="2894">
                        <c:v>26.36</c:v>
                      </c:pt>
                      <c:pt idx="2895">
                        <c:v>26.23</c:v>
                      </c:pt>
                      <c:pt idx="2896">
                        <c:v>26.22</c:v>
                      </c:pt>
                      <c:pt idx="2897">
                        <c:v>26.2</c:v>
                      </c:pt>
                      <c:pt idx="2898">
                        <c:v>26.88</c:v>
                      </c:pt>
                      <c:pt idx="2899">
                        <c:v>27.34</c:v>
                      </c:pt>
                      <c:pt idx="2900">
                        <c:v>27.52</c:v>
                      </c:pt>
                      <c:pt idx="2901">
                        <c:v>27.58</c:v>
                      </c:pt>
                      <c:pt idx="2902">
                        <c:v>28</c:v>
                      </c:pt>
                      <c:pt idx="2903">
                        <c:v>27.85</c:v>
                      </c:pt>
                      <c:pt idx="2904">
                        <c:v>27.75</c:v>
                      </c:pt>
                      <c:pt idx="2905">
                        <c:v>27.84</c:v>
                      </c:pt>
                      <c:pt idx="2906">
                        <c:v>28.01</c:v>
                      </c:pt>
                      <c:pt idx="2907">
                        <c:v>27.94</c:v>
                      </c:pt>
                      <c:pt idx="2908">
                        <c:v>28.22</c:v>
                      </c:pt>
                      <c:pt idx="2909">
                        <c:v>27.87</c:v>
                      </c:pt>
                      <c:pt idx="2910">
                        <c:v>27.69</c:v>
                      </c:pt>
                      <c:pt idx="2911">
                        <c:v>27.81</c:v>
                      </c:pt>
                      <c:pt idx="2912">
                        <c:v>28.06</c:v>
                      </c:pt>
                      <c:pt idx="2913">
                        <c:v>27.94</c:v>
                      </c:pt>
                      <c:pt idx="2914">
                        <c:v>27.89</c:v>
                      </c:pt>
                      <c:pt idx="2915">
                        <c:v>28.13</c:v>
                      </c:pt>
                      <c:pt idx="2916">
                        <c:v>28.05</c:v>
                      </c:pt>
                      <c:pt idx="2917">
                        <c:v>27.97</c:v>
                      </c:pt>
                      <c:pt idx="2918">
                        <c:v>28</c:v>
                      </c:pt>
                      <c:pt idx="2919">
                        <c:v>28.11</c:v>
                      </c:pt>
                      <c:pt idx="2920">
                        <c:v>27.91</c:v>
                      </c:pt>
                      <c:pt idx="2921">
                        <c:v>27.92</c:v>
                      </c:pt>
                      <c:pt idx="2922">
                        <c:v>28.07</c:v>
                      </c:pt>
                      <c:pt idx="2923">
                        <c:v>28.33</c:v>
                      </c:pt>
                      <c:pt idx="2924">
                        <c:v>28.41</c:v>
                      </c:pt>
                      <c:pt idx="2925">
                        <c:v>28.37</c:v>
                      </c:pt>
                      <c:pt idx="2926">
                        <c:v>28.59</c:v>
                      </c:pt>
                      <c:pt idx="2927">
                        <c:v>28.83</c:v>
                      </c:pt>
                      <c:pt idx="2928">
                        <c:v>28.97</c:v>
                      </c:pt>
                      <c:pt idx="2929">
                        <c:v>29.23</c:v>
                      </c:pt>
                      <c:pt idx="2930">
                        <c:v>29.15</c:v>
                      </c:pt>
                      <c:pt idx="2931">
                        <c:v>29.37</c:v>
                      </c:pt>
                      <c:pt idx="2932">
                        <c:v>29.33</c:v>
                      </c:pt>
                      <c:pt idx="2933">
                        <c:v>29.54</c:v>
                      </c:pt>
                      <c:pt idx="2934">
                        <c:v>29.78</c:v>
                      </c:pt>
                      <c:pt idx="2935">
                        <c:v>29.81</c:v>
                      </c:pt>
                      <c:pt idx="2936">
                        <c:v>30.01</c:v>
                      </c:pt>
                      <c:pt idx="2937">
                        <c:v>29.95</c:v>
                      </c:pt>
                      <c:pt idx="2938">
                        <c:v>30.17</c:v>
                      </c:pt>
                      <c:pt idx="2939">
                        <c:v>30.05</c:v>
                      </c:pt>
                      <c:pt idx="2940">
                        <c:v>29.66</c:v>
                      </c:pt>
                      <c:pt idx="2941">
                        <c:v>29.74</c:v>
                      </c:pt>
                      <c:pt idx="2942">
                        <c:v>30.02</c:v>
                      </c:pt>
                      <c:pt idx="2943">
                        <c:v>29.36</c:v>
                      </c:pt>
                      <c:pt idx="2944">
                        <c:v>27.88</c:v>
                      </c:pt>
                      <c:pt idx="2945">
                        <c:v>28.39</c:v>
                      </c:pt>
                      <c:pt idx="2946">
                        <c:v>28.41</c:v>
                      </c:pt>
                      <c:pt idx="2947">
                        <c:v>27.16</c:v>
                      </c:pt>
                      <c:pt idx="2948">
                        <c:v>27.68</c:v>
                      </c:pt>
                      <c:pt idx="2949">
                        <c:v>28.07</c:v>
                      </c:pt>
                      <c:pt idx="2950">
                        <c:v>28.19</c:v>
                      </c:pt>
                      <c:pt idx="2951">
                        <c:v>28.86</c:v>
                      </c:pt>
                      <c:pt idx="2952">
                        <c:v>29.02</c:v>
                      </c:pt>
                      <c:pt idx="2953">
                        <c:v>28.98</c:v>
                      </c:pt>
                      <c:pt idx="2954">
                        <c:v>28.89</c:v>
                      </c:pt>
                      <c:pt idx="2955">
                        <c:v>28.93</c:v>
                      </c:pt>
                      <c:pt idx="2956">
                        <c:v>28.69</c:v>
                      </c:pt>
                      <c:pt idx="2957">
                        <c:v>29.12</c:v>
                      </c:pt>
                      <c:pt idx="2958">
                        <c:v>29.56</c:v>
                      </c:pt>
                      <c:pt idx="2959">
                        <c:v>29.28</c:v>
                      </c:pt>
                      <c:pt idx="2960">
                        <c:v>28.87</c:v>
                      </c:pt>
                      <c:pt idx="2961">
                        <c:v>28.37</c:v>
                      </c:pt>
                      <c:pt idx="2962">
                        <c:v>28.44</c:v>
                      </c:pt>
                      <c:pt idx="2963">
                        <c:v>28.84</c:v>
                      </c:pt>
                      <c:pt idx="2964">
                        <c:v>28.96</c:v>
                      </c:pt>
                      <c:pt idx="2965">
                        <c:v>28.91</c:v>
                      </c:pt>
                      <c:pt idx="2966">
                        <c:v>29</c:v>
                      </c:pt>
                      <c:pt idx="2967">
                        <c:v>29.7</c:v>
                      </c:pt>
                      <c:pt idx="2968">
                        <c:v>29.6</c:v>
                      </c:pt>
                      <c:pt idx="2969">
                        <c:v>29.27</c:v>
                      </c:pt>
                      <c:pt idx="2970">
                        <c:v>28.94</c:v>
                      </c:pt>
                      <c:pt idx="2971">
                        <c:v>28.95</c:v>
                      </c:pt>
                      <c:pt idx="2972">
                        <c:v>28.87</c:v>
                      </c:pt>
                      <c:pt idx="2973">
                        <c:v>28.66</c:v>
                      </c:pt>
                      <c:pt idx="2974">
                        <c:v>28.73</c:v>
                      </c:pt>
                      <c:pt idx="2975">
                        <c:v>28.72</c:v>
                      </c:pt>
                      <c:pt idx="2976">
                        <c:v>27.66</c:v>
                      </c:pt>
                      <c:pt idx="2977">
                        <c:v>26.82</c:v>
                      </c:pt>
                      <c:pt idx="2978">
                        <c:v>27.69</c:v>
                      </c:pt>
                      <c:pt idx="2979">
                        <c:v>27.15</c:v>
                      </c:pt>
                      <c:pt idx="2980">
                        <c:v>27.2</c:v>
                      </c:pt>
                      <c:pt idx="2981">
                        <c:v>27.57</c:v>
                      </c:pt>
                      <c:pt idx="2982">
                        <c:v>26.96</c:v>
                      </c:pt>
                      <c:pt idx="2983">
                        <c:v>27.33</c:v>
                      </c:pt>
                      <c:pt idx="2984">
                        <c:v>27.62</c:v>
                      </c:pt>
                      <c:pt idx="2985">
                        <c:v>27.84</c:v>
                      </c:pt>
                      <c:pt idx="2986">
                        <c:v>27.17</c:v>
                      </c:pt>
                      <c:pt idx="2987">
                        <c:v>27.32</c:v>
                      </c:pt>
                      <c:pt idx="2988">
                        <c:v>27.73</c:v>
                      </c:pt>
                      <c:pt idx="2989">
                        <c:v>27.4</c:v>
                      </c:pt>
                      <c:pt idx="2990">
                        <c:v>27.88</c:v>
                      </c:pt>
                      <c:pt idx="2991">
                        <c:v>27.46</c:v>
                      </c:pt>
                      <c:pt idx="2992">
                        <c:v>27.58</c:v>
                      </c:pt>
                      <c:pt idx="2993">
                        <c:v>27.58</c:v>
                      </c:pt>
                      <c:pt idx="2994">
                        <c:v>27.45</c:v>
                      </c:pt>
                      <c:pt idx="2995">
                        <c:v>27.87</c:v>
                      </c:pt>
                      <c:pt idx="2996">
                        <c:v>27.88</c:v>
                      </c:pt>
                      <c:pt idx="2997">
                        <c:v>27.85</c:v>
                      </c:pt>
                      <c:pt idx="2998">
                        <c:v>27.67</c:v>
                      </c:pt>
                      <c:pt idx="2999">
                        <c:v>27.65</c:v>
                      </c:pt>
                      <c:pt idx="3000">
                        <c:v>27.66</c:v>
                      </c:pt>
                      <c:pt idx="3001">
                        <c:v>27.7</c:v>
                      </c:pt>
                      <c:pt idx="3002">
                        <c:v>27.45</c:v>
                      </c:pt>
                      <c:pt idx="3003">
                        <c:v>27.46</c:v>
                      </c:pt>
                      <c:pt idx="3004">
                        <c:v>27.15</c:v>
                      </c:pt>
                      <c:pt idx="3005">
                        <c:v>26.92</c:v>
                      </c:pt>
                      <c:pt idx="3006">
                        <c:v>27.27</c:v>
                      </c:pt>
                      <c:pt idx="3007">
                        <c:v>27.45</c:v>
                      </c:pt>
                      <c:pt idx="3008">
                        <c:v>27.64</c:v>
                      </c:pt>
                      <c:pt idx="3009">
                        <c:v>28.05</c:v>
                      </c:pt>
                      <c:pt idx="3010">
                        <c:v>28.28</c:v>
                      </c:pt>
                      <c:pt idx="3011">
                        <c:v>28.26</c:v>
                      </c:pt>
                      <c:pt idx="3012">
                        <c:v>28.19</c:v>
                      </c:pt>
                      <c:pt idx="3013">
                        <c:v>28.24</c:v>
                      </c:pt>
                      <c:pt idx="3014">
                        <c:v>28.24</c:v>
                      </c:pt>
                      <c:pt idx="3015">
                        <c:v>28.18</c:v>
                      </c:pt>
                      <c:pt idx="3016">
                        <c:v>27.95</c:v>
                      </c:pt>
                      <c:pt idx="3017">
                        <c:v>28.15</c:v>
                      </c:pt>
                      <c:pt idx="3018">
                        <c:v>28.34</c:v>
                      </c:pt>
                      <c:pt idx="3019">
                        <c:v>28.16</c:v>
                      </c:pt>
                      <c:pt idx="3020">
                        <c:v>27.94</c:v>
                      </c:pt>
                      <c:pt idx="3021">
                        <c:v>27.85</c:v>
                      </c:pt>
                      <c:pt idx="3022">
                        <c:v>26.92</c:v>
                      </c:pt>
                      <c:pt idx="3023">
                        <c:v>27.41</c:v>
                      </c:pt>
                      <c:pt idx="3024">
                        <c:v>27.18</c:v>
                      </c:pt>
                      <c:pt idx="3025">
                        <c:v>27.48</c:v>
                      </c:pt>
                      <c:pt idx="3026">
                        <c:v>27.57</c:v>
                      </c:pt>
                      <c:pt idx="3027">
                        <c:v>27.45</c:v>
                      </c:pt>
                      <c:pt idx="3028">
                        <c:v>27.95</c:v>
                      </c:pt>
                      <c:pt idx="3029">
                        <c:v>28.04</c:v>
                      </c:pt>
                      <c:pt idx="3030">
                        <c:v>28.08</c:v>
                      </c:pt>
                      <c:pt idx="3031">
                        <c:v>28.02</c:v>
                      </c:pt>
                      <c:pt idx="3032">
                        <c:v>27.95</c:v>
                      </c:pt>
                      <c:pt idx="3033">
                        <c:v>27.85</c:v>
                      </c:pt>
                      <c:pt idx="3034">
                        <c:v>27.59</c:v>
                      </c:pt>
                      <c:pt idx="3035">
                        <c:v>27.47</c:v>
                      </c:pt>
                      <c:pt idx="3036">
                        <c:v>27.42</c:v>
                      </c:pt>
                      <c:pt idx="3037">
                        <c:v>27.35</c:v>
                      </c:pt>
                      <c:pt idx="3038">
                        <c:v>27.28</c:v>
                      </c:pt>
                      <c:pt idx="3039">
                        <c:v>27.2</c:v>
                      </c:pt>
                      <c:pt idx="3040">
                        <c:v>27.07</c:v>
                      </c:pt>
                      <c:pt idx="3041">
                        <c:v>26.78</c:v>
                      </c:pt>
                      <c:pt idx="3042">
                        <c:v>26.69</c:v>
                      </c:pt>
                      <c:pt idx="3043">
                        <c:v>26.36</c:v>
                      </c:pt>
                      <c:pt idx="3044">
                        <c:v>26.59</c:v>
                      </c:pt>
                      <c:pt idx="3045">
                        <c:v>26.59</c:v>
                      </c:pt>
                      <c:pt idx="3046">
                        <c:v>26.72</c:v>
                      </c:pt>
                      <c:pt idx="3047">
                        <c:v>26.48</c:v>
                      </c:pt>
                      <c:pt idx="3048">
                        <c:v>26.54</c:v>
                      </c:pt>
                      <c:pt idx="3049">
                        <c:v>26.67</c:v>
                      </c:pt>
                      <c:pt idx="3050">
                        <c:v>27.28</c:v>
                      </c:pt>
                      <c:pt idx="3051">
                        <c:v>27.18</c:v>
                      </c:pt>
                      <c:pt idx="3052">
                        <c:v>27.05</c:v>
                      </c:pt>
                      <c:pt idx="3053">
                        <c:v>27.1</c:v>
                      </c:pt>
                      <c:pt idx="3054">
                        <c:v>26.98</c:v>
                      </c:pt>
                      <c:pt idx="3055">
                        <c:v>27.46</c:v>
                      </c:pt>
                      <c:pt idx="3056">
                        <c:v>27.49</c:v>
                      </c:pt>
                      <c:pt idx="3057">
                        <c:v>27.93</c:v>
                      </c:pt>
                      <c:pt idx="3058">
                        <c:v>27.51</c:v>
                      </c:pt>
                      <c:pt idx="3059">
                        <c:v>27.56</c:v>
                      </c:pt>
                      <c:pt idx="3060">
                        <c:v>27.94</c:v>
                      </c:pt>
                      <c:pt idx="3061">
                        <c:v>28.02</c:v>
                      </c:pt>
                      <c:pt idx="3062">
                        <c:v>28.08</c:v>
                      </c:pt>
                      <c:pt idx="3063">
                        <c:v>28.07</c:v>
                      </c:pt>
                      <c:pt idx="3064">
                        <c:v>28.13</c:v>
                      </c:pt>
                      <c:pt idx="3065">
                        <c:v>28.15</c:v>
                      </c:pt>
                      <c:pt idx="3066">
                        <c:v>27.95</c:v>
                      </c:pt>
                      <c:pt idx="3067">
                        <c:v>27.95</c:v>
                      </c:pt>
                      <c:pt idx="3068">
                        <c:v>27.96</c:v>
                      </c:pt>
                      <c:pt idx="3069">
                        <c:v>28.12</c:v>
                      </c:pt>
                      <c:pt idx="3070">
                        <c:v>28.27</c:v>
                      </c:pt>
                      <c:pt idx="3071">
                        <c:v>28.4</c:v>
                      </c:pt>
                      <c:pt idx="3072">
                        <c:v>28.47</c:v>
                      </c:pt>
                      <c:pt idx="3073">
                        <c:v>28.3</c:v>
                      </c:pt>
                      <c:pt idx="3074">
                        <c:v>27.97</c:v>
                      </c:pt>
                      <c:pt idx="3075">
                        <c:v>27.7</c:v>
                      </c:pt>
                      <c:pt idx="3076">
                        <c:v>27.96</c:v>
                      </c:pt>
                      <c:pt idx="3077">
                        <c:v>27.74</c:v>
                      </c:pt>
                      <c:pt idx="3078">
                        <c:v>28.11</c:v>
                      </c:pt>
                      <c:pt idx="3079">
                        <c:v>28.17</c:v>
                      </c:pt>
                      <c:pt idx="3080">
                        <c:v>28.26</c:v>
                      </c:pt>
                      <c:pt idx="3081">
                        <c:v>28.37</c:v>
                      </c:pt>
                      <c:pt idx="3082">
                        <c:v>28.27</c:v>
                      </c:pt>
                      <c:pt idx="3083">
                        <c:v>28.14</c:v>
                      </c:pt>
                      <c:pt idx="3084">
                        <c:v>28.24</c:v>
                      </c:pt>
                      <c:pt idx="3085">
                        <c:v>28.62</c:v>
                      </c:pt>
                      <c:pt idx="3086">
                        <c:v>28.59</c:v>
                      </c:pt>
                      <c:pt idx="3087">
                        <c:v>28.58</c:v>
                      </c:pt>
                      <c:pt idx="3088">
                        <c:v>28.36</c:v>
                      </c:pt>
                      <c:pt idx="3089">
                        <c:v>28.33</c:v>
                      </c:pt>
                      <c:pt idx="3090">
                        <c:v>28.47</c:v>
                      </c:pt>
                      <c:pt idx="3091">
                        <c:v>28.49</c:v>
                      </c:pt>
                      <c:pt idx="3092">
                        <c:v>28.36</c:v>
                      </c:pt>
                      <c:pt idx="3093">
                        <c:v>28.33</c:v>
                      </c:pt>
                      <c:pt idx="3094">
                        <c:v>28.3</c:v>
                      </c:pt>
                      <c:pt idx="3095">
                        <c:v>28.33</c:v>
                      </c:pt>
                      <c:pt idx="3096">
                        <c:v>28.07</c:v>
                      </c:pt>
                      <c:pt idx="3097">
                        <c:v>28.03</c:v>
                      </c:pt>
                      <c:pt idx="3098">
                        <c:v>28.23</c:v>
                      </c:pt>
                      <c:pt idx="3099">
                        <c:v>28.11</c:v>
                      </c:pt>
                      <c:pt idx="3100">
                        <c:v>28.25</c:v>
                      </c:pt>
                      <c:pt idx="3101">
                        <c:v>28.73</c:v>
                      </c:pt>
                      <c:pt idx="3102">
                        <c:v>28.98</c:v>
                      </c:pt>
                      <c:pt idx="3103">
                        <c:v>28.74</c:v>
                      </c:pt>
                      <c:pt idx="3104">
                        <c:v>28.42</c:v>
                      </c:pt>
                      <c:pt idx="3105">
                        <c:v>28.31</c:v>
                      </c:pt>
                      <c:pt idx="3106">
                        <c:v>27.97</c:v>
                      </c:pt>
                      <c:pt idx="3107">
                        <c:v>27.87</c:v>
                      </c:pt>
                      <c:pt idx="3108">
                        <c:v>27.58</c:v>
                      </c:pt>
                      <c:pt idx="3109">
                        <c:v>27.69</c:v>
                      </c:pt>
                      <c:pt idx="3110">
                        <c:v>27.69</c:v>
                      </c:pt>
                      <c:pt idx="3111">
                        <c:v>27.95</c:v>
                      </c:pt>
                      <c:pt idx="3112">
                        <c:v>28.14</c:v>
                      </c:pt>
                      <c:pt idx="3113">
                        <c:v>28</c:v>
                      </c:pt>
                      <c:pt idx="3114">
                        <c:v>28.19</c:v>
                      </c:pt>
                      <c:pt idx="3115">
                        <c:v>28.08</c:v>
                      </c:pt>
                      <c:pt idx="3116">
                        <c:v>27.21</c:v>
                      </c:pt>
                      <c:pt idx="3117">
                        <c:v>26.4</c:v>
                      </c:pt>
                      <c:pt idx="3118">
                        <c:v>26.43</c:v>
                      </c:pt>
                      <c:pt idx="3119">
                        <c:v>26.31</c:v>
                      </c:pt>
                      <c:pt idx="3120">
                        <c:v>26.75</c:v>
                      </c:pt>
                      <c:pt idx="3121">
                        <c:v>27.02</c:v>
                      </c:pt>
                      <c:pt idx="3122">
                        <c:v>26.57</c:v>
                      </c:pt>
                      <c:pt idx="3123">
                        <c:v>26.67</c:v>
                      </c:pt>
                      <c:pt idx="3124">
                        <c:v>26.1</c:v>
                      </c:pt>
                      <c:pt idx="3125">
                        <c:v>25.89</c:v>
                      </c:pt>
                      <c:pt idx="3126">
                        <c:v>25.24</c:v>
                      </c:pt>
                      <c:pt idx="3127">
                        <c:v>25.63</c:v>
                      </c:pt>
                      <c:pt idx="3128">
                        <c:v>25.26</c:v>
                      </c:pt>
                      <c:pt idx="3129">
                        <c:v>25.48</c:v>
                      </c:pt>
                      <c:pt idx="3130">
                        <c:v>25.92</c:v>
                      </c:pt>
                      <c:pt idx="3131">
                        <c:v>26.28</c:v>
                      </c:pt>
                      <c:pt idx="3132">
                        <c:v>26.4</c:v>
                      </c:pt>
                      <c:pt idx="3133">
                        <c:v>26.38</c:v>
                      </c:pt>
                      <c:pt idx="3134">
                        <c:v>26.8</c:v>
                      </c:pt>
                      <c:pt idx="3135">
                        <c:v>26.94</c:v>
                      </c:pt>
                      <c:pt idx="3136">
                        <c:v>27.29</c:v>
                      </c:pt>
                      <c:pt idx="3137">
                        <c:v>27.37</c:v>
                      </c:pt>
                      <c:pt idx="3138">
                        <c:v>27.12</c:v>
                      </c:pt>
                      <c:pt idx="3139">
                        <c:v>26.58</c:v>
                      </c:pt>
                      <c:pt idx="3140">
                        <c:v>26.73</c:v>
                      </c:pt>
                      <c:pt idx="3141">
                        <c:v>26.37</c:v>
                      </c:pt>
                      <c:pt idx="3142">
                        <c:v>26.76</c:v>
                      </c:pt>
                      <c:pt idx="3143">
                        <c:v>26.79</c:v>
                      </c:pt>
                      <c:pt idx="3144">
                        <c:v>26.78</c:v>
                      </c:pt>
                      <c:pt idx="3145">
                        <c:v>26.19</c:v>
                      </c:pt>
                      <c:pt idx="3146">
                        <c:v>26.21</c:v>
                      </c:pt>
                      <c:pt idx="3147">
                        <c:v>26</c:v>
                      </c:pt>
                      <c:pt idx="3148">
                        <c:v>26.53</c:v>
                      </c:pt>
                      <c:pt idx="3149">
                        <c:v>26.55</c:v>
                      </c:pt>
                      <c:pt idx="3150">
                        <c:v>27.06</c:v>
                      </c:pt>
                      <c:pt idx="3151">
                        <c:v>26.83</c:v>
                      </c:pt>
                      <c:pt idx="3152">
                        <c:v>26.97</c:v>
                      </c:pt>
                      <c:pt idx="3153">
                        <c:v>27.14</c:v>
                      </c:pt>
                      <c:pt idx="3154">
                        <c:v>25.96</c:v>
                      </c:pt>
                      <c:pt idx="3155">
                        <c:v>25.6</c:v>
                      </c:pt>
                      <c:pt idx="3156">
                        <c:v>25.11</c:v>
                      </c:pt>
                      <c:pt idx="3157">
                        <c:v>24.76</c:v>
                      </c:pt>
                      <c:pt idx="3158">
                        <c:v>24.52</c:v>
                      </c:pt>
                      <c:pt idx="3159">
                        <c:v>24.66</c:v>
                      </c:pt>
                      <c:pt idx="3160">
                        <c:v>24.48</c:v>
                      </c:pt>
                      <c:pt idx="3161">
                        <c:v>24.24</c:v>
                      </c:pt>
                      <c:pt idx="3162">
                        <c:v>24</c:v>
                      </c:pt>
                      <c:pt idx="3163">
                        <c:v>23.91</c:v>
                      </c:pt>
                      <c:pt idx="3164">
                        <c:v>23.61</c:v>
                      </c:pt>
                      <c:pt idx="3165">
                        <c:v>23.4</c:v>
                      </c:pt>
                      <c:pt idx="3166">
                        <c:v>22.79</c:v>
                      </c:pt>
                      <c:pt idx="3167">
                        <c:v>22.31</c:v>
                      </c:pt>
                      <c:pt idx="3168">
                        <c:v>23.32</c:v>
                      </c:pt>
                      <c:pt idx="3169">
                        <c:v>23.6</c:v>
                      </c:pt>
                      <c:pt idx="3170">
                        <c:v>23.59</c:v>
                      </c:pt>
                      <c:pt idx="3171">
                        <c:v>23.82</c:v>
                      </c:pt>
                      <c:pt idx="3172">
                        <c:v>24.02</c:v>
                      </c:pt>
                      <c:pt idx="3173">
                        <c:v>23.48</c:v>
                      </c:pt>
                      <c:pt idx="3174">
                        <c:v>24.26</c:v>
                      </c:pt>
                      <c:pt idx="3175">
                        <c:v>24.29</c:v>
                      </c:pt>
                      <c:pt idx="3176">
                        <c:v>24.31</c:v>
                      </c:pt>
                      <c:pt idx="3177">
                        <c:v>24.43</c:v>
                      </c:pt>
                      <c:pt idx="3178">
                        <c:v>24.44</c:v>
                      </c:pt>
                      <c:pt idx="3179">
                        <c:v>24.5</c:v>
                      </c:pt>
                      <c:pt idx="3180">
                        <c:v>24.67</c:v>
                      </c:pt>
                      <c:pt idx="3181">
                        <c:v>24.89</c:v>
                      </c:pt>
                      <c:pt idx="3182">
                        <c:v>25.42</c:v>
                      </c:pt>
                      <c:pt idx="3183">
                        <c:v>25.56</c:v>
                      </c:pt>
                      <c:pt idx="3184">
                        <c:v>26</c:v>
                      </c:pt>
                      <c:pt idx="3185">
                        <c:v>25.7</c:v>
                      </c:pt>
                      <c:pt idx="3186">
                        <c:v>25.73</c:v>
                      </c:pt>
                      <c:pt idx="3187">
                        <c:v>25.79</c:v>
                      </c:pt>
                      <c:pt idx="3188">
                        <c:v>26</c:v>
                      </c:pt>
                      <c:pt idx="3189">
                        <c:v>25.92</c:v>
                      </c:pt>
                      <c:pt idx="3190">
                        <c:v>25.83</c:v>
                      </c:pt>
                      <c:pt idx="3191">
                        <c:v>25.98</c:v>
                      </c:pt>
                      <c:pt idx="3192">
                        <c:v>25.94</c:v>
                      </c:pt>
                      <c:pt idx="3193">
                        <c:v>26.05</c:v>
                      </c:pt>
                      <c:pt idx="3194">
                        <c:v>26.16</c:v>
                      </c:pt>
                      <c:pt idx="3195">
                        <c:v>26.09</c:v>
                      </c:pt>
                      <c:pt idx="3196">
                        <c:v>26.06</c:v>
                      </c:pt>
                      <c:pt idx="3197">
                        <c:v>25.8</c:v>
                      </c:pt>
                      <c:pt idx="3198">
                        <c:v>25.67</c:v>
                      </c:pt>
                      <c:pt idx="3199">
                        <c:v>25.75</c:v>
                      </c:pt>
                      <c:pt idx="3200">
                        <c:v>26.13</c:v>
                      </c:pt>
                      <c:pt idx="3201">
                        <c:v>26.2</c:v>
                      </c:pt>
                      <c:pt idx="3202">
                        <c:v>25.88</c:v>
                      </c:pt>
                      <c:pt idx="3203">
                        <c:v>26.43</c:v>
                      </c:pt>
                      <c:pt idx="3204">
                        <c:v>26.47</c:v>
                      </c:pt>
                      <c:pt idx="3205">
                        <c:v>26.64</c:v>
                      </c:pt>
                      <c:pt idx="3206">
                        <c:v>26.5</c:v>
                      </c:pt>
                      <c:pt idx="3207">
                        <c:v>26.46</c:v>
                      </c:pt>
                      <c:pt idx="3208">
                        <c:v>26.57</c:v>
                      </c:pt>
                      <c:pt idx="3209">
                        <c:v>26.49</c:v>
                      </c:pt>
                      <c:pt idx="3210">
                        <c:v>26.59</c:v>
                      </c:pt>
                      <c:pt idx="3211">
                        <c:v>26.52</c:v>
                      </c:pt>
                      <c:pt idx="3212">
                        <c:v>26.69</c:v>
                      </c:pt>
                      <c:pt idx="3213">
                        <c:v>26.52</c:v>
                      </c:pt>
                      <c:pt idx="3214">
                        <c:v>26.42</c:v>
                      </c:pt>
                      <c:pt idx="3215">
                        <c:v>26.25</c:v>
                      </c:pt>
                      <c:pt idx="3216">
                        <c:v>25.98</c:v>
                      </c:pt>
                      <c:pt idx="3217">
                        <c:v>25.97</c:v>
                      </c:pt>
                      <c:pt idx="3218">
                        <c:v>26.24</c:v>
                      </c:pt>
                      <c:pt idx="3219">
                        <c:v>26.3</c:v>
                      </c:pt>
                      <c:pt idx="3220">
                        <c:v>26.48</c:v>
                      </c:pt>
                      <c:pt idx="3221">
                        <c:v>26.58</c:v>
                      </c:pt>
                      <c:pt idx="3222">
                        <c:v>26.63</c:v>
                      </c:pt>
                      <c:pt idx="3223">
                        <c:v>26.9</c:v>
                      </c:pt>
                      <c:pt idx="3224">
                        <c:v>26.69</c:v>
                      </c:pt>
                      <c:pt idx="3225">
                        <c:v>26.14</c:v>
                      </c:pt>
                      <c:pt idx="3226">
                        <c:v>26.06</c:v>
                      </c:pt>
                      <c:pt idx="3227">
                        <c:v>25.34</c:v>
                      </c:pt>
                      <c:pt idx="3228">
                        <c:v>25.23</c:v>
                      </c:pt>
                      <c:pt idx="3229">
                        <c:v>25.53</c:v>
                      </c:pt>
                      <c:pt idx="3230">
                        <c:v>25.42</c:v>
                      </c:pt>
                      <c:pt idx="3231">
                        <c:v>25.64</c:v>
                      </c:pt>
                      <c:pt idx="3232">
                        <c:v>25.71</c:v>
                      </c:pt>
                      <c:pt idx="3233">
                        <c:v>26.34</c:v>
                      </c:pt>
                      <c:pt idx="3234">
                        <c:v>26.32</c:v>
                      </c:pt>
                      <c:pt idx="3235">
                        <c:v>26.4</c:v>
                      </c:pt>
                      <c:pt idx="3236">
                        <c:v>26.56</c:v>
                      </c:pt>
                      <c:pt idx="3237">
                        <c:v>26.6</c:v>
                      </c:pt>
                      <c:pt idx="3238">
                        <c:v>26.63</c:v>
                      </c:pt>
                      <c:pt idx="3239">
                        <c:v>26.41</c:v>
                      </c:pt>
                      <c:pt idx="3240">
                        <c:v>26.49</c:v>
                      </c:pt>
                      <c:pt idx="3241">
                        <c:v>26.65</c:v>
                      </c:pt>
                      <c:pt idx="3242">
                        <c:v>27.14</c:v>
                      </c:pt>
                      <c:pt idx="3243">
                        <c:v>26.97</c:v>
                      </c:pt>
                      <c:pt idx="3244">
                        <c:v>27.35</c:v>
                      </c:pt>
                      <c:pt idx="3245">
                        <c:v>27.42</c:v>
                      </c:pt>
                      <c:pt idx="3246">
                        <c:v>27.34</c:v>
                      </c:pt>
                      <c:pt idx="3247">
                        <c:v>27.26</c:v>
                      </c:pt>
                      <c:pt idx="3248">
                        <c:v>27.43</c:v>
                      </c:pt>
                      <c:pt idx="3249">
                        <c:v>27.4</c:v>
                      </c:pt>
                      <c:pt idx="3250">
                        <c:v>27.45</c:v>
                      </c:pt>
                      <c:pt idx="3251">
                        <c:v>27.7</c:v>
                      </c:pt>
                      <c:pt idx="3252">
                        <c:v>27.98</c:v>
                      </c:pt>
                      <c:pt idx="3253">
                        <c:v>28.02</c:v>
                      </c:pt>
                      <c:pt idx="3254">
                        <c:v>27.79</c:v>
                      </c:pt>
                      <c:pt idx="3255">
                        <c:v>27.82</c:v>
                      </c:pt>
                      <c:pt idx="3256">
                        <c:v>28.07</c:v>
                      </c:pt>
                      <c:pt idx="3257">
                        <c:v>27.88</c:v>
                      </c:pt>
                      <c:pt idx="3258">
                        <c:v>27.42</c:v>
                      </c:pt>
                      <c:pt idx="3259">
                        <c:v>27.36</c:v>
                      </c:pt>
                      <c:pt idx="3260">
                        <c:v>27.3</c:v>
                      </c:pt>
                      <c:pt idx="3261">
                        <c:v>27.48</c:v>
                      </c:pt>
                      <c:pt idx="3262">
                        <c:v>26.68</c:v>
                      </c:pt>
                      <c:pt idx="3263">
                        <c:v>26.89</c:v>
                      </c:pt>
                      <c:pt idx="3264">
                        <c:v>26.79</c:v>
                      </c:pt>
                      <c:pt idx="3265">
                        <c:v>27.06</c:v>
                      </c:pt>
                      <c:pt idx="3266">
                        <c:v>26.88</c:v>
                      </c:pt>
                      <c:pt idx="3267">
                        <c:v>26.91</c:v>
                      </c:pt>
                      <c:pt idx="3268">
                        <c:v>27.19</c:v>
                      </c:pt>
                      <c:pt idx="3269">
                        <c:v>27.03</c:v>
                      </c:pt>
                      <c:pt idx="3270">
                        <c:v>26.65</c:v>
                      </c:pt>
                      <c:pt idx="3271">
                        <c:v>26.86</c:v>
                      </c:pt>
                      <c:pt idx="3272">
                        <c:v>26.55</c:v>
                      </c:pt>
                      <c:pt idx="3273">
                        <c:v>26.5</c:v>
                      </c:pt>
                      <c:pt idx="3274">
                        <c:v>26.41</c:v>
                      </c:pt>
                      <c:pt idx="3275">
                        <c:v>26.01</c:v>
                      </c:pt>
                      <c:pt idx="3276">
                        <c:v>26.18</c:v>
                      </c:pt>
                      <c:pt idx="3277">
                        <c:v>26.89</c:v>
                      </c:pt>
                      <c:pt idx="3278">
                        <c:v>27.06</c:v>
                      </c:pt>
                      <c:pt idx="3279">
                        <c:v>27.16</c:v>
                      </c:pt>
                      <c:pt idx="3280">
                        <c:v>27.12</c:v>
                      </c:pt>
                      <c:pt idx="3281">
                        <c:v>27.35</c:v>
                      </c:pt>
                      <c:pt idx="3282">
                        <c:v>27.36</c:v>
                      </c:pt>
                      <c:pt idx="3283">
                        <c:v>27.09</c:v>
                      </c:pt>
                      <c:pt idx="3284">
                        <c:v>27.18</c:v>
                      </c:pt>
                      <c:pt idx="3285">
                        <c:v>27.24</c:v>
                      </c:pt>
                      <c:pt idx="3286">
                        <c:v>26.99</c:v>
                      </c:pt>
                      <c:pt idx="3287">
                        <c:v>27.35</c:v>
                      </c:pt>
                      <c:pt idx="3288">
                        <c:v>27.3</c:v>
                      </c:pt>
                      <c:pt idx="3289">
                        <c:v>27.42</c:v>
                      </c:pt>
                      <c:pt idx="3290">
                        <c:v>27.22</c:v>
                      </c:pt>
                      <c:pt idx="3291">
                        <c:v>27.11</c:v>
                      </c:pt>
                      <c:pt idx="3292">
                        <c:v>27.02</c:v>
                      </c:pt>
                      <c:pt idx="3293">
                        <c:v>26.97</c:v>
                      </c:pt>
                      <c:pt idx="3294">
                        <c:v>27.21</c:v>
                      </c:pt>
                      <c:pt idx="3295">
                        <c:v>27.6</c:v>
                      </c:pt>
                      <c:pt idx="3296">
                        <c:v>27.93</c:v>
                      </c:pt>
                      <c:pt idx="3297">
                        <c:v>27.86</c:v>
                      </c:pt>
                      <c:pt idx="3298">
                        <c:v>28.08</c:v>
                      </c:pt>
                      <c:pt idx="3299">
                        <c:v>28.16</c:v>
                      </c:pt>
                      <c:pt idx="3300">
                        <c:v>28.02</c:v>
                      </c:pt>
                      <c:pt idx="3301">
                        <c:v>28.07</c:v>
                      </c:pt>
                      <c:pt idx="3302">
                        <c:v>27.97</c:v>
                      </c:pt>
                      <c:pt idx="3303">
                        <c:v>28.13</c:v>
                      </c:pt>
                      <c:pt idx="3304">
                        <c:v>28.32</c:v>
                      </c:pt>
                      <c:pt idx="3305">
                        <c:v>28.16</c:v>
                      </c:pt>
                      <c:pt idx="3306">
                        <c:v>28.09</c:v>
                      </c:pt>
                      <c:pt idx="3307">
                        <c:v>27.85</c:v>
                      </c:pt>
                      <c:pt idx="3308">
                        <c:v>28.06</c:v>
                      </c:pt>
                      <c:pt idx="3309">
                        <c:v>27.94</c:v>
                      </c:pt>
                      <c:pt idx="3310">
                        <c:v>28</c:v>
                      </c:pt>
                      <c:pt idx="3311">
                        <c:v>28.29</c:v>
                      </c:pt>
                      <c:pt idx="3312">
                        <c:v>28.58</c:v>
                      </c:pt>
                      <c:pt idx="3313">
                        <c:v>28.38</c:v>
                      </c:pt>
                      <c:pt idx="3314">
                        <c:v>28.69</c:v>
                      </c:pt>
                      <c:pt idx="3315">
                        <c:v>28.47</c:v>
                      </c:pt>
                      <c:pt idx="3316">
                        <c:v>28.39</c:v>
                      </c:pt>
                      <c:pt idx="3317">
                        <c:v>28.25</c:v>
                      </c:pt>
                      <c:pt idx="3318">
                        <c:v>27.61</c:v>
                      </c:pt>
                      <c:pt idx="3319">
                        <c:v>27.6</c:v>
                      </c:pt>
                      <c:pt idx="3320">
                        <c:v>26.68</c:v>
                      </c:pt>
                      <c:pt idx="3321">
                        <c:v>27.11</c:v>
                      </c:pt>
                      <c:pt idx="3322">
                        <c:v>26.75</c:v>
                      </c:pt>
                      <c:pt idx="3323">
                        <c:v>27.26</c:v>
                      </c:pt>
                      <c:pt idx="3324">
                        <c:v>27.17</c:v>
                      </c:pt>
                      <c:pt idx="3325">
                        <c:v>26.62</c:v>
                      </c:pt>
                      <c:pt idx="3326">
                        <c:v>26.98</c:v>
                      </c:pt>
                      <c:pt idx="3327">
                        <c:v>25.98</c:v>
                      </c:pt>
                      <c:pt idx="3328">
                        <c:v>26.11</c:v>
                      </c:pt>
                      <c:pt idx="3329">
                        <c:v>26.57</c:v>
                      </c:pt>
                      <c:pt idx="3330">
                        <c:v>26.84</c:v>
                      </c:pt>
                      <c:pt idx="3331">
                        <c:v>26.48</c:v>
                      </c:pt>
                      <c:pt idx="3332">
                        <c:v>26.6</c:v>
                      </c:pt>
                      <c:pt idx="3333">
                        <c:v>26.78</c:v>
                      </c:pt>
                      <c:pt idx="3334">
                        <c:v>26.1</c:v>
                      </c:pt>
                      <c:pt idx="3335">
                        <c:v>26.35</c:v>
                      </c:pt>
                      <c:pt idx="3336">
                        <c:v>26.19</c:v>
                      </c:pt>
                      <c:pt idx="3337">
                        <c:v>26.43</c:v>
                      </c:pt>
                      <c:pt idx="3338">
                        <c:v>26.83</c:v>
                      </c:pt>
                      <c:pt idx="3339">
                        <c:v>26.92</c:v>
                      </c:pt>
                      <c:pt idx="3340">
                        <c:v>26.64</c:v>
                      </c:pt>
                      <c:pt idx="3341">
                        <c:v>26.9</c:v>
                      </c:pt>
                      <c:pt idx="3342">
                        <c:v>27.45</c:v>
                      </c:pt>
                      <c:pt idx="3343">
                        <c:v>27.44</c:v>
                      </c:pt>
                      <c:pt idx="3344">
                        <c:v>27.86</c:v>
                      </c:pt>
                      <c:pt idx="3345">
                        <c:v>27.96</c:v>
                      </c:pt>
                      <c:pt idx="3346">
                        <c:v>28.12</c:v>
                      </c:pt>
                      <c:pt idx="3347">
                        <c:v>28.27</c:v>
                      </c:pt>
                      <c:pt idx="3348">
                        <c:v>28.49</c:v>
                      </c:pt>
                      <c:pt idx="3349">
                        <c:v>28.39</c:v>
                      </c:pt>
                      <c:pt idx="3350">
                        <c:v>28.42</c:v>
                      </c:pt>
                      <c:pt idx="3351">
                        <c:v>28.52</c:v>
                      </c:pt>
                      <c:pt idx="3352">
                        <c:v>28.39</c:v>
                      </c:pt>
                      <c:pt idx="3353">
                        <c:v>28.08</c:v>
                      </c:pt>
                      <c:pt idx="3354">
                        <c:v>28.13</c:v>
                      </c:pt>
                      <c:pt idx="3355">
                        <c:v>27.86</c:v>
                      </c:pt>
                      <c:pt idx="3356">
                        <c:v>28.09</c:v>
                      </c:pt>
                      <c:pt idx="3357">
                        <c:v>27.96</c:v>
                      </c:pt>
                      <c:pt idx="3358">
                        <c:v>28.07</c:v>
                      </c:pt>
                      <c:pt idx="3359">
                        <c:v>28</c:v>
                      </c:pt>
                      <c:pt idx="3360">
                        <c:v>27.41</c:v>
                      </c:pt>
                      <c:pt idx="3361">
                        <c:v>26.85</c:v>
                      </c:pt>
                      <c:pt idx="3362">
                        <c:v>26.96</c:v>
                      </c:pt>
                      <c:pt idx="3363">
                        <c:v>27.46</c:v>
                      </c:pt>
                      <c:pt idx="3364">
                        <c:v>27.32</c:v>
                      </c:pt>
                      <c:pt idx="3365">
                        <c:v>26.78</c:v>
                      </c:pt>
                      <c:pt idx="3366">
                        <c:v>27.03</c:v>
                      </c:pt>
                      <c:pt idx="3367">
                        <c:v>27.31</c:v>
                      </c:pt>
                      <c:pt idx="3368">
                        <c:v>27.65</c:v>
                      </c:pt>
                      <c:pt idx="3369">
                        <c:v>27.69</c:v>
                      </c:pt>
                      <c:pt idx="3370">
                        <c:v>28.09</c:v>
                      </c:pt>
                      <c:pt idx="3371">
                        <c:v>28.02</c:v>
                      </c:pt>
                      <c:pt idx="3372">
                        <c:v>28.04</c:v>
                      </c:pt>
                      <c:pt idx="3373">
                        <c:v>28.11</c:v>
                      </c:pt>
                      <c:pt idx="3374">
                        <c:v>28.5</c:v>
                      </c:pt>
                      <c:pt idx="3375">
                        <c:v>28.42</c:v>
                      </c:pt>
                      <c:pt idx="3376">
                        <c:v>28.54</c:v>
                      </c:pt>
                      <c:pt idx="3377">
                        <c:v>28.5</c:v>
                      </c:pt>
                      <c:pt idx="3378">
                        <c:v>28.64</c:v>
                      </c:pt>
                      <c:pt idx="3379">
                        <c:v>28.79</c:v>
                      </c:pt>
                      <c:pt idx="3380">
                        <c:v>28.86</c:v>
                      </c:pt>
                      <c:pt idx="3381">
                        <c:v>28.84</c:v>
                      </c:pt>
                      <c:pt idx="3382">
                        <c:v>28.7</c:v>
                      </c:pt>
                      <c:pt idx="3383">
                        <c:v>29.12</c:v>
                      </c:pt>
                      <c:pt idx="3384">
                        <c:v>29.37</c:v>
                      </c:pt>
                      <c:pt idx="3385">
                        <c:v>29.48</c:v>
                      </c:pt>
                      <c:pt idx="3386">
                        <c:v>29.63</c:v>
                      </c:pt>
                      <c:pt idx="3387">
                        <c:v>29.85</c:v>
                      </c:pt>
                      <c:pt idx="3388">
                        <c:v>29.84</c:v>
                      </c:pt>
                      <c:pt idx="3389">
                        <c:v>29.76</c:v>
                      </c:pt>
                      <c:pt idx="3390">
                        <c:v>29.8</c:v>
                      </c:pt>
                      <c:pt idx="3391">
                        <c:v>29.61</c:v>
                      </c:pt>
                      <c:pt idx="3392">
                        <c:v>29.67</c:v>
                      </c:pt>
                      <c:pt idx="3393">
                        <c:v>29.75</c:v>
                      </c:pt>
                      <c:pt idx="3394">
                        <c:v>29.81</c:v>
                      </c:pt>
                      <c:pt idx="3395">
                        <c:v>29.87</c:v>
                      </c:pt>
                      <c:pt idx="3396">
                        <c:v>29.73</c:v>
                      </c:pt>
                      <c:pt idx="3397">
                        <c:v>29.7</c:v>
                      </c:pt>
                      <c:pt idx="3398">
                        <c:v>29.92</c:v>
                      </c:pt>
                      <c:pt idx="3399">
                        <c:v>30.11</c:v>
                      </c:pt>
                      <c:pt idx="3400">
                        <c:v>30.08</c:v>
                      </c:pt>
                      <c:pt idx="3401">
                        <c:v>30.2</c:v>
                      </c:pt>
                      <c:pt idx="3402">
                        <c:v>30.15</c:v>
                      </c:pt>
                      <c:pt idx="3403">
                        <c:v>29.96</c:v>
                      </c:pt>
                      <c:pt idx="3404">
                        <c:v>29.54</c:v>
                      </c:pt>
                      <c:pt idx="3405">
                        <c:v>29.82</c:v>
                      </c:pt>
                      <c:pt idx="3406">
                        <c:v>29.96</c:v>
                      </c:pt>
                      <c:pt idx="3407">
                        <c:v>30.36</c:v>
                      </c:pt>
                      <c:pt idx="3408">
                        <c:v>30.29</c:v>
                      </c:pt>
                      <c:pt idx="3409">
                        <c:v>30.3</c:v>
                      </c:pt>
                      <c:pt idx="3410">
                        <c:v>30.23</c:v>
                      </c:pt>
                      <c:pt idx="3411">
                        <c:v>30.82</c:v>
                      </c:pt>
                      <c:pt idx="3412">
                        <c:v>30.71</c:v>
                      </c:pt>
                      <c:pt idx="3413">
                        <c:v>30.82</c:v>
                      </c:pt>
                      <c:pt idx="3414">
                        <c:v>30.94</c:v>
                      </c:pt>
                      <c:pt idx="3415">
                        <c:v>30.81</c:v>
                      </c:pt>
                      <c:pt idx="3416">
                        <c:v>30.8</c:v>
                      </c:pt>
                      <c:pt idx="3417">
                        <c:v>30.68</c:v>
                      </c:pt>
                      <c:pt idx="3418">
                        <c:v>30.61</c:v>
                      </c:pt>
                      <c:pt idx="3419">
                        <c:v>30.68</c:v>
                      </c:pt>
                      <c:pt idx="3420">
                        <c:v>30.85</c:v>
                      </c:pt>
                      <c:pt idx="3421">
                        <c:v>30.77</c:v>
                      </c:pt>
                      <c:pt idx="3422">
                        <c:v>30.68</c:v>
                      </c:pt>
                      <c:pt idx="3423">
                        <c:v>30.78</c:v>
                      </c:pt>
                      <c:pt idx="3424">
                        <c:v>31.08</c:v>
                      </c:pt>
                      <c:pt idx="3425">
                        <c:v>30.75</c:v>
                      </c:pt>
                      <c:pt idx="3426">
                        <c:v>30.73</c:v>
                      </c:pt>
                      <c:pt idx="3427">
                        <c:v>30.53</c:v>
                      </c:pt>
                      <c:pt idx="3428">
                        <c:v>30.73</c:v>
                      </c:pt>
                      <c:pt idx="3429">
                        <c:v>30.92</c:v>
                      </c:pt>
                      <c:pt idx="3430">
                        <c:v>30.69</c:v>
                      </c:pt>
                      <c:pt idx="3431">
                        <c:v>30.9</c:v>
                      </c:pt>
                      <c:pt idx="3432">
                        <c:v>30.84</c:v>
                      </c:pt>
                      <c:pt idx="3433">
                        <c:v>30.67</c:v>
                      </c:pt>
                      <c:pt idx="3434">
                        <c:v>30.94</c:v>
                      </c:pt>
                      <c:pt idx="3435">
                        <c:v>30.94</c:v>
                      </c:pt>
                      <c:pt idx="3436">
                        <c:v>30.77</c:v>
                      </c:pt>
                      <c:pt idx="3437">
                        <c:v>30.86</c:v>
                      </c:pt>
                      <c:pt idx="3438">
                        <c:v>30.78</c:v>
                      </c:pt>
                      <c:pt idx="3439">
                        <c:v>30.39</c:v>
                      </c:pt>
                      <c:pt idx="3440">
                        <c:v>29.92</c:v>
                      </c:pt>
                      <c:pt idx="3441">
                        <c:v>30.27</c:v>
                      </c:pt>
                      <c:pt idx="3442">
                        <c:v>30.22</c:v>
                      </c:pt>
                      <c:pt idx="3443">
                        <c:v>30.6</c:v>
                      </c:pt>
                      <c:pt idx="3444">
                        <c:v>29.96</c:v>
                      </c:pt>
                      <c:pt idx="3445">
                        <c:v>30.17</c:v>
                      </c:pt>
                      <c:pt idx="3446">
                        <c:v>30.46</c:v>
                      </c:pt>
                      <c:pt idx="3447">
                        <c:v>31.07</c:v>
                      </c:pt>
                      <c:pt idx="3448">
                        <c:v>31.03</c:v>
                      </c:pt>
                      <c:pt idx="3449">
                        <c:v>30.92</c:v>
                      </c:pt>
                      <c:pt idx="3450">
                        <c:v>31.01</c:v>
                      </c:pt>
                      <c:pt idx="3451">
                        <c:v>31.12</c:v>
                      </c:pt>
                      <c:pt idx="3452">
                        <c:v>31.14</c:v>
                      </c:pt>
                      <c:pt idx="3453">
                        <c:v>31.13</c:v>
                      </c:pt>
                      <c:pt idx="3454">
                        <c:v>31.17</c:v>
                      </c:pt>
                      <c:pt idx="3455">
                        <c:v>30.9</c:v>
                      </c:pt>
                      <c:pt idx="3456">
                        <c:v>31.13</c:v>
                      </c:pt>
                      <c:pt idx="3457">
                        <c:v>31.07</c:v>
                      </c:pt>
                      <c:pt idx="3458">
                        <c:v>30.77</c:v>
                      </c:pt>
                      <c:pt idx="3459">
                        <c:v>29.77</c:v>
                      </c:pt>
                      <c:pt idx="3460">
                        <c:v>28.76</c:v>
                      </c:pt>
                      <c:pt idx="3461">
                        <c:v>28.55</c:v>
                      </c:pt>
                      <c:pt idx="3462">
                        <c:v>27.33</c:v>
                      </c:pt>
                      <c:pt idx="3463">
                        <c:v>26.59</c:v>
                      </c:pt>
                      <c:pt idx="3464">
                        <c:v>27.95</c:v>
                      </c:pt>
                      <c:pt idx="3465">
                        <c:v>26.9</c:v>
                      </c:pt>
                      <c:pt idx="3466">
                        <c:v>27.79</c:v>
                      </c:pt>
                      <c:pt idx="3467">
                        <c:v>26.45</c:v>
                      </c:pt>
                      <c:pt idx="3468">
                        <c:v>25.55</c:v>
                      </c:pt>
                      <c:pt idx="3469">
                        <c:v>22.81</c:v>
                      </c:pt>
                      <c:pt idx="3470">
                        <c:v>24.15</c:v>
                      </c:pt>
                      <c:pt idx="3471">
                        <c:v>22.84</c:v>
                      </c:pt>
                      <c:pt idx="3472">
                        <c:v>20.37</c:v>
                      </c:pt>
                      <c:pt idx="3473">
                        <c:v>23.05</c:v>
                      </c:pt>
                      <c:pt idx="3474">
                        <c:v>19.89</c:v>
                      </c:pt>
                      <c:pt idx="3475">
                        <c:v>20.97</c:v>
                      </c:pt>
                      <c:pt idx="3476">
                        <c:v>19.010000000000002</c:v>
                      </c:pt>
                      <c:pt idx="3477">
                        <c:v>19.61</c:v>
                      </c:pt>
                      <c:pt idx="3478">
                        <c:v>18.91</c:v>
                      </c:pt>
                      <c:pt idx="3479">
                        <c:v>17.66</c:v>
                      </c:pt>
                      <c:pt idx="3480">
                        <c:v>19.850000000000001</c:v>
                      </c:pt>
                      <c:pt idx="3481">
                        <c:v>20.39</c:v>
                      </c:pt>
                      <c:pt idx="3482">
                        <c:v>21.67</c:v>
                      </c:pt>
                      <c:pt idx="3483">
                        <c:v>21.01</c:v>
                      </c:pt>
                      <c:pt idx="3484">
                        <c:v>21.41</c:v>
                      </c:pt>
                      <c:pt idx="3485">
                        <c:v>20.82</c:v>
                      </c:pt>
                      <c:pt idx="3486">
                        <c:v>19.55</c:v>
                      </c:pt>
                      <c:pt idx="3487">
                        <c:v>20.04</c:v>
                      </c:pt>
                      <c:pt idx="3488">
                        <c:v>19.64</c:v>
                      </c:pt>
                      <c:pt idx="3489">
                        <c:v>21.05</c:v>
                      </c:pt>
                      <c:pt idx="3490">
                        <c:v>21.26</c:v>
                      </c:pt>
                      <c:pt idx="3491">
                        <c:v>22.19</c:v>
                      </c:pt>
                      <c:pt idx="3492">
                        <c:v>23.38</c:v>
                      </c:pt>
                      <c:pt idx="3493">
                        <c:v>22.53</c:v>
                      </c:pt>
                      <c:pt idx="3494">
                        <c:v>22.63</c:v>
                      </c:pt>
                      <c:pt idx="3495">
                        <c:v>21.65</c:v>
                      </c:pt>
                      <c:pt idx="3496">
                        <c:v>21.27</c:v>
                      </c:pt>
                      <c:pt idx="3497">
                        <c:v>22.39</c:v>
                      </c:pt>
                      <c:pt idx="3498">
                        <c:v>22</c:v>
                      </c:pt>
                      <c:pt idx="3499">
                        <c:v>21.29</c:v>
                      </c:pt>
                      <c:pt idx="3500">
                        <c:v>21.52</c:v>
                      </c:pt>
                      <c:pt idx="3501">
                        <c:v>21.43</c:v>
                      </c:pt>
                      <c:pt idx="3502">
                        <c:v>21.74</c:v>
                      </c:pt>
                      <c:pt idx="3503">
                        <c:v>22.48</c:v>
                      </c:pt>
                      <c:pt idx="3504">
                        <c:v>22.72</c:v>
                      </c:pt>
                      <c:pt idx="3505">
                        <c:v>23.38</c:v>
                      </c:pt>
                      <c:pt idx="3506">
                        <c:v>22.79</c:v>
                      </c:pt>
                      <c:pt idx="3507">
                        <c:v>22.06</c:v>
                      </c:pt>
                      <c:pt idx="3508">
                        <c:v>21.86</c:v>
                      </c:pt>
                      <c:pt idx="3509">
                        <c:v>21.79</c:v>
                      </c:pt>
                      <c:pt idx="3510">
                        <c:v>21.32</c:v>
                      </c:pt>
                      <c:pt idx="3511">
                        <c:v>21.82</c:v>
                      </c:pt>
                      <c:pt idx="3512">
                        <c:v>22.29</c:v>
                      </c:pt>
                      <c:pt idx="3513">
                        <c:v>21.86</c:v>
                      </c:pt>
                      <c:pt idx="3514">
                        <c:v>21.29</c:v>
                      </c:pt>
                      <c:pt idx="3515">
                        <c:v>20.66</c:v>
                      </c:pt>
                      <c:pt idx="3516">
                        <c:v>21.19</c:v>
                      </c:pt>
                      <c:pt idx="3517">
                        <c:v>21.05</c:v>
                      </c:pt>
                      <c:pt idx="3518">
                        <c:v>22.13</c:v>
                      </c:pt>
                      <c:pt idx="3519">
                        <c:v>21.59</c:v>
                      </c:pt>
                      <c:pt idx="3520">
                        <c:v>22.07</c:v>
                      </c:pt>
                      <c:pt idx="3521">
                        <c:v>22</c:v>
                      </c:pt>
                      <c:pt idx="3522">
                        <c:v>21.92</c:v>
                      </c:pt>
                      <c:pt idx="3523">
                        <c:v>23.06</c:v>
                      </c:pt>
                      <c:pt idx="3524">
                        <c:v>24.06</c:v>
                      </c:pt>
                      <c:pt idx="3525">
                        <c:v>23.68</c:v>
                      </c:pt>
                      <c:pt idx="3526">
                        <c:v>23.41</c:v>
                      </c:pt>
                      <c:pt idx="3527">
                        <c:v>23.68</c:v>
                      </c:pt>
                      <c:pt idx="3528">
                        <c:v>23.87</c:v>
                      </c:pt>
                      <c:pt idx="3529">
                        <c:v>24.76</c:v>
                      </c:pt>
                      <c:pt idx="3530">
                        <c:v>25.3</c:v>
                      </c:pt>
                      <c:pt idx="3531">
                        <c:v>26.24</c:v>
                      </c:pt>
                      <c:pt idx="3532">
                        <c:v>26.74</c:v>
                      </c:pt>
                      <c:pt idx="3533">
                        <c:v>26.17</c:v>
                      </c:pt>
                      <c:pt idx="3534">
                        <c:v>25.19</c:v>
                      </c:pt>
                      <c:pt idx="3535">
                        <c:v>23.13</c:v>
                      </c:pt>
                      <c:pt idx="3536">
                        <c:v>23.83</c:v>
                      </c:pt>
                      <c:pt idx="3537">
                        <c:v>24.16</c:v>
                      </c:pt>
                      <c:pt idx="3538">
                        <c:v>24.54</c:v>
                      </c:pt>
                      <c:pt idx="3539">
                        <c:v>24.17</c:v>
                      </c:pt>
                      <c:pt idx="3540">
                        <c:v>24.14</c:v>
                      </c:pt>
                      <c:pt idx="3541">
                        <c:v>23.98</c:v>
                      </c:pt>
                      <c:pt idx="3542">
                        <c:v>23.71</c:v>
                      </c:pt>
                      <c:pt idx="3543">
                        <c:v>23.82</c:v>
                      </c:pt>
                      <c:pt idx="3544">
                        <c:v>22.98</c:v>
                      </c:pt>
                      <c:pt idx="3545">
                        <c:v>23.59</c:v>
                      </c:pt>
                      <c:pt idx="3546">
                        <c:v>22.58</c:v>
                      </c:pt>
                      <c:pt idx="3547">
                        <c:v>22.83</c:v>
                      </c:pt>
                      <c:pt idx="3548">
                        <c:v>23.14</c:v>
                      </c:pt>
                      <c:pt idx="3549">
                        <c:v>22.94</c:v>
                      </c:pt>
                      <c:pt idx="3550">
                        <c:v>22.97</c:v>
                      </c:pt>
                      <c:pt idx="3551">
                        <c:v>22.97</c:v>
                      </c:pt>
                      <c:pt idx="3552">
                        <c:v>23.41</c:v>
                      </c:pt>
                      <c:pt idx="3553">
                        <c:v>22.93</c:v>
                      </c:pt>
                      <c:pt idx="3554">
                        <c:v>23.17</c:v>
                      </c:pt>
                      <c:pt idx="3555">
                        <c:v>22.68</c:v>
                      </c:pt>
                      <c:pt idx="3556">
                        <c:v>23.46</c:v>
                      </c:pt>
                      <c:pt idx="3557">
                        <c:v>23.56</c:v>
                      </c:pt>
                      <c:pt idx="3558">
                        <c:v>23.68</c:v>
                      </c:pt>
                      <c:pt idx="3559">
                        <c:v>24.15</c:v>
                      </c:pt>
                      <c:pt idx="3560">
                        <c:v>24.15</c:v>
                      </c:pt>
                      <c:pt idx="3561">
                        <c:v>23.95</c:v>
                      </c:pt>
                      <c:pt idx="3562">
                        <c:v>23.84</c:v>
                      </c:pt>
                      <c:pt idx="3563">
                        <c:v>24.31</c:v>
                      </c:pt>
                      <c:pt idx="3564">
                        <c:v>24.31</c:v>
                      </c:pt>
                      <c:pt idx="3565">
                        <c:v>24.33</c:v>
                      </c:pt>
                      <c:pt idx="3566">
                        <c:v>24.27</c:v>
                      </c:pt>
                      <c:pt idx="3567">
                        <c:v>24.07</c:v>
                      </c:pt>
                      <c:pt idx="3568">
                        <c:v>24.01</c:v>
                      </c:pt>
                      <c:pt idx="3569">
                        <c:v>24.46</c:v>
                      </c:pt>
                      <c:pt idx="3570">
                        <c:v>24.02</c:v>
                      </c:pt>
                      <c:pt idx="3571">
                        <c:v>24.03</c:v>
                      </c:pt>
                      <c:pt idx="3572">
                        <c:v>24.1</c:v>
                      </c:pt>
                      <c:pt idx="3573">
                        <c:v>24</c:v>
                      </c:pt>
                      <c:pt idx="3574">
                        <c:v>24.33</c:v>
                      </c:pt>
                      <c:pt idx="3575">
                        <c:v>24.32</c:v>
                      </c:pt>
                      <c:pt idx="3576">
                        <c:v>24.84</c:v>
                      </c:pt>
                      <c:pt idx="3577">
                        <c:v>25.02</c:v>
                      </c:pt>
                      <c:pt idx="3578">
                        <c:v>25.31</c:v>
                      </c:pt>
                      <c:pt idx="3579">
                        <c:v>25.24</c:v>
                      </c:pt>
                      <c:pt idx="3580">
                        <c:v>25.08</c:v>
                      </c:pt>
                      <c:pt idx="3581">
                        <c:v>25.18</c:v>
                      </c:pt>
                      <c:pt idx="3582">
                        <c:v>24.76</c:v>
                      </c:pt>
                      <c:pt idx="3583">
                        <c:v>24.6</c:v>
                      </c:pt>
                      <c:pt idx="3584">
                        <c:v>24.59</c:v>
                      </c:pt>
                      <c:pt idx="3585">
                        <c:v>24.36</c:v>
                      </c:pt>
                      <c:pt idx="3586">
                        <c:v>24.31</c:v>
                      </c:pt>
                      <c:pt idx="3587">
                        <c:v>24.89</c:v>
                      </c:pt>
                      <c:pt idx="3588">
                        <c:v>24.96</c:v>
                      </c:pt>
                      <c:pt idx="3589">
                        <c:v>24.84</c:v>
                      </c:pt>
                      <c:pt idx="3590">
                        <c:v>25.26</c:v>
                      </c:pt>
                      <c:pt idx="3591">
                        <c:v>25.36</c:v>
                      </c:pt>
                      <c:pt idx="3592">
                        <c:v>25.06</c:v>
                      </c:pt>
                      <c:pt idx="3593">
                        <c:v>25.13</c:v>
                      </c:pt>
                      <c:pt idx="3594">
                        <c:v>25.49</c:v>
                      </c:pt>
                      <c:pt idx="3595">
                        <c:v>25.1</c:v>
                      </c:pt>
                      <c:pt idx="3596">
                        <c:v>25.29</c:v>
                      </c:pt>
                      <c:pt idx="3597">
                        <c:v>24.64</c:v>
                      </c:pt>
                      <c:pt idx="3598">
                        <c:v>24.89</c:v>
                      </c:pt>
                      <c:pt idx="3599">
                        <c:v>24.54</c:v>
                      </c:pt>
                      <c:pt idx="3600">
                        <c:v>24.71</c:v>
                      </c:pt>
                      <c:pt idx="3601">
                        <c:v>25.05</c:v>
                      </c:pt>
                      <c:pt idx="3602">
                        <c:v>24.71</c:v>
                      </c:pt>
                      <c:pt idx="3603">
                        <c:v>24.99</c:v>
                      </c:pt>
                      <c:pt idx="3604">
                        <c:v>24.73</c:v>
                      </c:pt>
                      <c:pt idx="3605">
                        <c:v>24.68</c:v>
                      </c:pt>
                      <c:pt idx="3606">
                        <c:v>23.93</c:v>
                      </c:pt>
                      <c:pt idx="3607">
                        <c:v>23.73</c:v>
                      </c:pt>
                      <c:pt idx="3608">
                        <c:v>23.2</c:v>
                      </c:pt>
                      <c:pt idx="3609">
                        <c:v>23.25</c:v>
                      </c:pt>
                      <c:pt idx="3610">
                        <c:v>23.49</c:v>
                      </c:pt>
                      <c:pt idx="3611">
                        <c:v>24.05</c:v>
                      </c:pt>
                      <c:pt idx="3612">
                        <c:v>23.75</c:v>
                      </c:pt>
                      <c:pt idx="3613">
                        <c:v>24.07</c:v>
                      </c:pt>
                      <c:pt idx="3614">
                        <c:v>24.11</c:v>
                      </c:pt>
                      <c:pt idx="3615">
                        <c:v>24.3</c:v>
                      </c:pt>
                      <c:pt idx="3616">
                        <c:v>24.7</c:v>
                      </c:pt>
                      <c:pt idx="3617">
                        <c:v>24.45</c:v>
                      </c:pt>
                      <c:pt idx="3618">
                        <c:v>24.86</c:v>
                      </c:pt>
                      <c:pt idx="3619">
                        <c:v>25.2</c:v>
                      </c:pt>
                      <c:pt idx="3620">
                        <c:v>25.23</c:v>
                      </c:pt>
                      <c:pt idx="3621">
                        <c:v>25.51</c:v>
                      </c:pt>
                      <c:pt idx="3622">
                        <c:v>25.02</c:v>
                      </c:pt>
                      <c:pt idx="3623">
                        <c:v>24.78</c:v>
                      </c:pt>
                      <c:pt idx="3624">
                        <c:v>24.97</c:v>
                      </c:pt>
                      <c:pt idx="3625">
                        <c:v>24.99</c:v>
                      </c:pt>
                      <c:pt idx="3626">
                        <c:v>24.61</c:v>
                      </c:pt>
                      <c:pt idx="3627">
                        <c:v>24.81</c:v>
                      </c:pt>
                      <c:pt idx="3628">
                        <c:v>24.68</c:v>
                      </c:pt>
                      <c:pt idx="3629">
                        <c:v>25.17</c:v>
                      </c:pt>
                      <c:pt idx="3630">
                        <c:v>25.25</c:v>
                      </c:pt>
                      <c:pt idx="3631">
                        <c:v>24.68</c:v>
                      </c:pt>
                      <c:pt idx="3632">
                        <c:v>24.23</c:v>
                      </c:pt>
                      <c:pt idx="3633">
                        <c:v>23.61</c:v>
                      </c:pt>
                      <c:pt idx="3634">
                        <c:v>23.79</c:v>
                      </c:pt>
                      <c:pt idx="3635">
                        <c:v>23.86</c:v>
                      </c:pt>
                      <c:pt idx="3636">
                        <c:v>24.31</c:v>
                      </c:pt>
                      <c:pt idx="3637">
                        <c:v>24.85</c:v>
                      </c:pt>
                      <c:pt idx="3638">
                        <c:v>24.56</c:v>
                      </c:pt>
                      <c:pt idx="3639">
                        <c:v>25.16</c:v>
                      </c:pt>
                      <c:pt idx="3640">
                        <c:v>24.96</c:v>
                      </c:pt>
                      <c:pt idx="3641">
                        <c:v>27.01</c:v>
                      </c:pt>
                      <c:pt idx="3642">
                        <c:v>27.15</c:v>
                      </c:pt>
                      <c:pt idx="3643">
                        <c:v>27.04</c:v>
                      </c:pt>
                      <c:pt idx="3644">
                        <c:v>26.59</c:v>
                      </c:pt>
                      <c:pt idx="3645">
                        <c:v>27.03</c:v>
                      </c:pt>
                      <c:pt idx="3646">
                        <c:v>27.63</c:v>
                      </c:pt>
                      <c:pt idx="3647">
                        <c:v>27.59</c:v>
                      </c:pt>
                      <c:pt idx="3648">
                        <c:v>27.33</c:v>
                      </c:pt>
                      <c:pt idx="3649">
                        <c:v>27.42</c:v>
                      </c:pt>
                      <c:pt idx="3650">
                        <c:v>27.18</c:v>
                      </c:pt>
                      <c:pt idx="3651">
                        <c:v>27.69</c:v>
                      </c:pt>
                      <c:pt idx="3652">
                        <c:v>28.66</c:v>
                      </c:pt>
                      <c:pt idx="3653">
                        <c:v>28.56</c:v>
                      </c:pt>
                      <c:pt idx="3654">
                        <c:v>28.47</c:v>
                      </c:pt>
                      <c:pt idx="3655">
                        <c:v>27.88</c:v>
                      </c:pt>
                      <c:pt idx="3656">
                        <c:v>28.31</c:v>
                      </c:pt>
                      <c:pt idx="3657">
                        <c:v>28.62</c:v>
                      </c:pt>
                      <c:pt idx="3658">
                        <c:v>28.63</c:v>
                      </c:pt>
                      <c:pt idx="3659">
                        <c:v>28.98</c:v>
                      </c:pt>
                      <c:pt idx="3660">
                        <c:v>28.78</c:v>
                      </c:pt>
                      <c:pt idx="3661">
                        <c:v>28.77</c:v>
                      </c:pt>
                      <c:pt idx="3662">
                        <c:v>28.7</c:v>
                      </c:pt>
                      <c:pt idx="3663">
                        <c:v>28.75</c:v>
                      </c:pt>
                      <c:pt idx="3664">
                        <c:v>28.46</c:v>
                      </c:pt>
                      <c:pt idx="3665">
                        <c:v>28.13</c:v>
                      </c:pt>
                      <c:pt idx="3666">
                        <c:v>28.61</c:v>
                      </c:pt>
                      <c:pt idx="3667">
                        <c:v>28.66</c:v>
                      </c:pt>
                      <c:pt idx="3668">
                        <c:v>28.74</c:v>
                      </c:pt>
                      <c:pt idx="3669">
                        <c:v>28.49</c:v>
                      </c:pt>
                      <c:pt idx="3670">
                        <c:v>28.72</c:v>
                      </c:pt>
                      <c:pt idx="3671">
                        <c:v>28.44</c:v>
                      </c:pt>
                      <c:pt idx="3672">
                        <c:v>28.91</c:v>
                      </c:pt>
                      <c:pt idx="3673">
                        <c:v>28.95</c:v>
                      </c:pt>
                      <c:pt idx="3674">
                        <c:v>29.09</c:v>
                      </c:pt>
                      <c:pt idx="3675">
                        <c:v>28.99</c:v>
                      </c:pt>
                      <c:pt idx="3676">
                        <c:v>29.12</c:v>
                      </c:pt>
                      <c:pt idx="3677">
                        <c:v>29.48</c:v>
                      </c:pt>
                      <c:pt idx="3678">
                        <c:v>29.08</c:v>
                      </c:pt>
                      <c:pt idx="3679">
                        <c:v>29.21</c:v>
                      </c:pt>
                      <c:pt idx="3680">
                        <c:v>30.5</c:v>
                      </c:pt>
                      <c:pt idx="3681">
                        <c:v>30.94</c:v>
                      </c:pt>
                      <c:pt idx="3682">
                        <c:v>30.92</c:v>
                      </c:pt>
                      <c:pt idx="3683">
                        <c:v>31.02</c:v>
                      </c:pt>
                      <c:pt idx="3684">
                        <c:v>31.34</c:v>
                      </c:pt>
                      <c:pt idx="3685">
                        <c:v>31.32</c:v>
                      </c:pt>
                      <c:pt idx="3686">
                        <c:v>31.46</c:v>
                      </c:pt>
                      <c:pt idx="3687">
                        <c:v>30.94</c:v>
                      </c:pt>
                      <c:pt idx="3688">
                        <c:v>31.02</c:v>
                      </c:pt>
                      <c:pt idx="3689">
                        <c:v>30.89</c:v>
                      </c:pt>
                      <c:pt idx="3690">
                        <c:v>30.56</c:v>
                      </c:pt>
                      <c:pt idx="3691">
                        <c:v>30.34</c:v>
                      </c:pt>
                      <c:pt idx="3692">
                        <c:v>30.12</c:v>
                      </c:pt>
                      <c:pt idx="3693">
                        <c:v>29.88</c:v>
                      </c:pt>
                      <c:pt idx="3694">
                        <c:v>29</c:v>
                      </c:pt>
                      <c:pt idx="3695">
                        <c:v>29.54</c:v>
                      </c:pt>
                      <c:pt idx="3696">
                        <c:v>28.95</c:v>
                      </c:pt>
                      <c:pt idx="3697">
                        <c:v>29.33</c:v>
                      </c:pt>
                      <c:pt idx="3698">
                        <c:v>30.04</c:v>
                      </c:pt>
                      <c:pt idx="3699">
                        <c:v>30.21</c:v>
                      </c:pt>
                      <c:pt idx="3700">
                        <c:v>30.88</c:v>
                      </c:pt>
                      <c:pt idx="3701">
                        <c:v>30.89</c:v>
                      </c:pt>
                      <c:pt idx="3702">
                        <c:v>31.29</c:v>
                      </c:pt>
                      <c:pt idx="3703">
                        <c:v>31.3</c:v>
                      </c:pt>
                      <c:pt idx="3704">
                        <c:v>31.3</c:v>
                      </c:pt>
                      <c:pt idx="3705">
                        <c:v>31.2</c:v>
                      </c:pt>
                      <c:pt idx="3706">
                        <c:v>31.52</c:v>
                      </c:pt>
                      <c:pt idx="3707">
                        <c:v>32.06</c:v>
                      </c:pt>
                      <c:pt idx="3708">
                        <c:v>32.22</c:v>
                      </c:pt>
                      <c:pt idx="3709">
                        <c:v>32.03</c:v>
                      </c:pt>
                      <c:pt idx="3710">
                        <c:v>32.409999999999997</c:v>
                      </c:pt>
                      <c:pt idx="3711">
                        <c:v>32.71</c:v>
                      </c:pt>
                      <c:pt idx="3712">
                        <c:v>32.909999999999997</c:v>
                      </c:pt>
                      <c:pt idx="3713">
                        <c:v>33.549999999999997</c:v>
                      </c:pt>
                      <c:pt idx="3714">
                        <c:v>32.94</c:v>
                      </c:pt>
                      <c:pt idx="3715">
                        <c:v>32.31</c:v>
                      </c:pt>
                      <c:pt idx="3716">
                        <c:v>33.32</c:v>
                      </c:pt>
                      <c:pt idx="3717">
                        <c:v>33.200000000000003</c:v>
                      </c:pt>
                      <c:pt idx="3718">
                        <c:v>33.46</c:v>
                      </c:pt>
                      <c:pt idx="3719">
                        <c:v>33.08</c:v>
                      </c:pt>
                      <c:pt idx="3720">
                        <c:v>33.71</c:v>
                      </c:pt>
                      <c:pt idx="3721">
                        <c:v>34.14</c:v>
                      </c:pt>
                      <c:pt idx="3722">
                        <c:v>33.83</c:v>
                      </c:pt>
                      <c:pt idx="3723">
                        <c:v>34.520000000000003</c:v>
                      </c:pt>
                      <c:pt idx="3724">
                        <c:v>34.42</c:v>
                      </c:pt>
                      <c:pt idx="3725">
                        <c:v>34.770000000000003</c:v>
                      </c:pt>
                      <c:pt idx="3726">
                        <c:v>34.57</c:v>
                      </c:pt>
                      <c:pt idx="3727">
                        <c:v>34.21</c:v>
                      </c:pt>
                      <c:pt idx="3728">
                        <c:v>34.44</c:v>
                      </c:pt>
                      <c:pt idx="3729">
                        <c:v>34.619999999999997</c:v>
                      </c:pt>
                      <c:pt idx="3730">
                        <c:v>34.22</c:v>
                      </c:pt>
                      <c:pt idx="3731">
                        <c:v>33.630000000000003</c:v>
                      </c:pt>
                      <c:pt idx="3732">
                        <c:v>33.159999999999997</c:v>
                      </c:pt>
                      <c:pt idx="3733">
                        <c:v>33.28</c:v>
                      </c:pt>
                      <c:pt idx="3734">
                        <c:v>33.840000000000003</c:v>
                      </c:pt>
                      <c:pt idx="3735">
                        <c:v>34.369999999999997</c:v>
                      </c:pt>
                      <c:pt idx="3736">
                        <c:v>34.07</c:v>
                      </c:pt>
                      <c:pt idx="3737">
                        <c:v>34.31</c:v>
                      </c:pt>
                      <c:pt idx="3738">
                        <c:v>34.049999999999997</c:v>
                      </c:pt>
                      <c:pt idx="3739">
                        <c:v>34.47</c:v>
                      </c:pt>
                      <c:pt idx="3740">
                        <c:v>34.74</c:v>
                      </c:pt>
                      <c:pt idx="3741">
                        <c:v>34.67</c:v>
                      </c:pt>
                      <c:pt idx="3742">
                        <c:v>34.840000000000003</c:v>
                      </c:pt>
                      <c:pt idx="3743">
                        <c:v>34.85</c:v>
                      </c:pt>
                      <c:pt idx="3744">
                        <c:v>35.15</c:v>
                      </c:pt>
                      <c:pt idx="3745">
                        <c:v>35.299999999999997</c:v>
                      </c:pt>
                      <c:pt idx="3746">
                        <c:v>34.97</c:v>
                      </c:pt>
                      <c:pt idx="3747">
                        <c:v>35.18</c:v>
                      </c:pt>
                      <c:pt idx="3748">
                        <c:v>35.15</c:v>
                      </c:pt>
                      <c:pt idx="3749">
                        <c:v>35.4</c:v>
                      </c:pt>
                      <c:pt idx="3750">
                        <c:v>35.299999999999997</c:v>
                      </c:pt>
                      <c:pt idx="3751">
                        <c:v>34.64</c:v>
                      </c:pt>
                      <c:pt idx="3752">
                        <c:v>35.119999999999997</c:v>
                      </c:pt>
                      <c:pt idx="3753">
                        <c:v>34.729999999999997</c:v>
                      </c:pt>
                      <c:pt idx="3754">
                        <c:v>35.380000000000003</c:v>
                      </c:pt>
                      <c:pt idx="3755">
                        <c:v>35.520000000000003</c:v>
                      </c:pt>
                      <c:pt idx="3756">
                        <c:v>35.799999999999997</c:v>
                      </c:pt>
                      <c:pt idx="3757">
                        <c:v>35.94</c:v>
                      </c:pt>
                      <c:pt idx="3758">
                        <c:v>36.58</c:v>
                      </c:pt>
                      <c:pt idx="3759">
                        <c:v>36.26</c:v>
                      </c:pt>
                      <c:pt idx="3760">
                        <c:v>36.44</c:v>
                      </c:pt>
                      <c:pt idx="3761">
                        <c:v>36.729999999999997</c:v>
                      </c:pt>
                      <c:pt idx="3762">
                        <c:v>37.03</c:v>
                      </c:pt>
                      <c:pt idx="3763">
                        <c:v>37.58</c:v>
                      </c:pt>
                      <c:pt idx="3764">
                        <c:v>37.78</c:v>
                      </c:pt>
                      <c:pt idx="3765">
                        <c:v>37.75</c:v>
                      </c:pt>
                      <c:pt idx="3766">
                        <c:v>37.08</c:v>
                      </c:pt>
                      <c:pt idx="3767">
                        <c:v>36.700000000000003</c:v>
                      </c:pt>
                      <c:pt idx="3768">
                        <c:v>37.29</c:v>
                      </c:pt>
                      <c:pt idx="3769">
                        <c:v>37.880000000000003</c:v>
                      </c:pt>
                      <c:pt idx="3770">
                        <c:v>37.950000000000003</c:v>
                      </c:pt>
                      <c:pt idx="3771">
                        <c:v>37.42</c:v>
                      </c:pt>
                      <c:pt idx="3772">
                        <c:v>37.19</c:v>
                      </c:pt>
                      <c:pt idx="3773">
                        <c:v>37.21</c:v>
                      </c:pt>
                      <c:pt idx="3774">
                        <c:v>37.58</c:v>
                      </c:pt>
                      <c:pt idx="3775">
                        <c:v>37.76</c:v>
                      </c:pt>
                      <c:pt idx="3776">
                        <c:v>37.380000000000003</c:v>
                      </c:pt>
                      <c:pt idx="3777">
                        <c:v>37.49</c:v>
                      </c:pt>
                      <c:pt idx="3778">
                        <c:v>37.92</c:v>
                      </c:pt>
                      <c:pt idx="3779">
                        <c:v>37.99</c:v>
                      </c:pt>
                      <c:pt idx="3780">
                        <c:v>38.22</c:v>
                      </c:pt>
                      <c:pt idx="3781">
                        <c:v>38.28</c:v>
                      </c:pt>
                      <c:pt idx="3782">
                        <c:v>38.369999999999997</c:v>
                      </c:pt>
                      <c:pt idx="3783">
                        <c:v>38.47</c:v>
                      </c:pt>
                      <c:pt idx="3784">
                        <c:v>38.22</c:v>
                      </c:pt>
                      <c:pt idx="3785">
                        <c:v>38.119999999999997</c:v>
                      </c:pt>
                      <c:pt idx="3786">
                        <c:v>37.76</c:v>
                      </c:pt>
                      <c:pt idx="3787">
                        <c:v>37.32</c:v>
                      </c:pt>
                      <c:pt idx="3788">
                        <c:v>37.56</c:v>
                      </c:pt>
                      <c:pt idx="3789">
                        <c:v>37.17</c:v>
                      </c:pt>
                      <c:pt idx="3790">
                        <c:v>37.24</c:v>
                      </c:pt>
                      <c:pt idx="3791">
                        <c:v>37.200000000000003</c:v>
                      </c:pt>
                      <c:pt idx="3792">
                        <c:v>36.1</c:v>
                      </c:pt>
                      <c:pt idx="3793">
                        <c:v>35.229999999999997</c:v>
                      </c:pt>
                      <c:pt idx="3794">
                        <c:v>35.909999999999997</c:v>
                      </c:pt>
                      <c:pt idx="3795">
                        <c:v>35.97</c:v>
                      </c:pt>
                      <c:pt idx="3796">
                        <c:v>36.04</c:v>
                      </c:pt>
                      <c:pt idx="3797">
                        <c:v>36.49</c:v>
                      </c:pt>
                      <c:pt idx="3798">
                        <c:v>36.93</c:v>
                      </c:pt>
                      <c:pt idx="3799">
                        <c:v>36.659999999999997</c:v>
                      </c:pt>
                      <c:pt idx="3800">
                        <c:v>36.53</c:v>
                      </c:pt>
                      <c:pt idx="3801">
                        <c:v>36.69</c:v>
                      </c:pt>
                      <c:pt idx="3802">
                        <c:v>36.979999999999997</c:v>
                      </c:pt>
                      <c:pt idx="3803">
                        <c:v>36.94</c:v>
                      </c:pt>
                      <c:pt idx="3804">
                        <c:v>36.36</c:v>
                      </c:pt>
                      <c:pt idx="3805">
                        <c:v>36.409999999999997</c:v>
                      </c:pt>
                      <c:pt idx="3806">
                        <c:v>35.68</c:v>
                      </c:pt>
                      <c:pt idx="3807">
                        <c:v>36.71</c:v>
                      </c:pt>
                      <c:pt idx="3808">
                        <c:v>37.07</c:v>
                      </c:pt>
                      <c:pt idx="3809">
                        <c:v>36.67</c:v>
                      </c:pt>
                      <c:pt idx="3810">
                        <c:v>36.5</c:v>
                      </c:pt>
                      <c:pt idx="3811">
                        <c:v>36.619999999999997</c:v>
                      </c:pt>
                      <c:pt idx="3812">
                        <c:v>36.119999999999997</c:v>
                      </c:pt>
                      <c:pt idx="3813">
                        <c:v>35.11</c:v>
                      </c:pt>
                      <c:pt idx="3814">
                        <c:v>35.979999999999997</c:v>
                      </c:pt>
                      <c:pt idx="3815">
                        <c:v>36.6</c:v>
                      </c:pt>
                      <c:pt idx="3816">
                        <c:v>36.200000000000003</c:v>
                      </c:pt>
                      <c:pt idx="3817">
                        <c:v>36.26</c:v>
                      </c:pt>
                      <c:pt idx="3818">
                        <c:v>36.47</c:v>
                      </c:pt>
                      <c:pt idx="3819">
                        <c:v>36.46</c:v>
                      </c:pt>
                      <c:pt idx="3820">
                        <c:v>36.409999999999997</c:v>
                      </c:pt>
                      <c:pt idx="3821">
                        <c:v>36.81</c:v>
                      </c:pt>
                      <c:pt idx="3822">
                        <c:v>36.520000000000003</c:v>
                      </c:pt>
                      <c:pt idx="3823">
                        <c:v>36.53</c:v>
                      </c:pt>
                      <c:pt idx="3824">
                        <c:v>36.94</c:v>
                      </c:pt>
                      <c:pt idx="3825">
                        <c:v>36.630000000000003</c:v>
                      </c:pt>
                      <c:pt idx="3826">
                        <c:v>37.11</c:v>
                      </c:pt>
                      <c:pt idx="3827">
                        <c:v>37.86</c:v>
                      </c:pt>
                      <c:pt idx="3828">
                        <c:v>37.96</c:v>
                      </c:pt>
                      <c:pt idx="3829">
                        <c:v>38.36</c:v>
                      </c:pt>
                      <c:pt idx="3830">
                        <c:v>38.799999999999997</c:v>
                      </c:pt>
                      <c:pt idx="3831">
                        <c:v>38.869999999999997</c:v>
                      </c:pt>
                      <c:pt idx="3832">
                        <c:v>38.58</c:v>
                      </c:pt>
                      <c:pt idx="3833">
                        <c:v>38.479999999999997</c:v>
                      </c:pt>
                      <c:pt idx="3834">
                        <c:v>38.21</c:v>
                      </c:pt>
                      <c:pt idx="3835">
                        <c:v>37.74</c:v>
                      </c:pt>
                      <c:pt idx="3836">
                        <c:v>37.46</c:v>
                      </c:pt>
                      <c:pt idx="3837">
                        <c:v>37.69</c:v>
                      </c:pt>
                      <c:pt idx="3838">
                        <c:v>38</c:v>
                      </c:pt>
                      <c:pt idx="3839">
                        <c:v>38.229999999999997</c:v>
                      </c:pt>
                      <c:pt idx="3840">
                        <c:v>38.68</c:v>
                      </c:pt>
                      <c:pt idx="3841">
                        <c:v>38.49</c:v>
                      </c:pt>
                      <c:pt idx="3842">
                        <c:v>39</c:v>
                      </c:pt>
                      <c:pt idx="3843">
                        <c:v>38.450000000000003</c:v>
                      </c:pt>
                      <c:pt idx="3844">
                        <c:v>38.4</c:v>
                      </c:pt>
                      <c:pt idx="3845">
                        <c:v>38.18</c:v>
                      </c:pt>
                      <c:pt idx="3846">
                        <c:v>38.31</c:v>
                      </c:pt>
                      <c:pt idx="3847">
                        <c:v>38.07</c:v>
                      </c:pt>
                      <c:pt idx="3848">
                        <c:v>37.840000000000003</c:v>
                      </c:pt>
                      <c:pt idx="3849">
                        <c:v>37.75</c:v>
                      </c:pt>
                      <c:pt idx="3850">
                        <c:v>37.86</c:v>
                      </c:pt>
                      <c:pt idx="3851">
                        <c:v>37.58</c:v>
                      </c:pt>
                      <c:pt idx="3852">
                        <c:v>38.01</c:v>
                      </c:pt>
                      <c:pt idx="3853">
                        <c:v>37.5</c:v>
                      </c:pt>
                      <c:pt idx="3854">
                        <c:v>37.86</c:v>
                      </c:pt>
                      <c:pt idx="3855">
                        <c:v>37.75</c:v>
                      </c:pt>
                      <c:pt idx="3856">
                        <c:v>37.58</c:v>
                      </c:pt>
                      <c:pt idx="3857">
                        <c:v>36.549999999999997</c:v>
                      </c:pt>
                      <c:pt idx="3858">
                        <c:v>36.5</c:v>
                      </c:pt>
                      <c:pt idx="3859">
                        <c:v>37.11</c:v>
                      </c:pt>
                      <c:pt idx="3860">
                        <c:v>38.020000000000003</c:v>
                      </c:pt>
                      <c:pt idx="3861">
                        <c:v>38.22</c:v>
                      </c:pt>
                      <c:pt idx="3862">
                        <c:v>38.74</c:v>
                      </c:pt>
                      <c:pt idx="3863">
                        <c:v>38.1</c:v>
                      </c:pt>
                      <c:pt idx="3864">
                        <c:v>38.130000000000003</c:v>
                      </c:pt>
                      <c:pt idx="3865">
                        <c:v>37.53</c:v>
                      </c:pt>
                      <c:pt idx="3866">
                        <c:v>38.15</c:v>
                      </c:pt>
                      <c:pt idx="3867">
                        <c:v>37.82</c:v>
                      </c:pt>
                      <c:pt idx="3868">
                        <c:v>38.56</c:v>
                      </c:pt>
                      <c:pt idx="3869">
                        <c:v>38.6</c:v>
                      </c:pt>
                      <c:pt idx="3870">
                        <c:v>38.83</c:v>
                      </c:pt>
                      <c:pt idx="3871">
                        <c:v>39.020000000000003</c:v>
                      </c:pt>
                      <c:pt idx="3872">
                        <c:v>38.630000000000003</c:v>
                      </c:pt>
                      <c:pt idx="3873">
                        <c:v>38.51</c:v>
                      </c:pt>
                      <c:pt idx="3874">
                        <c:v>38.29</c:v>
                      </c:pt>
                      <c:pt idx="3875">
                        <c:v>38.93</c:v>
                      </c:pt>
                      <c:pt idx="3876">
                        <c:v>39.51</c:v>
                      </c:pt>
                      <c:pt idx="3877">
                        <c:v>39.520000000000003</c:v>
                      </c:pt>
                      <c:pt idx="3878">
                        <c:v>39.909999999999997</c:v>
                      </c:pt>
                      <c:pt idx="3879">
                        <c:v>40.229999999999997</c:v>
                      </c:pt>
                      <c:pt idx="3880">
                        <c:v>40.06</c:v>
                      </c:pt>
                      <c:pt idx="3881">
                        <c:v>40.619999999999997</c:v>
                      </c:pt>
                      <c:pt idx="3882">
                        <c:v>40.57</c:v>
                      </c:pt>
                      <c:pt idx="3883">
                        <c:v>40.6</c:v>
                      </c:pt>
                      <c:pt idx="3884">
                        <c:v>39.93</c:v>
                      </c:pt>
                      <c:pt idx="3885">
                        <c:v>40.42</c:v>
                      </c:pt>
                      <c:pt idx="3886">
                        <c:v>40.26</c:v>
                      </c:pt>
                      <c:pt idx="3887">
                        <c:v>40.28</c:v>
                      </c:pt>
                      <c:pt idx="3888">
                        <c:v>40.380000000000003</c:v>
                      </c:pt>
                      <c:pt idx="3889">
                        <c:v>40.53</c:v>
                      </c:pt>
                      <c:pt idx="3890">
                        <c:v>40</c:v>
                      </c:pt>
                      <c:pt idx="3891">
                        <c:v>40.020000000000003</c:v>
                      </c:pt>
                      <c:pt idx="3892">
                        <c:v>40.24</c:v>
                      </c:pt>
                      <c:pt idx="3893">
                        <c:v>40.020000000000003</c:v>
                      </c:pt>
                      <c:pt idx="3894">
                        <c:v>39.950000000000003</c:v>
                      </c:pt>
                      <c:pt idx="3895">
                        <c:v>40.06</c:v>
                      </c:pt>
                      <c:pt idx="3896">
                        <c:v>40.15</c:v>
                      </c:pt>
                      <c:pt idx="3897">
                        <c:v>40.15</c:v>
                      </c:pt>
                      <c:pt idx="3898">
                        <c:v>40.11</c:v>
                      </c:pt>
                      <c:pt idx="3899">
                        <c:v>39.65</c:v>
                      </c:pt>
                      <c:pt idx="3900">
                        <c:v>39.450000000000003</c:v>
                      </c:pt>
                      <c:pt idx="3901">
                        <c:v>39.020000000000003</c:v>
                      </c:pt>
                      <c:pt idx="3902">
                        <c:v>39.57</c:v>
                      </c:pt>
                      <c:pt idx="3903">
                        <c:v>40.19</c:v>
                      </c:pt>
                      <c:pt idx="3904">
                        <c:v>40.1</c:v>
                      </c:pt>
                      <c:pt idx="3905">
                        <c:v>38.770000000000003</c:v>
                      </c:pt>
                      <c:pt idx="3906">
                        <c:v>38.89</c:v>
                      </c:pt>
                      <c:pt idx="3907">
                        <c:v>37.96</c:v>
                      </c:pt>
                      <c:pt idx="3908">
                        <c:v>37.54</c:v>
                      </c:pt>
                      <c:pt idx="3909">
                        <c:v>38.659999999999997</c:v>
                      </c:pt>
                      <c:pt idx="3910">
                        <c:v>38.03</c:v>
                      </c:pt>
                      <c:pt idx="3911">
                        <c:v>38.61</c:v>
                      </c:pt>
                      <c:pt idx="3912">
                        <c:v>39.299999999999997</c:v>
                      </c:pt>
                      <c:pt idx="3913">
                        <c:v>39.090000000000003</c:v>
                      </c:pt>
                      <c:pt idx="3914">
                        <c:v>39.01</c:v>
                      </c:pt>
                      <c:pt idx="3915">
                        <c:v>39.049999999999997</c:v>
                      </c:pt>
                      <c:pt idx="3916">
                        <c:v>38.630000000000003</c:v>
                      </c:pt>
                      <c:pt idx="3917">
                        <c:v>38.86</c:v>
                      </c:pt>
                      <c:pt idx="3918">
                        <c:v>38.97</c:v>
                      </c:pt>
                      <c:pt idx="3919">
                        <c:v>39.46</c:v>
                      </c:pt>
                      <c:pt idx="3920">
                        <c:v>38.590000000000003</c:v>
                      </c:pt>
                      <c:pt idx="3921">
                        <c:v>37.659999999999997</c:v>
                      </c:pt>
                      <c:pt idx="3922">
                        <c:v>38.44</c:v>
                      </c:pt>
                      <c:pt idx="3923">
                        <c:v>38.619999999999997</c:v>
                      </c:pt>
                      <c:pt idx="3924">
                        <c:v>38.82</c:v>
                      </c:pt>
                      <c:pt idx="3925">
                        <c:v>39.22</c:v>
                      </c:pt>
                      <c:pt idx="3926">
                        <c:v>39.24</c:v>
                      </c:pt>
                      <c:pt idx="3927">
                        <c:v>39.19</c:v>
                      </c:pt>
                      <c:pt idx="3928">
                        <c:v>39.119999999999997</c:v>
                      </c:pt>
                      <c:pt idx="3929">
                        <c:v>39.049999999999997</c:v>
                      </c:pt>
                      <c:pt idx="3930">
                        <c:v>39.53</c:v>
                      </c:pt>
                      <c:pt idx="3931">
                        <c:v>40.57</c:v>
                      </c:pt>
                      <c:pt idx="3932">
                        <c:v>40.1</c:v>
                      </c:pt>
                      <c:pt idx="3933">
                        <c:v>40.69</c:v>
                      </c:pt>
                      <c:pt idx="3934">
                        <c:v>41.17</c:v>
                      </c:pt>
                      <c:pt idx="3935">
                        <c:v>41.03</c:v>
                      </c:pt>
                      <c:pt idx="3936">
                        <c:v>41.39</c:v>
                      </c:pt>
                      <c:pt idx="3937">
                        <c:v>41.42</c:v>
                      </c:pt>
                      <c:pt idx="3938">
                        <c:v>41.26</c:v>
                      </c:pt>
                      <c:pt idx="3939">
                        <c:v>40.83</c:v>
                      </c:pt>
                      <c:pt idx="3940">
                        <c:v>39.92</c:v>
                      </c:pt>
                      <c:pt idx="3941">
                        <c:v>39.25</c:v>
                      </c:pt>
                      <c:pt idx="3942">
                        <c:v>39</c:v>
                      </c:pt>
                      <c:pt idx="3943">
                        <c:v>38.200000000000003</c:v>
                      </c:pt>
                      <c:pt idx="3944">
                        <c:v>38.31</c:v>
                      </c:pt>
                      <c:pt idx="3945">
                        <c:v>38.47</c:v>
                      </c:pt>
                      <c:pt idx="3946">
                        <c:v>38.57</c:v>
                      </c:pt>
                      <c:pt idx="3947">
                        <c:v>38.22</c:v>
                      </c:pt>
                      <c:pt idx="3948">
                        <c:v>38.72</c:v>
                      </c:pt>
                      <c:pt idx="3949">
                        <c:v>39.06</c:v>
                      </c:pt>
                      <c:pt idx="3950">
                        <c:v>39.6</c:v>
                      </c:pt>
                      <c:pt idx="3951">
                        <c:v>39.869999999999997</c:v>
                      </c:pt>
                      <c:pt idx="3952">
                        <c:v>39.43</c:v>
                      </c:pt>
                      <c:pt idx="3953">
                        <c:v>40.1</c:v>
                      </c:pt>
                      <c:pt idx="3954">
                        <c:v>40.22</c:v>
                      </c:pt>
                      <c:pt idx="3955">
                        <c:v>40.78</c:v>
                      </c:pt>
                      <c:pt idx="3956">
                        <c:v>41.04</c:v>
                      </c:pt>
                      <c:pt idx="3957">
                        <c:v>40.68</c:v>
                      </c:pt>
                      <c:pt idx="3958">
                        <c:v>40.11</c:v>
                      </c:pt>
                      <c:pt idx="3959">
                        <c:v>39.659999999999997</c:v>
                      </c:pt>
                      <c:pt idx="3960">
                        <c:v>40.200000000000003</c:v>
                      </c:pt>
                      <c:pt idx="3961">
                        <c:v>40.229999999999997</c:v>
                      </c:pt>
                      <c:pt idx="3962">
                        <c:v>39.229999999999997</c:v>
                      </c:pt>
                      <c:pt idx="3963">
                        <c:v>39.22</c:v>
                      </c:pt>
                      <c:pt idx="3964">
                        <c:v>39.020000000000003</c:v>
                      </c:pt>
                      <c:pt idx="3965">
                        <c:v>38.340000000000003</c:v>
                      </c:pt>
                      <c:pt idx="3966">
                        <c:v>37.880000000000003</c:v>
                      </c:pt>
                      <c:pt idx="3967">
                        <c:v>39.1</c:v>
                      </c:pt>
                      <c:pt idx="3968">
                        <c:v>38.520000000000003</c:v>
                      </c:pt>
                      <c:pt idx="3969">
                        <c:v>37.1</c:v>
                      </c:pt>
                      <c:pt idx="3970">
                        <c:v>38.06</c:v>
                      </c:pt>
                      <c:pt idx="3971">
                        <c:v>37.94</c:v>
                      </c:pt>
                      <c:pt idx="3972">
                        <c:v>37.229999999999997</c:v>
                      </c:pt>
                      <c:pt idx="3973">
                        <c:v>35.869999999999997</c:v>
                      </c:pt>
                      <c:pt idx="3974">
                        <c:v>35.659999999999997</c:v>
                      </c:pt>
                      <c:pt idx="3975">
                        <c:v>36.97</c:v>
                      </c:pt>
                      <c:pt idx="3976">
                        <c:v>36.659999999999997</c:v>
                      </c:pt>
                      <c:pt idx="3977">
                        <c:v>36.4</c:v>
                      </c:pt>
                      <c:pt idx="3978">
                        <c:v>36.86</c:v>
                      </c:pt>
                      <c:pt idx="3979">
                        <c:v>37.380000000000003</c:v>
                      </c:pt>
                      <c:pt idx="3980">
                        <c:v>38.43</c:v>
                      </c:pt>
                      <c:pt idx="3981">
                        <c:v>38.909999999999997</c:v>
                      </c:pt>
                      <c:pt idx="3982">
                        <c:v>39</c:v>
                      </c:pt>
                      <c:pt idx="3983">
                        <c:v>38.81</c:v>
                      </c:pt>
                      <c:pt idx="3984">
                        <c:v>39.44</c:v>
                      </c:pt>
                      <c:pt idx="3985">
                        <c:v>38.71</c:v>
                      </c:pt>
                      <c:pt idx="3986">
                        <c:v>39.020000000000003</c:v>
                      </c:pt>
                      <c:pt idx="3987">
                        <c:v>39.520000000000003</c:v>
                      </c:pt>
                      <c:pt idx="3988">
                        <c:v>39.409999999999997</c:v>
                      </c:pt>
                      <c:pt idx="3989">
                        <c:v>39.5</c:v>
                      </c:pt>
                      <c:pt idx="3990">
                        <c:v>39.22</c:v>
                      </c:pt>
                      <c:pt idx="3991">
                        <c:v>38.32</c:v>
                      </c:pt>
                      <c:pt idx="3992">
                        <c:v>38.22</c:v>
                      </c:pt>
                      <c:pt idx="3993">
                        <c:v>38.049999999999997</c:v>
                      </c:pt>
                      <c:pt idx="3994">
                        <c:v>37.81</c:v>
                      </c:pt>
                      <c:pt idx="3995">
                        <c:v>37.549999999999997</c:v>
                      </c:pt>
                      <c:pt idx="3996">
                        <c:v>37.51</c:v>
                      </c:pt>
                      <c:pt idx="3997">
                        <c:v>37.89</c:v>
                      </c:pt>
                      <c:pt idx="3998">
                        <c:v>37.72</c:v>
                      </c:pt>
                      <c:pt idx="3999">
                        <c:v>37.31</c:v>
                      </c:pt>
                      <c:pt idx="4000">
                        <c:v>37.31</c:v>
                      </c:pt>
                      <c:pt idx="4001">
                        <c:v>36.89</c:v>
                      </c:pt>
                      <c:pt idx="4002">
                        <c:v>37.11</c:v>
                      </c:pt>
                      <c:pt idx="4003">
                        <c:v>37.619999999999997</c:v>
                      </c:pt>
                      <c:pt idx="4004">
                        <c:v>37.880000000000003</c:v>
                      </c:pt>
                      <c:pt idx="4005">
                        <c:v>37.28</c:v>
                      </c:pt>
                      <c:pt idx="4006">
                        <c:v>36.17</c:v>
                      </c:pt>
                      <c:pt idx="4007">
                        <c:v>36.229999999999997</c:v>
                      </c:pt>
                      <c:pt idx="4008">
                        <c:v>35.32</c:v>
                      </c:pt>
                      <c:pt idx="4009">
                        <c:v>35.29</c:v>
                      </c:pt>
                      <c:pt idx="4010">
                        <c:v>35.74</c:v>
                      </c:pt>
                      <c:pt idx="4011">
                        <c:v>34.51</c:v>
                      </c:pt>
                      <c:pt idx="4012">
                        <c:v>34.520000000000003</c:v>
                      </c:pt>
                      <c:pt idx="4013">
                        <c:v>34.97</c:v>
                      </c:pt>
                      <c:pt idx="4014">
                        <c:v>36.04</c:v>
                      </c:pt>
                      <c:pt idx="4015">
                        <c:v>34.99</c:v>
                      </c:pt>
                      <c:pt idx="4016">
                        <c:v>34.74</c:v>
                      </c:pt>
                      <c:pt idx="4017">
                        <c:v>33.909999999999997</c:v>
                      </c:pt>
                      <c:pt idx="4018">
                        <c:v>33.61</c:v>
                      </c:pt>
                      <c:pt idx="4019">
                        <c:v>33.299999999999997</c:v>
                      </c:pt>
                      <c:pt idx="4020">
                        <c:v>33.049999999999997</c:v>
                      </c:pt>
                      <c:pt idx="4021">
                        <c:v>33.53</c:v>
                      </c:pt>
                      <c:pt idx="4022">
                        <c:v>33.25</c:v>
                      </c:pt>
                      <c:pt idx="4023">
                        <c:v>34.14</c:v>
                      </c:pt>
                      <c:pt idx="4024">
                        <c:v>33.200000000000003</c:v>
                      </c:pt>
                      <c:pt idx="4025">
                        <c:v>32.979999999999997</c:v>
                      </c:pt>
                      <c:pt idx="4026">
                        <c:v>32.92</c:v>
                      </c:pt>
                      <c:pt idx="4027">
                        <c:v>33.99</c:v>
                      </c:pt>
                      <c:pt idx="4028">
                        <c:v>33.92</c:v>
                      </c:pt>
                      <c:pt idx="4029">
                        <c:v>34.19</c:v>
                      </c:pt>
                      <c:pt idx="4030">
                        <c:v>34.979999999999997</c:v>
                      </c:pt>
                      <c:pt idx="4031">
                        <c:v>35.57</c:v>
                      </c:pt>
                      <c:pt idx="4032">
                        <c:v>35.47</c:v>
                      </c:pt>
                      <c:pt idx="4033">
                        <c:v>34.9</c:v>
                      </c:pt>
                      <c:pt idx="4034">
                        <c:v>35.380000000000003</c:v>
                      </c:pt>
                      <c:pt idx="4035">
                        <c:v>34.869999999999997</c:v>
                      </c:pt>
                      <c:pt idx="4036">
                        <c:v>34.97</c:v>
                      </c:pt>
                      <c:pt idx="4037">
                        <c:v>35.24</c:v>
                      </c:pt>
                      <c:pt idx="4038">
                        <c:v>34.619999999999997</c:v>
                      </c:pt>
                      <c:pt idx="4039">
                        <c:v>33.75</c:v>
                      </c:pt>
                      <c:pt idx="4040">
                        <c:v>32.53</c:v>
                      </c:pt>
                      <c:pt idx="4041">
                        <c:v>31.56</c:v>
                      </c:pt>
                      <c:pt idx="4042">
                        <c:v>31.29</c:v>
                      </c:pt>
                      <c:pt idx="4043">
                        <c:v>31.64</c:v>
                      </c:pt>
                      <c:pt idx="4044">
                        <c:v>30.84</c:v>
                      </c:pt>
                      <c:pt idx="4045">
                        <c:v>30.93</c:v>
                      </c:pt>
                      <c:pt idx="4046">
                        <c:v>31.38</c:v>
                      </c:pt>
                      <c:pt idx="4047">
                        <c:v>31.31</c:v>
                      </c:pt>
                      <c:pt idx="4048">
                        <c:v>31.19</c:v>
                      </c:pt>
                      <c:pt idx="4049">
                        <c:v>32.340000000000003</c:v>
                      </c:pt>
                      <c:pt idx="4050">
                        <c:v>32.229999999999997</c:v>
                      </c:pt>
                      <c:pt idx="4051">
                        <c:v>31.91</c:v>
                      </c:pt>
                      <c:pt idx="4052">
                        <c:v>31.73</c:v>
                      </c:pt>
                      <c:pt idx="4053">
                        <c:v>31.45</c:v>
                      </c:pt>
                      <c:pt idx="4054">
                        <c:v>31.88</c:v>
                      </c:pt>
                      <c:pt idx="4055">
                        <c:v>31.77</c:v>
                      </c:pt>
                      <c:pt idx="4056">
                        <c:v>31.69</c:v>
                      </c:pt>
                      <c:pt idx="4057">
                        <c:v>32.15</c:v>
                      </c:pt>
                      <c:pt idx="4058">
                        <c:v>32.08</c:v>
                      </c:pt>
                      <c:pt idx="4059">
                        <c:v>31.82</c:v>
                      </c:pt>
                      <c:pt idx="4060">
                        <c:v>31.62</c:v>
                      </c:pt>
                      <c:pt idx="4061">
                        <c:v>31.34</c:v>
                      </c:pt>
                      <c:pt idx="4062">
                        <c:v>30.74</c:v>
                      </c:pt>
                      <c:pt idx="4063">
                        <c:v>31.78</c:v>
                      </c:pt>
                      <c:pt idx="4064">
                        <c:v>31.66</c:v>
                      </c:pt>
                      <c:pt idx="4065">
                        <c:v>32.61</c:v>
                      </c:pt>
                      <c:pt idx="4066">
                        <c:v>32.729999999999997</c:v>
                      </c:pt>
                      <c:pt idx="4067">
                        <c:v>32.94</c:v>
                      </c:pt>
                      <c:pt idx="4068">
                        <c:v>32.75</c:v>
                      </c:pt>
                      <c:pt idx="4069">
                        <c:v>32.96</c:v>
                      </c:pt>
                      <c:pt idx="4070">
                        <c:v>32.5</c:v>
                      </c:pt>
                      <c:pt idx="4071">
                        <c:v>33</c:v>
                      </c:pt>
                      <c:pt idx="4072">
                        <c:v>33.24</c:v>
                      </c:pt>
                      <c:pt idx="4073">
                        <c:v>33.71</c:v>
                      </c:pt>
                      <c:pt idx="4074">
                        <c:v>33.43</c:v>
                      </c:pt>
                      <c:pt idx="4075">
                        <c:v>33.06</c:v>
                      </c:pt>
                      <c:pt idx="4076">
                        <c:v>33.56</c:v>
                      </c:pt>
                      <c:pt idx="4077">
                        <c:v>33.450000000000003</c:v>
                      </c:pt>
                      <c:pt idx="4078">
                        <c:v>33.69</c:v>
                      </c:pt>
                      <c:pt idx="4079">
                        <c:v>33.67</c:v>
                      </c:pt>
                      <c:pt idx="4080">
                        <c:v>33.840000000000003</c:v>
                      </c:pt>
                      <c:pt idx="4081">
                        <c:v>34.6</c:v>
                      </c:pt>
                      <c:pt idx="4082">
                        <c:v>35.01</c:v>
                      </c:pt>
                      <c:pt idx="4083">
                        <c:v>35.56</c:v>
                      </c:pt>
                      <c:pt idx="4084">
                        <c:v>35.549999999999997</c:v>
                      </c:pt>
                      <c:pt idx="4085">
                        <c:v>35.81</c:v>
                      </c:pt>
                      <c:pt idx="4086">
                        <c:v>35.630000000000003</c:v>
                      </c:pt>
                      <c:pt idx="4087">
                        <c:v>35.67</c:v>
                      </c:pt>
                      <c:pt idx="4088">
                        <c:v>34.96</c:v>
                      </c:pt>
                      <c:pt idx="4089">
                        <c:v>34.19</c:v>
                      </c:pt>
                      <c:pt idx="4090">
                        <c:v>34.049999999999997</c:v>
                      </c:pt>
                      <c:pt idx="4091">
                        <c:v>34.229999999999997</c:v>
                      </c:pt>
                      <c:pt idx="4092">
                        <c:v>34.76</c:v>
                      </c:pt>
                      <c:pt idx="4093">
                        <c:v>33.72</c:v>
                      </c:pt>
                      <c:pt idx="4094">
                        <c:v>33.479999999999997</c:v>
                      </c:pt>
                      <c:pt idx="4095">
                        <c:v>33.299999999999997</c:v>
                      </c:pt>
                      <c:pt idx="4096">
                        <c:v>33.049999999999997</c:v>
                      </c:pt>
                      <c:pt idx="4097">
                        <c:v>33.15</c:v>
                      </c:pt>
                      <c:pt idx="4098">
                        <c:v>32.89</c:v>
                      </c:pt>
                      <c:pt idx="4099">
                        <c:v>32.81</c:v>
                      </c:pt>
                      <c:pt idx="4100">
                        <c:v>33.46</c:v>
                      </c:pt>
                      <c:pt idx="4101">
                        <c:v>34.049999999999997</c:v>
                      </c:pt>
                      <c:pt idx="4102">
                        <c:v>34.36</c:v>
                      </c:pt>
                      <c:pt idx="4103">
                        <c:v>34.64</c:v>
                      </c:pt>
                      <c:pt idx="4104">
                        <c:v>33.35</c:v>
                      </c:pt>
                      <c:pt idx="4105">
                        <c:v>33.25</c:v>
                      </c:pt>
                      <c:pt idx="4106">
                        <c:v>33.36</c:v>
                      </c:pt>
                      <c:pt idx="4107">
                        <c:v>33.06</c:v>
                      </c:pt>
                      <c:pt idx="4108">
                        <c:v>33.26</c:v>
                      </c:pt>
                      <c:pt idx="4109">
                        <c:v>32.770000000000003</c:v>
                      </c:pt>
                      <c:pt idx="4110">
                        <c:v>32.090000000000003</c:v>
                      </c:pt>
                      <c:pt idx="4111">
                        <c:v>31.55</c:v>
                      </c:pt>
                      <c:pt idx="4112">
                        <c:v>31.05</c:v>
                      </c:pt>
                      <c:pt idx="4113">
                        <c:v>30.56</c:v>
                      </c:pt>
                      <c:pt idx="4114">
                        <c:v>30.43</c:v>
                      </c:pt>
                      <c:pt idx="4115">
                        <c:v>31.03</c:v>
                      </c:pt>
                      <c:pt idx="4116">
                        <c:v>30.64</c:v>
                      </c:pt>
                      <c:pt idx="4117">
                        <c:v>30.36</c:v>
                      </c:pt>
                      <c:pt idx="4118">
                        <c:v>31.18</c:v>
                      </c:pt>
                      <c:pt idx="4119">
                        <c:v>32.340000000000003</c:v>
                      </c:pt>
                      <c:pt idx="4120">
                        <c:v>32.090000000000003</c:v>
                      </c:pt>
                      <c:pt idx="4121">
                        <c:v>31.64</c:v>
                      </c:pt>
                      <c:pt idx="4122">
                        <c:v>30.89</c:v>
                      </c:pt>
                      <c:pt idx="4123">
                        <c:v>30.75</c:v>
                      </c:pt>
                      <c:pt idx="4124">
                        <c:v>30.36</c:v>
                      </c:pt>
                      <c:pt idx="4125">
                        <c:v>30.29</c:v>
                      </c:pt>
                      <c:pt idx="4126">
                        <c:v>31.54</c:v>
                      </c:pt>
                      <c:pt idx="4127">
                        <c:v>31.01</c:v>
                      </c:pt>
                      <c:pt idx="4128">
                        <c:v>31.79</c:v>
                      </c:pt>
                      <c:pt idx="4129">
                        <c:v>32.299999999999997</c:v>
                      </c:pt>
                      <c:pt idx="4130">
                        <c:v>31.77</c:v>
                      </c:pt>
                      <c:pt idx="4131">
                        <c:v>31.26</c:v>
                      </c:pt>
                      <c:pt idx="4132">
                        <c:v>32.19</c:v>
                      </c:pt>
                      <c:pt idx="4133">
                        <c:v>32.619999999999997</c:v>
                      </c:pt>
                      <c:pt idx="4134">
                        <c:v>33.01</c:v>
                      </c:pt>
                      <c:pt idx="4135">
                        <c:v>33.090000000000003</c:v>
                      </c:pt>
                      <c:pt idx="4136">
                        <c:v>33.36</c:v>
                      </c:pt>
                      <c:pt idx="4137">
                        <c:v>34.19</c:v>
                      </c:pt>
                      <c:pt idx="4138">
                        <c:v>33.979999999999997</c:v>
                      </c:pt>
                      <c:pt idx="4139">
                        <c:v>34.07</c:v>
                      </c:pt>
                      <c:pt idx="4140">
                        <c:v>33.64</c:v>
                      </c:pt>
                      <c:pt idx="4141">
                        <c:v>33.299999999999997</c:v>
                      </c:pt>
                      <c:pt idx="4142">
                        <c:v>33.909999999999997</c:v>
                      </c:pt>
                      <c:pt idx="4143">
                        <c:v>34.25</c:v>
                      </c:pt>
                      <c:pt idx="4144">
                        <c:v>34.450000000000003</c:v>
                      </c:pt>
                      <c:pt idx="4145">
                        <c:v>33.869999999999997</c:v>
                      </c:pt>
                      <c:pt idx="4146">
                        <c:v>35.58</c:v>
                      </c:pt>
                      <c:pt idx="4147">
                        <c:v>35.869999999999997</c:v>
                      </c:pt>
                      <c:pt idx="4148">
                        <c:v>35.36</c:v>
                      </c:pt>
                      <c:pt idx="4149">
                        <c:v>35.44</c:v>
                      </c:pt>
                      <c:pt idx="4150">
                        <c:v>35.270000000000003</c:v>
                      </c:pt>
                      <c:pt idx="4151">
                        <c:v>35.08</c:v>
                      </c:pt>
                      <c:pt idx="4152">
                        <c:v>35.369999999999997</c:v>
                      </c:pt>
                      <c:pt idx="4153">
                        <c:v>35.479999999999997</c:v>
                      </c:pt>
                      <c:pt idx="4154">
                        <c:v>35.840000000000003</c:v>
                      </c:pt>
                      <c:pt idx="4155">
                        <c:v>35.99</c:v>
                      </c:pt>
                      <c:pt idx="4156">
                        <c:v>36.11</c:v>
                      </c:pt>
                      <c:pt idx="4157">
                        <c:v>35.49</c:v>
                      </c:pt>
                      <c:pt idx="4158">
                        <c:v>35.700000000000003</c:v>
                      </c:pt>
                      <c:pt idx="4159">
                        <c:v>36.31</c:v>
                      </c:pt>
                      <c:pt idx="4160">
                        <c:v>36.1</c:v>
                      </c:pt>
                      <c:pt idx="4161">
                        <c:v>35.93</c:v>
                      </c:pt>
                      <c:pt idx="4162">
                        <c:v>35.04</c:v>
                      </c:pt>
                      <c:pt idx="4163">
                        <c:v>34.729999999999997</c:v>
                      </c:pt>
                      <c:pt idx="4164">
                        <c:v>34.590000000000003</c:v>
                      </c:pt>
                      <c:pt idx="4165">
                        <c:v>34.619999999999997</c:v>
                      </c:pt>
                      <c:pt idx="4166">
                        <c:v>34.53</c:v>
                      </c:pt>
                      <c:pt idx="4167">
                        <c:v>34.99</c:v>
                      </c:pt>
                      <c:pt idx="4168">
                        <c:v>35.08</c:v>
                      </c:pt>
                      <c:pt idx="4169">
                        <c:v>34.64</c:v>
                      </c:pt>
                      <c:pt idx="4170">
                        <c:v>33.96</c:v>
                      </c:pt>
                      <c:pt idx="4171">
                        <c:v>33.700000000000003</c:v>
                      </c:pt>
                      <c:pt idx="4172">
                        <c:v>33.4</c:v>
                      </c:pt>
                      <c:pt idx="4173">
                        <c:v>33.54</c:v>
                      </c:pt>
                      <c:pt idx="4174">
                        <c:v>34.06</c:v>
                      </c:pt>
                      <c:pt idx="4175">
                        <c:v>33.76</c:v>
                      </c:pt>
                      <c:pt idx="4176">
                        <c:v>33.950000000000003</c:v>
                      </c:pt>
                      <c:pt idx="4177">
                        <c:v>33.94</c:v>
                      </c:pt>
                      <c:pt idx="4178">
                        <c:v>33.82</c:v>
                      </c:pt>
                      <c:pt idx="4179">
                        <c:v>34.29</c:v>
                      </c:pt>
                      <c:pt idx="4180">
                        <c:v>34.200000000000003</c:v>
                      </c:pt>
                      <c:pt idx="4181">
                        <c:v>34.32</c:v>
                      </c:pt>
                      <c:pt idx="4182">
                        <c:v>34.869999999999997</c:v>
                      </c:pt>
                      <c:pt idx="4183">
                        <c:v>34.61</c:v>
                      </c:pt>
                      <c:pt idx="4184">
                        <c:v>35.380000000000003</c:v>
                      </c:pt>
                      <c:pt idx="4185">
                        <c:v>35.25</c:v>
                      </c:pt>
                      <c:pt idx="4186">
                        <c:v>35.450000000000003</c:v>
                      </c:pt>
                      <c:pt idx="4187">
                        <c:v>35.78</c:v>
                      </c:pt>
                      <c:pt idx="4188">
                        <c:v>35.85</c:v>
                      </c:pt>
                      <c:pt idx="4189">
                        <c:v>36.119999999999997</c:v>
                      </c:pt>
                      <c:pt idx="4190">
                        <c:v>35.880000000000003</c:v>
                      </c:pt>
                      <c:pt idx="4191">
                        <c:v>35.21</c:v>
                      </c:pt>
                      <c:pt idx="4192">
                        <c:v>34.799999999999997</c:v>
                      </c:pt>
                      <c:pt idx="4193">
                        <c:v>35.35</c:v>
                      </c:pt>
                      <c:pt idx="4194">
                        <c:v>35.76</c:v>
                      </c:pt>
                      <c:pt idx="4195">
                        <c:v>35.78</c:v>
                      </c:pt>
                      <c:pt idx="4196">
                        <c:v>36.06</c:v>
                      </c:pt>
                      <c:pt idx="4197">
                        <c:v>36.25</c:v>
                      </c:pt>
                      <c:pt idx="4198">
                        <c:v>36.25</c:v>
                      </c:pt>
                      <c:pt idx="4199">
                        <c:v>36.07</c:v>
                      </c:pt>
                      <c:pt idx="4200">
                        <c:v>36.56</c:v>
                      </c:pt>
                      <c:pt idx="4201">
                        <c:v>36.56</c:v>
                      </c:pt>
                      <c:pt idx="4202">
                        <c:v>36.659999999999997</c:v>
                      </c:pt>
                      <c:pt idx="4203">
                        <c:v>36.590000000000003</c:v>
                      </c:pt>
                      <c:pt idx="4204">
                        <c:v>36.58</c:v>
                      </c:pt>
                      <c:pt idx="4205">
                        <c:v>37</c:v>
                      </c:pt>
                      <c:pt idx="4206">
                        <c:v>36.78</c:v>
                      </c:pt>
                      <c:pt idx="4207">
                        <c:v>36.369999999999997</c:v>
                      </c:pt>
                      <c:pt idx="4208">
                        <c:v>36.49</c:v>
                      </c:pt>
                      <c:pt idx="4209">
                        <c:v>36.909999999999997</c:v>
                      </c:pt>
                      <c:pt idx="4210">
                        <c:v>36.71</c:v>
                      </c:pt>
                      <c:pt idx="4211">
                        <c:v>36.75</c:v>
                      </c:pt>
                      <c:pt idx="4212">
                        <c:v>36.380000000000003</c:v>
                      </c:pt>
                      <c:pt idx="4213">
                        <c:v>36.39</c:v>
                      </c:pt>
                      <c:pt idx="4214">
                        <c:v>35.64</c:v>
                      </c:pt>
                      <c:pt idx="4215">
                        <c:v>35.6</c:v>
                      </c:pt>
                      <c:pt idx="4216">
                        <c:v>35.630000000000003</c:v>
                      </c:pt>
                      <c:pt idx="4217">
                        <c:v>35.659999999999997</c:v>
                      </c:pt>
                      <c:pt idx="4218">
                        <c:v>35.65</c:v>
                      </c:pt>
                      <c:pt idx="4219">
                        <c:v>35.72</c:v>
                      </c:pt>
                      <c:pt idx="4220">
                        <c:v>35.6</c:v>
                      </c:pt>
                      <c:pt idx="4221">
                        <c:v>35.43</c:v>
                      </c:pt>
                      <c:pt idx="4222">
                        <c:v>35.99</c:v>
                      </c:pt>
                      <c:pt idx="4223">
                        <c:v>36.020000000000003</c:v>
                      </c:pt>
                      <c:pt idx="4224">
                        <c:v>35.090000000000003</c:v>
                      </c:pt>
                      <c:pt idx="4225">
                        <c:v>34.96</c:v>
                      </c:pt>
                      <c:pt idx="4226">
                        <c:v>33.54</c:v>
                      </c:pt>
                      <c:pt idx="4227">
                        <c:v>32.93</c:v>
                      </c:pt>
                      <c:pt idx="4228">
                        <c:v>31.63</c:v>
                      </c:pt>
                      <c:pt idx="4229">
                        <c:v>32.270000000000003</c:v>
                      </c:pt>
                      <c:pt idx="4230">
                        <c:v>31.41</c:v>
                      </c:pt>
                      <c:pt idx="4231">
                        <c:v>32.01</c:v>
                      </c:pt>
                      <c:pt idx="4232">
                        <c:v>30.98</c:v>
                      </c:pt>
                      <c:pt idx="4233">
                        <c:v>31.17</c:v>
                      </c:pt>
                      <c:pt idx="4234">
                        <c:v>31.96</c:v>
                      </c:pt>
                      <c:pt idx="4235">
                        <c:v>31.22</c:v>
                      </c:pt>
                      <c:pt idx="4236">
                        <c:v>31.01</c:v>
                      </c:pt>
                      <c:pt idx="4237">
                        <c:v>30.99</c:v>
                      </c:pt>
                      <c:pt idx="4238">
                        <c:v>31.42</c:v>
                      </c:pt>
                      <c:pt idx="4239">
                        <c:v>31.41</c:v>
                      </c:pt>
                      <c:pt idx="4240">
                        <c:v>31.87</c:v>
                      </c:pt>
                      <c:pt idx="4241">
                        <c:v>31.8</c:v>
                      </c:pt>
                      <c:pt idx="4242">
                        <c:v>32.15</c:v>
                      </c:pt>
                      <c:pt idx="4243">
                        <c:v>32.21</c:v>
                      </c:pt>
                      <c:pt idx="4244">
                        <c:v>31.91</c:v>
                      </c:pt>
                      <c:pt idx="4245">
                        <c:v>31.87</c:v>
                      </c:pt>
                      <c:pt idx="4246">
                        <c:v>31.99</c:v>
                      </c:pt>
                      <c:pt idx="4247">
                        <c:v>32.06</c:v>
                      </c:pt>
                      <c:pt idx="4248">
                        <c:v>32.340000000000003</c:v>
                      </c:pt>
                      <c:pt idx="4249">
                        <c:v>32.270000000000003</c:v>
                      </c:pt>
                      <c:pt idx="4250">
                        <c:v>32.56</c:v>
                      </c:pt>
                      <c:pt idx="4251">
                        <c:v>32.880000000000003</c:v>
                      </c:pt>
                      <c:pt idx="4252">
                        <c:v>33.26</c:v>
                      </c:pt>
                      <c:pt idx="4253">
                        <c:v>33.36</c:v>
                      </c:pt>
                      <c:pt idx="4254">
                        <c:v>33.44</c:v>
                      </c:pt>
                      <c:pt idx="4255">
                        <c:v>33.340000000000003</c:v>
                      </c:pt>
                      <c:pt idx="4256">
                        <c:v>33.22</c:v>
                      </c:pt>
                      <c:pt idx="4257">
                        <c:v>33.14</c:v>
                      </c:pt>
                      <c:pt idx="4258">
                        <c:v>32.57</c:v>
                      </c:pt>
                      <c:pt idx="4259">
                        <c:v>32.26</c:v>
                      </c:pt>
                      <c:pt idx="4260">
                        <c:v>32.78</c:v>
                      </c:pt>
                      <c:pt idx="4261">
                        <c:v>33.17</c:v>
                      </c:pt>
                      <c:pt idx="4262">
                        <c:v>33.08</c:v>
                      </c:pt>
                      <c:pt idx="4263">
                        <c:v>32.33</c:v>
                      </c:pt>
                      <c:pt idx="4264">
                        <c:v>31.96</c:v>
                      </c:pt>
                      <c:pt idx="4265">
                        <c:v>31.55</c:v>
                      </c:pt>
                      <c:pt idx="4266">
                        <c:v>32.33</c:v>
                      </c:pt>
                      <c:pt idx="4267">
                        <c:v>32.380000000000003</c:v>
                      </c:pt>
                      <c:pt idx="4268">
                        <c:v>32.26</c:v>
                      </c:pt>
                      <c:pt idx="4269">
                        <c:v>32.08</c:v>
                      </c:pt>
                      <c:pt idx="4270">
                        <c:v>32.03</c:v>
                      </c:pt>
                      <c:pt idx="4271">
                        <c:v>31.9</c:v>
                      </c:pt>
                      <c:pt idx="4272">
                        <c:v>32.159999999999997</c:v>
                      </c:pt>
                      <c:pt idx="4273">
                        <c:v>31.86</c:v>
                      </c:pt>
                      <c:pt idx="4274">
                        <c:v>32.5</c:v>
                      </c:pt>
                      <c:pt idx="4275">
                        <c:v>32.74</c:v>
                      </c:pt>
                      <c:pt idx="4276">
                        <c:v>32.6</c:v>
                      </c:pt>
                      <c:pt idx="4277">
                        <c:v>32.659999999999997</c:v>
                      </c:pt>
                      <c:pt idx="4278">
                        <c:v>32.28</c:v>
                      </c:pt>
                      <c:pt idx="4279">
                        <c:v>31.86</c:v>
                      </c:pt>
                      <c:pt idx="4280">
                        <c:v>31.85</c:v>
                      </c:pt>
                      <c:pt idx="4281">
                        <c:v>32.11</c:v>
                      </c:pt>
                      <c:pt idx="4282">
                        <c:v>32.1</c:v>
                      </c:pt>
                      <c:pt idx="4283">
                        <c:v>31.76</c:v>
                      </c:pt>
                      <c:pt idx="4284">
                        <c:v>32.1</c:v>
                      </c:pt>
                      <c:pt idx="4285">
                        <c:v>32.799999999999997</c:v>
                      </c:pt>
                      <c:pt idx="4286">
                        <c:v>32.630000000000003</c:v>
                      </c:pt>
                      <c:pt idx="4287">
                        <c:v>33.04</c:v>
                      </c:pt>
                      <c:pt idx="4288">
                        <c:v>33.17</c:v>
                      </c:pt>
                      <c:pt idx="4289">
                        <c:v>33.14</c:v>
                      </c:pt>
                      <c:pt idx="4290">
                        <c:v>33.15</c:v>
                      </c:pt>
                      <c:pt idx="4291">
                        <c:v>33.14</c:v>
                      </c:pt>
                      <c:pt idx="4292">
                        <c:v>33.340000000000003</c:v>
                      </c:pt>
                      <c:pt idx="4293">
                        <c:v>33.21</c:v>
                      </c:pt>
                      <c:pt idx="4294">
                        <c:v>33.65</c:v>
                      </c:pt>
                      <c:pt idx="4295">
                        <c:v>33.58</c:v>
                      </c:pt>
                      <c:pt idx="4296">
                        <c:v>33.18</c:v>
                      </c:pt>
                      <c:pt idx="4297">
                        <c:v>33.14</c:v>
                      </c:pt>
                      <c:pt idx="4298">
                        <c:v>32.880000000000003</c:v>
                      </c:pt>
                      <c:pt idx="4299">
                        <c:v>32.74</c:v>
                      </c:pt>
                      <c:pt idx="4300">
                        <c:v>32.67</c:v>
                      </c:pt>
                      <c:pt idx="4301">
                        <c:v>32.93</c:v>
                      </c:pt>
                      <c:pt idx="4302">
                        <c:v>32.85</c:v>
                      </c:pt>
                      <c:pt idx="4303">
                        <c:v>33.42</c:v>
                      </c:pt>
                      <c:pt idx="4304">
                        <c:v>33.71</c:v>
                      </c:pt>
                      <c:pt idx="4305">
                        <c:v>33.9</c:v>
                      </c:pt>
                      <c:pt idx="4306">
                        <c:v>33.83</c:v>
                      </c:pt>
                      <c:pt idx="4307">
                        <c:v>33.54</c:v>
                      </c:pt>
                      <c:pt idx="4308">
                        <c:v>33.590000000000003</c:v>
                      </c:pt>
                      <c:pt idx="4309">
                        <c:v>33.74</c:v>
                      </c:pt>
                      <c:pt idx="4310">
                        <c:v>34.14</c:v>
                      </c:pt>
                      <c:pt idx="4311">
                        <c:v>34.36</c:v>
                      </c:pt>
                      <c:pt idx="4312">
                        <c:v>34.479999999999997</c:v>
                      </c:pt>
                      <c:pt idx="4313">
                        <c:v>34.25</c:v>
                      </c:pt>
                      <c:pt idx="4314">
                        <c:v>34.58</c:v>
                      </c:pt>
                      <c:pt idx="4315">
                        <c:v>34.97</c:v>
                      </c:pt>
                      <c:pt idx="4316">
                        <c:v>35.119999999999997</c:v>
                      </c:pt>
                      <c:pt idx="4317">
                        <c:v>35.380000000000003</c:v>
                      </c:pt>
                    </c:numCache>
                  </c:numRef>
                </c:val>
                <c:smooth val="0"/>
                <c:extLst>
                  <c:ext xmlns:c16="http://schemas.microsoft.com/office/drawing/2014/chart" uri="{C3380CC4-5D6E-409C-BE32-E72D297353CC}">
                    <c16:uniqueId val="{00000002-A519-4374-AA53-A9085153C580}"/>
                  </c:ext>
                </c:extLst>
              </c15:ser>
            </c15:filteredLineSeries>
          </c:ext>
        </c:extLst>
      </c:lineChart>
      <c:lineChart>
        <c:grouping val="standard"/>
        <c:varyColors val="0"/>
        <c:ser>
          <c:idx val="0"/>
          <c:order val="0"/>
          <c:tx>
            <c:strRef>
              <c:f>Percentages!$FG$1</c:f>
              <c:strCache>
                <c:ptCount val="1"/>
                <c:pt idx="0">
                  <c:v>XLP</c:v>
                </c:pt>
              </c:strCache>
            </c:strRef>
          </c:tx>
          <c:spPr>
            <a:ln w="28575" cap="rnd">
              <a:solidFill>
                <a:schemeClr val="tx1"/>
              </a:solidFill>
              <a:round/>
            </a:ln>
            <a:effectLst/>
          </c:spPr>
          <c:marker>
            <c:symbol val="picture"/>
            <c:spPr>
              <a:solidFill>
                <a:schemeClr val="accent1"/>
              </a:solidFill>
              <a:ln w="25400">
                <a:noFill/>
              </a:ln>
              <a:effectLst/>
            </c:spPr>
          </c:marker>
          <c:cat>
            <c:numRef>
              <c:f>Percentages!$FA$2:$FA$4639</c:f>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f>Percentages!$FG$2:$FG$4639</c:f>
              <c:numCache>
                <c:formatCode>General</c:formatCode>
                <c:ptCount val="4638"/>
                <c:pt idx="0">
                  <c:v>0</c:v>
                </c:pt>
                <c:pt idx="1">
                  <c:v>0</c:v>
                </c:pt>
                <c:pt idx="2">
                  <c:v>0</c:v>
                </c:pt>
                <c:pt idx="3">
                  <c:v>0</c:v>
                </c:pt>
                <c:pt idx="4">
                  <c:v>0</c:v>
                </c:pt>
                <c:pt idx="5">
                  <c:v>4</c:v>
                </c:pt>
                <c:pt idx="6">
                  <c:v>3</c:v>
                </c:pt>
                <c:pt idx="7">
                  <c:v>3</c:v>
                </c:pt>
                <c:pt idx="8">
                  <c:v>3</c:v>
                </c:pt>
                <c:pt idx="9">
                  <c:v>3</c:v>
                </c:pt>
                <c:pt idx="10">
                  <c:v>3</c:v>
                </c:pt>
                <c:pt idx="11">
                  <c:v>6</c:v>
                </c:pt>
                <c:pt idx="12">
                  <c:v>3</c:v>
                </c:pt>
                <c:pt idx="13">
                  <c:v>6</c:v>
                </c:pt>
                <c:pt idx="14">
                  <c:v>5</c:v>
                </c:pt>
                <c:pt idx="15">
                  <c:v>8</c:v>
                </c:pt>
                <c:pt idx="16">
                  <c:v>8</c:v>
                </c:pt>
                <c:pt idx="17">
                  <c:v>9</c:v>
                </c:pt>
                <c:pt idx="18">
                  <c:v>8</c:v>
                </c:pt>
                <c:pt idx="19">
                  <c:v>8</c:v>
                </c:pt>
                <c:pt idx="20">
                  <c:v>7</c:v>
                </c:pt>
                <c:pt idx="21">
                  <c:v>3</c:v>
                </c:pt>
                <c:pt idx="22">
                  <c:v>5</c:v>
                </c:pt>
                <c:pt idx="23">
                  <c:v>13</c:v>
                </c:pt>
                <c:pt idx="24">
                  <c:v>13</c:v>
                </c:pt>
                <c:pt idx="25">
                  <c:v>13</c:v>
                </c:pt>
                <c:pt idx="26">
                  <c:v>14</c:v>
                </c:pt>
                <c:pt idx="27">
                  <c:v>8</c:v>
                </c:pt>
                <c:pt idx="28">
                  <c:v>8</c:v>
                </c:pt>
                <c:pt idx="29">
                  <c:v>8</c:v>
                </c:pt>
                <c:pt idx="30">
                  <c:v>9</c:v>
                </c:pt>
                <c:pt idx="31">
                  <c:v>9</c:v>
                </c:pt>
                <c:pt idx="32">
                  <c:v>9</c:v>
                </c:pt>
                <c:pt idx="33">
                  <c:v>10</c:v>
                </c:pt>
                <c:pt idx="34">
                  <c:v>10</c:v>
                </c:pt>
                <c:pt idx="35">
                  <c:v>6</c:v>
                </c:pt>
                <c:pt idx="36">
                  <c:v>6</c:v>
                </c:pt>
                <c:pt idx="37">
                  <c:v>6</c:v>
                </c:pt>
                <c:pt idx="38">
                  <c:v>6</c:v>
                </c:pt>
                <c:pt idx="39">
                  <c:v>5</c:v>
                </c:pt>
                <c:pt idx="40">
                  <c:v>5</c:v>
                </c:pt>
                <c:pt idx="41">
                  <c:v>10</c:v>
                </c:pt>
                <c:pt idx="42">
                  <c:v>12</c:v>
                </c:pt>
                <c:pt idx="43">
                  <c:v>8</c:v>
                </c:pt>
                <c:pt idx="44">
                  <c:v>8</c:v>
                </c:pt>
                <c:pt idx="45">
                  <c:v>7</c:v>
                </c:pt>
                <c:pt idx="46">
                  <c:v>5</c:v>
                </c:pt>
                <c:pt idx="47">
                  <c:v>6</c:v>
                </c:pt>
                <c:pt idx="48">
                  <c:v>6</c:v>
                </c:pt>
                <c:pt idx="49">
                  <c:v>5</c:v>
                </c:pt>
                <c:pt idx="50">
                  <c:v>5</c:v>
                </c:pt>
                <c:pt idx="51">
                  <c:v>4</c:v>
                </c:pt>
                <c:pt idx="52">
                  <c:v>7</c:v>
                </c:pt>
                <c:pt idx="53">
                  <c:v>7</c:v>
                </c:pt>
                <c:pt idx="54">
                  <c:v>10</c:v>
                </c:pt>
                <c:pt idx="55">
                  <c:v>11</c:v>
                </c:pt>
                <c:pt idx="56">
                  <c:v>13</c:v>
                </c:pt>
                <c:pt idx="57">
                  <c:v>16</c:v>
                </c:pt>
                <c:pt idx="58">
                  <c:v>15</c:v>
                </c:pt>
                <c:pt idx="59">
                  <c:v>16</c:v>
                </c:pt>
                <c:pt idx="60">
                  <c:v>9</c:v>
                </c:pt>
                <c:pt idx="61">
                  <c:v>6</c:v>
                </c:pt>
                <c:pt idx="62">
                  <c:v>4</c:v>
                </c:pt>
                <c:pt idx="63">
                  <c:v>4</c:v>
                </c:pt>
                <c:pt idx="64">
                  <c:v>3</c:v>
                </c:pt>
                <c:pt idx="65">
                  <c:v>6</c:v>
                </c:pt>
                <c:pt idx="66">
                  <c:v>7</c:v>
                </c:pt>
                <c:pt idx="67">
                  <c:v>7</c:v>
                </c:pt>
                <c:pt idx="68">
                  <c:v>12</c:v>
                </c:pt>
                <c:pt idx="69">
                  <c:v>9</c:v>
                </c:pt>
                <c:pt idx="70">
                  <c:v>9</c:v>
                </c:pt>
                <c:pt idx="71">
                  <c:v>11</c:v>
                </c:pt>
                <c:pt idx="72">
                  <c:v>11</c:v>
                </c:pt>
                <c:pt idx="73">
                  <c:v>16</c:v>
                </c:pt>
                <c:pt idx="74">
                  <c:v>19</c:v>
                </c:pt>
                <c:pt idx="75">
                  <c:v>9</c:v>
                </c:pt>
                <c:pt idx="76">
                  <c:v>15</c:v>
                </c:pt>
                <c:pt idx="77">
                  <c:v>14</c:v>
                </c:pt>
                <c:pt idx="78">
                  <c:v>15</c:v>
                </c:pt>
                <c:pt idx="79">
                  <c:v>15</c:v>
                </c:pt>
                <c:pt idx="80">
                  <c:v>15</c:v>
                </c:pt>
                <c:pt idx="81">
                  <c:v>17</c:v>
                </c:pt>
                <c:pt idx="82">
                  <c:v>14</c:v>
                </c:pt>
                <c:pt idx="83">
                  <c:v>16</c:v>
                </c:pt>
                <c:pt idx="84">
                  <c:v>13</c:v>
                </c:pt>
                <c:pt idx="85">
                  <c:v>14</c:v>
                </c:pt>
                <c:pt idx="86">
                  <c:v>17</c:v>
                </c:pt>
                <c:pt idx="87">
                  <c:v>15</c:v>
                </c:pt>
                <c:pt idx="88">
                  <c:v>16</c:v>
                </c:pt>
                <c:pt idx="89">
                  <c:v>19</c:v>
                </c:pt>
                <c:pt idx="90">
                  <c:v>17</c:v>
                </c:pt>
                <c:pt idx="91">
                  <c:v>18</c:v>
                </c:pt>
                <c:pt idx="92">
                  <c:v>18</c:v>
                </c:pt>
                <c:pt idx="93">
                  <c:v>20</c:v>
                </c:pt>
                <c:pt idx="94">
                  <c:v>24</c:v>
                </c:pt>
                <c:pt idx="95">
                  <c:v>25</c:v>
                </c:pt>
                <c:pt idx="96">
                  <c:v>25</c:v>
                </c:pt>
                <c:pt idx="97">
                  <c:v>25</c:v>
                </c:pt>
                <c:pt idx="98">
                  <c:v>25</c:v>
                </c:pt>
                <c:pt idx="99">
                  <c:v>21</c:v>
                </c:pt>
                <c:pt idx="100">
                  <c:v>19</c:v>
                </c:pt>
                <c:pt idx="101">
                  <c:v>16</c:v>
                </c:pt>
                <c:pt idx="102">
                  <c:v>15</c:v>
                </c:pt>
                <c:pt idx="103">
                  <c:v>14</c:v>
                </c:pt>
                <c:pt idx="104">
                  <c:v>12</c:v>
                </c:pt>
                <c:pt idx="105">
                  <c:v>13</c:v>
                </c:pt>
                <c:pt idx="106">
                  <c:v>17</c:v>
                </c:pt>
                <c:pt idx="107">
                  <c:v>15</c:v>
                </c:pt>
                <c:pt idx="108">
                  <c:v>17</c:v>
                </c:pt>
                <c:pt idx="109">
                  <c:v>17</c:v>
                </c:pt>
                <c:pt idx="110">
                  <c:v>23</c:v>
                </c:pt>
                <c:pt idx="111">
                  <c:v>24</c:v>
                </c:pt>
                <c:pt idx="112">
                  <c:v>27</c:v>
                </c:pt>
                <c:pt idx="113">
                  <c:v>26</c:v>
                </c:pt>
                <c:pt idx="114">
                  <c:v>23</c:v>
                </c:pt>
                <c:pt idx="115">
                  <c:v>19</c:v>
                </c:pt>
                <c:pt idx="116">
                  <c:v>17</c:v>
                </c:pt>
                <c:pt idx="117">
                  <c:v>16</c:v>
                </c:pt>
                <c:pt idx="118">
                  <c:v>17</c:v>
                </c:pt>
                <c:pt idx="119">
                  <c:v>21</c:v>
                </c:pt>
                <c:pt idx="120">
                  <c:v>18</c:v>
                </c:pt>
                <c:pt idx="121">
                  <c:v>20</c:v>
                </c:pt>
                <c:pt idx="122">
                  <c:v>14</c:v>
                </c:pt>
                <c:pt idx="123">
                  <c:v>14</c:v>
                </c:pt>
                <c:pt idx="124">
                  <c:v>16</c:v>
                </c:pt>
                <c:pt idx="125">
                  <c:v>15</c:v>
                </c:pt>
                <c:pt idx="126">
                  <c:v>22</c:v>
                </c:pt>
                <c:pt idx="127">
                  <c:v>22</c:v>
                </c:pt>
                <c:pt idx="128">
                  <c:v>23</c:v>
                </c:pt>
                <c:pt idx="129">
                  <c:v>28</c:v>
                </c:pt>
                <c:pt idx="130">
                  <c:v>25</c:v>
                </c:pt>
                <c:pt idx="131">
                  <c:v>24</c:v>
                </c:pt>
                <c:pt idx="132">
                  <c:v>24</c:v>
                </c:pt>
                <c:pt idx="133">
                  <c:v>22</c:v>
                </c:pt>
                <c:pt idx="134">
                  <c:v>21</c:v>
                </c:pt>
                <c:pt idx="135">
                  <c:v>24</c:v>
                </c:pt>
                <c:pt idx="136">
                  <c:v>26</c:v>
                </c:pt>
                <c:pt idx="137">
                  <c:v>27</c:v>
                </c:pt>
                <c:pt idx="138">
                  <c:v>26</c:v>
                </c:pt>
                <c:pt idx="139">
                  <c:v>22</c:v>
                </c:pt>
                <c:pt idx="140">
                  <c:v>23</c:v>
                </c:pt>
                <c:pt idx="141">
                  <c:v>26</c:v>
                </c:pt>
                <c:pt idx="142">
                  <c:v>28</c:v>
                </c:pt>
                <c:pt idx="143">
                  <c:v>19</c:v>
                </c:pt>
                <c:pt idx="144">
                  <c:v>21</c:v>
                </c:pt>
                <c:pt idx="145">
                  <c:v>21</c:v>
                </c:pt>
                <c:pt idx="146">
                  <c:v>20</c:v>
                </c:pt>
                <c:pt idx="147">
                  <c:v>21</c:v>
                </c:pt>
                <c:pt idx="148">
                  <c:v>17</c:v>
                </c:pt>
                <c:pt idx="149">
                  <c:v>17</c:v>
                </c:pt>
                <c:pt idx="150">
                  <c:v>16</c:v>
                </c:pt>
                <c:pt idx="151">
                  <c:v>12</c:v>
                </c:pt>
                <c:pt idx="152">
                  <c:v>13</c:v>
                </c:pt>
                <c:pt idx="153">
                  <c:v>15</c:v>
                </c:pt>
                <c:pt idx="154">
                  <c:v>13</c:v>
                </c:pt>
                <c:pt idx="155">
                  <c:v>15</c:v>
                </c:pt>
                <c:pt idx="156">
                  <c:v>17</c:v>
                </c:pt>
                <c:pt idx="157">
                  <c:v>18</c:v>
                </c:pt>
                <c:pt idx="158">
                  <c:v>10</c:v>
                </c:pt>
                <c:pt idx="159">
                  <c:v>12</c:v>
                </c:pt>
                <c:pt idx="160">
                  <c:v>7</c:v>
                </c:pt>
                <c:pt idx="161">
                  <c:v>6</c:v>
                </c:pt>
                <c:pt idx="162">
                  <c:v>6</c:v>
                </c:pt>
                <c:pt idx="163">
                  <c:v>11</c:v>
                </c:pt>
                <c:pt idx="164">
                  <c:v>15</c:v>
                </c:pt>
                <c:pt idx="165">
                  <c:v>15</c:v>
                </c:pt>
                <c:pt idx="166">
                  <c:v>14</c:v>
                </c:pt>
                <c:pt idx="167">
                  <c:v>15</c:v>
                </c:pt>
                <c:pt idx="168">
                  <c:v>11</c:v>
                </c:pt>
                <c:pt idx="169">
                  <c:v>12</c:v>
                </c:pt>
                <c:pt idx="170">
                  <c:v>11</c:v>
                </c:pt>
                <c:pt idx="171">
                  <c:v>12</c:v>
                </c:pt>
                <c:pt idx="172">
                  <c:v>18</c:v>
                </c:pt>
                <c:pt idx="173">
                  <c:v>23</c:v>
                </c:pt>
                <c:pt idx="174">
                  <c:v>22</c:v>
                </c:pt>
                <c:pt idx="175">
                  <c:v>27</c:v>
                </c:pt>
                <c:pt idx="176">
                  <c:v>24</c:v>
                </c:pt>
                <c:pt idx="177">
                  <c:v>22</c:v>
                </c:pt>
                <c:pt idx="178">
                  <c:v>15</c:v>
                </c:pt>
                <c:pt idx="179">
                  <c:v>20</c:v>
                </c:pt>
                <c:pt idx="180">
                  <c:v>17</c:v>
                </c:pt>
                <c:pt idx="181">
                  <c:v>24</c:v>
                </c:pt>
                <c:pt idx="182">
                  <c:v>23</c:v>
                </c:pt>
                <c:pt idx="183">
                  <c:v>23</c:v>
                </c:pt>
                <c:pt idx="184">
                  <c:v>25</c:v>
                </c:pt>
                <c:pt idx="185">
                  <c:v>23</c:v>
                </c:pt>
                <c:pt idx="186">
                  <c:v>23</c:v>
                </c:pt>
                <c:pt idx="187">
                  <c:v>23</c:v>
                </c:pt>
                <c:pt idx="188">
                  <c:v>18</c:v>
                </c:pt>
                <c:pt idx="189">
                  <c:v>18</c:v>
                </c:pt>
                <c:pt idx="190">
                  <c:v>18</c:v>
                </c:pt>
                <c:pt idx="191">
                  <c:v>19</c:v>
                </c:pt>
                <c:pt idx="192">
                  <c:v>23</c:v>
                </c:pt>
                <c:pt idx="193">
                  <c:v>25</c:v>
                </c:pt>
                <c:pt idx="194">
                  <c:v>25</c:v>
                </c:pt>
                <c:pt idx="195">
                  <c:v>23</c:v>
                </c:pt>
                <c:pt idx="196">
                  <c:v>22</c:v>
                </c:pt>
                <c:pt idx="197">
                  <c:v>19</c:v>
                </c:pt>
                <c:pt idx="198">
                  <c:v>17</c:v>
                </c:pt>
                <c:pt idx="199">
                  <c:v>17</c:v>
                </c:pt>
                <c:pt idx="200">
                  <c:v>12</c:v>
                </c:pt>
                <c:pt idx="201">
                  <c:v>11</c:v>
                </c:pt>
                <c:pt idx="202">
                  <c:v>14</c:v>
                </c:pt>
                <c:pt idx="203">
                  <c:v>13</c:v>
                </c:pt>
                <c:pt idx="204">
                  <c:v>12</c:v>
                </c:pt>
                <c:pt idx="205">
                  <c:v>22</c:v>
                </c:pt>
                <c:pt idx="206">
                  <c:v>21</c:v>
                </c:pt>
                <c:pt idx="207">
                  <c:v>21</c:v>
                </c:pt>
                <c:pt idx="208">
                  <c:v>19</c:v>
                </c:pt>
                <c:pt idx="209">
                  <c:v>17</c:v>
                </c:pt>
                <c:pt idx="210">
                  <c:v>10</c:v>
                </c:pt>
                <c:pt idx="211">
                  <c:v>10</c:v>
                </c:pt>
                <c:pt idx="212">
                  <c:v>10</c:v>
                </c:pt>
                <c:pt idx="213">
                  <c:v>13</c:v>
                </c:pt>
                <c:pt idx="214">
                  <c:v>15</c:v>
                </c:pt>
                <c:pt idx="215">
                  <c:v>14</c:v>
                </c:pt>
                <c:pt idx="216">
                  <c:v>8</c:v>
                </c:pt>
                <c:pt idx="217">
                  <c:v>7</c:v>
                </c:pt>
                <c:pt idx="218">
                  <c:v>7</c:v>
                </c:pt>
                <c:pt idx="219">
                  <c:v>8</c:v>
                </c:pt>
                <c:pt idx="220">
                  <c:v>13</c:v>
                </c:pt>
                <c:pt idx="221">
                  <c:v>13</c:v>
                </c:pt>
                <c:pt idx="222">
                  <c:v>18</c:v>
                </c:pt>
                <c:pt idx="223">
                  <c:v>13</c:v>
                </c:pt>
                <c:pt idx="224">
                  <c:v>23</c:v>
                </c:pt>
                <c:pt idx="225">
                  <c:v>18</c:v>
                </c:pt>
                <c:pt idx="226">
                  <c:v>19</c:v>
                </c:pt>
                <c:pt idx="227">
                  <c:v>13</c:v>
                </c:pt>
                <c:pt idx="228">
                  <c:v>15</c:v>
                </c:pt>
                <c:pt idx="229">
                  <c:v>13</c:v>
                </c:pt>
                <c:pt idx="230">
                  <c:v>14</c:v>
                </c:pt>
                <c:pt idx="231">
                  <c:v>18</c:v>
                </c:pt>
                <c:pt idx="232">
                  <c:v>13</c:v>
                </c:pt>
                <c:pt idx="233">
                  <c:v>12</c:v>
                </c:pt>
                <c:pt idx="234">
                  <c:v>13</c:v>
                </c:pt>
                <c:pt idx="235">
                  <c:v>15</c:v>
                </c:pt>
                <c:pt idx="236">
                  <c:v>14</c:v>
                </c:pt>
                <c:pt idx="237">
                  <c:v>15</c:v>
                </c:pt>
                <c:pt idx="238">
                  <c:v>19</c:v>
                </c:pt>
                <c:pt idx="239">
                  <c:v>23</c:v>
                </c:pt>
                <c:pt idx="240">
                  <c:v>24</c:v>
                </c:pt>
                <c:pt idx="241">
                  <c:v>23</c:v>
                </c:pt>
                <c:pt idx="242">
                  <c:v>20</c:v>
                </c:pt>
                <c:pt idx="243">
                  <c:v>12</c:v>
                </c:pt>
                <c:pt idx="244">
                  <c:v>13</c:v>
                </c:pt>
                <c:pt idx="245">
                  <c:v>15</c:v>
                </c:pt>
                <c:pt idx="246">
                  <c:v>14</c:v>
                </c:pt>
                <c:pt idx="247">
                  <c:v>21</c:v>
                </c:pt>
                <c:pt idx="248">
                  <c:v>11</c:v>
                </c:pt>
                <c:pt idx="249">
                  <c:v>11</c:v>
                </c:pt>
                <c:pt idx="250">
                  <c:v>11</c:v>
                </c:pt>
                <c:pt idx="251">
                  <c:v>9</c:v>
                </c:pt>
                <c:pt idx="252">
                  <c:v>18</c:v>
                </c:pt>
                <c:pt idx="253">
                  <c:v>22</c:v>
                </c:pt>
                <c:pt idx="254">
                  <c:v>23</c:v>
                </c:pt>
                <c:pt idx="255">
                  <c:v>20</c:v>
                </c:pt>
                <c:pt idx="256">
                  <c:v>18</c:v>
                </c:pt>
                <c:pt idx="257">
                  <c:v>17</c:v>
                </c:pt>
                <c:pt idx="258">
                  <c:v>16</c:v>
                </c:pt>
                <c:pt idx="259">
                  <c:v>11</c:v>
                </c:pt>
                <c:pt idx="260">
                  <c:v>15</c:v>
                </c:pt>
                <c:pt idx="261">
                  <c:v>15</c:v>
                </c:pt>
                <c:pt idx="262">
                  <c:v>24</c:v>
                </c:pt>
                <c:pt idx="263">
                  <c:v>23</c:v>
                </c:pt>
                <c:pt idx="264">
                  <c:v>26</c:v>
                </c:pt>
                <c:pt idx="265">
                  <c:v>30</c:v>
                </c:pt>
                <c:pt idx="266">
                  <c:v>29</c:v>
                </c:pt>
                <c:pt idx="267">
                  <c:v>29</c:v>
                </c:pt>
                <c:pt idx="268">
                  <c:v>26</c:v>
                </c:pt>
                <c:pt idx="269">
                  <c:v>24</c:v>
                </c:pt>
                <c:pt idx="270">
                  <c:v>19</c:v>
                </c:pt>
                <c:pt idx="271">
                  <c:v>22</c:v>
                </c:pt>
                <c:pt idx="272">
                  <c:v>27</c:v>
                </c:pt>
                <c:pt idx="273">
                  <c:v>28</c:v>
                </c:pt>
                <c:pt idx="274">
                  <c:v>29</c:v>
                </c:pt>
                <c:pt idx="275">
                  <c:v>30</c:v>
                </c:pt>
                <c:pt idx="276">
                  <c:v>22</c:v>
                </c:pt>
                <c:pt idx="277">
                  <c:v>21</c:v>
                </c:pt>
                <c:pt idx="278">
                  <c:v>22</c:v>
                </c:pt>
                <c:pt idx="279">
                  <c:v>21</c:v>
                </c:pt>
                <c:pt idx="280">
                  <c:v>21</c:v>
                </c:pt>
                <c:pt idx="281">
                  <c:v>20</c:v>
                </c:pt>
                <c:pt idx="282">
                  <c:v>23</c:v>
                </c:pt>
                <c:pt idx="283">
                  <c:v>25</c:v>
                </c:pt>
                <c:pt idx="284">
                  <c:v>25</c:v>
                </c:pt>
                <c:pt idx="285">
                  <c:v>24</c:v>
                </c:pt>
                <c:pt idx="286">
                  <c:v>26</c:v>
                </c:pt>
                <c:pt idx="287">
                  <c:v>29</c:v>
                </c:pt>
                <c:pt idx="288">
                  <c:v>28</c:v>
                </c:pt>
                <c:pt idx="289">
                  <c:v>24</c:v>
                </c:pt>
                <c:pt idx="290">
                  <c:v>24</c:v>
                </c:pt>
                <c:pt idx="291">
                  <c:v>19</c:v>
                </c:pt>
                <c:pt idx="292">
                  <c:v>16</c:v>
                </c:pt>
                <c:pt idx="293">
                  <c:v>16</c:v>
                </c:pt>
                <c:pt idx="294">
                  <c:v>15</c:v>
                </c:pt>
                <c:pt idx="295">
                  <c:v>18</c:v>
                </c:pt>
                <c:pt idx="296">
                  <c:v>14</c:v>
                </c:pt>
                <c:pt idx="297">
                  <c:v>18</c:v>
                </c:pt>
                <c:pt idx="298">
                  <c:v>15</c:v>
                </c:pt>
                <c:pt idx="299">
                  <c:v>15</c:v>
                </c:pt>
                <c:pt idx="300">
                  <c:v>15</c:v>
                </c:pt>
                <c:pt idx="301">
                  <c:v>15</c:v>
                </c:pt>
                <c:pt idx="302">
                  <c:v>13</c:v>
                </c:pt>
                <c:pt idx="303">
                  <c:v>17</c:v>
                </c:pt>
                <c:pt idx="304">
                  <c:v>17</c:v>
                </c:pt>
                <c:pt idx="305">
                  <c:v>15</c:v>
                </c:pt>
                <c:pt idx="306">
                  <c:v>17</c:v>
                </c:pt>
                <c:pt idx="307">
                  <c:v>20</c:v>
                </c:pt>
                <c:pt idx="308">
                  <c:v>22</c:v>
                </c:pt>
                <c:pt idx="309">
                  <c:v>21</c:v>
                </c:pt>
                <c:pt idx="310">
                  <c:v>20</c:v>
                </c:pt>
                <c:pt idx="311">
                  <c:v>20</c:v>
                </c:pt>
                <c:pt idx="312">
                  <c:v>21</c:v>
                </c:pt>
                <c:pt idx="313">
                  <c:v>20</c:v>
                </c:pt>
                <c:pt idx="314">
                  <c:v>19</c:v>
                </c:pt>
                <c:pt idx="315">
                  <c:v>19</c:v>
                </c:pt>
                <c:pt idx="316">
                  <c:v>19</c:v>
                </c:pt>
                <c:pt idx="317">
                  <c:v>20</c:v>
                </c:pt>
                <c:pt idx="318">
                  <c:v>20</c:v>
                </c:pt>
                <c:pt idx="319">
                  <c:v>25</c:v>
                </c:pt>
                <c:pt idx="320">
                  <c:v>25</c:v>
                </c:pt>
                <c:pt idx="321">
                  <c:v>25</c:v>
                </c:pt>
                <c:pt idx="322">
                  <c:v>25</c:v>
                </c:pt>
                <c:pt idx="323">
                  <c:v>18</c:v>
                </c:pt>
                <c:pt idx="324">
                  <c:v>13</c:v>
                </c:pt>
                <c:pt idx="325">
                  <c:v>10</c:v>
                </c:pt>
                <c:pt idx="326">
                  <c:v>7</c:v>
                </c:pt>
                <c:pt idx="327">
                  <c:v>6</c:v>
                </c:pt>
                <c:pt idx="328">
                  <c:v>11</c:v>
                </c:pt>
                <c:pt idx="329">
                  <c:v>11</c:v>
                </c:pt>
                <c:pt idx="330">
                  <c:v>13</c:v>
                </c:pt>
                <c:pt idx="331">
                  <c:v>13</c:v>
                </c:pt>
                <c:pt idx="332">
                  <c:v>18</c:v>
                </c:pt>
                <c:pt idx="333">
                  <c:v>23</c:v>
                </c:pt>
                <c:pt idx="334">
                  <c:v>16</c:v>
                </c:pt>
                <c:pt idx="335">
                  <c:v>14</c:v>
                </c:pt>
                <c:pt idx="336">
                  <c:v>12</c:v>
                </c:pt>
                <c:pt idx="337">
                  <c:v>11</c:v>
                </c:pt>
                <c:pt idx="338">
                  <c:v>8</c:v>
                </c:pt>
                <c:pt idx="339">
                  <c:v>11</c:v>
                </c:pt>
                <c:pt idx="340">
                  <c:v>11</c:v>
                </c:pt>
                <c:pt idx="341">
                  <c:v>16</c:v>
                </c:pt>
                <c:pt idx="342">
                  <c:v>23</c:v>
                </c:pt>
                <c:pt idx="343">
                  <c:v>29</c:v>
                </c:pt>
                <c:pt idx="344">
                  <c:v>29</c:v>
                </c:pt>
                <c:pt idx="345">
                  <c:v>29</c:v>
                </c:pt>
                <c:pt idx="346">
                  <c:v>28</c:v>
                </c:pt>
                <c:pt idx="347">
                  <c:v>20</c:v>
                </c:pt>
                <c:pt idx="348">
                  <c:v>17</c:v>
                </c:pt>
                <c:pt idx="349">
                  <c:v>14</c:v>
                </c:pt>
                <c:pt idx="350">
                  <c:v>11</c:v>
                </c:pt>
                <c:pt idx="351">
                  <c:v>7</c:v>
                </c:pt>
                <c:pt idx="352">
                  <c:v>7</c:v>
                </c:pt>
                <c:pt idx="353">
                  <c:v>7</c:v>
                </c:pt>
                <c:pt idx="354">
                  <c:v>10</c:v>
                </c:pt>
                <c:pt idx="355">
                  <c:v>12</c:v>
                </c:pt>
                <c:pt idx="356">
                  <c:v>17</c:v>
                </c:pt>
                <c:pt idx="357">
                  <c:v>22</c:v>
                </c:pt>
                <c:pt idx="358">
                  <c:v>26</c:v>
                </c:pt>
                <c:pt idx="359">
                  <c:v>24</c:v>
                </c:pt>
                <c:pt idx="360">
                  <c:v>26</c:v>
                </c:pt>
                <c:pt idx="361">
                  <c:v>23</c:v>
                </c:pt>
                <c:pt idx="362">
                  <c:v>23</c:v>
                </c:pt>
                <c:pt idx="363">
                  <c:v>26</c:v>
                </c:pt>
                <c:pt idx="364">
                  <c:v>27</c:v>
                </c:pt>
                <c:pt idx="365">
                  <c:v>12</c:v>
                </c:pt>
                <c:pt idx="366">
                  <c:v>13</c:v>
                </c:pt>
                <c:pt idx="367">
                  <c:v>13</c:v>
                </c:pt>
                <c:pt idx="368">
                  <c:v>13</c:v>
                </c:pt>
                <c:pt idx="369">
                  <c:v>16</c:v>
                </c:pt>
                <c:pt idx="370">
                  <c:v>22</c:v>
                </c:pt>
                <c:pt idx="371">
                  <c:v>18</c:v>
                </c:pt>
                <c:pt idx="372">
                  <c:v>18</c:v>
                </c:pt>
                <c:pt idx="373">
                  <c:v>14</c:v>
                </c:pt>
                <c:pt idx="374">
                  <c:v>14</c:v>
                </c:pt>
                <c:pt idx="375">
                  <c:v>16</c:v>
                </c:pt>
                <c:pt idx="376">
                  <c:v>20</c:v>
                </c:pt>
                <c:pt idx="377">
                  <c:v>16</c:v>
                </c:pt>
                <c:pt idx="378">
                  <c:v>19</c:v>
                </c:pt>
                <c:pt idx="379">
                  <c:v>20</c:v>
                </c:pt>
                <c:pt idx="380">
                  <c:v>16</c:v>
                </c:pt>
                <c:pt idx="381">
                  <c:v>16</c:v>
                </c:pt>
                <c:pt idx="382">
                  <c:v>19</c:v>
                </c:pt>
                <c:pt idx="383">
                  <c:v>17</c:v>
                </c:pt>
                <c:pt idx="384">
                  <c:v>10</c:v>
                </c:pt>
                <c:pt idx="385">
                  <c:v>11</c:v>
                </c:pt>
                <c:pt idx="386">
                  <c:v>11</c:v>
                </c:pt>
                <c:pt idx="387">
                  <c:v>13</c:v>
                </c:pt>
                <c:pt idx="388">
                  <c:v>12</c:v>
                </c:pt>
                <c:pt idx="389">
                  <c:v>8</c:v>
                </c:pt>
                <c:pt idx="390">
                  <c:v>10</c:v>
                </c:pt>
                <c:pt idx="391">
                  <c:v>9</c:v>
                </c:pt>
                <c:pt idx="392">
                  <c:v>10</c:v>
                </c:pt>
                <c:pt idx="393">
                  <c:v>10</c:v>
                </c:pt>
                <c:pt idx="394">
                  <c:v>21</c:v>
                </c:pt>
                <c:pt idx="395">
                  <c:v>12</c:v>
                </c:pt>
                <c:pt idx="396">
                  <c:v>16</c:v>
                </c:pt>
                <c:pt idx="397">
                  <c:v>17</c:v>
                </c:pt>
                <c:pt idx="398">
                  <c:v>20</c:v>
                </c:pt>
                <c:pt idx="399">
                  <c:v>23</c:v>
                </c:pt>
                <c:pt idx="400">
                  <c:v>22</c:v>
                </c:pt>
                <c:pt idx="401">
                  <c:v>20</c:v>
                </c:pt>
                <c:pt idx="402">
                  <c:v>23</c:v>
                </c:pt>
                <c:pt idx="403">
                  <c:v>20</c:v>
                </c:pt>
                <c:pt idx="404">
                  <c:v>15</c:v>
                </c:pt>
                <c:pt idx="405">
                  <c:v>10</c:v>
                </c:pt>
                <c:pt idx="406">
                  <c:v>10</c:v>
                </c:pt>
                <c:pt idx="407">
                  <c:v>9</c:v>
                </c:pt>
                <c:pt idx="408">
                  <c:v>13</c:v>
                </c:pt>
                <c:pt idx="409">
                  <c:v>17</c:v>
                </c:pt>
                <c:pt idx="410">
                  <c:v>19</c:v>
                </c:pt>
                <c:pt idx="411">
                  <c:v>19</c:v>
                </c:pt>
                <c:pt idx="412">
                  <c:v>18</c:v>
                </c:pt>
                <c:pt idx="413">
                  <c:v>16</c:v>
                </c:pt>
                <c:pt idx="414">
                  <c:v>17</c:v>
                </c:pt>
                <c:pt idx="415">
                  <c:v>22</c:v>
                </c:pt>
                <c:pt idx="416">
                  <c:v>22</c:v>
                </c:pt>
                <c:pt idx="417">
                  <c:v>21</c:v>
                </c:pt>
                <c:pt idx="418">
                  <c:v>20</c:v>
                </c:pt>
                <c:pt idx="419">
                  <c:v>19</c:v>
                </c:pt>
                <c:pt idx="420">
                  <c:v>14</c:v>
                </c:pt>
                <c:pt idx="421">
                  <c:v>12</c:v>
                </c:pt>
                <c:pt idx="422">
                  <c:v>10</c:v>
                </c:pt>
                <c:pt idx="423">
                  <c:v>11</c:v>
                </c:pt>
                <c:pt idx="424">
                  <c:v>10</c:v>
                </c:pt>
                <c:pt idx="425">
                  <c:v>9</c:v>
                </c:pt>
                <c:pt idx="426">
                  <c:v>7</c:v>
                </c:pt>
                <c:pt idx="427">
                  <c:v>7</c:v>
                </c:pt>
                <c:pt idx="428">
                  <c:v>6</c:v>
                </c:pt>
                <c:pt idx="429">
                  <c:v>7</c:v>
                </c:pt>
                <c:pt idx="430">
                  <c:v>8</c:v>
                </c:pt>
                <c:pt idx="431">
                  <c:v>7</c:v>
                </c:pt>
                <c:pt idx="432">
                  <c:v>5</c:v>
                </c:pt>
                <c:pt idx="433">
                  <c:v>6</c:v>
                </c:pt>
                <c:pt idx="434">
                  <c:v>6</c:v>
                </c:pt>
                <c:pt idx="435">
                  <c:v>8</c:v>
                </c:pt>
                <c:pt idx="436">
                  <c:v>8</c:v>
                </c:pt>
                <c:pt idx="437">
                  <c:v>8</c:v>
                </c:pt>
                <c:pt idx="438">
                  <c:v>13</c:v>
                </c:pt>
                <c:pt idx="439">
                  <c:v>16</c:v>
                </c:pt>
                <c:pt idx="440">
                  <c:v>16</c:v>
                </c:pt>
                <c:pt idx="441">
                  <c:v>15</c:v>
                </c:pt>
                <c:pt idx="442">
                  <c:v>13</c:v>
                </c:pt>
                <c:pt idx="443">
                  <c:v>9</c:v>
                </c:pt>
                <c:pt idx="444">
                  <c:v>7</c:v>
                </c:pt>
                <c:pt idx="445">
                  <c:v>6</c:v>
                </c:pt>
                <c:pt idx="446">
                  <c:v>5</c:v>
                </c:pt>
                <c:pt idx="447">
                  <c:v>6</c:v>
                </c:pt>
                <c:pt idx="448">
                  <c:v>7</c:v>
                </c:pt>
                <c:pt idx="449">
                  <c:v>11</c:v>
                </c:pt>
                <c:pt idx="450">
                  <c:v>19</c:v>
                </c:pt>
                <c:pt idx="451">
                  <c:v>23</c:v>
                </c:pt>
                <c:pt idx="452">
                  <c:v>22</c:v>
                </c:pt>
                <c:pt idx="453">
                  <c:v>21</c:v>
                </c:pt>
                <c:pt idx="454">
                  <c:v>19</c:v>
                </c:pt>
                <c:pt idx="455">
                  <c:v>12</c:v>
                </c:pt>
                <c:pt idx="456">
                  <c:v>15</c:v>
                </c:pt>
                <c:pt idx="457">
                  <c:v>21</c:v>
                </c:pt>
                <c:pt idx="458">
                  <c:v>21</c:v>
                </c:pt>
                <c:pt idx="459">
                  <c:v>19</c:v>
                </c:pt>
                <c:pt idx="460">
                  <c:v>16</c:v>
                </c:pt>
                <c:pt idx="461">
                  <c:v>13</c:v>
                </c:pt>
                <c:pt idx="462">
                  <c:v>13</c:v>
                </c:pt>
                <c:pt idx="463">
                  <c:v>16</c:v>
                </c:pt>
                <c:pt idx="464">
                  <c:v>21</c:v>
                </c:pt>
                <c:pt idx="465">
                  <c:v>25</c:v>
                </c:pt>
                <c:pt idx="466">
                  <c:v>28</c:v>
                </c:pt>
                <c:pt idx="467">
                  <c:v>27</c:v>
                </c:pt>
                <c:pt idx="468">
                  <c:v>22</c:v>
                </c:pt>
                <c:pt idx="469">
                  <c:v>21</c:v>
                </c:pt>
                <c:pt idx="470">
                  <c:v>18</c:v>
                </c:pt>
                <c:pt idx="471">
                  <c:v>14</c:v>
                </c:pt>
                <c:pt idx="472">
                  <c:v>9</c:v>
                </c:pt>
                <c:pt idx="473">
                  <c:v>8</c:v>
                </c:pt>
                <c:pt idx="474">
                  <c:v>11</c:v>
                </c:pt>
                <c:pt idx="475">
                  <c:v>19</c:v>
                </c:pt>
                <c:pt idx="476">
                  <c:v>21</c:v>
                </c:pt>
                <c:pt idx="477">
                  <c:v>21</c:v>
                </c:pt>
                <c:pt idx="478">
                  <c:v>24</c:v>
                </c:pt>
                <c:pt idx="479">
                  <c:v>23</c:v>
                </c:pt>
                <c:pt idx="480">
                  <c:v>20</c:v>
                </c:pt>
                <c:pt idx="481">
                  <c:v>23</c:v>
                </c:pt>
                <c:pt idx="482">
                  <c:v>21</c:v>
                </c:pt>
                <c:pt idx="483">
                  <c:v>18</c:v>
                </c:pt>
                <c:pt idx="484">
                  <c:v>25</c:v>
                </c:pt>
                <c:pt idx="485">
                  <c:v>22</c:v>
                </c:pt>
                <c:pt idx="486">
                  <c:v>18</c:v>
                </c:pt>
                <c:pt idx="487">
                  <c:v>21</c:v>
                </c:pt>
                <c:pt idx="488">
                  <c:v>24</c:v>
                </c:pt>
                <c:pt idx="489">
                  <c:v>24</c:v>
                </c:pt>
                <c:pt idx="490">
                  <c:v>23</c:v>
                </c:pt>
                <c:pt idx="491">
                  <c:v>28</c:v>
                </c:pt>
                <c:pt idx="492">
                  <c:v>27</c:v>
                </c:pt>
                <c:pt idx="493">
                  <c:v>26</c:v>
                </c:pt>
                <c:pt idx="494">
                  <c:v>25</c:v>
                </c:pt>
                <c:pt idx="495">
                  <c:v>24</c:v>
                </c:pt>
                <c:pt idx="496">
                  <c:v>18</c:v>
                </c:pt>
                <c:pt idx="497">
                  <c:v>18</c:v>
                </c:pt>
                <c:pt idx="498">
                  <c:v>20</c:v>
                </c:pt>
                <c:pt idx="499">
                  <c:v>19</c:v>
                </c:pt>
                <c:pt idx="500">
                  <c:v>15</c:v>
                </c:pt>
                <c:pt idx="501">
                  <c:v>14</c:v>
                </c:pt>
                <c:pt idx="502">
                  <c:v>13</c:v>
                </c:pt>
                <c:pt idx="503">
                  <c:v>14</c:v>
                </c:pt>
                <c:pt idx="504">
                  <c:v>22</c:v>
                </c:pt>
                <c:pt idx="505">
                  <c:v>21</c:v>
                </c:pt>
                <c:pt idx="506">
                  <c:v>21</c:v>
                </c:pt>
                <c:pt idx="507">
                  <c:v>19</c:v>
                </c:pt>
                <c:pt idx="508">
                  <c:v>21</c:v>
                </c:pt>
                <c:pt idx="509">
                  <c:v>13</c:v>
                </c:pt>
                <c:pt idx="510">
                  <c:v>13</c:v>
                </c:pt>
                <c:pt idx="511">
                  <c:v>13</c:v>
                </c:pt>
                <c:pt idx="512">
                  <c:v>14</c:v>
                </c:pt>
                <c:pt idx="513">
                  <c:v>11</c:v>
                </c:pt>
                <c:pt idx="514">
                  <c:v>13</c:v>
                </c:pt>
                <c:pt idx="515">
                  <c:v>12</c:v>
                </c:pt>
                <c:pt idx="516">
                  <c:v>20</c:v>
                </c:pt>
                <c:pt idx="517">
                  <c:v>22</c:v>
                </c:pt>
                <c:pt idx="518">
                  <c:v>21</c:v>
                </c:pt>
                <c:pt idx="519">
                  <c:v>13</c:v>
                </c:pt>
                <c:pt idx="520">
                  <c:v>19</c:v>
                </c:pt>
                <c:pt idx="521">
                  <c:v>16</c:v>
                </c:pt>
                <c:pt idx="522">
                  <c:v>12</c:v>
                </c:pt>
                <c:pt idx="523">
                  <c:v>16</c:v>
                </c:pt>
                <c:pt idx="524">
                  <c:v>20</c:v>
                </c:pt>
                <c:pt idx="525">
                  <c:v>19</c:v>
                </c:pt>
                <c:pt idx="526">
                  <c:v>20</c:v>
                </c:pt>
                <c:pt idx="527">
                  <c:v>22</c:v>
                </c:pt>
                <c:pt idx="528">
                  <c:v>23</c:v>
                </c:pt>
                <c:pt idx="529">
                  <c:v>23</c:v>
                </c:pt>
                <c:pt idx="530">
                  <c:v>19</c:v>
                </c:pt>
                <c:pt idx="531">
                  <c:v>15</c:v>
                </c:pt>
                <c:pt idx="532">
                  <c:v>13</c:v>
                </c:pt>
                <c:pt idx="533">
                  <c:v>19</c:v>
                </c:pt>
                <c:pt idx="534">
                  <c:v>19</c:v>
                </c:pt>
                <c:pt idx="535">
                  <c:v>20</c:v>
                </c:pt>
                <c:pt idx="536">
                  <c:v>28</c:v>
                </c:pt>
                <c:pt idx="537">
                  <c:v>25</c:v>
                </c:pt>
                <c:pt idx="538">
                  <c:v>24</c:v>
                </c:pt>
                <c:pt idx="539">
                  <c:v>26</c:v>
                </c:pt>
                <c:pt idx="540">
                  <c:v>27</c:v>
                </c:pt>
                <c:pt idx="541">
                  <c:v>28</c:v>
                </c:pt>
                <c:pt idx="542">
                  <c:v>24</c:v>
                </c:pt>
                <c:pt idx="543">
                  <c:v>23</c:v>
                </c:pt>
                <c:pt idx="544">
                  <c:v>22</c:v>
                </c:pt>
                <c:pt idx="545">
                  <c:v>22</c:v>
                </c:pt>
                <c:pt idx="546">
                  <c:v>22</c:v>
                </c:pt>
                <c:pt idx="547">
                  <c:v>31</c:v>
                </c:pt>
                <c:pt idx="548">
                  <c:v>26</c:v>
                </c:pt>
                <c:pt idx="549">
                  <c:v>21</c:v>
                </c:pt>
                <c:pt idx="550">
                  <c:v>18</c:v>
                </c:pt>
                <c:pt idx="551">
                  <c:v>20</c:v>
                </c:pt>
                <c:pt idx="552">
                  <c:v>15</c:v>
                </c:pt>
                <c:pt idx="553">
                  <c:v>12</c:v>
                </c:pt>
                <c:pt idx="554">
                  <c:v>12</c:v>
                </c:pt>
                <c:pt idx="555">
                  <c:v>13</c:v>
                </c:pt>
                <c:pt idx="556">
                  <c:v>11</c:v>
                </c:pt>
                <c:pt idx="557">
                  <c:v>12</c:v>
                </c:pt>
                <c:pt idx="558">
                  <c:v>13</c:v>
                </c:pt>
                <c:pt idx="559">
                  <c:v>11</c:v>
                </c:pt>
                <c:pt idx="560">
                  <c:v>10</c:v>
                </c:pt>
                <c:pt idx="561">
                  <c:v>8</c:v>
                </c:pt>
                <c:pt idx="562">
                  <c:v>8</c:v>
                </c:pt>
                <c:pt idx="563">
                  <c:v>8</c:v>
                </c:pt>
                <c:pt idx="564">
                  <c:v>8</c:v>
                </c:pt>
                <c:pt idx="565">
                  <c:v>12</c:v>
                </c:pt>
                <c:pt idx="566">
                  <c:v>14</c:v>
                </c:pt>
                <c:pt idx="567">
                  <c:v>15</c:v>
                </c:pt>
                <c:pt idx="568">
                  <c:v>13</c:v>
                </c:pt>
                <c:pt idx="569">
                  <c:v>11</c:v>
                </c:pt>
                <c:pt idx="570">
                  <c:v>10</c:v>
                </c:pt>
                <c:pt idx="571">
                  <c:v>8</c:v>
                </c:pt>
                <c:pt idx="572">
                  <c:v>5</c:v>
                </c:pt>
                <c:pt idx="573">
                  <c:v>6</c:v>
                </c:pt>
                <c:pt idx="574">
                  <c:v>6</c:v>
                </c:pt>
                <c:pt idx="575">
                  <c:v>8</c:v>
                </c:pt>
                <c:pt idx="576">
                  <c:v>6</c:v>
                </c:pt>
                <c:pt idx="577">
                  <c:v>8</c:v>
                </c:pt>
                <c:pt idx="578">
                  <c:v>6</c:v>
                </c:pt>
                <c:pt idx="579">
                  <c:v>5</c:v>
                </c:pt>
                <c:pt idx="580">
                  <c:v>5</c:v>
                </c:pt>
                <c:pt idx="581">
                  <c:v>7</c:v>
                </c:pt>
                <c:pt idx="582">
                  <c:v>13</c:v>
                </c:pt>
                <c:pt idx="583">
                  <c:v>17</c:v>
                </c:pt>
                <c:pt idx="584">
                  <c:v>22</c:v>
                </c:pt>
                <c:pt idx="585">
                  <c:v>24</c:v>
                </c:pt>
                <c:pt idx="586">
                  <c:v>25</c:v>
                </c:pt>
                <c:pt idx="587">
                  <c:v>23</c:v>
                </c:pt>
                <c:pt idx="588">
                  <c:v>17</c:v>
                </c:pt>
                <c:pt idx="589">
                  <c:v>12</c:v>
                </c:pt>
                <c:pt idx="590">
                  <c:v>10</c:v>
                </c:pt>
                <c:pt idx="591">
                  <c:v>10</c:v>
                </c:pt>
                <c:pt idx="592">
                  <c:v>7</c:v>
                </c:pt>
                <c:pt idx="593">
                  <c:v>12</c:v>
                </c:pt>
                <c:pt idx="594">
                  <c:v>10</c:v>
                </c:pt>
                <c:pt idx="595">
                  <c:v>11</c:v>
                </c:pt>
                <c:pt idx="596">
                  <c:v>8</c:v>
                </c:pt>
                <c:pt idx="597">
                  <c:v>9</c:v>
                </c:pt>
                <c:pt idx="598">
                  <c:v>15</c:v>
                </c:pt>
                <c:pt idx="599">
                  <c:v>19</c:v>
                </c:pt>
                <c:pt idx="600">
                  <c:v>19</c:v>
                </c:pt>
                <c:pt idx="601">
                  <c:v>19</c:v>
                </c:pt>
                <c:pt idx="602">
                  <c:v>18</c:v>
                </c:pt>
                <c:pt idx="603">
                  <c:v>13</c:v>
                </c:pt>
                <c:pt idx="604">
                  <c:v>9</c:v>
                </c:pt>
                <c:pt idx="605">
                  <c:v>9</c:v>
                </c:pt>
                <c:pt idx="606">
                  <c:v>5</c:v>
                </c:pt>
                <c:pt idx="607">
                  <c:v>9</c:v>
                </c:pt>
                <c:pt idx="608">
                  <c:v>5</c:v>
                </c:pt>
                <c:pt idx="609">
                  <c:v>6</c:v>
                </c:pt>
                <c:pt idx="610">
                  <c:v>13</c:v>
                </c:pt>
                <c:pt idx="611">
                  <c:v>15</c:v>
                </c:pt>
                <c:pt idx="612">
                  <c:v>15</c:v>
                </c:pt>
                <c:pt idx="613">
                  <c:v>17</c:v>
                </c:pt>
                <c:pt idx="614">
                  <c:v>15</c:v>
                </c:pt>
                <c:pt idx="615">
                  <c:v>13</c:v>
                </c:pt>
                <c:pt idx="616">
                  <c:v>6</c:v>
                </c:pt>
                <c:pt idx="617">
                  <c:v>6</c:v>
                </c:pt>
                <c:pt idx="618">
                  <c:v>8</c:v>
                </c:pt>
                <c:pt idx="619">
                  <c:v>7</c:v>
                </c:pt>
                <c:pt idx="620">
                  <c:v>7</c:v>
                </c:pt>
                <c:pt idx="621">
                  <c:v>7</c:v>
                </c:pt>
                <c:pt idx="622">
                  <c:v>7</c:v>
                </c:pt>
                <c:pt idx="623">
                  <c:v>9</c:v>
                </c:pt>
                <c:pt idx="624">
                  <c:v>8</c:v>
                </c:pt>
                <c:pt idx="625">
                  <c:v>8</c:v>
                </c:pt>
                <c:pt idx="626">
                  <c:v>4</c:v>
                </c:pt>
                <c:pt idx="627">
                  <c:v>6</c:v>
                </c:pt>
                <c:pt idx="628">
                  <c:v>8</c:v>
                </c:pt>
                <c:pt idx="629">
                  <c:v>15</c:v>
                </c:pt>
                <c:pt idx="630">
                  <c:v>15</c:v>
                </c:pt>
                <c:pt idx="631">
                  <c:v>18</c:v>
                </c:pt>
                <c:pt idx="632">
                  <c:v>11</c:v>
                </c:pt>
                <c:pt idx="633">
                  <c:v>13</c:v>
                </c:pt>
                <c:pt idx="634">
                  <c:v>7</c:v>
                </c:pt>
                <c:pt idx="635">
                  <c:v>8</c:v>
                </c:pt>
                <c:pt idx="636">
                  <c:v>5</c:v>
                </c:pt>
                <c:pt idx="637">
                  <c:v>16</c:v>
                </c:pt>
                <c:pt idx="638">
                  <c:v>15</c:v>
                </c:pt>
                <c:pt idx="639">
                  <c:v>17</c:v>
                </c:pt>
                <c:pt idx="640">
                  <c:v>18</c:v>
                </c:pt>
                <c:pt idx="641">
                  <c:v>27</c:v>
                </c:pt>
                <c:pt idx="642">
                  <c:v>24</c:v>
                </c:pt>
                <c:pt idx="643">
                  <c:v>27</c:v>
                </c:pt>
                <c:pt idx="644">
                  <c:v>26</c:v>
                </c:pt>
                <c:pt idx="645">
                  <c:v>32</c:v>
                </c:pt>
                <c:pt idx="646">
                  <c:v>24</c:v>
                </c:pt>
                <c:pt idx="647">
                  <c:v>28</c:v>
                </c:pt>
                <c:pt idx="648">
                  <c:v>21</c:v>
                </c:pt>
                <c:pt idx="649">
                  <c:v>17</c:v>
                </c:pt>
                <c:pt idx="650">
                  <c:v>22</c:v>
                </c:pt>
                <c:pt idx="651">
                  <c:v>10</c:v>
                </c:pt>
                <c:pt idx="652">
                  <c:v>12</c:v>
                </c:pt>
                <c:pt idx="653">
                  <c:v>20</c:v>
                </c:pt>
                <c:pt idx="654">
                  <c:v>26</c:v>
                </c:pt>
                <c:pt idx="655">
                  <c:v>27</c:v>
                </c:pt>
                <c:pt idx="656">
                  <c:v>30</c:v>
                </c:pt>
                <c:pt idx="657">
                  <c:v>29</c:v>
                </c:pt>
                <c:pt idx="658">
                  <c:v>29</c:v>
                </c:pt>
                <c:pt idx="659">
                  <c:v>26</c:v>
                </c:pt>
                <c:pt idx="660">
                  <c:v>18</c:v>
                </c:pt>
                <c:pt idx="661">
                  <c:v>10</c:v>
                </c:pt>
                <c:pt idx="662">
                  <c:v>10</c:v>
                </c:pt>
                <c:pt idx="663">
                  <c:v>10</c:v>
                </c:pt>
                <c:pt idx="664">
                  <c:v>10</c:v>
                </c:pt>
                <c:pt idx="665">
                  <c:v>11</c:v>
                </c:pt>
                <c:pt idx="666">
                  <c:v>10</c:v>
                </c:pt>
                <c:pt idx="667">
                  <c:v>8</c:v>
                </c:pt>
                <c:pt idx="668">
                  <c:v>9</c:v>
                </c:pt>
                <c:pt idx="669">
                  <c:v>12</c:v>
                </c:pt>
                <c:pt idx="670">
                  <c:v>17</c:v>
                </c:pt>
                <c:pt idx="671">
                  <c:v>18</c:v>
                </c:pt>
                <c:pt idx="672">
                  <c:v>18</c:v>
                </c:pt>
                <c:pt idx="673">
                  <c:v>20</c:v>
                </c:pt>
                <c:pt idx="674">
                  <c:v>18</c:v>
                </c:pt>
                <c:pt idx="675">
                  <c:v>17</c:v>
                </c:pt>
                <c:pt idx="676">
                  <c:v>18</c:v>
                </c:pt>
                <c:pt idx="677">
                  <c:v>19</c:v>
                </c:pt>
                <c:pt idx="678">
                  <c:v>23</c:v>
                </c:pt>
                <c:pt idx="679">
                  <c:v>25</c:v>
                </c:pt>
                <c:pt idx="680">
                  <c:v>24</c:v>
                </c:pt>
                <c:pt idx="681">
                  <c:v>23</c:v>
                </c:pt>
                <c:pt idx="682">
                  <c:v>26</c:v>
                </c:pt>
                <c:pt idx="683">
                  <c:v>24</c:v>
                </c:pt>
                <c:pt idx="684">
                  <c:v>23</c:v>
                </c:pt>
                <c:pt idx="685">
                  <c:v>24</c:v>
                </c:pt>
                <c:pt idx="686">
                  <c:v>23</c:v>
                </c:pt>
                <c:pt idx="687">
                  <c:v>21</c:v>
                </c:pt>
                <c:pt idx="688">
                  <c:v>21</c:v>
                </c:pt>
                <c:pt idx="689">
                  <c:v>22</c:v>
                </c:pt>
                <c:pt idx="690">
                  <c:v>18</c:v>
                </c:pt>
                <c:pt idx="691">
                  <c:v>23</c:v>
                </c:pt>
                <c:pt idx="692">
                  <c:v>19</c:v>
                </c:pt>
                <c:pt idx="693">
                  <c:v>15</c:v>
                </c:pt>
                <c:pt idx="694">
                  <c:v>12</c:v>
                </c:pt>
                <c:pt idx="695">
                  <c:v>11</c:v>
                </c:pt>
                <c:pt idx="696">
                  <c:v>10</c:v>
                </c:pt>
                <c:pt idx="697">
                  <c:v>14</c:v>
                </c:pt>
                <c:pt idx="698">
                  <c:v>19</c:v>
                </c:pt>
                <c:pt idx="699">
                  <c:v>21</c:v>
                </c:pt>
                <c:pt idx="700">
                  <c:v>24</c:v>
                </c:pt>
                <c:pt idx="701">
                  <c:v>27</c:v>
                </c:pt>
                <c:pt idx="702">
                  <c:v>29</c:v>
                </c:pt>
                <c:pt idx="703">
                  <c:v>28</c:v>
                </c:pt>
                <c:pt idx="704">
                  <c:v>28</c:v>
                </c:pt>
                <c:pt idx="705">
                  <c:v>28</c:v>
                </c:pt>
                <c:pt idx="706">
                  <c:v>27</c:v>
                </c:pt>
                <c:pt idx="707">
                  <c:v>17</c:v>
                </c:pt>
                <c:pt idx="708">
                  <c:v>27</c:v>
                </c:pt>
                <c:pt idx="709">
                  <c:v>27</c:v>
                </c:pt>
                <c:pt idx="710">
                  <c:v>27</c:v>
                </c:pt>
                <c:pt idx="711">
                  <c:v>26</c:v>
                </c:pt>
                <c:pt idx="712">
                  <c:v>31</c:v>
                </c:pt>
                <c:pt idx="713">
                  <c:v>26</c:v>
                </c:pt>
                <c:pt idx="714">
                  <c:v>26</c:v>
                </c:pt>
                <c:pt idx="715">
                  <c:v>26</c:v>
                </c:pt>
                <c:pt idx="716">
                  <c:v>29</c:v>
                </c:pt>
                <c:pt idx="717">
                  <c:v>30</c:v>
                </c:pt>
                <c:pt idx="718">
                  <c:v>28</c:v>
                </c:pt>
                <c:pt idx="719">
                  <c:v>26</c:v>
                </c:pt>
                <c:pt idx="720">
                  <c:v>29</c:v>
                </c:pt>
                <c:pt idx="721">
                  <c:v>30</c:v>
                </c:pt>
                <c:pt idx="722">
                  <c:v>29</c:v>
                </c:pt>
                <c:pt idx="723">
                  <c:v>30</c:v>
                </c:pt>
                <c:pt idx="724">
                  <c:v>31</c:v>
                </c:pt>
                <c:pt idx="725">
                  <c:v>28</c:v>
                </c:pt>
                <c:pt idx="726">
                  <c:v>29</c:v>
                </c:pt>
                <c:pt idx="727">
                  <c:v>29</c:v>
                </c:pt>
                <c:pt idx="728">
                  <c:v>30</c:v>
                </c:pt>
                <c:pt idx="729">
                  <c:v>29</c:v>
                </c:pt>
                <c:pt idx="730">
                  <c:v>29</c:v>
                </c:pt>
                <c:pt idx="731">
                  <c:v>30</c:v>
                </c:pt>
                <c:pt idx="732">
                  <c:v>32</c:v>
                </c:pt>
                <c:pt idx="733">
                  <c:v>31</c:v>
                </c:pt>
                <c:pt idx="734">
                  <c:v>31</c:v>
                </c:pt>
                <c:pt idx="735">
                  <c:v>28</c:v>
                </c:pt>
                <c:pt idx="736">
                  <c:v>22</c:v>
                </c:pt>
                <c:pt idx="737">
                  <c:v>28</c:v>
                </c:pt>
                <c:pt idx="738">
                  <c:v>29</c:v>
                </c:pt>
                <c:pt idx="739">
                  <c:v>29</c:v>
                </c:pt>
                <c:pt idx="740">
                  <c:v>31</c:v>
                </c:pt>
                <c:pt idx="741">
                  <c:v>31</c:v>
                </c:pt>
                <c:pt idx="742">
                  <c:v>30</c:v>
                </c:pt>
                <c:pt idx="743">
                  <c:v>30</c:v>
                </c:pt>
                <c:pt idx="744">
                  <c:v>24</c:v>
                </c:pt>
                <c:pt idx="745">
                  <c:v>25</c:v>
                </c:pt>
                <c:pt idx="746">
                  <c:v>23</c:v>
                </c:pt>
                <c:pt idx="747">
                  <c:v>20</c:v>
                </c:pt>
                <c:pt idx="748">
                  <c:v>20</c:v>
                </c:pt>
                <c:pt idx="749">
                  <c:v>19</c:v>
                </c:pt>
                <c:pt idx="750">
                  <c:v>20</c:v>
                </c:pt>
                <c:pt idx="751">
                  <c:v>17</c:v>
                </c:pt>
                <c:pt idx="752">
                  <c:v>17</c:v>
                </c:pt>
                <c:pt idx="753">
                  <c:v>20</c:v>
                </c:pt>
                <c:pt idx="754">
                  <c:v>19</c:v>
                </c:pt>
                <c:pt idx="755">
                  <c:v>22</c:v>
                </c:pt>
                <c:pt idx="756">
                  <c:v>21</c:v>
                </c:pt>
                <c:pt idx="757">
                  <c:v>18</c:v>
                </c:pt>
                <c:pt idx="758">
                  <c:v>15</c:v>
                </c:pt>
                <c:pt idx="759">
                  <c:v>20</c:v>
                </c:pt>
                <c:pt idx="760">
                  <c:v>19</c:v>
                </c:pt>
                <c:pt idx="761">
                  <c:v>17</c:v>
                </c:pt>
                <c:pt idx="762">
                  <c:v>17</c:v>
                </c:pt>
                <c:pt idx="763">
                  <c:v>18</c:v>
                </c:pt>
                <c:pt idx="764">
                  <c:v>17</c:v>
                </c:pt>
                <c:pt idx="765">
                  <c:v>18</c:v>
                </c:pt>
                <c:pt idx="766">
                  <c:v>25</c:v>
                </c:pt>
                <c:pt idx="767">
                  <c:v>23</c:v>
                </c:pt>
                <c:pt idx="768">
                  <c:v>19</c:v>
                </c:pt>
                <c:pt idx="769">
                  <c:v>18</c:v>
                </c:pt>
                <c:pt idx="770">
                  <c:v>18</c:v>
                </c:pt>
                <c:pt idx="771">
                  <c:v>17</c:v>
                </c:pt>
                <c:pt idx="772">
                  <c:v>17</c:v>
                </c:pt>
                <c:pt idx="773">
                  <c:v>20</c:v>
                </c:pt>
                <c:pt idx="774">
                  <c:v>20</c:v>
                </c:pt>
                <c:pt idx="775">
                  <c:v>24</c:v>
                </c:pt>
                <c:pt idx="776">
                  <c:v>21</c:v>
                </c:pt>
                <c:pt idx="777">
                  <c:v>21</c:v>
                </c:pt>
                <c:pt idx="778">
                  <c:v>16</c:v>
                </c:pt>
                <c:pt idx="779">
                  <c:v>13</c:v>
                </c:pt>
                <c:pt idx="780">
                  <c:v>12</c:v>
                </c:pt>
                <c:pt idx="781">
                  <c:v>8</c:v>
                </c:pt>
                <c:pt idx="782">
                  <c:v>11</c:v>
                </c:pt>
                <c:pt idx="783">
                  <c:v>12</c:v>
                </c:pt>
                <c:pt idx="784">
                  <c:v>10</c:v>
                </c:pt>
                <c:pt idx="785">
                  <c:v>11</c:v>
                </c:pt>
                <c:pt idx="786">
                  <c:v>17</c:v>
                </c:pt>
                <c:pt idx="787">
                  <c:v>14</c:v>
                </c:pt>
                <c:pt idx="788">
                  <c:v>18</c:v>
                </c:pt>
                <c:pt idx="789">
                  <c:v>16</c:v>
                </c:pt>
                <c:pt idx="790">
                  <c:v>23</c:v>
                </c:pt>
                <c:pt idx="791">
                  <c:v>24</c:v>
                </c:pt>
                <c:pt idx="792">
                  <c:v>20</c:v>
                </c:pt>
                <c:pt idx="793">
                  <c:v>23</c:v>
                </c:pt>
                <c:pt idx="794">
                  <c:v>22</c:v>
                </c:pt>
                <c:pt idx="795">
                  <c:v>17</c:v>
                </c:pt>
                <c:pt idx="796">
                  <c:v>15</c:v>
                </c:pt>
                <c:pt idx="797">
                  <c:v>15</c:v>
                </c:pt>
                <c:pt idx="798">
                  <c:v>21</c:v>
                </c:pt>
                <c:pt idx="799">
                  <c:v>24</c:v>
                </c:pt>
                <c:pt idx="800">
                  <c:v>26</c:v>
                </c:pt>
                <c:pt idx="801">
                  <c:v>26</c:v>
                </c:pt>
                <c:pt idx="802">
                  <c:v>27</c:v>
                </c:pt>
                <c:pt idx="803">
                  <c:v>27</c:v>
                </c:pt>
                <c:pt idx="804">
                  <c:v>29</c:v>
                </c:pt>
                <c:pt idx="805">
                  <c:v>28</c:v>
                </c:pt>
                <c:pt idx="806">
                  <c:v>26</c:v>
                </c:pt>
                <c:pt idx="807">
                  <c:v>29</c:v>
                </c:pt>
                <c:pt idx="808">
                  <c:v>29</c:v>
                </c:pt>
                <c:pt idx="809">
                  <c:v>28</c:v>
                </c:pt>
                <c:pt idx="810">
                  <c:v>26</c:v>
                </c:pt>
                <c:pt idx="811">
                  <c:v>31</c:v>
                </c:pt>
                <c:pt idx="812">
                  <c:v>26</c:v>
                </c:pt>
                <c:pt idx="813">
                  <c:v>28</c:v>
                </c:pt>
                <c:pt idx="814">
                  <c:v>29</c:v>
                </c:pt>
                <c:pt idx="815">
                  <c:v>28</c:v>
                </c:pt>
                <c:pt idx="816">
                  <c:v>28</c:v>
                </c:pt>
                <c:pt idx="817">
                  <c:v>28</c:v>
                </c:pt>
                <c:pt idx="818">
                  <c:v>29</c:v>
                </c:pt>
                <c:pt idx="819">
                  <c:v>30</c:v>
                </c:pt>
                <c:pt idx="820">
                  <c:v>29</c:v>
                </c:pt>
                <c:pt idx="821">
                  <c:v>29</c:v>
                </c:pt>
                <c:pt idx="822">
                  <c:v>26</c:v>
                </c:pt>
                <c:pt idx="823">
                  <c:v>25</c:v>
                </c:pt>
                <c:pt idx="824">
                  <c:v>24</c:v>
                </c:pt>
                <c:pt idx="825">
                  <c:v>31</c:v>
                </c:pt>
                <c:pt idx="826">
                  <c:v>32</c:v>
                </c:pt>
                <c:pt idx="827">
                  <c:v>30</c:v>
                </c:pt>
                <c:pt idx="828">
                  <c:v>31</c:v>
                </c:pt>
                <c:pt idx="829">
                  <c:v>30</c:v>
                </c:pt>
                <c:pt idx="830">
                  <c:v>29</c:v>
                </c:pt>
                <c:pt idx="831">
                  <c:v>30</c:v>
                </c:pt>
                <c:pt idx="832">
                  <c:v>32</c:v>
                </c:pt>
                <c:pt idx="833">
                  <c:v>29</c:v>
                </c:pt>
                <c:pt idx="834">
                  <c:v>29</c:v>
                </c:pt>
                <c:pt idx="835">
                  <c:v>29</c:v>
                </c:pt>
                <c:pt idx="836">
                  <c:v>24</c:v>
                </c:pt>
                <c:pt idx="837">
                  <c:v>24</c:v>
                </c:pt>
                <c:pt idx="838">
                  <c:v>24</c:v>
                </c:pt>
                <c:pt idx="839">
                  <c:v>22</c:v>
                </c:pt>
                <c:pt idx="840">
                  <c:v>22</c:v>
                </c:pt>
                <c:pt idx="841">
                  <c:v>21</c:v>
                </c:pt>
                <c:pt idx="842">
                  <c:v>17</c:v>
                </c:pt>
                <c:pt idx="843">
                  <c:v>18</c:v>
                </c:pt>
                <c:pt idx="844">
                  <c:v>20</c:v>
                </c:pt>
                <c:pt idx="845">
                  <c:v>20</c:v>
                </c:pt>
                <c:pt idx="846">
                  <c:v>20</c:v>
                </c:pt>
                <c:pt idx="847">
                  <c:v>23</c:v>
                </c:pt>
                <c:pt idx="848">
                  <c:v>29</c:v>
                </c:pt>
                <c:pt idx="849">
                  <c:v>28</c:v>
                </c:pt>
                <c:pt idx="850">
                  <c:v>27</c:v>
                </c:pt>
                <c:pt idx="851">
                  <c:v>28</c:v>
                </c:pt>
                <c:pt idx="852">
                  <c:v>30</c:v>
                </c:pt>
                <c:pt idx="853">
                  <c:v>26</c:v>
                </c:pt>
                <c:pt idx="854">
                  <c:v>19</c:v>
                </c:pt>
                <c:pt idx="855">
                  <c:v>17</c:v>
                </c:pt>
                <c:pt idx="856">
                  <c:v>16</c:v>
                </c:pt>
                <c:pt idx="857">
                  <c:v>11</c:v>
                </c:pt>
                <c:pt idx="858">
                  <c:v>11</c:v>
                </c:pt>
                <c:pt idx="859">
                  <c:v>12</c:v>
                </c:pt>
                <c:pt idx="860">
                  <c:v>12</c:v>
                </c:pt>
                <c:pt idx="861">
                  <c:v>10</c:v>
                </c:pt>
                <c:pt idx="862">
                  <c:v>9</c:v>
                </c:pt>
                <c:pt idx="863">
                  <c:v>6</c:v>
                </c:pt>
                <c:pt idx="864">
                  <c:v>7</c:v>
                </c:pt>
                <c:pt idx="865">
                  <c:v>8</c:v>
                </c:pt>
                <c:pt idx="866">
                  <c:v>11</c:v>
                </c:pt>
                <c:pt idx="867">
                  <c:v>14</c:v>
                </c:pt>
                <c:pt idx="868">
                  <c:v>16</c:v>
                </c:pt>
                <c:pt idx="869">
                  <c:v>16</c:v>
                </c:pt>
                <c:pt idx="870">
                  <c:v>18</c:v>
                </c:pt>
                <c:pt idx="871">
                  <c:v>18</c:v>
                </c:pt>
                <c:pt idx="872">
                  <c:v>15</c:v>
                </c:pt>
                <c:pt idx="873">
                  <c:v>8</c:v>
                </c:pt>
                <c:pt idx="874">
                  <c:v>8</c:v>
                </c:pt>
                <c:pt idx="875">
                  <c:v>8</c:v>
                </c:pt>
                <c:pt idx="876">
                  <c:v>7</c:v>
                </c:pt>
                <c:pt idx="877">
                  <c:v>12</c:v>
                </c:pt>
                <c:pt idx="878">
                  <c:v>18</c:v>
                </c:pt>
                <c:pt idx="879">
                  <c:v>18</c:v>
                </c:pt>
                <c:pt idx="880">
                  <c:v>13</c:v>
                </c:pt>
                <c:pt idx="881">
                  <c:v>16</c:v>
                </c:pt>
                <c:pt idx="882">
                  <c:v>11</c:v>
                </c:pt>
                <c:pt idx="883">
                  <c:v>16</c:v>
                </c:pt>
                <c:pt idx="884">
                  <c:v>17</c:v>
                </c:pt>
                <c:pt idx="885">
                  <c:v>17</c:v>
                </c:pt>
                <c:pt idx="886">
                  <c:v>17</c:v>
                </c:pt>
                <c:pt idx="887">
                  <c:v>19</c:v>
                </c:pt>
                <c:pt idx="888">
                  <c:v>13</c:v>
                </c:pt>
                <c:pt idx="889">
                  <c:v>11</c:v>
                </c:pt>
                <c:pt idx="890">
                  <c:v>12</c:v>
                </c:pt>
                <c:pt idx="891">
                  <c:v>14</c:v>
                </c:pt>
                <c:pt idx="892">
                  <c:v>15</c:v>
                </c:pt>
                <c:pt idx="893">
                  <c:v>22</c:v>
                </c:pt>
                <c:pt idx="894">
                  <c:v>22</c:v>
                </c:pt>
                <c:pt idx="895">
                  <c:v>22</c:v>
                </c:pt>
                <c:pt idx="896">
                  <c:v>23</c:v>
                </c:pt>
                <c:pt idx="897">
                  <c:v>20</c:v>
                </c:pt>
                <c:pt idx="898">
                  <c:v>22</c:v>
                </c:pt>
                <c:pt idx="899">
                  <c:v>20</c:v>
                </c:pt>
                <c:pt idx="900">
                  <c:v>18</c:v>
                </c:pt>
                <c:pt idx="901">
                  <c:v>21</c:v>
                </c:pt>
                <c:pt idx="902">
                  <c:v>20</c:v>
                </c:pt>
                <c:pt idx="903">
                  <c:v>15</c:v>
                </c:pt>
                <c:pt idx="904">
                  <c:v>16</c:v>
                </c:pt>
                <c:pt idx="905">
                  <c:v>16</c:v>
                </c:pt>
                <c:pt idx="906">
                  <c:v>19</c:v>
                </c:pt>
                <c:pt idx="907">
                  <c:v>24</c:v>
                </c:pt>
                <c:pt idx="908">
                  <c:v>25</c:v>
                </c:pt>
                <c:pt idx="909">
                  <c:v>21</c:v>
                </c:pt>
                <c:pt idx="910">
                  <c:v>21</c:v>
                </c:pt>
                <c:pt idx="911">
                  <c:v>17</c:v>
                </c:pt>
                <c:pt idx="912">
                  <c:v>17</c:v>
                </c:pt>
                <c:pt idx="913">
                  <c:v>17</c:v>
                </c:pt>
                <c:pt idx="914">
                  <c:v>22</c:v>
                </c:pt>
                <c:pt idx="915">
                  <c:v>10</c:v>
                </c:pt>
                <c:pt idx="916">
                  <c:v>11</c:v>
                </c:pt>
                <c:pt idx="917">
                  <c:v>9</c:v>
                </c:pt>
                <c:pt idx="918">
                  <c:v>6</c:v>
                </c:pt>
                <c:pt idx="919">
                  <c:v>15</c:v>
                </c:pt>
                <c:pt idx="920">
                  <c:v>15</c:v>
                </c:pt>
                <c:pt idx="921">
                  <c:v>12</c:v>
                </c:pt>
                <c:pt idx="922">
                  <c:v>16</c:v>
                </c:pt>
                <c:pt idx="923">
                  <c:v>24</c:v>
                </c:pt>
                <c:pt idx="924">
                  <c:v>29</c:v>
                </c:pt>
                <c:pt idx="925">
                  <c:v>30</c:v>
                </c:pt>
                <c:pt idx="926">
                  <c:v>28</c:v>
                </c:pt>
                <c:pt idx="927">
                  <c:v>29</c:v>
                </c:pt>
                <c:pt idx="928">
                  <c:v>22</c:v>
                </c:pt>
                <c:pt idx="929">
                  <c:v>17</c:v>
                </c:pt>
                <c:pt idx="930">
                  <c:v>18</c:v>
                </c:pt>
                <c:pt idx="931">
                  <c:v>19</c:v>
                </c:pt>
                <c:pt idx="932">
                  <c:v>16</c:v>
                </c:pt>
                <c:pt idx="933">
                  <c:v>12</c:v>
                </c:pt>
                <c:pt idx="934">
                  <c:v>14</c:v>
                </c:pt>
                <c:pt idx="935">
                  <c:v>15</c:v>
                </c:pt>
                <c:pt idx="936">
                  <c:v>14</c:v>
                </c:pt>
                <c:pt idx="937">
                  <c:v>9</c:v>
                </c:pt>
                <c:pt idx="938">
                  <c:v>8</c:v>
                </c:pt>
                <c:pt idx="939">
                  <c:v>7</c:v>
                </c:pt>
                <c:pt idx="940">
                  <c:v>8</c:v>
                </c:pt>
                <c:pt idx="941">
                  <c:v>12</c:v>
                </c:pt>
                <c:pt idx="942">
                  <c:v>19</c:v>
                </c:pt>
                <c:pt idx="943">
                  <c:v>20</c:v>
                </c:pt>
                <c:pt idx="944">
                  <c:v>16</c:v>
                </c:pt>
                <c:pt idx="945">
                  <c:v>5</c:v>
                </c:pt>
                <c:pt idx="946">
                  <c:v>5</c:v>
                </c:pt>
                <c:pt idx="947">
                  <c:v>3</c:v>
                </c:pt>
                <c:pt idx="948">
                  <c:v>3</c:v>
                </c:pt>
                <c:pt idx="949">
                  <c:v>3</c:v>
                </c:pt>
                <c:pt idx="950">
                  <c:v>5</c:v>
                </c:pt>
                <c:pt idx="951">
                  <c:v>11</c:v>
                </c:pt>
                <c:pt idx="952">
                  <c:v>15</c:v>
                </c:pt>
                <c:pt idx="953">
                  <c:v>14</c:v>
                </c:pt>
                <c:pt idx="954">
                  <c:v>19</c:v>
                </c:pt>
                <c:pt idx="955">
                  <c:v>24</c:v>
                </c:pt>
                <c:pt idx="956">
                  <c:v>22</c:v>
                </c:pt>
                <c:pt idx="957">
                  <c:v>21</c:v>
                </c:pt>
                <c:pt idx="958">
                  <c:v>24</c:v>
                </c:pt>
                <c:pt idx="959">
                  <c:v>22</c:v>
                </c:pt>
                <c:pt idx="960">
                  <c:v>20</c:v>
                </c:pt>
                <c:pt idx="961">
                  <c:v>22</c:v>
                </c:pt>
                <c:pt idx="962">
                  <c:v>14</c:v>
                </c:pt>
                <c:pt idx="963">
                  <c:v>15</c:v>
                </c:pt>
                <c:pt idx="964">
                  <c:v>17</c:v>
                </c:pt>
                <c:pt idx="965">
                  <c:v>14</c:v>
                </c:pt>
                <c:pt idx="966">
                  <c:v>13</c:v>
                </c:pt>
                <c:pt idx="967">
                  <c:v>21</c:v>
                </c:pt>
                <c:pt idx="968">
                  <c:v>24</c:v>
                </c:pt>
                <c:pt idx="969">
                  <c:v>29</c:v>
                </c:pt>
                <c:pt idx="970">
                  <c:v>27</c:v>
                </c:pt>
                <c:pt idx="971">
                  <c:v>27</c:v>
                </c:pt>
                <c:pt idx="972">
                  <c:v>28</c:v>
                </c:pt>
                <c:pt idx="973">
                  <c:v>25</c:v>
                </c:pt>
                <c:pt idx="974">
                  <c:v>25</c:v>
                </c:pt>
                <c:pt idx="975">
                  <c:v>25</c:v>
                </c:pt>
                <c:pt idx="976">
                  <c:v>25</c:v>
                </c:pt>
                <c:pt idx="977">
                  <c:v>22</c:v>
                </c:pt>
                <c:pt idx="978">
                  <c:v>13</c:v>
                </c:pt>
                <c:pt idx="979">
                  <c:v>13</c:v>
                </c:pt>
                <c:pt idx="980">
                  <c:v>13</c:v>
                </c:pt>
                <c:pt idx="981">
                  <c:v>16</c:v>
                </c:pt>
                <c:pt idx="982">
                  <c:v>17</c:v>
                </c:pt>
                <c:pt idx="983">
                  <c:v>23</c:v>
                </c:pt>
                <c:pt idx="984">
                  <c:v>25</c:v>
                </c:pt>
                <c:pt idx="985">
                  <c:v>25</c:v>
                </c:pt>
                <c:pt idx="986">
                  <c:v>24</c:v>
                </c:pt>
                <c:pt idx="987">
                  <c:v>27</c:v>
                </c:pt>
                <c:pt idx="988">
                  <c:v>27</c:v>
                </c:pt>
                <c:pt idx="989">
                  <c:v>29</c:v>
                </c:pt>
                <c:pt idx="990">
                  <c:v>28</c:v>
                </c:pt>
                <c:pt idx="991">
                  <c:v>19</c:v>
                </c:pt>
                <c:pt idx="992">
                  <c:v>10</c:v>
                </c:pt>
                <c:pt idx="993">
                  <c:v>13</c:v>
                </c:pt>
                <c:pt idx="994">
                  <c:v>10</c:v>
                </c:pt>
                <c:pt idx="995">
                  <c:v>10</c:v>
                </c:pt>
                <c:pt idx="996">
                  <c:v>8</c:v>
                </c:pt>
                <c:pt idx="997">
                  <c:v>7</c:v>
                </c:pt>
                <c:pt idx="998">
                  <c:v>7</c:v>
                </c:pt>
                <c:pt idx="999">
                  <c:v>7</c:v>
                </c:pt>
                <c:pt idx="1000">
                  <c:v>5</c:v>
                </c:pt>
                <c:pt idx="1001">
                  <c:v>10</c:v>
                </c:pt>
                <c:pt idx="1002">
                  <c:v>22</c:v>
                </c:pt>
                <c:pt idx="1003">
                  <c:v>21</c:v>
                </c:pt>
                <c:pt idx="1004">
                  <c:v>21</c:v>
                </c:pt>
                <c:pt idx="1005">
                  <c:v>19</c:v>
                </c:pt>
                <c:pt idx="1006">
                  <c:v>18</c:v>
                </c:pt>
                <c:pt idx="1007">
                  <c:v>11</c:v>
                </c:pt>
                <c:pt idx="1008">
                  <c:v>7</c:v>
                </c:pt>
                <c:pt idx="1009">
                  <c:v>10</c:v>
                </c:pt>
                <c:pt idx="1010">
                  <c:v>9</c:v>
                </c:pt>
                <c:pt idx="1011">
                  <c:v>11</c:v>
                </c:pt>
                <c:pt idx="1012">
                  <c:v>11</c:v>
                </c:pt>
                <c:pt idx="1013">
                  <c:v>18</c:v>
                </c:pt>
                <c:pt idx="1014">
                  <c:v>18</c:v>
                </c:pt>
                <c:pt idx="1015">
                  <c:v>20</c:v>
                </c:pt>
                <c:pt idx="1016">
                  <c:v>20</c:v>
                </c:pt>
                <c:pt idx="1017">
                  <c:v>25</c:v>
                </c:pt>
                <c:pt idx="1018">
                  <c:v>21</c:v>
                </c:pt>
                <c:pt idx="1019">
                  <c:v>20</c:v>
                </c:pt>
                <c:pt idx="1020">
                  <c:v>17</c:v>
                </c:pt>
                <c:pt idx="1021">
                  <c:v>17</c:v>
                </c:pt>
                <c:pt idx="1022">
                  <c:v>12</c:v>
                </c:pt>
                <c:pt idx="1023">
                  <c:v>9</c:v>
                </c:pt>
                <c:pt idx="1024">
                  <c:v>7</c:v>
                </c:pt>
                <c:pt idx="1025">
                  <c:v>7</c:v>
                </c:pt>
                <c:pt idx="1026">
                  <c:v>8</c:v>
                </c:pt>
                <c:pt idx="1027">
                  <c:v>10</c:v>
                </c:pt>
                <c:pt idx="1028">
                  <c:v>14</c:v>
                </c:pt>
                <c:pt idx="1029">
                  <c:v>13</c:v>
                </c:pt>
                <c:pt idx="1030">
                  <c:v>15</c:v>
                </c:pt>
                <c:pt idx="1031">
                  <c:v>14</c:v>
                </c:pt>
                <c:pt idx="1032">
                  <c:v>13</c:v>
                </c:pt>
                <c:pt idx="1033">
                  <c:v>11</c:v>
                </c:pt>
                <c:pt idx="1034">
                  <c:v>8</c:v>
                </c:pt>
                <c:pt idx="1035">
                  <c:v>21</c:v>
                </c:pt>
                <c:pt idx="1036">
                  <c:v>20</c:v>
                </c:pt>
                <c:pt idx="1037">
                  <c:v>19</c:v>
                </c:pt>
                <c:pt idx="1038">
                  <c:v>20</c:v>
                </c:pt>
                <c:pt idx="1039">
                  <c:v>16</c:v>
                </c:pt>
                <c:pt idx="1040">
                  <c:v>9</c:v>
                </c:pt>
                <c:pt idx="1041">
                  <c:v>8</c:v>
                </c:pt>
                <c:pt idx="1042">
                  <c:v>7</c:v>
                </c:pt>
                <c:pt idx="1043">
                  <c:v>7</c:v>
                </c:pt>
                <c:pt idx="1044">
                  <c:v>5</c:v>
                </c:pt>
                <c:pt idx="1045">
                  <c:v>8</c:v>
                </c:pt>
                <c:pt idx="1046">
                  <c:v>10</c:v>
                </c:pt>
                <c:pt idx="1047">
                  <c:v>9</c:v>
                </c:pt>
                <c:pt idx="1048">
                  <c:v>8</c:v>
                </c:pt>
                <c:pt idx="1049">
                  <c:v>6</c:v>
                </c:pt>
                <c:pt idx="1050">
                  <c:v>6</c:v>
                </c:pt>
                <c:pt idx="1051">
                  <c:v>4</c:v>
                </c:pt>
                <c:pt idx="1052">
                  <c:v>4</c:v>
                </c:pt>
                <c:pt idx="1053">
                  <c:v>5</c:v>
                </c:pt>
                <c:pt idx="1054">
                  <c:v>4</c:v>
                </c:pt>
                <c:pt idx="1055">
                  <c:v>11</c:v>
                </c:pt>
                <c:pt idx="1056">
                  <c:v>12</c:v>
                </c:pt>
                <c:pt idx="1057">
                  <c:v>13</c:v>
                </c:pt>
                <c:pt idx="1058">
                  <c:v>14</c:v>
                </c:pt>
                <c:pt idx="1059">
                  <c:v>11</c:v>
                </c:pt>
                <c:pt idx="1060">
                  <c:v>6</c:v>
                </c:pt>
                <c:pt idx="1061">
                  <c:v>6</c:v>
                </c:pt>
                <c:pt idx="1062">
                  <c:v>8</c:v>
                </c:pt>
                <c:pt idx="1063">
                  <c:v>14</c:v>
                </c:pt>
                <c:pt idx="1064">
                  <c:v>13</c:v>
                </c:pt>
                <c:pt idx="1065">
                  <c:v>14</c:v>
                </c:pt>
                <c:pt idx="1066">
                  <c:v>11</c:v>
                </c:pt>
                <c:pt idx="1067">
                  <c:v>8</c:v>
                </c:pt>
                <c:pt idx="1068">
                  <c:v>7</c:v>
                </c:pt>
                <c:pt idx="1069">
                  <c:v>7</c:v>
                </c:pt>
                <c:pt idx="1070">
                  <c:v>8</c:v>
                </c:pt>
                <c:pt idx="1071">
                  <c:v>6</c:v>
                </c:pt>
                <c:pt idx="1072">
                  <c:v>7</c:v>
                </c:pt>
                <c:pt idx="1073">
                  <c:v>11</c:v>
                </c:pt>
                <c:pt idx="1074">
                  <c:v>12</c:v>
                </c:pt>
                <c:pt idx="1075">
                  <c:v>21</c:v>
                </c:pt>
                <c:pt idx="1076">
                  <c:v>22</c:v>
                </c:pt>
                <c:pt idx="1077">
                  <c:v>19</c:v>
                </c:pt>
                <c:pt idx="1078">
                  <c:v>14</c:v>
                </c:pt>
                <c:pt idx="1079">
                  <c:v>8</c:v>
                </c:pt>
                <c:pt idx="1080">
                  <c:v>8</c:v>
                </c:pt>
                <c:pt idx="1081">
                  <c:v>10</c:v>
                </c:pt>
                <c:pt idx="1082">
                  <c:v>10</c:v>
                </c:pt>
                <c:pt idx="1083">
                  <c:v>11</c:v>
                </c:pt>
                <c:pt idx="1084">
                  <c:v>8</c:v>
                </c:pt>
                <c:pt idx="1085">
                  <c:v>16</c:v>
                </c:pt>
                <c:pt idx="1086">
                  <c:v>15</c:v>
                </c:pt>
                <c:pt idx="1087">
                  <c:v>16</c:v>
                </c:pt>
                <c:pt idx="1088">
                  <c:v>21</c:v>
                </c:pt>
                <c:pt idx="1089">
                  <c:v>22</c:v>
                </c:pt>
                <c:pt idx="1090">
                  <c:v>21</c:v>
                </c:pt>
                <c:pt idx="1091">
                  <c:v>19</c:v>
                </c:pt>
                <c:pt idx="1092">
                  <c:v>16</c:v>
                </c:pt>
                <c:pt idx="1093">
                  <c:v>16</c:v>
                </c:pt>
                <c:pt idx="1094">
                  <c:v>15</c:v>
                </c:pt>
                <c:pt idx="1095">
                  <c:v>14</c:v>
                </c:pt>
                <c:pt idx="1096">
                  <c:v>13</c:v>
                </c:pt>
                <c:pt idx="1097">
                  <c:v>16</c:v>
                </c:pt>
                <c:pt idx="1098">
                  <c:v>19</c:v>
                </c:pt>
                <c:pt idx="1099">
                  <c:v>19</c:v>
                </c:pt>
                <c:pt idx="1100">
                  <c:v>23</c:v>
                </c:pt>
                <c:pt idx="1101">
                  <c:v>21</c:v>
                </c:pt>
                <c:pt idx="1102">
                  <c:v>16</c:v>
                </c:pt>
                <c:pt idx="1103">
                  <c:v>13</c:v>
                </c:pt>
                <c:pt idx="1104">
                  <c:v>11</c:v>
                </c:pt>
                <c:pt idx="1105">
                  <c:v>14</c:v>
                </c:pt>
                <c:pt idx="1106">
                  <c:v>15</c:v>
                </c:pt>
                <c:pt idx="1107">
                  <c:v>15</c:v>
                </c:pt>
                <c:pt idx="1108">
                  <c:v>12</c:v>
                </c:pt>
                <c:pt idx="1109">
                  <c:v>9</c:v>
                </c:pt>
                <c:pt idx="1110">
                  <c:v>8</c:v>
                </c:pt>
                <c:pt idx="1111">
                  <c:v>9</c:v>
                </c:pt>
                <c:pt idx="1112">
                  <c:v>14</c:v>
                </c:pt>
                <c:pt idx="1113">
                  <c:v>23</c:v>
                </c:pt>
                <c:pt idx="1114">
                  <c:v>22</c:v>
                </c:pt>
                <c:pt idx="1115">
                  <c:v>24</c:v>
                </c:pt>
                <c:pt idx="1116">
                  <c:v>28</c:v>
                </c:pt>
                <c:pt idx="1117">
                  <c:v>27</c:v>
                </c:pt>
                <c:pt idx="1118">
                  <c:v>28</c:v>
                </c:pt>
                <c:pt idx="1119">
                  <c:v>29</c:v>
                </c:pt>
                <c:pt idx="1120">
                  <c:v>29</c:v>
                </c:pt>
                <c:pt idx="1121">
                  <c:v>28</c:v>
                </c:pt>
                <c:pt idx="1122">
                  <c:v>27</c:v>
                </c:pt>
                <c:pt idx="1123">
                  <c:v>29</c:v>
                </c:pt>
                <c:pt idx="1124">
                  <c:v>28</c:v>
                </c:pt>
                <c:pt idx="1125">
                  <c:v>26</c:v>
                </c:pt>
                <c:pt idx="1126">
                  <c:v>22</c:v>
                </c:pt>
                <c:pt idx="1127">
                  <c:v>22</c:v>
                </c:pt>
                <c:pt idx="1128">
                  <c:v>19</c:v>
                </c:pt>
                <c:pt idx="1129">
                  <c:v>19</c:v>
                </c:pt>
                <c:pt idx="1130">
                  <c:v>22</c:v>
                </c:pt>
                <c:pt idx="1131">
                  <c:v>27</c:v>
                </c:pt>
                <c:pt idx="1132">
                  <c:v>28</c:v>
                </c:pt>
                <c:pt idx="1133">
                  <c:v>29</c:v>
                </c:pt>
                <c:pt idx="1134">
                  <c:v>29</c:v>
                </c:pt>
                <c:pt idx="1135">
                  <c:v>28</c:v>
                </c:pt>
                <c:pt idx="1136">
                  <c:v>29</c:v>
                </c:pt>
                <c:pt idx="1137">
                  <c:v>29</c:v>
                </c:pt>
                <c:pt idx="1138">
                  <c:v>29</c:v>
                </c:pt>
                <c:pt idx="1139">
                  <c:v>26</c:v>
                </c:pt>
                <c:pt idx="1140">
                  <c:v>25</c:v>
                </c:pt>
                <c:pt idx="1141">
                  <c:v>23</c:v>
                </c:pt>
                <c:pt idx="1142">
                  <c:v>20</c:v>
                </c:pt>
                <c:pt idx="1143">
                  <c:v>23</c:v>
                </c:pt>
                <c:pt idx="1144">
                  <c:v>25</c:v>
                </c:pt>
                <c:pt idx="1145">
                  <c:v>26</c:v>
                </c:pt>
                <c:pt idx="1146">
                  <c:v>26</c:v>
                </c:pt>
                <c:pt idx="1147">
                  <c:v>26</c:v>
                </c:pt>
                <c:pt idx="1148">
                  <c:v>21</c:v>
                </c:pt>
                <c:pt idx="1149">
                  <c:v>20</c:v>
                </c:pt>
                <c:pt idx="1150">
                  <c:v>25</c:v>
                </c:pt>
                <c:pt idx="1151">
                  <c:v>25</c:v>
                </c:pt>
                <c:pt idx="1152">
                  <c:v>29</c:v>
                </c:pt>
                <c:pt idx="1153">
                  <c:v>30</c:v>
                </c:pt>
                <c:pt idx="1154">
                  <c:v>27</c:v>
                </c:pt>
                <c:pt idx="1155">
                  <c:v>27</c:v>
                </c:pt>
                <c:pt idx="1156">
                  <c:v>26</c:v>
                </c:pt>
                <c:pt idx="1157">
                  <c:v>26</c:v>
                </c:pt>
                <c:pt idx="1158">
                  <c:v>22</c:v>
                </c:pt>
                <c:pt idx="1159">
                  <c:v>25</c:v>
                </c:pt>
                <c:pt idx="1160">
                  <c:v>26</c:v>
                </c:pt>
                <c:pt idx="1161">
                  <c:v>26</c:v>
                </c:pt>
                <c:pt idx="1162">
                  <c:v>27</c:v>
                </c:pt>
                <c:pt idx="1163">
                  <c:v>31</c:v>
                </c:pt>
                <c:pt idx="1164">
                  <c:v>30</c:v>
                </c:pt>
                <c:pt idx="1165">
                  <c:v>29</c:v>
                </c:pt>
                <c:pt idx="1166">
                  <c:v>24</c:v>
                </c:pt>
                <c:pt idx="1167">
                  <c:v>21</c:v>
                </c:pt>
                <c:pt idx="1168">
                  <c:v>24</c:v>
                </c:pt>
                <c:pt idx="1169">
                  <c:v>25</c:v>
                </c:pt>
                <c:pt idx="1170">
                  <c:v>22</c:v>
                </c:pt>
                <c:pt idx="1171">
                  <c:v>18</c:v>
                </c:pt>
                <c:pt idx="1172">
                  <c:v>18</c:v>
                </c:pt>
                <c:pt idx="1173">
                  <c:v>18</c:v>
                </c:pt>
                <c:pt idx="1174">
                  <c:v>19</c:v>
                </c:pt>
                <c:pt idx="1175">
                  <c:v>17</c:v>
                </c:pt>
                <c:pt idx="1176">
                  <c:v>28</c:v>
                </c:pt>
                <c:pt idx="1177">
                  <c:v>29</c:v>
                </c:pt>
                <c:pt idx="1178">
                  <c:v>30</c:v>
                </c:pt>
                <c:pt idx="1179">
                  <c:v>30</c:v>
                </c:pt>
                <c:pt idx="1180">
                  <c:v>31</c:v>
                </c:pt>
                <c:pt idx="1181">
                  <c:v>30</c:v>
                </c:pt>
                <c:pt idx="1182">
                  <c:v>29</c:v>
                </c:pt>
                <c:pt idx="1183">
                  <c:v>28</c:v>
                </c:pt>
                <c:pt idx="1184">
                  <c:v>23</c:v>
                </c:pt>
                <c:pt idx="1185">
                  <c:v>21</c:v>
                </c:pt>
                <c:pt idx="1186">
                  <c:v>25</c:v>
                </c:pt>
                <c:pt idx="1187">
                  <c:v>29</c:v>
                </c:pt>
                <c:pt idx="1188">
                  <c:v>31</c:v>
                </c:pt>
                <c:pt idx="1189">
                  <c:v>32</c:v>
                </c:pt>
                <c:pt idx="1190">
                  <c:v>31</c:v>
                </c:pt>
                <c:pt idx="1191">
                  <c:v>28</c:v>
                </c:pt>
                <c:pt idx="1192">
                  <c:v>22</c:v>
                </c:pt>
                <c:pt idx="1193">
                  <c:v>20</c:v>
                </c:pt>
                <c:pt idx="1194">
                  <c:v>23</c:v>
                </c:pt>
                <c:pt idx="1195">
                  <c:v>25</c:v>
                </c:pt>
                <c:pt idx="1196">
                  <c:v>22</c:v>
                </c:pt>
                <c:pt idx="1197">
                  <c:v>21</c:v>
                </c:pt>
                <c:pt idx="1198">
                  <c:v>26</c:v>
                </c:pt>
                <c:pt idx="1199">
                  <c:v>21</c:v>
                </c:pt>
                <c:pt idx="1200">
                  <c:v>18</c:v>
                </c:pt>
                <c:pt idx="1201">
                  <c:v>15</c:v>
                </c:pt>
                <c:pt idx="1202">
                  <c:v>12</c:v>
                </c:pt>
                <c:pt idx="1203">
                  <c:v>16</c:v>
                </c:pt>
                <c:pt idx="1204">
                  <c:v>11</c:v>
                </c:pt>
                <c:pt idx="1205">
                  <c:v>12</c:v>
                </c:pt>
                <c:pt idx="1206">
                  <c:v>13</c:v>
                </c:pt>
                <c:pt idx="1207">
                  <c:v>12</c:v>
                </c:pt>
                <c:pt idx="1208">
                  <c:v>15</c:v>
                </c:pt>
                <c:pt idx="1209">
                  <c:v>23</c:v>
                </c:pt>
                <c:pt idx="1210">
                  <c:v>21</c:v>
                </c:pt>
                <c:pt idx="1211">
                  <c:v>21</c:v>
                </c:pt>
                <c:pt idx="1212">
                  <c:v>23</c:v>
                </c:pt>
                <c:pt idx="1213">
                  <c:v>20</c:v>
                </c:pt>
                <c:pt idx="1214">
                  <c:v>19</c:v>
                </c:pt>
                <c:pt idx="1215">
                  <c:v>17</c:v>
                </c:pt>
                <c:pt idx="1216">
                  <c:v>16</c:v>
                </c:pt>
                <c:pt idx="1217">
                  <c:v>13</c:v>
                </c:pt>
                <c:pt idx="1218">
                  <c:v>12</c:v>
                </c:pt>
                <c:pt idx="1219">
                  <c:v>9</c:v>
                </c:pt>
                <c:pt idx="1220">
                  <c:v>8</c:v>
                </c:pt>
                <c:pt idx="1221">
                  <c:v>8</c:v>
                </c:pt>
                <c:pt idx="1222">
                  <c:v>10</c:v>
                </c:pt>
                <c:pt idx="1223">
                  <c:v>19</c:v>
                </c:pt>
                <c:pt idx="1224">
                  <c:v>20</c:v>
                </c:pt>
                <c:pt idx="1225">
                  <c:v>22</c:v>
                </c:pt>
                <c:pt idx="1226">
                  <c:v>22</c:v>
                </c:pt>
                <c:pt idx="1227">
                  <c:v>12</c:v>
                </c:pt>
                <c:pt idx="1228">
                  <c:v>10</c:v>
                </c:pt>
                <c:pt idx="1229">
                  <c:v>4</c:v>
                </c:pt>
                <c:pt idx="1230">
                  <c:v>4</c:v>
                </c:pt>
                <c:pt idx="1231">
                  <c:v>4</c:v>
                </c:pt>
                <c:pt idx="1232">
                  <c:v>4</c:v>
                </c:pt>
                <c:pt idx="1233">
                  <c:v>3</c:v>
                </c:pt>
                <c:pt idx="1234">
                  <c:v>5</c:v>
                </c:pt>
                <c:pt idx="1235">
                  <c:v>12</c:v>
                </c:pt>
                <c:pt idx="1236">
                  <c:v>16</c:v>
                </c:pt>
                <c:pt idx="1237">
                  <c:v>15</c:v>
                </c:pt>
                <c:pt idx="1238">
                  <c:v>14</c:v>
                </c:pt>
                <c:pt idx="1239">
                  <c:v>13</c:v>
                </c:pt>
                <c:pt idx="1240">
                  <c:v>7</c:v>
                </c:pt>
                <c:pt idx="1241">
                  <c:v>6</c:v>
                </c:pt>
                <c:pt idx="1242">
                  <c:v>4</c:v>
                </c:pt>
                <c:pt idx="1243">
                  <c:v>5</c:v>
                </c:pt>
                <c:pt idx="1244">
                  <c:v>4</c:v>
                </c:pt>
                <c:pt idx="1245">
                  <c:v>4</c:v>
                </c:pt>
                <c:pt idx="1246">
                  <c:v>4</c:v>
                </c:pt>
                <c:pt idx="1247">
                  <c:v>5</c:v>
                </c:pt>
                <c:pt idx="1248">
                  <c:v>6</c:v>
                </c:pt>
                <c:pt idx="1249">
                  <c:v>6</c:v>
                </c:pt>
                <c:pt idx="1250">
                  <c:v>6</c:v>
                </c:pt>
                <c:pt idx="1251">
                  <c:v>6</c:v>
                </c:pt>
                <c:pt idx="1252">
                  <c:v>5</c:v>
                </c:pt>
                <c:pt idx="1253">
                  <c:v>5</c:v>
                </c:pt>
                <c:pt idx="1254">
                  <c:v>5</c:v>
                </c:pt>
                <c:pt idx="1255">
                  <c:v>6</c:v>
                </c:pt>
                <c:pt idx="1256">
                  <c:v>9</c:v>
                </c:pt>
                <c:pt idx="1257">
                  <c:v>12</c:v>
                </c:pt>
                <c:pt idx="1258">
                  <c:v>11</c:v>
                </c:pt>
                <c:pt idx="1259">
                  <c:v>12</c:v>
                </c:pt>
                <c:pt idx="1260">
                  <c:v>13</c:v>
                </c:pt>
                <c:pt idx="1261">
                  <c:v>13</c:v>
                </c:pt>
                <c:pt idx="1262">
                  <c:v>5</c:v>
                </c:pt>
                <c:pt idx="1263">
                  <c:v>4</c:v>
                </c:pt>
                <c:pt idx="1264">
                  <c:v>7</c:v>
                </c:pt>
                <c:pt idx="1265">
                  <c:v>8</c:v>
                </c:pt>
                <c:pt idx="1266">
                  <c:v>9</c:v>
                </c:pt>
                <c:pt idx="1267">
                  <c:v>12</c:v>
                </c:pt>
                <c:pt idx="1268">
                  <c:v>14</c:v>
                </c:pt>
                <c:pt idx="1269">
                  <c:v>18</c:v>
                </c:pt>
                <c:pt idx="1270">
                  <c:v>17</c:v>
                </c:pt>
                <c:pt idx="1271">
                  <c:v>18</c:v>
                </c:pt>
                <c:pt idx="1272">
                  <c:v>21</c:v>
                </c:pt>
                <c:pt idx="1273">
                  <c:v>15</c:v>
                </c:pt>
                <c:pt idx="1274">
                  <c:v>16</c:v>
                </c:pt>
                <c:pt idx="1275">
                  <c:v>17</c:v>
                </c:pt>
                <c:pt idx="1276">
                  <c:v>16</c:v>
                </c:pt>
                <c:pt idx="1277">
                  <c:v>18</c:v>
                </c:pt>
                <c:pt idx="1278">
                  <c:v>22</c:v>
                </c:pt>
                <c:pt idx="1279">
                  <c:v>22</c:v>
                </c:pt>
                <c:pt idx="1280">
                  <c:v>22</c:v>
                </c:pt>
                <c:pt idx="1281">
                  <c:v>23</c:v>
                </c:pt>
                <c:pt idx="1282">
                  <c:v>24</c:v>
                </c:pt>
                <c:pt idx="1283">
                  <c:v>24</c:v>
                </c:pt>
                <c:pt idx="1284">
                  <c:v>23</c:v>
                </c:pt>
                <c:pt idx="1285">
                  <c:v>20</c:v>
                </c:pt>
                <c:pt idx="1286">
                  <c:v>18</c:v>
                </c:pt>
                <c:pt idx="1287">
                  <c:v>17</c:v>
                </c:pt>
                <c:pt idx="1288">
                  <c:v>16</c:v>
                </c:pt>
                <c:pt idx="1289">
                  <c:v>13</c:v>
                </c:pt>
                <c:pt idx="1290">
                  <c:v>15</c:v>
                </c:pt>
                <c:pt idx="1291">
                  <c:v>16</c:v>
                </c:pt>
                <c:pt idx="1292">
                  <c:v>21</c:v>
                </c:pt>
                <c:pt idx="1293">
                  <c:v>24</c:v>
                </c:pt>
                <c:pt idx="1294">
                  <c:v>21</c:v>
                </c:pt>
                <c:pt idx="1295">
                  <c:v>20</c:v>
                </c:pt>
                <c:pt idx="1296">
                  <c:v>19</c:v>
                </c:pt>
                <c:pt idx="1297">
                  <c:v>24</c:v>
                </c:pt>
                <c:pt idx="1298">
                  <c:v>21</c:v>
                </c:pt>
                <c:pt idx="1299">
                  <c:v>19</c:v>
                </c:pt>
                <c:pt idx="1300">
                  <c:v>17</c:v>
                </c:pt>
                <c:pt idx="1301">
                  <c:v>11</c:v>
                </c:pt>
                <c:pt idx="1302">
                  <c:v>8</c:v>
                </c:pt>
                <c:pt idx="1303">
                  <c:v>5</c:v>
                </c:pt>
                <c:pt idx="1304">
                  <c:v>6</c:v>
                </c:pt>
                <c:pt idx="1305">
                  <c:v>6</c:v>
                </c:pt>
                <c:pt idx="1306">
                  <c:v>7</c:v>
                </c:pt>
                <c:pt idx="1307">
                  <c:v>8</c:v>
                </c:pt>
                <c:pt idx="1308">
                  <c:v>7</c:v>
                </c:pt>
                <c:pt idx="1309">
                  <c:v>9</c:v>
                </c:pt>
                <c:pt idx="1310">
                  <c:v>6</c:v>
                </c:pt>
                <c:pt idx="1311">
                  <c:v>8</c:v>
                </c:pt>
                <c:pt idx="1312">
                  <c:v>9</c:v>
                </c:pt>
                <c:pt idx="1313">
                  <c:v>9</c:v>
                </c:pt>
                <c:pt idx="1314">
                  <c:v>8</c:v>
                </c:pt>
                <c:pt idx="1315">
                  <c:v>6</c:v>
                </c:pt>
                <c:pt idx="1316">
                  <c:v>6</c:v>
                </c:pt>
                <c:pt idx="1317">
                  <c:v>6</c:v>
                </c:pt>
                <c:pt idx="1318">
                  <c:v>6</c:v>
                </c:pt>
                <c:pt idx="1319">
                  <c:v>6</c:v>
                </c:pt>
                <c:pt idx="1320">
                  <c:v>10</c:v>
                </c:pt>
                <c:pt idx="1321">
                  <c:v>13</c:v>
                </c:pt>
                <c:pt idx="1322">
                  <c:v>13</c:v>
                </c:pt>
                <c:pt idx="1323">
                  <c:v>14</c:v>
                </c:pt>
                <c:pt idx="1324">
                  <c:v>12</c:v>
                </c:pt>
                <c:pt idx="1325">
                  <c:v>7</c:v>
                </c:pt>
                <c:pt idx="1326">
                  <c:v>5</c:v>
                </c:pt>
                <c:pt idx="1327">
                  <c:v>6</c:v>
                </c:pt>
                <c:pt idx="1328">
                  <c:v>6</c:v>
                </c:pt>
                <c:pt idx="1329">
                  <c:v>6</c:v>
                </c:pt>
                <c:pt idx="1330">
                  <c:v>6</c:v>
                </c:pt>
                <c:pt idx="1331">
                  <c:v>6</c:v>
                </c:pt>
                <c:pt idx="1332">
                  <c:v>6</c:v>
                </c:pt>
                <c:pt idx="1333">
                  <c:v>12</c:v>
                </c:pt>
                <c:pt idx="1334">
                  <c:v>9</c:v>
                </c:pt>
                <c:pt idx="1335">
                  <c:v>13</c:v>
                </c:pt>
                <c:pt idx="1336">
                  <c:v>16</c:v>
                </c:pt>
                <c:pt idx="1337">
                  <c:v>18</c:v>
                </c:pt>
                <c:pt idx="1338">
                  <c:v>18</c:v>
                </c:pt>
                <c:pt idx="1339">
                  <c:v>16</c:v>
                </c:pt>
                <c:pt idx="1340">
                  <c:v>12</c:v>
                </c:pt>
                <c:pt idx="1341">
                  <c:v>10</c:v>
                </c:pt>
                <c:pt idx="1342">
                  <c:v>11</c:v>
                </c:pt>
                <c:pt idx="1343">
                  <c:v>11</c:v>
                </c:pt>
                <c:pt idx="1344">
                  <c:v>8</c:v>
                </c:pt>
                <c:pt idx="1345">
                  <c:v>11</c:v>
                </c:pt>
                <c:pt idx="1346">
                  <c:v>14</c:v>
                </c:pt>
                <c:pt idx="1347">
                  <c:v>10</c:v>
                </c:pt>
                <c:pt idx="1348">
                  <c:v>9</c:v>
                </c:pt>
                <c:pt idx="1349">
                  <c:v>11</c:v>
                </c:pt>
                <c:pt idx="1350">
                  <c:v>14</c:v>
                </c:pt>
                <c:pt idx="1351">
                  <c:v>18</c:v>
                </c:pt>
                <c:pt idx="1352">
                  <c:v>17</c:v>
                </c:pt>
                <c:pt idx="1353">
                  <c:v>16</c:v>
                </c:pt>
                <c:pt idx="1354">
                  <c:v>12</c:v>
                </c:pt>
                <c:pt idx="1355">
                  <c:v>12</c:v>
                </c:pt>
                <c:pt idx="1356">
                  <c:v>13</c:v>
                </c:pt>
                <c:pt idx="1357">
                  <c:v>9</c:v>
                </c:pt>
                <c:pt idx="1358">
                  <c:v>9</c:v>
                </c:pt>
                <c:pt idx="1359">
                  <c:v>9</c:v>
                </c:pt>
                <c:pt idx="1360">
                  <c:v>4</c:v>
                </c:pt>
                <c:pt idx="1361">
                  <c:v>4</c:v>
                </c:pt>
                <c:pt idx="1362">
                  <c:v>8</c:v>
                </c:pt>
                <c:pt idx="1363">
                  <c:v>10</c:v>
                </c:pt>
                <c:pt idx="1364">
                  <c:v>15</c:v>
                </c:pt>
                <c:pt idx="1365">
                  <c:v>20</c:v>
                </c:pt>
                <c:pt idx="1366">
                  <c:v>21</c:v>
                </c:pt>
                <c:pt idx="1367">
                  <c:v>22</c:v>
                </c:pt>
                <c:pt idx="1368">
                  <c:v>22</c:v>
                </c:pt>
                <c:pt idx="1369">
                  <c:v>19</c:v>
                </c:pt>
                <c:pt idx="1370">
                  <c:v>14</c:v>
                </c:pt>
                <c:pt idx="1371">
                  <c:v>17</c:v>
                </c:pt>
                <c:pt idx="1372">
                  <c:v>17</c:v>
                </c:pt>
                <c:pt idx="1373">
                  <c:v>19</c:v>
                </c:pt>
                <c:pt idx="1374">
                  <c:v>22</c:v>
                </c:pt>
                <c:pt idx="1375">
                  <c:v>18</c:v>
                </c:pt>
                <c:pt idx="1376">
                  <c:v>11</c:v>
                </c:pt>
                <c:pt idx="1377">
                  <c:v>12</c:v>
                </c:pt>
                <c:pt idx="1378">
                  <c:v>13</c:v>
                </c:pt>
                <c:pt idx="1379">
                  <c:v>13</c:v>
                </c:pt>
                <c:pt idx="1380">
                  <c:v>14</c:v>
                </c:pt>
                <c:pt idx="1381">
                  <c:v>9</c:v>
                </c:pt>
                <c:pt idx="1382">
                  <c:v>13</c:v>
                </c:pt>
                <c:pt idx="1383">
                  <c:v>15</c:v>
                </c:pt>
                <c:pt idx="1384">
                  <c:v>17</c:v>
                </c:pt>
                <c:pt idx="1385">
                  <c:v>20</c:v>
                </c:pt>
                <c:pt idx="1386">
                  <c:v>19</c:v>
                </c:pt>
                <c:pt idx="1387">
                  <c:v>11</c:v>
                </c:pt>
                <c:pt idx="1388">
                  <c:v>15</c:v>
                </c:pt>
                <c:pt idx="1389">
                  <c:v>14</c:v>
                </c:pt>
                <c:pt idx="1390">
                  <c:v>20</c:v>
                </c:pt>
                <c:pt idx="1391">
                  <c:v>20</c:v>
                </c:pt>
                <c:pt idx="1392">
                  <c:v>20</c:v>
                </c:pt>
                <c:pt idx="1393">
                  <c:v>23</c:v>
                </c:pt>
                <c:pt idx="1394">
                  <c:v>14</c:v>
                </c:pt>
                <c:pt idx="1395">
                  <c:v>13</c:v>
                </c:pt>
                <c:pt idx="1396">
                  <c:v>19</c:v>
                </c:pt>
                <c:pt idx="1397">
                  <c:v>21</c:v>
                </c:pt>
                <c:pt idx="1398">
                  <c:v>19</c:v>
                </c:pt>
                <c:pt idx="1399">
                  <c:v>16</c:v>
                </c:pt>
                <c:pt idx="1400">
                  <c:v>10</c:v>
                </c:pt>
                <c:pt idx="1401">
                  <c:v>15</c:v>
                </c:pt>
                <c:pt idx="1402">
                  <c:v>14</c:v>
                </c:pt>
                <c:pt idx="1403">
                  <c:v>17</c:v>
                </c:pt>
                <c:pt idx="1404">
                  <c:v>18</c:v>
                </c:pt>
                <c:pt idx="1405">
                  <c:v>18</c:v>
                </c:pt>
                <c:pt idx="1406">
                  <c:v>23</c:v>
                </c:pt>
                <c:pt idx="1407">
                  <c:v>18</c:v>
                </c:pt>
                <c:pt idx="1408">
                  <c:v>17</c:v>
                </c:pt>
                <c:pt idx="1409">
                  <c:v>15</c:v>
                </c:pt>
                <c:pt idx="1410">
                  <c:v>19</c:v>
                </c:pt>
                <c:pt idx="1411">
                  <c:v>25</c:v>
                </c:pt>
                <c:pt idx="1412">
                  <c:v>29</c:v>
                </c:pt>
                <c:pt idx="1413">
                  <c:v>30</c:v>
                </c:pt>
                <c:pt idx="1414">
                  <c:v>30</c:v>
                </c:pt>
                <c:pt idx="1415">
                  <c:v>30</c:v>
                </c:pt>
                <c:pt idx="1416">
                  <c:v>29</c:v>
                </c:pt>
                <c:pt idx="1417">
                  <c:v>31</c:v>
                </c:pt>
                <c:pt idx="1418">
                  <c:v>31</c:v>
                </c:pt>
                <c:pt idx="1419">
                  <c:v>33</c:v>
                </c:pt>
                <c:pt idx="1420">
                  <c:v>32</c:v>
                </c:pt>
                <c:pt idx="1421">
                  <c:v>29</c:v>
                </c:pt>
                <c:pt idx="1422">
                  <c:v>30</c:v>
                </c:pt>
                <c:pt idx="1423">
                  <c:v>30</c:v>
                </c:pt>
                <c:pt idx="1424">
                  <c:v>32</c:v>
                </c:pt>
                <c:pt idx="1425">
                  <c:v>32</c:v>
                </c:pt>
                <c:pt idx="1426">
                  <c:v>32</c:v>
                </c:pt>
                <c:pt idx="1427">
                  <c:v>33</c:v>
                </c:pt>
                <c:pt idx="1428">
                  <c:v>33</c:v>
                </c:pt>
                <c:pt idx="1429">
                  <c:v>31</c:v>
                </c:pt>
                <c:pt idx="1430">
                  <c:v>32</c:v>
                </c:pt>
                <c:pt idx="1431">
                  <c:v>28</c:v>
                </c:pt>
                <c:pt idx="1432">
                  <c:v>26</c:v>
                </c:pt>
                <c:pt idx="1433">
                  <c:v>23</c:v>
                </c:pt>
                <c:pt idx="1434">
                  <c:v>25</c:v>
                </c:pt>
                <c:pt idx="1435">
                  <c:v>30</c:v>
                </c:pt>
                <c:pt idx="1436">
                  <c:v>30</c:v>
                </c:pt>
                <c:pt idx="1437">
                  <c:v>30</c:v>
                </c:pt>
                <c:pt idx="1438">
                  <c:v>25</c:v>
                </c:pt>
                <c:pt idx="1439">
                  <c:v>23</c:v>
                </c:pt>
                <c:pt idx="1440">
                  <c:v>22</c:v>
                </c:pt>
                <c:pt idx="1441">
                  <c:v>22</c:v>
                </c:pt>
                <c:pt idx="1442">
                  <c:v>24</c:v>
                </c:pt>
                <c:pt idx="1443">
                  <c:v>26</c:v>
                </c:pt>
                <c:pt idx="1444">
                  <c:v>28</c:v>
                </c:pt>
                <c:pt idx="1445">
                  <c:v>29</c:v>
                </c:pt>
                <c:pt idx="1446">
                  <c:v>27</c:v>
                </c:pt>
                <c:pt idx="1447">
                  <c:v>27</c:v>
                </c:pt>
                <c:pt idx="1448">
                  <c:v>27</c:v>
                </c:pt>
                <c:pt idx="1449">
                  <c:v>28</c:v>
                </c:pt>
                <c:pt idx="1450">
                  <c:v>18</c:v>
                </c:pt>
                <c:pt idx="1451">
                  <c:v>19</c:v>
                </c:pt>
                <c:pt idx="1452">
                  <c:v>18</c:v>
                </c:pt>
                <c:pt idx="1453">
                  <c:v>16</c:v>
                </c:pt>
                <c:pt idx="1454">
                  <c:v>16</c:v>
                </c:pt>
                <c:pt idx="1455">
                  <c:v>14</c:v>
                </c:pt>
                <c:pt idx="1456">
                  <c:v>15</c:v>
                </c:pt>
                <c:pt idx="1457">
                  <c:v>14</c:v>
                </c:pt>
                <c:pt idx="1458">
                  <c:v>15</c:v>
                </c:pt>
                <c:pt idx="1459">
                  <c:v>20</c:v>
                </c:pt>
                <c:pt idx="1460">
                  <c:v>18</c:v>
                </c:pt>
                <c:pt idx="1461">
                  <c:v>18</c:v>
                </c:pt>
                <c:pt idx="1462">
                  <c:v>23</c:v>
                </c:pt>
                <c:pt idx="1463">
                  <c:v>22</c:v>
                </c:pt>
                <c:pt idx="1464">
                  <c:v>22</c:v>
                </c:pt>
                <c:pt idx="1465">
                  <c:v>19</c:v>
                </c:pt>
                <c:pt idx="1466">
                  <c:v>15</c:v>
                </c:pt>
                <c:pt idx="1467">
                  <c:v>16</c:v>
                </c:pt>
                <c:pt idx="1468">
                  <c:v>18</c:v>
                </c:pt>
                <c:pt idx="1469">
                  <c:v>18</c:v>
                </c:pt>
                <c:pt idx="1470">
                  <c:v>18</c:v>
                </c:pt>
                <c:pt idx="1471">
                  <c:v>18</c:v>
                </c:pt>
                <c:pt idx="1472">
                  <c:v>17</c:v>
                </c:pt>
                <c:pt idx="1473">
                  <c:v>18</c:v>
                </c:pt>
                <c:pt idx="1474">
                  <c:v>17</c:v>
                </c:pt>
                <c:pt idx="1475">
                  <c:v>17</c:v>
                </c:pt>
                <c:pt idx="1476">
                  <c:v>18</c:v>
                </c:pt>
                <c:pt idx="1477">
                  <c:v>16</c:v>
                </c:pt>
                <c:pt idx="1478">
                  <c:v>16</c:v>
                </c:pt>
                <c:pt idx="1479">
                  <c:v>25</c:v>
                </c:pt>
                <c:pt idx="1480">
                  <c:v>29</c:v>
                </c:pt>
                <c:pt idx="1481">
                  <c:v>29</c:v>
                </c:pt>
                <c:pt idx="1482">
                  <c:v>29</c:v>
                </c:pt>
                <c:pt idx="1483">
                  <c:v>29</c:v>
                </c:pt>
                <c:pt idx="1484">
                  <c:v>16</c:v>
                </c:pt>
                <c:pt idx="1485">
                  <c:v>14</c:v>
                </c:pt>
                <c:pt idx="1486">
                  <c:v>16</c:v>
                </c:pt>
                <c:pt idx="1487">
                  <c:v>15</c:v>
                </c:pt>
                <c:pt idx="1488">
                  <c:v>9</c:v>
                </c:pt>
                <c:pt idx="1489">
                  <c:v>10</c:v>
                </c:pt>
                <c:pt idx="1490">
                  <c:v>17</c:v>
                </c:pt>
                <c:pt idx="1491">
                  <c:v>19</c:v>
                </c:pt>
                <c:pt idx="1492">
                  <c:v>18</c:v>
                </c:pt>
                <c:pt idx="1493">
                  <c:v>17</c:v>
                </c:pt>
                <c:pt idx="1494">
                  <c:v>10</c:v>
                </c:pt>
                <c:pt idx="1495">
                  <c:v>6</c:v>
                </c:pt>
                <c:pt idx="1496">
                  <c:v>6</c:v>
                </c:pt>
                <c:pt idx="1497">
                  <c:v>6</c:v>
                </c:pt>
                <c:pt idx="1498">
                  <c:v>6</c:v>
                </c:pt>
                <c:pt idx="1499">
                  <c:v>6</c:v>
                </c:pt>
                <c:pt idx="1500">
                  <c:v>6</c:v>
                </c:pt>
                <c:pt idx="1501">
                  <c:v>6</c:v>
                </c:pt>
                <c:pt idx="1502">
                  <c:v>4</c:v>
                </c:pt>
                <c:pt idx="1503">
                  <c:v>4</c:v>
                </c:pt>
                <c:pt idx="1504">
                  <c:v>3</c:v>
                </c:pt>
                <c:pt idx="1505">
                  <c:v>3</c:v>
                </c:pt>
                <c:pt idx="1506">
                  <c:v>5</c:v>
                </c:pt>
                <c:pt idx="1507">
                  <c:v>11</c:v>
                </c:pt>
                <c:pt idx="1508">
                  <c:v>12</c:v>
                </c:pt>
                <c:pt idx="1509">
                  <c:v>11</c:v>
                </c:pt>
                <c:pt idx="1510">
                  <c:v>11</c:v>
                </c:pt>
                <c:pt idx="1511">
                  <c:v>11</c:v>
                </c:pt>
                <c:pt idx="1512">
                  <c:v>9</c:v>
                </c:pt>
                <c:pt idx="1513">
                  <c:v>8</c:v>
                </c:pt>
                <c:pt idx="1514">
                  <c:v>6</c:v>
                </c:pt>
                <c:pt idx="1515">
                  <c:v>6</c:v>
                </c:pt>
                <c:pt idx="1516">
                  <c:v>11</c:v>
                </c:pt>
                <c:pt idx="1517">
                  <c:v>11</c:v>
                </c:pt>
                <c:pt idx="1518">
                  <c:v>14</c:v>
                </c:pt>
                <c:pt idx="1519">
                  <c:v>14</c:v>
                </c:pt>
                <c:pt idx="1520">
                  <c:v>11</c:v>
                </c:pt>
                <c:pt idx="1521">
                  <c:v>5</c:v>
                </c:pt>
                <c:pt idx="1522">
                  <c:v>4</c:v>
                </c:pt>
                <c:pt idx="1523">
                  <c:v>5</c:v>
                </c:pt>
                <c:pt idx="1524">
                  <c:v>9</c:v>
                </c:pt>
                <c:pt idx="1525">
                  <c:v>18</c:v>
                </c:pt>
                <c:pt idx="1526">
                  <c:v>22</c:v>
                </c:pt>
                <c:pt idx="1527">
                  <c:v>25</c:v>
                </c:pt>
                <c:pt idx="1528">
                  <c:v>24</c:v>
                </c:pt>
                <c:pt idx="1529">
                  <c:v>19</c:v>
                </c:pt>
                <c:pt idx="1530">
                  <c:v>19</c:v>
                </c:pt>
                <c:pt idx="1531">
                  <c:v>19</c:v>
                </c:pt>
                <c:pt idx="1532">
                  <c:v>17</c:v>
                </c:pt>
                <c:pt idx="1533">
                  <c:v>21</c:v>
                </c:pt>
                <c:pt idx="1534">
                  <c:v>21</c:v>
                </c:pt>
                <c:pt idx="1535">
                  <c:v>23</c:v>
                </c:pt>
                <c:pt idx="1536">
                  <c:v>22</c:v>
                </c:pt>
                <c:pt idx="1537">
                  <c:v>17</c:v>
                </c:pt>
                <c:pt idx="1538">
                  <c:v>15</c:v>
                </c:pt>
                <c:pt idx="1539">
                  <c:v>9</c:v>
                </c:pt>
                <c:pt idx="1540">
                  <c:v>9</c:v>
                </c:pt>
                <c:pt idx="1541">
                  <c:v>9</c:v>
                </c:pt>
                <c:pt idx="1542">
                  <c:v>7</c:v>
                </c:pt>
                <c:pt idx="1543">
                  <c:v>10</c:v>
                </c:pt>
                <c:pt idx="1544">
                  <c:v>11</c:v>
                </c:pt>
                <c:pt idx="1545">
                  <c:v>15</c:v>
                </c:pt>
                <c:pt idx="1546">
                  <c:v>17</c:v>
                </c:pt>
                <c:pt idx="1547">
                  <c:v>19</c:v>
                </c:pt>
                <c:pt idx="1548">
                  <c:v>19</c:v>
                </c:pt>
                <c:pt idx="1549">
                  <c:v>12</c:v>
                </c:pt>
                <c:pt idx="1550">
                  <c:v>10</c:v>
                </c:pt>
                <c:pt idx="1551">
                  <c:v>7</c:v>
                </c:pt>
                <c:pt idx="1552">
                  <c:v>5</c:v>
                </c:pt>
                <c:pt idx="1553">
                  <c:v>5</c:v>
                </c:pt>
                <c:pt idx="1554">
                  <c:v>4</c:v>
                </c:pt>
                <c:pt idx="1555">
                  <c:v>5</c:v>
                </c:pt>
                <c:pt idx="1556">
                  <c:v>5</c:v>
                </c:pt>
                <c:pt idx="1557">
                  <c:v>6</c:v>
                </c:pt>
                <c:pt idx="1558">
                  <c:v>5</c:v>
                </c:pt>
                <c:pt idx="1559">
                  <c:v>6</c:v>
                </c:pt>
                <c:pt idx="1560">
                  <c:v>12</c:v>
                </c:pt>
                <c:pt idx="1561">
                  <c:v>15</c:v>
                </c:pt>
                <c:pt idx="1562">
                  <c:v>20</c:v>
                </c:pt>
                <c:pt idx="1563">
                  <c:v>25</c:v>
                </c:pt>
                <c:pt idx="1564">
                  <c:v>25</c:v>
                </c:pt>
                <c:pt idx="1565">
                  <c:v>25</c:v>
                </c:pt>
                <c:pt idx="1566">
                  <c:v>26</c:v>
                </c:pt>
                <c:pt idx="1567">
                  <c:v>25</c:v>
                </c:pt>
                <c:pt idx="1568">
                  <c:v>25</c:v>
                </c:pt>
                <c:pt idx="1569">
                  <c:v>25</c:v>
                </c:pt>
                <c:pt idx="1570">
                  <c:v>28</c:v>
                </c:pt>
                <c:pt idx="1571">
                  <c:v>30</c:v>
                </c:pt>
                <c:pt idx="1572">
                  <c:v>30</c:v>
                </c:pt>
                <c:pt idx="1573">
                  <c:v>28</c:v>
                </c:pt>
                <c:pt idx="1574">
                  <c:v>31</c:v>
                </c:pt>
                <c:pt idx="1575">
                  <c:v>31</c:v>
                </c:pt>
                <c:pt idx="1576">
                  <c:v>26</c:v>
                </c:pt>
                <c:pt idx="1577">
                  <c:v>22</c:v>
                </c:pt>
                <c:pt idx="1578">
                  <c:v>27</c:v>
                </c:pt>
                <c:pt idx="1579">
                  <c:v>28</c:v>
                </c:pt>
                <c:pt idx="1580">
                  <c:v>25</c:v>
                </c:pt>
                <c:pt idx="1581">
                  <c:v>31</c:v>
                </c:pt>
                <c:pt idx="1582">
                  <c:v>32</c:v>
                </c:pt>
                <c:pt idx="1583">
                  <c:v>30</c:v>
                </c:pt>
                <c:pt idx="1584">
                  <c:v>29</c:v>
                </c:pt>
                <c:pt idx="1585">
                  <c:v>28</c:v>
                </c:pt>
                <c:pt idx="1586">
                  <c:v>30</c:v>
                </c:pt>
                <c:pt idx="1587">
                  <c:v>31</c:v>
                </c:pt>
                <c:pt idx="1588">
                  <c:v>30</c:v>
                </c:pt>
                <c:pt idx="1589">
                  <c:v>29</c:v>
                </c:pt>
                <c:pt idx="1590">
                  <c:v>30</c:v>
                </c:pt>
                <c:pt idx="1591">
                  <c:v>17</c:v>
                </c:pt>
                <c:pt idx="1592">
                  <c:v>17</c:v>
                </c:pt>
                <c:pt idx="1593">
                  <c:v>13</c:v>
                </c:pt>
                <c:pt idx="1594">
                  <c:v>14</c:v>
                </c:pt>
                <c:pt idx="1595">
                  <c:v>14</c:v>
                </c:pt>
                <c:pt idx="1596">
                  <c:v>23</c:v>
                </c:pt>
                <c:pt idx="1597">
                  <c:v>20</c:v>
                </c:pt>
                <c:pt idx="1598">
                  <c:v>24</c:v>
                </c:pt>
                <c:pt idx="1599">
                  <c:v>21</c:v>
                </c:pt>
                <c:pt idx="1600">
                  <c:v>21</c:v>
                </c:pt>
                <c:pt idx="1601">
                  <c:v>18</c:v>
                </c:pt>
                <c:pt idx="1602">
                  <c:v>14</c:v>
                </c:pt>
                <c:pt idx="1603">
                  <c:v>14</c:v>
                </c:pt>
                <c:pt idx="1604">
                  <c:v>20</c:v>
                </c:pt>
                <c:pt idx="1605">
                  <c:v>17</c:v>
                </c:pt>
                <c:pt idx="1606">
                  <c:v>23</c:v>
                </c:pt>
                <c:pt idx="1607">
                  <c:v>23</c:v>
                </c:pt>
                <c:pt idx="1608">
                  <c:v>19</c:v>
                </c:pt>
                <c:pt idx="1609">
                  <c:v>21</c:v>
                </c:pt>
                <c:pt idx="1610">
                  <c:v>22</c:v>
                </c:pt>
                <c:pt idx="1611">
                  <c:v>23</c:v>
                </c:pt>
                <c:pt idx="1612">
                  <c:v>20</c:v>
                </c:pt>
                <c:pt idx="1613">
                  <c:v>25</c:v>
                </c:pt>
                <c:pt idx="1614">
                  <c:v>25</c:v>
                </c:pt>
                <c:pt idx="1615">
                  <c:v>21</c:v>
                </c:pt>
                <c:pt idx="1616">
                  <c:v>23</c:v>
                </c:pt>
                <c:pt idx="1617">
                  <c:v>23</c:v>
                </c:pt>
                <c:pt idx="1618">
                  <c:v>21</c:v>
                </c:pt>
                <c:pt idx="1619">
                  <c:v>22</c:v>
                </c:pt>
                <c:pt idx="1620">
                  <c:v>21</c:v>
                </c:pt>
                <c:pt idx="1621">
                  <c:v>19</c:v>
                </c:pt>
                <c:pt idx="1622">
                  <c:v>23</c:v>
                </c:pt>
                <c:pt idx="1623">
                  <c:v>25</c:v>
                </c:pt>
                <c:pt idx="1624">
                  <c:v>27</c:v>
                </c:pt>
                <c:pt idx="1625">
                  <c:v>25</c:v>
                </c:pt>
                <c:pt idx="1626">
                  <c:v>22</c:v>
                </c:pt>
                <c:pt idx="1627">
                  <c:v>23</c:v>
                </c:pt>
                <c:pt idx="1628">
                  <c:v>22</c:v>
                </c:pt>
                <c:pt idx="1629">
                  <c:v>16</c:v>
                </c:pt>
                <c:pt idx="1630">
                  <c:v>19</c:v>
                </c:pt>
                <c:pt idx="1631">
                  <c:v>17</c:v>
                </c:pt>
                <c:pt idx="1632">
                  <c:v>17</c:v>
                </c:pt>
                <c:pt idx="1633">
                  <c:v>16</c:v>
                </c:pt>
                <c:pt idx="1634">
                  <c:v>17</c:v>
                </c:pt>
                <c:pt idx="1635">
                  <c:v>16</c:v>
                </c:pt>
                <c:pt idx="1636">
                  <c:v>12</c:v>
                </c:pt>
                <c:pt idx="1637">
                  <c:v>14</c:v>
                </c:pt>
                <c:pt idx="1638">
                  <c:v>16</c:v>
                </c:pt>
                <c:pt idx="1639">
                  <c:v>20</c:v>
                </c:pt>
                <c:pt idx="1640">
                  <c:v>17</c:v>
                </c:pt>
                <c:pt idx="1641">
                  <c:v>9</c:v>
                </c:pt>
                <c:pt idx="1642">
                  <c:v>8</c:v>
                </c:pt>
                <c:pt idx="1643">
                  <c:v>8</c:v>
                </c:pt>
                <c:pt idx="1644">
                  <c:v>6</c:v>
                </c:pt>
                <c:pt idx="1645">
                  <c:v>5</c:v>
                </c:pt>
                <c:pt idx="1646">
                  <c:v>5</c:v>
                </c:pt>
                <c:pt idx="1647">
                  <c:v>7</c:v>
                </c:pt>
                <c:pt idx="1648">
                  <c:v>8</c:v>
                </c:pt>
                <c:pt idx="1649">
                  <c:v>8</c:v>
                </c:pt>
                <c:pt idx="1650">
                  <c:v>6</c:v>
                </c:pt>
                <c:pt idx="1651">
                  <c:v>4</c:v>
                </c:pt>
                <c:pt idx="1652">
                  <c:v>5</c:v>
                </c:pt>
                <c:pt idx="1653">
                  <c:v>13</c:v>
                </c:pt>
                <c:pt idx="1654">
                  <c:v>14</c:v>
                </c:pt>
                <c:pt idx="1655">
                  <c:v>19</c:v>
                </c:pt>
                <c:pt idx="1656">
                  <c:v>23</c:v>
                </c:pt>
                <c:pt idx="1657">
                  <c:v>26</c:v>
                </c:pt>
                <c:pt idx="1658">
                  <c:v>27</c:v>
                </c:pt>
                <c:pt idx="1659">
                  <c:v>28</c:v>
                </c:pt>
                <c:pt idx="1660">
                  <c:v>26</c:v>
                </c:pt>
                <c:pt idx="1661">
                  <c:v>28</c:v>
                </c:pt>
                <c:pt idx="1662">
                  <c:v>29</c:v>
                </c:pt>
                <c:pt idx="1663">
                  <c:v>30</c:v>
                </c:pt>
                <c:pt idx="1664">
                  <c:v>32</c:v>
                </c:pt>
                <c:pt idx="1665">
                  <c:v>32</c:v>
                </c:pt>
                <c:pt idx="1666">
                  <c:v>31</c:v>
                </c:pt>
                <c:pt idx="1667">
                  <c:v>29</c:v>
                </c:pt>
                <c:pt idx="1668">
                  <c:v>27</c:v>
                </c:pt>
                <c:pt idx="1669">
                  <c:v>27</c:v>
                </c:pt>
                <c:pt idx="1670">
                  <c:v>22</c:v>
                </c:pt>
                <c:pt idx="1671">
                  <c:v>23</c:v>
                </c:pt>
                <c:pt idx="1672">
                  <c:v>21</c:v>
                </c:pt>
                <c:pt idx="1673">
                  <c:v>21</c:v>
                </c:pt>
                <c:pt idx="1674">
                  <c:v>21</c:v>
                </c:pt>
                <c:pt idx="1675">
                  <c:v>23</c:v>
                </c:pt>
                <c:pt idx="1676">
                  <c:v>23</c:v>
                </c:pt>
                <c:pt idx="1677">
                  <c:v>27</c:v>
                </c:pt>
                <c:pt idx="1678">
                  <c:v>29</c:v>
                </c:pt>
                <c:pt idx="1679">
                  <c:v>28</c:v>
                </c:pt>
                <c:pt idx="1680">
                  <c:v>28</c:v>
                </c:pt>
                <c:pt idx="1681">
                  <c:v>29</c:v>
                </c:pt>
                <c:pt idx="1682">
                  <c:v>28</c:v>
                </c:pt>
                <c:pt idx="1683">
                  <c:v>28</c:v>
                </c:pt>
                <c:pt idx="1684">
                  <c:v>25</c:v>
                </c:pt>
                <c:pt idx="1685">
                  <c:v>24</c:v>
                </c:pt>
                <c:pt idx="1686">
                  <c:v>22</c:v>
                </c:pt>
                <c:pt idx="1687">
                  <c:v>15</c:v>
                </c:pt>
                <c:pt idx="1688">
                  <c:v>15</c:v>
                </c:pt>
                <c:pt idx="1689">
                  <c:v>15</c:v>
                </c:pt>
                <c:pt idx="1690">
                  <c:v>16</c:v>
                </c:pt>
                <c:pt idx="1691">
                  <c:v>22</c:v>
                </c:pt>
                <c:pt idx="1692">
                  <c:v>28</c:v>
                </c:pt>
                <c:pt idx="1693">
                  <c:v>30</c:v>
                </c:pt>
                <c:pt idx="1694">
                  <c:v>30</c:v>
                </c:pt>
                <c:pt idx="1695">
                  <c:v>21</c:v>
                </c:pt>
                <c:pt idx="1696">
                  <c:v>20</c:v>
                </c:pt>
                <c:pt idx="1697">
                  <c:v>15</c:v>
                </c:pt>
                <c:pt idx="1698">
                  <c:v>12</c:v>
                </c:pt>
                <c:pt idx="1699">
                  <c:v>12</c:v>
                </c:pt>
                <c:pt idx="1700">
                  <c:v>13</c:v>
                </c:pt>
                <c:pt idx="1701">
                  <c:v>15</c:v>
                </c:pt>
                <c:pt idx="1702">
                  <c:v>14</c:v>
                </c:pt>
                <c:pt idx="1703">
                  <c:v>12</c:v>
                </c:pt>
                <c:pt idx="1704">
                  <c:v>13</c:v>
                </c:pt>
                <c:pt idx="1705">
                  <c:v>15</c:v>
                </c:pt>
                <c:pt idx="1706">
                  <c:v>21</c:v>
                </c:pt>
                <c:pt idx="1707">
                  <c:v>24</c:v>
                </c:pt>
                <c:pt idx="1708">
                  <c:v>23</c:v>
                </c:pt>
                <c:pt idx="1709">
                  <c:v>24</c:v>
                </c:pt>
                <c:pt idx="1710">
                  <c:v>23</c:v>
                </c:pt>
                <c:pt idx="1711">
                  <c:v>15</c:v>
                </c:pt>
                <c:pt idx="1712">
                  <c:v>16</c:v>
                </c:pt>
                <c:pt idx="1713">
                  <c:v>21</c:v>
                </c:pt>
                <c:pt idx="1714">
                  <c:v>17</c:v>
                </c:pt>
                <c:pt idx="1715">
                  <c:v>21</c:v>
                </c:pt>
                <c:pt idx="1716">
                  <c:v>21</c:v>
                </c:pt>
                <c:pt idx="1717">
                  <c:v>23</c:v>
                </c:pt>
                <c:pt idx="1718">
                  <c:v>20</c:v>
                </c:pt>
                <c:pt idx="1719">
                  <c:v>17</c:v>
                </c:pt>
                <c:pt idx="1720">
                  <c:v>17</c:v>
                </c:pt>
                <c:pt idx="1721">
                  <c:v>16</c:v>
                </c:pt>
                <c:pt idx="1722">
                  <c:v>15</c:v>
                </c:pt>
                <c:pt idx="1723">
                  <c:v>9</c:v>
                </c:pt>
                <c:pt idx="1724">
                  <c:v>9</c:v>
                </c:pt>
                <c:pt idx="1725">
                  <c:v>6</c:v>
                </c:pt>
                <c:pt idx="1726">
                  <c:v>6</c:v>
                </c:pt>
                <c:pt idx="1727">
                  <c:v>5</c:v>
                </c:pt>
                <c:pt idx="1728">
                  <c:v>5</c:v>
                </c:pt>
                <c:pt idx="1729">
                  <c:v>6</c:v>
                </c:pt>
                <c:pt idx="1730">
                  <c:v>8</c:v>
                </c:pt>
                <c:pt idx="1731">
                  <c:v>9</c:v>
                </c:pt>
                <c:pt idx="1732">
                  <c:v>8</c:v>
                </c:pt>
                <c:pt idx="1733">
                  <c:v>9</c:v>
                </c:pt>
                <c:pt idx="1734">
                  <c:v>7</c:v>
                </c:pt>
                <c:pt idx="1735">
                  <c:v>7</c:v>
                </c:pt>
                <c:pt idx="1736">
                  <c:v>6</c:v>
                </c:pt>
                <c:pt idx="1737">
                  <c:v>6</c:v>
                </c:pt>
                <c:pt idx="1738">
                  <c:v>6</c:v>
                </c:pt>
                <c:pt idx="1739">
                  <c:v>11</c:v>
                </c:pt>
                <c:pt idx="1740">
                  <c:v>15</c:v>
                </c:pt>
                <c:pt idx="1741">
                  <c:v>16</c:v>
                </c:pt>
                <c:pt idx="1742">
                  <c:v>16</c:v>
                </c:pt>
                <c:pt idx="1743">
                  <c:v>15</c:v>
                </c:pt>
                <c:pt idx="1744">
                  <c:v>13</c:v>
                </c:pt>
                <c:pt idx="1745">
                  <c:v>5</c:v>
                </c:pt>
                <c:pt idx="1746">
                  <c:v>4</c:v>
                </c:pt>
                <c:pt idx="1747">
                  <c:v>8</c:v>
                </c:pt>
                <c:pt idx="1748">
                  <c:v>12</c:v>
                </c:pt>
                <c:pt idx="1749">
                  <c:v>11</c:v>
                </c:pt>
                <c:pt idx="1750">
                  <c:v>21</c:v>
                </c:pt>
                <c:pt idx="1751">
                  <c:v>24</c:v>
                </c:pt>
                <c:pt idx="1752">
                  <c:v>23</c:v>
                </c:pt>
                <c:pt idx="1753">
                  <c:v>24</c:v>
                </c:pt>
                <c:pt idx="1754">
                  <c:v>23</c:v>
                </c:pt>
                <c:pt idx="1755">
                  <c:v>25</c:v>
                </c:pt>
                <c:pt idx="1756">
                  <c:v>16</c:v>
                </c:pt>
                <c:pt idx="1757">
                  <c:v>15</c:v>
                </c:pt>
                <c:pt idx="1758">
                  <c:v>16</c:v>
                </c:pt>
                <c:pt idx="1759">
                  <c:v>16</c:v>
                </c:pt>
                <c:pt idx="1760">
                  <c:v>20</c:v>
                </c:pt>
                <c:pt idx="1761">
                  <c:v>26</c:v>
                </c:pt>
                <c:pt idx="1762">
                  <c:v>18</c:v>
                </c:pt>
                <c:pt idx="1763">
                  <c:v>27</c:v>
                </c:pt>
                <c:pt idx="1764">
                  <c:v>27</c:v>
                </c:pt>
                <c:pt idx="1765">
                  <c:v>26</c:v>
                </c:pt>
                <c:pt idx="1766">
                  <c:v>28</c:v>
                </c:pt>
                <c:pt idx="1767">
                  <c:v>21</c:v>
                </c:pt>
                <c:pt idx="1768">
                  <c:v>21</c:v>
                </c:pt>
                <c:pt idx="1769">
                  <c:v>17</c:v>
                </c:pt>
                <c:pt idx="1770">
                  <c:v>14</c:v>
                </c:pt>
                <c:pt idx="1771">
                  <c:v>16</c:v>
                </c:pt>
                <c:pt idx="1772">
                  <c:v>30</c:v>
                </c:pt>
                <c:pt idx="1773">
                  <c:v>26</c:v>
                </c:pt>
                <c:pt idx="1774">
                  <c:v>24</c:v>
                </c:pt>
                <c:pt idx="1775">
                  <c:v>16</c:v>
                </c:pt>
                <c:pt idx="1776">
                  <c:v>12</c:v>
                </c:pt>
                <c:pt idx="1777">
                  <c:v>10</c:v>
                </c:pt>
                <c:pt idx="1778">
                  <c:v>10</c:v>
                </c:pt>
                <c:pt idx="1779">
                  <c:v>25</c:v>
                </c:pt>
                <c:pt idx="1780">
                  <c:v>30</c:v>
                </c:pt>
                <c:pt idx="1781">
                  <c:v>31</c:v>
                </c:pt>
                <c:pt idx="1782">
                  <c:v>28</c:v>
                </c:pt>
                <c:pt idx="1783">
                  <c:v>29</c:v>
                </c:pt>
                <c:pt idx="1784">
                  <c:v>21</c:v>
                </c:pt>
                <c:pt idx="1785">
                  <c:v>16</c:v>
                </c:pt>
                <c:pt idx="1786">
                  <c:v>10</c:v>
                </c:pt>
                <c:pt idx="1787">
                  <c:v>20</c:v>
                </c:pt>
                <c:pt idx="1788">
                  <c:v>20</c:v>
                </c:pt>
                <c:pt idx="1789">
                  <c:v>28</c:v>
                </c:pt>
                <c:pt idx="1790">
                  <c:v>30</c:v>
                </c:pt>
                <c:pt idx="1791">
                  <c:v>30</c:v>
                </c:pt>
                <c:pt idx="1792">
                  <c:v>30</c:v>
                </c:pt>
                <c:pt idx="1793">
                  <c:v>29</c:v>
                </c:pt>
                <c:pt idx="1794">
                  <c:v>28</c:v>
                </c:pt>
                <c:pt idx="1795">
                  <c:v>27</c:v>
                </c:pt>
                <c:pt idx="1796">
                  <c:v>28</c:v>
                </c:pt>
                <c:pt idx="1797">
                  <c:v>30</c:v>
                </c:pt>
                <c:pt idx="1798">
                  <c:v>32</c:v>
                </c:pt>
                <c:pt idx="1799">
                  <c:v>30</c:v>
                </c:pt>
                <c:pt idx="1800">
                  <c:v>26</c:v>
                </c:pt>
                <c:pt idx="1801">
                  <c:v>27</c:v>
                </c:pt>
                <c:pt idx="1802">
                  <c:v>24</c:v>
                </c:pt>
                <c:pt idx="1803">
                  <c:v>27</c:v>
                </c:pt>
                <c:pt idx="1804">
                  <c:v>29</c:v>
                </c:pt>
                <c:pt idx="1805">
                  <c:v>29</c:v>
                </c:pt>
                <c:pt idx="1806">
                  <c:v>27</c:v>
                </c:pt>
                <c:pt idx="1807">
                  <c:v>23</c:v>
                </c:pt>
                <c:pt idx="1808">
                  <c:v>23</c:v>
                </c:pt>
                <c:pt idx="1809">
                  <c:v>26</c:v>
                </c:pt>
                <c:pt idx="1810">
                  <c:v>26</c:v>
                </c:pt>
                <c:pt idx="1811">
                  <c:v>29</c:v>
                </c:pt>
                <c:pt idx="1812">
                  <c:v>29</c:v>
                </c:pt>
                <c:pt idx="1813">
                  <c:v>27</c:v>
                </c:pt>
                <c:pt idx="1814">
                  <c:v>27</c:v>
                </c:pt>
                <c:pt idx="1815">
                  <c:v>30</c:v>
                </c:pt>
                <c:pt idx="1816">
                  <c:v>26</c:v>
                </c:pt>
                <c:pt idx="1817">
                  <c:v>28</c:v>
                </c:pt>
                <c:pt idx="1818">
                  <c:v>27</c:v>
                </c:pt>
                <c:pt idx="1819">
                  <c:v>28</c:v>
                </c:pt>
                <c:pt idx="1820">
                  <c:v>26</c:v>
                </c:pt>
                <c:pt idx="1821">
                  <c:v>28</c:v>
                </c:pt>
                <c:pt idx="1822">
                  <c:v>27</c:v>
                </c:pt>
                <c:pt idx="1823">
                  <c:v>28</c:v>
                </c:pt>
                <c:pt idx="1824">
                  <c:v>25</c:v>
                </c:pt>
                <c:pt idx="1825">
                  <c:v>28</c:v>
                </c:pt>
                <c:pt idx="1826">
                  <c:v>29</c:v>
                </c:pt>
                <c:pt idx="1827">
                  <c:v>30</c:v>
                </c:pt>
                <c:pt idx="1828">
                  <c:v>33</c:v>
                </c:pt>
                <c:pt idx="1829">
                  <c:v>33</c:v>
                </c:pt>
                <c:pt idx="1830">
                  <c:v>33</c:v>
                </c:pt>
                <c:pt idx="1831">
                  <c:v>33</c:v>
                </c:pt>
                <c:pt idx="1832">
                  <c:v>33</c:v>
                </c:pt>
                <c:pt idx="1833">
                  <c:v>33</c:v>
                </c:pt>
                <c:pt idx="1834">
                  <c:v>33</c:v>
                </c:pt>
                <c:pt idx="1835">
                  <c:v>33</c:v>
                </c:pt>
                <c:pt idx="1836">
                  <c:v>31</c:v>
                </c:pt>
                <c:pt idx="1837">
                  <c:v>30</c:v>
                </c:pt>
                <c:pt idx="1838">
                  <c:v>29</c:v>
                </c:pt>
                <c:pt idx="1839">
                  <c:v>26</c:v>
                </c:pt>
                <c:pt idx="1840">
                  <c:v>26</c:v>
                </c:pt>
                <c:pt idx="1841">
                  <c:v>25</c:v>
                </c:pt>
                <c:pt idx="1842">
                  <c:v>30</c:v>
                </c:pt>
                <c:pt idx="1843">
                  <c:v>28</c:v>
                </c:pt>
                <c:pt idx="1844">
                  <c:v>31</c:v>
                </c:pt>
                <c:pt idx="1845">
                  <c:v>32</c:v>
                </c:pt>
                <c:pt idx="1846">
                  <c:v>32</c:v>
                </c:pt>
                <c:pt idx="1847">
                  <c:v>31</c:v>
                </c:pt>
                <c:pt idx="1848">
                  <c:v>31</c:v>
                </c:pt>
                <c:pt idx="1849">
                  <c:v>30</c:v>
                </c:pt>
                <c:pt idx="1850">
                  <c:v>25</c:v>
                </c:pt>
                <c:pt idx="1851">
                  <c:v>25</c:v>
                </c:pt>
                <c:pt idx="1852">
                  <c:v>24</c:v>
                </c:pt>
                <c:pt idx="1853">
                  <c:v>30</c:v>
                </c:pt>
                <c:pt idx="1854">
                  <c:v>28</c:v>
                </c:pt>
                <c:pt idx="1855">
                  <c:v>24</c:v>
                </c:pt>
                <c:pt idx="1856">
                  <c:v>22</c:v>
                </c:pt>
                <c:pt idx="1857">
                  <c:v>18</c:v>
                </c:pt>
                <c:pt idx="1858">
                  <c:v>21</c:v>
                </c:pt>
                <c:pt idx="1859">
                  <c:v>22</c:v>
                </c:pt>
                <c:pt idx="1860">
                  <c:v>23</c:v>
                </c:pt>
                <c:pt idx="1861">
                  <c:v>26</c:v>
                </c:pt>
                <c:pt idx="1862">
                  <c:v>27</c:v>
                </c:pt>
                <c:pt idx="1863">
                  <c:v>27</c:v>
                </c:pt>
                <c:pt idx="1864">
                  <c:v>27</c:v>
                </c:pt>
                <c:pt idx="1865">
                  <c:v>27</c:v>
                </c:pt>
                <c:pt idx="1866">
                  <c:v>21</c:v>
                </c:pt>
                <c:pt idx="1867">
                  <c:v>17</c:v>
                </c:pt>
                <c:pt idx="1868">
                  <c:v>14</c:v>
                </c:pt>
                <c:pt idx="1869">
                  <c:v>15</c:v>
                </c:pt>
                <c:pt idx="1870">
                  <c:v>13</c:v>
                </c:pt>
                <c:pt idx="1871">
                  <c:v>11</c:v>
                </c:pt>
                <c:pt idx="1872">
                  <c:v>11</c:v>
                </c:pt>
                <c:pt idx="1873">
                  <c:v>10</c:v>
                </c:pt>
                <c:pt idx="1874">
                  <c:v>10</c:v>
                </c:pt>
                <c:pt idx="1875">
                  <c:v>9</c:v>
                </c:pt>
                <c:pt idx="1876">
                  <c:v>8</c:v>
                </c:pt>
                <c:pt idx="1877">
                  <c:v>7</c:v>
                </c:pt>
                <c:pt idx="1878">
                  <c:v>10</c:v>
                </c:pt>
                <c:pt idx="1879">
                  <c:v>8</c:v>
                </c:pt>
                <c:pt idx="1880">
                  <c:v>18</c:v>
                </c:pt>
                <c:pt idx="1881">
                  <c:v>19</c:v>
                </c:pt>
                <c:pt idx="1882">
                  <c:v>21</c:v>
                </c:pt>
                <c:pt idx="1883">
                  <c:v>18</c:v>
                </c:pt>
                <c:pt idx="1884">
                  <c:v>16</c:v>
                </c:pt>
                <c:pt idx="1885">
                  <c:v>15</c:v>
                </c:pt>
                <c:pt idx="1886">
                  <c:v>18</c:v>
                </c:pt>
                <c:pt idx="1887">
                  <c:v>15</c:v>
                </c:pt>
                <c:pt idx="1888">
                  <c:v>18</c:v>
                </c:pt>
                <c:pt idx="1889">
                  <c:v>18</c:v>
                </c:pt>
                <c:pt idx="1890">
                  <c:v>19</c:v>
                </c:pt>
                <c:pt idx="1891">
                  <c:v>15</c:v>
                </c:pt>
                <c:pt idx="1892">
                  <c:v>17</c:v>
                </c:pt>
                <c:pt idx="1893">
                  <c:v>25</c:v>
                </c:pt>
                <c:pt idx="1894">
                  <c:v>23</c:v>
                </c:pt>
                <c:pt idx="1895">
                  <c:v>24</c:v>
                </c:pt>
                <c:pt idx="1896">
                  <c:v>21</c:v>
                </c:pt>
                <c:pt idx="1897">
                  <c:v>22</c:v>
                </c:pt>
                <c:pt idx="1898">
                  <c:v>19</c:v>
                </c:pt>
                <c:pt idx="1899">
                  <c:v>21</c:v>
                </c:pt>
                <c:pt idx="1900">
                  <c:v>16</c:v>
                </c:pt>
                <c:pt idx="1901">
                  <c:v>11</c:v>
                </c:pt>
                <c:pt idx="1902">
                  <c:v>10</c:v>
                </c:pt>
                <c:pt idx="1903">
                  <c:v>7</c:v>
                </c:pt>
                <c:pt idx="1904">
                  <c:v>7</c:v>
                </c:pt>
                <c:pt idx="1905">
                  <c:v>8</c:v>
                </c:pt>
                <c:pt idx="1906">
                  <c:v>11</c:v>
                </c:pt>
                <c:pt idx="1907">
                  <c:v>11</c:v>
                </c:pt>
                <c:pt idx="1908">
                  <c:v>11</c:v>
                </c:pt>
                <c:pt idx="1909">
                  <c:v>11</c:v>
                </c:pt>
                <c:pt idx="1910">
                  <c:v>20</c:v>
                </c:pt>
                <c:pt idx="1911">
                  <c:v>21</c:v>
                </c:pt>
                <c:pt idx="1912">
                  <c:v>20</c:v>
                </c:pt>
                <c:pt idx="1913">
                  <c:v>20</c:v>
                </c:pt>
                <c:pt idx="1914">
                  <c:v>19</c:v>
                </c:pt>
                <c:pt idx="1915">
                  <c:v>12</c:v>
                </c:pt>
                <c:pt idx="1916">
                  <c:v>15</c:v>
                </c:pt>
                <c:pt idx="1917">
                  <c:v>13</c:v>
                </c:pt>
                <c:pt idx="1918">
                  <c:v>13</c:v>
                </c:pt>
                <c:pt idx="1919">
                  <c:v>22</c:v>
                </c:pt>
                <c:pt idx="1920">
                  <c:v>16</c:v>
                </c:pt>
                <c:pt idx="1921">
                  <c:v>19</c:v>
                </c:pt>
                <c:pt idx="1922">
                  <c:v>16</c:v>
                </c:pt>
                <c:pt idx="1923">
                  <c:v>17</c:v>
                </c:pt>
                <c:pt idx="1924">
                  <c:v>15</c:v>
                </c:pt>
                <c:pt idx="1925">
                  <c:v>19</c:v>
                </c:pt>
                <c:pt idx="1926">
                  <c:v>21</c:v>
                </c:pt>
                <c:pt idx="1927">
                  <c:v>21</c:v>
                </c:pt>
                <c:pt idx="1928">
                  <c:v>19</c:v>
                </c:pt>
                <c:pt idx="1929">
                  <c:v>16</c:v>
                </c:pt>
                <c:pt idx="1930">
                  <c:v>8</c:v>
                </c:pt>
                <c:pt idx="1931">
                  <c:v>5</c:v>
                </c:pt>
                <c:pt idx="1932">
                  <c:v>7</c:v>
                </c:pt>
                <c:pt idx="1933">
                  <c:v>24</c:v>
                </c:pt>
                <c:pt idx="1934">
                  <c:v>25</c:v>
                </c:pt>
                <c:pt idx="1935">
                  <c:v>26</c:v>
                </c:pt>
                <c:pt idx="1936">
                  <c:v>29</c:v>
                </c:pt>
                <c:pt idx="1937">
                  <c:v>28</c:v>
                </c:pt>
                <c:pt idx="1938">
                  <c:v>30</c:v>
                </c:pt>
                <c:pt idx="1939">
                  <c:v>31</c:v>
                </c:pt>
                <c:pt idx="1940">
                  <c:v>31</c:v>
                </c:pt>
                <c:pt idx="1941">
                  <c:v>31</c:v>
                </c:pt>
                <c:pt idx="1942">
                  <c:v>30</c:v>
                </c:pt>
                <c:pt idx="1943">
                  <c:v>30</c:v>
                </c:pt>
                <c:pt idx="1944">
                  <c:v>30</c:v>
                </c:pt>
                <c:pt idx="1945">
                  <c:v>30</c:v>
                </c:pt>
                <c:pt idx="1946">
                  <c:v>31</c:v>
                </c:pt>
                <c:pt idx="1947">
                  <c:v>26</c:v>
                </c:pt>
                <c:pt idx="1948">
                  <c:v>23</c:v>
                </c:pt>
                <c:pt idx="1949">
                  <c:v>23</c:v>
                </c:pt>
                <c:pt idx="1950">
                  <c:v>23</c:v>
                </c:pt>
                <c:pt idx="1951">
                  <c:v>25</c:v>
                </c:pt>
                <c:pt idx="1952">
                  <c:v>25</c:v>
                </c:pt>
                <c:pt idx="1953">
                  <c:v>25</c:v>
                </c:pt>
                <c:pt idx="1954">
                  <c:v>22</c:v>
                </c:pt>
                <c:pt idx="1955">
                  <c:v>23</c:v>
                </c:pt>
                <c:pt idx="1956">
                  <c:v>28</c:v>
                </c:pt>
                <c:pt idx="1957">
                  <c:v>28</c:v>
                </c:pt>
                <c:pt idx="1958">
                  <c:v>28</c:v>
                </c:pt>
                <c:pt idx="1959">
                  <c:v>28</c:v>
                </c:pt>
                <c:pt idx="1960">
                  <c:v>27</c:v>
                </c:pt>
                <c:pt idx="1961">
                  <c:v>27</c:v>
                </c:pt>
                <c:pt idx="1962">
                  <c:v>28</c:v>
                </c:pt>
                <c:pt idx="1963">
                  <c:v>29</c:v>
                </c:pt>
                <c:pt idx="1964">
                  <c:v>28</c:v>
                </c:pt>
                <c:pt idx="1965">
                  <c:v>28</c:v>
                </c:pt>
                <c:pt idx="1966">
                  <c:v>29</c:v>
                </c:pt>
                <c:pt idx="1967">
                  <c:v>31</c:v>
                </c:pt>
                <c:pt idx="1968">
                  <c:v>28</c:v>
                </c:pt>
                <c:pt idx="1969">
                  <c:v>26</c:v>
                </c:pt>
                <c:pt idx="1970">
                  <c:v>22</c:v>
                </c:pt>
                <c:pt idx="1971">
                  <c:v>21</c:v>
                </c:pt>
                <c:pt idx="1972">
                  <c:v>20</c:v>
                </c:pt>
                <c:pt idx="1973">
                  <c:v>21</c:v>
                </c:pt>
                <c:pt idx="1974">
                  <c:v>21</c:v>
                </c:pt>
                <c:pt idx="1975">
                  <c:v>23</c:v>
                </c:pt>
                <c:pt idx="1976">
                  <c:v>28</c:v>
                </c:pt>
                <c:pt idx="1977">
                  <c:v>29</c:v>
                </c:pt>
                <c:pt idx="1978">
                  <c:v>28</c:v>
                </c:pt>
                <c:pt idx="1979">
                  <c:v>18</c:v>
                </c:pt>
                <c:pt idx="1980">
                  <c:v>15</c:v>
                </c:pt>
                <c:pt idx="1981">
                  <c:v>15</c:v>
                </c:pt>
                <c:pt idx="1982">
                  <c:v>14</c:v>
                </c:pt>
                <c:pt idx="1983">
                  <c:v>13</c:v>
                </c:pt>
                <c:pt idx="1984">
                  <c:v>13</c:v>
                </c:pt>
                <c:pt idx="1985">
                  <c:v>16</c:v>
                </c:pt>
                <c:pt idx="1986">
                  <c:v>18</c:v>
                </c:pt>
                <c:pt idx="1987">
                  <c:v>18</c:v>
                </c:pt>
                <c:pt idx="1988">
                  <c:v>19</c:v>
                </c:pt>
                <c:pt idx="1989">
                  <c:v>19</c:v>
                </c:pt>
                <c:pt idx="1990">
                  <c:v>16</c:v>
                </c:pt>
                <c:pt idx="1991">
                  <c:v>19</c:v>
                </c:pt>
                <c:pt idx="1992">
                  <c:v>20</c:v>
                </c:pt>
                <c:pt idx="1993">
                  <c:v>22</c:v>
                </c:pt>
                <c:pt idx="1994">
                  <c:v>23</c:v>
                </c:pt>
                <c:pt idx="1995">
                  <c:v>24</c:v>
                </c:pt>
                <c:pt idx="1996">
                  <c:v>17</c:v>
                </c:pt>
                <c:pt idx="1997">
                  <c:v>21</c:v>
                </c:pt>
                <c:pt idx="1998">
                  <c:v>23</c:v>
                </c:pt>
                <c:pt idx="1999">
                  <c:v>19</c:v>
                </c:pt>
                <c:pt idx="2000">
                  <c:v>16</c:v>
                </c:pt>
                <c:pt idx="2001">
                  <c:v>17</c:v>
                </c:pt>
                <c:pt idx="2002">
                  <c:v>16</c:v>
                </c:pt>
                <c:pt idx="2003">
                  <c:v>15</c:v>
                </c:pt>
                <c:pt idx="2004">
                  <c:v>17</c:v>
                </c:pt>
                <c:pt idx="2005">
                  <c:v>21</c:v>
                </c:pt>
                <c:pt idx="2006">
                  <c:v>22</c:v>
                </c:pt>
                <c:pt idx="2007">
                  <c:v>20</c:v>
                </c:pt>
                <c:pt idx="2008">
                  <c:v>21</c:v>
                </c:pt>
                <c:pt idx="2009">
                  <c:v>20</c:v>
                </c:pt>
                <c:pt idx="2010">
                  <c:v>20</c:v>
                </c:pt>
                <c:pt idx="2011">
                  <c:v>24</c:v>
                </c:pt>
                <c:pt idx="2012">
                  <c:v>25</c:v>
                </c:pt>
                <c:pt idx="2013">
                  <c:v>26</c:v>
                </c:pt>
                <c:pt idx="2014">
                  <c:v>26</c:v>
                </c:pt>
                <c:pt idx="2015">
                  <c:v>23</c:v>
                </c:pt>
                <c:pt idx="2016">
                  <c:v>18</c:v>
                </c:pt>
                <c:pt idx="2017">
                  <c:v>20</c:v>
                </c:pt>
                <c:pt idx="2018">
                  <c:v>24</c:v>
                </c:pt>
                <c:pt idx="2019">
                  <c:v>25</c:v>
                </c:pt>
                <c:pt idx="2020">
                  <c:v>27</c:v>
                </c:pt>
                <c:pt idx="2021">
                  <c:v>29</c:v>
                </c:pt>
                <c:pt idx="2022">
                  <c:v>29</c:v>
                </c:pt>
                <c:pt idx="2023">
                  <c:v>28</c:v>
                </c:pt>
                <c:pt idx="2024">
                  <c:v>29</c:v>
                </c:pt>
                <c:pt idx="2025">
                  <c:v>29</c:v>
                </c:pt>
                <c:pt idx="2026">
                  <c:v>29</c:v>
                </c:pt>
                <c:pt idx="2027">
                  <c:v>28</c:v>
                </c:pt>
                <c:pt idx="2028">
                  <c:v>17</c:v>
                </c:pt>
                <c:pt idx="2029">
                  <c:v>15</c:v>
                </c:pt>
                <c:pt idx="2030">
                  <c:v>6</c:v>
                </c:pt>
                <c:pt idx="2031">
                  <c:v>4</c:v>
                </c:pt>
                <c:pt idx="2032">
                  <c:v>4</c:v>
                </c:pt>
                <c:pt idx="2033">
                  <c:v>4</c:v>
                </c:pt>
                <c:pt idx="2034">
                  <c:v>4</c:v>
                </c:pt>
                <c:pt idx="2035">
                  <c:v>8</c:v>
                </c:pt>
                <c:pt idx="2036">
                  <c:v>17</c:v>
                </c:pt>
                <c:pt idx="2037">
                  <c:v>18</c:v>
                </c:pt>
                <c:pt idx="2038">
                  <c:v>16</c:v>
                </c:pt>
                <c:pt idx="2039">
                  <c:v>14</c:v>
                </c:pt>
                <c:pt idx="2040">
                  <c:v>6</c:v>
                </c:pt>
                <c:pt idx="2041">
                  <c:v>4</c:v>
                </c:pt>
                <c:pt idx="2042">
                  <c:v>6</c:v>
                </c:pt>
                <c:pt idx="2043">
                  <c:v>5</c:v>
                </c:pt>
                <c:pt idx="2044">
                  <c:v>7</c:v>
                </c:pt>
                <c:pt idx="2045">
                  <c:v>6</c:v>
                </c:pt>
                <c:pt idx="2046">
                  <c:v>6</c:v>
                </c:pt>
                <c:pt idx="2047">
                  <c:v>7</c:v>
                </c:pt>
                <c:pt idx="2048">
                  <c:v>11</c:v>
                </c:pt>
                <c:pt idx="2049">
                  <c:v>10</c:v>
                </c:pt>
                <c:pt idx="2050">
                  <c:v>10</c:v>
                </c:pt>
                <c:pt idx="2051">
                  <c:v>14</c:v>
                </c:pt>
                <c:pt idx="2052">
                  <c:v>14</c:v>
                </c:pt>
                <c:pt idx="2053">
                  <c:v>9</c:v>
                </c:pt>
                <c:pt idx="2054">
                  <c:v>9</c:v>
                </c:pt>
                <c:pt idx="2055">
                  <c:v>8</c:v>
                </c:pt>
                <c:pt idx="2056">
                  <c:v>6</c:v>
                </c:pt>
                <c:pt idx="2057">
                  <c:v>15</c:v>
                </c:pt>
                <c:pt idx="2058">
                  <c:v>16</c:v>
                </c:pt>
                <c:pt idx="2059">
                  <c:v>30</c:v>
                </c:pt>
                <c:pt idx="2060">
                  <c:v>30</c:v>
                </c:pt>
                <c:pt idx="2061">
                  <c:v>30</c:v>
                </c:pt>
                <c:pt idx="2062">
                  <c:v>30</c:v>
                </c:pt>
                <c:pt idx="2063">
                  <c:v>30</c:v>
                </c:pt>
                <c:pt idx="2064">
                  <c:v>17</c:v>
                </c:pt>
                <c:pt idx="2065">
                  <c:v>17</c:v>
                </c:pt>
                <c:pt idx="2066">
                  <c:v>15</c:v>
                </c:pt>
                <c:pt idx="2067">
                  <c:v>13</c:v>
                </c:pt>
                <c:pt idx="2068">
                  <c:v>13</c:v>
                </c:pt>
                <c:pt idx="2069">
                  <c:v>13</c:v>
                </c:pt>
                <c:pt idx="2070">
                  <c:v>12</c:v>
                </c:pt>
                <c:pt idx="2071">
                  <c:v>12</c:v>
                </c:pt>
                <c:pt idx="2072">
                  <c:v>19</c:v>
                </c:pt>
                <c:pt idx="2073">
                  <c:v>20</c:v>
                </c:pt>
                <c:pt idx="2074">
                  <c:v>18</c:v>
                </c:pt>
                <c:pt idx="2075">
                  <c:v>18</c:v>
                </c:pt>
                <c:pt idx="2076">
                  <c:v>19</c:v>
                </c:pt>
                <c:pt idx="2077">
                  <c:v>18</c:v>
                </c:pt>
                <c:pt idx="2078">
                  <c:v>19</c:v>
                </c:pt>
                <c:pt idx="2079">
                  <c:v>18</c:v>
                </c:pt>
                <c:pt idx="2080">
                  <c:v>12</c:v>
                </c:pt>
                <c:pt idx="2081">
                  <c:v>13</c:v>
                </c:pt>
                <c:pt idx="2082">
                  <c:v>7</c:v>
                </c:pt>
                <c:pt idx="2083">
                  <c:v>5</c:v>
                </c:pt>
                <c:pt idx="2084">
                  <c:v>5</c:v>
                </c:pt>
                <c:pt idx="2085">
                  <c:v>5</c:v>
                </c:pt>
                <c:pt idx="2086">
                  <c:v>5</c:v>
                </c:pt>
                <c:pt idx="2087">
                  <c:v>10</c:v>
                </c:pt>
                <c:pt idx="2088">
                  <c:v>12</c:v>
                </c:pt>
                <c:pt idx="2089">
                  <c:v>13</c:v>
                </c:pt>
                <c:pt idx="2090">
                  <c:v>11</c:v>
                </c:pt>
                <c:pt idx="2091">
                  <c:v>10</c:v>
                </c:pt>
                <c:pt idx="2092">
                  <c:v>10</c:v>
                </c:pt>
                <c:pt idx="2093">
                  <c:v>10</c:v>
                </c:pt>
                <c:pt idx="2094">
                  <c:v>10</c:v>
                </c:pt>
                <c:pt idx="2095">
                  <c:v>8</c:v>
                </c:pt>
                <c:pt idx="2096">
                  <c:v>9</c:v>
                </c:pt>
                <c:pt idx="2097">
                  <c:v>10</c:v>
                </c:pt>
                <c:pt idx="2098">
                  <c:v>7</c:v>
                </c:pt>
                <c:pt idx="2099">
                  <c:v>6</c:v>
                </c:pt>
                <c:pt idx="2100">
                  <c:v>9</c:v>
                </c:pt>
                <c:pt idx="2101">
                  <c:v>6</c:v>
                </c:pt>
                <c:pt idx="2102">
                  <c:v>6</c:v>
                </c:pt>
                <c:pt idx="2103">
                  <c:v>6</c:v>
                </c:pt>
                <c:pt idx="2104">
                  <c:v>10</c:v>
                </c:pt>
                <c:pt idx="2105">
                  <c:v>9</c:v>
                </c:pt>
                <c:pt idx="2106">
                  <c:v>9</c:v>
                </c:pt>
                <c:pt idx="2107">
                  <c:v>7</c:v>
                </c:pt>
                <c:pt idx="2108">
                  <c:v>5</c:v>
                </c:pt>
                <c:pt idx="2109">
                  <c:v>4</c:v>
                </c:pt>
                <c:pt idx="2110">
                  <c:v>4</c:v>
                </c:pt>
                <c:pt idx="2111">
                  <c:v>5</c:v>
                </c:pt>
                <c:pt idx="2112">
                  <c:v>7</c:v>
                </c:pt>
                <c:pt idx="2113">
                  <c:v>8</c:v>
                </c:pt>
                <c:pt idx="2114">
                  <c:v>6</c:v>
                </c:pt>
                <c:pt idx="2115">
                  <c:v>6</c:v>
                </c:pt>
                <c:pt idx="2116">
                  <c:v>5</c:v>
                </c:pt>
                <c:pt idx="2117">
                  <c:v>4</c:v>
                </c:pt>
                <c:pt idx="2118">
                  <c:v>3</c:v>
                </c:pt>
                <c:pt idx="2119">
                  <c:v>5</c:v>
                </c:pt>
                <c:pt idx="2120">
                  <c:v>5</c:v>
                </c:pt>
                <c:pt idx="2121">
                  <c:v>4</c:v>
                </c:pt>
                <c:pt idx="2122">
                  <c:v>5</c:v>
                </c:pt>
                <c:pt idx="2123">
                  <c:v>5</c:v>
                </c:pt>
                <c:pt idx="2124">
                  <c:v>8</c:v>
                </c:pt>
                <c:pt idx="2125">
                  <c:v>8</c:v>
                </c:pt>
                <c:pt idx="2126">
                  <c:v>3</c:v>
                </c:pt>
                <c:pt idx="2127">
                  <c:v>4</c:v>
                </c:pt>
                <c:pt idx="2128">
                  <c:v>4</c:v>
                </c:pt>
                <c:pt idx="2129">
                  <c:v>3</c:v>
                </c:pt>
                <c:pt idx="2130">
                  <c:v>3</c:v>
                </c:pt>
                <c:pt idx="2131">
                  <c:v>6</c:v>
                </c:pt>
                <c:pt idx="2132">
                  <c:v>8</c:v>
                </c:pt>
                <c:pt idx="2133">
                  <c:v>6</c:v>
                </c:pt>
                <c:pt idx="2134">
                  <c:v>6</c:v>
                </c:pt>
                <c:pt idx="2135">
                  <c:v>7</c:v>
                </c:pt>
                <c:pt idx="2136">
                  <c:v>8</c:v>
                </c:pt>
                <c:pt idx="2137">
                  <c:v>10</c:v>
                </c:pt>
                <c:pt idx="2138">
                  <c:v>14</c:v>
                </c:pt>
                <c:pt idx="2139">
                  <c:v>14</c:v>
                </c:pt>
                <c:pt idx="2140">
                  <c:v>15</c:v>
                </c:pt>
                <c:pt idx="2141">
                  <c:v>15</c:v>
                </c:pt>
                <c:pt idx="2142">
                  <c:v>15</c:v>
                </c:pt>
                <c:pt idx="2143">
                  <c:v>14</c:v>
                </c:pt>
                <c:pt idx="2144">
                  <c:v>11</c:v>
                </c:pt>
                <c:pt idx="2145">
                  <c:v>9</c:v>
                </c:pt>
                <c:pt idx="2146">
                  <c:v>8</c:v>
                </c:pt>
                <c:pt idx="2147">
                  <c:v>9</c:v>
                </c:pt>
                <c:pt idx="2148">
                  <c:v>15</c:v>
                </c:pt>
                <c:pt idx="2149">
                  <c:v>13</c:v>
                </c:pt>
                <c:pt idx="2150">
                  <c:v>16</c:v>
                </c:pt>
                <c:pt idx="2151">
                  <c:v>13</c:v>
                </c:pt>
                <c:pt idx="2152">
                  <c:v>10</c:v>
                </c:pt>
                <c:pt idx="2153">
                  <c:v>12</c:v>
                </c:pt>
                <c:pt idx="2154">
                  <c:v>12</c:v>
                </c:pt>
                <c:pt idx="2155">
                  <c:v>12</c:v>
                </c:pt>
                <c:pt idx="2156">
                  <c:v>16</c:v>
                </c:pt>
                <c:pt idx="2157">
                  <c:v>16</c:v>
                </c:pt>
                <c:pt idx="2158">
                  <c:v>12</c:v>
                </c:pt>
                <c:pt idx="2159">
                  <c:v>6</c:v>
                </c:pt>
                <c:pt idx="2160">
                  <c:v>7</c:v>
                </c:pt>
                <c:pt idx="2161">
                  <c:v>7</c:v>
                </c:pt>
                <c:pt idx="2162">
                  <c:v>9</c:v>
                </c:pt>
                <c:pt idx="2163">
                  <c:v>16</c:v>
                </c:pt>
                <c:pt idx="2164">
                  <c:v>17</c:v>
                </c:pt>
                <c:pt idx="2165">
                  <c:v>18</c:v>
                </c:pt>
                <c:pt idx="2166">
                  <c:v>21</c:v>
                </c:pt>
                <c:pt idx="2167">
                  <c:v>20</c:v>
                </c:pt>
                <c:pt idx="2168">
                  <c:v>13</c:v>
                </c:pt>
                <c:pt idx="2169">
                  <c:v>13</c:v>
                </c:pt>
                <c:pt idx="2170">
                  <c:v>13</c:v>
                </c:pt>
                <c:pt idx="2171">
                  <c:v>13</c:v>
                </c:pt>
                <c:pt idx="2172">
                  <c:v>14</c:v>
                </c:pt>
                <c:pt idx="2173">
                  <c:v>18</c:v>
                </c:pt>
                <c:pt idx="2174">
                  <c:v>14</c:v>
                </c:pt>
                <c:pt idx="2175">
                  <c:v>15</c:v>
                </c:pt>
                <c:pt idx="2176">
                  <c:v>14</c:v>
                </c:pt>
                <c:pt idx="2177">
                  <c:v>14</c:v>
                </c:pt>
                <c:pt idx="2178">
                  <c:v>15</c:v>
                </c:pt>
                <c:pt idx="2179">
                  <c:v>15</c:v>
                </c:pt>
                <c:pt idx="2180">
                  <c:v>15</c:v>
                </c:pt>
                <c:pt idx="2181">
                  <c:v>15</c:v>
                </c:pt>
                <c:pt idx="2182">
                  <c:v>18</c:v>
                </c:pt>
                <c:pt idx="2183">
                  <c:v>18</c:v>
                </c:pt>
                <c:pt idx="2184">
                  <c:v>13</c:v>
                </c:pt>
                <c:pt idx="2185">
                  <c:v>16</c:v>
                </c:pt>
                <c:pt idx="2186">
                  <c:v>12</c:v>
                </c:pt>
                <c:pt idx="2187">
                  <c:v>10</c:v>
                </c:pt>
                <c:pt idx="2188">
                  <c:v>12</c:v>
                </c:pt>
                <c:pt idx="2189">
                  <c:v>13</c:v>
                </c:pt>
                <c:pt idx="2190">
                  <c:v>14</c:v>
                </c:pt>
                <c:pt idx="2191">
                  <c:v>14</c:v>
                </c:pt>
                <c:pt idx="2192">
                  <c:v>19</c:v>
                </c:pt>
                <c:pt idx="2193">
                  <c:v>15</c:v>
                </c:pt>
                <c:pt idx="2194">
                  <c:v>17</c:v>
                </c:pt>
                <c:pt idx="2195">
                  <c:v>17</c:v>
                </c:pt>
                <c:pt idx="2196">
                  <c:v>17</c:v>
                </c:pt>
                <c:pt idx="2197">
                  <c:v>17</c:v>
                </c:pt>
                <c:pt idx="2198">
                  <c:v>16</c:v>
                </c:pt>
                <c:pt idx="2199">
                  <c:v>20</c:v>
                </c:pt>
                <c:pt idx="2200">
                  <c:v>20</c:v>
                </c:pt>
                <c:pt idx="2201">
                  <c:v>11</c:v>
                </c:pt>
                <c:pt idx="2202">
                  <c:v>13</c:v>
                </c:pt>
                <c:pt idx="2203">
                  <c:v>12</c:v>
                </c:pt>
                <c:pt idx="2204">
                  <c:v>10</c:v>
                </c:pt>
                <c:pt idx="2205">
                  <c:v>12</c:v>
                </c:pt>
                <c:pt idx="2206">
                  <c:v>18</c:v>
                </c:pt>
                <c:pt idx="2207">
                  <c:v>20</c:v>
                </c:pt>
                <c:pt idx="2208">
                  <c:v>21</c:v>
                </c:pt>
                <c:pt idx="2209">
                  <c:v>23</c:v>
                </c:pt>
                <c:pt idx="2210">
                  <c:v>24</c:v>
                </c:pt>
                <c:pt idx="2211">
                  <c:v>24</c:v>
                </c:pt>
                <c:pt idx="2212">
                  <c:v>24</c:v>
                </c:pt>
                <c:pt idx="2213">
                  <c:v>24</c:v>
                </c:pt>
                <c:pt idx="2214">
                  <c:v>22</c:v>
                </c:pt>
                <c:pt idx="2215">
                  <c:v>19</c:v>
                </c:pt>
                <c:pt idx="2216">
                  <c:v>25</c:v>
                </c:pt>
                <c:pt idx="2217">
                  <c:v>26</c:v>
                </c:pt>
                <c:pt idx="2218">
                  <c:v>26</c:v>
                </c:pt>
                <c:pt idx="2219">
                  <c:v>31</c:v>
                </c:pt>
                <c:pt idx="2220">
                  <c:v>30</c:v>
                </c:pt>
                <c:pt idx="2221">
                  <c:v>30</c:v>
                </c:pt>
                <c:pt idx="2222">
                  <c:v>30</c:v>
                </c:pt>
                <c:pt idx="2223">
                  <c:v>31</c:v>
                </c:pt>
                <c:pt idx="2224">
                  <c:v>25</c:v>
                </c:pt>
                <c:pt idx="2225">
                  <c:v>23</c:v>
                </c:pt>
                <c:pt idx="2226">
                  <c:v>32</c:v>
                </c:pt>
                <c:pt idx="2227">
                  <c:v>32</c:v>
                </c:pt>
                <c:pt idx="2228">
                  <c:v>32</c:v>
                </c:pt>
                <c:pt idx="2229">
                  <c:v>32</c:v>
                </c:pt>
                <c:pt idx="2230">
                  <c:v>31</c:v>
                </c:pt>
                <c:pt idx="2231">
                  <c:v>29</c:v>
                </c:pt>
                <c:pt idx="2232">
                  <c:v>30</c:v>
                </c:pt>
                <c:pt idx="2233">
                  <c:v>30</c:v>
                </c:pt>
                <c:pt idx="2234">
                  <c:v>30</c:v>
                </c:pt>
                <c:pt idx="2235">
                  <c:v>28</c:v>
                </c:pt>
                <c:pt idx="2236">
                  <c:v>29</c:v>
                </c:pt>
                <c:pt idx="2237">
                  <c:v>29</c:v>
                </c:pt>
                <c:pt idx="2238">
                  <c:v>28</c:v>
                </c:pt>
                <c:pt idx="2239">
                  <c:v>24</c:v>
                </c:pt>
                <c:pt idx="2240">
                  <c:v>27</c:v>
                </c:pt>
                <c:pt idx="2241">
                  <c:v>25</c:v>
                </c:pt>
                <c:pt idx="2242">
                  <c:v>26</c:v>
                </c:pt>
                <c:pt idx="2243">
                  <c:v>30</c:v>
                </c:pt>
                <c:pt idx="2244">
                  <c:v>30</c:v>
                </c:pt>
                <c:pt idx="2245">
                  <c:v>31</c:v>
                </c:pt>
                <c:pt idx="2246">
                  <c:v>32</c:v>
                </c:pt>
                <c:pt idx="2247">
                  <c:v>32</c:v>
                </c:pt>
                <c:pt idx="2248">
                  <c:v>29</c:v>
                </c:pt>
                <c:pt idx="2249">
                  <c:v>30</c:v>
                </c:pt>
                <c:pt idx="2250">
                  <c:v>27</c:v>
                </c:pt>
                <c:pt idx="2251">
                  <c:v>23</c:v>
                </c:pt>
                <c:pt idx="2252">
                  <c:v>23</c:v>
                </c:pt>
                <c:pt idx="2253">
                  <c:v>28</c:v>
                </c:pt>
                <c:pt idx="2254">
                  <c:v>28</c:v>
                </c:pt>
                <c:pt idx="2255">
                  <c:v>29</c:v>
                </c:pt>
                <c:pt idx="2256">
                  <c:v>29</c:v>
                </c:pt>
                <c:pt idx="2257">
                  <c:v>30</c:v>
                </c:pt>
                <c:pt idx="2258">
                  <c:v>22</c:v>
                </c:pt>
                <c:pt idx="2259">
                  <c:v>25</c:v>
                </c:pt>
                <c:pt idx="2260">
                  <c:v>29</c:v>
                </c:pt>
                <c:pt idx="2261">
                  <c:v>30</c:v>
                </c:pt>
                <c:pt idx="2262">
                  <c:v>30</c:v>
                </c:pt>
                <c:pt idx="2263">
                  <c:v>32</c:v>
                </c:pt>
                <c:pt idx="2264">
                  <c:v>28</c:v>
                </c:pt>
                <c:pt idx="2265">
                  <c:v>30</c:v>
                </c:pt>
                <c:pt idx="2266">
                  <c:v>30</c:v>
                </c:pt>
                <c:pt idx="2267">
                  <c:v>28</c:v>
                </c:pt>
                <c:pt idx="2268">
                  <c:v>28</c:v>
                </c:pt>
                <c:pt idx="2269">
                  <c:v>30</c:v>
                </c:pt>
                <c:pt idx="2270">
                  <c:v>31</c:v>
                </c:pt>
                <c:pt idx="2271">
                  <c:v>31</c:v>
                </c:pt>
                <c:pt idx="2272">
                  <c:v>31</c:v>
                </c:pt>
                <c:pt idx="2273">
                  <c:v>31</c:v>
                </c:pt>
                <c:pt idx="2274">
                  <c:v>32</c:v>
                </c:pt>
                <c:pt idx="2275">
                  <c:v>32</c:v>
                </c:pt>
                <c:pt idx="2276">
                  <c:v>32</c:v>
                </c:pt>
                <c:pt idx="2277">
                  <c:v>25</c:v>
                </c:pt>
                <c:pt idx="2278">
                  <c:v>30</c:v>
                </c:pt>
                <c:pt idx="2279">
                  <c:v>28</c:v>
                </c:pt>
                <c:pt idx="2280">
                  <c:v>24</c:v>
                </c:pt>
                <c:pt idx="2281">
                  <c:v>22</c:v>
                </c:pt>
                <c:pt idx="2282">
                  <c:v>22</c:v>
                </c:pt>
                <c:pt idx="2283">
                  <c:v>21</c:v>
                </c:pt>
                <c:pt idx="2284">
                  <c:v>21</c:v>
                </c:pt>
                <c:pt idx="2285">
                  <c:v>23</c:v>
                </c:pt>
                <c:pt idx="2286">
                  <c:v>23</c:v>
                </c:pt>
                <c:pt idx="2287">
                  <c:v>23</c:v>
                </c:pt>
                <c:pt idx="2288">
                  <c:v>21</c:v>
                </c:pt>
                <c:pt idx="2289">
                  <c:v>21</c:v>
                </c:pt>
                <c:pt idx="2290">
                  <c:v>19</c:v>
                </c:pt>
                <c:pt idx="2291">
                  <c:v>19</c:v>
                </c:pt>
                <c:pt idx="2292">
                  <c:v>15</c:v>
                </c:pt>
                <c:pt idx="2293">
                  <c:v>16</c:v>
                </c:pt>
                <c:pt idx="2294">
                  <c:v>13</c:v>
                </c:pt>
                <c:pt idx="2295">
                  <c:v>12</c:v>
                </c:pt>
                <c:pt idx="2296">
                  <c:v>12</c:v>
                </c:pt>
                <c:pt idx="2297">
                  <c:v>11</c:v>
                </c:pt>
                <c:pt idx="2298">
                  <c:v>11</c:v>
                </c:pt>
                <c:pt idx="2299">
                  <c:v>12</c:v>
                </c:pt>
                <c:pt idx="2300">
                  <c:v>12</c:v>
                </c:pt>
                <c:pt idx="2301">
                  <c:v>14</c:v>
                </c:pt>
                <c:pt idx="2302">
                  <c:v>16</c:v>
                </c:pt>
                <c:pt idx="2303">
                  <c:v>16</c:v>
                </c:pt>
                <c:pt idx="2304">
                  <c:v>18</c:v>
                </c:pt>
                <c:pt idx="2305">
                  <c:v>16</c:v>
                </c:pt>
                <c:pt idx="2306">
                  <c:v>13</c:v>
                </c:pt>
                <c:pt idx="2307">
                  <c:v>14</c:v>
                </c:pt>
                <c:pt idx="2308">
                  <c:v>10</c:v>
                </c:pt>
                <c:pt idx="2309">
                  <c:v>9</c:v>
                </c:pt>
                <c:pt idx="2310">
                  <c:v>11</c:v>
                </c:pt>
                <c:pt idx="2311">
                  <c:v>11</c:v>
                </c:pt>
                <c:pt idx="2312">
                  <c:v>12</c:v>
                </c:pt>
                <c:pt idx="2313">
                  <c:v>10</c:v>
                </c:pt>
                <c:pt idx="2314">
                  <c:v>7</c:v>
                </c:pt>
                <c:pt idx="2315">
                  <c:v>6</c:v>
                </c:pt>
                <c:pt idx="2316">
                  <c:v>9</c:v>
                </c:pt>
                <c:pt idx="2317">
                  <c:v>15</c:v>
                </c:pt>
                <c:pt idx="2318">
                  <c:v>16</c:v>
                </c:pt>
                <c:pt idx="2319">
                  <c:v>18</c:v>
                </c:pt>
                <c:pt idx="2320">
                  <c:v>19</c:v>
                </c:pt>
                <c:pt idx="2321">
                  <c:v>16</c:v>
                </c:pt>
                <c:pt idx="2322">
                  <c:v>18</c:v>
                </c:pt>
                <c:pt idx="2323">
                  <c:v>18</c:v>
                </c:pt>
                <c:pt idx="2324">
                  <c:v>18</c:v>
                </c:pt>
                <c:pt idx="2325">
                  <c:v>16</c:v>
                </c:pt>
                <c:pt idx="2326">
                  <c:v>12</c:v>
                </c:pt>
                <c:pt idx="2327">
                  <c:v>8</c:v>
                </c:pt>
                <c:pt idx="2328">
                  <c:v>8</c:v>
                </c:pt>
                <c:pt idx="2329">
                  <c:v>9</c:v>
                </c:pt>
                <c:pt idx="2330">
                  <c:v>19</c:v>
                </c:pt>
                <c:pt idx="2331">
                  <c:v>21</c:v>
                </c:pt>
                <c:pt idx="2332">
                  <c:v>21</c:v>
                </c:pt>
                <c:pt idx="2333">
                  <c:v>18</c:v>
                </c:pt>
                <c:pt idx="2334">
                  <c:v>11</c:v>
                </c:pt>
                <c:pt idx="2335">
                  <c:v>6</c:v>
                </c:pt>
                <c:pt idx="2336">
                  <c:v>6</c:v>
                </c:pt>
                <c:pt idx="2337">
                  <c:v>8</c:v>
                </c:pt>
                <c:pt idx="2338">
                  <c:v>13</c:v>
                </c:pt>
                <c:pt idx="2339">
                  <c:v>13</c:v>
                </c:pt>
                <c:pt idx="2340">
                  <c:v>15</c:v>
                </c:pt>
                <c:pt idx="2341">
                  <c:v>19</c:v>
                </c:pt>
                <c:pt idx="2342">
                  <c:v>22</c:v>
                </c:pt>
                <c:pt idx="2343">
                  <c:v>22</c:v>
                </c:pt>
                <c:pt idx="2344">
                  <c:v>23</c:v>
                </c:pt>
                <c:pt idx="2345">
                  <c:v>22</c:v>
                </c:pt>
                <c:pt idx="2346">
                  <c:v>23</c:v>
                </c:pt>
                <c:pt idx="2347">
                  <c:v>24</c:v>
                </c:pt>
                <c:pt idx="2348">
                  <c:v>23</c:v>
                </c:pt>
                <c:pt idx="2349">
                  <c:v>17</c:v>
                </c:pt>
                <c:pt idx="2350">
                  <c:v>16</c:v>
                </c:pt>
                <c:pt idx="2351">
                  <c:v>6</c:v>
                </c:pt>
                <c:pt idx="2352">
                  <c:v>6</c:v>
                </c:pt>
                <c:pt idx="2353">
                  <c:v>5</c:v>
                </c:pt>
                <c:pt idx="2354">
                  <c:v>9</c:v>
                </c:pt>
                <c:pt idx="2355">
                  <c:v>11</c:v>
                </c:pt>
                <c:pt idx="2356">
                  <c:v>13</c:v>
                </c:pt>
                <c:pt idx="2357">
                  <c:v>16</c:v>
                </c:pt>
                <c:pt idx="2358">
                  <c:v>16</c:v>
                </c:pt>
                <c:pt idx="2359">
                  <c:v>15</c:v>
                </c:pt>
                <c:pt idx="2360">
                  <c:v>15</c:v>
                </c:pt>
                <c:pt idx="2361">
                  <c:v>12</c:v>
                </c:pt>
                <c:pt idx="2362">
                  <c:v>12</c:v>
                </c:pt>
                <c:pt idx="2363">
                  <c:v>13</c:v>
                </c:pt>
                <c:pt idx="2364">
                  <c:v>15</c:v>
                </c:pt>
                <c:pt idx="2365">
                  <c:v>12</c:v>
                </c:pt>
                <c:pt idx="2366">
                  <c:v>9</c:v>
                </c:pt>
                <c:pt idx="2367">
                  <c:v>9</c:v>
                </c:pt>
                <c:pt idx="2368">
                  <c:v>9</c:v>
                </c:pt>
                <c:pt idx="2369">
                  <c:v>5</c:v>
                </c:pt>
                <c:pt idx="2370">
                  <c:v>8</c:v>
                </c:pt>
                <c:pt idx="2371">
                  <c:v>12</c:v>
                </c:pt>
                <c:pt idx="2372">
                  <c:v>11</c:v>
                </c:pt>
                <c:pt idx="2373">
                  <c:v>12</c:v>
                </c:pt>
                <c:pt idx="2374">
                  <c:v>15</c:v>
                </c:pt>
                <c:pt idx="2375">
                  <c:v>16</c:v>
                </c:pt>
                <c:pt idx="2376">
                  <c:v>15</c:v>
                </c:pt>
                <c:pt idx="2377">
                  <c:v>21</c:v>
                </c:pt>
                <c:pt idx="2378">
                  <c:v>21</c:v>
                </c:pt>
                <c:pt idx="2379">
                  <c:v>26</c:v>
                </c:pt>
                <c:pt idx="2380">
                  <c:v>28</c:v>
                </c:pt>
                <c:pt idx="2381">
                  <c:v>27</c:v>
                </c:pt>
                <c:pt idx="2382">
                  <c:v>23</c:v>
                </c:pt>
                <c:pt idx="2383">
                  <c:v>23</c:v>
                </c:pt>
                <c:pt idx="2384">
                  <c:v>24</c:v>
                </c:pt>
                <c:pt idx="2385">
                  <c:v>23</c:v>
                </c:pt>
                <c:pt idx="2386">
                  <c:v>17</c:v>
                </c:pt>
                <c:pt idx="2387">
                  <c:v>14</c:v>
                </c:pt>
                <c:pt idx="2388">
                  <c:v>20</c:v>
                </c:pt>
                <c:pt idx="2389">
                  <c:v>20</c:v>
                </c:pt>
                <c:pt idx="2390">
                  <c:v>22</c:v>
                </c:pt>
                <c:pt idx="2391">
                  <c:v>21</c:v>
                </c:pt>
                <c:pt idx="2392">
                  <c:v>27</c:v>
                </c:pt>
                <c:pt idx="2393">
                  <c:v>24</c:v>
                </c:pt>
                <c:pt idx="2394">
                  <c:v>21</c:v>
                </c:pt>
                <c:pt idx="2395">
                  <c:v>23</c:v>
                </c:pt>
                <c:pt idx="2396">
                  <c:v>27</c:v>
                </c:pt>
                <c:pt idx="2397">
                  <c:v>28</c:v>
                </c:pt>
                <c:pt idx="2398">
                  <c:v>27</c:v>
                </c:pt>
                <c:pt idx="2399">
                  <c:v>23</c:v>
                </c:pt>
                <c:pt idx="2400">
                  <c:v>19</c:v>
                </c:pt>
                <c:pt idx="2401">
                  <c:v>18</c:v>
                </c:pt>
                <c:pt idx="2402">
                  <c:v>18</c:v>
                </c:pt>
                <c:pt idx="2403">
                  <c:v>12</c:v>
                </c:pt>
                <c:pt idx="2404">
                  <c:v>12</c:v>
                </c:pt>
                <c:pt idx="2405">
                  <c:v>14</c:v>
                </c:pt>
                <c:pt idx="2406">
                  <c:v>15</c:v>
                </c:pt>
                <c:pt idx="2407">
                  <c:v>13</c:v>
                </c:pt>
                <c:pt idx="2408">
                  <c:v>11</c:v>
                </c:pt>
                <c:pt idx="2409">
                  <c:v>9</c:v>
                </c:pt>
                <c:pt idx="2410">
                  <c:v>7</c:v>
                </c:pt>
                <c:pt idx="2411">
                  <c:v>4</c:v>
                </c:pt>
                <c:pt idx="2412">
                  <c:v>4</c:v>
                </c:pt>
                <c:pt idx="2413">
                  <c:v>4</c:v>
                </c:pt>
                <c:pt idx="2414">
                  <c:v>7</c:v>
                </c:pt>
                <c:pt idx="2415">
                  <c:v>10</c:v>
                </c:pt>
                <c:pt idx="2416">
                  <c:v>10</c:v>
                </c:pt>
                <c:pt idx="2417">
                  <c:v>11</c:v>
                </c:pt>
                <c:pt idx="2418">
                  <c:v>8</c:v>
                </c:pt>
                <c:pt idx="2419">
                  <c:v>6</c:v>
                </c:pt>
                <c:pt idx="2420">
                  <c:v>6</c:v>
                </c:pt>
                <c:pt idx="2421">
                  <c:v>5</c:v>
                </c:pt>
                <c:pt idx="2422">
                  <c:v>4</c:v>
                </c:pt>
                <c:pt idx="2423">
                  <c:v>4</c:v>
                </c:pt>
                <c:pt idx="2424">
                  <c:v>4</c:v>
                </c:pt>
                <c:pt idx="2425">
                  <c:v>3</c:v>
                </c:pt>
                <c:pt idx="2426">
                  <c:v>4</c:v>
                </c:pt>
                <c:pt idx="2427">
                  <c:v>6</c:v>
                </c:pt>
                <c:pt idx="2428">
                  <c:v>6</c:v>
                </c:pt>
                <c:pt idx="2429">
                  <c:v>5</c:v>
                </c:pt>
                <c:pt idx="2430">
                  <c:v>5</c:v>
                </c:pt>
                <c:pt idx="2431">
                  <c:v>4</c:v>
                </c:pt>
                <c:pt idx="2432">
                  <c:v>4</c:v>
                </c:pt>
                <c:pt idx="2433">
                  <c:v>7</c:v>
                </c:pt>
                <c:pt idx="2434">
                  <c:v>4</c:v>
                </c:pt>
                <c:pt idx="2435">
                  <c:v>7</c:v>
                </c:pt>
                <c:pt idx="2436">
                  <c:v>6</c:v>
                </c:pt>
                <c:pt idx="2437">
                  <c:v>5</c:v>
                </c:pt>
                <c:pt idx="2438">
                  <c:v>5</c:v>
                </c:pt>
                <c:pt idx="2439">
                  <c:v>6</c:v>
                </c:pt>
                <c:pt idx="2440">
                  <c:v>9</c:v>
                </c:pt>
                <c:pt idx="2441">
                  <c:v>9</c:v>
                </c:pt>
                <c:pt idx="2442">
                  <c:v>7</c:v>
                </c:pt>
                <c:pt idx="2443">
                  <c:v>7</c:v>
                </c:pt>
                <c:pt idx="2444">
                  <c:v>5</c:v>
                </c:pt>
                <c:pt idx="2445">
                  <c:v>5</c:v>
                </c:pt>
                <c:pt idx="2446">
                  <c:v>4</c:v>
                </c:pt>
                <c:pt idx="2447">
                  <c:v>6</c:v>
                </c:pt>
                <c:pt idx="2448">
                  <c:v>7</c:v>
                </c:pt>
                <c:pt idx="2449">
                  <c:v>12</c:v>
                </c:pt>
                <c:pt idx="2450">
                  <c:v>14</c:v>
                </c:pt>
                <c:pt idx="2451">
                  <c:v>15</c:v>
                </c:pt>
                <c:pt idx="2452">
                  <c:v>13</c:v>
                </c:pt>
                <c:pt idx="2453">
                  <c:v>11</c:v>
                </c:pt>
                <c:pt idx="2454">
                  <c:v>7</c:v>
                </c:pt>
                <c:pt idx="2455">
                  <c:v>7</c:v>
                </c:pt>
                <c:pt idx="2456">
                  <c:v>14</c:v>
                </c:pt>
                <c:pt idx="2457">
                  <c:v>16</c:v>
                </c:pt>
                <c:pt idx="2458">
                  <c:v>16</c:v>
                </c:pt>
                <c:pt idx="2459">
                  <c:v>17</c:v>
                </c:pt>
                <c:pt idx="2460">
                  <c:v>15</c:v>
                </c:pt>
                <c:pt idx="2461">
                  <c:v>13</c:v>
                </c:pt>
                <c:pt idx="2462">
                  <c:v>7</c:v>
                </c:pt>
                <c:pt idx="2463">
                  <c:v>7</c:v>
                </c:pt>
                <c:pt idx="2464">
                  <c:v>5</c:v>
                </c:pt>
                <c:pt idx="2465">
                  <c:v>6</c:v>
                </c:pt>
                <c:pt idx="2466">
                  <c:v>13</c:v>
                </c:pt>
                <c:pt idx="2467">
                  <c:v>12</c:v>
                </c:pt>
                <c:pt idx="2468">
                  <c:v>15</c:v>
                </c:pt>
                <c:pt idx="2469">
                  <c:v>17</c:v>
                </c:pt>
                <c:pt idx="2470">
                  <c:v>10</c:v>
                </c:pt>
                <c:pt idx="2471">
                  <c:v>8</c:v>
                </c:pt>
                <c:pt idx="2472">
                  <c:v>13</c:v>
                </c:pt>
                <c:pt idx="2473">
                  <c:v>11</c:v>
                </c:pt>
                <c:pt idx="2474">
                  <c:v>16</c:v>
                </c:pt>
                <c:pt idx="2475">
                  <c:v>12</c:v>
                </c:pt>
                <c:pt idx="2476">
                  <c:v>10</c:v>
                </c:pt>
                <c:pt idx="2477">
                  <c:v>10</c:v>
                </c:pt>
                <c:pt idx="2478">
                  <c:v>8</c:v>
                </c:pt>
                <c:pt idx="2479">
                  <c:v>7</c:v>
                </c:pt>
                <c:pt idx="2480">
                  <c:v>13</c:v>
                </c:pt>
                <c:pt idx="2481">
                  <c:v>12</c:v>
                </c:pt>
                <c:pt idx="2482">
                  <c:v>13</c:v>
                </c:pt>
                <c:pt idx="2483">
                  <c:v>11</c:v>
                </c:pt>
                <c:pt idx="2484">
                  <c:v>13</c:v>
                </c:pt>
                <c:pt idx="2485">
                  <c:v>10</c:v>
                </c:pt>
                <c:pt idx="2486">
                  <c:v>13</c:v>
                </c:pt>
                <c:pt idx="2487">
                  <c:v>17</c:v>
                </c:pt>
                <c:pt idx="2488">
                  <c:v>24</c:v>
                </c:pt>
                <c:pt idx="2489">
                  <c:v>21</c:v>
                </c:pt>
                <c:pt idx="2490">
                  <c:v>22</c:v>
                </c:pt>
                <c:pt idx="2491">
                  <c:v>22</c:v>
                </c:pt>
                <c:pt idx="2492">
                  <c:v>25</c:v>
                </c:pt>
                <c:pt idx="2493">
                  <c:v>27</c:v>
                </c:pt>
                <c:pt idx="2494">
                  <c:v>29</c:v>
                </c:pt>
                <c:pt idx="2495">
                  <c:v>30</c:v>
                </c:pt>
                <c:pt idx="2496">
                  <c:v>30</c:v>
                </c:pt>
                <c:pt idx="2497">
                  <c:v>30</c:v>
                </c:pt>
                <c:pt idx="2498">
                  <c:v>29</c:v>
                </c:pt>
                <c:pt idx="2499">
                  <c:v>26</c:v>
                </c:pt>
                <c:pt idx="2500">
                  <c:v>24</c:v>
                </c:pt>
                <c:pt idx="2501">
                  <c:v>21</c:v>
                </c:pt>
                <c:pt idx="2502">
                  <c:v>20</c:v>
                </c:pt>
                <c:pt idx="2503">
                  <c:v>16</c:v>
                </c:pt>
                <c:pt idx="2504">
                  <c:v>15</c:v>
                </c:pt>
                <c:pt idx="2505">
                  <c:v>15</c:v>
                </c:pt>
                <c:pt idx="2506">
                  <c:v>18</c:v>
                </c:pt>
                <c:pt idx="2507">
                  <c:v>28</c:v>
                </c:pt>
                <c:pt idx="2508">
                  <c:v>27</c:v>
                </c:pt>
                <c:pt idx="2509">
                  <c:v>26</c:v>
                </c:pt>
                <c:pt idx="2510">
                  <c:v>26</c:v>
                </c:pt>
                <c:pt idx="2511">
                  <c:v>27</c:v>
                </c:pt>
                <c:pt idx="2512">
                  <c:v>29</c:v>
                </c:pt>
                <c:pt idx="2513">
                  <c:v>30</c:v>
                </c:pt>
                <c:pt idx="2514">
                  <c:v>31</c:v>
                </c:pt>
                <c:pt idx="2515">
                  <c:v>27</c:v>
                </c:pt>
                <c:pt idx="2516">
                  <c:v>26</c:v>
                </c:pt>
                <c:pt idx="2517">
                  <c:v>18</c:v>
                </c:pt>
                <c:pt idx="2518">
                  <c:v>13</c:v>
                </c:pt>
                <c:pt idx="2519">
                  <c:v>14</c:v>
                </c:pt>
                <c:pt idx="2520">
                  <c:v>15</c:v>
                </c:pt>
                <c:pt idx="2521">
                  <c:v>20</c:v>
                </c:pt>
                <c:pt idx="2522">
                  <c:v>21</c:v>
                </c:pt>
                <c:pt idx="2523">
                  <c:v>15</c:v>
                </c:pt>
                <c:pt idx="2524">
                  <c:v>19</c:v>
                </c:pt>
                <c:pt idx="2525">
                  <c:v>20</c:v>
                </c:pt>
                <c:pt idx="2526">
                  <c:v>19</c:v>
                </c:pt>
                <c:pt idx="2527">
                  <c:v>23</c:v>
                </c:pt>
                <c:pt idx="2528">
                  <c:v>18</c:v>
                </c:pt>
                <c:pt idx="2529">
                  <c:v>16</c:v>
                </c:pt>
                <c:pt idx="2530">
                  <c:v>13</c:v>
                </c:pt>
                <c:pt idx="2531">
                  <c:v>13</c:v>
                </c:pt>
                <c:pt idx="2532">
                  <c:v>11</c:v>
                </c:pt>
                <c:pt idx="2533">
                  <c:v>12</c:v>
                </c:pt>
                <c:pt idx="2534">
                  <c:v>14</c:v>
                </c:pt>
                <c:pt idx="2535">
                  <c:v>22</c:v>
                </c:pt>
                <c:pt idx="2536">
                  <c:v>18</c:v>
                </c:pt>
                <c:pt idx="2537">
                  <c:v>21</c:v>
                </c:pt>
                <c:pt idx="2538">
                  <c:v>18</c:v>
                </c:pt>
                <c:pt idx="2539">
                  <c:v>14</c:v>
                </c:pt>
                <c:pt idx="2540">
                  <c:v>13</c:v>
                </c:pt>
                <c:pt idx="2541">
                  <c:v>13</c:v>
                </c:pt>
                <c:pt idx="2542">
                  <c:v>12</c:v>
                </c:pt>
                <c:pt idx="2543">
                  <c:v>13</c:v>
                </c:pt>
                <c:pt idx="2544">
                  <c:v>13</c:v>
                </c:pt>
                <c:pt idx="2545">
                  <c:v>13</c:v>
                </c:pt>
                <c:pt idx="2546">
                  <c:v>6</c:v>
                </c:pt>
                <c:pt idx="2547">
                  <c:v>8</c:v>
                </c:pt>
                <c:pt idx="2548">
                  <c:v>9</c:v>
                </c:pt>
                <c:pt idx="2549">
                  <c:v>14</c:v>
                </c:pt>
                <c:pt idx="2550">
                  <c:v>21</c:v>
                </c:pt>
                <c:pt idx="2551">
                  <c:v>24</c:v>
                </c:pt>
                <c:pt idx="2552">
                  <c:v>28</c:v>
                </c:pt>
                <c:pt idx="2553">
                  <c:v>28</c:v>
                </c:pt>
                <c:pt idx="2554">
                  <c:v>28</c:v>
                </c:pt>
                <c:pt idx="2555">
                  <c:v>28</c:v>
                </c:pt>
                <c:pt idx="2556">
                  <c:v>28</c:v>
                </c:pt>
                <c:pt idx="2557">
                  <c:v>18</c:v>
                </c:pt>
                <c:pt idx="2558">
                  <c:v>24</c:v>
                </c:pt>
                <c:pt idx="2559">
                  <c:v>20</c:v>
                </c:pt>
                <c:pt idx="2560">
                  <c:v>22</c:v>
                </c:pt>
                <c:pt idx="2561">
                  <c:v>25</c:v>
                </c:pt>
                <c:pt idx="2562">
                  <c:v>24</c:v>
                </c:pt>
                <c:pt idx="2563">
                  <c:v>22</c:v>
                </c:pt>
                <c:pt idx="2564">
                  <c:v>18</c:v>
                </c:pt>
                <c:pt idx="2565">
                  <c:v>15</c:v>
                </c:pt>
                <c:pt idx="2566">
                  <c:v>23</c:v>
                </c:pt>
                <c:pt idx="2567">
                  <c:v>25</c:v>
                </c:pt>
                <c:pt idx="2568">
                  <c:v>30</c:v>
                </c:pt>
                <c:pt idx="2569">
                  <c:v>30</c:v>
                </c:pt>
                <c:pt idx="2570">
                  <c:v>29</c:v>
                </c:pt>
                <c:pt idx="2571">
                  <c:v>29</c:v>
                </c:pt>
                <c:pt idx="2572">
                  <c:v>30</c:v>
                </c:pt>
                <c:pt idx="2573">
                  <c:v>28</c:v>
                </c:pt>
                <c:pt idx="2574">
                  <c:v>30</c:v>
                </c:pt>
                <c:pt idx="2575">
                  <c:v>32</c:v>
                </c:pt>
                <c:pt idx="2576">
                  <c:v>30</c:v>
                </c:pt>
                <c:pt idx="2577">
                  <c:v>26</c:v>
                </c:pt>
                <c:pt idx="2578">
                  <c:v>27</c:v>
                </c:pt>
                <c:pt idx="2579">
                  <c:v>28</c:v>
                </c:pt>
                <c:pt idx="2580">
                  <c:v>30</c:v>
                </c:pt>
                <c:pt idx="2581">
                  <c:v>28</c:v>
                </c:pt>
                <c:pt idx="2582">
                  <c:v>28</c:v>
                </c:pt>
                <c:pt idx="2583">
                  <c:v>30</c:v>
                </c:pt>
                <c:pt idx="2584">
                  <c:v>30</c:v>
                </c:pt>
                <c:pt idx="2585">
                  <c:v>30</c:v>
                </c:pt>
                <c:pt idx="2586">
                  <c:v>28</c:v>
                </c:pt>
                <c:pt idx="2587">
                  <c:v>29</c:v>
                </c:pt>
                <c:pt idx="2588">
                  <c:v>22</c:v>
                </c:pt>
                <c:pt idx="2589">
                  <c:v>28</c:v>
                </c:pt>
                <c:pt idx="2590">
                  <c:v>30</c:v>
                </c:pt>
                <c:pt idx="2591">
                  <c:v>29</c:v>
                </c:pt>
                <c:pt idx="2592">
                  <c:v>28</c:v>
                </c:pt>
                <c:pt idx="2593">
                  <c:v>22</c:v>
                </c:pt>
                <c:pt idx="2594">
                  <c:v>22</c:v>
                </c:pt>
                <c:pt idx="2595">
                  <c:v>22</c:v>
                </c:pt>
                <c:pt idx="2596">
                  <c:v>19</c:v>
                </c:pt>
                <c:pt idx="2597">
                  <c:v>18</c:v>
                </c:pt>
                <c:pt idx="2598">
                  <c:v>18</c:v>
                </c:pt>
                <c:pt idx="2599">
                  <c:v>19</c:v>
                </c:pt>
                <c:pt idx="2600">
                  <c:v>20</c:v>
                </c:pt>
                <c:pt idx="2601">
                  <c:v>15</c:v>
                </c:pt>
                <c:pt idx="2602">
                  <c:v>24</c:v>
                </c:pt>
                <c:pt idx="2603">
                  <c:v>25</c:v>
                </c:pt>
                <c:pt idx="2604">
                  <c:v>26</c:v>
                </c:pt>
                <c:pt idx="2605">
                  <c:v>24</c:v>
                </c:pt>
                <c:pt idx="2606">
                  <c:v>24</c:v>
                </c:pt>
                <c:pt idx="2607">
                  <c:v>23</c:v>
                </c:pt>
                <c:pt idx="2608">
                  <c:v>18</c:v>
                </c:pt>
                <c:pt idx="2609">
                  <c:v>19</c:v>
                </c:pt>
                <c:pt idx="2610">
                  <c:v>21</c:v>
                </c:pt>
                <c:pt idx="2611">
                  <c:v>19</c:v>
                </c:pt>
                <c:pt idx="2612">
                  <c:v>20</c:v>
                </c:pt>
                <c:pt idx="2613">
                  <c:v>22</c:v>
                </c:pt>
                <c:pt idx="2614">
                  <c:v>25</c:v>
                </c:pt>
                <c:pt idx="2615">
                  <c:v>26</c:v>
                </c:pt>
                <c:pt idx="2616">
                  <c:v>23</c:v>
                </c:pt>
                <c:pt idx="2617">
                  <c:v>24</c:v>
                </c:pt>
                <c:pt idx="2618">
                  <c:v>18</c:v>
                </c:pt>
                <c:pt idx="2619">
                  <c:v>23</c:v>
                </c:pt>
                <c:pt idx="2620">
                  <c:v>25</c:v>
                </c:pt>
                <c:pt idx="2621">
                  <c:v>30</c:v>
                </c:pt>
                <c:pt idx="2622">
                  <c:v>32</c:v>
                </c:pt>
                <c:pt idx="2623">
                  <c:v>31</c:v>
                </c:pt>
                <c:pt idx="2624">
                  <c:v>30</c:v>
                </c:pt>
                <c:pt idx="2625">
                  <c:v>30</c:v>
                </c:pt>
                <c:pt idx="2626">
                  <c:v>23</c:v>
                </c:pt>
                <c:pt idx="2627">
                  <c:v>23</c:v>
                </c:pt>
                <c:pt idx="2628">
                  <c:v>24</c:v>
                </c:pt>
                <c:pt idx="2629">
                  <c:v>18</c:v>
                </c:pt>
                <c:pt idx="2630">
                  <c:v>17</c:v>
                </c:pt>
                <c:pt idx="2631">
                  <c:v>23</c:v>
                </c:pt>
                <c:pt idx="2632">
                  <c:v>28</c:v>
                </c:pt>
                <c:pt idx="2633">
                  <c:v>31</c:v>
                </c:pt>
                <c:pt idx="2634">
                  <c:v>31</c:v>
                </c:pt>
                <c:pt idx="2635">
                  <c:v>32</c:v>
                </c:pt>
                <c:pt idx="2636">
                  <c:v>33</c:v>
                </c:pt>
                <c:pt idx="2637">
                  <c:v>31</c:v>
                </c:pt>
                <c:pt idx="2638">
                  <c:v>30</c:v>
                </c:pt>
                <c:pt idx="2639">
                  <c:v>31</c:v>
                </c:pt>
                <c:pt idx="2640">
                  <c:v>28</c:v>
                </c:pt>
                <c:pt idx="2641">
                  <c:v>24</c:v>
                </c:pt>
                <c:pt idx="2642">
                  <c:v>23</c:v>
                </c:pt>
                <c:pt idx="2643">
                  <c:v>31</c:v>
                </c:pt>
                <c:pt idx="2644">
                  <c:v>32</c:v>
                </c:pt>
                <c:pt idx="2645">
                  <c:v>31</c:v>
                </c:pt>
                <c:pt idx="2646">
                  <c:v>30</c:v>
                </c:pt>
                <c:pt idx="2647">
                  <c:v>30</c:v>
                </c:pt>
                <c:pt idx="2648">
                  <c:v>30</c:v>
                </c:pt>
                <c:pt idx="2649">
                  <c:v>30</c:v>
                </c:pt>
                <c:pt idx="2650">
                  <c:v>32</c:v>
                </c:pt>
                <c:pt idx="2651">
                  <c:v>31</c:v>
                </c:pt>
                <c:pt idx="2652">
                  <c:v>30</c:v>
                </c:pt>
                <c:pt idx="2653">
                  <c:v>28</c:v>
                </c:pt>
                <c:pt idx="2654">
                  <c:v>21</c:v>
                </c:pt>
                <c:pt idx="2655">
                  <c:v>21</c:v>
                </c:pt>
                <c:pt idx="2656">
                  <c:v>22</c:v>
                </c:pt>
                <c:pt idx="2657">
                  <c:v>23</c:v>
                </c:pt>
                <c:pt idx="2658">
                  <c:v>24</c:v>
                </c:pt>
                <c:pt idx="2659">
                  <c:v>25</c:v>
                </c:pt>
                <c:pt idx="2660">
                  <c:v>30</c:v>
                </c:pt>
                <c:pt idx="2661">
                  <c:v>23</c:v>
                </c:pt>
                <c:pt idx="2662">
                  <c:v>25</c:v>
                </c:pt>
                <c:pt idx="2663">
                  <c:v>22</c:v>
                </c:pt>
                <c:pt idx="2664">
                  <c:v>23</c:v>
                </c:pt>
                <c:pt idx="2665">
                  <c:v>22</c:v>
                </c:pt>
                <c:pt idx="2666">
                  <c:v>24</c:v>
                </c:pt>
                <c:pt idx="2667">
                  <c:v>24</c:v>
                </c:pt>
                <c:pt idx="2668">
                  <c:v>17</c:v>
                </c:pt>
                <c:pt idx="2669">
                  <c:v>16</c:v>
                </c:pt>
                <c:pt idx="2670">
                  <c:v>16</c:v>
                </c:pt>
                <c:pt idx="2671">
                  <c:v>17</c:v>
                </c:pt>
                <c:pt idx="2672">
                  <c:v>16</c:v>
                </c:pt>
                <c:pt idx="2673">
                  <c:v>21</c:v>
                </c:pt>
                <c:pt idx="2674">
                  <c:v>22</c:v>
                </c:pt>
                <c:pt idx="2675">
                  <c:v>23</c:v>
                </c:pt>
                <c:pt idx="2676">
                  <c:v>23</c:v>
                </c:pt>
                <c:pt idx="2677">
                  <c:v>24</c:v>
                </c:pt>
                <c:pt idx="2678">
                  <c:v>29</c:v>
                </c:pt>
                <c:pt idx="2679">
                  <c:v>28</c:v>
                </c:pt>
                <c:pt idx="2680">
                  <c:v>27</c:v>
                </c:pt>
                <c:pt idx="2681">
                  <c:v>25</c:v>
                </c:pt>
                <c:pt idx="2682">
                  <c:v>15</c:v>
                </c:pt>
                <c:pt idx="2683">
                  <c:v>15</c:v>
                </c:pt>
                <c:pt idx="2684">
                  <c:v>15</c:v>
                </c:pt>
                <c:pt idx="2685">
                  <c:v>15</c:v>
                </c:pt>
                <c:pt idx="2686">
                  <c:v>17</c:v>
                </c:pt>
                <c:pt idx="2687">
                  <c:v>26</c:v>
                </c:pt>
                <c:pt idx="2688">
                  <c:v>27</c:v>
                </c:pt>
                <c:pt idx="2689">
                  <c:v>26</c:v>
                </c:pt>
                <c:pt idx="2690">
                  <c:v>24</c:v>
                </c:pt>
                <c:pt idx="2691">
                  <c:v>25</c:v>
                </c:pt>
                <c:pt idx="2692">
                  <c:v>30</c:v>
                </c:pt>
                <c:pt idx="2693">
                  <c:v>32</c:v>
                </c:pt>
                <c:pt idx="2694">
                  <c:v>32</c:v>
                </c:pt>
                <c:pt idx="2695">
                  <c:v>32</c:v>
                </c:pt>
                <c:pt idx="2696">
                  <c:v>33</c:v>
                </c:pt>
                <c:pt idx="2697">
                  <c:v>32</c:v>
                </c:pt>
                <c:pt idx="2698">
                  <c:v>22</c:v>
                </c:pt>
                <c:pt idx="2699">
                  <c:v>18</c:v>
                </c:pt>
                <c:pt idx="2700">
                  <c:v>20</c:v>
                </c:pt>
                <c:pt idx="2701">
                  <c:v>20</c:v>
                </c:pt>
                <c:pt idx="2702">
                  <c:v>21</c:v>
                </c:pt>
                <c:pt idx="2703">
                  <c:v>27</c:v>
                </c:pt>
                <c:pt idx="2704">
                  <c:v>21</c:v>
                </c:pt>
                <c:pt idx="2705">
                  <c:v>19</c:v>
                </c:pt>
                <c:pt idx="2706">
                  <c:v>19</c:v>
                </c:pt>
                <c:pt idx="2707">
                  <c:v>13</c:v>
                </c:pt>
                <c:pt idx="2708">
                  <c:v>11</c:v>
                </c:pt>
                <c:pt idx="2709">
                  <c:v>9</c:v>
                </c:pt>
                <c:pt idx="2710">
                  <c:v>8</c:v>
                </c:pt>
                <c:pt idx="2711">
                  <c:v>15</c:v>
                </c:pt>
                <c:pt idx="2712">
                  <c:v>12</c:v>
                </c:pt>
                <c:pt idx="2713">
                  <c:v>11</c:v>
                </c:pt>
                <c:pt idx="2714">
                  <c:v>13</c:v>
                </c:pt>
                <c:pt idx="2715">
                  <c:v>15</c:v>
                </c:pt>
                <c:pt idx="2716">
                  <c:v>6</c:v>
                </c:pt>
                <c:pt idx="2717">
                  <c:v>8</c:v>
                </c:pt>
                <c:pt idx="2718">
                  <c:v>11</c:v>
                </c:pt>
                <c:pt idx="2719">
                  <c:v>15</c:v>
                </c:pt>
                <c:pt idx="2720">
                  <c:v>15</c:v>
                </c:pt>
                <c:pt idx="2721">
                  <c:v>15</c:v>
                </c:pt>
                <c:pt idx="2722">
                  <c:v>14</c:v>
                </c:pt>
                <c:pt idx="2723">
                  <c:v>14</c:v>
                </c:pt>
                <c:pt idx="2724">
                  <c:v>10</c:v>
                </c:pt>
                <c:pt idx="2725">
                  <c:v>12</c:v>
                </c:pt>
                <c:pt idx="2726">
                  <c:v>13</c:v>
                </c:pt>
                <c:pt idx="2727">
                  <c:v>12</c:v>
                </c:pt>
                <c:pt idx="2728">
                  <c:v>12</c:v>
                </c:pt>
                <c:pt idx="2729">
                  <c:v>12</c:v>
                </c:pt>
                <c:pt idx="2730">
                  <c:v>11</c:v>
                </c:pt>
                <c:pt idx="2731">
                  <c:v>11</c:v>
                </c:pt>
                <c:pt idx="2732">
                  <c:v>11</c:v>
                </c:pt>
                <c:pt idx="2733">
                  <c:v>15</c:v>
                </c:pt>
                <c:pt idx="2734">
                  <c:v>20</c:v>
                </c:pt>
                <c:pt idx="2735">
                  <c:v>23</c:v>
                </c:pt>
                <c:pt idx="2736">
                  <c:v>24</c:v>
                </c:pt>
                <c:pt idx="2737">
                  <c:v>24</c:v>
                </c:pt>
                <c:pt idx="2738">
                  <c:v>19</c:v>
                </c:pt>
                <c:pt idx="2739">
                  <c:v>13</c:v>
                </c:pt>
                <c:pt idx="2740">
                  <c:v>10</c:v>
                </c:pt>
                <c:pt idx="2741">
                  <c:v>9</c:v>
                </c:pt>
                <c:pt idx="2742">
                  <c:v>9</c:v>
                </c:pt>
                <c:pt idx="2743">
                  <c:v>7</c:v>
                </c:pt>
                <c:pt idx="2744">
                  <c:v>8</c:v>
                </c:pt>
                <c:pt idx="2745">
                  <c:v>8</c:v>
                </c:pt>
                <c:pt idx="2746">
                  <c:v>8</c:v>
                </c:pt>
                <c:pt idx="2747">
                  <c:v>15</c:v>
                </c:pt>
                <c:pt idx="2748">
                  <c:v>17</c:v>
                </c:pt>
                <c:pt idx="2749">
                  <c:v>18</c:v>
                </c:pt>
                <c:pt idx="2750">
                  <c:v>20</c:v>
                </c:pt>
                <c:pt idx="2751">
                  <c:v>23</c:v>
                </c:pt>
                <c:pt idx="2752">
                  <c:v>23</c:v>
                </c:pt>
                <c:pt idx="2753">
                  <c:v>21</c:v>
                </c:pt>
                <c:pt idx="2754">
                  <c:v>14</c:v>
                </c:pt>
                <c:pt idx="2755">
                  <c:v>10</c:v>
                </c:pt>
                <c:pt idx="2756">
                  <c:v>9</c:v>
                </c:pt>
                <c:pt idx="2757">
                  <c:v>8</c:v>
                </c:pt>
                <c:pt idx="2758">
                  <c:v>14</c:v>
                </c:pt>
                <c:pt idx="2759">
                  <c:v>17</c:v>
                </c:pt>
                <c:pt idx="2760">
                  <c:v>18</c:v>
                </c:pt>
                <c:pt idx="2761">
                  <c:v>18</c:v>
                </c:pt>
                <c:pt idx="2762">
                  <c:v>18</c:v>
                </c:pt>
                <c:pt idx="2763">
                  <c:v>12</c:v>
                </c:pt>
                <c:pt idx="2764">
                  <c:v>15</c:v>
                </c:pt>
                <c:pt idx="2765">
                  <c:v>15</c:v>
                </c:pt>
                <c:pt idx="2766">
                  <c:v>12</c:v>
                </c:pt>
                <c:pt idx="2767">
                  <c:v>13</c:v>
                </c:pt>
                <c:pt idx="2768">
                  <c:v>15</c:v>
                </c:pt>
                <c:pt idx="2769">
                  <c:v>16</c:v>
                </c:pt>
                <c:pt idx="2770">
                  <c:v>24</c:v>
                </c:pt>
                <c:pt idx="2771">
                  <c:v>24</c:v>
                </c:pt>
                <c:pt idx="2772">
                  <c:v>22</c:v>
                </c:pt>
                <c:pt idx="2773">
                  <c:v>21</c:v>
                </c:pt>
                <c:pt idx="2774">
                  <c:v>8</c:v>
                </c:pt>
                <c:pt idx="2775">
                  <c:v>8</c:v>
                </c:pt>
                <c:pt idx="2776">
                  <c:v>5</c:v>
                </c:pt>
                <c:pt idx="2777">
                  <c:v>4</c:v>
                </c:pt>
                <c:pt idx="2778">
                  <c:v>3</c:v>
                </c:pt>
                <c:pt idx="2779">
                  <c:v>3</c:v>
                </c:pt>
                <c:pt idx="2780">
                  <c:v>4</c:v>
                </c:pt>
                <c:pt idx="2781">
                  <c:v>5</c:v>
                </c:pt>
                <c:pt idx="2782">
                  <c:v>5</c:v>
                </c:pt>
                <c:pt idx="2783">
                  <c:v>4</c:v>
                </c:pt>
                <c:pt idx="2784">
                  <c:v>4</c:v>
                </c:pt>
                <c:pt idx="2785">
                  <c:v>4</c:v>
                </c:pt>
                <c:pt idx="2786">
                  <c:v>5</c:v>
                </c:pt>
                <c:pt idx="2787">
                  <c:v>7</c:v>
                </c:pt>
                <c:pt idx="2788">
                  <c:v>13</c:v>
                </c:pt>
                <c:pt idx="2789">
                  <c:v>12</c:v>
                </c:pt>
                <c:pt idx="2790">
                  <c:v>11</c:v>
                </c:pt>
                <c:pt idx="2791">
                  <c:v>12</c:v>
                </c:pt>
                <c:pt idx="2792">
                  <c:v>12</c:v>
                </c:pt>
                <c:pt idx="2793">
                  <c:v>12</c:v>
                </c:pt>
                <c:pt idx="2794">
                  <c:v>15</c:v>
                </c:pt>
                <c:pt idx="2795">
                  <c:v>15</c:v>
                </c:pt>
                <c:pt idx="2796">
                  <c:v>16</c:v>
                </c:pt>
                <c:pt idx="2797">
                  <c:v>16</c:v>
                </c:pt>
                <c:pt idx="2798">
                  <c:v>18</c:v>
                </c:pt>
                <c:pt idx="2799">
                  <c:v>21</c:v>
                </c:pt>
                <c:pt idx="2800">
                  <c:v>21</c:v>
                </c:pt>
                <c:pt idx="2801">
                  <c:v>22</c:v>
                </c:pt>
                <c:pt idx="2802">
                  <c:v>25</c:v>
                </c:pt>
                <c:pt idx="2803">
                  <c:v>24</c:v>
                </c:pt>
                <c:pt idx="2804">
                  <c:v>24</c:v>
                </c:pt>
                <c:pt idx="2805">
                  <c:v>23</c:v>
                </c:pt>
                <c:pt idx="2806">
                  <c:v>28</c:v>
                </c:pt>
                <c:pt idx="2807">
                  <c:v>30</c:v>
                </c:pt>
                <c:pt idx="2808">
                  <c:v>27</c:v>
                </c:pt>
                <c:pt idx="2809">
                  <c:v>27</c:v>
                </c:pt>
                <c:pt idx="2810">
                  <c:v>25</c:v>
                </c:pt>
                <c:pt idx="2811">
                  <c:v>22</c:v>
                </c:pt>
                <c:pt idx="2812">
                  <c:v>17</c:v>
                </c:pt>
                <c:pt idx="2813">
                  <c:v>17</c:v>
                </c:pt>
                <c:pt idx="2814">
                  <c:v>15</c:v>
                </c:pt>
                <c:pt idx="2815">
                  <c:v>18</c:v>
                </c:pt>
                <c:pt idx="2816">
                  <c:v>24</c:v>
                </c:pt>
                <c:pt idx="2817">
                  <c:v>29</c:v>
                </c:pt>
                <c:pt idx="2818">
                  <c:v>30</c:v>
                </c:pt>
                <c:pt idx="2819">
                  <c:v>31</c:v>
                </c:pt>
                <c:pt idx="2820">
                  <c:v>31</c:v>
                </c:pt>
                <c:pt idx="2821">
                  <c:v>31</c:v>
                </c:pt>
                <c:pt idx="2822">
                  <c:v>31</c:v>
                </c:pt>
                <c:pt idx="2823">
                  <c:v>26</c:v>
                </c:pt>
                <c:pt idx="2824">
                  <c:v>23</c:v>
                </c:pt>
                <c:pt idx="2825">
                  <c:v>23</c:v>
                </c:pt>
                <c:pt idx="2826">
                  <c:v>22</c:v>
                </c:pt>
                <c:pt idx="2827">
                  <c:v>24</c:v>
                </c:pt>
                <c:pt idx="2828">
                  <c:v>22</c:v>
                </c:pt>
                <c:pt idx="2829">
                  <c:v>22</c:v>
                </c:pt>
                <c:pt idx="2830">
                  <c:v>27</c:v>
                </c:pt>
                <c:pt idx="2831">
                  <c:v>31</c:v>
                </c:pt>
                <c:pt idx="2832">
                  <c:v>30</c:v>
                </c:pt>
                <c:pt idx="2833">
                  <c:v>28</c:v>
                </c:pt>
                <c:pt idx="2834">
                  <c:v>29</c:v>
                </c:pt>
                <c:pt idx="2835">
                  <c:v>27</c:v>
                </c:pt>
                <c:pt idx="2836">
                  <c:v>21</c:v>
                </c:pt>
                <c:pt idx="2837">
                  <c:v>25</c:v>
                </c:pt>
                <c:pt idx="2838">
                  <c:v>28</c:v>
                </c:pt>
                <c:pt idx="2839">
                  <c:v>21</c:v>
                </c:pt>
                <c:pt idx="2840">
                  <c:v>23</c:v>
                </c:pt>
                <c:pt idx="2841">
                  <c:v>12</c:v>
                </c:pt>
                <c:pt idx="2842">
                  <c:v>12</c:v>
                </c:pt>
                <c:pt idx="2843">
                  <c:v>12</c:v>
                </c:pt>
                <c:pt idx="2844">
                  <c:v>12</c:v>
                </c:pt>
                <c:pt idx="2845">
                  <c:v>11</c:v>
                </c:pt>
                <c:pt idx="2846">
                  <c:v>15</c:v>
                </c:pt>
                <c:pt idx="2847">
                  <c:v>20</c:v>
                </c:pt>
                <c:pt idx="2848">
                  <c:v>16</c:v>
                </c:pt>
                <c:pt idx="2849">
                  <c:v>15</c:v>
                </c:pt>
                <c:pt idx="2850">
                  <c:v>22</c:v>
                </c:pt>
                <c:pt idx="2851">
                  <c:v>25</c:v>
                </c:pt>
                <c:pt idx="2852">
                  <c:v>25</c:v>
                </c:pt>
                <c:pt idx="2853">
                  <c:v>25</c:v>
                </c:pt>
                <c:pt idx="2854">
                  <c:v>25</c:v>
                </c:pt>
                <c:pt idx="2855">
                  <c:v>25</c:v>
                </c:pt>
                <c:pt idx="2856">
                  <c:v>25</c:v>
                </c:pt>
                <c:pt idx="2857">
                  <c:v>24</c:v>
                </c:pt>
                <c:pt idx="2858">
                  <c:v>23</c:v>
                </c:pt>
                <c:pt idx="2859">
                  <c:v>25</c:v>
                </c:pt>
                <c:pt idx="2860">
                  <c:v>26</c:v>
                </c:pt>
                <c:pt idx="2861">
                  <c:v>26</c:v>
                </c:pt>
                <c:pt idx="2862">
                  <c:v>33</c:v>
                </c:pt>
                <c:pt idx="2863">
                  <c:v>33</c:v>
                </c:pt>
                <c:pt idx="2864">
                  <c:v>33</c:v>
                </c:pt>
                <c:pt idx="2865">
                  <c:v>33</c:v>
                </c:pt>
                <c:pt idx="2866">
                  <c:v>33</c:v>
                </c:pt>
                <c:pt idx="2867">
                  <c:v>30</c:v>
                </c:pt>
                <c:pt idx="2868">
                  <c:v>25</c:v>
                </c:pt>
                <c:pt idx="2869">
                  <c:v>25</c:v>
                </c:pt>
                <c:pt idx="2870">
                  <c:v>26</c:v>
                </c:pt>
                <c:pt idx="2871">
                  <c:v>32</c:v>
                </c:pt>
                <c:pt idx="2872">
                  <c:v>31</c:v>
                </c:pt>
                <c:pt idx="2873">
                  <c:v>31</c:v>
                </c:pt>
                <c:pt idx="2874">
                  <c:v>31</c:v>
                </c:pt>
                <c:pt idx="2875">
                  <c:v>33</c:v>
                </c:pt>
                <c:pt idx="2876">
                  <c:v>29</c:v>
                </c:pt>
                <c:pt idx="2877">
                  <c:v>31</c:v>
                </c:pt>
                <c:pt idx="2878">
                  <c:v>31</c:v>
                </c:pt>
                <c:pt idx="2879">
                  <c:v>30</c:v>
                </c:pt>
                <c:pt idx="2880">
                  <c:v>26</c:v>
                </c:pt>
                <c:pt idx="2881">
                  <c:v>24</c:v>
                </c:pt>
                <c:pt idx="2882">
                  <c:v>25</c:v>
                </c:pt>
                <c:pt idx="2883">
                  <c:v>29</c:v>
                </c:pt>
                <c:pt idx="2884">
                  <c:v>27</c:v>
                </c:pt>
                <c:pt idx="2885">
                  <c:v>28</c:v>
                </c:pt>
                <c:pt idx="2886">
                  <c:v>25</c:v>
                </c:pt>
                <c:pt idx="2887">
                  <c:v>14</c:v>
                </c:pt>
                <c:pt idx="2888">
                  <c:v>16</c:v>
                </c:pt>
                <c:pt idx="2889">
                  <c:v>16</c:v>
                </c:pt>
                <c:pt idx="2890">
                  <c:v>16</c:v>
                </c:pt>
                <c:pt idx="2891">
                  <c:v>19</c:v>
                </c:pt>
                <c:pt idx="2892">
                  <c:v>20</c:v>
                </c:pt>
                <c:pt idx="2893">
                  <c:v>19</c:v>
                </c:pt>
                <c:pt idx="2894">
                  <c:v>21</c:v>
                </c:pt>
                <c:pt idx="2895">
                  <c:v>18</c:v>
                </c:pt>
                <c:pt idx="2896">
                  <c:v>20</c:v>
                </c:pt>
                <c:pt idx="2897">
                  <c:v>21</c:v>
                </c:pt>
                <c:pt idx="2898">
                  <c:v>22</c:v>
                </c:pt>
                <c:pt idx="2899">
                  <c:v>21</c:v>
                </c:pt>
                <c:pt idx="2900">
                  <c:v>19</c:v>
                </c:pt>
                <c:pt idx="2901">
                  <c:v>19</c:v>
                </c:pt>
                <c:pt idx="2902">
                  <c:v>15</c:v>
                </c:pt>
                <c:pt idx="2903">
                  <c:v>14</c:v>
                </c:pt>
                <c:pt idx="2904">
                  <c:v>13</c:v>
                </c:pt>
                <c:pt idx="2905">
                  <c:v>10</c:v>
                </c:pt>
                <c:pt idx="2906">
                  <c:v>12</c:v>
                </c:pt>
                <c:pt idx="2907">
                  <c:v>11</c:v>
                </c:pt>
                <c:pt idx="2908">
                  <c:v>11</c:v>
                </c:pt>
                <c:pt idx="2909">
                  <c:v>14</c:v>
                </c:pt>
                <c:pt idx="2910">
                  <c:v>15</c:v>
                </c:pt>
                <c:pt idx="2911">
                  <c:v>12</c:v>
                </c:pt>
                <c:pt idx="2912">
                  <c:v>13</c:v>
                </c:pt>
                <c:pt idx="2913">
                  <c:v>16</c:v>
                </c:pt>
                <c:pt idx="2914">
                  <c:v>14</c:v>
                </c:pt>
                <c:pt idx="2915">
                  <c:v>18</c:v>
                </c:pt>
                <c:pt idx="2916">
                  <c:v>19</c:v>
                </c:pt>
                <c:pt idx="2917">
                  <c:v>17</c:v>
                </c:pt>
                <c:pt idx="2918">
                  <c:v>20</c:v>
                </c:pt>
                <c:pt idx="2919">
                  <c:v>21</c:v>
                </c:pt>
                <c:pt idx="2920">
                  <c:v>21</c:v>
                </c:pt>
                <c:pt idx="2921">
                  <c:v>23</c:v>
                </c:pt>
                <c:pt idx="2922">
                  <c:v>23</c:v>
                </c:pt>
                <c:pt idx="2923">
                  <c:v>29</c:v>
                </c:pt>
                <c:pt idx="2924">
                  <c:v>29</c:v>
                </c:pt>
                <c:pt idx="2925">
                  <c:v>30</c:v>
                </c:pt>
                <c:pt idx="2926">
                  <c:v>30</c:v>
                </c:pt>
                <c:pt idx="2927">
                  <c:v>29</c:v>
                </c:pt>
                <c:pt idx="2928">
                  <c:v>29</c:v>
                </c:pt>
                <c:pt idx="2929">
                  <c:v>29</c:v>
                </c:pt>
                <c:pt idx="2930">
                  <c:v>28</c:v>
                </c:pt>
                <c:pt idx="2931">
                  <c:v>29</c:v>
                </c:pt>
                <c:pt idx="2932">
                  <c:v>25</c:v>
                </c:pt>
                <c:pt idx="2933">
                  <c:v>22</c:v>
                </c:pt>
                <c:pt idx="2934">
                  <c:v>22</c:v>
                </c:pt>
                <c:pt idx="2935">
                  <c:v>23</c:v>
                </c:pt>
                <c:pt idx="2936">
                  <c:v>24</c:v>
                </c:pt>
                <c:pt idx="2937">
                  <c:v>22</c:v>
                </c:pt>
                <c:pt idx="2938">
                  <c:v>22</c:v>
                </c:pt>
                <c:pt idx="2939">
                  <c:v>22</c:v>
                </c:pt>
                <c:pt idx="2940">
                  <c:v>24</c:v>
                </c:pt>
                <c:pt idx="2941">
                  <c:v>27</c:v>
                </c:pt>
                <c:pt idx="2942">
                  <c:v>27</c:v>
                </c:pt>
                <c:pt idx="2943">
                  <c:v>28</c:v>
                </c:pt>
                <c:pt idx="2944">
                  <c:v>26</c:v>
                </c:pt>
                <c:pt idx="2945">
                  <c:v>23</c:v>
                </c:pt>
                <c:pt idx="2946">
                  <c:v>19</c:v>
                </c:pt>
                <c:pt idx="2947">
                  <c:v>12</c:v>
                </c:pt>
                <c:pt idx="2948">
                  <c:v>14</c:v>
                </c:pt>
                <c:pt idx="2949">
                  <c:v>14</c:v>
                </c:pt>
                <c:pt idx="2950">
                  <c:v>20</c:v>
                </c:pt>
                <c:pt idx="2951">
                  <c:v>22</c:v>
                </c:pt>
                <c:pt idx="2952">
                  <c:v>23</c:v>
                </c:pt>
                <c:pt idx="2953">
                  <c:v>28</c:v>
                </c:pt>
                <c:pt idx="2954">
                  <c:v>27</c:v>
                </c:pt>
                <c:pt idx="2955">
                  <c:v>26</c:v>
                </c:pt>
                <c:pt idx="2956">
                  <c:v>19</c:v>
                </c:pt>
                <c:pt idx="2957">
                  <c:v>25</c:v>
                </c:pt>
                <c:pt idx="2958">
                  <c:v>24</c:v>
                </c:pt>
                <c:pt idx="2959">
                  <c:v>20</c:v>
                </c:pt>
                <c:pt idx="2960">
                  <c:v>20</c:v>
                </c:pt>
                <c:pt idx="2961">
                  <c:v>22</c:v>
                </c:pt>
                <c:pt idx="2962">
                  <c:v>18</c:v>
                </c:pt>
                <c:pt idx="2963">
                  <c:v>15</c:v>
                </c:pt>
                <c:pt idx="2964">
                  <c:v>16</c:v>
                </c:pt>
                <c:pt idx="2965">
                  <c:v>15</c:v>
                </c:pt>
                <c:pt idx="2966">
                  <c:v>14</c:v>
                </c:pt>
                <c:pt idx="2967">
                  <c:v>17</c:v>
                </c:pt>
                <c:pt idx="2968">
                  <c:v>25</c:v>
                </c:pt>
                <c:pt idx="2969">
                  <c:v>22</c:v>
                </c:pt>
                <c:pt idx="2970">
                  <c:v>21</c:v>
                </c:pt>
                <c:pt idx="2971">
                  <c:v>18</c:v>
                </c:pt>
                <c:pt idx="2972">
                  <c:v>17</c:v>
                </c:pt>
                <c:pt idx="2973">
                  <c:v>14</c:v>
                </c:pt>
                <c:pt idx="2974">
                  <c:v>14</c:v>
                </c:pt>
                <c:pt idx="2975">
                  <c:v>16</c:v>
                </c:pt>
                <c:pt idx="2976">
                  <c:v>16</c:v>
                </c:pt>
                <c:pt idx="2977">
                  <c:v>14</c:v>
                </c:pt>
                <c:pt idx="2978">
                  <c:v>20</c:v>
                </c:pt>
                <c:pt idx="2979">
                  <c:v>16</c:v>
                </c:pt>
                <c:pt idx="2980">
                  <c:v>14</c:v>
                </c:pt>
                <c:pt idx="2981">
                  <c:v>12</c:v>
                </c:pt>
                <c:pt idx="2982">
                  <c:v>13</c:v>
                </c:pt>
                <c:pt idx="2983">
                  <c:v>16</c:v>
                </c:pt>
                <c:pt idx="2984">
                  <c:v>22</c:v>
                </c:pt>
                <c:pt idx="2985">
                  <c:v>26</c:v>
                </c:pt>
                <c:pt idx="2986">
                  <c:v>24</c:v>
                </c:pt>
                <c:pt idx="2987">
                  <c:v>26</c:v>
                </c:pt>
                <c:pt idx="2988">
                  <c:v>24</c:v>
                </c:pt>
                <c:pt idx="2989">
                  <c:v>24</c:v>
                </c:pt>
                <c:pt idx="2990">
                  <c:v>26</c:v>
                </c:pt>
                <c:pt idx="2991">
                  <c:v>26</c:v>
                </c:pt>
                <c:pt idx="2992">
                  <c:v>25</c:v>
                </c:pt>
                <c:pt idx="2993">
                  <c:v>27</c:v>
                </c:pt>
                <c:pt idx="2994">
                  <c:v>26</c:v>
                </c:pt>
                <c:pt idx="2995">
                  <c:v>30</c:v>
                </c:pt>
                <c:pt idx="2996">
                  <c:v>29</c:v>
                </c:pt>
                <c:pt idx="2997">
                  <c:v>30</c:v>
                </c:pt>
                <c:pt idx="2998">
                  <c:v>29</c:v>
                </c:pt>
                <c:pt idx="2999">
                  <c:v>25</c:v>
                </c:pt>
                <c:pt idx="3000">
                  <c:v>22</c:v>
                </c:pt>
                <c:pt idx="3001">
                  <c:v>23</c:v>
                </c:pt>
                <c:pt idx="3002">
                  <c:v>22</c:v>
                </c:pt>
                <c:pt idx="3003">
                  <c:v>23</c:v>
                </c:pt>
                <c:pt idx="3004">
                  <c:v>25</c:v>
                </c:pt>
                <c:pt idx="3005">
                  <c:v>24</c:v>
                </c:pt>
                <c:pt idx="3006">
                  <c:v>20</c:v>
                </c:pt>
                <c:pt idx="3007">
                  <c:v>17</c:v>
                </c:pt>
                <c:pt idx="3008">
                  <c:v>24</c:v>
                </c:pt>
                <c:pt idx="3009">
                  <c:v>20</c:v>
                </c:pt>
                <c:pt idx="3010">
                  <c:v>26</c:v>
                </c:pt>
                <c:pt idx="3011">
                  <c:v>28</c:v>
                </c:pt>
                <c:pt idx="3012">
                  <c:v>26</c:v>
                </c:pt>
                <c:pt idx="3013">
                  <c:v>25</c:v>
                </c:pt>
                <c:pt idx="3014">
                  <c:v>21</c:v>
                </c:pt>
                <c:pt idx="3015">
                  <c:v>18</c:v>
                </c:pt>
                <c:pt idx="3016">
                  <c:v>23</c:v>
                </c:pt>
                <c:pt idx="3017">
                  <c:v>18</c:v>
                </c:pt>
                <c:pt idx="3018">
                  <c:v>18</c:v>
                </c:pt>
                <c:pt idx="3019">
                  <c:v>21</c:v>
                </c:pt>
                <c:pt idx="3020">
                  <c:v>19</c:v>
                </c:pt>
                <c:pt idx="3021">
                  <c:v>14</c:v>
                </c:pt>
                <c:pt idx="3022">
                  <c:v>11</c:v>
                </c:pt>
                <c:pt idx="3023">
                  <c:v>11</c:v>
                </c:pt>
                <c:pt idx="3024">
                  <c:v>15</c:v>
                </c:pt>
                <c:pt idx="3025">
                  <c:v>19</c:v>
                </c:pt>
                <c:pt idx="3026">
                  <c:v>21</c:v>
                </c:pt>
                <c:pt idx="3027">
                  <c:v>30</c:v>
                </c:pt>
                <c:pt idx="3028">
                  <c:v>29</c:v>
                </c:pt>
                <c:pt idx="3029">
                  <c:v>28</c:v>
                </c:pt>
                <c:pt idx="3030">
                  <c:v>29</c:v>
                </c:pt>
                <c:pt idx="3031">
                  <c:v>28</c:v>
                </c:pt>
                <c:pt idx="3032">
                  <c:v>22</c:v>
                </c:pt>
                <c:pt idx="3033">
                  <c:v>21</c:v>
                </c:pt>
                <c:pt idx="3034">
                  <c:v>17</c:v>
                </c:pt>
                <c:pt idx="3035">
                  <c:v>15</c:v>
                </c:pt>
                <c:pt idx="3036">
                  <c:v>16</c:v>
                </c:pt>
                <c:pt idx="3037">
                  <c:v>15</c:v>
                </c:pt>
                <c:pt idx="3038">
                  <c:v>16</c:v>
                </c:pt>
                <c:pt idx="3039">
                  <c:v>14</c:v>
                </c:pt>
                <c:pt idx="3040">
                  <c:v>15</c:v>
                </c:pt>
                <c:pt idx="3041">
                  <c:v>12</c:v>
                </c:pt>
                <c:pt idx="3042">
                  <c:v>9</c:v>
                </c:pt>
                <c:pt idx="3043">
                  <c:v>10</c:v>
                </c:pt>
                <c:pt idx="3044">
                  <c:v>11</c:v>
                </c:pt>
                <c:pt idx="3045">
                  <c:v>11</c:v>
                </c:pt>
                <c:pt idx="3046">
                  <c:v>14</c:v>
                </c:pt>
                <c:pt idx="3047">
                  <c:v>15</c:v>
                </c:pt>
                <c:pt idx="3048">
                  <c:v>14</c:v>
                </c:pt>
                <c:pt idx="3049">
                  <c:v>13</c:v>
                </c:pt>
                <c:pt idx="3050">
                  <c:v>15</c:v>
                </c:pt>
                <c:pt idx="3051">
                  <c:v>11</c:v>
                </c:pt>
                <c:pt idx="3052">
                  <c:v>12</c:v>
                </c:pt>
                <c:pt idx="3053">
                  <c:v>11</c:v>
                </c:pt>
                <c:pt idx="3054">
                  <c:v>12</c:v>
                </c:pt>
                <c:pt idx="3055">
                  <c:v>11</c:v>
                </c:pt>
                <c:pt idx="3056">
                  <c:v>14</c:v>
                </c:pt>
                <c:pt idx="3057">
                  <c:v>15</c:v>
                </c:pt>
                <c:pt idx="3058">
                  <c:v>9</c:v>
                </c:pt>
                <c:pt idx="3059">
                  <c:v>6</c:v>
                </c:pt>
                <c:pt idx="3060">
                  <c:v>5</c:v>
                </c:pt>
                <c:pt idx="3061">
                  <c:v>5</c:v>
                </c:pt>
                <c:pt idx="3062">
                  <c:v>6</c:v>
                </c:pt>
                <c:pt idx="3063">
                  <c:v>6</c:v>
                </c:pt>
                <c:pt idx="3064">
                  <c:v>8</c:v>
                </c:pt>
                <c:pt idx="3065">
                  <c:v>14</c:v>
                </c:pt>
                <c:pt idx="3066">
                  <c:v>10</c:v>
                </c:pt>
                <c:pt idx="3067">
                  <c:v>10</c:v>
                </c:pt>
                <c:pt idx="3068">
                  <c:v>15</c:v>
                </c:pt>
                <c:pt idx="3069">
                  <c:v>11</c:v>
                </c:pt>
                <c:pt idx="3070">
                  <c:v>10</c:v>
                </c:pt>
                <c:pt idx="3071">
                  <c:v>12</c:v>
                </c:pt>
                <c:pt idx="3072">
                  <c:v>10</c:v>
                </c:pt>
                <c:pt idx="3073">
                  <c:v>13</c:v>
                </c:pt>
                <c:pt idx="3074">
                  <c:v>9</c:v>
                </c:pt>
                <c:pt idx="3075">
                  <c:v>9</c:v>
                </c:pt>
                <c:pt idx="3076">
                  <c:v>8</c:v>
                </c:pt>
                <c:pt idx="3077">
                  <c:v>7</c:v>
                </c:pt>
                <c:pt idx="3078">
                  <c:v>6</c:v>
                </c:pt>
                <c:pt idx="3079">
                  <c:v>7</c:v>
                </c:pt>
                <c:pt idx="3080">
                  <c:v>7</c:v>
                </c:pt>
                <c:pt idx="3081">
                  <c:v>10</c:v>
                </c:pt>
                <c:pt idx="3082">
                  <c:v>13</c:v>
                </c:pt>
                <c:pt idx="3083">
                  <c:v>17</c:v>
                </c:pt>
                <c:pt idx="3084">
                  <c:v>16</c:v>
                </c:pt>
                <c:pt idx="3085">
                  <c:v>18</c:v>
                </c:pt>
                <c:pt idx="3086">
                  <c:v>18</c:v>
                </c:pt>
                <c:pt idx="3087">
                  <c:v>19</c:v>
                </c:pt>
                <c:pt idx="3088">
                  <c:v>17</c:v>
                </c:pt>
                <c:pt idx="3089">
                  <c:v>16</c:v>
                </c:pt>
                <c:pt idx="3090">
                  <c:v>17</c:v>
                </c:pt>
                <c:pt idx="3091">
                  <c:v>9</c:v>
                </c:pt>
                <c:pt idx="3092">
                  <c:v>9</c:v>
                </c:pt>
                <c:pt idx="3093">
                  <c:v>11</c:v>
                </c:pt>
                <c:pt idx="3094">
                  <c:v>13</c:v>
                </c:pt>
                <c:pt idx="3095">
                  <c:v>11</c:v>
                </c:pt>
                <c:pt idx="3096">
                  <c:v>11</c:v>
                </c:pt>
                <c:pt idx="3097">
                  <c:v>9</c:v>
                </c:pt>
                <c:pt idx="3098">
                  <c:v>17</c:v>
                </c:pt>
                <c:pt idx="3099">
                  <c:v>15</c:v>
                </c:pt>
                <c:pt idx="3100">
                  <c:v>13</c:v>
                </c:pt>
                <c:pt idx="3101">
                  <c:v>18</c:v>
                </c:pt>
                <c:pt idx="3102">
                  <c:v>22</c:v>
                </c:pt>
                <c:pt idx="3103">
                  <c:v>19</c:v>
                </c:pt>
                <c:pt idx="3104">
                  <c:v>19</c:v>
                </c:pt>
                <c:pt idx="3105">
                  <c:v>18</c:v>
                </c:pt>
                <c:pt idx="3106">
                  <c:v>17</c:v>
                </c:pt>
                <c:pt idx="3107">
                  <c:v>19</c:v>
                </c:pt>
                <c:pt idx="3108">
                  <c:v>22</c:v>
                </c:pt>
                <c:pt idx="3109">
                  <c:v>25</c:v>
                </c:pt>
                <c:pt idx="3110">
                  <c:v>21</c:v>
                </c:pt>
                <c:pt idx="3111">
                  <c:v>21</c:v>
                </c:pt>
                <c:pt idx="3112">
                  <c:v>21</c:v>
                </c:pt>
                <c:pt idx="3113">
                  <c:v>24</c:v>
                </c:pt>
                <c:pt idx="3114">
                  <c:v>22</c:v>
                </c:pt>
                <c:pt idx="3115">
                  <c:v>21</c:v>
                </c:pt>
                <c:pt idx="3116">
                  <c:v>15</c:v>
                </c:pt>
                <c:pt idx="3117">
                  <c:v>9</c:v>
                </c:pt>
                <c:pt idx="3118">
                  <c:v>11</c:v>
                </c:pt>
                <c:pt idx="3119">
                  <c:v>9</c:v>
                </c:pt>
                <c:pt idx="3120">
                  <c:v>9</c:v>
                </c:pt>
                <c:pt idx="3121">
                  <c:v>12</c:v>
                </c:pt>
                <c:pt idx="3122">
                  <c:v>9</c:v>
                </c:pt>
                <c:pt idx="3123">
                  <c:v>10</c:v>
                </c:pt>
                <c:pt idx="3124">
                  <c:v>13</c:v>
                </c:pt>
                <c:pt idx="3125">
                  <c:v>12</c:v>
                </c:pt>
                <c:pt idx="3126">
                  <c:v>11</c:v>
                </c:pt>
                <c:pt idx="3127">
                  <c:v>10</c:v>
                </c:pt>
                <c:pt idx="3128">
                  <c:v>10</c:v>
                </c:pt>
                <c:pt idx="3129">
                  <c:v>8</c:v>
                </c:pt>
                <c:pt idx="3130">
                  <c:v>9</c:v>
                </c:pt>
                <c:pt idx="3131">
                  <c:v>15</c:v>
                </c:pt>
                <c:pt idx="3132">
                  <c:v>15</c:v>
                </c:pt>
                <c:pt idx="3133">
                  <c:v>10</c:v>
                </c:pt>
                <c:pt idx="3134">
                  <c:v>9</c:v>
                </c:pt>
                <c:pt idx="3135">
                  <c:v>7</c:v>
                </c:pt>
                <c:pt idx="3136">
                  <c:v>6</c:v>
                </c:pt>
                <c:pt idx="3137">
                  <c:v>8</c:v>
                </c:pt>
                <c:pt idx="3138">
                  <c:v>6</c:v>
                </c:pt>
                <c:pt idx="3139">
                  <c:v>9</c:v>
                </c:pt>
                <c:pt idx="3140">
                  <c:v>10</c:v>
                </c:pt>
                <c:pt idx="3141">
                  <c:v>9</c:v>
                </c:pt>
                <c:pt idx="3142">
                  <c:v>8</c:v>
                </c:pt>
                <c:pt idx="3143">
                  <c:v>12</c:v>
                </c:pt>
                <c:pt idx="3144">
                  <c:v>10</c:v>
                </c:pt>
                <c:pt idx="3145">
                  <c:v>8</c:v>
                </c:pt>
                <c:pt idx="3146">
                  <c:v>10</c:v>
                </c:pt>
                <c:pt idx="3147">
                  <c:v>10</c:v>
                </c:pt>
                <c:pt idx="3148">
                  <c:v>18</c:v>
                </c:pt>
                <c:pt idx="3149">
                  <c:v>15</c:v>
                </c:pt>
                <c:pt idx="3150">
                  <c:v>16</c:v>
                </c:pt>
                <c:pt idx="3151">
                  <c:v>13</c:v>
                </c:pt>
                <c:pt idx="3152">
                  <c:v>8</c:v>
                </c:pt>
                <c:pt idx="3153">
                  <c:v>13</c:v>
                </c:pt>
                <c:pt idx="3154">
                  <c:v>9</c:v>
                </c:pt>
                <c:pt idx="3155">
                  <c:v>10</c:v>
                </c:pt>
                <c:pt idx="3156">
                  <c:v>9</c:v>
                </c:pt>
                <c:pt idx="3157">
                  <c:v>7</c:v>
                </c:pt>
                <c:pt idx="3158">
                  <c:v>7</c:v>
                </c:pt>
                <c:pt idx="3159">
                  <c:v>7</c:v>
                </c:pt>
                <c:pt idx="3160">
                  <c:v>8</c:v>
                </c:pt>
                <c:pt idx="3161">
                  <c:v>14</c:v>
                </c:pt>
                <c:pt idx="3162">
                  <c:v>10</c:v>
                </c:pt>
                <c:pt idx="3163">
                  <c:v>12</c:v>
                </c:pt>
                <c:pt idx="3164">
                  <c:v>7</c:v>
                </c:pt>
                <c:pt idx="3165">
                  <c:v>9</c:v>
                </c:pt>
                <c:pt idx="3166">
                  <c:v>7</c:v>
                </c:pt>
                <c:pt idx="3167">
                  <c:v>8</c:v>
                </c:pt>
                <c:pt idx="3168">
                  <c:v>16</c:v>
                </c:pt>
                <c:pt idx="3169">
                  <c:v>13</c:v>
                </c:pt>
                <c:pt idx="3170">
                  <c:v>15</c:v>
                </c:pt>
                <c:pt idx="3171">
                  <c:v>14</c:v>
                </c:pt>
                <c:pt idx="3172">
                  <c:v>14</c:v>
                </c:pt>
                <c:pt idx="3173">
                  <c:v>9</c:v>
                </c:pt>
                <c:pt idx="3174">
                  <c:v>12</c:v>
                </c:pt>
                <c:pt idx="3175">
                  <c:v>19</c:v>
                </c:pt>
                <c:pt idx="3176">
                  <c:v>21</c:v>
                </c:pt>
                <c:pt idx="3177">
                  <c:v>18</c:v>
                </c:pt>
                <c:pt idx="3178">
                  <c:v>18</c:v>
                </c:pt>
                <c:pt idx="3179">
                  <c:v>21</c:v>
                </c:pt>
                <c:pt idx="3180">
                  <c:v>20</c:v>
                </c:pt>
                <c:pt idx="3181">
                  <c:v>17</c:v>
                </c:pt>
                <c:pt idx="3182">
                  <c:v>23</c:v>
                </c:pt>
                <c:pt idx="3183">
                  <c:v>17</c:v>
                </c:pt>
                <c:pt idx="3184">
                  <c:v>17</c:v>
                </c:pt>
                <c:pt idx="3185">
                  <c:v>14</c:v>
                </c:pt>
                <c:pt idx="3186">
                  <c:v>13</c:v>
                </c:pt>
                <c:pt idx="3187">
                  <c:v>19</c:v>
                </c:pt>
                <c:pt idx="3188">
                  <c:v>21</c:v>
                </c:pt>
                <c:pt idx="3189">
                  <c:v>18</c:v>
                </c:pt>
                <c:pt idx="3190">
                  <c:v>19</c:v>
                </c:pt>
                <c:pt idx="3191">
                  <c:v>20</c:v>
                </c:pt>
                <c:pt idx="3192">
                  <c:v>15</c:v>
                </c:pt>
                <c:pt idx="3193">
                  <c:v>10</c:v>
                </c:pt>
                <c:pt idx="3194">
                  <c:v>7</c:v>
                </c:pt>
                <c:pt idx="3195">
                  <c:v>8</c:v>
                </c:pt>
                <c:pt idx="3196">
                  <c:v>8</c:v>
                </c:pt>
                <c:pt idx="3197">
                  <c:v>10</c:v>
                </c:pt>
                <c:pt idx="3198">
                  <c:v>11</c:v>
                </c:pt>
                <c:pt idx="3199">
                  <c:v>12</c:v>
                </c:pt>
                <c:pt idx="3200">
                  <c:v>9</c:v>
                </c:pt>
                <c:pt idx="3201">
                  <c:v>15</c:v>
                </c:pt>
                <c:pt idx="3202">
                  <c:v>20</c:v>
                </c:pt>
                <c:pt idx="3203">
                  <c:v>20</c:v>
                </c:pt>
                <c:pt idx="3204">
                  <c:v>20</c:v>
                </c:pt>
                <c:pt idx="3205">
                  <c:v>21</c:v>
                </c:pt>
                <c:pt idx="3206">
                  <c:v>17</c:v>
                </c:pt>
                <c:pt idx="3207">
                  <c:v>22</c:v>
                </c:pt>
                <c:pt idx="3208">
                  <c:v>19</c:v>
                </c:pt>
                <c:pt idx="3209">
                  <c:v>16</c:v>
                </c:pt>
                <c:pt idx="3210">
                  <c:v>12</c:v>
                </c:pt>
                <c:pt idx="3211">
                  <c:v>6</c:v>
                </c:pt>
                <c:pt idx="3212">
                  <c:v>14</c:v>
                </c:pt>
                <c:pt idx="3213">
                  <c:v>17</c:v>
                </c:pt>
                <c:pt idx="3214">
                  <c:v>14</c:v>
                </c:pt>
                <c:pt idx="3215">
                  <c:v>15</c:v>
                </c:pt>
                <c:pt idx="3216">
                  <c:v>18</c:v>
                </c:pt>
                <c:pt idx="3217">
                  <c:v>16</c:v>
                </c:pt>
                <c:pt idx="3218">
                  <c:v>16</c:v>
                </c:pt>
                <c:pt idx="3219">
                  <c:v>18</c:v>
                </c:pt>
                <c:pt idx="3220">
                  <c:v>20</c:v>
                </c:pt>
                <c:pt idx="3221">
                  <c:v>9</c:v>
                </c:pt>
                <c:pt idx="3222">
                  <c:v>13</c:v>
                </c:pt>
                <c:pt idx="3223">
                  <c:v>9</c:v>
                </c:pt>
                <c:pt idx="3224">
                  <c:v>8</c:v>
                </c:pt>
                <c:pt idx="3225">
                  <c:v>7</c:v>
                </c:pt>
                <c:pt idx="3226">
                  <c:v>16</c:v>
                </c:pt>
                <c:pt idx="3227">
                  <c:v>9</c:v>
                </c:pt>
                <c:pt idx="3228">
                  <c:v>10</c:v>
                </c:pt>
                <c:pt idx="3229">
                  <c:v>16</c:v>
                </c:pt>
                <c:pt idx="3230">
                  <c:v>14</c:v>
                </c:pt>
                <c:pt idx="3231">
                  <c:v>5</c:v>
                </c:pt>
                <c:pt idx="3232">
                  <c:v>15</c:v>
                </c:pt>
                <c:pt idx="3233">
                  <c:v>14</c:v>
                </c:pt>
                <c:pt idx="3234">
                  <c:v>14</c:v>
                </c:pt>
                <c:pt idx="3235">
                  <c:v>14</c:v>
                </c:pt>
                <c:pt idx="3236">
                  <c:v>16</c:v>
                </c:pt>
                <c:pt idx="3237">
                  <c:v>17</c:v>
                </c:pt>
                <c:pt idx="3238">
                  <c:v>11</c:v>
                </c:pt>
                <c:pt idx="3239">
                  <c:v>11</c:v>
                </c:pt>
                <c:pt idx="3240">
                  <c:v>10</c:v>
                </c:pt>
                <c:pt idx="3241">
                  <c:v>10</c:v>
                </c:pt>
                <c:pt idx="3242">
                  <c:v>10</c:v>
                </c:pt>
                <c:pt idx="3243">
                  <c:v>10</c:v>
                </c:pt>
                <c:pt idx="3244">
                  <c:v>9</c:v>
                </c:pt>
                <c:pt idx="3245">
                  <c:v>8</c:v>
                </c:pt>
                <c:pt idx="3246">
                  <c:v>13</c:v>
                </c:pt>
                <c:pt idx="3247">
                  <c:v>19</c:v>
                </c:pt>
                <c:pt idx="3248">
                  <c:v>22</c:v>
                </c:pt>
                <c:pt idx="3249">
                  <c:v>23</c:v>
                </c:pt>
                <c:pt idx="3250">
                  <c:v>21</c:v>
                </c:pt>
                <c:pt idx="3251">
                  <c:v>20</c:v>
                </c:pt>
                <c:pt idx="3252">
                  <c:v>20</c:v>
                </c:pt>
                <c:pt idx="3253">
                  <c:v>18</c:v>
                </c:pt>
                <c:pt idx="3254">
                  <c:v>20</c:v>
                </c:pt>
                <c:pt idx="3255">
                  <c:v>17</c:v>
                </c:pt>
                <c:pt idx="3256">
                  <c:v>18</c:v>
                </c:pt>
                <c:pt idx="3257">
                  <c:v>19</c:v>
                </c:pt>
                <c:pt idx="3258">
                  <c:v>21</c:v>
                </c:pt>
                <c:pt idx="3259">
                  <c:v>20</c:v>
                </c:pt>
                <c:pt idx="3260">
                  <c:v>7</c:v>
                </c:pt>
                <c:pt idx="3261">
                  <c:v>12</c:v>
                </c:pt>
                <c:pt idx="3262">
                  <c:v>9</c:v>
                </c:pt>
                <c:pt idx="3263">
                  <c:v>10</c:v>
                </c:pt>
                <c:pt idx="3264">
                  <c:v>12</c:v>
                </c:pt>
                <c:pt idx="3265">
                  <c:v>20</c:v>
                </c:pt>
                <c:pt idx="3266">
                  <c:v>8</c:v>
                </c:pt>
                <c:pt idx="3267">
                  <c:v>10</c:v>
                </c:pt>
                <c:pt idx="3268">
                  <c:v>15</c:v>
                </c:pt>
                <c:pt idx="3269">
                  <c:v>12</c:v>
                </c:pt>
                <c:pt idx="3270">
                  <c:v>7</c:v>
                </c:pt>
                <c:pt idx="3271">
                  <c:v>18</c:v>
                </c:pt>
                <c:pt idx="3272">
                  <c:v>14</c:v>
                </c:pt>
                <c:pt idx="3273">
                  <c:v>15</c:v>
                </c:pt>
                <c:pt idx="3274">
                  <c:v>17</c:v>
                </c:pt>
                <c:pt idx="3275">
                  <c:v>17</c:v>
                </c:pt>
                <c:pt idx="3276">
                  <c:v>16</c:v>
                </c:pt>
                <c:pt idx="3277">
                  <c:v>10</c:v>
                </c:pt>
                <c:pt idx="3278">
                  <c:v>9</c:v>
                </c:pt>
                <c:pt idx="3279">
                  <c:v>3</c:v>
                </c:pt>
                <c:pt idx="3280">
                  <c:v>11</c:v>
                </c:pt>
                <c:pt idx="3281">
                  <c:v>13</c:v>
                </c:pt>
                <c:pt idx="3282">
                  <c:v>11</c:v>
                </c:pt>
                <c:pt idx="3283">
                  <c:v>8</c:v>
                </c:pt>
                <c:pt idx="3284">
                  <c:v>14</c:v>
                </c:pt>
                <c:pt idx="3285">
                  <c:v>11</c:v>
                </c:pt>
                <c:pt idx="3286">
                  <c:v>14</c:v>
                </c:pt>
                <c:pt idx="3287">
                  <c:v>13</c:v>
                </c:pt>
                <c:pt idx="3288">
                  <c:v>20</c:v>
                </c:pt>
                <c:pt idx="3289">
                  <c:v>6</c:v>
                </c:pt>
                <c:pt idx="3290">
                  <c:v>14</c:v>
                </c:pt>
                <c:pt idx="3291">
                  <c:v>12</c:v>
                </c:pt>
                <c:pt idx="3292">
                  <c:v>7</c:v>
                </c:pt>
                <c:pt idx="3293">
                  <c:v>8</c:v>
                </c:pt>
                <c:pt idx="3294">
                  <c:v>14</c:v>
                </c:pt>
                <c:pt idx="3295">
                  <c:v>13</c:v>
                </c:pt>
                <c:pt idx="3296">
                  <c:v>12</c:v>
                </c:pt>
                <c:pt idx="3297">
                  <c:v>15</c:v>
                </c:pt>
                <c:pt idx="3298">
                  <c:v>14</c:v>
                </c:pt>
                <c:pt idx="3299">
                  <c:v>12</c:v>
                </c:pt>
                <c:pt idx="3300">
                  <c:v>7</c:v>
                </c:pt>
                <c:pt idx="3301">
                  <c:v>5</c:v>
                </c:pt>
                <c:pt idx="3302">
                  <c:v>9</c:v>
                </c:pt>
                <c:pt idx="3303">
                  <c:v>18</c:v>
                </c:pt>
                <c:pt idx="3304">
                  <c:v>18</c:v>
                </c:pt>
                <c:pt idx="3305">
                  <c:v>21</c:v>
                </c:pt>
                <c:pt idx="3306">
                  <c:v>24</c:v>
                </c:pt>
                <c:pt idx="3307">
                  <c:v>14</c:v>
                </c:pt>
                <c:pt idx="3308">
                  <c:v>10</c:v>
                </c:pt>
                <c:pt idx="3309">
                  <c:v>11</c:v>
                </c:pt>
                <c:pt idx="3310">
                  <c:v>14</c:v>
                </c:pt>
                <c:pt idx="3311">
                  <c:v>14</c:v>
                </c:pt>
                <c:pt idx="3312">
                  <c:v>21</c:v>
                </c:pt>
                <c:pt idx="3313">
                  <c:v>23</c:v>
                </c:pt>
                <c:pt idx="3314">
                  <c:v>18</c:v>
                </c:pt>
                <c:pt idx="3315">
                  <c:v>13</c:v>
                </c:pt>
                <c:pt idx="3316">
                  <c:v>15</c:v>
                </c:pt>
                <c:pt idx="3317">
                  <c:v>11</c:v>
                </c:pt>
                <c:pt idx="3318">
                  <c:v>4</c:v>
                </c:pt>
                <c:pt idx="3319">
                  <c:v>4</c:v>
                </c:pt>
                <c:pt idx="3320">
                  <c:v>3</c:v>
                </c:pt>
                <c:pt idx="3321">
                  <c:v>4</c:v>
                </c:pt>
                <c:pt idx="3322">
                  <c:v>3</c:v>
                </c:pt>
                <c:pt idx="3323">
                  <c:v>3</c:v>
                </c:pt>
                <c:pt idx="3324">
                  <c:v>6</c:v>
                </c:pt>
                <c:pt idx="3325">
                  <c:v>10</c:v>
                </c:pt>
                <c:pt idx="3326">
                  <c:v>5</c:v>
                </c:pt>
                <c:pt idx="3327">
                  <c:v>5</c:v>
                </c:pt>
                <c:pt idx="3328">
                  <c:v>8</c:v>
                </c:pt>
                <c:pt idx="3329">
                  <c:v>3</c:v>
                </c:pt>
                <c:pt idx="3330">
                  <c:v>3</c:v>
                </c:pt>
                <c:pt idx="3331">
                  <c:v>3</c:v>
                </c:pt>
                <c:pt idx="3332">
                  <c:v>3</c:v>
                </c:pt>
                <c:pt idx="3333">
                  <c:v>5</c:v>
                </c:pt>
                <c:pt idx="3334">
                  <c:v>3</c:v>
                </c:pt>
                <c:pt idx="3335">
                  <c:v>4</c:v>
                </c:pt>
                <c:pt idx="3336">
                  <c:v>4</c:v>
                </c:pt>
                <c:pt idx="3337">
                  <c:v>5</c:v>
                </c:pt>
                <c:pt idx="3338">
                  <c:v>3</c:v>
                </c:pt>
                <c:pt idx="3339">
                  <c:v>5</c:v>
                </c:pt>
                <c:pt idx="3340">
                  <c:v>11</c:v>
                </c:pt>
                <c:pt idx="3341">
                  <c:v>11</c:v>
                </c:pt>
                <c:pt idx="3342">
                  <c:v>13</c:v>
                </c:pt>
                <c:pt idx="3343">
                  <c:v>16</c:v>
                </c:pt>
                <c:pt idx="3344">
                  <c:v>15</c:v>
                </c:pt>
                <c:pt idx="3345">
                  <c:v>14</c:v>
                </c:pt>
                <c:pt idx="3346">
                  <c:v>14</c:v>
                </c:pt>
                <c:pt idx="3347">
                  <c:v>12</c:v>
                </c:pt>
                <c:pt idx="3348">
                  <c:v>3</c:v>
                </c:pt>
                <c:pt idx="3349">
                  <c:v>15</c:v>
                </c:pt>
                <c:pt idx="3350">
                  <c:v>13</c:v>
                </c:pt>
                <c:pt idx="3351">
                  <c:v>15</c:v>
                </c:pt>
                <c:pt idx="3352">
                  <c:v>21</c:v>
                </c:pt>
                <c:pt idx="3353">
                  <c:v>22</c:v>
                </c:pt>
                <c:pt idx="3354">
                  <c:v>14</c:v>
                </c:pt>
                <c:pt idx="3355">
                  <c:v>12</c:v>
                </c:pt>
                <c:pt idx="3356">
                  <c:v>14</c:v>
                </c:pt>
                <c:pt idx="3357">
                  <c:v>14</c:v>
                </c:pt>
                <c:pt idx="3358">
                  <c:v>8</c:v>
                </c:pt>
                <c:pt idx="3359">
                  <c:v>8</c:v>
                </c:pt>
                <c:pt idx="3360">
                  <c:v>15</c:v>
                </c:pt>
                <c:pt idx="3361">
                  <c:v>7</c:v>
                </c:pt>
                <c:pt idx="3362">
                  <c:v>7</c:v>
                </c:pt>
                <c:pt idx="3363">
                  <c:v>11</c:v>
                </c:pt>
                <c:pt idx="3364">
                  <c:v>3</c:v>
                </c:pt>
                <c:pt idx="3365">
                  <c:v>3</c:v>
                </c:pt>
                <c:pt idx="3366">
                  <c:v>3</c:v>
                </c:pt>
                <c:pt idx="3367">
                  <c:v>10</c:v>
                </c:pt>
                <c:pt idx="3368">
                  <c:v>11</c:v>
                </c:pt>
                <c:pt idx="3369">
                  <c:v>18</c:v>
                </c:pt>
                <c:pt idx="3370">
                  <c:v>18</c:v>
                </c:pt>
                <c:pt idx="3371">
                  <c:v>18</c:v>
                </c:pt>
                <c:pt idx="3372">
                  <c:v>13</c:v>
                </c:pt>
                <c:pt idx="3373">
                  <c:v>15</c:v>
                </c:pt>
                <c:pt idx="3374">
                  <c:v>16</c:v>
                </c:pt>
                <c:pt idx="3375">
                  <c:v>9</c:v>
                </c:pt>
                <c:pt idx="3376">
                  <c:v>14</c:v>
                </c:pt>
                <c:pt idx="3377">
                  <c:v>20</c:v>
                </c:pt>
                <c:pt idx="3378">
                  <c:v>22</c:v>
                </c:pt>
                <c:pt idx="3379">
                  <c:v>22</c:v>
                </c:pt>
                <c:pt idx="3380">
                  <c:v>23</c:v>
                </c:pt>
                <c:pt idx="3381">
                  <c:v>24</c:v>
                </c:pt>
                <c:pt idx="3382">
                  <c:v>23</c:v>
                </c:pt>
                <c:pt idx="3383">
                  <c:v>25</c:v>
                </c:pt>
                <c:pt idx="3384">
                  <c:v>25</c:v>
                </c:pt>
                <c:pt idx="3385">
                  <c:v>28</c:v>
                </c:pt>
                <c:pt idx="3386">
                  <c:v>31</c:v>
                </c:pt>
                <c:pt idx="3387">
                  <c:v>31</c:v>
                </c:pt>
                <c:pt idx="3388">
                  <c:v>33</c:v>
                </c:pt>
                <c:pt idx="3389">
                  <c:v>33</c:v>
                </c:pt>
                <c:pt idx="3390">
                  <c:v>30</c:v>
                </c:pt>
                <c:pt idx="3391">
                  <c:v>28</c:v>
                </c:pt>
                <c:pt idx="3392">
                  <c:v>23</c:v>
                </c:pt>
                <c:pt idx="3393">
                  <c:v>22</c:v>
                </c:pt>
                <c:pt idx="3394">
                  <c:v>23</c:v>
                </c:pt>
                <c:pt idx="3395">
                  <c:v>24</c:v>
                </c:pt>
                <c:pt idx="3396">
                  <c:v>26</c:v>
                </c:pt>
                <c:pt idx="3397">
                  <c:v>28</c:v>
                </c:pt>
                <c:pt idx="3398">
                  <c:v>33</c:v>
                </c:pt>
                <c:pt idx="3399">
                  <c:v>32</c:v>
                </c:pt>
                <c:pt idx="3400">
                  <c:v>32</c:v>
                </c:pt>
                <c:pt idx="3401">
                  <c:v>32</c:v>
                </c:pt>
                <c:pt idx="3402">
                  <c:v>32</c:v>
                </c:pt>
                <c:pt idx="3403">
                  <c:v>27</c:v>
                </c:pt>
                <c:pt idx="3404">
                  <c:v>23</c:v>
                </c:pt>
                <c:pt idx="3405">
                  <c:v>23</c:v>
                </c:pt>
                <c:pt idx="3406">
                  <c:v>17</c:v>
                </c:pt>
                <c:pt idx="3407">
                  <c:v>13</c:v>
                </c:pt>
                <c:pt idx="3408">
                  <c:v>12</c:v>
                </c:pt>
                <c:pt idx="3409">
                  <c:v>12</c:v>
                </c:pt>
                <c:pt idx="3410">
                  <c:v>11</c:v>
                </c:pt>
                <c:pt idx="3411">
                  <c:v>19</c:v>
                </c:pt>
                <c:pt idx="3412">
                  <c:v>25</c:v>
                </c:pt>
                <c:pt idx="3413">
                  <c:v>22</c:v>
                </c:pt>
                <c:pt idx="3414">
                  <c:v>22</c:v>
                </c:pt>
                <c:pt idx="3415">
                  <c:v>24</c:v>
                </c:pt>
                <c:pt idx="3416">
                  <c:v>18</c:v>
                </c:pt>
                <c:pt idx="3417">
                  <c:v>19</c:v>
                </c:pt>
                <c:pt idx="3418">
                  <c:v>18</c:v>
                </c:pt>
                <c:pt idx="3419">
                  <c:v>21</c:v>
                </c:pt>
                <c:pt idx="3420">
                  <c:v>21</c:v>
                </c:pt>
                <c:pt idx="3421">
                  <c:v>23</c:v>
                </c:pt>
                <c:pt idx="3422">
                  <c:v>23</c:v>
                </c:pt>
                <c:pt idx="3423">
                  <c:v>24</c:v>
                </c:pt>
                <c:pt idx="3424">
                  <c:v>27</c:v>
                </c:pt>
                <c:pt idx="3425">
                  <c:v>29</c:v>
                </c:pt>
                <c:pt idx="3426">
                  <c:v>32</c:v>
                </c:pt>
                <c:pt idx="3427">
                  <c:v>32</c:v>
                </c:pt>
                <c:pt idx="3428">
                  <c:v>32</c:v>
                </c:pt>
                <c:pt idx="3429">
                  <c:v>31</c:v>
                </c:pt>
                <c:pt idx="3430">
                  <c:v>32</c:v>
                </c:pt>
                <c:pt idx="3431">
                  <c:v>31</c:v>
                </c:pt>
                <c:pt idx="3432">
                  <c:v>31</c:v>
                </c:pt>
                <c:pt idx="3433">
                  <c:v>31</c:v>
                </c:pt>
                <c:pt idx="3434">
                  <c:v>29</c:v>
                </c:pt>
                <c:pt idx="3435">
                  <c:v>29</c:v>
                </c:pt>
                <c:pt idx="3436">
                  <c:v>27</c:v>
                </c:pt>
                <c:pt idx="3437">
                  <c:v>25</c:v>
                </c:pt>
                <c:pt idx="3438">
                  <c:v>21</c:v>
                </c:pt>
                <c:pt idx="3439">
                  <c:v>26</c:v>
                </c:pt>
                <c:pt idx="3440">
                  <c:v>26</c:v>
                </c:pt>
                <c:pt idx="3441">
                  <c:v>24</c:v>
                </c:pt>
                <c:pt idx="3442">
                  <c:v>25</c:v>
                </c:pt>
                <c:pt idx="3443">
                  <c:v>29</c:v>
                </c:pt>
                <c:pt idx="3444">
                  <c:v>22</c:v>
                </c:pt>
                <c:pt idx="3445">
                  <c:v>22</c:v>
                </c:pt>
                <c:pt idx="3446">
                  <c:v>19</c:v>
                </c:pt>
                <c:pt idx="3447">
                  <c:v>19</c:v>
                </c:pt>
                <c:pt idx="3448">
                  <c:v>12</c:v>
                </c:pt>
                <c:pt idx="3449">
                  <c:v>13</c:v>
                </c:pt>
                <c:pt idx="3450">
                  <c:v>9</c:v>
                </c:pt>
                <c:pt idx="3451">
                  <c:v>11</c:v>
                </c:pt>
                <c:pt idx="3452">
                  <c:v>8</c:v>
                </c:pt>
                <c:pt idx="3453">
                  <c:v>10</c:v>
                </c:pt>
                <c:pt idx="3454">
                  <c:v>11</c:v>
                </c:pt>
                <c:pt idx="3455">
                  <c:v>13</c:v>
                </c:pt>
                <c:pt idx="3456">
                  <c:v>16</c:v>
                </c:pt>
                <c:pt idx="3457">
                  <c:v>17</c:v>
                </c:pt>
                <c:pt idx="3458">
                  <c:v>16</c:v>
                </c:pt>
                <c:pt idx="3459">
                  <c:v>15</c:v>
                </c:pt>
                <c:pt idx="3460">
                  <c:v>4</c:v>
                </c:pt>
                <c:pt idx="3461">
                  <c:v>4</c:v>
                </c:pt>
                <c:pt idx="3462">
                  <c:v>4</c:v>
                </c:pt>
                <c:pt idx="3463">
                  <c:v>4</c:v>
                </c:pt>
                <c:pt idx="3464">
                  <c:v>6</c:v>
                </c:pt>
                <c:pt idx="3465">
                  <c:v>10</c:v>
                </c:pt>
                <c:pt idx="3466">
                  <c:v>12</c:v>
                </c:pt>
                <c:pt idx="3467">
                  <c:v>9</c:v>
                </c:pt>
                <c:pt idx="3468">
                  <c:v>9</c:v>
                </c:pt>
                <c:pt idx="3469">
                  <c:v>8</c:v>
                </c:pt>
                <c:pt idx="3470">
                  <c:v>8</c:v>
                </c:pt>
                <c:pt idx="3471">
                  <c:v>8</c:v>
                </c:pt>
                <c:pt idx="3472">
                  <c:v>9</c:v>
                </c:pt>
                <c:pt idx="3473">
                  <c:v>7</c:v>
                </c:pt>
                <c:pt idx="3474">
                  <c:v>7</c:v>
                </c:pt>
                <c:pt idx="3475">
                  <c:v>6</c:v>
                </c:pt>
                <c:pt idx="3476">
                  <c:v>5</c:v>
                </c:pt>
                <c:pt idx="3477">
                  <c:v>5</c:v>
                </c:pt>
                <c:pt idx="3478">
                  <c:v>3</c:v>
                </c:pt>
                <c:pt idx="3479">
                  <c:v>4</c:v>
                </c:pt>
                <c:pt idx="3480">
                  <c:v>11</c:v>
                </c:pt>
                <c:pt idx="3481">
                  <c:v>13</c:v>
                </c:pt>
                <c:pt idx="3482">
                  <c:v>17</c:v>
                </c:pt>
                <c:pt idx="3483">
                  <c:v>17</c:v>
                </c:pt>
                <c:pt idx="3484">
                  <c:v>17</c:v>
                </c:pt>
                <c:pt idx="3485">
                  <c:v>17</c:v>
                </c:pt>
                <c:pt idx="3486">
                  <c:v>11</c:v>
                </c:pt>
                <c:pt idx="3487">
                  <c:v>6</c:v>
                </c:pt>
                <c:pt idx="3488">
                  <c:v>7</c:v>
                </c:pt>
                <c:pt idx="3489">
                  <c:v>9</c:v>
                </c:pt>
                <c:pt idx="3490">
                  <c:v>10</c:v>
                </c:pt>
                <c:pt idx="3491">
                  <c:v>17</c:v>
                </c:pt>
                <c:pt idx="3492">
                  <c:v>22</c:v>
                </c:pt>
                <c:pt idx="3493">
                  <c:v>24</c:v>
                </c:pt>
                <c:pt idx="3494">
                  <c:v>24</c:v>
                </c:pt>
                <c:pt idx="3495">
                  <c:v>21</c:v>
                </c:pt>
                <c:pt idx="3496">
                  <c:v>16</c:v>
                </c:pt>
                <c:pt idx="3497">
                  <c:v>18</c:v>
                </c:pt>
                <c:pt idx="3498">
                  <c:v>17</c:v>
                </c:pt>
                <c:pt idx="3499">
                  <c:v>15</c:v>
                </c:pt>
                <c:pt idx="3500">
                  <c:v>22</c:v>
                </c:pt>
                <c:pt idx="3501">
                  <c:v>21</c:v>
                </c:pt>
                <c:pt idx="3502">
                  <c:v>14</c:v>
                </c:pt>
                <c:pt idx="3503">
                  <c:v>13</c:v>
                </c:pt>
                <c:pt idx="3504">
                  <c:v>13</c:v>
                </c:pt>
                <c:pt idx="3505">
                  <c:v>17</c:v>
                </c:pt>
                <c:pt idx="3506">
                  <c:v>21</c:v>
                </c:pt>
                <c:pt idx="3507">
                  <c:v>18</c:v>
                </c:pt>
                <c:pt idx="3508">
                  <c:v>19</c:v>
                </c:pt>
                <c:pt idx="3509">
                  <c:v>18</c:v>
                </c:pt>
                <c:pt idx="3510">
                  <c:v>16</c:v>
                </c:pt>
                <c:pt idx="3511">
                  <c:v>17</c:v>
                </c:pt>
                <c:pt idx="3512">
                  <c:v>17</c:v>
                </c:pt>
                <c:pt idx="3513">
                  <c:v>19</c:v>
                </c:pt>
                <c:pt idx="3514">
                  <c:v>17</c:v>
                </c:pt>
                <c:pt idx="3515">
                  <c:v>16</c:v>
                </c:pt>
                <c:pt idx="3516">
                  <c:v>12</c:v>
                </c:pt>
                <c:pt idx="3517">
                  <c:v>13</c:v>
                </c:pt>
                <c:pt idx="3518">
                  <c:v>15</c:v>
                </c:pt>
                <c:pt idx="3519">
                  <c:v>21</c:v>
                </c:pt>
                <c:pt idx="3520">
                  <c:v>22</c:v>
                </c:pt>
                <c:pt idx="3521">
                  <c:v>24</c:v>
                </c:pt>
                <c:pt idx="3522">
                  <c:v>25</c:v>
                </c:pt>
                <c:pt idx="3523">
                  <c:v>26</c:v>
                </c:pt>
                <c:pt idx="3524">
                  <c:v>25</c:v>
                </c:pt>
                <c:pt idx="3525">
                  <c:v>26</c:v>
                </c:pt>
                <c:pt idx="3526">
                  <c:v>24</c:v>
                </c:pt>
                <c:pt idx="3527">
                  <c:v>25</c:v>
                </c:pt>
                <c:pt idx="3528">
                  <c:v>29</c:v>
                </c:pt>
                <c:pt idx="3529">
                  <c:v>29</c:v>
                </c:pt>
                <c:pt idx="3530">
                  <c:v>28</c:v>
                </c:pt>
                <c:pt idx="3531">
                  <c:v>31</c:v>
                </c:pt>
                <c:pt idx="3532">
                  <c:v>30</c:v>
                </c:pt>
                <c:pt idx="3533">
                  <c:v>30</c:v>
                </c:pt>
                <c:pt idx="3534">
                  <c:v>31</c:v>
                </c:pt>
                <c:pt idx="3535">
                  <c:v>29</c:v>
                </c:pt>
                <c:pt idx="3536">
                  <c:v>22</c:v>
                </c:pt>
                <c:pt idx="3537">
                  <c:v>23</c:v>
                </c:pt>
                <c:pt idx="3538">
                  <c:v>23</c:v>
                </c:pt>
                <c:pt idx="3539">
                  <c:v>23</c:v>
                </c:pt>
                <c:pt idx="3540">
                  <c:v>27</c:v>
                </c:pt>
                <c:pt idx="3541">
                  <c:v>31</c:v>
                </c:pt>
                <c:pt idx="3542">
                  <c:v>27</c:v>
                </c:pt>
                <c:pt idx="3543">
                  <c:v>28</c:v>
                </c:pt>
                <c:pt idx="3544">
                  <c:v>28</c:v>
                </c:pt>
                <c:pt idx="3545">
                  <c:v>24</c:v>
                </c:pt>
                <c:pt idx="3546">
                  <c:v>25</c:v>
                </c:pt>
                <c:pt idx="3547">
                  <c:v>25</c:v>
                </c:pt>
                <c:pt idx="3548">
                  <c:v>27</c:v>
                </c:pt>
                <c:pt idx="3549">
                  <c:v>30</c:v>
                </c:pt>
                <c:pt idx="3550">
                  <c:v>30</c:v>
                </c:pt>
                <c:pt idx="3551">
                  <c:v>30</c:v>
                </c:pt>
                <c:pt idx="3552">
                  <c:v>29</c:v>
                </c:pt>
                <c:pt idx="3553">
                  <c:v>28</c:v>
                </c:pt>
                <c:pt idx="3554">
                  <c:v>27</c:v>
                </c:pt>
                <c:pt idx="3555">
                  <c:v>23</c:v>
                </c:pt>
                <c:pt idx="3556">
                  <c:v>21</c:v>
                </c:pt>
                <c:pt idx="3557">
                  <c:v>20</c:v>
                </c:pt>
                <c:pt idx="3558">
                  <c:v>20</c:v>
                </c:pt>
                <c:pt idx="3559">
                  <c:v>23</c:v>
                </c:pt>
                <c:pt idx="3560">
                  <c:v>22</c:v>
                </c:pt>
                <c:pt idx="3561">
                  <c:v>25</c:v>
                </c:pt>
                <c:pt idx="3562">
                  <c:v>28</c:v>
                </c:pt>
                <c:pt idx="3563">
                  <c:v>26</c:v>
                </c:pt>
                <c:pt idx="3564">
                  <c:v>24</c:v>
                </c:pt>
                <c:pt idx="3565">
                  <c:v>18</c:v>
                </c:pt>
                <c:pt idx="3566">
                  <c:v>19</c:v>
                </c:pt>
                <c:pt idx="3567">
                  <c:v>17</c:v>
                </c:pt>
                <c:pt idx="3568">
                  <c:v>17</c:v>
                </c:pt>
                <c:pt idx="3569">
                  <c:v>17</c:v>
                </c:pt>
                <c:pt idx="3570">
                  <c:v>23</c:v>
                </c:pt>
                <c:pt idx="3571">
                  <c:v>24</c:v>
                </c:pt>
                <c:pt idx="3572">
                  <c:v>21</c:v>
                </c:pt>
                <c:pt idx="3573">
                  <c:v>21</c:v>
                </c:pt>
                <c:pt idx="3574">
                  <c:v>20</c:v>
                </c:pt>
                <c:pt idx="3575">
                  <c:v>21</c:v>
                </c:pt>
                <c:pt idx="3576">
                  <c:v>18</c:v>
                </c:pt>
                <c:pt idx="3577">
                  <c:v>22</c:v>
                </c:pt>
                <c:pt idx="3578">
                  <c:v>24</c:v>
                </c:pt>
                <c:pt idx="3579">
                  <c:v>22</c:v>
                </c:pt>
                <c:pt idx="3580">
                  <c:v>27</c:v>
                </c:pt>
                <c:pt idx="3581">
                  <c:v>29</c:v>
                </c:pt>
                <c:pt idx="3582">
                  <c:v>28</c:v>
                </c:pt>
                <c:pt idx="3583">
                  <c:v>25</c:v>
                </c:pt>
                <c:pt idx="3584">
                  <c:v>24</c:v>
                </c:pt>
                <c:pt idx="3585">
                  <c:v>19</c:v>
                </c:pt>
                <c:pt idx="3586">
                  <c:v>18</c:v>
                </c:pt>
                <c:pt idx="3587">
                  <c:v>21</c:v>
                </c:pt>
                <c:pt idx="3588">
                  <c:v>23</c:v>
                </c:pt>
                <c:pt idx="3589">
                  <c:v>24</c:v>
                </c:pt>
                <c:pt idx="3590">
                  <c:v>24</c:v>
                </c:pt>
                <c:pt idx="3591">
                  <c:v>27</c:v>
                </c:pt>
                <c:pt idx="3592">
                  <c:v>27</c:v>
                </c:pt>
                <c:pt idx="3593">
                  <c:v>27</c:v>
                </c:pt>
                <c:pt idx="3594">
                  <c:v>25</c:v>
                </c:pt>
                <c:pt idx="3595">
                  <c:v>22</c:v>
                </c:pt>
                <c:pt idx="3596">
                  <c:v>15</c:v>
                </c:pt>
                <c:pt idx="3597">
                  <c:v>16</c:v>
                </c:pt>
                <c:pt idx="3598">
                  <c:v>15</c:v>
                </c:pt>
                <c:pt idx="3599">
                  <c:v>10</c:v>
                </c:pt>
                <c:pt idx="3600">
                  <c:v>15</c:v>
                </c:pt>
                <c:pt idx="3601">
                  <c:v>13</c:v>
                </c:pt>
                <c:pt idx="3602">
                  <c:v>15</c:v>
                </c:pt>
                <c:pt idx="3603">
                  <c:v>18</c:v>
                </c:pt>
                <c:pt idx="3604">
                  <c:v>21</c:v>
                </c:pt>
                <c:pt idx="3605">
                  <c:v>16</c:v>
                </c:pt>
                <c:pt idx="3606">
                  <c:v>17</c:v>
                </c:pt>
                <c:pt idx="3607">
                  <c:v>13</c:v>
                </c:pt>
                <c:pt idx="3608">
                  <c:v>11</c:v>
                </c:pt>
                <c:pt idx="3609">
                  <c:v>13</c:v>
                </c:pt>
                <c:pt idx="3610">
                  <c:v>19</c:v>
                </c:pt>
                <c:pt idx="3611">
                  <c:v>21</c:v>
                </c:pt>
                <c:pt idx="3612">
                  <c:v>21</c:v>
                </c:pt>
                <c:pt idx="3613">
                  <c:v>20</c:v>
                </c:pt>
                <c:pt idx="3614">
                  <c:v>20</c:v>
                </c:pt>
                <c:pt idx="3615">
                  <c:v>19</c:v>
                </c:pt>
                <c:pt idx="3616">
                  <c:v>21</c:v>
                </c:pt>
                <c:pt idx="3617">
                  <c:v>22</c:v>
                </c:pt>
                <c:pt idx="3618">
                  <c:v>21</c:v>
                </c:pt>
                <c:pt idx="3619">
                  <c:v>23</c:v>
                </c:pt>
                <c:pt idx="3620">
                  <c:v>23</c:v>
                </c:pt>
                <c:pt idx="3621">
                  <c:v>26</c:v>
                </c:pt>
                <c:pt idx="3622">
                  <c:v>28</c:v>
                </c:pt>
                <c:pt idx="3623">
                  <c:v>29</c:v>
                </c:pt>
                <c:pt idx="3624">
                  <c:v>23</c:v>
                </c:pt>
                <c:pt idx="3625">
                  <c:v>25</c:v>
                </c:pt>
                <c:pt idx="3626">
                  <c:v>19</c:v>
                </c:pt>
                <c:pt idx="3627">
                  <c:v>23</c:v>
                </c:pt>
                <c:pt idx="3628">
                  <c:v>20</c:v>
                </c:pt>
                <c:pt idx="3629">
                  <c:v>27</c:v>
                </c:pt>
                <c:pt idx="3630">
                  <c:v>26</c:v>
                </c:pt>
                <c:pt idx="3631">
                  <c:v>27</c:v>
                </c:pt>
                <c:pt idx="3632">
                  <c:v>23</c:v>
                </c:pt>
                <c:pt idx="3633">
                  <c:v>22</c:v>
                </c:pt>
                <c:pt idx="3634">
                  <c:v>22</c:v>
                </c:pt>
                <c:pt idx="3635">
                  <c:v>20</c:v>
                </c:pt>
                <c:pt idx="3636">
                  <c:v>18</c:v>
                </c:pt>
                <c:pt idx="3637">
                  <c:v>18</c:v>
                </c:pt>
                <c:pt idx="3638">
                  <c:v>21</c:v>
                </c:pt>
                <c:pt idx="3639">
                  <c:v>31</c:v>
                </c:pt>
                <c:pt idx="3640">
                  <c:v>30</c:v>
                </c:pt>
                <c:pt idx="3641">
                  <c:v>32</c:v>
                </c:pt>
                <c:pt idx="3642">
                  <c:v>32</c:v>
                </c:pt>
                <c:pt idx="3643">
                  <c:v>33</c:v>
                </c:pt>
                <c:pt idx="3644">
                  <c:v>27</c:v>
                </c:pt>
                <c:pt idx="3645">
                  <c:v>29</c:v>
                </c:pt>
                <c:pt idx="3646">
                  <c:v>27</c:v>
                </c:pt>
                <c:pt idx="3647">
                  <c:v>24</c:v>
                </c:pt>
                <c:pt idx="3648">
                  <c:v>22</c:v>
                </c:pt>
                <c:pt idx="3649">
                  <c:v>23</c:v>
                </c:pt>
                <c:pt idx="3650">
                  <c:v>22</c:v>
                </c:pt>
                <c:pt idx="3651">
                  <c:v>25</c:v>
                </c:pt>
                <c:pt idx="3652">
                  <c:v>26</c:v>
                </c:pt>
                <c:pt idx="3653">
                  <c:v>26</c:v>
                </c:pt>
                <c:pt idx="3654">
                  <c:v>28</c:v>
                </c:pt>
                <c:pt idx="3655">
                  <c:v>27</c:v>
                </c:pt>
                <c:pt idx="3656">
                  <c:v>19</c:v>
                </c:pt>
                <c:pt idx="3657">
                  <c:v>23</c:v>
                </c:pt>
                <c:pt idx="3658">
                  <c:v>25</c:v>
                </c:pt>
                <c:pt idx="3659">
                  <c:v>32</c:v>
                </c:pt>
                <c:pt idx="3660">
                  <c:v>33</c:v>
                </c:pt>
                <c:pt idx="3661">
                  <c:v>32</c:v>
                </c:pt>
                <c:pt idx="3662">
                  <c:v>28</c:v>
                </c:pt>
                <c:pt idx="3663">
                  <c:v>28</c:v>
                </c:pt>
                <c:pt idx="3664">
                  <c:v>28</c:v>
                </c:pt>
                <c:pt idx="3665">
                  <c:v>26</c:v>
                </c:pt>
                <c:pt idx="3666">
                  <c:v>26</c:v>
                </c:pt>
                <c:pt idx="3667">
                  <c:v>30</c:v>
                </c:pt>
                <c:pt idx="3668">
                  <c:v>29</c:v>
                </c:pt>
                <c:pt idx="3669">
                  <c:v>22</c:v>
                </c:pt>
                <c:pt idx="3670">
                  <c:v>26</c:v>
                </c:pt>
                <c:pt idx="3671">
                  <c:v>24</c:v>
                </c:pt>
                <c:pt idx="3672">
                  <c:v>30</c:v>
                </c:pt>
                <c:pt idx="3673">
                  <c:v>27</c:v>
                </c:pt>
                <c:pt idx="3674">
                  <c:v>31</c:v>
                </c:pt>
                <c:pt idx="3675">
                  <c:v>30</c:v>
                </c:pt>
                <c:pt idx="3676">
                  <c:v>27</c:v>
                </c:pt>
                <c:pt idx="3677">
                  <c:v>33</c:v>
                </c:pt>
                <c:pt idx="3678">
                  <c:v>31</c:v>
                </c:pt>
                <c:pt idx="3679">
                  <c:v>31</c:v>
                </c:pt>
                <c:pt idx="3680">
                  <c:v>32</c:v>
                </c:pt>
                <c:pt idx="3681">
                  <c:v>32</c:v>
                </c:pt>
                <c:pt idx="3682">
                  <c:v>32</c:v>
                </c:pt>
                <c:pt idx="3683">
                  <c:v>32</c:v>
                </c:pt>
                <c:pt idx="3684">
                  <c:v>31</c:v>
                </c:pt>
                <c:pt idx="3685">
                  <c:v>31</c:v>
                </c:pt>
                <c:pt idx="3686">
                  <c:v>30</c:v>
                </c:pt>
                <c:pt idx="3687">
                  <c:v>30</c:v>
                </c:pt>
                <c:pt idx="3688">
                  <c:v>33</c:v>
                </c:pt>
                <c:pt idx="3689">
                  <c:v>33</c:v>
                </c:pt>
                <c:pt idx="3690">
                  <c:v>31</c:v>
                </c:pt>
                <c:pt idx="3691">
                  <c:v>31</c:v>
                </c:pt>
                <c:pt idx="3692">
                  <c:v>31</c:v>
                </c:pt>
                <c:pt idx="3693">
                  <c:v>29</c:v>
                </c:pt>
                <c:pt idx="3694">
                  <c:v>27</c:v>
                </c:pt>
                <c:pt idx="3695">
                  <c:v>24</c:v>
                </c:pt>
                <c:pt idx="3696">
                  <c:v>25</c:v>
                </c:pt>
                <c:pt idx="3697">
                  <c:v>30</c:v>
                </c:pt>
                <c:pt idx="3698">
                  <c:v>32</c:v>
                </c:pt>
                <c:pt idx="3699">
                  <c:v>32</c:v>
                </c:pt>
                <c:pt idx="3700">
                  <c:v>32</c:v>
                </c:pt>
                <c:pt idx="3701">
                  <c:v>32</c:v>
                </c:pt>
                <c:pt idx="3702">
                  <c:v>31</c:v>
                </c:pt>
                <c:pt idx="3703">
                  <c:v>31</c:v>
                </c:pt>
                <c:pt idx="3704">
                  <c:v>31</c:v>
                </c:pt>
                <c:pt idx="3705">
                  <c:v>33</c:v>
                </c:pt>
                <c:pt idx="3706">
                  <c:v>33</c:v>
                </c:pt>
                <c:pt idx="3707">
                  <c:v>32</c:v>
                </c:pt>
                <c:pt idx="3708">
                  <c:v>31</c:v>
                </c:pt>
                <c:pt idx="3709">
                  <c:v>29</c:v>
                </c:pt>
                <c:pt idx="3710">
                  <c:v>29</c:v>
                </c:pt>
                <c:pt idx="3711">
                  <c:v>29</c:v>
                </c:pt>
                <c:pt idx="3712">
                  <c:v>28</c:v>
                </c:pt>
                <c:pt idx="3713">
                  <c:v>28</c:v>
                </c:pt>
                <c:pt idx="3714">
                  <c:v>28</c:v>
                </c:pt>
                <c:pt idx="3715">
                  <c:v>29</c:v>
                </c:pt>
                <c:pt idx="3716">
                  <c:v>30</c:v>
                </c:pt>
                <c:pt idx="3717">
                  <c:v>29</c:v>
                </c:pt>
                <c:pt idx="3718">
                  <c:v>29</c:v>
                </c:pt>
                <c:pt idx="3719">
                  <c:v>26</c:v>
                </c:pt>
                <c:pt idx="3720">
                  <c:v>25</c:v>
                </c:pt>
                <c:pt idx="3721">
                  <c:v>23</c:v>
                </c:pt>
                <c:pt idx="3722">
                  <c:v>26</c:v>
                </c:pt>
                <c:pt idx="3723">
                  <c:v>27</c:v>
                </c:pt>
                <c:pt idx="3724">
                  <c:v>29</c:v>
                </c:pt>
                <c:pt idx="3725">
                  <c:v>22</c:v>
                </c:pt>
                <c:pt idx="3726">
                  <c:v>21</c:v>
                </c:pt>
                <c:pt idx="3727">
                  <c:v>17</c:v>
                </c:pt>
                <c:pt idx="3728">
                  <c:v>16</c:v>
                </c:pt>
                <c:pt idx="3729">
                  <c:v>18</c:v>
                </c:pt>
                <c:pt idx="3730">
                  <c:v>23</c:v>
                </c:pt>
                <c:pt idx="3731">
                  <c:v>18</c:v>
                </c:pt>
                <c:pt idx="3732">
                  <c:v>17</c:v>
                </c:pt>
                <c:pt idx="3733">
                  <c:v>17</c:v>
                </c:pt>
                <c:pt idx="3734">
                  <c:v>22</c:v>
                </c:pt>
                <c:pt idx="3735">
                  <c:v>24</c:v>
                </c:pt>
                <c:pt idx="3736">
                  <c:v>22</c:v>
                </c:pt>
                <c:pt idx="3737">
                  <c:v>21</c:v>
                </c:pt>
                <c:pt idx="3738">
                  <c:v>24</c:v>
                </c:pt>
                <c:pt idx="3739">
                  <c:v>27</c:v>
                </c:pt>
                <c:pt idx="3740">
                  <c:v>28</c:v>
                </c:pt>
                <c:pt idx="3741">
                  <c:v>28</c:v>
                </c:pt>
                <c:pt idx="3742">
                  <c:v>27</c:v>
                </c:pt>
                <c:pt idx="3743">
                  <c:v>24</c:v>
                </c:pt>
                <c:pt idx="3744">
                  <c:v>23</c:v>
                </c:pt>
                <c:pt idx="3745">
                  <c:v>24</c:v>
                </c:pt>
                <c:pt idx="3746">
                  <c:v>27</c:v>
                </c:pt>
                <c:pt idx="3747">
                  <c:v>29</c:v>
                </c:pt>
                <c:pt idx="3748">
                  <c:v>29</c:v>
                </c:pt>
                <c:pt idx="3749">
                  <c:v>30</c:v>
                </c:pt>
                <c:pt idx="3750">
                  <c:v>30</c:v>
                </c:pt>
                <c:pt idx="3751">
                  <c:v>27</c:v>
                </c:pt>
                <c:pt idx="3752">
                  <c:v>25</c:v>
                </c:pt>
                <c:pt idx="3753">
                  <c:v>22</c:v>
                </c:pt>
                <c:pt idx="3754">
                  <c:v>26</c:v>
                </c:pt>
                <c:pt idx="3755">
                  <c:v>29</c:v>
                </c:pt>
                <c:pt idx="3756">
                  <c:v>30</c:v>
                </c:pt>
                <c:pt idx="3757">
                  <c:v>29</c:v>
                </c:pt>
                <c:pt idx="3758">
                  <c:v>29</c:v>
                </c:pt>
                <c:pt idx="3759">
                  <c:v>29</c:v>
                </c:pt>
                <c:pt idx="3760">
                  <c:v>24</c:v>
                </c:pt>
                <c:pt idx="3761">
                  <c:v>24</c:v>
                </c:pt>
                <c:pt idx="3762">
                  <c:v>23</c:v>
                </c:pt>
                <c:pt idx="3763">
                  <c:v>23</c:v>
                </c:pt>
                <c:pt idx="3764">
                  <c:v>24</c:v>
                </c:pt>
                <c:pt idx="3765">
                  <c:v>24</c:v>
                </c:pt>
                <c:pt idx="3766">
                  <c:v>24</c:v>
                </c:pt>
                <c:pt idx="3767">
                  <c:v>18</c:v>
                </c:pt>
                <c:pt idx="3768">
                  <c:v>18</c:v>
                </c:pt>
                <c:pt idx="3769">
                  <c:v>18</c:v>
                </c:pt>
                <c:pt idx="3770">
                  <c:v>16</c:v>
                </c:pt>
                <c:pt idx="3771">
                  <c:v>15</c:v>
                </c:pt>
                <c:pt idx="3772">
                  <c:v>14</c:v>
                </c:pt>
                <c:pt idx="3773">
                  <c:v>15</c:v>
                </c:pt>
                <c:pt idx="3774">
                  <c:v>16</c:v>
                </c:pt>
                <c:pt idx="3775">
                  <c:v>19</c:v>
                </c:pt>
                <c:pt idx="3776">
                  <c:v>17</c:v>
                </c:pt>
                <c:pt idx="3777">
                  <c:v>18</c:v>
                </c:pt>
                <c:pt idx="3778">
                  <c:v>20</c:v>
                </c:pt>
                <c:pt idx="3779">
                  <c:v>17</c:v>
                </c:pt>
                <c:pt idx="3780">
                  <c:v>20</c:v>
                </c:pt>
                <c:pt idx="3781">
                  <c:v>17</c:v>
                </c:pt>
                <c:pt idx="3782">
                  <c:v>13</c:v>
                </c:pt>
                <c:pt idx="3783">
                  <c:v>14</c:v>
                </c:pt>
                <c:pt idx="3784">
                  <c:v>12</c:v>
                </c:pt>
                <c:pt idx="3785">
                  <c:v>10</c:v>
                </c:pt>
                <c:pt idx="3786">
                  <c:v>8</c:v>
                </c:pt>
                <c:pt idx="3787">
                  <c:v>10</c:v>
                </c:pt>
                <c:pt idx="3788">
                  <c:v>6</c:v>
                </c:pt>
                <c:pt idx="3789">
                  <c:v>5</c:v>
                </c:pt>
                <c:pt idx="3790">
                  <c:v>11</c:v>
                </c:pt>
                <c:pt idx="3791">
                  <c:v>11</c:v>
                </c:pt>
                <c:pt idx="3792">
                  <c:v>12</c:v>
                </c:pt>
                <c:pt idx="3793">
                  <c:v>16</c:v>
                </c:pt>
                <c:pt idx="3794">
                  <c:v>19</c:v>
                </c:pt>
                <c:pt idx="3795">
                  <c:v>18</c:v>
                </c:pt>
                <c:pt idx="3796">
                  <c:v>14</c:v>
                </c:pt>
                <c:pt idx="3797">
                  <c:v>18</c:v>
                </c:pt>
                <c:pt idx="3798">
                  <c:v>17</c:v>
                </c:pt>
                <c:pt idx="3799">
                  <c:v>20</c:v>
                </c:pt>
                <c:pt idx="3800">
                  <c:v>18</c:v>
                </c:pt>
                <c:pt idx="3801">
                  <c:v>21</c:v>
                </c:pt>
                <c:pt idx="3802">
                  <c:v>23</c:v>
                </c:pt>
                <c:pt idx="3803">
                  <c:v>22</c:v>
                </c:pt>
                <c:pt idx="3804">
                  <c:v>24</c:v>
                </c:pt>
                <c:pt idx="3805">
                  <c:v>22</c:v>
                </c:pt>
                <c:pt idx="3806">
                  <c:v>21</c:v>
                </c:pt>
                <c:pt idx="3807">
                  <c:v>20</c:v>
                </c:pt>
                <c:pt idx="3808">
                  <c:v>20</c:v>
                </c:pt>
                <c:pt idx="3809">
                  <c:v>16</c:v>
                </c:pt>
                <c:pt idx="3810">
                  <c:v>19</c:v>
                </c:pt>
                <c:pt idx="3811">
                  <c:v>18</c:v>
                </c:pt>
                <c:pt idx="3812">
                  <c:v>14</c:v>
                </c:pt>
                <c:pt idx="3813">
                  <c:v>14</c:v>
                </c:pt>
                <c:pt idx="3814">
                  <c:v>13</c:v>
                </c:pt>
                <c:pt idx="3815">
                  <c:v>10</c:v>
                </c:pt>
                <c:pt idx="3816">
                  <c:v>8</c:v>
                </c:pt>
                <c:pt idx="3817">
                  <c:v>8</c:v>
                </c:pt>
                <c:pt idx="3818">
                  <c:v>7</c:v>
                </c:pt>
                <c:pt idx="3819">
                  <c:v>7</c:v>
                </c:pt>
                <c:pt idx="3820">
                  <c:v>7</c:v>
                </c:pt>
                <c:pt idx="3821">
                  <c:v>6</c:v>
                </c:pt>
                <c:pt idx="3822">
                  <c:v>7</c:v>
                </c:pt>
                <c:pt idx="3823">
                  <c:v>5</c:v>
                </c:pt>
                <c:pt idx="3824">
                  <c:v>7</c:v>
                </c:pt>
                <c:pt idx="3825">
                  <c:v>10</c:v>
                </c:pt>
                <c:pt idx="3826">
                  <c:v>11</c:v>
                </c:pt>
                <c:pt idx="3827">
                  <c:v>10</c:v>
                </c:pt>
                <c:pt idx="3828">
                  <c:v>12</c:v>
                </c:pt>
                <c:pt idx="3829">
                  <c:v>14</c:v>
                </c:pt>
                <c:pt idx="3830">
                  <c:v>12</c:v>
                </c:pt>
                <c:pt idx="3831">
                  <c:v>14</c:v>
                </c:pt>
                <c:pt idx="3832">
                  <c:v>13</c:v>
                </c:pt>
                <c:pt idx="3833">
                  <c:v>12</c:v>
                </c:pt>
                <c:pt idx="3834">
                  <c:v>12</c:v>
                </c:pt>
                <c:pt idx="3835">
                  <c:v>14</c:v>
                </c:pt>
                <c:pt idx="3836">
                  <c:v>9</c:v>
                </c:pt>
                <c:pt idx="3837">
                  <c:v>10</c:v>
                </c:pt>
                <c:pt idx="3838">
                  <c:v>12</c:v>
                </c:pt>
                <c:pt idx="3839">
                  <c:v>12</c:v>
                </c:pt>
                <c:pt idx="3840">
                  <c:v>14</c:v>
                </c:pt>
                <c:pt idx="3841">
                  <c:v>17</c:v>
                </c:pt>
                <c:pt idx="3842">
                  <c:v>17</c:v>
                </c:pt>
                <c:pt idx="3843">
                  <c:v>20</c:v>
                </c:pt>
                <c:pt idx="3844">
                  <c:v>21</c:v>
                </c:pt>
                <c:pt idx="3845">
                  <c:v>18</c:v>
                </c:pt>
                <c:pt idx="3846">
                  <c:v>21</c:v>
                </c:pt>
                <c:pt idx="3847">
                  <c:v>21</c:v>
                </c:pt>
                <c:pt idx="3848">
                  <c:v>22</c:v>
                </c:pt>
                <c:pt idx="3849">
                  <c:v>21</c:v>
                </c:pt>
                <c:pt idx="3850">
                  <c:v>19</c:v>
                </c:pt>
                <c:pt idx="3851">
                  <c:v>18</c:v>
                </c:pt>
                <c:pt idx="3852">
                  <c:v>17</c:v>
                </c:pt>
                <c:pt idx="3853">
                  <c:v>14</c:v>
                </c:pt>
                <c:pt idx="3854">
                  <c:v>20</c:v>
                </c:pt>
                <c:pt idx="3855">
                  <c:v>17</c:v>
                </c:pt>
                <c:pt idx="3856">
                  <c:v>18</c:v>
                </c:pt>
                <c:pt idx="3857">
                  <c:v>21</c:v>
                </c:pt>
                <c:pt idx="3858">
                  <c:v>24</c:v>
                </c:pt>
                <c:pt idx="3859">
                  <c:v>26</c:v>
                </c:pt>
                <c:pt idx="3860">
                  <c:v>29</c:v>
                </c:pt>
                <c:pt idx="3861">
                  <c:v>29</c:v>
                </c:pt>
                <c:pt idx="3862">
                  <c:v>24</c:v>
                </c:pt>
                <c:pt idx="3863">
                  <c:v>24</c:v>
                </c:pt>
                <c:pt idx="3864">
                  <c:v>23</c:v>
                </c:pt>
                <c:pt idx="3865">
                  <c:v>20</c:v>
                </c:pt>
                <c:pt idx="3866">
                  <c:v>22</c:v>
                </c:pt>
                <c:pt idx="3867">
                  <c:v>22</c:v>
                </c:pt>
                <c:pt idx="3868">
                  <c:v>25</c:v>
                </c:pt>
                <c:pt idx="3869">
                  <c:v>24</c:v>
                </c:pt>
                <c:pt idx="3870">
                  <c:v>24</c:v>
                </c:pt>
                <c:pt idx="3871">
                  <c:v>22</c:v>
                </c:pt>
                <c:pt idx="3872">
                  <c:v>23</c:v>
                </c:pt>
                <c:pt idx="3873">
                  <c:v>21</c:v>
                </c:pt>
                <c:pt idx="3874">
                  <c:v>24</c:v>
                </c:pt>
                <c:pt idx="3875">
                  <c:v>24</c:v>
                </c:pt>
                <c:pt idx="3876">
                  <c:v>28</c:v>
                </c:pt>
                <c:pt idx="3877">
                  <c:v>28</c:v>
                </c:pt>
                <c:pt idx="3878">
                  <c:v>29</c:v>
                </c:pt>
                <c:pt idx="3879">
                  <c:v>29</c:v>
                </c:pt>
                <c:pt idx="3880">
                  <c:v>28</c:v>
                </c:pt>
                <c:pt idx="3881">
                  <c:v>27</c:v>
                </c:pt>
                <c:pt idx="3882">
                  <c:v>24</c:v>
                </c:pt>
                <c:pt idx="3883">
                  <c:v>25</c:v>
                </c:pt>
                <c:pt idx="3884">
                  <c:v>23</c:v>
                </c:pt>
                <c:pt idx="3885">
                  <c:v>23</c:v>
                </c:pt>
                <c:pt idx="3886">
                  <c:v>24</c:v>
                </c:pt>
                <c:pt idx="3887">
                  <c:v>23</c:v>
                </c:pt>
                <c:pt idx="3888">
                  <c:v>23</c:v>
                </c:pt>
                <c:pt idx="3889">
                  <c:v>24</c:v>
                </c:pt>
                <c:pt idx="3890">
                  <c:v>22</c:v>
                </c:pt>
                <c:pt idx="3891">
                  <c:v>20</c:v>
                </c:pt>
                <c:pt idx="3892">
                  <c:v>23</c:v>
                </c:pt>
                <c:pt idx="3893">
                  <c:v>28</c:v>
                </c:pt>
                <c:pt idx="3894">
                  <c:v>27</c:v>
                </c:pt>
                <c:pt idx="3895">
                  <c:v>25</c:v>
                </c:pt>
                <c:pt idx="3896">
                  <c:v>26</c:v>
                </c:pt>
                <c:pt idx="3897">
                  <c:v>20</c:v>
                </c:pt>
                <c:pt idx="3898">
                  <c:v>17</c:v>
                </c:pt>
                <c:pt idx="3899">
                  <c:v>18</c:v>
                </c:pt>
                <c:pt idx="3900">
                  <c:v>20</c:v>
                </c:pt>
                <c:pt idx="3901">
                  <c:v>25</c:v>
                </c:pt>
                <c:pt idx="3902">
                  <c:v>26</c:v>
                </c:pt>
                <c:pt idx="3903">
                  <c:v>22</c:v>
                </c:pt>
                <c:pt idx="3904">
                  <c:v>24</c:v>
                </c:pt>
                <c:pt idx="3905">
                  <c:v>18</c:v>
                </c:pt>
                <c:pt idx="3906">
                  <c:v>21</c:v>
                </c:pt>
                <c:pt idx="3907">
                  <c:v>20</c:v>
                </c:pt>
                <c:pt idx="3908">
                  <c:v>21</c:v>
                </c:pt>
                <c:pt idx="3909">
                  <c:v>19</c:v>
                </c:pt>
                <c:pt idx="3910">
                  <c:v>17</c:v>
                </c:pt>
                <c:pt idx="3911">
                  <c:v>18</c:v>
                </c:pt>
                <c:pt idx="3912">
                  <c:v>17</c:v>
                </c:pt>
                <c:pt idx="3913">
                  <c:v>15</c:v>
                </c:pt>
                <c:pt idx="3914">
                  <c:v>10</c:v>
                </c:pt>
                <c:pt idx="3915">
                  <c:v>13</c:v>
                </c:pt>
                <c:pt idx="3916">
                  <c:v>13</c:v>
                </c:pt>
                <c:pt idx="3917">
                  <c:v>14</c:v>
                </c:pt>
                <c:pt idx="3918">
                  <c:v>12</c:v>
                </c:pt>
                <c:pt idx="3919">
                  <c:v>11</c:v>
                </c:pt>
                <c:pt idx="3920">
                  <c:v>13</c:v>
                </c:pt>
                <c:pt idx="3921">
                  <c:v>13</c:v>
                </c:pt>
                <c:pt idx="3922">
                  <c:v>17</c:v>
                </c:pt>
                <c:pt idx="3923">
                  <c:v>9</c:v>
                </c:pt>
                <c:pt idx="3924">
                  <c:v>11</c:v>
                </c:pt>
                <c:pt idx="3925">
                  <c:v>18</c:v>
                </c:pt>
                <c:pt idx="3926">
                  <c:v>14</c:v>
                </c:pt>
                <c:pt idx="3927">
                  <c:v>18</c:v>
                </c:pt>
                <c:pt idx="3928">
                  <c:v>15</c:v>
                </c:pt>
                <c:pt idx="3929">
                  <c:v>15</c:v>
                </c:pt>
                <c:pt idx="3930">
                  <c:v>12</c:v>
                </c:pt>
                <c:pt idx="3931">
                  <c:v>12</c:v>
                </c:pt>
                <c:pt idx="3932">
                  <c:v>10</c:v>
                </c:pt>
                <c:pt idx="3933">
                  <c:v>13</c:v>
                </c:pt>
                <c:pt idx="3934">
                  <c:v>10</c:v>
                </c:pt>
                <c:pt idx="3935">
                  <c:v>11</c:v>
                </c:pt>
                <c:pt idx="3936">
                  <c:v>11</c:v>
                </c:pt>
                <c:pt idx="3937">
                  <c:v>11</c:v>
                </c:pt>
                <c:pt idx="3938">
                  <c:v>11</c:v>
                </c:pt>
                <c:pt idx="3939">
                  <c:v>12</c:v>
                </c:pt>
                <c:pt idx="3940">
                  <c:v>9</c:v>
                </c:pt>
                <c:pt idx="3941">
                  <c:v>9</c:v>
                </c:pt>
                <c:pt idx="3942">
                  <c:v>6</c:v>
                </c:pt>
                <c:pt idx="3943">
                  <c:v>6</c:v>
                </c:pt>
                <c:pt idx="3944">
                  <c:v>6</c:v>
                </c:pt>
                <c:pt idx="3945">
                  <c:v>7</c:v>
                </c:pt>
                <c:pt idx="3946">
                  <c:v>8</c:v>
                </c:pt>
                <c:pt idx="3947">
                  <c:v>8</c:v>
                </c:pt>
                <c:pt idx="3948">
                  <c:v>8</c:v>
                </c:pt>
                <c:pt idx="3949">
                  <c:v>9</c:v>
                </c:pt>
                <c:pt idx="3950">
                  <c:v>9</c:v>
                </c:pt>
                <c:pt idx="3951">
                  <c:v>8</c:v>
                </c:pt>
                <c:pt idx="3952">
                  <c:v>7</c:v>
                </c:pt>
                <c:pt idx="3953">
                  <c:v>11</c:v>
                </c:pt>
                <c:pt idx="3954">
                  <c:v>10</c:v>
                </c:pt>
                <c:pt idx="3955">
                  <c:v>11</c:v>
                </c:pt>
                <c:pt idx="3956">
                  <c:v>15</c:v>
                </c:pt>
                <c:pt idx="3957">
                  <c:v>17</c:v>
                </c:pt>
                <c:pt idx="3958">
                  <c:v>13</c:v>
                </c:pt>
                <c:pt idx="3959">
                  <c:v>8</c:v>
                </c:pt>
                <c:pt idx="3960">
                  <c:v>10</c:v>
                </c:pt>
                <c:pt idx="3961">
                  <c:v>8</c:v>
                </c:pt>
                <c:pt idx="3962">
                  <c:v>7</c:v>
                </c:pt>
                <c:pt idx="3963">
                  <c:v>6</c:v>
                </c:pt>
                <c:pt idx="3964">
                  <c:v>7</c:v>
                </c:pt>
                <c:pt idx="3965">
                  <c:v>7</c:v>
                </c:pt>
                <c:pt idx="3966">
                  <c:v>9</c:v>
                </c:pt>
                <c:pt idx="3967">
                  <c:v>10</c:v>
                </c:pt>
                <c:pt idx="3968">
                  <c:v>10</c:v>
                </c:pt>
                <c:pt idx="3969">
                  <c:v>11</c:v>
                </c:pt>
                <c:pt idx="3970">
                  <c:v>15</c:v>
                </c:pt>
                <c:pt idx="3971">
                  <c:v>6</c:v>
                </c:pt>
                <c:pt idx="3972">
                  <c:v>8</c:v>
                </c:pt>
                <c:pt idx="3973">
                  <c:v>8</c:v>
                </c:pt>
                <c:pt idx="3974">
                  <c:v>7</c:v>
                </c:pt>
                <c:pt idx="3975">
                  <c:v>8</c:v>
                </c:pt>
                <c:pt idx="3976">
                  <c:v>14</c:v>
                </c:pt>
                <c:pt idx="3977">
                  <c:v>12</c:v>
                </c:pt>
                <c:pt idx="3978">
                  <c:v>15</c:v>
                </c:pt>
                <c:pt idx="3979">
                  <c:v>16</c:v>
                </c:pt>
                <c:pt idx="3980">
                  <c:v>15</c:v>
                </c:pt>
                <c:pt idx="3981">
                  <c:v>21</c:v>
                </c:pt>
                <c:pt idx="3982">
                  <c:v>22</c:v>
                </c:pt>
                <c:pt idx="3983">
                  <c:v>22</c:v>
                </c:pt>
                <c:pt idx="3984">
                  <c:v>23</c:v>
                </c:pt>
                <c:pt idx="3985">
                  <c:v>23</c:v>
                </c:pt>
                <c:pt idx="3986">
                  <c:v>11</c:v>
                </c:pt>
                <c:pt idx="3987">
                  <c:v>21</c:v>
                </c:pt>
                <c:pt idx="3988">
                  <c:v>22</c:v>
                </c:pt>
                <c:pt idx="3989">
                  <c:v>20</c:v>
                </c:pt>
                <c:pt idx="3990">
                  <c:v>22</c:v>
                </c:pt>
                <c:pt idx="3991">
                  <c:v>20</c:v>
                </c:pt>
                <c:pt idx="3992">
                  <c:v>16</c:v>
                </c:pt>
                <c:pt idx="3993">
                  <c:v>19</c:v>
                </c:pt>
                <c:pt idx="3994">
                  <c:v>17</c:v>
                </c:pt>
                <c:pt idx="3995">
                  <c:v>16</c:v>
                </c:pt>
                <c:pt idx="3996">
                  <c:v>14</c:v>
                </c:pt>
                <c:pt idx="3997">
                  <c:v>15</c:v>
                </c:pt>
                <c:pt idx="3998">
                  <c:v>11</c:v>
                </c:pt>
                <c:pt idx="3999">
                  <c:v>11</c:v>
                </c:pt>
                <c:pt idx="4000">
                  <c:v>11</c:v>
                </c:pt>
                <c:pt idx="4001">
                  <c:v>9</c:v>
                </c:pt>
                <c:pt idx="4002">
                  <c:v>11</c:v>
                </c:pt>
                <c:pt idx="4003">
                  <c:v>13</c:v>
                </c:pt>
                <c:pt idx="4004">
                  <c:v>13</c:v>
                </c:pt>
                <c:pt idx="4005">
                  <c:v>7</c:v>
                </c:pt>
                <c:pt idx="4006">
                  <c:v>7</c:v>
                </c:pt>
                <c:pt idx="4007">
                  <c:v>6</c:v>
                </c:pt>
                <c:pt idx="4008">
                  <c:v>7</c:v>
                </c:pt>
                <c:pt idx="4009">
                  <c:v>7</c:v>
                </c:pt>
                <c:pt idx="4010">
                  <c:v>7</c:v>
                </c:pt>
                <c:pt idx="4011">
                  <c:v>9</c:v>
                </c:pt>
                <c:pt idx="4012">
                  <c:v>10</c:v>
                </c:pt>
                <c:pt idx="4013">
                  <c:v>13</c:v>
                </c:pt>
                <c:pt idx="4014">
                  <c:v>15</c:v>
                </c:pt>
                <c:pt idx="4015">
                  <c:v>14</c:v>
                </c:pt>
                <c:pt idx="4016">
                  <c:v>16</c:v>
                </c:pt>
                <c:pt idx="4017">
                  <c:v>10</c:v>
                </c:pt>
                <c:pt idx="4018">
                  <c:v>10</c:v>
                </c:pt>
                <c:pt idx="4019">
                  <c:v>11</c:v>
                </c:pt>
                <c:pt idx="4020">
                  <c:v>11</c:v>
                </c:pt>
                <c:pt idx="4021">
                  <c:v>10</c:v>
                </c:pt>
                <c:pt idx="4022">
                  <c:v>11</c:v>
                </c:pt>
                <c:pt idx="4023">
                  <c:v>14</c:v>
                </c:pt>
                <c:pt idx="4024">
                  <c:v>18</c:v>
                </c:pt>
                <c:pt idx="4025">
                  <c:v>21</c:v>
                </c:pt>
                <c:pt idx="4026">
                  <c:v>18</c:v>
                </c:pt>
                <c:pt idx="4027">
                  <c:v>20</c:v>
                </c:pt>
                <c:pt idx="4028">
                  <c:v>18</c:v>
                </c:pt>
                <c:pt idx="4029">
                  <c:v>18</c:v>
                </c:pt>
                <c:pt idx="4030">
                  <c:v>13</c:v>
                </c:pt>
                <c:pt idx="4031">
                  <c:v>21</c:v>
                </c:pt>
                <c:pt idx="4032">
                  <c:v>22</c:v>
                </c:pt>
                <c:pt idx="4033">
                  <c:v>19</c:v>
                </c:pt>
                <c:pt idx="4034">
                  <c:v>23</c:v>
                </c:pt>
                <c:pt idx="4035">
                  <c:v>23</c:v>
                </c:pt>
                <c:pt idx="4036">
                  <c:v>24</c:v>
                </c:pt>
                <c:pt idx="4037">
                  <c:v>25</c:v>
                </c:pt>
                <c:pt idx="4038">
                  <c:v>26</c:v>
                </c:pt>
                <c:pt idx="4039">
                  <c:v>24</c:v>
                </c:pt>
                <c:pt idx="4040">
                  <c:v>18</c:v>
                </c:pt>
                <c:pt idx="4041">
                  <c:v>17</c:v>
                </c:pt>
                <c:pt idx="4042">
                  <c:v>15</c:v>
                </c:pt>
                <c:pt idx="4043">
                  <c:v>17</c:v>
                </c:pt>
                <c:pt idx="4044">
                  <c:v>16</c:v>
                </c:pt>
                <c:pt idx="4045">
                  <c:v>17</c:v>
                </c:pt>
                <c:pt idx="4046">
                  <c:v>15</c:v>
                </c:pt>
                <c:pt idx="4047">
                  <c:v>15</c:v>
                </c:pt>
                <c:pt idx="4048">
                  <c:v>10</c:v>
                </c:pt>
                <c:pt idx="4049">
                  <c:v>10</c:v>
                </c:pt>
                <c:pt idx="4050">
                  <c:v>9</c:v>
                </c:pt>
                <c:pt idx="4051">
                  <c:v>12</c:v>
                </c:pt>
                <c:pt idx="4052">
                  <c:v>11</c:v>
                </c:pt>
                <c:pt idx="4053">
                  <c:v>14</c:v>
                </c:pt>
                <c:pt idx="4054">
                  <c:v>11</c:v>
                </c:pt>
                <c:pt idx="4055">
                  <c:v>12</c:v>
                </c:pt>
                <c:pt idx="4056">
                  <c:v>11</c:v>
                </c:pt>
                <c:pt idx="4057">
                  <c:v>13</c:v>
                </c:pt>
                <c:pt idx="4058">
                  <c:v>13</c:v>
                </c:pt>
                <c:pt idx="4059">
                  <c:v>13</c:v>
                </c:pt>
                <c:pt idx="4060">
                  <c:v>15</c:v>
                </c:pt>
                <c:pt idx="4061">
                  <c:v>17</c:v>
                </c:pt>
                <c:pt idx="4062">
                  <c:v>11</c:v>
                </c:pt>
                <c:pt idx="4063">
                  <c:v>12</c:v>
                </c:pt>
                <c:pt idx="4064">
                  <c:v>14</c:v>
                </c:pt>
                <c:pt idx="4065">
                  <c:v>15</c:v>
                </c:pt>
                <c:pt idx="4066">
                  <c:v>20</c:v>
                </c:pt>
                <c:pt idx="4067">
                  <c:v>22</c:v>
                </c:pt>
                <c:pt idx="4068">
                  <c:v>21</c:v>
                </c:pt>
                <c:pt idx="4069">
                  <c:v>23</c:v>
                </c:pt>
                <c:pt idx="4070">
                  <c:v>19</c:v>
                </c:pt>
                <c:pt idx="4071">
                  <c:v>23</c:v>
                </c:pt>
                <c:pt idx="4072">
                  <c:v>21</c:v>
                </c:pt>
                <c:pt idx="4073">
                  <c:v>28</c:v>
                </c:pt>
                <c:pt idx="4074">
                  <c:v>26</c:v>
                </c:pt>
                <c:pt idx="4075">
                  <c:v>24</c:v>
                </c:pt>
                <c:pt idx="4076">
                  <c:v>20</c:v>
                </c:pt>
                <c:pt idx="4077">
                  <c:v>21</c:v>
                </c:pt>
                <c:pt idx="4078">
                  <c:v>22</c:v>
                </c:pt>
                <c:pt idx="4079">
                  <c:v>23</c:v>
                </c:pt>
                <c:pt idx="4080">
                  <c:v>23</c:v>
                </c:pt>
                <c:pt idx="4081">
                  <c:v>19</c:v>
                </c:pt>
                <c:pt idx="4082">
                  <c:v>19</c:v>
                </c:pt>
                <c:pt idx="4083">
                  <c:v>23</c:v>
                </c:pt>
                <c:pt idx="4084">
                  <c:v>22</c:v>
                </c:pt>
                <c:pt idx="4085">
                  <c:v>21</c:v>
                </c:pt>
                <c:pt idx="4086">
                  <c:v>19</c:v>
                </c:pt>
                <c:pt idx="4087">
                  <c:v>14</c:v>
                </c:pt>
                <c:pt idx="4088">
                  <c:v>12</c:v>
                </c:pt>
                <c:pt idx="4089">
                  <c:v>15</c:v>
                </c:pt>
                <c:pt idx="4090">
                  <c:v>16</c:v>
                </c:pt>
                <c:pt idx="4091">
                  <c:v>16</c:v>
                </c:pt>
                <c:pt idx="4092">
                  <c:v>17</c:v>
                </c:pt>
                <c:pt idx="4093">
                  <c:v>15</c:v>
                </c:pt>
                <c:pt idx="4094">
                  <c:v>14</c:v>
                </c:pt>
                <c:pt idx="4095">
                  <c:v>14</c:v>
                </c:pt>
                <c:pt idx="4096">
                  <c:v>17</c:v>
                </c:pt>
                <c:pt idx="4097">
                  <c:v>16</c:v>
                </c:pt>
                <c:pt idx="4098">
                  <c:v>17</c:v>
                </c:pt>
                <c:pt idx="4099">
                  <c:v>16</c:v>
                </c:pt>
                <c:pt idx="4100">
                  <c:v>15</c:v>
                </c:pt>
                <c:pt idx="4101">
                  <c:v>19</c:v>
                </c:pt>
                <c:pt idx="4102">
                  <c:v>17</c:v>
                </c:pt>
                <c:pt idx="4103">
                  <c:v>17</c:v>
                </c:pt>
                <c:pt idx="4104">
                  <c:v>12</c:v>
                </c:pt>
                <c:pt idx="4105">
                  <c:v>10</c:v>
                </c:pt>
                <c:pt idx="4106">
                  <c:v>13</c:v>
                </c:pt>
                <c:pt idx="4107">
                  <c:v>12</c:v>
                </c:pt>
                <c:pt idx="4108">
                  <c:v>13</c:v>
                </c:pt>
                <c:pt idx="4109">
                  <c:v>14</c:v>
                </c:pt>
                <c:pt idx="4110">
                  <c:v>14</c:v>
                </c:pt>
                <c:pt idx="4111">
                  <c:v>10</c:v>
                </c:pt>
                <c:pt idx="4112">
                  <c:v>10</c:v>
                </c:pt>
                <c:pt idx="4113">
                  <c:v>10</c:v>
                </c:pt>
                <c:pt idx="4114">
                  <c:v>10</c:v>
                </c:pt>
                <c:pt idx="4115">
                  <c:v>15</c:v>
                </c:pt>
                <c:pt idx="4116">
                  <c:v>14</c:v>
                </c:pt>
                <c:pt idx="4117">
                  <c:v>16</c:v>
                </c:pt>
                <c:pt idx="4118">
                  <c:v>18</c:v>
                </c:pt>
                <c:pt idx="4119">
                  <c:v>17</c:v>
                </c:pt>
                <c:pt idx="4120">
                  <c:v>18</c:v>
                </c:pt>
                <c:pt idx="4121">
                  <c:v>20</c:v>
                </c:pt>
                <c:pt idx="4122">
                  <c:v>17</c:v>
                </c:pt>
                <c:pt idx="4123">
                  <c:v>18</c:v>
                </c:pt>
                <c:pt idx="4124">
                  <c:v>12</c:v>
                </c:pt>
                <c:pt idx="4125">
                  <c:v>9</c:v>
                </c:pt>
                <c:pt idx="4126">
                  <c:v>9</c:v>
                </c:pt>
                <c:pt idx="4127">
                  <c:v>15</c:v>
                </c:pt>
                <c:pt idx="4128">
                  <c:v>16</c:v>
                </c:pt>
                <c:pt idx="4129">
                  <c:v>18</c:v>
                </c:pt>
                <c:pt idx="4130">
                  <c:v>17</c:v>
                </c:pt>
                <c:pt idx="4131">
                  <c:v>12</c:v>
                </c:pt>
                <c:pt idx="4132">
                  <c:v>20</c:v>
                </c:pt>
                <c:pt idx="4133">
                  <c:v>18</c:v>
                </c:pt>
                <c:pt idx="4134">
                  <c:v>17</c:v>
                </c:pt>
                <c:pt idx="4135">
                  <c:v>19</c:v>
                </c:pt>
                <c:pt idx="4136">
                  <c:v>20</c:v>
                </c:pt>
                <c:pt idx="4137">
                  <c:v>15</c:v>
                </c:pt>
                <c:pt idx="4138">
                  <c:v>10</c:v>
                </c:pt>
                <c:pt idx="4139">
                  <c:v>14</c:v>
                </c:pt>
                <c:pt idx="4140">
                  <c:v>12</c:v>
                </c:pt>
                <c:pt idx="4141">
                  <c:v>11</c:v>
                </c:pt>
                <c:pt idx="4142">
                  <c:v>11</c:v>
                </c:pt>
                <c:pt idx="4143">
                  <c:v>15</c:v>
                </c:pt>
                <c:pt idx="4144">
                  <c:v>12</c:v>
                </c:pt>
                <c:pt idx="4145">
                  <c:v>11</c:v>
                </c:pt>
                <c:pt idx="4146">
                  <c:v>15</c:v>
                </c:pt>
                <c:pt idx="4147">
                  <c:v>20</c:v>
                </c:pt>
                <c:pt idx="4148">
                  <c:v>20</c:v>
                </c:pt>
                <c:pt idx="4149">
                  <c:v>20</c:v>
                </c:pt>
                <c:pt idx="4150">
                  <c:v>21</c:v>
                </c:pt>
                <c:pt idx="4151">
                  <c:v>11</c:v>
                </c:pt>
                <c:pt idx="4152">
                  <c:v>10</c:v>
                </c:pt>
                <c:pt idx="4153">
                  <c:v>8</c:v>
                </c:pt>
                <c:pt idx="4154">
                  <c:v>8</c:v>
                </c:pt>
                <c:pt idx="4155">
                  <c:v>9</c:v>
                </c:pt>
                <c:pt idx="4156">
                  <c:v>10</c:v>
                </c:pt>
                <c:pt idx="4157">
                  <c:v>8</c:v>
                </c:pt>
                <c:pt idx="4158">
                  <c:v>8</c:v>
                </c:pt>
                <c:pt idx="4159">
                  <c:v>7</c:v>
                </c:pt>
                <c:pt idx="4160">
                  <c:v>8</c:v>
                </c:pt>
                <c:pt idx="4161">
                  <c:v>7</c:v>
                </c:pt>
                <c:pt idx="4162">
                  <c:v>6</c:v>
                </c:pt>
                <c:pt idx="4163">
                  <c:v>7</c:v>
                </c:pt>
                <c:pt idx="4164">
                  <c:v>8</c:v>
                </c:pt>
                <c:pt idx="4165">
                  <c:v>8</c:v>
                </c:pt>
                <c:pt idx="4166">
                  <c:v>9</c:v>
                </c:pt>
                <c:pt idx="4167">
                  <c:v>10</c:v>
                </c:pt>
                <c:pt idx="4168">
                  <c:v>12</c:v>
                </c:pt>
                <c:pt idx="4169">
                  <c:v>13</c:v>
                </c:pt>
                <c:pt idx="4170">
                  <c:v>15</c:v>
                </c:pt>
                <c:pt idx="4171">
                  <c:v>9</c:v>
                </c:pt>
                <c:pt idx="4172">
                  <c:v>12</c:v>
                </c:pt>
                <c:pt idx="4173">
                  <c:v>9</c:v>
                </c:pt>
                <c:pt idx="4174">
                  <c:v>9</c:v>
                </c:pt>
                <c:pt idx="4175">
                  <c:v>8</c:v>
                </c:pt>
                <c:pt idx="4176">
                  <c:v>8</c:v>
                </c:pt>
                <c:pt idx="4177">
                  <c:v>9</c:v>
                </c:pt>
                <c:pt idx="4178">
                  <c:v>10</c:v>
                </c:pt>
                <c:pt idx="4179">
                  <c:v>15</c:v>
                </c:pt>
                <c:pt idx="4180">
                  <c:v>15</c:v>
                </c:pt>
                <c:pt idx="4181">
                  <c:v>14</c:v>
                </c:pt>
                <c:pt idx="4182">
                  <c:v>15</c:v>
                </c:pt>
                <c:pt idx="4183">
                  <c:v>17</c:v>
                </c:pt>
                <c:pt idx="4184">
                  <c:v>13</c:v>
                </c:pt>
                <c:pt idx="4185">
                  <c:v>16</c:v>
                </c:pt>
                <c:pt idx="4186">
                  <c:v>20</c:v>
                </c:pt>
                <c:pt idx="4187">
                  <c:v>20</c:v>
                </c:pt>
                <c:pt idx="4188">
                  <c:v>22</c:v>
                </c:pt>
                <c:pt idx="4189">
                  <c:v>21</c:v>
                </c:pt>
                <c:pt idx="4190">
                  <c:v>19</c:v>
                </c:pt>
                <c:pt idx="4191">
                  <c:v>20</c:v>
                </c:pt>
                <c:pt idx="4192">
                  <c:v>20</c:v>
                </c:pt>
                <c:pt idx="4193">
                  <c:v>21</c:v>
                </c:pt>
                <c:pt idx="4194">
                  <c:v>21</c:v>
                </c:pt>
                <c:pt idx="4195">
                  <c:v>22</c:v>
                </c:pt>
                <c:pt idx="4196">
                  <c:v>19</c:v>
                </c:pt>
                <c:pt idx="4197">
                  <c:v>20</c:v>
                </c:pt>
                <c:pt idx="4198">
                  <c:v>24</c:v>
                </c:pt>
                <c:pt idx="4199">
                  <c:v>25</c:v>
                </c:pt>
                <c:pt idx="4200">
                  <c:v>22</c:v>
                </c:pt>
                <c:pt idx="4201">
                  <c:v>25</c:v>
                </c:pt>
                <c:pt idx="4202">
                  <c:v>27</c:v>
                </c:pt>
                <c:pt idx="4203">
                  <c:v>23</c:v>
                </c:pt>
                <c:pt idx="4204">
                  <c:v>23</c:v>
                </c:pt>
                <c:pt idx="4205">
                  <c:v>26</c:v>
                </c:pt>
                <c:pt idx="4206">
                  <c:v>27</c:v>
                </c:pt>
                <c:pt idx="4207">
                  <c:v>24</c:v>
                </c:pt>
                <c:pt idx="4208">
                  <c:v>25</c:v>
                </c:pt>
                <c:pt idx="4209">
                  <c:v>24</c:v>
                </c:pt>
                <c:pt idx="4210">
                  <c:v>21</c:v>
                </c:pt>
                <c:pt idx="4211">
                  <c:v>22</c:v>
                </c:pt>
                <c:pt idx="4212">
                  <c:v>20</c:v>
                </c:pt>
                <c:pt idx="4213">
                  <c:v>18</c:v>
                </c:pt>
                <c:pt idx="4214">
                  <c:v>17</c:v>
                </c:pt>
                <c:pt idx="4215">
                  <c:v>16</c:v>
                </c:pt>
                <c:pt idx="4216">
                  <c:v>14</c:v>
                </c:pt>
                <c:pt idx="4217">
                  <c:v>14</c:v>
                </c:pt>
                <c:pt idx="4218">
                  <c:v>12</c:v>
                </c:pt>
                <c:pt idx="4219">
                  <c:v>21</c:v>
                </c:pt>
                <c:pt idx="4220">
                  <c:v>25</c:v>
                </c:pt>
                <c:pt idx="4221">
                  <c:v>21</c:v>
                </c:pt>
                <c:pt idx="4222">
                  <c:v>22</c:v>
                </c:pt>
                <c:pt idx="4223">
                  <c:v>23</c:v>
                </c:pt>
                <c:pt idx="4224">
                  <c:v>18</c:v>
                </c:pt>
                <c:pt idx="4225">
                  <c:v>18</c:v>
                </c:pt>
                <c:pt idx="4226">
                  <c:v>19</c:v>
                </c:pt>
                <c:pt idx="4227">
                  <c:v>13</c:v>
                </c:pt>
                <c:pt idx="4228">
                  <c:v>14</c:v>
                </c:pt>
                <c:pt idx="4229">
                  <c:v>14</c:v>
                </c:pt>
                <c:pt idx="4230">
                  <c:v>12</c:v>
                </c:pt>
                <c:pt idx="4231">
                  <c:v>15</c:v>
                </c:pt>
                <c:pt idx="4232">
                  <c:v>17</c:v>
                </c:pt>
                <c:pt idx="4233">
                  <c:v>17</c:v>
                </c:pt>
                <c:pt idx="4234">
                  <c:v>16</c:v>
                </c:pt>
                <c:pt idx="4235">
                  <c:v>11</c:v>
                </c:pt>
                <c:pt idx="4236">
                  <c:v>17</c:v>
                </c:pt>
                <c:pt idx="4237">
                  <c:v>11</c:v>
                </c:pt>
                <c:pt idx="4238">
                  <c:v>11</c:v>
                </c:pt>
                <c:pt idx="4239">
                  <c:v>12</c:v>
                </c:pt>
                <c:pt idx="4240">
                  <c:v>20</c:v>
                </c:pt>
                <c:pt idx="4241">
                  <c:v>16</c:v>
                </c:pt>
                <c:pt idx="4242">
                  <c:v>21</c:v>
                </c:pt>
                <c:pt idx="4243">
                  <c:v>20</c:v>
                </c:pt>
                <c:pt idx="4244">
                  <c:v>16</c:v>
                </c:pt>
                <c:pt idx="4245">
                  <c:v>15</c:v>
                </c:pt>
                <c:pt idx="4246">
                  <c:v>13</c:v>
                </c:pt>
                <c:pt idx="4247">
                  <c:v>11</c:v>
                </c:pt>
                <c:pt idx="4248">
                  <c:v>13</c:v>
                </c:pt>
                <c:pt idx="4249">
                  <c:v>12</c:v>
                </c:pt>
                <c:pt idx="4250">
                  <c:v>13</c:v>
                </c:pt>
                <c:pt idx="4251">
                  <c:v>11</c:v>
                </c:pt>
                <c:pt idx="4252">
                  <c:v>12</c:v>
                </c:pt>
                <c:pt idx="4253">
                  <c:v>9</c:v>
                </c:pt>
                <c:pt idx="4254">
                  <c:v>9</c:v>
                </c:pt>
                <c:pt idx="4255">
                  <c:v>8</c:v>
                </c:pt>
                <c:pt idx="4256">
                  <c:v>7</c:v>
                </c:pt>
                <c:pt idx="4257">
                  <c:v>9</c:v>
                </c:pt>
                <c:pt idx="4258">
                  <c:v>8</c:v>
                </c:pt>
                <c:pt idx="4259">
                  <c:v>7</c:v>
                </c:pt>
                <c:pt idx="4260">
                  <c:v>8</c:v>
                </c:pt>
                <c:pt idx="4261">
                  <c:v>10</c:v>
                </c:pt>
                <c:pt idx="4262">
                  <c:v>8</c:v>
                </c:pt>
                <c:pt idx="4263">
                  <c:v>8</c:v>
                </c:pt>
                <c:pt idx="4264">
                  <c:v>6</c:v>
                </c:pt>
                <c:pt idx="4265">
                  <c:v>4</c:v>
                </c:pt>
                <c:pt idx="4266">
                  <c:v>5</c:v>
                </c:pt>
                <c:pt idx="4267">
                  <c:v>5</c:v>
                </c:pt>
                <c:pt idx="4268">
                  <c:v>5</c:v>
                </c:pt>
                <c:pt idx="4269">
                  <c:v>7</c:v>
                </c:pt>
                <c:pt idx="4270">
                  <c:v>7</c:v>
                </c:pt>
                <c:pt idx="4271">
                  <c:v>4</c:v>
                </c:pt>
                <c:pt idx="4272">
                  <c:v>5</c:v>
                </c:pt>
                <c:pt idx="4273">
                  <c:v>6</c:v>
                </c:pt>
                <c:pt idx="4274">
                  <c:v>10</c:v>
                </c:pt>
                <c:pt idx="4275">
                  <c:v>16</c:v>
                </c:pt>
                <c:pt idx="4276">
                  <c:v>17</c:v>
                </c:pt>
                <c:pt idx="4277">
                  <c:v>18</c:v>
                </c:pt>
                <c:pt idx="4278">
                  <c:v>17</c:v>
                </c:pt>
                <c:pt idx="4279">
                  <c:v>18</c:v>
                </c:pt>
                <c:pt idx="4280">
                  <c:v>15</c:v>
                </c:pt>
                <c:pt idx="4281">
                  <c:v>19</c:v>
                </c:pt>
                <c:pt idx="4282">
                  <c:v>20</c:v>
                </c:pt>
                <c:pt idx="4283">
                  <c:v>21</c:v>
                </c:pt>
                <c:pt idx="4284">
                  <c:v>24</c:v>
                </c:pt>
                <c:pt idx="4285">
                  <c:v>24</c:v>
                </c:pt>
                <c:pt idx="4286">
                  <c:v>25</c:v>
                </c:pt>
                <c:pt idx="4287">
                  <c:v>24</c:v>
                </c:pt>
                <c:pt idx="4288">
                  <c:v>24</c:v>
                </c:pt>
                <c:pt idx="4289">
                  <c:v>25</c:v>
                </c:pt>
                <c:pt idx="4290">
                  <c:v>24</c:v>
                </c:pt>
                <c:pt idx="4291">
                  <c:v>26</c:v>
                </c:pt>
                <c:pt idx="4292">
                  <c:v>25</c:v>
                </c:pt>
                <c:pt idx="4293">
                  <c:v>23</c:v>
                </c:pt>
                <c:pt idx="4294">
                  <c:v>26</c:v>
                </c:pt>
                <c:pt idx="4295">
                  <c:v>25</c:v>
                </c:pt>
                <c:pt idx="4296">
                  <c:v>22</c:v>
                </c:pt>
                <c:pt idx="4297">
                  <c:v>25</c:v>
                </c:pt>
                <c:pt idx="4298">
                  <c:v>24</c:v>
                </c:pt>
                <c:pt idx="4299">
                  <c:v>22</c:v>
                </c:pt>
                <c:pt idx="4300">
                  <c:v>22</c:v>
                </c:pt>
                <c:pt idx="4301">
                  <c:v>30</c:v>
                </c:pt>
                <c:pt idx="4302">
                  <c:v>28</c:v>
                </c:pt>
                <c:pt idx="4303">
                  <c:v>29</c:v>
                </c:pt>
                <c:pt idx="4304">
                  <c:v>28</c:v>
                </c:pt>
                <c:pt idx="4305">
                  <c:v>28</c:v>
                </c:pt>
                <c:pt idx="4306">
                  <c:v>22</c:v>
                </c:pt>
                <c:pt idx="4307">
                  <c:v>17</c:v>
                </c:pt>
                <c:pt idx="4308">
                  <c:v>20</c:v>
                </c:pt>
                <c:pt idx="4309">
                  <c:v>23</c:v>
                </c:pt>
                <c:pt idx="4310">
                  <c:v>23</c:v>
                </c:pt>
                <c:pt idx="4311">
                  <c:v>23</c:v>
                </c:pt>
                <c:pt idx="4312">
                  <c:v>26</c:v>
                </c:pt>
                <c:pt idx="4313">
                  <c:v>22</c:v>
                </c:pt>
                <c:pt idx="4314">
                  <c:v>24</c:v>
                </c:pt>
                <c:pt idx="4315">
                  <c:v>27</c:v>
                </c:pt>
                <c:pt idx="4316">
                  <c:v>27</c:v>
                </c:pt>
                <c:pt idx="4317">
                  <c:v>19</c:v>
                </c:pt>
                <c:pt idx="4318">
                  <c:v>29</c:v>
                </c:pt>
                <c:pt idx="4319">
                  <c:v>26</c:v>
                </c:pt>
                <c:pt idx="4320">
                  <c:v>23</c:v>
                </c:pt>
                <c:pt idx="4321">
                  <c:v>21</c:v>
                </c:pt>
                <c:pt idx="4322">
                  <c:v>24</c:v>
                </c:pt>
                <c:pt idx="4323">
                  <c:v>18</c:v>
                </c:pt>
                <c:pt idx="4324">
                  <c:v>20</c:v>
                </c:pt>
                <c:pt idx="4325">
                  <c:v>21</c:v>
                </c:pt>
                <c:pt idx="4326">
                  <c:v>19</c:v>
                </c:pt>
                <c:pt idx="4327">
                  <c:v>16</c:v>
                </c:pt>
                <c:pt idx="4328">
                  <c:v>19</c:v>
                </c:pt>
                <c:pt idx="4329">
                  <c:v>17</c:v>
                </c:pt>
                <c:pt idx="4330">
                  <c:v>20</c:v>
                </c:pt>
                <c:pt idx="4331">
                  <c:v>21</c:v>
                </c:pt>
                <c:pt idx="4332">
                  <c:v>20</c:v>
                </c:pt>
                <c:pt idx="4333">
                  <c:v>19</c:v>
                </c:pt>
                <c:pt idx="4334">
                  <c:v>18</c:v>
                </c:pt>
                <c:pt idx="4335">
                  <c:v>19</c:v>
                </c:pt>
                <c:pt idx="4336">
                  <c:v>22</c:v>
                </c:pt>
                <c:pt idx="4337">
                  <c:v>25</c:v>
                </c:pt>
                <c:pt idx="4338">
                  <c:v>23</c:v>
                </c:pt>
                <c:pt idx="4339">
                  <c:v>25</c:v>
                </c:pt>
                <c:pt idx="4340">
                  <c:v>25</c:v>
                </c:pt>
                <c:pt idx="4341">
                  <c:v>26</c:v>
                </c:pt>
                <c:pt idx="4342">
                  <c:v>26</c:v>
                </c:pt>
                <c:pt idx="4343">
                  <c:v>26</c:v>
                </c:pt>
                <c:pt idx="4344">
                  <c:v>28</c:v>
                </c:pt>
                <c:pt idx="4345">
                  <c:v>28</c:v>
                </c:pt>
                <c:pt idx="4346">
                  <c:v>26</c:v>
                </c:pt>
                <c:pt idx="4347">
                  <c:v>28</c:v>
                </c:pt>
                <c:pt idx="4348">
                  <c:v>29</c:v>
                </c:pt>
                <c:pt idx="4349">
                  <c:v>29</c:v>
                </c:pt>
                <c:pt idx="4350">
                  <c:v>28</c:v>
                </c:pt>
                <c:pt idx="4351">
                  <c:v>27</c:v>
                </c:pt>
                <c:pt idx="4352">
                  <c:v>23</c:v>
                </c:pt>
                <c:pt idx="4353">
                  <c:v>21</c:v>
                </c:pt>
                <c:pt idx="4354">
                  <c:v>22</c:v>
                </c:pt>
                <c:pt idx="4355">
                  <c:v>22</c:v>
                </c:pt>
                <c:pt idx="4356">
                  <c:v>25</c:v>
                </c:pt>
                <c:pt idx="4357">
                  <c:v>22</c:v>
                </c:pt>
                <c:pt idx="4358">
                  <c:v>22</c:v>
                </c:pt>
                <c:pt idx="4359">
                  <c:v>19</c:v>
                </c:pt>
                <c:pt idx="4360">
                  <c:v>18</c:v>
                </c:pt>
                <c:pt idx="4361">
                  <c:v>16</c:v>
                </c:pt>
                <c:pt idx="4362">
                  <c:v>15</c:v>
                </c:pt>
                <c:pt idx="4363">
                  <c:v>19</c:v>
                </c:pt>
                <c:pt idx="4364">
                  <c:v>19</c:v>
                </c:pt>
                <c:pt idx="4365">
                  <c:v>21</c:v>
                </c:pt>
                <c:pt idx="4366">
                  <c:v>23</c:v>
                </c:pt>
                <c:pt idx="4367">
                  <c:v>23</c:v>
                </c:pt>
                <c:pt idx="4368">
                  <c:v>20</c:v>
                </c:pt>
                <c:pt idx="4369">
                  <c:v>20</c:v>
                </c:pt>
                <c:pt idx="4370">
                  <c:v>19</c:v>
                </c:pt>
                <c:pt idx="4371">
                  <c:v>19</c:v>
                </c:pt>
                <c:pt idx="4372">
                  <c:v>25</c:v>
                </c:pt>
                <c:pt idx="4373">
                  <c:v>27</c:v>
                </c:pt>
                <c:pt idx="4374">
                  <c:v>23</c:v>
                </c:pt>
                <c:pt idx="4375">
                  <c:v>29</c:v>
                </c:pt>
                <c:pt idx="4376">
                  <c:v>29</c:v>
                </c:pt>
                <c:pt idx="4377">
                  <c:v>23</c:v>
                </c:pt>
                <c:pt idx="4378">
                  <c:v>21</c:v>
                </c:pt>
                <c:pt idx="4379">
                  <c:v>23</c:v>
                </c:pt>
                <c:pt idx="4380">
                  <c:v>17</c:v>
                </c:pt>
                <c:pt idx="4381">
                  <c:v>9</c:v>
                </c:pt>
                <c:pt idx="4382">
                  <c:v>19</c:v>
                </c:pt>
                <c:pt idx="4383">
                  <c:v>20</c:v>
                </c:pt>
                <c:pt idx="4384">
                  <c:v>19</c:v>
                </c:pt>
                <c:pt idx="4385">
                  <c:v>16</c:v>
                </c:pt>
                <c:pt idx="4386">
                  <c:v>20</c:v>
                </c:pt>
                <c:pt idx="4387">
                  <c:v>17</c:v>
                </c:pt>
                <c:pt idx="4388">
                  <c:v>17</c:v>
                </c:pt>
                <c:pt idx="4389">
                  <c:v>15</c:v>
                </c:pt>
                <c:pt idx="4390">
                  <c:v>20</c:v>
                </c:pt>
                <c:pt idx="4391">
                  <c:v>24</c:v>
                </c:pt>
                <c:pt idx="4392">
                  <c:v>23</c:v>
                </c:pt>
                <c:pt idx="4393">
                  <c:v>24</c:v>
                </c:pt>
                <c:pt idx="4394">
                  <c:v>25</c:v>
                </c:pt>
                <c:pt idx="4395">
                  <c:v>24</c:v>
                </c:pt>
                <c:pt idx="4396">
                  <c:v>25</c:v>
                </c:pt>
                <c:pt idx="4397">
                  <c:v>26</c:v>
                </c:pt>
                <c:pt idx="4398">
                  <c:v>25</c:v>
                </c:pt>
                <c:pt idx="4399">
                  <c:v>26</c:v>
                </c:pt>
                <c:pt idx="4400">
                  <c:v>26</c:v>
                </c:pt>
                <c:pt idx="4401">
                  <c:v>27</c:v>
                </c:pt>
                <c:pt idx="4402">
                  <c:v>28</c:v>
                </c:pt>
                <c:pt idx="4403">
                  <c:v>28</c:v>
                </c:pt>
                <c:pt idx="4404">
                  <c:v>28</c:v>
                </c:pt>
                <c:pt idx="4405">
                  <c:v>29</c:v>
                </c:pt>
                <c:pt idx="4406">
                  <c:v>26</c:v>
                </c:pt>
                <c:pt idx="4407">
                  <c:v>21</c:v>
                </c:pt>
                <c:pt idx="4408">
                  <c:v>21</c:v>
                </c:pt>
                <c:pt idx="4409">
                  <c:v>26</c:v>
                </c:pt>
                <c:pt idx="4410">
                  <c:v>24</c:v>
                </c:pt>
                <c:pt idx="4411">
                  <c:v>27</c:v>
                </c:pt>
                <c:pt idx="4412">
                  <c:v>24</c:v>
                </c:pt>
                <c:pt idx="4413">
                  <c:v>28</c:v>
                </c:pt>
                <c:pt idx="4414">
                  <c:v>25</c:v>
                </c:pt>
                <c:pt idx="4415">
                  <c:v>26</c:v>
                </c:pt>
                <c:pt idx="4416">
                  <c:v>27</c:v>
                </c:pt>
                <c:pt idx="4417">
                  <c:v>28</c:v>
                </c:pt>
                <c:pt idx="4418">
                  <c:v>28</c:v>
                </c:pt>
                <c:pt idx="4419">
                  <c:v>27</c:v>
                </c:pt>
                <c:pt idx="4420">
                  <c:v>30</c:v>
                </c:pt>
                <c:pt idx="4421">
                  <c:v>29</c:v>
                </c:pt>
                <c:pt idx="4422">
                  <c:v>29</c:v>
                </c:pt>
                <c:pt idx="4423">
                  <c:v>27</c:v>
                </c:pt>
                <c:pt idx="4424">
                  <c:v>22</c:v>
                </c:pt>
                <c:pt idx="4425">
                  <c:v>26</c:v>
                </c:pt>
                <c:pt idx="4426">
                  <c:v>30</c:v>
                </c:pt>
                <c:pt idx="4427">
                  <c:v>30</c:v>
                </c:pt>
                <c:pt idx="4428">
                  <c:v>29</c:v>
                </c:pt>
                <c:pt idx="4429">
                  <c:v>24</c:v>
                </c:pt>
                <c:pt idx="4430">
                  <c:v>20</c:v>
                </c:pt>
                <c:pt idx="4431">
                  <c:v>21</c:v>
                </c:pt>
                <c:pt idx="4432">
                  <c:v>24</c:v>
                </c:pt>
                <c:pt idx="4433">
                  <c:v>26</c:v>
                </c:pt>
                <c:pt idx="4434">
                  <c:v>25</c:v>
                </c:pt>
                <c:pt idx="4435">
                  <c:v>25</c:v>
                </c:pt>
                <c:pt idx="4436">
                  <c:v>27</c:v>
                </c:pt>
                <c:pt idx="4437">
                  <c:v>28</c:v>
                </c:pt>
                <c:pt idx="4438">
                  <c:v>28</c:v>
                </c:pt>
                <c:pt idx="4439">
                  <c:v>24</c:v>
                </c:pt>
                <c:pt idx="4440">
                  <c:v>24</c:v>
                </c:pt>
                <c:pt idx="4441">
                  <c:v>25</c:v>
                </c:pt>
                <c:pt idx="4442">
                  <c:v>20</c:v>
                </c:pt>
                <c:pt idx="4443">
                  <c:v>22</c:v>
                </c:pt>
                <c:pt idx="4444">
                  <c:v>22</c:v>
                </c:pt>
                <c:pt idx="4445">
                  <c:v>25</c:v>
                </c:pt>
                <c:pt idx="4446">
                  <c:v>26</c:v>
                </c:pt>
                <c:pt idx="4447">
                  <c:v>27</c:v>
                </c:pt>
                <c:pt idx="4448">
                  <c:v>25</c:v>
                </c:pt>
                <c:pt idx="4449">
                  <c:v>23</c:v>
                </c:pt>
                <c:pt idx="4450">
                  <c:v>22</c:v>
                </c:pt>
                <c:pt idx="4451">
                  <c:v>21</c:v>
                </c:pt>
                <c:pt idx="4452">
                  <c:v>20</c:v>
                </c:pt>
                <c:pt idx="4453">
                  <c:v>18</c:v>
                </c:pt>
                <c:pt idx="4454">
                  <c:v>15</c:v>
                </c:pt>
                <c:pt idx="4455">
                  <c:v>15</c:v>
                </c:pt>
                <c:pt idx="4456">
                  <c:v>17</c:v>
                </c:pt>
                <c:pt idx="4457">
                  <c:v>16</c:v>
                </c:pt>
                <c:pt idx="4458">
                  <c:v>21</c:v>
                </c:pt>
                <c:pt idx="4459">
                  <c:v>26</c:v>
                </c:pt>
                <c:pt idx="4460">
                  <c:v>26</c:v>
                </c:pt>
                <c:pt idx="4461">
                  <c:v>26</c:v>
                </c:pt>
                <c:pt idx="4462">
                  <c:v>26</c:v>
                </c:pt>
                <c:pt idx="4463">
                  <c:v>29</c:v>
                </c:pt>
                <c:pt idx="4464">
                  <c:v>29</c:v>
                </c:pt>
                <c:pt idx="4465">
                  <c:v>26</c:v>
                </c:pt>
                <c:pt idx="4466">
                  <c:v>23</c:v>
                </c:pt>
                <c:pt idx="4467">
                  <c:v>20</c:v>
                </c:pt>
                <c:pt idx="4468">
                  <c:v>19</c:v>
                </c:pt>
                <c:pt idx="4469">
                  <c:v>21</c:v>
                </c:pt>
                <c:pt idx="4470">
                  <c:v>22</c:v>
                </c:pt>
                <c:pt idx="4471">
                  <c:v>20</c:v>
                </c:pt>
                <c:pt idx="4472">
                  <c:v>28</c:v>
                </c:pt>
                <c:pt idx="4473">
                  <c:v>25</c:v>
                </c:pt>
                <c:pt idx="4474">
                  <c:v>22</c:v>
                </c:pt>
                <c:pt idx="4475">
                  <c:v>24</c:v>
                </c:pt>
                <c:pt idx="4476">
                  <c:v>26</c:v>
                </c:pt>
                <c:pt idx="4477">
                  <c:v>24</c:v>
                </c:pt>
                <c:pt idx="4478">
                  <c:v>23</c:v>
                </c:pt>
                <c:pt idx="4479">
                  <c:v>28</c:v>
                </c:pt>
                <c:pt idx="4480">
                  <c:v>26</c:v>
                </c:pt>
                <c:pt idx="4481">
                  <c:v>22</c:v>
                </c:pt>
                <c:pt idx="4482">
                  <c:v>21</c:v>
                </c:pt>
                <c:pt idx="4483">
                  <c:v>19</c:v>
                </c:pt>
                <c:pt idx="4484">
                  <c:v>18</c:v>
                </c:pt>
                <c:pt idx="4485">
                  <c:v>20</c:v>
                </c:pt>
                <c:pt idx="4486">
                  <c:v>18</c:v>
                </c:pt>
                <c:pt idx="4487">
                  <c:v>18</c:v>
                </c:pt>
                <c:pt idx="4488">
                  <c:v>22</c:v>
                </c:pt>
                <c:pt idx="4489">
                  <c:v>22</c:v>
                </c:pt>
                <c:pt idx="4490">
                  <c:v>24</c:v>
                </c:pt>
                <c:pt idx="4491">
                  <c:v>25</c:v>
                </c:pt>
                <c:pt idx="4492">
                  <c:v>23</c:v>
                </c:pt>
                <c:pt idx="4493">
                  <c:v>21</c:v>
                </c:pt>
                <c:pt idx="4494">
                  <c:v>25</c:v>
                </c:pt>
                <c:pt idx="4495">
                  <c:v>27</c:v>
                </c:pt>
                <c:pt idx="4496">
                  <c:v>27</c:v>
                </c:pt>
                <c:pt idx="4497">
                  <c:v>29</c:v>
                </c:pt>
                <c:pt idx="4498">
                  <c:v>30</c:v>
                </c:pt>
                <c:pt idx="4499">
                  <c:v>29</c:v>
                </c:pt>
                <c:pt idx="4500">
                  <c:v>29</c:v>
                </c:pt>
                <c:pt idx="4501">
                  <c:v>29</c:v>
                </c:pt>
                <c:pt idx="4502">
                  <c:v>24</c:v>
                </c:pt>
                <c:pt idx="4503">
                  <c:v>24</c:v>
                </c:pt>
                <c:pt idx="4504">
                  <c:v>25</c:v>
                </c:pt>
                <c:pt idx="4505">
                  <c:v>19</c:v>
                </c:pt>
                <c:pt idx="4506">
                  <c:v>20</c:v>
                </c:pt>
                <c:pt idx="4507">
                  <c:v>23</c:v>
                </c:pt>
                <c:pt idx="4508">
                  <c:v>25</c:v>
                </c:pt>
                <c:pt idx="4509">
                  <c:v>24</c:v>
                </c:pt>
                <c:pt idx="4510">
                  <c:v>26</c:v>
                </c:pt>
                <c:pt idx="4511">
                  <c:v>28</c:v>
                </c:pt>
                <c:pt idx="4512">
                  <c:v>23</c:v>
                </c:pt>
                <c:pt idx="4513">
                  <c:v>23</c:v>
                </c:pt>
                <c:pt idx="4514">
                  <c:v>22</c:v>
                </c:pt>
                <c:pt idx="4515">
                  <c:v>25</c:v>
                </c:pt>
                <c:pt idx="4516">
                  <c:v>19</c:v>
                </c:pt>
                <c:pt idx="4517">
                  <c:v>18</c:v>
                </c:pt>
                <c:pt idx="4518">
                  <c:v>17</c:v>
                </c:pt>
                <c:pt idx="4519">
                  <c:v>14</c:v>
                </c:pt>
                <c:pt idx="4520">
                  <c:v>13</c:v>
                </c:pt>
                <c:pt idx="4521">
                  <c:v>13</c:v>
                </c:pt>
                <c:pt idx="4522">
                  <c:v>11</c:v>
                </c:pt>
                <c:pt idx="4523">
                  <c:v>12</c:v>
                </c:pt>
                <c:pt idx="4524">
                  <c:v>19</c:v>
                </c:pt>
                <c:pt idx="4525">
                  <c:v>14</c:v>
                </c:pt>
                <c:pt idx="4526">
                  <c:v>18</c:v>
                </c:pt>
                <c:pt idx="4527">
                  <c:v>18</c:v>
                </c:pt>
                <c:pt idx="4528">
                  <c:v>16</c:v>
                </c:pt>
                <c:pt idx="4529">
                  <c:v>11</c:v>
                </c:pt>
                <c:pt idx="4530">
                  <c:v>14</c:v>
                </c:pt>
                <c:pt idx="4531">
                  <c:v>18</c:v>
                </c:pt>
                <c:pt idx="4532">
                  <c:v>20</c:v>
                </c:pt>
                <c:pt idx="4533">
                  <c:v>21</c:v>
                </c:pt>
                <c:pt idx="4534">
                  <c:v>19</c:v>
                </c:pt>
                <c:pt idx="4535">
                  <c:v>18</c:v>
                </c:pt>
                <c:pt idx="4536">
                  <c:v>19</c:v>
                </c:pt>
                <c:pt idx="4537">
                  <c:v>15</c:v>
                </c:pt>
                <c:pt idx="4538">
                  <c:v>19</c:v>
                </c:pt>
                <c:pt idx="4539">
                  <c:v>21</c:v>
                </c:pt>
                <c:pt idx="4540">
                  <c:v>22</c:v>
                </c:pt>
                <c:pt idx="4541">
                  <c:v>23</c:v>
                </c:pt>
                <c:pt idx="4542">
                  <c:v>21</c:v>
                </c:pt>
                <c:pt idx="4543">
                  <c:v>20</c:v>
                </c:pt>
                <c:pt idx="4544">
                  <c:v>18</c:v>
                </c:pt>
                <c:pt idx="4545">
                  <c:v>13</c:v>
                </c:pt>
                <c:pt idx="4546">
                  <c:v>13</c:v>
                </c:pt>
                <c:pt idx="4547">
                  <c:v>18</c:v>
                </c:pt>
                <c:pt idx="4548">
                  <c:v>20</c:v>
                </c:pt>
                <c:pt idx="4549">
                  <c:v>20</c:v>
                </c:pt>
                <c:pt idx="4550">
                  <c:v>14</c:v>
                </c:pt>
                <c:pt idx="4551">
                  <c:v>16</c:v>
                </c:pt>
                <c:pt idx="4552">
                  <c:v>16</c:v>
                </c:pt>
                <c:pt idx="4553">
                  <c:v>13</c:v>
                </c:pt>
                <c:pt idx="4554">
                  <c:v>19</c:v>
                </c:pt>
                <c:pt idx="4555">
                  <c:v>21</c:v>
                </c:pt>
                <c:pt idx="4556">
                  <c:v>20</c:v>
                </c:pt>
                <c:pt idx="4557">
                  <c:v>19</c:v>
                </c:pt>
                <c:pt idx="4558">
                  <c:v>16</c:v>
                </c:pt>
                <c:pt idx="4559">
                  <c:v>18</c:v>
                </c:pt>
                <c:pt idx="4560">
                  <c:v>17</c:v>
                </c:pt>
                <c:pt idx="4561">
                  <c:v>17</c:v>
                </c:pt>
                <c:pt idx="4562">
                  <c:v>19</c:v>
                </c:pt>
                <c:pt idx="4563">
                  <c:v>19</c:v>
                </c:pt>
                <c:pt idx="4564">
                  <c:v>19</c:v>
                </c:pt>
                <c:pt idx="4565">
                  <c:v>20</c:v>
                </c:pt>
                <c:pt idx="4566">
                  <c:v>20</c:v>
                </c:pt>
                <c:pt idx="4567">
                  <c:v>16</c:v>
                </c:pt>
                <c:pt idx="4568">
                  <c:v>15</c:v>
                </c:pt>
                <c:pt idx="4569">
                  <c:v>15</c:v>
                </c:pt>
                <c:pt idx="4570">
                  <c:v>14</c:v>
                </c:pt>
                <c:pt idx="4571">
                  <c:v>14</c:v>
                </c:pt>
                <c:pt idx="4572">
                  <c:v>14</c:v>
                </c:pt>
                <c:pt idx="4573">
                  <c:v>19</c:v>
                </c:pt>
                <c:pt idx="4574">
                  <c:v>19</c:v>
                </c:pt>
                <c:pt idx="4575">
                  <c:v>20</c:v>
                </c:pt>
                <c:pt idx="4576">
                  <c:v>23</c:v>
                </c:pt>
                <c:pt idx="4577">
                  <c:v>20</c:v>
                </c:pt>
                <c:pt idx="4578">
                  <c:v>13</c:v>
                </c:pt>
                <c:pt idx="4579">
                  <c:v>11</c:v>
                </c:pt>
                <c:pt idx="4580">
                  <c:v>12</c:v>
                </c:pt>
                <c:pt idx="4581">
                  <c:v>11</c:v>
                </c:pt>
                <c:pt idx="4582">
                  <c:v>16</c:v>
                </c:pt>
                <c:pt idx="4583">
                  <c:v>19</c:v>
                </c:pt>
                <c:pt idx="4584">
                  <c:v>19</c:v>
                </c:pt>
                <c:pt idx="4585">
                  <c:v>22</c:v>
                </c:pt>
                <c:pt idx="4586">
                  <c:v>21</c:v>
                </c:pt>
                <c:pt idx="4587">
                  <c:v>16</c:v>
                </c:pt>
                <c:pt idx="4588">
                  <c:v>14</c:v>
                </c:pt>
                <c:pt idx="4589">
                  <c:v>20</c:v>
                </c:pt>
                <c:pt idx="4590">
                  <c:v>16</c:v>
                </c:pt>
                <c:pt idx="4591">
                  <c:v>14</c:v>
                </c:pt>
                <c:pt idx="4592">
                  <c:v>8</c:v>
                </c:pt>
                <c:pt idx="4593">
                  <c:v>10</c:v>
                </c:pt>
                <c:pt idx="4594">
                  <c:v>12</c:v>
                </c:pt>
                <c:pt idx="4595">
                  <c:v>11</c:v>
                </c:pt>
                <c:pt idx="4596">
                  <c:v>19</c:v>
                </c:pt>
                <c:pt idx="4597">
                  <c:v>19</c:v>
                </c:pt>
                <c:pt idx="4598">
                  <c:v>16</c:v>
                </c:pt>
                <c:pt idx="4599">
                  <c:v>13</c:v>
                </c:pt>
                <c:pt idx="4600">
                  <c:v>11</c:v>
                </c:pt>
                <c:pt idx="4601">
                  <c:v>6</c:v>
                </c:pt>
                <c:pt idx="4602">
                  <c:v>6</c:v>
                </c:pt>
                <c:pt idx="4603">
                  <c:v>6</c:v>
                </c:pt>
                <c:pt idx="4604">
                  <c:v>6</c:v>
                </c:pt>
                <c:pt idx="4605">
                  <c:v>8</c:v>
                </c:pt>
                <c:pt idx="4606">
                  <c:v>7</c:v>
                </c:pt>
                <c:pt idx="4607">
                  <c:v>7</c:v>
                </c:pt>
                <c:pt idx="4608">
                  <c:v>9</c:v>
                </c:pt>
                <c:pt idx="4609">
                  <c:v>13</c:v>
                </c:pt>
                <c:pt idx="4610">
                  <c:v>11</c:v>
                </c:pt>
                <c:pt idx="4611">
                  <c:v>9</c:v>
                </c:pt>
                <c:pt idx="4612">
                  <c:v>9</c:v>
                </c:pt>
                <c:pt idx="4613">
                  <c:v>14</c:v>
                </c:pt>
                <c:pt idx="4614">
                  <c:v>15</c:v>
                </c:pt>
                <c:pt idx="4615">
                  <c:v>14</c:v>
                </c:pt>
                <c:pt idx="4616">
                  <c:v>16</c:v>
                </c:pt>
                <c:pt idx="4617">
                  <c:v>18</c:v>
                </c:pt>
                <c:pt idx="4618">
                  <c:v>13</c:v>
                </c:pt>
                <c:pt idx="4619">
                  <c:v>10</c:v>
                </c:pt>
                <c:pt idx="4620">
                  <c:v>15</c:v>
                </c:pt>
                <c:pt idx="4621">
                  <c:v>16</c:v>
                </c:pt>
                <c:pt idx="4622">
                  <c:v>21</c:v>
                </c:pt>
                <c:pt idx="4623">
                  <c:v>21</c:v>
                </c:pt>
                <c:pt idx="4624">
                  <c:v>23</c:v>
                </c:pt>
                <c:pt idx="4625">
                  <c:v>21</c:v>
                </c:pt>
                <c:pt idx="4626">
                  <c:v>23</c:v>
                </c:pt>
              </c:numCache>
            </c:numRef>
          </c:val>
          <c:smooth val="0"/>
          <c:extLst>
            <c:ext xmlns:c16="http://schemas.microsoft.com/office/drawing/2014/chart" uri="{C3380CC4-5D6E-409C-BE32-E72D297353CC}">
              <c16:uniqueId val="{00000001-A519-4374-AA53-A9085153C580}"/>
            </c:ext>
          </c:extLst>
        </c:ser>
        <c:dLbls>
          <c:showLegendKey val="0"/>
          <c:showVal val="0"/>
          <c:showCatName val="0"/>
          <c:showSerName val="0"/>
          <c:showPercent val="0"/>
          <c:showBubbleSize val="0"/>
        </c:dLbls>
        <c:marker val="1"/>
        <c:smooth val="0"/>
        <c:axId val="335051952"/>
        <c:axId val="335056752"/>
      </c:lineChart>
      <c:dateAx>
        <c:axId val="335052912"/>
        <c:scaling>
          <c:orientation val="minMax"/>
          <c:max val="45610"/>
          <c:min val="45206"/>
        </c:scaling>
        <c:delete val="0"/>
        <c:axPos val="b"/>
        <c:numFmt formatCode="mm/dd/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crossAx val="335062512"/>
        <c:crosses val="autoZero"/>
        <c:auto val="1"/>
        <c:lblOffset val="100"/>
        <c:baseTimeUnit val="days"/>
        <c:majorUnit val="35"/>
        <c:majorTimeUnit val="days"/>
      </c:dateAx>
      <c:valAx>
        <c:axId val="335062512"/>
        <c:scaling>
          <c:orientation val="minMax"/>
          <c:max val="0.21000000000000002"/>
          <c:min val="0.13500000000000001"/>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335052912"/>
        <c:crosses val="autoZero"/>
        <c:crossBetween val="between"/>
      </c:valAx>
      <c:valAx>
        <c:axId val="335056752"/>
        <c:scaling>
          <c:orientation val="maxMin"/>
          <c:max val="70"/>
          <c:min val="1"/>
        </c:scaling>
        <c:delete val="0"/>
        <c:axPos val="r"/>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crossAx val="335051952"/>
        <c:crosses val="max"/>
        <c:crossBetween val="between"/>
      </c:valAx>
      <c:dateAx>
        <c:axId val="335051952"/>
        <c:scaling>
          <c:orientation val="minMax"/>
        </c:scaling>
        <c:delete val="1"/>
        <c:axPos val="t"/>
        <c:numFmt formatCode="mm/dd/yy;@" sourceLinked="1"/>
        <c:majorTickMark val="out"/>
        <c:minorTickMark val="none"/>
        <c:tickLblPos val="nextTo"/>
        <c:crossAx val="335056752"/>
        <c:crosses val="autoZero"/>
        <c:auto val="1"/>
        <c:lblOffset val="100"/>
        <c:baseTimeUnit val="days"/>
      </c:dateAx>
      <c:spPr>
        <a:noFill/>
        <a:ln>
          <a:noFill/>
        </a:ln>
        <a:effectLst/>
      </c:spPr>
    </c:plotArea>
    <c:legend>
      <c:legendPos val="b"/>
      <c:legendEntry>
        <c:idx val="0"/>
        <c:txPr>
          <a:bodyPr rot="0" spcFirstLastPara="1" vertOverflow="ellipsis" vert="horz" wrap="square" anchor="ctr" anchorCtr="1"/>
          <a:lstStyle/>
          <a:p>
            <a:pPr>
              <a:defRPr sz="2400" b="1" i="0" u="none" strike="noStrike" kern="1200" baseline="0">
                <a:solidFill>
                  <a:srgbClr val="006699"/>
                </a:solidFill>
                <a:latin typeface="+mn-lt"/>
                <a:ea typeface="+mn-ea"/>
                <a:cs typeface="+mn-cs"/>
              </a:defRPr>
            </a:pPr>
            <a:endParaRPr lang="en-US"/>
          </a:p>
        </c:txPr>
      </c:legendEntry>
      <c:legendEntry>
        <c:idx val="1"/>
        <c:txPr>
          <a:bodyPr rot="0" spcFirstLastPara="1" vertOverflow="ellipsis" vert="horz" wrap="square" anchor="ctr" anchorCtr="1"/>
          <a:lstStyle/>
          <a:p>
            <a:pPr>
              <a:defRPr sz="2400" b="1" i="0" u="none" strike="noStrike" kern="1200" baseline="0">
                <a:solidFill>
                  <a:sysClr val="windowText" lastClr="000000"/>
                </a:solidFill>
                <a:latin typeface="+mn-lt"/>
                <a:ea typeface="+mn-ea"/>
                <a:cs typeface="+mn-cs"/>
              </a:defRPr>
            </a:pPr>
            <a:endParaRPr lang="en-US"/>
          </a:p>
        </c:txPr>
      </c:legendEntry>
      <c:layout>
        <c:manualLayout>
          <c:xMode val="edge"/>
          <c:yMode val="edge"/>
          <c:x val="6.6668799212598426E-2"/>
          <c:y val="0.79542289433434121"/>
          <c:w val="0.16142060580385278"/>
          <c:h val="5.8337299787607599E-2"/>
        </c:manualLayout>
      </c:layout>
      <c:overlay val="0"/>
      <c:spPr>
        <a:noFill/>
        <a:ln w="41275">
          <a:solidFill>
            <a:schemeClr val="tx1"/>
          </a:solidFill>
        </a:ln>
        <a:effectLst/>
      </c:spPr>
      <c:txPr>
        <a:bodyPr rot="0" spcFirstLastPara="1" vertOverflow="ellipsis" vert="horz" wrap="square" anchor="ctr" anchorCtr="1"/>
        <a:lstStyle/>
        <a:p>
          <a:pPr>
            <a:defRPr sz="2400" b="1" i="0" u="none" strike="noStrike" kern="1200" baseline="0">
              <a:solidFill>
                <a:schemeClr val="tx1">
                  <a:lumMod val="65000"/>
                  <a:lumOff val="35000"/>
                </a:schemeClr>
              </a:solidFill>
              <a:latin typeface="+mn-lt"/>
              <a:ea typeface="+mn-ea"/>
              <a:cs typeface="+mn-cs"/>
            </a:defRPr>
          </a:pPr>
          <a:endParaRPr lang="en-US"/>
        </a:p>
      </c:txPr>
    </c:legend>
    <c:plotVisOnly val="1"/>
    <c:dispBlanksAs val="span"/>
    <c:showDLblsOverMax val="0"/>
    <c:extLst/>
  </c:chart>
  <c:spPr>
    <a:solidFill>
      <a:schemeClr val="bg1"/>
    </a:solidFill>
    <a:ln w="38100" cap="flat" cmpd="sng" algn="ctr">
      <a:solidFill>
        <a:schemeClr val="tx1"/>
      </a:solidFill>
      <a:round/>
    </a:ln>
    <a:effectLst/>
  </c:spPr>
  <c:txPr>
    <a:bodyPr/>
    <a:lstStyle/>
    <a:p>
      <a:pPr>
        <a:defRPr/>
      </a:pPr>
      <a:endParaRPr lang="en-US"/>
    </a:p>
  </c:txPr>
  <c:externalData r:id="rId1">
    <c:autoUpdate val="1"/>
  </c:externalData>
  <c:userShapes r:id="rId2"/>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0"/>
          <a:lstStyle/>
          <a:p>
            <a:pPr>
              <a:defRPr sz="2800" b="0" i="0" u="none" strike="noStrike" kern="1200" spc="0" baseline="0">
                <a:solidFill>
                  <a:schemeClr val="tx1">
                    <a:lumMod val="65000"/>
                    <a:lumOff val="35000"/>
                  </a:schemeClr>
                </a:solidFill>
                <a:latin typeface="+mn-lt"/>
                <a:ea typeface="+mn-ea"/>
                <a:cs typeface="+mn-cs"/>
              </a:defRPr>
            </a:pPr>
            <a:r>
              <a:rPr lang="en-US" sz="2400" b="1" i="0" u="none" strike="noStrike" kern="1200" spc="0" baseline="0" dirty="0">
                <a:solidFill>
                  <a:sysClr val="windowText" lastClr="000000"/>
                </a:solidFill>
              </a:rPr>
              <a:t>Consumer Disc (XLY)- SEAF Model Ranking &amp; Relative Performance vs SPY</a:t>
            </a:r>
            <a:endParaRPr lang="en-US" sz="2400" baseline="0" dirty="0"/>
          </a:p>
        </c:rich>
      </c:tx>
      <c:layout>
        <c:manualLayout>
          <c:xMode val="edge"/>
          <c:yMode val="edge"/>
          <c:x val="0.11955766092693185"/>
          <c:y val="1.7502952389077731E-2"/>
        </c:manualLayout>
      </c:layout>
      <c:overlay val="0"/>
      <c:spPr>
        <a:noFill/>
        <a:ln>
          <a:noFill/>
        </a:ln>
        <a:effectLst/>
      </c:spPr>
    </c:title>
    <c:autoTitleDeleted val="0"/>
    <c:plotArea>
      <c:layout>
        <c:manualLayout>
          <c:layoutTarget val="inner"/>
          <c:xMode val="edge"/>
          <c:yMode val="edge"/>
          <c:x val="4.4901609839016102E-2"/>
          <c:y val="7.8676294474355049E-2"/>
          <c:w val="0.92466063393660636"/>
          <c:h val="0.82359161410645754"/>
        </c:manualLayout>
      </c:layout>
      <c:lineChart>
        <c:grouping val="standard"/>
        <c:varyColors val="0"/>
        <c:ser>
          <c:idx val="2"/>
          <c:order val="2"/>
          <c:tx>
            <c:strRef>
              <c:f>Percentages!$GB$1</c:f>
              <c:strCache>
                <c:ptCount val="1"/>
                <c:pt idx="0">
                  <c:v>REL PERF</c:v>
                </c:pt>
              </c:strCache>
            </c:strRef>
          </c:tx>
          <c:spPr>
            <a:ln w="28575" cap="rnd">
              <a:solidFill>
                <a:srgbClr val="006699"/>
              </a:solidFill>
              <a:round/>
            </a:ln>
            <a:effectLst/>
          </c:spPr>
          <c:marker>
            <c:symbol val="none"/>
          </c:marker>
          <c:cat>
            <c:numRef>
              <c:f>Percentages!$FM$2:$FM$4639</c:f>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f>Percentages!$GB$2:$GB$4639</c:f>
              <c:numCache>
                <c:formatCode>General</c:formatCode>
                <c:ptCount val="4638"/>
                <c:pt idx="0">
                  <c:v>0.26288134263979296</c:v>
                </c:pt>
                <c:pt idx="1">
                  <c:v>0.2644294259302416</c:v>
                </c:pt>
                <c:pt idx="2">
                  <c:v>0.26333333333333331</c:v>
                </c:pt>
                <c:pt idx="3">
                  <c:v>0.26297986154814346</c:v>
                </c:pt>
                <c:pt idx="4">
                  <c:v>0.26228215440422675</c:v>
                </c:pt>
                <c:pt idx="5">
                  <c:v>0.26434133163832835</c:v>
                </c:pt>
                <c:pt idx="6">
                  <c:v>0.26417495029821075</c:v>
                </c:pt>
                <c:pt idx="7">
                  <c:v>0.26437973673713605</c:v>
                </c:pt>
                <c:pt idx="8">
                  <c:v>0.26373094604403585</c:v>
                </c:pt>
                <c:pt idx="9">
                  <c:v>0.26470828233374133</c:v>
                </c:pt>
                <c:pt idx="10">
                  <c:v>0.26388663967611337</c:v>
                </c:pt>
                <c:pt idx="11">
                  <c:v>0.264034253092293</c:v>
                </c:pt>
                <c:pt idx="12">
                  <c:v>0.26594464500601683</c:v>
                </c:pt>
                <c:pt idx="13">
                  <c:v>0.26659658769305411</c:v>
                </c:pt>
                <c:pt idx="14">
                  <c:v>0.26472721411878475</c:v>
                </c:pt>
                <c:pt idx="15">
                  <c:v>0.26533877289816815</c:v>
                </c:pt>
                <c:pt idx="16">
                  <c:v>0.26442230435481279</c:v>
                </c:pt>
                <c:pt idx="17">
                  <c:v>0.2642237222757956</c:v>
                </c:pt>
                <c:pt idx="18">
                  <c:v>0.26442115369229535</c:v>
                </c:pt>
                <c:pt idx="19">
                  <c:v>0.2633362924703414</c:v>
                </c:pt>
                <c:pt idx="20">
                  <c:v>0.26180360721442886</c:v>
                </c:pt>
                <c:pt idx="21">
                  <c:v>0.26219847568162175</c:v>
                </c:pt>
                <c:pt idx="22">
                  <c:v>0.26243810422070268</c:v>
                </c:pt>
                <c:pt idx="23">
                  <c:v>0.26165884194053207</c:v>
                </c:pt>
                <c:pt idx="24">
                  <c:v>0.26072243645234916</c:v>
                </c:pt>
                <c:pt idx="25">
                  <c:v>0.26012241054613933</c:v>
                </c:pt>
                <c:pt idx="26">
                  <c:v>0.25985309217281416</c:v>
                </c:pt>
                <c:pt idx="27">
                  <c:v>0.25967678360268032</c:v>
                </c:pt>
                <c:pt idx="28">
                  <c:v>0.25829997645396746</c:v>
                </c:pt>
                <c:pt idx="29">
                  <c:v>0.25696152320507737</c:v>
                </c:pt>
                <c:pt idx="30">
                  <c:v>0.25645161290322582</c:v>
                </c:pt>
                <c:pt idx="31">
                  <c:v>0.25412888601036271</c:v>
                </c:pt>
                <c:pt idx="32">
                  <c:v>0.25628344413815468</c:v>
                </c:pt>
                <c:pt idx="33">
                  <c:v>0.2534484149390982</c:v>
                </c:pt>
                <c:pt idx="34">
                  <c:v>0.25499244172169622</c:v>
                </c:pt>
                <c:pt idx="35">
                  <c:v>0.25338460306016181</c:v>
                </c:pt>
                <c:pt idx="36">
                  <c:v>0.25284388866478419</c:v>
                </c:pt>
                <c:pt idx="37">
                  <c:v>0.25370414388717222</c:v>
                </c:pt>
                <c:pt idx="38">
                  <c:v>0.25509237328280437</c:v>
                </c:pt>
                <c:pt idx="39">
                  <c:v>0.25183316250098559</c:v>
                </c:pt>
                <c:pt idx="40">
                  <c:v>0.25151921710993608</c:v>
                </c:pt>
                <c:pt idx="41">
                  <c:v>0.25207063603688074</c:v>
                </c:pt>
                <c:pt idx="42">
                  <c:v>0.25248337895971845</c:v>
                </c:pt>
                <c:pt idx="43">
                  <c:v>0.25137556987894988</c:v>
                </c:pt>
                <c:pt idx="44">
                  <c:v>0.25171767645221738</c:v>
                </c:pt>
                <c:pt idx="45">
                  <c:v>0.25260862793957328</c:v>
                </c:pt>
                <c:pt idx="46">
                  <c:v>0.25312012480499224</c:v>
                </c:pt>
                <c:pt idx="47">
                  <c:v>0.25306760453302074</c:v>
                </c:pt>
                <c:pt idx="48">
                  <c:v>0.25155011380582371</c:v>
                </c:pt>
                <c:pt idx="49">
                  <c:v>0.24893684044731454</c:v>
                </c:pt>
                <c:pt idx="50">
                  <c:v>0.2515506006123891</c:v>
                </c:pt>
                <c:pt idx="51">
                  <c:v>0.25218486733328083</c:v>
                </c:pt>
                <c:pt idx="52">
                  <c:v>0.25269451656045944</c:v>
                </c:pt>
                <c:pt idx="53">
                  <c:v>0.25320687242478429</c:v>
                </c:pt>
                <c:pt idx="54">
                  <c:v>0.25348640110948456</c:v>
                </c:pt>
                <c:pt idx="55">
                  <c:v>0.25455664077520573</c:v>
                </c:pt>
                <c:pt idx="56">
                  <c:v>0.25319458260004596</c:v>
                </c:pt>
                <c:pt idx="57">
                  <c:v>0.2515177130561746</c:v>
                </c:pt>
                <c:pt idx="58">
                  <c:v>0.25130648632031971</c:v>
                </c:pt>
                <c:pt idx="59">
                  <c:v>0.24976880394574599</c:v>
                </c:pt>
                <c:pt idx="60">
                  <c:v>0.24866949479367528</c:v>
                </c:pt>
                <c:pt idx="61">
                  <c:v>0.24836299206532625</c:v>
                </c:pt>
                <c:pt idx="62">
                  <c:v>0.24963581998006595</c:v>
                </c:pt>
                <c:pt idx="63">
                  <c:v>0.25118701179353647</c:v>
                </c:pt>
                <c:pt idx="64">
                  <c:v>0.25118628501454154</c:v>
                </c:pt>
                <c:pt idx="65">
                  <c:v>0.25199020208205758</c:v>
                </c:pt>
                <c:pt idx="66">
                  <c:v>0.25254907928777964</c:v>
                </c:pt>
                <c:pt idx="67">
                  <c:v>0.25282904230272651</c:v>
                </c:pt>
                <c:pt idx="68">
                  <c:v>0.25193471764615744</c:v>
                </c:pt>
                <c:pt idx="69">
                  <c:v>0.25394503887306596</c:v>
                </c:pt>
                <c:pt idx="70">
                  <c:v>0.25552655818237641</c:v>
                </c:pt>
                <c:pt idx="71">
                  <c:v>0.25726554712061955</c:v>
                </c:pt>
                <c:pt idx="72">
                  <c:v>0.26068797934543242</c:v>
                </c:pt>
                <c:pt idx="73">
                  <c:v>0.26070186053547117</c:v>
                </c:pt>
                <c:pt idx="74">
                  <c:v>0.26000151251607051</c:v>
                </c:pt>
                <c:pt idx="75">
                  <c:v>0.26113973931494389</c:v>
                </c:pt>
                <c:pt idx="76">
                  <c:v>0.25942182533676406</c:v>
                </c:pt>
                <c:pt idx="77">
                  <c:v>0.26060238221682724</c:v>
                </c:pt>
                <c:pt idx="78">
                  <c:v>0.26111236887782058</c:v>
                </c:pt>
                <c:pt idx="79">
                  <c:v>0.26093880336695224</c:v>
                </c:pt>
                <c:pt idx="80">
                  <c:v>0.26150452574731881</c:v>
                </c:pt>
                <c:pt idx="81">
                  <c:v>0.26351147342995168</c:v>
                </c:pt>
                <c:pt idx="82">
                  <c:v>0.26358736337775113</c:v>
                </c:pt>
                <c:pt idx="83">
                  <c:v>0.262823388664573</c:v>
                </c:pt>
                <c:pt idx="84">
                  <c:v>0.2628468845837385</c:v>
                </c:pt>
                <c:pt idx="85">
                  <c:v>0.26164096421620003</c:v>
                </c:pt>
                <c:pt idx="86">
                  <c:v>0.26322512774271112</c:v>
                </c:pt>
                <c:pt idx="87">
                  <c:v>0.26492201559688061</c:v>
                </c:pt>
                <c:pt idx="88">
                  <c:v>0.26563889712422178</c:v>
                </c:pt>
                <c:pt idx="89">
                  <c:v>0.26586773191300483</c:v>
                </c:pt>
                <c:pt idx="90">
                  <c:v>0.26568402340567365</c:v>
                </c:pt>
                <c:pt idx="91">
                  <c:v>0.26737730401954252</c:v>
                </c:pt>
                <c:pt idx="92">
                  <c:v>0.26864788940637246</c:v>
                </c:pt>
                <c:pt idx="93">
                  <c:v>0.26829990378210344</c:v>
                </c:pt>
                <c:pt idx="94">
                  <c:v>0.26951863809803345</c:v>
                </c:pt>
                <c:pt idx="95">
                  <c:v>0.26809631852448218</c:v>
                </c:pt>
                <c:pt idx="96">
                  <c:v>0.26746565331774336</c:v>
                </c:pt>
                <c:pt idx="97">
                  <c:v>0.26735576570632652</c:v>
                </c:pt>
                <c:pt idx="98">
                  <c:v>0.26722307635990922</c:v>
                </c:pt>
                <c:pt idx="99">
                  <c:v>0.26664717491411444</c:v>
                </c:pt>
                <c:pt idx="100">
                  <c:v>0.26622332651271557</c:v>
                </c:pt>
                <c:pt idx="101">
                  <c:v>0.26849494435149485</c:v>
                </c:pt>
                <c:pt idx="102">
                  <c:v>0.26871192341166228</c:v>
                </c:pt>
                <c:pt idx="103">
                  <c:v>0.26685941452837009</c:v>
                </c:pt>
                <c:pt idx="104">
                  <c:v>0.2697074506413028</c:v>
                </c:pt>
                <c:pt idx="105">
                  <c:v>0.26872598071205861</c:v>
                </c:pt>
                <c:pt idx="106">
                  <c:v>0.27058994267469705</c:v>
                </c:pt>
                <c:pt idx="107">
                  <c:v>0.27004862471877494</c:v>
                </c:pt>
                <c:pt idx="108">
                  <c:v>0.26976472307467486</c:v>
                </c:pt>
                <c:pt idx="109">
                  <c:v>0.26963006287468932</c:v>
                </c:pt>
                <c:pt idx="110">
                  <c:v>0.26805331770909624</c:v>
                </c:pt>
                <c:pt idx="111">
                  <c:v>0.26832271147161063</c:v>
                </c:pt>
                <c:pt idx="112">
                  <c:v>0.26801818050645693</c:v>
                </c:pt>
                <c:pt idx="113">
                  <c:v>0.26873515225685696</c:v>
                </c:pt>
                <c:pt idx="114">
                  <c:v>0.26928643797944707</c:v>
                </c:pt>
                <c:pt idx="115">
                  <c:v>0.2700376157407407</c:v>
                </c:pt>
                <c:pt idx="116">
                  <c:v>0.26973589262519843</c:v>
                </c:pt>
                <c:pt idx="117">
                  <c:v>0.2706632287637874</c:v>
                </c:pt>
                <c:pt idx="118">
                  <c:v>0.27088987287530353</c:v>
                </c:pt>
                <c:pt idx="119">
                  <c:v>0.27197606496651944</c:v>
                </c:pt>
                <c:pt idx="120">
                  <c:v>0.271400085457912</c:v>
                </c:pt>
                <c:pt idx="121">
                  <c:v>0.2701779359430605</c:v>
                </c:pt>
                <c:pt idx="122">
                  <c:v>0.27069112627986353</c:v>
                </c:pt>
                <c:pt idx="123">
                  <c:v>0.27072097644053367</c:v>
                </c:pt>
                <c:pt idx="124">
                  <c:v>0.27039543997149984</c:v>
                </c:pt>
                <c:pt idx="125">
                  <c:v>0.27019216876173963</c:v>
                </c:pt>
                <c:pt idx="126">
                  <c:v>0.26888217522658608</c:v>
                </c:pt>
                <c:pt idx="127">
                  <c:v>0.26795757101160389</c:v>
                </c:pt>
                <c:pt idx="128">
                  <c:v>0.26812780189283425</c:v>
                </c:pt>
                <c:pt idx="129">
                  <c:v>0.26836399942946798</c:v>
                </c:pt>
                <c:pt idx="130">
                  <c:v>0.26916271498336758</c:v>
                </c:pt>
                <c:pt idx="131">
                  <c:v>0.27026074700493308</c:v>
                </c:pt>
                <c:pt idx="132">
                  <c:v>0.27027789533079422</c:v>
                </c:pt>
                <c:pt idx="133">
                  <c:v>0.27018985548313973</c:v>
                </c:pt>
                <c:pt idx="134">
                  <c:v>0.27025880356385235</c:v>
                </c:pt>
                <c:pt idx="135">
                  <c:v>0.27046464076711552</c:v>
                </c:pt>
                <c:pt idx="136">
                  <c:v>0.26919277448489981</c:v>
                </c:pt>
                <c:pt idx="137">
                  <c:v>0.27031789666596179</c:v>
                </c:pt>
                <c:pt idx="138">
                  <c:v>0.27075181665735049</c:v>
                </c:pt>
                <c:pt idx="139">
                  <c:v>0.2701278628635661</c:v>
                </c:pt>
                <c:pt idx="140">
                  <c:v>0.27065868263473059</c:v>
                </c:pt>
                <c:pt idx="141">
                  <c:v>0.27028547321051888</c:v>
                </c:pt>
                <c:pt idx="142">
                  <c:v>0.27036724356268471</c:v>
                </c:pt>
                <c:pt idx="143">
                  <c:v>0.27015958197994633</c:v>
                </c:pt>
                <c:pt idx="144">
                  <c:v>0.27161634103019539</c:v>
                </c:pt>
                <c:pt idx="145">
                  <c:v>0.270871592032773</c:v>
                </c:pt>
                <c:pt idx="146">
                  <c:v>0.27085818539049894</c:v>
                </c:pt>
                <c:pt idx="147">
                  <c:v>0.27114830180718658</c:v>
                </c:pt>
                <c:pt idx="148">
                  <c:v>0.27086569693546109</c:v>
                </c:pt>
                <c:pt idx="149">
                  <c:v>0.27086569693546109</c:v>
                </c:pt>
                <c:pt idx="150">
                  <c:v>0.2724764801584495</c:v>
                </c:pt>
                <c:pt idx="151">
                  <c:v>0.27182889814357308</c:v>
                </c:pt>
                <c:pt idx="152">
                  <c:v>0.27216450832503203</c:v>
                </c:pt>
                <c:pt idx="153">
                  <c:v>0.27133649691904527</c:v>
                </c:pt>
                <c:pt idx="154">
                  <c:v>0.27305592968030057</c:v>
                </c:pt>
                <c:pt idx="155">
                  <c:v>0.27356224388865341</c:v>
                </c:pt>
                <c:pt idx="156">
                  <c:v>0.27539392234102422</c:v>
                </c:pt>
                <c:pt idx="157">
                  <c:v>0.27408545099134318</c:v>
                </c:pt>
                <c:pt idx="158">
                  <c:v>0.27560156687185222</c:v>
                </c:pt>
                <c:pt idx="159">
                  <c:v>0.27548594602153542</c:v>
                </c:pt>
                <c:pt idx="160">
                  <c:v>0.2779570646835976</c:v>
                </c:pt>
                <c:pt idx="161">
                  <c:v>0.27734210894832656</c:v>
                </c:pt>
                <c:pt idx="162">
                  <c:v>0.27644332069110833</c:v>
                </c:pt>
                <c:pt idx="163">
                  <c:v>0.27661064425770304</c:v>
                </c:pt>
                <c:pt idx="164">
                  <c:v>0.27544286210489755</c:v>
                </c:pt>
                <c:pt idx="165">
                  <c:v>0.27428651764375089</c:v>
                </c:pt>
                <c:pt idx="166">
                  <c:v>0.27314293753517166</c:v>
                </c:pt>
                <c:pt idx="167">
                  <c:v>0.27405843013023579</c:v>
                </c:pt>
                <c:pt idx="168">
                  <c:v>0.27340850199593808</c:v>
                </c:pt>
                <c:pt idx="169">
                  <c:v>0.27450434782608696</c:v>
                </c:pt>
                <c:pt idx="170">
                  <c:v>0.27383998340363735</c:v>
                </c:pt>
                <c:pt idx="171">
                  <c:v>0.27422139355016917</c:v>
                </c:pt>
                <c:pt idx="172">
                  <c:v>0.27324818778046256</c:v>
                </c:pt>
                <c:pt idx="173">
                  <c:v>0.27413900200151842</c:v>
                </c:pt>
                <c:pt idx="174">
                  <c:v>0.27484333034914948</c:v>
                </c:pt>
                <c:pt idx="175">
                  <c:v>0.27465177216935593</c:v>
                </c:pt>
                <c:pt idx="176">
                  <c:v>0.27414200361261637</c:v>
                </c:pt>
                <c:pt idx="177">
                  <c:v>0.27375392122690839</c:v>
                </c:pt>
                <c:pt idx="178">
                  <c:v>0.27381446149592148</c:v>
                </c:pt>
                <c:pt idx="179">
                  <c:v>0.27347022869308424</c:v>
                </c:pt>
                <c:pt idx="180">
                  <c:v>0.27400548696844995</c:v>
                </c:pt>
                <c:pt idx="181">
                  <c:v>0.27379400260756193</c:v>
                </c:pt>
                <c:pt idx="182">
                  <c:v>0.27519857573267598</c:v>
                </c:pt>
                <c:pt idx="183">
                  <c:v>0.27421564597890125</c:v>
                </c:pt>
                <c:pt idx="184">
                  <c:v>0.27380544320285183</c:v>
                </c:pt>
                <c:pt idx="185">
                  <c:v>0.27426015141087406</c:v>
                </c:pt>
                <c:pt idx="186">
                  <c:v>0.27216367017978921</c:v>
                </c:pt>
                <c:pt idx="187">
                  <c:v>0.27347670250896056</c:v>
                </c:pt>
                <c:pt idx="188">
                  <c:v>0.27126942453700414</c:v>
                </c:pt>
                <c:pt idx="189">
                  <c:v>0.27087040068322543</c:v>
                </c:pt>
                <c:pt idx="190">
                  <c:v>0.27244537390928109</c:v>
                </c:pt>
                <c:pt idx="191">
                  <c:v>0.27142337095012742</c:v>
                </c:pt>
                <c:pt idx="192">
                  <c:v>0.27143879742304944</c:v>
                </c:pt>
                <c:pt idx="193">
                  <c:v>0.27142447692748639</c:v>
                </c:pt>
                <c:pt idx="194">
                  <c:v>0.27128037515986925</c:v>
                </c:pt>
                <c:pt idx="195">
                  <c:v>0.2717715584600085</c:v>
                </c:pt>
                <c:pt idx="196">
                  <c:v>0.27101212851975315</c:v>
                </c:pt>
                <c:pt idx="197">
                  <c:v>0.27132007233273053</c:v>
                </c:pt>
                <c:pt idx="198">
                  <c:v>0.26881102814474439</c:v>
                </c:pt>
                <c:pt idx="199">
                  <c:v>0.26901842690184269</c:v>
                </c:pt>
                <c:pt idx="200">
                  <c:v>0.26940012993575396</c:v>
                </c:pt>
                <c:pt idx="201">
                  <c:v>0.27011412268188301</c:v>
                </c:pt>
                <c:pt idx="202">
                  <c:v>0.27062495566432576</c:v>
                </c:pt>
                <c:pt idx="203">
                  <c:v>0.27043059529625235</c:v>
                </c:pt>
                <c:pt idx="204">
                  <c:v>0.26987009358849001</c:v>
                </c:pt>
                <c:pt idx="205">
                  <c:v>0.26961433851733035</c:v>
                </c:pt>
                <c:pt idx="206">
                  <c:v>0.26864525139664808</c:v>
                </c:pt>
                <c:pt idx="207">
                  <c:v>0.2676046479070418</c:v>
                </c:pt>
                <c:pt idx="208">
                  <c:v>0.26653504442250742</c:v>
                </c:pt>
                <c:pt idx="209">
                  <c:v>0.26716912023666972</c:v>
                </c:pt>
                <c:pt idx="210">
                  <c:v>0.26781690140845071</c:v>
                </c:pt>
                <c:pt idx="211">
                  <c:v>0.26842993809791782</c:v>
                </c:pt>
                <c:pt idx="212">
                  <c:v>0.26898183589672209</c:v>
                </c:pt>
                <c:pt idx="213">
                  <c:v>0.26791797010775115</c:v>
                </c:pt>
                <c:pt idx="214">
                  <c:v>0.26934276206322794</c:v>
                </c:pt>
                <c:pt idx="215">
                  <c:v>0.26876211575740794</c:v>
                </c:pt>
                <c:pt idx="216">
                  <c:v>0.2689993776364013</c:v>
                </c:pt>
                <c:pt idx="217">
                  <c:v>0.26801833078739062</c:v>
                </c:pt>
                <c:pt idx="218">
                  <c:v>0.26869901838794413</c:v>
                </c:pt>
                <c:pt idx="219">
                  <c:v>0.26768510872557116</c:v>
                </c:pt>
                <c:pt idx="220">
                  <c:v>0.26782549420586232</c:v>
                </c:pt>
                <c:pt idx="221">
                  <c:v>0.26820314093412195</c:v>
                </c:pt>
                <c:pt idx="222">
                  <c:v>0.2676716235485842</c:v>
                </c:pt>
                <c:pt idx="223">
                  <c:v>0.26563879644094274</c:v>
                </c:pt>
                <c:pt idx="224">
                  <c:v>0.26624949535728704</c:v>
                </c:pt>
                <c:pt idx="225">
                  <c:v>0.26671619613670133</c:v>
                </c:pt>
                <c:pt idx="226">
                  <c:v>0.26566297596543342</c:v>
                </c:pt>
                <c:pt idx="227">
                  <c:v>0.26592186245651595</c:v>
                </c:pt>
                <c:pt idx="228">
                  <c:v>0.2652188439692616</c:v>
                </c:pt>
                <c:pt idx="229">
                  <c:v>0.26369290443389287</c:v>
                </c:pt>
                <c:pt idx="230">
                  <c:v>0.26252613122934793</c:v>
                </c:pt>
                <c:pt idx="231">
                  <c:v>0.26259500908051392</c:v>
                </c:pt>
                <c:pt idx="232">
                  <c:v>0.26407650127056309</c:v>
                </c:pt>
                <c:pt idx="233">
                  <c:v>0.26212171599600931</c:v>
                </c:pt>
                <c:pt idx="234">
                  <c:v>0.26172806785051683</c:v>
                </c:pt>
                <c:pt idx="235">
                  <c:v>0.26167605167273933</c:v>
                </c:pt>
                <c:pt idx="236">
                  <c:v>0.26089552238805969</c:v>
                </c:pt>
                <c:pt idx="237">
                  <c:v>0.26177560201111405</c:v>
                </c:pt>
                <c:pt idx="238">
                  <c:v>0.26166599812809199</c:v>
                </c:pt>
                <c:pt idx="239">
                  <c:v>0.2605064298024658</c:v>
                </c:pt>
                <c:pt idx="240">
                  <c:v>0.2610775260745366</c:v>
                </c:pt>
                <c:pt idx="241">
                  <c:v>0.26007836886497976</c:v>
                </c:pt>
                <c:pt idx="242">
                  <c:v>0.25923482849604218</c:v>
                </c:pt>
                <c:pt idx="243">
                  <c:v>0.26014540647719758</c:v>
                </c:pt>
                <c:pt idx="244">
                  <c:v>0.26025422618267591</c:v>
                </c:pt>
                <c:pt idx="245">
                  <c:v>0.26137406581880163</c:v>
                </c:pt>
                <c:pt idx="246">
                  <c:v>0.26131741241306916</c:v>
                </c:pt>
                <c:pt idx="247">
                  <c:v>0.26141432694830752</c:v>
                </c:pt>
                <c:pt idx="248">
                  <c:v>0.26168409903349665</c:v>
                </c:pt>
                <c:pt idx="249">
                  <c:v>0.26152020568264223</c:v>
                </c:pt>
                <c:pt idx="250">
                  <c:v>0.26037834997372566</c:v>
                </c:pt>
                <c:pt idx="251">
                  <c:v>0.26062027625749284</c:v>
                </c:pt>
                <c:pt idx="252">
                  <c:v>0.26154448212888082</c:v>
                </c:pt>
                <c:pt idx="253">
                  <c:v>0.26174714434060226</c:v>
                </c:pt>
                <c:pt idx="254">
                  <c:v>0.26223231667748215</c:v>
                </c:pt>
                <c:pt idx="255">
                  <c:v>0.26171086064238713</c:v>
                </c:pt>
                <c:pt idx="256">
                  <c:v>0.26119599578503683</c:v>
                </c:pt>
                <c:pt idx="257">
                  <c:v>0.26103286384976526</c:v>
                </c:pt>
                <c:pt idx="258">
                  <c:v>0.26099046610169496</c:v>
                </c:pt>
                <c:pt idx="259">
                  <c:v>0.2596827495042961</c:v>
                </c:pt>
                <c:pt idx="260">
                  <c:v>0.26040761777480786</c:v>
                </c:pt>
                <c:pt idx="261">
                  <c:v>0.25952992297057087</c:v>
                </c:pt>
                <c:pt idx="262">
                  <c:v>0.25971477168651053</c:v>
                </c:pt>
                <c:pt idx="263">
                  <c:v>0.26020774808910957</c:v>
                </c:pt>
                <c:pt idx="264">
                  <c:v>0.25940218457714698</c:v>
                </c:pt>
                <c:pt idx="265">
                  <c:v>0.25960722907287792</c:v>
                </c:pt>
                <c:pt idx="266">
                  <c:v>0.26280269948392221</c:v>
                </c:pt>
                <c:pt idx="267">
                  <c:v>0.26088959073562312</c:v>
                </c:pt>
                <c:pt idx="268">
                  <c:v>0.26164065094652939</c:v>
                </c:pt>
                <c:pt idx="269">
                  <c:v>0.26183007408396181</c:v>
                </c:pt>
                <c:pt idx="270">
                  <c:v>0.26272843752107361</c:v>
                </c:pt>
                <c:pt idx="271">
                  <c:v>0.26170212765957446</c:v>
                </c:pt>
                <c:pt idx="272">
                  <c:v>0.26120494746641842</c:v>
                </c:pt>
                <c:pt idx="273">
                  <c:v>0.26145050854217905</c:v>
                </c:pt>
                <c:pt idx="274">
                  <c:v>0.26049146847618421</c:v>
                </c:pt>
                <c:pt idx="275">
                  <c:v>0.25994486018117369</c:v>
                </c:pt>
                <c:pt idx="276">
                  <c:v>0.26159810750427126</c:v>
                </c:pt>
                <c:pt idx="277">
                  <c:v>0.26258334422800367</c:v>
                </c:pt>
                <c:pt idx="278">
                  <c:v>0.26156862745098042</c:v>
                </c:pt>
                <c:pt idx="279">
                  <c:v>0.26046912271402073</c:v>
                </c:pt>
                <c:pt idx="280">
                  <c:v>0.26014869399302581</c:v>
                </c:pt>
                <c:pt idx="281">
                  <c:v>0.25811257205777577</c:v>
                </c:pt>
                <c:pt idx="282">
                  <c:v>0.25863739102357119</c:v>
                </c:pt>
                <c:pt idx="283">
                  <c:v>0.25763740877091001</c:v>
                </c:pt>
                <c:pt idx="284">
                  <c:v>0.25802907915993539</c:v>
                </c:pt>
                <c:pt idx="285">
                  <c:v>0.25817310804686994</c:v>
                </c:pt>
                <c:pt idx="286">
                  <c:v>0.25775456245566519</c:v>
                </c:pt>
                <c:pt idx="287">
                  <c:v>0.25706840390879482</c:v>
                </c:pt>
                <c:pt idx="288">
                  <c:v>0.25667337793076578</c:v>
                </c:pt>
                <c:pt idx="289">
                  <c:v>0.25710508922670189</c:v>
                </c:pt>
                <c:pt idx="290">
                  <c:v>0.25572191807928235</c:v>
                </c:pt>
                <c:pt idx="291">
                  <c:v>0.25422240237805704</c:v>
                </c:pt>
                <c:pt idx="292">
                  <c:v>0.25525463441527113</c:v>
                </c:pt>
                <c:pt idx="293">
                  <c:v>0.25491925634414442</c:v>
                </c:pt>
                <c:pt idx="294">
                  <c:v>0.25391161130936041</c:v>
                </c:pt>
                <c:pt idx="295">
                  <c:v>0.25302192173734889</c:v>
                </c:pt>
                <c:pt idx="296">
                  <c:v>0.25420054200542008</c:v>
                </c:pt>
                <c:pt idx="297">
                  <c:v>0.25292072322670373</c:v>
                </c:pt>
                <c:pt idx="298">
                  <c:v>0.25271869229190891</c:v>
                </c:pt>
                <c:pt idx="299">
                  <c:v>0.2514718819787507</c:v>
                </c:pt>
                <c:pt idx="300">
                  <c:v>0.25081759327237535</c:v>
                </c:pt>
                <c:pt idx="301">
                  <c:v>0.25118646399339711</c:v>
                </c:pt>
                <c:pt idx="302">
                  <c:v>0.25126114297560637</c:v>
                </c:pt>
                <c:pt idx="303">
                  <c:v>0.25173862149693593</c:v>
                </c:pt>
                <c:pt idx="304">
                  <c:v>0.24914341654429764</c:v>
                </c:pt>
                <c:pt idx="305">
                  <c:v>0.24992909812819059</c:v>
                </c:pt>
                <c:pt idx="306">
                  <c:v>0.24841660802251933</c:v>
                </c:pt>
                <c:pt idx="307">
                  <c:v>0.24566374127565471</c:v>
                </c:pt>
                <c:pt idx="308">
                  <c:v>0.24709623893805313</c:v>
                </c:pt>
                <c:pt idx="309">
                  <c:v>0.24825777961774648</c:v>
                </c:pt>
                <c:pt idx="310">
                  <c:v>0.24861916126832595</c:v>
                </c:pt>
                <c:pt idx="311">
                  <c:v>0.24788424788424787</c:v>
                </c:pt>
                <c:pt idx="312">
                  <c:v>0.24978089395267306</c:v>
                </c:pt>
                <c:pt idx="313">
                  <c:v>0.2486560054440286</c:v>
                </c:pt>
                <c:pt idx="314">
                  <c:v>0.24812134706373501</c:v>
                </c:pt>
                <c:pt idx="315">
                  <c:v>0.25098949092397982</c:v>
                </c:pt>
                <c:pt idx="316">
                  <c:v>0.25063291139240507</c:v>
                </c:pt>
                <c:pt idx="317">
                  <c:v>0.2522528626600718</c:v>
                </c:pt>
                <c:pt idx="318">
                  <c:v>0.25006707807888379</c:v>
                </c:pt>
                <c:pt idx="319">
                  <c:v>0.2482576629000609</c:v>
                </c:pt>
                <c:pt idx="320">
                  <c:v>0.24829541618848311</c:v>
                </c:pt>
                <c:pt idx="321">
                  <c:v>0.24577257479290751</c:v>
                </c:pt>
                <c:pt idx="322">
                  <c:v>0.24494135400233213</c:v>
                </c:pt>
                <c:pt idx="323">
                  <c:v>0.24483015797681196</c:v>
                </c:pt>
                <c:pt idx="324">
                  <c:v>0.24433624129302767</c:v>
                </c:pt>
                <c:pt idx="325">
                  <c:v>0.24598750923376539</c:v>
                </c:pt>
                <c:pt idx="326">
                  <c:v>0.24761584956346538</c:v>
                </c:pt>
                <c:pt idx="327">
                  <c:v>0.2459149223497637</c:v>
                </c:pt>
                <c:pt idx="328">
                  <c:v>0.24819624819624819</c:v>
                </c:pt>
                <c:pt idx="329">
                  <c:v>0.24719613980177357</c:v>
                </c:pt>
                <c:pt idx="330">
                  <c:v>0.24402416600998159</c:v>
                </c:pt>
                <c:pt idx="331">
                  <c:v>0.24412713035467529</c:v>
                </c:pt>
                <c:pt idx="332">
                  <c:v>0.24253411563056232</c:v>
                </c:pt>
                <c:pt idx="333">
                  <c:v>0.23984411123588087</c:v>
                </c:pt>
                <c:pt idx="334">
                  <c:v>0.24200013141467902</c:v>
                </c:pt>
                <c:pt idx="335">
                  <c:v>0.23940165915474557</c:v>
                </c:pt>
                <c:pt idx="336">
                  <c:v>0.24138157032376456</c:v>
                </c:pt>
                <c:pt idx="337">
                  <c:v>0.24180168502916397</c:v>
                </c:pt>
                <c:pt idx="338">
                  <c:v>0.24206632487507299</c:v>
                </c:pt>
                <c:pt idx="339">
                  <c:v>0.24391988555078684</c:v>
                </c:pt>
                <c:pt idx="340">
                  <c:v>0.2423061940007791</c:v>
                </c:pt>
                <c:pt idx="341">
                  <c:v>0.24478665383381457</c:v>
                </c:pt>
                <c:pt idx="342">
                  <c:v>0.24448458263449874</c:v>
                </c:pt>
                <c:pt idx="343">
                  <c:v>0.2425869120654397</c:v>
                </c:pt>
                <c:pt idx="344">
                  <c:v>0.24196645755985147</c:v>
                </c:pt>
                <c:pt idx="345">
                  <c:v>0.24204026500289447</c:v>
                </c:pt>
                <c:pt idx="346">
                  <c:v>0.24192413484296038</c:v>
                </c:pt>
                <c:pt idx="347">
                  <c:v>0.24011354106186697</c:v>
                </c:pt>
                <c:pt idx="348">
                  <c:v>0.24125373910781636</c:v>
                </c:pt>
                <c:pt idx="349">
                  <c:v>0.2407779578606159</c:v>
                </c:pt>
                <c:pt idx="350">
                  <c:v>0.2394430346802004</c:v>
                </c:pt>
                <c:pt idx="351">
                  <c:v>0.24039553684773168</c:v>
                </c:pt>
                <c:pt idx="352">
                  <c:v>0.2411319250697489</c:v>
                </c:pt>
                <c:pt idx="353">
                  <c:v>0.24031365313653139</c:v>
                </c:pt>
                <c:pt idx="354">
                  <c:v>0.23996567203591235</c:v>
                </c:pt>
                <c:pt idx="355">
                  <c:v>0.2379478398314015</c:v>
                </c:pt>
                <c:pt idx="356">
                  <c:v>0.23792474938159092</c:v>
                </c:pt>
                <c:pt idx="357">
                  <c:v>0.23778628430545642</c:v>
                </c:pt>
                <c:pt idx="358">
                  <c:v>0.23872990983927869</c:v>
                </c:pt>
                <c:pt idx="359">
                  <c:v>0.23698674426123503</c:v>
                </c:pt>
                <c:pt idx="360">
                  <c:v>0.23650930278752566</c:v>
                </c:pt>
                <c:pt idx="361">
                  <c:v>0.23611111111111116</c:v>
                </c:pt>
                <c:pt idx="362">
                  <c:v>0.2347217594135288</c:v>
                </c:pt>
                <c:pt idx="363">
                  <c:v>0.23364240152561322</c:v>
                </c:pt>
                <c:pt idx="364">
                  <c:v>0.23527820972212832</c:v>
                </c:pt>
                <c:pt idx="365">
                  <c:v>0.2357977711334602</c:v>
                </c:pt>
                <c:pt idx="366">
                  <c:v>0.23363648890726196</c:v>
                </c:pt>
                <c:pt idx="367">
                  <c:v>0.2363256784968685</c:v>
                </c:pt>
                <c:pt idx="368">
                  <c:v>0.23568341437061044</c:v>
                </c:pt>
                <c:pt idx="369">
                  <c:v>0.23261325929437263</c:v>
                </c:pt>
                <c:pt idx="370">
                  <c:v>0.23375017177408275</c:v>
                </c:pt>
                <c:pt idx="371">
                  <c:v>0.23328074627889431</c:v>
                </c:pt>
                <c:pt idx="372">
                  <c:v>0.23135781858653312</c:v>
                </c:pt>
                <c:pt idx="373">
                  <c:v>0.23015763274336284</c:v>
                </c:pt>
                <c:pt idx="374">
                  <c:v>0.23270750988142291</c:v>
                </c:pt>
                <c:pt idx="375">
                  <c:v>0.23277596614167764</c:v>
                </c:pt>
                <c:pt idx="376">
                  <c:v>0.23185526782547003</c:v>
                </c:pt>
                <c:pt idx="377">
                  <c:v>0.23286806481026867</c:v>
                </c:pt>
                <c:pt idx="378">
                  <c:v>0.23441854142594987</c:v>
                </c:pt>
                <c:pt idx="379">
                  <c:v>0.2320288082619921</c:v>
                </c:pt>
                <c:pt idx="380">
                  <c:v>0.23308220099556035</c:v>
                </c:pt>
                <c:pt idx="381">
                  <c:v>0.23341007583965329</c:v>
                </c:pt>
                <c:pt idx="382">
                  <c:v>0.23476359661109591</c:v>
                </c:pt>
                <c:pt idx="383">
                  <c:v>0.23056246220012097</c:v>
                </c:pt>
                <c:pt idx="384">
                  <c:v>0.22929640916920629</c:v>
                </c:pt>
                <c:pt idx="385">
                  <c:v>0.23126366708634286</c:v>
                </c:pt>
                <c:pt idx="386">
                  <c:v>0.22961599158337717</c:v>
                </c:pt>
                <c:pt idx="387">
                  <c:v>0.22851734162666484</c:v>
                </c:pt>
                <c:pt idx="388">
                  <c:v>0.2270201513021356</c:v>
                </c:pt>
                <c:pt idx="389">
                  <c:v>0.22601636924728297</c:v>
                </c:pt>
                <c:pt idx="390">
                  <c:v>0.22592919752666984</c:v>
                </c:pt>
                <c:pt idx="391">
                  <c:v>0.22706279727028331</c:v>
                </c:pt>
                <c:pt idx="392">
                  <c:v>0.22792706333973128</c:v>
                </c:pt>
                <c:pt idx="393">
                  <c:v>0.22587057855771869</c:v>
                </c:pt>
                <c:pt idx="394">
                  <c:v>0.22554495912806538</c:v>
                </c:pt>
                <c:pt idx="395">
                  <c:v>0.22237224059947341</c:v>
                </c:pt>
                <c:pt idx="396">
                  <c:v>0.2248207464986933</c:v>
                </c:pt>
                <c:pt idx="397">
                  <c:v>0.22360414577064525</c:v>
                </c:pt>
                <c:pt idx="398">
                  <c:v>0.22326809778560305</c:v>
                </c:pt>
                <c:pt idx="399">
                  <c:v>0.22281059063136455</c:v>
                </c:pt>
                <c:pt idx="400">
                  <c:v>0.22365091307024143</c:v>
                </c:pt>
                <c:pt idx="401">
                  <c:v>0.22217622300420894</c:v>
                </c:pt>
                <c:pt idx="402">
                  <c:v>0.21979842606654698</c:v>
                </c:pt>
                <c:pt idx="403">
                  <c:v>0.21824357794918972</c:v>
                </c:pt>
                <c:pt idx="404">
                  <c:v>0.21920815921807493</c:v>
                </c:pt>
                <c:pt idx="405">
                  <c:v>0.21848679000791882</c:v>
                </c:pt>
                <c:pt idx="406">
                  <c:v>0.21778157726009831</c:v>
                </c:pt>
                <c:pt idx="407">
                  <c:v>0.2194068936230448</c:v>
                </c:pt>
                <c:pt idx="408">
                  <c:v>0.21591152336782019</c:v>
                </c:pt>
                <c:pt idx="409">
                  <c:v>0.21623725934314836</c:v>
                </c:pt>
                <c:pt idx="410">
                  <c:v>0.21705145834841139</c:v>
                </c:pt>
                <c:pt idx="411">
                  <c:v>0.22017812819389693</c:v>
                </c:pt>
                <c:pt idx="412">
                  <c:v>0.22228884059057183</c:v>
                </c:pt>
                <c:pt idx="413">
                  <c:v>0.22353475692866878</c:v>
                </c:pt>
                <c:pt idx="414">
                  <c:v>0.23026315789473686</c:v>
                </c:pt>
                <c:pt idx="415">
                  <c:v>0.2330793366203496</c:v>
                </c:pt>
                <c:pt idx="416">
                  <c:v>0.23342469812578709</c:v>
                </c:pt>
                <c:pt idx="417">
                  <c:v>0.23196031268791342</c:v>
                </c:pt>
                <c:pt idx="418">
                  <c:v>0.23195800059154095</c:v>
                </c:pt>
                <c:pt idx="419">
                  <c:v>0.23155029063350746</c:v>
                </c:pt>
                <c:pt idx="420">
                  <c:v>0.2317841523978949</c:v>
                </c:pt>
                <c:pt idx="421">
                  <c:v>0.23716968770473901</c:v>
                </c:pt>
                <c:pt idx="422">
                  <c:v>0.23549219085828912</c:v>
                </c:pt>
                <c:pt idx="423">
                  <c:v>0.23508924684370919</c:v>
                </c:pt>
                <c:pt idx="424">
                  <c:v>0.23477223589055393</c:v>
                </c:pt>
                <c:pt idx="425">
                  <c:v>0.23412251033446069</c:v>
                </c:pt>
                <c:pt idx="426">
                  <c:v>0.23706413798252818</c:v>
                </c:pt>
                <c:pt idx="427">
                  <c:v>0.23724355602314573</c:v>
                </c:pt>
                <c:pt idx="428">
                  <c:v>0.23850467289719626</c:v>
                </c:pt>
                <c:pt idx="429">
                  <c:v>0.23675827839099192</c:v>
                </c:pt>
                <c:pt idx="430">
                  <c:v>0.23736892278360341</c:v>
                </c:pt>
                <c:pt idx="431">
                  <c:v>0.2371828068358364</c:v>
                </c:pt>
                <c:pt idx="432">
                  <c:v>0.23849341423708748</c:v>
                </c:pt>
                <c:pt idx="433">
                  <c:v>0.2350944510035419</c:v>
                </c:pt>
                <c:pt idx="434">
                  <c:v>0.23763978811065334</c:v>
                </c:pt>
                <c:pt idx="435">
                  <c:v>0.23391943022479414</c:v>
                </c:pt>
                <c:pt idx="436">
                  <c:v>0.23757557882318239</c:v>
                </c:pt>
                <c:pt idx="437">
                  <c:v>0.2377484890409961</c:v>
                </c:pt>
                <c:pt idx="438">
                  <c:v>0.23829141370338244</c:v>
                </c:pt>
                <c:pt idx="439">
                  <c:v>0.23802633482853422</c:v>
                </c:pt>
                <c:pt idx="440">
                  <c:v>0.23467523927814712</c:v>
                </c:pt>
                <c:pt idx="441">
                  <c:v>0.23404573307427889</c:v>
                </c:pt>
                <c:pt idx="442">
                  <c:v>0.23408239700374531</c:v>
                </c:pt>
                <c:pt idx="443">
                  <c:v>0.23460410557184749</c:v>
                </c:pt>
                <c:pt idx="444">
                  <c:v>0.23320630650825672</c:v>
                </c:pt>
                <c:pt idx="445">
                  <c:v>0.23233633450328092</c:v>
                </c:pt>
                <c:pt idx="446">
                  <c:v>0.23251869555161514</c:v>
                </c:pt>
                <c:pt idx="447">
                  <c:v>0.23289062499999999</c:v>
                </c:pt>
                <c:pt idx="448">
                  <c:v>0.23092006033182505</c:v>
                </c:pt>
                <c:pt idx="449">
                  <c:v>0.23180572472594393</c:v>
                </c:pt>
                <c:pt idx="450">
                  <c:v>0.23152297759210025</c:v>
                </c:pt>
                <c:pt idx="451">
                  <c:v>0.23177223979631198</c:v>
                </c:pt>
                <c:pt idx="452">
                  <c:v>0.2310210444271239</c:v>
                </c:pt>
                <c:pt idx="453">
                  <c:v>0.23056199955099901</c:v>
                </c:pt>
                <c:pt idx="454">
                  <c:v>0.23327194597912831</c:v>
                </c:pt>
                <c:pt idx="455">
                  <c:v>0.23659903089036946</c:v>
                </c:pt>
                <c:pt idx="456">
                  <c:v>0.23968230403800475</c:v>
                </c:pt>
                <c:pt idx="457">
                  <c:v>0.23752317389692251</c:v>
                </c:pt>
                <c:pt idx="458">
                  <c:v>0.23596096096096097</c:v>
                </c:pt>
                <c:pt idx="459">
                  <c:v>0.2344479590299744</c:v>
                </c:pt>
                <c:pt idx="460">
                  <c:v>0.23214964641472133</c:v>
                </c:pt>
                <c:pt idx="461">
                  <c:v>0.23278017731302569</c:v>
                </c:pt>
                <c:pt idx="462">
                  <c:v>0.23497547763706902</c:v>
                </c:pt>
                <c:pt idx="463">
                  <c:v>0.23482077542062915</c:v>
                </c:pt>
                <c:pt idx="464">
                  <c:v>0.23496789258610629</c:v>
                </c:pt>
                <c:pt idx="465">
                  <c:v>0.23412959310395209</c:v>
                </c:pt>
                <c:pt idx="466">
                  <c:v>0.23313376168224298</c:v>
                </c:pt>
                <c:pt idx="467">
                  <c:v>0.23286069288115774</c:v>
                </c:pt>
                <c:pt idx="468">
                  <c:v>0.22940440256202604</c:v>
                </c:pt>
                <c:pt idx="469">
                  <c:v>0.23151007204822818</c:v>
                </c:pt>
                <c:pt idx="470">
                  <c:v>0.23174388963862649</c:v>
                </c:pt>
                <c:pt idx="471">
                  <c:v>0.23087339201083276</c:v>
                </c:pt>
                <c:pt idx="472">
                  <c:v>0.23003602521765232</c:v>
                </c:pt>
                <c:pt idx="473">
                  <c:v>0.2289367921081476</c:v>
                </c:pt>
                <c:pt idx="474">
                  <c:v>0.22962422473549796</c:v>
                </c:pt>
                <c:pt idx="475">
                  <c:v>0.23158578856152515</c:v>
                </c:pt>
                <c:pt idx="476">
                  <c:v>0.2314687838325514</c:v>
                </c:pt>
                <c:pt idx="477">
                  <c:v>0.22915760475569089</c:v>
                </c:pt>
                <c:pt idx="478">
                  <c:v>0.22945106012198666</c:v>
                </c:pt>
                <c:pt idx="479">
                  <c:v>0.23163678426836323</c:v>
                </c:pt>
                <c:pt idx="480">
                  <c:v>0.2318051575931232</c:v>
                </c:pt>
                <c:pt idx="481">
                  <c:v>0.23146888204540572</c:v>
                </c:pt>
                <c:pt idx="482">
                  <c:v>0.23425366695427088</c:v>
                </c:pt>
                <c:pt idx="483">
                  <c:v>0.22746998408795024</c:v>
                </c:pt>
                <c:pt idx="484">
                  <c:v>0.23568594104308388</c:v>
                </c:pt>
                <c:pt idx="485">
                  <c:v>0.23454172849975266</c:v>
                </c:pt>
                <c:pt idx="486">
                  <c:v>0.23304693602215434</c:v>
                </c:pt>
                <c:pt idx="487">
                  <c:v>0.23203097500879971</c:v>
                </c:pt>
                <c:pt idx="488">
                  <c:v>0.2317947247706422</c:v>
                </c:pt>
                <c:pt idx="489">
                  <c:v>0.23275366484622018</c:v>
                </c:pt>
                <c:pt idx="490">
                  <c:v>0.23182145428365733</c:v>
                </c:pt>
                <c:pt idx="491">
                  <c:v>0.23394560729033176</c:v>
                </c:pt>
                <c:pt idx="492">
                  <c:v>0.23476651480637814</c:v>
                </c:pt>
                <c:pt idx="493">
                  <c:v>0.23691127370888682</c:v>
                </c:pt>
                <c:pt idx="494">
                  <c:v>0.23623096891882411</c:v>
                </c:pt>
                <c:pt idx="495">
                  <c:v>0.23440347679798121</c:v>
                </c:pt>
                <c:pt idx="496">
                  <c:v>0.23383432366305487</c:v>
                </c:pt>
                <c:pt idx="497">
                  <c:v>0.2320811896539573</c:v>
                </c:pt>
                <c:pt idx="498">
                  <c:v>0.23105598967667929</c:v>
                </c:pt>
                <c:pt idx="499">
                  <c:v>0.23001935345136554</c:v>
                </c:pt>
                <c:pt idx="500">
                  <c:v>0.23031095611740776</c:v>
                </c:pt>
                <c:pt idx="501">
                  <c:v>0.23034761286600319</c:v>
                </c:pt>
                <c:pt idx="502">
                  <c:v>0.22928930366116296</c:v>
                </c:pt>
                <c:pt idx="503">
                  <c:v>0.2325714285714286</c:v>
                </c:pt>
                <c:pt idx="504">
                  <c:v>0.23021018881368011</c:v>
                </c:pt>
                <c:pt idx="505">
                  <c:v>0.23030957523398127</c:v>
                </c:pt>
                <c:pt idx="506">
                  <c:v>0.23195017742052285</c:v>
                </c:pt>
                <c:pt idx="507">
                  <c:v>0.23344442834371829</c:v>
                </c:pt>
                <c:pt idx="508">
                  <c:v>0.23185111521522944</c:v>
                </c:pt>
                <c:pt idx="509">
                  <c:v>0.22936385648250057</c:v>
                </c:pt>
                <c:pt idx="510">
                  <c:v>0.22866344605475039</c:v>
                </c:pt>
                <c:pt idx="511">
                  <c:v>0.23069001029866118</c:v>
                </c:pt>
                <c:pt idx="512">
                  <c:v>0.22920710766014632</c:v>
                </c:pt>
                <c:pt idx="513">
                  <c:v>0.23019709929341764</c:v>
                </c:pt>
                <c:pt idx="514">
                  <c:v>0.23297833272126328</c:v>
                </c:pt>
                <c:pt idx="515">
                  <c:v>0.2321074653160097</c:v>
                </c:pt>
                <c:pt idx="516">
                  <c:v>0.2308770376927049</c:v>
                </c:pt>
                <c:pt idx="517">
                  <c:v>0.22800744878957169</c:v>
                </c:pt>
                <c:pt idx="518">
                  <c:v>0.23062044338640086</c:v>
                </c:pt>
                <c:pt idx="519">
                  <c:v>0.22784617723058215</c:v>
                </c:pt>
                <c:pt idx="520">
                  <c:v>0.22411563332065426</c:v>
                </c:pt>
                <c:pt idx="521">
                  <c:v>0.22547450262977362</c:v>
                </c:pt>
                <c:pt idx="522">
                  <c:v>0.22608299825506412</c:v>
                </c:pt>
                <c:pt idx="523">
                  <c:v>0.22693597442096236</c:v>
                </c:pt>
                <c:pt idx="524">
                  <c:v>0.22433937112836194</c:v>
                </c:pt>
                <c:pt idx="525">
                  <c:v>0.22253477105797781</c:v>
                </c:pt>
                <c:pt idx="526">
                  <c:v>0.21903723321389626</c:v>
                </c:pt>
                <c:pt idx="527">
                  <c:v>0.22039942938659057</c:v>
                </c:pt>
                <c:pt idx="528">
                  <c:v>0.22136014567334336</c:v>
                </c:pt>
                <c:pt idx="529">
                  <c:v>0.2218045112781955</c:v>
                </c:pt>
                <c:pt idx="530">
                  <c:v>0.22359320968248977</c:v>
                </c:pt>
                <c:pt idx="531">
                  <c:v>0.22317493388893342</c:v>
                </c:pt>
                <c:pt idx="532">
                  <c:v>0.21835594573024741</c:v>
                </c:pt>
                <c:pt idx="533">
                  <c:v>0.21632751937984496</c:v>
                </c:pt>
                <c:pt idx="534">
                  <c:v>0.21716101694915255</c:v>
                </c:pt>
                <c:pt idx="535">
                  <c:v>0.22026613769733036</c:v>
                </c:pt>
                <c:pt idx="536">
                  <c:v>0.22483059051306875</c:v>
                </c:pt>
                <c:pt idx="537">
                  <c:v>0.22244408945686903</c:v>
                </c:pt>
                <c:pt idx="538">
                  <c:v>0.22789331639942847</c:v>
                </c:pt>
                <c:pt idx="539">
                  <c:v>0.22372074573581913</c:v>
                </c:pt>
                <c:pt idx="540">
                  <c:v>0.22709444618763727</c:v>
                </c:pt>
                <c:pt idx="541">
                  <c:v>0.23024108605757981</c:v>
                </c:pt>
                <c:pt idx="542">
                  <c:v>0.23010118715640188</c:v>
                </c:pt>
                <c:pt idx="543">
                  <c:v>0.22656997131016895</c:v>
                </c:pt>
                <c:pt idx="544">
                  <c:v>0.2245228081527014</c:v>
                </c:pt>
                <c:pt idx="545">
                  <c:v>0.22568894520114033</c:v>
                </c:pt>
                <c:pt idx="546">
                  <c:v>0.22344977826188436</c:v>
                </c:pt>
                <c:pt idx="547">
                  <c:v>0.22494677915319722</c:v>
                </c:pt>
                <c:pt idx="548">
                  <c:v>0.22392200380469246</c:v>
                </c:pt>
                <c:pt idx="549">
                  <c:v>0.2276982158572686</c:v>
                </c:pt>
                <c:pt idx="550">
                  <c:v>0.23161421003427857</c:v>
                </c:pt>
                <c:pt idx="551">
                  <c:v>0.22942682075544868</c:v>
                </c:pt>
                <c:pt idx="552">
                  <c:v>0.22832847807259271</c:v>
                </c:pt>
                <c:pt idx="553">
                  <c:v>0.23483033160701861</c:v>
                </c:pt>
                <c:pt idx="554">
                  <c:v>0.23953790834672173</c:v>
                </c:pt>
                <c:pt idx="555">
                  <c:v>0.23888674139930421</c:v>
                </c:pt>
                <c:pt idx="556">
                  <c:v>0.23644707163412926</c:v>
                </c:pt>
                <c:pt idx="557">
                  <c:v>0.23822757449436469</c:v>
                </c:pt>
                <c:pt idx="558">
                  <c:v>0.23984020895751712</c:v>
                </c:pt>
                <c:pt idx="559">
                  <c:v>0.23903730820157337</c:v>
                </c:pt>
                <c:pt idx="560">
                  <c:v>0.23718403023860149</c:v>
                </c:pt>
                <c:pt idx="561">
                  <c:v>0.23318701990907667</c:v>
                </c:pt>
                <c:pt idx="562">
                  <c:v>0.23466353677621282</c:v>
                </c:pt>
                <c:pt idx="563">
                  <c:v>0.23671423062090244</c:v>
                </c:pt>
                <c:pt idx="564">
                  <c:v>0.23484490631396629</c:v>
                </c:pt>
                <c:pt idx="565">
                  <c:v>0.23596828636470679</c:v>
                </c:pt>
                <c:pt idx="566">
                  <c:v>0.23439322086604991</c:v>
                </c:pt>
                <c:pt idx="567">
                  <c:v>0.23696136416007374</c:v>
                </c:pt>
                <c:pt idx="568">
                  <c:v>0.23681962885317184</c:v>
                </c:pt>
                <c:pt idx="569">
                  <c:v>0.24298773341667321</c:v>
                </c:pt>
                <c:pt idx="570">
                  <c:v>0.24444791992492965</c:v>
                </c:pt>
                <c:pt idx="571">
                  <c:v>0.2441344835926792</c:v>
                </c:pt>
                <c:pt idx="572">
                  <c:v>0.24336923324224402</c:v>
                </c:pt>
                <c:pt idx="573">
                  <c:v>0.24923222300968581</c:v>
                </c:pt>
                <c:pt idx="574">
                  <c:v>0.25198831358545692</c:v>
                </c:pt>
                <c:pt idx="575">
                  <c:v>0.24838344649207889</c:v>
                </c:pt>
                <c:pt idx="576">
                  <c:v>0.24858577005816268</c:v>
                </c:pt>
                <c:pt idx="577">
                  <c:v>0.2474423031168213</c:v>
                </c:pt>
                <c:pt idx="578">
                  <c:v>0.25106170372220832</c:v>
                </c:pt>
                <c:pt idx="579">
                  <c:v>0.2485667485667486</c:v>
                </c:pt>
                <c:pt idx="580">
                  <c:v>0.24997856101535029</c:v>
                </c:pt>
                <c:pt idx="581">
                  <c:v>0.24902140418089447</c:v>
                </c:pt>
                <c:pt idx="582">
                  <c:v>0.24331292297776344</c:v>
                </c:pt>
                <c:pt idx="583">
                  <c:v>0.23872722776358091</c:v>
                </c:pt>
                <c:pt idx="584">
                  <c:v>0.24082665541965417</c:v>
                </c:pt>
                <c:pt idx="585">
                  <c:v>0.23921634574960057</c:v>
                </c:pt>
                <c:pt idx="586">
                  <c:v>0.23975494660153987</c:v>
                </c:pt>
                <c:pt idx="587">
                  <c:v>0.24203558129913116</c:v>
                </c:pt>
                <c:pt idx="588">
                  <c:v>0.24510684144370626</c:v>
                </c:pt>
                <c:pt idx="589">
                  <c:v>0.24053797741184585</c:v>
                </c:pt>
                <c:pt idx="590">
                  <c:v>0.24039290022402204</c:v>
                </c:pt>
                <c:pt idx="591">
                  <c:v>0.24041126508717034</c:v>
                </c:pt>
                <c:pt idx="592">
                  <c:v>0.2351821642196846</c:v>
                </c:pt>
                <c:pt idx="593">
                  <c:v>0.24083269671504964</c:v>
                </c:pt>
                <c:pt idx="594">
                  <c:v>0.23592922123362992</c:v>
                </c:pt>
                <c:pt idx="595">
                  <c:v>0.23730899394933852</c:v>
                </c:pt>
                <c:pt idx="596">
                  <c:v>0.23891951488423374</c:v>
                </c:pt>
                <c:pt idx="597">
                  <c:v>0.25005649717514122</c:v>
                </c:pt>
                <c:pt idx="598">
                  <c:v>0.22693635915145535</c:v>
                </c:pt>
                <c:pt idx="599">
                  <c:v>0.22764146219328996</c:v>
                </c:pt>
                <c:pt idx="600">
                  <c:v>0.22717173961341924</c:v>
                </c:pt>
                <c:pt idx="601">
                  <c:v>0.23248373680281542</c:v>
                </c:pt>
                <c:pt idx="602">
                  <c:v>0.23860100847548546</c:v>
                </c:pt>
                <c:pt idx="603">
                  <c:v>0.22629288533549236</c:v>
                </c:pt>
                <c:pt idx="604">
                  <c:v>0.23064886292509909</c:v>
                </c:pt>
                <c:pt idx="605">
                  <c:v>0.22727272727272729</c:v>
                </c:pt>
                <c:pt idx="606">
                  <c:v>0.22467008397862365</c:v>
                </c:pt>
                <c:pt idx="607">
                  <c:v>0.22311580882352941</c:v>
                </c:pt>
                <c:pt idx="608">
                  <c:v>0.22787373436569386</c:v>
                </c:pt>
                <c:pt idx="609">
                  <c:v>0.22397610921501707</c:v>
                </c:pt>
                <c:pt idx="610">
                  <c:v>0.23023205844434894</c:v>
                </c:pt>
                <c:pt idx="611">
                  <c:v>0.2292834890965732</c:v>
                </c:pt>
                <c:pt idx="612">
                  <c:v>0.23732314365382631</c:v>
                </c:pt>
                <c:pt idx="613">
                  <c:v>0.2298424467099166</c:v>
                </c:pt>
                <c:pt idx="614">
                  <c:v>0.23105268399561796</c:v>
                </c:pt>
                <c:pt idx="615">
                  <c:v>0.22788231624909036</c:v>
                </c:pt>
                <c:pt idx="616">
                  <c:v>0.22848338102575391</c:v>
                </c:pt>
                <c:pt idx="617">
                  <c:v>0.22501598124866823</c:v>
                </c:pt>
                <c:pt idx="618">
                  <c:v>0.22271402353449207</c:v>
                </c:pt>
                <c:pt idx="619">
                  <c:v>0.22178901637518103</c:v>
                </c:pt>
                <c:pt idx="620">
                  <c:v>0.21789792589140061</c:v>
                </c:pt>
                <c:pt idx="621">
                  <c:v>0.2211253701875617</c:v>
                </c:pt>
                <c:pt idx="622">
                  <c:v>0.22142692218887092</c:v>
                </c:pt>
                <c:pt idx="623">
                  <c:v>0.21797121797121796</c:v>
                </c:pt>
                <c:pt idx="624">
                  <c:v>0.21290767110702802</c:v>
                </c:pt>
                <c:pt idx="625">
                  <c:v>0.21288343558282211</c:v>
                </c:pt>
                <c:pt idx="626">
                  <c:v>0.21643472498343272</c:v>
                </c:pt>
                <c:pt idx="627">
                  <c:v>0.21944164989939638</c:v>
                </c:pt>
                <c:pt idx="628">
                  <c:v>0.22133364694813595</c:v>
                </c:pt>
                <c:pt idx="629">
                  <c:v>0.2225075881391548</c:v>
                </c:pt>
                <c:pt idx="630">
                  <c:v>0.22681802854894909</c:v>
                </c:pt>
                <c:pt idx="631">
                  <c:v>0.22699522699522698</c:v>
                </c:pt>
                <c:pt idx="632">
                  <c:v>0.2277432712215321</c:v>
                </c:pt>
                <c:pt idx="633">
                  <c:v>0.22950627418787384</c:v>
                </c:pt>
                <c:pt idx="634">
                  <c:v>0.23213467704993129</c:v>
                </c:pt>
                <c:pt idx="635">
                  <c:v>0.24021101992966001</c:v>
                </c:pt>
                <c:pt idx="636">
                  <c:v>0.23984988058683041</c:v>
                </c:pt>
                <c:pt idx="637">
                  <c:v>0.24043956043956044</c:v>
                </c:pt>
                <c:pt idx="638">
                  <c:v>0.23955307262569833</c:v>
                </c:pt>
                <c:pt idx="639">
                  <c:v>0.24348019087781603</c:v>
                </c:pt>
                <c:pt idx="640">
                  <c:v>0.23891289515578806</c:v>
                </c:pt>
                <c:pt idx="641">
                  <c:v>0.23530733790313521</c:v>
                </c:pt>
                <c:pt idx="642">
                  <c:v>0.23646723646723647</c:v>
                </c:pt>
                <c:pt idx="643">
                  <c:v>0.23922507618633002</c:v>
                </c:pt>
                <c:pt idx="644">
                  <c:v>0.24288383338828445</c:v>
                </c:pt>
                <c:pt idx="645">
                  <c:v>0.2405644529062605</c:v>
                </c:pt>
                <c:pt idx="646">
                  <c:v>0.24073024152398231</c:v>
                </c:pt>
                <c:pt idx="647">
                  <c:v>0.23730760395129796</c:v>
                </c:pt>
                <c:pt idx="648">
                  <c:v>0.23723305478180132</c:v>
                </c:pt>
                <c:pt idx="649">
                  <c:v>0.23759519963074083</c:v>
                </c:pt>
                <c:pt idx="650">
                  <c:v>0.23887104176227628</c:v>
                </c:pt>
                <c:pt idx="651">
                  <c:v>0.23495570130019564</c:v>
                </c:pt>
                <c:pt idx="652">
                  <c:v>0.23817016972013039</c:v>
                </c:pt>
                <c:pt idx="653">
                  <c:v>0.23847517730496454</c:v>
                </c:pt>
                <c:pt idx="654">
                  <c:v>0.24365318416523235</c:v>
                </c:pt>
                <c:pt idx="655">
                  <c:v>0.24286483575659668</c:v>
                </c:pt>
                <c:pt idx="656">
                  <c:v>0.24531935380335937</c:v>
                </c:pt>
                <c:pt idx="657">
                  <c:v>0.24285871842946949</c:v>
                </c:pt>
                <c:pt idx="658">
                  <c:v>0.2432996485061511</c:v>
                </c:pt>
                <c:pt idx="659">
                  <c:v>0.24099225502301042</c:v>
                </c:pt>
                <c:pt idx="660">
                  <c:v>0.24105807935595169</c:v>
                </c:pt>
                <c:pt idx="661">
                  <c:v>0.23751578464011022</c:v>
                </c:pt>
                <c:pt idx="662">
                  <c:v>0.23562877800165932</c:v>
                </c:pt>
                <c:pt idx="663">
                  <c:v>0.24135071090047394</c:v>
                </c:pt>
                <c:pt idx="664">
                  <c:v>0.2422995532565248</c:v>
                </c:pt>
                <c:pt idx="665">
                  <c:v>0.24078441107111828</c:v>
                </c:pt>
                <c:pt idx="666">
                  <c:v>0.2378346222486615</c:v>
                </c:pt>
                <c:pt idx="667">
                  <c:v>0.2387915407854985</c:v>
                </c:pt>
                <c:pt idx="668">
                  <c:v>0.23679460955360365</c:v>
                </c:pt>
                <c:pt idx="669">
                  <c:v>0.23685468451242828</c:v>
                </c:pt>
                <c:pt idx="670">
                  <c:v>0.23376316100792618</c:v>
                </c:pt>
                <c:pt idx="671">
                  <c:v>0.23572491131708434</c:v>
                </c:pt>
                <c:pt idx="672">
                  <c:v>0.23382613837965702</c:v>
                </c:pt>
                <c:pt idx="673">
                  <c:v>0.232765906072679</c:v>
                </c:pt>
                <c:pt idx="674">
                  <c:v>0.23129086945991767</c:v>
                </c:pt>
                <c:pt idx="675">
                  <c:v>0.23572963935992358</c:v>
                </c:pt>
                <c:pt idx="676">
                  <c:v>0.23052922116884678</c:v>
                </c:pt>
                <c:pt idx="677">
                  <c:v>0.23140593591107961</c:v>
                </c:pt>
                <c:pt idx="678">
                  <c:v>0.23143251322143019</c:v>
                </c:pt>
                <c:pt idx="679">
                  <c:v>0.23042479908151553</c:v>
                </c:pt>
                <c:pt idx="680">
                  <c:v>0.23005655155817592</c:v>
                </c:pt>
                <c:pt idx="681">
                  <c:v>0.23050239234449763</c:v>
                </c:pt>
                <c:pt idx="682">
                  <c:v>0.23069567296198903</c:v>
                </c:pt>
                <c:pt idx="683">
                  <c:v>0.22945867568873848</c:v>
                </c:pt>
                <c:pt idx="684">
                  <c:v>0.23062357990406462</c:v>
                </c:pt>
                <c:pt idx="685">
                  <c:v>0.22965962292800202</c:v>
                </c:pt>
                <c:pt idx="686">
                  <c:v>0.23023791250959322</c:v>
                </c:pt>
                <c:pt idx="687">
                  <c:v>0.23043141307155773</c:v>
                </c:pt>
                <c:pt idx="688">
                  <c:v>0.23362357669122572</c:v>
                </c:pt>
                <c:pt idx="689">
                  <c:v>0.23489932885906037</c:v>
                </c:pt>
                <c:pt idx="690">
                  <c:v>0.23455184077013139</c:v>
                </c:pt>
                <c:pt idx="691">
                  <c:v>0.23340386141232475</c:v>
                </c:pt>
                <c:pt idx="692">
                  <c:v>0.23711619099147843</c:v>
                </c:pt>
                <c:pt idx="693">
                  <c:v>0.2389518413597734</c:v>
                </c:pt>
                <c:pt idx="694">
                  <c:v>0.23890395318966748</c:v>
                </c:pt>
                <c:pt idx="695">
                  <c:v>0.23853338909800639</c:v>
                </c:pt>
                <c:pt idx="696">
                  <c:v>0.23706395348837209</c:v>
                </c:pt>
                <c:pt idx="697">
                  <c:v>0.23679628554846199</c:v>
                </c:pt>
                <c:pt idx="698">
                  <c:v>0.23652914403171341</c:v>
                </c:pt>
                <c:pt idx="699">
                  <c:v>0.23694055701815159</c:v>
                </c:pt>
                <c:pt idx="700">
                  <c:v>0.23912444933920707</c:v>
                </c:pt>
                <c:pt idx="701">
                  <c:v>0.23854304635761592</c:v>
                </c:pt>
                <c:pt idx="702">
                  <c:v>0.23905900906820871</c:v>
                </c:pt>
                <c:pt idx="703">
                  <c:v>0.23451094120748747</c:v>
                </c:pt>
                <c:pt idx="704">
                  <c:v>0.23855205935021742</c:v>
                </c:pt>
                <c:pt idx="705">
                  <c:v>0.24071062179406977</c:v>
                </c:pt>
                <c:pt idx="706">
                  <c:v>0.24106916645553586</c:v>
                </c:pt>
                <c:pt idx="707">
                  <c:v>0.24181984095945772</c:v>
                </c:pt>
                <c:pt idx="708">
                  <c:v>0.24154706883969837</c:v>
                </c:pt>
                <c:pt idx="709">
                  <c:v>0.24292803970223326</c:v>
                </c:pt>
                <c:pt idx="710">
                  <c:v>0.24235727440147328</c:v>
                </c:pt>
                <c:pt idx="711">
                  <c:v>0.24846588858139812</c:v>
                </c:pt>
                <c:pt idx="712">
                  <c:v>0.24629334640362702</c:v>
                </c:pt>
                <c:pt idx="713">
                  <c:v>0.24749333671785759</c:v>
                </c:pt>
                <c:pt idx="714">
                  <c:v>0.2471076458752515</c:v>
                </c:pt>
                <c:pt idx="715">
                  <c:v>0.24685418208734272</c:v>
                </c:pt>
                <c:pt idx="716">
                  <c:v>0.25302648927244392</c:v>
                </c:pt>
                <c:pt idx="717">
                  <c:v>0.25385710894849273</c:v>
                </c:pt>
                <c:pt idx="718">
                  <c:v>0.25227272727272732</c:v>
                </c:pt>
                <c:pt idx="719">
                  <c:v>0.25070422535211262</c:v>
                </c:pt>
                <c:pt idx="720">
                  <c:v>0.25505876650914822</c:v>
                </c:pt>
                <c:pt idx="721">
                  <c:v>0.25533154643980888</c:v>
                </c:pt>
                <c:pt idx="722">
                  <c:v>0.25538855877898176</c:v>
                </c:pt>
                <c:pt idx="723">
                  <c:v>0.25406046235921759</c:v>
                </c:pt>
                <c:pt idx="724">
                  <c:v>0.25219941348973607</c:v>
                </c:pt>
                <c:pt idx="725">
                  <c:v>0.25722543352601157</c:v>
                </c:pt>
                <c:pt idx="726">
                  <c:v>0.25861276986678916</c:v>
                </c:pt>
                <c:pt idx="727">
                  <c:v>0.25961884214311398</c:v>
                </c:pt>
                <c:pt idx="728">
                  <c:v>0.25887608746766988</c:v>
                </c:pt>
                <c:pt idx="729">
                  <c:v>0.26307073574639223</c:v>
                </c:pt>
                <c:pt idx="730">
                  <c:v>0.26051306079418995</c:v>
                </c:pt>
                <c:pt idx="731">
                  <c:v>0.26298176782829447</c:v>
                </c:pt>
                <c:pt idx="732">
                  <c:v>0.26199906803355077</c:v>
                </c:pt>
                <c:pt idx="733">
                  <c:v>0.2628257566904289</c:v>
                </c:pt>
                <c:pt idx="734">
                  <c:v>0.26204371209520538</c:v>
                </c:pt>
                <c:pt idx="735">
                  <c:v>0.26641500800732099</c:v>
                </c:pt>
                <c:pt idx="736">
                  <c:v>0.26373876436454657</c:v>
                </c:pt>
                <c:pt idx="737">
                  <c:v>0.26331426056338031</c:v>
                </c:pt>
                <c:pt idx="738">
                  <c:v>0.26410511206801374</c:v>
                </c:pt>
                <c:pt idx="739">
                  <c:v>0.2623182114174083</c:v>
                </c:pt>
                <c:pt idx="740">
                  <c:v>0.26018049746863309</c:v>
                </c:pt>
                <c:pt idx="741">
                  <c:v>0.25801247580124753</c:v>
                </c:pt>
                <c:pt idx="742">
                  <c:v>0.25832967996492767</c:v>
                </c:pt>
                <c:pt idx="743">
                  <c:v>0.25360008794107947</c:v>
                </c:pt>
                <c:pt idx="744">
                  <c:v>0.25101488497970231</c:v>
                </c:pt>
                <c:pt idx="745">
                  <c:v>0.24921735241502682</c:v>
                </c:pt>
                <c:pt idx="746">
                  <c:v>0.24946454740164581</c:v>
                </c:pt>
                <c:pt idx="747">
                  <c:v>0.25452153896744489</c:v>
                </c:pt>
                <c:pt idx="748">
                  <c:v>0.25384108867427568</c:v>
                </c:pt>
                <c:pt idx="749">
                  <c:v>0.25278974698928292</c:v>
                </c:pt>
                <c:pt idx="750">
                  <c:v>0.25042035646228</c:v>
                </c:pt>
                <c:pt idx="751">
                  <c:v>0.25365086497416311</c:v>
                </c:pt>
                <c:pt idx="752">
                  <c:v>0.25564074479737131</c:v>
                </c:pt>
                <c:pt idx="753">
                  <c:v>0.25460020073603207</c:v>
                </c:pt>
                <c:pt idx="754">
                  <c:v>0.25010998680158381</c:v>
                </c:pt>
                <c:pt idx="755">
                  <c:v>0.24986490867826652</c:v>
                </c:pt>
                <c:pt idx="756">
                  <c:v>0.25567162604199645</c:v>
                </c:pt>
                <c:pt idx="757">
                  <c:v>0.25756457564575647</c:v>
                </c:pt>
                <c:pt idx="758">
                  <c:v>0.25744794447410568</c:v>
                </c:pt>
                <c:pt idx="759">
                  <c:v>0.25558023907754152</c:v>
                </c:pt>
                <c:pt idx="760">
                  <c:v>0.25393971443680596</c:v>
                </c:pt>
                <c:pt idx="761">
                  <c:v>0.25732795242141038</c:v>
                </c:pt>
                <c:pt idx="762">
                  <c:v>0.25750211327134404</c:v>
                </c:pt>
                <c:pt idx="763">
                  <c:v>0.25434322033898304</c:v>
                </c:pt>
                <c:pt idx="764">
                  <c:v>0.2519510651761232</c:v>
                </c:pt>
                <c:pt idx="765">
                  <c:v>0.25094657130837189</c:v>
                </c:pt>
                <c:pt idx="766">
                  <c:v>0.2516684607104413</c:v>
                </c:pt>
                <c:pt idx="767">
                  <c:v>0.24869052815364467</c:v>
                </c:pt>
                <c:pt idx="768">
                  <c:v>0.25243036592026213</c:v>
                </c:pt>
                <c:pt idx="769">
                  <c:v>0.2498373454782043</c:v>
                </c:pt>
                <c:pt idx="770">
                  <c:v>0.25130378096479788</c:v>
                </c:pt>
                <c:pt idx="771">
                  <c:v>0.25134408602150538</c:v>
                </c:pt>
                <c:pt idx="772">
                  <c:v>0.24857302742025744</c:v>
                </c:pt>
                <c:pt idx="773">
                  <c:v>0.24789169995561472</c:v>
                </c:pt>
                <c:pt idx="774">
                  <c:v>0.25108601216333626</c:v>
                </c:pt>
                <c:pt idx="775">
                  <c:v>0.25</c:v>
                </c:pt>
                <c:pt idx="776">
                  <c:v>0.25080906148867316</c:v>
                </c:pt>
                <c:pt idx="777">
                  <c:v>0.25100598151169112</c:v>
                </c:pt>
                <c:pt idx="778">
                  <c:v>0.25159753059677248</c:v>
                </c:pt>
                <c:pt idx="779">
                  <c:v>0.2481906246520432</c:v>
                </c:pt>
                <c:pt idx="780">
                  <c:v>0.24944320712694876</c:v>
                </c:pt>
                <c:pt idx="781">
                  <c:v>0.24755848285260051</c:v>
                </c:pt>
                <c:pt idx="782">
                  <c:v>0.24977272727272729</c:v>
                </c:pt>
                <c:pt idx="783">
                  <c:v>0.25110581830554612</c:v>
                </c:pt>
                <c:pt idx="784">
                  <c:v>0.25125056844020011</c:v>
                </c:pt>
                <c:pt idx="785">
                  <c:v>0.24927857935627085</c:v>
                </c:pt>
                <c:pt idx="786">
                  <c:v>0.25173821873965346</c:v>
                </c:pt>
                <c:pt idx="787">
                  <c:v>0.25134033883765816</c:v>
                </c:pt>
                <c:pt idx="788">
                  <c:v>0.25485984319621952</c:v>
                </c:pt>
                <c:pt idx="789">
                  <c:v>0.25252310634229258</c:v>
                </c:pt>
                <c:pt idx="790">
                  <c:v>0.25512456638284453</c:v>
                </c:pt>
                <c:pt idx="791">
                  <c:v>0.25394998430469812</c:v>
                </c:pt>
                <c:pt idx="792">
                  <c:v>0.25578231292517006</c:v>
                </c:pt>
                <c:pt idx="793">
                  <c:v>0.25609256604546388</c:v>
                </c:pt>
                <c:pt idx="794">
                  <c:v>0.25484397307770751</c:v>
                </c:pt>
                <c:pt idx="795">
                  <c:v>0.25510930350788003</c:v>
                </c:pt>
                <c:pt idx="796">
                  <c:v>0.2554908570844826</c:v>
                </c:pt>
                <c:pt idx="797">
                  <c:v>0.25478750640040959</c:v>
                </c:pt>
                <c:pt idx="798">
                  <c:v>0.25610621262795175</c:v>
                </c:pt>
                <c:pt idx="799">
                  <c:v>0.25574334581520086</c:v>
                </c:pt>
                <c:pt idx="800">
                  <c:v>0.25677021107128634</c:v>
                </c:pt>
                <c:pt idx="801">
                  <c:v>0.25719960278053622</c:v>
                </c:pt>
                <c:pt idx="802">
                  <c:v>0.25575141918135647</c:v>
                </c:pt>
                <c:pt idx="803">
                  <c:v>0.25688257082791072</c:v>
                </c:pt>
                <c:pt idx="804">
                  <c:v>0.26185770750988141</c:v>
                </c:pt>
                <c:pt idx="805">
                  <c:v>0.26002574512327958</c:v>
                </c:pt>
                <c:pt idx="806">
                  <c:v>0.26050335906948763</c:v>
                </c:pt>
                <c:pt idx="807">
                  <c:v>0.25962301587301589</c:v>
                </c:pt>
                <c:pt idx="808">
                  <c:v>0.25834399921236584</c:v>
                </c:pt>
                <c:pt idx="809">
                  <c:v>0.25677150510963387</c:v>
                </c:pt>
                <c:pt idx="810">
                  <c:v>0.25490794425795948</c:v>
                </c:pt>
                <c:pt idx="811">
                  <c:v>0.25572711676253912</c:v>
                </c:pt>
                <c:pt idx="812">
                  <c:v>0.25610244097639057</c:v>
                </c:pt>
                <c:pt idx="813">
                  <c:v>0.25537181899197942</c:v>
                </c:pt>
                <c:pt idx="814">
                  <c:v>0.25560842963970087</c:v>
                </c:pt>
                <c:pt idx="815">
                  <c:v>0.25378787878787878</c:v>
                </c:pt>
                <c:pt idx="816">
                  <c:v>0.25591314462970144</c:v>
                </c:pt>
                <c:pt idx="817">
                  <c:v>0.25734225065425997</c:v>
                </c:pt>
                <c:pt idx="818">
                  <c:v>0.2572533849129594</c:v>
                </c:pt>
                <c:pt idx="819">
                  <c:v>0.25739988392338942</c:v>
                </c:pt>
                <c:pt idx="820">
                  <c:v>0.25531914893617025</c:v>
                </c:pt>
                <c:pt idx="821">
                  <c:v>0.2563872255489022</c:v>
                </c:pt>
                <c:pt idx="822">
                  <c:v>0.25606090963734723</c:v>
                </c:pt>
                <c:pt idx="823">
                  <c:v>0.25663189269746645</c:v>
                </c:pt>
                <c:pt idx="824">
                  <c:v>0.25769155398785026</c:v>
                </c:pt>
                <c:pt idx="825">
                  <c:v>0.25772294540509039</c:v>
                </c:pt>
                <c:pt idx="826">
                  <c:v>0.25845946206497639</c:v>
                </c:pt>
                <c:pt idx="827">
                  <c:v>0.25928046569329133</c:v>
                </c:pt>
                <c:pt idx="828">
                  <c:v>0.25847093633673762</c:v>
                </c:pt>
                <c:pt idx="829">
                  <c:v>0.25807370820668696</c:v>
                </c:pt>
                <c:pt idx="830">
                  <c:v>0.25822928490351876</c:v>
                </c:pt>
                <c:pt idx="831">
                  <c:v>0.25922474841595233</c:v>
                </c:pt>
                <c:pt idx="832">
                  <c:v>0.25933184023889511</c:v>
                </c:pt>
                <c:pt idx="833">
                  <c:v>0.26049475262368815</c:v>
                </c:pt>
                <c:pt idx="834">
                  <c:v>0.26012212306247062</c:v>
                </c:pt>
                <c:pt idx="835">
                  <c:v>0.25964322405902684</c:v>
                </c:pt>
                <c:pt idx="836">
                  <c:v>0.25805236391034092</c:v>
                </c:pt>
                <c:pt idx="837">
                  <c:v>0.25845157604037711</c:v>
                </c:pt>
                <c:pt idx="838">
                  <c:v>0.25830540928674006</c:v>
                </c:pt>
                <c:pt idx="839">
                  <c:v>0.25855906696764486</c:v>
                </c:pt>
                <c:pt idx="840">
                  <c:v>0.26056603773584908</c:v>
                </c:pt>
                <c:pt idx="841">
                  <c:v>0.26015721185718343</c:v>
                </c:pt>
                <c:pt idx="842">
                  <c:v>0.26087378640776698</c:v>
                </c:pt>
                <c:pt idx="843">
                  <c:v>0.25885452239242857</c:v>
                </c:pt>
                <c:pt idx="844">
                  <c:v>0.258988656027687</c:v>
                </c:pt>
                <c:pt idx="845">
                  <c:v>0.25921713581651029</c:v>
                </c:pt>
                <c:pt idx="846">
                  <c:v>0.25869565217391305</c:v>
                </c:pt>
                <c:pt idx="847">
                  <c:v>0.26085733045680515</c:v>
                </c:pt>
                <c:pt idx="848">
                  <c:v>0.25936975573373111</c:v>
                </c:pt>
                <c:pt idx="849">
                  <c:v>0.25947251114413078</c:v>
                </c:pt>
                <c:pt idx="850">
                  <c:v>0.26046901172529313</c:v>
                </c:pt>
                <c:pt idx="851">
                  <c:v>0.25926264751623823</c:v>
                </c:pt>
                <c:pt idx="852">
                  <c:v>0.25868197976483459</c:v>
                </c:pt>
                <c:pt idx="853">
                  <c:v>0.26017081458352465</c:v>
                </c:pt>
                <c:pt idx="854">
                  <c:v>0.2609527279351489</c:v>
                </c:pt>
                <c:pt idx="855">
                  <c:v>0.25968317919604433</c:v>
                </c:pt>
                <c:pt idx="856">
                  <c:v>0.2586159105608426</c:v>
                </c:pt>
                <c:pt idx="857">
                  <c:v>0.25939815238269459</c:v>
                </c:pt>
                <c:pt idx="858">
                  <c:v>0.26138045891931905</c:v>
                </c:pt>
                <c:pt idx="859">
                  <c:v>0.26265082779908333</c:v>
                </c:pt>
                <c:pt idx="860">
                  <c:v>0.25934974628829166</c:v>
                </c:pt>
                <c:pt idx="861">
                  <c:v>0.2568719471315008</c:v>
                </c:pt>
                <c:pt idx="862">
                  <c:v>0.25822784810126581</c:v>
                </c:pt>
                <c:pt idx="863">
                  <c:v>0.2589803012746234</c:v>
                </c:pt>
                <c:pt idx="864">
                  <c:v>0.25958588957055218</c:v>
                </c:pt>
                <c:pt idx="865">
                  <c:v>0.25895843287147635</c:v>
                </c:pt>
                <c:pt idx="866">
                  <c:v>0.25838734273732367</c:v>
                </c:pt>
                <c:pt idx="867">
                  <c:v>0.26064576509124943</c:v>
                </c:pt>
                <c:pt idx="868">
                  <c:v>0.26229814244375993</c:v>
                </c:pt>
                <c:pt idx="869">
                  <c:v>0.26202427671807976</c:v>
                </c:pt>
                <c:pt idx="870">
                  <c:v>0.26288894972168991</c:v>
                </c:pt>
                <c:pt idx="871">
                  <c:v>0.26182478438492962</c:v>
                </c:pt>
                <c:pt idx="872">
                  <c:v>0.26157938182151702</c:v>
                </c:pt>
                <c:pt idx="873">
                  <c:v>0.26473271300857504</c:v>
                </c:pt>
                <c:pt idx="874">
                  <c:v>0.26517399514432155</c:v>
                </c:pt>
                <c:pt idx="875">
                  <c:v>0.26270881983114786</c:v>
                </c:pt>
                <c:pt idx="876">
                  <c:v>0.26215511818100118</c:v>
                </c:pt>
                <c:pt idx="877">
                  <c:v>0.26261154616645421</c:v>
                </c:pt>
                <c:pt idx="878">
                  <c:v>0.26217673398519603</c:v>
                </c:pt>
                <c:pt idx="879">
                  <c:v>0.26114419779823139</c:v>
                </c:pt>
                <c:pt idx="880">
                  <c:v>0.26047391656906027</c:v>
                </c:pt>
                <c:pt idx="881">
                  <c:v>0.26207577662057824</c:v>
                </c:pt>
                <c:pt idx="882">
                  <c:v>0.2612028840010952</c:v>
                </c:pt>
                <c:pt idx="883">
                  <c:v>0.26032381298890306</c:v>
                </c:pt>
                <c:pt idx="884">
                  <c:v>0.26118598382749325</c:v>
                </c:pt>
                <c:pt idx="885">
                  <c:v>0.26211235955056178</c:v>
                </c:pt>
                <c:pt idx="886">
                  <c:v>0.26236637071933322</c:v>
                </c:pt>
                <c:pt idx="887">
                  <c:v>0.26258895594991438</c:v>
                </c:pt>
                <c:pt idx="888">
                  <c:v>0.26380368098159507</c:v>
                </c:pt>
                <c:pt idx="889">
                  <c:v>0.26475686524952102</c:v>
                </c:pt>
                <c:pt idx="890">
                  <c:v>0.2637702235957099</c:v>
                </c:pt>
                <c:pt idx="891">
                  <c:v>0.2663593637020969</c:v>
                </c:pt>
                <c:pt idx="892">
                  <c:v>0.26784267842678428</c:v>
                </c:pt>
                <c:pt idx="893">
                  <c:v>0.26807902029140962</c:v>
                </c:pt>
                <c:pt idx="894">
                  <c:v>0.26897171082173327</c:v>
                </c:pt>
                <c:pt idx="895">
                  <c:v>0.26883070301291251</c:v>
                </c:pt>
                <c:pt idx="896">
                  <c:v>0.26883281902341621</c:v>
                </c:pt>
                <c:pt idx="897">
                  <c:v>0.26866890481807459</c:v>
                </c:pt>
                <c:pt idx="898">
                  <c:v>0.26937932273421361</c:v>
                </c:pt>
                <c:pt idx="899">
                  <c:v>0.26823592589277723</c:v>
                </c:pt>
                <c:pt idx="900">
                  <c:v>0.26940598481464939</c:v>
                </c:pt>
                <c:pt idx="901">
                  <c:v>0.26831436699857752</c:v>
                </c:pt>
                <c:pt idx="902">
                  <c:v>0.26756564939673527</c:v>
                </c:pt>
                <c:pt idx="903">
                  <c:v>0.26883439943141435</c:v>
                </c:pt>
                <c:pt idx="904">
                  <c:v>0.26706363313188769</c:v>
                </c:pt>
                <c:pt idx="905">
                  <c:v>0.26713926776740848</c:v>
                </c:pt>
                <c:pt idx="906">
                  <c:v>0.26471366804906027</c:v>
                </c:pt>
                <c:pt idx="907">
                  <c:v>0.26498283903898617</c:v>
                </c:pt>
                <c:pt idx="908">
                  <c:v>0.26514818397678303</c:v>
                </c:pt>
                <c:pt idx="909">
                  <c:v>0.26622296173044924</c:v>
                </c:pt>
                <c:pt idx="910">
                  <c:v>0.26525268394867768</c:v>
                </c:pt>
                <c:pt idx="911">
                  <c:v>0.26435980127255293</c:v>
                </c:pt>
                <c:pt idx="912">
                  <c:v>0.26341720922048217</c:v>
                </c:pt>
                <c:pt idx="913">
                  <c:v>0.26417728145175362</c:v>
                </c:pt>
                <c:pt idx="914">
                  <c:v>0.2634647176542243</c:v>
                </c:pt>
                <c:pt idx="915">
                  <c:v>0.26381555790214711</c:v>
                </c:pt>
                <c:pt idx="916">
                  <c:v>0.26403615504953937</c:v>
                </c:pt>
                <c:pt idx="917">
                  <c:v>0.26314865220827111</c:v>
                </c:pt>
                <c:pt idx="918">
                  <c:v>0.26490599820948968</c:v>
                </c:pt>
                <c:pt idx="919">
                  <c:v>0.26572658181485215</c:v>
                </c:pt>
                <c:pt idx="920">
                  <c:v>0.26573745103398017</c:v>
                </c:pt>
                <c:pt idx="921">
                  <c:v>0.26722166315982071</c:v>
                </c:pt>
                <c:pt idx="922">
                  <c:v>0.26641172721478651</c:v>
                </c:pt>
                <c:pt idx="923">
                  <c:v>0.26793773602284243</c:v>
                </c:pt>
                <c:pt idx="924">
                  <c:v>0.26920569885464196</c:v>
                </c:pt>
                <c:pt idx="925">
                  <c:v>0.26847606821932879</c:v>
                </c:pt>
                <c:pt idx="926">
                  <c:v>0.26897988766080816</c:v>
                </c:pt>
                <c:pt idx="927">
                  <c:v>0.27050896840571792</c:v>
                </c:pt>
                <c:pt idx="928">
                  <c:v>0.27104472003006391</c:v>
                </c:pt>
                <c:pt idx="929">
                  <c:v>0.26973560847552974</c:v>
                </c:pt>
                <c:pt idx="930">
                  <c:v>0.2699971668712815</c:v>
                </c:pt>
                <c:pt idx="931">
                  <c:v>0.27075172542436116</c:v>
                </c:pt>
                <c:pt idx="932">
                  <c:v>0.27016166713391271</c:v>
                </c:pt>
                <c:pt idx="933">
                  <c:v>0.27050772218625729</c:v>
                </c:pt>
                <c:pt idx="934">
                  <c:v>0.27073306182895224</c:v>
                </c:pt>
                <c:pt idx="935">
                  <c:v>0.27082194277382904</c:v>
                </c:pt>
                <c:pt idx="936">
                  <c:v>0.27172138581534555</c:v>
                </c:pt>
                <c:pt idx="937">
                  <c:v>0.27184203408168783</c:v>
                </c:pt>
                <c:pt idx="938">
                  <c:v>0.27190930358106891</c:v>
                </c:pt>
                <c:pt idx="939">
                  <c:v>0.27177042101475352</c:v>
                </c:pt>
                <c:pt idx="940">
                  <c:v>0.27347236135142522</c:v>
                </c:pt>
                <c:pt idx="941">
                  <c:v>0.27449918787222527</c:v>
                </c:pt>
                <c:pt idx="942">
                  <c:v>0.27532303243878192</c:v>
                </c:pt>
                <c:pt idx="943">
                  <c:v>0.2756005056890013</c:v>
                </c:pt>
                <c:pt idx="944">
                  <c:v>0.27705782464920903</c:v>
                </c:pt>
                <c:pt idx="945">
                  <c:v>0.27486631016042778</c:v>
                </c:pt>
                <c:pt idx="946">
                  <c:v>0.27542297417631345</c:v>
                </c:pt>
                <c:pt idx="947">
                  <c:v>0.27707741477272729</c:v>
                </c:pt>
                <c:pt idx="948">
                  <c:v>0.27824945295404813</c:v>
                </c:pt>
                <c:pt idx="949">
                  <c:v>0.27890084886671918</c:v>
                </c:pt>
                <c:pt idx="950">
                  <c:v>0.27800104840118822</c:v>
                </c:pt>
                <c:pt idx="951">
                  <c:v>0.27737670696703487</c:v>
                </c:pt>
                <c:pt idx="952">
                  <c:v>0.27821567778258982</c:v>
                </c:pt>
                <c:pt idx="953">
                  <c:v>0.27897107223280793</c:v>
                </c:pt>
                <c:pt idx="954">
                  <c:v>0.27855225560654606</c:v>
                </c:pt>
                <c:pt idx="955">
                  <c:v>0.27841250751653634</c:v>
                </c:pt>
                <c:pt idx="956">
                  <c:v>0.27813834329632792</c:v>
                </c:pt>
                <c:pt idx="957">
                  <c:v>0.2781954887218045</c:v>
                </c:pt>
                <c:pt idx="958">
                  <c:v>0.27938259894800377</c:v>
                </c:pt>
                <c:pt idx="959">
                  <c:v>0.28081310575521057</c:v>
                </c:pt>
                <c:pt idx="960">
                  <c:v>0.27995911762200831</c:v>
                </c:pt>
                <c:pt idx="961">
                  <c:v>0.28021225607668609</c:v>
                </c:pt>
                <c:pt idx="962">
                  <c:v>0.2822974710672953</c:v>
                </c:pt>
                <c:pt idx="963">
                  <c:v>0.28358208955223885</c:v>
                </c:pt>
                <c:pt idx="964">
                  <c:v>0.28221957040572793</c:v>
                </c:pt>
                <c:pt idx="965">
                  <c:v>0.28177172061328787</c:v>
                </c:pt>
                <c:pt idx="966">
                  <c:v>0.28068376068376072</c:v>
                </c:pt>
                <c:pt idx="967">
                  <c:v>0.28073005093378611</c:v>
                </c:pt>
                <c:pt idx="968">
                  <c:v>0.28182889861906363</c:v>
                </c:pt>
                <c:pt idx="969">
                  <c:v>0.28158602150537637</c:v>
                </c:pt>
                <c:pt idx="970">
                  <c:v>0.28218992903007772</c:v>
                </c:pt>
                <c:pt idx="971">
                  <c:v>0.28391007830260168</c:v>
                </c:pt>
                <c:pt idx="972">
                  <c:v>0.28414889167712254</c:v>
                </c:pt>
                <c:pt idx="973">
                  <c:v>0.28369801236011361</c:v>
                </c:pt>
                <c:pt idx="974">
                  <c:v>0.28498706500876242</c:v>
                </c:pt>
                <c:pt idx="975">
                  <c:v>0.28616222460599061</c:v>
                </c:pt>
                <c:pt idx="976">
                  <c:v>0.28716299777393023</c:v>
                </c:pt>
                <c:pt idx="977">
                  <c:v>0.28795241286863271</c:v>
                </c:pt>
                <c:pt idx="978">
                  <c:v>0.28737167181370504</c:v>
                </c:pt>
                <c:pt idx="979">
                  <c:v>0.28830244870946398</c:v>
                </c:pt>
                <c:pt idx="980">
                  <c:v>0.29015415216310292</c:v>
                </c:pt>
                <c:pt idx="981">
                  <c:v>0.29449677739216662</c:v>
                </c:pt>
                <c:pt idx="982">
                  <c:v>0.29283310073064611</c:v>
                </c:pt>
                <c:pt idx="983">
                  <c:v>0.29625051503914301</c:v>
                </c:pt>
                <c:pt idx="984">
                  <c:v>0.29464888588791355</c:v>
                </c:pt>
                <c:pt idx="985">
                  <c:v>0.2914223488021444</c:v>
                </c:pt>
                <c:pt idx="986">
                  <c:v>0.29422472281979151</c:v>
                </c:pt>
                <c:pt idx="987">
                  <c:v>0.29307297365541618</c:v>
                </c:pt>
                <c:pt idx="988">
                  <c:v>0.29513917739925222</c:v>
                </c:pt>
                <c:pt idx="989">
                  <c:v>0.29339686861810754</c:v>
                </c:pt>
                <c:pt idx="990">
                  <c:v>0.29096045197740117</c:v>
                </c:pt>
                <c:pt idx="991">
                  <c:v>0.29024260669381974</c:v>
                </c:pt>
                <c:pt idx="992">
                  <c:v>0.28923242854574865</c:v>
                </c:pt>
                <c:pt idx="993">
                  <c:v>0.29149449035812675</c:v>
                </c:pt>
                <c:pt idx="994">
                  <c:v>0.2922386255719589</c:v>
                </c:pt>
                <c:pt idx="995">
                  <c:v>0.29237973605789702</c:v>
                </c:pt>
                <c:pt idx="996">
                  <c:v>0.2894215018536081</c:v>
                </c:pt>
                <c:pt idx="997">
                  <c:v>0.28992887874264645</c:v>
                </c:pt>
                <c:pt idx="998">
                  <c:v>0.29188240456340497</c:v>
                </c:pt>
                <c:pt idx="999">
                  <c:v>0.29039145907473307</c:v>
                </c:pt>
                <c:pt idx="1000">
                  <c:v>0.29026485325697921</c:v>
                </c:pt>
                <c:pt idx="1001">
                  <c:v>0.28993862748744653</c:v>
                </c:pt>
                <c:pt idx="1002">
                  <c:v>0.2907807917888563</c:v>
                </c:pt>
                <c:pt idx="1003">
                  <c:v>0.29254479621205093</c:v>
                </c:pt>
                <c:pt idx="1004">
                  <c:v>0.29521424596549806</c:v>
                </c:pt>
                <c:pt idx="1005">
                  <c:v>0.29607166184566575</c:v>
                </c:pt>
                <c:pt idx="1006">
                  <c:v>0.29676778620440586</c:v>
                </c:pt>
                <c:pt idx="1007">
                  <c:v>0.29596781567157354</c:v>
                </c:pt>
                <c:pt idx="1008">
                  <c:v>0.29647540221333579</c:v>
                </c:pt>
                <c:pt idx="1009">
                  <c:v>0.296202302184356</c:v>
                </c:pt>
                <c:pt idx="1010">
                  <c:v>0.29617920693704275</c:v>
                </c:pt>
                <c:pt idx="1011">
                  <c:v>0.29507582849653624</c:v>
                </c:pt>
                <c:pt idx="1012">
                  <c:v>0.29310835150251213</c:v>
                </c:pt>
                <c:pt idx="1013">
                  <c:v>0.29244044269367847</c:v>
                </c:pt>
                <c:pt idx="1014">
                  <c:v>0.29438943894389441</c:v>
                </c:pt>
                <c:pt idx="1015">
                  <c:v>0.29573980760421437</c:v>
                </c:pt>
                <c:pt idx="1016">
                  <c:v>0.29403719912472648</c:v>
                </c:pt>
                <c:pt idx="1017">
                  <c:v>0.29531549630170761</c:v>
                </c:pt>
                <c:pt idx="1018">
                  <c:v>0.29562499999999997</c:v>
                </c:pt>
                <c:pt idx="1019">
                  <c:v>0.2936763129689175</c:v>
                </c:pt>
                <c:pt idx="1020">
                  <c:v>0.29142143748885324</c:v>
                </c:pt>
                <c:pt idx="1021">
                  <c:v>0.2906112950863689</c:v>
                </c:pt>
                <c:pt idx="1022">
                  <c:v>0.28911228794542682</c:v>
                </c:pt>
                <c:pt idx="1023">
                  <c:v>0.28739618508715892</c:v>
                </c:pt>
                <c:pt idx="1024">
                  <c:v>0.2881076627300192</c:v>
                </c:pt>
                <c:pt idx="1025">
                  <c:v>0.2859802643827965</c:v>
                </c:pt>
                <c:pt idx="1026">
                  <c:v>0.28562158153332712</c:v>
                </c:pt>
                <c:pt idx="1027">
                  <c:v>0.28438575281316841</c:v>
                </c:pt>
                <c:pt idx="1028">
                  <c:v>0.28298627770847329</c:v>
                </c:pt>
                <c:pt idx="1029">
                  <c:v>0.28221274946715752</c:v>
                </c:pt>
                <c:pt idx="1030">
                  <c:v>0.28581159984429738</c:v>
                </c:pt>
                <c:pt idx="1031">
                  <c:v>0.28414872798434443</c:v>
                </c:pt>
                <c:pt idx="1032">
                  <c:v>0.28229804607757364</c:v>
                </c:pt>
                <c:pt idx="1033">
                  <c:v>0.28140608802186412</c:v>
                </c:pt>
                <c:pt idx="1034">
                  <c:v>0.28107502799552075</c:v>
                </c:pt>
                <c:pt idx="1035">
                  <c:v>0.28167839940718786</c:v>
                </c:pt>
                <c:pt idx="1036">
                  <c:v>0.28186614829214107</c:v>
                </c:pt>
                <c:pt idx="1037">
                  <c:v>0.28460696698887472</c:v>
                </c:pt>
                <c:pt idx="1038">
                  <c:v>0.28280893752849978</c:v>
                </c:pt>
                <c:pt idx="1039">
                  <c:v>0.2836433260393873</c:v>
                </c:pt>
                <c:pt idx="1040">
                  <c:v>0.28145509094318394</c:v>
                </c:pt>
                <c:pt idx="1041">
                  <c:v>0.28250535930655229</c:v>
                </c:pt>
                <c:pt idx="1042">
                  <c:v>0.28337020648967548</c:v>
                </c:pt>
                <c:pt idx="1043">
                  <c:v>0.28196506958064821</c:v>
                </c:pt>
                <c:pt idx="1044">
                  <c:v>0.28412205371825328</c:v>
                </c:pt>
                <c:pt idx="1045">
                  <c:v>0.28575310207408749</c:v>
                </c:pt>
                <c:pt idx="1046">
                  <c:v>0.28702043743277161</c:v>
                </c:pt>
                <c:pt idx="1047">
                  <c:v>0.28337068579112507</c:v>
                </c:pt>
                <c:pt idx="1048">
                  <c:v>0.28322656320490841</c:v>
                </c:pt>
                <c:pt idx="1049">
                  <c:v>0.28316257140266571</c:v>
                </c:pt>
                <c:pt idx="1050">
                  <c:v>0.28511834587829876</c:v>
                </c:pt>
                <c:pt idx="1051">
                  <c:v>0.28476410074494501</c:v>
                </c:pt>
                <c:pt idx="1052">
                  <c:v>0.28176795580110497</c:v>
                </c:pt>
                <c:pt idx="1053">
                  <c:v>0.28458882889262638</c:v>
                </c:pt>
                <c:pt idx="1054">
                  <c:v>0.28577758085954807</c:v>
                </c:pt>
                <c:pt idx="1055">
                  <c:v>0.28498976777293356</c:v>
                </c:pt>
                <c:pt idx="1056">
                  <c:v>0.28622001947074965</c:v>
                </c:pt>
                <c:pt idx="1057">
                  <c:v>0.28528207866168359</c:v>
                </c:pt>
                <c:pt idx="1058">
                  <c:v>0.28563586459286366</c:v>
                </c:pt>
                <c:pt idx="1059">
                  <c:v>0.28629292092423825</c:v>
                </c:pt>
                <c:pt idx="1060">
                  <c:v>0.28390730311143936</c:v>
                </c:pt>
                <c:pt idx="1061">
                  <c:v>0.28394605579161275</c:v>
                </c:pt>
                <c:pt idx="1062">
                  <c:v>0.28506250570307506</c:v>
                </c:pt>
                <c:pt idx="1063">
                  <c:v>0.28718462519355131</c:v>
                </c:pt>
                <c:pt idx="1064">
                  <c:v>0.28661475713756029</c:v>
                </c:pt>
                <c:pt idx="1065">
                  <c:v>0.28736166651167117</c:v>
                </c:pt>
                <c:pt idx="1066">
                  <c:v>0.28584764749813291</c:v>
                </c:pt>
                <c:pt idx="1067">
                  <c:v>0.28522694968255474</c:v>
                </c:pt>
                <c:pt idx="1068">
                  <c:v>0.28704927317349443</c:v>
                </c:pt>
                <c:pt idx="1069">
                  <c:v>0.28699040197662262</c:v>
                </c:pt>
                <c:pt idx="1070">
                  <c:v>0.28719820325659745</c:v>
                </c:pt>
                <c:pt idx="1071">
                  <c:v>0.28629759756908174</c:v>
                </c:pt>
                <c:pt idx="1072">
                  <c:v>0.28667742854429779</c:v>
                </c:pt>
                <c:pt idx="1073">
                  <c:v>0.28794025447169463</c:v>
                </c:pt>
                <c:pt idx="1074">
                  <c:v>0.29058189458299077</c:v>
                </c:pt>
                <c:pt idx="1075">
                  <c:v>0.29109928758228876</c:v>
                </c:pt>
                <c:pt idx="1076">
                  <c:v>0.28967530098504196</c:v>
                </c:pt>
                <c:pt idx="1077">
                  <c:v>0.28973824834707002</c:v>
                </c:pt>
                <c:pt idx="1078">
                  <c:v>0.28867652362062751</c:v>
                </c:pt>
                <c:pt idx="1079">
                  <c:v>0.28964836742016503</c:v>
                </c:pt>
                <c:pt idx="1080">
                  <c:v>0.28992193044712561</c:v>
                </c:pt>
                <c:pt idx="1081">
                  <c:v>0.29036839769196626</c:v>
                </c:pt>
                <c:pt idx="1082">
                  <c:v>0.28979483551467988</c:v>
                </c:pt>
                <c:pt idx="1083">
                  <c:v>0.28987173816895184</c:v>
                </c:pt>
                <c:pt idx="1084">
                  <c:v>0.29113698995466264</c:v>
                </c:pt>
                <c:pt idx="1085">
                  <c:v>0.29226862796602754</c:v>
                </c:pt>
                <c:pt idx="1086">
                  <c:v>0.29163011054570981</c:v>
                </c:pt>
                <c:pt idx="1087">
                  <c:v>0.2911303121142656</c:v>
                </c:pt>
                <c:pt idx="1088">
                  <c:v>0.29200000000000004</c:v>
                </c:pt>
                <c:pt idx="1089">
                  <c:v>0.29350287406375203</c:v>
                </c:pt>
                <c:pt idx="1090">
                  <c:v>0.29299028616434758</c:v>
                </c:pt>
                <c:pt idx="1091">
                  <c:v>0.29423563268509639</c:v>
                </c:pt>
                <c:pt idx="1092">
                  <c:v>0.29265309688127894</c:v>
                </c:pt>
                <c:pt idx="1093">
                  <c:v>0.29273635328134584</c:v>
                </c:pt>
                <c:pt idx="1094">
                  <c:v>0.29185934909693745</c:v>
                </c:pt>
                <c:pt idx="1095">
                  <c:v>0.29345054945054949</c:v>
                </c:pt>
                <c:pt idx="1096">
                  <c:v>0.29369183040330915</c:v>
                </c:pt>
                <c:pt idx="1097">
                  <c:v>0.29173489614754805</c:v>
                </c:pt>
                <c:pt idx="1098">
                  <c:v>0.29346794373975321</c:v>
                </c:pt>
                <c:pt idx="1099">
                  <c:v>0.29483439162519304</c:v>
                </c:pt>
                <c:pt idx="1100">
                  <c:v>0.29464209172738959</c:v>
                </c:pt>
                <c:pt idx="1101">
                  <c:v>0.29441928040338433</c:v>
                </c:pt>
                <c:pt idx="1102">
                  <c:v>0.29257123473541385</c:v>
                </c:pt>
                <c:pt idx="1103">
                  <c:v>0.29337646858505023</c:v>
                </c:pt>
                <c:pt idx="1104">
                  <c:v>0.2949022939677145</c:v>
                </c:pt>
                <c:pt idx="1105">
                  <c:v>0.29387893134934051</c:v>
                </c:pt>
                <c:pt idx="1106">
                  <c:v>0.2923841343270796</c:v>
                </c:pt>
                <c:pt idx="1107">
                  <c:v>0.29328921693391025</c:v>
                </c:pt>
                <c:pt idx="1108">
                  <c:v>0.29433674765089313</c:v>
                </c:pt>
                <c:pt idx="1109">
                  <c:v>0.29539501478664981</c:v>
                </c:pt>
                <c:pt idx="1110">
                  <c:v>0.29637742207245155</c:v>
                </c:pt>
                <c:pt idx="1111">
                  <c:v>0.29759097035040433</c:v>
                </c:pt>
                <c:pt idx="1112">
                  <c:v>0.29658726136171654</c:v>
                </c:pt>
                <c:pt idx="1113">
                  <c:v>0.29788851351351353</c:v>
                </c:pt>
                <c:pt idx="1114">
                  <c:v>0.29757785467128028</c:v>
                </c:pt>
                <c:pt idx="1115">
                  <c:v>0.29688686408504172</c:v>
                </c:pt>
                <c:pt idx="1116">
                  <c:v>0.29787412119183126</c:v>
                </c:pt>
                <c:pt idx="1117">
                  <c:v>0.29820758649437268</c:v>
                </c:pt>
                <c:pt idx="1118">
                  <c:v>0.29715360706690658</c:v>
                </c:pt>
                <c:pt idx="1119">
                  <c:v>0.29748227817159617</c:v>
                </c:pt>
                <c:pt idx="1120">
                  <c:v>0.29757531227038947</c:v>
                </c:pt>
                <c:pt idx="1121">
                  <c:v>0.29701504810459667</c:v>
                </c:pt>
                <c:pt idx="1122">
                  <c:v>0.29844389844389846</c:v>
                </c:pt>
                <c:pt idx="1123">
                  <c:v>0.2991614600460375</c:v>
                </c:pt>
                <c:pt idx="1124">
                  <c:v>0.29958402662229616</c:v>
                </c:pt>
                <c:pt idx="1125">
                  <c:v>0.29942514371407147</c:v>
                </c:pt>
                <c:pt idx="1126">
                  <c:v>0.30001692620176035</c:v>
                </c:pt>
                <c:pt idx="1127">
                  <c:v>0.30248688885129416</c:v>
                </c:pt>
                <c:pt idx="1128">
                  <c:v>0.30068356118706235</c:v>
                </c:pt>
                <c:pt idx="1129">
                  <c:v>0.30127192617840221</c:v>
                </c:pt>
                <c:pt idx="1130">
                  <c:v>0.30293701639071469</c:v>
                </c:pt>
                <c:pt idx="1131">
                  <c:v>0.30282819755170953</c:v>
                </c:pt>
                <c:pt idx="1132">
                  <c:v>0.30457570715474208</c:v>
                </c:pt>
                <c:pt idx="1133">
                  <c:v>0.30563973063973066</c:v>
                </c:pt>
                <c:pt idx="1134">
                  <c:v>0.30404498153742865</c:v>
                </c:pt>
                <c:pt idx="1135">
                  <c:v>0.30508903704954005</c:v>
                </c:pt>
                <c:pt idx="1136">
                  <c:v>0.3050987521692422</c:v>
                </c:pt>
                <c:pt idx="1137">
                  <c:v>0.30515665796344643</c:v>
                </c:pt>
                <c:pt idx="1138">
                  <c:v>0.30449995931320695</c:v>
                </c:pt>
                <c:pt idx="1139">
                  <c:v>0.30514825676115997</c:v>
                </c:pt>
                <c:pt idx="1140">
                  <c:v>0.30513718147032481</c:v>
                </c:pt>
                <c:pt idx="1141">
                  <c:v>0.30321219987021414</c:v>
                </c:pt>
                <c:pt idx="1142">
                  <c:v>0.30244020685197154</c:v>
                </c:pt>
                <c:pt idx="1143">
                  <c:v>0.30173521850899743</c:v>
                </c:pt>
                <c:pt idx="1144">
                  <c:v>0.30009633911368017</c:v>
                </c:pt>
                <c:pt idx="1145">
                  <c:v>0.29975134354696398</c:v>
                </c:pt>
                <c:pt idx="1146">
                  <c:v>0.30016116035455281</c:v>
                </c:pt>
                <c:pt idx="1147">
                  <c:v>0.30059285370934147</c:v>
                </c:pt>
                <c:pt idx="1148">
                  <c:v>0.30056315366049879</c:v>
                </c:pt>
                <c:pt idx="1149">
                  <c:v>0.30160513643659709</c:v>
                </c:pt>
                <c:pt idx="1150">
                  <c:v>0.30098093946885718</c:v>
                </c:pt>
                <c:pt idx="1151">
                  <c:v>0.30044522181586897</c:v>
                </c:pt>
                <c:pt idx="1152">
                  <c:v>0.29960191082802551</c:v>
                </c:pt>
                <c:pt idx="1153">
                  <c:v>0.29860724233983288</c:v>
                </c:pt>
                <c:pt idx="1154">
                  <c:v>0.29754430580942542</c:v>
                </c:pt>
                <c:pt idx="1155">
                  <c:v>0.29828462515883103</c:v>
                </c:pt>
                <c:pt idx="1156">
                  <c:v>0.29820235443843462</c:v>
                </c:pt>
                <c:pt idx="1157">
                  <c:v>0.29749502982107351</c:v>
                </c:pt>
                <c:pt idx="1158">
                  <c:v>0.29791420700511612</c:v>
                </c:pt>
                <c:pt idx="1159">
                  <c:v>0.29642463380059852</c:v>
                </c:pt>
                <c:pt idx="1160">
                  <c:v>0.2973205891570041</c:v>
                </c:pt>
                <c:pt idx="1161">
                  <c:v>0.29609859486615903</c:v>
                </c:pt>
                <c:pt idx="1162">
                  <c:v>0.29652351738241312</c:v>
                </c:pt>
                <c:pt idx="1163">
                  <c:v>0.29666089147897307</c:v>
                </c:pt>
                <c:pt idx="1164">
                  <c:v>0.29553480342148625</c:v>
                </c:pt>
                <c:pt idx="1165">
                  <c:v>0.29359153834188828</c:v>
                </c:pt>
                <c:pt idx="1166">
                  <c:v>0.29360442470982312</c:v>
                </c:pt>
                <c:pt idx="1167">
                  <c:v>0.29327146171693735</c:v>
                </c:pt>
                <c:pt idx="1168">
                  <c:v>0.29362260654725136</c:v>
                </c:pt>
                <c:pt idx="1169">
                  <c:v>0.29356725146198831</c:v>
                </c:pt>
                <c:pt idx="1170">
                  <c:v>0.2945815115552779</c:v>
                </c:pt>
                <c:pt idx="1171">
                  <c:v>0.29461712238061849</c:v>
                </c:pt>
                <c:pt idx="1172">
                  <c:v>0.29411309062742058</c:v>
                </c:pt>
                <c:pt idx="1173">
                  <c:v>0.29410853913447399</c:v>
                </c:pt>
                <c:pt idx="1174">
                  <c:v>0.29343718670471197</c:v>
                </c:pt>
                <c:pt idx="1175">
                  <c:v>0.29502269405338871</c:v>
                </c:pt>
                <c:pt idx="1176">
                  <c:v>0.29047917319135613</c:v>
                </c:pt>
                <c:pt idx="1177">
                  <c:v>0.28893378924463786</c:v>
                </c:pt>
                <c:pt idx="1178">
                  <c:v>0.28774667278568145</c:v>
                </c:pt>
                <c:pt idx="1179">
                  <c:v>0.28745497739290365</c:v>
                </c:pt>
                <c:pt idx="1180">
                  <c:v>0.29018198501299897</c:v>
                </c:pt>
                <c:pt idx="1181">
                  <c:v>0.29134578726648874</c:v>
                </c:pt>
                <c:pt idx="1182">
                  <c:v>0.29105099643858451</c:v>
                </c:pt>
                <c:pt idx="1183">
                  <c:v>0.2932035905559327</c:v>
                </c:pt>
                <c:pt idx="1184">
                  <c:v>0.29583427837000076</c:v>
                </c:pt>
                <c:pt idx="1185">
                  <c:v>0.29610036275695284</c:v>
                </c:pt>
                <c:pt idx="1186">
                  <c:v>0.2973480579971452</c:v>
                </c:pt>
                <c:pt idx="1187">
                  <c:v>0.29543580903844713</c:v>
                </c:pt>
                <c:pt idx="1188">
                  <c:v>0.29674460566874672</c:v>
                </c:pt>
                <c:pt idx="1189">
                  <c:v>0.29727306686589466</c:v>
                </c:pt>
                <c:pt idx="1190">
                  <c:v>0.29646182495344503</c:v>
                </c:pt>
                <c:pt idx="1191">
                  <c:v>0.29740578309670701</c:v>
                </c:pt>
                <c:pt idx="1192">
                  <c:v>0.29621482211939615</c:v>
                </c:pt>
                <c:pt idx="1193">
                  <c:v>0.29369561898946722</c:v>
                </c:pt>
                <c:pt idx="1194">
                  <c:v>0.29565416634843045</c:v>
                </c:pt>
                <c:pt idx="1195">
                  <c:v>0.29554900627219827</c:v>
                </c:pt>
                <c:pt idx="1196">
                  <c:v>0.29598197521592184</c:v>
                </c:pt>
                <c:pt idx="1197">
                  <c:v>0.29527228289925911</c:v>
                </c:pt>
                <c:pt idx="1198">
                  <c:v>0.29578538221172168</c:v>
                </c:pt>
                <c:pt idx="1199">
                  <c:v>0.29594665467895409</c:v>
                </c:pt>
                <c:pt idx="1200">
                  <c:v>0.29599154525552956</c:v>
                </c:pt>
                <c:pt idx="1201">
                  <c:v>0.29536635471353573</c:v>
                </c:pt>
                <c:pt idx="1202">
                  <c:v>0.29514255543822598</c:v>
                </c:pt>
                <c:pt idx="1203">
                  <c:v>0.29624594002568172</c:v>
                </c:pt>
                <c:pt idx="1204">
                  <c:v>0.29836847775896569</c:v>
                </c:pt>
                <c:pt idx="1205">
                  <c:v>0.29815041271782328</c:v>
                </c:pt>
                <c:pt idx="1206">
                  <c:v>0.29627066512879657</c:v>
                </c:pt>
                <c:pt idx="1207">
                  <c:v>0.29721530802738022</c:v>
                </c:pt>
                <c:pt idx="1208">
                  <c:v>0.29766999524488824</c:v>
                </c:pt>
                <c:pt idx="1209">
                  <c:v>0.29511145874071176</c:v>
                </c:pt>
                <c:pt idx="1210">
                  <c:v>0.29414527238572319</c:v>
                </c:pt>
                <c:pt idx="1211">
                  <c:v>0.29412671496839826</c:v>
                </c:pt>
                <c:pt idx="1212">
                  <c:v>0.29283007193131722</c:v>
                </c:pt>
                <c:pt idx="1213">
                  <c:v>0.29453956501619621</c:v>
                </c:pt>
                <c:pt idx="1214">
                  <c:v>0.29602750190985483</c:v>
                </c:pt>
                <c:pt idx="1215">
                  <c:v>0.29565879664889566</c:v>
                </c:pt>
                <c:pt idx="1216">
                  <c:v>0.29332722553061541</c:v>
                </c:pt>
                <c:pt idx="1217">
                  <c:v>0.29402396481116333</c:v>
                </c:pt>
                <c:pt idx="1218">
                  <c:v>0.29517210213150558</c:v>
                </c:pt>
                <c:pt idx="1219">
                  <c:v>0.29451693189531636</c:v>
                </c:pt>
                <c:pt idx="1220">
                  <c:v>0.29515583927900862</c:v>
                </c:pt>
                <c:pt idx="1221">
                  <c:v>0.29558757316524092</c:v>
                </c:pt>
                <c:pt idx="1222">
                  <c:v>0.29660762533773644</c:v>
                </c:pt>
                <c:pt idx="1223">
                  <c:v>0.2951518778991471</c:v>
                </c:pt>
                <c:pt idx="1224">
                  <c:v>0.29470447044704473</c:v>
                </c:pt>
                <c:pt idx="1225">
                  <c:v>0.29399367755532135</c:v>
                </c:pt>
                <c:pt idx="1226">
                  <c:v>0.29495696814132566</c:v>
                </c:pt>
                <c:pt idx="1227">
                  <c:v>0.29679774853578766</c:v>
                </c:pt>
                <c:pt idx="1228">
                  <c:v>0.2978092195344591</c:v>
                </c:pt>
                <c:pt idx="1229">
                  <c:v>0.29689875342049254</c:v>
                </c:pt>
                <c:pt idx="1230">
                  <c:v>0.29725840654347169</c:v>
                </c:pt>
                <c:pt idx="1231">
                  <c:v>0.2979473039215686</c:v>
                </c:pt>
                <c:pt idx="1232">
                  <c:v>0.29693092681440864</c:v>
                </c:pt>
                <c:pt idx="1233">
                  <c:v>0.29819684447783623</c:v>
                </c:pt>
                <c:pt idx="1234">
                  <c:v>0.2983256092091493</c:v>
                </c:pt>
                <c:pt idx="1235">
                  <c:v>0.29833882071236156</c:v>
                </c:pt>
                <c:pt idx="1236">
                  <c:v>0.29631278284739226</c:v>
                </c:pt>
                <c:pt idx="1237">
                  <c:v>0.29792879781823545</c:v>
                </c:pt>
                <c:pt idx="1238">
                  <c:v>0.29814120931599436</c:v>
                </c:pt>
                <c:pt idx="1239">
                  <c:v>0.29722201861760605</c:v>
                </c:pt>
                <c:pt idx="1240">
                  <c:v>0.29870797239759211</c:v>
                </c:pt>
                <c:pt idx="1241">
                  <c:v>0.29809179989685408</c:v>
                </c:pt>
                <c:pt idx="1242">
                  <c:v>0.29941407698583394</c:v>
                </c:pt>
                <c:pt idx="1243">
                  <c:v>0.30132475114138157</c:v>
                </c:pt>
                <c:pt idx="1244">
                  <c:v>0.30022354694485842</c:v>
                </c:pt>
                <c:pt idx="1245">
                  <c:v>0.29943586698337293</c:v>
                </c:pt>
                <c:pt idx="1246">
                  <c:v>0.30072863766835944</c:v>
                </c:pt>
                <c:pt idx="1247">
                  <c:v>0.30102648021422196</c:v>
                </c:pt>
                <c:pt idx="1248">
                  <c:v>0.30256144506958832</c:v>
                </c:pt>
                <c:pt idx="1249">
                  <c:v>0.30259623992837964</c:v>
                </c:pt>
                <c:pt idx="1250">
                  <c:v>0.30047300848412045</c:v>
                </c:pt>
                <c:pt idx="1251">
                  <c:v>0.3008185026657656</c:v>
                </c:pt>
                <c:pt idx="1252">
                  <c:v>0.30165227746353079</c:v>
                </c:pt>
                <c:pt idx="1253">
                  <c:v>0.30190080190080187</c:v>
                </c:pt>
                <c:pt idx="1254">
                  <c:v>0.30139959583863485</c:v>
                </c:pt>
                <c:pt idx="1255">
                  <c:v>0.30205966984703925</c:v>
                </c:pt>
                <c:pt idx="1256">
                  <c:v>0.30079575596816976</c:v>
                </c:pt>
                <c:pt idx="1257">
                  <c:v>0.29987159150993281</c:v>
                </c:pt>
                <c:pt idx="1258">
                  <c:v>0.30120300751879703</c:v>
                </c:pt>
                <c:pt idx="1259">
                  <c:v>0.30080143809452475</c:v>
                </c:pt>
                <c:pt idx="1260">
                  <c:v>0.29977761304670125</c:v>
                </c:pt>
                <c:pt idx="1261">
                  <c:v>0.29968908773792374</c:v>
                </c:pt>
                <c:pt idx="1262">
                  <c:v>0.29932437561679193</c:v>
                </c:pt>
                <c:pt idx="1263">
                  <c:v>0.29842048765526763</c:v>
                </c:pt>
                <c:pt idx="1264">
                  <c:v>0.2984114684230918</c:v>
                </c:pt>
                <c:pt idx="1265">
                  <c:v>0.29892990074441683</c:v>
                </c:pt>
                <c:pt idx="1266">
                  <c:v>0.29785080205575459</c:v>
                </c:pt>
                <c:pt idx="1267">
                  <c:v>0.29806800618238022</c:v>
                </c:pt>
                <c:pt idx="1268">
                  <c:v>0.29670846394984329</c:v>
                </c:pt>
                <c:pt idx="1269">
                  <c:v>0.29608457321848081</c:v>
                </c:pt>
                <c:pt idx="1270">
                  <c:v>0.29755644911846579</c:v>
                </c:pt>
                <c:pt idx="1271">
                  <c:v>0.29829948039678794</c:v>
                </c:pt>
                <c:pt idx="1272">
                  <c:v>0.29693637077769047</c:v>
                </c:pt>
                <c:pt idx="1273">
                  <c:v>0.29870129870129875</c:v>
                </c:pt>
                <c:pt idx="1274">
                  <c:v>0.29960845732184804</c:v>
                </c:pt>
                <c:pt idx="1275">
                  <c:v>0.30158362302047126</c:v>
                </c:pt>
                <c:pt idx="1276">
                  <c:v>0.30108028289422556</c:v>
                </c:pt>
                <c:pt idx="1277">
                  <c:v>0.30303975058456739</c:v>
                </c:pt>
                <c:pt idx="1278">
                  <c:v>0.30360381673369607</c:v>
                </c:pt>
                <c:pt idx="1279">
                  <c:v>0.30459590433015477</c:v>
                </c:pt>
                <c:pt idx="1280">
                  <c:v>0.30638068050304756</c:v>
                </c:pt>
                <c:pt idx="1281">
                  <c:v>0.30515605875153001</c:v>
                </c:pt>
                <c:pt idx="1282">
                  <c:v>0.30469045995301963</c:v>
                </c:pt>
                <c:pt idx="1283">
                  <c:v>0.30630227001194749</c:v>
                </c:pt>
                <c:pt idx="1284">
                  <c:v>0.3078992601449817</c:v>
                </c:pt>
                <c:pt idx="1285">
                  <c:v>0.30641188325744567</c:v>
                </c:pt>
                <c:pt idx="1286">
                  <c:v>0.30747635933806139</c:v>
                </c:pt>
                <c:pt idx="1287">
                  <c:v>0.30781249999999999</c:v>
                </c:pt>
                <c:pt idx="1288">
                  <c:v>0.30741835265590667</c:v>
                </c:pt>
                <c:pt idx="1289">
                  <c:v>0.3072298325722983</c:v>
                </c:pt>
                <c:pt idx="1290">
                  <c:v>0.30779733009708737</c:v>
                </c:pt>
                <c:pt idx="1291">
                  <c:v>0.30756892996257545</c:v>
                </c:pt>
                <c:pt idx="1292">
                  <c:v>0.30594578176019438</c:v>
                </c:pt>
                <c:pt idx="1293">
                  <c:v>0.30548962560294002</c:v>
                </c:pt>
                <c:pt idx="1294">
                  <c:v>0.30641151209221734</c:v>
                </c:pt>
                <c:pt idx="1295">
                  <c:v>0.30501319261213722</c:v>
                </c:pt>
                <c:pt idx="1296">
                  <c:v>0.30433489478771653</c:v>
                </c:pt>
                <c:pt idx="1297">
                  <c:v>0.30532025561004605</c:v>
                </c:pt>
                <c:pt idx="1298">
                  <c:v>0.30501382350743478</c:v>
                </c:pt>
                <c:pt idx="1299">
                  <c:v>0.30563264081602037</c:v>
                </c:pt>
                <c:pt idx="1300">
                  <c:v>0.30658499234303216</c:v>
                </c:pt>
                <c:pt idx="1301">
                  <c:v>0.30594378743664569</c:v>
                </c:pt>
                <c:pt idx="1302">
                  <c:v>0.30658006649655917</c:v>
                </c:pt>
                <c:pt idx="1303">
                  <c:v>0.30625873582854479</c:v>
                </c:pt>
                <c:pt idx="1304">
                  <c:v>0.30241453502271098</c:v>
                </c:pt>
                <c:pt idx="1305">
                  <c:v>0.3030038836490449</c:v>
                </c:pt>
                <c:pt idx="1306">
                  <c:v>0.30242807250956261</c:v>
                </c:pt>
                <c:pt idx="1307">
                  <c:v>0.30263157894736847</c:v>
                </c:pt>
                <c:pt idx="1308">
                  <c:v>0.30340281489399606</c:v>
                </c:pt>
                <c:pt idx="1309">
                  <c:v>0.30337078651685395</c:v>
                </c:pt>
                <c:pt idx="1310">
                  <c:v>0.30385608691780208</c:v>
                </c:pt>
                <c:pt idx="1311">
                  <c:v>0.30367339981249469</c:v>
                </c:pt>
                <c:pt idx="1312">
                  <c:v>0.30536742295970198</c:v>
                </c:pt>
                <c:pt idx="1313">
                  <c:v>0.30343226662245065</c:v>
                </c:pt>
                <c:pt idx="1314">
                  <c:v>0.30437327535747133</c:v>
                </c:pt>
                <c:pt idx="1315">
                  <c:v>0.30375198462438374</c:v>
                </c:pt>
                <c:pt idx="1316">
                  <c:v>0.30172037376648325</c:v>
                </c:pt>
                <c:pt idx="1317">
                  <c:v>0.30229048295454541</c:v>
                </c:pt>
                <c:pt idx="1318">
                  <c:v>0.30293621928501729</c:v>
                </c:pt>
                <c:pt idx="1319">
                  <c:v>0.30462040535898316</c:v>
                </c:pt>
                <c:pt idx="1320">
                  <c:v>0.30572493224932251</c:v>
                </c:pt>
                <c:pt idx="1321">
                  <c:v>0.30426556587547304</c:v>
                </c:pt>
                <c:pt idx="1322">
                  <c:v>0.30617953717046703</c:v>
                </c:pt>
                <c:pt idx="1323">
                  <c:v>0.3062788398154252</c:v>
                </c:pt>
                <c:pt idx="1324">
                  <c:v>0.30687047994740302</c:v>
                </c:pt>
                <c:pt idx="1325">
                  <c:v>0.30739649811814762</c:v>
                </c:pt>
                <c:pt idx="1326">
                  <c:v>0.30684637010087645</c:v>
                </c:pt>
                <c:pt idx="1327">
                  <c:v>0.30598218073822658</c:v>
                </c:pt>
                <c:pt idx="1328">
                  <c:v>0.30729122147192073</c:v>
                </c:pt>
                <c:pt idx="1329">
                  <c:v>0.30659240169590157</c:v>
                </c:pt>
                <c:pt idx="1330">
                  <c:v>0.30561155913978494</c:v>
                </c:pt>
                <c:pt idx="1331">
                  <c:v>0.30555555555555558</c:v>
                </c:pt>
                <c:pt idx="1332">
                  <c:v>0.30719122310791125</c:v>
                </c:pt>
                <c:pt idx="1333">
                  <c:v>0.30796670630202139</c:v>
                </c:pt>
                <c:pt idx="1334">
                  <c:v>0.30878780263047667</c:v>
                </c:pt>
                <c:pt idx="1335">
                  <c:v>0.30865519229185534</c:v>
                </c:pt>
                <c:pt idx="1336">
                  <c:v>0.31081303489137596</c:v>
                </c:pt>
                <c:pt idx="1337">
                  <c:v>0.31335716066827363</c:v>
                </c:pt>
                <c:pt idx="1338">
                  <c:v>0.31205791794957144</c:v>
                </c:pt>
                <c:pt idx="1339">
                  <c:v>0.31115493440795677</c:v>
                </c:pt>
                <c:pt idx="1340">
                  <c:v>0.31189083820662772</c:v>
                </c:pt>
                <c:pt idx="1341">
                  <c:v>0.3146908578474546</c:v>
                </c:pt>
                <c:pt idx="1342">
                  <c:v>0.31460770818995182</c:v>
                </c:pt>
                <c:pt idx="1343">
                  <c:v>0.31325506210651693</c:v>
                </c:pt>
                <c:pt idx="1344">
                  <c:v>0.31428571428571422</c:v>
                </c:pt>
                <c:pt idx="1345">
                  <c:v>0.30926324859974152</c:v>
                </c:pt>
                <c:pt idx="1346">
                  <c:v>0.3080866106937693</c:v>
                </c:pt>
                <c:pt idx="1347">
                  <c:v>0.30783225689074867</c:v>
                </c:pt>
                <c:pt idx="1348">
                  <c:v>0.31075307103435995</c:v>
                </c:pt>
                <c:pt idx="1349">
                  <c:v>0.31069743051914001</c:v>
                </c:pt>
                <c:pt idx="1350">
                  <c:v>0.31230148510601774</c:v>
                </c:pt>
                <c:pt idx="1351">
                  <c:v>0.31414743755941582</c:v>
                </c:pt>
                <c:pt idx="1352">
                  <c:v>0.31426659976584714</c:v>
                </c:pt>
                <c:pt idx="1353">
                  <c:v>0.31528822055137845</c:v>
                </c:pt>
                <c:pt idx="1354">
                  <c:v>0.31536231884057969</c:v>
                </c:pt>
                <c:pt idx="1355">
                  <c:v>0.31574143224628659</c:v>
                </c:pt>
                <c:pt idx="1356">
                  <c:v>0.31549318756628869</c:v>
                </c:pt>
                <c:pt idx="1357">
                  <c:v>0.31506279630707812</c:v>
                </c:pt>
                <c:pt idx="1358">
                  <c:v>0.31530429107521618</c:v>
                </c:pt>
                <c:pt idx="1359">
                  <c:v>0.31429043176752253</c:v>
                </c:pt>
                <c:pt idx="1360">
                  <c:v>0.31448298536906133</c:v>
                </c:pt>
                <c:pt idx="1361">
                  <c:v>0.31717350972009356</c:v>
                </c:pt>
                <c:pt idx="1362">
                  <c:v>0.31795362180253406</c:v>
                </c:pt>
                <c:pt idx="1363">
                  <c:v>0.31718813490451037</c:v>
                </c:pt>
                <c:pt idx="1364">
                  <c:v>0.31279163314561548</c:v>
                </c:pt>
                <c:pt idx="1365">
                  <c:v>0.31050299308092977</c:v>
                </c:pt>
                <c:pt idx="1366">
                  <c:v>0.30816485225505447</c:v>
                </c:pt>
                <c:pt idx="1367">
                  <c:v>0.3109163346613546</c:v>
                </c:pt>
                <c:pt idx="1368">
                  <c:v>0.31295081967213112</c:v>
                </c:pt>
                <c:pt idx="1369">
                  <c:v>0.31107347366723126</c:v>
                </c:pt>
                <c:pt idx="1370">
                  <c:v>0.30946534653465346</c:v>
                </c:pt>
                <c:pt idx="1371">
                  <c:v>0.31016895122728722</c:v>
                </c:pt>
                <c:pt idx="1372">
                  <c:v>0.31023285284333912</c:v>
                </c:pt>
                <c:pt idx="1373">
                  <c:v>0.30927431967469504</c:v>
                </c:pt>
                <c:pt idx="1374">
                  <c:v>0.30967846703475155</c:v>
                </c:pt>
                <c:pt idx="1375">
                  <c:v>0.30968468468468469</c:v>
                </c:pt>
                <c:pt idx="1376">
                  <c:v>0.31162166429812094</c:v>
                </c:pt>
                <c:pt idx="1377">
                  <c:v>0.31229076996652322</c:v>
                </c:pt>
                <c:pt idx="1378">
                  <c:v>0.31186548223350252</c:v>
                </c:pt>
                <c:pt idx="1379">
                  <c:v>0.31092843326885877</c:v>
                </c:pt>
                <c:pt idx="1380">
                  <c:v>0.31037589059045123</c:v>
                </c:pt>
                <c:pt idx="1381">
                  <c:v>0.31054271191998689</c:v>
                </c:pt>
                <c:pt idx="1382">
                  <c:v>0.3116329600534849</c:v>
                </c:pt>
                <c:pt idx="1383">
                  <c:v>0.31269401795452639</c:v>
                </c:pt>
                <c:pt idx="1384">
                  <c:v>0.31340082361015786</c:v>
                </c:pt>
                <c:pt idx="1385">
                  <c:v>0.31227436823104693</c:v>
                </c:pt>
                <c:pt idx="1386">
                  <c:v>0.31275582658090384</c:v>
                </c:pt>
                <c:pt idx="1387">
                  <c:v>0.31295293627655146</c:v>
                </c:pt>
                <c:pt idx="1388">
                  <c:v>0.30994479558364674</c:v>
                </c:pt>
                <c:pt idx="1389">
                  <c:v>0.31023445626950469</c:v>
                </c:pt>
                <c:pt idx="1390">
                  <c:v>0.31291045971488068</c:v>
                </c:pt>
                <c:pt idx="1391">
                  <c:v>0.31239106322294408</c:v>
                </c:pt>
                <c:pt idx="1392">
                  <c:v>0.31126247425946457</c:v>
                </c:pt>
                <c:pt idx="1393">
                  <c:v>0.31208080170441094</c:v>
                </c:pt>
                <c:pt idx="1394">
                  <c:v>0.31230334812424365</c:v>
                </c:pt>
                <c:pt idx="1395">
                  <c:v>0.31217770725902422</c:v>
                </c:pt>
                <c:pt idx="1396">
                  <c:v>0.31583608405120361</c:v>
                </c:pt>
                <c:pt idx="1397">
                  <c:v>0.31255587159691184</c:v>
                </c:pt>
                <c:pt idx="1398">
                  <c:v>0.31263348118942008</c:v>
                </c:pt>
                <c:pt idx="1399">
                  <c:v>0.31197315655945657</c:v>
                </c:pt>
                <c:pt idx="1400">
                  <c:v>0.31170326507114071</c:v>
                </c:pt>
                <c:pt idx="1401">
                  <c:v>0.31158034749355717</c:v>
                </c:pt>
                <c:pt idx="1402">
                  <c:v>0.3107399338336157</c:v>
                </c:pt>
                <c:pt idx="1403">
                  <c:v>0.31118627687847306</c:v>
                </c:pt>
                <c:pt idx="1404">
                  <c:v>0.30933184321864771</c:v>
                </c:pt>
                <c:pt idx="1405">
                  <c:v>0.30999287918347967</c:v>
                </c:pt>
                <c:pt idx="1406">
                  <c:v>0.31069649774685743</c:v>
                </c:pt>
                <c:pt idx="1407">
                  <c:v>0.31138348153488743</c:v>
                </c:pt>
                <c:pt idx="1408">
                  <c:v>0.31137012369172218</c:v>
                </c:pt>
                <c:pt idx="1409">
                  <c:v>0.3109163346613546</c:v>
                </c:pt>
                <c:pt idx="1410">
                  <c:v>0.30862745098039218</c:v>
                </c:pt>
                <c:pt idx="1411">
                  <c:v>0.31057165231010175</c:v>
                </c:pt>
                <c:pt idx="1412">
                  <c:v>0.3123242736644799</c:v>
                </c:pt>
                <c:pt idx="1413">
                  <c:v>0.31360112755461594</c:v>
                </c:pt>
                <c:pt idx="1414">
                  <c:v>0.31237306670832682</c:v>
                </c:pt>
                <c:pt idx="1415">
                  <c:v>0.31170138619995352</c:v>
                </c:pt>
                <c:pt idx="1416">
                  <c:v>0.31199690402476787</c:v>
                </c:pt>
                <c:pt idx="1417">
                  <c:v>0.31217666589452553</c:v>
                </c:pt>
                <c:pt idx="1418">
                  <c:v>0.31341198385594538</c:v>
                </c:pt>
                <c:pt idx="1419">
                  <c:v>0.31305087366630585</c:v>
                </c:pt>
                <c:pt idx="1420">
                  <c:v>0.31459814942265041</c:v>
                </c:pt>
                <c:pt idx="1421">
                  <c:v>0.31568537958314313</c:v>
                </c:pt>
                <c:pt idx="1422">
                  <c:v>0.31290862095180172</c:v>
                </c:pt>
                <c:pt idx="1423">
                  <c:v>0.31251424663779348</c:v>
                </c:pt>
                <c:pt idx="1424">
                  <c:v>0.31378366042902783</c:v>
                </c:pt>
                <c:pt idx="1425">
                  <c:v>0.31344296922148457</c:v>
                </c:pt>
                <c:pt idx="1426">
                  <c:v>0.31452835911434635</c:v>
                </c:pt>
                <c:pt idx="1427">
                  <c:v>0.31444393870429377</c:v>
                </c:pt>
                <c:pt idx="1428">
                  <c:v>0.31460759686381973</c:v>
                </c:pt>
                <c:pt idx="1429">
                  <c:v>0.31465123362777947</c:v>
                </c:pt>
                <c:pt idx="1430">
                  <c:v>0.31297652298633655</c:v>
                </c:pt>
                <c:pt idx="1431">
                  <c:v>0.31210431112451004</c:v>
                </c:pt>
                <c:pt idx="1432">
                  <c:v>0.31410732867548685</c:v>
                </c:pt>
                <c:pt idx="1433">
                  <c:v>0.31364819635552255</c:v>
                </c:pt>
                <c:pt idx="1434">
                  <c:v>0.31434082647080641</c:v>
                </c:pt>
                <c:pt idx="1435">
                  <c:v>0.31415045491530436</c:v>
                </c:pt>
                <c:pt idx="1436">
                  <c:v>0.31427304964539005</c:v>
                </c:pt>
                <c:pt idx="1437">
                  <c:v>0.31490026793688597</c:v>
                </c:pt>
                <c:pt idx="1438">
                  <c:v>0.31508569739952713</c:v>
                </c:pt>
                <c:pt idx="1439">
                  <c:v>0.31511206450181228</c:v>
                </c:pt>
                <c:pt idx="1440">
                  <c:v>0.31517538644470866</c:v>
                </c:pt>
                <c:pt idx="1441">
                  <c:v>0.31304667401690556</c:v>
                </c:pt>
                <c:pt idx="1442">
                  <c:v>0.31493292280624591</c:v>
                </c:pt>
                <c:pt idx="1443">
                  <c:v>0.3136953176522313</c:v>
                </c:pt>
                <c:pt idx="1444">
                  <c:v>0.31390134529147984</c:v>
                </c:pt>
                <c:pt idx="1445">
                  <c:v>0.31405986972114469</c:v>
                </c:pt>
                <c:pt idx="1446">
                  <c:v>0.31300664573139558</c:v>
                </c:pt>
                <c:pt idx="1447">
                  <c:v>0.3143044619422572</c:v>
                </c:pt>
                <c:pt idx="1448">
                  <c:v>0.31513521372492004</c:v>
                </c:pt>
                <c:pt idx="1449">
                  <c:v>0.31520945847321558</c:v>
                </c:pt>
                <c:pt idx="1450">
                  <c:v>0.3161983591084005</c:v>
                </c:pt>
                <c:pt idx="1451">
                  <c:v>0.31694705411113538</c:v>
                </c:pt>
                <c:pt idx="1452">
                  <c:v>0.31795246800731258</c:v>
                </c:pt>
                <c:pt idx="1453">
                  <c:v>0.31762523191094616</c:v>
                </c:pt>
                <c:pt idx="1454">
                  <c:v>0.31903603802785763</c:v>
                </c:pt>
                <c:pt idx="1455">
                  <c:v>0.31910391126678339</c:v>
                </c:pt>
                <c:pt idx="1456">
                  <c:v>0.31969179326888131</c:v>
                </c:pt>
                <c:pt idx="1457">
                  <c:v>0.31879633667684254</c:v>
                </c:pt>
                <c:pt idx="1458">
                  <c:v>0.31800656861345139</c:v>
                </c:pt>
                <c:pt idx="1459">
                  <c:v>0.31791866199699803</c:v>
                </c:pt>
                <c:pt idx="1460">
                  <c:v>0.31715463331438321</c:v>
                </c:pt>
                <c:pt idx="1461">
                  <c:v>0.31610833927298643</c:v>
                </c:pt>
                <c:pt idx="1462">
                  <c:v>0.31650692225772098</c:v>
                </c:pt>
                <c:pt idx="1463">
                  <c:v>0.31792936485331813</c:v>
                </c:pt>
                <c:pt idx="1464">
                  <c:v>0.31887882462021255</c:v>
                </c:pt>
                <c:pt idx="1465">
                  <c:v>0.32040229885057475</c:v>
                </c:pt>
                <c:pt idx="1466">
                  <c:v>0.31972789115646255</c:v>
                </c:pt>
                <c:pt idx="1467">
                  <c:v>0.32031636183885315</c:v>
                </c:pt>
                <c:pt idx="1468">
                  <c:v>0.32081887086491467</c:v>
                </c:pt>
                <c:pt idx="1469">
                  <c:v>0.31964120452765715</c:v>
                </c:pt>
                <c:pt idx="1470">
                  <c:v>0.32011695072381091</c:v>
                </c:pt>
                <c:pt idx="1471">
                  <c:v>0.32021873446488175</c:v>
                </c:pt>
                <c:pt idx="1472">
                  <c:v>0.31873942470389172</c:v>
                </c:pt>
                <c:pt idx="1473">
                  <c:v>0.31941101514936998</c:v>
                </c:pt>
                <c:pt idx="1474">
                  <c:v>0.31960531960531957</c:v>
                </c:pt>
                <c:pt idx="1475">
                  <c:v>0.32198297446169255</c:v>
                </c:pt>
                <c:pt idx="1476">
                  <c:v>0.32267399797424395</c:v>
                </c:pt>
                <c:pt idx="1477">
                  <c:v>0.32016188373804266</c:v>
                </c:pt>
                <c:pt idx="1478">
                  <c:v>0.32197080291970803</c:v>
                </c:pt>
                <c:pt idx="1479">
                  <c:v>0.32185315944952808</c:v>
                </c:pt>
                <c:pt idx="1480">
                  <c:v>0.32485051771911916</c:v>
                </c:pt>
                <c:pt idx="1481">
                  <c:v>0.32389638817949651</c:v>
                </c:pt>
                <c:pt idx="1482">
                  <c:v>0.32305148116192117</c:v>
                </c:pt>
                <c:pt idx="1483">
                  <c:v>0.32414688694899352</c:v>
                </c:pt>
                <c:pt idx="1484">
                  <c:v>0.3236276503049666</c:v>
                </c:pt>
                <c:pt idx="1485">
                  <c:v>0.32359550561797756</c:v>
                </c:pt>
                <c:pt idx="1486">
                  <c:v>0.32283061627311938</c:v>
                </c:pt>
                <c:pt idx="1487">
                  <c:v>0.32051562158619179</c:v>
                </c:pt>
                <c:pt idx="1488">
                  <c:v>0.32150298153602991</c:v>
                </c:pt>
                <c:pt idx="1489">
                  <c:v>0.32327340182648406</c:v>
                </c:pt>
                <c:pt idx="1490">
                  <c:v>0.32673267326732675</c:v>
                </c:pt>
                <c:pt idx="1491">
                  <c:v>0.3260885107599914</c:v>
                </c:pt>
                <c:pt idx="1492">
                  <c:v>0.32620434844393914</c:v>
                </c:pt>
                <c:pt idx="1493">
                  <c:v>0.32893892966578775</c:v>
                </c:pt>
                <c:pt idx="1494">
                  <c:v>0.3289048473967684</c:v>
                </c:pt>
                <c:pt idx="1495">
                  <c:v>0.32781021897810214</c:v>
                </c:pt>
                <c:pt idx="1496">
                  <c:v>0.32742523705324583</c:v>
                </c:pt>
                <c:pt idx="1497">
                  <c:v>0.32478945441230317</c:v>
                </c:pt>
                <c:pt idx="1498">
                  <c:v>0.32547517312509205</c:v>
                </c:pt>
                <c:pt idx="1499">
                  <c:v>0.32590795471254225</c:v>
                </c:pt>
                <c:pt idx="1500">
                  <c:v>0.32622962908340092</c:v>
                </c:pt>
                <c:pt idx="1501">
                  <c:v>0.32525538736857801</c:v>
                </c:pt>
                <c:pt idx="1502">
                  <c:v>0.32660866956652163</c:v>
                </c:pt>
                <c:pt idx="1503">
                  <c:v>0.32733569223819914</c:v>
                </c:pt>
                <c:pt idx="1504">
                  <c:v>0.32347546996790461</c:v>
                </c:pt>
                <c:pt idx="1505">
                  <c:v>0.32380144905195002</c:v>
                </c:pt>
                <c:pt idx="1506">
                  <c:v>0.32393725846783361</c:v>
                </c:pt>
                <c:pt idx="1507">
                  <c:v>0.324659606656581</c:v>
                </c:pt>
                <c:pt idx="1508">
                  <c:v>0.32622665759431463</c:v>
                </c:pt>
                <c:pt idx="1509">
                  <c:v>0.32709575190522899</c:v>
                </c:pt>
                <c:pt idx="1510">
                  <c:v>0.32763058289174868</c:v>
                </c:pt>
                <c:pt idx="1511">
                  <c:v>0.32819745699326858</c:v>
                </c:pt>
                <c:pt idx="1512">
                  <c:v>0.32779295689131754</c:v>
                </c:pt>
                <c:pt idx="1513">
                  <c:v>0.32783144443599299</c:v>
                </c:pt>
                <c:pt idx="1514">
                  <c:v>0.3256866416978777</c:v>
                </c:pt>
                <c:pt idx="1515">
                  <c:v>0.32701014832162373</c:v>
                </c:pt>
                <c:pt idx="1516">
                  <c:v>0.32633454714496007</c:v>
                </c:pt>
                <c:pt idx="1517">
                  <c:v>0.32605895279230129</c:v>
                </c:pt>
                <c:pt idx="1518">
                  <c:v>0.32586141613025366</c:v>
                </c:pt>
                <c:pt idx="1519">
                  <c:v>0.32614575507137489</c:v>
                </c:pt>
                <c:pt idx="1520">
                  <c:v>0.32531770793699111</c:v>
                </c:pt>
                <c:pt idx="1521">
                  <c:v>0.32508275654529045</c:v>
                </c:pt>
                <c:pt idx="1522">
                  <c:v>0.322404785341107</c:v>
                </c:pt>
                <c:pt idx="1523">
                  <c:v>0.32329362403536377</c:v>
                </c:pt>
                <c:pt idx="1524">
                  <c:v>0.32369166542418376</c:v>
                </c:pt>
                <c:pt idx="1525">
                  <c:v>0.32537202380952379</c:v>
                </c:pt>
                <c:pt idx="1526">
                  <c:v>0.32520265291083278</c:v>
                </c:pt>
                <c:pt idx="1527">
                  <c:v>0.32536167700029528</c:v>
                </c:pt>
                <c:pt idx="1528">
                  <c:v>0.32558139534883718</c:v>
                </c:pt>
                <c:pt idx="1529">
                  <c:v>0.32451670912632996</c:v>
                </c:pt>
                <c:pt idx="1530">
                  <c:v>0.32470301553457204</c:v>
                </c:pt>
                <c:pt idx="1531">
                  <c:v>0.32709501439612065</c:v>
                </c:pt>
                <c:pt idx="1532">
                  <c:v>0.32372155890966436</c:v>
                </c:pt>
                <c:pt idx="1533">
                  <c:v>0.32284057534452898</c:v>
                </c:pt>
                <c:pt idx="1534">
                  <c:v>0.3216516053192271</c:v>
                </c:pt>
                <c:pt idx="1535">
                  <c:v>0.32166141674602594</c:v>
                </c:pt>
                <c:pt idx="1536">
                  <c:v>0.31926351793901464</c:v>
                </c:pt>
                <c:pt idx="1537">
                  <c:v>0.32151473060896263</c:v>
                </c:pt>
                <c:pt idx="1538">
                  <c:v>0.32304967156247694</c:v>
                </c:pt>
                <c:pt idx="1539">
                  <c:v>0.32168193910730125</c:v>
                </c:pt>
                <c:pt idx="1540">
                  <c:v>0.32257343074399886</c:v>
                </c:pt>
                <c:pt idx="1541">
                  <c:v>0.32066189624329161</c:v>
                </c:pt>
                <c:pt idx="1542">
                  <c:v>0.32147404688787362</c:v>
                </c:pt>
                <c:pt idx="1543">
                  <c:v>0.3213259668508287</c:v>
                </c:pt>
                <c:pt idx="1544">
                  <c:v>0.32001772133205347</c:v>
                </c:pt>
                <c:pt idx="1545">
                  <c:v>0.32098855969492518</c:v>
                </c:pt>
                <c:pt idx="1546">
                  <c:v>0.32030283176821722</c:v>
                </c:pt>
                <c:pt idx="1547">
                  <c:v>0.32157119000943879</c:v>
                </c:pt>
                <c:pt idx="1548">
                  <c:v>0.32058327837619988</c:v>
                </c:pt>
                <c:pt idx="1549">
                  <c:v>0.31912058627581613</c:v>
                </c:pt>
                <c:pt idx="1550">
                  <c:v>0.31971925632793247</c:v>
                </c:pt>
                <c:pt idx="1551">
                  <c:v>0.31897581367572403</c:v>
                </c:pt>
                <c:pt idx="1552">
                  <c:v>0.31886612322831759</c:v>
                </c:pt>
                <c:pt idx="1553">
                  <c:v>0.3192962215171618</c:v>
                </c:pt>
                <c:pt idx="1554">
                  <c:v>0.31807037784828379</c:v>
                </c:pt>
                <c:pt idx="1555">
                  <c:v>0.31617166509331202</c:v>
                </c:pt>
                <c:pt idx="1556">
                  <c:v>0.31513918162657167</c:v>
                </c:pt>
                <c:pt idx="1557">
                  <c:v>0.31813524590163939</c:v>
                </c:pt>
                <c:pt idx="1558">
                  <c:v>0.31811984212414784</c:v>
                </c:pt>
                <c:pt idx="1559">
                  <c:v>0.31865062311989689</c:v>
                </c:pt>
                <c:pt idx="1560">
                  <c:v>0.32005416191562142</c:v>
                </c:pt>
                <c:pt idx="1561">
                  <c:v>0.3181009324507082</c:v>
                </c:pt>
                <c:pt idx="1562">
                  <c:v>0.31761610127302464</c:v>
                </c:pt>
                <c:pt idx="1563">
                  <c:v>0.31681340528259017</c:v>
                </c:pt>
                <c:pt idx="1564">
                  <c:v>0.31711302124032109</c:v>
                </c:pt>
                <c:pt idx="1565">
                  <c:v>0.31784927906811566</c:v>
                </c:pt>
                <c:pt idx="1566">
                  <c:v>0.31848173111032285</c:v>
                </c:pt>
                <c:pt idx="1567">
                  <c:v>0.31875484189027392</c:v>
                </c:pt>
                <c:pt idx="1568">
                  <c:v>0.31952454634969757</c:v>
                </c:pt>
                <c:pt idx="1569">
                  <c:v>0.31816583444686691</c:v>
                </c:pt>
                <c:pt idx="1570">
                  <c:v>0.31870767494356661</c:v>
                </c:pt>
                <c:pt idx="1571">
                  <c:v>0.31948949372443947</c:v>
                </c:pt>
                <c:pt idx="1572">
                  <c:v>0.31992037537324047</c:v>
                </c:pt>
                <c:pt idx="1573">
                  <c:v>0.32061338421312979</c:v>
                </c:pt>
                <c:pt idx="1574">
                  <c:v>0.32005086901229335</c:v>
                </c:pt>
                <c:pt idx="1575">
                  <c:v>0.32100424328147098</c:v>
                </c:pt>
                <c:pt idx="1576">
                  <c:v>0.32230937742915694</c:v>
                </c:pt>
                <c:pt idx="1577">
                  <c:v>0.32286995515695066</c:v>
                </c:pt>
                <c:pt idx="1578">
                  <c:v>0.32268347973930289</c:v>
                </c:pt>
                <c:pt idx="1579">
                  <c:v>0.32220095015244982</c:v>
                </c:pt>
                <c:pt idx="1580">
                  <c:v>0.32297210985735575</c:v>
                </c:pt>
                <c:pt idx="1581">
                  <c:v>0.32364192807957154</c:v>
                </c:pt>
                <c:pt idx="1582">
                  <c:v>0.32411833991547145</c:v>
                </c:pt>
                <c:pt idx="1583">
                  <c:v>0.32548254477039928</c:v>
                </c:pt>
                <c:pt idx="1584">
                  <c:v>0.32443888541449517</c:v>
                </c:pt>
                <c:pt idx="1585">
                  <c:v>0.32495325161022237</c:v>
                </c:pt>
                <c:pt idx="1586">
                  <c:v>0.32416945221365717</c:v>
                </c:pt>
                <c:pt idx="1587">
                  <c:v>0.32402879652268402</c:v>
                </c:pt>
                <c:pt idx="1588">
                  <c:v>0.3239062287038299</c:v>
                </c:pt>
                <c:pt idx="1589">
                  <c:v>0.32260264629654889</c:v>
                </c:pt>
                <c:pt idx="1590">
                  <c:v>0.32576687116564418</c:v>
                </c:pt>
                <c:pt idx="1591">
                  <c:v>0.32533569627155612</c:v>
                </c:pt>
                <c:pt idx="1592">
                  <c:v>0.32583807499828615</c:v>
                </c:pt>
                <c:pt idx="1593">
                  <c:v>0.32543769309989701</c:v>
                </c:pt>
                <c:pt idx="1594">
                  <c:v>0.3250520471894518</c:v>
                </c:pt>
                <c:pt idx="1595">
                  <c:v>0.32463363572923937</c:v>
                </c:pt>
                <c:pt idx="1596">
                  <c:v>0.32487555309734517</c:v>
                </c:pt>
                <c:pt idx="1597">
                  <c:v>0.32499826352712369</c:v>
                </c:pt>
                <c:pt idx="1598">
                  <c:v>0.32393488049878766</c:v>
                </c:pt>
                <c:pt idx="1599">
                  <c:v>0.32297577854671283</c:v>
                </c:pt>
                <c:pt idx="1600">
                  <c:v>0.32421255772279273</c:v>
                </c:pt>
                <c:pt idx="1601">
                  <c:v>0.32484773831519881</c:v>
                </c:pt>
                <c:pt idx="1602">
                  <c:v>0.32578349527850009</c:v>
                </c:pt>
                <c:pt idx="1603">
                  <c:v>0.32628398791540791</c:v>
                </c:pt>
                <c:pt idx="1604">
                  <c:v>0.32427184466019421</c:v>
                </c:pt>
                <c:pt idx="1605">
                  <c:v>0.32432998324958123</c:v>
                </c:pt>
                <c:pt idx="1606">
                  <c:v>0.32268415178571425</c:v>
                </c:pt>
                <c:pt idx="1607">
                  <c:v>0.32367555462243686</c:v>
                </c:pt>
                <c:pt idx="1608">
                  <c:v>0.32419489172681842</c:v>
                </c:pt>
                <c:pt idx="1609">
                  <c:v>0.32382850075580599</c:v>
                </c:pt>
                <c:pt idx="1610">
                  <c:v>0.3242134062927497</c:v>
                </c:pt>
                <c:pt idx="1611">
                  <c:v>0.32526402413934991</c:v>
                </c:pt>
                <c:pt idx="1612">
                  <c:v>0.32484831578213269</c:v>
                </c:pt>
                <c:pt idx="1613">
                  <c:v>0.32375706017711459</c:v>
                </c:pt>
                <c:pt idx="1614">
                  <c:v>0.32569650685900159</c:v>
                </c:pt>
                <c:pt idx="1615">
                  <c:v>0.32534392284782299</c:v>
                </c:pt>
                <c:pt idx="1616">
                  <c:v>0.32362299370713427</c:v>
                </c:pt>
                <c:pt idx="1617">
                  <c:v>0.32486735054828442</c:v>
                </c:pt>
                <c:pt idx="1618">
                  <c:v>0.32486735054828442</c:v>
                </c:pt>
                <c:pt idx="1619">
                  <c:v>0.32486735054828442</c:v>
                </c:pt>
                <c:pt idx="1620">
                  <c:v>0.32592854616200923</c:v>
                </c:pt>
                <c:pt idx="1621">
                  <c:v>0.32626198977805781</c:v>
                </c:pt>
                <c:pt idx="1622">
                  <c:v>0.3289771121785815</c:v>
                </c:pt>
                <c:pt idx="1623">
                  <c:v>0.32915051110327809</c:v>
                </c:pt>
                <c:pt idx="1624">
                  <c:v>0.32834359261331836</c:v>
                </c:pt>
                <c:pt idx="1625">
                  <c:v>0.33202118522759805</c:v>
                </c:pt>
                <c:pt idx="1626">
                  <c:v>0.33062880324543614</c:v>
                </c:pt>
                <c:pt idx="1627">
                  <c:v>0.32874927620150551</c:v>
                </c:pt>
                <c:pt idx="1628">
                  <c:v>0.32877703044767481</c:v>
                </c:pt>
                <c:pt idx="1629">
                  <c:v>0.33086581029102263</c:v>
                </c:pt>
                <c:pt idx="1630">
                  <c:v>0.33039064224233056</c:v>
                </c:pt>
                <c:pt idx="1631">
                  <c:v>0.33072955047899782</c:v>
                </c:pt>
                <c:pt idx="1632">
                  <c:v>0.33130453912150765</c:v>
                </c:pt>
                <c:pt idx="1633">
                  <c:v>0.33170416157550492</c:v>
                </c:pt>
                <c:pt idx="1634">
                  <c:v>0.33321359293052666</c:v>
                </c:pt>
                <c:pt idx="1635">
                  <c:v>0.33373969164575118</c:v>
                </c:pt>
                <c:pt idx="1636">
                  <c:v>0.33363990095507606</c:v>
                </c:pt>
                <c:pt idx="1637">
                  <c:v>0.33278979085430693</c:v>
                </c:pt>
                <c:pt idx="1638">
                  <c:v>0.33314330506662865</c:v>
                </c:pt>
                <c:pt idx="1639">
                  <c:v>0.3347942881379895</c:v>
                </c:pt>
                <c:pt idx="1640">
                  <c:v>0.33415423585702225</c:v>
                </c:pt>
                <c:pt idx="1641">
                  <c:v>0.33434158694428812</c:v>
                </c:pt>
                <c:pt idx="1642">
                  <c:v>0.33425238600212093</c:v>
                </c:pt>
                <c:pt idx="1643">
                  <c:v>0.33330973451327434</c:v>
                </c:pt>
                <c:pt idx="1644">
                  <c:v>0.33173144876325089</c:v>
                </c:pt>
                <c:pt idx="1645">
                  <c:v>0.33272291872094667</c:v>
                </c:pt>
                <c:pt idx="1646">
                  <c:v>0.33298223439365215</c:v>
                </c:pt>
                <c:pt idx="1647">
                  <c:v>0.33094686600687861</c:v>
                </c:pt>
                <c:pt idx="1648">
                  <c:v>0.32975460122699385</c:v>
                </c:pt>
                <c:pt idx="1649">
                  <c:v>0.33001184586439969</c:v>
                </c:pt>
                <c:pt idx="1650">
                  <c:v>0.32987450045572458</c:v>
                </c:pt>
                <c:pt idx="1651">
                  <c:v>0.329674196045317</c:v>
                </c:pt>
                <c:pt idx="1652">
                  <c:v>0.33171037073102871</c:v>
                </c:pt>
                <c:pt idx="1653">
                  <c:v>0.33191167366031504</c:v>
                </c:pt>
                <c:pt idx="1654">
                  <c:v>0.33203964238685979</c:v>
                </c:pt>
                <c:pt idx="1655">
                  <c:v>0.33082965821389193</c:v>
                </c:pt>
                <c:pt idx="1656">
                  <c:v>0.33111562434344144</c:v>
                </c:pt>
                <c:pt idx="1657">
                  <c:v>0.33242009132420092</c:v>
                </c:pt>
                <c:pt idx="1658">
                  <c:v>0.33037037037037037</c:v>
                </c:pt>
                <c:pt idx="1659">
                  <c:v>0.33123763775077708</c:v>
                </c:pt>
                <c:pt idx="1660">
                  <c:v>0.33214311219024495</c:v>
                </c:pt>
                <c:pt idx="1661">
                  <c:v>0.33312267396952461</c:v>
                </c:pt>
                <c:pt idx="1662">
                  <c:v>0.33157606463097355</c:v>
                </c:pt>
                <c:pt idx="1663">
                  <c:v>0.33315034653125641</c:v>
                </c:pt>
                <c:pt idx="1664">
                  <c:v>0.3329234132677461</c:v>
                </c:pt>
                <c:pt idx="1665">
                  <c:v>0.33301363293827496</c:v>
                </c:pt>
                <c:pt idx="1666">
                  <c:v>0.33301271040879421</c:v>
                </c:pt>
                <c:pt idx="1667">
                  <c:v>0.33271655701754388</c:v>
                </c:pt>
                <c:pt idx="1668">
                  <c:v>0.33199619254827301</c:v>
                </c:pt>
                <c:pt idx="1669">
                  <c:v>0.33229074590331137</c:v>
                </c:pt>
                <c:pt idx="1670">
                  <c:v>0.33333333333333337</c:v>
                </c:pt>
                <c:pt idx="1671">
                  <c:v>0.33555449785816283</c:v>
                </c:pt>
                <c:pt idx="1672">
                  <c:v>0.33485209112546749</c:v>
                </c:pt>
                <c:pt idx="1673">
                  <c:v>0.33621621621621622</c:v>
                </c:pt>
                <c:pt idx="1674">
                  <c:v>0.33587271624081438</c:v>
                </c:pt>
                <c:pt idx="1675">
                  <c:v>0.33494266747133378</c:v>
                </c:pt>
                <c:pt idx="1676">
                  <c:v>0.33467229028586731</c:v>
                </c:pt>
                <c:pt idx="1677">
                  <c:v>0.33712602904758715</c:v>
                </c:pt>
                <c:pt idx="1678">
                  <c:v>0.33876871880199666</c:v>
                </c:pt>
                <c:pt idx="1679">
                  <c:v>0.33757579796095155</c:v>
                </c:pt>
                <c:pt idx="1680">
                  <c:v>0.33492632417363599</c:v>
                </c:pt>
                <c:pt idx="1681">
                  <c:v>0.33564336642899978</c:v>
                </c:pt>
                <c:pt idx="1682">
                  <c:v>0.33486973947895798</c:v>
                </c:pt>
                <c:pt idx="1683">
                  <c:v>0.33337741338270299</c:v>
                </c:pt>
                <c:pt idx="1684">
                  <c:v>0.33302126521332087</c:v>
                </c:pt>
                <c:pt idx="1685">
                  <c:v>0.33320092684541541</c:v>
                </c:pt>
                <c:pt idx="1686">
                  <c:v>0.33368616035988358</c:v>
                </c:pt>
                <c:pt idx="1687">
                  <c:v>0.33339957604663484</c:v>
                </c:pt>
                <c:pt idx="1688">
                  <c:v>0.33412384716732541</c:v>
                </c:pt>
                <c:pt idx="1689">
                  <c:v>0.3330697766356987</c:v>
                </c:pt>
                <c:pt idx="1690">
                  <c:v>0.33383765294040257</c:v>
                </c:pt>
                <c:pt idx="1691">
                  <c:v>0.33427538613210644</c:v>
                </c:pt>
                <c:pt idx="1692">
                  <c:v>0.3340994155886795</c:v>
                </c:pt>
                <c:pt idx="1693">
                  <c:v>0.33488922490303064</c:v>
                </c:pt>
                <c:pt idx="1694">
                  <c:v>0.33363784665579121</c:v>
                </c:pt>
                <c:pt idx="1695">
                  <c:v>0.33269459495176423</c:v>
                </c:pt>
                <c:pt idx="1696">
                  <c:v>0.33193724238798034</c:v>
                </c:pt>
                <c:pt idx="1697">
                  <c:v>0.33056817433669106</c:v>
                </c:pt>
                <c:pt idx="1698">
                  <c:v>0.33174496644295304</c:v>
                </c:pt>
                <c:pt idx="1699">
                  <c:v>0.33275563258232232</c:v>
                </c:pt>
                <c:pt idx="1700">
                  <c:v>0.33361858995457838</c:v>
                </c:pt>
                <c:pt idx="1701">
                  <c:v>0.33592770925400695</c:v>
                </c:pt>
                <c:pt idx="1702">
                  <c:v>0.33561238577345337</c:v>
                </c:pt>
                <c:pt idx="1703">
                  <c:v>0.33677739994768507</c:v>
                </c:pt>
                <c:pt idx="1704">
                  <c:v>0.33715730118607823</c:v>
                </c:pt>
                <c:pt idx="1705">
                  <c:v>0.33644012944983814</c:v>
                </c:pt>
                <c:pt idx="1706">
                  <c:v>0.33641297325235819</c:v>
                </c:pt>
                <c:pt idx="1707">
                  <c:v>0.3385229027277406</c:v>
                </c:pt>
                <c:pt idx="1708">
                  <c:v>0.33807601102352114</c:v>
                </c:pt>
                <c:pt idx="1709">
                  <c:v>0.33787255909558067</c:v>
                </c:pt>
                <c:pt idx="1710">
                  <c:v>0.33923417356167018</c:v>
                </c:pt>
                <c:pt idx="1711">
                  <c:v>0.33784214891852232</c:v>
                </c:pt>
                <c:pt idx="1712">
                  <c:v>0.33748315471988705</c:v>
                </c:pt>
                <c:pt idx="1713">
                  <c:v>0.33677485965025489</c:v>
                </c:pt>
                <c:pt idx="1714">
                  <c:v>0.33516590130004525</c:v>
                </c:pt>
                <c:pt idx="1715">
                  <c:v>0.33669471385445437</c:v>
                </c:pt>
                <c:pt idx="1716">
                  <c:v>0.33674527079554284</c:v>
                </c:pt>
                <c:pt idx="1717">
                  <c:v>0.33817480719794346</c:v>
                </c:pt>
                <c:pt idx="1718">
                  <c:v>0.33901258470474349</c:v>
                </c:pt>
                <c:pt idx="1719">
                  <c:v>0.33798578654203215</c:v>
                </c:pt>
                <c:pt idx="1720">
                  <c:v>0.33811383571291376</c:v>
                </c:pt>
                <c:pt idx="1721">
                  <c:v>0.33829067466649648</c:v>
                </c:pt>
                <c:pt idx="1722">
                  <c:v>0.33707145145786604</c:v>
                </c:pt>
                <c:pt idx="1723">
                  <c:v>0.3382221655401097</c:v>
                </c:pt>
                <c:pt idx="1724">
                  <c:v>0.33852992333956067</c:v>
                </c:pt>
                <c:pt idx="1725">
                  <c:v>0.3390863595534454</c:v>
                </c:pt>
                <c:pt idx="1726">
                  <c:v>0.3389404485692189</c:v>
                </c:pt>
                <c:pt idx="1727">
                  <c:v>0.34050316881121562</c:v>
                </c:pt>
                <c:pt idx="1728">
                  <c:v>0.33843700159489631</c:v>
                </c:pt>
                <c:pt idx="1729">
                  <c:v>0.33824919644545287</c:v>
                </c:pt>
                <c:pt idx="1730">
                  <c:v>0.33997110371254474</c:v>
                </c:pt>
                <c:pt idx="1731">
                  <c:v>0.34263224181360197</c:v>
                </c:pt>
                <c:pt idx="1732">
                  <c:v>0.34154203197524496</c:v>
                </c:pt>
                <c:pt idx="1733">
                  <c:v>0.34140143574105841</c:v>
                </c:pt>
                <c:pt idx="1734">
                  <c:v>0.34291792921152725</c:v>
                </c:pt>
                <c:pt idx="1735">
                  <c:v>0.34131309199429094</c:v>
                </c:pt>
                <c:pt idx="1736">
                  <c:v>0.34242346282480063</c:v>
                </c:pt>
                <c:pt idx="1737">
                  <c:v>0.34238330024972791</c:v>
                </c:pt>
                <c:pt idx="1738">
                  <c:v>0.34231208011154773</c:v>
                </c:pt>
                <c:pt idx="1739">
                  <c:v>0.34234861920445908</c:v>
                </c:pt>
                <c:pt idx="1740">
                  <c:v>0.34386828160484478</c:v>
                </c:pt>
                <c:pt idx="1741">
                  <c:v>0.34296006066734075</c:v>
                </c:pt>
                <c:pt idx="1742">
                  <c:v>0.34187068424356559</c:v>
                </c:pt>
                <c:pt idx="1743">
                  <c:v>0.3419964929859719</c:v>
                </c:pt>
                <c:pt idx="1744">
                  <c:v>0.34318928481172606</c:v>
                </c:pt>
                <c:pt idx="1745">
                  <c:v>0.3433489827856025</c:v>
                </c:pt>
                <c:pt idx="1746">
                  <c:v>0.34417797607981654</c:v>
                </c:pt>
                <c:pt idx="1747">
                  <c:v>0.344418345901842</c:v>
                </c:pt>
                <c:pt idx="1748">
                  <c:v>0.34557195571955718</c:v>
                </c:pt>
                <c:pt idx="1749">
                  <c:v>0.34425125505081422</c:v>
                </c:pt>
                <c:pt idx="1750">
                  <c:v>0.34583742632612968</c:v>
                </c:pt>
                <c:pt idx="1751">
                  <c:v>0.34740835934153358</c:v>
                </c:pt>
                <c:pt idx="1752">
                  <c:v>0.34719334719334721</c:v>
                </c:pt>
                <c:pt idx="1753">
                  <c:v>0.34715245415481449</c:v>
                </c:pt>
                <c:pt idx="1754">
                  <c:v>0.34715868047194798</c:v>
                </c:pt>
                <c:pt idx="1755">
                  <c:v>0.34474416354179266</c:v>
                </c:pt>
                <c:pt idx="1756">
                  <c:v>0.3447346351982748</c:v>
                </c:pt>
                <c:pt idx="1757">
                  <c:v>0.34373689570478644</c:v>
                </c:pt>
                <c:pt idx="1758">
                  <c:v>0.34479870790213557</c:v>
                </c:pt>
                <c:pt idx="1759">
                  <c:v>0.34406074850840718</c:v>
                </c:pt>
                <c:pt idx="1760">
                  <c:v>0.34433363553943791</c:v>
                </c:pt>
                <c:pt idx="1761">
                  <c:v>0.34359687859173671</c:v>
                </c:pt>
                <c:pt idx="1762">
                  <c:v>0.34485868911605533</c:v>
                </c:pt>
                <c:pt idx="1763">
                  <c:v>0.34354194407456723</c:v>
                </c:pt>
                <c:pt idx="1764">
                  <c:v>0.34227823674847729</c:v>
                </c:pt>
                <c:pt idx="1765">
                  <c:v>0.3433465891710003</c:v>
                </c:pt>
                <c:pt idx="1766">
                  <c:v>0.34298752662001825</c:v>
                </c:pt>
                <c:pt idx="1767">
                  <c:v>0.34342137441917342</c:v>
                </c:pt>
                <c:pt idx="1768">
                  <c:v>0.34253115892602465</c:v>
                </c:pt>
                <c:pt idx="1769">
                  <c:v>0.3430221839857433</c:v>
                </c:pt>
                <c:pt idx="1770">
                  <c:v>0.34490291262135925</c:v>
                </c:pt>
                <c:pt idx="1771">
                  <c:v>0.34387135922330098</c:v>
                </c:pt>
                <c:pt idx="1772">
                  <c:v>0.34402207234825261</c:v>
                </c:pt>
                <c:pt idx="1773">
                  <c:v>0.34306027820710977</c:v>
                </c:pt>
                <c:pt idx="1774">
                  <c:v>0.34425430850739908</c:v>
                </c:pt>
                <c:pt idx="1775">
                  <c:v>0.34532418188503494</c:v>
                </c:pt>
                <c:pt idx="1776">
                  <c:v>0.34456336657747505</c:v>
                </c:pt>
                <c:pt idx="1777">
                  <c:v>0.345360202727163</c:v>
                </c:pt>
                <c:pt idx="1778">
                  <c:v>0.34622208626491285</c:v>
                </c:pt>
                <c:pt idx="1779">
                  <c:v>0.34573400250941028</c:v>
                </c:pt>
                <c:pt idx="1780">
                  <c:v>0.34601119004211983</c:v>
                </c:pt>
                <c:pt idx="1781">
                  <c:v>0.34725582579905767</c:v>
                </c:pt>
                <c:pt idx="1782">
                  <c:v>0.34701727834531465</c:v>
                </c:pt>
                <c:pt idx="1783">
                  <c:v>0.34794554764580993</c:v>
                </c:pt>
                <c:pt idx="1784">
                  <c:v>0.34889495902657064</c:v>
                </c:pt>
                <c:pt idx="1785">
                  <c:v>0.35157711008602421</c:v>
                </c:pt>
                <c:pt idx="1786">
                  <c:v>0.35194595934556266</c:v>
                </c:pt>
                <c:pt idx="1787">
                  <c:v>0.35289374108305938</c:v>
                </c:pt>
                <c:pt idx="1788">
                  <c:v>0.35435267857142855</c:v>
                </c:pt>
                <c:pt idx="1789">
                  <c:v>0.35437369647895961</c:v>
                </c:pt>
                <c:pt idx="1790">
                  <c:v>0.35565721256480637</c:v>
                </c:pt>
                <c:pt idx="1791">
                  <c:v>0.35450856900623751</c:v>
                </c:pt>
                <c:pt idx="1792">
                  <c:v>0.35474302318542283</c:v>
                </c:pt>
                <c:pt idx="1793">
                  <c:v>0.35499283325370279</c:v>
                </c:pt>
                <c:pt idx="1794">
                  <c:v>0.35651602889379741</c:v>
                </c:pt>
                <c:pt idx="1795">
                  <c:v>0.35424595623215988</c:v>
                </c:pt>
                <c:pt idx="1796">
                  <c:v>0.35366799976123681</c:v>
                </c:pt>
                <c:pt idx="1797">
                  <c:v>0.35296219112831201</c:v>
                </c:pt>
                <c:pt idx="1798">
                  <c:v>0.35305264404571562</c:v>
                </c:pt>
                <c:pt idx="1799">
                  <c:v>0.35213099249275881</c:v>
                </c:pt>
                <c:pt idx="1800">
                  <c:v>0.35120943952802358</c:v>
                </c:pt>
                <c:pt idx="1801">
                  <c:v>0.35148397776989482</c:v>
                </c:pt>
                <c:pt idx="1802">
                  <c:v>0.35159031568953236</c:v>
                </c:pt>
                <c:pt idx="1803">
                  <c:v>0.35121056058722544</c:v>
                </c:pt>
                <c:pt idx="1804">
                  <c:v>0.35196026255100232</c:v>
                </c:pt>
                <c:pt idx="1805">
                  <c:v>0.35120707040749749</c:v>
                </c:pt>
                <c:pt idx="1806">
                  <c:v>0.3503173379203986</c:v>
                </c:pt>
                <c:pt idx="1807">
                  <c:v>0.35190563689170762</c:v>
                </c:pt>
                <c:pt idx="1808">
                  <c:v>0.35327551857494432</c:v>
                </c:pt>
                <c:pt idx="1809">
                  <c:v>0.35519157648435218</c:v>
                </c:pt>
                <c:pt idx="1810">
                  <c:v>0.35495020503807856</c:v>
                </c:pt>
                <c:pt idx="1811">
                  <c:v>0.3555058033347081</c:v>
                </c:pt>
                <c:pt idx="1812">
                  <c:v>0.35352878590849984</c:v>
                </c:pt>
                <c:pt idx="1813">
                  <c:v>0.35459363957597173</c:v>
                </c:pt>
                <c:pt idx="1814">
                  <c:v>0.35485204654184632</c:v>
                </c:pt>
                <c:pt idx="1815">
                  <c:v>0.35479865176512326</c:v>
                </c:pt>
                <c:pt idx="1816">
                  <c:v>0.35375272684393605</c:v>
                </c:pt>
                <c:pt idx="1817">
                  <c:v>0.35166528386867368</c:v>
                </c:pt>
                <c:pt idx="1818">
                  <c:v>0.3504026926313259</c:v>
                </c:pt>
                <c:pt idx="1819">
                  <c:v>0.35029849846228062</c:v>
                </c:pt>
                <c:pt idx="1820">
                  <c:v>0.3510347757480124</c:v>
                </c:pt>
                <c:pt idx="1821">
                  <c:v>0.35288078270322498</c:v>
                </c:pt>
                <c:pt idx="1822">
                  <c:v>0.35202965483714144</c:v>
                </c:pt>
                <c:pt idx="1823">
                  <c:v>0.35234252679754302</c:v>
                </c:pt>
                <c:pt idx="1824">
                  <c:v>0.35121834113551798</c:v>
                </c:pt>
                <c:pt idx="1825">
                  <c:v>0.35180722891566263</c:v>
                </c:pt>
                <c:pt idx="1826">
                  <c:v>0.35174187228310783</c:v>
                </c:pt>
                <c:pt idx="1827">
                  <c:v>0.35238850588737719</c:v>
                </c:pt>
                <c:pt idx="1828">
                  <c:v>0.35353596881281601</c:v>
                </c:pt>
                <c:pt idx="1829">
                  <c:v>0.35245951726245034</c:v>
                </c:pt>
                <c:pt idx="1830">
                  <c:v>0.35336699312610259</c:v>
                </c:pt>
                <c:pt idx="1831">
                  <c:v>0.3541478129713424</c:v>
                </c:pt>
                <c:pt idx="1832">
                  <c:v>0.35382019763798506</c:v>
                </c:pt>
                <c:pt idx="1833">
                  <c:v>0.35322813779812096</c:v>
                </c:pt>
                <c:pt idx="1834">
                  <c:v>0.35297977688957827</c:v>
                </c:pt>
                <c:pt idx="1835">
                  <c:v>0.35376324983715285</c:v>
                </c:pt>
                <c:pt idx="1836">
                  <c:v>0.35525383707201885</c:v>
                </c:pt>
                <c:pt idx="1837">
                  <c:v>0.35537141166025454</c:v>
                </c:pt>
                <c:pt idx="1838">
                  <c:v>0.35557786570601779</c:v>
                </c:pt>
                <c:pt idx="1839">
                  <c:v>0.35511713933415534</c:v>
                </c:pt>
                <c:pt idx="1840">
                  <c:v>0.35558543286374</c:v>
                </c:pt>
                <c:pt idx="1841">
                  <c:v>0.35556197630742559</c:v>
                </c:pt>
                <c:pt idx="1842">
                  <c:v>0.35604306552442694</c:v>
                </c:pt>
                <c:pt idx="1843">
                  <c:v>0.3570759137769447</c:v>
                </c:pt>
                <c:pt idx="1844">
                  <c:v>0.3559701053374919</c:v>
                </c:pt>
                <c:pt idx="1845">
                  <c:v>0.35775378988969503</c:v>
                </c:pt>
                <c:pt idx="1846">
                  <c:v>0.35660198769522011</c:v>
                </c:pt>
                <c:pt idx="1847">
                  <c:v>0.35859508515528316</c:v>
                </c:pt>
                <c:pt idx="1848">
                  <c:v>0.36031022437984728</c:v>
                </c:pt>
                <c:pt idx="1849">
                  <c:v>0.36087137670376768</c:v>
                </c:pt>
                <c:pt idx="1850">
                  <c:v>0.36093067202078655</c:v>
                </c:pt>
                <c:pt idx="1851">
                  <c:v>0.36115380068566022</c:v>
                </c:pt>
                <c:pt idx="1852">
                  <c:v>0.3603985204629519</c:v>
                </c:pt>
                <c:pt idx="1853">
                  <c:v>0.36106341405648645</c:v>
                </c:pt>
                <c:pt idx="1854">
                  <c:v>0.35907543450994445</c:v>
                </c:pt>
                <c:pt idx="1855">
                  <c:v>0.35756586898718884</c:v>
                </c:pt>
                <c:pt idx="1856">
                  <c:v>0.35567632850241548</c:v>
                </c:pt>
                <c:pt idx="1857">
                  <c:v>0.35626884199326125</c:v>
                </c:pt>
                <c:pt idx="1858">
                  <c:v>0.3570421707976037</c:v>
                </c:pt>
                <c:pt idx="1859">
                  <c:v>0.3570843570843571</c:v>
                </c:pt>
                <c:pt idx="1860">
                  <c:v>0.35627578078962879</c:v>
                </c:pt>
                <c:pt idx="1861">
                  <c:v>0.35572732027663162</c:v>
                </c:pt>
                <c:pt idx="1862">
                  <c:v>0.35596351460570369</c:v>
                </c:pt>
                <c:pt idx="1863">
                  <c:v>0.35575434371236886</c:v>
                </c:pt>
                <c:pt idx="1864">
                  <c:v>0.35665137614678899</c:v>
                </c:pt>
                <c:pt idx="1865">
                  <c:v>0.35699218972692548</c:v>
                </c:pt>
                <c:pt idx="1866">
                  <c:v>0.35641862863034884</c:v>
                </c:pt>
                <c:pt idx="1867">
                  <c:v>0.35877819012275192</c:v>
                </c:pt>
                <c:pt idx="1868">
                  <c:v>0.35981813015061098</c:v>
                </c:pt>
                <c:pt idx="1869">
                  <c:v>0.35856551097996936</c:v>
                </c:pt>
                <c:pt idx="1870">
                  <c:v>0.35875148162781512</c:v>
                </c:pt>
                <c:pt idx="1871">
                  <c:v>0.35878382211129389</c:v>
                </c:pt>
                <c:pt idx="1872">
                  <c:v>0.36071448887877583</c:v>
                </c:pt>
                <c:pt idx="1873">
                  <c:v>0.36070597582430053</c:v>
                </c:pt>
                <c:pt idx="1874">
                  <c:v>0.36068540406039695</c:v>
                </c:pt>
                <c:pt idx="1875">
                  <c:v>0.36183128155670274</c:v>
                </c:pt>
                <c:pt idx="1876">
                  <c:v>0.35909013941412204</c:v>
                </c:pt>
                <c:pt idx="1877">
                  <c:v>0.35614245698279307</c:v>
                </c:pt>
                <c:pt idx="1878">
                  <c:v>0.35698572959557789</c:v>
                </c:pt>
                <c:pt idx="1879">
                  <c:v>0.35748928490863974</c:v>
                </c:pt>
                <c:pt idx="1880">
                  <c:v>0.35759493670886072</c:v>
                </c:pt>
                <c:pt idx="1881">
                  <c:v>0.36035429980939571</c:v>
                </c:pt>
                <c:pt idx="1882">
                  <c:v>0.36107547275059965</c:v>
                </c:pt>
                <c:pt idx="1883">
                  <c:v>0.36073312968619825</c:v>
                </c:pt>
                <c:pt idx="1884">
                  <c:v>0.35915728458365848</c:v>
                </c:pt>
                <c:pt idx="1885">
                  <c:v>0.35837569122493435</c:v>
                </c:pt>
                <c:pt idx="1886">
                  <c:v>0.35765114585084329</c:v>
                </c:pt>
                <c:pt idx="1887">
                  <c:v>0.3584570062809182</c:v>
                </c:pt>
                <c:pt idx="1888">
                  <c:v>0.3586637907195398</c:v>
                </c:pt>
                <c:pt idx="1889">
                  <c:v>0.3593533743010574</c:v>
                </c:pt>
                <c:pt idx="1890">
                  <c:v>0.36135709541731242</c:v>
                </c:pt>
                <c:pt idx="1891">
                  <c:v>0.36185954063604242</c:v>
                </c:pt>
                <c:pt idx="1892">
                  <c:v>0.36243093922651931</c:v>
                </c:pt>
                <c:pt idx="1893">
                  <c:v>0.36165734226998286</c:v>
                </c:pt>
                <c:pt idx="1894">
                  <c:v>0.35977746870653687</c:v>
                </c:pt>
                <c:pt idx="1895">
                  <c:v>0.35898291882267847</c:v>
                </c:pt>
                <c:pt idx="1896">
                  <c:v>0.36095898066390969</c:v>
                </c:pt>
                <c:pt idx="1897">
                  <c:v>0.35995357577097381</c:v>
                </c:pt>
                <c:pt idx="1898">
                  <c:v>0.35876515986769569</c:v>
                </c:pt>
                <c:pt idx="1899">
                  <c:v>0.36027662517289077</c:v>
                </c:pt>
                <c:pt idx="1900">
                  <c:v>0.36101163831692029</c:v>
                </c:pt>
                <c:pt idx="1901">
                  <c:v>0.3610846011340032</c:v>
                </c:pt>
                <c:pt idx="1902">
                  <c:v>0.36202346864297341</c:v>
                </c:pt>
                <c:pt idx="1903">
                  <c:v>0.36212476286128786</c:v>
                </c:pt>
                <c:pt idx="1904">
                  <c:v>0.36232857542681224</c:v>
                </c:pt>
                <c:pt idx="1905">
                  <c:v>0.3615299944964227</c:v>
                </c:pt>
                <c:pt idx="1906">
                  <c:v>0.36172791889360295</c:v>
                </c:pt>
                <c:pt idx="1907">
                  <c:v>0.36164353381802156</c:v>
                </c:pt>
                <c:pt idx="1908">
                  <c:v>0.36131046951186108</c:v>
                </c:pt>
                <c:pt idx="1909">
                  <c:v>0.36128573771387962</c:v>
                </c:pt>
                <c:pt idx="1910">
                  <c:v>0.36212335472642226</c:v>
                </c:pt>
                <c:pt idx="1911">
                  <c:v>0.36045689420723415</c:v>
                </c:pt>
                <c:pt idx="1912">
                  <c:v>0.3621477532368621</c:v>
                </c:pt>
                <c:pt idx="1913">
                  <c:v>0.36184958579240889</c:v>
                </c:pt>
                <c:pt idx="1914">
                  <c:v>0.36365624316641154</c:v>
                </c:pt>
                <c:pt idx="1915">
                  <c:v>0.36273169664825855</c:v>
                </c:pt>
                <c:pt idx="1916">
                  <c:v>0.36153761789866201</c:v>
                </c:pt>
                <c:pt idx="1917">
                  <c:v>0.3615107913669065</c:v>
                </c:pt>
                <c:pt idx="1918">
                  <c:v>0.36045117698343504</c:v>
                </c:pt>
                <c:pt idx="1919">
                  <c:v>0.3601611849270312</c:v>
                </c:pt>
                <c:pt idx="1920">
                  <c:v>0.36026936026936029</c:v>
                </c:pt>
                <c:pt idx="1921">
                  <c:v>0.35780725411415049</c:v>
                </c:pt>
                <c:pt idx="1922">
                  <c:v>0.35699896553601568</c:v>
                </c:pt>
                <c:pt idx="1923">
                  <c:v>0.35595147839272179</c:v>
                </c:pt>
                <c:pt idx="1924">
                  <c:v>0.35451686368072877</c:v>
                </c:pt>
                <c:pt idx="1925">
                  <c:v>0.35444347636680468</c:v>
                </c:pt>
                <c:pt idx="1926">
                  <c:v>0.35307851015311109</c:v>
                </c:pt>
                <c:pt idx="1927">
                  <c:v>0.35377102550189909</c:v>
                </c:pt>
                <c:pt idx="1928">
                  <c:v>0.35417692433940584</c:v>
                </c:pt>
                <c:pt idx="1929">
                  <c:v>0.35496673933702277</c:v>
                </c:pt>
                <c:pt idx="1930">
                  <c:v>0.35531711701589802</c:v>
                </c:pt>
                <c:pt idx="1931">
                  <c:v>0.35567096666108228</c:v>
                </c:pt>
                <c:pt idx="1932">
                  <c:v>0.35336904426275728</c:v>
                </c:pt>
                <c:pt idx="1933">
                  <c:v>0.35552083914523241</c:v>
                </c:pt>
                <c:pt idx="1934">
                  <c:v>0.35256482209002132</c:v>
                </c:pt>
                <c:pt idx="1935">
                  <c:v>0.35120858930929555</c:v>
                </c:pt>
                <c:pt idx="1936">
                  <c:v>0.35304179257654372</c:v>
                </c:pt>
                <c:pt idx="1937">
                  <c:v>0.35394188502597479</c:v>
                </c:pt>
                <c:pt idx="1938">
                  <c:v>0.35671624971827814</c:v>
                </c:pt>
                <c:pt idx="1939">
                  <c:v>0.35668967052537848</c:v>
                </c:pt>
                <c:pt idx="1940">
                  <c:v>0.35581356591300484</c:v>
                </c:pt>
                <c:pt idx="1941">
                  <c:v>0.35454445543466317</c:v>
                </c:pt>
                <c:pt idx="1942">
                  <c:v>0.35469874224199482</c:v>
                </c:pt>
                <c:pt idx="1943">
                  <c:v>0.35396972843014046</c:v>
                </c:pt>
                <c:pt idx="1944">
                  <c:v>0.35414628844690793</c:v>
                </c:pt>
                <c:pt idx="1945">
                  <c:v>0.35415762049500649</c:v>
                </c:pt>
                <c:pt idx="1946">
                  <c:v>0.35362255491203143</c:v>
                </c:pt>
                <c:pt idx="1947">
                  <c:v>0.35344921238457355</c:v>
                </c:pt>
                <c:pt idx="1948">
                  <c:v>0.35455979117950953</c:v>
                </c:pt>
                <c:pt idx="1949">
                  <c:v>0.35406413931101616</c:v>
                </c:pt>
                <c:pt idx="1950">
                  <c:v>0.35668686431508334</c:v>
                </c:pt>
                <c:pt idx="1951">
                  <c:v>0.35866919123613739</c:v>
                </c:pt>
                <c:pt idx="1952">
                  <c:v>0.3582499192767194</c:v>
                </c:pt>
                <c:pt idx="1953">
                  <c:v>0.35879542648558704</c:v>
                </c:pt>
                <c:pt idx="1954">
                  <c:v>0.35793058709049624</c:v>
                </c:pt>
                <c:pt idx="1955">
                  <c:v>0.35739417848384691</c:v>
                </c:pt>
                <c:pt idx="1956">
                  <c:v>0.35856191744340876</c:v>
                </c:pt>
                <c:pt idx="1957">
                  <c:v>0.35864597725581887</c:v>
                </c:pt>
                <c:pt idx="1958">
                  <c:v>0.35796239243599282</c:v>
                </c:pt>
                <c:pt idx="1959">
                  <c:v>0.35719600340136054</c:v>
                </c:pt>
                <c:pt idx="1960">
                  <c:v>0.35688725097473695</c:v>
                </c:pt>
                <c:pt idx="1961">
                  <c:v>0.35625800939769331</c:v>
                </c:pt>
                <c:pt idx="1962">
                  <c:v>0.35592396587104436</c:v>
                </c:pt>
                <c:pt idx="1963">
                  <c:v>0.35660132134734102</c:v>
                </c:pt>
                <c:pt idx="1964">
                  <c:v>0.35576665056619977</c:v>
                </c:pt>
                <c:pt idx="1965">
                  <c:v>0.35479057870617076</c:v>
                </c:pt>
                <c:pt idx="1966">
                  <c:v>0.35433408336012001</c:v>
                </c:pt>
                <c:pt idx="1967">
                  <c:v>0.35318242343541945</c:v>
                </c:pt>
                <c:pt idx="1968">
                  <c:v>0.35273899033297534</c:v>
                </c:pt>
                <c:pt idx="1969">
                  <c:v>0.35064444803969147</c:v>
                </c:pt>
                <c:pt idx="1970">
                  <c:v>0.34689496001288173</c:v>
                </c:pt>
                <c:pt idx="1971">
                  <c:v>0.34659674541817592</c:v>
                </c:pt>
                <c:pt idx="1972">
                  <c:v>0.34564958283671032</c:v>
                </c:pt>
                <c:pt idx="1973">
                  <c:v>0.34654159253868133</c:v>
                </c:pt>
                <c:pt idx="1974">
                  <c:v>0.34607774985294903</c:v>
                </c:pt>
                <c:pt idx="1975">
                  <c:v>0.34857901726427626</c:v>
                </c:pt>
                <c:pt idx="1976">
                  <c:v>0.34974587039390093</c:v>
                </c:pt>
                <c:pt idx="1977">
                  <c:v>0.34851296188305148</c:v>
                </c:pt>
                <c:pt idx="1978">
                  <c:v>0.34683476394849788</c:v>
                </c:pt>
                <c:pt idx="1979">
                  <c:v>0.34387544754258437</c:v>
                </c:pt>
                <c:pt idx="1980">
                  <c:v>0.34592112371690981</c:v>
                </c:pt>
                <c:pt idx="1981">
                  <c:v>0.34592976642257733</c:v>
                </c:pt>
                <c:pt idx="1982">
                  <c:v>0.34456213146975323</c:v>
                </c:pt>
                <c:pt idx="1983">
                  <c:v>0.34290121756377062</c:v>
                </c:pt>
                <c:pt idx="1984">
                  <c:v>0.34289931124959</c:v>
                </c:pt>
                <c:pt idx="1985">
                  <c:v>0.34098805646036917</c:v>
                </c:pt>
                <c:pt idx="1986">
                  <c:v>0.34218019663675925</c:v>
                </c:pt>
                <c:pt idx="1987">
                  <c:v>0.34213208863136441</c:v>
                </c:pt>
                <c:pt idx="1988">
                  <c:v>0.34185201026518391</c:v>
                </c:pt>
                <c:pt idx="1989">
                  <c:v>0.34323274256213743</c:v>
                </c:pt>
                <c:pt idx="1990">
                  <c:v>0.34243798346225662</c:v>
                </c:pt>
                <c:pt idx="1991">
                  <c:v>0.34360858222861101</c:v>
                </c:pt>
                <c:pt idx="1992">
                  <c:v>0.34054431263084439</c:v>
                </c:pt>
                <c:pt idx="1993">
                  <c:v>0.33861301369863017</c:v>
                </c:pt>
                <c:pt idx="1994">
                  <c:v>0.33858854860186416</c:v>
                </c:pt>
                <c:pt idx="1995">
                  <c:v>0.33901545324199461</c:v>
                </c:pt>
                <c:pt idx="1996">
                  <c:v>0.34030690808686881</c:v>
                </c:pt>
                <c:pt idx="1997">
                  <c:v>0.34164628310113793</c:v>
                </c:pt>
                <c:pt idx="1998">
                  <c:v>0.3413119626366628</c:v>
                </c:pt>
                <c:pt idx="1999">
                  <c:v>0.33938323160938</c:v>
                </c:pt>
                <c:pt idx="2000">
                  <c:v>0.3369704066425378</c:v>
                </c:pt>
                <c:pt idx="2001">
                  <c:v>0.33828857630008524</c:v>
                </c:pt>
                <c:pt idx="2002">
                  <c:v>0.33964673334752077</c:v>
                </c:pt>
                <c:pt idx="2003">
                  <c:v>0.34058696453975446</c:v>
                </c:pt>
                <c:pt idx="2004">
                  <c:v>0.339334596757212</c:v>
                </c:pt>
                <c:pt idx="2005">
                  <c:v>0.3371416481540252</c:v>
                </c:pt>
                <c:pt idx="2006">
                  <c:v>0.3376734258271078</c:v>
                </c:pt>
                <c:pt idx="2007">
                  <c:v>0.33900558362137728</c:v>
                </c:pt>
                <c:pt idx="2008">
                  <c:v>0.3393027445162658</c:v>
                </c:pt>
                <c:pt idx="2009">
                  <c:v>0.3383631031724873</c:v>
                </c:pt>
                <c:pt idx="2010">
                  <c:v>0.33960767725902818</c:v>
                </c:pt>
                <c:pt idx="2011">
                  <c:v>0.34057703465372641</c:v>
                </c:pt>
                <c:pt idx="2012">
                  <c:v>0.3418965064355135</c:v>
                </c:pt>
                <c:pt idx="2013">
                  <c:v>0.34158312447786132</c:v>
                </c:pt>
                <c:pt idx="2014">
                  <c:v>0.34146723795589923</c:v>
                </c:pt>
                <c:pt idx="2015">
                  <c:v>0.34111347923272861</c:v>
                </c:pt>
                <c:pt idx="2016">
                  <c:v>0.34087606394021175</c:v>
                </c:pt>
                <c:pt idx="2017">
                  <c:v>0.34162778641783309</c:v>
                </c:pt>
                <c:pt idx="2018">
                  <c:v>0.34118257261410789</c:v>
                </c:pt>
                <c:pt idx="2019">
                  <c:v>0.34215021481443136</c:v>
                </c:pt>
                <c:pt idx="2020">
                  <c:v>0.34214451015685271</c:v>
                </c:pt>
                <c:pt idx="2021">
                  <c:v>0.34251202784317741</c:v>
                </c:pt>
                <c:pt idx="2022">
                  <c:v>0.34226403517742099</c:v>
                </c:pt>
                <c:pt idx="2023">
                  <c:v>0.34156441717791414</c:v>
                </c:pt>
                <c:pt idx="2024">
                  <c:v>0.34172994048840549</c:v>
                </c:pt>
                <c:pt idx="2025">
                  <c:v>0.3397747235713548</c:v>
                </c:pt>
                <c:pt idx="2026">
                  <c:v>0.33889661566991197</c:v>
                </c:pt>
                <c:pt idx="2027">
                  <c:v>0.33938957228884659</c:v>
                </c:pt>
                <c:pt idx="2028">
                  <c:v>0.33978340091361697</c:v>
                </c:pt>
                <c:pt idx="2029">
                  <c:v>0.3398552939977581</c:v>
                </c:pt>
                <c:pt idx="2030">
                  <c:v>0.33866042345276876</c:v>
                </c:pt>
                <c:pt idx="2031">
                  <c:v>0.33724609574359499</c:v>
                </c:pt>
                <c:pt idx="2032">
                  <c:v>0.33775781090463547</c:v>
                </c:pt>
                <c:pt idx="2033">
                  <c:v>0.33898305084745767</c:v>
                </c:pt>
                <c:pt idx="2034">
                  <c:v>0.340321096226608</c:v>
                </c:pt>
                <c:pt idx="2035">
                  <c:v>0.34082071223905036</c:v>
                </c:pt>
                <c:pt idx="2036">
                  <c:v>0.34097640690429987</c:v>
                </c:pt>
                <c:pt idx="2037">
                  <c:v>0.34099734314326585</c:v>
                </c:pt>
                <c:pt idx="2038">
                  <c:v>0.34233365477338479</c:v>
                </c:pt>
                <c:pt idx="2039">
                  <c:v>0.34249353546620698</c:v>
                </c:pt>
                <c:pt idx="2040">
                  <c:v>0.34344096871846619</c:v>
                </c:pt>
                <c:pt idx="2041">
                  <c:v>0.34251430307326214</c:v>
                </c:pt>
                <c:pt idx="2042">
                  <c:v>0.34136771300448426</c:v>
                </c:pt>
                <c:pt idx="2043">
                  <c:v>0.34395292207792205</c:v>
                </c:pt>
                <c:pt idx="2044">
                  <c:v>0.34211062442701434</c:v>
                </c:pt>
                <c:pt idx="2045">
                  <c:v>0.34275977824118814</c:v>
                </c:pt>
                <c:pt idx="2046">
                  <c:v>0.34200404858299593</c:v>
                </c:pt>
                <c:pt idx="2047">
                  <c:v>0.34147949094965269</c:v>
                </c:pt>
                <c:pt idx="2048">
                  <c:v>0.34107900585976964</c:v>
                </c:pt>
                <c:pt idx="2049">
                  <c:v>0.34173011087834038</c:v>
                </c:pt>
                <c:pt idx="2050">
                  <c:v>0.3414091345910677</c:v>
                </c:pt>
                <c:pt idx="2051">
                  <c:v>0.34047836221749261</c:v>
                </c:pt>
                <c:pt idx="2052">
                  <c:v>0.34041372351160443</c:v>
                </c:pt>
                <c:pt idx="2053">
                  <c:v>0.33940797422472818</c:v>
                </c:pt>
                <c:pt idx="2054">
                  <c:v>0.34014598540145979</c:v>
                </c:pt>
                <c:pt idx="2055">
                  <c:v>0.33795266032773619</c:v>
                </c:pt>
                <c:pt idx="2056">
                  <c:v>0.3384732052578362</c:v>
                </c:pt>
                <c:pt idx="2057">
                  <c:v>0.338969281543539</c:v>
                </c:pt>
                <c:pt idx="2058">
                  <c:v>0.34079601990049752</c:v>
                </c:pt>
                <c:pt idx="2059">
                  <c:v>0.34123983634574551</c:v>
                </c:pt>
                <c:pt idx="2060">
                  <c:v>0.34103896103896109</c:v>
                </c:pt>
                <c:pt idx="2061">
                  <c:v>0.3418948888545052</c:v>
                </c:pt>
                <c:pt idx="2062">
                  <c:v>0.34284672673298267</c:v>
                </c:pt>
                <c:pt idx="2063">
                  <c:v>0.34201072525641696</c:v>
                </c:pt>
                <c:pt idx="2064">
                  <c:v>0.34209286499502695</c:v>
                </c:pt>
                <c:pt idx="2065">
                  <c:v>0.34340716207824468</c:v>
                </c:pt>
                <c:pt idx="2066">
                  <c:v>0.34396284829721357</c:v>
                </c:pt>
                <c:pt idx="2067">
                  <c:v>0.34356430527566784</c:v>
                </c:pt>
                <c:pt idx="2068">
                  <c:v>0.34248614247587766</c:v>
                </c:pt>
                <c:pt idx="2069">
                  <c:v>0.34353289742541887</c:v>
                </c:pt>
                <c:pt idx="2070">
                  <c:v>0.34293889229511548</c:v>
                </c:pt>
                <c:pt idx="2071">
                  <c:v>0.34323064450749896</c:v>
                </c:pt>
                <c:pt idx="2072">
                  <c:v>0.34401935581430521</c:v>
                </c:pt>
                <c:pt idx="2073">
                  <c:v>0.34471144178564245</c:v>
                </c:pt>
                <c:pt idx="2074">
                  <c:v>0.34340852130325816</c:v>
                </c:pt>
                <c:pt idx="2075">
                  <c:v>0.34459561222952961</c:v>
                </c:pt>
                <c:pt idx="2076">
                  <c:v>0.34385614385614388</c:v>
                </c:pt>
                <c:pt idx="2077">
                  <c:v>0.3436829231767583</c:v>
                </c:pt>
                <c:pt idx="2078">
                  <c:v>0.34416978776529339</c:v>
                </c:pt>
                <c:pt idx="2079">
                  <c:v>0.34390926351553913</c:v>
                </c:pt>
                <c:pt idx="2080">
                  <c:v>0.34288276618006075</c:v>
                </c:pt>
                <c:pt idx="2081">
                  <c:v>0.34370170978515524</c:v>
                </c:pt>
                <c:pt idx="2082">
                  <c:v>0.34299251870324188</c:v>
                </c:pt>
                <c:pt idx="2083">
                  <c:v>0.34478797262873984</c:v>
                </c:pt>
                <c:pt idx="2084">
                  <c:v>0.34438864303117694</c:v>
                </c:pt>
                <c:pt idx="2085">
                  <c:v>0.34383568473004633</c:v>
                </c:pt>
                <c:pt idx="2086">
                  <c:v>0.3425647200481638</c:v>
                </c:pt>
                <c:pt idx="2087">
                  <c:v>0.34248013195381616</c:v>
                </c:pt>
                <c:pt idx="2088">
                  <c:v>0.34223664503245127</c:v>
                </c:pt>
                <c:pt idx="2089">
                  <c:v>0.34324310751770198</c:v>
                </c:pt>
                <c:pt idx="2090">
                  <c:v>0.34209468288270178</c:v>
                </c:pt>
                <c:pt idx="2091">
                  <c:v>0.34128092577813252</c:v>
                </c:pt>
                <c:pt idx="2092">
                  <c:v>0.3406724782067248</c:v>
                </c:pt>
                <c:pt idx="2093">
                  <c:v>0.34035278961450799</c:v>
                </c:pt>
                <c:pt idx="2094">
                  <c:v>0.34125560538116589</c:v>
                </c:pt>
                <c:pt idx="2095">
                  <c:v>0.33909113733366808</c:v>
                </c:pt>
                <c:pt idx="2096">
                  <c:v>0.33811423665471446</c:v>
                </c:pt>
                <c:pt idx="2097">
                  <c:v>0.33929645219482857</c:v>
                </c:pt>
                <c:pt idx="2098">
                  <c:v>0.33981868187837422</c:v>
                </c:pt>
                <c:pt idx="2099">
                  <c:v>0.34062657908034361</c:v>
                </c:pt>
                <c:pt idx="2100">
                  <c:v>0.33947554925584694</c:v>
                </c:pt>
                <c:pt idx="2101">
                  <c:v>0.33849355395391328</c:v>
                </c:pt>
                <c:pt idx="2102">
                  <c:v>0.33856444558785698</c:v>
                </c:pt>
                <c:pt idx="2103">
                  <c:v>0.34005556127173575</c:v>
                </c:pt>
                <c:pt idx="2104">
                  <c:v>0.34067779360879302</c:v>
                </c:pt>
                <c:pt idx="2105">
                  <c:v>0.33924295684955935</c:v>
                </c:pt>
                <c:pt idx="2106">
                  <c:v>0.33943909758874052</c:v>
                </c:pt>
                <c:pt idx="2107">
                  <c:v>0.33884255492270138</c:v>
                </c:pt>
                <c:pt idx="2108">
                  <c:v>0.33786448064750441</c:v>
                </c:pt>
                <c:pt idx="2109">
                  <c:v>0.33877401070641333</c:v>
                </c:pt>
                <c:pt idx="2110">
                  <c:v>0.33744197214663041</c:v>
                </c:pt>
                <c:pt idx="2111">
                  <c:v>0.33937133724027707</c:v>
                </c:pt>
                <c:pt idx="2112">
                  <c:v>0.33884031539988196</c:v>
                </c:pt>
                <c:pt idx="2113">
                  <c:v>0.3395071670156225</c:v>
                </c:pt>
                <c:pt idx="2114">
                  <c:v>0.33925823738526023</c:v>
                </c:pt>
                <c:pt idx="2115">
                  <c:v>0.34067262217551231</c:v>
                </c:pt>
                <c:pt idx="2116">
                  <c:v>0.34054722522801056</c:v>
                </c:pt>
                <c:pt idx="2117">
                  <c:v>0.340028024287716</c:v>
                </c:pt>
                <c:pt idx="2118">
                  <c:v>0.34068640024624219</c:v>
                </c:pt>
                <c:pt idx="2119">
                  <c:v>0.33777936160464284</c:v>
                </c:pt>
                <c:pt idx="2120">
                  <c:v>0.33890701468189238</c:v>
                </c:pt>
                <c:pt idx="2121">
                  <c:v>0.33869260621944458</c:v>
                </c:pt>
                <c:pt idx="2122">
                  <c:v>0.33819595174398059</c:v>
                </c:pt>
                <c:pt idx="2123">
                  <c:v>0.33824857056876317</c:v>
                </c:pt>
                <c:pt idx="2124">
                  <c:v>0.33769711395418028</c:v>
                </c:pt>
                <c:pt idx="2125">
                  <c:v>0.33751300986271493</c:v>
                </c:pt>
                <c:pt idx="2126">
                  <c:v>0.33460983737007016</c:v>
                </c:pt>
                <c:pt idx="2127">
                  <c:v>0.33384402490856974</c:v>
                </c:pt>
                <c:pt idx="2128">
                  <c:v>0.33531873000246126</c:v>
                </c:pt>
                <c:pt idx="2129">
                  <c:v>0.33446444378872825</c:v>
                </c:pt>
                <c:pt idx="2130">
                  <c:v>0.33321894303363075</c:v>
                </c:pt>
                <c:pt idx="2131">
                  <c:v>0.3343128612009012</c:v>
                </c:pt>
                <c:pt idx="2132">
                  <c:v>0.33624240047068049</c:v>
                </c:pt>
                <c:pt idx="2133">
                  <c:v>0.33796953817522896</c:v>
                </c:pt>
                <c:pt idx="2134">
                  <c:v>0.33920877399138266</c:v>
                </c:pt>
                <c:pt idx="2135">
                  <c:v>0.3386015560013701</c:v>
                </c:pt>
                <c:pt idx="2136">
                  <c:v>0.33729019703235219</c:v>
                </c:pt>
                <c:pt idx="2137">
                  <c:v>0.33924568755481926</c:v>
                </c:pt>
                <c:pt idx="2138">
                  <c:v>0.34011090573012936</c:v>
                </c:pt>
                <c:pt idx="2139">
                  <c:v>0.33912328236887945</c:v>
                </c:pt>
                <c:pt idx="2140">
                  <c:v>0.3413104313422754</c:v>
                </c:pt>
                <c:pt idx="2141">
                  <c:v>0.34261986384047122</c:v>
                </c:pt>
                <c:pt idx="2142">
                  <c:v>0.34169716817568874</c:v>
                </c:pt>
                <c:pt idx="2143">
                  <c:v>0.34657335907335912</c:v>
                </c:pt>
                <c:pt idx="2144">
                  <c:v>0.34515940902021774</c:v>
                </c:pt>
                <c:pt idx="2145">
                  <c:v>0.34424646289053074</c:v>
                </c:pt>
                <c:pt idx="2146">
                  <c:v>0.34349896579922073</c:v>
                </c:pt>
                <c:pt idx="2147">
                  <c:v>0.3436867957237793</c:v>
                </c:pt>
                <c:pt idx="2148">
                  <c:v>0.34389423076923076</c:v>
                </c:pt>
                <c:pt idx="2149">
                  <c:v>0.34340060984463483</c:v>
                </c:pt>
                <c:pt idx="2150">
                  <c:v>0.34300382622172709</c:v>
                </c:pt>
                <c:pt idx="2151">
                  <c:v>0.3439653475093522</c:v>
                </c:pt>
                <c:pt idx="2152">
                  <c:v>0.3450217934276899</c:v>
                </c:pt>
                <c:pt idx="2153">
                  <c:v>0.34844940016924686</c:v>
                </c:pt>
                <c:pt idx="2154">
                  <c:v>0.3487544483985765</c:v>
                </c:pt>
                <c:pt idx="2155">
                  <c:v>0.34616744985094239</c:v>
                </c:pt>
                <c:pt idx="2156">
                  <c:v>0.34600327072699338</c:v>
                </c:pt>
                <c:pt idx="2157">
                  <c:v>0.34321501112293257</c:v>
                </c:pt>
                <c:pt idx="2158">
                  <c:v>0.34316288979275616</c:v>
                </c:pt>
                <c:pt idx="2159">
                  <c:v>0.34491733744637781</c:v>
                </c:pt>
                <c:pt idx="2160">
                  <c:v>0.34637785800240672</c:v>
                </c:pt>
                <c:pt idx="2161">
                  <c:v>0.345766953843192</c:v>
                </c:pt>
                <c:pt idx="2162">
                  <c:v>0.3465265783918634</c:v>
                </c:pt>
                <c:pt idx="2163">
                  <c:v>0.34869681870448449</c:v>
                </c:pt>
                <c:pt idx="2164">
                  <c:v>0.34894026974951831</c:v>
                </c:pt>
                <c:pt idx="2165">
                  <c:v>0.35102656417242389</c:v>
                </c:pt>
                <c:pt idx="2166">
                  <c:v>0.34868324976877763</c:v>
                </c:pt>
                <c:pt idx="2167">
                  <c:v>0.34830458060678171</c:v>
                </c:pt>
                <c:pt idx="2168">
                  <c:v>0.34811330197177465</c:v>
                </c:pt>
                <c:pt idx="2169">
                  <c:v>0.34926597795462405</c:v>
                </c:pt>
                <c:pt idx="2170">
                  <c:v>0.34832442933462843</c:v>
                </c:pt>
                <c:pt idx="2171">
                  <c:v>0.34707466340269277</c:v>
                </c:pt>
                <c:pt idx="2172">
                  <c:v>0.34793979768073036</c:v>
                </c:pt>
                <c:pt idx="2173">
                  <c:v>0.34892121931908154</c:v>
                </c:pt>
                <c:pt idx="2174">
                  <c:v>0.34680872249327888</c:v>
                </c:pt>
                <c:pt idx="2175">
                  <c:v>0.34549291528489601</c:v>
                </c:pt>
                <c:pt idx="2176">
                  <c:v>0.34553389872538809</c:v>
                </c:pt>
                <c:pt idx="2177">
                  <c:v>0.34281896466396117</c:v>
                </c:pt>
                <c:pt idx="2178">
                  <c:v>0.34331298010636202</c:v>
                </c:pt>
                <c:pt idx="2179">
                  <c:v>0.34463852498786995</c:v>
                </c:pt>
                <c:pt idx="2180">
                  <c:v>0.34605064155730109</c:v>
                </c:pt>
                <c:pt idx="2181">
                  <c:v>0.34704307617425167</c:v>
                </c:pt>
                <c:pt idx="2182">
                  <c:v>0.34887047449935876</c:v>
                </c:pt>
                <c:pt idx="2183">
                  <c:v>0.34880583591485964</c:v>
                </c:pt>
                <c:pt idx="2184">
                  <c:v>0.35031437199861382</c:v>
                </c:pt>
                <c:pt idx="2185">
                  <c:v>0.3509150162948107</c:v>
                </c:pt>
                <c:pt idx="2186">
                  <c:v>0.34974247226624411</c:v>
                </c:pt>
                <c:pt idx="2187">
                  <c:v>0.35207967193907441</c:v>
                </c:pt>
                <c:pt idx="2188">
                  <c:v>0.35577771243751832</c:v>
                </c:pt>
                <c:pt idx="2189">
                  <c:v>0.3544052008538715</c:v>
                </c:pt>
                <c:pt idx="2190">
                  <c:v>0.35485283386037458</c:v>
                </c:pt>
                <c:pt idx="2191">
                  <c:v>0.35507990030787273</c:v>
                </c:pt>
                <c:pt idx="2192">
                  <c:v>0.35564044291862096</c:v>
                </c:pt>
                <c:pt idx="2193">
                  <c:v>0.35553085584497168</c:v>
                </c:pt>
                <c:pt idx="2194">
                  <c:v>0.3563086348841662</c:v>
                </c:pt>
                <c:pt idx="2195">
                  <c:v>0.35699304032796264</c:v>
                </c:pt>
                <c:pt idx="2196">
                  <c:v>0.35562324496692205</c:v>
                </c:pt>
                <c:pt idx="2197">
                  <c:v>0.35539903869033457</c:v>
                </c:pt>
                <c:pt idx="2198">
                  <c:v>0.35674826173921326</c:v>
                </c:pt>
                <c:pt idx="2199">
                  <c:v>0.35712933156599125</c:v>
                </c:pt>
                <c:pt idx="2200">
                  <c:v>0.35684863406088729</c:v>
                </c:pt>
                <c:pt idx="2201">
                  <c:v>0.35753741560832825</c:v>
                </c:pt>
                <c:pt idx="2202">
                  <c:v>0.3605821480886453</c:v>
                </c:pt>
                <c:pt idx="2203">
                  <c:v>0.35987321411675655</c:v>
                </c:pt>
                <c:pt idx="2204">
                  <c:v>0.36062850090192727</c:v>
                </c:pt>
                <c:pt idx="2205">
                  <c:v>0.36265861597245147</c:v>
                </c:pt>
                <c:pt idx="2206">
                  <c:v>0.36315839333080713</c:v>
                </c:pt>
                <c:pt idx="2207">
                  <c:v>0.3627931313323503</c:v>
                </c:pt>
                <c:pt idx="2208">
                  <c:v>0.36263422978238141</c:v>
                </c:pt>
                <c:pt idx="2209">
                  <c:v>0.36342168674698794</c:v>
                </c:pt>
                <c:pt idx="2210">
                  <c:v>0.36398540986753697</c:v>
                </c:pt>
                <c:pt idx="2211">
                  <c:v>0.36423065664942922</c:v>
                </c:pt>
                <c:pt idx="2212">
                  <c:v>0.363080684596577</c:v>
                </c:pt>
                <c:pt idx="2213">
                  <c:v>0.36581361661033318</c:v>
                </c:pt>
                <c:pt idx="2214">
                  <c:v>0.36515571102366029</c:v>
                </c:pt>
                <c:pt idx="2215">
                  <c:v>0.36456036053312879</c:v>
                </c:pt>
                <c:pt idx="2216">
                  <c:v>0.36362762069628773</c:v>
                </c:pt>
                <c:pt idx="2217">
                  <c:v>0.36249168488073746</c:v>
                </c:pt>
                <c:pt idx="2218">
                  <c:v>0.3636276849642005</c:v>
                </c:pt>
                <c:pt idx="2219">
                  <c:v>0.36485908464426592</c:v>
                </c:pt>
                <c:pt idx="2220">
                  <c:v>0.36495238095238097</c:v>
                </c:pt>
                <c:pt idx="2221">
                  <c:v>0.36509912843597353</c:v>
                </c:pt>
                <c:pt idx="2222">
                  <c:v>0.36450233281493005</c:v>
                </c:pt>
                <c:pt idx="2223">
                  <c:v>0.36308276903590392</c:v>
                </c:pt>
                <c:pt idx="2224">
                  <c:v>0.36410032079323412</c:v>
                </c:pt>
                <c:pt idx="2225">
                  <c:v>0.36340936374549826</c:v>
                </c:pt>
                <c:pt idx="2226">
                  <c:v>0.36501477498425611</c:v>
                </c:pt>
                <c:pt idx="2227">
                  <c:v>0.36470588235294116</c:v>
                </c:pt>
                <c:pt idx="2228">
                  <c:v>0.36664406122844412</c:v>
                </c:pt>
                <c:pt idx="2229">
                  <c:v>0.36592407255930326</c:v>
                </c:pt>
                <c:pt idx="2230">
                  <c:v>0.36486877653415667</c:v>
                </c:pt>
                <c:pt idx="2231">
                  <c:v>0.36705452447350712</c:v>
                </c:pt>
                <c:pt idx="2232">
                  <c:v>0.36577309717568213</c:v>
                </c:pt>
                <c:pt idx="2233">
                  <c:v>0.36502570938868789</c:v>
                </c:pt>
                <c:pt idx="2234">
                  <c:v>0.36467549858912429</c:v>
                </c:pt>
                <c:pt idx="2235">
                  <c:v>0.36378824764905243</c:v>
                </c:pt>
                <c:pt idx="2236">
                  <c:v>0.36216318965926908</c:v>
                </c:pt>
                <c:pt idx="2237">
                  <c:v>0.36297951228787373</c:v>
                </c:pt>
                <c:pt idx="2238">
                  <c:v>0.36176965616734796</c:v>
                </c:pt>
                <c:pt idx="2239">
                  <c:v>0.36244936859661664</c:v>
                </c:pt>
                <c:pt idx="2240">
                  <c:v>0.36326335877862598</c:v>
                </c:pt>
                <c:pt idx="2241">
                  <c:v>0.36181930399278356</c:v>
                </c:pt>
                <c:pt idx="2242">
                  <c:v>0.36271074067058157</c:v>
                </c:pt>
                <c:pt idx="2243">
                  <c:v>0.36678478620363802</c:v>
                </c:pt>
                <c:pt idx="2244">
                  <c:v>0.36508990843099115</c:v>
                </c:pt>
                <c:pt idx="2245">
                  <c:v>0.36265607264472194</c:v>
                </c:pt>
                <c:pt idx="2246">
                  <c:v>0.36168495037279763</c:v>
                </c:pt>
                <c:pt idx="2247">
                  <c:v>0.36126834884390291</c:v>
                </c:pt>
                <c:pt idx="2248">
                  <c:v>0.3623291571753986</c:v>
                </c:pt>
                <c:pt idx="2249">
                  <c:v>0.36205754306265381</c:v>
                </c:pt>
                <c:pt idx="2250">
                  <c:v>0.36242221158449017</c:v>
                </c:pt>
                <c:pt idx="2251">
                  <c:v>0.36243030186502601</c:v>
                </c:pt>
                <c:pt idx="2252">
                  <c:v>0.36285727964762771</c:v>
                </c:pt>
                <c:pt idx="2253">
                  <c:v>0.36196956809375291</c:v>
                </c:pt>
                <c:pt idx="2254">
                  <c:v>0.36210826210826214</c:v>
                </c:pt>
                <c:pt idx="2255">
                  <c:v>0.3625107153062197</c:v>
                </c:pt>
                <c:pt idx="2256">
                  <c:v>0.36015617560232355</c:v>
                </c:pt>
                <c:pt idx="2257">
                  <c:v>0.35804156260308184</c:v>
                </c:pt>
                <c:pt idx="2258">
                  <c:v>0.36052532479758992</c:v>
                </c:pt>
                <c:pt idx="2259">
                  <c:v>0.36076959174096668</c:v>
                </c:pt>
                <c:pt idx="2260">
                  <c:v>0.36079425433037599</c:v>
                </c:pt>
                <c:pt idx="2261">
                  <c:v>0.36062570462232241</c:v>
                </c:pt>
                <c:pt idx="2262">
                  <c:v>0.36098360655737699</c:v>
                </c:pt>
                <c:pt idx="2263">
                  <c:v>0.3612376167895206</c:v>
                </c:pt>
                <c:pt idx="2264">
                  <c:v>0.36255339345040344</c:v>
                </c:pt>
                <c:pt idx="2265">
                  <c:v>0.36182416549130231</c:v>
                </c:pt>
                <c:pt idx="2266">
                  <c:v>0.36162101101383787</c:v>
                </c:pt>
                <c:pt idx="2267">
                  <c:v>0.36137160178080896</c:v>
                </c:pt>
                <c:pt idx="2268">
                  <c:v>0.36167698634021839</c:v>
                </c:pt>
                <c:pt idx="2269">
                  <c:v>0.36284065102195301</c:v>
                </c:pt>
                <c:pt idx="2270">
                  <c:v>0.36471309928274825</c:v>
                </c:pt>
                <c:pt idx="2271">
                  <c:v>0.36520249369437963</c:v>
                </c:pt>
                <c:pt idx="2272">
                  <c:v>0.36478047385231438</c:v>
                </c:pt>
                <c:pt idx="2273">
                  <c:v>0.36444742900997701</c:v>
                </c:pt>
                <c:pt idx="2274">
                  <c:v>0.36411609498680741</c:v>
                </c:pt>
                <c:pt idx="2275">
                  <c:v>0.36349845935055708</c:v>
                </c:pt>
                <c:pt idx="2276">
                  <c:v>0.36355904172376319</c:v>
                </c:pt>
                <c:pt idx="2277">
                  <c:v>0.36469691919432412</c:v>
                </c:pt>
                <c:pt idx="2278">
                  <c:v>0.36454497632824828</c:v>
                </c:pt>
                <c:pt idx="2279">
                  <c:v>0.36475624256837097</c:v>
                </c:pt>
                <c:pt idx="2280">
                  <c:v>0.36582933662567074</c:v>
                </c:pt>
                <c:pt idx="2281">
                  <c:v>0.36643481530219008</c:v>
                </c:pt>
                <c:pt idx="2282">
                  <c:v>0.36739243868886678</c:v>
                </c:pt>
                <c:pt idx="2283">
                  <c:v>0.36754920005663316</c:v>
                </c:pt>
                <c:pt idx="2284">
                  <c:v>0.36873378920066019</c:v>
                </c:pt>
                <c:pt idx="2285">
                  <c:v>0.36888361045130647</c:v>
                </c:pt>
                <c:pt idx="2286">
                  <c:v>0.36972267225769562</c:v>
                </c:pt>
                <c:pt idx="2287">
                  <c:v>0.3712706129063007</c:v>
                </c:pt>
                <c:pt idx="2288">
                  <c:v>0.37065524291695068</c:v>
                </c:pt>
                <c:pt idx="2289">
                  <c:v>0.37153266941948021</c:v>
                </c:pt>
                <c:pt idx="2290">
                  <c:v>0.37277108433734935</c:v>
                </c:pt>
                <c:pt idx="2291">
                  <c:v>0.37238917563069801</c:v>
                </c:pt>
                <c:pt idx="2292">
                  <c:v>0.37272639318885448</c:v>
                </c:pt>
                <c:pt idx="2293">
                  <c:v>0.37361792135371596</c:v>
                </c:pt>
                <c:pt idx="2294">
                  <c:v>0.37275705275509702</c:v>
                </c:pt>
                <c:pt idx="2295">
                  <c:v>0.37364568081991217</c:v>
                </c:pt>
                <c:pt idx="2296">
                  <c:v>0.3743493348756507</c:v>
                </c:pt>
                <c:pt idx="2297">
                  <c:v>0.37560184964484911</c:v>
                </c:pt>
                <c:pt idx="2298">
                  <c:v>0.37445414847161573</c:v>
                </c:pt>
                <c:pt idx="2299">
                  <c:v>0.37419875599449215</c:v>
                </c:pt>
                <c:pt idx="2300">
                  <c:v>0.37348092322185589</c:v>
                </c:pt>
                <c:pt idx="2301">
                  <c:v>0.37250564759036148</c:v>
                </c:pt>
                <c:pt idx="2302">
                  <c:v>0.37250105837527636</c:v>
                </c:pt>
                <c:pt idx="2303">
                  <c:v>0.37279811097992915</c:v>
                </c:pt>
                <c:pt idx="2304">
                  <c:v>0.37526612102001228</c:v>
                </c:pt>
                <c:pt idx="2305">
                  <c:v>0.37515462936530591</c:v>
                </c:pt>
                <c:pt idx="2306">
                  <c:v>0.37908653846153845</c:v>
                </c:pt>
                <c:pt idx="2307">
                  <c:v>0.37845156922481749</c:v>
                </c:pt>
                <c:pt idx="2308">
                  <c:v>0.37677351550183918</c:v>
                </c:pt>
                <c:pt idx="2309">
                  <c:v>0.37804241590359161</c:v>
                </c:pt>
                <c:pt idx="2310">
                  <c:v>0.37932833696992696</c:v>
                </c:pt>
                <c:pt idx="2311">
                  <c:v>0.38109263657957243</c:v>
                </c:pt>
                <c:pt idx="2312">
                  <c:v>0.3810953810953811</c:v>
                </c:pt>
                <c:pt idx="2313">
                  <c:v>0.38346546948132587</c:v>
                </c:pt>
                <c:pt idx="2314">
                  <c:v>0.37806445470557437</c:v>
                </c:pt>
                <c:pt idx="2315">
                  <c:v>0.37600191984641229</c:v>
                </c:pt>
                <c:pt idx="2316">
                  <c:v>0.37643664342389999</c:v>
                </c:pt>
                <c:pt idx="2317">
                  <c:v>0.37474474046635325</c:v>
                </c:pt>
                <c:pt idx="2318">
                  <c:v>0.37475439689461831</c:v>
                </c:pt>
                <c:pt idx="2319">
                  <c:v>0.37267853723913463</c:v>
                </c:pt>
                <c:pt idx="2320">
                  <c:v>0.37529953033643249</c:v>
                </c:pt>
                <c:pt idx="2321">
                  <c:v>0.37417629643778055</c:v>
                </c:pt>
                <c:pt idx="2322">
                  <c:v>0.37565886319388386</c:v>
                </c:pt>
                <c:pt idx="2323">
                  <c:v>0.37708353176493004</c:v>
                </c:pt>
                <c:pt idx="2324">
                  <c:v>0.37941628264208915</c:v>
                </c:pt>
                <c:pt idx="2325">
                  <c:v>0.37662401333529438</c:v>
                </c:pt>
                <c:pt idx="2326">
                  <c:v>0.37625866518241158</c:v>
                </c:pt>
                <c:pt idx="2327">
                  <c:v>0.37662885782115535</c:v>
                </c:pt>
                <c:pt idx="2328">
                  <c:v>0.3796657232872323</c:v>
                </c:pt>
                <c:pt idx="2329">
                  <c:v>0.37923772344359974</c:v>
                </c:pt>
                <c:pt idx="2330">
                  <c:v>0.37903347217343303</c:v>
                </c:pt>
                <c:pt idx="2331">
                  <c:v>0.37916499397832198</c:v>
                </c:pt>
                <c:pt idx="2332">
                  <c:v>0.37931906713208891</c:v>
                </c:pt>
                <c:pt idx="2333">
                  <c:v>0.38108150388486206</c:v>
                </c:pt>
                <c:pt idx="2334">
                  <c:v>0.38186377360421681</c:v>
                </c:pt>
                <c:pt idx="2335">
                  <c:v>0.38174379953975968</c:v>
                </c:pt>
                <c:pt idx="2336">
                  <c:v>0.3834570849992211</c:v>
                </c:pt>
                <c:pt idx="2337">
                  <c:v>0.38271792534062704</c:v>
                </c:pt>
                <c:pt idx="2338">
                  <c:v>0.38374659890138096</c:v>
                </c:pt>
                <c:pt idx="2339">
                  <c:v>0.3827418943068675</c:v>
                </c:pt>
                <c:pt idx="2340">
                  <c:v>0.38385686693097487</c:v>
                </c:pt>
                <c:pt idx="2341">
                  <c:v>0.383245752767716</c:v>
                </c:pt>
                <c:pt idx="2342">
                  <c:v>0.38249521314118712</c:v>
                </c:pt>
                <c:pt idx="2343">
                  <c:v>0.38350484563892495</c:v>
                </c:pt>
                <c:pt idx="2344">
                  <c:v>0.38537024983728035</c:v>
                </c:pt>
                <c:pt idx="2345">
                  <c:v>0.38608339728830904</c:v>
                </c:pt>
                <c:pt idx="2346">
                  <c:v>0.387458006718925</c:v>
                </c:pt>
                <c:pt idx="2347">
                  <c:v>0.3873446444226703</c:v>
                </c:pt>
                <c:pt idx="2348">
                  <c:v>0.38693181818181815</c:v>
                </c:pt>
                <c:pt idx="2349">
                  <c:v>0.38729911871435974</c:v>
                </c:pt>
                <c:pt idx="2350">
                  <c:v>0.38734767954368682</c:v>
                </c:pt>
                <c:pt idx="2351">
                  <c:v>0.38588372958885164</c:v>
                </c:pt>
                <c:pt idx="2352">
                  <c:v>0.38438230916436317</c:v>
                </c:pt>
                <c:pt idx="2353">
                  <c:v>0.38751761206491681</c:v>
                </c:pt>
                <c:pt idx="2354">
                  <c:v>0.38937177952428048</c:v>
                </c:pt>
                <c:pt idx="2355">
                  <c:v>0.38912820512820512</c:v>
                </c:pt>
                <c:pt idx="2356">
                  <c:v>0.38796795485463798</c:v>
                </c:pt>
                <c:pt idx="2357">
                  <c:v>0.38641994034076549</c:v>
                </c:pt>
                <c:pt idx="2358">
                  <c:v>0.38458452434682311</c:v>
                </c:pt>
                <c:pt idx="2359">
                  <c:v>0.38581581432334372</c:v>
                </c:pt>
                <c:pt idx="2360">
                  <c:v>0.38603288133909497</c:v>
                </c:pt>
                <c:pt idx="2361">
                  <c:v>0.38750496228662168</c:v>
                </c:pt>
                <c:pt idx="2362">
                  <c:v>0.38786516853932584</c:v>
                </c:pt>
                <c:pt idx="2363">
                  <c:v>0.38576948165989261</c:v>
                </c:pt>
                <c:pt idx="2364">
                  <c:v>0.38487768717568566</c:v>
                </c:pt>
                <c:pt idx="2365">
                  <c:v>0.3851527524966793</c:v>
                </c:pt>
                <c:pt idx="2366">
                  <c:v>0.3867827113143531</c:v>
                </c:pt>
                <c:pt idx="2367">
                  <c:v>0.38678548569740534</c:v>
                </c:pt>
                <c:pt idx="2368">
                  <c:v>0.38746594005449592</c:v>
                </c:pt>
                <c:pt idx="2369">
                  <c:v>0.38604696482509987</c:v>
                </c:pt>
                <c:pt idx="2370">
                  <c:v>0.38374054262445184</c:v>
                </c:pt>
                <c:pt idx="2371">
                  <c:v>0.38739130434782609</c:v>
                </c:pt>
                <c:pt idx="2372">
                  <c:v>0.38630203291384319</c:v>
                </c:pt>
                <c:pt idx="2373">
                  <c:v>0.38559463986599662</c:v>
                </c:pt>
                <c:pt idx="2374">
                  <c:v>0.38691758846908963</c:v>
                </c:pt>
                <c:pt idx="2375">
                  <c:v>0.38940989756167937</c:v>
                </c:pt>
                <c:pt idx="2376">
                  <c:v>0.38661533342839494</c:v>
                </c:pt>
                <c:pt idx="2377">
                  <c:v>0.38696682464454979</c:v>
                </c:pt>
                <c:pt idx="2378">
                  <c:v>0.38562464346833997</c:v>
                </c:pt>
                <c:pt idx="2379">
                  <c:v>0.38738995955270045</c:v>
                </c:pt>
                <c:pt idx="2380">
                  <c:v>0.38764044943820225</c:v>
                </c:pt>
                <c:pt idx="2381">
                  <c:v>0.38590926566705108</c:v>
                </c:pt>
                <c:pt idx="2382">
                  <c:v>0.3886651323360184</c:v>
                </c:pt>
                <c:pt idx="2383">
                  <c:v>0.38788870703764317</c:v>
                </c:pt>
                <c:pt idx="2384">
                  <c:v>0.38971880492091387</c:v>
                </c:pt>
                <c:pt idx="2385">
                  <c:v>0.38377604423817518</c:v>
                </c:pt>
                <c:pt idx="2386">
                  <c:v>0.38259896897188989</c:v>
                </c:pt>
                <c:pt idx="2387">
                  <c:v>0.38360831264904849</c:v>
                </c:pt>
                <c:pt idx="2388">
                  <c:v>0.3840847027260097</c:v>
                </c:pt>
                <c:pt idx="2389">
                  <c:v>0.38489570846319826</c:v>
                </c:pt>
                <c:pt idx="2390">
                  <c:v>0.38808465911805456</c:v>
                </c:pt>
                <c:pt idx="2391">
                  <c:v>0.38996508346486825</c:v>
                </c:pt>
                <c:pt idx="2392">
                  <c:v>0.38863147838547885</c:v>
                </c:pt>
                <c:pt idx="2393">
                  <c:v>0.39064590101280333</c:v>
                </c:pt>
                <c:pt idx="2394">
                  <c:v>0.38876694025577402</c:v>
                </c:pt>
                <c:pt idx="2395">
                  <c:v>0.38708131678566293</c:v>
                </c:pt>
                <c:pt idx="2396">
                  <c:v>0.38736472375166126</c:v>
                </c:pt>
                <c:pt idx="2397">
                  <c:v>0.38795377163957229</c:v>
                </c:pt>
                <c:pt idx="2398">
                  <c:v>0.38752978940713001</c:v>
                </c:pt>
                <c:pt idx="2399">
                  <c:v>0.38746302833699076</c:v>
                </c:pt>
                <c:pt idx="2400">
                  <c:v>0.38819294456443482</c:v>
                </c:pt>
                <c:pt idx="2401">
                  <c:v>0.38965933800434888</c:v>
                </c:pt>
                <c:pt idx="2402">
                  <c:v>0.38769845134898218</c:v>
                </c:pt>
                <c:pt idx="2403">
                  <c:v>0.3880118521396998</c:v>
                </c:pt>
                <c:pt idx="2404">
                  <c:v>0.38666534574995048</c:v>
                </c:pt>
                <c:pt idx="2405">
                  <c:v>0.3866929521931986</c:v>
                </c:pt>
                <c:pt idx="2406">
                  <c:v>0.38477296005462613</c:v>
                </c:pt>
                <c:pt idx="2407">
                  <c:v>0.38556938903042826</c:v>
                </c:pt>
                <c:pt idx="2408">
                  <c:v>0.3850922581275017</c:v>
                </c:pt>
                <c:pt idx="2409">
                  <c:v>0.38661133886611337</c:v>
                </c:pt>
                <c:pt idx="2410">
                  <c:v>0.38538205980066448</c:v>
                </c:pt>
                <c:pt idx="2411">
                  <c:v>0.38471744471744473</c:v>
                </c:pt>
                <c:pt idx="2412">
                  <c:v>0.38195320842636632</c:v>
                </c:pt>
                <c:pt idx="2413">
                  <c:v>0.38156359393232209</c:v>
                </c:pt>
                <c:pt idx="2414">
                  <c:v>0.38341211441937528</c:v>
                </c:pt>
                <c:pt idx="2415">
                  <c:v>0.38375120540019286</c:v>
                </c:pt>
                <c:pt idx="2416">
                  <c:v>0.38338270286019521</c:v>
                </c:pt>
                <c:pt idx="2417">
                  <c:v>0.38338156668465195</c:v>
                </c:pt>
                <c:pt idx="2418">
                  <c:v>0.38215102974828369</c:v>
                </c:pt>
                <c:pt idx="2419">
                  <c:v>0.38100913786253471</c:v>
                </c:pt>
                <c:pt idx="2420">
                  <c:v>0.3821044160547229</c:v>
                </c:pt>
                <c:pt idx="2421">
                  <c:v>0.38345787168255602</c:v>
                </c:pt>
                <c:pt idx="2422">
                  <c:v>0.38354522717799083</c:v>
                </c:pt>
                <c:pt idx="2423">
                  <c:v>0.38618499817812707</c:v>
                </c:pt>
                <c:pt idx="2424">
                  <c:v>0.38732830734276569</c:v>
                </c:pt>
                <c:pt idx="2425">
                  <c:v>0.38383731398612508</c:v>
                </c:pt>
                <c:pt idx="2426">
                  <c:v>0.38034700151096751</c:v>
                </c:pt>
                <c:pt idx="2427">
                  <c:v>0.38070390288057077</c:v>
                </c:pt>
                <c:pt idx="2428">
                  <c:v>0.38163352121663296</c:v>
                </c:pt>
                <c:pt idx="2429">
                  <c:v>0.38319418260166982</c:v>
                </c:pt>
                <c:pt idx="2430">
                  <c:v>0.38593390111950293</c:v>
                </c:pt>
                <c:pt idx="2431">
                  <c:v>0.38478899853033799</c:v>
                </c:pt>
                <c:pt idx="2432">
                  <c:v>0.38621829034321042</c:v>
                </c:pt>
                <c:pt idx="2433">
                  <c:v>0.38659305993690857</c:v>
                </c:pt>
                <c:pt idx="2434">
                  <c:v>0.38473396055918779</c:v>
                </c:pt>
                <c:pt idx="2435">
                  <c:v>0.38765797683887682</c:v>
                </c:pt>
                <c:pt idx="2436">
                  <c:v>0.38256246128432791</c:v>
                </c:pt>
                <c:pt idx="2437">
                  <c:v>0.38502452878905241</c:v>
                </c:pt>
                <c:pt idx="2438">
                  <c:v>0.38446571308371896</c:v>
                </c:pt>
                <c:pt idx="2439">
                  <c:v>0.38118139048614741</c:v>
                </c:pt>
                <c:pt idx="2440">
                  <c:v>0.37839248434237999</c:v>
                </c:pt>
                <c:pt idx="2441">
                  <c:v>0.37329076882149509</c:v>
                </c:pt>
                <c:pt idx="2442">
                  <c:v>0.37104950922230612</c:v>
                </c:pt>
                <c:pt idx="2443">
                  <c:v>0.3704362832335652</c:v>
                </c:pt>
                <c:pt idx="2444">
                  <c:v>0.37010849031143728</c:v>
                </c:pt>
                <c:pt idx="2445">
                  <c:v>0.37476758175653502</c:v>
                </c:pt>
                <c:pt idx="2446">
                  <c:v>0.37394845416063877</c:v>
                </c:pt>
                <c:pt idx="2447">
                  <c:v>0.37664664348192645</c:v>
                </c:pt>
                <c:pt idx="2448">
                  <c:v>0.37857735379510576</c:v>
                </c:pt>
                <c:pt idx="2449">
                  <c:v>0.37763548336717168</c:v>
                </c:pt>
                <c:pt idx="2450">
                  <c:v>0.37885416666666666</c:v>
                </c:pt>
                <c:pt idx="2451">
                  <c:v>0.38068590204333097</c:v>
                </c:pt>
                <c:pt idx="2452">
                  <c:v>0.38342346089850249</c:v>
                </c:pt>
                <c:pt idx="2453">
                  <c:v>0.38390269151138717</c:v>
                </c:pt>
                <c:pt idx="2454">
                  <c:v>0.38309297330469472</c:v>
                </c:pt>
                <c:pt idx="2455">
                  <c:v>0.38356655902404019</c:v>
                </c:pt>
                <c:pt idx="2456">
                  <c:v>0.38458359165116757</c:v>
                </c:pt>
                <c:pt idx="2457">
                  <c:v>0.38569481601130678</c:v>
                </c:pt>
                <c:pt idx="2458">
                  <c:v>0.38361809045226131</c:v>
                </c:pt>
                <c:pt idx="2459">
                  <c:v>0.38437281009110025</c:v>
                </c:pt>
                <c:pt idx="2460">
                  <c:v>0.38277702938681835</c:v>
                </c:pt>
                <c:pt idx="2461">
                  <c:v>0.38082656164315271</c:v>
                </c:pt>
                <c:pt idx="2462">
                  <c:v>0.38200604838709679</c:v>
                </c:pt>
                <c:pt idx="2463">
                  <c:v>0.38088073026381786</c:v>
                </c:pt>
                <c:pt idx="2464">
                  <c:v>0.38152751328054524</c:v>
                </c:pt>
                <c:pt idx="2465">
                  <c:v>0.38123890313671338</c:v>
                </c:pt>
                <c:pt idx="2466">
                  <c:v>0.3831604938271605</c:v>
                </c:pt>
                <c:pt idx="2467">
                  <c:v>0.38368699609239748</c:v>
                </c:pt>
                <c:pt idx="2468">
                  <c:v>0.38457755483426775</c:v>
                </c:pt>
                <c:pt idx="2469">
                  <c:v>0.38269071006206323</c:v>
                </c:pt>
                <c:pt idx="2470">
                  <c:v>0.38208239553772388</c:v>
                </c:pt>
                <c:pt idx="2471">
                  <c:v>0.38173645380368398</c:v>
                </c:pt>
                <c:pt idx="2472">
                  <c:v>0.3813062182244818</c:v>
                </c:pt>
                <c:pt idx="2473">
                  <c:v>0.38113281826681755</c:v>
                </c:pt>
                <c:pt idx="2474">
                  <c:v>0.38179401339109881</c:v>
                </c:pt>
                <c:pt idx="2475">
                  <c:v>0.38329069080889588</c:v>
                </c:pt>
                <c:pt idx="2476">
                  <c:v>0.38362909516380655</c:v>
                </c:pt>
                <c:pt idx="2477">
                  <c:v>0.38438015726628477</c:v>
                </c:pt>
                <c:pt idx="2478">
                  <c:v>0.38487738419618522</c:v>
                </c:pt>
                <c:pt idx="2479">
                  <c:v>0.38386816160835113</c:v>
                </c:pt>
                <c:pt idx="2480">
                  <c:v>0.3821090909090909</c:v>
                </c:pt>
                <c:pt idx="2481">
                  <c:v>0.38268279543562367</c:v>
                </c:pt>
                <c:pt idx="2482">
                  <c:v>0.38213351419436103</c:v>
                </c:pt>
                <c:pt idx="2483">
                  <c:v>0.38239764648198088</c:v>
                </c:pt>
                <c:pt idx="2484">
                  <c:v>0.38078239608801956</c:v>
                </c:pt>
                <c:pt idx="2485">
                  <c:v>0.38025683756494461</c:v>
                </c:pt>
                <c:pt idx="2486">
                  <c:v>0.37961344211344217</c:v>
                </c:pt>
                <c:pt idx="2487">
                  <c:v>0.38110576923076922</c:v>
                </c:pt>
                <c:pt idx="2488">
                  <c:v>0.38108744771885966</c:v>
                </c:pt>
                <c:pt idx="2489">
                  <c:v>0.38256810087592641</c:v>
                </c:pt>
                <c:pt idx="2490">
                  <c:v>0.38348308162875161</c:v>
                </c:pt>
                <c:pt idx="2491">
                  <c:v>0.38018103858980462</c:v>
                </c:pt>
                <c:pt idx="2492">
                  <c:v>0.38029509757258451</c:v>
                </c:pt>
                <c:pt idx="2493">
                  <c:v>0.38101162846341585</c:v>
                </c:pt>
                <c:pt idx="2494">
                  <c:v>0.38024596832081159</c:v>
                </c:pt>
                <c:pt idx="2495">
                  <c:v>0.3813335889938162</c:v>
                </c:pt>
                <c:pt idx="2496">
                  <c:v>0.38167719701321079</c:v>
                </c:pt>
                <c:pt idx="2497">
                  <c:v>0.38051110580367803</c:v>
                </c:pt>
                <c:pt idx="2498">
                  <c:v>0.37985056640154252</c:v>
                </c:pt>
                <c:pt idx="2499">
                  <c:v>0.38385111229583674</c:v>
                </c:pt>
                <c:pt idx="2500">
                  <c:v>0.38616146559599945</c:v>
                </c:pt>
                <c:pt idx="2501">
                  <c:v>0.38596235933255724</c:v>
                </c:pt>
                <c:pt idx="2502">
                  <c:v>0.38637139651724306</c:v>
                </c:pt>
                <c:pt idx="2503">
                  <c:v>0.38395862809191589</c:v>
                </c:pt>
                <c:pt idx="2504">
                  <c:v>0.38537818393933504</c:v>
                </c:pt>
                <c:pt idx="2505">
                  <c:v>0.38612851522657732</c:v>
                </c:pt>
                <c:pt idx="2506">
                  <c:v>0.38627968337730872</c:v>
                </c:pt>
                <c:pt idx="2507">
                  <c:v>0.38208232445520585</c:v>
                </c:pt>
                <c:pt idx="2508">
                  <c:v>0.38269752130131679</c:v>
                </c:pt>
                <c:pt idx="2509">
                  <c:v>0.38147099042781796</c:v>
                </c:pt>
                <c:pt idx="2510">
                  <c:v>0.380114130960441</c:v>
                </c:pt>
                <c:pt idx="2511">
                  <c:v>0.37935074444715644</c:v>
                </c:pt>
                <c:pt idx="2512">
                  <c:v>0.37704358010834027</c:v>
                </c:pt>
                <c:pt idx="2513">
                  <c:v>0.37801175318315378</c:v>
                </c:pt>
                <c:pt idx="2514">
                  <c:v>0.37812058980972307</c:v>
                </c:pt>
                <c:pt idx="2515">
                  <c:v>0.3773207933336582</c:v>
                </c:pt>
                <c:pt idx="2516">
                  <c:v>0.37696637321402798</c:v>
                </c:pt>
                <c:pt idx="2517">
                  <c:v>0.37648126911314989</c:v>
                </c:pt>
                <c:pt idx="2518">
                  <c:v>0.37713767077481608</c:v>
                </c:pt>
                <c:pt idx="2519">
                  <c:v>0.37728310502283102</c:v>
                </c:pt>
                <c:pt idx="2520">
                  <c:v>0.37762104460541362</c:v>
                </c:pt>
                <c:pt idx="2521">
                  <c:v>0.37661102392162454</c:v>
                </c:pt>
                <c:pt idx="2522">
                  <c:v>0.37755440709307286</c:v>
                </c:pt>
                <c:pt idx="2523">
                  <c:v>0.37621266882252236</c:v>
                </c:pt>
                <c:pt idx="2524">
                  <c:v>0.37525431748284838</c:v>
                </c:pt>
                <c:pt idx="2525">
                  <c:v>0.37514172335600904</c:v>
                </c:pt>
                <c:pt idx="2526">
                  <c:v>0.37434665913264586</c:v>
                </c:pt>
                <c:pt idx="2527">
                  <c:v>0.3740098076197661</c:v>
                </c:pt>
                <c:pt idx="2528">
                  <c:v>0.37363735897557954</c:v>
                </c:pt>
                <c:pt idx="2529">
                  <c:v>0.37447829215639244</c:v>
                </c:pt>
                <c:pt idx="2530">
                  <c:v>0.37425495097096712</c:v>
                </c:pt>
                <c:pt idx="2531">
                  <c:v>0.37583634175691938</c:v>
                </c:pt>
                <c:pt idx="2532">
                  <c:v>0.37591783846043098</c:v>
                </c:pt>
                <c:pt idx="2533">
                  <c:v>0.3773484408289754</c:v>
                </c:pt>
                <c:pt idx="2534">
                  <c:v>0.37830165985085396</c:v>
                </c:pt>
                <c:pt idx="2535">
                  <c:v>0.37636729994242951</c:v>
                </c:pt>
                <c:pt idx="2536">
                  <c:v>0.37645362806343108</c:v>
                </c:pt>
                <c:pt idx="2537">
                  <c:v>0.37526682794933824</c:v>
                </c:pt>
                <c:pt idx="2538">
                  <c:v>0.37498153891596514</c:v>
                </c:pt>
                <c:pt idx="2539">
                  <c:v>0.37459919839679356</c:v>
                </c:pt>
                <c:pt idx="2540">
                  <c:v>0.3752952755905512</c:v>
                </c:pt>
                <c:pt idx="2541">
                  <c:v>0.374963708506726</c:v>
                </c:pt>
                <c:pt idx="2542">
                  <c:v>0.37263700591941956</c:v>
                </c:pt>
                <c:pt idx="2543">
                  <c:v>0.37571455792682934</c:v>
                </c:pt>
                <c:pt idx="2544">
                  <c:v>0.37536586536154698</c:v>
                </c:pt>
                <c:pt idx="2545">
                  <c:v>0.37632357149670898</c:v>
                </c:pt>
                <c:pt idx="2546">
                  <c:v>0.37817973559872092</c:v>
                </c:pt>
                <c:pt idx="2547">
                  <c:v>0.37912062073830238</c:v>
                </c:pt>
                <c:pt idx="2548">
                  <c:v>0.37999062792877225</c:v>
                </c:pt>
                <c:pt idx="2549">
                  <c:v>0.3787392416841126</c:v>
                </c:pt>
                <c:pt idx="2550">
                  <c:v>0.37693095105155411</c:v>
                </c:pt>
                <c:pt idx="2551">
                  <c:v>0.37636498241717564</c:v>
                </c:pt>
                <c:pt idx="2552">
                  <c:v>0.37520270583329474</c:v>
                </c:pt>
                <c:pt idx="2553">
                  <c:v>0.37562959197818957</c:v>
                </c:pt>
                <c:pt idx="2554">
                  <c:v>0.37531800730838616</c:v>
                </c:pt>
                <c:pt idx="2555">
                  <c:v>0.37532820489198032</c:v>
                </c:pt>
                <c:pt idx="2556">
                  <c:v>0.37573403615850559</c:v>
                </c:pt>
                <c:pt idx="2557">
                  <c:v>0.37562143251703184</c:v>
                </c:pt>
                <c:pt idx="2558">
                  <c:v>0.37724440341564736</c:v>
                </c:pt>
                <c:pt idx="2559">
                  <c:v>0.37660899653979235</c:v>
                </c:pt>
                <c:pt idx="2560">
                  <c:v>0.37585442453353035</c:v>
                </c:pt>
                <c:pt idx="2561">
                  <c:v>0.37611293075610092</c:v>
                </c:pt>
                <c:pt idx="2562">
                  <c:v>0.37592114959469419</c:v>
                </c:pt>
                <c:pt idx="2563">
                  <c:v>0.37683230386281924</c:v>
                </c:pt>
                <c:pt idx="2564">
                  <c:v>0.3736024124333101</c:v>
                </c:pt>
                <c:pt idx="2565">
                  <c:v>0.37357757424368582</c:v>
                </c:pt>
                <c:pt idx="2566">
                  <c:v>0.37299570260154336</c:v>
                </c:pt>
                <c:pt idx="2567">
                  <c:v>0.3738656155467962</c:v>
                </c:pt>
                <c:pt idx="2568">
                  <c:v>0.37285026370098601</c:v>
                </c:pt>
                <c:pt idx="2569">
                  <c:v>0.37152809606746723</c:v>
                </c:pt>
                <c:pt idx="2570">
                  <c:v>0.37323102370887706</c:v>
                </c:pt>
                <c:pt idx="2571">
                  <c:v>0.37521152526869428</c:v>
                </c:pt>
                <c:pt idx="2572">
                  <c:v>0.3753547560194086</c:v>
                </c:pt>
                <c:pt idx="2573">
                  <c:v>0.37500570541786477</c:v>
                </c:pt>
                <c:pt idx="2574">
                  <c:v>0.37479354009910071</c:v>
                </c:pt>
                <c:pt idx="2575">
                  <c:v>0.3732197646196822</c:v>
                </c:pt>
                <c:pt idx="2576">
                  <c:v>0.37215571598282005</c:v>
                </c:pt>
                <c:pt idx="2577">
                  <c:v>0.37292944083462981</c:v>
                </c:pt>
                <c:pt idx="2578">
                  <c:v>0.37258042374044753</c:v>
                </c:pt>
                <c:pt idx="2579">
                  <c:v>0.37370416038726767</c:v>
                </c:pt>
                <c:pt idx="2580">
                  <c:v>0.37383520771172823</c:v>
                </c:pt>
                <c:pt idx="2581">
                  <c:v>0.3728525493798806</c:v>
                </c:pt>
                <c:pt idx="2582">
                  <c:v>0.37249758387408533</c:v>
                </c:pt>
                <c:pt idx="2583">
                  <c:v>0.37195457043414543</c:v>
                </c:pt>
                <c:pt idx="2584">
                  <c:v>0.37050458715596329</c:v>
                </c:pt>
                <c:pt idx="2585">
                  <c:v>0.37059527095408962</c:v>
                </c:pt>
                <c:pt idx="2586">
                  <c:v>0.37131422788536733</c:v>
                </c:pt>
                <c:pt idx="2587">
                  <c:v>0.3703805467784036</c:v>
                </c:pt>
                <c:pt idx="2588">
                  <c:v>0.36994932201068348</c:v>
                </c:pt>
                <c:pt idx="2589">
                  <c:v>0.37016574585635359</c:v>
                </c:pt>
                <c:pt idx="2590">
                  <c:v>0.36780925358107186</c:v>
                </c:pt>
                <c:pt idx="2591">
                  <c:v>0.36773255813953493</c:v>
                </c:pt>
                <c:pt idx="2592">
                  <c:v>0.36761578996024774</c:v>
                </c:pt>
                <c:pt idx="2593">
                  <c:v>0.36767809407681851</c:v>
                </c:pt>
                <c:pt idx="2594">
                  <c:v>0.36786300727187426</c:v>
                </c:pt>
                <c:pt idx="2595">
                  <c:v>0.36687105165366035</c:v>
                </c:pt>
                <c:pt idx="2596">
                  <c:v>0.36795238318414025</c:v>
                </c:pt>
                <c:pt idx="2597">
                  <c:v>0.36760226793496087</c:v>
                </c:pt>
                <c:pt idx="2598">
                  <c:v>0.36786617936463317</c:v>
                </c:pt>
                <c:pt idx="2599">
                  <c:v>0.36729682142526177</c:v>
                </c:pt>
                <c:pt idx="2600">
                  <c:v>0.36766737268625099</c:v>
                </c:pt>
                <c:pt idx="2601">
                  <c:v>0.36885966942914022</c:v>
                </c:pt>
                <c:pt idx="2602">
                  <c:v>0.36776512322628829</c:v>
                </c:pt>
                <c:pt idx="2603">
                  <c:v>0.36920721807301576</c:v>
                </c:pt>
                <c:pt idx="2604">
                  <c:v>0.3683991875923191</c:v>
                </c:pt>
                <c:pt idx="2605">
                  <c:v>0.36985280417365385</c:v>
                </c:pt>
                <c:pt idx="2606">
                  <c:v>0.37004160887656035</c:v>
                </c:pt>
                <c:pt idx="2607">
                  <c:v>0.3707016405598294</c:v>
                </c:pt>
                <c:pt idx="2608">
                  <c:v>0.37129681386249297</c:v>
                </c:pt>
                <c:pt idx="2609">
                  <c:v>0.37119139266335854</c:v>
                </c:pt>
                <c:pt idx="2610">
                  <c:v>0.37121141903790894</c:v>
                </c:pt>
                <c:pt idx="2611">
                  <c:v>0.37081473214285715</c:v>
                </c:pt>
                <c:pt idx="2612">
                  <c:v>0.36949481865284978</c:v>
                </c:pt>
                <c:pt idx="2613">
                  <c:v>0.36967624045354452</c:v>
                </c:pt>
                <c:pt idx="2614">
                  <c:v>0.3709232137008095</c:v>
                </c:pt>
                <c:pt idx="2615">
                  <c:v>0.37078071452044509</c:v>
                </c:pt>
                <c:pt idx="2616">
                  <c:v>0.37016704204204204</c:v>
                </c:pt>
                <c:pt idx="2617">
                  <c:v>0.36839627083529519</c:v>
                </c:pt>
                <c:pt idx="2618">
                  <c:v>0.36853680220860047</c:v>
                </c:pt>
                <c:pt idx="2619">
                  <c:v>0.36918984506253499</c:v>
                </c:pt>
                <c:pt idx="2620">
                  <c:v>0.36917897886665418</c:v>
                </c:pt>
                <c:pt idx="2621">
                  <c:v>0.37195064959342</c:v>
                </c:pt>
                <c:pt idx="2622">
                  <c:v>0.37302806086835127</c:v>
                </c:pt>
                <c:pt idx="2623">
                  <c:v>0.36989307559415419</c:v>
                </c:pt>
                <c:pt idx="2624">
                  <c:v>0.36904650509965375</c:v>
                </c:pt>
                <c:pt idx="2625">
                  <c:v>0.36693718628324812</c:v>
                </c:pt>
                <c:pt idx="2626">
                  <c:v>0.36717794297543999</c:v>
                </c:pt>
                <c:pt idx="2627">
                  <c:v>0.36744295459891785</c:v>
                </c:pt>
                <c:pt idx="2628">
                  <c:v>0.36751812710298093</c:v>
                </c:pt>
                <c:pt idx="2629">
                  <c:v>0.36750262229426905</c:v>
                </c:pt>
                <c:pt idx="2630">
                  <c:v>0.36823450522080658</c:v>
                </c:pt>
                <c:pt idx="2631">
                  <c:v>0.3679213617837449</c:v>
                </c:pt>
                <c:pt idx="2632">
                  <c:v>0.36828524513253574</c:v>
                </c:pt>
                <c:pt idx="2633">
                  <c:v>0.36812853206295826</c:v>
                </c:pt>
                <c:pt idx="2634">
                  <c:v>0.36500600794897869</c:v>
                </c:pt>
                <c:pt idx="2635">
                  <c:v>0.36543426147888625</c:v>
                </c:pt>
                <c:pt idx="2636">
                  <c:v>0.3683578227520562</c:v>
                </c:pt>
                <c:pt idx="2637">
                  <c:v>0.36811487141603955</c:v>
                </c:pt>
                <c:pt idx="2638">
                  <c:v>0.36668499175371083</c:v>
                </c:pt>
                <c:pt idx="2639">
                  <c:v>0.36939459310598066</c:v>
                </c:pt>
                <c:pt idx="2640">
                  <c:v>0.3719347915429928</c:v>
                </c:pt>
                <c:pt idx="2641">
                  <c:v>0.37162471395881008</c:v>
                </c:pt>
                <c:pt idx="2642">
                  <c:v>0.3712468771292301</c:v>
                </c:pt>
                <c:pt idx="2643">
                  <c:v>0.37492066370477828</c:v>
                </c:pt>
                <c:pt idx="2644">
                  <c:v>0.37507929315813326</c:v>
                </c:pt>
                <c:pt idx="2645">
                  <c:v>0.3745937161430119</c:v>
                </c:pt>
                <c:pt idx="2646">
                  <c:v>0.37336719883889696</c:v>
                </c:pt>
                <c:pt idx="2647">
                  <c:v>0.37363632248426965</c:v>
                </c:pt>
                <c:pt idx="2648">
                  <c:v>0.37140393865142024</c:v>
                </c:pt>
                <c:pt idx="2649">
                  <c:v>0.37295623263651684</c:v>
                </c:pt>
                <c:pt idx="2650">
                  <c:v>0.37072104879825196</c:v>
                </c:pt>
                <c:pt idx="2651">
                  <c:v>0.37253393665158369</c:v>
                </c:pt>
                <c:pt idx="2652">
                  <c:v>0.37221470455570593</c:v>
                </c:pt>
                <c:pt idx="2653">
                  <c:v>0.3745325022261799</c:v>
                </c:pt>
                <c:pt idx="2654">
                  <c:v>0.37361758827448371</c:v>
                </c:pt>
                <c:pt idx="2655">
                  <c:v>0.37221314732241406</c:v>
                </c:pt>
                <c:pt idx="2656">
                  <c:v>0.36954696132596687</c:v>
                </c:pt>
                <c:pt idx="2657">
                  <c:v>0.37038988408851425</c:v>
                </c:pt>
                <c:pt idx="2658">
                  <c:v>0.37094917655392246</c:v>
                </c:pt>
                <c:pt idx="2659">
                  <c:v>0.36854636038975352</c:v>
                </c:pt>
                <c:pt idx="2660">
                  <c:v>0.36744578741557055</c:v>
                </c:pt>
                <c:pt idx="2661">
                  <c:v>0.36762293264754131</c:v>
                </c:pt>
                <c:pt idx="2662">
                  <c:v>0.36912544169611305</c:v>
                </c:pt>
                <c:pt idx="2663">
                  <c:v>0.36997829649643443</c:v>
                </c:pt>
                <c:pt idx="2664">
                  <c:v>0.36662525512467831</c:v>
                </c:pt>
                <c:pt idx="2665">
                  <c:v>0.36529174604581099</c:v>
                </c:pt>
                <c:pt idx="2666">
                  <c:v>0.36580191806249168</c:v>
                </c:pt>
                <c:pt idx="2667">
                  <c:v>0.36631016042780751</c:v>
                </c:pt>
                <c:pt idx="2668">
                  <c:v>0.36590149320258525</c:v>
                </c:pt>
                <c:pt idx="2669">
                  <c:v>0.36415693642911467</c:v>
                </c:pt>
                <c:pt idx="2670">
                  <c:v>0.36352335286805182</c:v>
                </c:pt>
                <c:pt idx="2671">
                  <c:v>0.36618412922588045</c:v>
                </c:pt>
                <c:pt idx="2672">
                  <c:v>0.36621024734982327</c:v>
                </c:pt>
                <c:pt idx="2673">
                  <c:v>0.36670921174244087</c:v>
                </c:pt>
                <c:pt idx="2674">
                  <c:v>0.36761458977302836</c:v>
                </c:pt>
                <c:pt idx="2675">
                  <c:v>0.36893932703347165</c:v>
                </c:pt>
                <c:pt idx="2676">
                  <c:v>0.36869220607661823</c:v>
                </c:pt>
                <c:pt idx="2677">
                  <c:v>0.36926676378404627</c:v>
                </c:pt>
                <c:pt idx="2678">
                  <c:v>0.36978639066284957</c:v>
                </c:pt>
                <c:pt idx="2679">
                  <c:v>0.37171270718232041</c:v>
                </c:pt>
                <c:pt idx="2680">
                  <c:v>0.37023153252480706</c:v>
                </c:pt>
                <c:pt idx="2681">
                  <c:v>0.37045726174140142</c:v>
                </c:pt>
                <c:pt idx="2682">
                  <c:v>0.37015965422951402</c:v>
                </c:pt>
                <c:pt idx="2683">
                  <c:v>0.37139066990935216</c:v>
                </c:pt>
                <c:pt idx="2684">
                  <c:v>0.37205623901581725</c:v>
                </c:pt>
                <c:pt idx="2685">
                  <c:v>0.37112863178986805</c:v>
                </c:pt>
                <c:pt idx="2686">
                  <c:v>0.37208389656826407</c:v>
                </c:pt>
                <c:pt idx="2687">
                  <c:v>0.37148971480980042</c:v>
                </c:pt>
                <c:pt idx="2688">
                  <c:v>0.37336849044166115</c:v>
                </c:pt>
                <c:pt idx="2689">
                  <c:v>0.37282995648925416</c:v>
                </c:pt>
                <c:pt idx="2690">
                  <c:v>0.37197961514805378</c:v>
                </c:pt>
                <c:pt idx="2691">
                  <c:v>0.3714273170303376</c:v>
                </c:pt>
                <c:pt idx="2692">
                  <c:v>0.36840498822708639</c:v>
                </c:pt>
                <c:pt idx="2693">
                  <c:v>0.36797274275979552</c:v>
                </c:pt>
                <c:pt idx="2694">
                  <c:v>0.36760723333624529</c:v>
                </c:pt>
                <c:pt idx="2695">
                  <c:v>0.36939452102599896</c:v>
                </c:pt>
                <c:pt idx="2696">
                  <c:v>0.36951431049436251</c:v>
                </c:pt>
                <c:pt idx="2697">
                  <c:v>0.37030797805710342</c:v>
                </c:pt>
                <c:pt idx="2698">
                  <c:v>0.3687330841603299</c:v>
                </c:pt>
                <c:pt idx="2699">
                  <c:v>0.36936243046640993</c:v>
                </c:pt>
                <c:pt idx="2700">
                  <c:v>0.36935978205346504</c:v>
                </c:pt>
                <c:pt idx="2701">
                  <c:v>0.36779993183367415</c:v>
                </c:pt>
                <c:pt idx="2702">
                  <c:v>0.36841209749457654</c:v>
                </c:pt>
                <c:pt idx="2703">
                  <c:v>0.36834538458285759</c:v>
                </c:pt>
                <c:pt idx="2704">
                  <c:v>0.36867276113086167</c:v>
                </c:pt>
                <c:pt idx="2705">
                  <c:v>0.36592793097614618</c:v>
                </c:pt>
                <c:pt idx="2706">
                  <c:v>0.36715383965531806</c:v>
                </c:pt>
                <c:pt idx="2707">
                  <c:v>0.36700265699464379</c:v>
                </c:pt>
                <c:pt idx="2708">
                  <c:v>0.36524717723178418</c:v>
                </c:pt>
                <c:pt idx="2709">
                  <c:v>0.36425056301609809</c:v>
                </c:pt>
                <c:pt idx="2710">
                  <c:v>0.36567759264699706</c:v>
                </c:pt>
                <c:pt idx="2711">
                  <c:v>0.36490227329921987</c:v>
                </c:pt>
                <c:pt idx="2712">
                  <c:v>0.36481426948803164</c:v>
                </c:pt>
                <c:pt idx="2713">
                  <c:v>0.36472573839662448</c:v>
                </c:pt>
                <c:pt idx="2714">
                  <c:v>0.36692593845113292</c:v>
                </c:pt>
                <c:pt idx="2715">
                  <c:v>0.3661234484505615</c:v>
                </c:pt>
                <c:pt idx="2716">
                  <c:v>0.36539189700870878</c:v>
                </c:pt>
                <c:pt idx="2717">
                  <c:v>0.3661746772633615</c:v>
                </c:pt>
                <c:pt idx="2718">
                  <c:v>0.36749683410721823</c:v>
                </c:pt>
                <c:pt idx="2719">
                  <c:v>0.36626909395270979</c:v>
                </c:pt>
                <c:pt idx="2720">
                  <c:v>0.36694901039919492</c:v>
                </c:pt>
                <c:pt idx="2721">
                  <c:v>0.36856094165295533</c:v>
                </c:pt>
                <c:pt idx="2722">
                  <c:v>0.36807872618997339</c:v>
                </c:pt>
                <c:pt idx="2723">
                  <c:v>0.36815984255337353</c:v>
                </c:pt>
                <c:pt idx="2724">
                  <c:v>0.36772238347276764</c:v>
                </c:pt>
                <c:pt idx="2725">
                  <c:v>0.36896979019783788</c:v>
                </c:pt>
                <c:pt idx="2726">
                  <c:v>0.37013597879072946</c:v>
                </c:pt>
                <c:pt idx="2727">
                  <c:v>0.3703878092629056</c:v>
                </c:pt>
                <c:pt idx="2728">
                  <c:v>0.37051674315825261</c:v>
                </c:pt>
                <c:pt idx="2729">
                  <c:v>0.3723783646089836</c:v>
                </c:pt>
                <c:pt idx="2730">
                  <c:v>0.37216979135807693</c:v>
                </c:pt>
                <c:pt idx="2731">
                  <c:v>0.37308051242894713</c:v>
                </c:pt>
                <c:pt idx="2732">
                  <c:v>0.37224323290698164</c:v>
                </c:pt>
                <c:pt idx="2733">
                  <c:v>0.3714115848479701</c:v>
                </c:pt>
                <c:pt idx="2734">
                  <c:v>0.37162449953147625</c:v>
                </c:pt>
                <c:pt idx="2735">
                  <c:v>0.37172952769283041</c:v>
                </c:pt>
                <c:pt idx="2736">
                  <c:v>0.37100340136054427</c:v>
                </c:pt>
                <c:pt idx="2737">
                  <c:v>0.37214243222571597</c:v>
                </c:pt>
                <c:pt idx="2738">
                  <c:v>0.37228792648685444</c:v>
                </c:pt>
                <c:pt idx="2739">
                  <c:v>0.37243088492928256</c:v>
                </c:pt>
                <c:pt idx="2740">
                  <c:v>0.37224205410519978</c:v>
                </c:pt>
                <c:pt idx="2741">
                  <c:v>0.37276719103039607</c:v>
                </c:pt>
                <c:pt idx="2742">
                  <c:v>0.37392568520973191</c:v>
                </c:pt>
                <c:pt idx="2743">
                  <c:v>0.37495716244002741</c:v>
                </c:pt>
                <c:pt idx="2744">
                  <c:v>0.37583921135378601</c:v>
                </c:pt>
                <c:pt idx="2745">
                  <c:v>0.3761882433181295</c:v>
                </c:pt>
                <c:pt idx="2746">
                  <c:v>0.37449930429649619</c:v>
                </c:pt>
                <c:pt idx="2747">
                  <c:v>0.37526723957241664</c:v>
                </c:pt>
                <c:pt idx="2748">
                  <c:v>0.37726510067114094</c:v>
                </c:pt>
                <c:pt idx="2749">
                  <c:v>0.37896060352053645</c:v>
                </c:pt>
                <c:pt idx="2750">
                  <c:v>0.37827620967741932</c:v>
                </c:pt>
                <c:pt idx="2751">
                  <c:v>0.37782805429864258</c:v>
                </c:pt>
                <c:pt idx="2752">
                  <c:v>0.37810445198307996</c:v>
                </c:pt>
                <c:pt idx="2753">
                  <c:v>0.37634183160013418</c:v>
                </c:pt>
                <c:pt idx="2754">
                  <c:v>0.3753141229686715</c:v>
                </c:pt>
                <c:pt idx="2755">
                  <c:v>0.37617855652899462</c:v>
                </c:pt>
                <c:pt idx="2756">
                  <c:v>0.37695068013018446</c:v>
                </c:pt>
                <c:pt idx="2757">
                  <c:v>0.37946876044102906</c:v>
                </c:pt>
                <c:pt idx="2758">
                  <c:v>0.37749614374452828</c:v>
                </c:pt>
                <c:pt idx="2759">
                  <c:v>0.37601303367031502</c:v>
                </c:pt>
                <c:pt idx="2760">
                  <c:v>0.37609841827768015</c:v>
                </c:pt>
                <c:pt idx="2761">
                  <c:v>0.37411568872243028</c:v>
                </c:pt>
                <c:pt idx="2762">
                  <c:v>0.37316727757414192</c:v>
                </c:pt>
                <c:pt idx="2763">
                  <c:v>0.37375964718853366</c:v>
                </c:pt>
                <c:pt idx="2764">
                  <c:v>0.37441398825864763</c:v>
                </c:pt>
                <c:pt idx="2765">
                  <c:v>0.37451219000461583</c:v>
                </c:pt>
                <c:pt idx="2766">
                  <c:v>0.37449899799599196</c:v>
                </c:pt>
                <c:pt idx="2767">
                  <c:v>0.37225578004582377</c:v>
                </c:pt>
                <c:pt idx="2768">
                  <c:v>0.37271933834836457</c:v>
                </c:pt>
                <c:pt idx="2769">
                  <c:v>0.3742140966247518</c:v>
                </c:pt>
                <c:pt idx="2770">
                  <c:v>0.37540854743287405</c:v>
                </c:pt>
                <c:pt idx="2771">
                  <c:v>0.37602484472049691</c:v>
                </c:pt>
                <c:pt idx="2772">
                  <c:v>0.37711232604373757</c:v>
                </c:pt>
                <c:pt idx="2773">
                  <c:v>0.37767094017094016</c:v>
                </c:pt>
                <c:pt idx="2774">
                  <c:v>0.37776958676332062</c:v>
                </c:pt>
                <c:pt idx="2775">
                  <c:v>0.37702364851018483</c:v>
                </c:pt>
                <c:pt idx="2776">
                  <c:v>0.3749845812261009</c:v>
                </c:pt>
                <c:pt idx="2777">
                  <c:v>0.37494869900681277</c:v>
                </c:pt>
                <c:pt idx="2778">
                  <c:v>0.37234391664615635</c:v>
                </c:pt>
                <c:pt idx="2779">
                  <c:v>0.37126658723963685</c:v>
                </c:pt>
                <c:pt idx="2780">
                  <c:v>0.37113740959894803</c:v>
                </c:pt>
                <c:pt idx="2781">
                  <c:v>0.37162134532815372</c:v>
                </c:pt>
                <c:pt idx="2782">
                  <c:v>0.37188830658368816</c:v>
                </c:pt>
                <c:pt idx="2783">
                  <c:v>0.37104647823768305</c:v>
                </c:pt>
                <c:pt idx="2784">
                  <c:v>0.37153808110781411</c:v>
                </c:pt>
                <c:pt idx="2785">
                  <c:v>0.37129077086569118</c:v>
                </c:pt>
                <c:pt idx="2786">
                  <c:v>0.36912061232048066</c:v>
                </c:pt>
                <c:pt idx="2787">
                  <c:v>0.36978802222679569</c:v>
                </c:pt>
                <c:pt idx="2788">
                  <c:v>0.36909075934771862</c:v>
                </c:pt>
                <c:pt idx="2789">
                  <c:v>0.36819808332990578</c:v>
                </c:pt>
                <c:pt idx="2790">
                  <c:v>0.36927124008385059</c:v>
                </c:pt>
                <c:pt idx="2791">
                  <c:v>0.36932830563958063</c:v>
                </c:pt>
                <c:pt idx="2792">
                  <c:v>0.36974824428107927</c:v>
                </c:pt>
                <c:pt idx="2793">
                  <c:v>0.36942200124300806</c:v>
                </c:pt>
                <c:pt idx="2794">
                  <c:v>0.37067824648469805</c:v>
                </c:pt>
                <c:pt idx="2795">
                  <c:v>0.36967920399653192</c:v>
                </c:pt>
                <c:pt idx="2796">
                  <c:v>0.367920253738106</c:v>
                </c:pt>
                <c:pt idx="2797">
                  <c:v>0.36753273747661608</c:v>
                </c:pt>
                <c:pt idx="2798">
                  <c:v>0.36842757424311262</c:v>
                </c:pt>
                <c:pt idx="2799">
                  <c:v>0.36881627264100342</c:v>
                </c:pt>
                <c:pt idx="2800">
                  <c:v>0.36834716544861468</c:v>
                </c:pt>
                <c:pt idx="2801">
                  <c:v>0.36838654153518302</c:v>
                </c:pt>
                <c:pt idx="2802">
                  <c:v>0.36780950822354969</c:v>
                </c:pt>
                <c:pt idx="2803">
                  <c:v>0.36728294510506598</c:v>
                </c:pt>
                <c:pt idx="2804">
                  <c:v>0.3682238423003299</c:v>
                </c:pt>
                <c:pt idx="2805">
                  <c:v>0.36969795652527881</c:v>
                </c:pt>
                <c:pt idx="2806">
                  <c:v>0.36948864326490954</c:v>
                </c:pt>
                <c:pt idx="2807">
                  <c:v>0.36855524079320112</c:v>
                </c:pt>
                <c:pt idx="2808">
                  <c:v>0.36912670123136743</c:v>
                </c:pt>
                <c:pt idx="2809">
                  <c:v>0.36796045701320801</c:v>
                </c:pt>
                <c:pt idx="2810">
                  <c:v>0.36965483792741088</c:v>
                </c:pt>
                <c:pt idx="2811">
                  <c:v>0.36947823626884368</c:v>
                </c:pt>
                <c:pt idx="2812">
                  <c:v>0.37253236245954696</c:v>
                </c:pt>
                <c:pt idx="2813">
                  <c:v>0.37013486695557085</c:v>
                </c:pt>
                <c:pt idx="2814">
                  <c:v>0.3702232848401345</c:v>
                </c:pt>
                <c:pt idx="2815">
                  <c:v>0.37004690279799451</c:v>
                </c:pt>
                <c:pt idx="2816">
                  <c:v>0.36885709666989974</c:v>
                </c:pt>
                <c:pt idx="2817">
                  <c:v>0.36856171039844504</c:v>
                </c:pt>
                <c:pt idx="2818">
                  <c:v>0.36793177317004166</c:v>
                </c:pt>
                <c:pt idx="2819">
                  <c:v>0.36809617944890466</c:v>
                </c:pt>
                <c:pt idx="2820">
                  <c:v>0.36920650327590393</c:v>
                </c:pt>
                <c:pt idx="2821">
                  <c:v>0.3670778564206269</c:v>
                </c:pt>
                <c:pt idx="2822">
                  <c:v>0.36675418444371516</c:v>
                </c:pt>
                <c:pt idx="2823">
                  <c:v>0.36809765689005408</c:v>
                </c:pt>
                <c:pt idx="2824">
                  <c:v>0.36708039263405534</c:v>
                </c:pt>
                <c:pt idx="2825">
                  <c:v>0.36375806255324328</c:v>
                </c:pt>
                <c:pt idx="2826">
                  <c:v>0.36498744634324126</c:v>
                </c:pt>
                <c:pt idx="2827">
                  <c:v>0.36484429635114562</c:v>
                </c:pt>
                <c:pt idx="2828">
                  <c:v>0.36360265337233733</c:v>
                </c:pt>
                <c:pt idx="2829">
                  <c:v>0.36397694524495677</c:v>
                </c:pt>
                <c:pt idx="2830">
                  <c:v>0.36408083441981748</c:v>
                </c:pt>
                <c:pt idx="2831">
                  <c:v>0.36228328426561984</c:v>
                </c:pt>
                <c:pt idx="2832">
                  <c:v>0.36235091602114838</c:v>
                </c:pt>
                <c:pt idx="2833">
                  <c:v>0.36240595354923127</c:v>
                </c:pt>
                <c:pt idx="2834">
                  <c:v>0.36259557590873781</c:v>
                </c:pt>
                <c:pt idx="2835">
                  <c:v>0.36185419644680417</c:v>
                </c:pt>
                <c:pt idx="2836">
                  <c:v>0.362749481728385</c:v>
                </c:pt>
                <c:pt idx="2837">
                  <c:v>0.36227726372782737</c:v>
                </c:pt>
                <c:pt idx="2838">
                  <c:v>0.36341994835377661</c:v>
                </c:pt>
                <c:pt idx="2839">
                  <c:v>0.36454523287003171</c:v>
                </c:pt>
                <c:pt idx="2840">
                  <c:v>0.36557310652085867</c:v>
                </c:pt>
                <c:pt idx="2841">
                  <c:v>0.36245797383238143</c:v>
                </c:pt>
                <c:pt idx="2842">
                  <c:v>0.36162705815556817</c:v>
                </c:pt>
                <c:pt idx="2843">
                  <c:v>0.3596966413867822</c:v>
                </c:pt>
                <c:pt idx="2844">
                  <c:v>0.3600879824035193</c:v>
                </c:pt>
                <c:pt idx="2845">
                  <c:v>0.36251349082623818</c:v>
                </c:pt>
                <c:pt idx="2846">
                  <c:v>0.36067015874285258</c:v>
                </c:pt>
                <c:pt idx="2847">
                  <c:v>0.35968538063325173</c:v>
                </c:pt>
                <c:pt idx="2848">
                  <c:v>0.35768060227454745</c:v>
                </c:pt>
                <c:pt idx="2849">
                  <c:v>0.3570028403408409</c:v>
                </c:pt>
                <c:pt idx="2850">
                  <c:v>0.35807406222506599</c:v>
                </c:pt>
                <c:pt idx="2851">
                  <c:v>0.35843458037611775</c:v>
                </c:pt>
                <c:pt idx="2852">
                  <c:v>0.3589640795381655</c:v>
                </c:pt>
                <c:pt idx="2853">
                  <c:v>0.35893624713774952</c:v>
                </c:pt>
                <c:pt idx="2854">
                  <c:v>0.35876023767464266</c:v>
                </c:pt>
                <c:pt idx="2855">
                  <c:v>0.35932813437312533</c:v>
                </c:pt>
                <c:pt idx="2856">
                  <c:v>0.35845815857799079</c:v>
                </c:pt>
                <c:pt idx="2857">
                  <c:v>0.35855590494765754</c:v>
                </c:pt>
                <c:pt idx="2858">
                  <c:v>0.35768072289156627</c:v>
                </c:pt>
                <c:pt idx="2859">
                  <c:v>0.35841967887368503</c:v>
                </c:pt>
                <c:pt idx="2860">
                  <c:v>0.35985147732659184</c:v>
                </c:pt>
                <c:pt idx="2861">
                  <c:v>0.35973454802481741</c:v>
                </c:pt>
                <c:pt idx="2862">
                  <c:v>0.36057711208082716</c:v>
                </c:pt>
                <c:pt idx="2863">
                  <c:v>0.36003150226422531</c:v>
                </c:pt>
                <c:pt idx="2864">
                  <c:v>0.35873065745031812</c:v>
                </c:pt>
                <c:pt idx="2865">
                  <c:v>0.35836404987844089</c:v>
                </c:pt>
                <c:pt idx="2866">
                  <c:v>0.35650329877474085</c:v>
                </c:pt>
                <c:pt idx="2867">
                  <c:v>0.35779564620513826</c:v>
                </c:pt>
                <c:pt idx="2868">
                  <c:v>0.3577891809314897</c:v>
                </c:pt>
                <c:pt idx="2869">
                  <c:v>0.35773280620033665</c:v>
                </c:pt>
                <c:pt idx="2870">
                  <c:v>0.35640544345377756</c:v>
                </c:pt>
                <c:pt idx="2871">
                  <c:v>0.35630790883146335</c:v>
                </c:pt>
                <c:pt idx="2872">
                  <c:v>0.35533429271518024</c:v>
                </c:pt>
                <c:pt idx="2873">
                  <c:v>0.35430088633790163</c:v>
                </c:pt>
                <c:pt idx="2874">
                  <c:v>0.35453695042095412</c:v>
                </c:pt>
                <c:pt idx="2875">
                  <c:v>0.35492968780602452</c:v>
                </c:pt>
                <c:pt idx="2876">
                  <c:v>0.35572333933182071</c:v>
                </c:pt>
                <c:pt idx="2877">
                  <c:v>0.35854254782507472</c:v>
                </c:pt>
                <c:pt idx="2878">
                  <c:v>0.35824732229795525</c:v>
                </c:pt>
                <c:pt idx="2879">
                  <c:v>0.35772895197355631</c:v>
                </c:pt>
                <c:pt idx="2880">
                  <c:v>0.35737310186803367</c:v>
                </c:pt>
                <c:pt idx="2881">
                  <c:v>0.35455568927365194</c:v>
                </c:pt>
                <c:pt idx="2882">
                  <c:v>0.35480750628748309</c:v>
                </c:pt>
                <c:pt idx="2883">
                  <c:v>0.35684759513231601</c:v>
                </c:pt>
                <c:pt idx="2884">
                  <c:v>0.35496965245293227</c:v>
                </c:pt>
                <c:pt idx="2885">
                  <c:v>0.35475280768785455</c:v>
                </c:pt>
                <c:pt idx="2886">
                  <c:v>0.35658674516791261</c:v>
                </c:pt>
                <c:pt idx="2887">
                  <c:v>0.35789840753225627</c:v>
                </c:pt>
                <c:pt idx="2888">
                  <c:v>0.35876591956025244</c:v>
                </c:pt>
                <c:pt idx="2889">
                  <c:v>0.35991153532766851</c:v>
                </c:pt>
                <c:pt idx="2890">
                  <c:v>0.36016222118234287</c:v>
                </c:pt>
                <c:pt idx="2891">
                  <c:v>0.36010362694300518</c:v>
                </c:pt>
                <c:pt idx="2892">
                  <c:v>0.36275498332428452</c:v>
                </c:pt>
                <c:pt idx="2893">
                  <c:v>0.36283391405342624</c:v>
                </c:pt>
                <c:pt idx="2894">
                  <c:v>0.36270625793299738</c:v>
                </c:pt>
                <c:pt idx="2895">
                  <c:v>0.36337388358484757</c:v>
                </c:pt>
                <c:pt idx="2896">
                  <c:v>0.3634582885235827</c:v>
                </c:pt>
                <c:pt idx="2897">
                  <c:v>0.36390884986358218</c:v>
                </c:pt>
                <c:pt idx="2898">
                  <c:v>0.36424848784570318</c:v>
                </c:pt>
                <c:pt idx="2899">
                  <c:v>0.36603098473602075</c:v>
                </c:pt>
                <c:pt idx="2900">
                  <c:v>0.36470321874646244</c:v>
                </c:pt>
                <c:pt idx="2901">
                  <c:v>0.36531044392346673</c:v>
                </c:pt>
                <c:pt idx="2902">
                  <c:v>0.36999318543196791</c:v>
                </c:pt>
                <c:pt idx="2903">
                  <c:v>0.36920095748318704</c:v>
                </c:pt>
                <c:pt idx="2904">
                  <c:v>0.36673757787570277</c:v>
                </c:pt>
                <c:pt idx="2905">
                  <c:v>0.36653160146930741</c:v>
                </c:pt>
                <c:pt idx="2906">
                  <c:v>0.36627622311777336</c:v>
                </c:pt>
                <c:pt idx="2907">
                  <c:v>0.36596447748864103</c:v>
                </c:pt>
                <c:pt idx="2908">
                  <c:v>0.36546967538796016</c:v>
                </c:pt>
                <c:pt idx="2909">
                  <c:v>0.36581068416119961</c:v>
                </c:pt>
                <c:pt idx="2910">
                  <c:v>0.36844086426259121</c:v>
                </c:pt>
                <c:pt idx="2911">
                  <c:v>0.36760346703688418</c:v>
                </c:pt>
                <c:pt idx="2912">
                  <c:v>0.36856823266219241</c:v>
                </c:pt>
                <c:pt idx="2913">
                  <c:v>0.3695025639106187</c:v>
                </c:pt>
                <c:pt idx="2914">
                  <c:v>0.36898475826686145</c:v>
                </c:pt>
                <c:pt idx="2915">
                  <c:v>0.37061813289483519</c:v>
                </c:pt>
                <c:pt idx="2916">
                  <c:v>0.37000485963141566</c:v>
                </c:pt>
                <c:pt idx="2917">
                  <c:v>0.37127137991691306</c:v>
                </c:pt>
                <c:pt idx="2918">
                  <c:v>0.37034266048181957</c:v>
                </c:pt>
                <c:pt idx="2919">
                  <c:v>0.37059021166983985</c:v>
                </c:pt>
                <c:pt idx="2920">
                  <c:v>0.36981938094881206</c:v>
                </c:pt>
                <c:pt idx="2921">
                  <c:v>0.37277225880864684</c:v>
                </c:pt>
                <c:pt idx="2922">
                  <c:v>0.3721299959330055</c:v>
                </c:pt>
                <c:pt idx="2923">
                  <c:v>0.3717830713154891</c:v>
                </c:pt>
                <c:pt idx="2924">
                  <c:v>0.37224782386072708</c:v>
                </c:pt>
                <c:pt idx="2925">
                  <c:v>0.37200642523364486</c:v>
                </c:pt>
                <c:pt idx="2926">
                  <c:v>0.37189480585706997</c:v>
                </c:pt>
                <c:pt idx="2927">
                  <c:v>0.37220925142273459</c:v>
                </c:pt>
                <c:pt idx="2928">
                  <c:v>0.37552513399971027</c:v>
                </c:pt>
                <c:pt idx="2929">
                  <c:v>0.37791450777202068</c:v>
                </c:pt>
                <c:pt idx="2930">
                  <c:v>0.37650287034696894</c:v>
                </c:pt>
                <c:pt idx="2931">
                  <c:v>0.37473623976252635</c:v>
                </c:pt>
                <c:pt idx="2932">
                  <c:v>0.37504478039693345</c:v>
                </c:pt>
                <c:pt idx="2933">
                  <c:v>0.37659141970685778</c:v>
                </c:pt>
                <c:pt idx="2934">
                  <c:v>0.37769287912554389</c:v>
                </c:pt>
                <c:pt idx="2935">
                  <c:v>0.3800698930424653</c:v>
                </c:pt>
                <c:pt idx="2936">
                  <c:v>0.38184193798997101</c:v>
                </c:pt>
                <c:pt idx="2937">
                  <c:v>0.38100953053300385</c:v>
                </c:pt>
                <c:pt idx="2938">
                  <c:v>0.38034754693279366</c:v>
                </c:pt>
                <c:pt idx="2939">
                  <c:v>0.38183223268230998</c:v>
                </c:pt>
                <c:pt idx="2940">
                  <c:v>0.38387279954571268</c:v>
                </c:pt>
                <c:pt idx="2941">
                  <c:v>0.38244058176658391</c:v>
                </c:pt>
                <c:pt idx="2942">
                  <c:v>0.37861353789331631</c:v>
                </c:pt>
                <c:pt idx="2943">
                  <c:v>0.38333635868578692</c:v>
                </c:pt>
                <c:pt idx="2944">
                  <c:v>0.38657977494032508</c:v>
                </c:pt>
                <c:pt idx="2945">
                  <c:v>0.38880838256604616</c:v>
                </c:pt>
                <c:pt idx="2946">
                  <c:v>0.38973362722755628</c:v>
                </c:pt>
                <c:pt idx="2947">
                  <c:v>0.38877459923145596</c:v>
                </c:pt>
                <c:pt idx="2948">
                  <c:v>0.38558317399617592</c:v>
                </c:pt>
                <c:pt idx="2949">
                  <c:v>0.38516620185422479</c:v>
                </c:pt>
                <c:pt idx="2950">
                  <c:v>0.38620300751879699</c:v>
                </c:pt>
                <c:pt idx="2951">
                  <c:v>0.38714344003857715</c:v>
                </c:pt>
                <c:pt idx="2952">
                  <c:v>0.38567190418635316</c:v>
                </c:pt>
                <c:pt idx="2953">
                  <c:v>0.38369155285416134</c:v>
                </c:pt>
                <c:pt idx="2954">
                  <c:v>0.3849299926308033</c:v>
                </c:pt>
                <c:pt idx="2955">
                  <c:v>0.38629883354934269</c:v>
                </c:pt>
                <c:pt idx="2956">
                  <c:v>0.3862795857988166</c:v>
                </c:pt>
                <c:pt idx="2957">
                  <c:v>0.38553383568126387</c:v>
                </c:pt>
                <c:pt idx="2958">
                  <c:v>0.38431090320259087</c:v>
                </c:pt>
                <c:pt idx="2959">
                  <c:v>0.38093502896913606</c:v>
                </c:pt>
                <c:pt idx="2960">
                  <c:v>0.3831032578685809</c:v>
                </c:pt>
                <c:pt idx="2961">
                  <c:v>0.38457228240567803</c:v>
                </c:pt>
                <c:pt idx="2962">
                  <c:v>0.3829716069570388</c:v>
                </c:pt>
                <c:pt idx="2963">
                  <c:v>0.38311473602997909</c:v>
                </c:pt>
                <c:pt idx="2964">
                  <c:v>0.38478452066842567</c:v>
                </c:pt>
                <c:pt idx="2965">
                  <c:v>0.38232275093481932</c:v>
                </c:pt>
                <c:pt idx="2966">
                  <c:v>0.38168551623495073</c:v>
                </c:pt>
                <c:pt idx="2967">
                  <c:v>0.38096604152472474</c:v>
                </c:pt>
                <c:pt idx="2968">
                  <c:v>0.38270142180094791</c:v>
                </c:pt>
                <c:pt idx="2969">
                  <c:v>0.3824804856895056</c:v>
                </c:pt>
                <c:pt idx="2970">
                  <c:v>0.3839811115147112</c:v>
                </c:pt>
                <c:pt idx="2971">
                  <c:v>0.38399999999999995</c:v>
                </c:pt>
                <c:pt idx="2972">
                  <c:v>0.38358862144420136</c:v>
                </c:pt>
                <c:pt idx="2973">
                  <c:v>0.38400680246959223</c:v>
                </c:pt>
                <c:pt idx="2974">
                  <c:v>0.38564310758442516</c:v>
                </c:pt>
                <c:pt idx="2975">
                  <c:v>0.38608882150648965</c:v>
                </c:pt>
                <c:pt idx="2976">
                  <c:v>0.38756779307467665</c:v>
                </c:pt>
                <c:pt idx="2977">
                  <c:v>0.38821933733772523</c:v>
                </c:pt>
                <c:pt idx="2978">
                  <c:v>0.38904605635396627</c:v>
                </c:pt>
                <c:pt idx="2979">
                  <c:v>0.38802762854950112</c:v>
                </c:pt>
                <c:pt idx="2980">
                  <c:v>0.3844436747103876</c:v>
                </c:pt>
                <c:pt idx="2981">
                  <c:v>0.38491354740642225</c:v>
                </c:pt>
                <c:pt idx="2982">
                  <c:v>0.38229696663688972</c:v>
                </c:pt>
                <c:pt idx="2983">
                  <c:v>0.38225255972696254</c:v>
                </c:pt>
                <c:pt idx="2984">
                  <c:v>0.38514949157687056</c:v>
                </c:pt>
                <c:pt idx="2985">
                  <c:v>0.38725342568890231</c:v>
                </c:pt>
                <c:pt idx="2986">
                  <c:v>0.38764823656245184</c:v>
                </c:pt>
                <c:pt idx="2987">
                  <c:v>0.38482758620689655</c:v>
                </c:pt>
                <c:pt idx="2988">
                  <c:v>0.38340561946068263</c:v>
                </c:pt>
                <c:pt idx="2989">
                  <c:v>0.38425083409159844</c:v>
                </c:pt>
                <c:pt idx="2990">
                  <c:v>0.38276990185387133</c:v>
                </c:pt>
                <c:pt idx="2991">
                  <c:v>0.38174618140675093</c:v>
                </c:pt>
                <c:pt idx="2992">
                  <c:v>0.38147607825533986</c:v>
                </c:pt>
                <c:pt idx="2993">
                  <c:v>0.38447018764573077</c:v>
                </c:pt>
                <c:pt idx="2994">
                  <c:v>0.38599800288472208</c:v>
                </c:pt>
                <c:pt idx="2995">
                  <c:v>0.38692402097511996</c:v>
                </c:pt>
                <c:pt idx="2996">
                  <c:v>0.38625707962942124</c:v>
                </c:pt>
                <c:pt idx="2997">
                  <c:v>0.3871403383726601</c:v>
                </c:pt>
                <c:pt idx="2998">
                  <c:v>0.38622708951251039</c:v>
                </c:pt>
                <c:pt idx="2999">
                  <c:v>0.38686795888176612</c:v>
                </c:pt>
                <c:pt idx="3000">
                  <c:v>0.38917051556456761</c:v>
                </c:pt>
                <c:pt idx="3001">
                  <c:v>0.39056872749099641</c:v>
                </c:pt>
                <c:pt idx="3002">
                  <c:v>0.3920456693508752</c:v>
                </c:pt>
                <c:pt idx="3003">
                  <c:v>0.39187863234961129</c:v>
                </c:pt>
                <c:pt idx="3004">
                  <c:v>0.39183130699088148</c:v>
                </c:pt>
                <c:pt idx="3005">
                  <c:v>0.39094509176757292</c:v>
                </c:pt>
                <c:pt idx="3006">
                  <c:v>0.39102323133598976</c:v>
                </c:pt>
                <c:pt idx="3007">
                  <c:v>0.39101603476697139</c:v>
                </c:pt>
                <c:pt idx="3008">
                  <c:v>0.38936760077925969</c:v>
                </c:pt>
                <c:pt idx="3009">
                  <c:v>0.38697588126159554</c:v>
                </c:pt>
                <c:pt idx="3010">
                  <c:v>0.38478788324387914</c:v>
                </c:pt>
                <c:pt idx="3011">
                  <c:v>0.38442367601246102</c:v>
                </c:pt>
                <c:pt idx="3012">
                  <c:v>0.38539284396901513</c:v>
                </c:pt>
                <c:pt idx="3013">
                  <c:v>0.38497325811414757</c:v>
                </c:pt>
                <c:pt idx="3014">
                  <c:v>0.38697472818101669</c:v>
                </c:pt>
                <c:pt idx="3015">
                  <c:v>0.38601522002867544</c:v>
                </c:pt>
                <c:pt idx="3016">
                  <c:v>0.38650351969925922</c:v>
                </c:pt>
                <c:pt idx="3017">
                  <c:v>0.38574093719135238</c:v>
                </c:pt>
                <c:pt idx="3018">
                  <c:v>0.38509225633689154</c:v>
                </c:pt>
                <c:pt idx="3019">
                  <c:v>0.38681592039800994</c:v>
                </c:pt>
                <c:pt idx="3020">
                  <c:v>0.38845307917888561</c:v>
                </c:pt>
                <c:pt idx="3021">
                  <c:v>0.3899687672239574</c:v>
                </c:pt>
                <c:pt idx="3022">
                  <c:v>0.39145788417218053</c:v>
                </c:pt>
                <c:pt idx="3023">
                  <c:v>0.38982429111184475</c:v>
                </c:pt>
                <c:pt idx="3024">
                  <c:v>0.3903447257695431</c:v>
                </c:pt>
                <c:pt idx="3025">
                  <c:v>0.38940058479532164</c:v>
                </c:pt>
                <c:pt idx="3026">
                  <c:v>0.39188795925791203</c:v>
                </c:pt>
                <c:pt idx="3027">
                  <c:v>0.39389312977099233</c:v>
                </c:pt>
                <c:pt idx="3028">
                  <c:v>0.39426820475847157</c:v>
                </c:pt>
                <c:pt idx="3029">
                  <c:v>0.39546454194757902</c:v>
                </c:pt>
                <c:pt idx="3030">
                  <c:v>0.3951256335597973</c:v>
                </c:pt>
                <c:pt idx="3031">
                  <c:v>0.39618035611717406</c:v>
                </c:pt>
                <c:pt idx="3032">
                  <c:v>0.3975691954682346</c:v>
                </c:pt>
                <c:pt idx="3033">
                  <c:v>0.39945329640686261</c:v>
                </c:pt>
                <c:pt idx="3034">
                  <c:v>0.40261184658988985</c:v>
                </c:pt>
                <c:pt idx="3035">
                  <c:v>0.40453938584779708</c:v>
                </c:pt>
                <c:pt idx="3036">
                  <c:v>0.40468614405553949</c:v>
                </c:pt>
                <c:pt idx="3037">
                  <c:v>0.40573502722323052</c:v>
                </c:pt>
                <c:pt idx="3038">
                  <c:v>0.40696452512954301</c:v>
                </c:pt>
                <c:pt idx="3039">
                  <c:v>0.40661464410735121</c:v>
                </c:pt>
                <c:pt idx="3040">
                  <c:v>0.40518308218679477</c:v>
                </c:pt>
                <c:pt idx="3041">
                  <c:v>0.4018450184501845</c:v>
                </c:pt>
                <c:pt idx="3042">
                  <c:v>0.40382916053019147</c:v>
                </c:pt>
                <c:pt idx="3043">
                  <c:v>0.40193057360311862</c:v>
                </c:pt>
                <c:pt idx="3044">
                  <c:v>0.40278341762338959</c:v>
                </c:pt>
                <c:pt idx="3045">
                  <c:v>0.40290474786198766</c:v>
                </c:pt>
                <c:pt idx="3046">
                  <c:v>0.4025969248878099</c:v>
                </c:pt>
                <c:pt idx="3047">
                  <c:v>0.40199335548172765</c:v>
                </c:pt>
                <c:pt idx="3048">
                  <c:v>0.40071765955109662</c:v>
                </c:pt>
                <c:pt idx="3049">
                  <c:v>0.40047926802701328</c:v>
                </c:pt>
                <c:pt idx="3050">
                  <c:v>0.40165527168046067</c:v>
                </c:pt>
                <c:pt idx="3051">
                  <c:v>0.40107565435640019</c:v>
                </c:pt>
                <c:pt idx="3052">
                  <c:v>0.40309181535794258</c:v>
                </c:pt>
                <c:pt idx="3053">
                  <c:v>0.40211905358485162</c:v>
                </c:pt>
                <c:pt idx="3054">
                  <c:v>0.40269680603741198</c:v>
                </c:pt>
                <c:pt idx="3055">
                  <c:v>0.40405956898403383</c:v>
                </c:pt>
                <c:pt idx="3056">
                  <c:v>0.4028238314258209</c:v>
                </c:pt>
                <c:pt idx="3057">
                  <c:v>0.40172916814914961</c:v>
                </c:pt>
                <c:pt idx="3058">
                  <c:v>0.40232142857142861</c:v>
                </c:pt>
                <c:pt idx="3059">
                  <c:v>0.40099399313501144</c:v>
                </c:pt>
                <c:pt idx="3060">
                  <c:v>0.39982155603140618</c:v>
                </c:pt>
                <c:pt idx="3061">
                  <c:v>0.39664784631227584</c:v>
                </c:pt>
                <c:pt idx="3062">
                  <c:v>0.39618323298475405</c:v>
                </c:pt>
                <c:pt idx="3063">
                  <c:v>0.39503776381732203</c:v>
                </c:pt>
                <c:pt idx="3064">
                  <c:v>0.39670243763769453</c:v>
                </c:pt>
                <c:pt idx="3065">
                  <c:v>0.39560635827826401</c:v>
                </c:pt>
                <c:pt idx="3066">
                  <c:v>0.39551416485977325</c:v>
                </c:pt>
                <c:pt idx="3067">
                  <c:v>0.3942177597379477</c:v>
                </c:pt>
                <c:pt idx="3068">
                  <c:v>0.39477318601933498</c:v>
                </c:pt>
                <c:pt idx="3069">
                  <c:v>0.39442877291960504</c:v>
                </c:pt>
                <c:pt idx="3070">
                  <c:v>0.39562254075323217</c:v>
                </c:pt>
                <c:pt idx="3071">
                  <c:v>0.39614118635758805</c:v>
                </c:pt>
                <c:pt idx="3072">
                  <c:v>0.39672808799831855</c:v>
                </c:pt>
                <c:pt idx="3073">
                  <c:v>0.39874416809906338</c:v>
                </c:pt>
                <c:pt idx="3074">
                  <c:v>0.39807882469275319</c:v>
                </c:pt>
                <c:pt idx="3075">
                  <c:v>0.39755405884438139</c:v>
                </c:pt>
                <c:pt idx="3076">
                  <c:v>0.39887284255019373</c:v>
                </c:pt>
                <c:pt idx="3077">
                  <c:v>0.39697636453971186</c:v>
                </c:pt>
                <c:pt idx="3078">
                  <c:v>0.39572625501654579</c:v>
                </c:pt>
                <c:pt idx="3079">
                  <c:v>0.39468883743773242</c:v>
                </c:pt>
                <c:pt idx="3080">
                  <c:v>0.39664648020443166</c:v>
                </c:pt>
                <c:pt idx="3081">
                  <c:v>0.39886149332960819</c:v>
                </c:pt>
                <c:pt idx="3082">
                  <c:v>0.39951776915819265</c:v>
                </c:pt>
                <c:pt idx="3083">
                  <c:v>0.3996640890164106</c:v>
                </c:pt>
                <c:pt idx="3084">
                  <c:v>0.39960349205245038</c:v>
                </c:pt>
                <c:pt idx="3085">
                  <c:v>0.39902684795362003</c:v>
                </c:pt>
                <c:pt idx="3086">
                  <c:v>0.39962748344370858</c:v>
                </c:pt>
                <c:pt idx="3087">
                  <c:v>0.40194867572389181</c:v>
                </c:pt>
                <c:pt idx="3088">
                  <c:v>0.40127454357561138</c:v>
                </c:pt>
                <c:pt idx="3089">
                  <c:v>0.40284523440460196</c:v>
                </c:pt>
                <c:pt idx="3090">
                  <c:v>0.40429936855180981</c:v>
                </c:pt>
                <c:pt idx="3091">
                  <c:v>0.40103103484067398</c:v>
                </c:pt>
                <c:pt idx="3092">
                  <c:v>0.40113131593559131</c:v>
                </c:pt>
                <c:pt idx="3093">
                  <c:v>0.40187760778859521</c:v>
                </c:pt>
                <c:pt idx="3094">
                  <c:v>0.40267268309614718</c:v>
                </c:pt>
                <c:pt idx="3095">
                  <c:v>0.40456668396471196</c:v>
                </c:pt>
                <c:pt idx="3096">
                  <c:v>0.40522966242390701</c:v>
                </c:pt>
                <c:pt idx="3097">
                  <c:v>0.40353471099955301</c:v>
                </c:pt>
                <c:pt idx="3098">
                  <c:v>0.40195269526952698</c:v>
                </c:pt>
                <c:pt idx="3099">
                  <c:v>0.3990806663440935</c:v>
                </c:pt>
                <c:pt idx="3100">
                  <c:v>0.40197999381251931</c:v>
                </c:pt>
                <c:pt idx="3101">
                  <c:v>0.40172378270723158</c:v>
                </c:pt>
                <c:pt idx="3102">
                  <c:v>0.40121942911642489</c:v>
                </c:pt>
                <c:pt idx="3103">
                  <c:v>0.40042467207781085</c:v>
                </c:pt>
                <c:pt idx="3104">
                  <c:v>0.39914782489176004</c:v>
                </c:pt>
                <c:pt idx="3105">
                  <c:v>0.40120378331900258</c:v>
                </c:pt>
                <c:pt idx="3106">
                  <c:v>0.40333931281909757</c:v>
                </c:pt>
                <c:pt idx="3107">
                  <c:v>0.40359145481440706</c:v>
                </c:pt>
                <c:pt idx="3108">
                  <c:v>0.40320583379196473</c:v>
                </c:pt>
                <c:pt idx="3109">
                  <c:v>0.40057587495286734</c:v>
                </c:pt>
                <c:pt idx="3110">
                  <c:v>0.39539031417204007</c:v>
                </c:pt>
                <c:pt idx="3111">
                  <c:v>0.39383655560126146</c:v>
                </c:pt>
                <c:pt idx="3112">
                  <c:v>0.3908236594803759</c:v>
                </c:pt>
                <c:pt idx="3113">
                  <c:v>0.38996595094156067</c:v>
                </c:pt>
                <c:pt idx="3114">
                  <c:v>0.39097352511986661</c:v>
                </c:pt>
                <c:pt idx="3115">
                  <c:v>0.39039665970772447</c:v>
                </c:pt>
                <c:pt idx="3116">
                  <c:v>0.3895795903701042</c:v>
                </c:pt>
                <c:pt idx="3117">
                  <c:v>0.39133629716721169</c:v>
                </c:pt>
                <c:pt idx="3118">
                  <c:v>0.39311469469106725</c:v>
                </c:pt>
                <c:pt idx="3119">
                  <c:v>0.39442419825072889</c:v>
                </c:pt>
                <c:pt idx="3120">
                  <c:v>0.3937232524964337</c:v>
                </c:pt>
                <c:pt idx="3121">
                  <c:v>0.39040827241932607</c:v>
                </c:pt>
                <c:pt idx="3122">
                  <c:v>0.38853111432706228</c:v>
                </c:pt>
                <c:pt idx="3123">
                  <c:v>0.38494117647058823</c:v>
                </c:pt>
                <c:pt idx="3124">
                  <c:v>0.38824042762081379</c:v>
                </c:pt>
                <c:pt idx="3125">
                  <c:v>0.39030006213223201</c:v>
                </c:pt>
                <c:pt idx="3126">
                  <c:v>0.39047188300919644</c:v>
                </c:pt>
                <c:pt idx="3127">
                  <c:v>0.3951792061611375</c:v>
                </c:pt>
                <c:pt idx="3128">
                  <c:v>0.38974107714921041</c:v>
                </c:pt>
                <c:pt idx="3129">
                  <c:v>0.38846357917077234</c:v>
                </c:pt>
                <c:pt idx="3130">
                  <c:v>0.38854240579601901</c:v>
                </c:pt>
                <c:pt idx="3131">
                  <c:v>0.38938772493810736</c:v>
                </c:pt>
                <c:pt idx="3132">
                  <c:v>0.39314833095682061</c:v>
                </c:pt>
                <c:pt idx="3133">
                  <c:v>0.39710912501379236</c:v>
                </c:pt>
                <c:pt idx="3134">
                  <c:v>0.39547898606386483</c:v>
                </c:pt>
                <c:pt idx="3135">
                  <c:v>0.39473684210526311</c:v>
                </c:pt>
                <c:pt idx="3136">
                  <c:v>0.3969253763211274</c:v>
                </c:pt>
                <c:pt idx="3137">
                  <c:v>0.39775401069518712</c:v>
                </c:pt>
                <c:pt idx="3138">
                  <c:v>0.39609735023041476</c:v>
                </c:pt>
                <c:pt idx="3139">
                  <c:v>0.39553142312066625</c:v>
                </c:pt>
                <c:pt idx="3140">
                  <c:v>0.39608909799308978</c:v>
                </c:pt>
                <c:pt idx="3141">
                  <c:v>0.39581791265729094</c:v>
                </c:pt>
                <c:pt idx="3142">
                  <c:v>0.39114350597025865</c:v>
                </c:pt>
                <c:pt idx="3143">
                  <c:v>0.38859460051875933</c:v>
                </c:pt>
                <c:pt idx="3144">
                  <c:v>0.38561872909698991</c:v>
                </c:pt>
                <c:pt idx="3145">
                  <c:v>0.38399212479176131</c:v>
                </c:pt>
                <c:pt idx="3146">
                  <c:v>0.38668779714738516</c:v>
                </c:pt>
                <c:pt idx="3147">
                  <c:v>0.3875403608736942</c:v>
                </c:pt>
                <c:pt idx="3148">
                  <c:v>0.38994392523364485</c:v>
                </c:pt>
                <c:pt idx="3149">
                  <c:v>0.38979135618479888</c:v>
                </c:pt>
                <c:pt idx="3150">
                  <c:v>0.39227183334547311</c:v>
                </c:pt>
                <c:pt idx="3151">
                  <c:v>0.391305934739762</c:v>
                </c:pt>
                <c:pt idx="3152">
                  <c:v>0.39176491928169782</c:v>
                </c:pt>
                <c:pt idx="3153">
                  <c:v>0.39387755102040817</c:v>
                </c:pt>
                <c:pt idx="3154">
                  <c:v>0.39241443108233115</c:v>
                </c:pt>
                <c:pt idx="3155">
                  <c:v>0.39490068188556188</c:v>
                </c:pt>
                <c:pt idx="3156">
                  <c:v>0.3921918275979816</c:v>
                </c:pt>
                <c:pt idx="3157">
                  <c:v>0.39175218692013486</c:v>
                </c:pt>
                <c:pt idx="3158">
                  <c:v>0.3918146367319123</c:v>
                </c:pt>
                <c:pt idx="3159">
                  <c:v>0.39395765840427938</c:v>
                </c:pt>
                <c:pt idx="3160">
                  <c:v>0.39213174058861211</c:v>
                </c:pt>
                <c:pt idx="3161">
                  <c:v>0.39286674089146539</c:v>
                </c:pt>
                <c:pt idx="3162">
                  <c:v>0.39054667919799496</c:v>
                </c:pt>
                <c:pt idx="3163">
                  <c:v>0.39403324447232241</c:v>
                </c:pt>
                <c:pt idx="3164">
                  <c:v>0.39210379686380642</c:v>
                </c:pt>
                <c:pt idx="3165">
                  <c:v>0.38965084759477286</c:v>
                </c:pt>
                <c:pt idx="3166">
                  <c:v>0.38953053593685089</c:v>
                </c:pt>
                <c:pt idx="3167">
                  <c:v>0.39250661432107198</c:v>
                </c:pt>
                <c:pt idx="3168">
                  <c:v>0.3957673247217483</c:v>
                </c:pt>
                <c:pt idx="3169">
                  <c:v>0.39484822832265087</c:v>
                </c:pt>
                <c:pt idx="3170">
                  <c:v>0.39539858728557009</c:v>
                </c:pt>
                <c:pt idx="3171">
                  <c:v>0.39616677336747763</c:v>
                </c:pt>
                <c:pt idx="3172">
                  <c:v>0.39875289791350227</c:v>
                </c:pt>
                <c:pt idx="3173">
                  <c:v>0.39965603374145198</c:v>
                </c:pt>
                <c:pt idx="3174">
                  <c:v>0.39950077261381195</c:v>
                </c:pt>
                <c:pt idx="3175">
                  <c:v>0.4053384700055036</c:v>
                </c:pt>
                <c:pt idx="3176">
                  <c:v>0.40600537445963314</c:v>
                </c:pt>
                <c:pt idx="3177">
                  <c:v>0.40617126022405703</c:v>
                </c:pt>
                <c:pt idx="3178">
                  <c:v>0.4035846724351051</c:v>
                </c:pt>
                <c:pt idx="3179">
                  <c:v>0.4038149664066723</c:v>
                </c:pt>
                <c:pt idx="3180">
                  <c:v>0.40380730380730384</c:v>
                </c:pt>
                <c:pt idx="3181">
                  <c:v>0.40284232763587474</c:v>
                </c:pt>
                <c:pt idx="3182">
                  <c:v>0.40095026438807568</c:v>
                </c:pt>
                <c:pt idx="3183">
                  <c:v>0.40063127471858839</c:v>
                </c:pt>
                <c:pt idx="3184">
                  <c:v>0.40084815732192453</c:v>
                </c:pt>
                <c:pt idx="3185">
                  <c:v>0.40025108422734529</c:v>
                </c:pt>
                <c:pt idx="3186">
                  <c:v>0.40021259633271322</c:v>
                </c:pt>
                <c:pt idx="3187">
                  <c:v>0.40166951242648452</c:v>
                </c:pt>
                <c:pt idx="3188">
                  <c:v>0.40270148242907672</c:v>
                </c:pt>
                <c:pt idx="3189">
                  <c:v>0.403434940855323</c:v>
                </c:pt>
                <c:pt idx="3190">
                  <c:v>0.40135150525796282</c:v>
                </c:pt>
                <c:pt idx="3191">
                  <c:v>0.40287016966888406</c:v>
                </c:pt>
                <c:pt idx="3192">
                  <c:v>0.40299336865113178</c:v>
                </c:pt>
                <c:pt idx="3193">
                  <c:v>0.39691179737836035</c:v>
                </c:pt>
                <c:pt idx="3194">
                  <c:v>0.39671275187527583</c:v>
                </c:pt>
                <c:pt idx="3195">
                  <c:v>0.39875503478579272</c:v>
                </c:pt>
                <c:pt idx="3196">
                  <c:v>0.39763144386595289</c:v>
                </c:pt>
                <c:pt idx="3197">
                  <c:v>0.39816391500703341</c:v>
                </c:pt>
                <c:pt idx="3198">
                  <c:v>0.3960882907531334</c:v>
                </c:pt>
                <c:pt idx="3199">
                  <c:v>0.39657083733648657</c:v>
                </c:pt>
                <c:pt idx="3200">
                  <c:v>0.39755563662896748</c:v>
                </c:pt>
                <c:pt idx="3201">
                  <c:v>0.39895996218044288</c:v>
                </c:pt>
                <c:pt idx="3202">
                  <c:v>0.39838909541511774</c:v>
                </c:pt>
                <c:pt idx="3203">
                  <c:v>0.3967985001982911</c:v>
                </c:pt>
                <c:pt idx="3204">
                  <c:v>0.39773258952672302</c:v>
                </c:pt>
                <c:pt idx="3205">
                  <c:v>0.39772278294601487</c:v>
                </c:pt>
                <c:pt idx="3206">
                  <c:v>0.39834907360680555</c:v>
                </c:pt>
                <c:pt idx="3207">
                  <c:v>0.39804399226194742</c:v>
                </c:pt>
                <c:pt idx="3208">
                  <c:v>0.39617916428162564</c:v>
                </c:pt>
                <c:pt idx="3209">
                  <c:v>0.39699985679507377</c:v>
                </c:pt>
                <c:pt idx="3210">
                  <c:v>0.39688395415472782</c:v>
                </c:pt>
                <c:pt idx="3211">
                  <c:v>0.3954715085402612</c:v>
                </c:pt>
                <c:pt idx="3212">
                  <c:v>0.39619142714499672</c:v>
                </c:pt>
                <c:pt idx="3213">
                  <c:v>0.3963851109520401</c:v>
                </c:pt>
                <c:pt idx="3214">
                  <c:v>0.39792846390939718</c:v>
                </c:pt>
                <c:pt idx="3215">
                  <c:v>0.39847834709551799</c:v>
                </c:pt>
                <c:pt idx="3216">
                  <c:v>0.39696738300425444</c:v>
                </c:pt>
                <c:pt idx="3217">
                  <c:v>0.39499380601909206</c:v>
                </c:pt>
                <c:pt idx="3218">
                  <c:v>0.39469903749461288</c:v>
                </c:pt>
                <c:pt idx="3219">
                  <c:v>0.39432537836774123</c:v>
                </c:pt>
                <c:pt idx="3220">
                  <c:v>0.39311864647757161</c:v>
                </c:pt>
                <c:pt idx="3221">
                  <c:v>0.39219661402759992</c:v>
                </c:pt>
                <c:pt idx="3222">
                  <c:v>0.39316057018947065</c:v>
                </c:pt>
                <c:pt idx="3223">
                  <c:v>0.39553005348351222</c:v>
                </c:pt>
                <c:pt idx="3224">
                  <c:v>0.39741501416430597</c:v>
                </c:pt>
                <c:pt idx="3225">
                  <c:v>0.39918309358906057</c:v>
                </c:pt>
                <c:pt idx="3226">
                  <c:v>0.40013345976890385</c:v>
                </c:pt>
                <c:pt idx="3227">
                  <c:v>0.39989256938227397</c:v>
                </c:pt>
                <c:pt idx="3228">
                  <c:v>0.4025587729357798</c:v>
                </c:pt>
                <c:pt idx="3229">
                  <c:v>0.40128770631758681</c:v>
                </c:pt>
                <c:pt idx="3230">
                  <c:v>0.40257464688002864</c:v>
                </c:pt>
                <c:pt idx="3231">
                  <c:v>0.40347689786612523</c:v>
                </c:pt>
                <c:pt idx="3232">
                  <c:v>0.40303738317757004</c:v>
                </c:pt>
                <c:pt idx="3233">
                  <c:v>0.40268691180072069</c:v>
                </c:pt>
                <c:pt idx="3234">
                  <c:v>0.40241983424834771</c:v>
                </c:pt>
                <c:pt idx="3235">
                  <c:v>0.4046155994693108</c:v>
                </c:pt>
                <c:pt idx="3236">
                  <c:v>0.40681802353924368</c:v>
                </c:pt>
                <c:pt idx="3237">
                  <c:v>0.40724954083931109</c:v>
                </c:pt>
                <c:pt idx="3238">
                  <c:v>0.40839364243914261</c:v>
                </c:pt>
                <c:pt idx="3239">
                  <c:v>0.40680797744596425</c:v>
                </c:pt>
                <c:pt idx="3240">
                  <c:v>0.40736758125498629</c:v>
                </c:pt>
                <c:pt idx="3241">
                  <c:v>0.40800111030151631</c:v>
                </c:pt>
                <c:pt idx="3242">
                  <c:v>0.40777502067824645</c:v>
                </c:pt>
                <c:pt idx="3243">
                  <c:v>0.40886988309135425</c:v>
                </c:pt>
                <c:pt idx="3244">
                  <c:v>0.41039426523297484</c:v>
                </c:pt>
                <c:pt idx="3245">
                  <c:v>0.41219554327172225</c:v>
                </c:pt>
                <c:pt idx="3246">
                  <c:v>0.41124750017240191</c:v>
                </c:pt>
                <c:pt idx="3247">
                  <c:v>0.40934302545905538</c:v>
                </c:pt>
                <c:pt idx="3248">
                  <c:v>0.41054356733133024</c:v>
                </c:pt>
                <c:pt idx="3249">
                  <c:v>0.41183314512541486</c:v>
                </c:pt>
                <c:pt idx="3250">
                  <c:v>0.40992980653997602</c:v>
                </c:pt>
                <c:pt idx="3251">
                  <c:v>0.41126750962816533</c:v>
                </c:pt>
                <c:pt idx="3252">
                  <c:v>0.40919454180419912</c:v>
                </c:pt>
                <c:pt idx="3253">
                  <c:v>0.40837358002856949</c:v>
                </c:pt>
                <c:pt idx="3254">
                  <c:v>0.40646310955758885</c:v>
                </c:pt>
                <c:pt idx="3255">
                  <c:v>0.40765162442475444</c:v>
                </c:pt>
                <c:pt idx="3256">
                  <c:v>0.40846172159303473</c:v>
                </c:pt>
                <c:pt idx="3257">
                  <c:v>0.40765658083464246</c:v>
                </c:pt>
                <c:pt idx="3258">
                  <c:v>0.40829368249227244</c:v>
                </c:pt>
                <c:pt idx="3259">
                  <c:v>0.40900079991653049</c:v>
                </c:pt>
                <c:pt idx="3260">
                  <c:v>0.4085676411079327</c:v>
                </c:pt>
                <c:pt idx="3261">
                  <c:v>0.40711558486636584</c:v>
                </c:pt>
                <c:pt idx="3262">
                  <c:v>0.40518407747632268</c:v>
                </c:pt>
                <c:pt idx="3263">
                  <c:v>0.40561044460127033</c:v>
                </c:pt>
                <c:pt idx="3264">
                  <c:v>0.40598470497439137</c:v>
                </c:pt>
                <c:pt idx="3265">
                  <c:v>0.40597844977407022</c:v>
                </c:pt>
                <c:pt idx="3266">
                  <c:v>0.40550657710607335</c:v>
                </c:pt>
                <c:pt idx="3267">
                  <c:v>0.4053178376474732</c:v>
                </c:pt>
                <c:pt idx="3268">
                  <c:v>0.40448849952881227</c:v>
                </c:pt>
                <c:pt idx="3269">
                  <c:v>0.40156846269649549</c:v>
                </c:pt>
                <c:pt idx="3270">
                  <c:v>0.40150280002835476</c:v>
                </c:pt>
                <c:pt idx="3271">
                  <c:v>0.40112454911945689</c:v>
                </c:pt>
                <c:pt idx="3272">
                  <c:v>0.40221310012493311</c:v>
                </c:pt>
                <c:pt idx="3273">
                  <c:v>0.40133683113522844</c:v>
                </c:pt>
                <c:pt idx="3274">
                  <c:v>0.40285990753682405</c:v>
                </c:pt>
                <c:pt idx="3275">
                  <c:v>0.40302248701275112</c:v>
                </c:pt>
                <c:pt idx="3276">
                  <c:v>0.40066285464544565</c:v>
                </c:pt>
                <c:pt idx="3277">
                  <c:v>0.40277332192635373</c:v>
                </c:pt>
                <c:pt idx="3278">
                  <c:v>0.40129346904156066</c:v>
                </c:pt>
                <c:pt idx="3279">
                  <c:v>0.40073735955056178</c:v>
                </c:pt>
                <c:pt idx="3280">
                  <c:v>0.40250304189118724</c:v>
                </c:pt>
                <c:pt idx="3281">
                  <c:v>0.40405578433747447</c:v>
                </c:pt>
                <c:pt idx="3282">
                  <c:v>0.40571131879543093</c:v>
                </c:pt>
                <c:pt idx="3283">
                  <c:v>0.40632476854259858</c:v>
                </c:pt>
                <c:pt idx="3284">
                  <c:v>0.40828095862973968</c:v>
                </c:pt>
                <c:pt idx="3285">
                  <c:v>0.40963147341492084</c:v>
                </c:pt>
                <c:pt idx="3286">
                  <c:v>0.409648546843142</c:v>
                </c:pt>
                <c:pt idx="3287">
                  <c:v>0.40848153214774285</c:v>
                </c:pt>
                <c:pt idx="3288">
                  <c:v>0.40831229099843036</c:v>
                </c:pt>
                <c:pt idx="3289">
                  <c:v>0.40725343067667136</c:v>
                </c:pt>
                <c:pt idx="3290">
                  <c:v>0.40653061224489795</c:v>
                </c:pt>
                <c:pt idx="3291">
                  <c:v>0.40484947554829043</c:v>
                </c:pt>
                <c:pt idx="3292">
                  <c:v>0.40493878112532672</c:v>
                </c:pt>
                <c:pt idx="3293">
                  <c:v>0.40665128928977173</c:v>
                </c:pt>
                <c:pt idx="3294">
                  <c:v>0.40775300171526585</c:v>
                </c:pt>
                <c:pt idx="3295">
                  <c:v>0.40682593856655291</c:v>
                </c:pt>
                <c:pt idx="3296">
                  <c:v>0.4067171751335994</c:v>
                </c:pt>
                <c:pt idx="3297">
                  <c:v>0.40653779981783222</c:v>
                </c:pt>
                <c:pt idx="3298">
                  <c:v>0.40682730923694777</c:v>
                </c:pt>
                <c:pt idx="3299">
                  <c:v>0.40775983381357639</c:v>
                </c:pt>
                <c:pt idx="3300">
                  <c:v>0.41051815915369583</c:v>
                </c:pt>
                <c:pt idx="3301">
                  <c:v>0.41044449678656753</c:v>
                </c:pt>
                <c:pt idx="3302">
                  <c:v>0.40996617661833157</c:v>
                </c:pt>
                <c:pt idx="3303">
                  <c:v>0.40984263806755539</c:v>
                </c:pt>
                <c:pt idx="3304">
                  <c:v>0.41270580409113589</c:v>
                </c:pt>
                <c:pt idx="3305">
                  <c:v>0.41389858686616793</c:v>
                </c:pt>
                <c:pt idx="3306">
                  <c:v>0.41480097427513263</c:v>
                </c:pt>
                <c:pt idx="3307">
                  <c:v>0.41354873379458584</c:v>
                </c:pt>
                <c:pt idx="3308">
                  <c:v>0.41150486898905736</c:v>
                </c:pt>
                <c:pt idx="3309">
                  <c:v>0.41107783423629568</c:v>
                </c:pt>
                <c:pt idx="3310">
                  <c:v>0.41030547163477682</c:v>
                </c:pt>
                <c:pt idx="3311">
                  <c:v>0.41015898410158991</c:v>
                </c:pt>
                <c:pt idx="3312">
                  <c:v>0.41029723991507433</c:v>
                </c:pt>
                <c:pt idx="3313">
                  <c:v>0.40996666666666665</c:v>
                </c:pt>
                <c:pt idx="3314">
                  <c:v>0.40909241415847158</c:v>
                </c:pt>
                <c:pt idx="3315">
                  <c:v>0.40784847077555897</c:v>
                </c:pt>
                <c:pt idx="3316">
                  <c:v>0.40609204575685021</c:v>
                </c:pt>
                <c:pt idx="3317">
                  <c:v>0.4058770130787076</c:v>
                </c:pt>
                <c:pt idx="3318">
                  <c:v>0.40388007054673725</c:v>
                </c:pt>
                <c:pt idx="3319">
                  <c:v>0.40359510628118378</c:v>
                </c:pt>
                <c:pt idx="3320">
                  <c:v>0.4049397505461208</c:v>
                </c:pt>
                <c:pt idx="3321">
                  <c:v>0.40542043085476026</c:v>
                </c:pt>
                <c:pt idx="3322">
                  <c:v>0.4068132097093447</c:v>
                </c:pt>
                <c:pt idx="3323">
                  <c:v>0.40668210612356104</c:v>
                </c:pt>
                <c:pt idx="3324">
                  <c:v>0.40563061518414378</c:v>
                </c:pt>
                <c:pt idx="3325">
                  <c:v>0.40411054020274961</c:v>
                </c:pt>
                <c:pt idx="3326">
                  <c:v>0.40502478208853182</c:v>
                </c:pt>
                <c:pt idx="3327">
                  <c:v>0.40429728777738644</c:v>
                </c:pt>
                <c:pt idx="3328">
                  <c:v>0.40256455295977522</c:v>
                </c:pt>
                <c:pt idx="3329">
                  <c:v>0.40121170157521202</c:v>
                </c:pt>
                <c:pt idx="3330">
                  <c:v>0.40142989087674891</c:v>
                </c:pt>
                <c:pt idx="3331">
                  <c:v>0.40463304491709473</c:v>
                </c:pt>
                <c:pt idx="3332">
                  <c:v>0.40909557189263124</c:v>
                </c:pt>
                <c:pt idx="3333">
                  <c:v>0.40932412094677795</c:v>
                </c:pt>
                <c:pt idx="3334">
                  <c:v>0.40895208004212741</c:v>
                </c:pt>
                <c:pt idx="3335">
                  <c:v>0.40847222222222224</c:v>
                </c:pt>
                <c:pt idx="3336">
                  <c:v>0.40805939972809985</c:v>
                </c:pt>
                <c:pt idx="3337">
                  <c:v>0.4102599605386133</c:v>
                </c:pt>
                <c:pt idx="3338">
                  <c:v>0.41116959464078201</c:v>
                </c:pt>
                <c:pt idx="3339">
                  <c:v>0.4088904086168576</c:v>
                </c:pt>
                <c:pt idx="3340">
                  <c:v>0.40960996078970902</c:v>
                </c:pt>
                <c:pt idx="3341">
                  <c:v>0.40902598285947483</c:v>
                </c:pt>
                <c:pt idx="3342">
                  <c:v>0.41155731649989924</c:v>
                </c:pt>
                <c:pt idx="3343">
                  <c:v>0.41224626740479786</c:v>
                </c:pt>
                <c:pt idx="3344">
                  <c:v>0.41361502347417844</c:v>
                </c:pt>
                <c:pt idx="3345">
                  <c:v>0.41206856069499881</c:v>
                </c:pt>
                <c:pt idx="3346">
                  <c:v>0.40992506244796001</c:v>
                </c:pt>
                <c:pt idx="3347">
                  <c:v>0.41046831955922863</c:v>
                </c:pt>
                <c:pt idx="3348">
                  <c:v>0.40991065794280784</c:v>
                </c:pt>
                <c:pt idx="3349">
                  <c:v>0.40591684434968017</c:v>
                </c:pt>
                <c:pt idx="3350">
                  <c:v>0.40735079090788245</c:v>
                </c:pt>
                <c:pt idx="3351">
                  <c:v>0.40690800398538685</c:v>
                </c:pt>
                <c:pt idx="3352">
                  <c:v>0.40583897967317656</c:v>
                </c:pt>
                <c:pt idx="3353">
                  <c:v>0.40361405390907873</c:v>
                </c:pt>
                <c:pt idx="3354">
                  <c:v>0.40511719928909162</c:v>
                </c:pt>
                <c:pt idx="3355">
                  <c:v>0.40396119917531348</c:v>
                </c:pt>
                <c:pt idx="3356">
                  <c:v>0.40524830320542976</c:v>
                </c:pt>
                <c:pt idx="3357">
                  <c:v>0.40434343434343434</c:v>
                </c:pt>
                <c:pt idx="3358">
                  <c:v>0.40511171293161818</c:v>
                </c:pt>
                <c:pt idx="3359">
                  <c:v>0.40671226876031946</c:v>
                </c:pt>
                <c:pt idx="3360">
                  <c:v>0.408163961260401</c:v>
                </c:pt>
                <c:pt idx="3361">
                  <c:v>0.40803999166840244</c:v>
                </c:pt>
                <c:pt idx="3362">
                  <c:v>0.4066868672956408</c:v>
                </c:pt>
                <c:pt idx="3363">
                  <c:v>0.40502802785799213</c:v>
                </c:pt>
                <c:pt idx="3364">
                  <c:v>0.40500887129793917</c:v>
                </c:pt>
                <c:pt idx="3365">
                  <c:v>0.40706339028870486</c:v>
                </c:pt>
                <c:pt idx="3366">
                  <c:v>0.40666735331479387</c:v>
                </c:pt>
                <c:pt idx="3367">
                  <c:v>0.4066293820761151</c:v>
                </c:pt>
                <c:pt idx="3368">
                  <c:v>0.4070136357499663</c:v>
                </c:pt>
                <c:pt idx="3369">
                  <c:v>0.40726474066565299</c:v>
                </c:pt>
                <c:pt idx="3370">
                  <c:v>0.40681879014989297</c:v>
                </c:pt>
                <c:pt idx="3371">
                  <c:v>0.40914879356568368</c:v>
                </c:pt>
                <c:pt idx="3372">
                  <c:v>0.40901496925955627</c:v>
                </c:pt>
                <c:pt idx="3373">
                  <c:v>0.41000771889787557</c:v>
                </c:pt>
                <c:pt idx="3374">
                  <c:v>0.40868028934297806</c:v>
                </c:pt>
                <c:pt idx="3375">
                  <c:v>0.4074111233738002</c:v>
                </c:pt>
                <c:pt idx="3376">
                  <c:v>0.40436174469787917</c:v>
                </c:pt>
                <c:pt idx="3377">
                  <c:v>0.40350234710523686</c:v>
                </c:pt>
                <c:pt idx="3378">
                  <c:v>0.40139257294429703</c:v>
                </c:pt>
                <c:pt idx="3379">
                  <c:v>0.40039564787339266</c:v>
                </c:pt>
                <c:pt idx="3380">
                  <c:v>0.39823884436529139</c:v>
                </c:pt>
                <c:pt idx="3381">
                  <c:v>0.39948707831919511</c:v>
                </c:pt>
                <c:pt idx="3382">
                  <c:v>0.3984109715491379</c:v>
                </c:pt>
                <c:pt idx="3383">
                  <c:v>0.39736721761285693</c:v>
                </c:pt>
                <c:pt idx="3384">
                  <c:v>0.39597228096431009</c:v>
                </c:pt>
                <c:pt idx="3385">
                  <c:v>0.39698410630536735</c:v>
                </c:pt>
                <c:pt idx="3386">
                  <c:v>0.39732985998046233</c:v>
                </c:pt>
                <c:pt idx="3387">
                  <c:v>0.39356869362061137</c:v>
                </c:pt>
                <c:pt idx="3388">
                  <c:v>0.39276234867611837</c:v>
                </c:pt>
                <c:pt idx="3389">
                  <c:v>0.39270309712988483</c:v>
                </c:pt>
                <c:pt idx="3390">
                  <c:v>0.39161812297734627</c:v>
                </c:pt>
                <c:pt idx="3391">
                  <c:v>0.39026205111614359</c:v>
                </c:pt>
                <c:pt idx="3392">
                  <c:v>0.3913745759974156</c:v>
                </c:pt>
                <c:pt idx="3393">
                  <c:v>0.38926841784534461</c:v>
                </c:pt>
                <c:pt idx="3394">
                  <c:v>0.3899750016024614</c:v>
                </c:pt>
                <c:pt idx="3395">
                  <c:v>0.38614432725290931</c:v>
                </c:pt>
                <c:pt idx="3396">
                  <c:v>0.38668468642404352</c:v>
                </c:pt>
                <c:pt idx="3397">
                  <c:v>0.38511618912560031</c:v>
                </c:pt>
                <c:pt idx="3398">
                  <c:v>0.38689863648057632</c:v>
                </c:pt>
                <c:pt idx="3399">
                  <c:v>0.38730574081756391</c:v>
                </c:pt>
                <c:pt idx="3400">
                  <c:v>0.38907284768211925</c:v>
                </c:pt>
                <c:pt idx="3401">
                  <c:v>0.39067452770381639</c:v>
                </c:pt>
                <c:pt idx="3402">
                  <c:v>0.38958353218160413</c:v>
                </c:pt>
                <c:pt idx="3403">
                  <c:v>0.38968040046207164</c:v>
                </c:pt>
                <c:pt idx="3404">
                  <c:v>0.38837021482797607</c:v>
                </c:pt>
                <c:pt idx="3405">
                  <c:v>0.38813972901817251</c:v>
                </c:pt>
                <c:pt idx="3406">
                  <c:v>0.38705852188962248</c:v>
                </c:pt>
                <c:pt idx="3407">
                  <c:v>0.38663575443833959</c:v>
                </c:pt>
                <c:pt idx="3408">
                  <c:v>0.38833312093793809</c:v>
                </c:pt>
                <c:pt idx="3409">
                  <c:v>0.38809683283896285</c:v>
                </c:pt>
                <c:pt idx="3410">
                  <c:v>0.38798422492207874</c:v>
                </c:pt>
                <c:pt idx="3411">
                  <c:v>0.38804275849020908</c:v>
                </c:pt>
                <c:pt idx="3412">
                  <c:v>0.38815706542291695</c:v>
                </c:pt>
                <c:pt idx="3413">
                  <c:v>0.38719874804381843</c:v>
                </c:pt>
                <c:pt idx="3414">
                  <c:v>0.38883499702725538</c:v>
                </c:pt>
                <c:pt idx="3415">
                  <c:v>0.38918614474795832</c:v>
                </c:pt>
                <c:pt idx="3416">
                  <c:v>0.38881271424119662</c:v>
                </c:pt>
                <c:pt idx="3417">
                  <c:v>0.38833286565023539</c:v>
                </c:pt>
                <c:pt idx="3418">
                  <c:v>0.38683768133989166</c:v>
                </c:pt>
                <c:pt idx="3419">
                  <c:v>0.38769728854714691</c:v>
                </c:pt>
                <c:pt idx="3420">
                  <c:v>0.39035114882021427</c:v>
                </c:pt>
                <c:pt idx="3421">
                  <c:v>0.39041689896549586</c:v>
                </c:pt>
                <c:pt idx="3422">
                  <c:v>0.39005855238569825</c:v>
                </c:pt>
                <c:pt idx="3423">
                  <c:v>0.3896725284285093</c:v>
                </c:pt>
                <c:pt idx="3424">
                  <c:v>0.39064856711915535</c:v>
                </c:pt>
                <c:pt idx="3425">
                  <c:v>0.39027945783319373</c:v>
                </c:pt>
                <c:pt idx="3426">
                  <c:v>0.38987764182424922</c:v>
                </c:pt>
                <c:pt idx="3427">
                  <c:v>0.39035726458649644</c:v>
                </c:pt>
                <c:pt idx="3428">
                  <c:v>0.38945908460471568</c:v>
                </c:pt>
                <c:pt idx="3429">
                  <c:v>0.38888718812184297</c:v>
                </c:pt>
                <c:pt idx="3430">
                  <c:v>0.38789106874213258</c:v>
                </c:pt>
                <c:pt idx="3431">
                  <c:v>0.38646135081567312</c:v>
                </c:pt>
                <c:pt idx="3432">
                  <c:v>0.38692930218353949</c:v>
                </c:pt>
                <c:pt idx="3433">
                  <c:v>0.38517322282823974</c:v>
                </c:pt>
                <c:pt idx="3434">
                  <c:v>0.38541037108666748</c:v>
                </c:pt>
                <c:pt idx="3435">
                  <c:v>0.38421449013405634</c:v>
                </c:pt>
                <c:pt idx="3436">
                  <c:v>0.38514941140959852</c:v>
                </c:pt>
                <c:pt idx="3437">
                  <c:v>0.3849218325587011</c:v>
                </c:pt>
                <c:pt idx="3438">
                  <c:v>0.38505365971301098</c:v>
                </c:pt>
                <c:pt idx="3439">
                  <c:v>0.38309456458922653</c:v>
                </c:pt>
                <c:pt idx="3440">
                  <c:v>0.38352395672333844</c:v>
                </c:pt>
                <c:pt idx="3441">
                  <c:v>0.38324818746367284</c:v>
                </c:pt>
                <c:pt idx="3442">
                  <c:v>0.38335068275059703</c:v>
                </c:pt>
                <c:pt idx="3443">
                  <c:v>0.3814697265625</c:v>
                </c:pt>
                <c:pt idx="3444">
                  <c:v>0.38951916203027381</c:v>
                </c:pt>
                <c:pt idx="3445">
                  <c:v>0.38939281747500926</c:v>
                </c:pt>
                <c:pt idx="3446">
                  <c:v>0.39053668024068555</c:v>
                </c:pt>
                <c:pt idx="3447">
                  <c:v>0.3880310040257165</c:v>
                </c:pt>
                <c:pt idx="3448">
                  <c:v>0.3858614288280735</c:v>
                </c:pt>
                <c:pt idx="3449">
                  <c:v>0.38624322697170382</c:v>
                </c:pt>
                <c:pt idx="3450">
                  <c:v>0.38771363690689609</c:v>
                </c:pt>
                <c:pt idx="3451">
                  <c:v>0.39008530692596793</c:v>
                </c:pt>
                <c:pt idx="3452">
                  <c:v>0.39155948076581115</c:v>
                </c:pt>
                <c:pt idx="3453">
                  <c:v>0.39129531834094816</c:v>
                </c:pt>
                <c:pt idx="3454">
                  <c:v>0.39007701421800944</c:v>
                </c:pt>
                <c:pt idx="3455">
                  <c:v>0.39105514804145752</c:v>
                </c:pt>
                <c:pt idx="3456">
                  <c:v>0.39093810959389969</c:v>
                </c:pt>
                <c:pt idx="3457">
                  <c:v>0.39269921353316517</c:v>
                </c:pt>
                <c:pt idx="3458">
                  <c:v>0.39072807964495621</c:v>
                </c:pt>
                <c:pt idx="3459">
                  <c:v>0.39023633769617266</c:v>
                </c:pt>
                <c:pt idx="3460">
                  <c:v>0.39168399168399171</c:v>
                </c:pt>
                <c:pt idx="3461">
                  <c:v>0.39001605136436596</c:v>
                </c:pt>
                <c:pt idx="3462">
                  <c:v>0.39185237471009376</c:v>
                </c:pt>
                <c:pt idx="3463">
                  <c:v>0.39097414433268074</c:v>
                </c:pt>
                <c:pt idx="3464">
                  <c:v>0.38762172829920094</c:v>
                </c:pt>
                <c:pt idx="3465">
                  <c:v>0.38938848920863306</c:v>
                </c:pt>
                <c:pt idx="3466">
                  <c:v>0.38659464297129703</c:v>
                </c:pt>
                <c:pt idx="3467">
                  <c:v>0.38497652582159625</c:v>
                </c:pt>
                <c:pt idx="3468">
                  <c:v>0.38542997377798699</c:v>
                </c:pt>
                <c:pt idx="3469">
                  <c:v>0.39175144951318236</c:v>
                </c:pt>
                <c:pt idx="3470">
                  <c:v>0.39307260245475351</c:v>
                </c:pt>
                <c:pt idx="3471">
                  <c:v>0.39061816591339843</c:v>
                </c:pt>
                <c:pt idx="3472">
                  <c:v>0.38829551408649388</c:v>
                </c:pt>
                <c:pt idx="3473">
                  <c:v>0.37984553690776773</c:v>
                </c:pt>
                <c:pt idx="3474">
                  <c:v>0.37248280175109444</c:v>
                </c:pt>
                <c:pt idx="3475">
                  <c:v>0.36700949367088609</c:v>
                </c:pt>
                <c:pt idx="3476">
                  <c:v>0.364375</c:v>
                </c:pt>
                <c:pt idx="3477">
                  <c:v>0.37628373040622015</c:v>
                </c:pt>
                <c:pt idx="3478">
                  <c:v>0.38378496503496501</c:v>
                </c:pt>
                <c:pt idx="3479">
                  <c:v>0.39259923749719672</c:v>
                </c:pt>
                <c:pt idx="3480">
                  <c:v>0.39374871478511203</c:v>
                </c:pt>
                <c:pt idx="3481">
                  <c:v>0.3947485716601159</c:v>
                </c:pt>
                <c:pt idx="3482">
                  <c:v>0.38839969372128641</c:v>
                </c:pt>
                <c:pt idx="3483">
                  <c:v>0.38690711072527822</c:v>
                </c:pt>
                <c:pt idx="3484">
                  <c:v>0.38257213835276133</c:v>
                </c:pt>
                <c:pt idx="3485">
                  <c:v>0.38052376333656646</c:v>
                </c:pt>
                <c:pt idx="3486">
                  <c:v>0.38066219784684135</c:v>
                </c:pt>
                <c:pt idx="3487">
                  <c:v>0.37346622721677319</c:v>
                </c:pt>
                <c:pt idx="3488">
                  <c:v>0.372335710544341</c:v>
                </c:pt>
                <c:pt idx="3489">
                  <c:v>0.377935513101261</c:v>
                </c:pt>
                <c:pt idx="3490">
                  <c:v>0.38317052012220421</c:v>
                </c:pt>
                <c:pt idx="3491">
                  <c:v>0.38240338649053029</c:v>
                </c:pt>
                <c:pt idx="3492">
                  <c:v>0.38346513299784329</c:v>
                </c:pt>
                <c:pt idx="3493">
                  <c:v>0.38688964666618297</c:v>
                </c:pt>
                <c:pt idx="3494">
                  <c:v>0.39050001761866165</c:v>
                </c:pt>
                <c:pt idx="3495">
                  <c:v>0.39022897465437789</c:v>
                </c:pt>
                <c:pt idx="3496">
                  <c:v>0.39301325689716943</c:v>
                </c:pt>
                <c:pt idx="3497">
                  <c:v>0.39397850962880271</c:v>
                </c:pt>
                <c:pt idx="3498">
                  <c:v>0.39404808409389541</c:v>
                </c:pt>
                <c:pt idx="3499">
                  <c:v>0.39583943744506295</c:v>
                </c:pt>
                <c:pt idx="3500">
                  <c:v>0.39559297742744531</c:v>
                </c:pt>
                <c:pt idx="3501">
                  <c:v>0.39551383115952415</c:v>
                </c:pt>
                <c:pt idx="3502">
                  <c:v>0.39668516097112766</c:v>
                </c:pt>
                <c:pt idx="3503">
                  <c:v>0.3983626545897927</c:v>
                </c:pt>
                <c:pt idx="3504">
                  <c:v>0.40177790221537812</c:v>
                </c:pt>
                <c:pt idx="3505">
                  <c:v>0.40015688414446987</c:v>
                </c:pt>
                <c:pt idx="3506">
                  <c:v>0.40140457174332134</c:v>
                </c:pt>
                <c:pt idx="3507">
                  <c:v>0.39690229498921459</c:v>
                </c:pt>
                <c:pt idx="3508">
                  <c:v>0.39796170257784674</c:v>
                </c:pt>
                <c:pt idx="3509">
                  <c:v>0.39575107446102242</c:v>
                </c:pt>
                <c:pt idx="3510">
                  <c:v>0.39838170624450309</c:v>
                </c:pt>
                <c:pt idx="3511">
                  <c:v>0.39981924360400445</c:v>
                </c:pt>
                <c:pt idx="3512">
                  <c:v>0.40097113937901796</c:v>
                </c:pt>
                <c:pt idx="3513">
                  <c:v>0.4</c:v>
                </c:pt>
                <c:pt idx="3514">
                  <c:v>0.39920466041092545</c:v>
                </c:pt>
                <c:pt idx="3515">
                  <c:v>0.39939630681818178</c:v>
                </c:pt>
                <c:pt idx="3516">
                  <c:v>0.40056848089272551</c:v>
                </c:pt>
                <c:pt idx="3517">
                  <c:v>0.40338130501606823</c:v>
                </c:pt>
                <c:pt idx="3518">
                  <c:v>0.40627118644067794</c:v>
                </c:pt>
                <c:pt idx="3519">
                  <c:v>0.40901462479021816</c:v>
                </c:pt>
                <c:pt idx="3520">
                  <c:v>0.40743609604957398</c:v>
                </c:pt>
                <c:pt idx="3521">
                  <c:v>0.41172680412371132</c:v>
                </c:pt>
                <c:pt idx="3522">
                  <c:v>0.41033712428919578</c:v>
                </c:pt>
                <c:pt idx="3523">
                  <c:v>0.41176273906647054</c:v>
                </c:pt>
                <c:pt idx="3524">
                  <c:v>0.41267749481105664</c:v>
                </c:pt>
                <c:pt idx="3525">
                  <c:v>0.40842327623197011</c:v>
                </c:pt>
                <c:pt idx="3526">
                  <c:v>0.40809016824395372</c:v>
                </c:pt>
                <c:pt idx="3527">
                  <c:v>0.41030927835051545</c:v>
                </c:pt>
                <c:pt idx="3528">
                  <c:v>0.41041287977148794</c:v>
                </c:pt>
                <c:pt idx="3529">
                  <c:v>0.41267858286885772</c:v>
                </c:pt>
                <c:pt idx="3530">
                  <c:v>0.41167780061664955</c:v>
                </c:pt>
                <c:pt idx="3531">
                  <c:v>0.41100394563787818</c:v>
                </c:pt>
                <c:pt idx="3532">
                  <c:v>0.41228341584158418</c:v>
                </c:pt>
                <c:pt idx="3533">
                  <c:v>0.41213878238099694</c:v>
                </c:pt>
                <c:pt idx="3534">
                  <c:v>0.41056426332288398</c:v>
                </c:pt>
                <c:pt idx="3535">
                  <c:v>0.4128605169488706</c:v>
                </c:pt>
                <c:pt idx="3536">
                  <c:v>0.41201801387199638</c:v>
                </c:pt>
                <c:pt idx="3537">
                  <c:v>0.41208272268360202</c:v>
                </c:pt>
                <c:pt idx="3538">
                  <c:v>0.41280035787321068</c:v>
                </c:pt>
                <c:pt idx="3539">
                  <c:v>0.41343130334338696</c:v>
                </c:pt>
                <c:pt idx="3540">
                  <c:v>0.41176470588235298</c:v>
                </c:pt>
                <c:pt idx="3541">
                  <c:v>0.41271384136858474</c:v>
                </c:pt>
                <c:pt idx="3542">
                  <c:v>0.41333462108041974</c:v>
                </c:pt>
                <c:pt idx="3543">
                  <c:v>0.41467713507450732</c:v>
                </c:pt>
                <c:pt idx="3544">
                  <c:v>0.41615968956558919</c:v>
                </c:pt>
                <c:pt idx="3545">
                  <c:v>0.41229868228404098</c:v>
                </c:pt>
                <c:pt idx="3546">
                  <c:v>0.41243126145642389</c:v>
                </c:pt>
                <c:pt idx="3547">
                  <c:v>0.41417591801878739</c:v>
                </c:pt>
                <c:pt idx="3548">
                  <c:v>0.41415877545725771</c:v>
                </c:pt>
                <c:pt idx="3549">
                  <c:v>0.41543217828159218</c:v>
                </c:pt>
                <c:pt idx="3550">
                  <c:v>0.41479037888735865</c:v>
                </c:pt>
                <c:pt idx="3551">
                  <c:v>0.41479037888735865</c:v>
                </c:pt>
                <c:pt idx="3552">
                  <c:v>0.41816748146979976</c:v>
                </c:pt>
                <c:pt idx="3553">
                  <c:v>0.41589648798521262</c:v>
                </c:pt>
                <c:pt idx="3554">
                  <c:v>0.41713580871655381</c:v>
                </c:pt>
                <c:pt idx="3555">
                  <c:v>0.41904701316877668</c:v>
                </c:pt>
                <c:pt idx="3556">
                  <c:v>0.41975503007021636</c:v>
                </c:pt>
                <c:pt idx="3557">
                  <c:v>0.41805361453436674</c:v>
                </c:pt>
                <c:pt idx="3558">
                  <c:v>0.41681299385425813</c:v>
                </c:pt>
                <c:pt idx="3559">
                  <c:v>0.41892185800838899</c:v>
                </c:pt>
                <c:pt idx="3560">
                  <c:v>0.41918388977212506</c:v>
                </c:pt>
                <c:pt idx="3561">
                  <c:v>0.41601392515230634</c:v>
                </c:pt>
                <c:pt idx="3562">
                  <c:v>0.41927725703009372</c:v>
                </c:pt>
                <c:pt idx="3563">
                  <c:v>0.41903326051506107</c:v>
                </c:pt>
                <c:pt idx="3564">
                  <c:v>0.42024108180872549</c:v>
                </c:pt>
                <c:pt idx="3565">
                  <c:v>0.41893732970027253</c:v>
                </c:pt>
                <c:pt idx="3566">
                  <c:v>0.42240089753178756</c:v>
                </c:pt>
                <c:pt idx="3567">
                  <c:v>0.42194171152775195</c:v>
                </c:pt>
                <c:pt idx="3568">
                  <c:v>0.4204315471557119</c:v>
                </c:pt>
                <c:pt idx="3569">
                  <c:v>0.41953740157480318</c:v>
                </c:pt>
                <c:pt idx="3570">
                  <c:v>0.4207000864304235</c:v>
                </c:pt>
                <c:pt idx="3571">
                  <c:v>0.4195761362244273</c:v>
                </c:pt>
                <c:pt idx="3572">
                  <c:v>0.41579731743666171</c:v>
                </c:pt>
                <c:pt idx="3573">
                  <c:v>0.41753014603405442</c:v>
                </c:pt>
                <c:pt idx="3574">
                  <c:v>0.42001144199211105</c:v>
                </c:pt>
                <c:pt idx="3575">
                  <c:v>0.41925642329434987</c:v>
                </c:pt>
                <c:pt idx="3576">
                  <c:v>0.41958334578712975</c:v>
                </c:pt>
                <c:pt idx="3577">
                  <c:v>0.42333939267514975</c:v>
                </c:pt>
                <c:pt idx="3578">
                  <c:v>0.42602163461538461</c:v>
                </c:pt>
                <c:pt idx="3579">
                  <c:v>0.42573494547178758</c:v>
                </c:pt>
                <c:pt idx="3580">
                  <c:v>0.42632782115607282</c:v>
                </c:pt>
                <c:pt idx="3581">
                  <c:v>0.42628547678422996</c:v>
                </c:pt>
                <c:pt idx="3582">
                  <c:v>0.43041046432482016</c:v>
                </c:pt>
                <c:pt idx="3583">
                  <c:v>0.43214032600992208</c:v>
                </c:pt>
                <c:pt idx="3584">
                  <c:v>0.4319010764166889</c:v>
                </c:pt>
                <c:pt idx="3585">
                  <c:v>0.42991013361712199</c:v>
                </c:pt>
                <c:pt idx="3586">
                  <c:v>0.4305997407800165</c:v>
                </c:pt>
                <c:pt idx="3587">
                  <c:v>0.43275399510089818</c:v>
                </c:pt>
                <c:pt idx="3588">
                  <c:v>0.43266883645240028</c:v>
                </c:pt>
                <c:pt idx="3589">
                  <c:v>0.43260350433006306</c:v>
                </c:pt>
                <c:pt idx="3590">
                  <c:v>0.42933425200241154</c:v>
                </c:pt>
                <c:pt idx="3591">
                  <c:v>0.42937417993040106</c:v>
                </c:pt>
                <c:pt idx="3592">
                  <c:v>0.42967564627408322</c:v>
                </c:pt>
                <c:pt idx="3593">
                  <c:v>0.4301191151446398</c:v>
                </c:pt>
                <c:pt idx="3594">
                  <c:v>0.42985742242102321</c:v>
                </c:pt>
                <c:pt idx="3595">
                  <c:v>0.4310489591476302</c:v>
                </c:pt>
                <c:pt idx="3596">
                  <c:v>0.42957643693259773</c:v>
                </c:pt>
                <c:pt idx="3597">
                  <c:v>0.43585126496803817</c:v>
                </c:pt>
                <c:pt idx="3598">
                  <c:v>0.43547485211454129</c:v>
                </c:pt>
                <c:pt idx="3599">
                  <c:v>0.43682050974871967</c:v>
                </c:pt>
                <c:pt idx="3600">
                  <c:v>0.43725678021912229</c:v>
                </c:pt>
                <c:pt idx="3601">
                  <c:v>0.43615198250901144</c:v>
                </c:pt>
                <c:pt idx="3602">
                  <c:v>0.43751653584972222</c:v>
                </c:pt>
                <c:pt idx="3603">
                  <c:v>0.43681010566082284</c:v>
                </c:pt>
                <c:pt idx="3604">
                  <c:v>0.43449261553120533</c:v>
                </c:pt>
                <c:pt idx="3605">
                  <c:v>0.4351731438076516</c:v>
                </c:pt>
                <c:pt idx="3606">
                  <c:v>0.43279199926598766</c:v>
                </c:pt>
                <c:pt idx="3607">
                  <c:v>0.43748107780805329</c:v>
                </c:pt>
                <c:pt idx="3608">
                  <c:v>0.44052194396231092</c:v>
                </c:pt>
                <c:pt idx="3609">
                  <c:v>0.43916537867078825</c:v>
                </c:pt>
                <c:pt idx="3610">
                  <c:v>0.43780610227238154</c:v>
                </c:pt>
                <c:pt idx="3611">
                  <c:v>0.43966007361082021</c:v>
                </c:pt>
                <c:pt idx="3612">
                  <c:v>0.43863766284562383</c:v>
                </c:pt>
                <c:pt idx="3613">
                  <c:v>0.43889038191645019</c:v>
                </c:pt>
                <c:pt idx="3614">
                  <c:v>0.44178732494659384</c:v>
                </c:pt>
                <c:pt idx="3615">
                  <c:v>0.44413491492930751</c:v>
                </c:pt>
                <c:pt idx="3616">
                  <c:v>0.44216505768777958</c:v>
                </c:pt>
                <c:pt idx="3617">
                  <c:v>0.44024124443913648</c:v>
                </c:pt>
                <c:pt idx="3618">
                  <c:v>0.44259889658410612</c:v>
                </c:pt>
                <c:pt idx="3619">
                  <c:v>0.44159055209727155</c:v>
                </c:pt>
                <c:pt idx="3620">
                  <c:v>0.44223727836240445</c:v>
                </c:pt>
                <c:pt idx="3621">
                  <c:v>0.44102374939704342</c:v>
                </c:pt>
                <c:pt idx="3622">
                  <c:v>0.44383514694542031</c:v>
                </c:pt>
                <c:pt idx="3623">
                  <c:v>0.4416980427097405</c:v>
                </c:pt>
                <c:pt idx="3624">
                  <c:v>0.44388489208633092</c:v>
                </c:pt>
                <c:pt idx="3625">
                  <c:v>0.44012208816838949</c:v>
                </c:pt>
                <c:pt idx="3626">
                  <c:v>0.44141984152510161</c:v>
                </c:pt>
                <c:pt idx="3627">
                  <c:v>0.44318248005125521</c:v>
                </c:pt>
                <c:pt idx="3628">
                  <c:v>0.44160126046742332</c:v>
                </c:pt>
                <c:pt idx="3629">
                  <c:v>0.44009169786135049</c:v>
                </c:pt>
                <c:pt idx="3630">
                  <c:v>0.44244895598357342</c:v>
                </c:pt>
                <c:pt idx="3631">
                  <c:v>0.44211673885500463</c:v>
                </c:pt>
                <c:pt idx="3632">
                  <c:v>0.44343918159777651</c:v>
                </c:pt>
                <c:pt idx="3633">
                  <c:v>0.44462131880242456</c:v>
                </c:pt>
                <c:pt idx="3634">
                  <c:v>0.44293593551124305</c:v>
                </c:pt>
                <c:pt idx="3635">
                  <c:v>0.43783303730017759</c:v>
                </c:pt>
                <c:pt idx="3636">
                  <c:v>0.43606904906117511</c:v>
                </c:pt>
                <c:pt idx="3637">
                  <c:v>0.43793708895039135</c:v>
                </c:pt>
                <c:pt idx="3638">
                  <c:v>0.43747452989462648</c:v>
                </c:pt>
                <c:pt idx="3639">
                  <c:v>0.43747144814984007</c:v>
                </c:pt>
                <c:pt idx="3640">
                  <c:v>0.436257710760795</c:v>
                </c:pt>
                <c:pt idx="3641">
                  <c:v>0.42943366425992779</c:v>
                </c:pt>
                <c:pt idx="3642">
                  <c:v>0.42853914811885657</c:v>
                </c:pt>
                <c:pt idx="3643">
                  <c:v>0.42910813917626939</c:v>
                </c:pt>
                <c:pt idx="3644">
                  <c:v>0.42750771495710771</c:v>
                </c:pt>
                <c:pt idx="3645">
                  <c:v>0.42851158894163638</c:v>
                </c:pt>
                <c:pt idx="3646">
                  <c:v>0.4287723749896572</c:v>
                </c:pt>
                <c:pt idx="3647">
                  <c:v>0.42926071765293111</c:v>
                </c:pt>
                <c:pt idx="3648">
                  <c:v>0.43151453912652976</c:v>
                </c:pt>
                <c:pt idx="3649">
                  <c:v>0.43182961596511826</c:v>
                </c:pt>
                <c:pt idx="3650">
                  <c:v>0.43252750963892722</c:v>
                </c:pt>
                <c:pt idx="3651">
                  <c:v>0.43467800593073352</c:v>
                </c:pt>
                <c:pt idx="3652">
                  <c:v>0.43414459556191837</c:v>
                </c:pt>
                <c:pt idx="3653">
                  <c:v>0.4353388849059725</c:v>
                </c:pt>
                <c:pt idx="3654">
                  <c:v>0.4350647565100228</c:v>
                </c:pt>
                <c:pt idx="3655">
                  <c:v>0.43434789813843006</c:v>
                </c:pt>
                <c:pt idx="3656">
                  <c:v>0.43284519971586255</c:v>
                </c:pt>
                <c:pt idx="3657">
                  <c:v>0.4292374383162027</c:v>
                </c:pt>
                <c:pt idx="3658">
                  <c:v>0.4305544192642286</c:v>
                </c:pt>
                <c:pt idx="3659">
                  <c:v>0.42728133026902798</c:v>
                </c:pt>
                <c:pt idx="3660">
                  <c:v>0.42718578124576662</c:v>
                </c:pt>
                <c:pt idx="3661">
                  <c:v>0.42504795094145931</c:v>
                </c:pt>
                <c:pt idx="3662">
                  <c:v>0.42848575712143927</c:v>
                </c:pt>
                <c:pt idx="3663">
                  <c:v>0.42824421236331905</c:v>
                </c:pt>
                <c:pt idx="3664">
                  <c:v>0.42669942669942673</c:v>
                </c:pt>
                <c:pt idx="3665">
                  <c:v>0.42924916360445342</c:v>
                </c:pt>
                <c:pt idx="3666">
                  <c:v>0.4292323926513163</c:v>
                </c:pt>
                <c:pt idx="3667">
                  <c:v>0.43136937082961885</c:v>
                </c:pt>
                <c:pt idx="3668">
                  <c:v>0.43189877498388141</c:v>
                </c:pt>
                <c:pt idx="3669">
                  <c:v>0.43336583780269788</c:v>
                </c:pt>
                <c:pt idx="3670">
                  <c:v>0.42921220029358992</c:v>
                </c:pt>
                <c:pt idx="3671">
                  <c:v>0.42808517590676398</c:v>
                </c:pt>
                <c:pt idx="3672">
                  <c:v>0.42862583997605902</c:v>
                </c:pt>
                <c:pt idx="3673">
                  <c:v>0.42785907859078587</c:v>
                </c:pt>
                <c:pt idx="3674">
                  <c:v>0.42905124002471989</c:v>
                </c:pt>
                <c:pt idx="3675">
                  <c:v>0.43000592257578202</c:v>
                </c:pt>
                <c:pt idx="3676">
                  <c:v>0.43197397779510199</c:v>
                </c:pt>
                <c:pt idx="3677">
                  <c:v>0.43003102599764631</c:v>
                </c:pt>
                <c:pt idx="3678">
                  <c:v>0.43227853249816961</c:v>
                </c:pt>
                <c:pt idx="3679">
                  <c:v>0.43252632429375493</c:v>
                </c:pt>
                <c:pt idx="3680">
                  <c:v>0.43434613840182035</c:v>
                </c:pt>
                <c:pt idx="3681">
                  <c:v>0.43624373516222631</c:v>
                </c:pt>
                <c:pt idx="3682">
                  <c:v>0.44271625662277708</c:v>
                </c:pt>
                <c:pt idx="3683">
                  <c:v>0.43740262483825815</c:v>
                </c:pt>
                <c:pt idx="3684">
                  <c:v>0.44398975631649812</c:v>
                </c:pt>
                <c:pt idx="3685">
                  <c:v>0.442771005029095</c:v>
                </c:pt>
                <c:pt idx="3686">
                  <c:v>0.44149976219415532</c:v>
                </c:pt>
                <c:pt idx="3687">
                  <c:v>0.44130955549640677</c:v>
                </c:pt>
                <c:pt idx="3688">
                  <c:v>0.44035388881552889</c:v>
                </c:pt>
                <c:pt idx="3689">
                  <c:v>0.44254864674776628</c:v>
                </c:pt>
                <c:pt idx="3690">
                  <c:v>0.44420154070372686</c:v>
                </c:pt>
                <c:pt idx="3691">
                  <c:v>0.44426452152110318</c:v>
                </c:pt>
                <c:pt idx="3692">
                  <c:v>0.44415827675017561</c:v>
                </c:pt>
                <c:pt idx="3693">
                  <c:v>0.44456603871909117</c:v>
                </c:pt>
                <c:pt idx="3694">
                  <c:v>0.44165487032931816</c:v>
                </c:pt>
                <c:pt idx="3695">
                  <c:v>0.43926594815030584</c:v>
                </c:pt>
                <c:pt idx="3696">
                  <c:v>0.43778204123544195</c:v>
                </c:pt>
                <c:pt idx="3697">
                  <c:v>0.44180421550647209</c:v>
                </c:pt>
                <c:pt idx="3698">
                  <c:v>0.44489581968287251</c:v>
                </c:pt>
                <c:pt idx="3699">
                  <c:v>0.44205839989524681</c:v>
                </c:pt>
                <c:pt idx="3700">
                  <c:v>0.44175146948393279</c:v>
                </c:pt>
                <c:pt idx="3701">
                  <c:v>0.4442237755023084</c:v>
                </c:pt>
                <c:pt idx="3702">
                  <c:v>0.44354818058436407</c:v>
                </c:pt>
                <c:pt idx="3703">
                  <c:v>0.44138372837924406</c:v>
                </c:pt>
                <c:pt idx="3704">
                  <c:v>0.43721800656275639</c:v>
                </c:pt>
                <c:pt idx="3705">
                  <c:v>0.43531007652734771</c:v>
                </c:pt>
                <c:pt idx="3706">
                  <c:v>0.43378158109209453</c:v>
                </c:pt>
                <c:pt idx="3707">
                  <c:v>0.43227122100433346</c:v>
                </c:pt>
                <c:pt idx="3708">
                  <c:v>0.43466958892938151</c:v>
                </c:pt>
                <c:pt idx="3709">
                  <c:v>0.43665540540540543</c:v>
                </c:pt>
                <c:pt idx="3710">
                  <c:v>0.43488962387508656</c:v>
                </c:pt>
                <c:pt idx="3711">
                  <c:v>0.42901067100741547</c:v>
                </c:pt>
                <c:pt idx="3712">
                  <c:v>0.42567741935483866</c:v>
                </c:pt>
                <c:pt idx="3713">
                  <c:v>0.42545371008499888</c:v>
                </c:pt>
                <c:pt idx="3714">
                  <c:v>0.41974210760337927</c:v>
                </c:pt>
                <c:pt idx="3715">
                  <c:v>0.42367756861920286</c:v>
                </c:pt>
                <c:pt idx="3716">
                  <c:v>0.42335335489501519</c:v>
                </c:pt>
                <c:pt idx="3717">
                  <c:v>0.42176747555233607</c:v>
                </c:pt>
                <c:pt idx="3718">
                  <c:v>0.41738765665146027</c:v>
                </c:pt>
                <c:pt idx="3719">
                  <c:v>0.41367135651712245</c:v>
                </c:pt>
                <c:pt idx="3720">
                  <c:v>0.40877929254750672</c:v>
                </c:pt>
                <c:pt idx="3721">
                  <c:v>0.41132243529288476</c:v>
                </c:pt>
                <c:pt idx="3722">
                  <c:v>0.42084872278327345</c:v>
                </c:pt>
                <c:pt idx="3723">
                  <c:v>0.42037578931156633</c:v>
                </c:pt>
                <c:pt idx="3724">
                  <c:v>0.42253449546413235</c:v>
                </c:pt>
                <c:pt idx="3725">
                  <c:v>0.42320966350301986</c:v>
                </c:pt>
                <c:pt idx="3726">
                  <c:v>0.42635150475517769</c:v>
                </c:pt>
                <c:pt idx="3727">
                  <c:v>0.42246975322674341</c:v>
                </c:pt>
                <c:pt idx="3728">
                  <c:v>0.42694960479283095</c:v>
                </c:pt>
                <c:pt idx="3729">
                  <c:v>0.42265249821191375</c:v>
                </c:pt>
                <c:pt idx="3730">
                  <c:v>0.4273646913833829</c:v>
                </c:pt>
                <c:pt idx="3731">
                  <c:v>0.42609337986194251</c:v>
                </c:pt>
                <c:pt idx="3732">
                  <c:v>0.42544287548138643</c:v>
                </c:pt>
                <c:pt idx="3733">
                  <c:v>0.4212943848059455</c:v>
                </c:pt>
                <c:pt idx="3734">
                  <c:v>0.42260713369258407</c:v>
                </c:pt>
                <c:pt idx="3735">
                  <c:v>0.41936461437446332</c:v>
                </c:pt>
                <c:pt idx="3736">
                  <c:v>0.41727727525392899</c:v>
                </c:pt>
                <c:pt idx="3737">
                  <c:v>0.4224913231829352</c:v>
                </c:pt>
                <c:pt idx="3738">
                  <c:v>0.42406580374940073</c:v>
                </c:pt>
                <c:pt idx="3739">
                  <c:v>0.42290506976860281</c:v>
                </c:pt>
                <c:pt idx="3740">
                  <c:v>0.42639531449945861</c:v>
                </c:pt>
                <c:pt idx="3741">
                  <c:v>0.42849404117009754</c:v>
                </c:pt>
                <c:pt idx="3742">
                  <c:v>0.42671979143609046</c:v>
                </c:pt>
                <c:pt idx="3743">
                  <c:v>0.42671105453833352</c:v>
                </c:pt>
                <c:pt idx="3744">
                  <c:v>0.427665313859389</c:v>
                </c:pt>
                <c:pt idx="3745">
                  <c:v>0.43025459139053546</c:v>
                </c:pt>
                <c:pt idx="3746">
                  <c:v>0.43351257084726053</c:v>
                </c:pt>
                <c:pt idx="3747">
                  <c:v>0.43072062218981649</c:v>
                </c:pt>
                <c:pt idx="3748">
                  <c:v>0.42919662394498281</c:v>
                </c:pt>
                <c:pt idx="3749">
                  <c:v>0.43107415040981645</c:v>
                </c:pt>
                <c:pt idx="3750">
                  <c:v>0.42833746778738468</c:v>
                </c:pt>
                <c:pt idx="3751">
                  <c:v>0.42606206177062866</c:v>
                </c:pt>
                <c:pt idx="3752">
                  <c:v>0.42769245559641406</c:v>
                </c:pt>
                <c:pt idx="3753">
                  <c:v>0.42685618647973417</c:v>
                </c:pt>
                <c:pt idx="3754">
                  <c:v>0.42669290204923932</c:v>
                </c:pt>
                <c:pt idx="3755">
                  <c:v>0.42767175115538419</c:v>
                </c:pt>
                <c:pt idx="3756">
                  <c:v>0.42726096953439358</c:v>
                </c:pt>
                <c:pt idx="3757">
                  <c:v>0.42688068998562534</c:v>
                </c:pt>
                <c:pt idx="3758">
                  <c:v>0.42429652906727605</c:v>
                </c:pt>
                <c:pt idx="3759">
                  <c:v>0.42875629043853336</c:v>
                </c:pt>
                <c:pt idx="3760">
                  <c:v>0.42580105212816832</c:v>
                </c:pt>
                <c:pt idx="3761">
                  <c:v>0.42396901015350563</c:v>
                </c:pt>
                <c:pt idx="3762">
                  <c:v>0.42251352976548406</c:v>
                </c:pt>
                <c:pt idx="3763">
                  <c:v>0.4200730188274035</c:v>
                </c:pt>
                <c:pt idx="3764">
                  <c:v>0.42078082061972899</c:v>
                </c:pt>
                <c:pt idx="3765">
                  <c:v>0.41742833899602816</c:v>
                </c:pt>
                <c:pt idx="3766">
                  <c:v>0.41643127881992231</c:v>
                </c:pt>
                <c:pt idx="3767">
                  <c:v>0.4110653412594657</c:v>
                </c:pt>
                <c:pt idx="3768">
                  <c:v>0.40906210392902415</c:v>
                </c:pt>
                <c:pt idx="3769">
                  <c:v>0.40986125114023719</c:v>
                </c:pt>
                <c:pt idx="3770">
                  <c:v>0.41016076241817484</c:v>
                </c:pt>
                <c:pt idx="3771">
                  <c:v>0.41049667427295233</c:v>
                </c:pt>
                <c:pt idx="3772">
                  <c:v>0.40811955410602152</c:v>
                </c:pt>
                <c:pt idx="3773">
                  <c:v>0.40791754960508575</c:v>
                </c:pt>
                <c:pt idx="3774">
                  <c:v>0.40620330650214492</c:v>
                </c:pt>
                <c:pt idx="3775">
                  <c:v>0.40608822196244959</c:v>
                </c:pt>
                <c:pt idx="3776">
                  <c:v>0.40828232593726088</c:v>
                </c:pt>
                <c:pt idx="3777">
                  <c:v>0.41136325673515162</c:v>
                </c:pt>
                <c:pt idx="3778">
                  <c:v>0.41279305492618473</c:v>
                </c:pt>
                <c:pt idx="3779">
                  <c:v>0.41148462051233214</c:v>
                </c:pt>
                <c:pt idx="3780">
                  <c:v>0.41106107179450518</c:v>
                </c:pt>
                <c:pt idx="3781">
                  <c:v>0.40851235933671165</c:v>
                </c:pt>
                <c:pt idx="3782">
                  <c:v>0.40516273849607182</c:v>
                </c:pt>
                <c:pt idx="3783">
                  <c:v>0.40470894462849027</c:v>
                </c:pt>
                <c:pt idx="3784">
                  <c:v>0.40510196830810774</c:v>
                </c:pt>
                <c:pt idx="3785">
                  <c:v>0.40828360329639102</c:v>
                </c:pt>
                <c:pt idx="3786">
                  <c:v>0.40664057867899922</c:v>
                </c:pt>
                <c:pt idx="3787">
                  <c:v>0.40667123061306393</c:v>
                </c:pt>
                <c:pt idx="3788">
                  <c:v>0.40821569135773372</c:v>
                </c:pt>
                <c:pt idx="3789">
                  <c:v>0.40742134223768989</c:v>
                </c:pt>
                <c:pt idx="3790">
                  <c:v>0.40600263852242741</c:v>
                </c:pt>
                <c:pt idx="3791">
                  <c:v>0.40847172537964033</c:v>
                </c:pt>
                <c:pt idx="3792">
                  <c:v>0.41014764082754696</c:v>
                </c:pt>
                <c:pt idx="3793">
                  <c:v>0.41492335871975317</c:v>
                </c:pt>
                <c:pt idx="3794">
                  <c:v>0.41160956137432869</c:v>
                </c:pt>
                <c:pt idx="3795">
                  <c:v>0.41327314409964316</c:v>
                </c:pt>
                <c:pt idx="3796">
                  <c:v>0.41696639848556555</c:v>
                </c:pt>
                <c:pt idx="3797">
                  <c:v>0.41592566454951774</c:v>
                </c:pt>
                <c:pt idx="3798">
                  <c:v>0.41707883078221325</c:v>
                </c:pt>
                <c:pt idx="3799">
                  <c:v>0.41633330993987877</c:v>
                </c:pt>
                <c:pt idx="3800">
                  <c:v>0.41713818096796823</c:v>
                </c:pt>
                <c:pt idx="3801">
                  <c:v>0.41711442321169934</c:v>
                </c:pt>
                <c:pt idx="3802">
                  <c:v>0.4171642311177195</c:v>
                </c:pt>
                <c:pt idx="3803">
                  <c:v>0.41764271880475878</c:v>
                </c:pt>
                <c:pt idx="3804">
                  <c:v>0.41888988982052522</c:v>
                </c:pt>
                <c:pt idx="3805">
                  <c:v>0.41718455093679513</c:v>
                </c:pt>
                <c:pt idx="3806">
                  <c:v>0.41956743711129679</c:v>
                </c:pt>
                <c:pt idx="3807">
                  <c:v>0.41901634827332845</c:v>
                </c:pt>
                <c:pt idx="3808">
                  <c:v>0.42038070833714658</c:v>
                </c:pt>
                <c:pt idx="3809">
                  <c:v>0.41676806170940561</c:v>
                </c:pt>
                <c:pt idx="3810">
                  <c:v>0.41539061067302402</c:v>
                </c:pt>
                <c:pt idx="3811">
                  <c:v>0.41456009200690047</c:v>
                </c:pt>
                <c:pt idx="3812">
                  <c:v>0.41269068484258359</c:v>
                </c:pt>
                <c:pt idx="3813">
                  <c:v>0.41407628773795796</c:v>
                </c:pt>
                <c:pt idx="3814">
                  <c:v>0.4157657866654294</c:v>
                </c:pt>
                <c:pt idx="3815">
                  <c:v>0.41622367966862273</c:v>
                </c:pt>
                <c:pt idx="3816">
                  <c:v>0.41714508795296928</c:v>
                </c:pt>
                <c:pt idx="3817">
                  <c:v>0.41657953357275995</c:v>
                </c:pt>
                <c:pt idx="3818">
                  <c:v>0.41864314543558118</c:v>
                </c:pt>
                <c:pt idx="3819">
                  <c:v>0.41630031206578438</c:v>
                </c:pt>
                <c:pt idx="3820">
                  <c:v>0.41512658660529134</c:v>
                </c:pt>
                <c:pt idx="3821">
                  <c:v>0.41806422330647908</c:v>
                </c:pt>
                <c:pt idx="3822">
                  <c:v>0.41146154021573056</c:v>
                </c:pt>
                <c:pt idx="3823">
                  <c:v>0.41351493407070544</c:v>
                </c:pt>
                <c:pt idx="3824">
                  <c:v>0.41321545959424233</c:v>
                </c:pt>
                <c:pt idx="3825">
                  <c:v>0.4112260239646453</c:v>
                </c:pt>
                <c:pt idx="3826">
                  <c:v>0.41255432814197757</c:v>
                </c:pt>
                <c:pt idx="3827">
                  <c:v>0.40907139144387439</c:v>
                </c:pt>
                <c:pt idx="3828">
                  <c:v>0.40883902924479226</c:v>
                </c:pt>
                <c:pt idx="3829">
                  <c:v>0.40993494171862294</c:v>
                </c:pt>
                <c:pt idx="3830">
                  <c:v>0.41011311911307408</c:v>
                </c:pt>
                <c:pt idx="3831">
                  <c:v>0.40906742153624948</c:v>
                </c:pt>
                <c:pt idx="3832">
                  <c:v>0.40715823466092571</c:v>
                </c:pt>
                <c:pt idx="3833">
                  <c:v>0.40432243774749982</c:v>
                </c:pt>
                <c:pt idx="3834">
                  <c:v>0.3973290694532024</c:v>
                </c:pt>
                <c:pt idx="3835">
                  <c:v>0.40316043535680129</c:v>
                </c:pt>
                <c:pt idx="3836">
                  <c:v>0.39996817169099258</c:v>
                </c:pt>
                <c:pt idx="3837">
                  <c:v>0.4006225189462288</c:v>
                </c:pt>
                <c:pt idx="3838">
                  <c:v>0.40224925099494702</c:v>
                </c:pt>
                <c:pt idx="3839">
                  <c:v>0.40444672634328188</c:v>
                </c:pt>
                <c:pt idx="3840">
                  <c:v>0.40515916330667612</c:v>
                </c:pt>
                <c:pt idx="3841">
                  <c:v>0.40380047505938238</c:v>
                </c:pt>
                <c:pt idx="3842">
                  <c:v>0.40386451971127152</c:v>
                </c:pt>
                <c:pt idx="3843">
                  <c:v>0.40512571036861772</c:v>
                </c:pt>
                <c:pt idx="3844">
                  <c:v>0.40670121357073258</c:v>
                </c:pt>
                <c:pt idx="3845">
                  <c:v>0.40646303674192119</c:v>
                </c:pt>
                <c:pt idx="3846">
                  <c:v>0.40519428937090401</c:v>
                </c:pt>
                <c:pt idx="3847">
                  <c:v>0.40504988081575</c:v>
                </c:pt>
                <c:pt idx="3848">
                  <c:v>0.4076994639613698</c:v>
                </c:pt>
                <c:pt idx="3849">
                  <c:v>0.40866248253531745</c:v>
                </c:pt>
                <c:pt idx="3850">
                  <c:v>0.40988462737761144</c:v>
                </c:pt>
                <c:pt idx="3851">
                  <c:v>0.41060524425287359</c:v>
                </c:pt>
                <c:pt idx="3852">
                  <c:v>0.41056473644139907</c:v>
                </c:pt>
                <c:pt idx="3853">
                  <c:v>0.41141905126415562</c:v>
                </c:pt>
                <c:pt idx="3854">
                  <c:v>0.4106457086719657</c:v>
                </c:pt>
                <c:pt idx="3855">
                  <c:v>0.41317619697206875</c:v>
                </c:pt>
                <c:pt idx="3856">
                  <c:v>0.41710466696873588</c:v>
                </c:pt>
                <c:pt idx="3857">
                  <c:v>0.41387890517003034</c:v>
                </c:pt>
                <c:pt idx="3858">
                  <c:v>0.41489288102760419</c:v>
                </c:pt>
                <c:pt idx="3859">
                  <c:v>0.41648015347371309</c:v>
                </c:pt>
                <c:pt idx="3860">
                  <c:v>0.41565503858477371</c:v>
                </c:pt>
                <c:pt idx="3861">
                  <c:v>0.41652587236151473</c:v>
                </c:pt>
                <c:pt idx="3862">
                  <c:v>0.4199575275619013</c:v>
                </c:pt>
                <c:pt idx="3863">
                  <c:v>0.42034031172184816</c:v>
                </c:pt>
                <c:pt idx="3864">
                  <c:v>0.42004833697778804</c:v>
                </c:pt>
                <c:pt idx="3865">
                  <c:v>0.41816190520576035</c:v>
                </c:pt>
                <c:pt idx="3866">
                  <c:v>0.41635961680176864</c:v>
                </c:pt>
                <c:pt idx="3867">
                  <c:v>0.41846304591265399</c:v>
                </c:pt>
                <c:pt idx="3868">
                  <c:v>0.41581620872777647</c:v>
                </c:pt>
                <c:pt idx="3869">
                  <c:v>0.41540584042308576</c:v>
                </c:pt>
                <c:pt idx="3870">
                  <c:v>0.41825103724980622</c:v>
                </c:pt>
                <c:pt idx="3871">
                  <c:v>0.41709678892796781</c:v>
                </c:pt>
                <c:pt idx="3872">
                  <c:v>0.41843612689502863</c:v>
                </c:pt>
                <c:pt idx="3873">
                  <c:v>0.42278953922789542</c:v>
                </c:pt>
                <c:pt idx="3874">
                  <c:v>0.42334206535226798</c:v>
                </c:pt>
                <c:pt idx="3875">
                  <c:v>0.4207005649717514</c:v>
                </c:pt>
                <c:pt idx="3876">
                  <c:v>0.42391279969497836</c:v>
                </c:pt>
                <c:pt idx="3877">
                  <c:v>0.42782709810147812</c:v>
                </c:pt>
                <c:pt idx="3878">
                  <c:v>0.42335345286703358</c:v>
                </c:pt>
                <c:pt idx="3879">
                  <c:v>0.42138767931743326</c:v>
                </c:pt>
                <c:pt idx="3880">
                  <c:v>0.42646442822813557</c:v>
                </c:pt>
                <c:pt idx="3881">
                  <c:v>0.42538400423728812</c:v>
                </c:pt>
                <c:pt idx="3882">
                  <c:v>0.43360772692349908</c:v>
                </c:pt>
                <c:pt idx="3883">
                  <c:v>0.43328362137029569</c:v>
                </c:pt>
                <c:pt idx="3884">
                  <c:v>0.43618099308278629</c:v>
                </c:pt>
                <c:pt idx="3885">
                  <c:v>0.43775091639029501</c:v>
                </c:pt>
                <c:pt idx="3886">
                  <c:v>0.43799673380511706</c:v>
                </c:pt>
                <c:pt idx="3887">
                  <c:v>0.44526562907573253</c:v>
                </c:pt>
                <c:pt idx="3888">
                  <c:v>0.44048495345312844</c:v>
                </c:pt>
                <c:pt idx="3889">
                  <c:v>0.445687725942503</c:v>
                </c:pt>
                <c:pt idx="3890">
                  <c:v>0.4495727227945428</c:v>
                </c:pt>
                <c:pt idx="3891">
                  <c:v>0.45089962222269653</c:v>
                </c:pt>
                <c:pt idx="3892">
                  <c:v>0.44413878404026191</c:v>
                </c:pt>
                <c:pt idx="3893">
                  <c:v>0.43737429928537802</c:v>
                </c:pt>
                <c:pt idx="3894">
                  <c:v>0.43928217074328113</c:v>
                </c:pt>
                <c:pt idx="3895">
                  <c:v>0.43795415831123191</c:v>
                </c:pt>
                <c:pt idx="3896">
                  <c:v>0.43612900464399595</c:v>
                </c:pt>
                <c:pt idx="3897">
                  <c:v>0.43561602806837385</c:v>
                </c:pt>
                <c:pt idx="3898">
                  <c:v>0.44073900443232189</c:v>
                </c:pt>
                <c:pt idx="3899">
                  <c:v>0.44463194770795061</c:v>
                </c:pt>
                <c:pt idx="3900">
                  <c:v>0.44815106550571604</c:v>
                </c:pt>
                <c:pt idx="3901">
                  <c:v>0.45089466612638357</c:v>
                </c:pt>
                <c:pt idx="3902">
                  <c:v>0.45103406976495497</c:v>
                </c:pt>
                <c:pt idx="3903">
                  <c:v>0.44716888442726249</c:v>
                </c:pt>
                <c:pt idx="3904">
                  <c:v>0.44689417177914109</c:v>
                </c:pt>
                <c:pt idx="3905">
                  <c:v>0.44462601041462402</c:v>
                </c:pt>
                <c:pt idx="3906">
                  <c:v>0.44606112785191565</c:v>
                </c:pt>
                <c:pt idx="3907">
                  <c:v>0.44876635349899024</c:v>
                </c:pt>
                <c:pt idx="3908">
                  <c:v>0.44561598224195337</c:v>
                </c:pt>
                <c:pt idx="3909">
                  <c:v>0.44514648010494101</c:v>
                </c:pt>
                <c:pt idx="3910">
                  <c:v>0.44032023289665212</c:v>
                </c:pt>
                <c:pt idx="3911">
                  <c:v>0.44013600993918783</c:v>
                </c:pt>
                <c:pt idx="3912">
                  <c:v>0.44127445118305286</c:v>
                </c:pt>
                <c:pt idx="3913">
                  <c:v>0.44121656159482026</c:v>
                </c:pt>
                <c:pt idx="3914">
                  <c:v>0.43651763696794249</c:v>
                </c:pt>
                <c:pt idx="3915">
                  <c:v>0.43546331308153124</c:v>
                </c:pt>
                <c:pt idx="3916">
                  <c:v>0.42803866515206723</c:v>
                </c:pt>
                <c:pt idx="3917">
                  <c:v>0.42850051795580113</c:v>
                </c:pt>
                <c:pt idx="3918">
                  <c:v>0.42726306842328937</c:v>
                </c:pt>
                <c:pt idx="3919">
                  <c:v>0.42154571765462534</c:v>
                </c:pt>
                <c:pt idx="3920">
                  <c:v>0.42466349185639418</c:v>
                </c:pt>
                <c:pt idx="3921">
                  <c:v>0.42166688645654749</c:v>
                </c:pt>
                <c:pt idx="3922">
                  <c:v>0.42504211117349799</c:v>
                </c:pt>
                <c:pt idx="3923">
                  <c:v>0.42851033804443112</c:v>
                </c:pt>
                <c:pt idx="3924">
                  <c:v>0.43176795580110494</c:v>
                </c:pt>
                <c:pt idx="3925">
                  <c:v>0.42989146377236725</c:v>
                </c:pt>
                <c:pt idx="3926">
                  <c:v>0.43043177385870363</c:v>
                </c:pt>
                <c:pt idx="3927">
                  <c:v>0.43074055457820221</c:v>
                </c:pt>
                <c:pt idx="3928">
                  <c:v>0.43038054435483869</c:v>
                </c:pt>
                <c:pt idx="3929">
                  <c:v>0.4304362472629274</c:v>
                </c:pt>
                <c:pt idx="3930">
                  <c:v>0.44024617445730674</c:v>
                </c:pt>
                <c:pt idx="3931">
                  <c:v>0.437713328447283</c:v>
                </c:pt>
                <c:pt idx="3932">
                  <c:v>0.43424142790042269</c:v>
                </c:pt>
                <c:pt idx="3933">
                  <c:v>0.43351711757917682</c:v>
                </c:pt>
                <c:pt idx="3934">
                  <c:v>0.42798601128537406</c:v>
                </c:pt>
                <c:pt idx="3935">
                  <c:v>0.42589847693927091</c:v>
                </c:pt>
                <c:pt idx="3936">
                  <c:v>0.42612027674294833</c:v>
                </c:pt>
                <c:pt idx="3937">
                  <c:v>0.42777376756825614</c:v>
                </c:pt>
                <c:pt idx="3938">
                  <c:v>0.42503175252405662</c:v>
                </c:pt>
                <c:pt idx="3939">
                  <c:v>0.42287829230504387</c:v>
                </c:pt>
                <c:pt idx="3940">
                  <c:v>0.42235317312536969</c:v>
                </c:pt>
                <c:pt idx="3941">
                  <c:v>0.41908135030437188</c:v>
                </c:pt>
                <c:pt idx="3942">
                  <c:v>0.41604924454392839</c:v>
                </c:pt>
                <c:pt idx="3943">
                  <c:v>0.41193661811041593</c:v>
                </c:pt>
                <c:pt idx="3944">
                  <c:v>0.41512822844670794</c:v>
                </c:pt>
                <c:pt idx="3945">
                  <c:v>0.41314705273091351</c:v>
                </c:pt>
                <c:pt idx="3946">
                  <c:v>0.41217868844893624</c:v>
                </c:pt>
                <c:pt idx="3947">
                  <c:v>0.40418328540951676</c:v>
                </c:pt>
                <c:pt idx="3948">
                  <c:v>0.40298676320850774</c:v>
                </c:pt>
                <c:pt idx="3949">
                  <c:v>0.41108221644328863</c:v>
                </c:pt>
                <c:pt idx="3950">
                  <c:v>0.41079589358648855</c:v>
                </c:pt>
                <c:pt idx="3951">
                  <c:v>0.4044167486607631</c:v>
                </c:pt>
                <c:pt idx="3952">
                  <c:v>0.40147783251231528</c:v>
                </c:pt>
                <c:pt idx="3953">
                  <c:v>0.41096501002897262</c:v>
                </c:pt>
                <c:pt idx="3954">
                  <c:v>0.41143853686893533</c:v>
                </c:pt>
                <c:pt idx="3955">
                  <c:v>0.41382445558167386</c:v>
                </c:pt>
                <c:pt idx="3956">
                  <c:v>0.41325348603400797</c:v>
                </c:pt>
                <c:pt idx="3957">
                  <c:v>0.4135582658239117</c:v>
                </c:pt>
                <c:pt idx="3958">
                  <c:v>0.4097534395858875</c:v>
                </c:pt>
                <c:pt idx="3959">
                  <c:v>0.41344357888023325</c:v>
                </c:pt>
                <c:pt idx="3960">
                  <c:v>0.41598296346110736</c:v>
                </c:pt>
                <c:pt idx="3961">
                  <c:v>0.4167039856695029</c:v>
                </c:pt>
                <c:pt idx="3962">
                  <c:v>0.41440534480391711</c:v>
                </c:pt>
                <c:pt idx="3963">
                  <c:v>0.41452686364369112</c:v>
                </c:pt>
                <c:pt idx="3964">
                  <c:v>0.4068021509881975</c:v>
                </c:pt>
                <c:pt idx="3965">
                  <c:v>0.40030809337599244</c:v>
                </c:pt>
                <c:pt idx="3966">
                  <c:v>0.40338547746906378</c:v>
                </c:pt>
                <c:pt idx="3967">
                  <c:v>0.40249000571102228</c:v>
                </c:pt>
                <c:pt idx="3968">
                  <c:v>0.40636236630556766</c:v>
                </c:pt>
                <c:pt idx="3969">
                  <c:v>0.40639099492999675</c:v>
                </c:pt>
                <c:pt idx="3970">
                  <c:v>0.40743108999977162</c:v>
                </c:pt>
                <c:pt idx="3971">
                  <c:v>0.40019737899061303</c:v>
                </c:pt>
                <c:pt idx="3972">
                  <c:v>0.39706596941018579</c:v>
                </c:pt>
                <c:pt idx="3973">
                  <c:v>0.38907565028729463</c:v>
                </c:pt>
                <c:pt idx="3974">
                  <c:v>0.39286486486486488</c:v>
                </c:pt>
                <c:pt idx="3975">
                  <c:v>0.39491354905126219</c:v>
                </c:pt>
                <c:pt idx="3976">
                  <c:v>0.39952524207953372</c:v>
                </c:pt>
                <c:pt idx="3977">
                  <c:v>0.3968862332468398</c:v>
                </c:pt>
                <c:pt idx="3978">
                  <c:v>0.39314148681055155</c:v>
                </c:pt>
                <c:pt idx="3979">
                  <c:v>0.39756435225379544</c:v>
                </c:pt>
                <c:pt idx="3980">
                  <c:v>0.40220834672420919</c:v>
                </c:pt>
                <c:pt idx="3981">
                  <c:v>0.40385879792323215</c:v>
                </c:pt>
                <c:pt idx="3982">
                  <c:v>0.40916044272473678</c:v>
                </c:pt>
                <c:pt idx="3983">
                  <c:v>0.40522964063097733</c:v>
                </c:pt>
                <c:pt idx="3984">
                  <c:v>0.41048510865455196</c:v>
                </c:pt>
                <c:pt idx="3985">
                  <c:v>0.41068048670572327</c:v>
                </c:pt>
                <c:pt idx="3986">
                  <c:v>0.40773380097227463</c:v>
                </c:pt>
                <c:pt idx="3987">
                  <c:v>0.40504539530362943</c:v>
                </c:pt>
                <c:pt idx="3988">
                  <c:v>0.41291044285056261</c:v>
                </c:pt>
                <c:pt idx="3989">
                  <c:v>0.41497129238435704</c:v>
                </c:pt>
                <c:pt idx="3990">
                  <c:v>0.41120558098975368</c:v>
                </c:pt>
                <c:pt idx="3991">
                  <c:v>0.40961828004605438</c:v>
                </c:pt>
                <c:pt idx="3992">
                  <c:v>0.4089684712532014</c:v>
                </c:pt>
                <c:pt idx="3993">
                  <c:v>0.41460157618213656</c:v>
                </c:pt>
                <c:pt idx="3994">
                  <c:v>0.41006141498348225</c:v>
                </c:pt>
                <c:pt idx="3995">
                  <c:v>0.40363253605661559</c:v>
                </c:pt>
                <c:pt idx="3996">
                  <c:v>0.40365888985449122</c:v>
                </c:pt>
                <c:pt idx="3997">
                  <c:v>0.40100989789306701</c:v>
                </c:pt>
                <c:pt idx="3998">
                  <c:v>0.40041371158392436</c:v>
                </c:pt>
                <c:pt idx="3999">
                  <c:v>0.40279267151885734</c:v>
                </c:pt>
                <c:pt idx="4000">
                  <c:v>0.40813426270555597</c:v>
                </c:pt>
                <c:pt idx="4001">
                  <c:v>0.4075013134151077</c:v>
                </c:pt>
                <c:pt idx="4002">
                  <c:v>0.40856679681256702</c:v>
                </c:pt>
                <c:pt idx="4003">
                  <c:v>0.41373809095811609</c:v>
                </c:pt>
                <c:pt idx="4004">
                  <c:v>0.40871579231409233</c:v>
                </c:pt>
                <c:pt idx="4005">
                  <c:v>0.41090261607998901</c:v>
                </c:pt>
                <c:pt idx="4006">
                  <c:v>0.41268425499953054</c:v>
                </c:pt>
                <c:pt idx="4007">
                  <c:v>0.4132692352570535</c:v>
                </c:pt>
                <c:pt idx="4008">
                  <c:v>0.40406152367219417</c:v>
                </c:pt>
                <c:pt idx="4009">
                  <c:v>0.40297649004241859</c:v>
                </c:pt>
                <c:pt idx="4010">
                  <c:v>0.40111264346321962</c:v>
                </c:pt>
                <c:pt idx="4011">
                  <c:v>0.3953398058252427</c:v>
                </c:pt>
                <c:pt idx="4012">
                  <c:v>0.39871646400308819</c:v>
                </c:pt>
                <c:pt idx="4013">
                  <c:v>0.39591238772275322</c:v>
                </c:pt>
                <c:pt idx="4014">
                  <c:v>0.39549247191534981</c:v>
                </c:pt>
                <c:pt idx="4015">
                  <c:v>0.38708586066068973</c:v>
                </c:pt>
                <c:pt idx="4016">
                  <c:v>0.38447513006272188</c:v>
                </c:pt>
                <c:pt idx="4017">
                  <c:v>0.38026471105306775</c:v>
                </c:pt>
                <c:pt idx="4018">
                  <c:v>0.37826054273472154</c:v>
                </c:pt>
                <c:pt idx="4019">
                  <c:v>0.37059197963080842</c:v>
                </c:pt>
                <c:pt idx="4020">
                  <c:v>0.37352806239486164</c:v>
                </c:pt>
                <c:pt idx="4021">
                  <c:v>0.3791695708453649</c:v>
                </c:pt>
                <c:pt idx="4022">
                  <c:v>0.37249118948236648</c:v>
                </c:pt>
                <c:pt idx="4023">
                  <c:v>0.37419181034482757</c:v>
                </c:pt>
                <c:pt idx="4024">
                  <c:v>0.36441586280814581</c:v>
                </c:pt>
                <c:pt idx="4025">
                  <c:v>0.36691829712935864</c:v>
                </c:pt>
                <c:pt idx="4026">
                  <c:v>0.36036752816774886</c:v>
                </c:pt>
                <c:pt idx="4027">
                  <c:v>0.35639423561422956</c:v>
                </c:pt>
                <c:pt idx="4028">
                  <c:v>0.34989464063571046</c:v>
                </c:pt>
                <c:pt idx="4029">
                  <c:v>0.35661977502076153</c:v>
                </c:pt>
                <c:pt idx="4030">
                  <c:v>0.36678098245787172</c:v>
                </c:pt>
                <c:pt idx="4031">
                  <c:v>0.37027404517651591</c:v>
                </c:pt>
                <c:pt idx="4032">
                  <c:v>0.37425229457777343</c:v>
                </c:pt>
                <c:pt idx="4033">
                  <c:v>0.3733733733733734</c:v>
                </c:pt>
                <c:pt idx="4034">
                  <c:v>0.37760847169314077</c:v>
                </c:pt>
                <c:pt idx="4035">
                  <c:v>0.37267988502947336</c:v>
                </c:pt>
                <c:pt idx="4036">
                  <c:v>0.37526409092012919</c:v>
                </c:pt>
                <c:pt idx="4037">
                  <c:v>0.37078462500601339</c:v>
                </c:pt>
                <c:pt idx="4038">
                  <c:v>0.372647244783814</c:v>
                </c:pt>
                <c:pt idx="4039">
                  <c:v>0.3748256277401355</c:v>
                </c:pt>
                <c:pt idx="4040">
                  <c:v>0.3706259620318112</c:v>
                </c:pt>
                <c:pt idx="4041">
                  <c:v>0.36746666666666672</c:v>
                </c:pt>
                <c:pt idx="4042">
                  <c:v>0.36828309305373524</c:v>
                </c:pt>
                <c:pt idx="4043">
                  <c:v>0.37331223628691984</c:v>
                </c:pt>
                <c:pt idx="4044">
                  <c:v>0.3671894177008046</c:v>
                </c:pt>
                <c:pt idx="4045">
                  <c:v>0.37200021866287647</c:v>
                </c:pt>
                <c:pt idx="4046">
                  <c:v>0.37238382168661849</c:v>
                </c:pt>
                <c:pt idx="4047">
                  <c:v>0.37233900478111065</c:v>
                </c:pt>
                <c:pt idx="4048">
                  <c:v>0.37451727239062582</c:v>
                </c:pt>
                <c:pt idx="4049">
                  <c:v>0.37682013945857262</c:v>
                </c:pt>
                <c:pt idx="4050">
                  <c:v>0.374301963509097</c:v>
                </c:pt>
                <c:pt idx="4051">
                  <c:v>0.36684618415867593</c:v>
                </c:pt>
                <c:pt idx="4052">
                  <c:v>0.36685597097333966</c:v>
                </c:pt>
                <c:pt idx="4053">
                  <c:v>0.3644267726971504</c:v>
                </c:pt>
                <c:pt idx="4054">
                  <c:v>0.3672489770223481</c:v>
                </c:pt>
                <c:pt idx="4055">
                  <c:v>0.37475128285684361</c:v>
                </c:pt>
                <c:pt idx="4056">
                  <c:v>0.37226353555120673</c:v>
                </c:pt>
                <c:pt idx="4057">
                  <c:v>0.37623075143319878</c:v>
                </c:pt>
                <c:pt idx="4058">
                  <c:v>0.37659196747883811</c:v>
                </c:pt>
                <c:pt idx="4059">
                  <c:v>0.37050724826275933</c:v>
                </c:pt>
                <c:pt idx="4060">
                  <c:v>0.37155686264212379</c:v>
                </c:pt>
                <c:pt idx="4061">
                  <c:v>0.37658052424570387</c:v>
                </c:pt>
                <c:pt idx="4062">
                  <c:v>0.37717975179275487</c:v>
                </c:pt>
                <c:pt idx="4063">
                  <c:v>0.37608080388440268</c:v>
                </c:pt>
                <c:pt idx="4064">
                  <c:v>0.38031155910459485</c:v>
                </c:pt>
                <c:pt idx="4065">
                  <c:v>0.38165039386137101</c:v>
                </c:pt>
                <c:pt idx="4066">
                  <c:v>0.38546495427717403</c:v>
                </c:pt>
                <c:pt idx="4067">
                  <c:v>0.39030567466586424</c:v>
                </c:pt>
                <c:pt idx="4068">
                  <c:v>0.39168290769191833</c:v>
                </c:pt>
                <c:pt idx="4069">
                  <c:v>0.3878453876684278</c:v>
                </c:pt>
                <c:pt idx="4070">
                  <c:v>0.37985110900764918</c:v>
                </c:pt>
                <c:pt idx="4071">
                  <c:v>0.38425094753640532</c:v>
                </c:pt>
                <c:pt idx="4072">
                  <c:v>0.38601718915457928</c:v>
                </c:pt>
                <c:pt idx="4073">
                  <c:v>0.39522803951552227</c:v>
                </c:pt>
                <c:pt idx="4074">
                  <c:v>0.39837378581688049</c:v>
                </c:pt>
                <c:pt idx="4075">
                  <c:v>0.39827476351516938</c:v>
                </c:pt>
                <c:pt idx="4076">
                  <c:v>0.40168898540234044</c:v>
                </c:pt>
                <c:pt idx="4077">
                  <c:v>0.40360238549387928</c:v>
                </c:pt>
                <c:pt idx="4078">
                  <c:v>0.39739279754274792</c:v>
                </c:pt>
                <c:pt idx="4079">
                  <c:v>0.39964648054432311</c:v>
                </c:pt>
                <c:pt idx="4080">
                  <c:v>0.3948462379968396</c:v>
                </c:pt>
                <c:pt idx="4081">
                  <c:v>0.39762851496464202</c:v>
                </c:pt>
                <c:pt idx="4082">
                  <c:v>0.39560465725374416</c:v>
                </c:pt>
                <c:pt idx="4083">
                  <c:v>0.39782252399906343</c:v>
                </c:pt>
                <c:pt idx="4084">
                  <c:v>0.3989180618383622</c:v>
                </c:pt>
                <c:pt idx="4085">
                  <c:v>0.4025366534791715</c:v>
                </c:pt>
                <c:pt idx="4086">
                  <c:v>0.40105472870033992</c:v>
                </c:pt>
                <c:pt idx="4087">
                  <c:v>0.39977564327280379</c:v>
                </c:pt>
                <c:pt idx="4088">
                  <c:v>0.39685886198891362</c:v>
                </c:pt>
                <c:pt idx="4089">
                  <c:v>0.39404862707148902</c:v>
                </c:pt>
                <c:pt idx="4090">
                  <c:v>0.39611980113980838</c:v>
                </c:pt>
                <c:pt idx="4091">
                  <c:v>0.39654797302197398</c:v>
                </c:pt>
                <c:pt idx="4092">
                  <c:v>0.39569974494052584</c:v>
                </c:pt>
                <c:pt idx="4093">
                  <c:v>0.39397004761787274</c:v>
                </c:pt>
                <c:pt idx="4094">
                  <c:v>0.39448128554752504</c:v>
                </c:pt>
                <c:pt idx="4095">
                  <c:v>0.39441500715702771</c:v>
                </c:pt>
                <c:pt idx="4096">
                  <c:v>0.39351687838453359</c:v>
                </c:pt>
                <c:pt idx="4097">
                  <c:v>0.39586801876797334</c:v>
                </c:pt>
                <c:pt idx="4098">
                  <c:v>0.39641545992249644</c:v>
                </c:pt>
                <c:pt idx="4099">
                  <c:v>0.39709796294400651</c:v>
                </c:pt>
                <c:pt idx="4100">
                  <c:v>0.40205641309266432</c:v>
                </c:pt>
                <c:pt idx="4101">
                  <c:v>0.40316699135820966</c:v>
                </c:pt>
                <c:pt idx="4102">
                  <c:v>0.40452533202164287</c:v>
                </c:pt>
                <c:pt idx="4103">
                  <c:v>0.40538238800885706</c:v>
                </c:pt>
                <c:pt idx="4104">
                  <c:v>0.40195878911218513</c:v>
                </c:pt>
                <c:pt idx="4105">
                  <c:v>0.40557526609224526</c:v>
                </c:pt>
                <c:pt idx="4106">
                  <c:v>0.40813083153901364</c:v>
                </c:pt>
                <c:pt idx="4107">
                  <c:v>0.40963792924577236</c:v>
                </c:pt>
                <c:pt idx="4108">
                  <c:v>0.41137562733238964</c:v>
                </c:pt>
                <c:pt idx="4109">
                  <c:v>0.40909682626467758</c:v>
                </c:pt>
                <c:pt idx="4110">
                  <c:v>0.40650255703648747</c:v>
                </c:pt>
                <c:pt idx="4111">
                  <c:v>0.40048634493078938</c:v>
                </c:pt>
                <c:pt idx="4112">
                  <c:v>0.39793450197037639</c:v>
                </c:pt>
                <c:pt idx="4113">
                  <c:v>0.40100463890642585</c:v>
                </c:pt>
                <c:pt idx="4114">
                  <c:v>0.40329682426110414</c:v>
                </c:pt>
                <c:pt idx="4115">
                  <c:v>0.40620192696947616</c:v>
                </c:pt>
                <c:pt idx="4116">
                  <c:v>0.40053474461809863</c:v>
                </c:pt>
                <c:pt idx="4117">
                  <c:v>0.39881852287362113</c:v>
                </c:pt>
                <c:pt idx="4118">
                  <c:v>0.38894192738877825</c:v>
                </c:pt>
                <c:pt idx="4119">
                  <c:v>0.3904278117310897</c:v>
                </c:pt>
                <c:pt idx="4120">
                  <c:v>0.38903179612294148</c:v>
                </c:pt>
                <c:pt idx="4121">
                  <c:v>0.39030010718113611</c:v>
                </c:pt>
                <c:pt idx="4122">
                  <c:v>0.38768984812150281</c:v>
                </c:pt>
                <c:pt idx="4123">
                  <c:v>0.38825620798844512</c:v>
                </c:pt>
                <c:pt idx="4124">
                  <c:v>0.38754402638787944</c:v>
                </c:pt>
                <c:pt idx="4125">
                  <c:v>0.389836212699125</c:v>
                </c:pt>
                <c:pt idx="4126">
                  <c:v>0.38396589884416754</c:v>
                </c:pt>
                <c:pt idx="4127">
                  <c:v>0.3782400805301569</c:v>
                </c:pt>
                <c:pt idx="4128">
                  <c:v>0.38373043999781908</c:v>
                </c:pt>
                <c:pt idx="4129">
                  <c:v>0.38450138765392178</c:v>
                </c:pt>
                <c:pt idx="4130">
                  <c:v>0.38290366350067839</c:v>
                </c:pt>
                <c:pt idx="4131">
                  <c:v>0.37867053446813165</c:v>
                </c:pt>
                <c:pt idx="4132">
                  <c:v>0.38045365892756955</c:v>
                </c:pt>
                <c:pt idx="4133">
                  <c:v>0.37741177712671897</c:v>
                </c:pt>
                <c:pt idx="4134">
                  <c:v>0.38078042190585054</c:v>
                </c:pt>
                <c:pt idx="4135">
                  <c:v>0.38058216847285481</c:v>
                </c:pt>
                <c:pt idx="4136">
                  <c:v>0.38115163955997683</c:v>
                </c:pt>
                <c:pt idx="4137">
                  <c:v>0.37262865662433814</c:v>
                </c:pt>
                <c:pt idx="4138">
                  <c:v>0.37293182465498048</c:v>
                </c:pt>
                <c:pt idx="4139">
                  <c:v>0.37077395194008111</c:v>
                </c:pt>
                <c:pt idx="4140">
                  <c:v>0.36594019260010135</c:v>
                </c:pt>
                <c:pt idx="4141">
                  <c:v>0.36753726314654594</c:v>
                </c:pt>
                <c:pt idx="4142">
                  <c:v>0.36535140162083163</c:v>
                </c:pt>
                <c:pt idx="4143">
                  <c:v>0.35936307408869589</c:v>
                </c:pt>
                <c:pt idx="4144">
                  <c:v>0.35654450261780102</c:v>
                </c:pt>
                <c:pt idx="4145">
                  <c:v>0.3529254537192954</c:v>
                </c:pt>
                <c:pt idx="4146">
                  <c:v>0.35899060021789253</c:v>
                </c:pt>
                <c:pt idx="4147">
                  <c:v>0.36408120247923514</c:v>
                </c:pt>
                <c:pt idx="4148">
                  <c:v>0.36138388337720184</c:v>
                </c:pt>
                <c:pt idx="4149">
                  <c:v>0.36322115987854153</c:v>
                </c:pt>
                <c:pt idx="4150">
                  <c:v>0.36042483246933876</c:v>
                </c:pt>
                <c:pt idx="4151">
                  <c:v>0.35714285714285715</c:v>
                </c:pt>
                <c:pt idx="4152">
                  <c:v>0.3560083832032927</c:v>
                </c:pt>
                <c:pt idx="4153">
                  <c:v>0.35213766187688489</c:v>
                </c:pt>
                <c:pt idx="4154">
                  <c:v>0.35138784696174047</c:v>
                </c:pt>
                <c:pt idx="4155">
                  <c:v>0.35423189702301078</c:v>
                </c:pt>
                <c:pt idx="4156">
                  <c:v>0.35450997937016876</c:v>
                </c:pt>
                <c:pt idx="4157">
                  <c:v>0.35803591725392131</c:v>
                </c:pt>
                <c:pt idx="4158">
                  <c:v>0.35751334665890749</c:v>
                </c:pt>
                <c:pt idx="4159">
                  <c:v>0.35854101255886967</c:v>
                </c:pt>
                <c:pt idx="4160">
                  <c:v>0.35875595267317983</c:v>
                </c:pt>
                <c:pt idx="4161">
                  <c:v>0.35870339878597235</c:v>
                </c:pt>
                <c:pt idx="4162">
                  <c:v>0.35473860707224908</c:v>
                </c:pt>
                <c:pt idx="4163">
                  <c:v>0.35431531371403907</c:v>
                </c:pt>
                <c:pt idx="4164">
                  <c:v>0.35278258215484787</c:v>
                </c:pt>
                <c:pt idx="4165">
                  <c:v>0.35342216838279827</c:v>
                </c:pt>
                <c:pt idx="4166">
                  <c:v>0.3545311228641172</c:v>
                </c:pt>
                <c:pt idx="4167">
                  <c:v>0.35036972051635545</c:v>
                </c:pt>
                <c:pt idx="4168">
                  <c:v>0.34773739333781128</c:v>
                </c:pt>
                <c:pt idx="4169">
                  <c:v>0.34737105658487738</c:v>
                </c:pt>
                <c:pt idx="4170">
                  <c:v>0.35022970510484308</c:v>
                </c:pt>
                <c:pt idx="4171">
                  <c:v>0.34938815978292065</c:v>
                </c:pt>
                <c:pt idx="4172">
                  <c:v>0.34577127519604234</c:v>
                </c:pt>
                <c:pt idx="4173">
                  <c:v>0.34127818363378354</c:v>
                </c:pt>
                <c:pt idx="4174">
                  <c:v>0.34160992154933589</c:v>
                </c:pt>
                <c:pt idx="4175">
                  <c:v>0.33764971632695945</c:v>
                </c:pt>
                <c:pt idx="4176">
                  <c:v>0.33801676634196026</c:v>
                </c:pt>
                <c:pt idx="4177">
                  <c:v>0.3338489774514945</c:v>
                </c:pt>
                <c:pt idx="4178">
                  <c:v>0.33520947273403068</c:v>
                </c:pt>
                <c:pt idx="4179">
                  <c:v>0.3377581890256624</c:v>
                </c:pt>
                <c:pt idx="4180">
                  <c:v>0.33773501032868758</c:v>
                </c:pt>
                <c:pt idx="4181">
                  <c:v>0.33714090646499656</c:v>
                </c:pt>
                <c:pt idx="4182">
                  <c:v>0.33940483635605589</c:v>
                </c:pt>
                <c:pt idx="4183">
                  <c:v>0.34013390268332538</c:v>
                </c:pt>
                <c:pt idx="4184">
                  <c:v>0.34031642960214387</c:v>
                </c:pt>
                <c:pt idx="4185">
                  <c:v>0.34257206208425722</c:v>
                </c:pt>
                <c:pt idx="4186">
                  <c:v>0.34446208203185008</c:v>
                </c:pt>
                <c:pt idx="4187">
                  <c:v>0.34933758090614886</c:v>
                </c:pt>
                <c:pt idx="4188">
                  <c:v>0.34864973800886745</c:v>
                </c:pt>
                <c:pt idx="4189">
                  <c:v>0.35056461731493094</c:v>
                </c:pt>
                <c:pt idx="4190">
                  <c:v>0.35145938607738142</c:v>
                </c:pt>
                <c:pt idx="4191">
                  <c:v>0.35244833839944822</c:v>
                </c:pt>
                <c:pt idx="4192">
                  <c:v>0.34914059283655824</c:v>
                </c:pt>
                <c:pt idx="4193">
                  <c:v>0.35106597958977465</c:v>
                </c:pt>
                <c:pt idx="4194">
                  <c:v>0.35232009584903778</c:v>
                </c:pt>
                <c:pt idx="4195">
                  <c:v>0.35229885057471266</c:v>
                </c:pt>
                <c:pt idx="4196">
                  <c:v>0.35396528037966779</c:v>
                </c:pt>
                <c:pt idx="4197">
                  <c:v>0.35728227300802967</c:v>
                </c:pt>
                <c:pt idx="4198">
                  <c:v>0.3645484125419049</c:v>
                </c:pt>
                <c:pt idx="4199">
                  <c:v>0.36288973763698545</c:v>
                </c:pt>
                <c:pt idx="4200">
                  <c:v>0.36582365676048018</c:v>
                </c:pt>
                <c:pt idx="4201">
                  <c:v>0.36884128529698151</c:v>
                </c:pt>
                <c:pt idx="4202">
                  <c:v>0.37468208647247953</c:v>
                </c:pt>
                <c:pt idx="4203">
                  <c:v>0.36704256093124771</c:v>
                </c:pt>
                <c:pt idx="4204">
                  <c:v>0.36876265768733379</c:v>
                </c:pt>
                <c:pt idx="4205">
                  <c:v>0.36484501071798453</c:v>
                </c:pt>
                <c:pt idx="4206">
                  <c:v>0.36573724582978206</c:v>
                </c:pt>
                <c:pt idx="4207">
                  <c:v>0.36824780761011078</c:v>
                </c:pt>
                <c:pt idx="4208">
                  <c:v>0.3630771492990883</c:v>
                </c:pt>
                <c:pt idx="4209">
                  <c:v>0.36412082455247924</c:v>
                </c:pt>
                <c:pt idx="4210">
                  <c:v>0.36865063978286161</c:v>
                </c:pt>
                <c:pt idx="4211">
                  <c:v>0.37175708971447896</c:v>
                </c:pt>
                <c:pt idx="4212">
                  <c:v>0.36871754678162044</c:v>
                </c:pt>
                <c:pt idx="4213">
                  <c:v>0.36971467858370571</c:v>
                </c:pt>
                <c:pt idx="4214">
                  <c:v>0.36467964619509385</c:v>
                </c:pt>
                <c:pt idx="4215">
                  <c:v>0.36703969488633509</c:v>
                </c:pt>
                <c:pt idx="4216">
                  <c:v>0.36479808316278139</c:v>
                </c:pt>
                <c:pt idx="4217">
                  <c:v>0.36293455774761596</c:v>
                </c:pt>
                <c:pt idx="4218">
                  <c:v>0.36617806049329943</c:v>
                </c:pt>
                <c:pt idx="4219">
                  <c:v>0.36728410639479131</c:v>
                </c:pt>
                <c:pt idx="4220">
                  <c:v>0.36406242083396667</c:v>
                </c:pt>
                <c:pt idx="4221">
                  <c:v>0.36004625323646966</c:v>
                </c:pt>
                <c:pt idx="4222">
                  <c:v>0.36198322571068065</c:v>
                </c:pt>
                <c:pt idx="4223">
                  <c:v>0.3590872005340322</c:v>
                </c:pt>
                <c:pt idx="4224">
                  <c:v>0.35970572727044464</c:v>
                </c:pt>
                <c:pt idx="4225">
                  <c:v>0.35846786323072294</c:v>
                </c:pt>
                <c:pt idx="4226">
                  <c:v>0.35649708856880175</c:v>
                </c:pt>
                <c:pt idx="4227">
                  <c:v>0.3581145863025057</c:v>
                </c:pt>
                <c:pt idx="4228">
                  <c:v>0.35937824372015781</c:v>
                </c:pt>
                <c:pt idx="4229">
                  <c:v>0.35953335205371045</c:v>
                </c:pt>
                <c:pt idx="4230">
                  <c:v>0.36125667899712288</c:v>
                </c:pt>
                <c:pt idx="4231">
                  <c:v>0.36144000403928195</c:v>
                </c:pt>
                <c:pt idx="4232">
                  <c:v>0.36241954921921077</c:v>
                </c:pt>
                <c:pt idx="4233">
                  <c:v>0.35942500126987353</c:v>
                </c:pt>
                <c:pt idx="4234">
                  <c:v>0.36456844902358926</c:v>
                </c:pt>
                <c:pt idx="4235">
                  <c:v>0.36262783402616611</c:v>
                </c:pt>
                <c:pt idx="4236">
                  <c:v>0.36126866241066202</c:v>
                </c:pt>
                <c:pt idx="4237">
                  <c:v>0.3577511054958939</c:v>
                </c:pt>
                <c:pt idx="4238">
                  <c:v>0.35781482509016621</c:v>
                </c:pt>
                <c:pt idx="4239">
                  <c:v>0.35819009100101107</c:v>
                </c:pt>
                <c:pt idx="4240">
                  <c:v>0.35976080727544529</c:v>
                </c:pt>
                <c:pt idx="4241">
                  <c:v>0.36078771364874912</c:v>
                </c:pt>
                <c:pt idx="4242">
                  <c:v>0.36527516549011946</c:v>
                </c:pt>
                <c:pt idx="4243">
                  <c:v>0.3605548120209271</c:v>
                </c:pt>
                <c:pt idx="4244">
                  <c:v>0.3619791029436954</c:v>
                </c:pt>
                <c:pt idx="4245">
                  <c:v>0.35549558390579</c:v>
                </c:pt>
                <c:pt idx="4246">
                  <c:v>0.35418754124001078</c:v>
                </c:pt>
                <c:pt idx="4247">
                  <c:v>0.3553868313761871</c:v>
                </c:pt>
                <c:pt idx="4248">
                  <c:v>0.35585277750658989</c:v>
                </c:pt>
                <c:pt idx="4249">
                  <c:v>0.35177061634603601</c:v>
                </c:pt>
                <c:pt idx="4250">
                  <c:v>0.35482622681210246</c:v>
                </c:pt>
                <c:pt idx="4251">
                  <c:v>0.35615574843621201</c:v>
                </c:pt>
                <c:pt idx="4252">
                  <c:v>0.3573947915156786</c:v>
                </c:pt>
                <c:pt idx="4253">
                  <c:v>0.357741242364984</c:v>
                </c:pt>
                <c:pt idx="4254">
                  <c:v>0.35746365963200849</c:v>
                </c:pt>
                <c:pt idx="4255">
                  <c:v>0.35388948237350681</c:v>
                </c:pt>
                <c:pt idx="4256">
                  <c:v>0.35752062105773896</c:v>
                </c:pt>
                <c:pt idx="4257">
                  <c:v>0.35709958073819159</c:v>
                </c:pt>
                <c:pt idx="4258">
                  <c:v>0.35566883372734437</c:v>
                </c:pt>
                <c:pt idx="4259">
                  <c:v>0.35535166683153624</c:v>
                </c:pt>
                <c:pt idx="4260">
                  <c:v>0.35760529570088012</c:v>
                </c:pt>
                <c:pt idx="4261">
                  <c:v>0.355492510759022</c:v>
                </c:pt>
                <c:pt idx="4262">
                  <c:v>0.35233809053933723</c:v>
                </c:pt>
                <c:pt idx="4263">
                  <c:v>0.35670820757472499</c:v>
                </c:pt>
                <c:pt idx="4264">
                  <c:v>0.35633057203078278</c:v>
                </c:pt>
                <c:pt idx="4265">
                  <c:v>0.35610791597758745</c:v>
                </c:pt>
                <c:pt idx="4266">
                  <c:v>0.35671182415238833</c:v>
                </c:pt>
                <c:pt idx="4267">
                  <c:v>0.35782817269952027</c:v>
                </c:pt>
                <c:pt idx="4268">
                  <c:v>0.35930693792130047</c:v>
                </c:pt>
                <c:pt idx="4269">
                  <c:v>0.35945258568487343</c:v>
                </c:pt>
                <c:pt idx="4270">
                  <c:v>0.36175478611117851</c:v>
                </c:pt>
                <c:pt idx="4271">
                  <c:v>0.35916810418134559</c:v>
                </c:pt>
                <c:pt idx="4272">
                  <c:v>0.35839325924311766</c:v>
                </c:pt>
                <c:pt idx="4273">
                  <c:v>0.35934186471663615</c:v>
                </c:pt>
                <c:pt idx="4274">
                  <c:v>0.36242564361919899</c:v>
                </c:pt>
                <c:pt idx="4275">
                  <c:v>0.3645492927509959</c:v>
                </c:pt>
                <c:pt idx="4276">
                  <c:v>0.36202283694042331</c:v>
                </c:pt>
                <c:pt idx="4277">
                  <c:v>0.36075359965615228</c:v>
                </c:pt>
                <c:pt idx="4278">
                  <c:v>0.3615156125479968</c:v>
                </c:pt>
                <c:pt idx="4279">
                  <c:v>0.36281592838551174</c:v>
                </c:pt>
                <c:pt idx="4280">
                  <c:v>0.35808513203906911</c:v>
                </c:pt>
                <c:pt idx="4281">
                  <c:v>0.36181610399504788</c:v>
                </c:pt>
                <c:pt idx="4282">
                  <c:v>0.36410585939359325</c:v>
                </c:pt>
                <c:pt idx="4283">
                  <c:v>0.36283355271030276</c:v>
                </c:pt>
                <c:pt idx="4284">
                  <c:v>0.36366222559385519</c:v>
                </c:pt>
                <c:pt idx="4285">
                  <c:v>0.36689100766498411</c:v>
                </c:pt>
                <c:pt idx="4286">
                  <c:v>0.36869585577148206</c:v>
                </c:pt>
                <c:pt idx="4287">
                  <c:v>0.37172628086816351</c:v>
                </c:pt>
                <c:pt idx="4288">
                  <c:v>0.370484116750674</c:v>
                </c:pt>
                <c:pt idx="4289">
                  <c:v>0.3737095984899681</c:v>
                </c:pt>
                <c:pt idx="4290">
                  <c:v>0.37497092347057454</c:v>
                </c:pt>
                <c:pt idx="4291">
                  <c:v>0.37798524665744582</c:v>
                </c:pt>
                <c:pt idx="4292">
                  <c:v>0.37940273897311405</c:v>
                </c:pt>
                <c:pt idx="4293">
                  <c:v>0.37867697515897342</c:v>
                </c:pt>
                <c:pt idx="4294">
                  <c:v>0.37647989154993217</c:v>
                </c:pt>
                <c:pt idx="4295">
                  <c:v>0.37860101033086063</c:v>
                </c:pt>
                <c:pt idx="4296">
                  <c:v>0.38265702914131478</c:v>
                </c:pt>
                <c:pt idx="4297">
                  <c:v>0.3800064376695636</c:v>
                </c:pt>
                <c:pt idx="4298">
                  <c:v>0.3834734599436439</c:v>
                </c:pt>
                <c:pt idx="4299">
                  <c:v>0.38191639158837515</c:v>
                </c:pt>
                <c:pt idx="4300">
                  <c:v>0.37856944186908958</c:v>
                </c:pt>
                <c:pt idx="4301">
                  <c:v>0.3825114061031249</c:v>
                </c:pt>
                <c:pt idx="4302">
                  <c:v>0.38383097687848028</c:v>
                </c:pt>
                <c:pt idx="4303">
                  <c:v>0.38273492958389443</c:v>
                </c:pt>
                <c:pt idx="4304">
                  <c:v>0.38307615953798957</c:v>
                </c:pt>
                <c:pt idx="4305">
                  <c:v>0.38725523333108003</c:v>
                </c:pt>
                <c:pt idx="4306">
                  <c:v>0.38798998036693522</c:v>
                </c:pt>
                <c:pt idx="4307">
                  <c:v>0.38475185370513576</c:v>
                </c:pt>
                <c:pt idx="4308">
                  <c:v>0.38620453768099416</c:v>
                </c:pt>
                <c:pt idx="4309">
                  <c:v>0.38641222763044164</c:v>
                </c:pt>
                <c:pt idx="4310">
                  <c:v>0.38717624192017358</c:v>
                </c:pt>
                <c:pt idx="4311">
                  <c:v>0.38753867539572218</c:v>
                </c:pt>
                <c:pt idx="4312">
                  <c:v>0.38809057745351011</c:v>
                </c:pt>
                <c:pt idx="4313">
                  <c:v>0.38933404558404561</c:v>
                </c:pt>
                <c:pt idx="4314">
                  <c:v>0.38956170703575549</c:v>
                </c:pt>
                <c:pt idx="4315">
                  <c:v>0.38827362997864329</c:v>
                </c:pt>
                <c:pt idx="4316">
                  <c:v>0.38877416520210895</c:v>
                </c:pt>
                <c:pt idx="4317">
                  <c:v>0.37803529567871202</c:v>
                </c:pt>
                <c:pt idx="4318">
                  <c:v>0.37812375602636117</c:v>
                </c:pt>
                <c:pt idx="4319">
                  <c:v>0.37890797005724353</c:v>
                </c:pt>
                <c:pt idx="4320">
                  <c:v>0.37699806780256451</c:v>
                </c:pt>
                <c:pt idx="4321">
                  <c:v>0.37685231937827929</c:v>
                </c:pt>
                <c:pt idx="4322">
                  <c:v>0.3754337112422374</c:v>
                </c:pt>
                <c:pt idx="4323">
                  <c:v>0.37809682220082286</c:v>
                </c:pt>
                <c:pt idx="4324">
                  <c:v>0.37951899342493284</c:v>
                </c:pt>
                <c:pt idx="4325">
                  <c:v>0.37629249912372942</c:v>
                </c:pt>
                <c:pt idx="4326">
                  <c:v>0.37475840312798525</c:v>
                </c:pt>
                <c:pt idx="4327">
                  <c:v>0.37672667320203196</c:v>
                </c:pt>
                <c:pt idx="4328">
                  <c:v>0.38394395828204386</c:v>
                </c:pt>
                <c:pt idx="4329">
                  <c:v>0.38452663575247942</c:v>
                </c:pt>
                <c:pt idx="4330">
                  <c:v>0.38313091922005571</c:v>
                </c:pt>
                <c:pt idx="4331">
                  <c:v>0.38113292204150306</c:v>
                </c:pt>
                <c:pt idx="4332">
                  <c:v>0.3819156331995246</c:v>
                </c:pt>
                <c:pt idx="4333">
                  <c:v>0.3808369796925839</c:v>
                </c:pt>
                <c:pt idx="4334">
                  <c:v>0.3799067193323068</c:v>
                </c:pt>
                <c:pt idx="4335">
                  <c:v>0.37914606335658968</c:v>
                </c:pt>
                <c:pt idx="4336">
                  <c:v>0.37721772359202987</c:v>
                </c:pt>
                <c:pt idx="4337">
                  <c:v>0.37367347406541518</c:v>
                </c:pt>
                <c:pt idx="4338">
                  <c:v>0.37264604810996566</c:v>
                </c:pt>
                <c:pt idx="4339">
                  <c:v>0.37449355851959759</c:v>
                </c:pt>
                <c:pt idx="4340">
                  <c:v>0.37605842747917384</c:v>
                </c:pt>
                <c:pt idx="4341">
                  <c:v>0.37489560526375193</c:v>
                </c:pt>
                <c:pt idx="4342">
                  <c:v>0.37272539998626658</c:v>
                </c:pt>
                <c:pt idx="4343">
                  <c:v>0.37425278996295197</c:v>
                </c:pt>
                <c:pt idx="4344">
                  <c:v>0.37338512964134069</c:v>
                </c:pt>
                <c:pt idx="4345">
                  <c:v>0.37725977379998216</c:v>
                </c:pt>
                <c:pt idx="4346">
                  <c:v>0.377330879581384</c:v>
                </c:pt>
                <c:pt idx="4347">
                  <c:v>0.37906073054291106</c:v>
                </c:pt>
                <c:pt idx="4348">
                  <c:v>0.37605000110818054</c:v>
                </c:pt>
                <c:pt idx="4349">
                  <c:v>0.37794942569673223</c:v>
                </c:pt>
                <c:pt idx="4350">
                  <c:v>0.37712339204876516</c:v>
                </c:pt>
                <c:pt idx="4351">
                  <c:v>0.37934135101719679</c:v>
                </c:pt>
                <c:pt idx="4352">
                  <c:v>0.37877087448374935</c:v>
                </c:pt>
                <c:pt idx="4353">
                  <c:v>0.38641989073475302</c:v>
                </c:pt>
                <c:pt idx="4354">
                  <c:v>0.38503105450794861</c:v>
                </c:pt>
                <c:pt idx="4355">
                  <c:v>0.38762849656222709</c:v>
                </c:pt>
                <c:pt idx="4356">
                  <c:v>0.38808952837729815</c:v>
                </c:pt>
                <c:pt idx="4357">
                  <c:v>0.38746419469066468</c:v>
                </c:pt>
                <c:pt idx="4358">
                  <c:v>0.38234564840069429</c:v>
                </c:pt>
                <c:pt idx="4359">
                  <c:v>0.38122021187684946</c:v>
                </c:pt>
                <c:pt idx="4360">
                  <c:v>0.38092741200072955</c:v>
                </c:pt>
                <c:pt idx="4361">
                  <c:v>0.37675884930109649</c:v>
                </c:pt>
                <c:pt idx="4362">
                  <c:v>0.37389061846568467</c:v>
                </c:pt>
                <c:pt idx="4363">
                  <c:v>0.37461536681859192</c:v>
                </c:pt>
                <c:pt idx="4364">
                  <c:v>0.37327416173570022</c:v>
                </c:pt>
                <c:pt idx="4365">
                  <c:v>0.37169346320854363</c:v>
                </c:pt>
                <c:pt idx="4366">
                  <c:v>0.37368150844768039</c:v>
                </c:pt>
                <c:pt idx="4367">
                  <c:v>0.37657902124075976</c:v>
                </c:pt>
                <c:pt idx="4368">
                  <c:v>0.37703306732816927</c:v>
                </c:pt>
                <c:pt idx="4369">
                  <c:v>0.37285039967741174</c:v>
                </c:pt>
                <c:pt idx="4370">
                  <c:v>0.37745490510055096</c:v>
                </c:pt>
                <c:pt idx="4371">
                  <c:v>0.37571260306242643</c:v>
                </c:pt>
                <c:pt idx="4372">
                  <c:v>0.37391162639102299</c:v>
                </c:pt>
                <c:pt idx="4373">
                  <c:v>0.37192625320965089</c:v>
                </c:pt>
                <c:pt idx="4374">
                  <c:v>0.37405072030192843</c:v>
                </c:pt>
                <c:pt idx="4375">
                  <c:v>0.37385405207187389</c:v>
                </c:pt>
                <c:pt idx="4376">
                  <c:v>0.37204261402942396</c:v>
                </c:pt>
                <c:pt idx="4377">
                  <c:v>0.36841251448435691</c:v>
                </c:pt>
                <c:pt idx="4378">
                  <c:v>0.37047059902761209</c:v>
                </c:pt>
                <c:pt idx="4379">
                  <c:v>0.37135911196734095</c:v>
                </c:pt>
                <c:pt idx="4380">
                  <c:v>0.36754143325352739</c:v>
                </c:pt>
                <c:pt idx="4381">
                  <c:v>0.36132542269540135</c:v>
                </c:pt>
                <c:pt idx="4382">
                  <c:v>0.36014625228519193</c:v>
                </c:pt>
                <c:pt idx="4383">
                  <c:v>0.36119963849117637</c:v>
                </c:pt>
                <c:pt idx="4384">
                  <c:v>0.36232089323230182</c:v>
                </c:pt>
                <c:pt idx="4385">
                  <c:v>0.36017243443898928</c:v>
                </c:pt>
                <c:pt idx="4386">
                  <c:v>0.35884135256332561</c:v>
                </c:pt>
                <c:pt idx="4387">
                  <c:v>0.36424953735268334</c:v>
                </c:pt>
                <c:pt idx="4388">
                  <c:v>0.36324261892730819</c:v>
                </c:pt>
                <c:pt idx="4389">
                  <c:v>0.36370157819225252</c:v>
                </c:pt>
                <c:pt idx="4390">
                  <c:v>0.36431173993280647</c:v>
                </c:pt>
                <c:pt idx="4391">
                  <c:v>0.36679357414801744</c:v>
                </c:pt>
                <c:pt idx="4392">
                  <c:v>0.36858450850031055</c:v>
                </c:pt>
                <c:pt idx="4393">
                  <c:v>0.36819757166792899</c:v>
                </c:pt>
                <c:pt idx="4394">
                  <c:v>0.37124939921726596</c:v>
                </c:pt>
                <c:pt idx="4395">
                  <c:v>0.36999428244711263</c:v>
                </c:pt>
                <c:pt idx="4396">
                  <c:v>0.36594136087036694</c:v>
                </c:pt>
                <c:pt idx="4397">
                  <c:v>0.36631034247974398</c:v>
                </c:pt>
                <c:pt idx="4398">
                  <c:v>0.36822735636884074</c:v>
                </c:pt>
                <c:pt idx="4399">
                  <c:v>0.37338711474606112</c:v>
                </c:pt>
                <c:pt idx="4400">
                  <c:v>0.37304305283757339</c:v>
                </c:pt>
                <c:pt idx="4401">
                  <c:v>0.36876707460631231</c:v>
                </c:pt>
                <c:pt idx="4402">
                  <c:v>0.37077131258457369</c:v>
                </c:pt>
                <c:pt idx="4403">
                  <c:v>0.36983225465592395</c:v>
                </c:pt>
                <c:pt idx="4404">
                  <c:v>0.36969135393915326</c:v>
                </c:pt>
                <c:pt idx="4405">
                  <c:v>0.36939035646784762</c:v>
                </c:pt>
                <c:pt idx="4406">
                  <c:v>0.36951460575444761</c:v>
                </c:pt>
                <c:pt idx="4407">
                  <c:v>0.3707753916563985</c:v>
                </c:pt>
                <c:pt idx="4408">
                  <c:v>0.37254083045743297</c:v>
                </c:pt>
                <c:pt idx="4409">
                  <c:v>0.37179120564879786</c:v>
                </c:pt>
                <c:pt idx="4410">
                  <c:v>0.36980718667835233</c:v>
                </c:pt>
                <c:pt idx="4411">
                  <c:v>0.37266390764539314</c:v>
                </c:pt>
                <c:pt idx="4412">
                  <c:v>0.37320720839081217</c:v>
                </c:pt>
                <c:pt idx="4413">
                  <c:v>0.37393780113885239</c:v>
                </c:pt>
                <c:pt idx="4414">
                  <c:v>0.37600052775090159</c:v>
                </c:pt>
                <c:pt idx="4415">
                  <c:v>0.37623027737162562</c:v>
                </c:pt>
                <c:pt idx="4416">
                  <c:v>0.37633637548891785</c:v>
                </c:pt>
                <c:pt idx="4417">
                  <c:v>0.37587393666529578</c:v>
                </c:pt>
                <c:pt idx="4418">
                  <c:v>0.3753285929756518</c:v>
                </c:pt>
                <c:pt idx="4419">
                  <c:v>0.37506907545164719</c:v>
                </c:pt>
                <c:pt idx="4420">
                  <c:v>0.37889027774835282</c:v>
                </c:pt>
                <c:pt idx="4421">
                  <c:v>0.38184220058381102</c:v>
                </c:pt>
                <c:pt idx="4422">
                  <c:v>0.38138017246858907</c:v>
                </c:pt>
                <c:pt idx="4423">
                  <c:v>0.38204447814000508</c:v>
                </c:pt>
                <c:pt idx="4424">
                  <c:v>0.38034425319267073</c:v>
                </c:pt>
                <c:pt idx="4425">
                  <c:v>0.38250475988999366</c:v>
                </c:pt>
                <c:pt idx="4426">
                  <c:v>0.37892958935923149</c:v>
                </c:pt>
                <c:pt idx="4427">
                  <c:v>0.3789340901923684</c:v>
                </c:pt>
                <c:pt idx="4428">
                  <c:v>0.37955132106356637</c:v>
                </c:pt>
                <c:pt idx="4429">
                  <c:v>0.37743606956302833</c:v>
                </c:pt>
                <c:pt idx="4430">
                  <c:v>0.37619658749026952</c:v>
                </c:pt>
                <c:pt idx="4431">
                  <c:v>0.37480165026975565</c:v>
                </c:pt>
                <c:pt idx="4432">
                  <c:v>0.37025107190853046</c:v>
                </c:pt>
                <c:pt idx="4433">
                  <c:v>0.36883667180277352</c:v>
                </c:pt>
                <c:pt idx="4434">
                  <c:v>0.36890921525047016</c:v>
                </c:pt>
                <c:pt idx="4435">
                  <c:v>0.36991150442477877</c:v>
                </c:pt>
                <c:pt idx="4436">
                  <c:v>0.36910188233308011</c:v>
                </c:pt>
                <c:pt idx="4437">
                  <c:v>0.36996390800738627</c:v>
                </c:pt>
                <c:pt idx="4438">
                  <c:v>0.36964416920331689</c:v>
                </c:pt>
                <c:pt idx="4439">
                  <c:v>0.36494084081564154</c:v>
                </c:pt>
                <c:pt idx="4440">
                  <c:v>0.36586444318110034</c:v>
                </c:pt>
                <c:pt idx="4441">
                  <c:v>0.36469118550043406</c:v>
                </c:pt>
                <c:pt idx="4442">
                  <c:v>0.36353333753069317</c:v>
                </c:pt>
                <c:pt idx="4443">
                  <c:v>0.36251891466119435</c:v>
                </c:pt>
                <c:pt idx="4444">
                  <c:v>0.36016134036611852</c:v>
                </c:pt>
                <c:pt idx="4445">
                  <c:v>0.35824774161613659</c:v>
                </c:pt>
                <c:pt idx="4446">
                  <c:v>0.35649683759451162</c:v>
                </c:pt>
                <c:pt idx="4447">
                  <c:v>0.3501833903653464</c:v>
                </c:pt>
                <c:pt idx="4448">
                  <c:v>0.35222912948031432</c:v>
                </c:pt>
                <c:pt idx="4449">
                  <c:v>0.35457080627760701</c:v>
                </c:pt>
                <c:pt idx="4450">
                  <c:v>0.35464156939436536</c:v>
                </c:pt>
                <c:pt idx="4451">
                  <c:v>0.35395957587806492</c:v>
                </c:pt>
                <c:pt idx="4452">
                  <c:v>0.35611201962387573</c:v>
                </c:pt>
                <c:pt idx="4453">
                  <c:v>0.35869323353899057</c:v>
                </c:pt>
                <c:pt idx="4454">
                  <c:v>0.35492843366155719</c:v>
                </c:pt>
                <c:pt idx="4455">
                  <c:v>0.35604680351431228</c:v>
                </c:pt>
                <c:pt idx="4456">
                  <c:v>0.3570568159004216</c:v>
                </c:pt>
                <c:pt idx="4457">
                  <c:v>0.3584644405201477</c:v>
                </c:pt>
                <c:pt idx="4458">
                  <c:v>0.35893854748603354</c:v>
                </c:pt>
                <c:pt idx="4459">
                  <c:v>0.3587967583536269</c:v>
                </c:pt>
                <c:pt idx="4460">
                  <c:v>0.35656169041450775</c:v>
                </c:pt>
                <c:pt idx="4461">
                  <c:v>0.35708125238181199</c:v>
                </c:pt>
                <c:pt idx="4462">
                  <c:v>0.35873787374753491</c:v>
                </c:pt>
                <c:pt idx="4463">
                  <c:v>0.35839122339893098</c:v>
                </c:pt>
                <c:pt idx="4464">
                  <c:v>0.35697318624687979</c:v>
                </c:pt>
                <c:pt idx="4465">
                  <c:v>0.35928480923553424</c:v>
                </c:pt>
                <c:pt idx="4466">
                  <c:v>0.35883743842364535</c:v>
                </c:pt>
                <c:pt idx="4467">
                  <c:v>0.35697548488726982</c:v>
                </c:pt>
                <c:pt idx="4468">
                  <c:v>0.35939445443585838</c:v>
                </c:pt>
                <c:pt idx="4469">
                  <c:v>0.35991162487917461</c:v>
                </c:pt>
                <c:pt idx="4470">
                  <c:v>0.3618101370837119</c:v>
                </c:pt>
                <c:pt idx="4471">
                  <c:v>0.36295465281058104</c:v>
                </c:pt>
                <c:pt idx="4472">
                  <c:v>0.36076825582529004</c:v>
                </c:pt>
                <c:pt idx="4473">
                  <c:v>0.35627561975405042</c:v>
                </c:pt>
                <c:pt idx="4474">
                  <c:v>0.35539650617137897</c:v>
                </c:pt>
                <c:pt idx="4475">
                  <c:v>0.35234919077979404</c:v>
                </c:pt>
                <c:pt idx="4476">
                  <c:v>0.35154717274334224</c:v>
                </c:pt>
                <c:pt idx="4477">
                  <c:v>0.35236066598921284</c:v>
                </c:pt>
                <c:pt idx="4478">
                  <c:v>0.3517055233922704</c:v>
                </c:pt>
                <c:pt idx="4479">
                  <c:v>0.35096172452494295</c:v>
                </c:pt>
                <c:pt idx="4480">
                  <c:v>0.35077620791906505</c:v>
                </c:pt>
                <c:pt idx="4481">
                  <c:v>0.34923779007670647</c:v>
                </c:pt>
                <c:pt idx="4482">
                  <c:v>0.34923405841162741</c:v>
                </c:pt>
                <c:pt idx="4483">
                  <c:v>0.34906212221658933</c:v>
                </c:pt>
                <c:pt idx="4484">
                  <c:v>0.35013864381144438</c:v>
                </c:pt>
                <c:pt idx="4485">
                  <c:v>0.35209806332616045</c:v>
                </c:pt>
                <c:pt idx="4486">
                  <c:v>0.35298736116430485</c:v>
                </c:pt>
                <c:pt idx="4487">
                  <c:v>0.35056886859423264</c:v>
                </c:pt>
                <c:pt idx="4488">
                  <c:v>0.35038574754218216</c:v>
                </c:pt>
                <c:pt idx="4489">
                  <c:v>0.35147741947919281</c:v>
                </c:pt>
                <c:pt idx="4490">
                  <c:v>0.3525813789016955</c:v>
                </c:pt>
                <c:pt idx="4491">
                  <c:v>0.35155913196305122</c:v>
                </c:pt>
                <c:pt idx="4492">
                  <c:v>0.34954803125478784</c:v>
                </c:pt>
                <c:pt idx="4493">
                  <c:v>0.34660010793308149</c:v>
                </c:pt>
                <c:pt idx="4494">
                  <c:v>0.34647003330702147</c:v>
                </c:pt>
                <c:pt idx="4495">
                  <c:v>0.34663886019451534</c:v>
                </c:pt>
                <c:pt idx="4496">
                  <c:v>0.34496453813156297</c:v>
                </c:pt>
                <c:pt idx="4497">
                  <c:v>0.34804904380012336</c:v>
                </c:pt>
                <c:pt idx="4498">
                  <c:v>0.34928367865670484</c:v>
                </c:pt>
                <c:pt idx="4499">
                  <c:v>0.34737026375165331</c:v>
                </c:pt>
                <c:pt idx="4500">
                  <c:v>0.34754826254826254</c:v>
                </c:pt>
                <c:pt idx="4501">
                  <c:v>0.34669668200058729</c:v>
                </c:pt>
                <c:pt idx="4502">
                  <c:v>0.34524729903855683</c:v>
                </c:pt>
                <c:pt idx="4503">
                  <c:v>0.34391198141123669</c:v>
                </c:pt>
                <c:pt idx="4504">
                  <c:v>0.34428129058036161</c:v>
                </c:pt>
                <c:pt idx="4505">
                  <c:v>0.34284913516976295</c:v>
                </c:pt>
                <c:pt idx="4506">
                  <c:v>0.34283867840697951</c:v>
                </c:pt>
                <c:pt idx="4507">
                  <c:v>0.34121107820379409</c:v>
                </c:pt>
                <c:pt idx="4508">
                  <c:v>0.34122416691387325</c:v>
                </c:pt>
                <c:pt idx="4509">
                  <c:v>0.34465087750539164</c:v>
                </c:pt>
                <c:pt idx="4510">
                  <c:v>0.34626308367594194</c:v>
                </c:pt>
                <c:pt idx="4511">
                  <c:v>0.34610238854129777</c:v>
                </c:pt>
                <c:pt idx="4512">
                  <c:v>0.35289965886366309</c:v>
                </c:pt>
                <c:pt idx="4513">
                  <c:v>0.34985457587951713</c:v>
                </c:pt>
                <c:pt idx="4514">
                  <c:v>0.34879584290996302</c:v>
                </c:pt>
                <c:pt idx="4515">
                  <c:v>0.34991980674415385</c:v>
                </c:pt>
                <c:pt idx="4516">
                  <c:v>0.34796299556024957</c:v>
                </c:pt>
                <c:pt idx="4517">
                  <c:v>0.34808448032212475</c:v>
                </c:pt>
                <c:pt idx="4518">
                  <c:v>0.34520632710677962</c:v>
                </c:pt>
                <c:pt idx="4519">
                  <c:v>0.34387749183085514</c:v>
                </c:pt>
                <c:pt idx="4520">
                  <c:v>0.34423361593325263</c:v>
                </c:pt>
                <c:pt idx="4521">
                  <c:v>0.34194762307042464</c:v>
                </c:pt>
                <c:pt idx="4522">
                  <c:v>0.34146013706782363</c:v>
                </c:pt>
                <c:pt idx="4523">
                  <c:v>0.34144849990445253</c:v>
                </c:pt>
                <c:pt idx="4524">
                  <c:v>0.33778172071425877</c:v>
                </c:pt>
                <c:pt idx="4525">
                  <c:v>0.33628402277326974</c:v>
                </c:pt>
                <c:pt idx="4526">
                  <c:v>0.33752006799508921</c:v>
                </c:pt>
                <c:pt idx="4527">
                  <c:v>0.33462249556653967</c:v>
                </c:pt>
                <c:pt idx="4528">
                  <c:v>0.33594926227040045</c:v>
                </c:pt>
                <c:pt idx="4529">
                  <c:v>0.33340882924711701</c:v>
                </c:pt>
                <c:pt idx="4530">
                  <c:v>0.33042436687200544</c:v>
                </c:pt>
                <c:pt idx="4531">
                  <c:v>0.33155787246902385</c:v>
                </c:pt>
                <c:pt idx="4532">
                  <c:v>0.33051471282157763</c:v>
                </c:pt>
                <c:pt idx="4533">
                  <c:v>0.33065957042387378</c:v>
                </c:pt>
                <c:pt idx="4534">
                  <c:v>0.33483859857254933</c:v>
                </c:pt>
                <c:pt idx="4535">
                  <c:v>0.33367464967669758</c:v>
                </c:pt>
                <c:pt idx="4536">
                  <c:v>0.33325123152709357</c:v>
                </c:pt>
                <c:pt idx="4537">
                  <c:v>0.33321978084369497</c:v>
                </c:pt>
                <c:pt idx="4538">
                  <c:v>0.33123234892550546</c:v>
                </c:pt>
                <c:pt idx="4539">
                  <c:v>0.33365129241012981</c:v>
                </c:pt>
                <c:pt idx="4540">
                  <c:v>0.33269039905619746</c:v>
                </c:pt>
                <c:pt idx="4541">
                  <c:v>0.33272971661128325</c:v>
                </c:pt>
                <c:pt idx="4542">
                  <c:v>0.33105503305708162</c:v>
                </c:pt>
                <c:pt idx="4543">
                  <c:v>0.33177552829909857</c:v>
                </c:pt>
                <c:pt idx="4544">
                  <c:v>0.33136694626232832</c:v>
                </c:pt>
                <c:pt idx="4545">
                  <c:v>0.32854932016655003</c:v>
                </c:pt>
                <c:pt idx="4546">
                  <c:v>0.33167611040029243</c:v>
                </c:pt>
                <c:pt idx="4547">
                  <c:v>0.32972336237244754</c:v>
                </c:pt>
                <c:pt idx="4548">
                  <c:v>0.33104204753199273</c:v>
                </c:pt>
                <c:pt idx="4549">
                  <c:v>0.3353657416760023</c:v>
                </c:pt>
                <c:pt idx="4550">
                  <c:v>0.33430365657521899</c:v>
                </c:pt>
                <c:pt idx="4551">
                  <c:v>0.33168144191766236</c:v>
                </c:pt>
                <c:pt idx="4552">
                  <c:v>0.33607083279866551</c:v>
                </c:pt>
                <c:pt idx="4553">
                  <c:v>0.33759168007180479</c:v>
                </c:pt>
                <c:pt idx="4554">
                  <c:v>0.33515857557605377</c:v>
                </c:pt>
                <c:pt idx="4555">
                  <c:v>0.33560714416694171</c:v>
                </c:pt>
                <c:pt idx="4556">
                  <c:v>0.33984809019872136</c:v>
                </c:pt>
                <c:pt idx="4557">
                  <c:v>0.34049613752584051</c:v>
                </c:pt>
                <c:pt idx="4558">
                  <c:v>0.34130246646473389</c:v>
                </c:pt>
                <c:pt idx="4559">
                  <c:v>0.34107117130096526</c:v>
                </c:pt>
                <c:pt idx="4560">
                  <c:v>0.34187326832427761</c:v>
                </c:pt>
                <c:pt idx="4561">
                  <c:v>0.34107104681821415</c:v>
                </c:pt>
                <c:pt idx="4562">
                  <c:v>0.33967078780908566</c:v>
                </c:pt>
                <c:pt idx="4563">
                  <c:v>0.34195247380266192</c:v>
                </c:pt>
                <c:pt idx="4564">
                  <c:v>0.34062294089362993</c:v>
                </c:pt>
                <c:pt idx="4565">
                  <c:v>0.34468717912403068</c:v>
                </c:pt>
                <c:pt idx="4566">
                  <c:v>0.34375336661040679</c:v>
                </c:pt>
                <c:pt idx="4567">
                  <c:v>0.3428871277096226</c:v>
                </c:pt>
                <c:pt idx="4568">
                  <c:v>0.3421008867008713</c:v>
                </c:pt>
                <c:pt idx="4569">
                  <c:v>0.34234201748850629</c:v>
                </c:pt>
                <c:pt idx="4570">
                  <c:v>0.34134493842320057</c:v>
                </c:pt>
                <c:pt idx="4571">
                  <c:v>0.33497773589786228</c:v>
                </c:pt>
                <c:pt idx="4572">
                  <c:v>0.33541353243810479</c:v>
                </c:pt>
                <c:pt idx="4573">
                  <c:v>0.33540886048049373</c:v>
                </c:pt>
                <c:pt idx="4574">
                  <c:v>0.34081063220500774</c:v>
                </c:pt>
                <c:pt idx="4575">
                  <c:v>0.34064575645756456</c:v>
                </c:pt>
                <c:pt idx="4576">
                  <c:v>0.34038960803180773</c:v>
                </c:pt>
                <c:pt idx="4577">
                  <c:v>0.33680779359496138</c:v>
                </c:pt>
                <c:pt idx="4578">
                  <c:v>0.33056858697691877</c:v>
                </c:pt>
                <c:pt idx="4579">
                  <c:v>0.33085932969964049</c:v>
                </c:pt>
                <c:pt idx="4580">
                  <c:v>0.33145647802355643</c:v>
                </c:pt>
                <c:pt idx="4581">
                  <c:v>0.32786411136389931</c:v>
                </c:pt>
                <c:pt idx="4582">
                  <c:v>0.32744747008385944</c:v>
                </c:pt>
                <c:pt idx="4583">
                  <c:v>0.32709800801178107</c:v>
                </c:pt>
                <c:pt idx="4584">
                  <c:v>0.32563241884973843</c:v>
                </c:pt>
                <c:pt idx="4585">
                  <c:v>0.32838904877868796</c:v>
                </c:pt>
                <c:pt idx="4586">
                  <c:v>0.32560919540229888</c:v>
                </c:pt>
                <c:pt idx="4587">
                  <c:v>0.33033793190735344</c:v>
                </c:pt>
                <c:pt idx="4588">
                  <c:v>0.33037470007757397</c:v>
                </c:pt>
                <c:pt idx="4589">
                  <c:v>0.33126641768374404</c:v>
                </c:pt>
                <c:pt idx="4590">
                  <c:v>0.33150170037587257</c:v>
                </c:pt>
                <c:pt idx="4591">
                  <c:v>0.33454027067527548</c:v>
                </c:pt>
                <c:pt idx="4592">
                  <c:v>0.33136169141706517</c:v>
                </c:pt>
                <c:pt idx="4593">
                  <c:v>0.33421094764556242</c:v>
                </c:pt>
                <c:pt idx="4594">
                  <c:v>0.33240607000838107</c:v>
                </c:pt>
                <c:pt idx="4595">
                  <c:v>0.33107771208775555</c:v>
                </c:pt>
                <c:pt idx="4596">
                  <c:v>0.32978685294644461</c:v>
                </c:pt>
                <c:pt idx="4597">
                  <c:v>0.330151338766007</c:v>
                </c:pt>
                <c:pt idx="4598">
                  <c:v>0.33196133764523528</c:v>
                </c:pt>
                <c:pt idx="4599">
                  <c:v>0.33428126358498766</c:v>
                </c:pt>
                <c:pt idx="4600">
                  <c:v>0.33583809783101914</c:v>
                </c:pt>
                <c:pt idx="4601">
                  <c:v>0.34047779334437145</c:v>
                </c:pt>
                <c:pt idx="4602">
                  <c:v>0.33755274261603374</c:v>
                </c:pt>
                <c:pt idx="4603">
                  <c:v>0.33868340623341447</c:v>
                </c:pt>
                <c:pt idx="4604">
                  <c:v>0.34107764354306752</c:v>
                </c:pt>
                <c:pt idx="4605">
                  <c:v>0.34098697738176836</c:v>
                </c:pt>
                <c:pt idx="4606">
                  <c:v>0.34194852349353411</c:v>
                </c:pt>
                <c:pt idx="4607">
                  <c:v>0.34248500916353802</c:v>
                </c:pt>
                <c:pt idx="4608">
                  <c:v>0.34139364650700021</c:v>
                </c:pt>
                <c:pt idx="4609">
                  <c:v>0.3429946365460777</c:v>
                </c:pt>
                <c:pt idx="4610">
                  <c:v>0.34333808336302102</c:v>
                </c:pt>
                <c:pt idx="4611">
                  <c:v>0.34526603383656168</c:v>
                </c:pt>
                <c:pt idx="4612">
                  <c:v>0.34613286405631322</c:v>
                </c:pt>
                <c:pt idx="4613">
                  <c:v>0.34874576509207084</c:v>
                </c:pt>
                <c:pt idx="4614">
                  <c:v>0.35079642919656923</c:v>
                </c:pt>
                <c:pt idx="4615">
                  <c:v>0.35030875026313946</c:v>
                </c:pt>
                <c:pt idx="4616">
                  <c:v>0.35041062379870697</c:v>
                </c:pt>
                <c:pt idx="4617">
                  <c:v>0.35144452027228024</c:v>
                </c:pt>
                <c:pt idx="4618">
                  <c:v>0.34922267150027886</c:v>
                </c:pt>
                <c:pt idx="4619">
                  <c:v>0.35095494354753615</c:v>
                </c:pt>
                <c:pt idx="4620">
                  <c:v>0.34783602292303906</c:v>
                </c:pt>
                <c:pt idx="4621">
                  <c:v>0.34444013948082136</c:v>
                </c:pt>
                <c:pt idx="4622">
                  <c:v>0.34621499327381677</c:v>
                </c:pt>
                <c:pt idx="4623">
                  <c:v>0.34148433397514444</c:v>
                </c:pt>
                <c:pt idx="4624">
                  <c:v>0.34530570747440753</c:v>
                </c:pt>
                <c:pt idx="4625">
                  <c:v>0.34613304488912922</c:v>
                </c:pt>
                <c:pt idx="4626">
                  <c:v>0.34282036869078636</c:v>
                </c:pt>
              </c:numCache>
            </c:numRef>
          </c:val>
          <c:smooth val="0"/>
          <c:extLst>
            <c:ext xmlns:c16="http://schemas.microsoft.com/office/drawing/2014/chart" uri="{C3380CC4-5D6E-409C-BE32-E72D297353CC}">
              <c16:uniqueId val="{00000000-BC6C-4784-AA13-105252FD507B}"/>
            </c:ext>
          </c:extLst>
        </c:ser>
        <c:dLbls>
          <c:showLegendKey val="0"/>
          <c:showVal val="0"/>
          <c:showCatName val="0"/>
          <c:showSerName val="0"/>
          <c:showPercent val="0"/>
          <c:showBubbleSize val="0"/>
        </c:dLbls>
        <c:marker val="1"/>
        <c:smooth val="0"/>
        <c:axId val="335052912"/>
        <c:axId val="335062512"/>
        <c:extLst>
          <c:ext xmlns:c15="http://schemas.microsoft.com/office/drawing/2012/chart" uri="{02D57815-91ED-43cb-92C2-25804820EDAC}">
            <c15:filteredLineSeries>
              <c15:ser>
                <c:idx val="1"/>
                <c:order val="1"/>
                <c:tx>
                  <c:strRef>
                    <c:extLst>
                      <c:ext uri="{02D57815-91ED-43cb-92C2-25804820EDAC}">
                        <c15:formulaRef>
                          <c15:sqref>Percentages!$FO$1</c15:sqref>
                        </c15:formulaRef>
                      </c:ext>
                    </c:extLst>
                    <c:strCache>
                      <c:ptCount val="1"/>
                      <c:pt idx="0">
                        <c:v>Financial Close</c:v>
                      </c:pt>
                    </c:strCache>
                  </c:strRef>
                </c:tx>
                <c:spPr>
                  <a:ln w="28575" cap="rnd">
                    <a:solidFill>
                      <a:schemeClr val="accent2"/>
                    </a:solidFill>
                    <a:round/>
                  </a:ln>
                  <a:effectLst/>
                </c:spPr>
                <c:marker>
                  <c:symbol val="none"/>
                </c:marker>
                <c:cat>
                  <c:numRef>
                    <c:extLst>
                      <c:ext uri="{02D57815-91ED-43cb-92C2-25804820EDAC}">
                        <c15:formulaRef>
                          <c15:sqref>Percentages!$FM$2:$FM$4639</c15:sqref>
                        </c15:formulaRef>
                      </c:ext>
                    </c:extLst>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extLst>
                      <c:ext uri="{02D57815-91ED-43cb-92C2-25804820EDAC}">
                        <c15:formulaRef>
                          <c15:sqref>Percentages!$FO$2:$FO$4319</c15:sqref>
                        </c15:formulaRef>
                      </c:ext>
                    </c:extLst>
                    <c:numCache>
                      <c:formatCode>General</c:formatCode>
                      <c:ptCount val="4318"/>
                      <c:pt idx="0">
                        <c:v>26.51</c:v>
                      </c:pt>
                      <c:pt idx="1">
                        <c:v>26.82</c:v>
                      </c:pt>
                      <c:pt idx="2">
                        <c:v>26.97</c:v>
                      </c:pt>
                      <c:pt idx="3">
                        <c:v>26.53</c:v>
                      </c:pt>
                      <c:pt idx="4">
                        <c:v>26.47</c:v>
                      </c:pt>
                      <c:pt idx="5">
                        <c:v>26.56</c:v>
                      </c:pt>
                      <c:pt idx="6">
                        <c:v>26.61</c:v>
                      </c:pt>
                      <c:pt idx="7">
                        <c:v>26.52</c:v>
                      </c:pt>
                      <c:pt idx="8">
                        <c:v>26.23</c:v>
                      </c:pt>
                      <c:pt idx="9">
                        <c:v>25.71</c:v>
                      </c:pt>
                      <c:pt idx="10">
                        <c:v>25.56</c:v>
                      </c:pt>
                      <c:pt idx="11">
                        <c:v>26.13</c:v>
                      </c:pt>
                      <c:pt idx="12">
                        <c:v>25.81</c:v>
                      </c:pt>
                      <c:pt idx="13">
                        <c:v>25.63</c:v>
                      </c:pt>
                      <c:pt idx="14">
                        <c:v>25.71</c:v>
                      </c:pt>
                      <c:pt idx="15">
                        <c:v>25.92</c:v>
                      </c:pt>
                      <c:pt idx="16">
                        <c:v>25.82</c:v>
                      </c:pt>
                      <c:pt idx="17">
                        <c:v>25.65</c:v>
                      </c:pt>
                      <c:pt idx="18">
                        <c:v>25.88</c:v>
                      </c:pt>
                      <c:pt idx="19">
                        <c:v>25.63</c:v>
                      </c:pt>
                      <c:pt idx="20">
                        <c:v>25.76</c:v>
                      </c:pt>
                      <c:pt idx="21">
                        <c:v>26.31</c:v>
                      </c:pt>
                      <c:pt idx="22">
                        <c:v>26.23</c:v>
                      </c:pt>
                      <c:pt idx="23">
                        <c:v>26.54</c:v>
                      </c:pt>
                      <c:pt idx="24">
                        <c:v>26.29</c:v>
                      </c:pt>
                      <c:pt idx="25">
                        <c:v>26.37</c:v>
                      </c:pt>
                      <c:pt idx="26">
                        <c:v>26.24</c:v>
                      </c:pt>
                      <c:pt idx="27">
                        <c:v>26.42</c:v>
                      </c:pt>
                      <c:pt idx="28">
                        <c:v>26.43</c:v>
                      </c:pt>
                      <c:pt idx="29">
                        <c:v>26.17</c:v>
                      </c:pt>
                      <c:pt idx="30">
                        <c:v>25.76</c:v>
                      </c:pt>
                      <c:pt idx="31">
                        <c:v>25.65</c:v>
                      </c:pt>
                      <c:pt idx="32">
                        <c:v>25.7</c:v>
                      </c:pt>
                      <c:pt idx="33">
                        <c:v>25.76</c:v>
                      </c:pt>
                      <c:pt idx="34">
                        <c:v>26.44</c:v>
                      </c:pt>
                      <c:pt idx="35">
                        <c:v>26.33</c:v>
                      </c:pt>
                      <c:pt idx="36">
                        <c:v>26.19</c:v>
                      </c:pt>
                      <c:pt idx="37">
                        <c:v>26.53</c:v>
                      </c:pt>
                      <c:pt idx="38">
                        <c:v>26.59</c:v>
                      </c:pt>
                      <c:pt idx="39">
                        <c:v>26.56</c:v>
                      </c:pt>
                      <c:pt idx="40">
                        <c:v>26.4</c:v>
                      </c:pt>
                      <c:pt idx="41">
                        <c:v>26.87</c:v>
                      </c:pt>
                      <c:pt idx="42">
                        <c:v>26.83</c:v>
                      </c:pt>
                      <c:pt idx="43">
                        <c:v>26.75</c:v>
                      </c:pt>
                      <c:pt idx="44">
                        <c:v>26.8</c:v>
                      </c:pt>
                      <c:pt idx="45">
                        <c:v>26.92</c:v>
                      </c:pt>
                      <c:pt idx="46">
                        <c:v>26.97</c:v>
                      </c:pt>
                      <c:pt idx="47">
                        <c:v>26.92</c:v>
                      </c:pt>
                      <c:pt idx="48">
                        <c:v>26.72</c:v>
                      </c:pt>
                      <c:pt idx="49">
                        <c:v>26.4</c:v>
                      </c:pt>
                      <c:pt idx="50">
                        <c:v>26.53</c:v>
                      </c:pt>
                      <c:pt idx="51">
                        <c:v>26.45</c:v>
                      </c:pt>
                      <c:pt idx="52">
                        <c:v>26.49</c:v>
                      </c:pt>
                      <c:pt idx="53">
                        <c:v>26.93</c:v>
                      </c:pt>
                      <c:pt idx="54">
                        <c:v>27.08</c:v>
                      </c:pt>
                      <c:pt idx="55">
                        <c:v>27.17</c:v>
                      </c:pt>
                      <c:pt idx="56">
                        <c:v>27.21</c:v>
                      </c:pt>
                      <c:pt idx="57">
                        <c:v>27.1</c:v>
                      </c:pt>
                      <c:pt idx="58">
                        <c:v>27.09</c:v>
                      </c:pt>
                      <c:pt idx="59">
                        <c:v>27.01</c:v>
                      </c:pt>
                      <c:pt idx="60">
                        <c:v>27.1</c:v>
                      </c:pt>
                      <c:pt idx="61">
                        <c:v>26.96</c:v>
                      </c:pt>
                      <c:pt idx="62">
                        <c:v>27.15</c:v>
                      </c:pt>
                      <c:pt idx="63">
                        <c:v>27.04</c:v>
                      </c:pt>
                      <c:pt idx="64">
                        <c:v>27.12</c:v>
                      </c:pt>
                      <c:pt idx="65">
                        <c:v>27.15</c:v>
                      </c:pt>
                      <c:pt idx="66">
                        <c:v>27.19</c:v>
                      </c:pt>
                      <c:pt idx="67">
                        <c:v>27.29</c:v>
                      </c:pt>
                      <c:pt idx="68">
                        <c:v>27.2</c:v>
                      </c:pt>
                      <c:pt idx="69">
                        <c:v>26.99</c:v>
                      </c:pt>
                      <c:pt idx="70">
                        <c:v>27.14</c:v>
                      </c:pt>
                      <c:pt idx="71">
                        <c:v>27.16</c:v>
                      </c:pt>
                      <c:pt idx="72">
                        <c:v>27.51</c:v>
                      </c:pt>
                      <c:pt idx="73">
                        <c:v>27.71</c:v>
                      </c:pt>
                      <c:pt idx="74">
                        <c:v>27.78</c:v>
                      </c:pt>
                      <c:pt idx="75">
                        <c:v>27.7</c:v>
                      </c:pt>
                      <c:pt idx="76">
                        <c:v>27.67</c:v>
                      </c:pt>
                      <c:pt idx="77">
                        <c:v>27.72</c:v>
                      </c:pt>
                      <c:pt idx="78">
                        <c:v>27.9</c:v>
                      </c:pt>
                      <c:pt idx="79">
                        <c:v>27.71</c:v>
                      </c:pt>
                      <c:pt idx="80">
                        <c:v>27.76</c:v>
                      </c:pt>
                      <c:pt idx="81">
                        <c:v>28.04</c:v>
                      </c:pt>
                      <c:pt idx="82">
                        <c:v>28.2</c:v>
                      </c:pt>
                      <c:pt idx="83">
                        <c:v>28.07</c:v>
                      </c:pt>
                      <c:pt idx="84">
                        <c:v>28.16</c:v>
                      </c:pt>
                      <c:pt idx="85">
                        <c:v>28.08</c:v>
                      </c:pt>
                      <c:pt idx="86">
                        <c:v>28.02</c:v>
                      </c:pt>
                      <c:pt idx="87">
                        <c:v>28.29</c:v>
                      </c:pt>
                      <c:pt idx="88">
                        <c:v>28.63</c:v>
                      </c:pt>
                      <c:pt idx="89">
                        <c:v>28.62</c:v>
                      </c:pt>
                      <c:pt idx="90">
                        <c:v>28.52</c:v>
                      </c:pt>
                      <c:pt idx="91">
                        <c:v>28.6</c:v>
                      </c:pt>
                      <c:pt idx="92">
                        <c:v>28.6</c:v>
                      </c:pt>
                      <c:pt idx="93">
                        <c:v>28.53</c:v>
                      </c:pt>
                      <c:pt idx="94">
                        <c:v>28.68</c:v>
                      </c:pt>
                      <c:pt idx="95">
                        <c:v>28.79</c:v>
                      </c:pt>
                      <c:pt idx="96">
                        <c:v>28.63</c:v>
                      </c:pt>
                      <c:pt idx="97">
                        <c:v>28.63</c:v>
                      </c:pt>
                      <c:pt idx="98">
                        <c:v>28.72</c:v>
                      </c:pt>
                      <c:pt idx="99">
                        <c:v>28.53</c:v>
                      </c:pt>
                      <c:pt idx="100">
                        <c:v>28.5</c:v>
                      </c:pt>
                      <c:pt idx="101">
                        <c:v>28.68</c:v>
                      </c:pt>
                      <c:pt idx="102">
                        <c:v>28.68</c:v>
                      </c:pt>
                      <c:pt idx="103">
                        <c:v>28.8</c:v>
                      </c:pt>
                      <c:pt idx="104">
                        <c:v>29</c:v>
                      </c:pt>
                      <c:pt idx="105">
                        <c:v>28.78</c:v>
                      </c:pt>
                      <c:pt idx="106">
                        <c:v>28.79</c:v>
                      </c:pt>
                      <c:pt idx="107">
                        <c:v>28.74</c:v>
                      </c:pt>
                      <c:pt idx="108">
                        <c:v>28.56</c:v>
                      </c:pt>
                      <c:pt idx="109">
                        <c:v>28.48</c:v>
                      </c:pt>
                      <c:pt idx="110">
                        <c:v>28.48</c:v>
                      </c:pt>
                      <c:pt idx="111">
                        <c:v>28.81</c:v>
                      </c:pt>
                      <c:pt idx="112">
                        <c:v>28.88</c:v>
                      </c:pt>
                      <c:pt idx="113">
                        <c:v>29</c:v>
                      </c:pt>
                      <c:pt idx="114">
                        <c:v>28.81</c:v>
                      </c:pt>
                      <c:pt idx="115">
                        <c:v>29.04</c:v>
                      </c:pt>
                      <c:pt idx="116">
                        <c:v>29.01</c:v>
                      </c:pt>
                      <c:pt idx="117">
                        <c:v>29.18</c:v>
                      </c:pt>
                      <c:pt idx="118">
                        <c:v>29.14</c:v>
                      </c:pt>
                      <c:pt idx="119">
                        <c:v>29.42</c:v>
                      </c:pt>
                      <c:pt idx="120">
                        <c:v>29.2</c:v>
                      </c:pt>
                      <c:pt idx="121">
                        <c:v>29.39</c:v>
                      </c:pt>
                      <c:pt idx="122">
                        <c:v>29.34</c:v>
                      </c:pt>
                      <c:pt idx="123">
                        <c:v>29.37</c:v>
                      </c:pt>
                      <c:pt idx="124">
                        <c:v>29.23</c:v>
                      </c:pt>
                      <c:pt idx="125">
                        <c:v>28.77</c:v>
                      </c:pt>
                      <c:pt idx="126">
                        <c:v>28.82</c:v>
                      </c:pt>
                      <c:pt idx="127">
                        <c:v>29</c:v>
                      </c:pt>
                      <c:pt idx="128">
                        <c:v>28.94</c:v>
                      </c:pt>
                      <c:pt idx="129">
                        <c:v>28.77</c:v>
                      </c:pt>
                      <c:pt idx="130">
                        <c:v>29.18</c:v>
                      </c:pt>
                      <c:pt idx="131">
                        <c:v>29.32</c:v>
                      </c:pt>
                      <c:pt idx="132">
                        <c:v>29.36</c:v>
                      </c:pt>
                      <c:pt idx="133">
                        <c:v>29.28</c:v>
                      </c:pt>
                      <c:pt idx="134">
                        <c:v>29.37</c:v>
                      </c:pt>
                      <c:pt idx="135">
                        <c:v>29.54</c:v>
                      </c:pt>
                      <c:pt idx="136">
                        <c:v>29.56</c:v>
                      </c:pt>
                      <c:pt idx="137">
                        <c:v>29.59</c:v>
                      </c:pt>
                      <c:pt idx="138">
                        <c:v>29.84</c:v>
                      </c:pt>
                      <c:pt idx="139">
                        <c:v>29.69</c:v>
                      </c:pt>
                      <c:pt idx="140">
                        <c:v>29.84</c:v>
                      </c:pt>
                      <c:pt idx="141">
                        <c:v>29.81</c:v>
                      </c:pt>
                      <c:pt idx="142">
                        <c:v>29.91</c:v>
                      </c:pt>
                      <c:pt idx="143">
                        <c:v>29.78</c:v>
                      </c:pt>
                      <c:pt idx="144">
                        <c:v>29.63</c:v>
                      </c:pt>
                      <c:pt idx="145">
                        <c:v>29.9</c:v>
                      </c:pt>
                      <c:pt idx="146">
                        <c:v>30.11</c:v>
                      </c:pt>
                      <c:pt idx="147">
                        <c:v>29.97</c:v>
                      </c:pt>
                      <c:pt idx="148">
                        <c:v>29.8</c:v>
                      </c:pt>
                      <c:pt idx="149">
                        <c:v>29.8</c:v>
                      </c:pt>
                      <c:pt idx="150">
                        <c:v>29.95</c:v>
                      </c:pt>
                      <c:pt idx="151">
                        <c:v>29.85</c:v>
                      </c:pt>
                      <c:pt idx="152">
                        <c:v>29.6</c:v>
                      </c:pt>
                      <c:pt idx="153">
                        <c:v>29.75</c:v>
                      </c:pt>
                      <c:pt idx="154">
                        <c:v>29.7</c:v>
                      </c:pt>
                      <c:pt idx="155">
                        <c:v>29.79</c:v>
                      </c:pt>
                      <c:pt idx="156">
                        <c:v>29.98</c:v>
                      </c:pt>
                      <c:pt idx="157">
                        <c:v>30.01</c:v>
                      </c:pt>
                      <c:pt idx="158">
                        <c:v>30.1</c:v>
                      </c:pt>
                      <c:pt idx="159">
                        <c:v>30.01</c:v>
                      </c:pt>
                      <c:pt idx="160">
                        <c:v>29.89</c:v>
                      </c:pt>
                      <c:pt idx="161">
                        <c:v>29.98</c:v>
                      </c:pt>
                      <c:pt idx="162">
                        <c:v>29.96</c:v>
                      </c:pt>
                      <c:pt idx="163">
                        <c:v>29.94</c:v>
                      </c:pt>
                      <c:pt idx="164">
                        <c:v>30.25</c:v>
                      </c:pt>
                      <c:pt idx="165">
                        <c:v>29.81</c:v>
                      </c:pt>
                      <c:pt idx="166">
                        <c:v>29.87</c:v>
                      </c:pt>
                      <c:pt idx="167">
                        <c:v>29.72</c:v>
                      </c:pt>
                      <c:pt idx="168">
                        <c:v>29.84</c:v>
                      </c:pt>
                      <c:pt idx="169">
                        <c:v>30.08</c:v>
                      </c:pt>
                      <c:pt idx="170">
                        <c:v>30.27</c:v>
                      </c:pt>
                      <c:pt idx="171">
                        <c:v>30.33</c:v>
                      </c:pt>
                      <c:pt idx="172">
                        <c:v>30.32</c:v>
                      </c:pt>
                      <c:pt idx="173">
                        <c:v>30.46</c:v>
                      </c:pt>
                      <c:pt idx="174">
                        <c:v>30.57</c:v>
                      </c:pt>
                      <c:pt idx="175">
                        <c:v>30.48</c:v>
                      </c:pt>
                      <c:pt idx="176">
                        <c:v>30.15</c:v>
                      </c:pt>
                      <c:pt idx="177">
                        <c:v>30.08</c:v>
                      </c:pt>
                      <c:pt idx="178">
                        <c:v>30.35</c:v>
                      </c:pt>
                      <c:pt idx="179">
                        <c:v>30.59</c:v>
                      </c:pt>
                      <c:pt idx="180">
                        <c:v>30.64</c:v>
                      </c:pt>
                      <c:pt idx="181">
                        <c:v>30.63</c:v>
                      </c:pt>
                      <c:pt idx="182">
                        <c:v>30.79</c:v>
                      </c:pt>
                      <c:pt idx="183">
                        <c:v>30.66</c:v>
                      </c:pt>
                      <c:pt idx="184">
                        <c:v>30.54</c:v>
                      </c:pt>
                      <c:pt idx="185">
                        <c:v>30.26</c:v>
                      </c:pt>
                      <c:pt idx="186">
                        <c:v>30.04</c:v>
                      </c:pt>
                      <c:pt idx="187">
                        <c:v>28.63</c:v>
                      </c:pt>
                      <c:pt idx="188">
                        <c:v>29.16</c:v>
                      </c:pt>
                      <c:pt idx="189">
                        <c:v>29.13</c:v>
                      </c:pt>
                      <c:pt idx="190">
                        <c:v>28.8</c:v>
                      </c:pt>
                      <c:pt idx="191">
                        <c:v>28.34</c:v>
                      </c:pt>
                      <c:pt idx="192">
                        <c:v>28.94</c:v>
                      </c:pt>
                      <c:pt idx="193">
                        <c:v>28.76</c:v>
                      </c:pt>
                      <c:pt idx="194">
                        <c:v>29.02</c:v>
                      </c:pt>
                      <c:pt idx="195">
                        <c:v>29.1</c:v>
                      </c:pt>
                      <c:pt idx="196">
                        <c:v>29.1</c:v>
                      </c:pt>
                      <c:pt idx="197">
                        <c:v>28.23</c:v>
                      </c:pt>
                      <c:pt idx="198">
                        <c:v>28.29</c:v>
                      </c:pt>
                      <c:pt idx="199">
                        <c:v>28.63</c:v>
                      </c:pt>
                      <c:pt idx="200">
                        <c:v>28.41</c:v>
                      </c:pt>
                      <c:pt idx="201">
                        <c:v>28.59</c:v>
                      </c:pt>
                      <c:pt idx="202">
                        <c:v>28.85</c:v>
                      </c:pt>
                      <c:pt idx="203">
                        <c:v>29.51</c:v>
                      </c:pt>
                      <c:pt idx="204">
                        <c:v>29.33</c:v>
                      </c:pt>
                      <c:pt idx="205">
                        <c:v>29.36</c:v>
                      </c:pt>
                      <c:pt idx="206">
                        <c:v>29.22</c:v>
                      </c:pt>
                      <c:pt idx="207">
                        <c:v>29.04</c:v>
                      </c:pt>
                      <c:pt idx="208">
                        <c:v>28.68</c:v>
                      </c:pt>
                      <c:pt idx="209">
                        <c:v>28.82</c:v>
                      </c:pt>
                      <c:pt idx="210">
                        <c:v>28.9</c:v>
                      </c:pt>
                      <c:pt idx="211">
                        <c:v>28.63</c:v>
                      </c:pt>
                      <c:pt idx="212">
                        <c:v>28.99</c:v>
                      </c:pt>
                      <c:pt idx="213">
                        <c:v>28.99</c:v>
                      </c:pt>
                      <c:pt idx="214">
                        <c:v>29.01</c:v>
                      </c:pt>
                      <c:pt idx="215">
                        <c:v>29</c:v>
                      </c:pt>
                      <c:pt idx="216">
                        <c:v>29.13</c:v>
                      </c:pt>
                      <c:pt idx="217">
                        <c:v>28.89</c:v>
                      </c:pt>
                      <c:pt idx="218">
                        <c:v>28.84</c:v>
                      </c:pt>
                      <c:pt idx="219">
                        <c:v>28.96</c:v>
                      </c:pt>
                      <c:pt idx="220">
                        <c:v>29.67</c:v>
                      </c:pt>
                      <c:pt idx="221">
                        <c:v>29.66</c:v>
                      </c:pt>
                      <c:pt idx="222">
                        <c:v>30</c:v>
                      </c:pt>
                      <c:pt idx="223">
                        <c:v>29.96</c:v>
                      </c:pt>
                      <c:pt idx="224">
                        <c:v>30.11</c:v>
                      </c:pt>
                      <c:pt idx="225">
                        <c:v>30.03</c:v>
                      </c:pt>
                      <c:pt idx="226">
                        <c:v>29.94</c:v>
                      </c:pt>
                      <c:pt idx="227">
                        <c:v>30.35</c:v>
                      </c:pt>
                      <c:pt idx="228">
                        <c:v>30.3</c:v>
                      </c:pt>
                      <c:pt idx="229">
                        <c:v>30.26</c:v>
                      </c:pt>
                      <c:pt idx="230">
                        <c:v>30.02</c:v>
                      </c:pt>
                      <c:pt idx="231">
                        <c:v>30.08</c:v>
                      </c:pt>
                      <c:pt idx="232">
                        <c:v>30.21</c:v>
                      </c:pt>
                      <c:pt idx="233">
                        <c:v>30.49</c:v>
                      </c:pt>
                      <c:pt idx="234">
                        <c:v>30.6</c:v>
                      </c:pt>
                      <c:pt idx="235">
                        <c:v>30.64</c:v>
                      </c:pt>
                      <c:pt idx="236">
                        <c:v>30.57</c:v>
                      </c:pt>
                      <c:pt idx="237">
                        <c:v>30.74</c:v>
                      </c:pt>
                      <c:pt idx="238">
                        <c:v>30.3</c:v>
                      </c:pt>
                      <c:pt idx="239">
                        <c:v>30.62</c:v>
                      </c:pt>
                      <c:pt idx="240">
                        <c:v>30.48</c:v>
                      </c:pt>
                      <c:pt idx="241">
                        <c:v>30.4</c:v>
                      </c:pt>
                      <c:pt idx="242">
                        <c:v>30.75</c:v>
                      </c:pt>
                      <c:pt idx="243">
                        <c:v>30.6</c:v>
                      </c:pt>
                      <c:pt idx="244">
                        <c:v>30.68</c:v>
                      </c:pt>
                      <c:pt idx="245">
                        <c:v>30.71</c:v>
                      </c:pt>
                      <c:pt idx="246">
                        <c:v>30.74</c:v>
                      </c:pt>
                      <c:pt idx="247">
                        <c:v>30.71</c:v>
                      </c:pt>
                      <c:pt idx="248">
                        <c:v>30.44</c:v>
                      </c:pt>
                      <c:pt idx="249">
                        <c:v>30.49</c:v>
                      </c:pt>
                      <c:pt idx="250">
                        <c:v>30.62</c:v>
                      </c:pt>
                      <c:pt idx="251">
                        <c:v>30.83</c:v>
                      </c:pt>
                      <c:pt idx="252">
                        <c:v>30.74</c:v>
                      </c:pt>
                      <c:pt idx="253">
                        <c:v>30.84</c:v>
                      </c:pt>
                      <c:pt idx="254">
                        <c:v>30.8</c:v>
                      </c:pt>
                      <c:pt idx="255">
                        <c:v>30.61</c:v>
                      </c:pt>
                      <c:pt idx="256">
                        <c:v>30.35</c:v>
                      </c:pt>
                      <c:pt idx="257">
                        <c:v>29.84</c:v>
                      </c:pt>
                      <c:pt idx="258">
                        <c:v>30.19</c:v>
                      </c:pt>
                      <c:pt idx="259">
                        <c:v>30.33</c:v>
                      </c:pt>
                      <c:pt idx="260">
                        <c:v>29.92</c:v>
                      </c:pt>
                      <c:pt idx="261">
                        <c:v>30.48</c:v>
                      </c:pt>
                      <c:pt idx="262">
                        <c:v>30.44</c:v>
                      </c:pt>
                      <c:pt idx="263">
                        <c:v>30.38</c:v>
                      </c:pt>
                      <c:pt idx="264">
                        <c:v>30.37</c:v>
                      </c:pt>
                      <c:pt idx="265">
                        <c:v>30.5</c:v>
                      </c:pt>
                      <c:pt idx="266">
                        <c:v>29.97</c:v>
                      </c:pt>
                      <c:pt idx="267">
                        <c:v>30.01</c:v>
                      </c:pt>
                      <c:pt idx="268">
                        <c:v>29.63</c:v>
                      </c:pt>
                      <c:pt idx="269">
                        <c:v>29.4</c:v>
                      </c:pt>
                      <c:pt idx="270">
                        <c:v>29.12</c:v>
                      </c:pt>
                      <c:pt idx="271">
                        <c:v>29.56</c:v>
                      </c:pt>
                      <c:pt idx="272">
                        <c:v>29.51</c:v>
                      </c:pt>
                      <c:pt idx="273">
                        <c:v>29.35</c:v>
                      </c:pt>
                      <c:pt idx="274">
                        <c:v>29.6</c:v>
                      </c:pt>
                      <c:pt idx="275">
                        <c:v>29.86</c:v>
                      </c:pt>
                      <c:pt idx="276">
                        <c:v>29.61</c:v>
                      </c:pt>
                      <c:pt idx="277">
                        <c:v>29.75</c:v>
                      </c:pt>
                      <c:pt idx="278">
                        <c:v>29.63</c:v>
                      </c:pt>
                      <c:pt idx="279">
                        <c:v>29.01</c:v>
                      </c:pt>
                      <c:pt idx="280">
                        <c:v>29.11</c:v>
                      </c:pt>
                      <c:pt idx="281">
                        <c:v>29.64</c:v>
                      </c:pt>
                      <c:pt idx="282">
                        <c:v>29.75</c:v>
                      </c:pt>
                      <c:pt idx="283">
                        <c:v>29.65</c:v>
                      </c:pt>
                      <c:pt idx="284">
                        <c:v>29.75</c:v>
                      </c:pt>
                      <c:pt idx="285">
                        <c:v>29.36</c:v>
                      </c:pt>
                      <c:pt idx="286">
                        <c:v>29.27</c:v>
                      </c:pt>
                      <c:pt idx="287">
                        <c:v>28.76</c:v>
                      </c:pt>
                      <c:pt idx="288">
                        <c:v>28.74</c:v>
                      </c:pt>
                      <c:pt idx="289">
                        <c:v>28.02</c:v>
                      </c:pt>
                      <c:pt idx="290">
                        <c:v>28.15</c:v>
                      </c:pt>
                      <c:pt idx="291">
                        <c:v>27.48</c:v>
                      </c:pt>
                      <c:pt idx="292">
                        <c:v>27.05</c:v>
                      </c:pt>
                      <c:pt idx="293">
                        <c:v>27.56</c:v>
                      </c:pt>
                      <c:pt idx="294">
                        <c:v>26.69</c:v>
                      </c:pt>
                      <c:pt idx="295">
                        <c:v>26.99</c:v>
                      </c:pt>
                      <c:pt idx="296">
                        <c:v>27.17</c:v>
                      </c:pt>
                      <c:pt idx="297">
                        <c:v>26.01</c:v>
                      </c:pt>
                      <c:pt idx="298">
                        <c:v>27.34</c:v>
                      </c:pt>
                      <c:pt idx="299">
                        <c:v>27.53</c:v>
                      </c:pt>
                      <c:pt idx="300">
                        <c:v>28.19</c:v>
                      </c:pt>
                      <c:pt idx="301">
                        <c:v>27.17</c:v>
                      </c:pt>
                      <c:pt idx="302">
                        <c:v>27.05</c:v>
                      </c:pt>
                      <c:pt idx="303">
                        <c:v>26.81</c:v>
                      </c:pt>
                      <c:pt idx="304">
                        <c:v>26.34</c:v>
                      </c:pt>
                      <c:pt idx="305">
                        <c:v>26.1</c:v>
                      </c:pt>
                      <c:pt idx="306">
                        <c:v>26.89</c:v>
                      </c:pt>
                      <c:pt idx="307">
                        <c:v>27.99</c:v>
                      </c:pt>
                      <c:pt idx="308">
                        <c:v>27.61</c:v>
                      </c:pt>
                      <c:pt idx="309">
                        <c:v>27.81</c:v>
                      </c:pt>
                      <c:pt idx="310">
                        <c:v>27.88</c:v>
                      </c:pt>
                      <c:pt idx="311">
                        <c:v>27.92</c:v>
                      </c:pt>
                      <c:pt idx="312">
                        <c:v>28.02</c:v>
                      </c:pt>
                      <c:pt idx="313">
                        <c:v>27.69</c:v>
                      </c:pt>
                      <c:pt idx="314">
                        <c:v>26.87</c:v>
                      </c:pt>
                      <c:pt idx="315">
                        <c:v>27.19</c:v>
                      </c:pt>
                      <c:pt idx="316">
                        <c:v>27.02</c:v>
                      </c:pt>
                      <c:pt idx="317">
                        <c:v>27.38</c:v>
                      </c:pt>
                      <c:pt idx="318">
                        <c:v>27.59</c:v>
                      </c:pt>
                      <c:pt idx="319">
                        <c:v>27.26</c:v>
                      </c:pt>
                      <c:pt idx="320">
                        <c:v>27.05</c:v>
                      </c:pt>
                      <c:pt idx="321">
                        <c:v>26.78</c:v>
                      </c:pt>
                      <c:pt idx="322">
                        <c:v>26.69</c:v>
                      </c:pt>
                      <c:pt idx="323">
                        <c:v>26.96</c:v>
                      </c:pt>
                      <c:pt idx="324">
                        <c:v>27.02</c:v>
                      </c:pt>
                      <c:pt idx="325">
                        <c:v>27.47</c:v>
                      </c:pt>
                      <c:pt idx="326">
                        <c:v>27.56</c:v>
                      </c:pt>
                      <c:pt idx="327">
                        <c:v>27.3</c:v>
                      </c:pt>
                      <c:pt idx="328">
                        <c:v>28.33</c:v>
                      </c:pt>
                      <c:pt idx="329">
                        <c:v>28.51</c:v>
                      </c:pt>
                      <c:pt idx="330">
                        <c:v>28.16</c:v>
                      </c:pt>
                      <c:pt idx="331">
                        <c:v>28.07</c:v>
                      </c:pt>
                      <c:pt idx="332">
                        <c:v>27.68</c:v>
                      </c:pt>
                      <c:pt idx="333">
                        <c:v>27.62</c:v>
                      </c:pt>
                      <c:pt idx="334">
                        <c:v>27.63</c:v>
                      </c:pt>
                      <c:pt idx="335">
                        <c:v>27.95</c:v>
                      </c:pt>
                      <c:pt idx="336">
                        <c:v>27.84</c:v>
                      </c:pt>
                      <c:pt idx="337">
                        <c:v>28.37</c:v>
                      </c:pt>
                      <c:pt idx="338">
                        <c:v>28.69</c:v>
                      </c:pt>
                      <c:pt idx="339">
                        <c:v>28.63</c:v>
                      </c:pt>
                      <c:pt idx="340">
                        <c:v>28.8</c:v>
                      </c:pt>
                      <c:pt idx="341">
                        <c:v>29.11</c:v>
                      </c:pt>
                      <c:pt idx="342">
                        <c:v>28.72</c:v>
                      </c:pt>
                      <c:pt idx="343">
                        <c:v>28.96</c:v>
                      </c:pt>
                      <c:pt idx="344">
                        <c:v>28.8</c:v>
                      </c:pt>
                      <c:pt idx="345">
                        <c:v>28.64</c:v>
                      </c:pt>
                      <c:pt idx="346">
                        <c:v>28.83</c:v>
                      </c:pt>
                      <c:pt idx="347">
                        <c:v>28.25</c:v>
                      </c:pt>
                      <c:pt idx="348">
                        <c:v>27.72</c:v>
                      </c:pt>
                      <c:pt idx="349">
                        <c:v>27.7</c:v>
                      </c:pt>
                      <c:pt idx="350">
                        <c:v>27.35</c:v>
                      </c:pt>
                      <c:pt idx="351">
                        <c:v>26.44</c:v>
                      </c:pt>
                      <c:pt idx="352">
                        <c:v>26.77</c:v>
                      </c:pt>
                      <c:pt idx="353">
                        <c:v>26.92</c:v>
                      </c:pt>
                      <c:pt idx="354">
                        <c:v>26.71</c:v>
                      </c:pt>
                      <c:pt idx="355">
                        <c:v>26.69</c:v>
                      </c:pt>
                      <c:pt idx="356">
                        <c:v>27.34</c:v>
                      </c:pt>
                      <c:pt idx="357">
                        <c:v>27.42</c:v>
                      </c:pt>
                      <c:pt idx="358">
                        <c:v>27</c:v>
                      </c:pt>
                      <c:pt idx="359">
                        <c:v>27.36</c:v>
                      </c:pt>
                      <c:pt idx="360">
                        <c:v>25.96</c:v>
                      </c:pt>
                      <c:pt idx="361">
                        <c:v>25.83</c:v>
                      </c:pt>
                      <c:pt idx="362">
                        <c:v>25.37</c:v>
                      </c:pt>
                      <c:pt idx="363">
                        <c:v>25.8</c:v>
                      </c:pt>
                      <c:pt idx="364">
                        <c:v>24.38</c:v>
                      </c:pt>
                      <c:pt idx="365">
                        <c:v>24.64</c:v>
                      </c:pt>
                      <c:pt idx="366">
                        <c:v>24.45</c:v>
                      </c:pt>
                      <c:pt idx="367">
                        <c:v>24.54</c:v>
                      </c:pt>
                      <c:pt idx="368">
                        <c:v>25.69</c:v>
                      </c:pt>
                      <c:pt idx="369">
                        <c:v>25.59</c:v>
                      </c:pt>
                      <c:pt idx="370">
                        <c:v>24.94</c:v>
                      </c:pt>
                      <c:pt idx="371">
                        <c:v>24.75</c:v>
                      </c:pt>
                      <c:pt idx="372">
                        <c:v>24.08</c:v>
                      </c:pt>
                      <c:pt idx="373">
                        <c:v>23.56</c:v>
                      </c:pt>
                      <c:pt idx="374">
                        <c:v>23.19</c:v>
                      </c:pt>
                      <c:pt idx="375">
                        <c:v>23.74</c:v>
                      </c:pt>
                      <c:pt idx="376">
                        <c:v>22.95</c:v>
                      </c:pt>
                      <c:pt idx="377">
                        <c:v>23.36</c:v>
                      </c:pt>
                      <c:pt idx="378">
                        <c:v>24.76</c:v>
                      </c:pt>
                      <c:pt idx="379">
                        <c:v>24.54</c:v>
                      </c:pt>
                      <c:pt idx="380">
                        <c:v>25.15</c:v>
                      </c:pt>
                      <c:pt idx="381">
                        <c:v>24.94</c:v>
                      </c:pt>
                      <c:pt idx="382">
                        <c:v>24.48</c:v>
                      </c:pt>
                      <c:pt idx="383">
                        <c:v>24.85</c:v>
                      </c:pt>
                      <c:pt idx="384">
                        <c:v>25.61</c:v>
                      </c:pt>
                      <c:pt idx="385">
                        <c:v>25.31</c:v>
                      </c:pt>
                      <c:pt idx="386">
                        <c:v>25.84</c:v>
                      </c:pt>
                      <c:pt idx="387">
                        <c:v>24.54</c:v>
                      </c:pt>
                      <c:pt idx="388">
                        <c:v>24.35</c:v>
                      </c:pt>
                      <c:pt idx="389">
                        <c:v>24.34</c:v>
                      </c:pt>
                      <c:pt idx="390">
                        <c:v>23.81</c:v>
                      </c:pt>
                      <c:pt idx="391">
                        <c:v>23.56</c:v>
                      </c:pt>
                      <c:pt idx="392">
                        <c:v>23.57</c:v>
                      </c:pt>
                      <c:pt idx="393">
                        <c:v>23.71</c:v>
                      </c:pt>
                      <c:pt idx="394">
                        <c:v>23.54</c:v>
                      </c:pt>
                      <c:pt idx="395">
                        <c:v>23.76</c:v>
                      </c:pt>
                      <c:pt idx="396">
                        <c:v>24.19</c:v>
                      </c:pt>
                      <c:pt idx="397">
                        <c:v>24.02</c:v>
                      </c:pt>
                      <c:pt idx="398">
                        <c:v>23.53</c:v>
                      </c:pt>
                      <c:pt idx="399">
                        <c:v>23.48</c:v>
                      </c:pt>
                      <c:pt idx="400">
                        <c:v>23.47</c:v>
                      </c:pt>
                      <c:pt idx="401">
                        <c:v>23.01</c:v>
                      </c:pt>
                      <c:pt idx="402">
                        <c:v>22.86</c:v>
                      </c:pt>
                      <c:pt idx="403">
                        <c:v>22.21</c:v>
                      </c:pt>
                      <c:pt idx="404">
                        <c:v>22.27</c:v>
                      </c:pt>
                      <c:pt idx="405">
                        <c:v>21.46</c:v>
                      </c:pt>
                      <c:pt idx="406">
                        <c:v>21.86</c:v>
                      </c:pt>
                      <c:pt idx="407">
                        <c:v>22.23</c:v>
                      </c:pt>
                      <c:pt idx="408">
                        <c:v>22.31</c:v>
                      </c:pt>
                      <c:pt idx="409">
                        <c:v>22.62</c:v>
                      </c:pt>
                      <c:pt idx="410">
                        <c:v>21.68</c:v>
                      </c:pt>
                      <c:pt idx="411">
                        <c:v>22.05</c:v>
                      </c:pt>
                      <c:pt idx="412">
                        <c:v>20.93</c:v>
                      </c:pt>
                      <c:pt idx="413">
                        <c:v>20.69</c:v>
                      </c:pt>
                      <c:pt idx="414">
                        <c:v>21.13</c:v>
                      </c:pt>
                      <c:pt idx="415">
                        <c:v>22.49</c:v>
                      </c:pt>
                      <c:pt idx="416">
                        <c:v>22.64</c:v>
                      </c:pt>
                      <c:pt idx="417">
                        <c:v>22.05</c:v>
                      </c:pt>
                      <c:pt idx="418">
                        <c:v>22.83</c:v>
                      </c:pt>
                      <c:pt idx="419">
                        <c:v>23.18</c:v>
                      </c:pt>
                      <c:pt idx="420">
                        <c:v>22.64</c:v>
                      </c:pt>
                      <c:pt idx="421">
                        <c:v>23.64</c:v>
                      </c:pt>
                      <c:pt idx="422">
                        <c:v>24.08</c:v>
                      </c:pt>
                      <c:pt idx="423">
                        <c:v>23.38</c:v>
                      </c:pt>
                      <c:pt idx="424">
                        <c:v>22.43</c:v>
                      </c:pt>
                      <c:pt idx="425">
                        <c:v>22.17</c:v>
                      </c:pt>
                      <c:pt idx="426">
                        <c:v>22.37</c:v>
                      </c:pt>
                      <c:pt idx="427">
                        <c:v>22</c:v>
                      </c:pt>
                      <c:pt idx="428">
                        <c:v>21.51</c:v>
                      </c:pt>
                      <c:pt idx="429">
                        <c:v>22.1</c:v>
                      </c:pt>
                      <c:pt idx="430">
                        <c:v>22.02</c:v>
                      </c:pt>
                      <c:pt idx="431">
                        <c:v>21.42</c:v>
                      </c:pt>
                      <c:pt idx="432">
                        <c:v>21.76</c:v>
                      </c:pt>
                      <c:pt idx="433">
                        <c:v>21.73</c:v>
                      </c:pt>
                      <c:pt idx="434">
                        <c:v>21.98</c:v>
                      </c:pt>
                      <c:pt idx="435">
                        <c:v>21.59</c:v>
                      </c:pt>
                      <c:pt idx="436">
                        <c:v>22.06</c:v>
                      </c:pt>
                      <c:pt idx="437">
                        <c:v>22.06</c:v>
                      </c:pt>
                      <c:pt idx="438">
                        <c:v>22.26</c:v>
                      </c:pt>
                      <c:pt idx="439">
                        <c:v>22.36</c:v>
                      </c:pt>
                      <c:pt idx="440">
                        <c:v>21.66</c:v>
                      </c:pt>
                      <c:pt idx="441">
                        <c:v>20.95</c:v>
                      </c:pt>
                      <c:pt idx="442">
                        <c:v>20.67</c:v>
                      </c:pt>
                      <c:pt idx="443">
                        <c:v>20.56</c:v>
                      </c:pt>
                      <c:pt idx="444">
                        <c:v>20.39</c:v>
                      </c:pt>
                      <c:pt idx="445">
                        <c:v>19.66</c:v>
                      </c:pt>
                      <c:pt idx="446">
                        <c:v>19.73</c:v>
                      </c:pt>
                      <c:pt idx="447">
                        <c:v>19.170000000000002</c:v>
                      </c:pt>
                      <c:pt idx="448">
                        <c:v>20.43</c:v>
                      </c:pt>
                      <c:pt idx="449">
                        <c:v>20.079999999999998</c:v>
                      </c:pt>
                      <c:pt idx="450">
                        <c:v>20.04</c:v>
                      </c:pt>
                      <c:pt idx="451">
                        <c:v>19.47</c:v>
                      </c:pt>
                      <c:pt idx="452">
                        <c:v>19.02</c:v>
                      </c:pt>
                      <c:pt idx="453">
                        <c:v>20.62</c:v>
                      </c:pt>
                      <c:pt idx="454">
                        <c:v>20.2</c:v>
                      </c:pt>
                      <c:pt idx="455">
                        <c:v>21.35</c:v>
                      </c:pt>
                      <c:pt idx="456">
                        <c:v>21.63</c:v>
                      </c:pt>
                      <c:pt idx="457">
                        <c:v>21.56</c:v>
                      </c:pt>
                      <c:pt idx="458">
                        <c:v>20.78</c:v>
                      </c:pt>
                      <c:pt idx="459">
                        <c:v>20.46</c:v>
                      </c:pt>
                      <c:pt idx="460">
                        <c:v>20</c:v>
                      </c:pt>
                      <c:pt idx="461">
                        <c:v>20.170000000000002</c:v>
                      </c:pt>
                      <c:pt idx="462">
                        <c:v>21.59</c:v>
                      </c:pt>
                      <c:pt idx="463">
                        <c:v>21.58</c:v>
                      </c:pt>
                      <c:pt idx="464">
                        <c:v>21.67</c:v>
                      </c:pt>
                      <c:pt idx="465">
                        <c:v>21.38</c:v>
                      </c:pt>
                      <c:pt idx="466">
                        <c:v>21.51</c:v>
                      </c:pt>
                      <c:pt idx="467">
                        <c:v>21.27</c:v>
                      </c:pt>
                      <c:pt idx="468">
                        <c:v>20.91</c:v>
                      </c:pt>
                      <c:pt idx="469">
                        <c:v>20.78</c:v>
                      </c:pt>
                      <c:pt idx="470">
                        <c:v>20.39</c:v>
                      </c:pt>
                      <c:pt idx="471">
                        <c:v>19.91</c:v>
                      </c:pt>
                      <c:pt idx="472">
                        <c:v>20.11</c:v>
                      </c:pt>
                      <c:pt idx="473">
                        <c:v>20.65</c:v>
                      </c:pt>
                      <c:pt idx="474">
                        <c:v>21</c:v>
                      </c:pt>
                      <c:pt idx="475">
                        <c:v>21.47</c:v>
                      </c:pt>
                      <c:pt idx="476">
                        <c:v>21.09</c:v>
                      </c:pt>
                      <c:pt idx="477">
                        <c:v>20.85</c:v>
                      </c:pt>
                      <c:pt idx="478">
                        <c:v>20.71</c:v>
                      </c:pt>
                      <c:pt idx="479">
                        <c:v>21.46</c:v>
                      </c:pt>
                      <c:pt idx="480">
                        <c:v>21.86</c:v>
                      </c:pt>
                      <c:pt idx="481">
                        <c:v>21.92</c:v>
                      </c:pt>
                      <c:pt idx="482">
                        <c:v>21.65</c:v>
                      </c:pt>
                      <c:pt idx="483">
                        <c:v>21.59</c:v>
                      </c:pt>
                      <c:pt idx="484">
                        <c:v>22.32</c:v>
                      </c:pt>
                      <c:pt idx="485">
                        <c:v>22.48</c:v>
                      </c:pt>
                      <c:pt idx="486">
                        <c:v>22.09</c:v>
                      </c:pt>
                      <c:pt idx="487">
                        <c:v>22.32</c:v>
                      </c:pt>
                      <c:pt idx="488">
                        <c:v>21.52</c:v>
                      </c:pt>
                      <c:pt idx="489">
                        <c:v>21.08</c:v>
                      </c:pt>
                      <c:pt idx="490">
                        <c:v>21.08</c:v>
                      </c:pt>
                      <c:pt idx="491">
                        <c:v>21.33</c:v>
                      </c:pt>
                      <c:pt idx="492">
                        <c:v>21.14</c:v>
                      </c:pt>
                      <c:pt idx="493">
                        <c:v>21.29</c:v>
                      </c:pt>
                      <c:pt idx="494">
                        <c:v>21.5</c:v>
                      </c:pt>
                      <c:pt idx="495">
                        <c:v>21.41</c:v>
                      </c:pt>
                      <c:pt idx="496">
                        <c:v>21.2</c:v>
                      </c:pt>
                      <c:pt idx="497">
                        <c:v>20.71</c:v>
                      </c:pt>
                      <c:pt idx="498">
                        <c:v>20.18</c:v>
                      </c:pt>
                      <c:pt idx="499">
                        <c:v>20.3</c:v>
                      </c:pt>
                      <c:pt idx="500">
                        <c:v>20</c:v>
                      </c:pt>
                      <c:pt idx="501">
                        <c:v>20.100000000000001</c:v>
                      </c:pt>
                      <c:pt idx="502">
                        <c:v>19.989999999999998</c:v>
                      </c:pt>
                      <c:pt idx="503">
                        <c:v>20.34</c:v>
                      </c:pt>
                      <c:pt idx="504">
                        <c:v>20.079999999999998</c:v>
                      </c:pt>
                      <c:pt idx="505">
                        <c:v>19.78</c:v>
                      </c:pt>
                      <c:pt idx="506">
                        <c:v>19.72</c:v>
                      </c:pt>
                      <c:pt idx="507">
                        <c:v>19.600000000000001</c:v>
                      </c:pt>
                      <c:pt idx="508">
                        <c:v>19.989999999999998</c:v>
                      </c:pt>
                      <c:pt idx="509">
                        <c:v>18.920000000000002</c:v>
                      </c:pt>
                      <c:pt idx="510">
                        <c:v>18.670000000000002</c:v>
                      </c:pt>
                      <c:pt idx="511">
                        <c:v>18.72</c:v>
                      </c:pt>
                      <c:pt idx="512">
                        <c:v>18.18</c:v>
                      </c:pt>
                      <c:pt idx="513">
                        <c:v>18.670000000000002</c:v>
                      </c:pt>
                      <c:pt idx="514">
                        <c:v>18.97</c:v>
                      </c:pt>
                      <c:pt idx="515">
                        <c:v>19.14</c:v>
                      </c:pt>
                      <c:pt idx="516">
                        <c:v>18.579999999999998</c:v>
                      </c:pt>
                      <c:pt idx="517">
                        <c:v>18.28</c:v>
                      </c:pt>
                      <c:pt idx="518">
                        <c:v>18.47</c:v>
                      </c:pt>
                      <c:pt idx="519">
                        <c:v>17.989999999999998</c:v>
                      </c:pt>
                      <c:pt idx="520">
                        <c:v>17.420000000000002</c:v>
                      </c:pt>
                      <c:pt idx="521">
                        <c:v>17.63</c:v>
                      </c:pt>
                      <c:pt idx="522">
                        <c:v>17.59</c:v>
                      </c:pt>
                      <c:pt idx="523">
                        <c:v>16.95</c:v>
                      </c:pt>
                      <c:pt idx="524">
                        <c:v>16.690000000000001</c:v>
                      </c:pt>
                      <c:pt idx="525">
                        <c:v>16.43</c:v>
                      </c:pt>
                      <c:pt idx="526">
                        <c:v>16.48</c:v>
                      </c:pt>
                      <c:pt idx="527">
                        <c:v>16.23</c:v>
                      </c:pt>
                      <c:pt idx="528">
                        <c:v>16.21</c:v>
                      </c:pt>
                      <c:pt idx="529">
                        <c:v>15.64</c:v>
                      </c:pt>
                      <c:pt idx="530">
                        <c:v>16.649999999999999</c:v>
                      </c:pt>
                      <c:pt idx="531">
                        <c:v>15.7</c:v>
                      </c:pt>
                      <c:pt idx="532">
                        <c:v>15.59</c:v>
                      </c:pt>
                      <c:pt idx="533">
                        <c:v>15.15</c:v>
                      </c:pt>
                      <c:pt idx="534">
                        <c:v>14.37</c:v>
                      </c:pt>
                      <c:pt idx="535">
                        <c:v>13.93</c:v>
                      </c:pt>
                      <c:pt idx="536">
                        <c:v>15.75</c:v>
                      </c:pt>
                      <c:pt idx="537">
                        <c:v>16.43</c:v>
                      </c:pt>
                      <c:pt idx="538">
                        <c:v>16.77</c:v>
                      </c:pt>
                      <c:pt idx="539">
                        <c:v>16.829999999999998</c:v>
                      </c:pt>
                      <c:pt idx="540">
                        <c:v>18.239999999999998</c:v>
                      </c:pt>
                      <c:pt idx="541">
                        <c:v>18.22</c:v>
                      </c:pt>
                      <c:pt idx="542">
                        <c:v>16.989999999999998</c:v>
                      </c:pt>
                      <c:pt idx="543">
                        <c:v>16.93</c:v>
                      </c:pt>
                      <c:pt idx="544">
                        <c:v>16.13</c:v>
                      </c:pt>
                      <c:pt idx="545">
                        <c:v>17.440000000000001</c:v>
                      </c:pt>
                      <c:pt idx="546">
                        <c:v>17.71</c:v>
                      </c:pt>
                      <c:pt idx="547">
                        <c:v>17.55</c:v>
                      </c:pt>
                      <c:pt idx="548">
                        <c:v>17.55</c:v>
                      </c:pt>
                      <c:pt idx="549">
                        <c:v>17.399999999999999</c:v>
                      </c:pt>
                      <c:pt idx="550">
                        <c:v>18.28</c:v>
                      </c:pt>
                      <c:pt idx="551">
                        <c:v>18.100000000000001</c:v>
                      </c:pt>
                      <c:pt idx="552">
                        <c:v>17.21</c:v>
                      </c:pt>
                      <c:pt idx="553">
                        <c:v>17.8</c:v>
                      </c:pt>
                      <c:pt idx="554">
                        <c:v>18.100000000000001</c:v>
                      </c:pt>
                      <c:pt idx="555">
                        <c:v>17.18</c:v>
                      </c:pt>
                      <c:pt idx="556">
                        <c:v>16.690000000000001</c:v>
                      </c:pt>
                      <c:pt idx="557">
                        <c:v>17.21</c:v>
                      </c:pt>
                      <c:pt idx="558">
                        <c:v>17.329999999999998</c:v>
                      </c:pt>
                      <c:pt idx="559">
                        <c:v>16.66</c:v>
                      </c:pt>
                      <c:pt idx="560">
                        <c:v>16.18</c:v>
                      </c:pt>
                      <c:pt idx="561">
                        <c:v>16.510000000000002</c:v>
                      </c:pt>
                      <c:pt idx="562">
                        <c:v>16.21</c:v>
                      </c:pt>
                      <c:pt idx="563">
                        <c:v>16.82</c:v>
                      </c:pt>
                      <c:pt idx="564">
                        <c:v>16.23</c:v>
                      </c:pt>
                      <c:pt idx="565">
                        <c:v>16.36</c:v>
                      </c:pt>
                      <c:pt idx="566">
                        <c:v>16.68</c:v>
                      </c:pt>
                      <c:pt idx="567">
                        <c:v>17.350000000000001</c:v>
                      </c:pt>
                      <c:pt idx="568">
                        <c:v>17.38</c:v>
                      </c:pt>
                      <c:pt idx="569">
                        <c:v>17.62</c:v>
                      </c:pt>
                      <c:pt idx="570">
                        <c:v>17.89</c:v>
                      </c:pt>
                      <c:pt idx="571">
                        <c:v>17.02</c:v>
                      </c:pt>
                      <c:pt idx="572">
                        <c:v>17.64</c:v>
                      </c:pt>
                      <c:pt idx="573">
                        <c:v>18.399999999999999</c:v>
                      </c:pt>
                      <c:pt idx="574">
                        <c:v>17.22</c:v>
                      </c:pt>
                      <c:pt idx="575">
                        <c:v>17.010000000000002</c:v>
                      </c:pt>
                      <c:pt idx="576">
                        <c:v>17.399999999999999</c:v>
                      </c:pt>
                      <c:pt idx="577">
                        <c:v>17.16</c:v>
                      </c:pt>
                      <c:pt idx="578">
                        <c:v>15.49</c:v>
                      </c:pt>
                      <c:pt idx="579">
                        <c:v>16.649999999999999</c:v>
                      </c:pt>
                      <c:pt idx="580">
                        <c:v>15.05</c:v>
                      </c:pt>
                      <c:pt idx="581">
                        <c:v>16.23</c:v>
                      </c:pt>
                      <c:pt idx="582">
                        <c:v>18.149999999999999</c:v>
                      </c:pt>
                      <c:pt idx="583">
                        <c:v>16.670000000000002</c:v>
                      </c:pt>
                      <c:pt idx="584">
                        <c:v>16.62</c:v>
                      </c:pt>
                      <c:pt idx="585">
                        <c:v>16.43</c:v>
                      </c:pt>
                      <c:pt idx="586">
                        <c:v>16.89</c:v>
                      </c:pt>
                      <c:pt idx="587">
                        <c:v>17.350000000000001</c:v>
                      </c:pt>
                      <c:pt idx="588">
                        <c:v>15.06</c:v>
                      </c:pt>
                      <c:pt idx="589">
                        <c:v>16.13</c:v>
                      </c:pt>
                      <c:pt idx="590">
                        <c:v>16.77</c:v>
                      </c:pt>
                      <c:pt idx="591">
                        <c:v>15.93</c:v>
                      </c:pt>
                      <c:pt idx="592">
                        <c:v>15.23</c:v>
                      </c:pt>
                      <c:pt idx="593">
                        <c:v>14.44</c:v>
                      </c:pt>
                      <c:pt idx="594">
                        <c:v>12.91</c:v>
                      </c:pt>
                      <c:pt idx="595">
                        <c:v>12.39</c:v>
                      </c:pt>
                      <c:pt idx="596">
                        <c:v>11.11</c:v>
                      </c:pt>
                      <c:pt idx="597">
                        <c:v>12.25</c:v>
                      </c:pt>
                      <c:pt idx="598">
                        <c:v>13.21</c:v>
                      </c:pt>
                      <c:pt idx="599">
                        <c:v>14.06</c:v>
                      </c:pt>
                      <c:pt idx="600">
                        <c:v>12.53</c:v>
                      </c:pt>
                      <c:pt idx="601">
                        <c:v>12.82</c:v>
                      </c:pt>
                      <c:pt idx="602">
                        <c:v>12.45</c:v>
                      </c:pt>
                      <c:pt idx="603">
                        <c:v>13.07</c:v>
                      </c:pt>
                      <c:pt idx="604">
                        <c:v>12.67</c:v>
                      </c:pt>
                      <c:pt idx="605">
                        <c:v>11.88</c:v>
                      </c:pt>
                      <c:pt idx="606">
                        <c:v>11.75</c:v>
                      </c:pt>
                      <c:pt idx="607">
                        <c:v>10.99</c:v>
                      </c:pt>
                      <c:pt idx="608">
                        <c:v>10.69</c:v>
                      </c:pt>
                      <c:pt idx="609">
                        <c:v>12.37</c:v>
                      </c:pt>
                      <c:pt idx="610">
                        <c:v>11.61</c:v>
                      </c:pt>
                      <c:pt idx="611">
                        <c:v>12.01</c:v>
                      </c:pt>
                      <c:pt idx="612">
                        <c:v>12.6</c:v>
                      </c:pt>
                      <c:pt idx="613">
                        <c:v>12.67</c:v>
                      </c:pt>
                      <c:pt idx="614">
                        <c:v>13.38</c:v>
                      </c:pt>
                      <c:pt idx="615">
                        <c:v>12.16</c:v>
                      </c:pt>
                      <c:pt idx="616">
                        <c:v>11.32</c:v>
                      </c:pt>
                      <c:pt idx="617">
                        <c:v>11.54</c:v>
                      </c:pt>
                      <c:pt idx="618">
                        <c:v>11.19</c:v>
                      </c:pt>
                      <c:pt idx="619">
                        <c:v>10.81</c:v>
                      </c:pt>
                      <c:pt idx="620">
                        <c:v>10.14</c:v>
                      </c:pt>
                      <c:pt idx="621">
                        <c:v>10.88</c:v>
                      </c:pt>
                      <c:pt idx="622">
                        <c:v>10.33</c:v>
                      </c:pt>
                      <c:pt idx="623">
                        <c:v>9.67</c:v>
                      </c:pt>
                      <c:pt idx="624">
                        <c:v>9.5299999999999994</c:v>
                      </c:pt>
                      <c:pt idx="625">
                        <c:v>8.5299999999999994</c:v>
                      </c:pt>
                      <c:pt idx="626">
                        <c:v>7.62</c:v>
                      </c:pt>
                      <c:pt idx="627">
                        <c:v>7.85</c:v>
                      </c:pt>
                      <c:pt idx="628">
                        <c:v>9.0399999999999991</c:v>
                      </c:pt>
                      <c:pt idx="629">
                        <c:v>9.57</c:v>
                      </c:pt>
                      <c:pt idx="630">
                        <c:v>10.02</c:v>
                      </c:pt>
                      <c:pt idx="631">
                        <c:v>10.27</c:v>
                      </c:pt>
                      <c:pt idx="632">
                        <c:v>8.56</c:v>
                      </c:pt>
                      <c:pt idx="633">
                        <c:v>9.26</c:v>
                      </c:pt>
                      <c:pt idx="634">
                        <c:v>9.73</c:v>
                      </c:pt>
                      <c:pt idx="635">
                        <c:v>9.6300000000000008</c:v>
                      </c:pt>
                      <c:pt idx="636">
                        <c:v>10.39</c:v>
                      </c:pt>
                      <c:pt idx="637">
                        <c:v>11.09</c:v>
                      </c:pt>
                      <c:pt idx="638">
                        <c:v>10.64</c:v>
                      </c:pt>
                      <c:pt idx="639">
                        <c:v>10.46</c:v>
                      </c:pt>
                      <c:pt idx="640">
                        <c:v>9.65</c:v>
                      </c:pt>
                      <c:pt idx="641">
                        <c:v>9.84</c:v>
                      </c:pt>
                      <c:pt idx="642">
                        <c:v>9.43</c:v>
                      </c:pt>
                      <c:pt idx="643">
                        <c:v>10.49</c:v>
                      </c:pt>
                      <c:pt idx="644">
                        <c:v>10.39</c:v>
                      </c:pt>
                      <c:pt idx="645">
                        <c:v>10.09</c:v>
                      </c:pt>
                      <c:pt idx="646">
                        <c:v>9.92</c:v>
                      </c:pt>
                      <c:pt idx="647">
                        <c:v>9.57</c:v>
                      </c:pt>
                      <c:pt idx="648">
                        <c:v>9.34</c:v>
                      </c:pt>
                      <c:pt idx="649">
                        <c:v>9.5500000000000007</c:v>
                      </c:pt>
                      <c:pt idx="650">
                        <c:v>9.56</c:v>
                      </c:pt>
                      <c:pt idx="651">
                        <c:v>9.4700000000000006</c:v>
                      </c:pt>
                      <c:pt idx="652">
                        <c:v>9.84</c:v>
                      </c:pt>
                      <c:pt idx="653">
                        <c:v>10.16</c:v>
                      </c:pt>
                      <c:pt idx="654">
                        <c:v>10.27</c:v>
                      </c:pt>
                      <c:pt idx="655">
                        <c:v>10.1</c:v>
                      </c:pt>
                      <c:pt idx="656">
                        <c:v>10.26</c:v>
                      </c:pt>
                      <c:pt idx="657">
                        <c:v>9.73</c:v>
                      </c:pt>
                      <c:pt idx="658">
                        <c:v>9.69</c:v>
                      </c:pt>
                      <c:pt idx="659">
                        <c:v>9.3800000000000008</c:v>
                      </c:pt>
                      <c:pt idx="660">
                        <c:v>8.8800000000000008</c:v>
                      </c:pt>
                      <c:pt idx="661">
                        <c:v>9</c:v>
                      </c:pt>
                      <c:pt idx="662">
                        <c:v>8.49</c:v>
                      </c:pt>
                      <c:pt idx="663">
                        <c:v>8.1</c:v>
                      </c:pt>
                      <c:pt idx="664">
                        <c:v>7.85</c:v>
                      </c:pt>
                      <c:pt idx="665">
                        <c:v>6.55</c:v>
                      </c:pt>
                      <c:pt idx="666">
                        <c:v>7.52</c:v>
                      </c:pt>
                      <c:pt idx="667">
                        <c:v>7.06</c:v>
                      </c:pt>
                      <c:pt idx="668">
                        <c:v>7.29</c:v>
                      </c:pt>
                      <c:pt idx="669">
                        <c:v>7.16</c:v>
                      </c:pt>
                      <c:pt idx="670">
                        <c:v>7.41</c:v>
                      </c:pt>
                      <c:pt idx="671">
                        <c:v>8.36</c:v>
                      </c:pt>
                      <c:pt idx="672">
                        <c:v>7.71</c:v>
                      </c:pt>
                      <c:pt idx="673">
                        <c:v>7.5</c:v>
                      </c:pt>
                      <c:pt idx="674">
                        <c:v>7.5</c:v>
                      </c:pt>
                      <c:pt idx="675">
                        <c:v>7.36</c:v>
                      </c:pt>
                      <c:pt idx="676">
                        <c:v>7.28</c:v>
                      </c:pt>
                      <c:pt idx="677">
                        <c:v>7.39</c:v>
                      </c:pt>
                      <c:pt idx="678">
                        <c:v>7.94</c:v>
                      </c:pt>
                      <c:pt idx="679">
                        <c:v>8.0299999999999994</c:v>
                      </c:pt>
                      <c:pt idx="680">
                        <c:v>7.21</c:v>
                      </c:pt>
                      <c:pt idx="681">
                        <c:v>7.56</c:v>
                      </c:pt>
                      <c:pt idx="682">
                        <c:v>7.46</c:v>
                      </c:pt>
                      <c:pt idx="683">
                        <c:v>7.18</c:v>
                      </c:pt>
                      <c:pt idx="684">
                        <c:v>6.47</c:v>
                      </c:pt>
                      <c:pt idx="685">
                        <c:v>6.47</c:v>
                      </c:pt>
                      <c:pt idx="686">
                        <c:v>6.12</c:v>
                      </c:pt>
                      <c:pt idx="687">
                        <c:v>6.04</c:v>
                      </c:pt>
                      <c:pt idx="688">
                        <c:v>5.82</c:v>
                      </c:pt>
                      <c:pt idx="689">
                        <c:v>6.53</c:v>
                      </c:pt>
                      <c:pt idx="690">
                        <c:v>6.49</c:v>
                      </c:pt>
                      <c:pt idx="691">
                        <c:v>6.59</c:v>
                      </c:pt>
                      <c:pt idx="692">
                        <c:v>6.17</c:v>
                      </c:pt>
                      <c:pt idx="693">
                        <c:v>5.78</c:v>
                      </c:pt>
                      <c:pt idx="694">
                        <c:v>5.66</c:v>
                      </c:pt>
                      <c:pt idx="695">
                        <c:v>5.59</c:v>
                      </c:pt>
                      <c:pt idx="696">
                        <c:v>5.0599999999999996</c:v>
                      </c:pt>
                      <c:pt idx="697">
                        <c:v>5.01</c:v>
                      </c:pt>
                      <c:pt idx="698">
                        <c:v>5.08</c:v>
                      </c:pt>
                      <c:pt idx="699">
                        <c:v>5.83</c:v>
                      </c:pt>
                      <c:pt idx="700">
                        <c:v>5.99</c:v>
                      </c:pt>
                      <c:pt idx="701">
                        <c:v>6.6</c:v>
                      </c:pt>
                      <c:pt idx="702">
                        <c:v>6.64</c:v>
                      </c:pt>
                      <c:pt idx="703">
                        <c:v>6.51</c:v>
                      </c:pt>
                      <c:pt idx="704">
                        <c:v>6.94</c:v>
                      </c:pt>
                      <c:pt idx="705">
                        <c:v>7.63</c:v>
                      </c:pt>
                      <c:pt idx="706">
                        <c:v>7.03</c:v>
                      </c:pt>
                      <c:pt idx="707">
                        <c:v>6.6</c:v>
                      </c:pt>
                      <c:pt idx="708">
                        <c:v>7.69</c:v>
                      </c:pt>
                      <c:pt idx="709">
                        <c:v>7.32</c:v>
                      </c:pt>
                      <c:pt idx="710">
                        <c:v>7.56</c:v>
                      </c:pt>
                      <c:pt idx="711">
                        <c:v>7.65</c:v>
                      </c:pt>
                      <c:pt idx="712">
                        <c:v>7.41</c:v>
                      </c:pt>
                      <c:pt idx="713">
                        <c:v>6.77</c:v>
                      </c:pt>
                      <c:pt idx="714">
                        <c:v>7.15</c:v>
                      </c:pt>
                      <c:pt idx="715">
                        <c:v>7.35</c:v>
                      </c:pt>
                      <c:pt idx="716">
                        <c:v>7.55</c:v>
                      </c:pt>
                      <c:pt idx="717">
                        <c:v>7.86</c:v>
                      </c:pt>
                      <c:pt idx="718">
                        <c:v>7.65</c:v>
                      </c:pt>
                      <c:pt idx="719">
                        <c:v>7.42</c:v>
                      </c:pt>
                      <c:pt idx="720">
                        <c:v>7.46</c:v>
                      </c:pt>
                      <c:pt idx="721">
                        <c:v>8.6199999999999992</c:v>
                      </c:pt>
                      <c:pt idx="722">
                        <c:v>8.99</c:v>
                      </c:pt>
                      <c:pt idx="723">
                        <c:v>8.4</c:v>
                      </c:pt>
                      <c:pt idx="724">
                        <c:v>8.8000000000000007</c:v>
                      </c:pt>
                      <c:pt idx="725">
                        <c:v>8.9</c:v>
                      </c:pt>
                      <c:pt idx="726">
                        <c:v>9.01</c:v>
                      </c:pt>
                      <c:pt idx="727">
                        <c:v>8.01</c:v>
                      </c:pt>
                      <c:pt idx="728">
                        <c:v>8.6</c:v>
                      </c:pt>
                      <c:pt idx="729">
                        <c:v>8.2899999999999991</c:v>
                      </c:pt>
                      <c:pt idx="730">
                        <c:v>8.68</c:v>
                      </c:pt>
                      <c:pt idx="731">
                        <c:v>8.8699999999999992</c:v>
                      </c:pt>
                      <c:pt idx="732">
                        <c:v>8.73</c:v>
                      </c:pt>
                      <c:pt idx="733">
                        <c:v>8.4600000000000009</c:v>
                      </c:pt>
                      <c:pt idx="734">
                        <c:v>8.83</c:v>
                      </c:pt>
                      <c:pt idx="735">
                        <c:v>8.6999999999999993</c:v>
                      </c:pt>
                      <c:pt idx="736">
                        <c:v>8.64</c:v>
                      </c:pt>
                      <c:pt idx="737">
                        <c:v>9.52</c:v>
                      </c:pt>
                      <c:pt idx="738">
                        <c:v>9.3800000000000008</c:v>
                      </c:pt>
                      <c:pt idx="739">
                        <c:v>10.119999999999999</c:v>
                      </c:pt>
                      <c:pt idx="740">
                        <c:v>9.83</c:v>
                      </c:pt>
                      <c:pt idx="741">
                        <c:v>10.56</c:v>
                      </c:pt>
                      <c:pt idx="742">
                        <c:v>9.9499999999999993</c:v>
                      </c:pt>
                      <c:pt idx="743">
                        <c:v>9.73</c:v>
                      </c:pt>
                      <c:pt idx="744">
                        <c:v>9.24</c:v>
                      </c:pt>
                      <c:pt idx="745">
                        <c:v>9.5500000000000007</c:v>
                      </c:pt>
                      <c:pt idx="746">
                        <c:v>9.35</c:v>
                      </c:pt>
                      <c:pt idx="747">
                        <c:v>9.9700000000000006</c:v>
                      </c:pt>
                      <c:pt idx="748">
                        <c:v>9.77</c:v>
                      </c:pt>
                      <c:pt idx="749">
                        <c:v>9.51</c:v>
                      </c:pt>
                      <c:pt idx="750">
                        <c:v>9.52</c:v>
                      </c:pt>
                      <c:pt idx="751">
                        <c:v>9.4600000000000009</c:v>
                      </c:pt>
                      <c:pt idx="752">
                        <c:v>9.77</c:v>
                      </c:pt>
                      <c:pt idx="753">
                        <c:v>9.4700000000000006</c:v>
                      </c:pt>
                      <c:pt idx="754">
                        <c:v>9.74</c:v>
                      </c:pt>
                      <c:pt idx="755">
                        <c:v>9.92</c:v>
                      </c:pt>
                      <c:pt idx="756">
                        <c:v>10.029999999999999</c:v>
                      </c:pt>
                      <c:pt idx="757">
                        <c:v>9.86</c:v>
                      </c:pt>
                      <c:pt idx="758">
                        <c:v>9.73</c:v>
                      </c:pt>
                      <c:pt idx="759">
                        <c:v>10.08</c:v>
                      </c:pt>
                      <c:pt idx="760">
                        <c:v>9.99</c:v>
                      </c:pt>
                      <c:pt idx="761">
                        <c:v>10.07</c:v>
                      </c:pt>
                      <c:pt idx="762">
                        <c:v>10.14</c:v>
                      </c:pt>
                      <c:pt idx="763">
                        <c:v>9.99</c:v>
                      </c:pt>
                      <c:pt idx="764">
                        <c:v>10.07</c:v>
                      </c:pt>
                      <c:pt idx="765">
                        <c:v>10.130000000000001</c:v>
                      </c:pt>
                      <c:pt idx="766">
                        <c:v>9.8699999999999992</c:v>
                      </c:pt>
                      <c:pt idx="767">
                        <c:v>9.6999999999999993</c:v>
                      </c:pt>
                      <c:pt idx="768">
                        <c:v>9.42</c:v>
                      </c:pt>
                      <c:pt idx="769">
                        <c:v>9.65</c:v>
                      </c:pt>
                      <c:pt idx="770">
                        <c:v>9.77</c:v>
                      </c:pt>
                      <c:pt idx="771">
                        <c:v>9.1999999999999993</c:v>
                      </c:pt>
                      <c:pt idx="772">
                        <c:v>9.3000000000000007</c:v>
                      </c:pt>
                      <c:pt idx="773">
                        <c:v>9.42</c:v>
                      </c:pt>
                      <c:pt idx="774">
                        <c:v>9.6199999999999992</c:v>
                      </c:pt>
                      <c:pt idx="775">
                        <c:v>9.67</c:v>
                      </c:pt>
                      <c:pt idx="776">
                        <c:v>9.7899999999999991</c:v>
                      </c:pt>
                      <c:pt idx="777">
                        <c:v>9.69</c:v>
                      </c:pt>
                      <c:pt idx="778">
                        <c:v>9.64</c:v>
                      </c:pt>
                      <c:pt idx="779">
                        <c:v>9.3000000000000007</c:v>
                      </c:pt>
                      <c:pt idx="780">
                        <c:v>9.31</c:v>
                      </c:pt>
                      <c:pt idx="781">
                        <c:v>9.17</c:v>
                      </c:pt>
                      <c:pt idx="782">
                        <c:v>9.01</c:v>
                      </c:pt>
                      <c:pt idx="783">
                        <c:v>9.1300000000000008</c:v>
                      </c:pt>
                      <c:pt idx="784">
                        <c:v>9</c:v>
                      </c:pt>
                      <c:pt idx="785">
                        <c:v>9.58</c:v>
                      </c:pt>
                      <c:pt idx="786">
                        <c:v>9.5399999999999991</c:v>
                      </c:pt>
                      <c:pt idx="787">
                        <c:v>9.9499999999999993</c:v>
                      </c:pt>
                      <c:pt idx="788">
                        <c:v>9.91</c:v>
                      </c:pt>
                      <c:pt idx="789">
                        <c:v>9.85</c:v>
                      </c:pt>
                      <c:pt idx="790">
                        <c:v>9.93</c:v>
                      </c:pt>
                      <c:pt idx="791">
                        <c:v>9.84</c:v>
                      </c:pt>
                      <c:pt idx="792">
                        <c:v>9.85</c:v>
                      </c:pt>
                      <c:pt idx="793">
                        <c:v>10.130000000000001</c:v>
                      </c:pt>
                      <c:pt idx="794">
                        <c:v>10.07</c:v>
                      </c:pt>
                      <c:pt idx="795">
                        <c:v>10.24</c:v>
                      </c:pt>
                      <c:pt idx="796">
                        <c:v>10.210000000000001</c:v>
                      </c:pt>
                      <c:pt idx="797">
                        <c:v>10.210000000000001</c:v>
                      </c:pt>
                      <c:pt idx="798">
                        <c:v>10.45</c:v>
                      </c:pt>
                      <c:pt idx="799">
                        <c:v>10.55</c:v>
                      </c:pt>
                      <c:pt idx="800">
                        <c:v>10.82</c:v>
                      </c:pt>
                      <c:pt idx="801">
                        <c:v>11.04</c:v>
                      </c:pt>
                      <c:pt idx="802">
                        <c:v>11.42</c:v>
                      </c:pt>
                      <c:pt idx="803">
                        <c:v>11.34</c:v>
                      </c:pt>
                      <c:pt idx="804">
                        <c:v>11.64</c:v>
                      </c:pt>
                      <c:pt idx="805">
                        <c:v>11.59</c:v>
                      </c:pt>
                      <c:pt idx="806">
                        <c:v>11.16</c:v>
                      </c:pt>
                      <c:pt idx="807">
                        <c:v>11.39</c:v>
                      </c:pt>
                      <c:pt idx="808">
                        <c:v>11.62</c:v>
                      </c:pt>
                      <c:pt idx="809">
                        <c:v>11.55</c:v>
                      </c:pt>
                      <c:pt idx="810">
                        <c:v>11.06</c:v>
                      </c:pt>
                      <c:pt idx="811">
                        <c:v>11.29</c:v>
                      </c:pt>
                      <c:pt idx="812">
                        <c:v>11.28</c:v>
                      </c:pt>
                      <c:pt idx="813">
                        <c:v>11.58</c:v>
                      </c:pt>
                      <c:pt idx="814">
                        <c:v>11.8</c:v>
                      </c:pt>
                      <c:pt idx="815">
                        <c:v>11.71</c:v>
                      </c:pt>
                      <c:pt idx="816">
                        <c:v>11.86</c:v>
                      </c:pt>
                      <c:pt idx="817">
                        <c:v>11.83</c:v>
                      </c:pt>
                      <c:pt idx="818">
                        <c:v>11.95</c:v>
                      </c:pt>
                      <c:pt idx="819">
                        <c:v>11.97</c:v>
                      </c:pt>
                      <c:pt idx="820">
                        <c:v>11.92</c:v>
                      </c:pt>
                      <c:pt idx="821">
                        <c:v>11.28</c:v>
                      </c:pt>
                      <c:pt idx="822">
                        <c:v>11.19</c:v>
                      </c:pt>
                      <c:pt idx="823">
                        <c:v>11.41</c:v>
                      </c:pt>
                      <c:pt idx="824">
                        <c:v>11.54</c:v>
                      </c:pt>
                      <c:pt idx="825">
                        <c:v>11.58</c:v>
                      </c:pt>
                      <c:pt idx="826">
                        <c:v>11.76</c:v>
                      </c:pt>
                      <c:pt idx="827">
                        <c:v>11.86</c:v>
                      </c:pt>
                      <c:pt idx="828">
                        <c:v>11.79</c:v>
                      </c:pt>
                      <c:pt idx="829">
                        <c:v>11.94</c:v>
                      </c:pt>
                      <c:pt idx="830">
                        <c:v>11.97</c:v>
                      </c:pt>
                      <c:pt idx="831">
                        <c:v>12.38</c:v>
                      </c:pt>
                      <c:pt idx="832">
                        <c:v>12.34</c:v>
                      </c:pt>
                      <c:pt idx="833">
                        <c:v>12.28</c:v>
                      </c:pt>
                      <c:pt idx="834">
                        <c:v>12.17</c:v>
                      </c:pt>
                      <c:pt idx="835">
                        <c:v>12.44</c:v>
                      </c:pt>
                      <c:pt idx="836">
                        <c:v>12.19</c:v>
                      </c:pt>
                      <c:pt idx="837">
                        <c:v>11.95</c:v>
                      </c:pt>
                      <c:pt idx="838">
                        <c:v>11.84</c:v>
                      </c:pt>
                      <c:pt idx="839">
                        <c:v>12.23</c:v>
                      </c:pt>
                      <c:pt idx="840">
                        <c:v>12.18</c:v>
                      </c:pt>
                      <c:pt idx="841">
                        <c:v>12.12</c:v>
                      </c:pt>
                      <c:pt idx="842">
                        <c:v>11.58</c:v>
                      </c:pt>
                      <c:pt idx="843">
                        <c:v>11.59</c:v>
                      </c:pt>
                      <c:pt idx="844">
                        <c:v>11.96</c:v>
                      </c:pt>
                      <c:pt idx="845">
                        <c:v>12.11</c:v>
                      </c:pt>
                      <c:pt idx="846">
                        <c:v>12.24</c:v>
                      </c:pt>
                      <c:pt idx="847">
                        <c:v>12.26</c:v>
                      </c:pt>
                      <c:pt idx="848">
                        <c:v>12.36</c:v>
                      </c:pt>
                      <c:pt idx="849">
                        <c:v>12.46</c:v>
                      </c:pt>
                      <c:pt idx="850">
                        <c:v>12.34</c:v>
                      </c:pt>
                      <c:pt idx="851">
                        <c:v>12.76</c:v>
                      </c:pt>
                      <c:pt idx="852">
                        <c:v>12.65</c:v>
                      </c:pt>
                      <c:pt idx="853">
                        <c:v>12.35</c:v>
                      </c:pt>
                      <c:pt idx="854">
                        <c:v>12.4</c:v>
                      </c:pt>
                      <c:pt idx="855">
                        <c:v>12.31</c:v>
                      </c:pt>
                      <c:pt idx="856">
                        <c:v>12.07</c:v>
                      </c:pt>
                      <c:pt idx="857">
                        <c:v>12.43</c:v>
                      </c:pt>
                      <c:pt idx="858">
                        <c:v>12.25</c:v>
                      </c:pt>
                      <c:pt idx="859">
                        <c:v>11.93</c:v>
                      </c:pt>
                      <c:pt idx="860">
                        <c:v>11.84</c:v>
                      </c:pt>
                      <c:pt idx="861">
                        <c:v>11.48</c:v>
                      </c:pt>
                      <c:pt idx="862">
                        <c:v>11.96</c:v>
                      </c:pt>
                      <c:pt idx="863">
                        <c:v>11.4</c:v>
                      </c:pt>
                      <c:pt idx="864">
                        <c:v>11.49</c:v>
                      </c:pt>
                      <c:pt idx="865">
                        <c:v>11.53</c:v>
                      </c:pt>
                      <c:pt idx="866">
                        <c:v>11.36</c:v>
                      </c:pt>
                      <c:pt idx="867">
                        <c:v>11.66</c:v>
                      </c:pt>
                      <c:pt idx="868">
                        <c:v>11.61</c:v>
                      </c:pt>
                      <c:pt idx="869">
                        <c:v>12.02</c:v>
                      </c:pt>
                      <c:pt idx="870">
                        <c:v>11.98</c:v>
                      </c:pt>
                      <c:pt idx="871">
                        <c:v>12.14</c:v>
                      </c:pt>
                      <c:pt idx="872">
                        <c:v>11.92</c:v>
                      </c:pt>
                      <c:pt idx="873">
                        <c:v>11.89</c:v>
                      </c:pt>
                      <c:pt idx="874">
                        <c:v>12.02</c:v>
                      </c:pt>
                      <c:pt idx="875">
                        <c:v>12.05</c:v>
                      </c:pt>
                      <c:pt idx="876">
                        <c:v>12.15</c:v>
                      </c:pt>
                      <c:pt idx="877">
                        <c:v>11.92</c:v>
                      </c:pt>
                      <c:pt idx="878">
                        <c:v>11.84</c:v>
                      </c:pt>
                      <c:pt idx="879">
                        <c:v>12.01</c:v>
                      </c:pt>
                      <c:pt idx="880">
                        <c:v>11.92</c:v>
                      </c:pt>
                      <c:pt idx="881">
                        <c:v>11.9</c:v>
                      </c:pt>
                      <c:pt idx="882">
                        <c:v>11.58</c:v>
                      </c:pt>
                      <c:pt idx="883">
                        <c:v>11.89</c:v>
                      </c:pt>
                      <c:pt idx="884">
                        <c:v>11.9</c:v>
                      </c:pt>
                      <c:pt idx="885">
                        <c:v>11.89</c:v>
                      </c:pt>
                      <c:pt idx="886">
                        <c:v>11.65</c:v>
                      </c:pt>
                      <c:pt idx="887">
                        <c:v>11.87</c:v>
                      </c:pt>
                      <c:pt idx="888">
                        <c:v>11.67</c:v>
                      </c:pt>
                      <c:pt idx="889">
                        <c:v>11.57</c:v>
                      </c:pt>
                      <c:pt idx="890">
                        <c:v>11.61</c:v>
                      </c:pt>
                      <c:pt idx="891">
                        <c:v>11.59</c:v>
                      </c:pt>
                      <c:pt idx="892">
                        <c:v>11.67</c:v>
                      </c:pt>
                      <c:pt idx="893">
                        <c:v>11.74</c:v>
                      </c:pt>
                      <c:pt idx="894">
                        <c:v>11.55</c:v>
                      </c:pt>
                      <c:pt idx="895">
                        <c:v>11.62</c:v>
                      </c:pt>
                      <c:pt idx="896">
                        <c:v>11.41</c:v>
                      </c:pt>
                      <c:pt idx="897">
                        <c:v>11.54</c:v>
                      </c:pt>
                      <c:pt idx="898">
                        <c:v>11.71</c:v>
                      </c:pt>
                      <c:pt idx="899">
                        <c:v>11.73</c:v>
                      </c:pt>
                      <c:pt idx="900">
                        <c:v>11.68</c:v>
                      </c:pt>
                      <c:pt idx="901">
                        <c:v>11.79</c:v>
                      </c:pt>
                      <c:pt idx="902">
                        <c:v>11.75</c:v>
                      </c:pt>
                      <c:pt idx="903">
                        <c:v>11.7</c:v>
                      </c:pt>
                      <c:pt idx="904">
                        <c:v>11.71</c:v>
                      </c:pt>
                      <c:pt idx="905">
                        <c:v>11.68</c:v>
                      </c:pt>
                      <c:pt idx="906">
                        <c:v>11.92</c:v>
                      </c:pt>
                      <c:pt idx="907">
                        <c:v>12.14</c:v>
                      </c:pt>
                      <c:pt idx="908">
                        <c:v>12.16</c:v>
                      </c:pt>
                      <c:pt idx="909">
                        <c:v>12.42</c:v>
                      </c:pt>
                      <c:pt idx="910">
                        <c:v>12.35</c:v>
                      </c:pt>
                      <c:pt idx="911">
                        <c:v>12.35</c:v>
                      </c:pt>
                      <c:pt idx="912">
                        <c:v>12.18</c:v>
                      </c:pt>
                      <c:pt idx="913">
                        <c:v>12.31</c:v>
                      </c:pt>
                      <c:pt idx="914">
                        <c:v>12.37</c:v>
                      </c:pt>
                      <c:pt idx="915">
                        <c:v>12.12</c:v>
                      </c:pt>
                      <c:pt idx="916">
                        <c:v>12.27</c:v>
                      </c:pt>
                      <c:pt idx="917">
                        <c:v>12.24</c:v>
                      </c:pt>
                      <c:pt idx="918">
                        <c:v>11.89</c:v>
                      </c:pt>
                      <c:pt idx="919">
                        <c:v>11.5</c:v>
                      </c:pt>
                      <c:pt idx="920">
                        <c:v>11.57</c:v>
                      </c:pt>
                      <c:pt idx="921">
                        <c:v>11.36</c:v>
                      </c:pt>
                      <c:pt idx="922">
                        <c:v>11.64</c:v>
                      </c:pt>
                      <c:pt idx="923">
                        <c:v>11.58</c:v>
                      </c:pt>
                      <c:pt idx="924">
                        <c:v>11.5</c:v>
                      </c:pt>
                      <c:pt idx="925">
                        <c:v>11.7</c:v>
                      </c:pt>
                      <c:pt idx="926">
                        <c:v>11.81</c:v>
                      </c:pt>
                      <c:pt idx="927">
                        <c:v>11.68</c:v>
                      </c:pt>
                      <c:pt idx="928">
                        <c:v>11.18</c:v>
                      </c:pt>
                      <c:pt idx="929">
                        <c:v>11.31</c:v>
                      </c:pt>
                      <c:pt idx="930">
                        <c:v>11.08</c:v>
                      </c:pt>
                      <c:pt idx="931">
                        <c:v>11.19</c:v>
                      </c:pt>
                      <c:pt idx="932">
                        <c:v>11.28</c:v>
                      </c:pt>
                      <c:pt idx="933">
                        <c:v>11.31</c:v>
                      </c:pt>
                      <c:pt idx="934">
                        <c:v>11.32</c:v>
                      </c:pt>
                      <c:pt idx="935">
                        <c:v>11.55</c:v>
                      </c:pt>
                      <c:pt idx="936">
                        <c:v>11.59</c:v>
                      </c:pt>
                      <c:pt idx="937">
                        <c:v>11.66</c:v>
                      </c:pt>
                      <c:pt idx="938">
                        <c:v>11.73</c:v>
                      </c:pt>
                      <c:pt idx="939">
                        <c:v>11.88</c:v>
                      </c:pt>
                      <c:pt idx="940">
                        <c:v>11.66</c:v>
                      </c:pt>
                      <c:pt idx="941">
                        <c:v>11.87</c:v>
                      </c:pt>
                      <c:pt idx="942">
                        <c:v>11.84</c:v>
                      </c:pt>
                      <c:pt idx="943">
                        <c:v>11.91</c:v>
                      </c:pt>
                      <c:pt idx="944">
                        <c:v>11.94</c:v>
                      </c:pt>
                      <c:pt idx="945">
                        <c:v>11.98</c:v>
                      </c:pt>
                      <c:pt idx="946">
                        <c:v>11.99</c:v>
                      </c:pt>
                      <c:pt idx="947">
                        <c:v>12.11</c:v>
                      </c:pt>
                      <c:pt idx="948">
                        <c:v>12.35</c:v>
                      </c:pt>
                      <c:pt idx="949">
                        <c:v>12.37</c:v>
                      </c:pt>
                      <c:pt idx="950">
                        <c:v>12.41</c:v>
                      </c:pt>
                      <c:pt idx="951">
                        <c:v>12.55</c:v>
                      </c:pt>
                      <c:pt idx="952">
                        <c:v>12.65</c:v>
                      </c:pt>
                      <c:pt idx="953">
                        <c:v>12.61</c:v>
                      </c:pt>
                      <c:pt idx="954">
                        <c:v>12.61</c:v>
                      </c:pt>
                      <c:pt idx="955">
                        <c:v>12.76</c:v>
                      </c:pt>
                      <c:pt idx="956">
                        <c:v>12.91</c:v>
                      </c:pt>
                      <c:pt idx="957">
                        <c:v>12.84</c:v>
                      </c:pt>
                      <c:pt idx="958">
                        <c:v>12.73</c:v>
                      </c:pt>
                      <c:pt idx="959">
                        <c:v>12.79</c:v>
                      </c:pt>
                      <c:pt idx="960">
                        <c:v>12.9</c:v>
                      </c:pt>
                      <c:pt idx="961">
                        <c:v>12.91</c:v>
                      </c:pt>
                      <c:pt idx="962">
                        <c:v>12.96</c:v>
                      </c:pt>
                      <c:pt idx="963">
                        <c:v>12.98</c:v>
                      </c:pt>
                      <c:pt idx="964">
                        <c:v>13</c:v>
                      </c:pt>
                      <c:pt idx="965">
                        <c:v>12.91</c:v>
                      </c:pt>
                      <c:pt idx="966">
                        <c:v>12.94</c:v>
                      </c:pt>
                      <c:pt idx="967">
                        <c:v>13.04</c:v>
                      </c:pt>
                      <c:pt idx="968">
                        <c:v>13.17</c:v>
                      </c:pt>
                      <c:pt idx="969">
                        <c:v>13.31</c:v>
                      </c:pt>
                      <c:pt idx="970">
                        <c:v>13.26</c:v>
                      </c:pt>
                      <c:pt idx="971">
                        <c:v>13.37</c:v>
                      </c:pt>
                      <c:pt idx="972">
                        <c:v>13.42</c:v>
                      </c:pt>
                      <c:pt idx="973">
                        <c:v>13.47</c:v>
                      </c:pt>
                      <c:pt idx="974">
                        <c:v>13.48</c:v>
                      </c:pt>
                      <c:pt idx="975">
                        <c:v>13.83</c:v>
                      </c:pt>
                      <c:pt idx="976">
                        <c:v>13.77</c:v>
                      </c:pt>
                      <c:pt idx="977">
                        <c:v>13.27</c:v>
                      </c:pt>
                      <c:pt idx="978">
                        <c:v>13.4</c:v>
                      </c:pt>
                      <c:pt idx="979">
                        <c:v>13.58</c:v>
                      </c:pt>
                      <c:pt idx="980">
                        <c:v>13.5</c:v>
                      </c:pt>
                      <c:pt idx="981">
                        <c:v>13.57</c:v>
                      </c:pt>
                      <c:pt idx="982">
                        <c:v>13.61</c:v>
                      </c:pt>
                      <c:pt idx="983">
                        <c:v>13.4</c:v>
                      </c:pt>
                      <c:pt idx="984">
                        <c:v>12.95</c:v>
                      </c:pt>
                      <c:pt idx="985">
                        <c:v>13.13</c:v>
                      </c:pt>
                      <c:pt idx="986">
                        <c:v>13.43</c:v>
                      </c:pt>
                      <c:pt idx="987">
                        <c:v>13.11</c:v>
                      </c:pt>
                      <c:pt idx="988">
                        <c:v>13.36</c:v>
                      </c:pt>
                      <c:pt idx="989">
                        <c:v>13</c:v>
                      </c:pt>
                      <c:pt idx="990">
                        <c:v>12.92</c:v>
                      </c:pt>
                      <c:pt idx="991">
                        <c:v>12.38</c:v>
                      </c:pt>
                      <c:pt idx="992">
                        <c:v>12.24</c:v>
                      </c:pt>
                      <c:pt idx="993">
                        <c:v>12.92</c:v>
                      </c:pt>
                      <c:pt idx="994">
                        <c:v>12.87</c:v>
                      </c:pt>
                      <c:pt idx="995">
                        <c:v>13.02</c:v>
                      </c:pt>
                      <c:pt idx="996">
                        <c:v>12.78</c:v>
                      </c:pt>
                      <c:pt idx="997">
                        <c:v>12.45</c:v>
                      </c:pt>
                      <c:pt idx="998">
                        <c:v>12.46</c:v>
                      </c:pt>
                      <c:pt idx="999">
                        <c:v>12.1</c:v>
                      </c:pt>
                      <c:pt idx="1000">
                        <c:v>12.12</c:v>
                      </c:pt>
                      <c:pt idx="1001">
                        <c:v>11.56</c:v>
                      </c:pt>
                      <c:pt idx="1002">
                        <c:v>11.97</c:v>
                      </c:pt>
                      <c:pt idx="1003">
                        <c:v>11.62</c:v>
                      </c:pt>
                      <c:pt idx="1004">
                        <c:v>11.73</c:v>
                      </c:pt>
                      <c:pt idx="1005">
                        <c:v>11.65</c:v>
                      </c:pt>
                      <c:pt idx="1006">
                        <c:v>12.18</c:v>
                      </c:pt>
                      <c:pt idx="1007">
                        <c:v>11.91</c:v>
                      </c:pt>
                      <c:pt idx="1008">
                        <c:v>11.66</c:v>
                      </c:pt>
                      <c:pt idx="1009">
                        <c:v>12.02</c:v>
                      </c:pt>
                      <c:pt idx="1010">
                        <c:v>11.96</c:v>
                      </c:pt>
                      <c:pt idx="1011">
                        <c:v>11.48</c:v>
                      </c:pt>
                      <c:pt idx="1012">
                        <c:v>11.25</c:v>
                      </c:pt>
                      <c:pt idx="1013">
                        <c:v>11.49</c:v>
                      </c:pt>
                      <c:pt idx="1014">
                        <c:v>11.36</c:v>
                      </c:pt>
                      <c:pt idx="1015">
                        <c:v>11.74</c:v>
                      </c:pt>
                      <c:pt idx="1016">
                        <c:v>11.77</c:v>
                      </c:pt>
                      <c:pt idx="1017">
                        <c:v>11.72</c:v>
                      </c:pt>
                      <c:pt idx="1018">
                        <c:v>12</c:v>
                      </c:pt>
                      <c:pt idx="1019">
                        <c:v>12.01</c:v>
                      </c:pt>
                      <c:pt idx="1020">
                        <c:v>11.99</c:v>
                      </c:pt>
                      <c:pt idx="1021">
                        <c:v>12.03</c:v>
                      </c:pt>
                      <c:pt idx="1022">
                        <c:v>12.01</c:v>
                      </c:pt>
                      <c:pt idx="1023">
                        <c:v>11.82</c:v>
                      </c:pt>
                      <c:pt idx="1024">
                        <c:v>11.77</c:v>
                      </c:pt>
                      <c:pt idx="1025">
                        <c:v>11.56</c:v>
                      </c:pt>
                      <c:pt idx="1026">
                        <c:v>11.87</c:v>
                      </c:pt>
                      <c:pt idx="1027">
                        <c:v>11.76</c:v>
                      </c:pt>
                      <c:pt idx="1028">
                        <c:v>11.34</c:v>
                      </c:pt>
                      <c:pt idx="1029">
                        <c:v>11.2</c:v>
                      </c:pt>
                      <c:pt idx="1030">
                        <c:v>11.1</c:v>
                      </c:pt>
                      <c:pt idx="1031">
                        <c:v>10.97</c:v>
                      </c:pt>
                      <c:pt idx="1032">
                        <c:v>11.03</c:v>
                      </c:pt>
                      <c:pt idx="1033">
                        <c:v>11.52</c:v>
                      </c:pt>
                      <c:pt idx="1034">
                        <c:v>11.61</c:v>
                      </c:pt>
                      <c:pt idx="1035">
                        <c:v>11.77</c:v>
                      </c:pt>
                      <c:pt idx="1036">
                        <c:v>11.79</c:v>
                      </c:pt>
                      <c:pt idx="1037">
                        <c:v>12.08</c:v>
                      </c:pt>
                      <c:pt idx="1038">
                        <c:v>11.99</c:v>
                      </c:pt>
                      <c:pt idx="1039">
                        <c:v>11.97</c:v>
                      </c:pt>
                      <c:pt idx="1040">
                        <c:v>11.46</c:v>
                      </c:pt>
                      <c:pt idx="1041">
                        <c:v>11.45</c:v>
                      </c:pt>
                      <c:pt idx="1042">
                        <c:v>11.58</c:v>
                      </c:pt>
                      <c:pt idx="1043">
                        <c:v>11.39</c:v>
                      </c:pt>
                      <c:pt idx="1044">
                        <c:v>11.72</c:v>
                      </c:pt>
                      <c:pt idx="1045">
                        <c:v>11.81</c:v>
                      </c:pt>
                      <c:pt idx="1046">
                        <c:v>11.97</c:v>
                      </c:pt>
                      <c:pt idx="1047">
                        <c:v>12.01</c:v>
                      </c:pt>
                      <c:pt idx="1048">
                        <c:v>11.9</c:v>
                      </c:pt>
                      <c:pt idx="1049">
                        <c:v>11.94</c:v>
                      </c:pt>
                      <c:pt idx="1050">
                        <c:v>11.93</c:v>
                      </c:pt>
                      <c:pt idx="1051">
                        <c:v>12.23</c:v>
                      </c:pt>
                      <c:pt idx="1052">
                        <c:v>12.09</c:v>
                      </c:pt>
                      <c:pt idx="1053">
                        <c:v>12.14</c:v>
                      </c:pt>
                      <c:pt idx="1054">
                        <c:v>12.09</c:v>
                      </c:pt>
                      <c:pt idx="1055">
                        <c:v>11.99</c:v>
                      </c:pt>
                      <c:pt idx="1056">
                        <c:v>12.05</c:v>
                      </c:pt>
                      <c:pt idx="1057">
                        <c:v>11.95</c:v>
                      </c:pt>
                      <c:pt idx="1058">
                        <c:v>11.53</c:v>
                      </c:pt>
                      <c:pt idx="1059">
                        <c:v>11.45</c:v>
                      </c:pt>
                      <c:pt idx="1060">
                        <c:v>11.41</c:v>
                      </c:pt>
                      <c:pt idx="1061">
                        <c:v>11.38</c:v>
                      </c:pt>
                      <c:pt idx="1062">
                        <c:v>11.47</c:v>
                      </c:pt>
                      <c:pt idx="1063">
                        <c:v>11.52</c:v>
                      </c:pt>
                      <c:pt idx="1064">
                        <c:v>11.25</c:v>
                      </c:pt>
                      <c:pt idx="1065">
                        <c:v>11.22</c:v>
                      </c:pt>
                      <c:pt idx="1066">
                        <c:v>11.15</c:v>
                      </c:pt>
                      <c:pt idx="1067">
                        <c:v>10.96</c:v>
                      </c:pt>
                      <c:pt idx="1068">
                        <c:v>10.99</c:v>
                      </c:pt>
                      <c:pt idx="1069">
                        <c:v>10.9</c:v>
                      </c:pt>
                      <c:pt idx="1070">
                        <c:v>11.14</c:v>
                      </c:pt>
                      <c:pt idx="1071">
                        <c:v>10.9</c:v>
                      </c:pt>
                      <c:pt idx="1072">
                        <c:v>11</c:v>
                      </c:pt>
                      <c:pt idx="1073">
                        <c:v>11.42</c:v>
                      </c:pt>
                      <c:pt idx="1074">
                        <c:v>11.54</c:v>
                      </c:pt>
                      <c:pt idx="1075">
                        <c:v>11.78</c:v>
                      </c:pt>
                      <c:pt idx="1076">
                        <c:v>11.51</c:v>
                      </c:pt>
                      <c:pt idx="1077">
                        <c:v>11.62</c:v>
                      </c:pt>
                      <c:pt idx="1078">
                        <c:v>11.77</c:v>
                      </c:pt>
                      <c:pt idx="1079">
                        <c:v>11.79</c:v>
                      </c:pt>
                      <c:pt idx="1080">
                        <c:v>12.04</c:v>
                      </c:pt>
                      <c:pt idx="1081">
                        <c:v>11.93</c:v>
                      </c:pt>
                      <c:pt idx="1082">
                        <c:v>11.97</c:v>
                      </c:pt>
                      <c:pt idx="1083">
                        <c:v>11.94</c:v>
                      </c:pt>
                      <c:pt idx="1084">
                        <c:v>11.85</c:v>
                      </c:pt>
                      <c:pt idx="1085">
                        <c:v>12.07</c:v>
                      </c:pt>
                      <c:pt idx="1086">
                        <c:v>11.97</c:v>
                      </c:pt>
                      <c:pt idx="1087">
                        <c:v>11.77</c:v>
                      </c:pt>
                      <c:pt idx="1088">
                        <c:v>11.54</c:v>
                      </c:pt>
                      <c:pt idx="1089">
                        <c:v>11.85</c:v>
                      </c:pt>
                      <c:pt idx="1090">
                        <c:v>11.72</c:v>
                      </c:pt>
                      <c:pt idx="1091">
                        <c:v>11.75</c:v>
                      </c:pt>
                      <c:pt idx="1092">
                        <c:v>11.66</c:v>
                      </c:pt>
                      <c:pt idx="1093">
                        <c:v>11.64</c:v>
                      </c:pt>
                      <c:pt idx="1094">
                        <c:v>11.76</c:v>
                      </c:pt>
                      <c:pt idx="1095">
                        <c:v>11.68</c:v>
                      </c:pt>
                      <c:pt idx="1096">
                        <c:v>11.95</c:v>
                      </c:pt>
                      <c:pt idx="1097">
                        <c:v>11.94</c:v>
                      </c:pt>
                      <c:pt idx="1098">
                        <c:v>11.89</c:v>
                      </c:pt>
                      <c:pt idx="1099">
                        <c:v>11.92</c:v>
                      </c:pt>
                      <c:pt idx="1100">
                        <c:v>11.91</c:v>
                      </c:pt>
                      <c:pt idx="1101">
                        <c:v>12.04</c:v>
                      </c:pt>
                      <c:pt idx="1102">
                        <c:v>12.05</c:v>
                      </c:pt>
                      <c:pt idx="1103">
                        <c:v>11.84</c:v>
                      </c:pt>
                      <c:pt idx="1104">
                        <c:v>11.64</c:v>
                      </c:pt>
                      <c:pt idx="1105">
                        <c:v>11.9</c:v>
                      </c:pt>
                      <c:pt idx="1106">
                        <c:v>11.73</c:v>
                      </c:pt>
                      <c:pt idx="1107">
                        <c:v>11.85</c:v>
                      </c:pt>
                      <c:pt idx="1108">
                        <c:v>11.85</c:v>
                      </c:pt>
                      <c:pt idx="1109">
                        <c:v>11.84</c:v>
                      </c:pt>
                      <c:pt idx="1110">
                        <c:v>11.8</c:v>
                      </c:pt>
                      <c:pt idx="1111">
                        <c:v>11.82</c:v>
                      </c:pt>
                      <c:pt idx="1112">
                        <c:v>11.83</c:v>
                      </c:pt>
                      <c:pt idx="1113">
                        <c:v>11.82</c:v>
                      </c:pt>
                      <c:pt idx="1114">
                        <c:v>11.81</c:v>
                      </c:pt>
                      <c:pt idx="1115">
                        <c:v>11.81</c:v>
                      </c:pt>
                      <c:pt idx="1116">
                        <c:v>11.84</c:v>
                      </c:pt>
                      <c:pt idx="1117">
                        <c:v>11.96</c:v>
                      </c:pt>
                      <c:pt idx="1118">
                        <c:v>12.36</c:v>
                      </c:pt>
                      <c:pt idx="1119">
                        <c:v>12.64</c:v>
                      </c:pt>
                      <c:pt idx="1120">
                        <c:v>12.54</c:v>
                      </c:pt>
                      <c:pt idx="1121">
                        <c:v>12.31</c:v>
                      </c:pt>
                      <c:pt idx="1122">
                        <c:v>12.44</c:v>
                      </c:pt>
                      <c:pt idx="1123">
                        <c:v>12.32</c:v>
                      </c:pt>
                      <c:pt idx="1124">
                        <c:v>12.12</c:v>
                      </c:pt>
                      <c:pt idx="1125">
                        <c:v>12.17</c:v>
                      </c:pt>
                      <c:pt idx="1126">
                        <c:v>11.97</c:v>
                      </c:pt>
                      <c:pt idx="1127">
                        <c:v>11.89</c:v>
                      </c:pt>
                      <c:pt idx="1128">
                        <c:v>12.05</c:v>
                      </c:pt>
                      <c:pt idx="1129">
                        <c:v>12.05</c:v>
                      </c:pt>
                      <c:pt idx="1130">
                        <c:v>11.88</c:v>
                      </c:pt>
                      <c:pt idx="1131">
                        <c:v>11.69</c:v>
                      </c:pt>
                      <c:pt idx="1132">
                        <c:v>11.87</c:v>
                      </c:pt>
                      <c:pt idx="1133">
                        <c:v>11.7</c:v>
                      </c:pt>
                      <c:pt idx="1134">
                        <c:v>11.79</c:v>
                      </c:pt>
                      <c:pt idx="1135">
                        <c:v>11.73</c:v>
                      </c:pt>
                      <c:pt idx="1136">
                        <c:v>11.97</c:v>
                      </c:pt>
                      <c:pt idx="1137">
                        <c:v>12.27</c:v>
                      </c:pt>
                      <c:pt idx="1138">
                        <c:v>12.31</c:v>
                      </c:pt>
                      <c:pt idx="1139">
                        <c:v>12.29</c:v>
                      </c:pt>
                      <c:pt idx="1140">
                        <c:v>12.31</c:v>
                      </c:pt>
                      <c:pt idx="1141">
                        <c:v>12.51</c:v>
                      </c:pt>
                      <c:pt idx="1142">
                        <c:v>12.67</c:v>
                      </c:pt>
                      <c:pt idx="1143">
                        <c:v>12.78</c:v>
                      </c:pt>
                      <c:pt idx="1144">
                        <c:v>12.77</c:v>
                      </c:pt>
                      <c:pt idx="1145">
                        <c:v>12.66</c:v>
                      </c:pt>
                      <c:pt idx="1146">
                        <c:v>12.56</c:v>
                      </c:pt>
                      <c:pt idx="1147">
                        <c:v>12.57</c:v>
                      </c:pt>
                      <c:pt idx="1148">
                        <c:v>12.6</c:v>
                      </c:pt>
                      <c:pt idx="1149">
                        <c:v>12.61</c:v>
                      </c:pt>
                      <c:pt idx="1150">
                        <c:v>12.82</c:v>
                      </c:pt>
                      <c:pt idx="1151">
                        <c:v>12.97</c:v>
                      </c:pt>
                      <c:pt idx="1152">
                        <c:v>12.87</c:v>
                      </c:pt>
                      <c:pt idx="1153">
                        <c:v>12.99</c:v>
                      </c:pt>
                      <c:pt idx="1154">
                        <c:v>12.99</c:v>
                      </c:pt>
                      <c:pt idx="1155">
                        <c:v>12.96</c:v>
                      </c:pt>
                      <c:pt idx="1156">
                        <c:v>12.92</c:v>
                      </c:pt>
                      <c:pt idx="1157">
                        <c:v>12.94</c:v>
                      </c:pt>
                      <c:pt idx="1158">
                        <c:v>13.22</c:v>
                      </c:pt>
                      <c:pt idx="1159">
                        <c:v>13.2</c:v>
                      </c:pt>
                      <c:pt idx="1160">
                        <c:v>13.36</c:v>
                      </c:pt>
                      <c:pt idx="1161">
                        <c:v>13.27</c:v>
                      </c:pt>
                      <c:pt idx="1162">
                        <c:v>13.15</c:v>
                      </c:pt>
                      <c:pt idx="1163">
                        <c:v>13.12</c:v>
                      </c:pt>
                      <c:pt idx="1164">
                        <c:v>13.17</c:v>
                      </c:pt>
                      <c:pt idx="1165">
                        <c:v>13.4</c:v>
                      </c:pt>
                      <c:pt idx="1166">
                        <c:v>13.35</c:v>
                      </c:pt>
                      <c:pt idx="1167">
                        <c:v>13.56</c:v>
                      </c:pt>
                      <c:pt idx="1168">
                        <c:v>13.48</c:v>
                      </c:pt>
                      <c:pt idx="1169">
                        <c:v>13.18</c:v>
                      </c:pt>
                      <c:pt idx="1170">
                        <c:v>13.25</c:v>
                      </c:pt>
                      <c:pt idx="1171">
                        <c:v>13.35</c:v>
                      </c:pt>
                      <c:pt idx="1172">
                        <c:v>13.34</c:v>
                      </c:pt>
                      <c:pt idx="1173">
                        <c:v>13.31</c:v>
                      </c:pt>
                      <c:pt idx="1174">
                        <c:v>13.3</c:v>
                      </c:pt>
                      <c:pt idx="1175">
                        <c:v>13.42</c:v>
                      </c:pt>
                      <c:pt idx="1176">
                        <c:v>13.18</c:v>
                      </c:pt>
                      <c:pt idx="1177">
                        <c:v>13.3</c:v>
                      </c:pt>
                      <c:pt idx="1178">
                        <c:v>13.58</c:v>
                      </c:pt>
                      <c:pt idx="1179">
                        <c:v>13.47</c:v>
                      </c:pt>
                      <c:pt idx="1180">
                        <c:v>13.48</c:v>
                      </c:pt>
                      <c:pt idx="1181">
                        <c:v>13.47</c:v>
                      </c:pt>
                      <c:pt idx="1182">
                        <c:v>13.67</c:v>
                      </c:pt>
                      <c:pt idx="1183">
                        <c:v>13.77</c:v>
                      </c:pt>
                      <c:pt idx="1184">
                        <c:v>13.67</c:v>
                      </c:pt>
                      <c:pt idx="1185">
                        <c:v>13.67</c:v>
                      </c:pt>
                      <c:pt idx="1186">
                        <c:v>13.86</c:v>
                      </c:pt>
                      <c:pt idx="1187">
                        <c:v>13.86</c:v>
                      </c:pt>
                      <c:pt idx="1188">
                        <c:v>13.84</c:v>
                      </c:pt>
                      <c:pt idx="1189">
                        <c:v>13.92</c:v>
                      </c:pt>
                      <c:pt idx="1190">
                        <c:v>13.9</c:v>
                      </c:pt>
                      <c:pt idx="1191">
                        <c:v>13.93</c:v>
                      </c:pt>
                      <c:pt idx="1192">
                        <c:v>13.51</c:v>
                      </c:pt>
                      <c:pt idx="1193">
                        <c:v>13.45</c:v>
                      </c:pt>
                      <c:pt idx="1194">
                        <c:v>13.42</c:v>
                      </c:pt>
                      <c:pt idx="1195">
                        <c:v>13.6</c:v>
                      </c:pt>
                      <c:pt idx="1196">
                        <c:v>13.67</c:v>
                      </c:pt>
                      <c:pt idx="1197">
                        <c:v>13.38</c:v>
                      </c:pt>
                      <c:pt idx="1198">
                        <c:v>13.3</c:v>
                      </c:pt>
                      <c:pt idx="1199">
                        <c:v>13.57</c:v>
                      </c:pt>
                      <c:pt idx="1200">
                        <c:v>13.4</c:v>
                      </c:pt>
                      <c:pt idx="1201">
                        <c:v>13.31</c:v>
                      </c:pt>
                      <c:pt idx="1202">
                        <c:v>13.6</c:v>
                      </c:pt>
                      <c:pt idx="1203">
                        <c:v>13.6</c:v>
                      </c:pt>
                      <c:pt idx="1204">
                        <c:v>13.33</c:v>
                      </c:pt>
                      <c:pt idx="1205">
                        <c:v>13.42</c:v>
                      </c:pt>
                      <c:pt idx="1206">
                        <c:v>13.3</c:v>
                      </c:pt>
                      <c:pt idx="1207">
                        <c:v>13.14</c:v>
                      </c:pt>
                      <c:pt idx="1208">
                        <c:v>12.9</c:v>
                      </c:pt>
                      <c:pt idx="1209">
                        <c:v>13.05</c:v>
                      </c:pt>
                      <c:pt idx="1210">
                        <c:v>13.2</c:v>
                      </c:pt>
                      <c:pt idx="1211">
                        <c:v>13.26</c:v>
                      </c:pt>
                      <c:pt idx="1212">
                        <c:v>13.19</c:v>
                      </c:pt>
                      <c:pt idx="1213">
                        <c:v>13.15</c:v>
                      </c:pt>
                      <c:pt idx="1214">
                        <c:v>13.22</c:v>
                      </c:pt>
                      <c:pt idx="1215">
                        <c:v>13.25</c:v>
                      </c:pt>
                      <c:pt idx="1216">
                        <c:v>13.21</c:v>
                      </c:pt>
                      <c:pt idx="1217">
                        <c:v>13.24</c:v>
                      </c:pt>
                      <c:pt idx="1218">
                        <c:v>13.34</c:v>
                      </c:pt>
                      <c:pt idx="1219">
                        <c:v>13.3</c:v>
                      </c:pt>
                      <c:pt idx="1220">
                        <c:v>13.41</c:v>
                      </c:pt>
                      <c:pt idx="1221">
                        <c:v>13.39</c:v>
                      </c:pt>
                      <c:pt idx="1222">
                        <c:v>13.38</c:v>
                      </c:pt>
                      <c:pt idx="1223">
                        <c:v>13.54</c:v>
                      </c:pt>
                      <c:pt idx="1224">
                        <c:v>13.47</c:v>
                      </c:pt>
                      <c:pt idx="1225">
                        <c:v>13.35</c:v>
                      </c:pt>
                      <c:pt idx="1226">
                        <c:v>13.35</c:v>
                      </c:pt>
                      <c:pt idx="1227">
                        <c:v>13.3</c:v>
                      </c:pt>
                      <c:pt idx="1228">
                        <c:v>13.2</c:v>
                      </c:pt>
                      <c:pt idx="1229">
                        <c:v>13.08</c:v>
                      </c:pt>
                      <c:pt idx="1230">
                        <c:v>13.09</c:v>
                      </c:pt>
                      <c:pt idx="1231">
                        <c:v>12.91</c:v>
                      </c:pt>
                      <c:pt idx="1232">
                        <c:v>12.95</c:v>
                      </c:pt>
                      <c:pt idx="1233">
                        <c:v>12.99</c:v>
                      </c:pt>
                      <c:pt idx="1234">
                        <c:v>13.06</c:v>
                      </c:pt>
                      <c:pt idx="1235">
                        <c:v>13.04</c:v>
                      </c:pt>
                      <c:pt idx="1236">
                        <c:v>13.13</c:v>
                      </c:pt>
                      <c:pt idx="1237">
                        <c:v>13.21</c:v>
                      </c:pt>
                      <c:pt idx="1238">
                        <c:v>13.31</c:v>
                      </c:pt>
                      <c:pt idx="1239">
                        <c:v>13.29</c:v>
                      </c:pt>
                      <c:pt idx="1240">
                        <c:v>13.23</c:v>
                      </c:pt>
                      <c:pt idx="1241">
                        <c:v>13.29</c:v>
                      </c:pt>
                      <c:pt idx="1242">
                        <c:v>13.17</c:v>
                      </c:pt>
                      <c:pt idx="1243">
                        <c:v>13</c:v>
                      </c:pt>
                      <c:pt idx="1244">
                        <c:v>13.07</c:v>
                      </c:pt>
                      <c:pt idx="1245">
                        <c:v>13.04</c:v>
                      </c:pt>
                      <c:pt idx="1246">
                        <c:v>13.16</c:v>
                      </c:pt>
                      <c:pt idx="1247">
                        <c:v>12.98</c:v>
                      </c:pt>
                      <c:pt idx="1248">
                        <c:v>12.98</c:v>
                      </c:pt>
                      <c:pt idx="1249">
                        <c:v>12.79</c:v>
                      </c:pt>
                      <c:pt idx="1250">
                        <c:v>12.78</c:v>
                      </c:pt>
                      <c:pt idx="1251">
                        <c:v>12.87</c:v>
                      </c:pt>
                      <c:pt idx="1252">
                        <c:v>12.93</c:v>
                      </c:pt>
                      <c:pt idx="1253">
                        <c:v>12.93</c:v>
                      </c:pt>
                      <c:pt idx="1254">
                        <c:v>12.75</c:v>
                      </c:pt>
                      <c:pt idx="1255">
                        <c:v>12.57</c:v>
                      </c:pt>
                      <c:pt idx="1256">
                        <c:v>12.56</c:v>
                      </c:pt>
                      <c:pt idx="1257">
                        <c:v>12.57</c:v>
                      </c:pt>
                      <c:pt idx="1258">
                        <c:v>12.63</c:v>
                      </c:pt>
                      <c:pt idx="1259">
                        <c:v>12.72</c:v>
                      </c:pt>
                      <c:pt idx="1260">
                        <c:v>12.85</c:v>
                      </c:pt>
                      <c:pt idx="1261">
                        <c:v>12.42</c:v>
                      </c:pt>
                      <c:pt idx="1262">
                        <c:v>12.43</c:v>
                      </c:pt>
                      <c:pt idx="1263">
                        <c:v>12.35</c:v>
                      </c:pt>
                      <c:pt idx="1264">
                        <c:v>12.11</c:v>
                      </c:pt>
                      <c:pt idx="1265">
                        <c:v>12.08</c:v>
                      </c:pt>
                      <c:pt idx="1266">
                        <c:v>11.97</c:v>
                      </c:pt>
                      <c:pt idx="1267">
                        <c:v>12.11</c:v>
                      </c:pt>
                      <c:pt idx="1268">
                        <c:v>12.03</c:v>
                      </c:pt>
                      <c:pt idx="1269">
                        <c:v>12.15</c:v>
                      </c:pt>
                      <c:pt idx="1270">
                        <c:v>12.21</c:v>
                      </c:pt>
                      <c:pt idx="1271">
                        <c:v>11.95</c:v>
                      </c:pt>
                      <c:pt idx="1272">
                        <c:v>12.01</c:v>
                      </c:pt>
                      <c:pt idx="1273">
                        <c:v>12.08</c:v>
                      </c:pt>
                      <c:pt idx="1274">
                        <c:v>12.07</c:v>
                      </c:pt>
                      <c:pt idx="1275">
                        <c:v>12.24</c:v>
                      </c:pt>
                      <c:pt idx="1276">
                        <c:v>12.17</c:v>
                      </c:pt>
                      <c:pt idx="1277">
                        <c:v>12.05</c:v>
                      </c:pt>
                      <c:pt idx="1278">
                        <c:v>11.97</c:v>
                      </c:pt>
                      <c:pt idx="1279">
                        <c:v>12.09</c:v>
                      </c:pt>
                      <c:pt idx="1280">
                        <c:v>12.15</c:v>
                      </c:pt>
                      <c:pt idx="1281">
                        <c:v>12.4</c:v>
                      </c:pt>
                      <c:pt idx="1282">
                        <c:v>12.45</c:v>
                      </c:pt>
                      <c:pt idx="1283">
                        <c:v>12.68</c:v>
                      </c:pt>
                      <c:pt idx="1284">
                        <c:v>12.57</c:v>
                      </c:pt>
                      <c:pt idx="1285">
                        <c:v>12.5</c:v>
                      </c:pt>
                      <c:pt idx="1286">
                        <c:v>12.7</c:v>
                      </c:pt>
                      <c:pt idx="1287">
                        <c:v>12.54</c:v>
                      </c:pt>
                      <c:pt idx="1288">
                        <c:v>12.2</c:v>
                      </c:pt>
                      <c:pt idx="1289">
                        <c:v>12.15</c:v>
                      </c:pt>
                      <c:pt idx="1290">
                        <c:v>12.16</c:v>
                      </c:pt>
                      <c:pt idx="1291">
                        <c:v>12.07</c:v>
                      </c:pt>
                      <c:pt idx="1292">
                        <c:v>12.05</c:v>
                      </c:pt>
                      <c:pt idx="1293">
                        <c:v>11.88</c:v>
                      </c:pt>
                      <c:pt idx="1294">
                        <c:v>12.03</c:v>
                      </c:pt>
                      <c:pt idx="1295">
                        <c:v>12.17</c:v>
                      </c:pt>
                      <c:pt idx="1296">
                        <c:v>12.46</c:v>
                      </c:pt>
                      <c:pt idx="1297">
                        <c:v>12.43</c:v>
                      </c:pt>
                      <c:pt idx="1298">
                        <c:v>12.34</c:v>
                      </c:pt>
                      <c:pt idx="1299">
                        <c:v>12.32</c:v>
                      </c:pt>
                      <c:pt idx="1300">
                        <c:v>12.03</c:v>
                      </c:pt>
                      <c:pt idx="1301">
                        <c:v>12.04</c:v>
                      </c:pt>
                      <c:pt idx="1302">
                        <c:v>12</c:v>
                      </c:pt>
                      <c:pt idx="1303">
                        <c:v>11.97</c:v>
                      </c:pt>
                      <c:pt idx="1304">
                        <c:v>11.64</c:v>
                      </c:pt>
                      <c:pt idx="1305">
                        <c:v>11.7</c:v>
                      </c:pt>
                      <c:pt idx="1306">
                        <c:v>11.11</c:v>
                      </c:pt>
                      <c:pt idx="1307">
                        <c:v>10.89</c:v>
                      </c:pt>
                      <c:pt idx="1308">
                        <c:v>9.86</c:v>
                      </c:pt>
                      <c:pt idx="1309">
                        <c:v>10.63</c:v>
                      </c:pt>
                      <c:pt idx="1310">
                        <c:v>9.89</c:v>
                      </c:pt>
                      <c:pt idx="1311">
                        <c:v>10.44</c:v>
                      </c:pt>
                      <c:pt idx="1312">
                        <c:v>10.37</c:v>
                      </c:pt>
                      <c:pt idx="1313">
                        <c:v>10.7</c:v>
                      </c:pt>
                      <c:pt idx="1314">
                        <c:v>10.49</c:v>
                      </c:pt>
                      <c:pt idx="1315">
                        <c:v>10.55</c:v>
                      </c:pt>
                      <c:pt idx="1316">
                        <c:v>10.039999999999999</c:v>
                      </c:pt>
                      <c:pt idx="1317">
                        <c:v>9.84</c:v>
                      </c:pt>
                      <c:pt idx="1318">
                        <c:v>9.7200000000000006</c:v>
                      </c:pt>
                      <c:pt idx="1319">
                        <c:v>10.029999999999999</c:v>
                      </c:pt>
                      <c:pt idx="1320">
                        <c:v>10.3</c:v>
                      </c:pt>
                      <c:pt idx="1321">
                        <c:v>10.27</c:v>
                      </c:pt>
                      <c:pt idx="1322">
                        <c:v>10.36</c:v>
                      </c:pt>
                      <c:pt idx="1323">
                        <c:v>10.79</c:v>
                      </c:pt>
                      <c:pt idx="1324">
                        <c:v>10.72</c:v>
                      </c:pt>
                      <c:pt idx="1325">
                        <c:v>10.85</c:v>
                      </c:pt>
                      <c:pt idx="1326">
                        <c:v>10.61</c:v>
                      </c:pt>
                      <c:pt idx="1327">
                        <c:v>10.17</c:v>
                      </c:pt>
                      <c:pt idx="1328">
                        <c:v>9.99</c:v>
                      </c:pt>
                      <c:pt idx="1329">
                        <c:v>10.47</c:v>
                      </c:pt>
                      <c:pt idx="1330">
                        <c:v>10.25</c:v>
                      </c:pt>
                      <c:pt idx="1331">
                        <c:v>9.92</c:v>
                      </c:pt>
                      <c:pt idx="1332">
                        <c:v>10.029999999999999</c:v>
                      </c:pt>
                      <c:pt idx="1333">
                        <c:v>10.1</c:v>
                      </c:pt>
                      <c:pt idx="1334">
                        <c:v>10.220000000000001</c:v>
                      </c:pt>
                      <c:pt idx="1335">
                        <c:v>10.48</c:v>
                      </c:pt>
                      <c:pt idx="1336">
                        <c:v>10.46</c:v>
                      </c:pt>
                      <c:pt idx="1337">
                        <c:v>10.19</c:v>
                      </c:pt>
                      <c:pt idx="1338">
                        <c:v>10.16</c:v>
                      </c:pt>
                      <c:pt idx="1339">
                        <c:v>9.65</c:v>
                      </c:pt>
                      <c:pt idx="1340">
                        <c:v>9.3800000000000008</c:v>
                      </c:pt>
                      <c:pt idx="1341">
                        <c:v>9.4700000000000006</c:v>
                      </c:pt>
                      <c:pt idx="1342">
                        <c:v>9.9</c:v>
                      </c:pt>
                      <c:pt idx="1343">
                        <c:v>9.9499999999999993</c:v>
                      </c:pt>
                      <c:pt idx="1344">
                        <c:v>9.65</c:v>
                      </c:pt>
                      <c:pt idx="1345">
                        <c:v>9.93</c:v>
                      </c:pt>
                      <c:pt idx="1346">
                        <c:v>9.58</c:v>
                      </c:pt>
                      <c:pt idx="1347">
                        <c:v>9.15</c:v>
                      </c:pt>
                      <c:pt idx="1348">
                        <c:v>9.52</c:v>
                      </c:pt>
                      <c:pt idx="1349">
                        <c:v>9.65</c:v>
                      </c:pt>
                      <c:pt idx="1350">
                        <c:v>9.9499999999999993</c:v>
                      </c:pt>
                      <c:pt idx="1351">
                        <c:v>9.6</c:v>
                      </c:pt>
                      <c:pt idx="1352">
                        <c:v>10.09</c:v>
                      </c:pt>
                      <c:pt idx="1353">
                        <c:v>10.08</c:v>
                      </c:pt>
                      <c:pt idx="1354">
                        <c:v>10.33</c:v>
                      </c:pt>
                      <c:pt idx="1355">
                        <c:v>10.1</c:v>
                      </c:pt>
                      <c:pt idx="1356">
                        <c:v>10.220000000000001</c:v>
                      </c:pt>
                      <c:pt idx="1357">
                        <c:v>9.9</c:v>
                      </c:pt>
                      <c:pt idx="1358">
                        <c:v>10.38</c:v>
                      </c:pt>
                      <c:pt idx="1359">
                        <c:v>10.23</c:v>
                      </c:pt>
                      <c:pt idx="1360">
                        <c:v>10.38</c:v>
                      </c:pt>
                      <c:pt idx="1361">
                        <c:v>10.65</c:v>
                      </c:pt>
                      <c:pt idx="1362">
                        <c:v>10.89</c:v>
                      </c:pt>
                      <c:pt idx="1363">
                        <c:v>10.56</c:v>
                      </c:pt>
                      <c:pt idx="1364">
                        <c:v>10.75</c:v>
                      </c:pt>
                      <c:pt idx="1365">
                        <c:v>11.39</c:v>
                      </c:pt>
                      <c:pt idx="1366">
                        <c:v>11.4</c:v>
                      </c:pt>
                      <c:pt idx="1367">
                        <c:v>10.94</c:v>
                      </c:pt>
                      <c:pt idx="1368">
                        <c:v>10.43</c:v>
                      </c:pt>
                      <c:pt idx="1369">
                        <c:v>10.74</c:v>
                      </c:pt>
                      <c:pt idx="1370">
                        <c:v>10.93</c:v>
                      </c:pt>
                      <c:pt idx="1371">
                        <c:v>10.77</c:v>
                      </c:pt>
                      <c:pt idx="1372">
                        <c:v>10.84</c:v>
                      </c:pt>
                      <c:pt idx="1373">
                        <c:v>11.04</c:v>
                      </c:pt>
                      <c:pt idx="1374">
                        <c:v>10.44</c:v>
                      </c:pt>
                      <c:pt idx="1375">
                        <c:v>10.49</c:v>
                      </c:pt>
                      <c:pt idx="1376">
                        <c:v>10.73</c:v>
                      </c:pt>
                      <c:pt idx="1377">
                        <c:v>10.52</c:v>
                      </c:pt>
                      <c:pt idx="1378">
                        <c:v>10.57</c:v>
                      </c:pt>
                      <c:pt idx="1379">
                        <c:v>10.31</c:v>
                      </c:pt>
                      <c:pt idx="1380">
                        <c:v>10.11</c:v>
                      </c:pt>
                      <c:pt idx="1381">
                        <c:v>10.14</c:v>
                      </c:pt>
                      <c:pt idx="1382">
                        <c:v>9.89</c:v>
                      </c:pt>
                      <c:pt idx="1383">
                        <c:v>9.8000000000000007</c:v>
                      </c:pt>
                      <c:pt idx="1384">
                        <c:v>9.5299999999999994</c:v>
                      </c:pt>
                      <c:pt idx="1385">
                        <c:v>9.56</c:v>
                      </c:pt>
                      <c:pt idx="1386">
                        <c:v>9.84</c:v>
                      </c:pt>
                      <c:pt idx="1387">
                        <c:v>9.7799999999999994</c:v>
                      </c:pt>
                      <c:pt idx="1388">
                        <c:v>10.39</c:v>
                      </c:pt>
                      <c:pt idx="1389">
                        <c:v>10.33</c:v>
                      </c:pt>
                      <c:pt idx="1390">
                        <c:v>10.47</c:v>
                      </c:pt>
                      <c:pt idx="1391">
                        <c:v>10.68</c:v>
                      </c:pt>
                      <c:pt idx="1392">
                        <c:v>10.69</c:v>
                      </c:pt>
                      <c:pt idx="1393">
                        <c:v>10.82</c:v>
                      </c:pt>
                      <c:pt idx="1394">
                        <c:v>10.4</c:v>
                      </c:pt>
                      <c:pt idx="1395">
                        <c:v>10.63</c:v>
                      </c:pt>
                      <c:pt idx="1396">
                        <c:v>10.38</c:v>
                      </c:pt>
                      <c:pt idx="1397">
                        <c:v>10.23</c:v>
                      </c:pt>
                      <c:pt idx="1398">
                        <c:v>10.19</c:v>
                      </c:pt>
                      <c:pt idx="1399">
                        <c:v>10.199999999999999</c:v>
                      </c:pt>
                      <c:pt idx="1400">
                        <c:v>10.17</c:v>
                      </c:pt>
                      <c:pt idx="1401">
                        <c:v>9.9499999999999993</c:v>
                      </c:pt>
                      <c:pt idx="1402">
                        <c:v>10.32</c:v>
                      </c:pt>
                      <c:pt idx="1403">
                        <c:v>10.38</c:v>
                      </c:pt>
                      <c:pt idx="1404">
                        <c:v>10.59</c:v>
                      </c:pt>
                      <c:pt idx="1405">
                        <c:v>10.67</c:v>
                      </c:pt>
                      <c:pt idx="1406">
                        <c:v>10.6</c:v>
                      </c:pt>
                      <c:pt idx="1407">
                        <c:v>10.43</c:v>
                      </c:pt>
                      <c:pt idx="1408">
                        <c:v>10.6</c:v>
                      </c:pt>
                      <c:pt idx="1409">
                        <c:v>10.55</c:v>
                      </c:pt>
                      <c:pt idx="1410">
                        <c:v>10.82</c:v>
                      </c:pt>
                      <c:pt idx="1411">
                        <c:v>10.79</c:v>
                      </c:pt>
                      <c:pt idx="1412">
                        <c:v>10.93</c:v>
                      </c:pt>
                      <c:pt idx="1413">
                        <c:v>10.87</c:v>
                      </c:pt>
                      <c:pt idx="1414">
                        <c:v>10.93</c:v>
                      </c:pt>
                      <c:pt idx="1415">
                        <c:v>11.12</c:v>
                      </c:pt>
                      <c:pt idx="1416">
                        <c:v>11.24</c:v>
                      </c:pt>
                      <c:pt idx="1417">
                        <c:v>11.29</c:v>
                      </c:pt>
                      <c:pt idx="1418">
                        <c:v>11.2</c:v>
                      </c:pt>
                      <c:pt idx="1419">
                        <c:v>11.12</c:v>
                      </c:pt>
                      <c:pt idx="1420">
                        <c:v>11.29</c:v>
                      </c:pt>
                      <c:pt idx="1421">
                        <c:v>11.4</c:v>
                      </c:pt>
                      <c:pt idx="1422">
                        <c:v>11.47</c:v>
                      </c:pt>
                      <c:pt idx="1423">
                        <c:v>11.51</c:v>
                      </c:pt>
                      <c:pt idx="1424">
                        <c:v>11.49</c:v>
                      </c:pt>
                      <c:pt idx="1425">
                        <c:v>11.52</c:v>
                      </c:pt>
                      <c:pt idx="1426">
                        <c:v>11.42</c:v>
                      </c:pt>
                      <c:pt idx="1427">
                        <c:v>11.46</c:v>
                      </c:pt>
                      <c:pt idx="1428">
                        <c:v>11.36</c:v>
                      </c:pt>
                      <c:pt idx="1429">
                        <c:v>11.41</c:v>
                      </c:pt>
                      <c:pt idx="1430">
                        <c:v>11.58</c:v>
                      </c:pt>
                      <c:pt idx="1431">
                        <c:v>11.64</c:v>
                      </c:pt>
                      <c:pt idx="1432">
                        <c:v>11.95</c:v>
                      </c:pt>
                      <c:pt idx="1433">
                        <c:v>11.89</c:v>
                      </c:pt>
                      <c:pt idx="1434">
                        <c:v>11.89</c:v>
                      </c:pt>
                      <c:pt idx="1435">
                        <c:v>11.98</c:v>
                      </c:pt>
                      <c:pt idx="1436">
                        <c:v>11.93</c:v>
                      </c:pt>
                      <c:pt idx="1437">
                        <c:v>11.81</c:v>
                      </c:pt>
                      <c:pt idx="1438">
                        <c:v>11.92</c:v>
                      </c:pt>
                      <c:pt idx="1439">
                        <c:v>11.81</c:v>
                      </c:pt>
                      <c:pt idx="1440">
                        <c:v>11.74</c:v>
                      </c:pt>
                      <c:pt idx="1441">
                        <c:v>11.92</c:v>
                      </c:pt>
                      <c:pt idx="1442">
                        <c:v>12</c:v>
                      </c:pt>
                      <c:pt idx="1443">
                        <c:v>11.98</c:v>
                      </c:pt>
                      <c:pt idx="1444">
                        <c:v>11.84</c:v>
                      </c:pt>
                      <c:pt idx="1445">
                        <c:v>11.94</c:v>
                      </c:pt>
                      <c:pt idx="1446">
                        <c:v>11.9</c:v>
                      </c:pt>
                      <c:pt idx="1447">
                        <c:v>11.99</c:v>
                      </c:pt>
                      <c:pt idx="1448">
                        <c:v>12.02</c:v>
                      </c:pt>
                      <c:pt idx="1449">
                        <c:v>11.97</c:v>
                      </c:pt>
                      <c:pt idx="1450">
                        <c:v>12.1</c:v>
                      </c:pt>
                      <c:pt idx="1451">
                        <c:v>12.05</c:v>
                      </c:pt>
                      <c:pt idx="1452">
                        <c:v>12.01</c:v>
                      </c:pt>
                      <c:pt idx="1453">
                        <c:v>11.71</c:v>
                      </c:pt>
                      <c:pt idx="1454">
                        <c:v>11.87</c:v>
                      </c:pt>
                      <c:pt idx="1455">
                        <c:v>11.98</c:v>
                      </c:pt>
                      <c:pt idx="1456">
                        <c:v>12.08</c:v>
                      </c:pt>
                      <c:pt idx="1457">
                        <c:v>12.05</c:v>
                      </c:pt>
                      <c:pt idx="1458">
                        <c:v>12.51</c:v>
                      </c:pt>
                      <c:pt idx="1459">
                        <c:v>12.52</c:v>
                      </c:pt>
                      <c:pt idx="1460">
                        <c:v>12.74</c:v>
                      </c:pt>
                      <c:pt idx="1461">
                        <c:v>12.75</c:v>
                      </c:pt>
                      <c:pt idx="1462">
                        <c:v>12.82</c:v>
                      </c:pt>
                      <c:pt idx="1463">
                        <c:v>12.88</c:v>
                      </c:pt>
                      <c:pt idx="1464">
                        <c:v>12.82</c:v>
                      </c:pt>
                      <c:pt idx="1465">
                        <c:v>12.65</c:v>
                      </c:pt>
                      <c:pt idx="1466">
                        <c:v>12.76</c:v>
                      </c:pt>
                      <c:pt idx="1467">
                        <c:v>12.96</c:v>
                      </c:pt>
                      <c:pt idx="1468">
                        <c:v>12.84</c:v>
                      </c:pt>
                      <c:pt idx="1469">
                        <c:v>12.87</c:v>
                      </c:pt>
                      <c:pt idx="1470">
                        <c:v>12.74</c:v>
                      </c:pt>
                      <c:pt idx="1471">
                        <c:v>12.82</c:v>
                      </c:pt>
                      <c:pt idx="1472">
                        <c:v>12.91</c:v>
                      </c:pt>
                      <c:pt idx="1473">
                        <c:v>12.84</c:v>
                      </c:pt>
                      <c:pt idx="1474">
                        <c:v>12.64</c:v>
                      </c:pt>
                      <c:pt idx="1475">
                        <c:v>12.6</c:v>
                      </c:pt>
                      <c:pt idx="1476">
                        <c:v>12.41</c:v>
                      </c:pt>
                      <c:pt idx="1477">
                        <c:v>12.14</c:v>
                      </c:pt>
                      <c:pt idx="1478">
                        <c:v>12.33</c:v>
                      </c:pt>
                      <c:pt idx="1479">
                        <c:v>12.57</c:v>
                      </c:pt>
                      <c:pt idx="1480">
                        <c:v>12.27</c:v>
                      </c:pt>
                      <c:pt idx="1481">
                        <c:v>12.36</c:v>
                      </c:pt>
                      <c:pt idx="1482">
                        <c:v>12.52</c:v>
                      </c:pt>
                      <c:pt idx="1483">
                        <c:v>12.44</c:v>
                      </c:pt>
                      <c:pt idx="1484">
                        <c:v>12.39</c:v>
                      </c:pt>
                      <c:pt idx="1485">
                        <c:v>12.32</c:v>
                      </c:pt>
                      <c:pt idx="1486">
                        <c:v>12.23</c:v>
                      </c:pt>
                      <c:pt idx="1487">
                        <c:v>12.37</c:v>
                      </c:pt>
                      <c:pt idx="1488">
                        <c:v>12.48</c:v>
                      </c:pt>
                      <c:pt idx="1489">
                        <c:v>12.58</c:v>
                      </c:pt>
                      <c:pt idx="1490">
                        <c:v>12.59</c:v>
                      </c:pt>
                      <c:pt idx="1491">
                        <c:v>12.52</c:v>
                      </c:pt>
                      <c:pt idx="1492">
                        <c:v>12.65</c:v>
                      </c:pt>
                      <c:pt idx="1493">
                        <c:v>12.55</c:v>
                      </c:pt>
                      <c:pt idx="1494">
                        <c:v>12.44</c:v>
                      </c:pt>
                      <c:pt idx="1495">
                        <c:v>12.25</c:v>
                      </c:pt>
                      <c:pt idx="1496">
                        <c:v>12.32</c:v>
                      </c:pt>
                      <c:pt idx="1497">
                        <c:v>12.24</c:v>
                      </c:pt>
                      <c:pt idx="1498">
                        <c:v>12.1</c:v>
                      </c:pt>
                      <c:pt idx="1499">
                        <c:v>12.15</c:v>
                      </c:pt>
                      <c:pt idx="1500">
                        <c:v>12.01</c:v>
                      </c:pt>
                      <c:pt idx="1501">
                        <c:v>11.77</c:v>
                      </c:pt>
                      <c:pt idx="1502">
                        <c:v>11.71</c:v>
                      </c:pt>
                      <c:pt idx="1503">
                        <c:v>11.54</c:v>
                      </c:pt>
                      <c:pt idx="1504">
                        <c:v>11.3</c:v>
                      </c:pt>
                      <c:pt idx="1505">
                        <c:v>11.17</c:v>
                      </c:pt>
                      <c:pt idx="1506">
                        <c:v>11.28</c:v>
                      </c:pt>
                      <c:pt idx="1507">
                        <c:v>11.36</c:v>
                      </c:pt>
                      <c:pt idx="1508">
                        <c:v>11.41</c:v>
                      </c:pt>
                      <c:pt idx="1509">
                        <c:v>11.41</c:v>
                      </c:pt>
                      <c:pt idx="1510">
                        <c:v>11.37</c:v>
                      </c:pt>
                      <c:pt idx="1511">
                        <c:v>11.54</c:v>
                      </c:pt>
                      <c:pt idx="1512">
                        <c:v>11.27</c:v>
                      </c:pt>
                      <c:pt idx="1513">
                        <c:v>11.36</c:v>
                      </c:pt>
                      <c:pt idx="1514">
                        <c:v>10.94</c:v>
                      </c:pt>
                      <c:pt idx="1515">
                        <c:v>10.84</c:v>
                      </c:pt>
                      <c:pt idx="1516">
                        <c:v>11.02</c:v>
                      </c:pt>
                      <c:pt idx="1517">
                        <c:v>11.34</c:v>
                      </c:pt>
                      <c:pt idx="1518">
                        <c:v>11.33</c:v>
                      </c:pt>
                      <c:pt idx="1519">
                        <c:v>11.47</c:v>
                      </c:pt>
                      <c:pt idx="1520">
                        <c:v>11.26</c:v>
                      </c:pt>
                      <c:pt idx="1521">
                        <c:v>11.43</c:v>
                      </c:pt>
                      <c:pt idx="1522">
                        <c:v>11.39</c:v>
                      </c:pt>
                      <c:pt idx="1523">
                        <c:v>11.52</c:v>
                      </c:pt>
                      <c:pt idx="1524">
                        <c:v>11.63</c:v>
                      </c:pt>
                      <c:pt idx="1525">
                        <c:v>11.57</c:v>
                      </c:pt>
                      <c:pt idx="1526">
                        <c:v>11.76</c:v>
                      </c:pt>
                      <c:pt idx="1527">
                        <c:v>11.79</c:v>
                      </c:pt>
                      <c:pt idx="1528">
                        <c:v>11.52</c:v>
                      </c:pt>
                      <c:pt idx="1529">
                        <c:v>11.63</c:v>
                      </c:pt>
                      <c:pt idx="1530">
                        <c:v>11.39</c:v>
                      </c:pt>
                      <c:pt idx="1531">
                        <c:v>11.45</c:v>
                      </c:pt>
                      <c:pt idx="1532">
                        <c:v>11.58</c:v>
                      </c:pt>
                      <c:pt idx="1533">
                        <c:v>11.58</c:v>
                      </c:pt>
                      <c:pt idx="1534">
                        <c:v>11.88</c:v>
                      </c:pt>
                      <c:pt idx="1535">
                        <c:v>11.95</c:v>
                      </c:pt>
                      <c:pt idx="1536">
                        <c:v>12.01</c:v>
                      </c:pt>
                      <c:pt idx="1537">
                        <c:v>11.84</c:v>
                      </c:pt>
                      <c:pt idx="1538">
                        <c:v>11.74</c:v>
                      </c:pt>
                      <c:pt idx="1539">
                        <c:v>11.72</c:v>
                      </c:pt>
                      <c:pt idx="1540">
                        <c:v>11.63</c:v>
                      </c:pt>
                      <c:pt idx="1541">
                        <c:v>11.73</c:v>
                      </c:pt>
                      <c:pt idx="1542">
                        <c:v>11.61</c:v>
                      </c:pt>
                      <c:pt idx="1543">
                        <c:v>11.92</c:v>
                      </c:pt>
                      <c:pt idx="1544">
                        <c:v>11.91</c:v>
                      </c:pt>
                      <c:pt idx="1545">
                        <c:v>11.97</c:v>
                      </c:pt>
                      <c:pt idx="1546">
                        <c:v>11.92</c:v>
                      </c:pt>
                      <c:pt idx="1547">
                        <c:v>11.84</c:v>
                      </c:pt>
                      <c:pt idx="1548">
                        <c:v>11.66</c:v>
                      </c:pt>
                      <c:pt idx="1549">
                        <c:v>11.57</c:v>
                      </c:pt>
                      <c:pt idx="1550">
                        <c:v>11.54</c:v>
                      </c:pt>
                      <c:pt idx="1551">
                        <c:v>11.58</c:v>
                      </c:pt>
                      <c:pt idx="1552">
                        <c:v>11.75</c:v>
                      </c:pt>
                      <c:pt idx="1553">
                        <c:v>11.97</c:v>
                      </c:pt>
                      <c:pt idx="1554">
                        <c:v>11.95</c:v>
                      </c:pt>
                      <c:pt idx="1555">
                        <c:v>11.89</c:v>
                      </c:pt>
                      <c:pt idx="1556">
                        <c:v>11.84</c:v>
                      </c:pt>
                      <c:pt idx="1557">
                        <c:v>11.75</c:v>
                      </c:pt>
                      <c:pt idx="1558">
                        <c:v>12.02</c:v>
                      </c:pt>
                      <c:pt idx="1559">
                        <c:v>12.07</c:v>
                      </c:pt>
                      <c:pt idx="1560">
                        <c:v>12.12</c:v>
                      </c:pt>
                      <c:pt idx="1561">
                        <c:v>12.12</c:v>
                      </c:pt>
                      <c:pt idx="1562">
                        <c:v>12.11</c:v>
                      </c:pt>
                      <c:pt idx="1563">
                        <c:v>12.12</c:v>
                      </c:pt>
                      <c:pt idx="1564">
                        <c:v>12.13</c:v>
                      </c:pt>
                      <c:pt idx="1565">
                        <c:v>12.11</c:v>
                      </c:pt>
                      <c:pt idx="1566">
                        <c:v>12.15</c:v>
                      </c:pt>
                      <c:pt idx="1567">
                        <c:v>12.23</c:v>
                      </c:pt>
                      <c:pt idx="1568">
                        <c:v>12.27</c:v>
                      </c:pt>
                      <c:pt idx="1569">
                        <c:v>12.31</c:v>
                      </c:pt>
                      <c:pt idx="1570">
                        <c:v>12.35</c:v>
                      </c:pt>
                      <c:pt idx="1571">
                        <c:v>12.33</c:v>
                      </c:pt>
                      <c:pt idx="1572">
                        <c:v>12.21</c:v>
                      </c:pt>
                      <c:pt idx="1573">
                        <c:v>12.27</c:v>
                      </c:pt>
                      <c:pt idx="1574">
                        <c:v>12.27</c:v>
                      </c:pt>
                      <c:pt idx="1575">
                        <c:v>12.25</c:v>
                      </c:pt>
                      <c:pt idx="1576">
                        <c:v>12.27</c:v>
                      </c:pt>
                      <c:pt idx="1577">
                        <c:v>12.21</c:v>
                      </c:pt>
                      <c:pt idx="1578">
                        <c:v>12.3</c:v>
                      </c:pt>
                      <c:pt idx="1579">
                        <c:v>12.3</c:v>
                      </c:pt>
                      <c:pt idx="1580">
                        <c:v>12.3</c:v>
                      </c:pt>
                      <c:pt idx="1581">
                        <c:v>12.59</c:v>
                      </c:pt>
                      <c:pt idx="1582">
                        <c:v>12.72</c:v>
                      </c:pt>
                      <c:pt idx="1583">
                        <c:v>12.61</c:v>
                      </c:pt>
                      <c:pt idx="1584">
                        <c:v>12.72</c:v>
                      </c:pt>
                      <c:pt idx="1585">
                        <c:v>12.77</c:v>
                      </c:pt>
                      <c:pt idx="1586">
                        <c:v>13.1</c:v>
                      </c:pt>
                      <c:pt idx="1587">
                        <c:v>13.21</c:v>
                      </c:pt>
                      <c:pt idx="1588">
                        <c:v>13.08</c:v>
                      </c:pt>
                      <c:pt idx="1589">
                        <c:v>13.02</c:v>
                      </c:pt>
                      <c:pt idx="1590">
                        <c:v>13.01</c:v>
                      </c:pt>
                      <c:pt idx="1591">
                        <c:v>12.94</c:v>
                      </c:pt>
                      <c:pt idx="1592">
                        <c:v>12.84</c:v>
                      </c:pt>
                      <c:pt idx="1593">
                        <c:v>12.85</c:v>
                      </c:pt>
                      <c:pt idx="1594">
                        <c:v>12.65</c:v>
                      </c:pt>
                      <c:pt idx="1595">
                        <c:v>12.57</c:v>
                      </c:pt>
                      <c:pt idx="1596">
                        <c:v>12.69</c:v>
                      </c:pt>
                      <c:pt idx="1597">
                        <c:v>12.65</c:v>
                      </c:pt>
                      <c:pt idx="1598">
                        <c:v>12.7</c:v>
                      </c:pt>
                      <c:pt idx="1599">
                        <c:v>12.73</c:v>
                      </c:pt>
                      <c:pt idx="1600">
                        <c:v>12.84</c:v>
                      </c:pt>
                      <c:pt idx="1601">
                        <c:v>13.04</c:v>
                      </c:pt>
                      <c:pt idx="1602">
                        <c:v>13.03</c:v>
                      </c:pt>
                      <c:pt idx="1603">
                        <c:v>13.02</c:v>
                      </c:pt>
                      <c:pt idx="1604">
                        <c:v>12.94</c:v>
                      </c:pt>
                      <c:pt idx="1605">
                        <c:v>12.93</c:v>
                      </c:pt>
                      <c:pt idx="1606">
                        <c:v>13</c:v>
                      </c:pt>
                      <c:pt idx="1607">
                        <c:v>12.82</c:v>
                      </c:pt>
                      <c:pt idx="1608">
                        <c:v>12.97</c:v>
                      </c:pt>
                      <c:pt idx="1609">
                        <c:v>13.05</c:v>
                      </c:pt>
                      <c:pt idx="1610">
                        <c:v>13.22</c:v>
                      </c:pt>
                      <c:pt idx="1611">
                        <c:v>13.25</c:v>
                      </c:pt>
                      <c:pt idx="1612">
                        <c:v>13.07</c:v>
                      </c:pt>
                      <c:pt idx="1613">
                        <c:v>13.07</c:v>
                      </c:pt>
                      <c:pt idx="1614">
                        <c:v>12.85</c:v>
                      </c:pt>
                      <c:pt idx="1615">
                        <c:v>12.85</c:v>
                      </c:pt>
                      <c:pt idx="1616">
                        <c:v>12.88</c:v>
                      </c:pt>
                      <c:pt idx="1617">
                        <c:v>12.82</c:v>
                      </c:pt>
                      <c:pt idx="1618">
                        <c:v>12.82</c:v>
                      </c:pt>
                      <c:pt idx="1619">
                        <c:v>12.82</c:v>
                      </c:pt>
                      <c:pt idx="1620">
                        <c:v>12.9</c:v>
                      </c:pt>
                      <c:pt idx="1621">
                        <c:v>13.05</c:v>
                      </c:pt>
                      <c:pt idx="1622">
                        <c:v>12.98</c:v>
                      </c:pt>
                      <c:pt idx="1623">
                        <c:v>12.95</c:v>
                      </c:pt>
                      <c:pt idx="1624">
                        <c:v>13.1</c:v>
                      </c:pt>
                      <c:pt idx="1625">
                        <c:v>12.66</c:v>
                      </c:pt>
                      <c:pt idx="1626">
                        <c:v>12.56</c:v>
                      </c:pt>
                      <c:pt idx="1627">
                        <c:v>12.57</c:v>
                      </c:pt>
                      <c:pt idx="1628">
                        <c:v>12.59</c:v>
                      </c:pt>
                      <c:pt idx="1629">
                        <c:v>12.51</c:v>
                      </c:pt>
                      <c:pt idx="1630">
                        <c:v>12.29</c:v>
                      </c:pt>
                      <c:pt idx="1631">
                        <c:v>12.31</c:v>
                      </c:pt>
                      <c:pt idx="1632">
                        <c:v>12.39</c:v>
                      </c:pt>
                      <c:pt idx="1633">
                        <c:v>12.63</c:v>
                      </c:pt>
                      <c:pt idx="1634">
                        <c:v>12.7</c:v>
                      </c:pt>
                      <c:pt idx="1635">
                        <c:v>12.7</c:v>
                      </c:pt>
                      <c:pt idx="1636">
                        <c:v>12.85</c:v>
                      </c:pt>
                      <c:pt idx="1637">
                        <c:v>12.8</c:v>
                      </c:pt>
                      <c:pt idx="1638">
                        <c:v>12.69</c:v>
                      </c:pt>
                      <c:pt idx="1639">
                        <c:v>12.74</c:v>
                      </c:pt>
                      <c:pt idx="1640">
                        <c:v>12.8</c:v>
                      </c:pt>
                      <c:pt idx="1641">
                        <c:v>12.78</c:v>
                      </c:pt>
                      <c:pt idx="1642">
                        <c:v>12.74</c:v>
                      </c:pt>
                      <c:pt idx="1643">
                        <c:v>12.7</c:v>
                      </c:pt>
                      <c:pt idx="1644">
                        <c:v>12.86</c:v>
                      </c:pt>
                      <c:pt idx="1645">
                        <c:v>12.9</c:v>
                      </c:pt>
                      <c:pt idx="1646">
                        <c:v>13</c:v>
                      </c:pt>
                      <c:pt idx="1647">
                        <c:v>12.97</c:v>
                      </c:pt>
                      <c:pt idx="1648">
                        <c:v>13.04</c:v>
                      </c:pt>
                      <c:pt idx="1649">
                        <c:v>13.09</c:v>
                      </c:pt>
                      <c:pt idx="1650">
                        <c:v>13.03</c:v>
                      </c:pt>
                      <c:pt idx="1651">
                        <c:v>12.98</c:v>
                      </c:pt>
                      <c:pt idx="1652">
                        <c:v>13.25</c:v>
                      </c:pt>
                      <c:pt idx="1653">
                        <c:v>13.44</c:v>
                      </c:pt>
                      <c:pt idx="1654">
                        <c:v>13.36</c:v>
                      </c:pt>
                      <c:pt idx="1655">
                        <c:v>13.55</c:v>
                      </c:pt>
                      <c:pt idx="1656">
                        <c:v>13.3</c:v>
                      </c:pt>
                      <c:pt idx="1657">
                        <c:v>13.28</c:v>
                      </c:pt>
                      <c:pt idx="1658">
                        <c:v>13.27</c:v>
                      </c:pt>
                      <c:pt idx="1659">
                        <c:v>13.23</c:v>
                      </c:pt>
                      <c:pt idx="1660">
                        <c:v>13.13</c:v>
                      </c:pt>
                      <c:pt idx="1661">
                        <c:v>13.3</c:v>
                      </c:pt>
                      <c:pt idx="1662">
                        <c:v>13.68</c:v>
                      </c:pt>
                      <c:pt idx="1663">
                        <c:v>13.67</c:v>
                      </c:pt>
                      <c:pt idx="1664">
                        <c:v>13.83</c:v>
                      </c:pt>
                      <c:pt idx="1665">
                        <c:v>13.8</c:v>
                      </c:pt>
                      <c:pt idx="1666">
                        <c:v>13.76</c:v>
                      </c:pt>
                      <c:pt idx="1667">
                        <c:v>13.73</c:v>
                      </c:pt>
                      <c:pt idx="1668">
                        <c:v>13.91</c:v>
                      </c:pt>
                      <c:pt idx="1669">
                        <c:v>13.88</c:v>
                      </c:pt>
                      <c:pt idx="1670">
                        <c:v>13.84</c:v>
                      </c:pt>
                      <c:pt idx="1671">
                        <c:v>13.9</c:v>
                      </c:pt>
                      <c:pt idx="1672">
                        <c:v>13.9</c:v>
                      </c:pt>
                      <c:pt idx="1673">
                        <c:v>13.9</c:v>
                      </c:pt>
                      <c:pt idx="1674">
                        <c:v>13.91</c:v>
                      </c:pt>
                      <c:pt idx="1675">
                        <c:v>14.04</c:v>
                      </c:pt>
                      <c:pt idx="1676">
                        <c:v>14.03</c:v>
                      </c:pt>
                      <c:pt idx="1677">
                        <c:v>14.11</c:v>
                      </c:pt>
                      <c:pt idx="1678">
                        <c:v>14.17</c:v>
                      </c:pt>
                      <c:pt idx="1679">
                        <c:v>14.11</c:v>
                      </c:pt>
                      <c:pt idx="1680">
                        <c:v>14.17</c:v>
                      </c:pt>
                      <c:pt idx="1681">
                        <c:v>14.11</c:v>
                      </c:pt>
                      <c:pt idx="1682">
                        <c:v>14.1</c:v>
                      </c:pt>
                      <c:pt idx="1683">
                        <c:v>14.29</c:v>
                      </c:pt>
                      <c:pt idx="1684">
                        <c:v>14.12</c:v>
                      </c:pt>
                      <c:pt idx="1685">
                        <c:v>14.26</c:v>
                      </c:pt>
                      <c:pt idx="1686">
                        <c:v>14.29</c:v>
                      </c:pt>
                      <c:pt idx="1687">
                        <c:v>14.24</c:v>
                      </c:pt>
                      <c:pt idx="1688">
                        <c:v>14.28</c:v>
                      </c:pt>
                      <c:pt idx="1689">
                        <c:v>14.34</c:v>
                      </c:pt>
                      <c:pt idx="1690">
                        <c:v>14.46</c:v>
                      </c:pt>
                      <c:pt idx="1691">
                        <c:v>14.42</c:v>
                      </c:pt>
                      <c:pt idx="1692">
                        <c:v>14.47</c:v>
                      </c:pt>
                      <c:pt idx="1693">
                        <c:v>14.41</c:v>
                      </c:pt>
                      <c:pt idx="1694">
                        <c:v>14.54</c:v>
                      </c:pt>
                      <c:pt idx="1695">
                        <c:v>14.33</c:v>
                      </c:pt>
                      <c:pt idx="1696">
                        <c:v>14.21</c:v>
                      </c:pt>
                      <c:pt idx="1697">
                        <c:v>14.39</c:v>
                      </c:pt>
                      <c:pt idx="1698">
                        <c:v>14</c:v>
                      </c:pt>
                      <c:pt idx="1699">
                        <c:v>14.07</c:v>
                      </c:pt>
                      <c:pt idx="1700">
                        <c:v>14.29</c:v>
                      </c:pt>
                      <c:pt idx="1701">
                        <c:v>14.27</c:v>
                      </c:pt>
                      <c:pt idx="1702">
                        <c:v>14.31</c:v>
                      </c:pt>
                      <c:pt idx="1703">
                        <c:v>14.43</c:v>
                      </c:pt>
                      <c:pt idx="1704">
                        <c:v>14.55</c:v>
                      </c:pt>
                      <c:pt idx="1705">
                        <c:v>14.65</c:v>
                      </c:pt>
                      <c:pt idx="1706">
                        <c:v>14.76</c:v>
                      </c:pt>
                      <c:pt idx="1707">
                        <c:v>14.8</c:v>
                      </c:pt>
                      <c:pt idx="1708">
                        <c:v>14.91</c:v>
                      </c:pt>
                      <c:pt idx="1709">
                        <c:v>14.83</c:v>
                      </c:pt>
                      <c:pt idx="1710">
                        <c:v>14.87</c:v>
                      </c:pt>
                      <c:pt idx="1711">
                        <c:v>14.97</c:v>
                      </c:pt>
                      <c:pt idx="1712">
                        <c:v>14.96</c:v>
                      </c:pt>
                      <c:pt idx="1713">
                        <c:v>14.82</c:v>
                      </c:pt>
                      <c:pt idx="1714">
                        <c:v>14.74</c:v>
                      </c:pt>
                      <c:pt idx="1715">
                        <c:v>14.84</c:v>
                      </c:pt>
                      <c:pt idx="1716">
                        <c:v>14.66</c:v>
                      </c:pt>
                      <c:pt idx="1717">
                        <c:v>14.74</c:v>
                      </c:pt>
                      <c:pt idx="1718">
                        <c:v>14.71</c:v>
                      </c:pt>
                      <c:pt idx="1719">
                        <c:v>14.8</c:v>
                      </c:pt>
                      <c:pt idx="1720">
                        <c:v>14.73</c:v>
                      </c:pt>
                      <c:pt idx="1721">
                        <c:v>14.77</c:v>
                      </c:pt>
                      <c:pt idx="1722">
                        <c:v>14.7</c:v>
                      </c:pt>
                      <c:pt idx="1723">
                        <c:v>14.79</c:v>
                      </c:pt>
                      <c:pt idx="1724">
                        <c:v>14.54</c:v>
                      </c:pt>
                      <c:pt idx="1725">
                        <c:v>14.67</c:v>
                      </c:pt>
                      <c:pt idx="1726">
                        <c:v>14.63</c:v>
                      </c:pt>
                      <c:pt idx="1727">
                        <c:v>14.77</c:v>
                      </c:pt>
                      <c:pt idx="1728">
                        <c:v>14.81</c:v>
                      </c:pt>
                      <c:pt idx="1729">
                        <c:v>15.01</c:v>
                      </c:pt>
                      <c:pt idx="1730">
                        <c:v>15.05</c:v>
                      </c:pt>
                      <c:pt idx="1731">
                        <c:v>14.98</c:v>
                      </c:pt>
                      <c:pt idx="1732">
                        <c:v>14.67</c:v>
                      </c:pt>
                      <c:pt idx="1733">
                        <c:v>14.89</c:v>
                      </c:pt>
                      <c:pt idx="1734">
                        <c:v>14.61</c:v>
                      </c:pt>
                      <c:pt idx="1735">
                        <c:v>14.46</c:v>
                      </c:pt>
                      <c:pt idx="1736">
                        <c:v>14.67</c:v>
                      </c:pt>
                      <c:pt idx="1737">
                        <c:v>14.68</c:v>
                      </c:pt>
                      <c:pt idx="1738">
                        <c:v>14.94</c:v>
                      </c:pt>
                      <c:pt idx="1739">
                        <c:v>15.04</c:v>
                      </c:pt>
                      <c:pt idx="1740">
                        <c:v>15.13</c:v>
                      </c:pt>
                      <c:pt idx="1741">
                        <c:v>15.06</c:v>
                      </c:pt>
                      <c:pt idx="1742">
                        <c:v>15.13</c:v>
                      </c:pt>
                      <c:pt idx="1743">
                        <c:v>15.17</c:v>
                      </c:pt>
                      <c:pt idx="1744">
                        <c:v>15</c:v>
                      </c:pt>
                      <c:pt idx="1745">
                        <c:v>15.13</c:v>
                      </c:pt>
                      <c:pt idx="1746">
                        <c:v>15.29</c:v>
                      </c:pt>
                      <c:pt idx="1747">
                        <c:v>15.45</c:v>
                      </c:pt>
                      <c:pt idx="1748">
                        <c:v>15.53</c:v>
                      </c:pt>
                      <c:pt idx="1749">
                        <c:v>15.66</c:v>
                      </c:pt>
                      <c:pt idx="1750">
                        <c:v>15.55</c:v>
                      </c:pt>
                      <c:pt idx="1751">
                        <c:v>15.62</c:v>
                      </c:pt>
                      <c:pt idx="1752">
                        <c:v>15.66</c:v>
                      </c:pt>
                      <c:pt idx="1753">
                        <c:v>15.93</c:v>
                      </c:pt>
                      <c:pt idx="1754">
                        <c:v>16.079999999999998</c:v>
                      </c:pt>
                      <c:pt idx="1755">
                        <c:v>15.97</c:v>
                      </c:pt>
                      <c:pt idx="1756">
                        <c:v>16.18</c:v>
                      </c:pt>
                      <c:pt idx="1757">
                        <c:v>16.22</c:v>
                      </c:pt>
                      <c:pt idx="1758">
                        <c:v>16.260000000000002</c:v>
                      </c:pt>
                      <c:pt idx="1759">
                        <c:v>16.09</c:v>
                      </c:pt>
                      <c:pt idx="1760">
                        <c:v>15.99</c:v>
                      </c:pt>
                      <c:pt idx="1761">
                        <c:v>16</c:v>
                      </c:pt>
                      <c:pt idx="1762">
                        <c:v>16.170000000000002</c:v>
                      </c:pt>
                      <c:pt idx="1763">
                        <c:v>16.170000000000002</c:v>
                      </c:pt>
                      <c:pt idx="1764">
                        <c:v>16.36</c:v>
                      </c:pt>
                      <c:pt idx="1765">
                        <c:v>16.09</c:v>
                      </c:pt>
                      <c:pt idx="1766">
                        <c:v>16.11</c:v>
                      </c:pt>
                      <c:pt idx="1767">
                        <c:v>15.96</c:v>
                      </c:pt>
                      <c:pt idx="1768">
                        <c:v>15.7</c:v>
                      </c:pt>
                      <c:pt idx="1769">
                        <c:v>15.92</c:v>
                      </c:pt>
                      <c:pt idx="1770">
                        <c:v>16.2</c:v>
                      </c:pt>
                      <c:pt idx="1771">
                        <c:v>16.21</c:v>
                      </c:pt>
                      <c:pt idx="1772">
                        <c:v>15.94</c:v>
                      </c:pt>
                      <c:pt idx="1773">
                        <c:v>15.77</c:v>
                      </c:pt>
                      <c:pt idx="1774">
                        <c:v>16.07</c:v>
                      </c:pt>
                      <c:pt idx="1775">
                        <c:v>15.86</c:v>
                      </c:pt>
                      <c:pt idx="1776">
                        <c:v>16.010000000000002</c:v>
                      </c:pt>
                      <c:pt idx="1777">
                        <c:v>16.11</c:v>
                      </c:pt>
                      <c:pt idx="1778">
                        <c:v>15.9</c:v>
                      </c:pt>
                      <c:pt idx="1779">
                        <c:v>15.55</c:v>
                      </c:pt>
                      <c:pt idx="1780">
                        <c:v>15.5</c:v>
                      </c:pt>
                      <c:pt idx="1781">
                        <c:v>15.23</c:v>
                      </c:pt>
                      <c:pt idx="1782">
                        <c:v>15.51</c:v>
                      </c:pt>
                      <c:pt idx="1783">
                        <c:v>15.67</c:v>
                      </c:pt>
                      <c:pt idx="1784">
                        <c:v>15.87</c:v>
                      </c:pt>
                      <c:pt idx="1785">
                        <c:v>15.77</c:v>
                      </c:pt>
                      <c:pt idx="1786">
                        <c:v>15.83</c:v>
                      </c:pt>
                      <c:pt idx="1787">
                        <c:v>15.84</c:v>
                      </c:pt>
                      <c:pt idx="1788">
                        <c:v>15.79</c:v>
                      </c:pt>
                      <c:pt idx="1789">
                        <c:v>16.079999999999998</c:v>
                      </c:pt>
                      <c:pt idx="1790">
                        <c:v>16.2</c:v>
                      </c:pt>
                      <c:pt idx="1791">
                        <c:v>16.34</c:v>
                      </c:pt>
                      <c:pt idx="1792">
                        <c:v>16.239999999999998</c:v>
                      </c:pt>
                      <c:pt idx="1793">
                        <c:v>16.39</c:v>
                      </c:pt>
                      <c:pt idx="1794">
                        <c:v>16.510000000000002</c:v>
                      </c:pt>
                      <c:pt idx="1795">
                        <c:v>16.579999999999998</c:v>
                      </c:pt>
                      <c:pt idx="1796">
                        <c:v>16.52</c:v>
                      </c:pt>
                      <c:pt idx="1797">
                        <c:v>16.579999999999998</c:v>
                      </c:pt>
                      <c:pt idx="1798">
                        <c:v>16.809999999999999</c:v>
                      </c:pt>
                      <c:pt idx="1799">
                        <c:v>16.82</c:v>
                      </c:pt>
                      <c:pt idx="1800">
                        <c:v>16.93</c:v>
                      </c:pt>
                      <c:pt idx="1801">
                        <c:v>16.86</c:v>
                      </c:pt>
                      <c:pt idx="1802">
                        <c:v>16.739999999999998</c:v>
                      </c:pt>
                      <c:pt idx="1803">
                        <c:v>16.760000000000002</c:v>
                      </c:pt>
                      <c:pt idx="1804">
                        <c:v>16.739999999999998</c:v>
                      </c:pt>
                      <c:pt idx="1805">
                        <c:v>16.62</c:v>
                      </c:pt>
                      <c:pt idx="1806">
                        <c:v>16.61</c:v>
                      </c:pt>
                      <c:pt idx="1807">
                        <c:v>16.62</c:v>
                      </c:pt>
                      <c:pt idx="1808">
                        <c:v>16.89</c:v>
                      </c:pt>
                      <c:pt idx="1809">
                        <c:v>16.88</c:v>
                      </c:pt>
                      <c:pt idx="1810">
                        <c:v>16.84</c:v>
                      </c:pt>
                      <c:pt idx="1811">
                        <c:v>16.690000000000001</c:v>
                      </c:pt>
                      <c:pt idx="1812">
                        <c:v>16.579999999999998</c:v>
                      </c:pt>
                      <c:pt idx="1813">
                        <c:v>16.62</c:v>
                      </c:pt>
                      <c:pt idx="1814">
                        <c:v>16.559999999999999</c:v>
                      </c:pt>
                      <c:pt idx="1815">
                        <c:v>16.5</c:v>
                      </c:pt>
                      <c:pt idx="1816">
                        <c:v>16.579999999999998</c:v>
                      </c:pt>
                      <c:pt idx="1817">
                        <c:v>16.52</c:v>
                      </c:pt>
                      <c:pt idx="1818">
                        <c:v>16.27</c:v>
                      </c:pt>
                      <c:pt idx="1819">
                        <c:v>16.239999999999998</c:v>
                      </c:pt>
                      <c:pt idx="1820">
                        <c:v>16.03</c:v>
                      </c:pt>
                      <c:pt idx="1821">
                        <c:v>16.18</c:v>
                      </c:pt>
                      <c:pt idx="1822">
                        <c:v>16.07</c:v>
                      </c:pt>
                      <c:pt idx="1823">
                        <c:v>16.260000000000002</c:v>
                      </c:pt>
                      <c:pt idx="1824">
                        <c:v>16.27</c:v>
                      </c:pt>
                      <c:pt idx="1825">
                        <c:v>16.170000000000002</c:v>
                      </c:pt>
                      <c:pt idx="1826">
                        <c:v>15.78</c:v>
                      </c:pt>
                      <c:pt idx="1827">
                        <c:v>15.81</c:v>
                      </c:pt>
                      <c:pt idx="1828">
                        <c:v>15.84</c:v>
                      </c:pt>
                      <c:pt idx="1829">
                        <c:v>15.77</c:v>
                      </c:pt>
                      <c:pt idx="1830">
                        <c:v>15.9</c:v>
                      </c:pt>
                      <c:pt idx="1831">
                        <c:v>16.02</c:v>
                      </c:pt>
                      <c:pt idx="1832">
                        <c:v>16.059999999999999</c:v>
                      </c:pt>
                      <c:pt idx="1833">
                        <c:v>16.059999999999999</c:v>
                      </c:pt>
                      <c:pt idx="1834">
                        <c:v>16.25</c:v>
                      </c:pt>
                      <c:pt idx="1835">
                        <c:v>16.43</c:v>
                      </c:pt>
                      <c:pt idx="1836">
                        <c:v>16.46</c:v>
                      </c:pt>
                      <c:pt idx="1837">
                        <c:v>16.350000000000001</c:v>
                      </c:pt>
                      <c:pt idx="1838">
                        <c:v>16.38</c:v>
                      </c:pt>
                      <c:pt idx="1839">
                        <c:v>16.559999999999999</c:v>
                      </c:pt>
                      <c:pt idx="1840">
                        <c:v>16.649999999999999</c:v>
                      </c:pt>
                      <c:pt idx="1841">
                        <c:v>16.79</c:v>
                      </c:pt>
                      <c:pt idx="1842">
                        <c:v>16.73</c:v>
                      </c:pt>
                      <c:pt idx="1843">
                        <c:v>16.559999999999999</c:v>
                      </c:pt>
                      <c:pt idx="1844">
                        <c:v>16.34</c:v>
                      </c:pt>
                      <c:pt idx="1845">
                        <c:v>16.23</c:v>
                      </c:pt>
                      <c:pt idx="1846">
                        <c:v>16.32</c:v>
                      </c:pt>
                      <c:pt idx="1847">
                        <c:v>16.32</c:v>
                      </c:pt>
                      <c:pt idx="1848">
                        <c:v>16.260000000000002</c:v>
                      </c:pt>
                      <c:pt idx="1849">
                        <c:v>16.149999999999999</c:v>
                      </c:pt>
                      <c:pt idx="1850">
                        <c:v>16.260000000000002</c:v>
                      </c:pt>
                      <c:pt idx="1851">
                        <c:v>16.260000000000002</c:v>
                      </c:pt>
                      <c:pt idx="1852">
                        <c:v>16.13</c:v>
                      </c:pt>
                      <c:pt idx="1853">
                        <c:v>16.260000000000002</c:v>
                      </c:pt>
                      <c:pt idx="1854">
                        <c:v>16.079999999999998</c:v>
                      </c:pt>
                      <c:pt idx="1855">
                        <c:v>15.87</c:v>
                      </c:pt>
                      <c:pt idx="1856">
                        <c:v>15.93</c:v>
                      </c:pt>
                      <c:pt idx="1857">
                        <c:v>16.38</c:v>
                      </c:pt>
                      <c:pt idx="1858">
                        <c:v>16.48</c:v>
                      </c:pt>
                      <c:pt idx="1859">
                        <c:v>16.559999999999999</c:v>
                      </c:pt>
                      <c:pt idx="1860">
                        <c:v>16.43</c:v>
                      </c:pt>
                      <c:pt idx="1861">
                        <c:v>16.78</c:v>
                      </c:pt>
                      <c:pt idx="1862">
                        <c:v>16.93</c:v>
                      </c:pt>
                      <c:pt idx="1863">
                        <c:v>16.96</c:v>
                      </c:pt>
                      <c:pt idx="1864">
                        <c:v>16.93</c:v>
                      </c:pt>
                      <c:pt idx="1865">
                        <c:v>16.96</c:v>
                      </c:pt>
                      <c:pt idx="1866">
                        <c:v>16.82</c:v>
                      </c:pt>
                      <c:pt idx="1867">
                        <c:v>16.850000000000001</c:v>
                      </c:pt>
                      <c:pt idx="1868">
                        <c:v>16.920000000000002</c:v>
                      </c:pt>
                      <c:pt idx="1869">
                        <c:v>16.88</c:v>
                      </c:pt>
                      <c:pt idx="1870">
                        <c:v>16.93</c:v>
                      </c:pt>
                      <c:pt idx="1871">
                        <c:v>16.86</c:v>
                      </c:pt>
                      <c:pt idx="1872">
                        <c:v>16.690000000000001</c:v>
                      </c:pt>
                      <c:pt idx="1873">
                        <c:v>16.73</c:v>
                      </c:pt>
                      <c:pt idx="1874">
                        <c:v>16.73</c:v>
                      </c:pt>
                      <c:pt idx="1875">
                        <c:v>16.649999999999999</c:v>
                      </c:pt>
                      <c:pt idx="1876">
                        <c:v>16.72</c:v>
                      </c:pt>
                      <c:pt idx="1877">
                        <c:v>16.54</c:v>
                      </c:pt>
                      <c:pt idx="1878">
                        <c:v>16.920000000000002</c:v>
                      </c:pt>
                      <c:pt idx="1879">
                        <c:v>16.920000000000002</c:v>
                      </c:pt>
                      <c:pt idx="1880">
                        <c:v>16.77</c:v>
                      </c:pt>
                      <c:pt idx="1881">
                        <c:v>16.91</c:v>
                      </c:pt>
                      <c:pt idx="1882">
                        <c:v>17.059999999999999</c:v>
                      </c:pt>
                      <c:pt idx="1883">
                        <c:v>17.14</c:v>
                      </c:pt>
                      <c:pt idx="1884">
                        <c:v>17.13</c:v>
                      </c:pt>
                      <c:pt idx="1885">
                        <c:v>17.16</c:v>
                      </c:pt>
                      <c:pt idx="1886">
                        <c:v>17.100000000000001</c:v>
                      </c:pt>
                      <c:pt idx="1887">
                        <c:v>17.350000000000001</c:v>
                      </c:pt>
                      <c:pt idx="1888">
                        <c:v>17.43</c:v>
                      </c:pt>
                      <c:pt idx="1889">
                        <c:v>17.46</c:v>
                      </c:pt>
                      <c:pt idx="1890">
                        <c:v>17.440000000000001</c:v>
                      </c:pt>
                      <c:pt idx="1891">
                        <c:v>17.489999999999998</c:v>
                      </c:pt>
                      <c:pt idx="1892">
                        <c:v>17.420000000000002</c:v>
                      </c:pt>
                      <c:pt idx="1893">
                        <c:v>17.420000000000002</c:v>
                      </c:pt>
                      <c:pt idx="1894">
                        <c:v>17.239999999999998</c:v>
                      </c:pt>
                      <c:pt idx="1895">
                        <c:v>17.28</c:v>
                      </c:pt>
                      <c:pt idx="1896">
                        <c:v>17.12</c:v>
                      </c:pt>
                      <c:pt idx="1897">
                        <c:v>17.350000000000001</c:v>
                      </c:pt>
                      <c:pt idx="1898">
                        <c:v>17.420000000000002</c:v>
                      </c:pt>
                      <c:pt idx="1899">
                        <c:v>17.36</c:v>
                      </c:pt>
                      <c:pt idx="1900">
                        <c:v>17.12</c:v>
                      </c:pt>
                      <c:pt idx="1901">
                        <c:v>17.12</c:v>
                      </c:pt>
                      <c:pt idx="1902">
                        <c:v>17.14</c:v>
                      </c:pt>
                      <c:pt idx="1903">
                        <c:v>17.25</c:v>
                      </c:pt>
                      <c:pt idx="1904">
                        <c:v>17.13</c:v>
                      </c:pt>
                      <c:pt idx="1905">
                        <c:v>17.53</c:v>
                      </c:pt>
                      <c:pt idx="1906">
                        <c:v>17.510000000000002</c:v>
                      </c:pt>
                      <c:pt idx="1907">
                        <c:v>17.52</c:v>
                      </c:pt>
                      <c:pt idx="1908">
                        <c:v>17.61</c:v>
                      </c:pt>
                      <c:pt idx="1909">
                        <c:v>17.64</c:v>
                      </c:pt>
                      <c:pt idx="1910">
                        <c:v>17.68</c:v>
                      </c:pt>
                      <c:pt idx="1911">
                        <c:v>17.68</c:v>
                      </c:pt>
                      <c:pt idx="1912">
                        <c:v>17.64</c:v>
                      </c:pt>
                      <c:pt idx="1913">
                        <c:v>17.73</c:v>
                      </c:pt>
                      <c:pt idx="1914">
                        <c:v>17.64</c:v>
                      </c:pt>
                      <c:pt idx="1915">
                        <c:v>17.760000000000002</c:v>
                      </c:pt>
                      <c:pt idx="1916">
                        <c:v>17.77</c:v>
                      </c:pt>
                      <c:pt idx="1917">
                        <c:v>17.78</c:v>
                      </c:pt>
                      <c:pt idx="1918">
                        <c:v>17.84</c:v>
                      </c:pt>
                      <c:pt idx="1919">
                        <c:v>17.899999999999999</c:v>
                      </c:pt>
                      <c:pt idx="1920">
                        <c:v>17.87</c:v>
                      </c:pt>
                      <c:pt idx="1921">
                        <c:v>17.600000000000001</c:v>
                      </c:pt>
                      <c:pt idx="1922">
                        <c:v>17.75</c:v>
                      </c:pt>
                      <c:pt idx="1923">
                        <c:v>17.96</c:v>
                      </c:pt>
                      <c:pt idx="1924">
                        <c:v>17.850000000000001</c:v>
                      </c:pt>
                      <c:pt idx="1925">
                        <c:v>17.79</c:v>
                      </c:pt>
                      <c:pt idx="1926">
                        <c:v>17.809999999999999</c:v>
                      </c:pt>
                      <c:pt idx="1927">
                        <c:v>17.809999999999999</c:v>
                      </c:pt>
                      <c:pt idx="1928">
                        <c:v>17.52</c:v>
                      </c:pt>
                      <c:pt idx="1929">
                        <c:v>17.12</c:v>
                      </c:pt>
                      <c:pt idx="1930">
                        <c:v>17.02</c:v>
                      </c:pt>
                      <c:pt idx="1931">
                        <c:v>17.25</c:v>
                      </c:pt>
                      <c:pt idx="1932">
                        <c:v>17.04</c:v>
                      </c:pt>
                      <c:pt idx="1933">
                        <c:v>17.29</c:v>
                      </c:pt>
                      <c:pt idx="1934">
                        <c:v>17.079999999999998</c:v>
                      </c:pt>
                      <c:pt idx="1935">
                        <c:v>16.649999999999999</c:v>
                      </c:pt>
                      <c:pt idx="1936">
                        <c:v>16.82</c:v>
                      </c:pt>
                      <c:pt idx="1937">
                        <c:v>16.8</c:v>
                      </c:pt>
                      <c:pt idx="1938">
                        <c:v>17.059999999999999</c:v>
                      </c:pt>
                      <c:pt idx="1939">
                        <c:v>17.27</c:v>
                      </c:pt>
                      <c:pt idx="1940">
                        <c:v>17.29</c:v>
                      </c:pt>
                      <c:pt idx="1941">
                        <c:v>17.46</c:v>
                      </c:pt>
                      <c:pt idx="1942">
                        <c:v>17.46</c:v>
                      </c:pt>
                      <c:pt idx="1943">
                        <c:v>17.53</c:v>
                      </c:pt>
                      <c:pt idx="1944">
                        <c:v>17.55</c:v>
                      </c:pt>
                      <c:pt idx="1945">
                        <c:v>17.59</c:v>
                      </c:pt>
                      <c:pt idx="1946">
                        <c:v>17.34</c:v>
                      </c:pt>
                      <c:pt idx="1947">
                        <c:v>17.39</c:v>
                      </c:pt>
                      <c:pt idx="1948">
                        <c:v>17.420000000000002</c:v>
                      </c:pt>
                      <c:pt idx="1949">
                        <c:v>17.55</c:v>
                      </c:pt>
                      <c:pt idx="1950">
                        <c:v>17.45</c:v>
                      </c:pt>
                      <c:pt idx="1951">
                        <c:v>17.420000000000002</c:v>
                      </c:pt>
                      <c:pt idx="1952">
                        <c:v>17.510000000000002</c:v>
                      </c:pt>
                      <c:pt idx="1953">
                        <c:v>17.600000000000001</c:v>
                      </c:pt>
                      <c:pt idx="1954">
                        <c:v>17.46</c:v>
                      </c:pt>
                      <c:pt idx="1955">
                        <c:v>17.82</c:v>
                      </c:pt>
                      <c:pt idx="1956">
                        <c:v>18.010000000000002</c:v>
                      </c:pt>
                      <c:pt idx="1957">
                        <c:v>18.07</c:v>
                      </c:pt>
                      <c:pt idx="1958">
                        <c:v>18.149999999999999</c:v>
                      </c:pt>
                      <c:pt idx="1959">
                        <c:v>18.149999999999999</c:v>
                      </c:pt>
                      <c:pt idx="1960">
                        <c:v>18.03</c:v>
                      </c:pt>
                      <c:pt idx="1961">
                        <c:v>18</c:v>
                      </c:pt>
                      <c:pt idx="1962">
                        <c:v>17.8</c:v>
                      </c:pt>
                      <c:pt idx="1963">
                        <c:v>17.68</c:v>
                      </c:pt>
                      <c:pt idx="1964">
                        <c:v>17.87</c:v>
                      </c:pt>
                      <c:pt idx="1965">
                        <c:v>17.96</c:v>
                      </c:pt>
                      <c:pt idx="1966">
                        <c:v>17.95</c:v>
                      </c:pt>
                      <c:pt idx="1967">
                        <c:v>18.239999999999998</c:v>
                      </c:pt>
                      <c:pt idx="1968">
                        <c:v>18.170000000000002</c:v>
                      </c:pt>
                      <c:pt idx="1969">
                        <c:v>18.16</c:v>
                      </c:pt>
                      <c:pt idx="1970">
                        <c:v>18.149999999999999</c:v>
                      </c:pt>
                      <c:pt idx="1971">
                        <c:v>17.96</c:v>
                      </c:pt>
                      <c:pt idx="1972">
                        <c:v>17.86</c:v>
                      </c:pt>
                      <c:pt idx="1973">
                        <c:v>17.940000000000001</c:v>
                      </c:pt>
                      <c:pt idx="1974">
                        <c:v>18.12</c:v>
                      </c:pt>
                      <c:pt idx="1975">
                        <c:v>18.149999999999999</c:v>
                      </c:pt>
                      <c:pt idx="1976">
                        <c:v>18.190000000000001</c:v>
                      </c:pt>
                      <c:pt idx="1977">
                        <c:v>18.16</c:v>
                      </c:pt>
                      <c:pt idx="1978">
                        <c:v>17.98</c:v>
                      </c:pt>
                      <c:pt idx="1979">
                        <c:v>17.71</c:v>
                      </c:pt>
                      <c:pt idx="1980">
                        <c:v>17.73</c:v>
                      </c:pt>
                      <c:pt idx="1981">
                        <c:v>17.89</c:v>
                      </c:pt>
                      <c:pt idx="1982">
                        <c:v>17.47</c:v>
                      </c:pt>
                      <c:pt idx="1983">
                        <c:v>17.260000000000002</c:v>
                      </c:pt>
                      <c:pt idx="1984">
                        <c:v>17.399999999999999</c:v>
                      </c:pt>
                      <c:pt idx="1985">
                        <c:v>17.559999999999999</c:v>
                      </c:pt>
                      <c:pt idx="1986">
                        <c:v>17.7</c:v>
                      </c:pt>
                      <c:pt idx="1987">
                        <c:v>17.73</c:v>
                      </c:pt>
                      <c:pt idx="1988">
                        <c:v>17.72</c:v>
                      </c:pt>
                      <c:pt idx="1989">
                        <c:v>17.84</c:v>
                      </c:pt>
                      <c:pt idx="1990">
                        <c:v>17.88</c:v>
                      </c:pt>
                      <c:pt idx="1991">
                        <c:v>17.87</c:v>
                      </c:pt>
                      <c:pt idx="1992">
                        <c:v>17.72</c:v>
                      </c:pt>
                      <c:pt idx="1993">
                        <c:v>17.62</c:v>
                      </c:pt>
                      <c:pt idx="1994">
                        <c:v>17.79</c:v>
                      </c:pt>
                      <c:pt idx="1995">
                        <c:v>17.809999999999999</c:v>
                      </c:pt>
                      <c:pt idx="1996">
                        <c:v>17.850000000000001</c:v>
                      </c:pt>
                      <c:pt idx="1997">
                        <c:v>17.84</c:v>
                      </c:pt>
                      <c:pt idx="1998">
                        <c:v>17.760000000000002</c:v>
                      </c:pt>
                      <c:pt idx="1999">
                        <c:v>17.510000000000002</c:v>
                      </c:pt>
                      <c:pt idx="2000">
                        <c:v>17.75</c:v>
                      </c:pt>
                      <c:pt idx="2001">
                        <c:v>17.8</c:v>
                      </c:pt>
                      <c:pt idx="2002">
                        <c:v>17.79</c:v>
                      </c:pt>
                      <c:pt idx="2003">
                        <c:v>17.97</c:v>
                      </c:pt>
                      <c:pt idx="2004">
                        <c:v>17.95</c:v>
                      </c:pt>
                      <c:pt idx="2005">
                        <c:v>17.82</c:v>
                      </c:pt>
                      <c:pt idx="2006">
                        <c:v>17.62</c:v>
                      </c:pt>
                      <c:pt idx="2007">
                        <c:v>17.64</c:v>
                      </c:pt>
                      <c:pt idx="2008">
                        <c:v>17.73</c:v>
                      </c:pt>
                      <c:pt idx="2009">
                        <c:v>17.63</c:v>
                      </c:pt>
                      <c:pt idx="2010">
                        <c:v>17.739999999999998</c:v>
                      </c:pt>
                      <c:pt idx="2011">
                        <c:v>17.82</c:v>
                      </c:pt>
                      <c:pt idx="2012">
                        <c:v>17.88</c:v>
                      </c:pt>
                      <c:pt idx="2013">
                        <c:v>18.03</c:v>
                      </c:pt>
                      <c:pt idx="2014">
                        <c:v>18</c:v>
                      </c:pt>
                      <c:pt idx="2015">
                        <c:v>18.04</c:v>
                      </c:pt>
                      <c:pt idx="2016">
                        <c:v>18.079999999999998</c:v>
                      </c:pt>
                      <c:pt idx="2017">
                        <c:v>18.13</c:v>
                      </c:pt>
                      <c:pt idx="2018">
                        <c:v>18.149999999999999</c:v>
                      </c:pt>
                      <c:pt idx="2019">
                        <c:v>18.2</c:v>
                      </c:pt>
                      <c:pt idx="2020">
                        <c:v>18.37</c:v>
                      </c:pt>
                      <c:pt idx="2021">
                        <c:v>18.5</c:v>
                      </c:pt>
                      <c:pt idx="2022">
                        <c:v>18.579999999999998</c:v>
                      </c:pt>
                      <c:pt idx="2023">
                        <c:v>18.57</c:v>
                      </c:pt>
                      <c:pt idx="2024">
                        <c:v>18.45</c:v>
                      </c:pt>
                      <c:pt idx="2025">
                        <c:v>18.329999999999998</c:v>
                      </c:pt>
                      <c:pt idx="2026">
                        <c:v>18.34</c:v>
                      </c:pt>
                      <c:pt idx="2027">
                        <c:v>18.25</c:v>
                      </c:pt>
                      <c:pt idx="2028">
                        <c:v>18.440000000000001</c:v>
                      </c:pt>
                      <c:pt idx="2029">
                        <c:v>18.54</c:v>
                      </c:pt>
                      <c:pt idx="2030">
                        <c:v>18.52</c:v>
                      </c:pt>
                      <c:pt idx="2031">
                        <c:v>18.52</c:v>
                      </c:pt>
                      <c:pt idx="2032">
                        <c:v>18.559999999999999</c:v>
                      </c:pt>
                      <c:pt idx="2033">
                        <c:v>18.440000000000001</c:v>
                      </c:pt>
                      <c:pt idx="2034">
                        <c:v>18.45</c:v>
                      </c:pt>
                      <c:pt idx="2035">
                        <c:v>18.39</c:v>
                      </c:pt>
                      <c:pt idx="2036">
                        <c:v>18.46</c:v>
                      </c:pt>
                      <c:pt idx="2037">
                        <c:v>18.45</c:v>
                      </c:pt>
                      <c:pt idx="2038">
                        <c:v>18.559999999999999</c:v>
                      </c:pt>
                      <c:pt idx="2039">
                        <c:v>18.54</c:v>
                      </c:pt>
                      <c:pt idx="2040">
                        <c:v>18.690000000000001</c:v>
                      </c:pt>
                      <c:pt idx="2041">
                        <c:v>18.61</c:v>
                      </c:pt>
                      <c:pt idx="2042">
                        <c:v>18.45</c:v>
                      </c:pt>
                      <c:pt idx="2043">
                        <c:v>18.5</c:v>
                      </c:pt>
                      <c:pt idx="2044">
                        <c:v>18.37</c:v>
                      </c:pt>
                      <c:pt idx="2045">
                        <c:v>18.41</c:v>
                      </c:pt>
                      <c:pt idx="2046">
                        <c:v>18.52</c:v>
                      </c:pt>
                      <c:pt idx="2047">
                        <c:v>18.649999999999999</c:v>
                      </c:pt>
                      <c:pt idx="2048">
                        <c:v>18.62</c:v>
                      </c:pt>
                      <c:pt idx="2049">
                        <c:v>18.37</c:v>
                      </c:pt>
                      <c:pt idx="2050">
                        <c:v>18.579999999999998</c:v>
                      </c:pt>
                      <c:pt idx="2051">
                        <c:v>18.54</c:v>
                      </c:pt>
                      <c:pt idx="2052">
                        <c:v>18.59</c:v>
                      </c:pt>
                      <c:pt idx="2053">
                        <c:v>18.63</c:v>
                      </c:pt>
                      <c:pt idx="2054">
                        <c:v>18.670000000000002</c:v>
                      </c:pt>
                      <c:pt idx="2055">
                        <c:v>18.57</c:v>
                      </c:pt>
                      <c:pt idx="2056">
                        <c:v>18.579999999999998</c:v>
                      </c:pt>
                      <c:pt idx="2057">
                        <c:v>18.48</c:v>
                      </c:pt>
                      <c:pt idx="2058">
                        <c:v>18.559999999999999</c:v>
                      </c:pt>
                      <c:pt idx="2059">
                        <c:v>18.18</c:v>
                      </c:pt>
                      <c:pt idx="2060">
                        <c:v>18.02</c:v>
                      </c:pt>
                      <c:pt idx="2061">
                        <c:v>18.170000000000002</c:v>
                      </c:pt>
                      <c:pt idx="2062">
                        <c:v>17.98</c:v>
                      </c:pt>
                      <c:pt idx="2063">
                        <c:v>18.059999999999999</c:v>
                      </c:pt>
                      <c:pt idx="2064">
                        <c:v>17.98</c:v>
                      </c:pt>
                      <c:pt idx="2065">
                        <c:v>18.149999999999999</c:v>
                      </c:pt>
                      <c:pt idx="2066">
                        <c:v>18.170000000000002</c:v>
                      </c:pt>
                      <c:pt idx="2067">
                        <c:v>18.21</c:v>
                      </c:pt>
                      <c:pt idx="2068">
                        <c:v>18.29</c:v>
                      </c:pt>
                      <c:pt idx="2069">
                        <c:v>18.41</c:v>
                      </c:pt>
                      <c:pt idx="2070">
                        <c:v>18.32</c:v>
                      </c:pt>
                      <c:pt idx="2071">
                        <c:v>18.52</c:v>
                      </c:pt>
                      <c:pt idx="2072">
                        <c:v>18.55</c:v>
                      </c:pt>
                      <c:pt idx="2073">
                        <c:v>18.600000000000001</c:v>
                      </c:pt>
                      <c:pt idx="2074">
                        <c:v>18.82</c:v>
                      </c:pt>
                      <c:pt idx="2075">
                        <c:v>18.75</c:v>
                      </c:pt>
                      <c:pt idx="2076">
                        <c:v>18.920000000000002</c:v>
                      </c:pt>
                      <c:pt idx="2077">
                        <c:v>18.96</c:v>
                      </c:pt>
                      <c:pt idx="2078">
                        <c:v>18.920000000000002</c:v>
                      </c:pt>
                      <c:pt idx="2079">
                        <c:v>18.86</c:v>
                      </c:pt>
                      <c:pt idx="2080">
                        <c:v>18.95</c:v>
                      </c:pt>
                      <c:pt idx="2081">
                        <c:v>19.02</c:v>
                      </c:pt>
                      <c:pt idx="2082">
                        <c:v>18.989999999999998</c:v>
                      </c:pt>
                      <c:pt idx="2083">
                        <c:v>19.010000000000002</c:v>
                      </c:pt>
                      <c:pt idx="2084">
                        <c:v>19.03</c:v>
                      </c:pt>
                      <c:pt idx="2085">
                        <c:v>19.04</c:v>
                      </c:pt>
                      <c:pt idx="2086">
                        <c:v>18.84</c:v>
                      </c:pt>
                      <c:pt idx="2087">
                        <c:v>18.940000000000001</c:v>
                      </c:pt>
                      <c:pt idx="2088">
                        <c:v>18.989999999999998</c:v>
                      </c:pt>
                      <c:pt idx="2089">
                        <c:v>18.97</c:v>
                      </c:pt>
                      <c:pt idx="2090">
                        <c:v>18.97</c:v>
                      </c:pt>
                      <c:pt idx="2091">
                        <c:v>19.05</c:v>
                      </c:pt>
                      <c:pt idx="2092">
                        <c:v>19.13</c:v>
                      </c:pt>
                      <c:pt idx="2093">
                        <c:v>19.309999999999999</c:v>
                      </c:pt>
                      <c:pt idx="2094">
                        <c:v>19.18</c:v>
                      </c:pt>
                      <c:pt idx="2095">
                        <c:v>19.05</c:v>
                      </c:pt>
                      <c:pt idx="2096">
                        <c:v>18.920000000000002</c:v>
                      </c:pt>
                      <c:pt idx="2097">
                        <c:v>19.03</c:v>
                      </c:pt>
                      <c:pt idx="2098">
                        <c:v>18.71</c:v>
                      </c:pt>
                      <c:pt idx="2099">
                        <c:v>18.89</c:v>
                      </c:pt>
                      <c:pt idx="2100">
                        <c:v>18.829999999999998</c:v>
                      </c:pt>
                      <c:pt idx="2101">
                        <c:v>18.8</c:v>
                      </c:pt>
                      <c:pt idx="2102">
                        <c:v>18.57</c:v>
                      </c:pt>
                      <c:pt idx="2103">
                        <c:v>18.62</c:v>
                      </c:pt>
                      <c:pt idx="2104">
                        <c:v>18.88</c:v>
                      </c:pt>
                      <c:pt idx="2105">
                        <c:v>18.829999999999998</c:v>
                      </c:pt>
                      <c:pt idx="2106">
                        <c:v>18.510000000000002</c:v>
                      </c:pt>
                      <c:pt idx="2107">
                        <c:v>18.86</c:v>
                      </c:pt>
                      <c:pt idx="2108">
                        <c:v>18.46</c:v>
                      </c:pt>
                      <c:pt idx="2109">
                        <c:v>18.32</c:v>
                      </c:pt>
                      <c:pt idx="2110">
                        <c:v>18.149999999999999</c:v>
                      </c:pt>
                      <c:pt idx="2111">
                        <c:v>18.23</c:v>
                      </c:pt>
                      <c:pt idx="2112">
                        <c:v>17.88</c:v>
                      </c:pt>
                      <c:pt idx="2113">
                        <c:v>17.88</c:v>
                      </c:pt>
                      <c:pt idx="2114">
                        <c:v>18.11</c:v>
                      </c:pt>
                      <c:pt idx="2115">
                        <c:v>18.21</c:v>
                      </c:pt>
                      <c:pt idx="2116">
                        <c:v>18.55</c:v>
                      </c:pt>
                      <c:pt idx="2117">
                        <c:v>18.38</c:v>
                      </c:pt>
                      <c:pt idx="2118">
                        <c:v>18.559999999999999</c:v>
                      </c:pt>
                      <c:pt idx="2119">
                        <c:v>18.739999999999998</c:v>
                      </c:pt>
                      <c:pt idx="2120">
                        <c:v>18.760000000000002</c:v>
                      </c:pt>
                      <c:pt idx="2121">
                        <c:v>18.97</c:v>
                      </c:pt>
                      <c:pt idx="2122">
                        <c:v>19.010000000000002</c:v>
                      </c:pt>
                      <c:pt idx="2123">
                        <c:v>19.12</c:v>
                      </c:pt>
                      <c:pt idx="2124">
                        <c:v>19.34</c:v>
                      </c:pt>
                      <c:pt idx="2125">
                        <c:v>19.41</c:v>
                      </c:pt>
                      <c:pt idx="2126">
                        <c:v>19.420000000000002</c:v>
                      </c:pt>
                      <c:pt idx="2127">
                        <c:v>19.55</c:v>
                      </c:pt>
                      <c:pt idx="2128">
                        <c:v>19.579999999999998</c:v>
                      </c:pt>
                      <c:pt idx="2129">
                        <c:v>19.59</c:v>
                      </c:pt>
                      <c:pt idx="2130">
                        <c:v>19.7</c:v>
                      </c:pt>
                      <c:pt idx="2131">
                        <c:v>19.63</c:v>
                      </c:pt>
                      <c:pt idx="2132">
                        <c:v>19.59</c:v>
                      </c:pt>
                      <c:pt idx="2133">
                        <c:v>19.579999999999998</c:v>
                      </c:pt>
                      <c:pt idx="2134">
                        <c:v>19.52</c:v>
                      </c:pt>
                      <c:pt idx="2135">
                        <c:v>19.52</c:v>
                      </c:pt>
                      <c:pt idx="2136">
                        <c:v>19.579999999999998</c:v>
                      </c:pt>
                      <c:pt idx="2137">
                        <c:v>19.54</c:v>
                      </c:pt>
                      <c:pt idx="2138">
                        <c:v>19.54</c:v>
                      </c:pt>
                      <c:pt idx="2139">
                        <c:v>19.64</c:v>
                      </c:pt>
                      <c:pt idx="2140">
                        <c:v>19.77</c:v>
                      </c:pt>
                      <c:pt idx="2141">
                        <c:v>19.75</c:v>
                      </c:pt>
                      <c:pt idx="2142">
                        <c:v>19.78</c:v>
                      </c:pt>
                      <c:pt idx="2143">
                        <c:v>19.79</c:v>
                      </c:pt>
                      <c:pt idx="2144">
                        <c:v>19.66</c:v>
                      </c:pt>
                      <c:pt idx="2145">
                        <c:v>19.829999999999998</c:v>
                      </c:pt>
                      <c:pt idx="2146">
                        <c:v>19.93</c:v>
                      </c:pt>
                      <c:pt idx="2147">
                        <c:v>19.96</c:v>
                      </c:pt>
                      <c:pt idx="2148">
                        <c:v>20.13</c:v>
                      </c:pt>
                      <c:pt idx="2149">
                        <c:v>20.23</c:v>
                      </c:pt>
                      <c:pt idx="2150">
                        <c:v>20.18</c:v>
                      </c:pt>
                      <c:pt idx="2151">
                        <c:v>19.920000000000002</c:v>
                      </c:pt>
                      <c:pt idx="2152">
                        <c:v>19.97</c:v>
                      </c:pt>
                      <c:pt idx="2153">
                        <c:v>19.579999999999998</c:v>
                      </c:pt>
                      <c:pt idx="2154">
                        <c:v>19.399999999999999</c:v>
                      </c:pt>
                      <c:pt idx="2155">
                        <c:v>19.22</c:v>
                      </c:pt>
                      <c:pt idx="2156">
                        <c:v>19.66</c:v>
                      </c:pt>
                      <c:pt idx="2157">
                        <c:v>20.11</c:v>
                      </c:pt>
                      <c:pt idx="2158">
                        <c:v>20.02</c:v>
                      </c:pt>
                      <c:pt idx="2159">
                        <c:v>20.16</c:v>
                      </c:pt>
                      <c:pt idx="2160">
                        <c:v>20.27</c:v>
                      </c:pt>
                      <c:pt idx="2161">
                        <c:v>20.239999999999998</c:v>
                      </c:pt>
                      <c:pt idx="2162">
                        <c:v>20.239999999999998</c:v>
                      </c:pt>
                      <c:pt idx="2163">
                        <c:v>20.309999999999999</c:v>
                      </c:pt>
                      <c:pt idx="2164">
                        <c:v>20.29</c:v>
                      </c:pt>
                      <c:pt idx="2165">
                        <c:v>20.059999999999999</c:v>
                      </c:pt>
                      <c:pt idx="2166">
                        <c:v>20.059999999999999</c:v>
                      </c:pt>
                      <c:pt idx="2167">
                        <c:v>19.64</c:v>
                      </c:pt>
                      <c:pt idx="2168">
                        <c:v>19.34</c:v>
                      </c:pt>
                      <c:pt idx="2169">
                        <c:v>19.54</c:v>
                      </c:pt>
                      <c:pt idx="2170">
                        <c:v>19.829999999999998</c:v>
                      </c:pt>
                      <c:pt idx="2171">
                        <c:v>19.57</c:v>
                      </c:pt>
                      <c:pt idx="2172">
                        <c:v>19.399999999999999</c:v>
                      </c:pt>
                      <c:pt idx="2173">
                        <c:v>19.34</c:v>
                      </c:pt>
                      <c:pt idx="2174">
                        <c:v>19.059999999999999</c:v>
                      </c:pt>
                      <c:pt idx="2175">
                        <c:v>18.829999999999998</c:v>
                      </c:pt>
                      <c:pt idx="2176">
                        <c:v>19.05</c:v>
                      </c:pt>
                      <c:pt idx="2177">
                        <c:v>18.97</c:v>
                      </c:pt>
                      <c:pt idx="2178">
                        <c:v>19.02</c:v>
                      </c:pt>
                      <c:pt idx="2179">
                        <c:v>19.489999999999998</c:v>
                      </c:pt>
                      <c:pt idx="2180">
                        <c:v>19.28</c:v>
                      </c:pt>
                      <c:pt idx="2181">
                        <c:v>19.38</c:v>
                      </c:pt>
                      <c:pt idx="2182">
                        <c:v>19.170000000000002</c:v>
                      </c:pt>
                      <c:pt idx="2183">
                        <c:v>18.82</c:v>
                      </c:pt>
                      <c:pt idx="2184">
                        <c:v>18.97</c:v>
                      </c:pt>
                      <c:pt idx="2185">
                        <c:v>18.670000000000002</c:v>
                      </c:pt>
                      <c:pt idx="2186">
                        <c:v>18.97</c:v>
                      </c:pt>
                      <c:pt idx="2187">
                        <c:v>19.28</c:v>
                      </c:pt>
                      <c:pt idx="2188">
                        <c:v>19.23</c:v>
                      </c:pt>
                      <c:pt idx="2189">
                        <c:v>19.43</c:v>
                      </c:pt>
                      <c:pt idx="2190">
                        <c:v>19.579999999999998</c:v>
                      </c:pt>
                      <c:pt idx="2191">
                        <c:v>19.48</c:v>
                      </c:pt>
                      <c:pt idx="2192">
                        <c:v>19.64</c:v>
                      </c:pt>
                      <c:pt idx="2193">
                        <c:v>19.64</c:v>
                      </c:pt>
                      <c:pt idx="2194">
                        <c:v>19.829999999999998</c:v>
                      </c:pt>
                      <c:pt idx="2195">
                        <c:v>19.82</c:v>
                      </c:pt>
                      <c:pt idx="2196">
                        <c:v>19.88</c:v>
                      </c:pt>
                      <c:pt idx="2197">
                        <c:v>19.760000000000002</c:v>
                      </c:pt>
                      <c:pt idx="2198">
                        <c:v>19.68</c:v>
                      </c:pt>
                      <c:pt idx="2199">
                        <c:v>19.829999999999998</c:v>
                      </c:pt>
                      <c:pt idx="2200">
                        <c:v>19.78</c:v>
                      </c:pt>
                      <c:pt idx="2201">
                        <c:v>19.87</c:v>
                      </c:pt>
                      <c:pt idx="2202">
                        <c:v>19.87</c:v>
                      </c:pt>
                      <c:pt idx="2203">
                        <c:v>19.829999999999998</c:v>
                      </c:pt>
                      <c:pt idx="2204">
                        <c:v>19.75</c:v>
                      </c:pt>
                      <c:pt idx="2205">
                        <c:v>19.899999999999999</c:v>
                      </c:pt>
                      <c:pt idx="2206">
                        <c:v>19.84</c:v>
                      </c:pt>
                      <c:pt idx="2207">
                        <c:v>19.72</c:v>
                      </c:pt>
                      <c:pt idx="2208">
                        <c:v>19.8</c:v>
                      </c:pt>
                      <c:pt idx="2209">
                        <c:v>19.66</c:v>
                      </c:pt>
                      <c:pt idx="2210">
                        <c:v>19.739999999999998</c:v>
                      </c:pt>
                      <c:pt idx="2211">
                        <c:v>19.32</c:v>
                      </c:pt>
                      <c:pt idx="2212">
                        <c:v>19.440000000000001</c:v>
                      </c:pt>
                      <c:pt idx="2213">
                        <c:v>19.87</c:v>
                      </c:pt>
                      <c:pt idx="2214">
                        <c:v>19.73</c:v>
                      </c:pt>
                      <c:pt idx="2215">
                        <c:v>19.97</c:v>
                      </c:pt>
                      <c:pt idx="2216">
                        <c:v>19.920000000000002</c:v>
                      </c:pt>
                      <c:pt idx="2217">
                        <c:v>20.04</c:v>
                      </c:pt>
                      <c:pt idx="2218">
                        <c:v>19.850000000000001</c:v>
                      </c:pt>
                      <c:pt idx="2219">
                        <c:v>20.04</c:v>
                      </c:pt>
                      <c:pt idx="2220">
                        <c:v>19.93</c:v>
                      </c:pt>
                      <c:pt idx="2221">
                        <c:v>19.77</c:v>
                      </c:pt>
                      <c:pt idx="2222">
                        <c:v>19.45</c:v>
                      </c:pt>
                      <c:pt idx="2223">
                        <c:v>19.440000000000001</c:v>
                      </c:pt>
                      <c:pt idx="2224">
                        <c:v>19.41</c:v>
                      </c:pt>
                      <c:pt idx="2225">
                        <c:v>19.7</c:v>
                      </c:pt>
                      <c:pt idx="2226">
                        <c:v>19.559999999999999</c:v>
                      </c:pt>
                      <c:pt idx="2227">
                        <c:v>19.54</c:v>
                      </c:pt>
                      <c:pt idx="2228">
                        <c:v>19.64</c:v>
                      </c:pt>
                      <c:pt idx="2229">
                        <c:v>19.670000000000002</c:v>
                      </c:pt>
                      <c:pt idx="2230">
                        <c:v>19.57</c:v>
                      </c:pt>
                      <c:pt idx="2231">
                        <c:v>19.64</c:v>
                      </c:pt>
                      <c:pt idx="2232">
                        <c:v>19.670000000000002</c:v>
                      </c:pt>
                      <c:pt idx="2233">
                        <c:v>19.66</c:v>
                      </c:pt>
                      <c:pt idx="2234">
                        <c:v>19.739999999999998</c:v>
                      </c:pt>
                      <c:pt idx="2235">
                        <c:v>19.739999999999998</c:v>
                      </c:pt>
                      <c:pt idx="2236">
                        <c:v>19.809999999999999</c:v>
                      </c:pt>
                      <c:pt idx="2237">
                        <c:v>19.829999999999998</c:v>
                      </c:pt>
                      <c:pt idx="2238">
                        <c:v>19.57</c:v>
                      </c:pt>
                      <c:pt idx="2239">
                        <c:v>19.66</c:v>
                      </c:pt>
                      <c:pt idx="2240">
                        <c:v>19.559999999999999</c:v>
                      </c:pt>
                      <c:pt idx="2241">
                        <c:v>19.7</c:v>
                      </c:pt>
                      <c:pt idx="2242">
                        <c:v>19.73</c:v>
                      </c:pt>
                      <c:pt idx="2243">
                        <c:v>19.7</c:v>
                      </c:pt>
                      <c:pt idx="2244">
                        <c:v>19.62</c:v>
                      </c:pt>
                      <c:pt idx="2245">
                        <c:v>19.739999999999998</c:v>
                      </c:pt>
                      <c:pt idx="2246">
                        <c:v>19.73</c:v>
                      </c:pt>
                      <c:pt idx="2247">
                        <c:v>19.57</c:v>
                      </c:pt>
                      <c:pt idx="2248">
                        <c:v>19.739999999999998</c:v>
                      </c:pt>
                      <c:pt idx="2249">
                        <c:v>19.940000000000001</c:v>
                      </c:pt>
                      <c:pt idx="2250">
                        <c:v>19.760000000000002</c:v>
                      </c:pt>
                      <c:pt idx="2251">
                        <c:v>19.66</c:v>
                      </c:pt>
                      <c:pt idx="2252">
                        <c:v>19.8</c:v>
                      </c:pt>
                      <c:pt idx="2253">
                        <c:v>20.079999999999998</c:v>
                      </c:pt>
                      <c:pt idx="2254">
                        <c:v>20.010000000000002</c:v>
                      </c:pt>
                      <c:pt idx="2255">
                        <c:v>19.940000000000001</c:v>
                      </c:pt>
                      <c:pt idx="2256">
                        <c:v>19.95</c:v>
                      </c:pt>
                      <c:pt idx="2257">
                        <c:v>20.13</c:v>
                      </c:pt>
                      <c:pt idx="2258">
                        <c:v>20.04</c:v>
                      </c:pt>
                      <c:pt idx="2259">
                        <c:v>20.149999999999999</c:v>
                      </c:pt>
                      <c:pt idx="2260">
                        <c:v>20.260000000000002</c:v>
                      </c:pt>
                      <c:pt idx="2261">
                        <c:v>20.21</c:v>
                      </c:pt>
                      <c:pt idx="2262">
                        <c:v>20.16</c:v>
                      </c:pt>
                      <c:pt idx="2263">
                        <c:v>20.170000000000002</c:v>
                      </c:pt>
                      <c:pt idx="2264">
                        <c:v>19.940000000000001</c:v>
                      </c:pt>
                      <c:pt idx="2265">
                        <c:v>20.16</c:v>
                      </c:pt>
                      <c:pt idx="2266">
                        <c:v>20.13</c:v>
                      </c:pt>
                      <c:pt idx="2267">
                        <c:v>19.96</c:v>
                      </c:pt>
                      <c:pt idx="2268">
                        <c:v>19.97</c:v>
                      </c:pt>
                      <c:pt idx="2269">
                        <c:v>20</c:v>
                      </c:pt>
                      <c:pt idx="2270">
                        <c:v>20.170000000000002</c:v>
                      </c:pt>
                      <c:pt idx="2271">
                        <c:v>20</c:v>
                      </c:pt>
                      <c:pt idx="2272">
                        <c:v>20.11</c:v>
                      </c:pt>
                      <c:pt idx="2273">
                        <c:v>19.989999999999998</c:v>
                      </c:pt>
                      <c:pt idx="2274">
                        <c:v>20.04</c:v>
                      </c:pt>
                      <c:pt idx="2275">
                        <c:v>20.32</c:v>
                      </c:pt>
                      <c:pt idx="2276">
                        <c:v>20.399999999999999</c:v>
                      </c:pt>
                      <c:pt idx="2277">
                        <c:v>20.309999999999999</c:v>
                      </c:pt>
                      <c:pt idx="2278">
                        <c:v>20.22</c:v>
                      </c:pt>
                      <c:pt idx="2279">
                        <c:v>20.34</c:v>
                      </c:pt>
                      <c:pt idx="2280">
                        <c:v>20.309999999999999</c:v>
                      </c:pt>
                      <c:pt idx="2281">
                        <c:v>20.5</c:v>
                      </c:pt>
                      <c:pt idx="2282">
                        <c:v>20.07</c:v>
                      </c:pt>
                      <c:pt idx="2283">
                        <c:v>20.38</c:v>
                      </c:pt>
                      <c:pt idx="2284">
                        <c:v>20.420000000000002</c:v>
                      </c:pt>
                      <c:pt idx="2285">
                        <c:v>20.25</c:v>
                      </c:pt>
                      <c:pt idx="2286">
                        <c:v>20.13</c:v>
                      </c:pt>
                      <c:pt idx="2287">
                        <c:v>20.190000000000001</c:v>
                      </c:pt>
                      <c:pt idx="2288">
                        <c:v>19.7</c:v>
                      </c:pt>
                      <c:pt idx="2289">
                        <c:v>19.78</c:v>
                      </c:pt>
                      <c:pt idx="2290">
                        <c:v>20.079999999999998</c:v>
                      </c:pt>
                      <c:pt idx="2291">
                        <c:v>19.989999999999998</c:v>
                      </c:pt>
                      <c:pt idx="2292">
                        <c:v>19.91</c:v>
                      </c:pt>
                      <c:pt idx="2293">
                        <c:v>19.95</c:v>
                      </c:pt>
                      <c:pt idx="2294">
                        <c:v>19.600000000000001</c:v>
                      </c:pt>
                      <c:pt idx="2295">
                        <c:v>19.75</c:v>
                      </c:pt>
                      <c:pt idx="2296">
                        <c:v>19.989999999999998</c:v>
                      </c:pt>
                      <c:pt idx="2297">
                        <c:v>20.23</c:v>
                      </c:pt>
                      <c:pt idx="2298">
                        <c:v>20.28</c:v>
                      </c:pt>
                      <c:pt idx="2299">
                        <c:v>20.45</c:v>
                      </c:pt>
                      <c:pt idx="2300">
                        <c:v>20.65</c:v>
                      </c:pt>
                      <c:pt idx="2301">
                        <c:v>20.6</c:v>
                      </c:pt>
                      <c:pt idx="2302">
                        <c:v>20.62</c:v>
                      </c:pt>
                      <c:pt idx="2303">
                        <c:v>20.6</c:v>
                      </c:pt>
                      <c:pt idx="2304">
                        <c:v>20.75</c:v>
                      </c:pt>
                      <c:pt idx="2305">
                        <c:v>20.57</c:v>
                      </c:pt>
                      <c:pt idx="2306">
                        <c:v>20.38</c:v>
                      </c:pt>
                      <c:pt idx="2307">
                        <c:v>20.23</c:v>
                      </c:pt>
                      <c:pt idx="2308">
                        <c:v>20.309999999999999</c:v>
                      </c:pt>
                      <c:pt idx="2309">
                        <c:v>20.51</c:v>
                      </c:pt>
                      <c:pt idx="2310">
                        <c:v>20.51</c:v>
                      </c:pt>
                      <c:pt idx="2311">
                        <c:v>20.45</c:v>
                      </c:pt>
                      <c:pt idx="2312">
                        <c:v>20.43</c:v>
                      </c:pt>
                      <c:pt idx="2313">
                        <c:v>20.39</c:v>
                      </c:pt>
                      <c:pt idx="2314">
                        <c:v>20.47</c:v>
                      </c:pt>
                      <c:pt idx="2315">
                        <c:v>20.399999999999999</c:v>
                      </c:pt>
                      <c:pt idx="2316">
                        <c:v>20.440000000000001</c:v>
                      </c:pt>
                      <c:pt idx="2317">
                        <c:v>20.64</c:v>
                      </c:pt>
                      <c:pt idx="2318">
                        <c:v>20.45</c:v>
                      </c:pt>
                      <c:pt idx="2319">
                        <c:v>20.260000000000002</c:v>
                      </c:pt>
                      <c:pt idx="2320">
                        <c:v>20.34</c:v>
                      </c:pt>
                      <c:pt idx="2321">
                        <c:v>20.48</c:v>
                      </c:pt>
                      <c:pt idx="2322">
                        <c:v>20.52</c:v>
                      </c:pt>
                      <c:pt idx="2323">
                        <c:v>20.51</c:v>
                      </c:pt>
                      <c:pt idx="2324">
                        <c:v>20.32</c:v>
                      </c:pt>
                      <c:pt idx="2325">
                        <c:v>19.89</c:v>
                      </c:pt>
                      <c:pt idx="2326">
                        <c:v>19.18</c:v>
                      </c:pt>
                      <c:pt idx="2327">
                        <c:v>18.37</c:v>
                      </c:pt>
                      <c:pt idx="2328">
                        <c:v>18.11</c:v>
                      </c:pt>
                      <c:pt idx="2329">
                        <c:v>18.8</c:v>
                      </c:pt>
                      <c:pt idx="2330">
                        <c:v>19.260000000000002</c:v>
                      </c:pt>
                      <c:pt idx="2331">
                        <c:v>19.170000000000002</c:v>
                      </c:pt>
                      <c:pt idx="2332">
                        <c:v>19.010000000000002</c:v>
                      </c:pt>
                      <c:pt idx="2333">
                        <c:v>18.39</c:v>
                      </c:pt>
                      <c:pt idx="2334">
                        <c:v>18.64</c:v>
                      </c:pt>
                      <c:pt idx="2335">
                        <c:v>18.75</c:v>
                      </c:pt>
                      <c:pt idx="2336">
                        <c:v>18.37</c:v>
                      </c:pt>
                      <c:pt idx="2337">
                        <c:v>18.84</c:v>
                      </c:pt>
                      <c:pt idx="2338">
                        <c:v>18.579999999999998</c:v>
                      </c:pt>
                      <c:pt idx="2339">
                        <c:v>18.670000000000002</c:v>
                      </c:pt>
                      <c:pt idx="2340">
                        <c:v>18.75</c:v>
                      </c:pt>
                      <c:pt idx="2341">
                        <c:v>18.71</c:v>
                      </c:pt>
                      <c:pt idx="2342">
                        <c:v>18.98</c:v>
                      </c:pt>
                      <c:pt idx="2343">
                        <c:v>19.100000000000001</c:v>
                      </c:pt>
                      <c:pt idx="2344">
                        <c:v>18.84</c:v>
                      </c:pt>
                      <c:pt idx="2345">
                        <c:v>18.38</c:v>
                      </c:pt>
                      <c:pt idx="2346">
                        <c:v>18.59</c:v>
                      </c:pt>
                      <c:pt idx="2347">
                        <c:v>18.36</c:v>
                      </c:pt>
                      <c:pt idx="2348">
                        <c:v>18.37</c:v>
                      </c:pt>
                      <c:pt idx="2349">
                        <c:v>18.239999999999998</c:v>
                      </c:pt>
                      <c:pt idx="2350">
                        <c:v>18.5</c:v>
                      </c:pt>
                      <c:pt idx="2351">
                        <c:v>18.07</c:v>
                      </c:pt>
                      <c:pt idx="2352">
                        <c:v>18.11</c:v>
                      </c:pt>
                      <c:pt idx="2353">
                        <c:v>18.38</c:v>
                      </c:pt>
                      <c:pt idx="2354">
                        <c:v>18.39</c:v>
                      </c:pt>
                      <c:pt idx="2355">
                        <c:v>18.41</c:v>
                      </c:pt>
                      <c:pt idx="2356">
                        <c:v>18.8</c:v>
                      </c:pt>
                      <c:pt idx="2357">
                        <c:v>18.71</c:v>
                      </c:pt>
                      <c:pt idx="2358">
                        <c:v>18.86</c:v>
                      </c:pt>
                      <c:pt idx="2359">
                        <c:v>18.97</c:v>
                      </c:pt>
                      <c:pt idx="2360">
                        <c:v>18.850000000000001</c:v>
                      </c:pt>
                      <c:pt idx="2361">
                        <c:v>18.87</c:v>
                      </c:pt>
                      <c:pt idx="2362">
                        <c:v>18.72</c:v>
                      </c:pt>
                      <c:pt idx="2363">
                        <c:v>18.57</c:v>
                      </c:pt>
                      <c:pt idx="2364">
                        <c:v>18.989999999999998</c:v>
                      </c:pt>
                      <c:pt idx="2365">
                        <c:v>19.100000000000001</c:v>
                      </c:pt>
                      <c:pt idx="2366">
                        <c:v>19.09</c:v>
                      </c:pt>
                      <c:pt idx="2367">
                        <c:v>19.2</c:v>
                      </c:pt>
                      <c:pt idx="2368">
                        <c:v>19.059999999999999</c:v>
                      </c:pt>
                      <c:pt idx="2369">
                        <c:v>19.37</c:v>
                      </c:pt>
                      <c:pt idx="2370">
                        <c:v>19.579999999999998</c:v>
                      </c:pt>
                      <c:pt idx="2371">
                        <c:v>19.5</c:v>
                      </c:pt>
                      <c:pt idx="2372">
                        <c:v>19.39</c:v>
                      </c:pt>
                      <c:pt idx="2373">
                        <c:v>19.84</c:v>
                      </c:pt>
                      <c:pt idx="2374">
                        <c:v>19.82</c:v>
                      </c:pt>
                      <c:pt idx="2375">
                        <c:v>19.53</c:v>
                      </c:pt>
                      <c:pt idx="2376">
                        <c:v>19.8</c:v>
                      </c:pt>
                      <c:pt idx="2377">
                        <c:v>19.829999999999998</c:v>
                      </c:pt>
                      <c:pt idx="2378">
                        <c:v>19.78</c:v>
                      </c:pt>
                      <c:pt idx="2379">
                        <c:v>19.86</c:v>
                      </c:pt>
                      <c:pt idx="2380">
                        <c:v>20.059999999999999</c:v>
                      </c:pt>
                      <c:pt idx="2381">
                        <c:v>19.84</c:v>
                      </c:pt>
                      <c:pt idx="2382">
                        <c:v>19.93</c:v>
                      </c:pt>
                      <c:pt idx="2383">
                        <c:v>19.87</c:v>
                      </c:pt>
                      <c:pt idx="2384">
                        <c:v>19.57</c:v>
                      </c:pt>
                      <c:pt idx="2385">
                        <c:v>19.399999999999999</c:v>
                      </c:pt>
                      <c:pt idx="2386">
                        <c:v>19.64</c:v>
                      </c:pt>
                      <c:pt idx="2387">
                        <c:v>19.600000000000001</c:v>
                      </c:pt>
                      <c:pt idx="2388">
                        <c:v>19.95</c:v>
                      </c:pt>
                      <c:pt idx="2389">
                        <c:v>19.98</c:v>
                      </c:pt>
                      <c:pt idx="2390">
                        <c:v>20.010000000000002</c:v>
                      </c:pt>
                      <c:pt idx="2391">
                        <c:v>19.93</c:v>
                      </c:pt>
                      <c:pt idx="2392">
                        <c:v>19.87</c:v>
                      </c:pt>
                      <c:pt idx="2393">
                        <c:v>19.89</c:v>
                      </c:pt>
                      <c:pt idx="2394">
                        <c:v>19.940000000000001</c:v>
                      </c:pt>
                      <c:pt idx="2395">
                        <c:v>19.920000000000002</c:v>
                      </c:pt>
                      <c:pt idx="2396">
                        <c:v>20.14</c:v>
                      </c:pt>
                      <c:pt idx="2397">
                        <c:v>19.91</c:v>
                      </c:pt>
                      <c:pt idx="2398">
                        <c:v>19.579999999999998</c:v>
                      </c:pt>
                      <c:pt idx="2399">
                        <c:v>20.100000000000001</c:v>
                      </c:pt>
                      <c:pt idx="2400">
                        <c:v>19.91</c:v>
                      </c:pt>
                      <c:pt idx="2401">
                        <c:v>19.66</c:v>
                      </c:pt>
                      <c:pt idx="2402">
                        <c:v>19.440000000000001</c:v>
                      </c:pt>
                      <c:pt idx="2403">
                        <c:v>19.45</c:v>
                      </c:pt>
                      <c:pt idx="2404">
                        <c:v>19.02</c:v>
                      </c:pt>
                      <c:pt idx="2405">
                        <c:v>19.059999999999999</c:v>
                      </c:pt>
                      <c:pt idx="2406">
                        <c:v>19.510000000000002</c:v>
                      </c:pt>
                      <c:pt idx="2407">
                        <c:v>19.829999999999998</c:v>
                      </c:pt>
                      <c:pt idx="2408">
                        <c:v>19.54</c:v>
                      </c:pt>
                      <c:pt idx="2409">
                        <c:v>18.899999999999999</c:v>
                      </c:pt>
                      <c:pt idx="2410">
                        <c:v>19.09</c:v>
                      </c:pt>
                      <c:pt idx="2411">
                        <c:v>19.27</c:v>
                      </c:pt>
                      <c:pt idx="2412">
                        <c:v>19.489999999999998</c:v>
                      </c:pt>
                      <c:pt idx="2413">
                        <c:v>19.48</c:v>
                      </c:pt>
                      <c:pt idx="2414">
                        <c:v>19.46</c:v>
                      </c:pt>
                      <c:pt idx="2415">
                        <c:v>19.66</c:v>
                      </c:pt>
                      <c:pt idx="2416">
                        <c:v>19.53</c:v>
                      </c:pt>
                      <c:pt idx="2417">
                        <c:v>19.329999999999998</c:v>
                      </c:pt>
                      <c:pt idx="2418">
                        <c:v>18.96</c:v>
                      </c:pt>
                      <c:pt idx="2419">
                        <c:v>19.03</c:v>
                      </c:pt>
                      <c:pt idx="2420">
                        <c:v>18.739999999999998</c:v>
                      </c:pt>
                      <c:pt idx="2421">
                        <c:v>18.21</c:v>
                      </c:pt>
                      <c:pt idx="2422">
                        <c:v>17.93</c:v>
                      </c:pt>
                      <c:pt idx="2423">
                        <c:v>17.95</c:v>
                      </c:pt>
                      <c:pt idx="2424">
                        <c:v>18.09</c:v>
                      </c:pt>
                      <c:pt idx="2425">
                        <c:v>17.62</c:v>
                      </c:pt>
                      <c:pt idx="2426">
                        <c:v>17.77</c:v>
                      </c:pt>
                      <c:pt idx="2427">
                        <c:v>17.38</c:v>
                      </c:pt>
                      <c:pt idx="2428">
                        <c:v>17.37</c:v>
                      </c:pt>
                      <c:pt idx="2429">
                        <c:v>17.03</c:v>
                      </c:pt>
                      <c:pt idx="2430">
                        <c:v>16.95</c:v>
                      </c:pt>
                      <c:pt idx="2431">
                        <c:v>17.260000000000002</c:v>
                      </c:pt>
                      <c:pt idx="2432">
                        <c:v>16.91</c:v>
                      </c:pt>
                      <c:pt idx="2433">
                        <c:v>17.2</c:v>
                      </c:pt>
                      <c:pt idx="2434">
                        <c:v>17.13</c:v>
                      </c:pt>
                      <c:pt idx="2435">
                        <c:v>17.14</c:v>
                      </c:pt>
                      <c:pt idx="2436">
                        <c:v>17.62</c:v>
                      </c:pt>
                      <c:pt idx="2437">
                        <c:v>17.55</c:v>
                      </c:pt>
                      <c:pt idx="2438">
                        <c:v>17.059999999999999</c:v>
                      </c:pt>
                      <c:pt idx="2439">
                        <c:v>17.079999999999998</c:v>
                      </c:pt>
                      <c:pt idx="2440">
                        <c:v>17.22</c:v>
                      </c:pt>
                      <c:pt idx="2441">
                        <c:v>16.989999999999998</c:v>
                      </c:pt>
                      <c:pt idx="2442">
                        <c:v>16.559999999999999</c:v>
                      </c:pt>
                      <c:pt idx="2443">
                        <c:v>16.54</c:v>
                      </c:pt>
                      <c:pt idx="2444">
                        <c:v>16.45</c:v>
                      </c:pt>
                      <c:pt idx="2445">
                        <c:v>15.95</c:v>
                      </c:pt>
                      <c:pt idx="2446">
                        <c:v>16.62</c:v>
                      </c:pt>
                      <c:pt idx="2447">
                        <c:v>16.89</c:v>
                      </c:pt>
                      <c:pt idx="2448">
                        <c:v>17.12</c:v>
                      </c:pt>
                      <c:pt idx="2449">
                        <c:v>17.02</c:v>
                      </c:pt>
                      <c:pt idx="2450">
                        <c:v>17.02</c:v>
                      </c:pt>
                      <c:pt idx="2451">
                        <c:v>17.29</c:v>
                      </c:pt>
                      <c:pt idx="2452">
                        <c:v>16.98</c:v>
                      </c:pt>
                      <c:pt idx="2453">
                        <c:v>16.940000000000001</c:v>
                      </c:pt>
                      <c:pt idx="2454">
                        <c:v>17.170000000000002</c:v>
                      </c:pt>
                      <c:pt idx="2455">
                        <c:v>17.29</c:v>
                      </c:pt>
                      <c:pt idx="2456">
                        <c:v>17.11</c:v>
                      </c:pt>
                      <c:pt idx="2457">
                        <c:v>17.68</c:v>
                      </c:pt>
                      <c:pt idx="2458">
                        <c:v>17.88</c:v>
                      </c:pt>
                      <c:pt idx="2459">
                        <c:v>18</c:v>
                      </c:pt>
                      <c:pt idx="2460">
                        <c:v>18.07</c:v>
                      </c:pt>
                      <c:pt idx="2461">
                        <c:v>18.07</c:v>
                      </c:pt>
                      <c:pt idx="2462">
                        <c:v>17.77</c:v>
                      </c:pt>
                      <c:pt idx="2463">
                        <c:v>17.8</c:v>
                      </c:pt>
                      <c:pt idx="2464">
                        <c:v>17.78</c:v>
                      </c:pt>
                      <c:pt idx="2465">
                        <c:v>18.239999999999998</c:v>
                      </c:pt>
                      <c:pt idx="2466">
                        <c:v>18.190000000000001</c:v>
                      </c:pt>
                      <c:pt idx="2467">
                        <c:v>18.18</c:v>
                      </c:pt>
                      <c:pt idx="2468">
                        <c:v>18.14</c:v>
                      </c:pt>
                      <c:pt idx="2469">
                        <c:v>18.36</c:v>
                      </c:pt>
                      <c:pt idx="2470">
                        <c:v>18.440000000000001</c:v>
                      </c:pt>
                      <c:pt idx="2471">
                        <c:v>18.41</c:v>
                      </c:pt>
                      <c:pt idx="2472">
                        <c:v>18.350000000000001</c:v>
                      </c:pt>
                      <c:pt idx="2473">
                        <c:v>18.21</c:v>
                      </c:pt>
                      <c:pt idx="2474">
                        <c:v>18.100000000000001</c:v>
                      </c:pt>
                      <c:pt idx="2475">
                        <c:v>18.149999999999999</c:v>
                      </c:pt>
                      <c:pt idx="2476">
                        <c:v>18.190000000000001</c:v>
                      </c:pt>
                      <c:pt idx="2477">
                        <c:v>18.29</c:v>
                      </c:pt>
                      <c:pt idx="2478">
                        <c:v>18.25</c:v>
                      </c:pt>
                      <c:pt idx="2479">
                        <c:v>18.41</c:v>
                      </c:pt>
                      <c:pt idx="2480">
                        <c:v>18.32</c:v>
                      </c:pt>
                      <c:pt idx="2481">
                        <c:v>18.07</c:v>
                      </c:pt>
                      <c:pt idx="2482">
                        <c:v>18.16</c:v>
                      </c:pt>
                      <c:pt idx="2483">
                        <c:v>17.82</c:v>
                      </c:pt>
                      <c:pt idx="2484">
                        <c:v>17.89</c:v>
                      </c:pt>
                      <c:pt idx="2485">
                        <c:v>17.96</c:v>
                      </c:pt>
                      <c:pt idx="2486">
                        <c:v>18.190000000000001</c:v>
                      </c:pt>
                      <c:pt idx="2487">
                        <c:v>18.600000000000001</c:v>
                      </c:pt>
                      <c:pt idx="2488">
                        <c:v>18.64</c:v>
                      </c:pt>
                      <c:pt idx="2489">
                        <c:v>18.579999999999998</c:v>
                      </c:pt>
                      <c:pt idx="2490">
                        <c:v>18.71</c:v>
                      </c:pt>
                      <c:pt idx="2491">
                        <c:v>18.95</c:v>
                      </c:pt>
                      <c:pt idx="2492">
                        <c:v>19.100000000000001</c:v>
                      </c:pt>
                      <c:pt idx="2493">
                        <c:v>18.920000000000002</c:v>
                      </c:pt>
                      <c:pt idx="2494">
                        <c:v>19.100000000000001</c:v>
                      </c:pt>
                      <c:pt idx="2495">
                        <c:v>19.059999999999999</c:v>
                      </c:pt>
                      <c:pt idx="2496">
                        <c:v>19.18</c:v>
                      </c:pt>
                      <c:pt idx="2497">
                        <c:v>19.22</c:v>
                      </c:pt>
                      <c:pt idx="2498">
                        <c:v>19.010000000000002</c:v>
                      </c:pt>
                      <c:pt idx="2499">
                        <c:v>18.91</c:v>
                      </c:pt>
                      <c:pt idx="2500">
                        <c:v>19.079999999999998</c:v>
                      </c:pt>
                      <c:pt idx="2501">
                        <c:v>18.84</c:v>
                      </c:pt>
                      <c:pt idx="2502">
                        <c:v>18.690000000000001</c:v>
                      </c:pt>
                      <c:pt idx="2503">
                        <c:v>18.68</c:v>
                      </c:pt>
                      <c:pt idx="2504">
                        <c:v>18.760000000000002</c:v>
                      </c:pt>
                      <c:pt idx="2505">
                        <c:v>18.71</c:v>
                      </c:pt>
                      <c:pt idx="2506">
                        <c:v>18.98</c:v>
                      </c:pt>
                      <c:pt idx="2507">
                        <c:v>18.78</c:v>
                      </c:pt>
                      <c:pt idx="2508">
                        <c:v>18.79</c:v>
                      </c:pt>
                      <c:pt idx="2509">
                        <c:v>18.559999999999999</c:v>
                      </c:pt>
                      <c:pt idx="2510">
                        <c:v>18.66</c:v>
                      </c:pt>
                      <c:pt idx="2511">
                        <c:v>18.55</c:v>
                      </c:pt>
                      <c:pt idx="2512">
                        <c:v>18.88</c:v>
                      </c:pt>
                      <c:pt idx="2513">
                        <c:v>18.7</c:v>
                      </c:pt>
                      <c:pt idx="2514">
                        <c:v>18.829999999999998</c:v>
                      </c:pt>
                      <c:pt idx="2515">
                        <c:v>18.809999999999999</c:v>
                      </c:pt>
                      <c:pt idx="2516">
                        <c:v>19.100000000000001</c:v>
                      </c:pt>
                      <c:pt idx="2517">
                        <c:v>19.3</c:v>
                      </c:pt>
                      <c:pt idx="2518">
                        <c:v>19.18</c:v>
                      </c:pt>
                      <c:pt idx="2519">
                        <c:v>19.309999999999999</c:v>
                      </c:pt>
                      <c:pt idx="2520">
                        <c:v>19.27</c:v>
                      </c:pt>
                      <c:pt idx="2521">
                        <c:v>19.309999999999999</c:v>
                      </c:pt>
                      <c:pt idx="2522">
                        <c:v>19.350000000000001</c:v>
                      </c:pt>
                      <c:pt idx="2523">
                        <c:v>19.07</c:v>
                      </c:pt>
                      <c:pt idx="2524">
                        <c:v>19.18</c:v>
                      </c:pt>
                      <c:pt idx="2525">
                        <c:v>19.14</c:v>
                      </c:pt>
                      <c:pt idx="2526">
                        <c:v>19.16</c:v>
                      </c:pt>
                      <c:pt idx="2527">
                        <c:v>19.02</c:v>
                      </c:pt>
                      <c:pt idx="2528">
                        <c:v>18.79</c:v>
                      </c:pt>
                      <c:pt idx="2529">
                        <c:v>18.66</c:v>
                      </c:pt>
                      <c:pt idx="2530">
                        <c:v>18.38</c:v>
                      </c:pt>
                      <c:pt idx="2531">
                        <c:v>18.41</c:v>
                      </c:pt>
                      <c:pt idx="2532">
                        <c:v>18.45</c:v>
                      </c:pt>
                      <c:pt idx="2533">
                        <c:v>18.34</c:v>
                      </c:pt>
                      <c:pt idx="2534">
                        <c:v>18.45</c:v>
                      </c:pt>
                      <c:pt idx="2535">
                        <c:v>18.55</c:v>
                      </c:pt>
                      <c:pt idx="2536">
                        <c:v>18.54</c:v>
                      </c:pt>
                      <c:pt idx="2537">
                        <c:v>18.920000000000002</c:v>
                      </c:pt>
                      <c:pt idx="2538">
                        <c:v>17.91</c:v>
                      </c:pt>
                      <c:pt idx="2539">
                        <c:v>17.399999999999999</c:v>
                      </c:pt>
                      <c:pt idx="2540">
                        <c:v>17.850000000000001</c:v>
                      </c:pt>
                      <c:pt idx="2541">
                        <c:v>18.25</c:v>
                      </c:pt>
                      <c:pt idx="2542">
                        <c:v>18.54</c:v>
                      </c:pt>
                      <c:pt idx="2543">
                        <c:v>18.45</c:v>
                      </c:pt>
                      <c:pt idx="2544">
                        <c:v>18.170000000000002</c:v>
                      </c:pt>
                      <c:pt idx="2545">
                        <c:v>18.22</c:v>
                      </c:pt>
                      <c:pt idx="2546">
                        <c:v>18.239999999999998</c:v>
                      </c:pt>
                      <c:pt idx="2547">
                        <c:v>18.59</c:v>
                      </c:pt>
                      <c:pt idx="2548">
                        <c:v>18.7</c:v>
                      </c:pt>
                      <c:pt idx="2549">
                        <c:v>18.93</c:v>
                      </c:pt>
                      <c:pt idx="2550">
                        <c:v>18.93</c:v>
                      </c:pt>
                      <c:pt idx="2551">
                        <c:v>19.11</c:v>
                      </c:pt>
                      <c:pt idx="2552">
                        <c:v>19.079999999999998</c:v>
                      </c:pt>
                      <c:pt idx="2553">
                        <c:v>19.14</c:v>
                      </c:pt>
                      <c:pt idx="2554">
                        <c:v>19.149999999999999</c:v>
                      </c:pt>
                      <c:pt idx="2555">
                        <c:v>19.18</c:v>
                      </c:pt>
                      <c:pt idx="2556">
                        <c:v>19.09</c:v>
                      </c:pt>
                      <c:pt idx="2557">
                        <c:v>19.21</c:v>
                      </c:pt>
                      <c:pt idx="2558">
                        <c:v>19.170000000000002</c:v>
                      </c:pt>
                      <c:pt idx="2559">
                        <c:v>19.18</c:v>
                      </c:pt>
                      <c:pt idx="2560">
                        <c:v>19.18</c:v>
                      </c:pt>
                      <c:pt idx="2561">
                        <c:v>19.22</c:v>
                      </c:pt>
                      <c:pt idx="2562">
                        <c:v>19.18</c:v>
                      </c:pt>
                      <c:pt idx="2563">
                        <c:v>19.14</c:v>
                      </c:pt>
                      <c:pt idx="2564">
                        <c:v>18.97</c:v>
                      </c:pt>
                      <c:pt idx="2565">
                        <c:v>19.170000000000002</c:v>
                      </c:pt>
                      <c:pt idx="2566">
                        <c:v>19.12</c:v>
                      </c:pt>
                      <c:pt idx="2567">
                        <c:v>19.48</c:v>
                      </c:pt>
                      <c:pt idx="2568">
                        <c:v>19.510000000000002</c:v>
                      </c:pt>
                      <c:pt idx="2569">
                        <c:v>19.53</c:v>
                      </c:pt>
                      <c:pt idx="2570">
                        <c:v>19.37</c:v>
                      </c:pt>
                      <c:pt idx="2571">
                        <c:v>19.41</c:v>
                      </c:pt>
                      <c:pt idx="2572">
                        <c:v>19.350000000000001</c:v>
                      </c:pt>
                      <c:pt idx="2573">
                        <c:v>19.48</c:v>
                      </c:pt>
                      <c:pt idx="2574">
                        <c:v>19.440000000000001</c:v>
                      </c:pt>
                      <c:pt idx="2575">
                        <c:v>19.5</c:v>
                      </c:pt>
                      <c:pt idx="2576">
                        <c:v>19.48</c:v>
                      </c:pt>
                      <c:pt idx="2577">
                        <c:v>19.48</c:v>
                      </c:pt>
                      <c:pt idx="2578">
                        <c:v>19.48</c:v>
                      </c:pt>
                      <c:pt idx="2579">
                        <c:v>19.5</c:v>
                      </c:pt>
                      <c:pt idx="2580">
                        <c:v>19.489999999999998</c:v>
                      </c:pt>
                      <c:pt idx="2581">
                        <c:v>19.53</c:v>
                      </c:pt>
                      <c:pt idx="2582">
                        <c:v>19.559999999999999</c:v>
                      </c:pt>
                      <c:pt idx="2583">
                        <c:v>19.73</c:v>
                      </c:pt>
                      <c:pt idx="2584">
                        <c:v>19.91</c:v>
                      </c:pt>
                      <c:pt idx="2585">
                        <c:v>19.920000000000002</c:v>
                      </c:pt>
                      <c:pt idx="2586">
                        <c:v>19.84</c:v>
                      </c:pt>
                      <c:pt idx="2587">
                        <c:v>19.93</c:v>
                      </c:pt>
                      <c:pt idx="2588">
                        <c:v>19.899999999999999</c:v>
                      </c:pt>
                      <c:pt idx="2589">
                        <c:v>19.89</c:v>
                      </c:pt>
                      <c:pt idx="2590">
                        <c:v>19.87</c:v>
                      </c:pt>
                      <c:pt idx="2591">
                        <c:v>19.5</c:v>
                      </c:pt>
                      <c:pt idx="2592">
                        <c:v>19.72</c:v>
                      </c:pt>
                      <c:pt idx="2593">
                        <c:v>19.37</c:v>
                      </c:pt>
                      <c:pt idx="2594">
                        <c:v>19.32</c:v>
                      </c:pt>
                      <c:pt idx="2595">
                        <c:v>19.440000000000001</c:v>
                      </c:pt>
                      <c:pt idx="2596">
                        <c:v>19.16</c:v>
                      </c:pt>
                      <c:pt idx="2597">
                        <c:v>19.309999999999999</c:v>
                      </c:pt>
                      <c:pt idx="2598">
                        <c:v>19.32</c:v>
                      </c:pt>
                      <c:pt idx="2599">
                        <c:v>19.440000000000001</c:v>
                      </c:pt>
                      <c:pt idx="2600">
                        <c:v>19.48</c:v>
                      </c:pt>
                      <c:pt idx="2601">
                        <c:v>19.38</c:v>
                      </c:pt>
                      <c:pt idx="2602">
                        <c:v>19.07</c:v>
                      </c:pt>
                      <c:pt idx="2603">
                        <c:v>19.22</c:v>
                      </c:pt>
                      <c:pt idx="2604">
                        <c:v>19.309999999999999</c:v>
                      </c:pt>
                      <c:pt idx="2605">
                        <c:v>19.04</c:v>
                      </c:pt>
                      <c:pt idx="2606">
                        <c:v>19.3</c:v>
                      </c:pt>
                      <c:pt idx="2607">
                        <c:v>19.21</c:v>
                      </c:pt>
                      <c:pt idx="2608">
                        <c:v>19.29</c:v>
                      </c:pt>
                      <c:pt idx="2609">
                        <c:v>19.600000000000001</c:v>
                      </c:pt>
                      <c:pt idx="2610">
                        <c:v>19.63</c:v>
                      </c:pt>
                      <c:pt idx="2611">
                        <c:v>19.62</c:v>
                      </c:pt>
                      <c:pt idx="2612">
                        <c:v>19.72</c:v>
                      </c:pt>
                      <c:pt idx="2613">
                        <c:v>19.54</c:v>
                      </c:pt>
                      <c:pt idx="2614">
                        <c:v>19.52</c:v>
                      </c:pt>
                      <c:pt idx="2615">
                        <c:v>19.329999999999998</c:v>
                      </c:pt>
                      <c:pt idx="2616">
                        <c:v>19.420000000000002</c:v>
                      </c:pt>
                      <c:pt idx="2617">
                        <c:v>19.329999999999998</c:v>
                      </c:pt>
                      <c:pt idx="2618">
                        <c:v>19.489999999999998</c:v>
                      </c:pt>
                      <c:pt idx="2619">
                        <c:v>19.66</c:v>
                      </c:pt>
                      <c:pt idx="2620">
                        <c:v>19.66</c:v>
                      </c:pt>
                      <c:pt idx="2621">
                        <c:v>19.649999999999999</c:v>
                      </c:pt>
                      <c:pt idx="2622">
                        <c:v>19.71</c:v>
                      </c:pt>
                      <c:pt idx="2623">
                        <c:v>19.690000000000001</c:v>
                      </c:pt>
                      <c:pt idx="2624">
                        <c:v>19.809999999999999</c:v>
                      </c:pt>
                      <c:pt idx="2625">
                        <c:v>19.86</c:v>
                      </c:pt>
                      <c:pt idx="2626">
                        <c:v>19.77</c:v>
                      </c:pt>
                      <c:pt idx="2627">
                        <c:v>19.739999999999998</c:v>
                      </c:pt>
                      <c:pt idx="2628">
                        <c:v>19.66</c:v>
                      </c:pt>
                      <c:pt idx="2629">
                        <c:v>19.53</c:v>
                      </c:pt>
                      <c:pt idx="2630">
                        <c:v>19.55</c:v>
                      </c:pt>
                      <c:pt idx="2631">
                        <c:v>19.489999999999998</c:v>
                      </c:pt>
                      <c:pt idx="2632">
                        <c:v>19.98</c:v>
                      </c:pt>
                      <c:pt idx="2633">
                        <c:v>19.989999999999998</c:v>
                      </c:pt>
                      <c:pt idx="2634">
                        <c:v>20.84</c:v>
                      </c:pt>
                      <c:pt idx="2635">
                        <c:v>21.61</c:v>
                      </c:pt>
                      <c:pt idx="2636">
                        <c:v>21.67</c:v>
                      </c:pt>
                      <c:pt idx="2637">
                        <c:v>22.2</c:v>
                      </c:pt>
                      <c:pt idx="2638">
                        <c:v>22.18</c:v>
                      </c:pt>
                      <c:pt idx="2639">
                        <c:v>21.86</c:v>
                      </c:pt>
                      <c:pt idx="2640">
                        <c:v>22.16</c:v>
                      </c:pt>
                      <c:pt idx="2641">
                        <c:v>22.16</c:v>
                      </c:pt>
                      <c:pt idx="2642">
                        <c:v>22.24</c:v>
                      </c:pt>
                      <c:pt idx="2643">
                        <c:v>22.25</c:v>
                      </c:pt>
                      <c:pt idx="2644">
                        <c:v>22.38</c:v>
                      </c:pt>
                      <c:pt idx="2645">
                        <c:v>22.41</c:v>
                      </c:pt>
                      <c:pt idx="2646">
                        <c:v>22.15</c:v>
                      </c:pt>
                      <c:pt idx="2647">
                        <c:v>22.21</c:v>
                      </c:pt>
                      <c:pt idx="2648">
                        <c:v>22.51</c:v>
                      </c:pt>
                      <c:pt idx="2649">
                        <c:v>22.9</c:v>
                      </c:pt>
                      <c:pt idx="2650">
                        <c:v>22.65</c:v>
                      </c:pt>
                      <c:pt idx="2651">
                        <c:v>22.92</c:v>
                      </c:pt>
                      <c:pt idx="2652">
                        <c:v>23.12</c:v>
                      </c:pt>
                      <c:pt idx="2653">
                        <c:v>23.48</c:v>
                      </c:pt>
                      <c:pt idx="2654">
                        <c:v>23.7</c:v>
                      </c:pt>
                      <c:pt idx="2655">
                        <c:v>23.75</c:v>
                      </c:pt>
                      <c:pt idx="2656">
                        <c:v>23.52</c:v>
                      </c:pt>
                      <c:pt idx="2657">
                        <c:v>23.58</c:v>
                      </c:pt>
                      <c:pt idx="2658">
                        <c:v>23.47</c:v>
                      </c:pt>
                      <c:pt idx="2659">
                        <c:v>23.67</c:v>
                      </c:pt>
                      <c:pt idx="2660">
                        <c:v>23.36</c:v>
                      </c:pt>
                      <c:pt idx="2661">
                        <c:v>23.37</c:v>
                      </c:pt>
                      <c:pt idx="2662">
                        <c:v>23.66</c:v>
                      </c:pt>
                      <c:pt idx="2663">
                        <c:v>23.6</c:v>
                      </c:pt>
                      <c:pt idx="2664">
                        <c:v>23.54</c:v>
                      </c:pt>
                      <c:pt idx="2665">
                        <c:v>23.58</c:v>
                      </c:pt>
                      <c:pt idx="2666">
                        <c:v>23.61</c:v>
                      </c:pt>
                      <c:pt idx="2667">
                        <c:v>23.37</c:v>
                      </c:pt>
                      <c:pt idx="2668">
                        <c:v>23.2</c:v>
                      </c:pt>
                      <c:pt idx="2669">
                        <c:v>23.25</c:v>
                      </c:pt>
                      <c:pt idx="2670">
                        <c:v>23.51</c:v>
                      </c:pt>
                      <c:pt idx="2671">
                        <c:v>23.7</c:v>
                      </c:pt>
                      <c:pt idx="2672">
                        <c:v>23.46</c:v>
                      </c:pt>
                      <c:pt idx="2673">
                        <c:v>23.54</c:v>
                      </c:pt>
                      <c:pt idx="2674">
                        <c:v>23.38</c:v>
                      </c:pt>
                      <c:pt idx="2675">
                        <c:v>23.43</c:v>
                      </c:pt>
                      <c:pt idx="2676">
                        <c:v>23.58</c:v>
                      </c:pt>
                      <c:pt idx="2677">
                        <c:v>23.38</c:v>
                      </c:pt>
                      <c:pt idx="2678">
                        <c:v>23.51</c:v>
                      </c:pt>
                      <c:pt idx="2679">
                        <c:v>22.95</c:v>
                      </c:pt>
                      <c:pt idx="2680">
                        <c:v>23.14</c:v>
                      </c:pt>
                      <c:pt idx="2681">
                        <c:v>23.04</c:v>
                      </c:pt>
                      <c:pt idx="2682">
                        <c:v>23.15</c:v>
                      </c:pt>
                      <c:pt idx="2683">
                        <c:v>23</c:v>
                      </c:pt>
                      <c:pt idx="2684">
                        <c:v>23.29</c:v>
                      </c:pt>
                      <c:pt idx="2685">
                        <c:v>23.68</c:v>
                      </c:pt>
                      <c:pt idx="2686">
                        <c:v>23.74</c:v>
                      </c:pt>
                      <c:pt idx="2687">
                        <c:v>23.65</c:v>
                      </c:pt>
                      <c:pt idx="2688">
                        <c:v>23.46</c:v>
                      </c:pt>
                      <c:pt idx="2689">
                        <c:v>23.31</c:v>
                      </c:pt>
                      <c:pt idx="2690">
                        <c:v>23.34</c:v>
                      </c:pt>
                      <c:pt idx="2691">
                        <c:v>23.25</c:v>
                      </c:pt>
                      <c:pt idx="2692">
                        <c:v>23.72</c:v>
                      </c:pt>
                      <c:pt idx="2693">
                        <c:v>23.61</c:v>
                      </c:pt>
                      <c:pt idx="2694">
                        <c:v>23.55</c:v>
                      </c:pt>
                      <c:pt idx="2695">
                        <c:v>23.39</c:v>
                      </c:pt>
                      <c:pt idx="2696">
                        <c:v>23.71</c:v>
                      </c:pt>
                      <c:pt idx="2697">
                        <c:v>23.78</c:v>
                      </c:pt>
                      <c:pt idx="2698">
                        <c:v>24.05</c:v>
                      </c:pt>
                      <c:pt idx="2699">
                        <c:v>24.33</c:v>
                      </c:pt>
                      <c:pt idx="2700">
                        <c:v>24.52</c:v>
                      </c:pt>
                      <c:pt idx="2701">
                        <c:v>24.46</c:v>
                      </c:pt>
                      <c:pt idx="2702">
                        <c:v>24.47</c:v>
                      </c:pt>
                      <c:pt idx="2703">
                        <c:v>24.59</c:v>
                      </c:pt>
                      <c:pt idx="2704">
                        <c:v>24.61</c:v>
                      </c:pt>
                      <c:pt idx="2705">
                        <c:v>24.61</c:v>
                      </c:pt>
                      <c:pt idx="2706">
                        <c:v>24.42</c:v>
                      </c:pt>
                      <c:pt idx="2707">
                        <c:v>24.55</c:v>
                      </c:pt>
                      <c:pt idx="2708">
                        <c:v>24.54</c:v>
                      </c:pt>
                      <c:pt idx="2709">
                        <c:v>25.24</c:v>
                      </c:pt>
                      <c:pt idx="2710">
                        <c:v>24.85</c:v>
                      </c:pt>
                      <c:pt idx="2711">
                        <c:v>24.97</c:v>
                      </c:pt>
                      <c:pt idx="2712">
                        <c:v>24.78</c:v>
                      </c:pt>
                      <c:pt idx="2713">
                        <c:v>24.71</c:v>
                      </c:pt>
                      <c:pt idx="2714">
                        <c:v>24.72</c:v>
                      </c:pt>
                      <c:pt idx="2715">
                        <c:v>24.81</c:v>
                      </c:pt>
                      <c:pt idx="2716">
                        <c:v>24.79</c:v>
                      </c:pt>
                      <c:pt idx="2717">
                        <c:v>24.85</c:v>
                      </c:pt>
                      <c:pt idx="2718">
                        <c:v>24.78</c:v>
                      </c:pt>
                      <c:pt idx="2719">
                        <c:v>24.74</c:v>
                      </c:pt>
                      <c:pt idx="2720">
                        <c:v>24.78</c:v>
                      </c:pt>
                      <c:pt idx="2721">
                        <c:v>24.45</c:v>
                      </c:pt>
                      <c:pt idx="2722">
                        <c:v>24.25</c:v>
                      </c:pt>
                      <c:pt idx="2723">
                        <c:v>23.57</c:v>
                      </c:pt>
                      <c:pt idx="2724">
                        <c:v>23.52</c:v>
                      </c:pt>
                      <c:pt idx="2725">
                        <c:v>23.57</c:v>
                      </c:pt>
                      <c:pt idx="2726">
                        <c:v>23.54</c:v>
                      </c:pt>
                      <c:pt idx="2727">
                        <c:v>23.45</c:v>
                      </c:pt>
                      <c:pt idx="2728">
                        <c:v>23.77</c:v>
                      </c:pt>
                      <c:pt idx="2729">
                        <c:v>23.62</c:v>
                      </c:pt>
                      <c:pt idx="2730">
                        <c:v>23.93</c:v>
                      </c:pt>
                      <c:pt idx="2731">
                        <c:v>23.73</c:v>
                      </c:pt>
                      <c:pt idx="2732">
                        <c:v>23.68</c:v>
                      </c:pt>
                      <c:pt idx="2733">
                        <c:v>23.65</c:v>
                      </c:pt>
                      <c:pt idx="2734">
                        <c:v>23.47</c:v>
                      </c:pt>
                      <c:pt idx="2735">
                        <c:v>23.62</c:v>
                      </c:pt>
                      <c:pt idx="2736">
                        <c:v>23.52</c:v>
                      </c:pt>
                      <c:pt idx="2737">
                        <c:v>23.46</c:v>
                      </c:pt>
                      <c:pt idx="2738">
                        <c:v>23.39</c:v>
                      </c:pt>
                      <c:pt idx="2739">
                        <c:v>23.2</c:v>
                      </c:pt>
                      <c:pt idx="2740">
                        <c:v>22.9</c:v>
                      </c:pt>
                      <c:pt idx="2741">
                        <c:v>23.3</c:v>
                      </c:pt>
                      <c:pt idx="2742">
                        <c:v>23.08</c:v>
                      </c:pt>
                      <c:pt idx="2743">
                        <c:v>23.01</c:v>
                      </c:pt>
                      <c:pt idx="2744">
                        <c:v>23.4</c:v>
                      </c:pt>
                      <c:pt idx="2745">
                        <c:v>23.16</c:v>
                      </c:pt>
                      <c:pt idx="2746">
                        <c:v>23.68</c:v>
                      </c:pt>
                      <c:pt idx="2747">
                        <c:v>23.89</c:v>
                      </c:pt>
                      <c:pt idx="2748">
                        <c:v>23.87</c:v>
                      </c:pt>
                      <c:pt idx="2749">
                        <c:v>23.76</c:v>
                      </c:pt>
                      <c:pt idx="2750">
                        <c:v>23.53</c:v>
                      </c:pt>
                      <c:pt idx="2751">
                        <c:v>23.68</c:v>
                      </c:pt>
                      <c:pt idx="2752">
                        <c:v>23.65</c:v>
                      </c:pt>
                      <c:pt idx="2753">
                        <c:v>23.84</c:v>
                      </c:pt>
                      <c:pt idx="2754">
                        <c:v>23.88</c:v>
                      </c:pt>
                      <c:pt idx="2755">
                        <c:v>23.84</c:v>
                      </c:pt>
                      <c:pt idx="2756">
                        <c:v>23.82</c:v>
                      </c:pt>
                      <c:pt idx="2757">
                        <c:v>23.73</c:v>
                      </c:pt>
                      <c:pt idx="2758">
                        <c:v>23.81</c:v>
                      </c:pt>
                      <c:pt idx="2759">
                        <c:v>23.66</c:v>
                      </c:pt>
                      <c:pt idx="2760">
                        <c:v>23.56</c:v>
                      </c:pt>
                      <c:pt idx="2761">
                        <c:v>23.74</c:v>
                      </c:pt>
                      <c:pt idx="2762">
                        <c:v>23.81</c:v>
                      </c:pt>
                      <c:pt idx="2763">
                        <c:v>23.06</c:v>
                      </c:pt>
                      <c:pt idx="2764">
                        <c:v>23.15</c:v>
                      </c:pt>
                      <c:pt idx="2765">
                        <c:v>23.35</c:v>
                      </c:pt>
                      <c:pt idx="2766">
                        <c:v>23.41</c:v>
                      </c:pt>
                      <c:pt idx="2767">
                        <c:v>23.59</c:v>
                      </c:pt>
                      <c:pt idx="2768">
                        <c:v>23.58</c:v>
                      </c:pt>
                      <c:pt idx="2769">
                        <c:v>23.62</c:v>
                      </c:pt>
                      <c:pt idx="2770">
                        <c:v>23.61</c:v>
                      </c:pt>
                      <c:pt idx="2771">
                        <c:v>23.45</c:v>
                      </c:pt>
                      <c:pt idx="2772">
                        <c:v>23.25</c:v>
                      </c:pt>
                      <c:pt idx="2773">
                        <c:v>23.54</c:v>
                      </c:pt>
                      <c:pt idx="2774">
                        <c:v>23.45</c:v>
                      </c:pt>
                      <c:pt idx="2775">
                        <c:v>23.49</c:v>
                      </c:pt>
                      <c:pt idx="2776">
                        <c:v>23.39</c:v>
                      </c:pt>
                      <c:pt idx="2777">
                        <c:v>23.57</c:v>
                      </c:pt>
                      <c:pt idx="2778">
                        <c:v>23.84</c:v>
                      </c:pt>
                      <c:pt idx="2779">
                        <c:v>24.29</c:v>
                      </c:pt>
                      <c:pt idx="2780">
                        <c:v>24.34</c:v>
                      </c:pt>
                      <c:pt idx="2781">
                        <c:v>24.47</c:v>
                      </c:pt>
                      <c:pt idx="2782">
                        <c:v>24.51</c:v>
                      </c:pt>
                      <c:pt idx="2783">
                        <c:v>24.41</c:v>
                      </c:pt>
                      <c:pt idx="2784">
                        <c:v>24.29</c:v>
                      </c:pt>
                      <c:pt idx="2785">
                        <c:v>24.54</c:v>
                      </c:pt>
                      <c:pt idx="2786">
                        <c:v>24.33</c:v>
                      </c:pt>
                      <c:pt idx="2787">
                        <c:v>24.13</c:v>
                      </c:pt>
                      <c:pt idx="2788">
                        <c:v>23.98</c:v>
                      </c:pt>
                      <c:pt idx="2789">
                        <c:v>23.89</c:v>
                      </c:pt>
                      <c:pt idx="2790">
                        <c:v>24.02</c:v>
                      </c:pt>
                      <c:pt idx="2791">
                        <c:v>24.14</c:v>
                      </c:pt>
                      <c:pt idx="2792">
                        <c:v>24.52</c:v>
                      </c:pt>
                      <c:pt idx="2793">
                        <c:v>24.69</c:v>
                      </c:pt>
                      <c:pt idx="2794">
                        <c:v>24.67</c:v>
                      </c:pt>
                      <c:pt idx="2795">
                        <c:v>25.03</c:v>
                      </c:pt>
                      <c:pt idx="2796">
                        <c:v>25.07</c:v>
                      </c:pt>
                      <c:pt idx="2797">
                        <c:v>24.88</c:v>
                      </c:pt>
                      <c:pt idx="2798">
                        <c:v>25.05</c:v>
                      </c:pt>
                      <c:pt idx="2799">
                        <c:v>25.02</c:v>
                      </c:pt>
                      <c:pt idx="2800">
                        <c:v>24.8</c:v>
                      </c:pt>
                      <c:pt idx="2801">
                        <c:v>24.88</c:v>
                      </c:pt>
                      <c:pt idx="2802">
                        <c:v>25.03</c:v>
                      </c:pt>
                      <c:pt idx="2803">
                        <c:v>24.92</c:v>
                      </c:pt>
                      <c:pt idx="2804">
                        <c:v>24.84</c:v>
                      </c:pt>
                      <c:pt idx="2805">
                        <c:v>24.8</c:v>
                      </c:pt>
                      <c:pt idx="2806">
                        <c:v>24.81</c:v>
                      </c:pt>
                      <c:pt idx="2807">
                        <c:v>24.8</c:v>
                      </c:pt>
                      <c:pt idx="2808">
                        <c:v>24.8</c:v>
                      </c:pt>
                      <c:pt idx="2809">
                        <c:v>24.91</c:v>
                      </c:pt>
                      <c:pt idx="2810">
                        <c:v>25.22</c:v>
                      </c:pt>
                      <c:pt idx="2811">
                        <c:v>25.05</c:v>
                      </c:pt>
                      <c:pt idx="2812">
                        <c:v>24.91</c:v>
                      </c:pt>
                      <c:pt idx="2813">
                        <c:v>24.91</c:v>
                      </c:pt>
                      <c:pt idx="2814">
                        <c:v>25.09</c:v>
                      </c:pt>
                      <c:pt idx="2815">
                        <c:v>25.27</c:v>
                      </c:pt>
                      <c:pt idx="2816">
                        <c:v>25.31</c:v>
                      </c:pt>
                      <c:pt idx="2817">
                        <c:v>25.22</c:v>
                      </c:pt>
                      <c:pt idx="2818">
                        <c:v>25.39</c:v>
                      </c:pt>
                      <c:pt idx="2819">
                        <c:v>25.35</c:v>
                      </c:pt>
                      <c:pt idx="2820">
                        <c:v>25.28</c:v>
                      </c:pt>
                      <c:pt idx="2821">
                        <c:v>25.28</c:v>
                      </c:pt>
                      <c:pt idx="2822">
                        <c:v>24.83</c:v>
                      </c:pt>
                      <c:pt idx="2823">
                        <c:v>24.73</c:v>
                      </c:pt>
                      <c:pt idx="2824">
                        <c:v>25.07</c:v>
                      </c:pt>
                      <c:pt idx="2825">
                        <c:v>25.09</c:v>
                      </c:pt>
                      <c:pt idx="2826">
                        <c:v>25.04</c:v>
                      </c:pt>
                      <c:pt idx="2827">
                        <c:v>24.61</c:v>
                      </c:pt>
                      <c:pt idx="2828">
                        <c:v>24.62</c:v>
                      </c:pt>
                      <c:pt idx="2829">
                        <c:v>24.55</c:v>
                      </c:pt>
                      <c:pt idx="2830">
                        <c:v>24.82</c:v>
                      </c:pt>
                      <c:pt idx="2831">
                        <c:v>24.74</c:v>
                      </c:pt>
                      <c:pt idx="2832">
                        <c:v>24.74</c:v>
                      </c:pt>
                      <c:pt idx="2833">
                        <c:v>24.81</c:v>
                      </c:pt>
                      <c:pt idx="2834">
                        <c:v>24.65</c:v>
                      </c:pt>
                      <c:pt idx="2835">
                        <c:v>24.57</c:v>
                      </c:pt>
                      <c:pt idx="2836">
                        <c:v>24.67</c:v>
                      </c:pt>
                      <c:pt idx="2837">
                        <c:v>24.7</c:v>
                      </c:pt>
                      <c:pt idx="2838">
                        <c:v>24.77</c:v>
                      </c:pt>
                      <c:pt idx="2839">
                        <c:v>24.24</c:v>
                      </c:pt>
                      <c:pt idx="2840">
                        <c:v>24.3</c:v>
                      </c:pt>
                      <c:pt idx="2841">
                        <c:v>23.88</c:v>
                      </c:pt>
                      <c:pt idx="2842">
                        <c:v>24.1</c:v>
                      </c:pt>
                      <c:pt idx="2843">
                        <c:v>24.52</c:v>
                      </c:pt>
                      <c:pt idx="2844">
                        <c:v>24.81</c:v>
                      </c:pt>
                      <c:pt idx="2845">
                        <c:v>24.85</c:v>
                      </c:pt>
                      <c:pt idx="2846">
                        <c:v>24.8</c:v>
                      </c:pt>
                      <c:pt idx="2847">
                        <c:v>24.77</c:v>
                      </c:pt>
                      <c:pt idx="2848">
                        <c:v>25.06</c:v>
                      </c:pt>
                      <c:pt idx="2849">
                        <c:v>25.25</c:v>
                      </c:pt>
                      <c:pt idx="2850">
                        <c:v>25.4</c:v>
                      </c:pt>
                      <c:pt idx="2851">
                        <c:v>25.46</c:v>
                      </c:pt>
                      <c:pt idx="2852">
                        <c:v>25.43</c:v>
                      </c:pt>
                      <c:pt idx="2853">
                        <c:v>25.4</c:v>
                      </c:pt>
                      <c:pt idx="2854">
                        <c:v>25.39</c:v>
                      </c:pt>
                      <c:pt idx="2855">
                        <c:v>25.7</c:v>
                      </c:pt>
                      <c:pt idx="2856">
                        <c:v>25.74</c:v>
                      </c:pt>
                      <c:pt idx="2857">
                        <c:v>25.86</c:v>
                      </c:pt>
                      <c:pt idx="2858">
                        <c:v>26.08</c:v>
                      </c:pt>
                      <c:pt idx="2859">
                        <c:v>26.17</c:v>
                      </c:pt>
                      <c:pt idx="2860">
                        <c:v>26.05</c:v>
                      </c:pt>
                      <c:pt idx="2861">
                        <c:v>26.32</c:v>
                      </c:pt>
                      <c:pt idx="2862">
                        <c:v>26.35</c:v>
                      </c:pt>
                      <c:pt idx="2863">
                        <c:v>26.25</c:v>
                      </c:pt>
                      <c:pt idx="2864">
                        <c:v>26.37</c:v>
                      </c:pt>
                      <c:pt idx="2865">
                        <c:v>26.32</c:v>
                      </c:pt>
                      <c:pt idx="2866">
                        <c:v>26.12</c:v>
                      </c:pt>
                      <c:pt idx="2867">
                        <c:v>26.13</c:v>
                      </c:pt>
                      <c:pt idx="2868">
                        <c:v>26.3</c:v>
                      </c:pt>
                      <c:pt idx="2869">
                        <c:v>26.17</c:v>
                      </c:pt>
                      <c:pt idx="2870">
                        <c:v>26.31</c:v>
                      </c:pt>
                      <c:pt idx="2871">
                        <c:v>26.33</c:v>
                      </c:pt>
                      <c:pt idx="2872">
                        <c:v>26.64</c:v>
                      </c:pt>
                      <c:pt idx="2873">
                        <c:v>26.62</c:v>
                      </c:pt>
                      <c:pt idx="2874">
                        <c:v>26.81</c:v>
                      </c:pt>
                      <c:pt idx="2875">
                        <c:v>26.65</c:v>
                      </c:pt>
                      <c:pt idx="2876">
                        <c:v>26.8</c:v>
                      </c:pt>
                      <c:pt idx="2877">
                        <c:v>26.78</c:v>
                      </c:pt>
                      <c:pt idx="2878">
                        <c:v>26.67</c:v>
                      </c:pt>
                      <c:pt idx="2879">
                        <c:v>26.6</c:v>
                      </c:pt>
                      <c:pt idx="2880">
                        <c:v>26.64</c:v>
                      </c:pt>
                      <c:pt idx="2881">
                        <c:v>26.89</c:v>
                      </c:pt>
                      <c:pt idx="2882">
                        <c:v>26.78</c:v>
                      </c:pt>
                      <c:pt idx="2883">
                        <c:v>26.75</c:v>
                      </c:pt>
                      <c:pt idx="2884">
                        <c:v>26.38</c:v>
                      </c:pt>
                      <c:pt idx="2885">
                        <c:v>26.25</c:v>
                      </c:pt>
                      <c:pt idx="2886">
                        <c:v>26.16</c:v>
                      </c:pt>
                      <c:pt idx="2887">
                        <c:v>26.08</c:v>
                      </c:pt>
                      <c:pt idx="2888">
                        <c:v>26.12</c:v>
                      </c:pt>
                      <c:pt idx="2889">
                        <c:v>26.11</c:v>
                      </c:pt>
                      <c:pt idx="2890">
                        <c:v>26.18</c:v>
                      </c:pt>
                      <c:pt idx="2891">
                        <c:v>26.19</c:v>
                      </c:pt>
                      <c:pt idx="2892">
                        <c:v>26.16</c:v>
                      </c:pt>
                      <c:pt idx="2893">
                        <c:v>26.28</c:v>
                      </c:pt>
                      <c:pt idx="2894">
                        <c:v>26.36</c:v>
                      </c:pt>
                      <c:pt idx="2895">
                        <c:v>26.23</c:v>
                      </c:pt>
                      <c:pt idx="2896">
                        <c:v>26.22</c:v>
                      </c:pt>
                      <c:pt idx="2897">
                        <c:v>26.2</c:v>
                      </c:pt>
                      <c:pt idx="2898">
                        <c:v>26.88</c:v>
                      </c:pt>
                      <c:pt idx="2899">
                        <c:v>27.34</c:v>
                      </c:pt>
                      <c:pt idx="2900">
                        <c:v>27.52</c:v>
                      </c:pt>
                      <c:pt idx="2901">
                        <c:v>27.58</c:v>
                      </c:pt>
                      <c:pt idx="2902">
                        <c:v>28</c:v>
                      </c:pt>
                      <c:pt idx="2903">
                        <c:v>27.85</c:v>
                      </c:pt>
                      <c:pt idx="2904">
                        <c:v>27.75</c:v>
                      </c:pt>
                      <c:pt idx="2905">
                        <c:v>27.84</c:v>
                      </c:pt>
                      <c:pt idx="2906">
                        <c:v>28.01</c:v>
                      </c:pt>
                      <c:pt idx="2907">
                        <c:v>27.94</c:v>
                      </c:pt>
                      <c:pt idx="2908">
                        <c:v>28.22</c:v>
                      </c:pt>
                      <c:pt idx="2909">
                        <c:v>27.87</c:v>
                      </c:pt>
                      <c:pt idx="2910">
                        <c:v>27.69</c:v>
                      </c:pt>
                      <c:pt idx="2911">
                        <c:v>27.81</c:v>
                      </c:pt>
                      <c:pt idx="2912">
                        <c:v>28.06</c:v>
                      </c:pt>
                      <c:pt idx="2913">
                        <c:v>27.94</c:v>
                      </c:pt>
                      <c:pt idx="2914">
                        <c:v>27.89</c:v>
                      </c:pt>
                      <c:pt idx="2915">
                        <c:v>28.13</c:v>
                      </c:pt>
                      <c:pt idx="2916">
                        <c:v>28.05</c:v>
                      </c:pt>
                      <c:pt idx="2917">
                        <c:v>27.97</c:v>
                      </c:pt>
                      <c:pt idx="2918">
                        <c:v>28</c:v>
                      </c:pt>
                      <c:pt idx="2919">
                        <c:v>28.11</c:v>
                      </c:pt>
                      <c:pt idx="2920">
                        <c:v>27.91</c:v>
                      </c:pt>
                      <c:pt idx="2921">
                        <c:v>27.92</c:v>
                      </c:pt>
                      <c:pt idx="2922">
                        <c:v>28.07</c:v>
                      </c:pt>
                      <c:pt idx="2923">
                        <c:v>28.33</c:v>
                      </c:pt>
                      <c:pt idx="2924">
                        <c:v>28.41</c:v>
                      </c:pt>
                      <c:pt idx="2925">
                        <c:v>28.37</c:v>
                      </c:pt>
                      <c:pt idx="2926">
                        <c:v>28.59</c:v>
                      </c:pt>
                      <c:pt idx="2927">
                        <c:v>28.83</c:v>
                      </c:pt>
                      <c:pt idx="2928">
                        <c:v>28.97</c:v>
                      </c:pt>
                      <c:pt idx="2929">
                        <c:v>29.23</c:v>
                      </c:pt>
                      <c:pt idx="2930">
                        <c:v>29.15</c:v>
                      </c:pt>
                      <c:pt idx="2931">
                        <c:v>29.37</c:v>
                      </c:pt>
                      <c:pt idx="2932">
                        <c:v>29.33</c:v>
                      </c:pt>
                      <c:pt idx="2933">
                        <c:v>29.54</c:v>
                      </c:pt>
                      <c:pt idx="2934">
                        <c:v>29.78</c:v>
                      </c:pt>
                      <c:pt idx="2935">
                        <c:v>29.81</c:v>
                      </c:pt>
                      <c:pt idx="2936">
                        <c:v>30.01</c:v>
                      </c:pt>
                      <c:pt idx="2937">
                        <c:v>29.95</c:v>
                      </c:pt>
                      <c:pt idx="2938">
                        <c:v>30.17</c:v>
                      </c:pt>
                      <c:pt idx="2939">
                        <c:v>30.05</c:v>
                      </c:pt>
                      <c:pt idx="2940">
                        <c:v>29.66</c:v>
                      </c:pt>
                      <c:pt idx="2941">
                        <c:v>29.74</c:v>
                      </c:pt>
                      <c:pt idx="2942">
                        <c:v>30.02</c:v>
                      </c:pt>
                      <c:pt idx="2943">
                        <c:v>29.36</c:v>
                      </c:pt>
                      <c:pt idx="2944">
                        <c:v>27.88</c:v>
                      </c:pt>
                      <c:pt idx="2945">
                        <c:v>28.39</c:v>
                      </c:pt>
                      <c:pt idx="2946">
                        <c:v>28.41</c:v>
                      </c:pt>
                      <c:pt idx="2947">
                        <c:v>27.16</c:v>
                      </c:pt>
                      <c:pt idx="2948">
                        <c:v>27.68</c:v>
                      </c:pt>
                      <c:pt idx="2949">
                        <c:v>28.07</c:v>
                      </c:pt>
                      <c:pt idx="2950">
                        <c:v>28.19</c:v>
                      </c:pt>
                      <c:pt idx="2951">
                        <c:v>28.86</c:v>
                      </c:pt>
                      <c:pt idx="2952">
                        <c:v>29.02</c:v>
                      </c:pt>
                      <c:pt idx="2953">
                        <c:v>28.98</c:v>
                      </c:pt>
                      <c:pt idx="2954">
                        <c:v>28.89</c:v>
                      </c:pt>
                      <c:pt idx="2955">
                        <c:v>28.93</c:v>
                      </c:pt>
                      <c:pt idx="2956">
                        <c:v>28.69</c:v>
                      </c:pt>
                      <c:pt idx="2957">
                        <c:v>29.12</c:v>
                      </c:pt>
                      <c:pt idx="2958">
                        <c:v>29.56</c:v>
                      </c:pt>
                      <c:pt idx="2959">
                        <c:v>29.28</c:v>
                      </c:pt>
                      <c:pt idx="2960">
                        <c:v>28.87</c:v>
                      </c:pt>
                      <c:pt idx="2961">
                        <c:v>28.37</c:v>
                      </c:pt>
                      <c:pt idx="2962">
                        <c:v>28.44</c:v>
                      </c:pt>
                      <c:pt idx="2963">
                        <c:v>28.84</c:v>
                      </c:pt>
                      <c:pt idx="2964">
                        <c:v>28.96</c:v>
                      </c:pt>
                      <c:pt idx="2965">
                        <c:v>28.91</c:v>
                      </c:pt>
                      <c:pt idx="2966">
                        <c:v>29</c:v>
                      </c:pt>
                      <c:pt idx="2967">
                        <c:v>29.7</c:v>
                      </c:pt>
                      <c:pt idx="2968">
                        <c:v>29.6</c:v>
                      </c:pt>
                      <c:pt idx="2969">
                        <c:v>29.27</c:v>
                      </c:pt>
                      <c:pt idx="2970">
                        <c:v>28.94</c:v>
                      </c:pt>
                      <c:pt idx="2971">
                        <c:v>28.95</c:v>
                      </c:pt>
                      <c:pt idx="2972">
                        <c:v>28.87</c:v>
                      </c:pt>
                      <c:pt idx="2973">
                        <c:v>28.66</c:v>
                      </c:pt>
                      <c:pt idx="2974">
                        <c:v>28.73</c:v>
                      </c:pt>
                      <c:pt idx="2975">
                        <c:v>28.72</c:v>
                      </c:pt>
                      <c:pt idx="2976">
                        <c:v>27.66</c:v>
                      </c:pt>
                      <c:pt idx="2977">
                        <c:v>26.82</c:v>
                      </c:pt>
                      <c:pt idx="2978">
                        <c:v>27.69</c:v>
                      </c:pt>
                      <c:pt idx="2979">
                        <c:v>27.15</c:v>
                      </c:pt>
                      <c:pt idx="2980">
                        <c:v>27.2</c:v>
                      </c:pt>
                      <c:pt idx="2981">
                        <c:v>27.57</c:v>
                      </c:pt>
                      <c:pt idx="2982">
                        <c:v>26.96</c:v>
                      </c:pt>
                      <c:pt idx="2983">
                        <c:v>27.33</c:v>
                      </c:pt>
                      <c:pt idx="2984">
                        <c:v>27.62</c:v>
                      </c:pt>
                      <c:pt idx="2985">
                        <c:v>27.84</c:v>
                      </c:pt>
                      <c:pt idx="2986">
                        <c:v>27.17</c:v>
                      </c:pt>
                      <c:pt idx="2987">
                        <c:v>27.32</c:v>
                      </c:pt>
                      <c:pt idx="2988">
                        <c:v>27.73</c:v>
                      </c:pt>
                      <c:pt idx="2989">
                        <c:v>27.4</c:v>
                      </c:pt>
                      <c:pt idx="2990">
                        <c:v>27.88</c:v>
                      </c:pt>
                      <c:pt idx="2991">
                        <c:v>27.46</c:v>
                      </c:pt>
                      <c:pt idx="2992">
                        <c:v>27.58</c:v>
                      </c:pt>
                      <c:pt idx="2993">
                        <c:v>27.58</c:v>
                      </c:pt>
                      <c:pt idx="2994">
                        <c:v>27.45</c:v>
                      </c:pt>
                      <c:pt idx="2995">
                        <c:v>27.87</c:v>
                      </c:pt>
                      <c:pt idx="2996">
                        <c:v>27.88</c:v>
                      </c:pt>
                      <c:pt idx="2997">
                        <c:v>27.85</c:v>
                      </c:pt>
                      <c:pt idx="2998">
                        <c:v>27.67</c:v>
                      </c:pt>
                      <c:pt idx="2999">
                        <c:v>27.65</c:v>
                      </c:pt>
                      <c:pt idx="3000">
                        <c:v>27.66</c:v>
                      </c:pt>
                      <c:pt idx="3001">
                        <c:v>27.7</c:v>
                      </c:pt>
                      <c:pt idx="3002">
                        <c:v>27.45</c:v>
                      </c:pt>
                      <c:pt idx="3003">
                        <c:v>27.46</c:v>
                      </c:pt>
                      <c:pt idx="3004">
                        <c:v>27.15</c:v>
                      </c:pt>
                      <c:pt idx="3005">
                        <c:v>26.92</c:v>
                      </c:pt>
                      <c:pt idx="3006">
                        <c:v>27.27</c:v>
                      </c:pt>
                      <c:pt idx="3007">
                        <c:v>27.45</c:v>
                      </c:pt>
                      <c:pt idx="3008">
                        <c:v>27.64</c:v>
                      </c:pt>
                      <c:pt idx="3009">
                        <c:v>28.05</c:v>
                      </c:pt>
                      <c:pt idx="3010">
                        <c:v>28.28</c:v>
                      </c:pt>
                      <c:pt idx="3011">
                        <c:v>28.26</c:v>
                      </c:pt>
                      <c:pt idx="3012">
                        <c:v>28.19</c:v>
                      </c:pt>
                      <c:pt idx="3013">
                        <c:v>28.24</c:v>
                      </c:pt>
                      <c:pt idx="3014">
                        <c:v>28.24</c:v>
                      </c:pt>
                      <c:pt idx="3015">
                        <c:v>28.18</c:v>
                      </c:pt>
                      <c:pt idx="3016">
                        <c:v>27.95</c:v>
                      </c:pt>
                      <c:pt idx="3017">
                        <c:v>28.15</c:v>
                      </c:pt>
                      <c:pt idx="3018">
                        <c:v>28.34</c:v>
                      </c:pt>
                      <c:pt idx="3019">
                        <c:v>28.16</c:v>
                      </c:pt>
                      <c:pt idx="3020">
                        <c:v>27.94</c:v>
                      </c:pt>
                      <c:pt idx="3021">
                        <c:v>27.85</c:v>
                      </c:pt>
                      <c:pt idx="3022">
                        <c:v>26.92</c:v>
                      </c:pt>
                      <c:pt idx="3023">
                        <c:v>27.41</c:v>
                      </c:pt>
                      <c:pt idx="3024">
                        <c:v>27.18</c:v>
                      </c:pt>
                      <c:pt idx="3025">
                        <c:v>27.48</c:v>
                      </c:pt>
                      <c:pt idx="3026">
                        <c:v>27.57</c:v>
                      </c:pt>
                      <c:pt idx="3027">
                        <c:v>27.45</c:v>
                      </c:pt>
                      <c:pt idx="3028">
                        <c:v>27.95</c:v>
                      </c:pt>
                      <c:pt idx="3029">
                        <c:v>28.04</c:v>
                      </c:pt>
                      <c:pt idx="3030">
                        <c:v>28.08</c:v>
                      </c:pt>
                      <c:pt idx="3031">
                        <c:v>28.02</c:v>
                      </c:pt>
                      <c:pt idx="3032">
                        <c:v>27.95</c:v>
                      </c:pt>
                      <c:pt idx="3033">
                        <c:v>27.85</c:v>
                      </c:pt>
                      <c:pt idx="3034">
                        <c:v>27.59</c:v>
                      </c:pt>
                      <c:pt idx="3035">
                        <c:v>27.47</c:v>
                      </c:pt>
                      <c:pt idx="3036">
                        <c:v>27.42</c:v>
                      </c:pt>
                      <c:pt idx="3037">
                        <c:v>27.35</c:v>
                      </c:pt>
                      <c:pt idx="3038">
                        <c:v>27.28</c:v>
                      </c:pt>
                      <c:pt idx="3039">
                        <c:v>27.2</c:v>
                      </c:pt>
                      <c:pt idx="3040">
                        <c:v>27.07</c:v>
                      </c:pt>
                      <c:pt idx="3041">
                        <c:v>26.78</c:v>
                      </c:pt>
                      <c:pt idx="3042">
                        <c:v>26.69</c:v>
                      </c:pt>
                      <c:pt idx="3043">
                        <c:v>26.36</c:v>
                      </c:pt>
                      <c:pt idx="3044">
                        <c:v>26.59</c:v>
                      </c:pt>
                      <c:pt idx="3045">
                        <c:v>26.59</c:v>
                      </c:pt>
                      <c:pt idx="3046">
                        <c:v>26.72</c:v>
                      </c:pt>
                      <c:pt idx="3047">
                        <c:v>26.48</c:v>
                      </c:pt>
                      <c:pt idx="3048">
                        <c:v>26.54</c:v>
                      </c:pt>
                      <c:pt idx="3049">
                        <c:v>26.67</c:v>
                      </c:pt>
                      <c:pt idx="3050">
                        <c:v>27.28</c:v>
                      </c:pt>
                      <c:pt idx="3051">
                        <c:v>27.18</c:v>
                      </c:pt>
                      <c:pt idx="3052">
                        <c:v>27.05</c:v>
                      </c:pt>
                      <c:pt idx="3053">
                        <c:v>27.1</c:v>
                      </c:pt>
                      <c:pt idx="3054">
                        <c:v>26.98</c:v>
                      </c:pt>
                      <c:pt idx="3055">
                        <c:v>27.46</c:v>
                      </c:pt>
                      <c:pt idx="3056">
                        <c:v>27.49</c:v>
                      </c:pt>
                      <c:pt idx="3057">
                        <c:v>27.93</c:v>
                      </c:pt>
                      <c:pt idx="3058">
                        <c:v>27.51</c:v>
                      </c:pt>
                      <c:pt idx="3059">
                        <c:v>27.56</c:v>
                      </c:pt>
                      <c:pt idx="3060">
                        <c:v>27.94</c:v>
                      </c:pt>
                      <c:pt idx="3061">
                        <c:v>28.02</c:v>
                      </c:pt>
                      <c:pt idx="3062">
                        <c:v>28.08</c:v>
                      </c:pt>
                      <c:pt idx="3063">
                        <c:v>28.07</c:v>
                      </c:pt>
                      <c:pt idx="3064">
                        <c:v>28.13</c:v>
                      </c:pt>
                      <c:pt idx="3065">
                        <c:v>28.15</c:v>
                      </c:pt>
                      <c:pt idx="3066">
                        <c:v>27.95</c:v>
                      </c:pt>
                      <c:pt idx="3067">
                        <c:v>27.95</c:v>
                      </c:pt>
                      <c:pt idx="3068">
                        <c:v>27.96</c:v>
                      </c:pt>
                      <c:pt idx="3069">
                        <c:v>28.12</c:v>
                      </c:pt>
                      <c:pt idx="3070">
                        <c:v>28.27</c:v>
                      </c:pt>
                      <c:pt idx="3071">
                        <c:v>28.4</c:v>
                      </c:pt>
                      <c:pt idx="3072">
                        <c:v>28.47</c:v>
                      </c:pt>
                      <c:pt idx="3073">
                        <c:v>28.3</c:v>
                      </c:pt>
                      <c:pt idx="3074">
                        <c:v>27.97</c:v>
                      </c:pt>
                      <c:pt idx="3075">
                        <c:v>27.7</c:v>
                      </c:pt>
                      <c:pt idx="3076">
                        <c:v>27.96</c:v>
                      </c:pt>
                      <c:pt idx="3077">
                        <c:v>27.74</c:v>
                      </c:pt>
                      <c:pt idx="3078">
                        <c:v>28.11</c:v>
                      </c:pt>
                      <c:pt idx="3079">
                        <c:v>28.17</c:v>
                      </c:pt>
                      <c:pt idx="3080">
                        <c:v>28.26</c:v>
                      </c:pt>
                      <c:pt idx="3081">
                        <c:v>28.37</c:v>
                      </c:pt>
                      <c:pt idx="3082">
                        <c:v>28.27</c:v>
                      </c:pt>
                      <c:pt idx="3083">
                        <c:v>28.14</c:v>
                      </c:pt>
                      <c:pt idx="3084">
                        <c:v>28.24</c:v>
                      </c:pt>
                      <c:pt idx="3085">
                        <c:v>28.62</c:v>
                      </c:pt>
                      <c:pt idx="3086">
                        <c:v>28.59</c:v>
                      </c:pt>
                      <c:pt idx="3087">
                        <c:v>28.58</c:v>
                      </c:pt>
                      <c:pt idx="3088">
                        <c:v>28.36</c:v>
                      </c:pt>
                      <c:pt idx="3089">
                        <c:v>28.33</c:v>
                      </c:pt>
                      <c:pt idx="3090">
                        <c:v>28.47</c:v>
                      </c:pt>
                      <c:pt idx="3091">
                        <c:v>28.49</c:v>
                      </c:pt>
                      <c:pt idx="3092">
                        <c:v>28.36</c:v>
                      </c:pt>
                      <c:pt idx="3093">
                        <c:v>28.33</c:v>
                      </c:pt>
                      <c:pt idx="3094">
                        <c:v>28.3</c:v>
                      </c:pt>
                      <c:pt idx="3095">
                        <c:v>28.33</c:v>
                      </c:pt>
                      <c:pt idx="3096">
                        <c:v>28.07</c:v>
                      </c:pt>
                      <c:pt idx="3097">
                        <c:v>28.03</c:v>
                      </c:pt>
                      <c:pt idx="3098">
                        <c:v>28.23</c:v>
                      </c:pt>
                      <c:pt idx="3099">
                        <c:v>28.11</c:v>
                      </c:pt>
                      <c:pt idx="3100">
                        <c:v>28.25</c:v>
                      </c:pt>
                      <c:pt idx="3101">
                        <c:v>28.73</c:v>
                      </c:pt>
                      <c:pt idx="3102">
                        <c:v>28.98</c:v>
                      </c:pt>
                      <c:pt idx="3103">
                        <c:v>28.74</c:v>
                      </c:pt>
                      <c:pt idx="3104">
                        <c:v>28.42</c:v>
                      </c:pt>
                      <c:pt idx="3105">
                        <c:v>28.31</c:v>
                      </c:pt>
                      <c:pt idx="3106">
                        <c:v>27.97</c:v>
                      </c:pt>
                      <c:pt idx="3107">
                        <c:v>27.87</c:v>
                      </c:pt>
                      <c:pt idx="3108">
                        <c:v>27.58</c:v>
                      </c:pt>
                      <c:pt idx="3109">
                        <c:v>27.69</c:v>
                      </c:pt>
                      <c:pt idx="3110">
                        <c:v>27.69</c:v>
                      </c:pt>
                      <c:pt idx="3111">
                        <c:v>27.95</c:v>
                      </c:pt>
                      <c:pt idx="3112">
                        <c:v>28.14</c:v>
                      </c:pt>
                      <c:pt idx="3113">
                        <c:v>28</c:v>
                      </c:pt>
                      <c:pt idx="3114">
                        <c:v>28.19</c:v>
                      </c:pt>
                      <c:pt idx="3115">
                        <c:v>28.08</c:v>
                      </c:pt>
                      <c:pt idx="3116">
                        <c:v>27.21</c:v>
                      </c:pt>
                      <c:pt idx="3117">
                        <c:v>26.4</c:v>
                      </c:pt>
                      <c:pt idx="3118">
                        <c:v>26.43</c:v>
                      </c:pt>
                      <c:pt idx="3119">
                        <c:v>26.31</c:v>
                      </c:pt>
                      <c:pt idx="3120">
                        <c:v>26.75</c:v>
                      </c:pt>
                      <c:pt idx="3121">
                        <c:v>27.02</c:v>
                      </c:pt>
                      <c:pt idx="3122">
                        <c:v>26.57</c:v>
                      </c:pt>
                      <c:pt idx="3123">
                        <c:v>26.67</c:v>
                      </c:pt>
                      <c:pt idx="3124">
                        <c:v>26.1</c:v>
                      </c:pt>
                      <c:pt idx="3125">
                        <c:v>25.89</c:v>
                      </c:pt>
                      <c:pt idx="3126">
                        <c:v>25.24</c:v>
                      </c:pt>
                      <c:pt idx="3127">
                        <c:v>25.63</c:v>
                      </c:pt>
                      <c:pt idx="3128">
                        <c:v>25.26</c:v>
                      </c:pt>
                      <c:pt idx="3129">
                        <c:v>25.48</c:v>
                      </c:pt>
                      <c:pt idx="3130">
                        <c:v>25.92</c:v>
                      </c:pt>
                      <c:pt idx="3131">
                        <c:v>26.28</c:v>
                      </c:pt>
                      <c:pt idx="3132">
                        <c:v>26.4</c:v>
                      </c:pt>
                      <c:pt idx="3133">
                        <c:v>26.38</c:v>
                      </c:pt>
                      <c:pt idx="3134">
                        <c:v>26.8</c:v>
                      </c:pt>
                      <c:pt idx="3135">
                        <c:v>26.94</c:v>
                      </c:pt>
                      <c:pt idx="3136">
                        <c:v>27.29</c:v>
                      </c:pt>
                      <c:pt idx="3137">
                        <c:v>27.37</c:v>
                      </c:pt>
                      <c:pt idx="3138">
                        <c:v>27.12</c:v>
                      </c:pt>
                      <c:pt idx="3139">
                        <c:v>26.58</c:v>
                      </c:pt>
                      <c:pt idx="3140">
                        <c:v>26.73</c:v>
                      </c:pt>
                      <c:pt idx="3141">
                        <c:v>26.37</c:v>
                      </c:pt>
                      <c:pt idx="3142">
                        <c:v>26.76</c:v>
                      </c:pt>
                      <c:pt idx="3143">
                        <c:v>26.79</c:v>
                      </c:pt>
                      <c:pt idx="3144">
                        <c:v>26.78</c:v>
                      </c:pt>
                      <c:pt idx="3145">
                        <c:v>26.19</c:v>
                      </c:pt>
                      <c:pt idx="3146">
                        <c:v>26.21</c:v>
                      </c:pt>
                      <c:pt idx="3147">
                        <c:v>26</c:v>
                      </c:pt>
                      <c:pt idx="3148">
                        <c:v>26.53</c:v>
                      </c:pt>
                      <c:pt idx="3149">
                        <c:v>26.55</c:v>
                      </c:pt>
                      <c:pt idx="3150">
                        <c:v>27.06</c:v>
                      </c:pt>
                      <c:pt idx="3151">
                        <c:v>26.83</c:v>
                      </c:pt>
                      <c:pt idx="3152">
                        <c:v>26.97</c:v>
                      </c:pt>
                      <c:pt idx="3153">
                        <c:v>27.14</c:v>
                      </c:pt>
                      <c:pt idx="3154">
                        <c:v>25.96</c:v>
                      </c:pt>
                      <c:pt idx="3155">
                        <c:v>25.6</c:v>
                      </c:pt>
                      <c:pt idx="3156">
                        <c:v>25.11</c:v>
                      </c:pt>
                      <c:pt idx="3157">
                        <c:v>24.76</c:v>
                      </c:pt>
                      <c:pt idx="3158">
                        <c:v>24.52</c:v>
                      </c:pt>
                      <c:pt idx="3159">
                        <c:v>24.66</c:v>
                      </c:pt>
                      <c:pt idx="3160">
                        <c:v>24.48</c:v>
                      </c:pt>
                      <c:pt idx="3161">
                        <c:v>24.24</c:v>
                      </c:pt>
                      <c:pt idx="3162">
                        <c:v>24</c:v>
                      </c:pt>
                      <c:pt idx="3163">
                        <c:v>23.91</c:v>
                      </c:pt>
                      <c:pt idx="3164">
                        <c:v>23.61</c:v>
                      </c:pt>
                      <c:pt idx="3165">
                        <c:v>23.4</c:v>
                      </c:pt>
                      <c:pt idx="3166">
                        <c:v>22.79</c:v>
                      </c:pt>
                      <c:pt idx="3167">
                        <c:v>22.31</c:v>
                      </c:pt>
                      <c:pt idx="3168">
                        <c:v>23.32</c:v>
                      </c:pt>
                      <c:pt idx="3169">
                        <c:v>23.6</c:v>
                      </c:pt>
                      <c:pt idx="3170">
                        <c:v>23.59</c:v>
                      </c:pt>
                      <c:pt idx="3171">
                        <c:v>23.82</c:v>
                      </c:pt>
                      <c:pt idx="3172">
                        <c:v>24.02</c:v>
                      </c:pt>
                      <c:pt idx="3173">
                        <c:v>23.48</c:v>
                      </c:pt>
                      <c:pt idx="3174">
                        <c:v>24.26</c:v>
                      </c:pt>
                      <c:pt idx="3175">
                        <c:v>24.29</c:v>
                      </c:pt>
                      <c:pt idx="3176">
                        <c:v>24.31</c:v>
                      </c:pt>
                      <c:pt idx="3177">
                        <c:v>24.43</c:v>
                      </c:pt>
                      <c:pt idx="3178">
                        <c:v>24.44</c:v>
                      </c:pt>
                      <c:pt idx="3179">
                        <c:v>24.5</c:v>
                      </c:pt>
                      <c:pt idx="3180">
                        <c:v>24.67</c:v>
                      </c:pt>
                      <c:pt idx="3181">
                        <c:v>24.89</c:v>
                      </c:pt>
                      <c:pt idx="3182">
                        <c:v>25.42</c:v>
                      </c:pt>
                      <c:pt idx="3183">
                        <c:v>25.56</c:v>
                      </c:pt>
                      <c:pt idx="3184">
                        <c:v>26</c:v>
                      </c:pt>
                      <c:pt idx="3185">
                        <c:v>25.7</c:v>
                      </c:pt>
                      <c:pt idx="3186">
                        <c:v>25.73</c:v>
                      </c:pt>
                      <c:pt idx="3187">
                        <c:v>25.79</c:v>
                      </c:pt>
                      <c:pt idx="3188">
                        <c:v>26</c:v>
                      </c:pt>
                      <c:pt idx="3189">
                        <c:v>25.92</c:v>
                      </c:pt>
                      <c:pt idx="3190">
                        <c:v>25.83</c:v>
                      </c:pt>
                      <c:pt idx="3191">
                        <c:v>25.98</c:v>
                      </c:pt>
                      <c:pt idx="3192">
                        <c:v>25.94</c:v>
                      </c:pt>
                      <c:pt idx="3193">
                        <c:v>26.05</c:v>
                      </c:pt>
                      <c:pt idx="3194">
                        <c:v>26.16</c:v>
                      </c:pt>
                      <c:pt idx="3195">
                        <c:v>26.09</c:v>
                      </c:pt>
                      <c:pt idx="3196">
                        <c:v>26.06</c:v>
                      </c:pt>
                      <c:pt idx="3197">
                        <c:v>25.8</c:v>
                      </c:pt>
                      <c:pt idx="3198">
                        <c:v>25.67</c:v>
                      </c:pt>
                      <c:pt idx="3199">
                        <c:v>25.75</c:v>
                      </c:pt>
                      <c:pt idx="3200">
                        <c:v>26.13</c:v>
                      </c:pt>
                      <c:pt idx="3201">
                        <c:v>26.2</c:v>
                      </c:pt>
                      <c:pt idx="3202">
                        <c:v>25.88</c:v>
                      </c:pt>
                      <c:pt idx="3203">
                        <c:v>26.43</c:v>
                      </c:pt>
                      <c:pt idx="3204">
                        <c:v>26.47</c:v>
                      </c:pt>
                      <c:pt idx="3205">
                        <c:v>26.64</c:v>
                      </c:pt>
                      <c:pt idx="3206">
                        <c:v>26.5</c:v>
                      </c:pt>
                      <c:pt idx="3207">
                        <c:v>26.46</c:v>
                      </c:pt>
                      <c:pt idx="3208">
                        <c:v>26.57</c:v>
                      </c:pt>
                      <c:pt idx="3209">
                        <c:v>26.49</c:v>
                      </c:pt>
                      <c:pt idx="3210">
                        <c:v>26.59</c:v>
                      </c:pt>
                      <c:pt idx="3211">
                        <c:v>26.52</c:v>
                      </c:pt>
                      <c:pt idx="3212">
                        <c:v>26.69</c:v>
                      </c:pt>
                      <c:pt idx="3213">
                        <c:v>26.52</c:v>
                      </c:pt>
                      <c:pt idx="3214">
                        <c:v>26.42</c:v>
                      </c:pt>
                      <c:pt idx="3215">
                        <c:v>26.25</c:v>
                      </c:pt>
                      <c:pt idx="3216">
                        <c:v>25.98</c:v>
                      </c:pt>
                      <c:pt idx="3217">
                        <c:v>25.97</c:v>
                      </c:pt>
                      <c:pt idx="3218">
                        <c:v>26.24</c:v>
                      </c:pt>
                      <c:pt idx="3219">
                        <c:v>26.3</c:v>
                      </c:pt>
                      <c:pt idx="3220">
                        <c:v>26.48</c:v>
                      </c:pt>
                      <c:pt idx="3221">
                        <c:v>26.58</c:v>
                      </c:pt>
                      <c:pt idx="3222">
                        <c:v>26.63</c:v>
                      </c:pt>
                      <c:pt idx="3223">
                        <c:v>26.9</c:v>
                      </c:pt>
                      <c:pt idx="3224">
                        <c:v>26.69</c:v>
                      </c:pt>
                      <c:pt idx="3225">
                        <c:v>26.14</c:v>
                      </c:pt>
                      <c:pt idx="3226">
                        <c:v>26.06</c:v>
                      </c:pt>
                      <c:pt idx="3227">
                        <c:v>25.34</c:v>
                      </c:pt>
                      <c:pt idx="3228">
                        <c:v>25.23</c:v>
                      </c:pt>
                      <c:pt idx="3229">
                        <c:v>25.53</c:v>
                      </c:pt>
                      <c:pt idx="3230">
                        <c:v>25.42</c:v>
                      </c:pt>
                      <c:pt idx="3231">
                        <c:v>25.64</c:v>
                      </c:pt>
                      <c:pt idx="3232">
                        <c:v>25.71</c:v>
                      </c:pt>
                      <c:pt idx="3233">
                        <c:v>26.34</c:v>
                      </c:pt>
                      <c:pt idx="3234">
                        <c:v>26.32</c:v>
                      </c:pt>
                      <c:pt idx="3235">
                        <c:v>26.4</c:v>
                      </c:pt>
                      <c:pt idx="3236">
                        <c:v>26.56</c:v>
                      </c:pt>
                      <c:pt idx="3237">
                        <c:v>26.6</c:v>
                      </c:pt>
                      <c:pt idx="3238">
                        <c:v>26.63</c:v>
                      </c:pt>
                      <c:pt idx="3239">
                        <c:v>26.41</c:v>
                      </c:pt>
                      <c:pt idx="3240">
                        <c:v>26.49</c:v>
                      </c:pt>
                      <c:pt idx="3241">
                        <c:v>26.65</c:v>
                      </c:pt>
                      <c:pt idx="3242">
                        <c:v>27.14</c:v>
                      </c:pt>
                      <c:pt idx="3243">
                        <c:v>26.97</c:v>
                      </c:pt>
                      <c:pt idx="3244">
                        <c:v>27.35</c:v>
                      </c:pt>
                      <c:pt idx="3245">
                        <c:v>27.42</c:v>
                      </c:pt>
                      <c:pt idx="3246">
                        <c:v>27.34</c:v>
                      </c:pt>
                      <c:pt idx="3247">
                        <c:v>27.26</c:v>
                      </c:pt>
                      <c:pt idx="3248">
                        <c:v>27.43</c:v>
                      </c:pt>
                      <c:pt idx="3249">
                        <c:v>27.4</c:v>
                      </c:pt>
                      <c:pt idx="3250">
                        <c:v>27.45</c:v>
                      </c:pt>
                      <c:pt idx="3251">
                        <c:v>27.7</c:v>
                      </c:pt>
                      <c:pt idx="3252">
                        <c:v>27.98</c:v>
                      </c:pt>
                      <c:pt idx="3253">
                        <c:v>28.02</c:v>
                      </c:pt>
                      <c:pt idx="3254">
                        <c:v>27.79</c:v>
                      </c:pt>
                      <c:pt idx="3255">
                        <c:v>27.82</c:v>
                      </c:pt>
                      <c:pt idx="3256">
                        <c:v>28.07</c:v>
                      </c:pt>
                      <c:pt idx="3257">
                        <c:v>27.88</c:v>
                      </c:pt>
                      <c:pt idx="3258">
                        <c:v>27.42</c:v>
                      </c:pt>
                      <c:pt idx="3259">
                        <c:v>27.36</c:v>
                      </c:pt>
                      <c:pt idx="3260">
                        <c:v>27.3</c:v>
                      </c:pt>
                      <c:pt idx="3261">
                        <c:v>27.48</c:v>
                      </c:pt>
                      <c:pt idx="3262">
                        <c:v>26.68</c:v>
                      </c:pt>
                      <c:pt idx="3263">
                        <c:v>26.89</c:v>
                      </c:pt>
                      <c:pt idx="3264">
                        <c:v>26.79</c:v>
                      </c:pt>
                      <c:pt idx="3265">
                        <c:v>27.06</c:v>
                      </c:pt>
                      <c:pt idx="3266">
                        <c:v>26.88</c:v>
                      </c:pt>
                      <c:pt idx="3267">
                        <c:v>26.91</c:v>
                      </c:pt>
                      <c:pt idx="3268">
                        <c:v>27.19</c:v>
                      </c:pt>
                      <c:pt idx="3269">
                        <c:v>27.03</c:v>
                      </c:pt>
                      <c:pt idx="3270">
                        <c:v>26.65</c:v>
                      </c:pt>
                      <c:pt idx="3271">
                        <c:v>26.86</c:v>
                      </c:pt>
                      <c:pt idx="3272">
                        <c:v>26.55</c:v>
                      </c:pt>
                      <c:pt idx="3273">
                        <c:v>26.5</c:v>
                      </c:pt>
                      <c:pt idx="3274">
                        <c:v>26.41</c:v>
                      </c:pt>
                      <c:pt idx="3275">
                        <c:v>26.01</c:v>
                      </c:pt>
                      <c:pt idx="3276">
                        <c:v>26.18</c:v>
                      </c:pt>
                      <c:pt idx="3277">
                        <c:v>26.89</c:v>
                      </c:pt>
                      <c:pt idx="3278">
                        <c:v>27.06</c:v>
                      </c:pt>
                      <c:pt idx="3279">
                        <c:v>27.16</c:v>
                      </c:pt>
                      <c:pt idx="3280">
                        <c:v>27.12</c:v>
                      </c:pt>
                      <c:pt idx="3281">
                        <c:v>27.35</c:v>
                      </c:pt>
                      <c:pt idx="3282">
                        <c:v>27.36</c:v>
                      </c:pt>
                      <c:pt idx="3283">
                        <c:v>27.09</c:v>
                      </c:pt>
                      <c:pt idx="3284">
                        <c:v>27.18</c:v>
                      </c:pt>
                      <c:pt idx="3285">
                        <c:v>27.24</c:v>
                      </c:pt>
                      <c:pt idx="3286">
                        <c:v>26.99</c:v>
                      </c:pt>
                      <c:pt idx="3287">
                        <c:v>27.35</c:v>
                      </c:pt>
                      <c:pt idx="3288">
                        <c:v>27.3</c:v>
                      </c:pt>
                      <c:pt idx="3289">
                        <c:v>27.42</c:v>
                      </c:pt>
                      <c:pt idx="3290">
                        <c:v>27.22</c:v>
                      </c:pt>
                      <c:pt idx="3291">
                        <c:v>27.11</c:v>
                      </c:pt>
                      <c:pt idx="3292">
                        <c:v>27.02</c:v>
                      </c:pt>
                      <c:pt idx="3293">
                        <c:v>26.97</c:v>
                      </c:pt>
                      <c:pt idx="3294">
                        <c:v>27.21</c:v>
                      </c:pt>
                      <c:pt idx="3295">
                        <c:v>27.6</c:v>
                      </c:pt>
                      <c:pt idx="3296">
                        <c:v>27.93</c:v>
                      </c:pt>
                      <c:pt idx="3297">
                        <c:v>27.86</c:v>
                      </c:pt>
                      <c:pt idx="3298">
                        <c:v>28.08</c:v>
                      </c:pt>
                      <c:pt idx="3299">
                        <c:v>28.16</c:v>
                      </c:pt>
                      <c:pt idx="3300">
                        <c:v>28.02</c:v>
                      </c:pt>
                      <c:pt idx="3301">
                        <c:v>28.07</c:v>
                      </c:pt>
                      <c:pt idx="3302">
                        <c:v>27.97</c:v>
                      </c:pt>
                      <c:pt idx="3303">
                        <c:v>28.13</c:v>
                      </c:pt>
                      <c:pt idx="3304">
                        <c:v>28.32</c:v>
                      </c:pt>
                      <c:pt idx="3305">
                        <c:v>28.16</c:v>
                      </c:pt>
                      <c:pt idx="3306">
                        <c:v>28.09</c:v>
                      </c:pt>
                      <c:pt idx="3307">
                        <c:v>27.85</c:v>
                      </c:pt>
                      <c:pt idx="3308">
                        <c:v>28.06</c:v>
                      </c:pt>
                      <c:pt idx="3309">
                        <c:v>27.94</c:v>
                      </c:pt>
                      <c:pt idx="3310">
                        <c:v>28</c:v>
                      </c:pt>
                      <c:pt idx="3311">
                        <c:v>28.29</c:v>
                      </c:pt>
                      <c:pt idx="3312">
                        <c:v>28.58</c:v>
                      </c:pt>
                      <c:pt idx="3313">
                        <c:v>28.38</c:v>
                      </c:pt>
                      <c:pt idx="3314">
                        <c:v>28.69</c:v>
                      </c:pt>
                      <c:pt idx="3315">
                        <c:v>28.47</c:v>
                      </c:pt>
                      <c:pt idx="3316">
                        <c:v>28.39</c:v>
                      </c:pt>
                      <c:pt idx="3317">
                        <c:v>28.25</c:v>
                      </c:pt>
                      <c:pt idx="3318">
                        <c:v>27.61</c:v>
                      </c:pt>
                      <c:pt idx="3319">
                        <c:v>27.6</c:v>
                      </c:pt>
                      <c:pt idx="3320">
                        <c:v>26.68</c:v>
                      </c:pt>
                      <c:pt idx="3321">
                        <c:v>27.11</c:v>
                      </c:pt>
                      <c:pt idx="3322">
                        <c:v>26.75</c:v>
                      </c:pt>
                      <c:pt idx="3323">
                        <c:v>27.26</c:v>
                      </c:pt>
                      <c:pt idx="3324">
                        <c:v>27.17</c:v>
                      </c:pt>
                      <c:pt idx="3325">
                        <c:v>26.62</c:v>
                      </c:pt>
                      <c:pt idx="3326">
                        <c:v>26.98</c:v>
                      </c:pt>
                      <c:pt idx="3327">
                        <c:v>25.98</c:v>
                      </c:pt>
                      <c:pt idx="3328">
                        <c:v>26.11</c:v>
                      </c:pt>
                      <c:pt idx="3329">
                        <c:v>26.57</c:v>
                      </c:pt>
                      <c:pt idx="3330">
                        <c:v>26.84</c:v>
                      </c:pt>
                      <c:pt idx="3331">
                        <c:v>26.48</c:v>
                      </c:pt>
                      <c:pt idx="3332">
                        <c:v>26.6</c:v>
                      </c:pt>
                      <c:pt idx="3333">
                        <c:v>26.78</c:v>
                      </c:pt>
                      <c:pt idx="3334">
                        <c:v>26.1</c:v>
                      </c:pt>
                      <c:pt idx="3335">
                        <c:v>26.35</c:v>
                      </c:pt>
                      <c:pt idx="3336">
                        <c:v>26.19</c:v>
                      </c:pt>
                      <c:pt idx="3337">
                        <c:v>26.43</c:v>
                      </c:pt>
                      <c:pt idx="3338">
                        <c:v>26.83</c:v>
                      </c:pt>
                      <c:pt idx="3339">
                        <c:v>26.92</c:v>
                      </c:pt>
                      <c:pt idx="3340">
                        <c:v>26.64</c:v>
                      </c:pt>
                      <c:pt idx="3341">
                        <c:v>26.9</c:v>
                      </c:pt>
                      <c:pt idx="3342">
                        <c:v>27.45</c:v>
                      </c:pt>
                      <c:pt idx="3343">
                        <c:v>27.44</c:v>
                      </c:pt>
                      <c:pt idx="3344">
                        <c:v>27.86</c:v>
                      </c:pt>
                      <c:pt idx="3345">
                        <c:v>27.96</c:v>
                      </c:pt>
                      <c:pt idx="3346">
                        <c:v>28.12</c:v>
                      </c:pt>
                      <c:pt idx="3347">
                        <c:v>28.27</c:v>
                      </c:pt>
                      <c:pt idx="3348">
                        <c:v>28.49</c:v>
                      </c:pt>
                      <c:pt idx="3349">
                        <c:v>28.39</c:v>
                      </c:pt>
                      <c:pt idx="3350">
                        <c:v>28.42</c:v>
                      </c:pt>
                      <c:pt idx="3351">
                        <c:v>28.52</c:v>
                      </c:pt>
                      <c:pt idx="3352">
                        <c:v>28.39</c:v>
                      </c:pt>
                      <c:pt idx="3353">
                        <c:v>28.08</c:v>
                      </c:pt>
                      <c:pt idx="3354">
                        <c:v>28.13</c:v>
                      </c:pt>
                      <c:pt idx="3355">
                        <c:v>27.86</c:v>
                      </c:pt>
                      <c:pt idx="3356">
                        <c:v>28.09</c:v>
                      </c:pt>
                      <c:pt idx="3357">
                        <c:v>27.96</c:v>
                      </c:pt>
                      <c:pt idx="3358">
                        <c:v>28.07</c:v>
                      </c:pt>
                      <c:pt idx="3359">
                        <c:v>28</c:v>
                      </c:pt>
                      <c:pt idx="3360">
                        <c:v>27.41</c:v>
                      </c:pt>
                      <c:pt idx="3361">
                        <c:v>26.85</c:v>
                      </c:pt>
                      <c:pt idx="3362">
                        <c:v>26.96</c:v>
                      </c:pt>
                      <c:pt idx="3363">
                        <c:v>27.46</c:v>
                      </c:pt>
                      <c:pt idx="3364">
                        <c:v>27.32</c:v>
                      </c:pt>
                      <c:pt idx="3365">
                        <c:v>26.78</c:v>
                      </c:pt>
                      <c:pt idx="3366">
                        <c:v>27.03</c:v>
                      </c:pt>
                      <c:pt idx="3367">
                        <c:v>27.31</c:v>
                      </c:pt>
                      <c:pt idx="3368">
                        <c:v>27.65</c:v>
                      </c:pt>
                      <c:pt idx="3369">
                        <c:v>27.69</c:v>
                      </c:pt>
                      <c:pt idx="3370">
                        <c:v>28.09</c:v>
                      </c:pt>
                      <c:pt idx="3371">
                        <c:v>28.02</c:v>
                      </c:pt>
                      <c:pt idx="3372">
                        <c:v>28.04</c:v>
                      </c:pt>
                      <c:pt idx="3373">
                        <c:v>28.11</c:v>
                      </c:pt>
                      <c:pt idx="3374">
                        <c:v>28.5</c:v>
                      </c:pt>
                      <c:pt idx="3375">
                        <c:v>28.42</c:v>
                      </c:pt>
                      <c:pt idx="3376">
                        <c:v>28.54</c:v>
                      </c:pt>
                      <c:pt idx="3377">
                        <c:v>28.5</c:v>
                      </c:pt>
                      <c:pt idx="3378">
                        <c:v>28.64</c:v>
                      </c:pt>
                      <c:pt idx="3379">
                        <c:v>28.79</c:v>
                      </c:pt>
                      <c:pt idx="3380">
                        <c:v>28.86</c:v>
                      </c:pt>
                      <c:pt idx="3381">
                        <c:v>28.84</c:v>
                      </c:pt>
                      <c:pt idx="3382">
                        <c:v>28.7</c:v>
                      </c:pt>
                      <c:pt idx="3383">
                        <c:v>29.12</c:v>
                      </c:pt>
                      <c:pt idx="3384">
                        <c:v>29.37</c:v>
                      </c:pt>
                      <c:pt idx="3385">
                        <c:v>29.48</c:v>
                      </c:pt>
                      <c:pt idx="3386">
                        <c:v>29.63</c:v>
                      </c:pt>
                      <c:pt idx="3387">
                        <c:v>29.85</c:v>
                      </c:pt>
                      <c:pt idx="3388">
                        <c:v>29.84</c:v>
                      </c:pt>
                      <c:pt idx="3389">
                        <c:v>29.76</c:v>
                      </c:pt>
                      <c:pt idx="3390">
                        <c:v>29.8</c:v>
                      </c:pt>
                      <c:pt idx="3391">
                        <c:v>29.61</c:v>
                      </c:pt>
                      <c:pt idx="3392">
                        <c:v>29.67</c:v>
                      </c:pt>
                      <c:pt idx="3393">
                        <c:v>29.75</c:v>
                      </c:pt>
                      <c:pt idx="3394">
                        <c:v>29.81</c:v>
                      </c:pt>
                      <c:pt idx="3395">
                        <c:v>29.87</c:v>
                      </c:pt>
                      <c:pt idx="3396">
                        <c:v>29.73</c:v>
                      </c:pt>
                      <c:pt idx="3397">
                        <c:v>29.7</c:v>
                      </c:pt>
                      <c:pt idx="3398">
                        <c:v>29.92</c:v>
                      </c:pt>
                      <c:pt idx="3399">
                        <c:v>30.11</c:v>
                      </c:pt>
                      <c:pt idx="3400">
                        <c:v>30.08</c:v>
                      </c:pt>
                      <c:pt idx="3401">
                        <c:v>30.2</c:v>
                      </c:pt>
                      <c:pt idx="3402">
                        <c:v>30.15</c:v>
                      </c:pt>
                      <c:pt idx="3403">
                        <c:v>29.96</c:v>
                      </c:pt>
                      <c:pt idx="3404">
                        <c:v>29.54</c:v>
                      </c:pt>
                      <c:pt idx="3405">
                        <c:v>29.82</c:v>
                      </c:pt>
                      <c:pt idx="3406">
                        <c:v>29.96</c:v>
                      </c:pt>
                      <c:pt idx="3407">
                        <c:v>30.36</c:v>
                      </c:pt>
                      <c:pt idx="3408">
                        <c:v>30.29</c:v>
                      </c:pt>
                      <c:pt idx="3409">
                        <c:v>30.3</c:v>
                      </c:pt>
                      <c:pt idx="3410">
                        <c:v>30.23</c:v>
                      </c:pt>
                      <c:pt idx="3411">
                        <c:v>30.82</c:v>
                      </c:pt>
                      <c:pt idx="3412">
                        <c:v>30.71</c:v>
                      </c:pt>
                      <c:pt idx="3413">
                        <c:v>30.82</c:v>
                      </c:pt>
                      <c:pt idx="3414">
                        <c:v>30.94</c:v>
                      </c:pt>
                      <c:pt idx="3415">
                        <c:v>30.81</c:v>
                      </c:pt>
                      <c:pt idx="3416">
                        <c:v>30.8</c:v>
                      </c:pt>
                      <c:pt idx="3417">
                        <c:v>30.68</c:v>
                      </c:pt>
                      <c:pt idx="3418">
                        <c:v>30.61</c:v>
                      </c:pt>
                      <c:pt idx="3419">
                        <c:v>30.68</c:v>
                      </c:pt>
                      <c:pt idx="3420">
                        <c:v>30.85</c:v>
                      </c:pt>
                      <c:pt idx="3421">
                        <c:v>30.77</c:v>
                      </c:pt>
                      <c:pt idx="3422">
                        <c:v>30.68</c:v>
                      </c:pt>
                      <c:pt idx="3423">
                        <c:v>30.78</c:v>
                      </c:pt>
                      <c:pt idx="3424">
                        <c:v>31.08</c:v>
                      </c:pt>
                      <c:pt idx="3425">
                        <c:v>30.75</c:v>
                      </c:pt>
                      <c:pt idx="3426">
                        <c:v>30.73</c:v>
                      </c:pt>
                      <c:pt idx="3427">
                        <c:v>30.53</c:v>
                      </c:pt>
                      <c:pt idx="3428">
                        <c:v>30.73</c:v>
                      </c:pt>
                      <c:pt idx="3429">
                        <c:v>30.92</c:v>
                      </c:pt>
                      <c:pt idx="3430">
                        <c:v>30.69</c:v>
                      </c:pt>
                      <c:pt idx="3431">
                        <c:v>30.9</c:v>
                      </c:pt>
                      <c:pt idx="3432">
                        <c:v>30.84</c:v>
                      </c:pt>
                      <c:pt idx="3433">
                        <c:v>30.67</c:v>
                      </c:pt>
                      <c:pt idx="3434">
                        <c:v>30.94</c:v>
                      </c:pt>
                      <c:pt idx="3435">
                        <c:v>30.94</c:v>
                      </c:pt>
                      <c:pt idx="3436">
                        <c:v>30.77</c:v>
                      </c:pt>
                      <c:pt idx="3437">
                        <c:v>30.86</c:v>
                      </c:pt>
                      <c:pt idx="3438">
                        <c:v>30.78</c:v>
                      </c:pt>
                      <c:pt idx="3439">
                        <c:v>30.39</c:v>
                      </c:pt>
                      <c:pt idx="3440">
                        <c:v>29.92</c:v>
                      </c:pt>
                      <c:pt idx="3441">
                        <c:v>30.27</c:v>
                      </c:pt>
                      <c:pt idx="3442">
                        <c:v>30.22</c:v>
                      </c:pt>
                      <c:pt idx="3443">
                        <c:v>30.6</c:v>
                      </c:pt>
                      <c:pt idx="3444">
                        <c:v>29.96</c:v>
                      </c:pt>
                      <c:pt idx="3445">
                        <c:v>30.17</c:v>
                      </c:pt>
                      <c:pt idx="3446">
                        <c:v>30.46</c:v>
                      </c:pt>
                      <c:pt idx="3447">
                        <c:v>31.07</c:v>
                      </c:pt>
                      <c:pt idx="3448">
                        <c:v>31.03</c:v>
                      </c:pt>
                      <c:pt idx="3449">
                        <c:v>30.92</c:v>
                      </c:pt>
                      <c:pt idx="3450">
                        <c:v>31.01</c:v>
                      </c:pt>
                      <c:pt idx="3451">
                        <c:v>31.12</c:v>
                      </c:pt>
                      <c:pt idx="3452">
                        <c:v>31.14</c:v>
                      </c:pt>
                      <c:pt idx="3453">
                        <c:v>31.13</c:v>
                      </c:pt>
                      <c:pt idx="3454">
                        <c:v>31.17</c:v>
                      </c:pt>
                      <c:pt idx="3455">
                        <c:v>30.9</c:v>
                      </c:pt>
                      <c:pt idx="3456">
                        <c:v>31.13</c:v>
                      </c:pt>
                      <c:pt idx="3457">
                        <c:v>31.07</c:v>
                      </c:pt>
                      <c:pt idx="3458">
                        <c:v>30.77</c:v>
                      </c:pt>
                      <c:pt idx="3459">
                        <c:v>29.77</c:v>
                      </c:pt>
                      <c:pt idx="3460">
                        <c:v>28.76</c:v>
                      </c:pt>
                      <c:pt idx="3461">
                        <c:v>28.55</c:v>
                      </c:pt>
                      <c:pt idx="3462">
                        <c:v>27.33</c:v>
                      </c:pt>
                      <c:pt idx="3463">
                        <c:v>26.59</c:v>
                      </c:pt>
                      <c:pt idx="3464">
                        <c:v>27.95</c:v>
                      </c:pt>
                      <c:pt idx="3465">
                        <c:v>26.9</c:v>
                      </c:pt>
                      <c:pt idx="3466">
                        <c:v>27.79</c:v>
                      </c:pt>
                      <c:pt idx="3467">
                        <c:v>26.45</c:v>
                      </c:pt>
                      <c:pt idx="3468">
                        <c:v>25.55</c:v>
                      </c:pt>
                      <c:pt idx="3469">
                        <c:v>22.81</c:v>
                      </c:pt>
                      <c:pt idx="3470">
                        <c:v>24.15</c:v>
                      </c:pt>
                      <c:pt idx="3471">
                        <c:v>22.84</c:v>
                      </c:pt>
                      <c:pt idx="3472">
                        <c:v>20.37</c:v>
                      </c:pt>
                      <c:pt idx="3473">
                        <c:v>23.05</c:v>
                      </c:pt>
                      <c:pt idx="3474">
                        <c:v>19.89</c:v>
                      </c:pt>
                      <c:pt idx="3475">
                        <c:v>20.97</c:v>
                      </c:pt>
                      <c:pt idx="3476">
                        <c:v>19.010000000000002</c:v>
                      </c:pt>
                      <c:pt idx="3477">
                        <c:v>19.61</c:v>
                      </c:pt>
                      <c:pt idx="3478">
                        <c:v>18.91</c:v>
                      </c:pt>
                      <c:pt idx="3479">
                        <c:v>17.66</c:v>
                      </c:pt>
                      <c:pt idx="3480">
                        <c:v>19.850000000000001</c:v>
                      </c:pt>
                      <c:pt idx="3481">
                        <c:v>20.39</c:v>
                      </c:pt>
                      <c:pt idx="3482">
                        <c:v>21.67</c:v>
                      </c:pt>
                      <c:pt idx="3483">
                        <c:v>21.01</c:v>
                      </c:pt>
                      <c:pt idx="3484">
                        <c:v>21.41</c:v>
                      </c:pt>
                      <c:pt idx="3485">
                        <c:v>20.82</c:v>
                      </c:pt>
                      <c:pt idx="3486">
                        <c:v>19.55</c:v>
                      </c:pt>
                      <c:pt idx="3487">
                        <c:v>20.04</c:v>
                      </c:pt>
                      <c:pt idx="3488">
                        <c:v>19.64</c:v>
                      </c:pt>
                      <c:pt idx="3489">
                        <c:v>21.05</c:v>
                      </c:pt>
                      <c:pt idx="3490">
                        <c:v>21.26</c:v>
                      </c:pt>
                      <c:pt idx="3491">
                        <c:v>22.19</c:v>
                      </c:pt>
                      <c:pt idx="3492">
                        <c:v>23.38</c:v>
                      </c:pt>
                      <c:pt idx="3493">
                        <c:v>22.53</c:v>
                      </c:pt>
                      <c:pt idx="3494">
                        <c:v>22.63</c:v>
                      </c:pt>
                      <c:pt idx="3495">
                        <c:v>21.65</c:v>
                      </c:pt>
                      <c:pt idx="3496">
                        <c:v>21.27</c:v>
                      </c:pt>
                      <c:pt idx="3497">
                        <c:v>22.39</c:v>
                      </c:pt>
                      <c:pt idx="3498">
                        <c:v>22</c:v>
                      </c:pt>
                      <c:pt idx="3499">
                        <c:v>21.29</c:v>
                      </c:pt>
                      <c:pt idx="3500">
                        <c:v>21.52</c:v>
                      </c:pt>
                      <c:pt idx="3501">
                        <c:v>21.43</c:v>
                      </c:pt>
                      <c:pt idx="3502">
                        <c:v>21.74</c:v>
                      </c:pt>
                      <c:pt idx="3503">
                        <c:v>22.48</c:v>
                      </c:pt>
                      <c:pt idx="3504">
                        <c:v>22.72</c:v>
                      </c:pt>
                      <c:pt idx="3505">
                        <c:v>23.38</c:v>
                      </c:pt>
                      <c:pt idx="3506">
                        <c:v>22.79</c:v>
                      </c:pt>
                      <c:pt idx="3507">
                        <c:v>22.06</c:v>
                      </c:pt>
                      <c:pt idx="3508">
                        <c:v>21.86</c:v>
                      </c:pt>
                      <c:pt idx="3509">
                        <c:v>21.79</c:v>
                      </c:pt>
                      <c:pt idx="3510">
                        <c:v>21.32</c:v>
                      </c:pt>
                      <c:pt idx="3511">
                        <c:v>21.82</c:v>
                      </c:pt>
                      <c:pt idx="3512">
                        <c:v>22.29</c:v>
                      </c:pt>
                      <c:pt idx="3513">
                        <c:v>21.86</c:v>
                      </c:pt>
                      <c:pt idx="3514">
                        <c:v>21.29</c:v>
                      </c:pt>
                      <c:pt idx="3515">
                        <c:v>20.66</c:v>
                      </c:pt>
                      <c:pt idx="3516">
                        <c:v>21.19</c:v>
                      </c:pt>
                      <c:pt idx="3517">
                        <c:v>21.05</c:v>
                      </c:pt>
                      <c:pt idx="3518">
                        <c:v>22.13</c:v>
                      </c:pt>
                      <c:pt idx="3519">
                        <c:v>21.59</c:v>
                      </c:pt>
                      <c:pt idx="3520">
                        <c:v>22.07</c:v>
                      </c:pt>
                      <c:pt idx="3521">
                        <c:v>22</c:v>
                      </c:pt>
                      <c:pt idx="3522">
                        <c:v>21.92</c:v>
                      </c:pt>
                      <c:pt idx="3523">
                        <c:v>23.06</c:v>
                      </c:pt>
                      <c:pt idx="3524">
                        <c:v>24.06</c:v>
                      </c:pt>
                      <c:pt idx="3525">
                        <c:v>23.68</c:v>
                      </c:pt>
                      <c:pt idx="3526">
                        <c:v>23.41</c:v>
                      </c:pt>
                      <c:pt idx="3527">
                        <c:v>23.68</c:v>
                      </c:pt>
                      <c:pt idx="3528">
                        <c:v>23.87</c:v>
                      </c:pt>
                      <c:pt idx="3529">
                        <c:v>24.76</c:v>
                      </c:pt>
                      <c:pt idx="3530">
                        <c:v>25.3</c:v>
                      </c:pt>
                      <c:pt idx="3531">
                        <c:v>26.24</c:v>
                      </c:pt>
                      <c:pt idx="3532">
                        <c:v>26.74</c:v>
                      </c:pt>
                      <c:pt idx="3533">
                        <c:v>26.17</c:v>
                      </c:pt>
                      <c:pt idx="3534">
                        <c:v>25.19</c:v>
                      </c:pt>
                      <c:pt idx="3535">
                        <c:v>23.13</c:v>
                      </c:pt>
                      <c:pt idx="3536">
                        <c:v>23.83</c:v>
                      </c:pt>
                      <c:pt idx="3537">
                        <c:v>24.16</c:v>
                      </c:pt>
                      <c:pt idx="3538">
                        <c:v>24.54</c:v>
                      </c:pt>
                      <c:pt idx="3539">
                        <c:v>24.17</c:v>
                      </c:pt>
                      <c:pt idx="3540">
                        <c:v>24.14</c:v>
                      </c:pt>
                      <c:pt idx="3541">
                        <c:v>23.98</c:v>
                      </c:pt>
                      <c:pt idx="3542">
                        <c:v>23.71</c:v>
                      </c:pt>
                      <c:pt idx="3543">
                        <c:v>23.82</c:v>
                      </c:pt>
                      <c:pt idx="3544">
                        <c:v>22.98</c:v>
                      </c:pt>
                      <c:pt idx="3545">
                        <c:v>23.59</c:v>
                      </c:pt>
                      <c:pt idx="3546">
                        <c:v>22.58</c:v>
                      </c:pt>
                      <c:pt idx="3547">
                        <c:v>22.83</c:v>
                      </c:pt>
                      <c:pt idx="3548">
                        <c:v>23.14</c:v>
                      </c:pt>
                      <c:pt idx="3549">
                        <c:v>22.94</c:v>
                      </c:pt>
                      <c:pt idx="3550">
                        <c:v>22.97</c:v>
                      </c:pt>
                      <c:pt idx="3551">
                        <c:v>22.97</c:v>
                      </c:pt>
                      <c:pt idx="3552">
                        <c:v>23.41</c:v>
                      </c:pt>
                      <c:pt idx="3553">
                        <c:v>22.93</c:v>
                      </c:pt>
                      <c:pt idx="3554">
                        <c:v>23.17</c:v>
                      </c:pt>
                      <c:pt idx="3555">
                        <c:v>22.68</c:v>
                      </c:pt>
                      <c:pt idx="3556">
                        <c:v>23.46</c:v>
                      </c:pt>
                      <c:pt idx="3557">
                        <c:v>23.56</c:v>
                      </c:pt>
                      <c:pt idx="3558">
                        <c:v>23.68</c:v>
                      </c:pt>
                      <c:pt idx="3559">
                        <c:v>24.15</c:v>
                      </c:pt>
                      <c:pt idx="3560">
                        <c:v>24.15</c:v>
                      </c:pt>
                      <c:pt idx="3561">
                        <c:v>23.95</c:v>
                      </c:pt>
                      <c:pt idx="3562">
                        <c:v>23.84</c:v>
                      </c:pt>
                      <c:pt idx="3563">
                        <c:v>24.31</c:v>
                      </c:pt>
                      <c:pt idx="3564">
                        <c:v>24.31</c:v>
                      </c:pt>
                      <c:pt idx="3565">
                        <c:v>24.33</c:v>
                      </c:pt>
                      <c:pt idx="3566">
                        <c:v>24.27</c:v>
                      </c:pt>
                      <c:pt idx="3567">
                        <c:v>24.07</c:v>
                      </c:pt>
                      <c:pt idx="3568">
                        <c:v>24.01</c:v>
                      </c:pt>
                      <c:pt idx="3569">
                        <c:v>24.46</c:v>
                      </c:pt>
                      <c:pt idx="3570">
                        <c:v>24.02</c:v>
                      </c:pt>
                      <c:pt idx="3571">
                        <c:v>24.03</c:v>
                      </c:pt>
                      <c:pt idx="3572">
                        <c:v>24.1</c:v>
                      </c:pt>
                      <c:pt idx="3573">
                        <c:v>24</c:v>
                      </c:pt>
                      <c:pt idx="3574">
                        <c:v>24.33</c:v>
                      </c:pt>
                      <c:pt idx="3575">
                        <c:v>24.32</c:v>
                      </c:pt>
                      <c:pt idx="3576">
                        <c:v>24.84</c:v>
                      </c:pt>
                      <c:pt idx="3577">
                        <c:v>25.02</c:v>
                      </c:pt>
                      <c:pt idx="3578">
                        <c:v>25.31</c:v>
                      </c:pt>
                      <c:pt idx="3579">
                        <c:v>25.24</c:v>
                      </c:pt>
                      <c:pt idx="3580">
                        <c:v>25.08</c:v>
                      </c:pt>
                      <c:pt idx="3581">
                        <c:v>25.18</c:v>
                      </c:pt>
                      <c:pt idx="3582">
                        <c:v>24.76</c:v>
                      </c:pt>
                      <c:pt idx="3583">
                        <c:v>24.6</c:v>
                      </c:pt>
                      <c:pt idx="3584">
                        <c:v>24.59</c:v>
                      </c:pt>
                      <c:pt idx="3585">
                        <c:v>24.36</c:v>
                      </c:pt>
                      <c:pt idx="3586">
                        <c:v>24.31</c:v>
                      </c:pt>
                      <c:pt idx="3587">
                        <c:v>24.89</c:v>
                      </c:pt>
                      <c:pt idx="3588">
                        <c:v>24.96</c:v>
                      </c:pt>
                      <c:pt idx="3589">
                        <c:v>24.84</c:v>
                      </c:pt>
                      <c:pt idx="3590">
                        <c:v>25.26</c:v>
                      </c:pt>
                      <c:pt idx="3591">
                        <c:v>25.36</c:v>
                      </c:pt>
                      <c:pt idx="3592">
                        <c:v>25.06</c:v>
                      </c:pt>
                      <c:pt idx="3593">
                        <c:v>25.13</c:v>
                      </c:pt>
                      <c:pt idx="3594">
                        <c:v>25.49</c:v>
                      </c:pt>
                      <c:pt idx="3595">
                        <c:v>25.1</c:v>
                      </c:pt>
                      <c:pt idx="3596">
                        <c:v>25.29</c:v>
                      </c:pt>
                      <c:pt idx="3597">
                        <c:v>24.64</c:v>
                      </c:pt>
                      <c:pt idx="3598">
                        <c:v>24.89</c:v>
                      </c:pt>
                      <c:pt idx="3599">
                        <c:v>24.54</c:v>
                      </c:pt>
                      <c:pt idx="3600">
                        <c:v>24.71</c:v>
                      </c:pt>
                      <c:pt idx="3601">
                        <c:v>25.05</c:v>
                      </c:pt>
                      <c:pt idx="3602">
                        <c:v>24.71</c:v>
                      </c:pt>
                      <c:pt idx="3603">
                        <c:v>24.99</c:v>
                      </c:pt>
                      <c:pt idx="3604">
                        <c:v>24.73</c:v>
                      </c:pt>
                      <c:pt idx="3605">
                        <c:v>24.68</c:v>
                      </c:pt>
                      <c:pt idx="3606">
                        <c:v>23.93</c:v>
                      </c:pt>
                      <c:pt idx="3607">
                        <c:v>23.73</c:v>
                      </c:pt>
                      <c:pt idx="3608">
                        <c:v>23.2</c:v>
                      </c:pt>
                      <c:pt idx="3609">
                        <c:v>23.25</c:v>
                      </c:pt>
                      <c:pt idx="3610">
                        <c:v>23.49</c:v>
                      </c:pt>
                      <c:pt idx="3611">
                        <c:v>24.05</c:v>
                      </c:pt>
                      <c:pt idx="3612">
                        <c:v>23.75</c:v>
                      </c:pt>
                      <c:pt idx="3613">
                        <c:v>24.07</c:v>
                      </c:pt>
                      <c:pt idx="3614">
                        <c:v>24.11</c:v>
                      </c:pt>
                      <c:pt idx="3615">
                        <c:v>24.3</c:v>
                      </c:pt>
                      <c:pt idx="3616">
                        <c:v>24.7</c:v>
                      </c:pt>
                      <c:pt idx="3617">
                        <c:v>24.45</c:v>
                      </c:pt>
                      <c:pt idx="3618">
                        <c:v>24.86</c:v>
                      </c:pt>
                      <c:pt idx="3619">
                        <c:v>25.2</c:v>
                      </c:pt>
                      <c:pt idx="3620">
                        <c:v>25.23</c:v>
                      </c:pt>
                      <c:pt idx="3621">
                        <c:v>25.51</c:v>
                      </c:pt>
                      <c:pt idx="3622">
                        <c:v>25.02</c:v>
                      </c:pt>
                      <c:pt idx="3623">
                        <c:v>24.78</c:v>
                      </c:pt>
                      <c:pt idx="3624">
                        <c:v>24.97</c:v>
                      </c:pt>
                      <c:pt idx="3625">
                        <c:v>24.99</c:v>
                      </c:pt>
                      <c:pt idx="3626">
                        <c:v>24.61</c:v>
                      </c:pt>
                      <c:pt idx="3627">
                        <c:v>24.81</c:v>
                      </c:pt>
                      <c:pt idx="3628">
                        <c:v>24.68</c:v>
                      </c:pt>
                      <c:pt idx="3629">
                        <c:v>25.17</c:v>
                      </c:pt>
                      <c:pt idx="3630">
                        <c:v>25.25</c:v>
                      </c:pt>
                      <c:pt idx="3631">
                        <c:v>24.68</c:v>
                      </c:pt>
                      <c:pt idx="3632">
                        <c:v>24.23</c:v>
                      </c:pt>
                      <c:pt idx="3633">
                        <c:v>23.61</c:v>
                      </c:pt>
                      <c:pt idx="3634">
                        <c:v>23.79</c:v>
                      </c:pt>
                      <c:pt idx="3635">
                        <c:v>23.86</c:v>
                      </c:pt>
                      <c:pt idx="3636">
                        <c:v>24.31</c:v>
                      </c:pt>
                      <c:pt idx="3637">
                        <c:v>24.85</c:v>
                      </c:pt>
                      <c:pt idx="3638">
                        <c:v>24.56</c:v>
                      </c:pt>
                      <c:pt idx="3639">
                        <c:v>25.16</c:v>
                      </c:pt>
                      <c:pt idx="3640">
                        <c:v>24.96</c:v>
                      </c:pt>
                      <c:pt idx="3641">
                        <c:v>27.01</c:v>
                      </c:pt>
                      <c:pt idx="3642">
                        <c:v>27.15</c:v>
                      </c:pt>
                      <c:pt idx="3643">
                        <c:v>27.04</c:v>
                      </c:pt>
                      <c:pt idx="3644">
                        <c:v>26.59</c:v>
                      </c:pt>
                      <c:pt idx="3645">
                        <c:v>27.03</c:v>
                      </c:pt>
                      <c:pt idx="3646">
                        <c:v>27.63</c:v>
                      </c:pt>
                      <c:pt idx="3647">
                        <c:v>27.59</c:v>
                      </c:pt>
                      <c:pt idx="3648">
                        <c:v>27.33</c:v>
                      </c:pt>
                      <c:pt idx="3649">
                        <c:v>27.42</c:v>
                      </c:pt>
                      <c:pt idx="3650">
                        <c:v>27.18</c:v>
                      </c:pt>
                      <c:pt idx="3651">
                        <c:v>27.69</c:v>
                      </c:pt>
                      <c:pt idx="3652">
                        <c:v>28.66</c:v>
                      </c:pt>
                      <c:pt idx="3653">
                        <c:v>28.56</c:v>
                      </c:pt>
                      <c:pt idx="3654">
                        <c:v>28.47</c:v>
                      </c:pt>
                      <c:pt idx="3655">
                        <c:v>27.88</c:v>
                      </c:pt>
                      <c:pt idx="3656">
                        <c:v>28.31</c:v>
                      </c:pt>
                      <c:pt idx="3657">
                        <c:v>28.62</c:v>
                      </c:pt>
                      <c:pt idx="3658">
                        <c:v>28.63</c:v>
                      </c:pt>
                      <c:pt idx="3659">
                        <c:v>28.98</c:v>
                      </c:pt>
                      <c:pt idx="3660">
                        <c:v>28.78</c:v>
                      </c:pt>
                      <c:pt idx="3661">
                        <c:v>28.77</c:v>
                      </c:pt>
                      <c:pt idx="3662">
                        <c:v>28.7</c:v>
                      </c:pt>
                      <c:pt idx="3663">
                        <c:v>28.75</c:v>
                      </c:pt>
                      <c:pt idx="3664">
                        <c:v>28.46</c:v>
                      </c:pt>
                      <c:pt idx="3665">
                        <c:v>28.13</c:v>
                      </c:pt>
                      <c:pt idx="3666">
                        <c:v>28.61</c:v>
                      </c:pt>
                      <c:pt idx="3667">
                        <c:v>28.66</c:v>
                      </c:pt>
                      <c:pt idx="3668">
                        <c:v>28.74</c:v>
                      </c:pt>
                      <c:pt idx="3669">
                        <c:v>28.49</c:v>
                      </c:pt>
                      <c:pt idx="3670">
                        <c:v>28.72</c:v>
                      </c:pt>
                      <c:pt idx="3671">
                        <c:v>28.44</c:v>
                      </c:pt>
                      <c:pt idx="3672">
                        <c:v>28.91</c:v>
                      </c:pt>
                      <c:pt idx="3673">
                        <c:v>28.95</c:v>
                      </c:pt>
                      <c:pt idx="3674">
                        <c:v>29.09</c:v>
                      </c:pt>
                      <c:pt idx="3675">
                        <c:v>28.99</c:v>
                      </c:pt>
                      <c:pt idx="3676">
                        <c:v>29.12</c:v>
                      </c:pt>
                      <c:pt idx="3677">
                        <c:v>29.48</c:v>
                      </c:pt>
                      <c:pt idx="3678">
                        <c:v>29.08</c:v>
                      </c:pt>
                      <c:pt idx="3679">
                        <c:v>29.21</c:v>
                      </c:pt>
                      <c:pt idx="3680">
                        <c:v>30.5</c:v>
                      </c:pt>
                      <c:pt idx="3681">
                        <c:v>30.94</c:v>
                      </c:pt>
                      <c:pt idx="3682">
                        <c:v>30.92</c:v>
                      </c:pt>
                      <c:pt idx="3683">
                        <c:v>31.02</c:v>
                      </c:pt>
                      <c:pt idx="3684">
                        <c:v>31.34</c:v>
                      </c:pt>
                      <c:pt idx="3685">
                        <c:v>31.32</c:v>
                      </c:pt>
                      <c:pt idx="3686">
                        <c:v>31.46</c:v>
                      </c:pt>
                      <c:pt idx="3687">
                        <c:v>30.94</c:v>
                      </c:pt>
                      <c:pt idx="3688">
                        <c:v>31.02</c:v>
                      </c:pt>
                      <c:pt idx="3689">
                        <c:v>30.89</c:v>
                      </c:pt>
                      <c:pt idx="3690">
                        <c:v>30.56</c:v>
                      </c:pt>
                      <c:pt idx="3691">
                        <c:v>30.34</c:v>
                      </c:pt>
                      <c:pt idx="3692">
                        <c:v>30.12</c:v>
                      </c:pt>
                      <c:pt idx="3693">
                        <c:v>29.88</c:v>
                      </c:pt>
                      <c:pt idx="3694">
                        <c:v>29</c:v>
                      </c:pt>
                      <c:pt idx="3695">
                        <c:v>29.54</c:v>
                      </c:pt>
                      <c:pt idx="3696">
                        <c:v>28.95</c:v>
                      </c:pt>
                      <c:pt idx="3697">
                        <c:v>29.33</c:v>
                      </c:pt>
                      <c:pt idx="3698">
                        <c:v>30.04</c:v>
                      </c:pt>
                      <c:pt idx="3699">
                        <c:v>30.21</c:v>
                      </c:pt>
                      <c:pt idx="3700">
                        <c:v>30.88</c:v>
                      </c:pt>
                      <c:pt idx="3701">
                        <c:v>30.89</c:v>
                      </c:pt>
                      <c:pt idx="3702">
                        <c:v>31.29</c:v>
                      </c:pt>
                      <c:pt idx="3703">
                        <c:v>31.3</c:v>
                      </c:pt>
                      <c:pt idx="3704">
                        <c:v>31.3</c:v>
                      </c:pt>
                      <c:pt idx="3705">
                        <c:v>31.2</c:v>
                      </c:pt>
                      <c:pt idx="3706">
                        <c:v>31.52</c:v>
                      </c:pt>
                      <c:pt idx="3707">
                        <c:v>32.06</c:v>
                      </c:pt>
                      <c:pt idx="3708">
                        <c:v>32.22</c:v>
                      </c:pt>
                      <c:pt idx="3709">
                        <c:v>32.03</c:v>
                      </c:pt>
                      <c:pt idx="3710">
                        <c:v>32.409999999999997</c:v>
                      </c:pt>
                      <c:pt idx="3711">
                        <c:v>32.71</c:v>
                      </c:pt>
                      <c:pt idx="3712">
                        <c:v>32.909999999999997</c:v>
                      </c:pt>
                      <c:pt idx="3713">
                        <c:v>33.549999999999997</c:v>
                      </c:pt>
                      <c:pt idx="3714">
                        <c:v>32.94</c:v>
                      </c:pt>
                      <c:pt idx="3715">
                        <c:v>32.31</c:v>
                      </c:pt>
                      <c:pt idx="3716">
                        <c:v>33.32</c:v>
                      </c:pt>
                      <c:pt idx="3717">
                        <c:v>33.200000000000003</c:v>
                      </c:pt>
                      <c:pt idx="3718">
                        <c:v>33.46</c:v>
                      </c:pt>
                      <c:pt idx="3719">
                        <c:v>33.08</c:v>
                      </c:pt>
                      <c:pt idx="3720">
                        <c:v>33.71</c:v>
                      </c:pt>
                      <c:pt idx="3721">
                        <c:v>34.14</c:v>
                      </c:pt>
                      <c:pt idx="3722">
                        <c:v>33.83</c:v>
                      </c:pt>
                      <c:pt idx="3723">
                        <c:v>34.520000000000003</c:v>
                      </c:pt>
                      <c:pt idx="3724">
                        <c:v>34.42</c:v>
                      </c:pt>
                      <c:pt idx="3725">
                        <c:v>34.770000000000003</c:v>
                      </c:pt>
                      <c:pt idx="3726">
                        <c:v>34.57</c:v>
                      </c:pt>
                      <c:pt idx="3727">
                        <c:v>34.21</c:v>
                      </c:pt>
                      <c:pt idx="3728">
                        <c:v>34.44</c:v>
                      </c:pt>
                      <c:pt idx="3729">
                        <c:v>34.619999999999997</c:v>
                      </c:pt>
                      <c:pt idx="3730">
                        <c:v>34.22</c:v>
                      </c:pt>
                      <c:pt idx="3731">
                        <c:v>33.630000000000003</c:v>
                      </c:pt>
                      <c:pt idx="3732">
                        <c:v>33.159999999999997</c:v>
                      </c:pt>
                      <c:pt idx="3733">
                        <c:v>33.28</c:v>
                      </c:pt>
                      <c:pt idx="3734">
                        <c:v>33.840000000000003</c:v>
                      </c:pt>
                      <c:pt idx="3735">
                        <c:v>34.369999999999997</c:v>
                      </c:pt>
                      <c:pt idx="3736">
                        <c:v>34.07</c:v>
                      </c:pt>
                      <c:pt idx="3737">
                        <c:v>34.31</c:v>
                      </c:pt>
                      <c:pt idx="3738">
                        <c:v>34.049999999999997</c:v>
                      </c:pt>
                      <c:pt idx="3739">
                        <c:v>34.47</c:v>
                      </c:pt>
                      <c:pt idx="3740">
                        <c:v>34.74</c:v>
                      </c:pt>
                      <c:pt idx="3741">
                        <c:v>34.67</c:v>
                      </c:pt>
                      <c:pt idx="3742">
                        <c:v>34.840000000000003</c:v>
                      </c:pt>
                      <c:pt idx="3743">
                        <c:v>34.85</c:v>
                      </c:pt>
                      <c:pt idx="3744">
                        <c:v>35.15</c:v>
                      </c:pt>
                      <c:pt idx="3745">
                        <c:v>35.299999999999997</c:v>
                      </c:pt>
                      <c:pt idx="3746">
                        <c:v>34.97</c:v>
                      </c:pt>
                      <c:pt idx="3747">
                        <c:v>35.18</c:v>
                      </c:pt>
                      <c:pt idx="3748">
                        <c:v>35.15</c:v>
                      </c:pt>
                      <c:pt idx="3749">
                        <c:v>35.4</c:v>
                      </c:pt>
                      <c:pt idx="3750">
                        <c:v>35.299999999999997</c:v>
                      </c:pt>
                      <c:pt idx="3751">
                        <c:v>34.64</c:v>
                      </c:pt>
                      <c:pt idx="3752">
                        <c:v>35.119999999999997</c:v>
                      </c:pt>
                      <c:pt idx="3753">
                        <c:v>34.729999999999997</c:v>
                      </c:pt>
                      <c:pt idx="3754">
                        <c:v>35.380000000000003</c:v>
                      </c:pt>
                      <c:pt idx="3755">
                        <c:v>35.520000000000003</c:v>
                      </c:pt>
                      <c:pt idx="3756">
                        <c:v>35.799999999999997</c:v>
                      </c:pt>
                      <c:pt idx="3757">
                        <c:v>35.94</c:v>
                      </c:pt>
                      <c:pt idx="3758">
                        <c:v>36.58</c:v>
                      </c:pt>
                      <c:pt idx="3759">
                        <c:v>36.26</c:v>
                      </c:pt>
                      <c:pt idx="3760">
                        <c:v>36.44</c:v>
                      </c:pt>
                      <c:pt idx="3761">
                        <c:v>36.729999999999997</c:v>
                      </c:pt>
                      <c:pt idx="3762">
                        <c:v>37.03</c:v>
                      </c:pt>
                      <c:pt idx="3763">
                        <c:v>37.58</c:v>
                      </c:pt>
                      <c:pt idx="3764">
                        <c:v>37.78</c:v>
                      </c:pt>
                      <c:pt idx="3765">
                        <c:v>37.75</c:v>
                      </c:pt>
                      <c:pt idx="3766">
                        <c:v>37.08</c:v>
                      </c:pt>
                      <c:pt idx="3767">
                        <c:v>36.700000000000003</c:v>
                      </c:pt>
                      <c:pt idx="3768">
                        <c:v>37.29</c:v>
                      </c:pt>
                      <c:pt idx="3769">
                        <c:v>37.880000000000003</c:v>
                      </c:pt>
                      <c:pt idx="3770">
                        <c:v>37.950000000000003</c:v>
                      </c:pt>
                      <c:pt idx="3771">
                        <c:v>37.42</c:v>
                      </c:pt>
                      <c:pt idx="3772">
                        <c:v>37.19</c:v>
                      </c:pt>
                      <c:pt idx="3773">
                        <c:v>37.21</c:v>
                      </c:pt>
                      <c:pt idx="3774">
                        <c:v>37.58</c:v>
                      </c:pt>
                      <c:pt idx="3775">
                        <c:v>37.76</c:v>
                      </c:pt>
                      <c:pt idx="3776">
                        <c:v>37.380000000000003</c:v>
                      </c:pt>
                      <c:pt idx="3777">
                        <c:v>37.49</c:v>
                      </c:pt>
                      <c:pt idx="3778">
                        <c:v>37.92</c:v>
                      </c:pt>
                      <c:pt idx="3779">
                        <c:v>37.99</c:v>
                      </c:pt>
                      <c:pt idx="3780">
                        <c:v>38.22</c:v>
                      </c:pt>
                      <c:pt idx="3781">
                        <c:v>38.28</c:v>
                      </c:pt>
                      <c:pt idx="3782">
                        <c:v>38.369999999999997</c:v>
                      </c:pt>
                      <c:pt idx="3783">
                        <c:v>38.47</c:v>
                      </c:pt>
                      <c:pt idx="3784">
                        <c:v>38.22</c:v>
                      </c:pt>
                      <c:pt idx="3785">
                        <c:v>38.119999999999997</c:v>
                      </c:pt>
                      <c:pt idx="3786">
                        <c:v>37.76</c:v>
                      </c:pt>
                      <c:pt idx="3787">
                        <c:v>37.32</c:v>
                      </c:pt>
                      <c:pt idx="3788">
                        <c:v>37.56</c:v>
                      </c:pt>
                      <c:pt idx="3789">
                        <c:v>37.17</c:v>
                      </c:pt>
                      <c:pt idx="3790">
                        <c:v>37.24</c:v>
                      </c:pt>
                      <c:pt idx="3791">
                        <c:v>37.200000000000003</c:v>
                      </c:pt>
                      <c:pt idx="3792">
                        <c:v>36.1</c:v>
                      </c:pt>
                      <c:pt idx="3793">
                        <c:v>35.229999999999997</c:v>
                      </c:pt>
                      <c:pt idx="3794">
                        <c:v>35.909999999999997</c:v>
                      </c:pt>
                      <c:pt idx="3795">
                        <c:v>35.97</c:v>
                      </c:pt>
                      <c:pt idx="3796">
                        <c:v>36.04</c:v>
                      </c:pt>
                      <c:pt idx="3797">
                        <c:v>36.49</c:v>
                      </c:pt>
                      <c:pt idx="3798">
                        <c:v>36.93</c:v>
                      </c:pt>
                      <c:pt idx="3799">
                        <c:v>36.659999999999997</c:v>
                      </c:pt>
                      <c:pt idx="3800">
                        <c:v>36.53</c:v>
                      </c:pt>
                      <c:pt idx="3801">
                        <c:v>36.69</c:v>
                      </c:pt>
                      <c:pt idx="3802">
                        <c:v>36.979999999999997</c:v>
                      </c:pt>
                      <c:pt idx="3803">
                        <c:v>36.94</c:v>
                      </c:pt>
                      <c:pt idx="3804">
                        <c:v>36.36</c:v>
                      </c:pt>
                      <c:pt idx="3805">
                        <c:v>36.409999999999997</c:v>
                      </c:pt>
                      <c:pt idx="3806">
                        <c:v>35.68</c:v>
                      </c:pt>
                      <c:pt idx="3807">
                        <c:v>36.71</c:v>
                      </c:pt>
                      <c:pt idx="3808">
                        <c:v>37.07</c:v>
                      </c:pt>
                      <c:pt idx="3809">
                        <c:v>36.67</c:v>
                      </c:pt>
                      <c:pt idx="3810">
                        <c:v>36.5</c:v>
                      </c:pt>
                      <c:pt idx="3811">
                        <c:v>36.619999999999997</c:v>
                      </c:pt>
                      <c:pt idx="3812">
                        <c:v>36.119999999999997</c:v>
                      </c:pt>
                      <c:pt idx="3813">
                        <c:v>35.11</c:v>
                      </c:pt>
                      <c:pt idx="3814">
                        <c:v>35.979999999999997</c:v>
                      </c:pt>
                      <c:pt idx="3815">
                        <c:v>36.6</c:v>
                      </c:pt>
                      <c:pt idx="3816">
                        <c:v>36.200000000000003</c:v>
                      </c:pt>
                      <c:pt idx="3817">
                        <c:v>36.26</c:v>
                      </c:pt>
                      <c:pt idx="3818">
                        <c:v>36.47</c:v>
                      </c:pt>
                      <c:pt idx="3819">
                        <c:v>36.46</c:v>
                      </c:pt>
                      <c:pt idx="3820">
                        <c:v>36.409999999999997</c:v>
                      </c:pt>
                      <c:pt idx="3821">
                        <c:v>36.81</c:v>
                      </c:pt>
                      <c:pt idx="3822">
                        <c:v>36.520000000000003</c:v>
                      </c:pt>
                      <c:pt idx="3823">
                        <c:v>36.53</c:v>
                      </c:pt>
                      <c:pt idx="3824">
                        <c:v>36.94</c:v>
                      </c:pt>
                      <c:pt idx="3825">
                        <c:v>36.630000000000003</c:v>
                      </c:pt>
                      <c:pt idx="3826">
                        <c:v>37.11</c:v>
                      </c:pt>
                      <c:pt idx="3827">
                        <c:v>37.86</c:v>
                      </c:pt>
                      <c:pt idx="3828">
                        <c:v>37.96</c:v>
                      </c:pt>
                      <c:pt idx="3829">
                        <c:v>38.36</c:v>
                      </c:pt>
                      <c:pt idx="3830">
                        <c:v>38.799999999999997</c:v>
                      </c:pt>
                      <c:pt idx="3831">
                        <c:v>38.869999999999997</c:v>
                      </c:pt>
                      <c:pt idx="3832">
                        <c:v>38.58</c:v>
                      </c:pt>
                      <c:pt idx="3833">
                        <c:v>38.479999999999997</c:v>
                      </c:pt>
                      <c:pt idx="3834">
                        <c:v>38.21</c:v>
                      </c:pt>
                      <c:pt idx="3835">
                        <c:v>37.74</c:v>
                      </c:pt>
                      <c:pt idx="3836">
                        <c:v>37.46</c:v>
                      </c:pt>
                      <c:pt idx="3837">
                        <c:v>37.69</c:v>
                      </c:pt>
                      <c:pt idx="3838">
                        <c:v>38</c:v>
                      </c:pt>
                      <c:pt idx="3839">
                        <c:v>38.229999999999997</c:v>
                      </c:pt>
                      <c:pt idx="3840">
                        <c:v>38.68</c:v>
                      </c:pt>
                      <c:pt idx="3841">
                        <c:v>38.49</c:v>
                      </c:pt>
                      <c:pt idx="3842">
                        <c:v>39</c:v>
                      </c:pt>
                      <c:pt idx="3843">
                        <c:v>38.450000000000003</c:v>
                      </c:pt>
                      <c:pt idx="3844">
                        <c:v>38.4</c:v>
                      </c:pt>
                      <c:pt idx="3845">
                        <c:v>38.18</c:v>
                      </c:pt>
                      <c:pt idx="3846">
                        <c:v>38.31</c:v>
                      </c:pt>
                      <c:pt idx="3847">
                        <c:v>38.07</c:v>
                      </c:pt>
                      <c:pt idx="3848">
                        <c:v>37.840000000000003</c:v>
                      </c:pt>
                      <c:pt idx="3849">
                        <c:v>37.75</c:v>
                      </c:pt>
                      <c:pt idx="3850">
                        <c:v>37.86</c:v>
                      </c:pt>
                      <c:pt idx="3851">
                        <c:v>37.58</c:v>
                      </c:pt>
                      <c:pt idx="3852">
                        <c:v>38.01</c:v>
                      </c:pt>
                      <c:pt idx="3853">
                        <c:v>37.5</c:v>
                      </c:pt>
                      <c:pt idx="3854">
                        <c:v>37.86</c:v>
                      </c:pt>
                      <c:pt idx="3855">
                        <c:v>37.75</c:v>
                      </c:pt>
                      <c:pt idx="3856">
                        <c:v>37.58</c:v>
                      </c:pt>
                      <c:pt idx="3857">
                        <c:v>36.549999999999997</c:v>
                      </c:pt>
                      <c:pt idx="3858">
                        <c:v>36.5</c:v>
                      </c:pt>
                      <c:pt idx="3859">
                        <c:v>37.11</c:v>
                      </c:pt>
                      <c:pt idx="3860">
                        <c:v>38.020000000000003</c:v>
                      </c:pt>
                      <c:pt idx="3861">
                        <c:v>38.22</c:v>
                      </c:pt>
                      <c:pt idx="3862">
                        <c:v>38.74</c:v>
                      </c:pt>
                      <c:pt idx="3863">
                        <c:v>38.1</c:v>
                      </c:pt>
                      <c:pt idx="3864">
                        <c:v>38.130000000000003</c:v>
                      </c:pt>
                      <c:pt idx="3865">
                        <c:v>37.53</c:v>
                      </c:pt>
                      <c:pt idx="3866">
                        <c:v>38.15</c:v>
                      </c:pt>
                      <c:pt idx="3867">
                        <c:v>37.82</c:v>
                      </c:pt>
                      <c:pt idx="3868">
                        <c:v>38.56</c:v>
                      </c:pt>
                      <c:pt idx="3869">
                        <c:v>38.6</c:v>
                      </c:pt>
                      <c:pt idx="3870">
                        <c:v>38.83</c:v>
                      </c:pt>
                      <c:pt idx="3871">
                        <c:v>39.020000000000003</c:v>
                      </c:pt>
                      <c:pt idx="3872">
                        <c:v>38.630000000000003</c:v>
                      </c:pt>
                      <c:pt idx="3873">
                        <c:v>38.51</c:v>
                      </c:pt>
                      <c:pt idx="3874">
                        <c:v>38.29</c:v>
                      </c:pt>
                      <c:pt idx="3875">
                        <c:v>38.93</c:v>
                      </c:pt>
                      <c:pt idx="3876">
                        <c:v>39.51</c:v>
                      </c:pt>
                      <c:pt idx="3877">
                        <c:v>39.520000000000003</c:v>
                      </c:pt>
                      <c:pt idx="3878">
                        <c:v>39.909999999999997</c:v>
                      </c:pt>
                      <c:pt idx="3879">
                        <c:v>40.229999999999997</c:v>
                      </c:pt>
                      <c:pt idx="3880">
                        <c:v>40.06</c:v>
                      </c:pt>
                      <c:pt idx="3881">
                        <c:v>40.619999999999997</c:v>
                      </c:pt>
                      <c:pt idx="3882">
                        <c:v>40.57</c:v>
                      </c:pt>
                      <c:pt idx="3883">
                        <c:v>40.6</c:v>
                      </c:pt>
                      <c:pt idx="3884">
                        <c:v>39.93</c:v>
                      </c:pt>
                      <c:pt idx="3885">
                        <c:v>40.42</c:v>
                      </c:pt>
                      <c:pt idx="3886">
                        <c:v>40.26</c:v>
                      </c:pt>
                      <c:pt idx="3887">
                        <c:v>40.28</c:v>
                      </c:pt>
                      <c:pt idx="3888">
                        <c:v>40.380000000000003</c:v>
                      </c:pt>
                      <c:pt idx="3889">
                        <c:v>40.53</c:v>
                      </c:pt>
                      <c:pt idx="3890">
                        <c:v>40</c:v>
                      </c:pt>
                      <c:pt idx="3891">
                        <c:v>40.020000000000003</c:v>
                      </c:pt>
                      <c:pt idx="3892">
                        <c:v>40.24</c:v>
                      </c:pt>
                      <c:pt idx="3893">
                        <c:v>40.020000000000003</c:v>
                      </c:pt>
                      <c:pt idx="3894">
                        <c:v>39.950000000000003</c:v>
                      </c:pt>
                      <c:pt idx="3895">
                        <c:v>40.06</c:v>
                      </c:pt>
                      <c:pt idx="3896">
                        <c:v>40.15</c:v>
                      </c:pt>
                      <c:pt idx="3897">
                        <c:v>40.15</c:v>
                      </c:pt>
                      <c:pt idx="3898">
                        <c:v>40.11</c:v>
                      </c:pt>
                      <c:pt idx="3899">
                        <c:v>39.65</c:v>
                      </c:pt>
                      <c:pt idx="3900">
                        <c:v>39.450000000000003</c:v>
                      </c:pt>
                      <c:pt idx="3901">
                        <c:v>39.020000000000003</c:v>
                      </c:pt>
                      <c:pt idx="3902">
                        <c:v>39.57</c:v>
                      </c:pt>
                      <c:pt idx="3903">
                        <c:v>40.19</c:v>
                      </c:pt>
                      <c:pt idx="3904">
                        <c:v>40.1</c:v>
                      </c:pt>
                      <c:pt idx="3905">
                        <c:v>38.770000000000003</c:v>
                      </c:pt>
                      <c:pt idx="3906">
                        <c:v>38.89</c:v>
                      </c:pt>
                      <c:pt idx="3907">
                        <c:v>37.96</c:v>
                      </c:pt>
                      <c:pt idx="3908">
                        <c:v>37.54</c:v>
                      </c:pt>
                      <c:pt idx="3909">
                        <c:v>38.659999999999997</c:v>
                      </c:pt>
                      <c:pt idx="3910">
                        <c:v>38.03</c:v>
                      </c:pt>
                      <c:pt idx="3911">
                        <c:v>38.61</c:v>
                      </c:pt>
                      <c:pt idx="3912">
                        <c:v>39.299999999999997</c:v>
                      </c:pt>
                      <c:pt idx="3913">
                        <c:v>39.090000000000003</c:v>
                      </c:pt>
                      <c:pt idx="3914">
                        <c:v>39.01</c:v>
                      </c:pt>
                      <c:pt idx="3915">
                        <c:v>39.049999999999997</c:v>
                      </c:pt>
                      <c:pt idx="3916">
                        <c:v>38.630000000000003</c:v>
                      </c:pt>
                      <c:pt idx="3917">
                        <c:v>38.86</c:v>
                      </c:pt>
                      <c:pt idx="3918">
                        <c:v>38.97</c:v>
                      </c:pt>
                      <c:pt idx="3919">
                        <c:v>39.46</c:v>
                      </c:pt>
                      <c:pt idx="3920">
                        <c:v>38.590000000000003</c:v>
                      </c:pt>
                      <c:pt idx="3921">
                        <c:v>37.659999999999997</c:v>
                      </c:pt>
                      <c:pt idx="3922">
                        <c:v>38.44</c:v>
                      </c:pt>
                      <c:pt idx="3923">
                        <c:v>38.619999999999997</c:v>
                      </c:pt>
                      <c:pt idx="3924">
                        <c:v>38.82</c:v>
                      </c:pt>
                      <c:pt idx="3925">
                        <c:v>39.22</c:v>
                      </c:pt>
                      <c:pt idx="3926">
                        <c:v>39.24</c:v>
                      </c:pt>
                      <c:pt idx="3927">
                        <c:v>39.19</c:v>
                      </c:pt>
                      <c:pt idx="3928">
                        <c:v>39.119999999999997</c:v>
                      </c:pt>
                      <c:pt idx="3929">
                        <c:v>39.049999999999997</c:v>
                      </c:pt>
                      <c:pt idx="3930">
                        <c:v>39.53</c:v>
                      </c:pt>
                      <c:pt idx="3931">
                        <c:v>40.57</c:v>
                      </c:pt>
                      <c:pt idx="3932">
                        <c:v>40.1</c:v>
                      </c:pt>
                      <c:pt idx="3933">
                        <c:v>40.69</c:v>
                      </c:pt>
                      <c:pt idx="3934">
                        <c:v>41.17</c:v>
                      </c:pt>
                      <c:pt idx="3935">
                        <c:v>41.03</c:v>
                      </c:pt>
                      <c:pt idx="3936">
                        <c:v>41.39</c:v>
                      </c:pt>
                      <c:pt idx="3937">
                        <c:v>41.42</c:v>
                      </c:pt>
                      <c:pt idx="3938">
                        <c:v>41.26</c:v>
                      </c:pt>
                      <c:pt idx="3939">
                        <c:v>40.83</c:v>
                      </c:pt>
                      <c:pt idx="3940">
                        <c:v>39.92</c:v>
                      </c:pt>
                      <c:pt idx="3941">
                        <c:v>39.25</c:v>
                      </c:pt>
                      <c:pt idx="3942">
                        <c:v>39</c:v>
                      </c:pt>
                      <c:pt idx="3943">
                        <c:v>38.200000000000003</c:v>
                      </c:pt>
                      <c:pt idx="3944">
                        <c:v>38.31</c:v>
                      </c:pt>
                      <c:pt idx="3945">
                        <c:v>38.47</c:v>
                      </c:pt>
                      <c:pt idx="3946">
                        <c:v>38.57</c:v>
                      </c:pt>
                      <c:pt idx="3947">
                        <c:v>38.22</c:v>
                      </c:pt>
                      <c:pt idx="3948">
                        <c:v>38.72</c:v>
                      </c:pt>
                      <c:pt idx="3949">
                        <c:v>39.06</c:v>
                      </c:pt>
                      <c:pt idx="3950">
                        <c:v>39.6</c:v>
                      </c:pt>
                      <c:pt idx="3951">
                        <c:v>39.869999999999997</c:v>
                      </c:pt>
                      <c:pt idx="3952">
                        <c:v>39.43</c:v>
                      </c:pt>
                      <c:pt idx="3953">
                        <c:v>40.1</c:v>
                      </c:pt>
                      <c:pt idx="3954">
                        <c:v>40.22</c:v>
                      </c:pt>
                      <c:pt idx="3955">
                        <c:v>40.78</c:v>
                      </c:pt>
                      <c:pt idx="3956">
                        <c:v>41.04</c:v>
                      </c:pt>
                      <c:pt idx="3957">
                        <c:v>40.68</c:v>
                      </c:pt>
                      <c:pt idx="3958">
                        <c:v>40.11</c:v>
                      </c:pt>
                      <c:pt idx="3959">
                        <c:v>39.659999999999997</c:v>
                      </c:pt>
                      <c:pt idx="3960">
                        <c:v>40.200000000000003</c:v>
                      </c:pt>
                      <c:pt idx="3961">
                        <c:v>40.229999999999997</c:v>
                      </c:pt>
                      <c:pt idx="3962">
                        <c:v>39.229999999999997</c:v>
                      </c:pt>
                      <c:pt idx="3963">
                        <c:v>39.22</c:v>
                      </c:pt>
                      <c:pt idx="3964">
                        <c:v>39.020000000000003</c:v>
                      </c:pt>
                      <c:pt idx="3965">
                        <c:v>38.340000000000003</c:v>
                      </c:pt>
                      <c:pt idx="3966">
                        <c:v>37.880000000000003</c:v>
                      </c:pt>
                      <c:pt idx="3967">
                        <c:v>39.1</c:v>
                      </c:pt>
                      <c:pt idx="3968">
                        <c:v>38.520000000000003</c:v>
                      </c:pt>
                      <c:pt idx="3969">
                        <c:v>37.1</c:v>
                      </c:pt>
                      <c:pt idx="3970">
                        <c:v>38.06</c:v>
                      </c:pt>
                      <c:pt idx="3971">
                        <c:v>37.94</c:v>
                      </c:pt>
                      <c:pt idx="3972">
                        <c:v>37.229999999999997</c:v>
                      </c:pt>
                      <c:pt idx="3973">
                        <c:v>35.869999999999997</c:v>
                      </c:pt>
                      <c:pt idx="3974">
                        <c:v>35.659999999999997</c:v>
                      </c:pt>
                      <c:pt idx="3975">
                        <c:v>36.97</c:v>
                      </c:pt>
                      <c:pt idx="3976">
                        <c:v>36.659999999999997</c:v>
                      </c:pt>
                      <c:pt idx="3977">
                        <c:v>36.4</c:v>
                      </c:pt>
                      <c:pt idx="3978">
                        <c:v>36.86</c:v>
                      </c:pt>
                      <c:pt idx="3979">
                        <c:v>37.380000000000003</c:v>
                      </c:pt>
                      <c:pt idx="3980">
                        <c:v>38.43</c:v>
                      </c:pt>
                      <c:pt idx="3981">
                        <c:v>38.909999999999997</c:v>
                      </c:pt>
                      <c:pt idx="3982">
                        <c:v>39</c:v>
                      </c:pt>
                      <c:pt idx="3983">
                        <c:v>38.81</c:v>
                      </c:pt>
                      <c:pt idx="3984">
                        <c:v>39.44</c:v>
                      </c:pt>
                      <c:pt idx="3985">
                        <c:v>38.71</c:v>
                      </c:pt>
                      <c:pt idx="3986">
                        <c:v>39.020000000000003</c:v>
                      </c:pt>
                      <c:pt idx="3987">
                        <c:v>39.520000000000003</c:v>
                      </c:pt>
                      <c:pt idx="3988">
                        <c:v>39.409999999999997</c:v>
                      </c:pt>
                      <c:pt idx="3989">
                        <c:v>39.5</c:v>
                      </c:pt>
                      <c:pt idx="3990">
                        <c:v>39.22</c:v>
                      </c:pt>
                      <c:pt idx="3991">
                        <c:v>38.32</c:v>
                      </c:pt>
                      <c:pt idx="3992">
                        <c:v>38.22</c:v>
                      </c:pt>
                      <c:pt idx="3993">
                        <c:v>38.049999999999997</c:v>
                      </c:pt>
                      <c:pt idx="3994">
                        <c:v>37.81</c:v>
                      </c:pt>
                      <c:pt idx="3995">
                        <c:v>37.549999999999997</c:v>
                      </c:pt>
                      <c:pt idx="3996">
                        <c:v>37.51</c:v>
                      </c:pt>
                      <c:pt idx="3997">
                        <c:v>37.89</c:v>
                      </c:pt>
                      <c:pt idx="3998">
                        <c:v>37.72</c:v>
                      </c:pt>
                      <c:pt idx="3999">
                        <c:v>37.31</c:v>
                      </c:pt>
                      <c:pt idx="4000">
                        <c:v>37.31</c:v>
                      </c:pt>
                      <c:pt idx="4001">
                        <c:v>36.89</c:v>
                      </c:pt>
                      <c:pt idx="4002">
                        <c:v>37.11</c:v>
                      </c:pt>
                      <c:pt idx="4003">
                        <c:v>37.619999999999997</c:v>
                      </c:pt>
                      <c:pt idx="4004">
                        <c:v>37.880000000000003</c:v>
                      </c:pt>
                      <c:pt idx="4005">
                        <c:v>37.28</c:v>
                      </c:pt>
                      <c:pt idx="4006">
                        <c:v>36.17</c:v>
                      </c:pt>
                      <c:pt idx="4007">
                        <c:v>36.229999999999997</c:v>
                      </c:pt>
                      <c:pt idx="4008">
                        <c:v>35.32</c:v>
                      </c:pt>
                      <c:pt idx="4009">
                        <c:v>35.29</c:v>
                      </c:pt>
                      <c:pt idx="4010">
                        <c:v>35.74</c:v>
                      </c:pt>
                      <c:pt idx="4011">
                        <c:v>34.51</c:v>
                      </c:pt>
                      <c:pt idx="4012">
                        <c:v>34.520000000000003</c:v>
                      </c:pt>
                      <c:pt idx="4013">
                        <c:v>34.97</c:v>
                      </c:pt>
                      <c:pt idx="4014">
                        <c:v>36.04</c:v>
                      </c:pt>
                      <c:pt idx="4015">
                        <c:v>34.99</c:v>
                      </c:pt>
                      <c:pt idx="4016">
                        <c:v>34.74</c:v>
                      </c:pt>
                      <c:pt idx="4017">
                        <c:v>33.909999999999997</c:v>
                      </c:pt>
                      <c:pt idx="4018">
                        <c:v>33.61</c:v>
                      </c:pt>
                      <c:pt idx="4019">
                        <c:v>33.299999999999997</c:v>
                      </c:pt>
                      <c:pt idx="4020">
                        <c:v>33.049999999999997</c:v>
                      </c:pt>
                      <c:pt idx="4021">
                        <c:v>33.53</c:v>
                      </c:pt>
                      <c:pt idx="4022">
                        <c:v>33.25</c:v>
                      </c:pt>
                      <c:pt idx="4023">
                        <c:v>34.14</c:v>
                      </c:pt>
                      <c:pt idx="4024">
                        <c:v>33.200000000000003</c:v>
                      </c:pt>
                      <c:pt idx="4025">
                        <c:v>32.979999999999997</c:v>
                      </c:pt>
                      <c:pt idx="4026">
                        <c:v>32.92</c:v>
                      </c:pt>
                      <c:pt idx="4027">
                        <c:v>33.99</c:v>
                      </c:pt>
                      <c:pt idx="4028">
                        <c:v>33.92</c:v>
                      </c:pt>
                      <c:pt idx="4029">
                        <c:v>34.19</c:v>
                      </c:pt>
                      <c:pt idx="4030">
                        <c:v>34.979999999999997</c:v>
                      </c:pt>
                      <c:pt idx="4031">
                        <c:v>35.57</c:v>
                      </c:pt>
                      <c:pt idx="4032">
                        <c:v>35.47</c:v>
                      </c:pt>
                      <c:pt idx="4033">
                        <c:v>34.9</c:v>
                      </c:pt>
                      <c:pt idx="4034">
                        <c:v>35.380000000000003</c:v>
                      </c:pt>
                      <c:pt idx="4035">
                        <c:v>34.869999999999997</c:v>
                      </c:pt>
                      <c:pt idx="4036">
                        <c:v>34.97</c:v>
                      </c:pt>
                      <c:pt idx="4037">
                        <c:v>35.24</c:v>
                      </c:pt>
                      <c:pt idx="4038">
                        <c:v>34.619999999999997</c:v>
                      </c:pt>
                      <c:pt idx="4039">
                        <c:v>33.75</c:v>
                      </c:pt>
                      <c:pt idx="4040">
                        <c:v>32.53</c:v>
                      </c:pt>
                      <c:pt idx="4041">
                        <c:v>31.56</c:v>
                      </c:pt>
                      <c:pt idx="4042">
                        <c:v>31.29</c:v>
                      </c:pt>
                      <c:pt idx="4043">
                        <c:v>31.64</c:v>
                      </c:pt>
                      <c:pt idx="4044">
                        <c:v>30.84</c:v>
                      </c:pt>
                      <c:pt idx="4045">
                        <c:v>30.93</c:v>
                      </c:pt>
                      <c:pt idx="4046">
                        <c:v>31.38</c:v>
                      </c:pt>
                      <c:pt idx="4047">
                        <c:v>31.31</c:v>
                      </c:pt>
                      <c:pt idx="4048">
                        <c:v>31.19</c:v>
                      </c:pt>
                      <c:pt idx="4049">
                        <c:v>32.340000000000003</c:v>
                      </c:pt>
                      <c:pt idx="4050">
                        <c:v>32.229999999999997</c:v>
                      </c:pt>
                      <c:pt idx="4051">
                        <c:v>31.91</c:v>
                      </c:pt>
                      <c:pt idx="4052">
                        <c:v>31.73</c:v>
                      </c:pt>
                      <c:pt idx="4053">
                        <c:v>31.45</c:v>
                      </c:pt>
                      <c:pt idx="4054">
                        <c:v>31.88</c:v>
                      </c:pt>
                      <c:pt idx="4055">
                        <c:v>31.77</c:v>
                      </c:pt>
                      <c:pt idx="4056">
                        <c:v>31.69</c:v>
                      </c:pt>
                      <c:pt idx="4057">
                        <c:v>32.15</c:v>
                      </c:pt>
                      <c:pt idx="4058">
                        <c:v>32.08</c:v>
                      </c:pt>
                      <c:pt idx="4059">
                        <c:v>31.82</c:v>
                      </c:pt>
                      <c:pt idx="4060">
                        <c:v>31.62</c:v>
                      </c:pt>
                      <c:pt idx="4061">
                        <c:v>31.34</c:v>
                      </c:pt>
                      <c:pt idx="4062">
                        <c:v>30.74</c:v>
                      </c:pt>
                      <c:pt idx="4063">
                        <c:v>31.78</c:v>
                      </c:pt>
                      <c:pt idx="4064">
                        <c:v>31.66</c:v>
                      </c:pt>
                      <c:pt idx="4065">
                        <c:v>32.61</c:v>
                      </c:pt>
                      <c:pt idx="4066">
                        <c:v>32.729999999999997</c:v>
                      </c:pt>
                      <c:pt idx="4067">
                        <c:v>32.94</c:v>
                      </c:pt>
                      <c:pt idx="4068">
                        <c:v>32.75</c:v>
                      </c:pt>
                      <c:pt idx="4069">
                        <c:v>32.96</c:v>
                      </c:pt>
                      <c:pt idx="4070">
                        <c:v>32.5</c:v>
                      </c:pt>
                      <c:pt idx="4071">
                        <c:v>33</c:v>
                      </c:pt>
                      <c:pt idx="4072">
                        <c:v>33.24</c:v>
                      </c:pt>
                      <c:pt idx="4073">
                        <c:v>33.71</c:v>
                      </c:pt>
                      <c:pt idx="4074">
                        <c:v>33.43</c:v>
                      </c:pt>
                      <c:pt idx="4075">
                        <c:v>33.06</c:v>
                      </c:pt>
                      <c:pt idx="4076">
                        <c:v>33.56</c:v>
                      </c:pt>
                      <c:pt idx="4077">
                        <c:v>33.450000000000003</c:v>
                      </c:pt>
                      <c:pt idx="4078">
                        <c:v>33.69</c:v>
                      </c:pt>
                      <c:pt idx="4079">
                        <c:v>33.67</c:v>
                      </c:pt>
                      <c:pt idx="4080">
                        <c:v>33.840000000000003</c:v>
                      </c:pt>
                      <c:pt idx="4081">
                        <c:v>34.6</c:v>
                      </c:pt>
                      <c:pt idx="4082">
                        <c:v>35.01</c:v>
                      </c:pt>
                      <c:pt idx="4083">
                        <c:v>35.56</c:v>
                      </c:pt>
                      <c:pt idx="4084">
                        <c:v>35.549999999999997</c:v>
                      </c:pt>
                      <c:pt idx="4085">
                        <c:v>35.81</c:v>
                      </c:pt>
                      <c:pt idx="4086">
                        <c:v>35.630000000000003</c:v>
                      </c:pt>
                      <c:pt idx="4087">
                        <c:v>35.67</c:v>
                      </c:pt>
                      <c:pt idx="4088">
                        <c:v>34.96</c:v>
                      </c:pt>
                      <c:pt idx="4089">
                        <c:v>34.19</c:v>
                      </c:pt>
                      <c:pt idx="4090">
                        <c:v>34.049999999999997</c:v>
                      </c:pt>
                      <c:pt idx="4091">
                        <c:v>34.229999999999997</c:v>
                      </c:pt>
                      <c:pt idx="4092">
                        <c:v>34.76</c:v>
                      </c:pt>
                      <c:pt idx="4093">
                        <c:v>33.72</c:v>
                      </c:pt>
                      <c:pt idx="4094">
                        <c:v>33.479999999999997</c:v>
                      </c:pt>
                      <c:pt idx="4095">
                        <c:v>33.299999999999997</c:v>
                      </c:pt>
                      <c:pt idx="4096">
                        <c:v>33.049999999999997</c:v>
                      </c:pt>
                      <c:pt idx="4097">
                        <c:v>33.15</c:v>
                      </c:pt>
                      <c:pt idx="4098">
                        <c:v>32.89</c:v>
                      </c:pt>
                      <c:pt idx="4099">
                        <c:v>32.81</c:v>
                      </c:pt>
                      <c:pt idx="4100">
                        <c:v>33.46</c:v>
                      </c:pt>
                      <c:pt idx="4101">
                        <c:v>34.049999999999997</c:v>
                      </c:pt>
                      <c:pt idx="4102">
                        <c:v>34.36</c:v>
                      </c:pt>
                      <c:pt idx="4103">
                        <c:v>34.64</c:v>
                      </c:pt>
                      <c:pt idx="4104">
                        <c:v>33.35</c:v>
                      </c:pt>
                      <c:pt idx="4105">
                        <c:v>33.25</c:v>
                      </c:pt>
                      <c:pt idx="4106">
                        <c:v>33.36</c:v>
                      </c:pt>
                      <c:pt idx="4107">
                        <c:v>33.06</c:v>
                      </c:pt>
                      <c:pt idx="4108">
                        <c:v>33.26</c:v>
                      </c:pt>
                      <c:pt idx="4109">
                        <c:v>32.770000000000003</c:v>
                      </c:pt>
                      <c:pt idx="4110">
                        <c:v>32.090000000000003</c:v>
                      </c:pt>
                      <c:pt idx="4111">
                        <c:v>31.55</c:v>
                      </c:pt>
                      <c:pt idx="4112">
                        <c:v>31.05</c:v>
                      </c:pt>
                      <c:pt idx="4113">
                        <c:v>30.56</c:v>
                      </c:pt>
                      <c:pt idx="4114">
                        <c:v>30.43</c:v>
                      </c:pt>
                      <c:pt idx="4115">
                        <c:v>31.03</c:v>
                      </c:pt>
                      <c:pt idx="4116">
                        <c:v>30.64</c:v>
                      </c:pt>
                      <c:pt idx="4117">
                        <c:v>30.36</c:v>
                      </c:pt>
                      <c:pt idx="4118">
                        <c:v>31.18</c:v>
                      </c:pt>
                      <c:pt idx="4119">
                        <c:v>32.340000000000003</c:v>
                      </c:pt>
                      <c:pt idx="4120">
                        <c:v>32.090000000000003</c:v>
                      </c:pt>
                      <c:pt idx="4121">
                        <c:v>31.64</c:v>
                      </c:pt>
                      <c:pt idx="4122">
                        <c:v>30.89</c:v>
                      </c:pt>
                      <c:pt idx="4123">
                        <c:v>30.75</c:v>
                      </c:pt>
                      <c:pt idx="4124">
                        <c:v>30.36</c:v>
                      </c:pt>
                      <c:pt idx="4125">
                        <c:v>30.29</c:v>
                      </c:pt>
                      <c:pt idx="4126">
                        <c:v>31.54</c:v>
                      </c:pt>
                      <c:pt idx="4127">
                        <c:v>31.01</c:v>
                      </c:pt>
                      <c:pt idx="4128">
                        <c:v>31.79</c:v>
                      </c:pt>
                      <c:pt idx="4129">
                        <c:v>32.299999999999997</c:v>
                      </c:pt>
                      <c:pt idx="4130">
                        <c:v>31.77</c:v>
                      </c:pt>
                      <c:pt idx="4131">
                        <c:v>31.26</c:v>
                      </c:pt>
                      <c:pt idx="4132">
                        <c:v>32.19</c:v>
                      </c:pt>
                      <c:pt idx="4133">
                        <c:v>32.619999999999997</c:v>
                      </c:pt>
                      <c:pt idx="4134">
                        <c:v>33.01</c:v>
                      </c:pt>
                      <c:pt idx="4135">
                        <c:v>33.090000000000003</c:v>
                      </c:pt>
                      <c:pt idx="4136">
                        <c:v>33.36</c:v>
                      </c:pt>
                      <c:pt idx="4137">
                        <c:v>34.19</c:v>
                      </c:pt>
                      <c:pt idx="4138">
                        <c:v>33.979999999999997</c:v>
                      </c:pt>
                      <c:pt idx="4139">
                        <c:v>34.07</c:v>
                      </c:pt>
                      <c:pt idx="4140">
                        <c:v>33.64</c:v>
                      </c:pt>
                      <c:pt idx="4141">
                        <c:v>33.299999999999997</c:v>
                      </c:pt>
                      <c:pt idx="4142">
                        <c:v>33.909999999999997</c:v>
                      </c:pt>
                      <c:pt idx="4143">
                        <c:v>34.25</c:v>
                      </c:pt>
                      <c:pt idx="4144">
                        <c:v>34.450000000000003</c:v>
                      </c:pt>
                      <c:pt idx="4145">
                        <c:v>33.869999999999997</c:v>
                      </c:pt>
                      <c:pt idx="4146">
                        <c:v>35.58</c:v>
                      </c:pt>
                      <c:pt idx="4147">
                        <c:v>35.869999999999997</c:v>
                      </c:pt>
                      <c:pt idx="4148">
                        <c:v>35.36</c:v>
                      </c:pt>
                      <c:pt idx="4149">
                        <c:v>35.44</c:v>
                      </c:pt>
                      <c:pt idx="4150">
                        <c:v>35.270000000000003</c:v>
                      </c:pt>
                      <c:pt idx="4151">
                        <c:v>35.08</c:v>
                      </c:pt>
                      <c:pt idx="4152">
                        <c:v>35.369999999999997</c:v>
                      </c:pt>
                      <c:pt idx="4153">
                        <c:v>35.479999999999997</c:v>
                      </c:pt>
                      <c:pt idx="4154">
                        <c:v>35.840000000000003</c:v>
                      </c:pt>
                      <c:pt idx="4155">
                        <c:v>35.99</c:v>
                      </c:pt>
                      <c:pt idx="4156">
                        <c:v>36.11</c:v>
                      </c:pt>
                      <c:pt idx="4157">
                        <c:v>35.49</c:v>
                      </c:pt>
                      <c:pt idx="4158">
                        <c:v>35.700000000000003</c:v>
                      </c:pt>
                      <c:pt idx="4159">
                        <c:v>36.31</c:v>
                      </c:pt>
                      <c:pt idx="4160">
                        <c:v>36.1</c:v>
                      </c:pt>
                      <c:pt idx="4161">
                        <c:v>35.93</c:v>
                      </c:pt>
                      <c:pt idx="4162">
                        <c:v>35.04</c:v>
                      </c:pt>
                      <c:pt idx="4163">
                        <c:v>34.729999999999997</c:v>
                      </c:pt>
                      <c:pt idx="4164">
                        <c:v>34.590000000000003</c:v>
                      </c:pt>
                      <c:pt idx="4165">
                        <c:v>34.619999999999997</c:v>
                      </c:pt>
                      <c:pt idx="4166">
                        <c:v>34.53</c:v>
                      </c:pt>
                      <c:pt idx="4167">
                        <c:v>34.99</c:v>
                      </c:pt>
                      <c:pt idx="4168">
                        <c:v>35.08</c:v>
                      </c:pt>
                      <c:pt idx="4169">
                        <c:v>34.64</c:v>
                      </c:pt>
                      <c:pt idx="4170">
                        <c:v>33.96</c:v>
                      </c:pt>
                      <c:pt idx="4171">
                        <c:v>33.700000000000003</c:v>
                      </c:pt>
                      <c:pt idx="4172">
                        <c:v>33.4</c:v>
                      </c:pt>
                      <c:pt idx="4173">
                        <c:v>33.54</c:v>
                      </c:pt>
                      <c:pt idx="4174">
                        <c:v>34.06</c:v>
                      </c:pt>
                      <c:pt idx="4175">
                        <c:v>33.76</c:v>
                      </c:pt>
                      <c:pt idx="4176">
                        <c:v>33.950000000000003</c:v>
                      </c:pt>
                      <c:pt idx="4177">
                        <c:v>33.94</c:v>
                      </c:pt>
                      <c:pt idx="4178">
                        <c:v>33.82</c:v>
                      </c:pt>
                      <c:pt idx="4179">
                        <c:v>34.29</c:v>
                      </c:pt>
                      <c:pt idx="4180">
                        <c:v>34.200000000000003</c:v>
                      </c:pt>
                      <c:pt idx="4181">
                        <c:v>34.32</c:v>
                      </c:pt>
                      <c:pt idx="4182">
                        <c:v>34.869999999999997</c:v>
                      </c:pt>
                      <c:pt idx="4183">
                        <c:v>34.61</c:v>
                      </c:pt>
                      <c:pt idx="4184">
                        <c:v>35.380000000000003</c:v>
                      </c:pt>
                      <c:pt idx="4185">
                        <c:v>35.25</c:v>
                      </c:pt>
                      <c:pt idx="4186">
                        <c:v>35.450000000000003</c:v>
                      </c:pt>
                      <c:pt idx="4187">
                        <c:v>35.78</c:v>
                      </c:pt>
                      <c:pt idx="4188">
                        <c:v>35.85</c:v>
                      </c:pt>
                      <c:pt idx="4189">
                        <c:v>36.119999999999997</c:v>
                      </c:pt>
                      <c:pt idx="4190">
                        <c:v>35.880000000000003</c:v>
                      </c:pt>
                      <c:pt idx="4191">
                        <c:v>35.21</c:v>
                      </c:pt>
                      <c:pt idx="4192">
                        <c:v>34.799999999999997</c:v>
                      </c:pt>
                      <c:pt idx="4193">
                        <c:v>35.35</c:v>
                      </c:pt>
                      <c:pt idx="4194">
                        <c:v>35.76</c:v>
                      </c:pt>
                      <c:pt idx="4195">
                        <c:v>35.78</c:v>
                      </c:pt>
                      <c:pt idx="4196">
                        <c:v>36.06</c:v>
                      </c:pt>
                      <c:pt idx="4197">
                        <c:v>36.25</c:v>
                      </c:pt>
                      <c:pt idx="4198">
                        <c:v>36.25</c:v>
                      </c:pt>
                      <c:pt idx="4199">
                        <c:v>36.07</c:v>
                      </c:pt>
                      <c:pt idx="4200">
                        <c:v>36.56</c:v>
                      </c:pt>
                      <c:pt idx="4201">
                        <c:v>36.56</c:v>
                      </c:pt>
                      <c:pt idx="4202">
                        <c:v>36.659999999999997</c:v>
                      </c:pt>
                      <c:pt idx="4203">
                        <c:v>36.590000000000003</c:v>
                      </c:pt>
                      <c:pt idx="4204">
                        <c:v>36.58</c:v>
                      </c:pt>
                      <c:pt idx="4205">
                        <c:v>37</c:v>
                      </c:pt>
                      <c:pt idx="4206">
                        <c:v>36.78</c:v>
                      </c:pt>
                      <c:pt idx="4207">
                        <c:v>36.369999999999997</c:v>
                      </c:pt>
                      <c:pt idx="4208">
                        <c:v>36.49</c:v>
                      </c:pt>
                      <c:pt idx="4209">
                        <c:v>36.909999999999997</c:v>
                      </c:pt>
                      <c:pt idx="4210">
                        <c:v>36.71</c:v>
                      </c:pt>
                      <c:pt idx="4211">
                        <c:v>36.75</c:v>
                      </c:pt>
                      <c:pt idx="4212">
                        <c:v>36.380000000000003</c:v>
                      </c:pt>
                      <c:pt idx="4213">
                        <c:v>36.39</c:v>
                      </c:pt>
                      <c:pt idx="4214">
                        <c:v>35.64</c:v>
                      </c:pt>
                      <c:pt idx="4215">
                        <c:v>35.6</c:v>
                      </c:pt>
                      <c:pt idx="4216">
                        <c:v>35.630000000000003</c:v>
                      </c:pt>
                      <c:pt idx="4217">
                        <c:v>35.659999999999997</c:v>
                      </c:pt>
                      <c:pt idx="4218">
                        <c:v>35.65</c:v>
                      </c:pt>
                      <c:pt idx="4219">
                        <c:v>35.72</c:v>
                      </c:pt>
                      <c:pt idx="4220">
                        <c:v>35.6</c:v>
                      </c:pt>
                      <c:pt idx="4221">
                        <c:v>35.43</c:v>
                      </c:pt>
                      <c:pt idx="4222">
                        <c:v>35.99</c:v>
                      </c:pt>
                      <c:pt idx="4223">
                        <c:v>36.020000000000003</c:v>
                      </c:pt>
                      <c:pt idx="4224">
                        <c:v>35.090000000000003</c:v>
                      </c:pt>
                      <c:pt idx="4225">
                        <c:v>34.96</c:v>
                      </c:pt>
                      <c:pt idx="4226">
                        <c:v>33.54</c:v>
                      </c:pt>
                      <c:pt idx="4227">
                        <c:v>32.93</c:v>
                      </c:pt>
                      <c:pt idx="4228">
                        <c:v>31.63</c:v>
                      </c:pt>
                      <c:pt idx="4229">
                        <c:v>32.270000000000003</c:v>
                      </c:pt>
                      <c:pt idx="4230">
                        <c:v>31.41</c:v>
                      </c:pt>
                      <c:pt idx="4231">
                        <c:v>32.01</c:v>
                      </c:pt>
                      <c:pt idx="4232">
                        <c:v>30.98</c:v>
                      </c:pt>
                      <c:pt idx="4233">
                        <c:v>31.17</c:v>
                      </c:pt>
                      <c:pt idx="4234">
                        <c:v>31.96</c:v>
                      </c:pt>
                      <c:pt idx="4235">
                        <c:v>31.22</c:v>
                      </c:pt>
                      <c:pt idx="4236">
                        <c:v>31.01</c:v>
                      </c:pt>
                      <c:pt idx="4237">
                        <c:v>30.99</c:v>
                      </c:pt>
                      <c:pt idx="4238">
                        <c:v>31.42</c:v>
                      </c:pt>
                      <c:pt idx="4239">
                        <c:v>31.41</c:v>
                      </c:pt>
                      <c:pt idx="4240">
                        <c:v>31.87</c:v>
                      </c:pt>
                      <c:pt idx="4241">
                        <c:v>31.8</c:v>
                      </c:pt>
                      <c:pt idx="4242">
                        <c:v>32.15</c:v>
                      </c:pt>
                      <c:pt idx="4243">
                        <c:v>32.21</c:v>
                      </c:pt>
                      <c:pt idx="4244">
                        <c:v>31.91</c:v>
                      </c:pt>
                      <c:pt idx="4245">
                        <c:v>31.87</c:v>
                      </c:pt>
                      <c:pt idx="4246">
                        <c:v>31.99</c:v>
                      </c:pt>
                      <c:pt idx="4247">
                        <c:v>32.06</c:v>
                      </c:pt>
                      <c:pt idx="4248">
                        <c:v>32.340000000000003</c:v>
                      </c:pt>
                      <c:pt idx="4249">
                        <c:v>32.270000000000003</c:v>
                      </c:pt>
                      <c:pt idx="4250">
                        <c:v>32.56</c:v>
                      </c:pt>
                      <c:pt idx="4251">
                        <c:v>32.880000000000003</c:v>
                      </c:pt>
                      <c:pt idx="4252">
                        <c:v>33.26</c:v>
                      </c:pt>
                      <c:pt idx="4253">
                        <c:v>33.36</c:v>
                      </c:pt>
                      <c:pt idx="4254">
                        <c:v>33.44</c:v>
                      </c:pt>
                      <c:pt idx="4255">
                        <c:v>33.340000000000003</c:v>
                      </c:pt>
                      <c:pt idx="4256">
                        <c:v>33.22</c:v>
                      </c:pt>
                      <c:pt idx="4257">
                        <c:v>33.14</c:v>
                      </c:pt>
                      <c:pt idx="4258">
                        <c:v>32.57</c:v>
                      </c:pt>
                      <c:pt idx="4259">
                        <c:v>32.26</c:v>
                      </c:pt>
                      <c:pt idx="4260">
                        <c:v>32.78</c:v>
                      </c:pt>
                      <c:pt idx="4261">
                        <c:v>33.17</c:v>
                      </c:pt>
                      <c:pt idx="4262">
                        <c:v>33.08</c:v>
                      </c:pt>
                      <c:pt idx="4263">
                        <c:v>32.33</c:v>
                      </c:pt>
                      <c:pt idx="4264">
                        <c:v>31.96</c:v>
                      </c:pt>
                      <c:pt idx="4265">
                        <c:v>31.55</c:v>
                      </c:pt>
                      <c:pt idx="4266">
                        <c:v>32.33</c:v>
                      </c:pt>
                      <c:pt idx="4267">
                        <c:v>32.380000000000003</c:v>
                      </c:pt>
                      <c:pt idx="4268">
                        <c:v>32.26</c:v>
                      </c:pt>
                      <c:pt idx="4269">
                        <c:v>32.08</c:v>
                      </c:pt>
                      <c:pt idx="4270">
                        <c:v>32.03</c:v>
                      </c:pt>
                      <c:pt idx="4271">
                        <c:v>31.9</c:v>
                      </c:pt>
                      <c:pt idx="4272">
                        <c:v>32.159999999999997</c:v>
                      </c:pt>
                      <c:pt idx="4273">
                        <c:v>31.86</c:v>
                      </c:pt>
                      <c:pt idx="4274">
                        <c:v>32.5</c:v>
                      </c:pt>
                      <c:pt idx="4275">
                        <c:v>32.74</c:v>
                      </c:pt>
                      <c:pt idx="4276">
                        <c:v>32.6</c:v>
                      </c:pt>
                      <c:pt idx="4277">
                        <c:v>32.659999999999997</c:v>
                      </c:pt>
                      <c:pt idx="4278">
                        <c:v>32.28</c:v>
                      </c:pt>
                      <c:pt idx="4279">
                        <c:v>31.86</c:v>
                      </c:pt>
                      <c:pt idx="4280">
                        <c:v>31.85</c:v>
                      </c:pt>
                      <c:pt idx="4281">
                        <c:v>32.11</c:v>
                      </c:pt>
                      <c:pt idx="4282">
                        <c:v>32.1</c:v>
                      </c:pt>
                      <c:pt idx="4283">
                        <c:v>31.76</c:v>
                      </c:pt>
                      <c:pt idx="4284">
                        <c:v>32.1</c:v>
                      </c:pt>
                      <c:pt idx="4285">
                        <c:v>32.799999999999997</c:v>
                      </c:pt>
                      <c:pt idx="4286">
                        <c:v>32.630000000000003</c:v>
                      </c:pt>
                      <c:pt idx="4287">
                        <c:v>33.04</c:v>
                      </c:pt>
                      <c:pt idx="4288">
                        <c:v>33.17</c:v>
                      </c:pt>
                      <c:pt idx="4289">
                        <c:v>33.14</c:v>
                      </c:pt>
                      <c:pt idx="4290">
                        <c:v>33.15</c:v>
                      </c:pt>
                      <c:pt idx="4291">
                        <c:v>33.14</c:v>
                      </c:pt>
                      <c:pt idx="4292">
                        <c:v>33.340000000000003</c:v>
                      </c:pt>
                      <c:pt idx="4293">
                        <c:v>33.21</c:v>
                      </c:pt>
                      <c:pt idx="4294">
                        <c:v>33.65</c:v>
                      </c:pt>
                      <c:pt idx="4295">
                        <c:v>33.58</c:v>
                      </c:pt>
                      <c:pt idx="4296">
                        <c:v>33.18</c:v>
                      </c:pt>
                      <c:pt idx="4297">
                        <c:v>33.14</c:v>
                      </c:pt>
                      <c:pt idx="4298">
                        <c:v>32.880000000000003</c:v>
                      </c:pt>
                      <c:pt idx="4299">
                        <c:v>32.74</c:v>
                      </c:pt>
                      <c:pt idx="4300">
                        <c:v>32.67</c:v>
                      </c:pt>
                      <c:pt idx="4301">
                        <c:v>32.93</c:v>
                      </c:pt>
                      <c:pt idx="4302">
                        <c:v>32.85</c:v>
                      </c:pt>
                      <c:pt idx="4303">
                        <c:v>33.42</c:v>
                      </c:pt>
                      <c:pt idx="4304">
                        <c:v>33.71</c:v>
                      </c:pt>
                      <c:pt idx="4305">
                        <c:v>33.9</c:v>
                      </c:pt>
                      <c:pt idx="4306">
                        <c:v>33.83</c:v>
                      </c:pt>
                      <c:pt idx="4307">
                        <c:v>33.54</c:v>
                      </c:pt>
                      <c:pt idx="4308">
                        <c:v>33.590000000000003</c:v>
                      </c:pt>
                      <c:pt idx="4309">
                        <c:v>33.74</c:v>
                      </c:pt>
                      <c:pt idx="4310">
                        <c:v>34.14</c:v>
                      </c:pt>
                      <c:pt idx="4311">
                        <c:v>34.36</c:v>
                      </c:pt>
                      <c:pt idx="4312">
                        <c:v>34.479999999999997</c:v>
                      </c:pt>
                      <c:pt idx="4313">
                        <c:v>34.25</c:v>
                      </c:pt>
                      <c:pt idx="4314">
                        <c:v>34.58</c:v>
                      </c:pt>
                      <c:pt idx="4315">
                        <c:v>34.97</c:v>
                      </c:pt>
                      <c:pt idx="4316">
                        <c:v>35.119999999999997</c:v>
                      </c:pt>
                      <c:pt idx="4317">
                        <c:v>35.380000000000003</c:v>
                      </c:pt>
                    </c:numCache>
                  </c:numRef>
                </c:val>
                <c:smooth val="0"/>
                <c:extLst>
                  <c:ext xmlns:c16="http://schemas.microsoft.com/office/drawing/2014/chart" uri="{C3380CC4-5D6E-409C-BE32-E72D297353CC}">
                    <c16:uniqueId val="{00000002-BC6C-4784-AA13-105252FD507B}"/>
                  </c:ext>
                </c:extLst>
              </c15:ser>
            </c15:filteredLineSeries>
          </c:ext>
        </c:extLst>
      </c:lineChart>
      <c:lineChart>
        <c:grouping val="standard"/>
        <c:varyColors val="0"/>
        <c:ser>
          <c:idx val="0"/>
          <c:order val="0"/>
          <c:tx>
            <c:strRef>
              <c:f>Percentages!$FH$1</c:f>
              <c:strCache>
                <c:ptCount val="1"/>
                <c:pt idx="0">
                  <c:v>XLY</c:v>
                </c:pt>
              </c:strCache>
            </c:strRef>
          </c:tx>
          <c:spPr>
            <a:ln w="28575" cap="rnd">
              <a:solidFill>
                <a:schemeClr val="tx1"/>
              </a:solidFill>
              <a:round/>
            </a:ln>
            <a:effectLst/>
          </c:spPr>
          <c:marker>
            <c:symbol val="picture"/>
            <c:spPr>
              <a:solidFill>
                <a:schemeClr val="accent1"/>
              </a:solidFill>
              <a:ln w="25400">
                <a:noFill/>
              </a:ln>
              <a:effectLst/>
            </c:spPr>
          </c:marker>
          <c:cat>
            <c:numRef>
              <c:f>Percentages!$FA$2:$FA$4639</c:f>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f>Percentages!$FH$2:$FH$4639</c:f>
              <c:numCache>
                <c:formatCode>General</c:formatCode>
                <c:ptCount val="4638"/>
                <c:pt idx="0">
                  <c:v>0</c:v>
                </c:pt>
                <c:pt idx="1">
                  <c:v>0</c:v>
                </c:pt>
                <c:pt idx="2">
                  <c:v>0</c:v>
                </c:pt>
                <c:pt idx="3">
                  <c:v>0</c:v>
                </c:pt>
                <c:pt idx="4">
                  <c:v>0</c:v>
                </c:pt>
                <c:pt idx="5">
                  <c:v>9</c:v>
                </c:pt>
                <c:pt idx="6">
                  <c:v>8</c:v>
                </c:pt>
                <c:pt idx="7">
                  <c:v>8</c:v>
                </c:pt>
                <c:pt idx="8">
                  <c:v>9</c:v>
                </c:pt>
                <c:pt idx="9">
                  <c:v>9</c:v>
                </c:pt>
                <c:pt idx="10">
                  <c:v>4</c:v>
                </c:pt>
                <c:pt idx="11">
                  <c:v>3</c:v>
                </c:pt>
                <c:pt idx="12">
                  <c:v>8</c:v>
                </c:pt>
                <c:pt idx="13">
                  <c:v>3</c:v>
                </c:pt>
                <c:pt idx="14">
                  <c:v>3</c:v>
                </c:pt>
                <c:pt idx="15">
                  <c:v>4</c:v>
                </c:pt>
                <c:pt idx="16">
                  <c:v>4</c:v>
                </c:pt>
                <c:pt idx="17">
                  <c:v>3</c:v>
                </c:pt>
                <c:pt idx="18">
                  <c:v>7</c:v>
                </c:pt>
                <c:pt idx="19">
                  <c:v>6</c:v>
                </c:pt>
                <c:pt idx="20">
                  <c:v>6</c:v>
                </c:pt>
                <c:pt idx="21">
                  <c:v>6</c:v>
                </c:pt>
                <c:pt idx="22">
                  <c:v>6</c:v>
                </c:pt>
                <c:pt idx="23">
                  <c:v>10</c:v>
                </c:pt>
                <c:pt idx="24">
                  <c:v>12</c:v>
                </c:pt>
                <c:pt idx="25">
                  <c:v>11</c:v>
                </c:pt>
                <c:pt idx="26">
                  <c:v>11</c:v>
                </c:pt>
                <c:pt idx="27">
                  <c:v>11</c:v>
                </c:pt>
                <c:pt idx="28">
                  <c:v>11</c:v>
                </c:pt>
                <c:pt idx="29">
                  <c:v>8</c:v>
                </c:pt>
                <c:pt idx="30">
                  <c:v>8</c:v>
                </c:pt>
                <c:pt idx="31">
                  <c:v>11</c:v>
                </c:pt>
                <c:pt idx="32">
                  <c:v>12</c:v>
                </c:pt>
                <c:pt idx="33">
                  <c:v>11</c:v>
                </c:pt>
                <c:pt idx="34">
                  <c:v>12</c:v>
                </c:pt>
                <c:pt idx="35">
                  <c:v>17</c:v>
                </c:pt>
                <c:pt idx="36">
                  <c:v>15</c:v>
                </c:pt>
                <c:pt idx="37">
                  <c:v>11</c:v>
                </c:pt>
                <c:pt idx="38">
                  <c:v>11</c:v>
                </c:pt>
                <c:pt idx="39">
                  <c:v>12</c:v>
                </c:pt>
                <c:pt idx="40">
                  <c:v>12</c:v>
                </c:pt>
                <c:pt idx="41">
                  <c:v>15</c:v>
                </c:pt>
                <c:pt idx="42">
                  <c:v>10</c:v>
                </c:pt>
                <c:pt idx="43">
                  <c:v>9</c:v>
                </c:pt>
                <c:pt idx="44">
                  <c:v>9</c:v>
                </c:pt>
                <c:pt idx="45">
                  <c:v>8</c:v>
                </c:pt>
                <c:pt idx="46">
                  <c:v>8</c:v>
                </c:pt>
                <c:pt idx="47">
                  <c:v>11</c:v>
                </c:pt>
                <c:pt idx="48">
                  <c:v>11</c:v>
                </c:pt>
                <c:pt idx="49">
                  <c:v>9</c:v>
                </c:pt>
                <c:pt idx="50">
                  <c:v>7</c:v>
                </c:pt>
                <c:pt idx="51">
                  <c:v>10</c:v>
                </c:pt>
                <c:pt idx="52">
                  <c:v>11</c:v>
                </c:pt>
                <c:pt idx="53">
                  <c:v>10</c:v>
                </c:pt>
                <c:pt idx="54">
                  <c:v>14</c:v>
                </c:pt>
                <c:pt idx="55">
                  <c:v>14</c:v>
                </c:pt>
                <c:pt idx="56">
                  <c:v>13</c:v>
                </c:pt>
                <c:pt idx="57">
                  <c:v>6</c:v>
                </c:pt>
                <c:pt idx="58">
                  <c:v>8</c:v>
                </c:pt>
                <c:pt idx="59">
                  <c:v>9</c:v>
                </c:pt>
                <c:pt idx="60">
                  <c:v>16</c:v>
                </c:pt>
                <c:pt idx="61">
                  <c:v>17</c:v>
                </c:pt>
                <c:pt idx="62">
                  <c:v>14</c:v>
                </c:pt>
                <c:pt idx="63">
                  <c:v>14</c:v>
                </c:pt>
                <c:pt idx="64">
                  <c:v>11</c:v>
                </c:pt>
                <c:pt idx="65">
                  <c:v>21</c:v>
                </c:pt>
                <c:pt idx="66">
                  <c:v>18</c:v>
                </c:pt>
                <c:pt idx="67">
                  <c:v>21</c:v>
                </c:pt>
                <c:pt idx="68">
                  <c:v>15</c:v>
                </c:pt>
                <c:pt idx="69">
                  <c:v>14</c:v>
                </c:pt>
                <c:pt idx="70">
                  <c:v>17</c:v>
                </c:pt>
                <c:pt idx="71">
                  <c:v>17</c:v>
                </c:pt>
                <c:pt idx="72">
                  <c:v>15</c:v>
                </c:pt>
                <c:pt idx="73">
                  <c:v>12</c:v>
                </c:pt>
                <c:pt idx="74">
                  <c:v>9</c:v>
                </c:pt>
                <c:pt idx="75">
                  <c:v>18</c:v>
                </c:pt>
                <c:pt idx="76">
                  <c:v>8</c:v>
                </c:pt>
                <c:pt idx="77">
                  <c:v>7</c:v>
                </c:pt>
                <c:pt idx="78">
                  <c:v>7</c:v>
                </c:pt>
                <c:pt idx="79">
                  <c:v>11</c:v>
                </c:pt>
                <c:pt idx="80">
                  <c:v>9</c:v>
                </c:pt>
                <c:pt idx="81">
                  <c:v>16</c:v>
                </c:pt>
                <c:pt idx="82">
                  <c:v>21</c:v>
                </c:pt>
                <c:pt idx="83">
                  <c:v>22</c:v>
                </c:pt>
                <c:pt idx="84">
                  <c:v>26</c:v>
                </c:pt>
                <c:pt idx="85">
                  <c:v>27</c:v>
                </c:pt>
                <c:pt idx="86">
                  <c:v>27</c:v>
                </c:pt>
                <c:pt idx="87">
                  <c:v>23</c:v>
                </c:pt>
                <c:pt idx="88">
                  <c:v>19</c:v>
                </c:pt>
                <c:pt idx="89">
                  <c:v>19</c:v>
                </c:pt>
                <c:pt idx="90">
                  <c:v>14</c:v>
                </c:pt>
                <c:pt idx="91">
                  <c:v>13</c:v>
                </c:pt>
                <c:pt idx="92">
                  <c:v>13</c:v>
                </c:pt>
                <c:pt idx="93">
                  <c:v>11</c:v>
                </c:pt>
                <c:pt idx="94">
                  <c:v>6</c:v>
                </c:pt>
                <c:pt idx="95">
                  <c:v>4</c:v>
                </c:pt>
                <c:pt idx="96">
                  <c:v>4</c:v>
                </c:pt>
                <c:pt idx="97">
                  <c:v>5</c:v>
                </c:pt>
                <c:pt idx="98">
                  <c:v>7</c:v>
                </c:pt>
                <c:pt idx="99">
                  <c:v>11</c:v>
                </c:pt>
                <c:pt idx="100">
                  <c:v>17</c:v>
                </c:pt>
                <c:pt idx="101">
                  <c:v>13</c:v>
                </c:pt>
                <c:pt idx="102">
                  <c:v>17</c:v>
                </c:pt>
                <c:pt idx="103">
                  <c:v>16</c:v>
                </c:pt>
                <c:pt idx="104">
                  <c:v>11</c:v>
                </c:pt>
                <c:pt idx="105">
                  <c:v>14</c:v>
                </c:pt>
                <c:pt idx="106">
                  <c:v>13</c:v>
                </c:pt>
                <c:pt idx="107">
                  <c:v>9</c:v>
                </c:pt>
                <c:pt idx="108">
                  <c:v>10</c:v>
                </c:pt>
                <c:pt idx="109">
                  <c:v>8</c:v>
                </c:pt>
                <c:pt idx="110">
                  <c:v>7</c:v>
                </c:pt>
                <c:pt idx="111">
                  <c:v>6</c:v>
                </c:pt>
                <c:pt idx="112">
                  <c:v>8</c:v>
                </c:pt>
                <c:pt idx="113">
                  <c:v>8</c:v>
                </c:pt>
                <c:pt idx="114">
                  <c:v>17</c:v>
                </c:pt>
                <c:pt idx="115">
                  <c:v>18</c:v>
                </c:pt>
                <c:pt idx="116">
                  <c:v>18</c:v>
                </c:pt>
                <c:pt idx="117">
                  <c:v>14</c:v>
                </c:pt>
                <c:pt idx="118">
                  <c:v>12</c:v>
                </c:pt>
                <c:pt idx="119">
                  <c:v>10</c:v>
                </c:pt>
                <c:pt idx="120">
                  <c:v>15</c:v>
                </c:pt>
                <c:pt idx="121">
                  <c:v>11</c:v>
                </c:pt>
                <c:pt idx="122">
                  <c:v>12</c:v>
                </c:pt>
                <c:pt idx="123">
                  <c:v>13</c:v>
                </c:pt>
                <c:pt idx="124">
                  <c:v>11</c:v>
                </c:pt>
                <c:pt idx="125">
                  <c:v>17</c:v>
                </c:pt>
                <c:pt idx="126">
                  <c:v>17</c:v>
                </c:pt>
                <c:pt idx="127">
                  <c:v>17</c:v>
                </c:pt>
                <c:pt idx="128">
                  <c:v>15</c:v>
                </c:pt>
                <c:pt idx="129">
                  <c:v>13</c:v>
                </c:pt>
                <c:pt idx="130">
                  <c:v>14</c:v>
                </c:pt>
                <c:pt idx="131">
                  <c:v>12</c:v>
                </c:pt>
                <c:pt idx="132">
                  <c:v>8</c:v>
                </c:pt>
                <c:pt idx="133">
                  <c:v>8</c:v>
                </c:pt>
                <c:pt idx="134">
                  <c:v>5</c:v>
                </c:pt>
                <c:pt idx="135">
                  <c:v>5</c:v>
                </c:pt>
                <c:pt idx="136">
                  <c:v>6</c:v>
                </c:pt>
                <c:pt idx="137">
                  <c:v>10</c:v>
                </c:pt>
                <c:pt idx="138">
                  <c:v>12</c:v>
                </c:pt>
                <c:pt idx="139">
                  <c:v>11</c:v>
                </c:pt>
                <c:pt idx="140">
                  <c:v>11</c:v>
                </c:pt>
                <c:pt idx="141">
                  <c:v>11</c:v>
                </c:pt>
                <c:pt idx="142">
                  <c:v>8</c:v>
                </c:pt>
                <c:pt idx="143">
                  <c:v>19</c:v>
                </c:pt>
                <c:pt idx="144">
                  <c:v>20</c:v>
                </c:pt>
                <c:pt idx="145">
                  <c:v>18</c:v>
                </c:pt>
                <c:pt idx="146">
                  <c:v>20</c:v>
                </c:pt>
                <c:pt idx="147">
                  <c:v>18</c:v>
                </c:pt>
                <c:pt idx="148">
                  <c:v>23</c:v>
                </c:pt>
                <c:pt idx="149">
                  <c:v>23</c:v>
                </c:pt>
                <c:pt idx="150">
                  <c:v>24</c:v>
                </c:pt>
                <c:pt idx="151">
                  <c:v>24</c:v>
                </c:pt>
                <c:pt idx="152">
                  <c:v>22</c:v>
                </c:pt>
                <c:pt idx="153">
                  <c:v>23</c:v>
                </c:pt>
                <c:pt idx="154">
                  <c:v>23</c:v>
                </c:pt>
                <c:pt idx="155">
                  <c:v>18</c:v>
                </c:pt>
                <c:pt idx="156">
                  <c:v>16</c:v>
                </c:pt>
                <c:pt idx="157">
                  <c:v>15</c:v>
                </c:pt>
                <c:pt idx="158">
                  <c:v>13</c:v>
                </c:pt>
                <c:pt idx="159">
                  <c:v>14</c:v>
                </c:pt>
                <c:pt idx="160">
                  <c:v>11</c:v>
                </c:pt>
                <c:pt idx="161">
                  <c:v>16</c:v>
                </c:pt>
                <c:pt idx="162">
                  <c:v>14</c:v>
                </c:pt>
                <c:pt idx="163">
                  <c:v>14</c:v>
                </c:pt>
                <c:pt idx="164">
                  <c:v>10</c:v>
                </c:pt>
                <c:pt idx="165">
                  <c:v>13</c:v>
                </c:pt>
                <c:pt idx="166">
                  <c:v>11</c:v>
                </c:pt>
                <c:pt idx="167">
                  <c:v>7</c:v>
                </c:pt>
                <c:pt idx="168">
                  <c:v>6</c:v>
                </c:pt>
                <c:pt idx="169">
                  <c:v>11</c:v>
                </c:pt>
                <c:pt idx="170">
                  <c:v>13</c:v>
                </c:pt>
                <c:pt idx="171">
                  <c:v>11</c:v>
                </c:pt>
                <c:pt idx="172">
                  <c:v>13</c:v>
                </c:pt>
                <c:pt idx="173">
                  <c:v>13</c:v>
                </c:pt>
                <c:pt idx="174">
                  <c:v>10</c:v>
                </c:pt>
                <c:pt idx="175">
                  <c:v>11</c:v>
                </c:pt>
                <c:pt idx="176">
                  <c:v>10</c:v>
                </c:pt>
                <c:pt idx="177">
                  <c:v>12</c:v>
                </c:pt>
                <c:pt idx="178">
                  <c:v>14</c:v>
                </c:pt>
                <c:pt idx="179">
                  <c:v>11</c:v>
                </c:pt>
                <c:pt idx="180">
                  <c:v>9</c:v>
                </c:pt>
                <c:pt idx="181">
                  <c:v>9</c:v>
                </c:pt>
                <c:pt idx="182">
                  <c:v>10</c:v>
                </c:pt>
                <c:pt idx="183">
                  <c:v>14</c:v>
                </c:pt>
                <c:pt idx="184">
                  <c:v>19</c:v>
                </c:pt>
                <c:pt idx="185">
                  <c:v>19</c:v>
                </c:pt>
                <c:pt idx="186">
                  <c:v>21</c:v>
                </c:pt>
                <c:pt idx="187">
                  <c:v>19</c:v>
                </c:pt>
                <c:pt idx="188">
                  <c:v>20</c:v>
                </c:pt>
                <c:pt idx="189">
                  <c:v>19</c:v>
                </c:pt>
                <c:pt idx="190">
                  <c:v>20</c:v>
                </c:pt>
                <c:pt idx="191">
                  <c:v>20</c:v>
                </c:pt>
                <c:pt idx="192">
                  <c:v>22</c:v>
                </c:pt>
                <c:pt idx="193">
                  <c:v>21</c:v>
                </c:pt>
                <c:pt idx="194">
                  <c:v>27</c:v>
                </c:pt>
                <c:pt idx="195">
                  <c:v>30</c:v>
                </c:pt>
                <c:pt idx="196">
                  <c:v>27</c:v>
                </c:pt>
                <c:pt idx="197">
                  <c:v>28</c:v>
                </c:pt>
                <c:pt idx="198">
                  <c:v>28</c:v>
                </c:pt>
                <c:pt idx="199">
                  <c:v>29</c:v>
                </c:pt>
                <c:pt idx="200">
                  <c:v>31</c:v>
                </c:pt>
                <c:pt idx="201">
                  <c:v>30</c:v>
                </c:pt>
                <c:pt idx="202">
                  <c:v>30</c:v>
                </c:pt>
                <c:pt idx="203">
                  <c:v>30</c:v>
                </c:pt>
                <c:pt idx="204">
                  <c:v>29</c:v>
                </c:pt>
                <c:pt idx="205">
                  <c:v>27</c:v>
                </c:pt>
                <c:pt idx="206">
                  <c:v>24</c:v>
                </c:pt>
                <c:pt idx="207">
                  <c:v>24</c:v>
                </c:pt>
                <c:pt idx="208">
                  <c:v>23</c:v>
                </c:pt>
                <c:pt idx="209">
                  <c:v>27</c:v>
                </c:pt>
                <c:pt idx="210">
                  <c:v>26</c:v>
                </c:pt>
                <c:pt idx="211">
                  <c:v>25</c:v>
                </c:pt>
                <c:pt idx="212">
                  <c:v>25</c:v>
                </c:pt>
                <c:pt idx="213">
                  <c:v>16</c:v>
                </c:pt>
                <c:pt idx="214">
                  <c:v>13</c:v>
                </c:pt>
                <c:pt idx="215">
                  <c:v>12</c:v>
                </c:pt>
                <c:pt idx="216">
                  <c:v>11</c:v>
                </c:pt>
                <c:pt idx="217">
                  <c:v>17</c:v>
                </c:pt>
                <c:pt idx="218">
                  <c:v>21</c:v>
                </c:pt>
                <c:pt idx="219">
                  <c:v>19</c:v>
                </c:pt>
                <c:pt idx="220">
                  <c:v>16</c:v>
                </c:pt>
                <c:pt idx="221">
                  <c:v>18</c:v>
                </c:pt>
                <c:pt idx="222">
                  <c:v>17</c:v>
                </c:pt>
                <c:pt idx="223">
                  <c:v>19</c:v>
                </c:pt>
                <c:pt idx="224">
                  <c:v>21</c:v>
                </c:pt>
                <c:pt idx="225">
                  <c:v>21</c:v>
                </c:pt>
                <c:pt idx="226">
                  <c:v>19</c:v>
                </c:pt>
                <c:pt idx="227">
                  <c:v>21</c:v>
                </c:pt>
                <c:pt idx="228">
                  <c:v>20</c:v>
                </c:pt>
                <c:pt idx="229">
                  <c:v>24</c:v>
                </c:pt>
                <c:pt idx="230">
                  <c:v>22</c:v>
                </c:pt>
                <c:pt idx="231">
                  <c:v>22</c:v>
                </c:pt>
                <c:pt idx="232">
                  <c:v>21</c:v>
                </c:pt>
                <c:pt idx="233">
                  <c:v>24</c:v>
                </c:pt>
                <c:pt idx="234">
                  <c:v>22</c:v>
                </c:pt>
                <c:pt idx="235">
                  <c:v>22</c:v>
                </c:pt>
                <c:pt idx="236">
                  <c:v>23</c:v>
                </c:pt>
                <c:pt idx="237">
                  <c:v>21</c:v>
                </c:pt>
                <c:pt idx="238">
                  <c:v>24</c:v>
                </c:pt>
                <c:pt idx="239">
                  <c:v>24</c:v>
                </c:pt>
                <c:pt idx="240">
                  <c:v>26</c:v>
                </c:pt>
                <c:pt idx="241">
                  <c:v>26</c:v>
                </c:pt>
                <c:pt idx="242">
                  <c:v>26</c:v>
                </c:pt>
                <c:pt idx="243">
                  <c:v>26</c:v>
                </c:pt>
                <c:pt idx="244">
                  <c:v>25</c:v>
                </c:pt>
                <c:pt idx="245">
                  <c:v>27</c:v>
                </c:pt>
                <c:pt idx="246">
                  <c:v>27</c:v>
                </c:pt>
                <c:pt idx="247">
                  <c:v>22</c:v>
                </c:pt>
                <c:pt idx="248">
                  <c:v>29</c:v>
                </c:pt>
                <c:pt idx="249">
                  <c:v>29</c:v>
                </c:pt>
                <c:pt idx="250">
                  <c:v>27</c:v>
                </c:pt>
                <c:pt idx="251">
                  <c:v>30</c:v>
                </c:pt>
                <c:pt idx="252">
                  <c:v>22</c:v>
                </c:pt>
                <c:pt idx="253">
                  <c:v>22</c:v>
                </c:pt>
                <c:pt idx="254">
                  <c:v>21</c:v>
                </c:pt>
                <c:pt idx="255">
                  <c:v>25</c:v>
                </c:pt>
                <c:pt idx="256">
                  <c:v>23</c:v>
                </c:pt>
                <c:pt idx="257">
                  <c:v>20</c:v>
                </c:pt>
                <c:pt idx="258">
                  <c:v>18</c:v>
                </c:pt>
                <c:pt idx="259">
                  <c:v>16</c:v>
                </c:pt>
                <c:pt idx="260">
                  <c:v>19</c:v>
                </c:pt>
                <c:pt idx="261">
                  <c:v>24</c:v>
                </c:pt>
                <c:pt idx="262">
                  <c:v>26</c:v>
                </c:pt>
                <c:pt idx="263">
                  <c:v>27</c:v>
                </c:pt>
                <c:pt idx="264">
                  <c:v>23</c:v>
                </c:pt>
                <c:pt idx="265">
                  <c:v>22</c:v>
                </c:pt>
                <c:pt idx="266">
                  <c:v>18</c:v>
                </c:pt>
                <c:pt idx="267">
                  <c:v>19</c:v>
                </c:pt>
                <c:pt idx="268">
                  <c:v>15</c:v>
                </c:pt>
                <c:pt idx="269">
                  <c:v>15</c:v>
                </c:pt>
                <c:pt idx="270">
                  <c:v>16</c:v>
                </c:pt>
                <c:pt idx="271">
                  <c:v>13</c:v>
                </c:pt>
                <c:pt idx="272">
                  <c:v>13</c:v>
                </c:pt>
                <c:pt idx="273">
                  <c:v>21</c:v>
                </c:pt>
                <c:pt idx="274">
                  <c:v>20</c:v>
                </c:pt>
                <c:pt idx="275">
                  <c:v>23</c:v>
                </c:pt>
                <c:pt idx="276">
                  <c:v>23</c:v>
                </c:pt>
                <c:pt idx="277">
                  <c:v>20</c:v>
                </c:pt>
                <c:pt idx="278">
                  <c:v>22</c:v>
                </c:pt>
                <c:pt idx="279">
                  <c:v>18</c:v>
                </c:pt>
                <c:pt idx="280">
                  <c:v>19</c:v>
                </c:pt>
                <c:pt idx="281">
                  <c:v>17</c:v>
                </c:pt>
                <c:pt idx="282">
                  <c:v>14</c:v>
                </c:pt>
                <c:pt idx="283">
                  <c:v>17</c:v>
                </c:pt>
                <c:pt idx="284">
                  <c:v>17</c:v>
                </c:pt>
                <c:pt idx="285">
                  <c:v>18</c:v>
                </c:pt>
                <c:pt idx="286">
                  <c:v>17</c:v>
                </c:pt>
                <c:pt idx="287">
                  <c:v>21</c:v>
                </c:pt>
                <c:pt idx="288">
                  <c:v>23</c:v>
                </c:pt>
                <c:pt idx="289">
                  <c:v>22</c:v>
                </c:pt>
                <c:pt idx="290">
                  <c:v>23</c:v>
                </c:pt>
                <c:pt idx="291">
                  <c:v>24</c:v>
                </c:pt>
                <c:pt idx="292">
                  <c:v>29</c:v>
                </c:pt>
                <c:pt idx="293">
                  <c:v>29</c:v>
                </c:pt>
                <c:pt idx="294">
                  <c:v>28</c:v>
                </c:pt>
                <c:pt idx="295">
                  <c:v>28</c:v>
                </c:pt>
                <c:pt idx="296">
                  <c:v>29</c:v>
                </c:pt>
                <c:pt idx="297">
                  <c:v>26</c:v>
                </c:pt>
                <c:pt idx="298">
                  <c:v>30</c:v>
                </c:pt>
                <c:pt idx="299">
                  <c:v>24</c:v>
                </c:pt>
                <c:pt idx="300">
                  <c:v>19</c:v>
                </c:pt>
                <c:pt idx="301">
                  <c:v>18</c:v>
                </c:pt>
                <c:pt idx="302">
                  <c:v>18</c:v>
                </c:pt>
                <c:pt idx="303">
                  <c:v>18</c:v>
                </c:pt>
                <c:pt idx="304">
                  <c:v>15</c:v>
                </c:pt>
                <c:pt idx="305">
                  <c:v>14</c:v>
                </c:pt>
                <c:pt idx="306">
                  <c:v>17</c:v>
                </c:pt>
                <c:pt idx="307">
                  <c:v>13</c:v>
                </c:pt>
                <c:pt idx="308">
                  <c:v>11</c:v>
                </c:pt>
                <c:pt idx="309">
                  <c:v>11</c:v>
                </c:pt>
                <c:pt idx="310">
                  <c:v>12</c:v>
                </c:pt>
                <c:pt idx="311">
                  <c:v>15</c:v>
                </c:pt>
                <c:pt idx="312">
                  <c:v>22</c:v>
                </c:pt>
                <c:pt idx="313">
                  <c:v>22</c:v>
                </c:pt>
                <c:pt idx="314">
                  <c:v>20</c:v>
                </c:pt>
                <c:pt idx="315">
                  <c:v>20</c:v>
                </c:pt>
                <c:pt idx="316">
                  <c:v>20</c:v>
                </c:pt>
                <c:pt idx="317">
                  <c:v>19</c:v>
                </c:pt>
                <c:pt idx="318">
                  <c:v>21</c:v>
                </c:pt>
                <c:pt idx="319">
                  <c:v>23</c:v>
                </c:pt>
                <c:pt idx="320">
                  <c:v>15</c:v>
                </c:pt>
                <c:pt idx="321">
                  <c:v>19</c:v>
                </c:pt>
                <c:pt idx="322">
                  <c:v>16</c:v>
                </c:pt>
                <c:pt idx="323">
                  <c:v>13</c:v>
                </c:pt>
                <c:pt idx="324">
                  <c:v>16</c:v>
                </c:pt>
                <c:pt idx="325">
                  <c:v>18</c:v>
                </c:pt>
                <c:pt idx="326">
                  <c:v>20</c:v>
                </c:pt>
                <c:pt idx="327">
                  <c:v>24</c:v>
                </c:pt>
                <c:pt idx="328">
                  <c:v>26</c:v>
                </c:pt>
                <c:pt idx="329">
                  <c:v>21</c:v>
                </c:pt>
                <c:pt idx="330">
                  <c:v>22</c:v>
                </c:pt>
                <c:pt idx="331">
                  <c:v>27</c:v>
                </c:pt>
                <c:pt idx="332">
                  <c:v>20</c:v>
                </c:pt>
                <c:pt idx="333">
                  <c:v>17</c:v>
                </c:pt>
                <c:pt idx="334">
                  <c:v>23</c:v>
                </c:pt>
                <c:pt idx="335">
                  <c:v>21</c:v>
                </c:pt>
                <c:pt idx="336">
                  <c:v>15</c:v>
                </c:pt>
                <c:pt idx="337">
                  <c:v>18</c:v>
                </c:pt>
                <c:pt idx="338">
                  <c:v>18</c:v>
                </c:pt>
                <c:pt idx="339">
                  <c:v>13</c:v>
                </c:pt>
                <c:pt idx="340">
                  <c:v>14</c:v>
                </c:pt>
                <c:pt idx="341">
                  <c:v>7</c:v>
                </c:pt>
                <c:pt idx="342">
                  <c:v>7</c:v>
                </c:pt>
                <c:pt idx="343">
                  <c:v>7</c:v>
                </c:pt>
                <c:pt idx="344">
                  <c:v>8</c:v>
                </c:pt>
                <c:pt idx="345">
                  <c:v>9</c:v>
                </c:pt>
                <c:pt idx="346">
                  <c:v>14</c:v>
                </c:pt>
                <c:pt idx="347">
                  <c:v>15</c:v>
                </c:pt>
                <c:pt idx="348">
                  <c:v>17</c:v>
                </c:pt>
                <c:pt idx="349">
                  <c:v>19</c:v>
                </c:pt>
                <c:pt idx="350">
                  <c:v>21</c:v>
                </c:pt>
                <c:pt idx="351">
                  <c:v>20</c:v>
                </c:pt>
                <c:pt idx="352">
                  <c:v>19</c:v>
                </c:pt>
                <c:pt idx="353">
                  <c:v>20</c:v>
                </c:pt>
                <c:pt idx="354">
                  <c:v>20</c:v>
                </c:pt>
                <c:pt idx="355">
                  <c:v>20</c:v>
                </c:pt>
                <c:pt idx="356">
                  <c:v>18</c:v>
                </c:pt>
                <c:pt idx="357">
                  <c:v>20</c:v>
                </c:pt>
                <c:pt idx="358">
                  <c:v>14</c:v>
                </c:pt>
                <c:pt idx="359">
                  <c:v>14</c:v>
                </c:pt>
                <c:pt idx="360">
                  <c:v>12</c:v>
                </c:pt>
                <c:pt idx="361">
                  <c:v>12</c:v>
                </c:pt>
                <c:pt idx="362">
                  <c:v>22</c:v>
                </c:pt>
                <c:pt idx="363">
                  <c:v>23</c:v>
                </c:pt>
                <c:pt idx="364">
                  <c:v>24</c:v>
                </c:pt>
                <c:pt idx="365">
                  <c:v>28</c:v>
                </c:pt>
                <c:pt idx="366">
                  <c:v>26</c:v>
                </c:pt>
                <c:pt idx="367">
                  <c:v>25</c:v>
                </c:pt>
                <c:pt idx="368">
                  <c:v>27</c:v>
                </c:pt>
                <c:pt idx="369">
                  <c:v>25</c:v>
                </c:pt>
                <c:pt idx="370">
                  <c:v>23</c:v>
                </c:pt>
                <c:pt idx="371">
                  <c:v>23</c:v>
                </c:pt>
                <c:pt idx="372">
                  <c:v>23</c:v>
                </c:pt>
                <c:pt idx="373">
                  <c:v>24</c:v>
                </c:pt>
                <c:pt idx="374">
                  <c:v>23</c:v>
                </c:pt>
                <c:pt idx="375">
                  <c:v>27</c:v>
                </c:pt>
                <c:pt idx="376">
                  <c:v>26</c:v>
                </c:pt>
                <c:pt idx="377">
                  <c:v>19</c:v>
                </c:pt>
                <c:pt idx="378">
                  <c:v>24</c:v>
                </c:pt>
                <c:pt idx="379">
                  <c:v>21</c:v>
                </c:pt>
                <c:pt idx="380">
                  <c:v>10</c:v>
                </c:pt>
                <c:pt idx="381">
                  <c:v>12</c:v>
                </c:pt>
                <c:pt idx="382">
                  <c:v>13</c:v>
                </c:pt>
                <c:pt idx="383">
                  <c:v>12</c:v>
                </c:pt>
                <c:pt idx="384">
                  <c:v>8</c:v>
                </c:pt>
                <c:pt idx="385">
                  <c:v>17</c:v>
                </c:pt>
                <c:pt idx="386">
                  <c:v>13</c:v>
                </c:pt>
                <c:pt idx="387">
                  <c:v>17</c:v>
                </c:pt>
                <c:pt idx="388">
                  <c:v>16</c:v>
                </c:pt>
                <c:pt idx="389">
                  <c:v>17</c:v>
                </c:pt>
                <c:pt idx="390">
                  <c:v>13</c:v>
                </c:pt>
                <c:pt idx="391">
                  <c:v>16</c:v>
                </c:pt>
                <c:pt idx="392">
                  <c:v>17</c:v>
                </c:pt>
                <c:pt idx="393">
                  <c:v>20</c:v>
                </c:pt>
                <c:pt idx="394">
                  <c:v>16</c:v>
                </c:pt>
                <c:pt idx="395">
                  <c:v>23</c:v>
                </c:pt>
                <c:pt idx="396">
                  <c:v>16</c:v>
                </c:pt>
                <c:pt idx="397">
                  <c:v>15</c:v>
                </c:pt>
                <c:pt idx="398">
                  <c:v>11</c:v>
                </c:pt>
                <c:pt idx="399">
                  <c:v>16</c:v>
                </c:pt>
                <c:pt idx="400">
                  <c:v>19</c:v>
                </c:pt>
                <c:pt idx="401">
                  <c:v>18</c:v>
                </c:pt>
                <c:pt idx="402">
                  <c:v>24</c:v>
                </c:pt>
                <c:pt idx="403">
                  <c:v>27</c:v>
                </c:pt>
                <c:pt idx="404">
                  <c:v>26</c:v>
                </c:pt>
                <c:pt idx="405">
                  <c:v>26</c:v>
                </c:pt>
                <c:pt idx="406">
                  <c:v>24</c:v>
                </c:pt>
                <c:pt idx="407">
                  <c:v>25</c:v>
                </c:pt>
                <c:pt idx="408">
                  <c:v>19</c:v>
                </c:pt>
                <c:pt idx="409">
                  <c:v>16</c:v>
                </c:pt>
                <c:pt idx="410">
                  <c:v>16</c:v>
                </c:pt>
                <c:pt idx="411">
                  <c:v>17</c:v>
                </c:pt>
                <c:pt idx="412">
                  <c:v>17</c:v>
                </c:pt>
                <c:pt idx="413">
                  <c:v>17</c:v>
                </c:pt>
                <c:pt idx="414">
                  <c:v>16</c:v>
                </c:pt>
                <c:pt idx="415">
                  <c:v>12</c:v>
                </c:pt>
                <c:pt idx="416">
                  <c:v>6</c:v>
                </c:pt>
                <c:pt idx="417">
                  <c:v>6</c:v>
                </c:pt>
                <c:pt idx="418">
                  <c:v>6</c:v>
                </c:pt>
                <c:pt idx="419">
                  <c:v>10</c:v>
                </c:pt>
                <c:pt idx="420">
                  <c:v>19</c:v>
                </c:pt>
                <c:pt idx="421">
                  <c:v>21</c:v>
                </c:pt>
                <c:pt idx="422">
                  <c:v>20</c:v>
                </c:pt>
                <c:pt idx="423">
                  <c:v>16</c:v>
                </c:pt>
                <c:pt idx="424">
                  <c:v>14</c:v>
                </c:pt>
                <c:pt idx="425">
                  <c:v>12</c:v>
                </c:pt>
                <c:pt idx="426">
                  <c:v>10</c:v>
                </c:pt>
                <c:pt idx="427">
                  <c:v>12</c:v>
                </c:pt>
                <c:pt idx="428">
                  <c:v>11</c:v>
                </c:pt>
                <c:pt idx="429">
                  <c:v>11</c:v>
                </c:pt>
                <c:pt idx="430">
                  <c:v>16</c:v>
                </c:pt>
                <c:pt idx="431">
                  <c:v>17</c:v>
                </c:pt>
                <c:pt idx="432">
                  <c:v>16</c:v>
                </c:pt>
                <c:pt idx="433">
                  <c:v>17</c:v>
                </c:pt>
                <c:pt idx="434">
                  <c:v>15</c:v>
                </c:pt>
                <c:pt idx="435">
                  <c:v>15</c:v>
                </c:pt>
                <c:pt idx="436">
                  <c:v>12</c:v>
                </c:pt>
                <c:pt idx="437">
                  <c:v>19</c:v>
                </c:pt>
                <c:pt idx="438">
                  <c:v>15</c:v>
                </c:pt>
                <c:pt idx="439">
                  <c:v>15</c:v>
                </c:pt>
                <c:pt idx="440">
                  <c:v>9</c:v>
                </c:pt>
                <c:pt idx="441">
                  <c:v>9</c:v>
                </c:pt>
                <c:pt idx="442">
                  <c:v>11</c:v>
                </c:pt>
                <c:pt idx="443">
                  <c:v>18</c:v>
                </c:pt>
                <c:pt idx="444">
                  <c:v>16</c:v>
                </c:pt>
                <c:pt idx="445">
                  <c:v>16</c:v>
                </c:pt>
                <c:pt idx="446">
                  <c:v>16</c:v>
                </c:pt>
                <c:pt idx="447">
                  <c:v>19</c:v>
                </c:pt>
                <c:pt idx="448">
                  <c:v>13</c:v>
                </c:pt>
                <c:pt idx="449">
                  <c:v>14</c:v>
                </c:pt>
                <c:pt idx="450">
                  <c:v>15</c:v>
                </c:pt>
                <c:pt idx="451">
                  <c:v>15</c:v>
                </c:pt>
                <c:pt idx="452">
                  <c:v>15</c:v>
                </c:pt>
                <c:pt idx="453">
                  <c:v>9</c:v>
                </c:pt>
                <c:pt idx="454">
                  <c:v>14</c:v>
                </c:pt>
                <c:pt idx="455">
                  <c:v>17</c:v>
                </c:pt>
                <c:pt idx="456">
                  <c:v>12</c:v>
                </c:pt>
                <c:pt idx="457">
                  <c:v>12</c:v>
                </c:pt>
                <c:pt idx="458">
                  <c:v>10</c:v>
                </c:pt>
                <c:pt idx="459">
                  <c:v>15</c:v>
                </c:pt>
                <c:pt idx="460">
                  <c:v>17</c:v>
                </c:pt>
                <c:pt idx="461">
                  <c:v>19</c:v>
                </c:pt>
                <c:pt idx="462">
                  <c:v>19</c:v>
                </c:pt>
                <c:pt idx="463">
                  <c:v>15</c:v>
                </c:pt>
                <c:pt idx="464">
                  <c:v>10</c:v>
                </c:pt>
                <c:pt idx="465">
                  <c:v>12</c:v>
                </c:pt>
                <c:pt idx="466">
                  <c:v>16</c:v>
                </c:pt>
                <c:pt idx="467">
                  <c:v>17</c:v>
                </c:pt>
                <c:pt idx="468">
                  <c:v>20</c:v>
                </c:pt>
                <c:pt idx="469">
                  <c:v>21</c:v>
                </c:pt>
                <c:pt idx="470">
                  <c:v>20</c:v>
                </c:pt>
                <c:pt idx="471">
                  <c:v>22</c:v>
                </c:pt>
                <c:pt idx="472">
                  <c:v>22</c:v>
                </c:pt>
                <c:pt idx="473">
                  <c:v>23</c:v>
                </c:pt>
                <c:pt idx="474">
                  <c:v>23</c:v>
                </c:pt>
                <c:pt idx="475">
                  <c:v>24</c:v>
                </c:pt>
                <c:pt idx="476">
                  <c:v>17</c:v>
                </c:pt>
                <c:pt idx="477">
                  <c:v>20</c:v>
                </c:pt>
                <c:pt idx="478">
                  <c:v>17</c:v>
                </c:pt>
                <c:pt idx="479">
                  <c:v>22</c:v>
                </c:pt>
                <c:pt idx="480">
                  <c:v>21</c:v>
                </c:pt>
                <c:pt idx="481">
                  <c:v>24</c:v>
                </c:pt>
                <c:pt idx="482">
                  <c:v>18</c:v>
                </c:pt>
                <c:pt idx="483">
                  <c:v>20</c:v>
                </c:pt>
                <c:pt idx="484">
                  <c:v>19</c:v>
                </c:pt>
                <c:pt idx="485">
                  <c:v>16</c:v>
                </c:pt>
                <c:pt idx="486">
                  <c:v>14</c:v>
                </c:pt>
                <c:pt idx="487">
                  <c:v>14</c:v>
                </c:pt>
                <c:pt idx="488">
                  <c:v>15</c:v>
                </c:pt>
                <c:pt idx="489">
                  <c:v>19</c:v>
                </c:pt>
                <c:pt idx="490">
                  <c:v>22</c:v>
                </c:pt>
                <c:pt idx="491">
                  <c:v>20</c:v>
                </c:pt>
                <c:pt idx="492">
                  <c:v>23</c:v>
                </c:pt>
                <c:pt idx="493">
                  <c:v>24</c:v>
                </c:pt>
                <c:pt idx="494">
                  <c:v>16</c:v>
                </c:pt>
                <c:pt idx="495">
                  <c:v>13</c:v>
                </c:pt>
                <c:pt idx="496">
                  <c:v>14</c:v>
                </c:pt>
                <c:pt idx="497">
                  <c:v>15</c:v>
                </c:pt>
                <c:pt idx="498">
                  <c:v>17</c:v>
                </c:pt>
                <c:pt idx="499">
                  <c:v>21</c:v>
                </c:pt>
                <c:pt idx="500">
                  <c:v>18</c:v>
                </c:pt>
                <c:pt idx="501">
                  <c:v>21</c:v>
                </c:pt>
                <c:pt idx="502">
                  <c:v>19</c:v>
                </c:pt>
                <c:pt idx="503">
                  <c:v>29</c:v>
                </c:pt>
                <c:pt idx="504">
                  <c:v>28</c:v>
                </c:pt>
                <c:pt idx="505">
                  <c:v>28</c:v>
                </c:pt>
                <c:pt idx="506">
                  <c:v>28</c:v>
                </c:pt>
                <c:pt idx="507">
                  <c:v>26</c:v>
                </c:pt>
                <c:pt idx="508">
                  <c:v>17</c:v>
                </c:pt>
                <c:pt idx="509">
                  <c:v>20</c:v>
                </c:pt>
                <c:pt idx="510">
                  <c:v>19</c:v>
                </c:pt>
                <c:pt idx="511">
                  <c:v>20</c:v>
                </c:pt>
                <c:pt idx="512">
                  <c:v>22</c:v>
                </c:pt>
                <c:pt idx="513">
                  <c:v>26</c:v>
                </c:pt>
                <c:pt idx="514">
                  <c:v>28</c:v>
                </c:pt>
                <c:pt idx="515">
                  <c:v>28</c:v>
                </c:pt>
                <c:pt idx="516">
                  <c:v>22</c:v>
                </c:pt>
                <c:pt idx="517">
                  <c:v>23</c:v>
                </c:pt>
                <c:pt idx="518">
                  <c:v>20</c:v>
                </c:pt>
                <c:pt idx="519">
                  <c:v>28</c:v>
                </c:pt>
                <c:pt idx="520">
                  <c:v>26</c:v>
                </c:pt>
                <c:pt idx="521">
                  <c:v>22</c:v>
                </c:pt>
                <c:pt idx="522">
                  <c:v>21</c:v>
                </c:pt>
                <c:pt idx="523">
                  <c:v>14</c:v>
                </c:pt>
                <c:pt idx="524">
                  <c:v>9</c:v>
                </c:pt>
                <c:pt idx="525">
                  <c:v>10</c:v>
                </c:pt>
                <c:pt idx="526">
                  <c:v>11</c:v>
                </c:pt>
                <c:pt idx="527">
                  <c:v>12</c:v>
                </c:pt>
                <c:pt idx="528">
                  <c:v>26</c:v>
                </c:pt>
                <c:pt idx="529">
                  <c:v>16</c:v>
                </c:pt>
                <c:pt idx="530">
                  <c:v>10</c:v>
                </c:pt>
                <c:pt idx="531">
                  <c:v>8</c:v>
                </c:pt>
                <c:pt idx="532">
                  <c:v>6</c:v>
                </c:pt>
                <c:pt idx="533">
                  <c:v>6</c:v>
                </c:pt>
                <c:pt idx="534">
                  <c:v>9</c:v>
                </c:pt>
                <c:pt idx="535">
                  <c:v>12</c:v>
                </c:pt>
                <c:pt idx="536">
                  <c:v>9</c:v>
                </c:pt>
                <c:pt idx="537">
                  <c:v>7</c:v>
                </c:pt>
                <c:pt idx="538">
                  <c:v>8</c:v>
                </c:pt>
                <c:pt idx="539">
                  <c:v>7</c:v>
                </c:pt>
                <c:pt idx="540">
                  <c:v>10</c:v>
                </c:pt>
                <c:pt idx="541">
                  <c:v>8</c:v>
                </c:pt>
                <c:pt idx="542">
                  <c:v>8</c:v>
                </c:pt>
                <c:pt idx="543">
                  <c:v>12</c:v>
                </c:pt>
                <c:pt idx="544">
                  <c:v>13</c:v>
                </c:pt>
                <c:pt idx="545">
                  <c:v>10</c:v>
                </c:pt>
                <c:pt idx="546">
                  <c:v>13</c:v>
                </c:pt>
                <c:pt idx="547">
                  <c:v>9</c:v>
                </c:pt>
                <c:pt idx="548">
                  <c:v>9</c:v>
                </c:pt>
                <c:pt idx="549">
                  <c:v>6</c:v>
                </c:pt>
                <c:pt idx="550">
                  <c:v>9</c:v>
                </c:pt>
                <c:pt idx="551">
                  <c:v>6</c:v>
                </c:pt>
                <c:pt idx="552">
                  <c:v>12</c:v>
                </c:pt>
                <c:pt idx="553">
                  <c:v>17</c:v>
                </c:pt>
                <c:pt idx="554">
                  <c:v>19</c:v>
                </c:pt>
                <c:pt idx="555">
                  <c:v>14</c:v>
                </c:pt>
                <c:pt idx="556">
                  <c:v>14</c:v>
                </c:pt>
                <c:pt idx="557">
                  <c:v>13</c:v>
                </c:pt>
                <c:pt idx="558">
                  <c:v>12</c:v>
                </c:pt>
                <c:pt idx="559">
                  <c:v>15</c:v>
                </c:pt>
                <c:pt idx="560">
                  <c:v>15</c:v>
                </c:pt>
                <c:pt idx="561">
                  <c:v>17</c:v>
                </c:pt>
                <c:pt idx="562">
                  <c:v>16</c:v>
                </c:pt>
                <c:pt idx="563">
                  <c:v>18</c:v>
                </c:pt>
                <c:pt idx="564">
                  <c:v>23</c:v>
                </c:pt>
                <c:pt idx="565">
                  <c:v>22</c:v>
                </c:pt>
                <c:pt idx="566">
                  <c:v>20</c:v>
                </c:pt>
                <c:pt idx="567">
                  <c:v>18</c:v>
                </c:pt>
                <c:pt idx="568">
                  <c:v>17</c:v>
                </c:pt>
                <c:pt idx="569">
                  <c:v>18</c:v>
                </c:pt>
                <c:pt idx="570">
                  <c:v>20</c:v>
                </c:pt>
                <c:pt idx="571">
                  <c:v>22</c:v>
                </c:pt>
                <c:pt idx="572">
                  <c:v>23</c:v>
                </c:pt>
                <c:pt idx="573">
                  <c:v>21</c:v>
                </c:pt>
                <c:pt idx="574">
                  <c:v>19</c:v>
                </c:pt>
                <c:pt idx="575">
                  <c:v>15</c:v>
                </c:pt>
                <c:pt idx="576">
                  <c:v>18</c:v>
                </c:pt>
                <c:pt idx="577">
                  <c:v>17</c:v>
                </c:pt>
                <c:pt idx="578">
                  <c:v>19</c:v>
                </c:pt>
                <c:pt idx="579">
                  <c:v>16</c:v>
                </c:pt>
                <c:pt idx="580">
                  <c:v>16</c:v>
                </c:pt>
                <c:pt idx="581">
                  <c:v>15</c:v>
                </c:pt>
                <c:pt idx="582">
                  <c:v>14</c:v>
                </c:pt>
                <c:pt idx="583">
                  <c:v>14</c:v>
                </c:pt>
                <c:pt idx="584">
                  <c:v>14</c:v>
                </c:pt>
                <c:pt idx="585">
                  <c:v>14</c:v>
                </c:pt>
                <c:pt idx="586">
                  <c:v>18</c:v>
                </c:pt>
                <c:pt idx="587">
                  <c:v>15</c:v>
                </c:pt>
                <c:pt idx="588">
                  <c:v>17</c:v>
                </c:pt>
                <c:pt idx="589">
                  <c:v>14</c:v>
                </c:pt>
                <c:pt idx="590">
                  <c:v>20</c:v>
                </c:pt>
                <c:pt idx="591">
                  <c:v>19</c:v>
                </c:pt>
                <c:pt idx="592">
                  <c:v>17</c:v>
                </c:pt>
                <c:pt idx="593">
                  <c:v>18</c:v>
                </c:pt>
                <c:pt idx="594">
                  <c:v>22</c:v>
                </c:pt>
                <c:pt idx="595">
                  <c:v>21</c:v>
                </c:pt>
                <c:pt idx="596">
                  <c:v>23</c:v>
                </c:pt>
                <c:pt idx="597">
                  <c:v>21</c:v>
                </c:pt>
                <c:pt idx="598">
                  <c:v>19</c:v>
                </c:pt>
                <c:pt idx="599">
                  <c:v>20</c:v>
                </c:pt>
                <c:pt idx="600">
                  <c:v>20</c:v>
                </c:pt>
                <c:pt idx="601">
                  <c:v>21</c:v>
                </c:pt>
                <c:pt idx="602">
                  <c:v>24</c:v>
                </c:pt>
                <c:pt idx="603">
                  <c:v>23</c:v>
                </c:pt>
                <c:pt idx="604">
                  <c:v>22</c:v>
                </c:pt>
                <c:pt idx="605">
                  <c:v>19</c:v>
                </c:pt>
                <c:pt idx="606">
                  <c:v>20</c:v>
                </c:pt>
                <c:pt idx="607">
                  <c:v>20</c:v>
                </c:pt>
                <c:pt idx="608">
                  <c:v>21</c:v>
                </c:pt>
                <c:pt idx="609">
                  <c:v>23</c:v>
                </c:pt>
                <c:pt idx="610">
                  <c:v>24</c:v>
                </c:pt>
                <c:pt idx="611">
                  <c:v>21</c:v>
                </c:pt>
                <c:pt idx="612">
                  <c:v>23</c:v>
                </c:pt>
                <c:pt idx="613">
                  <c:v>22</c:v>
                </c:pt>
                <c:pt idx="614">
                  <c:v>21</c:v>
                </c:pt>
                <c:pt idx="615">
                  <c:v>24</c:v>
                </c:pt>
                <c:pt idx="616">
                  <c:v>28</c:v>
                </c:pt>
                <c:pt idx="617">
                  <c:v>27</c:v>
                </c:pt>
                <c:pt idx="618">
                  <c:v>27</c:v>
                </c:pt>
                <c:pt idx="619">
                  <c:v>28</c:v>
                </c:pt>
                <c:pt idx="620">
                  <c:v>26</c:v>
                </c:pt>
                <c:pt idx="621">
                  <c:v>27</c:v>
                </c:pt>
                <c:pt idx="622">
                  <c:v>28</c:v>
                </c:pt>
                <c:pt idx="623">
                  <c:v>27</c:v>
                </c:pt>
                <c:pt idx="624">
                  <c:v>29</c:v>
                </c:pt>
                <c:pt idx="625">
                  <c:v>23</c:v>
                </c:pt>
                <c:pt idx="626">
                  <c:v>23</c:v>
                </c:pt>
                <c:pt idx="627">
                  <c:v>23</c:v>
                </c:pt>
                <c:pt idx="628">
                  <c:v>24</c:v>
                </c:pt>
                <c:pt idx="629">
                  <c:v>22</c:v>
                </c:pt>
                <c:pt idx="630">
                  <c:v>24</c:v>
                </c:pt>
                <c:pt idx="631">
                  <c:v>20</c:v>
                </c:pt>
                <c:pt idx="632">
                  <c:v>22</c:v>
                </c:pt>
                <c:pt idx="633">
                  <c:v>20</c:v>
                </c:pt>
                <c:pt idx="634">
                  <c:v>20</c:v>
                </c:pt>
                <c:pt idx="635">
                  <c:v>21</c:v>
                </c:pt>
                <c:pt idx="636">
                  <c:v>28</c:v>
                </c:pt>
                <c:pt idx="637">
                  <c:v>28</c:v>
                </c:pt>
                <c:pt idx="638">
                  <c:v>29</c:v>
                </c:pt>
                <c:pt idx="639">
                  <c:v>29</c:v>
                </c:pt>
                <c:pt idx="640">
                  <c:v>19</c:v>
                </c:pt>
                <c:pt idx="641">
                  <c:v>21</c:v>
                </c:pt>
                <c:pt idx="642">
                  <c:v>22</c:v>
                </c:pt>
                <c:pt idx="643">
                  <c:v>18</c:v>
                </c:pt>
                <c:pt idx="644">
                  <c:v>17</c:v>
                </c:pt>
                <c:pt idx="645">
                  <c:v>12</c:v>
                </c:pt>
                <c:pt idx="646">
                  <c:v>15</c:v>
                </c:pt>
                <c:pt idx="647">
                  <c:v>15</c:v>
                </c:pt>
                <c:pt idx="648">
                  <c:v>12</c:v>
                </c:pt>
                <c:pt idx="649">
                  <c:v>20</c:v>
                </c:pt>
                <c:pt idx="650">
                  <c:v>16</c:v>
                </c:pt>
                <c:pt idx="651">
                  <c:v>25</c:v>
                </c:pt>
                <c:pt idx="652">
                  <c:v>25</c:v>
                </c:pt>
                <c:pt idx="653">
                  <c:v>18</c:v>
                </c:pt>
                <c:pt idx="654">
                  <c:v>17</c:v>
                </c:pt>
                <c:pt idx="655">
                  <c:v>15</c:v>
                </c:pt>
                <c:pt idx="656">
                  <c:v>11</c:v>
                </c:pt>
                <c:pt idx="657">
                  <c:v>8</c:v>
                </c:pt>
                <c:pt idx="658">
                  <c:v>13</c:v>
                </c:pt>
                <c:pt idx="659">
                  <c:v>12</c:v>
                </c:pt>
                <c:pt idx="660">
                  <c:v>15</c:v>
                </c:pt>
                <c:pt idx="661">
                  <c:v>15</c:v>
                </c:pt>
                <c:pt idx="662">
                  <c:v>17</c:v>
                </c:pt>
                <c:pt idx="663">
                  <c:v>20</c:v>
                </c:pt>
                <c:pt idx="664">
                  <c:v>18</c:v>
                </c:pt>
                <c:pt idx="665">
                  <c:v>17</c:v>
                </c:pt>
                <c:pt idx="666">
                  <c:v>17</c:v>
                </c:pt>
                <c:pt idx="667">
                  <c:v>20</c:v>
                </c:pt>
                <c:pt idx="668">
                  <c:v>20</c:v>
                </c:pt>
                <c:pt idx="669">
                  <c:v>19</c:v>
                </c:pt>
                <c:pt idx="670">
                  <c:v>26</c:v>
                </c:pt>
                <c:pt idx="671">
                  <c:v>25</c:v>
                </c:pt>
                <c:pt idx="672">
                  <c:v>26</c:v>
                </c:pt>
                <c:pt idx="673">
                  <c:v>30</c:v>
                </c:pt>
                <c:pt idx="674">
                  <c:v>19</c:v>
                </c:pt>
                <c:pt idx="675">
                  <c:v>12</c:v>
                </c:pt>
                <c:pt idx="676">
                  <c:v>14</c:v>
                </c:pt>
                <c:pt idx="677">
                  <c:v>11</c:v>
                </c:pt>
                <c:pt idx="678">
                  <c:v>12</c:v>
                </c:pt>
                <c:pt idx="679">
                  <c:v>11</c:v>
                </c:pt>
                <c:pt idx="680">
                  <c:v>17</c:v>
                </c:pt>
                <c:pt idx="681">
                  <c:v>14</c:v>
                </c:pt>
                <c:pt idx="682">
                  <c:v>13</c:v>
                </c:pt>
                <c:pt idx="683">
                  <c:v>16</c:v>
                </c:pt>
                <c:pt idx="684">
                  <c:v>17</c:v>
                </c:pt>
                <c:pt idx="685">
                  <c:v>19</c:v>
                </c:pt>
                <c:pt idx="686">
                  <c:v>21</c:v>
                </c:pt>
                <c:pt idx="687">
                  <c:v>24</c:v>
                </c:pt>
                <c:pt idx="688">
                  <c:v>24</c:v>
                </c:pt>
                <c:pt idx="689">
                  <c:v>23</c:v>
                </c:pt>
                <c:pt idx="690">
                  <c:v>15</c:v>
                </c:pt>
                <c:pt idx="691">
                  <c:v>12</c:v>
                </c:pt>
                <c:pt idx="692">
                  <c:v>10</c:v>
                </c:pt>
                <c:pt idx="693">
                  <c:v>11</c:v>
                </c:pt>
                <c:pt idx="694">
                  <c:v>12</c:v>
                </c:pt>
                <c:pt idx="695">
                  <c:v>14</c:v>
                </c:pt>
                <c:pt idx="696">
                  <c:v>16</c:v>
                </c:pt>
                <c:pt idx="697">
                  <c:v>15</c:v>
                </c:pt>
                <c:pt idx="698">
                  <c:v>21</c:v>
                </c:pt>
                <c:pt idx="699">
                  <c:v>20</c:v>
                </c:pt>
                <c:pt idx="700">
                  <c:v>21</c:v>
                </c:pt>
                <c:pt idx="701">
                  <c:v>20</c:v>
                </c:pt>
                <c:pt idx="702">
                  <c:v>19</c:v>
                </c:pt>
                <c:pt idx="703">
                  <c:v>17</c:v>
                </c:pt>
                <c:pt idx="704">
                  <c:v>17</c:v>
                </c:pt>
                <c:pt idx="705">
                  <c:v>18</c:v>
                </c:pt>
                <c:pt idx="706">
                  <c:v>16</c:v>
                </c:pt>
                <c:pt idx="707">
                  <c:v>28</c:v>
                </c:pt>
                <c:pt idx="708">
                  <c:v>25</c:v>
                </c:pt>
                <c:pt idx="709">
                  <c:v>27</c:v>
                </c:pt>
                <c:pt idx="710">
                  <c:v>26</c:v>
                </c:pt>
                <c:pt idx="711">
                  <c:v>22</c:v>
                </c:pt>
                <c:pt idx="712">
                  <c:v>13</c:v>
                </c:pt>
                <c:pt idx="713">
                  <c:v>19</c:v>
                </c:pt>
                <c:pt idx="714">
                  <c:v>13</c:v>
                </c:pt>
                <c:pt idx="715">
                  <c:v>12</c:v>
                </c:pt>
                <c:pt idx="716">
                  <c:v>9</c:v>
                </c:pt>
                <c:pt idx="717">
                  <c:v>8</c:v>
                </c:pt>
                <c:pt idx="718">
                  <c:v>11</c:v>
                </c:pt>
                <c:pt idx="719">
                  <c:v>11</c:v>
                </c:pt>
                <c:pt idx="720">
                  <c:v>13</c:v>
                </c:pt>
                <c:pt idx="721">
                  <c:v>18</c:v>
                </c:pt>
                <c:pt idx="722">
                  <c:v>12</c:v>
                </c:pt>
                <c:pt idx="723">
                  <c:v>15</c:v>
                </c:pt>
                <c:pt idx="724">
                  <c:v>15</c:v>
                </c:pt>
                <c:pt idx="725">
                  <c:v>12</c:v>
                </c:pt>
                <c:pt idx="726">
                  <c:v>9</c:v>
                </c:pt>
                <c:pt idx="727">
                  <c:v>7</c:v>
                </c:pt>
                <c:pt idx="728">
                  <c:v>7</c:v>
                </c:pt>
                <c:pt idx="729">
                  <c:v>6</c:v>
                </c:pt>
                <c:pt idx="730">
                  <c:v>8</c:v>
                </c:pt>
                <c:pt idx="731">
                  <c:v>6</c:v>
                </c:pt>
                <c:pt idx="732">
                  <c:v>11</c:v>
                </c:pt>
                <c:pt idx="733">
                  <c:v>11</c:v>
                </c:pt>
                <c:pt idx="734">
                  <c:v>16</c:v>
                </c:pt>
                <c:pt idx="735">
                  <c:v>15</c:v>
                </c:pt>
                <c:pt idx="736">
                  <c:v>19</c:v>
                </c:pt>
                <c:pt idx="737">
                  <c:v>20</c:v>
                </c:pt>
                <c:pt idx="738">
                  <c:v>14</c:v>
                </c:pt>
                <c:pt idx="739">
                  <c:v>12</c:v>
                </c:pt>
                <c:pt idx="740">
                  <c:v>8</c:v>
                </c:pt>
                <c:pt idx="741">
                  <c:v>9</c:v>
                </c:pt>
                <c:pt idx="742">
                  <c:v>9</c:v>
                </c:pt>
                <c:pt idx="743">
                  <c:v>16</c:v>
                </c:pt>
                <c:pt idx="744">
                  <c:v>18</c:v>
                </c:pt>
                <c:pt idx="745">
                  <c:v>23</c:v>
                </c:pt>
                <c:pt idx="746">
                  <c:v>17</c:v>
                </c:pt>
                <c:pt idx="747">
                  <c:v>20</c:v>
                </c:pt>
                <c:pt idx="748">
                  <c:v>20</c:v>
                </c:pt>
                <c:pt idx="749">
                  <c:v>23</c:v>
                </c:pt>
                <c:pt idx="750">
                  <c:v>14</c:v>
                </c:pt>
                <c:pt idx="751">
                  <c:v>24</c:v>
                </c:pt>
                <c:pt idx="752">
                  <c:v>24</c:v>
                </c:pt>
                <c:pt idx="753">
                  <c:v>16</c:v>
                </c:pt>
                <c:pt idx="754">
                  <c:v>23</c:v>
                </c:pt>
                <c:pt idx="755">
                  <c:v>15</c:v>
                </c:pt>
                <c:pt idx="756">
                  <c:v>14</c:v>
                </c:pt>
                <c:pt idx="757">
                  <c:v>16</c:v>
                </c:pt>
                <c:pt idx="758">
                  <c:v>14</c:v>
                </c:pt>
                <c:pt idx="759">
                  <c:v>8</c:v>
                </c:pt>
                <c:pt idx="760">
                  <c:v>7</c:v>
                </c:pt>
                <c:pt idx="761">
                  <c:v>7</c:v>
                </c:pt>
                <c:pt idx="762">
                  <c:v>7</c:v>
                </c:pt>
                <c:pt idx="763">
                  <c:v>7</c:v>
                </c:pt>
                <c:pt idx="764">
                  <c:v>11</c:v>
                </c:pt>
                <c:pt idx="765">
                  <c:v>16</c:v>
                </c:pt>
                <c:pt idx="766">
                  <c:v>16</c:v>
                </c:pt>
                <c:pt idx="767">
                  <c:v>16</c:v>
                </c:pt>
                <c:pt idx="768">
                  <c:v>19</c:v>
                </c:pt>
                <c:pt idx="769">
                  <c:v>17</c:v>
                </c:pt>
                <c:pt idx="770">
                  <c:v>14</c:v>
                </c:pt>
                <c:pt idx="771">
                  <c:v>9</c:v>
                </c:pt>
                <c:pt idx="772">
                  <c:v>5</c:v>
                </c:pt>
                <c:pt idx="773">
                  <c:v>6</c:v>
                </c:pt>
                <c:pt idx="774">
                  <c:v>6</c:v>
                </c:pt>
                <c:pt idx="775">
                  <c:v>4</c:v>
                </c:pt>
                <c:pt idx="776">
                  <c:v>7</c:v>
                </c:pt>
                <c:pt idx="777">
                  <c:v>11</c:v>
                </c:pt>
                <c:pt idx="778">
                  <c:v>10</c:v>
                </c:pt>
                <c:pt idx="779">
                  <c:v>13</c:v>
                </c:pt>
                <c:pt idx="780">
                  <c:v>11</c:v>
                </c:pt>
                <c:pt idx="781">
                  <c:v>12</c:v>
                </c:pt>
                <c:pt idx="782">
                  <c:v>12</c:v>
                </c:pt>
                <c:pt idx="783">
                  <c:v>12</c:v>
                </c:pt>
                <c:pt idx="784">
                  <c:v>11</c:v>
                </c:pt>
                <c:pt idx="785">
                  <c:v>15</c:v>
                </c:pt>
                <c:pt idx="786">
                  <c:v>17</c:v>
                </c:pt>
                <c:pt idx="787">
                  <c:v>16</c:v>
                </c:pt>
                <c:pt idx="788">
                  <c:v>15</c:v>
                </c:pt>
                <c:pt idx="789">
                  <c:v>17</c:v>
                </c:pt>
                <c:pt idx="790">
                  <c:v>13</c:v>
                </c:pt>
                <c:pt idx="791">
                  <c:v>13</c:v>
                </c:pt>
                <c:pt idx="792">
                  <c:v>10</c:v>
                </c:pt>
                <c:pt idx="793">
                  <c:v>19</c:v>
                </c:pt>
                <c:pt idx="794">
                  <c:v>18</c:v>
                </c:pt>
                <c:pt idx="795">
                  <c:v>20</c:v>
                </c:pt>
                <c:pt idx="796">
                  <c:v>18</c:v>
                </c:pt>
                <c:pt idx="797">
                  <c:v>16</c:v>
                </c:pt>
                <c:pt idx="798">
                  <c:v>12</c:v>
                </c:pt>
                <c:pt idx="799">
                  <c:v>19</c:v>
                </c:pt>
                <c:pt idx="800">
                  <c:v>15</c:v>
                </c:pt>
                <c:pt idx="801">
                  <c:v>16</c:v>
                </c:pt>
                <c:pt idx="802">
                  <c:v>19</c:v>
                </c:pt>
                <c:pt idx="803">
                  <c:v>17</c:v>
                </c:pt>
                <c:pt idx="804">
                  <c:v>16</c:v>
                </c:pt>
                <c:pt idx="805">
                  <c:v>20</c:v>
                </c:pt>
                <c:pt idx="806">
                  <c:v>21</c:v>
                </c:pt>
                <c:pt idx="807">
                  <c:v>20</c:v>
                </c:pt>
                <c:pt idx="808">
                  <c:v>22</c:v>
                </c:pt>
                <c:pt idx="809">
                  <c:v>20</c:v>
                </c:pt>
                <c:pt idx="810">
                  <c:v>21</c:v>
                </c:pt>
                <c:pt idx="811">
                  <c:v>19</c:v>
                </c:pt>
                <c:pt idx="812">
                  <c:v>21</c:v>
                </c:pt>
                <c:pt idx="813">
                  <c:v>22</c:v>
                </c:pt>
                <c:pt idx="814">
                  <c:v>20</c:v>
                </c:pt>
                <c:pt idx="815">
                  <c:v>17</c:v>
                </c:pt>
                <c:pt idx="816">
                  <c:v>16</c:v>
                </c:pt>
                <c:pt idx="817">
                  <c:v>14</c:v>
                </c:pt>
                <c:pt idx="818">
                  <c:v>11</c:v>
                </c:pt>
                <c:pt idx="819">
                  <c:v>10</c:v>
                </c:pt>
                <c:pt idx="820">
                  <c:v>10</c:v>
                </c:pt>
                <c:pt idx="821">
                  <c:v>10</c:v>
                </c:pt>
                <c:pt idx="822">
                  <c:v>9</c:v>
                </c:pt>
                <c:pt idx="823">
                  <c:v>14</c:v>
                </c:pt>
                <c:pt idx="824">
                  <c:v>14</c:v>
                </c:pt>
                <c:pt idx="825">
                  <c:v>17</c:v>
                </c:pt>
                <c:pt idx="826">
                  <c:v>23</c:v>
                </c:pt>
                <c:pt idx="827">
                  <c:v>27</c:v>
                </c:pt>
                <c:pt idx="828">
                  <c:v>24</c:v>
                </c:pt>
                <c:pt idx="829">
                  <c:v>21</c:v>
                </c:pt>
                <c:pt idx="830">
                  <c:v>20</c:v>
                </c:pt>
                <c:pt idx="831">
                  <c:v>21</c:v>
                </c:pt>
                <c:pt idx="832">
                  <c:v>17</c:v>
                </c:pt>
                <c:pt idx="833">
                  <c:v>26</c:v>
                </c:pt>
                <c:pt idx="834">
                  <c:v>15</c:v>
                </c:pt>
                <c:pt idx="835">
                  <c:v>14</c:v>
                </c:pt>
                <c:pt idx="836">
                  <c:v>13</c:v>
                </c:pt>
                <c:pt idx="837">
                  <c:v>12</c:v>
                </c:pt>
                <c:pt idx="838">
                  <c:v>10</c:v>
                </c:pt>
                <c:pt idx="839">
                  <c:v>21</c:v>
                </c:pt>
                <c:pt idx="840">
                  <c:v>18</c:v>
                </c:pt>
                <c:pt idx="841">
                  <c:v>26</c:v>
                </c:pt>
                <c:pt idx="842">
                  <c:v>25</c:v>
                </c:pt>
                <c:pt idx="843">
                  <c:v>25</c:v>
                </c:pt>
                <c:pt idx="844">
                  <c:v>27</c:v>
                </c:pt>
                <c:pt idx="845">
                  <c:v>28</c:v>
                </c:pt>
                <c:pt idx="846">
                  <c:v>28</c:v>
                </c:pt>
                <c:pt idx="847">
                  <c:v>29</c:v>
                </c:pt>
                <c:pt idx="848">
                  <c:v>26</c:v>
                </c:pt>
                <c:pt idx="849">
                  <c:v>15</c:v>
                </c:pt>
                <c:pt idx="850">
                  <c:v>13</c:v>
                </c:pt>
                <c:pt idx="851">
                  <c:v>14</c:v>
                </c:pt>
                <c:pt idx="852">
                  <c:v>15</c:v>
                </c:pt>
                <c:pt idx="853">
                  <c:v>19</c:v>
                </c:pt>
                <c:pt idx="854">
                  <c:v>19</c:v>
                </c:pt>
                <c:pt idx="855">
                  <c:v>18</c:v>
                </c:pt>
                <c:pt idx="856">
                  <c:v>20</c:v>
                </c:pt>
                <c:pt idx="857">
                  <c:v>23</c:v>
                </c:pt>
                <c:pt idx="858">
                  <c:v>21</c:v>
                </c:pt>
                <c:pt idx="859">
                  <c:v>23</c:v>
                </c:pt>
                <c:pt idx="860">
                  <c:v>25</c:v>
                </c:pt>
                <c:pt idx="861">
                  <c:v>27</c:v>
                </c:pt>
                <c:pt idx="862">
                  <c:v>28</c:v>
                </c:pt>
                <c:pt idx="863">
                  <c:v>29</c:v>
                </c:pt>
                <c:pt idx="864">
                  <c:v>30</c:v>
                </c:pt>
                <c:pt idx="865">
                  <c:v>27</c:v>
                </c:pt>
                <c:pt idx="866">
                  <c:v>25</c:v>
                </c:pt>
                <c:pt idx="867">
                  <c:v>14</c:v>
                </c:pt>
                <c:pt idx="868">
                  <c:v>9</c:v>
                </c:pt>
                <c:pt idx="869">
                  <c:v>9</c:v>
                </c:pt>
                <c:pt idx="870">
                  <c:v>9</c:v>
                </c:pt>
                <c:pt idx="871">
                  <c:v>9</c:v>
                </c:pt>
                <c:pt idx="872">
                  <c:v>8</c:v>
                </c:pt>
                <c:pt idx="873">
                  <c:v>14</c:v>
                </c:pt>
                <c:pt idx="874">
                  <c:v>18</c:v>
                </c:pt>
                <c:pt idx="875">
                  <c:v>13</c:v>
                </c:pt>
                <c:pt idx="876">
                  <c:v>14</c:v>
                </c:pt>
                <c:pt idx="877">
                  <c:v>18</c:v>
                </c:pt>
                <c:pt idx="878">
                  <c:v>15</c:v>
                </c:pt>
                <c:pt idx="879">
                  <c:v>15</c:v>
                </c:pt>
                <c:pt idx="880">
                  <c:v>16</c:v>
                </c:pt>
                <c:pt idx="881">
                  <c:v>16</c:v>
                </c:pt>
                <c:pt idx="882">
                  <c:v>16</c:v>
                </c:pt>
                <c:pt idx="883">
                  <c:v>12</c:v>
                </c:pt>
                <c:pt idx="884">
                  <c:v>10</c:v>
                </c:pt>
                <c:pt idx="885">
                  <c:v>10</c:v>
                </c:pt>
                <c:pt idx="886">
                  <c:v>13</c:v>
                </c:pt>
                <c:pt idx="887">
                  <c:v>18</c:v>
                </c:pt>
                <c:pt idx="888">
                  <c:v>23</c:v>
                </c:pt>
                <c:pt idx="889">
                  <c:v>23</c:v>
                </c:pt>
                <c:pt idx="890">
                  <c:v>23</c:v>
                </c:pt>
                <c:pt idx="891">
                  <c:v>25</c:v>
                </c:pt>
                <c:pt idx="892">
                  <c:v>23</c:v>
                </c:pt>
                <c:pt idx="893">
                  <c:v>20</c:v>
                </c:pt>
                <c:pt idx="894">
                  <c:v>17</c:v>
                </c:pt>
                <c:pt idx="895">
                  <c:v>17</c:v>
                </c:pt>
                <c:pt idx="896">
                  <c:v>16</c:v>
                </c:pt>
                <c:pt idx="897">
                  <c:v>26</c:v>
                </c:pt>
                <c:pt idx="898">
                  <c:v>19</c:v>
                </c:pt>
                <c:pt idx="899">
                  <c:v>15</c:v>
                </c:pt>
                <c:pt idx="900">
                  <c:v>13</c:v>
                </c:pt>
                <c:pt idx="901">
                  <c:v>14</c:v>
                </c:pt>
                <c:pt idx="902">
                  <c:v>15</c:v>
                </c:pt>
                <c:pt idx="903">
                  <c:v>20</c:v>
                </c:pt>
                <c:pt idx="904">
                  <c:v>23</c:v>
                </c:pt>
                <c:pt idx="905">
                  <c:v>20</c:v>
                </c:pt>
                <c:pt idx="906">
                  <c:v>21</c:v>
                </c:pt>
                <c:pt idx="907">
                  <c:v>19</c:v>
                </c:pt>
                <c:pt idx="908">
                  <c:v>18</c:v>
                </c:pt>
                <c:pt idx="909">
                  <c:v>21</c:v>
                </c:pt>
                <c:pt idx="910">
                  <c:v>21</c:v>
                </c:pt>
                <c:pt idx="911">
                  <c:v>17</c:v>
                </c:pt>
                <c:pt idx="912">
                  <c:v>15</c:v>
                </c:pt>
                <c:pt idx="913">
                  <c:v>18</c:v>
                </c:pt>
                <c:pt idx="914">
                  <c:v>15</c:v>
                </c:pt>
                <c:pt idx="915">
                  <c:v>22</c:v>
                </c:pt>
                <c:pt idx="916">
                  <c:v>22</c:v>
                </c:pt>
                <c:pt idx="917">
                  <c:v>26</c:v>
                </c:pt>
                <c:pt idx="918">
                  <c:v>22</c:v>
                </c:pt>
                <c:pt idx="919">
                  <c:v>19</c:v>
                </c:pt>
                <c:pt idx="920">
                  <c:v>19</c:v>
                </c:pt>
                <c:pt idx="921">
                  <c:v>15</c:v>
                </c:pt>
                <c:pt idx="922">
                  <c:v>14</c:v>
                </c:pt>
                <c:pt idx="923">
                  <c:v>9</c:v>
                </c:pt>
                <c:pt idx="924">
                  <c:v>6</c:v>
                </c:pt>
                <c:pt idx="925">
                  <c:v>8</c:v>
                </c:pt>
                <c:pt idx="926">
                  <c:v>7</c:v>
                </c:pt>
                <c:pt idx="927">
                  <c:v>9</c:v>
                </c:pt>
                <c:pt idx="928">
                  <c:v>11</c:v>
                </c:pt>
                <c:pt idx="929">
                  <c:v>12</c:v>
                </c:pt>
                <c:pt idx="930">
                  <c:v>14</c:v>
                </c:pt>
                <c:pt idx="931">
                  <c:v>19</c:v>
                </c:pt>
                <c:pt idx="932">
                  <c:v>24</c:v>
                </c:pt>
                <c:pt idx="933">
                  <c:v>24</c:v>
                </c:pt>
                <c:pt idx="934">
                  <c:v>23</c:v>
                </c:pt>
                <c:pt idx="935">
                  <c:v>17</c:v>
                </c:pt>
                <c:pt idx="936">
                  <c:v>18</c:v>
                </c:pt>
                <c:pt idx="937">
                  <c:v>18</c:v>
                </c:pt>
                <c:pt idx="938">
                  <c:v>14</c:v>
                </c:pt>
                <c:pt idx="939">
                  <c:v>14</c:v>
                </c:pt>
                <c:pt idx="940">
                  <c:v>14</c:v>
                </c:pt>
                <c:pt idx="941">
                  <c:v>12</c:v>
                </c:pt>
                <c:pt idx="942">
                  <c:v>9</c:v>
                </c:pt>
                <c:pt idx="943">
                  <c:v>10</c:v>
                </c:pt>
                <c:pt idx="944">
                  <c:v>10</c:v>
                </c:pt>
                <c:pt idx="945">
                  <c:v>12</c:v>
                </c:pt>
                <c:pt idx="946">
                  <c:v>10</c:v>
                </c:pt>
                <c:pt idx="947">
                  <c:v>11</c:v>
                </c:pt>
                <c:pt idx="948">
                  <c:v>9</c:v>
                </c:pt>
                <c:pt idx="949">
                  <c:v>9</c:v>
                </c:pt>
                <c:pt idx="950">
                  <c:v>7</c:v>
                </c:pt>
                <c:pt idx="951">
                  <c:v>12</c:v>
                </c:pt>
                <c:pt idx="952">
                  <c:v>12</c:v>
                </c:pt>
                <c:pt idx="953">
                  <c:v>13</c:v>
                </c:pt>
                <c:pt idx="954">
                  <c:v>12</c:v>
                </c:pt>
                <c:pt idx="955">
                  <c:v>8</c:v>
                </c:pt>
                <c:pt idx="956">
                  <c:v>11</c:v>
                </c:pt>
                <c:pt idx="957">
                  <c:v>10</c:v>
                </c:pt>
                <c:pt idx="958">
                  <c:v>23</c:v>
                </c:pt>
                <c:pt idx="959">
                  <c:v>14</c:v>
                </c:pt>
                <c:pt idx="960">
                  <c:v>12</c:v>
                </c:pt>
                <c:pt idx="961">
                  <c:v>7</c:v>
                </c:pt>
                <c:pt idx="962">
                  <c:v>7</c:v>
                </c:pt>
                <c:pt idx="963">
                  <c:v>5</c:v>
                </c:pt>
                <c:pt idx="964">
                  <c:v>7</c:v>
                </c:pt>
                <c:pt idx="965">
                  <c:v>7</c:v>
                </c:pt>
                <c:pt idx="966">
                  <c:v>11</c:v>
                </c:pt>
                <c:pt idx="967">
                  <c:v>9</c:v>
                </c:pt>
                <c:pt idx="968">
                  <c:v>9</c:v>
                </c:pt>
                <c:pt idx="969">
                  <c:v>7</c:v>
                </c:pt>
                <c:pt idx="970">
                  <c:v>8</c:v>
                </c:pt>
                <c:pt idx="971">
                  <c:v>7</c:v>
                </c:pt>
                <c:pt idx="972">
                  <c:v>7</c:v>
                </c:pt>
                <c:pt idx="973">
                  <c:v>11</c:v>
                </c:pt>
                <c:pt idx="974">
                  <c:v>8</c:v>
                </c:pt>
                <c:pt idx="975">
                  <c:v>9</c:v>
                </c:pt>
                <c:pt idx="976">
                  <c:v>12</c:v>
                </c:pt>
                <c:pt idx="977">
                  <c:v>10</c:v>
                </c:pt>
                <c:pt idx="978">
                  <c:v>8</c:v>
                </c:pt>
                <c:pt idx="979">
                  <c:v>12</c:v>
                </c:pt>
                <c:pt idx="980">
                  <c:v>6</c:v>
                </c:pt>
                <c:pt idx="981">
                  <c:v>9</c:v>
                </c:pt>
                <c:pt idx="982">
                  <c:v>6</c:v>
                </c:pt>
                <c:pt idx="983">
                  <c:v>7</c:v>
                </c:pt>
                <c:pt idx="984">
                  <c:v>7</c:v>
                </c:pt>
                <c:pt idx="985">
                  <c:v>8</c:v>
                </c:pt>
                <c:pt idx="986">
                  <c:v>10</c:v>
                </c:pt>
                <c:pt idx="987">
                  <c:v>14</c:v>
                </c:pt>
                <c:pt idx="988">
                  <c:v>12</c:v>
                </c:pt>
                <c:pt idx="989">
                  <c:v>10</c:v>
                </c:pt>
                <c:pt idx="990">
                  <c:v>13</c:v>
                </c:pt>
                <c:pt idx="991">
                  <c:v>20</c:v>
                </c:pt>
                <c:pt idx="992">
                  <c:v>27</c:v>
                </c:pt>
                <c:pt idx="993">
                  <c:v>27</c:v>
                </c:pt>
                <c:pt idx="994">
                  <c:v>23</c:v>
                </c:pt>
                <c:pt idx="995">
                  <c:v>23</c:v>
                </c:pt>
                <c:pt idx="996">
                  <c:v>21</c:v>
                </c:pt>
                <c:pt idx="997">
                  <c:v>17</c:v>
                </c:pt>
                <c:pt idx="998">
                  <c:v>19</c:v>
                </c:pt>
                <c:pt idx="999">
                  <c:v>20</c:v>
                </c:pt>
                <c:pt idx="1000">
                  <c:v>17</c:v>
                </c:pt>
                <c:pt idx="1001">
                  <c:v>16</c:v>
                </c:pt>
                <c:pt idx="1002">
                  <c:v>16</c:v>
                </c:pt>
                <c:pt idx="1003">
                  <c:v>18</c:v>
                </c:pt>
                <c:pt idx="1004">
                  <c:v>14</c:v>
                </c:pt>
                <c:pt idx="1005">
                  <c:v>15</c:v>
                </c:pt>
                <c:pt idx="1006">
                  <c:v>14</c:v>
                </c:pt>
                <c:pt idx="1007">
                  <c:v>14</c:v>
                </c:pt>
                <c:pt idx="1008">
                  <c:v>13</c:v>
                </c:pt>
                <c:pt idx="1009">
                  <c:v>14</c:v>
                </c:pt>
                <c:pt idx="1010">
                  <c:v>14</c:v>
                </c:pt>
                <c:pt idx="1011">
                  <c:v>15</c:v>
                </c:pt>
                <c:pt idx="1012">
                  <c:v>8</c:v>
                </c:pt>
                <c:pt idx="1013">
                  <c:v>18</c:v>
                </c:pt>
                <c:pt idx="1014">
                  <c:v>20</c:v>
                </c:pt>
                <c:pt idx="1015">
                  <c:v>19</c:v>
                </c:pt>
                <c:pt idx="1016">
                  <c:v>18</c:v>
                </c:pt>
                <c:pt idx="1017">
                  <c:v>14</c:v>
                </c:pt>
                <c:pt idx="1018">
                  <c:v>11</c:v>
                </c:pt>
                <c:pt idx="1019">
                  <c:v>12</c:v>
                </c:pt>
                <c:pt idx="1020">
                  <c:v>15</c:v>
                </c:pt>
                <c:pt idx="1021">
                  <c:v>31</c:v>
                </c:pt>
                <c:pt idx="1022">
                  <c:v>27</c:v>
                </c:pt>
                <c:pt idx="1023">
                  <c:v>24</c:v>
                </c:pt>
                <c:pt idx="1024">
                  <c:v>26</c:v>
                </c:pt>
                <c:pt idx="1025">
                  <c:v>28</c:v>
                </c:pt>
                <c:pt idx="1026">
                  <c:v>24</c:v>
                </c:pt>
                <c:pt idx="1027">
                  <c:v>29</c:v>
                </c:pt>
                <c:pt idx="1028">
                  <c:v>29</c:v>
                </c:pt>
                <c:pt idx="1029">
                  <c:v>30</c:v>
                </c:pt>
                <c:pt idx="1030">
                  <c:v>27</c:v>
                </c:pt>
                <c:pt idx="1031">
                  <c:v>22</c:v>
                </c:pt>
                <c:pt idx="1032">
                  <c:v>22</c:v>
                </c:pt>
                <c:pt idx="1033">
                  <c:v>25</c:v>
                </c:pt>
                <c:pt idx="1034">
                  <c:v>23</c:v>
                </c:pt>
                <c:pt idx="1035">
                  <c:v>21</c:v>
                </c:pt>
                <c:pt idx="1036">
                  <c:v>21</c:v>
                </c:pt>
                <c:pt idx="1037">
                  <c:v>21</c:v>
                </c:pt>
                <c:pt idx="1038">
                  <c:v>20</c:v>
                </c:pt>
                <c:pt idx="1039">
                  <c:v>19</c:v>
                </c:pt>
                <c:pt idx="1040">
                  <c:v>19</c:v>
                </c:pt>
                <c:pt idx="1041">
                  <c:v>14</c:v>
                </c:pt>
                <c:pt idx="1042">
                  <c:v>20</c:v>
                </c:pt>
                <c:pt idx="1043">
                  <c:v>20</c:v>
                </c:pt>
                <c:pt idx="1044">
                  <c:v>26</c:v>
                </c:pt>
                <c:pt idx="1045">
                  <c:v>28</c:v>
                </c:pt>
                <c:pt idx="1046">
                  <c:v>25</c:v>
                </c:pt>
                <c:pt idx="1047">
                  <c:v>22</c:v>
                </c:pt>
                <c:pt idx="1048">
                  <c:v>20</c:v>
                </c:pt>
                <c:pt idx="1049">
                  <c:v>21</c:v>
                </c:pt>
                <c:pt idx="1050">
                  <c:v>19</c:v>
                </c:pt>
                <c:pt idx="1051">
                  <c:v>20</c:v>
                </c:pt>
                <c:pt idx="1052">
                  <c:v>17</c:v>
                </c:pt>
                <c:pt idx="1053">
                  <c:v>20</c:v>
                </c:pt>
                <c:pt idx="1054">
                  <c:v>18</c:v>
                </c:pt>
                <c:pt idx="1055">
                  <c:v>17</c:v>
                </c:pt>
                <c:pt idx="1056">
                  <c:v>16</c:v>
                </c:pt>
                <c:pt idx="1057">
                  <c:v>14</c:v>
                </c:pt>
                <c:pt idx="1058">
                  <c:v>16</c:v>
                </c:pt>
                <c:pt idx="1059">
                  <c:v>13</c:v>
                </c:pt>
                <c:pt idx="1060">
                  <c:v>13</c:v>
                </c:pt>
                <c:pt idx="1061">
                  <c:v>15</c:v>
                </c:pt>
                <c:pt idx="1062">
                  <c:v>11</c:v>
                </c:pt>
                <c:pt idx="1063">
                  <c:v>11</c:v>
                </c:pt>
                <c:pt idx="1064">
                  <c:v>10</c:v>
                </c:pt>
                <c:pt idx="1065">
                  <c:v>8</c:v>
                </c:pt>
                <c:pt idx="1066">
                  <c:v>10</c:v>
                </c:pt>
                <c:pt idx="1067">
                  <c:v>18</c:v>
                </c:pt>
                <c:pt idx="1068">
                  <c:v>21</c:v>
                </c:pt>
                <c:pt idx="1069">
                  <c:v>21</c:v>
                </c:pt>
                <c:pt idx="1070">
                  <c:v>23</c:v>
                </c:pt>
                <c:pt idx="1071">
                  <c:v>23</c:v>
                </c:pt>
                <c:pt idx="1072">
                  <c:v>23</c:v>
                </c:pt>
                <c:pt idx="1073">
                  <c:v>23</c:v>
                </c:pt>
                <c:pt idx="1074">
                  <c:v>23</c:v>
                </c:pt>
                <c:pt idx="1075">
                  <c:v>19</c:v>
                </c:pt>
                <c:pt idx="1076">
                  <c:v>17</c:v>
                </c:pt>
                <c:pt idx="1077">
                  <c:v>17</c:v>
                </c:pt>
                <c:pt idx="1078">
                  <c:v>23</c:v>
                </c:pt>
                <c:pt idx="1079">
                  <c:v>22</c:v>
                </c:pt>
                <c:pt idx="1080">
                  <c:v>22</c:v>
                </c:pt>
                <c:pt idx="1081">
                  <c:v>23</c:v>
                </c:pt>
                <c:pt idx="1082">
                  <c:v>17</c:v>
                </c:pt>
                <c:pt idx="1083">
                  <c:v>24</c:v>
                </c:pt>
                <c:pt idx="1084">
                  <c:v>32</c:v>
                </c:pt>
                <c:pt idx="1085">
                  <c:v>31</c:v>
                </c:pt>
                <c:pt idx="1086">
                  <c:v>30</c:v>
                </c:pt>
                <c:pt idx="1087">
                  <c:v>30</c:v>
                </c:pt>
                <c:pt idx="1088">
                  <c:v>27</c:v>
                </c:pt>
                <c:pt idx="1089">
                  <c:v>20</c:v>
                </c:pt>
                <c:pt idx="1090">
                  <c:v>19</c:v>
                </c:pt>
                <c:pt idx="1091">
                  <c:v>18</c:v>
                </c:pt>
                <c:pt idx="1092">
                  <c:v>18</c:v>
                </c:pt>
                <c:pt idx="1093">
                  <c:v>21</c:v>
                </c:pt>
                <c:pt idx="1094">
                  <c:v>23</c:v>
                </c:pt>
                <c:pt idx="1095">
                  <c:v>24</c:v>
                </c:pt>
                <c:pt idx="1096">
                  <c:v>19</c:v>
                </c:pt>
                <c:pt idx="1097">
                  <c:v>21</c:v>
                </c:pt>
                <c:pt idx="1098">
                  <c:v>18</c:v>
                </c:pt>
                <c:pt idx="1099">
                  <c:v>17</c:v>
                </c:pt>
                <c:pt idx="1100">
                  <c:v>16</c:v>
                </c:pt>
                <c:pt idx="1101">
                  <c:v>14</c:v>
                </c:pt>
                <c:pt idx="1102">
                  <c:v>17</c:v>
                </c:pt>
                <c:pt idx="1103">
                  <c:v>23</c:v>
                </c:pt>
                <c:pt idx="1104">
                  <c:v>22</c:v>
                </c:pt>
                <c:pt idx="1105">
                  <c:v>19</c:v>
                </c:pt>
                <c:pt idx="1106">
                  <c:v>21</c:v>
                </c:pt>
                <c:pt idx="1107">
                  <c:v>18</c:v>
                </c:pt>
                <c:pt idx="1108">
                  <c:v>12</c:v>
                </c:pt>
                <c:pt idx="1109">
                  <c:v>16</c:v>
                </c:pt>
                <c:pt idx="1110">
                  <c:v>21</c:v>
                </c:pt>
                <c:pt idx="1111">
                  <c:v>20</c:v>
                </c:pt>
                <c:pt idx="1112">
                  <c:v>20</c:v>
                </c:pt>
                <c:pt idx="1113">
                  <c:v>19</c:v>
                </c:pt>
                <c:pt idx="1114">
                  <c:v>16</c:v>
                </c:pt>
                <c:pt idx="1115">
                  <c:v>14</c:v>
                </c:pt>
                <c:pt idx="1116">
                  <c:v>20</c:v>
                </c:pt>
                <c:pt idx="1117">
                  <c:v>21</c:v>
                </c:pt>
                <c:pt idx="1118">
                  <c:v>23</c:v>
                </c:pt>
                <c:pt idx="1119">
                  <c:v>23</c:v>
                </c:pt>
                <c:pt idx="1120">
                  <c:v>21</c:v>
                </c:pt>
                <c:pt idx="1121">
                  <c:v>20</c:v>
                </c:pt>
                <c:pt idx="1122">
                  <c:v>20</c:v>
                </c:pt>
                <c:pt idx="1123">
                  <c:v>21</c:v>
                </c:pt>
                <c:pt idx="1124">
                  <c:v>15</c:v>
                </c:pt>
                <c:pt idx="1125">
                  <c:v>15</c:v>
                </c:pt>
                <c:pt idx="1126">
                  <c:v>15</c:v>
                </c:pt>
                <c:pt idx="1127">
                  <c:v>14</c:v>
                </c:pt>
                <c:pt idx="1128">
                  <c:v>11</c:v>
                </c:pt>
                <c:pt idx="1129">
                  <c:v>11</c:v>
                </c:pt>
                <c:pt idx="1130">
                  <c:v>10</c:v>
                </c:pt>
                <c:pt idx="1131">
                  <c:v>7</c:v>
                </c:pt>
                <c:pt idx="1132">
                  <c:v>7</c:v>
                </c:pt>
                <c:pt idx="1133">
                  <c:v>9</c:v>
                </c:pt>
                <c:pt idx="1134">
                  <c:v>9</c:v>
                </c:pt>
                <c:pt idx="1135">
                  <c:v>8</c:v>
                </c:pt>
                <c:pt idx="1136">
                  <c:v>8</c:v>
                </c:pt>
                <c:pt idx="1137">
                  <c:v>9</c:v>
                </c:pt>
                <c:pt idx="1138">
                  <c:v>12</c:v>
                </c:pt>
                <c:pt idx="1139">
                  <c:v>9</c:v>
                </c:pt>
                <c:pt idx="1140">
                  <c:v>7</c:v>
                </c:pt>
                <c:pt idx="1141">
                  <c:v>6</c:v>
                </c:pt>
                <c:pt idx="1142">
                  <c:v>4</c:v>
                </c:pt>
                <c:pt idx="1143">
                  <c:v>7</c:v>
                </c:pt>
                <c:pt idx="1144">
                  <c:v>12</c:v>
                </c:pt>
                <c:pt idx="1145">
                  <c:v>15</c:v>
                </c:pt>
                <c:pt idx="1146">
                  <c:v>15</c:v>
                </c:pt>
                <c:pt idx="1147">
                  <c:v>17</c:v>
                </c:pt>
                <c:pt idx="1148">
                  <c:v>11</c:v>
                </c:pt>
                <c:pt idx="1149">
                  <c:v>14</c:v>
                </c:pt>
                <c:pt idx="1150">
                  <c:v>14</c:v>
                </c:pt>
                <c:pt idx="1151">
                  <c:v>14</c:v>
                </c:pt>
                <c:pt idx="1152">
                  <c:v>15</c:v>
                </c:pt>
                <c:pt idx="1153">
                  <c:v>16</c:v>
                </c:pt>
                <c:pt idx="1154">
                  <c:v>19</c:v>
                </c:pt>
                <c:pt idx="1155">
                  <c:v>19</c:v>
                </c:pt>
                <c:pt idx="1156">
                  <c:v>19</c:v>
                </c:pt>
                <c:pt idx="1157">
                  <c:v>19</c:v>
                </c:pt>
                <c:pt idx="1158">
                  <c:v>19</c:v>
                </c:pt>
                <c:pt idx="1159">
                  <c:v>16</c:v>
                </c:pt>
                <c:pt idx="1160">
                  <c:v>12</c:v>
                </c:pt>
                <c:pt idx="1161">
                  <c:v>14</c:v>
                </c:pt>
                <c:pt idx="1162">
                  <c:v>17</c:v>
                </c:pt>
                <c:pt idx="1163">
                  <c:v>16</c:v>
                </c:pt>
                <c:pt idx="1164">
                  <c:v>14</c:v>
                </c:pt>
                <c:pt idx="1165">
                  <c:v>18</c:v>
                </c:pt>
                <c:pt idx="1166">
                  <c:v>27</c:v>
                </c:pt>
                <c:pt idx="1167">
                  <c:v>30</c:v>
                </c:pt>
                <c:pt idx="1168">
                  <c:v>30</c:v>
                </c:pt>
                <c:pt idx="1169">
                  <c:v>30</c:v>
                </c:pt>
                <c:pt idx="1170">
                  <c:v>29</c:v>
                </c:pt>
                <c:pt idx="1171">
                  <c:v>28</c:v>
                </c:pt>
                <c:pt idx="1172">
                  <c:v>28</c:v>
                </c:pt>
                <c:pt idx="1173">
                  <c:v>25</c:v>
                </c:pt>
                <c:pt idx="1174">
                  <c:v>22</c:v>
                </c:pt>
                <c:pt idx="1175">
                  <c:v>22</c:v>
                </c:pt>
                <c:pt idx="1176">
                  <c:v>23</c:v>
                </c:pt>
                <c:pt idx="1177">
                  <c:v>25</c:v>
                </c:pt>
                <c:pt idx="1178">
                  <c:v>25</c:v>
                </c:pt>
                <c:pt idx="1179">
                  <c:v>25</c:v>
                </c:pt>
                <c:pt idx="1180">
                  <c:v>25</c:v>
                </c:pt>
                <c:pt idx="1181">
                  <c:v>24</c:v>
                </c:pt>
                <c:pt idx="1182">
                  <c:v>24</c:v>
                </c:pt>
                <c:pt idx="1183">
                  <c:v>25</c:v>
                </c:pt>
                <c:pt idx="1184">
                  <c:v>22</c:v>
                </c:pt>
                <c:pt idx="1185">
                  <c:v>23</c:v>
                </c:pt>
                <c:pt idx="1186">
                  <c:v>22</c:v>
                </c:pt>
                <c:pt idx="1187">
                  <c:v>16</c:v>
                </c:pt>
                <c:pt idx="1188">
                  <c:v>19</c:v>
                </c:pt>
                <c:pt idx="1189">
                  <c:v>20</c:v>
                </c:pt>
                <c:pt idx="1190">
                  <c:v>19</c:v>
                </c:pt>
                <c:pt idx="1191">
                  <c:v>19</c:v>
                </c:pt>
                <c:pt idx="1192">
                  <c:v>22</c:v>
                </c:pt>
                <c:pt idx="1193">
                  <c:v>22</c:v>
                </c:pt>
                <c:pt idx="1194">
                  <c:v>21</c:v>
                </c:pt>
                <c:pt idx="1195">
                  <c:v>22</c:v>
                </c:pt>
                <c:pt idx="1196">
                  <c:v>22</c:v>
                </c:pt>
                <c:pt idx="1197">
                  <c:v>22</c:v>
                </c:pt>
                <c:pt idx="1198">
                  <c:v>20</c:v>
                </c:pt>
                <c:pt idx="1199">
                  <c:v>22</c:v>
                </c:pt>
                <c:pt idx="1200">
                  <c:v>23</c:v>
                </c:pt>
                <c:pt idx="1201">
                  <c:v>23</c:v>
                </c:pt>
                <c:pt idx="1202">
                  <c:v>23</c:v>
                </c:pt>
                <c:pt idx="1203">
                  <c:v>22</c:v>
                </c:pt>
                <c:pt idx="1204">
                  <c:v>17</c:v>
                </c:pt>
                <c:pt idx="1205">
                  <c:v>19</c:v>
                </c:pt>
                <c:pt idx="1206">
                  <c:v>16</c:v>
                </c:pt>
                <c:pt idx="1207">
                  <c:v>15</c:v>
                </c:pt>
                <c:pt idx="1208">
                  <c:v>14</c:v>
                </c:pt>
                <c:pt idx="1209">
                  <c:v>16</c:v>
                </c:pt>
                <c:pt idx="1210">
                  <c:v>17</c:v>
                </c:pt>
                <c:pt idx="1211">
                  <c:v>26</c:v>
                </c:pt>
                <c:pt idx="1212">
                  <c:v>26</c:v>
                </c:pt>
                <c:pt idx="1213">
                  <c:v>23</c:v>
                </c:pt>
                <c:pt idx="1214">
                  <c:v>24</c:v>
                </c:pt>
                <c:pt idx="1215">
                  <c:v>22</c:v>
                </c:pt>
                <c:pt idx="1216">
                  <c:v>16</c:v>
                </c:pt>
                <c:pt idx="1217">
                  <c:v>22</c:v>
                </c:pt>
                <c:pt idx="1218">
                  <c:v>21</c:v>
                </c:pt>
                <c:pt idx="1219">
                  <c:v>22</c:v>
                </c:pt>
                <c:pt idx="1220">
                  <c:v>28</c:v>
                </c:pt>
                <c:pt idx="1221">
                  <c:v>26</c:v>
                </c:pt>
                <c:pt idx="1222">
                  <c:v>25</c:v>
                </c:pt>
                <c:pt idx="1223">
                  <c:v>23</c:v>
                </c:pt>
                <c:pt idx="1224">
                  <c:v>23</c:v>
                </c:pt>
                <c:pt idx="1225">
                  <c:v>27</c:v>
                </c:pt>
                <c:pt idx="1226">
                  <c:v>32</c:v>
                </c:pt>
                <c:pt idx="1227">
                  <c:v>32</c:v>
                </c:pt>
                <c:pt idx="1228">
                  <c:v>31</c:v>
                </c:pt>
                <c:pt idx="1229">
                  <c:v>24</c:v>
                </c:pt>
                <c:pt idx="1230">
                  <c:v>23</c:v>
                </c:pt>
                <c:pt idx="1231">
                  <c:v>21</c:v>
                </c:pt>
                <c:pt idx="1232">
                  <c:v>22</c:v>
                </c:pt>
                <c:pt idx="1233">
                  <c:v>25</c:v>
                </c:pt>
                <c:pt idx="1234">
                  <c:v>27</c:v>
                </c:pt>
                <c:pt idx="1235">
                  <c:v>28</c:v>
                </c:pt>
                <c:pt idx="1236">
                  <c:v>28</c:v>
                </c:pt>
                <c:pt idx="1237">
                  <c:v>23</c:v>
                </c:pt>
                <c:pt idx="1238">
                  <c:v>19</c:v>
                </c:pt>
                <c:pt idx="1239">
                  <c:v>21</c:v>
                </c:pt>
                <c:pt idx="1240">
                  <c:v>21</c:v>
                </c:pt>
                <c:pt idx="1241">
                  <c:v>16</c:v>
                </c:pt>
                <c:pt idx="1242">
                  <c:v>17</c:v>
                </c:pt>
                <c:pt idx="1243">
                  <c:v>10</c:v>
                </c:pt>
                <c:pt idx="1244">
                  <c:v>11</c:v>
                </c:pt>
                <c:pt idx="1245">
                  <c:v>11</c:v>
                </c:pt>
                <c:pt idx="1246">
                  <c:v>12</c:v>
                </c:pt>
                <c:pt idx="1247">
                  <c:v>12</c:v>
                </c:pt>
                <c:pt idx="1248">
                  <c:v>13</c:v>
                </c:pt>
                <c:pt idx="1249">
                  <c:v>12</c:v>
                </c:pt>
                <c:pt idx="1250">
                  <c:v>10</c:v>
                </c:pt>
                <c:pt idx="1251">
                  <c:v>13</c:v>
                </c:pt>
                <c:pt idx="1252">
                  <c:v>20</c:v>
                </c:pt>
                <c:pt idx="1253">
                  <c:v>21</c:v>
                </c:pt>
                <c:pt idx="1254">
                  <c:v>18</c:v>
                </c:pt>
                <c:pt idx="1255">
                  <c:v>19</c:v>
                </c:pt>
                <c:pt idx="1256">
                  <c:v>19</c:v>
                </c:pt>
                <c:pt idx="1257">
                  <c:v>13</c:v>
                </c:pt>
                <c:pt idx="1258">
                  <c:v>15</c:v>
                </c:pt>
                <c:pt idx="1259">
                  <c:v>18</c:v>
                </c:pt>
                <c:pt idx="1260">
                  <c:v>17</c:v>
                </c:pt>
                <c:pt idx="1261">
                  <c:v>15</c:v>
                </c:pt>
                <c:pt idx="1262">
                  <c:v>18</c:v>
                </c:pt>
                <c:pt idx="1263">
                  <c:v>21</c:v>
                </c:pt>
                <c:pt idx="1264">
                  <c:v>23</c:v>
                </c:pt>
                <c:pt idx="1265">
                  <c:v>25</c:v>
                </c:pt>
                <c:pt idx="1266">
                  <c:v>20</c:v>
                </c:pt>
                <c:pt idx="1267">
                  <c:v>20</c:v>
                </c:pt>
                <c:pt idx="1268">
                  <c:v>22</c:v>
                </c:pt>
                <c:pt idx="1269">
                  <c:v>22</c:v>
                </c:pt>
                <c:pt idx="1270">
                  <c:v>20</c:v>
                </c:pt>
                <c:pt idx="1271">
                  <c:v>22</c:v>
                </c:pt>
                <c:pt idx="1272">
                  <c:v>10</c:v>
                </c:pt>
                <c:pt idx="1273">
                  <c:v>14</c:v>
                </c:pt>
                <c:pt idx="1274">
                  <c:v>12</c:v>
                </c:pt>
                <c:pt idx="1275">
                  <c:v>14</c:v>
                </c:pt>
                <c:pt idx="1276">
                  <c:v>10</c:v>
                </c:pt>
                <c:pt idx="1277">
                  <c:v>19</c:v>
                </c:pt>
                <c:pt idx="1278">
                  <c:v>13</c:v>
                </c:pt>
                <c:pt idx="1279">
                  <c:v>11</c:v>
                </c:pt>
                <c:pt idx="1280">
                  <c:v>12</c:v>
                </c:pt>
                <c:pt idx="1281">
                  <c:v>10</c:v>
                </c:pt>
                <c:pt idx="1282">
                  <c:v>9</c:v>
                </c:pt>
                <c:pt idx="1283">
                  <c:v>10</c:v>
                </c:pt>
                <c:pt idx="1284">
                  <c:v>10</c:v>
                </c:pt>
                <c:pt idx="1285">
                  <c:v>9</c:v>
                </c:pt>
                <c:pt idx="1286">
                  <c:v>9</c:v>
                </c:pt>
                <c:pt idx="1287">
                  <c:v>5</c:v>
                </c:pt>
                <c:pt idx="1288">
                  <c:v>5</c:v>
                </c:pt>
                <c:pt idx="1289">
                  <c:v>7</c:v>
                </c:pt>
                <c:pt idx="1290">
                  <c:v>12</c:v>
                </c:pt>
                <c:pt idx="1291">
                  <c:v>10</c:v>
                </c:pt>
                <c:pt idx="1292">
                  <c:v>11</c:v>
                </c:pt>
                <c:pt idx="1293">
                  <c:v>16</c:v>
                </c:pt>
                <c:pt idx="1294">
                  <c:v>17</c:v>
                </c:pt>
                <c:pt idx="1295">
                  <c:v>17</c:v>
                </c:pt>
                <c:pt idx="1296">
                  <c:v>17</c:v>
                </c:pt>
                <c:pt idx="1297">
                  <c:v>21</c:v>
                </c:pt>
                <c:pt idx="1298">
                  <c:v>20</c:v>
                </c:pt>
                <c:pt idx="1299">
                  <c:v>18</c:v>
                </c:pt>
                <c:pt idx="1300">
                  <c:v>20</c:v>
                </c:pt>
                <c:pt idx="1301">
                  <c:v>20</c:v>
                </c:pt>
                <c:pt idx="1302">
                  <c:v>18</c:v>
                </c:pt>
                <c:pt idx="1303">
                  <c:v>17</c:v>
                </c:pt>
                <c:pt idx="1304">
                  <c:v>20</c:v>
                </c:pt>
                <c:pt idx="1305">
                  <c:v>20</c:v>
                </c:pt>
                <c:pt idx="1306">
                  <c:v>24</c:v>
                </c:pt>
                <c:pt idx="1307">
                  <c:v>24</c:v>
                </c:pt>
                <c:pt idx="1308">
                  <c:v>26</c:v>
                </c:pt>
                <c:pt idx="1309">
                  <c:v>30</c:v>
                </c:pt>
                <c:pt idx="1310">
                  <c:v>29</c:v>
                </c:pt>
                <c:pt idx="1311">
                  <c:v>28</c:v>
                </c:pt>
                <c:pt idx="1312">
                  <c:v>25</c:v>
                </c:pt>
                <c:pt idx="1313">
                  <c:v>23</c:v>
                </c:pt>
                <c:pt idx="1314">
                  <c:v>26</c:v>
                </c:pt>
                <c:pt idx="1315">
                  <c:v>25</c:v>
                </c:pt>
                <c:pt idx="1316">
                  <c:v>16</c:v>
                </c:pt>
                <c:pt idx="1317">
                  <c:v>21</c:v>
                </c:pt>
                <c:pt idx="1318">
                  <c:v>19</c:v>
                </c:pt>
                <c:pt idx="1319">
                  <c:v>18</c:v>
                </c:pt>
                <c:pt idx="1320">
                  <c:v>15</c:v>
                </c:pt>
                <c:pt idx="1321">
                  <c:v>16</c:v>
                </c:pt>
                <c:pt idx="1322">
                  <c:v>12</c:v>
                </c:pt>
                <c:pt idx="1323">
                  <c:v>12</c:v>
                </c:pt>
                <c:pt idx="1324">
                  <c:v>12</c:v>
                </c:pt>
                <c:pt idx="1325">
                  <c:v>21</c:v>
                </c:pt>
                <c:pt idx="1326">
                  <c:v>25</c:v>
                </c:pt>
                <c:pt idx="1327">
                  <c:v>23</c:v>
                </c:pt>
                <c:pt idx="1328">
                  <c:v>22</c:v>
                </c:pt>
                <c:pt idx="1329">
                  <c:v>23</c:v>
                </c:pt>
                <c:pt idx="1330">
                  <c:v>22</c:v>
                </c:pt>
                <c:pt idx="1331">
                  <c:v>22</c:v>
                </c:pt>
                <c:pt idx="1332">
                  <c:v>21</c:v>
                </c:pt>
                <c:pt idx="1333">
                  <c:v>19</c:v>
                </c:pt>
                <c:pt idx="1334">
                  <c:v>19</c:v>
                </c:pt>
                <c:pt idx="1335">
                  <c:v>19</c:v>
                </c:pt>
                <c:pt idx="1336">
                  <c:v>15</c:v>
                </c:pt>
                <c:pt idx="1337">
                  <c:v>25</c:v>
                </c:pt>
                <c:pt idx="1338">
                  <c:v>24</c:v>
                </c:pt>
                <c:pt idx="1339">
                  <c:v>19</c:v>
                </c:pt>
                <c:pt idx="1340">
                  <c:v>14</c:v>
                </c:pt>
                <c:pt idx="1341">
                  <c:v>17</c:v>
                </c:pt>
                <c:pt idx="1342">
                  <c:v>15</c:v>
                </c:pt>
                <c:pt idx="1343">
                  <c:v>14</c:v>
                </c:pt>
                <c:pt idx="1344">
                  <c:v>21</c:v>
                </c:pt>
                <c:pt idx="1345">
                  <c:v>24</c:v>
                </c:pt>
                <c:pt idx="1346">
                  <c:v>23</c:v>
                </c:pt>
                <c:pt idx="1347">
                  <c:v>23</c:v>
                </c:pt>
                <c:pt idx="1348">
                  <c:v>21</c:v>
                </c:pt>
                <c:pt idx="1349">
                  <c:v>22</c:v>
                </c:pt>
                <c:pt idx="1350">
                  <c:v>20</c:v>
                </c:pt>
                <c:pt idx="1351">
                  <c:v>20</c:v>
                </c:pt>
                <c:pt idx="1352">
                  <c:v>16</c:v>
                </c:pt>
                <c:pt idx="1353">
                  <c:v>15</c:v>
                </c:pt>
                <c:pt idx="1354">
                  <c:v>15</c:v>
                </c:pt>
                <c:pt idx="1355">
                  <c:v>19</c:v>
                </c:pt>
                <c:pt idx="1356">
                  <c:v>15</c:v>
                </c:pt>
                <c:pt idx="1357">
                  <c:v>15</c:v>
                </c:pt>
                <c:pt idx="1358">
                  <c:v>12</c:v>
                </c:pt>
                <c:pt idx="1359">
                  <c:v>16</c:v>
                </c:pt>
                <c:pt idx="1360">
                  <c:v>14</c:v>
                </c:pt>
                <c:pt idx="1361">
                  <c:v>17</c:v>
                </c:pt>
                <c:pt idx="1362">
                  <c:v>14</c:v>
                </c:pt>
                <c:pt idx="1363">
                  <c:v>11</c:v>
                </c:pt>
                <c:pt idx="1364">
                  <c:v>15</c:v>
                </c:pt>
                <c:pt idx="1365">
                  <c:v>17</c:v>
                </c:pt>
                <c:pt idx="1366">
                  <c:v>21</c:v>
                </c:pt>
                <c:pt idx="1367">
                  <c:v>22</c:v>
                </c:pt>
                <c:pt idx="1368">
                  <c:v>25</c:v>
                </c:pt>
                <c:pt idx="1369">
                  <c:v>22</c:v>
                </c:pt>
                <c:pt idx="1370">
                  <c:v>18</c:v>
                </c:pt>
                <c:pt idx="1371">
                  <c:v>14</c:v>
                </c:pt>
                <c:pt idx="1372">
                  <c:v>14</c:v>
                </c:pt>
                <c:pt idx="1373">
                  <c:v>11</c:v>
                </c:pt>
                <c:pt idx="1374">
                  <c:v>16</c:v>
                </c:pt>
                <c:pt idx="1375">
                  <c:v>17</c:v>
                </c:pt>
                <c:pt idx="1376">
                  <c:v>17</c:v>
                </c:pt>
                <c:pt idx="1377">
                  <c:v>18</c:v>
                </c:pt>
                <c:pt idx="1378">
                  <c:v>19</c:v>
                </c:pt>
                <c:pt idx="1379">
                  <c:v>19</c:v>
                </c:pt>
                <c:pt idx="1380">
                  <c:v>14</c:v>
                </c:pt>
                <c:pt idx="1381">
                  <c:v>24</c:v>
                </c:pt>
                <c:pt idx="1382">
                  <c:v>20</c:v>
                </c:pt>
                <c:pt idx="1383">
                  <c:v>15</c:v>
                </c:pt>
                <c:pt idx="1384">
                  <c:v>16</c:v>
                </c:pt>
                <c:pt idx="1385">
                  <c:v>17</c:v>
                </c:pt>
                <c:pt idx="1386">
                  <c:v>14</c:v>
                </c:pt>
                <c:pt idx="1387">
                  <c:v>20</c:v>
                </c:pt>
                <c:pt idx="1388">
                  <c:v>21</c:v>
                </c:pt>
                <c:pt idx="1389">
                  <c:v>19</c:v>
                </c:pt>
                <c:pt idx="1390">
                  <c:v>16</c:v>
                </c:pt>
                <c:pt idx="1391">
                  <c:v>17</c:v>
                </c:pt>
                <c:pt idx="1392">
                  <c:v>17</c:v>
                </c:pt>
                <c:pt idx="1393">
                  <c:v>15</c:v>
                </c:pt>
                <c:pt idx="1394">
                  <c:v>16</c:v>
                </c:pt>
                <c:pt idx="1395">
                  <c:v>14</c:v>
                </c:pt>
                <c:pt idx="1396">
                  <c:v>12</c:v>
                </c:pt>
                <c:pt idx="1397">
                  <c:v>8</c:v>
                </c:pt>
                <c:pt idx="1398">
                  <c:v>8</c:v>
                </c:pt>
                <c:pt idx="1399">
                  <c:v>7</c:v>
                </c:pt>
                <c:pt idx="1400">
                  <c:v>7</c:v>
                </c:pt>
                <c:pt idx="1401">
                  <c:v>8</c:v>
                </c:pt>
                <c:pt idx="1402">
                  <c:v>10</c:v>
                </c:pt>
                <c:pt idx="1403">
                  <c:v>13</c:v>
                </c:pt>
                <c:pt idx="1404">
                  <c:v>18</c:v>
                </c:pt>
                <c:pt idx="1405">
                  <c:v>17</c:v>
                </c:pt>
                <c:pt idx="1406">
                  <c:v>15</c:v>
                </c:pt>
                <c:pt idx="1407">
                  <c:v>10</c:v>
                </c:pt>
                <c:pt idx="1408">
                  <c:v>10</c:v>
                </c:pt>
                <c:pt idx="1409">
                  <c:v>9</c:v>
                </c:pt>
                <c:pt idx="1410">
                  <c:v>9</c:v>
                </c:pt>
                <c:pt idx="1411">
                  <c:v>10</c:v>
                </c:pt>
                <c:pt idx="1412">
                  <c:v>14</c:v>
                </c:pt>
                <c:pt idx="1413">
                  <c:v>14</c:v>
                </c:pt>
                <c:pt idx="1414">
                  <c:v>15</c:v>
                </c:pt>
                <c:pt idx="1415">
                  <c:v>16</c:v>
                </c:pt>
                <c:pt idx="1416">
                  <c:v>16</c:v>
                </c:pt>
                <c:pt idx="1417">
                  <c:v>17</c:v>
                </c:pt>
                <c:pt idx="1418">
                  <c:v>17</c:v>
                </c:pt>
                <c:pt idx="1419">
                  <c:v>19</c:v>
                </c:pt>
                <c:pt idx="1420">
                  <c:v>14</c:v>
                </c:pt>
                <c:pt idx="1421">
                  <c:v>14</c:v>
                </c:pt>
                <c:pt idx="1422">
                  <c:v>19</c:v>
                </c:pt>
                <c:pt idx="1423">
                  <c:v>18</c:v>
                </c:pt>
                <c:pt idx="1424">
                  <c:v>15</c:v>
                </c:pt>
                <c:pt idx="1425">
                  <c:v>17</c:v>
                </c:pt>
                <c:pt idx="1426">
                  <c:v>14</c:v>
                </c:pt>
                <c:pt idx="1427">
                  <c:v>12</c:v>
                </c:pt>
                <c:pt idx="1428">
                  <c:v>11</c:v>
                </c:pt>
                <c:pt idx="1429">
                  <c:v>11</c:v>
                </c:pt>
                <c:pt idx="1430">
                  <c:v>13</c:v>
                </c:pt>
                <c:pt idx="1431">
                  <c:v>14</c:v>
                </c:pt>
                <c:pt idx="1432">
                  <c:v>12</c:v>
                </c:pt>
                <c:pt idx="1433">
                  <c:v>12</c:v>
                </c:pt>
                <c:pt idx="1434">
                  <c:v>18</c:v>
                </c:pt>
                <c:pt idx="1435">
                  <c:v>11</c:v>
                </c:pt>
                <c:pt idx="1436">
                  <c:v>11</c:v>
                </c:pt>
                <c:pt idx="1437">
                  <c:v>10</c:v>
                </c:pt>
                <c:pt idx="1438">
                  <c:v>8</c:v>
                </c:pt>
                <c:pt idx="1439">
                  <c:v>9</c:v>
                </c:pt>
                <c:pt idx="1440">
                  <c:v>15</c:v>
                </c:pt>
                <c:pt idx="1441">
                  <c:v>15</c:v>
                </c:pt>
                <c:pt idx="1442">
                  <c:v>12</c:v>
                </c:pt>
                <c:pt idx="1443">
                  <c:v>10</c:v>
                </c:pt>
                <c:pt idx="1444">
                  <c:v>15</c:v>
                </c:pt>
                <c:pt idx="1445">
                  <c:v>19</c:v>
                </c:pt>
                <c:pt idx="1446">
                  <c:v>15</c:v>
                </c:pt>
                <c:pt idx="1447">
                  <c:v>16</c:v>
                </c:pt>
                <c:pt idx="1448">
                  <c:v>17</c:v>
                </c:pt>
                <c:pt idx="1449">
                  <c:v>10</c:v>
                </c:pt>
                <c:pt idx="1450">
                  <c:v>8</c:v>
                </c:pt>
                <c:pt idx="1451">
                  <c:v>7</c:v>
                </c:pt>
                <c:pt idx="1452">
                  <c:v>7</c:v>
                </c:pt>
                <c:pt idx="1453">
                  <c:v>11</c:v>
                </c:pt>
                <c:pt idx="1454">
                  <c:v>10</c:v>
                </c:pt>
                <c:pt idx="1455">
                  <c:v>15</c:v>
                </c:pt>
                <c:pt idx="1456">
                  <c:v>14</c:v>
                </c:pt>
                <c:pt idx="1457">
                  <c:v>14</c:v>
                </c:pt>
                <c:pt idx="1458">
                  <c:v>7</c:v>
                </c:pt>
                <c:pt idx="1459">
                  <c:v>9</c:v>
                </c:pt>
                <c:pt idx="1460">
                  <c:v>8</c:v>
                </c:pt>
                <c:pt idx="1461">
                  <c:v>7</c:v>
                </c:pt>
                <c:pt idx="1462">
                  <c:v>12</c:v>
                </c:pt>
                <c:pt idx="1463">
                  <c:v>15</c:v>
                </c:pt>
                <c:pt idx="1464">
                  <c:v>16</c:v>
                </c:pt>
                <c:pt idx="1465">
                  <c:v>13</c:v>
                </c:pt>
                <c:pt idx="1466">
                  <c:v>12</c:v>
                </c:pt>
                <c:pt idx="1467">
                  <c:v>11</c:v>
                </c:pt>
                <c:pt idx="1468">
                  <c:v>10</c:v>
                </c:pt>
                <c:pt idx="1469">
                  <c:v>8</c:v>
                </c:pt>
                <c:pt idx="1470">
                  <c:v>11</c:v>
                </c:pt>
                <c:pt idx="1471">
                  <c:v>11</c:v>
                </c:pt>
                <c:pt idx="1472">
                  <c:v>15</c:v>
                </c:pt>
                <c:pt idx="1473">
                  <c:v>17</c:v>
                </c:pt>
                <c:pt idx="1474">
                  <c:v>19</c:v>
                </c:pt>
                <c:pt idx="1475">
                  <c:v>15</c:v>
                </c:pt>
                <c:pt idx="1476">
                  <c:v>8</c:v>
                </c:pt>
                <c:pt idx="1477">
                  <c:v>6</c:v>
                </c:pt>
                <c:pt idx="1478">
                  <c:v>6</c:v>
                </c:pt>
                <c:pt idx="1479">
                  <c:v>13</c:v>
                </c:pt>
                <c:pt idx="1480">
                  <c:v>16</c:v>
                </c:pt>
                <c:pt idx="1481">
                  <c:v>18</c:v>
                </c:pt>
                <c:pt idx="1482">
                  <c:v>17</c:v>
                </c:pt>
                <c:pt idx="1483">
                  <c:v>14</c:v>
                </c:pt>
                <c:pt idx="1484">
                  <c:v>16</c:v>
                </c:pt>
                <c:pt idx="1485">
                  <c:v>17</c:v>
                </c:pt>
                <c:pt idx="1486">
                  <c:v>21</c:v>
                </c:pt>
                <c:pt idx="1487">
                  <c:v>21</c:v>
                </c:pt>
                <c:pt idx="1488">
                  <c:v>23</c:v>
                </c:pt>
                <c:pt idx="1489">
                  <c:v>21</c:v>
                </c:pt>
                <c:pt idx="1490">
                  <c:v>15</c:v>
                </c:pt>
                <c:pt idx="1491">
                  <c:v>7</c:v>
                </c:pt>
                <c:pt idx="1492">
                  <c:v>7</c:v>
                </c:pt>
                <c:pt idx="1493">
                  <c:v>7</c:v>
                </c:pt>
                <c:pt idx="1494">
                  <c:v>10</c:v>
                </c:pt>
                <c:pt idx="1495">
                  <c:v>10</c:v>
                </c:pt>
                <c:pt idx="1496">
                  <c:v>12</c:v>
                </c:pt>
                <c:pt idx="1497">
                  <c:v>17</c:v>
                </c:pt>
                <c:pt idx="1498">
                  <c:v>12</c:v>
                </c:pt>
                <c:pt idx="1499">
                  <c:v>15</c:v>
                </c:pt>
                <c:pt idx="1500">
                  <c:v>12</c:v>
                </c:pt>
                <c:pt idx="1501">
                  <c:v>13</c:v>
                </c:pt>
                <c:pt idx="1502">
                  <c:v>12</c:v>
                </c:pt>
                <c:pt idx="1503">
                  <c:v>17</c:v>
                </c:pt>
                <c:pt idx="1504">
                  <c:v>17</c:v>
                </c:pt>
                <c:pt idx="1505">
                  <c:v>22</c:v>
                </c:pt>
                <c:pt idx="1506">
                  <c:v>23</c:v>
                </c:pt>
                <c:pt idx="1507">
                  <c:v>24</c:v>
                </c:pt>
                <c:pt idx="1508">
                  <c:v>19</c:v>
                </c:pt>
                <c:pt idx="1509">
                  <c:v>10</c:v>
                </c:pt>
                <c:pt idx="1510">
                  <c:v>6</c:v>
                </c:pt>
                <c:pt idx="1511">
                  <c:v>6</c:v>
                </c:pt>
                <c:pt idx="1512">
                  <c:v>7</c:v>
                </c:pt>
                <c:pt idx="1513">
                  <c:v>15</c:v>
                </c:pt>
                <c:pt idx="1514">
                  <c:v>20</c:v>
                </c:pt>
                <c:pt idx="1515">
                  <c:v>21</c:v>
                </c:pt>
                <c:pt idx="1516">
                  <c:v>20</c:v>
                </c:pt>
                <c:pt idx="1517">
                  <c:v>22</c:v>
                </c:pt>
                <c:pt idx="1518">
                  <c:v>21</c:v>
                </c:pt>
                <c:pt idx="1519">
                  <c:v>20</c:v>
                </c:pt>
                <c:pt idx="1520">
                  <c:v>20</c:v>
                </c:pt>
                <c:pt idx="1521">
                  <c:v>19</c:v>
                </c:pt>
                <c:pt idx="1522">
                  <c:v>16</c:v>
                </c:pt>
                <c:pt idx="1523">
                  <c:v>17</c:v>
                </c:pt>
                <c:pt idx="1524">
                  <c:v>16</c:v>
                </c:pt>
                <c:pt idx="1525">
                  <c:v>9</c:v>
                </c:pt>
                <c:pt idx="1526">
                  <c:v>12</c:v>
                </c:pt>
                <c:pt idx="1527">
                  <c:v>11</c:v>
                </c:pt>
                <c:pt idx="1528">
                  <c:v>10</c:v>
                </c:pt>
                <c:pt idx="1529">
                  <c:v>10</c:v>
                </c:pt>
                <c:pt idx="1530">
                  <c:v>15</c:v>
                </c:pt>
                <c:pt idx="1531">
                  <c:v>20</c:v>
                </c:pt>
                <c:pt idx="1532">
                  <c:v>20</c:v>
                </c:pt>
                <c:pt idx="1533">
                  <c:v>23</c:v>
                </c:pt>
                <c:pt idx="1534">
                  <c:v>29</c:v>
                </c:pt>
                <c:pt idx="1535">
                  <c:v>23</c:v>
                </c:pt>
                <c:pt idx="1536">
                  <c:v>16</c:v>
                </c:pt>
                <c:pt idx="1537">
                  <c:v>12</c:v>
                </c:pt>
                <c:pt idx="1538">
                  <c:v>14</c:v>
                </c:pt>
                <c:pt idx="1539">
                  <c:v>8</c:v>
                </c:pt>
                <c:pt idx="1540">
                  <c:v>10</c:v>
                </c:pt>
                <c:pt idx="1541">
                  <c:v>11</c:v>
                </c:pt>
                <c:pt idx="1542">
                  <c:v>25</c:v>
                </c:pt>
                <c:pt idx="1543">
                  <c:v>26</c:v>
                </c:pt>
                <c:pt idx="1544">
                  <c:v>28</c:v>
                </c:pt>
                <c:pt idx="1545">
                  <c:v>27</c:v>
                </c:pt>
                <c:pt idx="1546">
                  <c:v>28</c:v>
                </c:pt>
                <c:pt idx="1547">
                  <c:v>23</c:v>
                </c:pt>
                <c:pt idx="1548">
                  <c:v>14</c:v>
                </c:pt>
                <c:pt idx="1549">
                  <c:v>17</c:v>
                </c:pt>
                <c:pt idx="1550">
                  <c:v>19</c:v>
                </c:pt>
                <c:pt idx="1551">
                  <c:v>17</c:v>
                </c:pt>
                <c:pt idx="1552">
                  <c:v>19</c:v>
                </c:pt>
                <c:pt idx="1553">
                  <c:v>20</c:v>
                </c:pt>
                <c:pt idx="1554">
                  <c:v>12</c:v>
                </c:pt>
                <c:pt idx="1555">
                  <c:v>16</c:v>
                </c:pt>
                <c:pt idx="1556">
                  <c:v>17</c:v>
                </c:pt>
                <c:pt idx="1557">
                  <c:v>21</c:v>
                </c:pt>
                <c:pt idx="1558">
                  <c:v>26</c:v>
                </c:pt>
                <c:pt idx="1559">
                  <c:v>28</c:v>
                </c:pt>
                <c:pt idx="1560">
                  <c:v>27</c:v>
                </c:pt>
                <c:pt idx="1561">
                  <c:v>26</c:v>
                </c:pt>
                <c:pt idx="1562">
                  <c:v>26</c:v>
                </c:pt>
                <c:pt idx="1563">
                  <c:v>23</c:v>
                </c:pt>
                <c:pt idx="1564">
                  <c:v>23</c:v>
                </c:pt>
                <c:pt idx="1565">
                  <c:v>25</c:v>
                </c:pt>
                <c:pt idx="1566">
                  <c:v>26</c:v>
                </c:pt>
                <c:pt idx="1567">
                  <c:v>25</c:v>
                </c:pt>
                <c:pt idx="1568">
                  <c:v>24</c:v>
                </c:pt>
                <c:pt idx="1569">
                  <c:v>20</c:v>
                </c:pt>
                <c:pt idx="1570">
                  <c:v>17</c:v>
                </c:pt>
                <c:pt idx="1571">
                  <c:v>19</c:v>
                </c:pt>
                <c:pt idx="1572">
                  <c:v>19</c:v>
                </c:pt>
                <c:pt idx="1573">
                  <c:v>19</c:v>
                </c:pt>
                <c:pt idx="1574">
                  <c:v>20</c:v>
                </c:pt>
                <c:pt idx="1575">
                  <c:v>20</c:v>
                </c:pt>
                <c:pt idx="1576">
                  <c:v>26</c:v>
                </c:pt>
                <c:pt idx="1577">
                  <c:v>26</c:v>
                </c:pt>
                <c:pt idx="1578">
                  <c:v>26</c:v>
                </c:pt>
                <c:pt idx="1579">
                  <c:v>23</c:v>
                </c:pt>
                <c:pt idx="1580">
                  <c:v>26</c:v>
                </c:pt>
                <c:pt idx="1581">
                  <c:v>24</c:v>
                </c:pt>
                <c:pt idx="1582">
                  <c:v>22</c:v>
                </c:pt>
                <c:pt idx="1583">
                  <c:v>23</c:v>
                </c:pt>
                <c:pt idx="1584">
                  <c:v>25</c:v>
                </c:pt>
                <c:pt idx="1585">
                  <c:v>22</c:v>
                </c:pt>
                <c:pt idx="1586">
                  <c:v>18</c:v>
                </c:pt>
                <c:pt idx="1587">
                  <c:v>19</c:v>
                </c:pt>
                <c:pt idx="1588">
                  <c:v>16</c:v>
                </c:pt>
                <c:pt idx="1589">
                  <c:v>16</c:v>
                </c:pt>
                <c:pt idx="1590">
                  <c:v>14</c:v>
                </c:pt>
                <c:pt idx="1591">
                  <c:v>18</c:v>
                </c:pt>
                <c:pt idx="1592">
                  <c:v>24</c:v>
                </c:pt>
                <c:pt idx="1593">
                  <c:v>25</c:v>
                </c:pt>
                <c:pt idx="1594">
                  <c:v>22</c:v>
                </c:pt>
                <c:pt idx="1595">
                  <c:v>24</c:v>
                </c:pt>
                <c:pt idx="1596">
                  <c:v>27</c:v>
                </c:pt>
                <c:pt idx="1597">
                  <c:v>23</c:v>
                </c:pt>
                <c:pt idx="1598">
                  <c:v>22</c:v>
                </c:pt>
                <c:pt idx="1599">
                  <c:v>25</c:v>
                </c:pt>
                <c:pt idx="1600">
                  <c:v>25</c:v>
                </c:pt>
                <c:pt idx="1601">
                  <c:v>25</c:v>
                </c:pt>
                <c:pt idx="1602">
                  <c:v>20</c:v>
                </c:pt>
                <c:pt idx="1603">
                  <c:v>22</c:v>
                </c:pt>
                <c:pt idx="1604">
                  <c:v>24</c:v>
                </c:pt>
                <c:pt idx="1605">
                  <c:v>21</c:v>
                </c:pt>
                <c:pt idx="1606">
                  <c:v>17</c:v>
                </c:pt>
                <c:pt idx="1607">
                  <c:v>16</c:v>
                </c:pt>
                <c:pt idx="1608">
                  <c:v>17</c:v>
                </c:pt>
                <c:pt idx="1609">
                  <c:v>16</c:v>
                </c:pt>
                <c:pt idx="1610">
                  <c:v>16</c:v>
                </c:pt>
                <c:pt idx="1611">
                  <c:v>22</c:v>
                </c:pt>
                <c:pt idx="1612">
                  <c:v>22</c:v>
                </c:pt>
                <c:pt idx="1613">
                  <c:v>23</c:v>
                </c:pt>
                <c:pt idx="1614">
                  <c:v>23</c:v>
                </c:pt>
                <c:pt idx="1615">
                  <c:v>22</c:v>
                </c:pt>
                <c:pt idx="1616">
                  <c:v>19</c:v>
                </c:pt>
                <c:pt idx="1617">
                  <c:v>25</c:v>
                </c:pt>
                <c:pt idx="1618">
                  <c:v>25</c:v>
                </c:pt>
                <c:pt idx="1619">
                  <c:v>25</c:v>
                </c:pt>
                <c:pt idx="1620">
                  <c:v>25</c:v>
                </c:pt>
                <c:pt idx="1621">
                  <c:v>13</c:v>
                </c:pt>
                <c:pt idx="1622">
                  <c:v>14</c:v>
                </c:pt>
                <c:pt idx="1623">
                  <c:v>14</c:v>
                </c:pt>
                <c:pt idx="1624">
                  <c:v>12</c:v>
                </c:pt>
                <c:pt idx="1625">
                  <c:v>11</c:v>
                </c:pt>
                <c:pt idx="1626">
                  <c:v>9</c:v>
                </c:pt>
                <c:pt idx="1627">
                  <c:v>9</c:v>
                </c:pt>
                <c:pt idx="1628">
                  <c:v>10</c:v>
                </c:pt>
                <c:pt idx="1629">
                  <c:v>13</c:v>
                </c:pt>
                <c:pt idx="1630">
                  <c:v>16</c:v>
                </c:pt>
                <c:pt idx="1631">
                  <c:v>9</c:v>
                </c:pt>
                <c:pt idx="1632">
                  <c:v>10</c:v>
                </c:pt>
                <c:pt idx="1633">
                  <c:v>9</c:v>
                </c:pt>
                <c:pt idx="1634">
                  <c:v>8</c:v>
                </c:pt>
                <c:pt idx="1635">
                  <c:v>8</c:v>
                </c:pt>
                <c:pt idx="1636">
                  <c:v>8</c:v>
                </c:pt>
                <c:pt idx="1637">
                  <c:v>6</c:v>
                </c:pt>
                <c:pt idx="1638">
                  <c:v>5</c:v>
                </c:pt>
                <c:pt idx="1639">
                  <c:v>5</c:v>
                </c:pt>
                <c:pt idx="1640">
                  <c:v>6</c:v>
                </c:pt>
                <c:pt idx="1641">
                  <c:v>13</c:v>
                </c:pt>
                <c:pt idx="1642">
                  <c:v>16</c:v>
                </c:pt>
                <c:pt idx="1643">
                  <c:v>14</c:v>
                </c:pt>
                <c:pt idx="1644">
                  <c:v>15</c:v>
                </c:pt>
                <c:pt idx="1645">
                  <c:v>11</c:v>
                </c:pt>
                <c:pt idx="1646">
                  <c:v>9</c:v>
                </c:pt>
                <c:pt idx="1647">
                  <c:v>8</c:v>
                </c:pt>
                <c:pt idx="1648">
                  <c:v>8</c:v>
                </c:pt>
                <c:pt idx="1649">
                  <c:v>7</c:v>
                </c:pt>
                <c:pt idx="1650">
                  <c:v>8</c:v>
                </c:pt>
                <c:pt idx="1651">
                  <c:v>9</c:v>
                </c:pt>
                <c:pt idx="1652">
                  <c:v>8</c:v>
                </c:pt>
                <c:pt idx="1653">
                  <c:v>8</c:v>
                </c:pt>
                <c:pt idx="1654">
                  <c:v>10</c:v>
                </c:pt>
                <c:pt idx="1655">
                  <c:v>6</c:v>
                </c:pt>
                <c:pt idx="1656">
                  <c:v>7</c:v>
                </c:pt>
                <c:pt idx="1657">
                  <c:v>9</c:v>
                </c:pt>
                <c:pt idx="1658">
                  <c:v>9</c:v>
                </c:pt>
                <c:pt idx="1659">
                  <c:v>13</c:v>
                </c:pt>
                <c:pt idx="1660">
                  <c:v>13</c:v>
                </c:pt>
                <c:pt idx="1661">
                  <c:v>16</c:v>
                </c:pt>
                <c:pt idx="1662">
                  <c:v>18</c:v>
                </c:pt>
                <c:pt idx="1663">
                  <c:v>21</c:v>
                </c:pt>
                <c:pt idx="1664">
                  <c:v>21</c:v>
                </c:pt>
                <c:pt idx="1665">
                  <c:v>15</c:v>
                </c:pt>
                <c:pt idx="1666">
                  <c:v>14</c:v>
                </c:pt>
                <c:pt idx="1667">
                  <c:v>11</c:v>
                </c:pt>
                <c:pt idx="1668">
                  <c:v>15</c:v>
                </c:pt>
                <c:pt idx="1669">
                  <c:v>15</c:v>
                </c:pt>
                <c:pt idx="1670">
                  <c:v>21</c:v>
                </c:pt>
                <c:pt idx="1671">
                  <c:v>22</c:v>
                </c:pt>
                <c:pt idx="1672">
                  <c:v>21</c:v>
                </c:pt>
                <c:pt idx="1673">
                  <c:v>13</c:v>
                </c:pt>
                <c:pt idx="1674">
                  <c:v>13</c:v>
                </c:pt>
                <c:pt idx="1675">
                  <c:v>13</c:v>
                </c:pt>
                <c:pt idx="1676">
                  <c:v>19</c:v>
                </c:pt>
                <c:pt idx="1677">
                  <c:v>22</c:v>
                </c:pt>
                <c:pt idx="1678">
                  <c:v>20</c:v>
                </c:pt>
                <c:pt idx="1679">
                  <c:v>20</c:v>
                </c:pt>
                <c:pt idx="1680">
                  <c:v>19</c:v>
                </c:pt>
                <c:pt idx="1681">
                  <c:v>19</c:v>
                </c:pt>
                <c:pt idx="1682">
                  <c:v>19</c:v>
                </c:pt>
                <c:pt idx="1683">
                  <c:v>19</c:v>
                </c:pt>
                <c:pt idx="1684">
                  <c:v>21</c:v>
                </c:pt>
                <c:pt idx="1685">
                  <c:v>20</c:v>
                </c:pt>
                <c:pt idx="1686">
                  <c:v>14</c:v>
                </c:pt>
                <c:pt idx="1687">
                  <c:v>21</c:v>
                </c:pt>
                <c:pt idx="1688">
                  <c:v>21</c:v>
                </c:pt>
                <c:pt idx="1689">
                  <c:v>16</c:v>
                </c:pt>
                <c:pt idx="1690">
                  <c:v>15</c:v>
                </c:pt>
                <c:pt idx="1691">
                  <c:v>16</c:v>
                </c:pt>
                <c:pt idx="1692">
                  <c:v>14</c:v>
                </c:pt>
                <c:pt idx="1693">
                  <c:v>10</c:v>
                </c:pt>
                <c:pt idx="1694">
                  <c:v>11</c:v>
                </c:pt>
                <c:pt idx="1695">
                  <c:v>15</c:v>
                </c:pt>
                <c:pt idx="1696">
                  <c:v>17</c:v>
                </c:pt>
                <c:pt idx="1697">
                  <c:v>24</c:v>
                </c:pt>
                <c:pt idx="1698">
                  <c:v>24</c:v>
                </c:pt>
                <c:pt idx="1699">
                  <c:v>26</c:v>
                </c:pt>
                <c:pt idx="1700">
                  <c:v>26</c:v>
                </c:pt>
                <c:pt idx="1701">
                  <c:v>24</c:v>
                </c:pt>
                <c:pt idx="1702">
                  <c:v>24</c:v>
                </c:pt>
                <c:pt idx="1703">
                  <c:v>19</c:v>
                </c:pt>
                <c:pt idx="1704">
                  <c:v>15</c:v>
                </c:pt>
                <c:pt idx="1705">
                  <c:v>19</c:v>
                </c:pt>
                <c:pt idx="1706">
                  <c:v>16</c:v>
                </c:pt>
                <c:pt idx="1707">
                  <c:v>15</c:v>
                </c:pt>
                <c:pt idx="1708">
                  <c:v>18</c:v>
                </c:pt>
                <c:pt idx="1709">
                  <c:v>23</c:v>
                </c:pt>
                <c:pt idx="1710">
                  <c:v>19</c:v>
                </c:pt>
                <c:pt idx="1711">
                  <c:v>24</c:v>
                </c:pt>
                <c:pt idx="1712">
                  <c:v>24</c:v>
                </c:pt>
                <c:pt idx="1713">
                  <c:v>25</c:v>
                </c:pt>
                <c:pt idx="1714">
                  <c:v>21</c:v>
                </c:pt>
                <c:pt idx="1715">
                  <c:v>18</c:v>
                </c:pt>
                <c:pt idx="1716">
                  <c:v>18</c:v>
                </c:pt>
                <c:pt idx="1717">
                  <c:v>13</c:v>
                </c:pt>
                <c:pt idx="1718">
                  <c:v>13</c:v>
                </c:pt>
                <c:pt idx="1719">
                  <c:v>16</c:v>
                </c:pt>
                <c:pt idx="1720">
                  <c:v>18</c:v>
                </c:pt>
                <c:pt idx="1721">
                  <c:v>20</c:v>
                </c:pt>
                <c:pt idx="1722">
                  <c:v>22</c:v>
                </c:pt>
                <c:pt idx="1723">
                  <c:v>12</c:v>
                </c:pt>
                <c:pt idx="1724">
                  <c:v>17</c:v>
                </c:pt>
                <c:pt idx="1725">
                  <c:v>12</c:v>
                </c:pt>
                <c:pt idx="1726">
                  <c:v>12</c:v>
                </c:pt>
                <c:pt idx="1727">
                  <c:v>10</c:v>
                </c:pt>
                <c:pt idx="1728">
                  <c:v>15</c:v>
                </c:pt>
                <c:pt idx="1729">
                  <c:v>16</c:v>
                </c:pt>
                <c:pt idx="1730">
                  <c:v>19</c:v>
                </c:pt>
                <c:pt idx="1731">
                  <c:v>12</c:v>
                </c:pt>
                <c:pt idx="1732">
                  <c:v>14</c:v>
                </c:pt>
                <c:pt idx="1733">
                  <c:v>17</c:v>
                </c:pt>
                <c:pt idx="1734">
                  <c:v>18</c:v>
                </c:pt>
                <c:pt idx="1735">
                  <c:v>21</c:v>
                </c:pt>
                <c:pt idx="1736">
                  <c:v>19</c:v>
                </c:pt>
                <c:pt idx="1737">
                  <c:v>20</c:v>
                </c:pt>
                <c:pt idx="1738">
                  <c:v>18</c:v>
                </c:pt>
                <c:pt idx="1739">
                  <c:v>15</c:v>
                </c:pt>
                <c:pt idx="1740">
                  <c:v>9</c:v>
                </c:pt>
                <c:pt idx="1741">
                  <c:v>9</c:v>
                </c:pt>
                <c:pt idx="1742">
                  <c:v>10</c:v>
                </c:pt>
                <c:pt idx="1743">
                  <c:v>11</c:v>
                </c:pt>
                <c:pt idx="1744">
                  <c:v>11</c:v>
                </c:pt>
                <c:pt idx="1745">
                  <c:v>11</c:v>
                </c:pt>
                <c:pt idx="1746">
                  <c:v>16</c:v>
                </c:pt>
                <c:pt idx="1747">
                  <c:v>12</c:v>
                </c:pt>
                <c:pt idx="1748">
                  <c:v>10</c:v>
                </c:pt>
                <c:pt idx="1749">
                  <c:v>10</c:v>
                </c:pt>
                <c:pt idx="1750">
                  <c:v>12</c:v>
                </c:pt>
                <c:pt idx="1751">
                  <c:v>8</c:v>
                </c:pt>
                <c:pt idx="1752">
                  <c:v>8</c:v>
                </c:pt>
                <c:pt idx="1753">
                  <c:v>8</c:v>
                </c:pt>
                <c:pt idx="1754">
                  <c:v>7</c:v>
                </c:pt>
                <c:pt idx="1755">
                  <c:v>6</c:v>
                </c:pt>
                <c:pt idx="1756">
                  <c:v>4</c:v>
                </c:pt>
                <c:pt idx="1757">
                  <c:v>8</c:v>
                </c:pt>
                <c:pt idx="1758">
                  <c:v>9</c:v>
                </c:pt>
                <c:pt idx="1759">
                  <c:v>14</c:v>
                </c:pt>
                <c:pt idx="1760">
                  <c:v>14</c:v>
                </c:pt>
                <c:pt idx="1761">
                  <c:v>14</c:v>
                </c:pt>
                <c:pt idx="1762">
                  <c:v>10</c:v>
                </c:pt>
                <c:pt idx="1763">
                  <c:v>7</c:v>
                </c:pt>
                <c:pt idx="1764">
                  <c:v>8</c:v>
                </c:pt>
                <c:pt idx="1765">
                  <c:v>8</c:v>
                </c:pt>
                <c:pt idx="1766">
                  <c:v>6</c:v>
                </c:pt>
                <c:pt idx="1767">
                  <c:v>6</c:v>
                </c:pt>
                <c:pt idx="1768">
                  <c:v>6</c:v>
                </c:pt>
                <c:pt idx="1769">
                  <c:v>7</c:v>
                </c:pt>
                <c:pt idx="1770">
                  <c:v>8</c:v>
                </c:pt>
                <c:pt idx="1771">
                  <c:v>7</c:v>
                </c:pt>
                <c:pt idx="1772">
                  <c:v>7</c:v>
                </c:pt>
                <c:pt idx="1773">
                  <c:v>11</c:v>
                </c:pt>
                <c:pt idx="1774">
                  <c:v>12</c:v>
                </c:pt>
                <c:pt idx="1775">
                  <c:v>6</c:v>
                </c:pt>
                <c:pt idx="1776">
                  <c:v>8</c:v>
                </c:pt>
                <c:pt idx="1777">
                  <c:v>8</c:v>
                </c:pt>
                <c:pt idx="1778">
                  <c:v>7</c:v>
                </c:pt>
                <c:pt idx="1779">
                  <c:v>6</c:v>
                </c:pt>
                <c:pt idx="1780">
                  <c:v>6</c:v>
                </c:pt>
                <c:pt idx="1781">
                  <c:v>6</c:v>
                </c:pt>
                <c:pt idx="1782">
                  <c:v>6</c:v>
                </c:pt>
                <c:pt idx="1783">
                  <c:v>9</c:v>
                </c:pt>
                <c:pt idx="1784">
                  <c:v>7</c:v>
                </c:pt>
                <c:pt idx="1785">
                  <c:v>12</c:v>
                </c:pt>
                <c:pt idx="1786">
                  <c:v>7</c:v>
                </c:pt>
                <c:pt idx="1787">
                  <c:v>7</c:v>
                </c:pt>
                <c:pt idx="1788">
                  <c:v>6</c:v>
                </c:pt>
                <c:pt idx="1789">
                  <c:v>9</c:v>
                </c:pt>
                <c:pt idx="1790">
                  <c:v>8</c:v>
                </c:pt>
                <c:pt idx="1791">
                  <c:v>6</c:v>
                </c:pt>
                <c:pt idx="1792">
                  <c:v>5</c:v>
                </c:pt>
                <c:pt idx="1793">
                  <c:v>4</c:v>
                </c:pt>
                <c:pt idx="1794">
                  <c:v>4</c:v>
                </c:pt>
                <c:pt idx="1795">
                  <c:v>5</c:v>
                </c:pt>
                <c:pt idx="1796">
                  <c:v>7</c:v>
                </c:pt>
                <c:pt idx="1797">
                  <c:v>7</c:v>
                </c:pt>
                <c:pt idx="1798">
                  <c:v>8</c:v>
                </c:pt>
                <c:pt idx="1799">
                  <c:v>13</c:v>
                </c:pt>
                <c:pt idx="1800">
                  <c:v>8</c:v>
                </c:pt>
                <c:pt idx="1801">
                  <c:v>11</c:v>
                </c:pt>
                <c:pt idx="1802">
                  <c:v>13</c:v>
                </c:pt>
                <c:pt idx="1803">
                  <c:v>14</c:v>
                </c:pt>
                <c:pt idx="1804">
                  <c:v>12</c:v>
                </c:pt>
                <c:pt idx="1805">
                  <c:v>12</c:v>
                </c:pt>
                <c:pt idx="1806">
                  <c:v>12</c:v>
                </c:pt>
                <c:pt idx="1807">
                  <c:v>9</c:v>
                </c:pt>
                <c:pt idx="1808">
                  <c:v>10</c:v>
                </c:pt>
                <c:pt idx="1809">
                  <c:v>12</c:v>
                </c:pt>
                <c:pt idx="1810">
                  <c:v>9</c:v>
                </c:pt>
                <c:pt idx="1811">
                  <c:v>7</c:v>
                </c:pt>
                <c:pt idx="1812">
                  <c:v>8</c:v>
                </c:pt>
                <c:pt idx="1813">
                  <c:v>7</c:v>
                </c:pt>
                <c:pt idx="1814">
                  <c:v>7</c:v>
                </c:pt>
                <c:pt idx="1815">
                  <c:v>10</c:v>
                </c:pt>
                <c:pt idx="1816">
                  <c:v>12</c:v>
                </c:pt>
                <c:pt idx="1817">
                  <c:v>14</c:v>
                </c:pt>
                <c:pt idx="1818">
                  <c:v>19</c:v>
                </c:pt>
                <c:pt idx="1819">
                  <c:v>24</c:v>
                </c:pt>
                <c:pt idx="1820">
                  <c:v>24</c:v>
                </c:pt>
                <c:pt idx="1821">
                  <c:v>24</c:v>
                </c:pt>
                <c:pt idx="1822">
                  <c:v>24</c:v>
                </c:pt>
                <c:pt idx="1823">
                  <c:v>22</c:v>
                </c:pt>
                <c:pt idx="1824">
                  <c:v>23</c:v>
                </c:pt>
                <c:pt idx="1825">
                  <c:v>21</c:v>
                </c:pt>
                <c:pt idx="1826">
                  <c:v>22</c:v>
                </c:pt>
                <c:pt idx="1827">
                  <c:v>20</c:v>
                </c:pt>
                <c:pt idx="1828">
                  <c:v>19</c:v>
                </c:pt>
                <c:pt idx="1829">
                  <c:v>19</c:v>
                </c:pt>
                <c:pt idx="1830">
                  <c:v>18</c:v>
                </c:pt>
                <c:pt idx="1831">
                  <c:v>16</c:v>
                </c:pt>
                <c:pt idx="1832">
                  <c:v>19</c:v>
                </c:pt>
                <c:pt idx="1833">
                  <c:v>16</c:v>
                </c:pt>
                <c:pt idx="1834">
                  <c:v>16</c:v>
                </c:pt>
                <c:pt idx="1835">
                  <c:v>16</c:v>
                </c:pt>
                <c:pt idx="1836">
                  <c:v>16</c:v>
                </c:pt>
                <c:pt idx="1837">
                  <c:v>15</c:v>
                </c:pt>
                <c:pt idx="1838">
                  <c:v>15</c:v>
                </c:pt>
                <c:pt idx="1839">
                  <c:v>10</c:v>
                </c:pt>
                <c:pt idx="1840">
                  <c:v>11</c:v>
                </c:pt>
                <c:pt idx="1841">
                  <c:v>12</c:v>
                </c:pt>
                <c:pt idx="1842">
                  <c:v>9</c:v>
                </c:pt>
                <c:pt idx="1843">
                  <c:v>10</c:v>
                </c:pt>
                <c:pt idx="1844">
                  <c:v>10</c:v>
                </c:pt>
                <c:pt idx="1845">
                  <c:v>10</c:v>
                </c:pt>
                <c:pt idx="1846">
                  <c:v>11</c:v>
                </c:pt>
                <c:pt idx="1847">
                  <c:v>12</c:v>
                </c:pt>
                <c:pt idx="1848">
                  <c:v>11</c:v>
                </c:pt>
                <c:pt idx="1849">
                  <c:v>9</c:v>
                </c:pt>
                <c:pt idx="1850">
                  <c:v>11</c:v>
                </c:pt>
                <c:pt idx="1851">
                  <c:v>11</c:v>
                </c:pt>
                <c:pt idx="1852">
                  <c:v>10</c:v>
                </c:pt>
                <c:pt idx="1853">
                  <c:v>10</c:v>
                </c:pt>
                <c:pt idx="1854">
                  <c:v>12</c:v>
                </c:pt>
                <c:pt idx="1855">
                  <c:v>17</c:v>
                </c:pt>
                <c:pt idx="1856">
                  <c:v>19</c:v>
                </c:pt>
                <c:pt idx="1857">
                  <c:v>20</c:v>
                </c:pt>
                <c:pt idx="1858">
                  <c:v>21</c:v>
                </c:pt>
                <c:pt idx="1859">
                  <c:v>17</c:v>
                </c:pt>
                <c:pt idx="1860">
                  <c:v>14</c:v>
                </c:pt>
                <c:pt idx="1861">
                  <c:v>18</c:v>
                </c:pt>
                <c:pt idx="1862">
                  <c:v>21</c:v>
                </c:pt>
                <c:pt idx="1863">
                  <c:v>25</c:v>
                </c:pt>
                <c:pt idx="1864">
                  <c:v>26</c:v>
                </c:pt>
                <c:pt idx="1865">
                  <c:v>27</c:v>
                </c:pt>
                <c:pt idx="1866">
                  <c:v>26</c:v>
                </c:pt>
                <c:pt idx="1867">
                  <c:v>18</c:v>
                </c:pt>
                <c:pt idx="1868">
                  <c:v>21</c:v>
                </c:pt>
                <c:pt idx="1869">
                  <c:v>25</c:v>
                </c:pt>
                <c:pt idx="1870">
                  <c:v>27</c:v>
                </c:pt>
                <c:pt idx="1871">
                  <c:v>27</c:v>
                </c:pt>
                <c:pt idx="1872">
                  <c:v>26</c:v>
                </c:pt>
                <c:pt idx="1873">
                  <c:v>22</c:v>
                </c:pt>
                <c:pt idx="1874">
                  <c:v>22</c:v>
                </c:pt>
                <c:pt idx="1875">
                  <c:v>22</c:v>
                </c:pt>
                <c:pt idx="1876">
                  <c:v>22</c:v>
                </c:pt>
                <c:pt idx="1877">
                  <c:v>23</c:v>
                </c:pt>
                <c:pt idx="1878">
                  <c:v>29</c:v>
                </c:pt>
                <c:pt idx="1879">
                  <c:v>29</c:v>
                </c:pt>
                <c:pt idx="1880">
                  <c:v>25</c:v>
                </c:pt>
                <c:pt idx="1881">
                  <c:v>20</c:v>
                </c:pt>
                <c:pt idx="1882">
                  <c:v>13</c:v>
                </c:pt>
                <c:pt idx="1883">
                  <c:v>14</c:v>
                </c:pt>
                <c:pt idx="1884">
                  <c:v>11</c:v>
                </c:pt>
                <c:pt idx="1885">
                  <c:v>9</c:v>
                </c:pt>
                <c:pt idx="1886">
                  <c:v>8</c:v>
                </c:pt>
                <c:pt idx="1887">
                  <c:v>11</c:v>
                </c:pt>
                <c:pt idx="1888">
                  <c:v>12</c:v>
                </c:pt>
                <c:pt idx="1889">
                  <c:v>11</c:v>
                </c:pt>
                <c:pt idx="1890">
                  <c:v>10</c:v>
                </c:pt>
                <c:pt idx="1891">
                  <c:v>15</c:v>
                </c:pt>
                <c:pt idx="1892">
                  <c:v>12</c:v>
                </c:pt>
                <c:pt idx="1893">
                  <c:v>14</c:v>
                </c:pt>
                <c:pt idx="1894">
                  <c:v>14</c:v>
                </c:pt>
                <c:pt idx="1895">
                  <c:v>14</c:v>
                </c:pt>
                <c:pt idx="1896">
                  <c:v>16</c:v>
                </c:pt>
                <c:pt idx="1897">
                  <c:v>21</c:v>
                </c:pt>
                <c:pt idx="1898">
                  <c:v>19</c:v>
                </c:pt>
                <c:pt idx="1899">
                  <c:v>21</c:v>
                </c:pt>
                <c:pt idx="1900">
                  <c:v>20</c:v>
                </c:pt>
                <c:pt idx="1901">
                  <c:v>19</c:v>
                </c:pt>
                <c:pt idx="1902">
                  <c:v>15</c:v>
                </c:pt>
                <c:pt idx="1903">
                  <c:v>22</c:v>
                </c:pt>
                <c:pt idx="1904">
                  <c:v>18</c:v>
                </c:pt>
                <c:pt idx="1905">
                  <c:v>21</c:v>
                </c:pt>
                <c:pt idx="1906">
                  <c:v>26</c:v>
                </c:pt>
                <c:pt idx="1907">
                  <c:v>22</c:v>
                </c:pt>
                <c:pt idx="1908">
                  <c:v>24</c:v>
                </c:pt>
                <c:pt idx="1909">
                  <c:v>24</c:v>
                </c:pt>
                <c:pt idx="1910">
                  <c:v>20</c:v>
                </c:pt>
                <c:pt idx="1911">
                  <c:v>15</c:v>
                </c:pt>
                <c:pt idx="1912">
                  <c:v>16</c:v>
                </c:pt>
                <c:pt idx="1913">
                  <c:v>20</c:v>
                </c:pt>
                <c:pt idx="1914">
                  <c:v>20</c:v>
                </c:pt>
                <c:pt idx="1915">
                  <c:v>25</c:v>
                </c:pt>
                <c:pt idx="1916">
                  <c:v>25</c:v>
                </c:pt>
                <c:pt idx="1917">
                  <c:v>25</c:v>
                </c:pt>
                <c:pt idx="1918">
                  <c:v>25</c:v>
                </c:pt>
                <c:pt idx="1919">
                  <c:v>24</c:v>
                </c:pt>
                <c:pt idx="1920">
                  <c:v>24</c:v>
                </c:pt>
                <c:pt idx="1921">
                  <c:v>23</c:v>
                </c:pt>
                <c:pt idx="1922">
                  <c:v>26</c:v>
                </c:pt>
                <c:pt idx="1923">
                  <c:v>27</c:v>
                </c:pt>
                <c:pt idx="1924">
                  <c:v>29</c:v>
                </c:pt>
                <c:pt idx="1925">
                  <c:v>31</c:v>
                </c:pt>
                <c:pt idx="1926">
                  <c:v>30</c:v>
                </c:pt>
                <c:pt idx="1927">
                  <c:v>32</c:v>
                </c:pt>
                <c:pt idx="1928">
                  <c:v>32</c:v>
                </c:pt>
                <c:pt idx="1929">
                  <c:v>32</c:v>
                </c:pt>
                <c:pt idx="1930">
                  <c:v>32</c:v>
                </c:pt>
                <c:pt idx="1931">
                  <c:v>29</c:v>
                </c:pt>
                <c:pt idx="1932">
                  <c:v>26</c:v>
                </c:pt>
                <c:pt idx="1933">
                  <c:v>30</c:v>
                </c:pt>
                <c:pt idx="1934">
                  <c:v>33</c:v>
                </c:pt>
                <c:pt idx="1935">
                  <c:v>33</c:v>
                </c:pt>
                <c:pt idx="1936">
                  <c:v>32</c:v>
                </c:pt>
                <c:pt idx="1937">
                  <c:v>33</c:v>
                </c:pt>
                <c:pt idx="1938">
                  <c:v>33</c:v>
                </c:pt>
                <c:pt idx="1939">
                  <c:v>32</c:v>
                </c:pt>
                <c:pt idx="1940">
                  <c:v>32</c:v>
                </c:pt>
                <c:pt idx="1941">
                  <c:v>32</c:v>
                </c:pt>
                <c:pt idx="1942">
                  <c:v>31</c:v>
                </c:pt>
                <c:pt idx="1943">
                  <c:v>31</c:v>
                </c:pt>
                <c:pt idx="1944">
                  <c:v>30</c:v>
                </c:pt>
                <c:pt idx="1945">
                  <c:v>31</c:v>
                </c:pt>
                <c:pt idx="1946">
                  <c:v>32</c:v>
                </c:pt>
                <c:pt idx="1947">
                  <c:v>31</c:v>
                </c:pt>
                <c:pt idx="1948">
                  <c:v>31</c:v>
                </c:pt>
                <c:pt idx="1949">
                  <c:v>31</c:v>
                </c:pt>
                <c:pt idx="1950">
                  <c:v>26</c:v>
                </c:pt>
                <c:pt idx="1951">
                  <c:v>25</c:v>
                </c:pt>
                <c:pt idx="1952">
                  <c:v>23</c:v>
                </c:pt>
                <c:pt idx="1953">
                  <c:v>23</c:v>
                </c:pt>
                <c:pt idx="1954">
                  <c:v>24</c:v>
                </c:pt>
                <c:pt idx="1955">
                  <c:v>28</c:v>
                </c:pt>
                <c:pt idx="1956">
                  <c:v>27</c:v>
                </c:pt>
                <c:pt idx="1957">
                  <c:v>24</c:v>
                </c:pt>
                <c:pt idx="1958">
                  <c:v>22</c:v>
                </c:pt>
                <c:pt idx="1959">
                  <c:v>17</c:v>
                </c:pt>
                <c:pt idx="1960">
                  <c:v>17</c:v>
                </c:pt>
                <c:pt idx="1961">
                  <c:v>18</c:v>
                </c:pt>
                <c:pt idx="1962">
                  <c:v>25</c:v>
                </c:pt>
                <c:pt idx="1963">
                  <c:v>19</c:v>
                </c:pt>
                <c:pt idx="1964">
                  <c:v>20</c:v>
                </c:pt>
                <c:pt idx="1965">
                  <c:v>20</c:v>
                </c:pt>
                <c:pt idx="1966">
                  <c:v>20</c:v>
                </c:pt>
                <c:pt idx="1967">
                  <c:v>18</c:v>
                </c:pt>
                <c:pt idx="1968">
                  <c:v>19</c:v>
                </c:pt>
                <c:pt idx="1969">
                  <c:v>19</c:v>
                </c:pt>
                <c:pt idx="1970">
                  <c:v>20</c:v>
                </c:pt>
                <c:pt idx="1971">
                  <c:v>20</c:v>
                </c:pt>
                <c:pt idx="1972">
                  <c:v>23</c:v>
                </c:pt>
                <c:pt idx="1973">
                  <c:v>19</c:v>
                </c:pt>
                <c:pt idx="1974">
                  <c:v>18</c:v>
                </c:pt>
                <c:pt idx="1975">
                  <c:v>17</c:v>
                </c:pt>
                <c:pt idx="1976">
                  <c:v>16</c:v>
                </c:pt>
                <c:pt idx="1977">
                  <c:v>15</c:v>
                </c:pt>
                <c:pt idx="1978">
                  <c:v>16</c:v>
                </c:pt>
                <c:pt idx="1979">
                  <c:v>27</c:v>
                </c:pt>
                <c:pt idx="1980">
                  <c:v>28</c:v>
                </c:pt>
                <c:pt idx="1981">
                  <c:v>28</c:v>
                </c:pt>
                <c:pt idx="1982">
                  <c:v>26</c:v>
                </c:pt>
                <c:pt idx="1983">
                  <c:v>28</c:v>
                </c:pt>
                <c:pt idx="1984">
                  <c:v>30</c:v>
                </c:pt>
                <c:pt idx="1985">
                  <c:v>30</c:v>
                </c:pt>
                <c:pt idx="1986">
                  <c:v>31</c:v>
                </c:pt>
                <c:pt idx="1987">
                  <c:v>30</c:v>
                </c:pt>
                <c:pt idx="1988">
                  <c:v>30</c:v>
                </c:pt>
                <c:pt idx="1989">
                  <c:v>30</c:v>
                </c:pt>
                <c:pt idx="1990">
                  <c:v>30</c:v>
                </c:pt>
                <c:pt idx="1991">
                  <c:v>32</c:v>
                </c:pt>
                <c:pt idx="1992">
                  <c:v>32</c:v>
                </c:pt>
                <c:pt idx="1993">
                  <c:v>32</c:v>
                </c:pt>
                <c:pt idx="1994">
                  <c:v>31</c:v>
                </c:pt>
                <c:pt idx="1995">
                  <c:v>29</c:v>
                </c:pt>
                <c:pt idx="1996">
                  <c:v>30</c:v>
                </c:pt>
                <c:pt idx="1997">
                  <c:v>27</c:v>
                </c:pt>
                <c:pt idx="1998">
                  <c:v>26</c:v>
                </c:pt>
                <c:pt idx="1999">
                  <c:v>29</c:v>
                </c:pt>
                <c:pt idx="2000">
                  <c:v>30</c:v>
                </c:pt>
                <c:pt idx="2001">
                  <c:v>28</c:v>
                </c:pt>
                <c:pt idx="2002">
                  <c:v>30</c:v>
                </c:pt>
                <c:pt idx="2003">
                  <c:v>30</c:v>
                </c:pt>
                <c:pt idx="2004">
                  <c:v>27</c:v>
                </c:pt>
                <c:pt idx="2005">
                  <c:v>24</c:v>
                </c:pt>
                <c:pt idx="2006">
                  <c:v>27</c:v>
                </c:pt>
                <c:pt idx="2007">
                  <c:v>26</c:v>
                </c:pt>
                <c:pt idx="2008">
                  <c:v>28</c:v>
                </c:pt>
                <c:pt idx="2009">
                  <c:v>28</c:v>
                </c:pt>
                <c:pt idx="2010">
                  <c:v>25</c:v>
                </c:pt>
                <c:pt idx="2011">
                  <c:v>22</c:v>
                </c:pt>
                <c:pt idx="2012">
                  <c:v>19</c:v>
                </c:pt>
                <c:pt idx="2013">
                  <c:v>20</c:v>
                </c:pt>
                <c:pt idx="2014">
                  <c:v>22</c:v>
                </c:pt>
                <c:pt idx="2015">
                  <c:v>16</c:v>
                </c:pt>
                <c:pt idx="2016">
                  <c:v>17</c:v>
                </c:pt>
                <c:pt idx="2017">
                  <c:v>18</c:v>
                </c:pt>
                <c:pt idx="2018">
                  <c:v>18</c:v>
                </c:pt>
                <c:pt idx="2019">
                  <c:v>16</c:v>
                </c:pt>
                <c:pt idx="2020">
                  <c:v>15</c:v>
                </c:pt>
                <c:pt idx="2021">
                  <c:v>15</c:v>
                </c:pt>
                <c:pt idx="2022">
                  <c:v>16</c:v>
                </c:pt>
                <c:pt idx="2023">
                  <c:v>16</c:v>
                </c:pt>
                <c:pt idx="2024">
                  <c:v>19</c:v>
                </c:pt>
                <c:pt idx="2025">
                  <c:v>23</c:v>
                </c:pt>
                <c:pt idx="2026">
                  <c:v>25</c:v>
                </c:pt>
                <c:pt idx="2027">
                  <c:v>25</c:v>
                </c:pt>
                <c:pt idx="2028">
                  <c:v>25</c:v>
                </c:pt>
                <c:pt idx="2029">
                  <c:v>25</c:v>
                </c:pt>
                <c:pt idx="2030">
                  <c:v>25</c:v>
                </c:pt>
                <c:pt idx="2031">
                  <c:v>22</c:v>
                </c:pt>
                <c:pt idx="2032">
                  <c:v>23</c:v>
                </c:pt>
                <c:pt idx="2033">
                  <c:v>24</c:v>
                </c:pt>
                <c:pt idx="2034">
                  <c:v>23</c:v>
                </c:pt>
                <c:pt idx="2035">
                  <c:v>23</c:v>
                </c:pt>
                <c:pt idx="2036">
                  <c:v>21</c:v>
                </c:pt>
                <c:pt idx="2037">
                  <c:v>23</c:v>
                </c:pt>
                <c:pt idx="2038">
                  <c:v>21</c:v>
                </c:pt>
                <c:pt idx="2039">
                  <c:v>21</c:v>
                </c:pt>
                <c:pt idx="2040">
                  <c:v>19</c:v>
                </c:pt>
                <c:pt idx="2041">
                  <c:v>22</c:v>
                </c:pt>
                <c:pt idx="2042">
                  <c:v>21</c:v>
                </c:pt>
                <c:pt idx="2043">
                  <c:v>22</c:v>
                </c:pt>
                <c:pt idx="2044">
                  <c:v>26</c:v>
                </c:pt>
                <c:pt idx="2045">
                  <c:v>19</c:v>
                </c:pt>
                <c:pt idx="2046">
                  <c:v>12</c:v>
                </c:pt>
                <c:pt idx="2047">
                  <c:v>11</c:v>
                </c:pt>
                <c:pt idx="2048">
                  <c:v>11</c:v>
                </c:pt>
                <c:pt idx="2049">
                  <c:v>17</c:v>
                </c:pt>
                <c:pt idx="2050">
                  <c:v>25</c:v>
                </c:pt>
                <c:pt idx="2051">
                  <c:v>25</c:v>
                </c:pt>
                <c:pt idx="2052">
                  <c:v>24</c:v>
                </c:pt>
                <c:pt idx="2053">
                  <c:v>23</c:v>
                </c:pt>
                <c:pt idx="2054">
                  <c:v>13</c:v>
                </c:pt>
                <c:pt idx="2055">
                  <c:v>20</c:v>
                </c:pt>
                <c:pt idx="2056">
                  <c:v>20</c:v>
                </c:pt>
                <c:pt idx="2057">
                  <c:v>17</c:v>
                </c:pt>
                <c:pt idx="2058">
                  <c:v>14</c:v>
                </c:pt>
                <c:pt idx="2059">
                  <c:v>5</c:v>
                </c:pt>
                <c:pt idx="2060">
                  <c:v>6</c:v>
                </c:pt>
                <c:pt idx="2061">
                  <c:v>6</c:v>
                </c:pt>
                <c:pt idx="2062">
                  <c:v>4</c:v>
                </c:pt>
                <c:pt idx="2063">
                  <c:v>4</c:v>
                </c:pt>
                <c:pt idx="2064">
                  <c:v>3</c:v>
                </c:pt>
                <c:pt idx="2065">
                  <c:v>3</c:v>
                </c:pt>
                <c:pt idx="2066">
                  <c:v>3</c:v>
                </c:pt>
                <c:pt idx="2067">
                  <c:v>4</c:v>
                </c:pt>
                <c:pt idx="2068">
                  <c:v>4</c:v>
                </c:pt>
                <c:pt idx="2069">
                  <c:v>4</c:v>
                </c:pt>
                <c:pt idx="2070">
                  <c:v>10</c:v>
                </c:pt>
                <c:pt idx="2071">
                  <c:v>12</c:v>
                </c:pt>
                <c:pt idx="2072">
                  <c:v>12</c:v>
                </c:pt>
                <c:pt idx="2073">
                  <c:v>13</c:v>
                </c:pt>
                <c:pt idx="2074">
                  <c:v>13</c:v>
                </c:pt>
                <c:pt idx="2075">
                  <c:v>13</c:v>
                </c:pt>
                <c:pt idx="2076">
                  <c:v>10</c:v>
                </c:pt>
                <c:pt idx="2077">
                  <c:v>9</c:v>
                </c:pt>
                <c:pt idx="2078">
                  <c:v>12</c:v>
                </c:pt>
                <c:pt idx="2079">
                  <c:v>11</c:v>
                </c:pt>
                <c:pt idx="2080">
                  <c:v>12</c:v>
                </c:pt>
                <c:pt idx="2081">
                  <c:v>10</c:v>
                </c:pt>
                <c:pt idx="2082">
                  <c:v>3</c:v>
                </c:pt>
                <c:pt idx="2083">
                  <c:v>4</c:v>
                </c:pt>
                <c:pt idx="2084">
                  <c:v>6</c:v>
                </c:pt>
                <c:pt idx="2085">
                  <c:v>10</c:v>
                </c:pt>
                <c:pt idx="2086">
                  <c:v>10</c:v>
                </c:pt>
                <c:pt idx="2087">
                  <c:v>12</c:v>
                </c:pt>
                <c:pt idx="2088">
                  <c:v>12</c:v>
                </c:pt>
                <c:pt idx="2089">
                  <c:v>11</c:v>
                </c:pt>
                <c:pt idx="2090">
                  <c:v>9</c:v>
                </c:pt>
                <c:pt idx="2091">
                  <c:v>14</c:v>
                </c:pt>
                <c:pt idx="2092">
                  <c:v>17</c:v>
                </c:pt>
                <c:pt idx="2093">
                  <c:v>21</c:v>
                </c:pt>
                <c:pt idx="2094">
                  <c:v>18</c:v>
                </c:pt>
                <c:pt idx="2095">
                  <c:v>16</c:v>
                </c:pt>
                <c:pt idx="2096">
                  <c:v>17</c:v>
                </c:pt>
                <c:pt idx="2097">
                  <c:v>16</c:v>
                </c:pt>
                <c:pt idx="2098">
                  <c:v>18</c:v>
                </c:pt>
                <c:pt idx="2099">
                  <c:v>11</c:v>
                </c:pt>
                <c:pt idx="2100">
                  <c:v>11</c:v>
                </c:pt>
                <c:pt idx="2101">
                  <c:v>8</c:v>
                </c:pt>
                <c:pt idx="2102">
                  <c:v>10</c:v>
                </c:pt>
                <c:pt idx="2103">
                  <c:v>8</c:v>
                </c:pt>
                <c:pt idx="2104">
                  <c:v>7</c:v>
                </c:pt>
                <c:pt idx="2105">
                  <c:v>19</c:v>
                </c:pt>
                <c:pt idx="2106">
                  <c:v>17</c:v>
                </c:pt>
                <c:pt idx="2107">
                  <c:v>15</c:v>
                </c:pt>
                <c:pt idx="2108">
                  <c:v>20</c:v>
                </c:pt>
                <c:pt idx="2109">
                  <c:v>24</c:v>
                </c:pt>
                <c:pt idx="2110">
                  <c:v>23</c:v>
                </c:pt>
                <c:pt idx="2111">
                  <c:v>24</c:v>
                </c:pt>
                <c:pt idx="2112">
                  <c:v>24</c:v>
                </c:pt>
                <c:pt idx="2113">
                  <c:v>22</c:v>
                </c:pt>
                <c:pt idx="2114">
                  <c:v>21</c:v>
                </c:pt>
                <c:pt idx="2115">
                  <c:v>23</c:v>
                </c:pt>
                <c:pt idx="2116">
                  <c:v>22</c:v>
                </c:pt>
                <c:pt idx="2117">
                  <c:v>21</c:v>
                </c:pt>
                <c:pt idx="2118">
                  <c:v>15</c:v>
                </c:pt>
                <c:pt idx="2119">
                  <c:v>16</c:v>
                </c:pt>
                <c:pt idx="2120">
                  <c:v>16</c:v>
                </c:pt>
                <c:pt idx="2121">
                  <c:v>15</c:v>
                </c:pt>
                <c:pt idx="2122">
                  <c:v>16</c:v>
                </c:pt>
                <c:pt idx="2123">
                  <c:v>16</c:v>
                </c:pt>
                <c:pt idx="2124">
                  <c:v>20</c:v>
                </c:pt>
                <c:pt idx="2125">
                  <c:v>21</c:v>
                </c:pt>
                <c:pt idx="2126">
                  <c:v>21</c:v>
                </c:pt>
                <c:pt idx="2127">
                  <c:v>25</c:v>
                </c:pt>
                <c:pt idx="2128">
                  <c:v>26</c:v>
                </c:pt>
                <c:pt idx="2129">
                  <c:v>24</c:v>
                </c:pt>
                <c:pt idx="2130">
                  <c:v>19</c:v>
                </c:pt>
                <c:pt idx="2131">
                  <c:v>15</c:v>
                </c:pt>
                <c:pt idx="2132">
                  <c:v>14</c:v>
                </c:pt>
                <c:pt idx="2133">
                  <c:v>15</c:v>
                </c:pt>
                <c:pt idx="2134">
                  <c:v>13</c:v>
                </c:pt>
                <c:pt idx="2135">
                  <c:v>13</c:v>
                </c:pt>
                <c:pt idx="2136">
                  <c:v>16</c:v>
                </c:pt>
                <c:pt idx="2137">
                  <c:v>14</c:v>
                </c:pt>
                <c:pt idx="2138">
                  <c:v>14</c:v>
                </c:pt>
                <c:pt idx="2139">
                  <c:v>12</c:v>
                </c:pt>
                <c:pt idx="2140">
                  <c:v>14</c:v>
                </c:pt>
                <c:pt idx="2141">
                  <c:v>9</c:v>
                </c:pt>
                <c:pt idx="2142">
                  <c:v>11</c:v>
                </c:pt>
                <c:pt idx="2143">
                  <c:v>11</c:v>
                </c:pt>
                <c:pt idx="2144">
                  <c:v>11</c:v>
                </c:pt>
                <c:pt idx="2145">
                  <c:v>13</c:v>
                </c:pt>
                <c:pt idx="2146">
                  <c:v>15</c:v>
                </c:pt>
                <c:pt idx="2147">
                  <c:v>16</c:v>
                </c:pt>
                <c:pt idx="2148">
                  <c:v>16</c:v>
                </c:pt>
                <c:pt idx="2149">
                  <c:v>15</c:v>
                </c:pt>
                <c:pt idx="2150">
                  <c:v>11</c:v>
                </c:pt>
                <c:pt idx="2151">
                  <c:v>11</c:v>
                </c:pt>
                <c:pt idx="2152">
                  <c:v>13</c:v>
                </c:pt>
                <c:pt idx="2153">
                  <c:v>6</c:v>
                </c:pt>
                <c:pt idx="2154">
                  <c:v>8</c:v>
                </c:pt>
                <c:pt idx="2155">
                  <c:v>9</c:v>
                </c:pt>
                <c:pt idx="2156">
                  <c:v>8</c:v>
                </c:pt>
                <c:pt idx="2157">
                  <c:v>8</c:v>
                </c:pt>
                <c:pt idx="2158">
                  <c:v>17</c:v>
                </c:pt>
                <c:pt idx="2159">
                  <c:v>17</c:v>
                </c:pt>
                <c:pt idx="2160">
                  <c:v>15</c:v>
                </c:pt>
                <c:pt idx="2161">
                  <c:v>15</c:v>
                </c:pt>
                <c:pt idx="2162">
                  <c:v>8</c:v>
                </c:pt>
                <c:pt idx="2163">
                  <c:v>6</c:v>
                </c:pt>
                <c:pt idx="2164">
                  <c:v>4</c:v>
                </c:pt>
                <c:pt idx="2165">
                  <c:v>4</c:v>
                </c:pt>
                <c:pt idx="2166">
                  <c:v>3</c:v>
                </c:pt>
                <c:pt idx="2167">
                  <c:v>3</c:v>
                </c:pt>
                <c:pt idx="2168">
                  <c:v>3</c:v>
                </c:pt>
                <c:pt idx="2169">
                  <c:v>6</c:v>
                </c:pt>
                <c:pt idx="2170">
                  <c:v>6</c:v>
                </c:pt>
                <c:pt idx="2171">
                  <c:v>10</c:v>
                </c:pt>
                <c:pt idx="2172">
                  <c:v>7</c:v>
                </c:pt>
                <c:pt idx="2173">
                  <c:v>5</c:v>
                </c:pt>
                <c:pt idx="2174">
                  <c:v>6</c:v>
                </c:pt>
                <c:pt idx="2175">
                  <c:v>6</c:v>
                </c:pt>
                <c:pt idx="2176">
                  <c:v>6</c:v>
                </c:pt>
                <c:pt idx="2177">
                  <c:v>12</c:v>
                </c:pt>
                <c:pt idx="2178">
                  <c:v>13</c:v>
                </c:pt>
                <c:pt idx="2179">
                  <c:v>12</c:v>
                </c:pt>
                <c:pt idx="2180">
                  <c:v>13</c:v>
                </c:pt>
                <c:pt idx="2181">
                  <c:v>14</c:v>
                </c:pt>
                <c:pt idx="2182">
                  <c:v>14</c:v>
                </c:pt>
                <c:pt idx="2183">
                  <c:v>14</c:v>
                </c:pt>
                <c:pt idx="2184">
                  <c:v>14</c:v>
                </c:pt>
                <c:pt idx="2185">
                  <c:v>18</c:v>
                </c:pt>
                <c:pt idx="2186">
                  <c:v>17</c:v>
                </c:pt>
                <c:pt idx="2187">
                  <c:v>22</c:v>
                </c:pt>
                <c:pt idx="2188">
                  <c:v>21</c:v>
                </c:pt>
                <c:pt idx="2189">
                  <c:v>22</c:v>
                </c:pt>
                <c:pt idx="2190">
                  <c:v>22</c:v>
                </c:pt>
                <c:pt idx="2191">
                  <c:v>23</c:v>
                </c:pt>
                <c:pt idx="2192">
                  <c:v>15</c:v>
                </c:pt>
                <c:pt idx="2193">
                  <c:v>14</c:v>
                </c:pt>
                <c:pt idx="2194">
                  <c:v>16</c:v>
                </c:pt>
                <c:pt idx="2195">
                  <c:v>16</c:v>
                </c:pt>
                <c:pt idx="2196">
                  <c:v>15</c:v>
                </c:pt>
                <c:pt idx="2197">
                  <c:v>17</c:v>
                </c:pt>
                <c:pt idx="2198">
                  <c:v>15</c:v>
                </c:pt>
                <c:pt idx="2199">
                  <c:v>19</c:v>
                </c:pt>
                <c:pt idx="2200">
                  <c:v>18</c:v>
                </c:pt>
                <c:pt idx="2201">
                  <c:v>15</c:v>
                </c:pt>
                <c:pt idx="2202">
                  <c:v>14</c:v>
                </c:pt>
                <c:pt idx="2203">
                  <c:v>13</c:v>
                </c:pt>
                <c:pt idx="2204">
                  <c:v>8</c:v>
                </c:pt>
                <c:pt idx="2205">
                  <c:v>6</c:v>
                </c:pt>
                <c:pt idx="2206">
                  <c:v>5</c:v>
                </c:pt>
                <c:pt idx="2207">
                  <c:v>5</c:v>
                </c:pt>
                <c:pt idx="2208">
                  <c:v>3</c:v>
                </c:pt>
                <c:pt idx="2209">
                  <c:v>3</c:v>
                </c:pt>
                <c:pt idx="2210">
                  <c:v>3</c:v>
                </c:pt>
                <c:pt idx="2211">
                  <c:v>3</c:v>
                </c:pt>
                <c:pt idx="2212">
                  <c:v>3</c:v>
                </c:pt>
                <c:pt idx="2213">
                  <c:v>3</c:v>
                </c:pt>
                <c:pt idx="2214">
                  <c:v>4</c:v>
                </c:pt>
                <c:pt idx="2215">
                  <c:v>5</c:v>
                </c:pt>
                <c:pt idx="2216">
                  <c:v>6</c:v>
                </c:pt>
                <c:pt idx="2217">
                  <c:v>6</c:v>
                </c:pt>
                <c:pt idx="2218">
                  <c:v>10</c:v>
                </c:pt>
                <c:pt idx="2219">
                  <c:v>11</c:v>
                </c:pt>
                <c:pt idx="2220">
                  <c:v>8</c:v>
                </c:pt>
                <c:pt idx="2221">
                  <c:v>6</c:v>
                </c:pt>
                <c:pt idx="2222">
                  <c:v>6</c:v>
                </c:pt>
                <c:pt idx="2223">
                  <c:v>6</c:v>
                </c:pt>
                <c:pt idx="2224">
                  <c:v>4</c:v>
                </c:pt>
                <c:pt idx="2225">
                  <c:v>6</c:v>
                </c:pt>
                <c:pt idx="2226">
                  <c:v>7</c:v>
                </c:pt>
                <c:pt idx="2227">
                  <c:v>6</c:v>
                </c:pt>
                <c:pt idx="2228">
                  <c:v>6</c:v>
                </c:pt>
                <c:pt idx="2229">
                  <c:v>8</c:v>
                </c:pt>
                <c:pt idx="2230">
                  <c:v>8</c:v>
                </c:pt>
                <c:pt idx="2231">
                  <c:v>8</c:v>
                </c:pt>
                <c:pt idx="2232">
                  <c:v>9</c:v>
                </c:pt>
                <c:pt idx="2233">
                  <c:v>9</c:v>
                </c:pt>
                <c:pt idx="2234">
                  <c:v>13</c:v>
                </c:pt>
                <c:pt idx="2235">
                  <c:v>14</c:v>
                </c:pt>
                <c:pt idx="2236">
                  <c:v>16</c:v>
                </c:pt>
                <c:pt idx="2237">
                  <c:v>16</c:v>
                </c:pt>
                <c:pt idx="2238">
                  <c:v>21</c:v>
                </c:pt>
                <c:pt idx="2239">
                  <c:v>16</c:v>
                </c:pt>
                <c:pt idx="2240">
                  <c:v>16</c:v>
                </c:pt>
                <c:pt idx="2241">
                  <c:v>15</c:v>
                </c:pt>
                <c:pt idx="2242">
                  <c:v>17</c:v>
                </c:pt>
                <c:pt idx="2243">
                  <c:v>6</c:v>
                </c:pt>
                <c:pt idx="2244">
                  <c:v>8</c:v>
                </c:pt>
                <c:pt idx="2245">
                  <c:v>9</c:v>
                </c:pt>
                <c:pt idx="2246">
                  <c:v>12</c:v>
                </c:pt>
                <c:pt idx="2247">
                  <c:v>18</c:v>
                </c:pt>
                <c:pt idx="2248">
                  <c:v>17</c:v>
                </c:pt>
                <c:pt idx="2249">
                  <c:v>18</c:v>
                </c:pt>
                <c:pt idx="2250">
                  <c:v>18</c:v>
                </c:pt>
                <c:pt idx="2251">
                  <c:v>15</c:v>
                </c:pt>
                <c:pt idx="2252">
                  <c:v>20</c:v>
                </c:pt>
                <c:pt idx="2253">
                  <c:v>22</c:v>
                </c:pt>
                <c:pt idx="2254">
                  <c:v>22</c:v>
                </c:pt>
                <c:pt idx="2255">
                  <c:v>21</c:v>
                </c:pt>
                <c:pt idx="2256">
                  <c:v>21</c:v>
                </c:pt>
                <c:pt idx="2257">
                  <c:v>15</c:v>
                </c:pt>
                <c:pt idx="2258">
                  <c:v>18</c:v>
                </c:pt>
                <c:pt idx="2259">
                  <c:v>16</c:v>
                </c:pt>
                <c:pt idx="2260">
                  <c:v>18</c:v>
                </c:pt>
                <c:pt idx="2261">
                  <c:v>19</c:v>
                </c:pt>
                <c:pt idx="2262">
                  <c:v>20</c:v>
                </c:pt>
                <c:pt idx="2263">
                  <c:v>19</c:v>
                </c:pt>
                <c:pt idx="2264">
                  <c:v>20</c:v>
                </c:pt>
                <c:pt idx="2265">
                  <c:v>18</c:v>
                </c:pt>
                <c:pt idx="2266">
                  <c:v>20</c:v>
                </c:pt>
                <c:pt idx="2267">
                  <c:v>20</c:v>
                </c:pt>
                <c:pt idx="2268">
                  <c:v>20</c:v>
                </c:pt>
                <c:pt idx="2269">
                  <c:v>21</c:v>
                </c:pt>
                <c:pt idx="2270">
                  <c:v>22</c:v>
                </c:pt>
                <c:pt idx="2271">
                  <c:v>15</c:v>
                </c:pt>
                <c:pt idx="2272">
                  <c:v>16</c:v>
                </c:pt>
                <c:pt idx="2273">
                  <c:v>16</c:v>
                </c:pt>
                <c:pt idx="2274">
                  <c:v>20</c:v>
                </c:pt>
                <c:pt idx="2275">
                  <c:v>28</c:v>
                </c:pt>
                <c:pt idx="2276">
                  <c:v>29</c:v>
                </c:pt>
                <c:pt idx="2277">
                  <c:v>29</c:v>
                </c:pt>
                <c:pt idx="2278">
                  <c:v>25</c:v>
                </c:pt>
                <c:pt idx="2279">
                  <c:v>24</c:v>
                </c:pt>
                <c:pt idx="2280">
                  <c:v>23</c:v>
                </c:pt>
                <c:pt idx="2281">
                  <c:v>23</c:v>
                </c:pt>
                <c:pt idx="2282">
                  <c:v>20</c:v>
                </c:pt>
                <c:pt idx="2283">
                  <c:v>19</c:v>
                </c:pt>
                <c:pt idx="2284">
                  <c:v>18</c:v>
                </c:pt>
                <c:pt idx="2285">
                  <c:v>17</c:v>
                </c:pt>
                <c:pt idx="2286">
                  <c:v>17</c:v>
                </c:pt>
                <c:pt idx="2287">
                  <c:v>13</c:v>
                </c:pt>
                <c:pt idx="2288">
                  <c:v>13</c:v>
                </c:pt>
                <c:pt idx="2289">
                  <c:v>15</c:v>
                </c:pt>
                <c:pt idx="2290">
                  <c:v>16</c:v>
                </c:pt>
                <c:pt idx="2291">
                  <c:v>22</c:v>
                </c:pt>
                <c:pt idx="2292">
                  <c:v>24</c:v>
                </c:pt>
                <c:pt idx="2293">
                  <c:v>24</c:v>
                </c:pt>
                <c:pt idx="2294">
                  <c:v>22</c:v>
                </c:pt>
                <c:pt idx="2295">
                  <c:v>18</c:v>
                </c:pt>
                <c:pt idx="2296">
                  <c:v>17</c:v>
                </c:pt>
                <c:pt idx="2297">
                  <c:v>16</c:v>
                </c:pt>
                <c:pt idx="2298">
                  <c:v>14</c:v>
                </c:pt>
                <c:pt idx="2299">
                  <c:v>12</c:v>
                </c:pt>
                <c:pt idx="2300">
                  <c:v>11</c:v>
                </c:pt>
                <c:pt idx="2301">
                  <c:v>13</c:v>
                </c:pt>
                <c:pt idx="2302">
                  <c:v>13</c:v>
                </c:pt>
                <c:pt idx="2303">
                  <c:v>11</c:v>
                </c:pt>
                <c:pt idx="2304">
                  <c:v>9</c:v>
                </c:pt>
                <c:pt idx="2305">
                  <c:v>9</c:v>
                </c:pt>
                <c:pt idx="2306">
                  <c:v>7</c:v>
                </c:pt>
                <c:pt idx="2307">
                  <c:v>9</c:v>
                </c:pt>
                <c:pt idx="2308">
                  <c:v>9</c:v>
                </c:pt>
                <c:pt idx="2309">
                  <c:v>8</c:v>
                </c:pt>
                <c:pt idx="2310">
                  <c:v>7</c:v>
                </c:pt>
                <c:pt idx="2311">
                  <c:v>8</c:v>
                </c:pt>
                <c:pt idx="2312">
                  <c:v>8</c:v>
                </c:pt>
                <c:pt idx="2313">
                  <c:v>5</c:v>
                </c:pt>
                <c:pt idx="2314">
                  <c:v>9</c:v>
                </c:pt>
                <c:pt idx="2315">
                  <c:v>9</c:v>
                </c:pt>
                <c:pt idx="2316">
                  <c:v>9</c:v>
                </c:pt>
                <c:pt idx="2317">
                  <c:v>14</c:v>
                </c:pt>
                <c:pt idx="2318">
                  <c:v>15</c:v>
                </c:pt>
                <c:pt idx="2319">
                  <c:v>14</c:v>
                </c:pt>
                <c:pt idx="2320">
                  <c:v>14</c:v>
                </c:pt>
                <c:pt idx="2321">
                  <c:v>15</c:v>
                </c:pt>
                <c:pt idx="2322">
                  <c:v>14</c:v>
                </c:pt>
                <c:pt idx="2323">
                  <c:v>10</c:v>
                </c:pt>
                <c:pt idx="2324">
                  <c:v>8</c:v>
                </c:pt>
                <c:pt idx="2325">
                  <c:v>13</c:v>
                </c:pt>
                <c:pt idx="2326">
                  <c:v>17</c:v>
                </c:pt>
                <c:pt idx="2327">
                  <c:v>22</c:v>
                </c:pt>
                <c:pt idx="2328">
                  <c:v>21</c:v>
                </c:pt>
                <c:pt idx="2329">
                  <c:v>21</c:v>
                </c:pt>
                <c:pt idx="2330">
                  <c:v>20</c:v>
                </c:pt>
                <c:pt idx="2331">
                  <c:v>18</c:v>
                </c:pt>
                <c:pt idx="2332">
                  <c:v>14</c:v>
                </c:pt>
                <c:pt idx="2333">
                  <c:v>23</c:v>
                </c:pt>
                <c:pt idx="2334">
                  <c:v>23</c:v>
                </c:pt>
                <c:pt idx="2335">
                  <c:v>23</c:v>
                </c:pt>
                <c:pt idx="2336">
                  <c:v>19</c:v>
                </c:pt>
                <c:pt idx="2337">
                  <c:v>18</c:v>
                </c:pt>
                <c:pt idx="2338">
                  <c:v>15</c:v>
                </c:pt>
                <c:pt idx="2339">
                  <c:v>15</c:v>
                </c:pt>
                <c:pt idx="2340">
                  <c:v>14</c:v>
                </c:pt>
                <c:pt idx="2341">
                  <c:v>13</c:v>
                </c:pt>
                <c:pt idx="2342">
                  <c:v>13</c:v>
                </c:pt>
                <c:pt idx="2343">
                  <c:v>15</c:v>
                </c:pt>
                <c:pt idx="2344">
                  <c:v>9</c:v>
                </c:pt>
                <c:pt idx="2345">
                  <c:v>5</c:v>
                </c:pt>
                <c:pt idx="2346">
                  <c:v>6</c:v>
                </c:pt>
                <c:pt idx="2347">
                  <c:v>5</c:v>
                </c:pt>
                <c:pt idx="2348">
                  <c:v>5</c:v>
                </c:pt>
                <c:pt idx="2349">
                  <c:v>7</c:v>
                </c:pt>
                <c:pt idx="2350">
                  <c:v>14</c:v>
                </c:pt>
                <c:pt idx="2351">
                  <c:v>14</c:v>
                </c:pt>
                <c:pt idx="2352">
                  <c:v>16</c:v>
                </c:pt>
                <c:pt idx="2353">
                  <c:v>16</c:v>
                </c:pt>
                <c:pt idx="2354">
                  <c:v>12</c:v>
                </c:pt>
                <c:pt idx="2355">
                  <c:v>12</c:v>
                </c:pt>
                <c:pt idx="2356">
                  <c:v>12</c:v>
                </c:pt>
                <c:pt idx="2357">
                  <c:v>9</c:v>
                </c:pt>
                <c:pt idx="2358">
                  <c:v>8</c:v>
                </c:pt>
                <c:pt idx="2359">
                  <c:v>11</c:v>
                </c:pt>
                <c:pt idx="2360">
                  <c:v>8</c:v>
                </c:pt>
                <c:pt idx="2361">
                  <c:v>7</c:v>
                </c:pt>
                <c:pt idx="2362">
                  <c:v>9</c:v>
                </c:pt>
                <c:pt idx="2363">
                  <c:v>9</c:v>
                </c:pt>
                <c:pt idx="2364">
                  <c:v>9</c:v>
                </c:pt>
                <c:pt idx="2365">
                  <c:v>8</c:v>
                </c:pt>
                <c:pt idx="2366">
                  <c:v>13</c:v>
                </c:pt>
                <c:pt idx="2367">
                  <c:v>19</c:v>
                </c:pt>
                <c:pt idx="2368">
                  <c:v>17</c:v>
                </c:pt>
                <c:pt idx="2369">
                  <c:v>14</c:v>
                </c:pt>
                <c:pt idx="2370">
                  <c:v>16</c:v>
                </c:pt>
                <c:pt idx="2371">
                  <c:v>9</c:v>
                </c:pt>
                <c:pt idx="2372">
                  <c:v>6</c:v>
                </c:pt>
                <c:pt idx="2373">
                  <c:v>7</c:v>
                </c:pt>
                <c:pt idx="2374">
                  <c:v>11</c:v>
                </c:pt>
                <c:pt idx="2375">
                  <c:v>10</c:v>
                </c:pt>
                <c:pt idx="2376">
                  <c:v>15</c:v>
                </c:pt>
                <c:pt idx="2377">
                  <c:v>16</c:v>
                </c:pt>
                <c:pt idx="2378">
                  <c:v>15</c:v>
                </c:pt>
                <c:pt idx="2379">
                  <c:v>13</c:v>
                </c:pt>
                <c:pt idx="2380">
                  <c:v>9</c:v>
                </c:pt>
                <c:pt idx="2381">
                  <c:v>9</c:v>
                </c:pt>
                <c:pt idx="2382">
                  <c:v>8</c:v>
                </c:pt>
                <c:pt idx="2383">
                  <c:v>7</c:v>
                </c:pt>
                <c:pt idx="2384">
                  <c:v>7</c:v>
                </c:pt>
                <c:pt idx="2385">
                  <c:v>9</c:v>
                </c:pt>
                <c:pt idx="2386">
                  <c:v>10</c:v>
                </c:pt>
                <c:pt idx="2387">
                  <c:v>14</c:v>
                </c:pt>
                <c:pt idx="2388">
                  <c:v>17</c:v>
                </c:pt>
                <c:pt idx="2389">
                  <c:v>16</c:v>
                </c:pt>
                <c:pt idx="2390">
                  <c:v>10</c:v>
                </c:pt>
                <c:pt idx="2391">
                  <c:v>9</c:v>
                </c:pt>
                <c:pt idx="2392">
                  <c:v>9</c:v>
                </c:pt>
                <c:pt idx="2393">
                  <c:v>9</c:v>
                </c:pt>
                <c:pt idx="2394">
                  <c:v>15</c:v>
                </c:pt>
                <c:pt idx="2395">
                  <c:v>16</c:v>
                </c:pt>
                <c:pt idx="2396">
                  <c:v>13</c:v>
                </c:pt>
                <c:pt idx="2397">
                  <c:v>8</c:v>
                </c:pt>
                <c:pt idx="2398">
                  <c:v>8</c:v>
                </c:pt>
                <c:pt idx="2399">
                  <c:v>8</c:v>
                </c:pt>
                <c:pt idx="2400">
                  <c:v>8</c:v>
                </c:pt>
                <c:pt idx="2401">
                  <c:v>10</c:v>
                </c:pt>
                <c:pt idx="2402">
                  <c:v>13</c:v>
                </c:pt>
                <c:pt idx="2403">
                  <c:v>11</c:v>
                </c:pt>
                <c:pt idx="2404">
                  <c:v>18</c:v>
                </c:pt>
                <c:pt idx="2405">
                  <c:v>15</c:v>
                </c:pt>
                <c:pt idx="2406">
                  <c:v>12</c:v>
                </c:pt>
                <c:pt idx="2407">
                  <c:v>13</c:v>
                </c:pt>
                <c:pt idx="2408">
                  <c:v>20</c:v>
                </c:pt>
                <c:pt idx="2409">
                  <c:v>20</c:v>
                </c:pt>
                <c:pt idx="2410">
                  <c:v>22</c:v>
                </c:pt>
                <c:pt idx="2411">
                  <c:v>23</c:v>
                </c:pt>
                <c:pt idx="2412">
                  <c:v>23</c:v>
                </c:pt>
                <c:pt idx="2413">
                  <c:v>20</c:v>
                </c:pt>
                <c:pt idx="2414">
                  <c:v>24</c:v>
                </c:pt>
                <c:pt idx="2415">
                  <c:v>20</c:v>
                </c:pt>
                <c:pt idx="2416">
                  <c:v>17</c:v>
                </c:pt>
                <c:pt idx="2417">
                  <c:v>15</c:v>
                </c:pt>
                <c:pt idx="2418">
                  <c:v>21</c:v>
                </c:pt>
                <c:pt idx="2419">
                  <c:v>24</c:v>
                </c:pt>
                <c:pt idx="2420">
                  <c:v>22</c:v>
                </c:pt>
                <c:pt idx="2421">
                  <c:v>22</c:v>
                </c:pt>
                <c:pt idx="2422">
                  <c:v>22</c:v>
                </c:pt>
                <c:pt idx="2423">
                  <c:v>16</c:v>
                </c:pt>
                <c:pt idx="2424">
                  <c:v>14</c:v>
                </c:pt>
                <c:pt idx="2425">
                  <c:v>17</c:v>
                </c:pt>
                <c:pt idx="2426">
                  <c:v>24</c:v>
                </c:pt>
                <c:pt idx="2427">
                  <c:v>26</c:v>
                </c:pt>
                <c:pt idx="2428">
                  <c:v>28</c:v>
                </c:pt>
                <c:pt idx="2429">
                  <c:v>24</c:v>
                </c:pt>
                <c:pt idx="2430">
                  <c:v>25</c:v>
                </c:pt>
                <c:pt idx="2431">
                  <c:v>19</c:v>
                </c:pt>
                <c:pt idx="2432">
                  <c:v>19</c:v>
                </c:pt>
                <c:pt idx="2433">
                  <c:v>20</c:v>
                </c:pt>
                <c:pt idx="2434">
                  <c:v>28</c:v>
                </c:pt>
                <c:pt idx="2435">
                  <c:v>28</c:v>
                </c:pt>
                <c:pt idx="2436">
                  <c:v>28</c:v>
                </c:pt>
                <c:pt idx="2437">
                  <c:v>28</c:v>
                </c:pt>
                <c:pt idx="2438">
                  <c:v>28</c:v>
                </c:pt>
                <c:pt idx="2439">
                  <c:v>28</c:v>
                </c:pt>
                <c:pt idx="2440">
                  <c:v>29</c:v>
                </c:pt>
                <c:pt idx="2441">
                  <c:v>27</c:v>
                </c:pt>
                <c:pt idx="2442">
                  <c:v>29</c:v>
                </c:pt>
                <c:pt idx="2443">
                  <c:v>30</c:v>
                </c:pt>
                <c:pt idx="2444">
                  <c:v>28</c:v>
                </c:pt>
                <c:pt idx="2445">
                  <c:v>29</c:v>
                </c:pt>
                <c:pt idx="2446">
                  <c:v>28</c:v>
                </c:pt>
                <c:pt idx="2447">
                  <c:v>24</c:v>
                </c:pt>
                <c:pt idx="2448">
                  <c:v>21</c:v>
                </c:pt>
                <c:pt idx="2449">
                  <c:v>20</c:v>
                </c:pt>
                <c:pt idx="2450">
                  <c:v>19</c:v>
                </c:pt>
                <c:pt idx="2451">
                  <c:v>19</c:v>
                </c:pt>
                <c:pt idx="2452">
                  <c:v>20</c:v>
                </c:pt>
                <c:pt idx="2453">
                  <c:v>21</c:v>
                </c:pt>
                <c:pt idx="2454">
                  <c:v>28</c:v>
                </c:pt>
                <c:pt idx="2455">
                  <c:v>28</c:v>
                </c:pt>
                <c:pt idx="2456">
                  <c:v>24</c:v>
                </c:pt>
                <c:pt idx="2457">
                  <c:v>28</c:v>
                </c:pt>
                <c:pt idx="2458">
                  <c:v>27</c:v>
                </c:pt>
                <c:pt idx="2459">
                  <c:v>24</c:v>
                </c:pt>
                <c:pt idx="2460">
                  <c:v>23</c:v>
                </c:pt>
                <c:pt idx="2461">
                  <c:v>22</c:v>
                </c:pt>
                <c:pt idx="2462">
                  <c:v>23</c:v>
                </c:pt>
                <c:pt idx="2463">
                  <c:v>19</c:v>
                </c:pt>
                <c:pt idx="2464">
                  <c:v>17</c:v>
                </c:pt>
                <c:pt idx="2465">
                  <c:v>22</c:v>
                </c:pt>
                <c:pt idx="2466">
                  <c:v>21</c:v>
                </c:pt>
                <c:pt idx="2467">
                  <c:v>22</c:v>
                </c:pt>
                <c:pt idx="2468">
                  <c:v>17</c:v>
                </c:pt>
                <c:pt idx="2469">
                  <c:v>17</c:v>
                </c:pt>
                <c:pt idx="2470">
                  <c:v>18</c:v>
                </c:pt>
                <c:pt idx="2471">
                  <c:v>28</c:v>
                </c:pt>
                <c:pt idx="2472">
                  <c:v>29</c:v>
                </c:pt>
                <c:pt idx="2473">
                  <c:v>30</c:v>
                </c:pt>
                <c:pt idx="2474">
                  <c:v>28</c:v>
                </c:pt>
                <c:pt idx="2475">
                  <c:v>21</c:v>
                </c:pt>
                <c:pt idx="2476">
                  <c:v>19</c:v>
                </c:pt>
                <c:pt idx="2477">
                  <c:v>19</c:v>
                </c:pt>
                <c:pt idx="2478">
                  <c:v>19</c:v>
                </c:pt>
                <c:pt idx="2479">
                  <c:v>18</c:v>
                </c:pt>
                <c:pt idx="2480">
                  <c:v>23</c:v>
                </c:pt>
                <c:pt idx="2481">
                  <c:v>25</c:v>
                </c:pt>
                <c:pt idx="2482">
                  <c:v>25</c:v>
                </c:pt>
                <c:pt idx="2483">
                  <c:v>25</c:v>
                </c:pt>
                <c:pt idx="2484">
                  <c:v>28</c:v>
                </c:pt>
                <c:pt idx="2485">
                  <c:v>24</c:v>
                </c:pt>
                <c:pt idx="2486">
                  <c:v>23</c:v>
                </c:pt>
                <c:pt idx="2487">
                  <c:v>23</c:v>
                </c:pt>
                <c:pt idx="2488">
                  <c:v>23</c:v>
                </c:pt>
                <c:pt idx="2489">
                  <c:v>19</c:v>
                </c:pt>
                <c:pt idx="2490">
                  <c:v>18</c:v>
                </c:pt>
                <c:pt idx="2491">
                  <c:v>18</c:v>
                </c:pt>
                <c:pt idx="2492">
                  <c:v>21</c:v>
                </c:pt>
                <c:pt idx="2493">
                  <c:v>22</c:v>
                </c:pt>
                <c:pt idx="2494">
                  <c:v>23</c:v>
                </c:pt>
                <c:pt idx="2495">
                  <c:v>23</c:v>
                </c:pt>
                <c:pt idx="2496">
                  <c:v>23</c:v>
                </c:pt>
                <c:pt idx="2497">
                  <c:v>24</c:v>
                </c:pt>
                <c:pt idx="2498">
                  <c:v>28</c:v>
                </c:pt>
                <c:pt idx="2499">
                  <c:v>26</c:v>
                </c:pt>
                <c:pt idx="2500">
                  <c:v>28</c:v>
                </c:pt>
                <c:pt idx="2501">
                  <c:v>26</c:v>
                </c:pt>
                <c:pt idx="2502">
                  <c:v>20</c:v>
                </c:pt>
                <c:pt idx="2503">
                  <c:v>19</c:v>
                </c:pt>
                <c:pt idx="2504">
                  <c:v>20</c:v>
                </c:pt>
                <c:pt idx="2505">
                  <c:v>16</c:v>
                </c:pt>
                <c:pt idx="2506">
                  <c:v>11</c:v>
                </c:pt>
                <c:pt idx="2507">
                  <c:v>13</c:v>
                </c:pt>
                <c:pt idx="2508">
                  <c:v>21</c:v>
                </c:pt>
                <c:pt idx="2509">
                  <c:v>19</c:v>
                </c:pt>
                <c:pt idx="2510">
                  <c:v>22</c:v>
                </c:pt>
                <c:pt idx="2511">
                  <c:v>24</c:v>
                </c:pt>
                <c:pt idx="2512">
                  <c:v>26</c:v>
                </c:pt>
                <c:pt idx="2513">
                  <c:v>29</c:v>
                </c:pt>
                <c:pt idx="2514">
                  <c:v>25</c:v>
                </c:pt>
                <c:pt idx="2515">
                  <c:v>26</c:v>
                </c:pt>
                <c:pt idx="2516">
                  <c:v>25</c:v>
                </c:pt>
                <c:pt idx="2517">
                  <c:v>26</c:v>
                </c:pt>
                <c:pt idx="2518">
                  <c:v>25</c:v>
                </c:pt>
                <c:pt idx="2519">
                  <c:v>27</c:v>
                </c:pt>
                <c:pt idx="2520">
                  <c:v>26</c:v>
                </c:pt>
                <c:pt idx="2521">
                  <c:v>27</c:v>
                </c:pt>
                <c:pt idx="2522">
                  <c:v>24</c:v>
                </c:pt>
                <c:pt idx="2523">
                  <c:v>31</c:v>
                </c:pt>
                <c:pt idx="2524">
                  <c:v>31</c:v>
                </c:pt>
                <c:pt idx="2525">
                  <c:v>31</c:v>
                </c:pt>
                <c:pt idx="2526">
                  <c:v>31</c:v>
                </c:pt>
                <c:pt idx="2527">
                  <c:v>32</c:v>
                </c:pt>
                <c:pt idx="2528">
                  <c:v>31</c:v>
                </c:pt>
                <c:pt idx="2529">
                  <c:v>30</c:v>
                </c:pt>
                <c:pt idx="2530">
                  <c:v>30</c:v>
                </c:pt>
                <c:pt idx="2531">
                  <c:v>29</c:v>
                </c:pt>
                <c:pt idx="2532">
                  <c:v>25</c:v>
                </c:pt>
                <c:pt idx="2533">
                  <c:v>26</c:v>
                </c:pt>
                <c:pt idx="2534">
                  <c:v>29</c:v>
                </c:pt>
                <c:pt idx="2535">
                  <c:v>27</c:v>
                </c:pt>
                <c:pt idx="2536">
                  <c:v>29</c:v>
                </c:pt>
                <c:pt idx="2537">
                  <c:v>28</c:v>
                </c:pt>
                <c:pt idx="2538">
                  <c:v>31</c:v>
                </c:pt>
                <c:pt idx="2539">
                  <c:v>27</c:v>
                </c:pt>
                <c:pt idx="2540">
                  <c:v>28</c:v>
                </c:pt>
                <c:pt idx="2541">
                  <c:v>28</c:v>
                </c:pt>
                <c:pt idx="2542">
                  <c:v>29</c:v>
                </c:pt>
                <c:pt idx="2543">
                  <c:v>28</c:v>
                </c:pt>
                <c:pt idx="2544">
                  <c:v>28</c:v>
                </c:pt>
                <c:pt idx="2545">
                  <c:v>26</c:v>
                </c:pt>
                <c:pt idx="2546">
                  <c:v>21</c:v>
                </c:pt>
                <c:pt idx="2547">
                  <c:v>18</c:v>
                </c:pt>
                <c:pt idx="2548">
                  <c:v>17</c:v>
                </c:pt>
                <c:pt idx="2549">
                  <c:v>15</c:v>
                </c:pt>
                <c:pt idx="2550">
                  <c:v>14</c:v>
                </c:pt>
                <c:pt idx="2551">
                  <c:v>19</c:v>
                </c:pt>
                <c:pt idx="2552">
                  <c:v>19</c:v>
                </c:pt>
                <c:pt idx="2553">
                  <c:v>20</c:v>
                </c:pt>
                <c:pt idx="2554">
                  <c:v>21</c:v>
                </c:pt>
                <c:pt idx="2555">
                  <c:v>23</c:v>
                </c:pt>
                <c:pt idx="2556">
                  <c:v>21</c:v>
                </c:pt>
                <c:pt idx="2557">
                  <c:v>23</c:v>
                </c:pt>
                <c:pt idx="2558">
                  <c:v>19</c:v>
                </c:pt>
                <c:pt idx="2559">
                  <c:v>15</c:v>
                </c:pt>
                <c:pt idx="2560">
                  <c:v>13</c:v>
                </c:pt>
                <c:pt idx="2561">
                  <c:v>10</c:v>
                </c:pt>
                <c:pt idx="2562">
                  <c:v>8</c:v>
                </c:pt>
                <c:pt idx="2563">
                  <c:v>8</c:v>
                </c:pt>
                <c:pt idx="2564">
                  <c:v>13</c:v>
                </c:pt>
                <c:pt idx="2565">
                  <c:v>16</c:v>
                </c:pt>
                <c:pt idx="2566">
                  <c:v>17</c:v>
                </c:pt>
                <c:pt idx="2567">
                  <c:v>18</c:v>
                </c:pt>
                <c:pt idx="2568">
                  <c:v>20</c:v>
                </c:pt>
                <c:pt idx="2569">
                  <c:v>20</c:v>
                </c:pt>
                <c:pt idx="2570">
                  <c:v>25</c:v>
                </c:pt>
                <c:pt idx="2571">
                  <c:v>30</c:v>
                </c:pt>
                <c:pt idx="2572">
                  <c:v>31</c:v>
                </c:pt>
                <c:pt idx="2573">
                  <c:v>31</c:v>
                </c:pt>
                <c:pt idx="2574">
                  <c:v>30</c:v>
                </c:pt>
                <c:pt idx="2575">
                  <c:v>21</c:v>
                </c:pt>
                <c:pt idx="2576">
                  <c:v>28</c:v>
                </c:pt>
                <c:pt idx="2577">
                  <c:v>27</c:v>
                </c:pt>
                <c:pt idx="2578">
                  <c:v>27</c:v>
                </c:pt>
                <c:pt idx="2579">
                  <c:v>27</c:v>
                </c:pt>
                <c:pt idx="2580">
                  <c:v>23</c:v>
                </c:pt>
                <c:pt idx="2581">
                  <c:v>25</c:v>
                </c:pt>
                <c:pt idx="2582">
                  <c:v>20</c:v>
                </c:pt>
                <c:pt idx="2583">
                  <c:v>20</c:v>
                </c:pt>
                <c:pt idx="2584">
                  <c:v>25</c:v>
                </c:pt>
                <c:pt idx="2585">
                  <c:v>23</c:v>
                </c:pt>
                <c:pt idx="2586">
                  <c:v>22</c:v>
                </c:pt>
                <c:pt idx="2587">
                  <c:v>26</c:v>
                </c:pt>
                <c:pt idx="2588">
                  <c:v>22</c:v>
                </c:pt>
                <c:pt idx="2589">
                  <c:v>24</c:v>
                </c:pt>
                <c:pt idx="2590">
                  <c:v>25</c:v>
                </c:pt>
                <c:pt idx="2591">
                  <c:v>25</c:v>
                </c:pt>
                <c:pt idx="2592">
                  <c:v>24</c:v>
                </c:pt>
                <c:pt idx="2593">
                  <c:v>26</c:v>
                </c:pt>
                <c:pt idx="2594">
                  <c:v>25</c:v>
                </c:pt>
                <c:pt idx="2595">
                  <c:v>28</c:v>
                </c:pt>
                <c:pt idx="2596">
                  <c:v>28</c:v>
                </c:pt>
                <c:pt idx="2597">
                  <c:v>27</c:v>
                </c:pt>
                <c:pt idx="2598">
                  <c:v>26</c:v>
                </c:pt>
                <c:pt idx="2599">
                  <c:v>26</c:v>
                </c:pt>
                <c:pt idx="2600">
                  <c:v>26</c:v>
                </c:pt>
                <c:pt idx="2601">
                  <c:v>28</c:v>
                </c:pt>
                <c:pt idx="2602">
                  <c:v>28</c:v>
                </c:pt>
                <c:pt idx="2603">
                  <c:v>22</c:v>
                </c:pt>
                <c:pt idx="2604">
                  <c:v>21</c:v>
                </c:pt>
                <c:pt idx="2605">
                  <c:v>20</c:v>
                </c:pt>
                <c:pt idx="2606">
                  <c:v>18</c:v>
                </c:pt>
                <c:pt idx="2607">
                  <c:v>20</c:v>
                </c:pt>
                <c:pt idx="2608">
                  <c:v>24</c:v>
                </c:pt>
                <c:pt idx="2609">
                  <c:v>26</c:v>
                </c:pt>
                <c:pt idx="2610">
                  <c:v>26</c:v>
                </c:pt>
                <c:pt idx="2611">
                  <c:v>29</c:v>
                </c:pt>
                <c:pt idx="2612">
                  <c:v>25</c:v>
                </c:pt>
                <c:pt idx="2613">
                  <c:v>26</c:v>
                </c:pt>
                <c:pt idx="2614">
                  <c:v>22</c:v>
                </c:pt>
                <c:pt idx="2615">
                  <c:v>24</c:v>
                </c:pt>
                <c:pt idx="2616">
                  <c:v>18</c:v>
                </c:pt>
                <c:pt idx="2617">
                  <c:v>23</c:v>
                </c:pt>
                <c:pt idx="2618">
                  <c:v>23</c:v>
                </c:pt>
                <c:pt idx="2619">
                  <c:v>15</c:v>
                </c:pt>
                <c:pt idx="2620">
                  <c:v>18</c:v>
                </c:pt>
                <c:pt idx="2621">
                  <c:v>13</c:v>
                </c:pt>
                <c:pt idx="2622">
                  <c:v>15</c:v>
                </c:pt>
                <c:pt idx="2623">
                  <c:v>15</c:v>
                </c:pt>
                <c:pt idx="2624">
                  <c:v>17</c:v>
                </c:pt>
                <c:pt idx="2625">
                  <c:v>18</c:v>
                </c:pt>
                <c:pt idx="2626">
                  <c:v>19</c:v>
                </c:pt>
                <c:pt idx="2627">
                  <c:v>21</c:v>
                </c:pt>
                <c:pt idx="2628">
                  <c:v>20</c:v>
                </c:pt>
                <c:pt idx="2629">
                  <c:v>25</c:v>
                </c:pt>
                <c:pt idx="2630">
                  <c:v>27</c:v>
                </c:pt>
                <c:pt idx="2631">
                  <c:v>21</c:v>
                </c:pt>
                <c:pt idx="2632">
                  <c:v>12</c:v>
                </c:pt>
                <c:pt idx="2633">
                  <c:v>11</c:v>
                </c:pt>
                <c:pt idx="2634">
                  <c:v>12</c:v>
                </c:pt>
                <c:pt idx="2635">
                  <c:v>17</c:v>
                </c:pt>
                <c:pt idx="2636">
                  <c:v>20</c:v>
                </c:pt>
                <c:pt idx="2637">
                  <c:v>21</c:v>
                </c:pt>
                <c:pt idx="2638">
                  <c:v>20</c:v>
                </c:pt>
                <c:pt idx="2639">
                  <c:v>20</c:v>
                </c:pt>
                <c:pt idx="2640">
                  <c:v>20</c:v>
                </c:pt>
                <c:pt idx="2641">
                  <c:v>20</c:v>
                </c:pt>
                <c:pt idx="2642">
                  <c:v>18</c:v>
                </c:pt>
                <c:pt idx="2643">
                  <c:v>14</c:v>
                </c:pt>
                <c:pt idx="2644">
                  <c:v>14</c:v>
                </c:pt>
                <c:pt idx="2645">
                  <c:v>11</c:v>
                </c:pt>
                <c:pt idx="2646">
                  <c:v>12</c:v>
                </c:pt>
                <c:pt idx="2647">
                  <c:v>12</c:v>
                </c:pt>
                <c:pt idx="2648">
                  <c:v>12</c:v>
                </c:pt>
                <c:pt idx="2649">
                  <c:v>13</c:v>
                </c:pt>
                <c:pt idx="2650">
                  <c:v>21</c:v>
                </c:pt>
                <c:pt idx="2651">
                  <c:v>19</c:v>
                </c:pt>
                <c:pt idx="2652">
                  <c:v>18</c:v>
                </c:pt>
                <c:pt idx="2653">
                  <c:v>14</c:v>
                </c:pt>
                <c:pt idx="2654">
                  <c:v>14</c:v>
                </c:pt>
                <c:pt idx="2655">
                  <c:v>13</c:v>
                </c:pt>
                <c:pt idx="2656">
                  <c:v>14</c:v>
                </c:pt>
                <c:pt idx="2657">
                  <c:v>18</c:v>
                </c:pt>
                <c:pt idx="2658">
                  <c:v>16</c:v>
                </c:pt>
                <c:pt idx="2659">
                  <c:v>15</c:v>
                </c:pt>
                <c:pt idx="2660">
                  <c:v>18</c:v>
                </c:pt>
                <c:pt idx="2661">
                  <c:v>15</c:v>
                </c:pt>
                <c:pt idx="2662">
                  <c:v>12</c:v>
                </c:pt>
                <c:pt idx="2663">
                  <c:v>15</c:v>
                </c:pt>
                <c:pt idx="2664">
                  <c:v>24</c:v>
                </c:pt>
                <c:pt idx="2665">
                  <c:v>25</c:v>
                </c:pt>
                <c:pt idx="2666">
                  <c:v>25</c:v>
                </c:pt>
                <c:pt idx="2667">
                  <c:v>25</c:v>
                </c:pt>
                <c:pt idx="2668">
                  <c:v>21</c:v>
                </c:pt>
                <c:pt idx="2669">
                  <c:v>26</c:v>
                </c:pt>
                <c:pt idx="2670">
                  <c:v>24</c:v>
                </c:pt>
                <c:pt idx="2671">
                  <c:v>23</c:v>
                </c:pt>
                <c:pt idx="2672">
                  <c:v>24</c:v>
                </c:pt>
                <c:pt idx="2673">
                  <c:v>15</c:v>
                </c:pt>
                <c:pt idx="2674">
                  <c:v>16</c:v>
                </c:pt>
                <c:pt idx="2675">
                  <c:v>15</c:v>
                </c:pt>
                <c:pt idx="2676">
                  <c:v>15</c:v>
                </c:pt>
                <c:pt idx="2677">
                  <c:v>8</c:v>
                </c:pt>
                <c:pt idx="2678">
                  <c:v>9</c:v>
                </c:pt>
                <c:pt idx="2679">
                  <c:v>8</c:v>
                </c:pt>
                <c:pt idx="2680">
                  <c:v>8</c:v>
                </c:pt>
                <c:pt idx="2681">
                  <c:v>11</c:v>
                </c:pt>
                <c:pt idx="2682">
                  <c:v>17</c:v>
                </c:pt>
                <c:pt idx="2683">
                  <c:v>14</c:v>
                </c:pt>
                <c:pt idx="2684">
                  <c:v>13</c:v>
                </c:pt>
                <c:pt idx="2685">
                  <c:v>11</c:v>
                </c:pt>
                <c:pt idx="2686">
                  <c:v>11</c:v>
                </c:pt>
                <c:pt idx="2687">
                  <c:v>9</c:v>
                </c:pt>
                <c:pt idx="2688">
                  <c:v>10</c:v>
                </c:pt>
                <c:pt idx="2689">
                  <c:v>8</c:v>
                </c:pt>
                <c:pt idx="2690">
                  <c:v>9</c:v>
                </c:pt>
                <c:pt idx="2691">
                  <c:v>7</c:v>
                </c:pt>
                <c:pt idx="2692">
                  <c:v>13</c:v>
                </c:pt>
                <c:pt idx="2693">
                  <c:v>16</c:v>
                </c:pt>
                <c:pt idx="2694">
                  <c:v>19</c:v>
                </c:pt>
                <c:pt idx="2695">
                  <c:v>17</c:v>
                </c:pt>
                <c:pt idx="2696">
                  <c:v>18</c:v>
                </c:pt>
                <c:pt idx="2697">
                  <c:v>14</c:v>
                </c:pt>
                <c:pt idx="2698">
                  <c:v>16</c:v>
                </c:pt>
                <c:pt idx="2699">
                  <c:v>16</c:v>
                </c:pt>
                <c:pt idx="2700">
                  <c:v>14</c:v>
                </c:pt>
                <c:pt idx="2701">
                  <c:v>16</c:v>
                </c:pt>
                <c:pt idx="2702">
                  <c:v>19</c:v>
                </c:pt>
                <c:pt idx="2703">
                  <c:v>14</c:v>
                </c:pt>
                <c:pt idx="2704">
                  <c:v>15</c:v>
                </c:pt>
                <c:pt idx="2705">
                  <c:v>20</c:v>
                </c:pt>
                <c:pt idx="2706">
                  <c:v>18</c:v>
                </c:pt>
                <c:pt idx="2707">
                  <c:v>18</c:v>
                </c:pt>
                <c:pt idx="2708">
                  <c:v>20</c:v>
                </c:pt>
                <c:pt idx="2709">
                  <c:v>21</c:v>
                </c:pt>
                <c:pt idx="2710">
                  <c:v>24</c:v>
                </c:pt>
                <c:pt idx="2711">
                  <c:v>26</c:v>
                </c:pt>
                <c:pt idx="2712">
                  <c:v>25</c:v>
                </c:pt>
                <c:pt idx="2713">
                  <c:v>24</c:v>
                </c:pt>
                <c:pt idx="2714">
                  <c:v>23</c:v>
                </c:pt>
                <c:pt idx="2715">
                  <c:v>19</c:v>
                </c:pt>
                <c:pt idx="2716">
                  <c:v>18</c:v>
                </c:pt>
                <c:pt idx="2717">
                  <c:v>19</c:v>
                </c:pt>
                <c:pt idx="2718">
                  <c:v>17</c:v>
                </c:pt>
                <c:pt idx="2719">
                  <c:v>19</c:v>
                </c:pt>
                <c:pt idx="2720">
                  <c:v>18</c:v>
                </c:pt>
                <c:pt idx="2721">
                  <c:v>21</c:v>
                </c:pt>
                <c:pt idx="2722">
                  <c:v>21</c:v>
                </c:pt>
                <c:pt idx="2723">
                  <c:v>19</c:v>
                </c:pt>
                <c:pt idx="2724">
                  <c:v>16</c:v>
                </c:pt>
                <c:pt idx="2725">
                  <c:v>16</c:v>
                </c:pt>
                <c:pt idx="2726">
                  <c:v>12</c:v>
                </c:pt>
                <c:pt idx="2727">
                  <c:v>11</c:v>
                </c:pt>
                <c:pt idx="2728">
                  <c:v>16</c:v>
                </c:pt>
                <c:pt idx="2729">
                  <c:v>17</c:v>
                </c:pt>
                <c:pt idx="2730">
                  <c:v>18</c:v>
                </c:pt>
                <c:pt idx="2731">
                  <c:v>17</c:v>
                </c:pt>
                <c:pt idx="2732">
                  <c:v>18</c:v>
                </c:pt>
                <c:pt idx="2733">
                  <c:v>12</c:v>
                </c:pt>
                <c:pt idx="2734">
                  <c:v>12</c:v>
                </c:pt>
                <c:pt idx="2735">
                  <c:v>13</c:v>
                </c:pt>
                <c:pt idx="2736">
                  <c:v>13</c:v>
                </c:pt>
                <c:pt idx="2737">
                  <c:v>11</c:v>
                </c:pt>
                <c:pt idx="2738">
                  <c:v>9</c:v>
                </c:pt>
                <c:pt idx="2739">
                  <c:v>17</c:v>
                </c:pt>
                <c:pt idx="2740">
                  <c:v>19</c:v>
                </c:pt>
                <c:pt idx="2741">
                  <c:v>16</c:v>
                </c:pt>
                <c:pt idx="2742">
                  <c:v>15</c:v>
                </c:pt>
                <c:pt idx="2743">
                  <c:v>17</c:v>
                </c:pt>
                <c:pt idx="2744">
                  <c:v>15</c:v>
                </c:pt>
                <c:pt idx="2745">
                  <c:v>15</c:v>
                </c:pt>
                <c:pt idx="2746">
                  <c:v>17</c:v>
                </c:pt>
                <c:pt idx="2747">
                  <c:v>17</c:v>
                </c:pt>
                <c:pt idx="2748">
                  <c:v>15</c:v>
                </c:pt>
                <c:pt idx="2749">
                  <c:v>17</c:v>
                </c:pt>
                <c:pt idx="2750">
                  <c:v>13</c:v>
                </c:pt>
                <c:pt idx="2751">
                  <c:v>15</c:v>
                </c:pt>
                <c:pt idx="2752">
                  <c:v>17</c:v>
                </c:pt>
                <c:pt idx="2753">
                  <c:v>14</c:v>
                </c:pt>
                <c:pt idx="2754">
                  <c:v>14</c:v>
                </c:pt>
                <c:pt idx="2755">
                  <c:v>10</c:v>
                </c:pt>
                <c:pt idx="2756">
                  <c:v>12</c:v>
                </c:pt>
                <c:pt idx="2757">
                  <c:v>8</c:v>
                </c:pt>
                <c:pt idx="2758">
                  <c:v>7</c:v>
                </c:pt>
                <c:pt idx="2759">
                  <c:v>6</c:v>
                </c:pt>
                <c:pt idx="2760">
                  <c:v>9</c:v>
                </c:pt>
                <c:pt idx="2761">
                  <c:v>10</c:v>
                </c:pt>
                <c:pt idx="2762">
                  <c:v>11</c:v>
                </c:pt>
                <c:pt idx="2763">
                  <c:v>16</c:v>
                </c:pt>
                <c:pt idx="2764">
                  <c:v>15</c:v>
                </c:pt>
                <c:pt idx="2765">
                  <c:v>18</c:v>
                </c:pt>
                <c:pt idx="2766">
                  <c:v>15</c:v>
                </c:pt>
                <c:pt idx="2767">
                  <c:v>15</c:v>
                </c:pt>
                <c:pt idx="2768">
                  <c:v>16</c:v>
                </c:pt>
                <c:pt idx="2769">
                  <c:v>10</c:v>
                </c:pt>
                <c:pt idx="2770">
                  <c:v>8</c:v>
                </c:pt>
                <c:pt idx="2771">
                  <c:v>6</c:v>
                </c:pt>
                <c:pt idx="2772">
                  <c:v>7</c:v>
                </c:pt>
                <c:pt idx="2773">
                  <c:v>7</c:v>
                </c:pt>
                <c:pt idx="2774">
                  <c:v>5</c:v>
                </c:pt>
                <c:pt idx="2775">
                  <c:v>5</c:v>
                </c:pt>
                <c:pt idx="2776">
                  <c:v>10</c:v>
                </c:pt>
                <c:pt idx="2777">
                  <c:v>7</c:v>
                </c:pt>
                <c:pt idx="2778">
                  <c:v>16</c:v>
                </c:pt>
                <c:pt idx="2779">
                  <c:v>14</c:v>
                </c:pt>
                <c:pt idx="2780">
                  <c:v>20</c:v>
                </c:pt>
                <c:pt idx="2781">
                  <c:v>21</c:v>
                </c:pt>
                <c:pt idx="2782">
                  <c:v>21</c:v>
                </c:pt>
                <c:pt idx="2783">
                  <c:v>21</c:v>
                </c:pt>
                <c:pt idx="2784">
                  <c:v>21</c:v>
                </c:pt>
                <c:pt idx="2785">
                  <c:v>19</c:v>
                </c:pt>
                <c:pt idx="2786">
                  <c:v>20</c:v>
                </c:pt>
                <c:pt idx="2787">
                  <c:v>20</c:v>
                </c:pt>
                <c:pt idx="2788">
                  <c:v>20</c:v>
                </c:pt>
                <c:pt idx="2789">
                  <c:v>20</c:v>
                </c:pt>
                <c:pt idx="2790">
                  <c:v>20</c:v>
                </c:pt>
                <c:pt idx="2791">
                  <c:v>19</c:v>
                </c:pt>
                <c:pt idx="2792">
                  <c:v>19</c:v>
                </c:pt>
                <c:pt idx="2793">
                  <c:v>23</c:v>
                </c:pt>
                <c:pt idx="2794">
                  <c:v>24</c:v>
                </c:pt>
                <c:pt idx="2795">
                  <c:v>23</c:v>
                </c:pt>
                <c:pt idx="2796">
                  <c:v>27</c:v>
                </c:pt>
                <c:pt idx="2797">
                  <c:v>28</c:v>
                </c:pt>
                <c:pt idx="2798">
                  <c:v>27</c:v>
                </c:pt>
                <c:pt idx="2799">
                  <c:v>28</c:v>
                </c:pt>
                <c:pt idx="2800">
                  <c:v>29</c:v>
                </c:pt>
                <c:pt idx="2801">
                  <c:v>28</c:v>
                </c:pt>
                <c:pt idx="2802">
                  <c:v>22</c:v>
                </c:pt>
                <c:pt idx="2803">
                  <c:v>23</c:v>
                </c:pt>
                <c:pt idx="2804">
                  <c:v>22</c:v>
                </c:pt>
                <c:pt idx="2805">
                  <c:v>21</c:v>
                </c:pt>
                <c:pt idx="2806">
                  <c:v>21</c:v>
                </c:pt>
                <c:pt idx="2807">
                  <c:v>17</c:v>
                </c:pt>
                <c:pt idx="2808">
                  <c:v>16</c:v>
                </c:pt>
                <c:pt idx="2809">
                  <c:v>17</c:v>
                </c:pt>
                <c:pt idx="2810">
                  <c:v>16</c:v>
                </c:pt>
                <c:pt idx="2811">
                  <c:v>16</c:v>
                </c:pt>
                <c:pt idx="2812">
                  <c:v>9</c:v>
                </c:pt>
                <c:pt idx="2813">
                  <c:v>11</c:v>
                </c:pt>
                <c:pt idx="2814">
                  <c:v>11</c:v>
                </c:pt>
                <c:pt idx="2815">
                  <c:v>11</c:v>
                </c:pt>
                <c:pt idx="2816">
                  <c:v>12</c:v>
                </c:pt>
                <c:pt idx="2817">
                  <c:v>17</c:v>
                </c:pt>
                <c:pt idx="2818">
                  <c:v>18</c:v>
                </c:pt>
                <c:pt idx="2819">
                  <c:v>17</c:v>
                </c:pt>
                <c:pt idx="2820">
                  <c:v>14</c:v>
                </c:pt>
                <c:pt idx="2821">
                  <c:v>15</c:v>
                </c:pt>
                <c:pt idx="2822">
                  <c:v>15</c:v>
                </c:pt>
                <c:pt idx="2823">
                  <c:v>15</c:v>
                </c:pt>
                <c:pt idx="2824">
                  <c:v>17</c:v>
                </c:pt>
                <c:pt idx="2825">
                  <c:v>19</c:v>
                </c:pt>
                <c:pt idx="2826">
                  <c:v>19</c:v>
                </c:pt>
                <c:pt idx="2827">
                  <c:v>21</c:v>
                </c:pt>
                <c:pt idx="2828">
                  <c:v>24</c:v>
                </c:pt>
                <c:pt idx="2829">
                  <c:v>24</c:v>
                </c:pt>
                <c:pt idx="2830">
                  <c:v>26</c:v>
                </c:pt>
                <c:pt idx="2831">
                  <c:v>26</c:v>
                </c:pt>
                <c:pt idx="2832">
                  <c:v>31</c:v>
                </c:pt>
                <c:pt idx="2833">
                  <c:v>31</c:v>
                </c:pt>
                <c:pt idx="2834">
                  <c:v>31</c:v>
                </c:pt>
                <c:pt idx="2835">
                  <c:v>29</c:v>
                </c:pt>
                <c:pt idx="2836">
                  <c:v>27</c:v>
                </c:pt>
                <c:pt idx="2837">
                  <c:v>23</c:v>
                </c:pt>
                <c:pt idx="2838">
                  <c:v>30</c:v>
                </c:pt>
                <c:pt idx="2839">
                  <c:v>30</c:v>
                </c:pt>
                <c:pt idx="2840">
                  <c:v>29</c:v>
                </c:pt>
                <c:pt idx="2841">
                  <c:v>30</c:v>
                </c:pt>
                <c:pt idx="2842">
                  <c:v>29</c:v>
                </c:pt>
                <c:pt idx="2843">
                  <c:v>29</c:v>
                </c:pt>
                <c:pt idx="2844">
                  <c:v>29</c:v>
                </c:pt>
                <c:pt idx="2845">
                  <c:v>29</c:v>
                </c:pt>
                <c:pt idx="2846">
                  <c:v>27</c:v>
                </c:pt>
                <c:pt idx="2847">
                  <c:v>28</c:v>
                </c:pt>
                <c:pt idx="2848">
                  <c:v>29</c:v>
                </c:pt>
                <c:pt idx="2849">
                  <c:v>29</c:v>
                </c:pt>
                <c:pt idx="2850">
                  <c:v>31</c:v>
                </c:pt>
                <c:pt idx="2851">
                  <c:v>29</c:v>
                </c:pt>
                <c:pt idx="2852">
                  <c:v>24</c:v>
                </c:pt>
                <c:pt idx="2853">
                  <c:v>28</c:v>
                </c:pt>
                <c:pt idx="2854">
                  <c:v>28</c:v>
                </c:pt>
                <c:pt idx="2855">
                  <c:v>28</c:v>
                </c:pt>
                <c:pt idx="2856">
                  <c:v>29</c:v>
                </c:pt>
                <c:pt idx="2857">
                  <c:v>30</c:v>
                </c:pt>
                <c:pt idx="2858">
                  <c:v>30</c:v>
                </c:pt>
                <c:pt idx="2859">
                  <c:v>26</c:v>
                </c:pt>
                <c:pt idx="2860">
                  <c:v>26</c:v>
                </c:pt>
                <c:pt idx="2861">
                  <c:v>25</c:v>
                </c:pt>
                <c:pt idx="2862">
                  <c:v>27</c:v>
                </c:pt>
                <c:pt idx="2863">
                  <c:v>25</c:v>
                </c:pt>
                <c:pt idx="2864">
                  <c:v>26</c:v>
                </c:pt>
                <c:pt idx="2865">
                  <c:v>25</c:v>
                </c:pt>
                <c:pt idx="2866">
                  <c:v>26</c:v>
                </c:pt>
                <c:pt idx="2867">
                  <c:v>23</c:v>
                </c:pt>
                <c:pt idx="2868">
                  <c:v>26</c:v>
                </c:pt>
                <c:pt idx="2869">
                  <c:v>26</c:v>
                </c:pt>
                <c:pt idx="2870">
                  <c:v>27</c:v>
                </c:pt>
                <c:pt idx="2871">
                  <c:v>25</c:v>
                </c:pt>
                <c:pt idx="2872">
                  <c:v>29</c:v>
                </c:pt>
                <c:pt idx="2873">
                  <c:v>29</c:v>
                </c:pt>
                <c:pt idx="2874">
                  <c:v>31</c:v>
                </c:pt>
                <c:pt idx="2875">
                  <c:v>29</c:v>
                </c:pt>
                <c:pt idx="2876">
                  <c:v>28</c:v>
                </c:pt>
                <c:pt idx="2877">
                  <c:v>21</c:v>
                </c:pt>
                <c:pt idx="2878">
                  <c:v>20</c:v>
                </c:pt>
                <c:pt idx="2879">
                  <c:v>20</c:v>
                </c:pt>
                <c:pt idx="2880">
                  <c:v>20</c:v>
                </c:pt>
                <c:pt idx="2881">
                  <c:v>22</c:v>
                </c:pt>
                <c:pt idx="2882">
                  <c:v>28</c:v>
                </c:pt>
                <c:pt idx="2883">
                  <c:v>26</c:v>
                </c:pt>
                <c:pt idx="2884">
                  <c:v>25</c:v>
                </c:pt>
                <c:pt idx="2885">
                  <c:v>22</c:v>
                </c:pt>
                <c:pt idx="2886">
                  <c:v>20</c:v>
                </c:pt>
                <c:pt idx="2887">
                  <c:v>18</c:v>
                </c:pt>
                <c:pt idx="2888">
                  <c:v>19</c:v>
                </c:pt>
                <c:pt idx="2889">
                  <c:v>18</c:v>
                </c:pt>
                <c:pt idx="2890">
                  <c:v>17</c:v>
                </c:pt>
                <c:pt idx="2891">
                  <c:v>14</c:v>
                </c:pt>
                <c:pt idx="2892">
                  <c:v>15</c:v>
                </c:pt>
                <c:pt idx="2893">
                  <c:v>14</c:v>
                </c:pt>
                <c:pt idx="2894">
                  <c:v>14</c:v>
                </c:pt>
                <c:pt idx="2895">
                  <c:v>11</c:v>
                </c:pt>
                <c:pt idx="2896">
                  <c:v>8</c:v>
                </c:pt>
                <c:pt idx="2897">
                  <c:v>9</c:v>
                </c:pt>
                <c:pt idx="2898">
                  <c:v>8</c:v>
                </c:pt>
                <c:pt idx="2899">
                  <c:v>11</c:v>
                </c:pt>
                <c:pt idx="2900">
                  <c:v>11</c:v>
                </c:pt>
                <c:pt idx="2901">
                  <c:v>11</c:v>
                </c:pt>
                <c:pt idx="2902">
                  <c:v>12</c:v>
                </c:pt>
                <c:pt idx="2903">
                  <c:v>15</c:v>
                </c:pt>
                <c:pt idx="2904">
                  <c:v>14</c:v>
                </c:pt>
                <c:pt idx="2905">
                  <c:v>14</c:v>
                </c:pt>
                <c:pt idx="2906">
                  <c:v>14</c:v>
                </c:pt>
                <c:pt idx="2907">
                  <c:v>17</c:v>
                </c:pt>
                <c:pt idx="2908">
                  <c:v>16</c:v>
                </c:pt>
                <c:pt idx="2909">
                  <c:v>16</c:v>
                </c:pt>
                <c:pt idx="2910">
                  <c:v>8</c:v>
                </c:pt>
                <c:pt idx="2911">
                  <c:v>10</c:v>
                </c:pt>
                <c:pt idx="2912">
                  <c:v>9</c:v>
                </c:pt>
                <c:pt idx="2913">
                  <c:v>18</c:v>
                </c:pt>
                <c:pt idx="2914">
                  <c:v>18</c:v>
                </c:pt>
                <c:pt idx="2915">
                  <c:v>21</c:v>
                </c:pt>
                <c:pt idx="2916">
                  <c:v>22</c:v>
                </c:pt>
                <c:pt idx="2917">
                  <c:v>17</c:v>
                </c:pt>
                <c:pt idx="2918">
                  <c:v>11</c:v>
                </c:pt>
                <c:pt idx="2919">
                  <c:v>17</c:v>
                </c:pt>
                <c:pt idx="2920">
                  <c:v>14</c:v>
                </c:pt>
                <c:pt idx="2921">
                  <c:v>12</c:v>
                </c:pt>
                <c:pt idx="2922">
                  <c:v>14</c:v>
                </c:pt>
                <c:pt idx="2923">
                  <c:v>12</c:v>
                </c:pt>
                <c:pt idx="2924">
                  <c:v>15</c:v>
                </c:pt>
                <c:pt idx="2925">
                  <c:v>14</c:v>
                </c:pt>
                <c:pt idx="2926">
                  <c:v>15</c:v>
                </c:pt>
                <c:pt idx="2927">
                  <c:v>16</c:v>
                </c:pt>
                <c:pt idx="2928">
                  <c:v>15</c:v>
                </c:pt>
                <c:pt idx="2929">
                  <c:v>13</c:v>
                </c:pt>
                <c:pt idx="2930">
                  <c:v>17</c:v>
                </c:pt>
                <c:pt idx="2931">
                  <c:v>17</c:v>
                </c:pt>
                <c:pt idx="2932">
                  <c:v>20</c:v>
                </c:pt>
                <c:pt idx="2933">
                  <c:v>20</c:v>
                </c:pt>
                <c:pt idx="2934">
                  <c:v>19</c:v>
                </c:pt>
                <c:pt idx="2935">
                  <c:v>18</c:v>
                </c:pt>
                <c:pt idx="2936">
                  <c:v>17</c:v>
                </c:pt>
                <c:pt idx="2937">
                  <c:v>17</c:v>
                </c:pt>
                <c:pt idx="2938">
                  <c:v>23</c:v>
                </c:pt>
                <c:pt idx="2939">
                  <c:v>20</c:v>
                </c:pt>
                <c:pt idx="2940">
                  <c:v>18</c:v>
                </c:pt>
                <c:pt idx="2941">
                  <c:v>20</c:v>
                </c:pt>
                <c:pt idx="2942">
                  <c:v>23</c:v>
                </c:pt>
                <c:pt idx="2943">
                  <c:v>19</c:v>
                </c:pt>
                <c:pt idx="2944">
                  <c:v>16</c:v>
                </c:pt>
                <c:pt idx="2945">
                  <c:v>12</c:v>
                </c:pt>
                <c:pt idx="2946">
                  <c:v>12</c:v>
                </c:pt>
                <c:pt idx="2947">
                  <c:v>11</c:v>
                </c:pt>
                <c:pt idx="2948">
                  <c:v>6</c:v>
                </c:pt>
                <c:pt idx="2949">
                  <c:v>8</c:v>
                </c:pt>
                <c:pt idx="2950">
                  <c:v>9</c:v>
                </c:pt>
                <c:pt idx="2951">
                  <c:v>7</c:v>
                </c:pt>
                <c:pt idx="2952">
                  <c:v>8</c:v>
                </c:pt>
                <c:pt idx="2953">
                  <c:v>10</c:v>
                </c:pt>
                <c:pt idx="2954">
                  <c:v>9</c:v>
                </c:pt>
                <c:pt idx="2955">
                  <c:v>9</c:v>
                </c:pt>
                <c:pt idx="2956">
                  <c:v>9</c:v>
                </c:pt>
                <c:pt idx="2957">
                  <c:v>10</c:v>
                </c:pt>
                <c:pt idx="2958">
                  <c:v>10</c:v>
                </c:pt>
                <c:pt idx="2959">
                  <c:v>13</c:v>
                </c:pt>
                <c:pt idx="2960">
                  <c:v>8</c:v>
                </c:pt>
                <c:pt idx="2961">
                  <c:v>12</c:v>
                </c:pt>
                <c:pt idx="2962">
                  <c:v>14</c:v>
                </c:pt>
                <c:pt idx="2963">
                  <c:v>17</c:v>
                </c:pt>
                <c:pt idx="2964">
                  <c:v>13</c:v>
                </c:pt>
                <c:pt idx="2965">
                  <c:v>17</c:v>
                </c:pt>
                <c:pt idx="2966">
                  <c:v>17</c:v>
                </c:pt>
                <c:pt idx="2967">
                  <c:v>8</c:v>
                </c:pt>
                <c:pt idx="2968">
                  <c:v>8</c:v>
                </c:pt>
                <c:pt idx="2969">
                  <c:v>11</c:v>
                </c:pt>
                <c:pt idx="2970">
                  <c:v>7</c:v>
                </c:pt>
                <c:pt idx="2971">
                  <c:v>7</c:v>
                </c:pt>
                <c:pt idx="2972">
                  <c:v>15</c:v>
                </c:pt>
                <c:pt idx="2973">
                  <c:v>14</c:v>
                </c:pt>
                <c:pt idx="2974">
                  <c:v>7</c:v>
                </c:pt>
                <c:pt idx="2975">
                  <c:v>8</c:v>
                </c:pt>
                <c:pt idx="2976">
                  <c:v>10</c:v>
                </c:pt>
                <c:pt idx="2977">
                  <c:v>12</c:v>
                </c:pt>
                <c:pt idx="2978">
                  <c:v>10</c:v>
                </c:pt>
                <c:pt idx="2979">
                  <c:v>14</c:v>
                </c:pt>
                <c:pt idx="2980">
                  <c:v>15</c:v>
                </c:pt>
                <c:pt idx="2981">
                  <c:v>23</c:v>
                </c:pt>
                <c:pt idx="2982">
                  <c:v>23</c:v>
                </c:pt>
                <c:pt idx="2983">
                  <c:v>23</c:v>
                </c:pt>
                <c:pt idx="2984">
                  <c:v>21</c:v>
                </c:pt>
                <c:pt idx="2985">
                  <c:v>14</c:v>
                </c:pt>
                <c:pt idx="2986">
                  <c:v>16</c:v>
                </c:pt>
                <c:pt idx="2987">
                  <c:v>19</c:v>
                </c:pt>
                <c:pt idx="2988">
                  <c:v>17</c:v>
                </c:pt>
                <c:pt idx="2989">
                  <c:v>16</c:v>
                </c:pt>
                <c:pt idx="2990">
                  <c:v>16</c:v>
                </c:pt>
                <c:pt idx="2991">
                  <c:v>15</c:v>
                </c:pt>
                <c:pt idx="2992">
                  <c:v>14</c:v>
                </c:pt>
                <c:pt idx="2993">
                  <c:v>14</c:v>
                </c:pt>
                <c:pt idx="2994">
                  <c:v>14</c:v>
                </c:pt>
                <c:pt idx="2995">
                  <c:v>14</c:v>
                </c:pt>
                <c:pt idx="2996">
                  <c:v>18</c:v>
                </c:pt>
                <c:pt idx="2997">
                  <c:v>15</c:v>
                </c:pt>
                <c:pt idx="2998">
                  <c:v>21</c:v>
                </c:pt>
                <c:pt idx="2999">
                  <c:v>18</c:v>
                </c:pt>
                <c:pt idx="3000">
                  <c:v>20</c:v>
                </c:pt>
                <c:pt idx="3001">
                  <c:v>18</c:v>
                </c:pt>
                <c:pt idx="3002">
                  <c:v>17</c:v>
                </c:pt>
                <c:pt idx="3003">
                  <c:v>14</c:v>
                </c:pt>
                <c:pt idx="3004">
                  <c:v>13</c:v>
                </c:pt>
                <c:pt idx="3005">
                  <c:v>8</c:v>
                </c:pt>
                <c:pt idx="3006">
                  <c:v>9</c:v>
                </c:pt>
                <c:pt idx="3007">
                  <c:v>14</c:v>
                </c:pt>
                <c:pt idx="3008">
                  <c:v>17</c:v>
                </c:pt>
                <c:pt idx="3009">
                  <c:v>20</c:v>
                </c:pt>
                <c:pt idx="3010">
                  <c:v>17</c:v>
                </c:pt>
                <c:pt idx="3011">
                  <c:v>22</c:v>
                </c:pt>
                <c:pt idx="3012">
                  <c:v>24</c:v>
                </c:pt>
                <c:pt idx="3013">
                  <c:v>24</c:v>
                </c:pt>
                <c:pt idx="3014">
                  <c:v>21</c:v>
                </c:pt>
                <c:pt idx="3015">
                  <c:v>21</c:v>
                </c:pt>
                <c:pt idx="3016">
                  <c:v>22</c:v>
                </c:pt>
                <c:pt idx="3017">
                  <c:v>18</c:v>
                </c:pt>
                <c:pt idx="3018">
                  <c:v>18</c:v>
                </c:pt>
                <c:pt idx="3019">
                  <c:v>21</c:v>
                </c:pt>
                <c:pt idx="3020">
                  <c:v>23</c:v>
                </c:pt>
                <c:pt idx="3021">
                  <c:v>16</c:v>
                </c:pt>
                <c:pt idx="3022">
                  <c:v>17</c:v>
                </c:pt>
                <c:pt idx="3023">
                  <c:v>14</c:v>
                </c:pt>
                <c:pt idx="3024">
                  <c:v>19</c:v>
                </c:pt>
                <c:pt idx="3025">
                  <c:v>15</c:v>
                </c:pt>
                <c:pt idx="3026">
                  <c:v>12</c:v>
                </c:pt>
                <c:pt idx="3027">
                  <c:v>9</c:v>
                </c:pt>
                <c:pt idx="3028">
                  <c:v>8</c:v>
                </c:pt>
                <c:pt idx="3029">
                  <c:v>7</c:v>
                </c:pt>
                <c:pt idx="3030">
                  <c:v>7</c:v>
                </c:pt>
                <c:pt idx="3031">
                  <c:v>7</c:v>
                </c:pt>
                <c:pt idx="3032">
                  <c:v>9</c:v>
                </c:pt>
                <c:pt idx="3033">
                  <c:v>7</c:v>
                </c:pt>
                <c:pt idx="3034">
                  <c:v>4</c:v>
                </c:pt>
                <c:pt idx="3035">
                  <c:v>5</c:v>
                </c:pt>
                <c:pt idx="3036">
                  <c:v>4</c:v>
                </c:pt>
                <c:pt idx="3037">
                  <c:v>5</c:v>
                </c:pt>
                <c:pt idx="3038">
                  <c:v>6</c:v>
                </c:pt>
                <c:pt idx="3039">
                  <c:v>6</c:v>
                </c:pt>
                <c:pt idx="3040">
                  <c:v>9</c:v>
                </c:pt>
                <c:pt idx="3041">
                  <c:v>7</c:v>
                </c:pt>
                <c:pt idx="3042">
                  <c:v>12</c:v>
                </c:pt>
                <c:pt idx="3043">
                  <c:v>14</c:v>
                </c:pt>
                <c:pt idx="3044">
                  <c:v>14</c:v>
                </c:pt>
                <c:pt idx="3045">
                  <c:v>16</c:v>
                </c:pt>
                <c:pt idx="3046">
                  <c:v>17</c:v>
                </c:pt>
                <c:pt idx="3047">
                  <c:v>15</c:v>
                </c:pt>
                <c:pt idx="3048">
                  <c:v>17</c:v>
                </c:pt>
                <c:pt idx="3049">
                  <c:v>19</c:v>
                </c:pt>
                <c:pt idx="3050">
                  <c:v>22</c:v>
                </c:pt>
                <c:pt idx="3051">
                  <c:v>19</c:v>
                </c:pt>
                <c:pt idx="3052">
                  <c:v>18</c:v>
                </c:pt>
                <c:pt idx="3053">
                  <c:v>16</c:v>
                </c:pt>
                <c:pt idx="3054">
                  <c:v>17</c:v>
                </c:pt>
                <c:pt idx="3055">
                  <c:v>19</c:v>
                </c:pt>
                <c:pt idx="3056">
                  <c:v>19</c:v>
                </c:pt>
                <c:pt idx="3057">
                  <c:v>21</c:v>
                </c:pt>
                <c:pt idx="3058">
                  <c:v>25</c:v>
                </c:pt>
                <c:pt idx="3059">
                  <c:v>25</c:v>
                </c:pt>
                <c:pt idx="3060">
                  <c:v>28</c:v>
                </c:pt>
                <c:pt idx="3061">
                  <c:v>29</c:v>
                </c:pt>
                <c:pt idx="3062">
                  <c:v>28</c:v>
                </c:pt>
                <c:pt idx="3063">
                  <c:v>28</c:v>
                </c:pt>
                <c:pt idx="3064">
                  <c:v>27</c:v>
                </c:pt>
                <c:pt idx="3065">
                  <c:v>25</c:v>
                </c:pt>
                <c:pt idx="3066">
                  <c:v>26</c:v>
                </c:pt>
                <c:pt idx="3067">
                  <c:v>25</c:v>
                </c:pt>
                <c:pt idx="3068">
                  <c:v>18</c:v>
                </c:pt>
                <c:pt idx="3069">
                  <c:v>17</c:v>
                </c:pt>
                <c:pt idx="3070">
                  <c:v>19</c:v>
                </c:pt>
                <c:pt idx="3071">
                  <c:v>18</c:v>
                </c:pt>
                <c:pt idx="3072">
                  <c:v>17</c:v>
                </c:pt>
                <c:pt idx="3073">
                  <c:v>13</c:v>
                </c:pt>
                <c:pt idx="3074">
                  <c:v>9</c:v>
                </c:pt>
                <c:pt idx="3075">
                  <c:v>10</c:v>
                </c:pt>
                <c:pt idx="3076">
                  <c:v>10</c:v>
                </c:pt>
                <c:pt idx="3077">
                  <c:v>12</c:v>
                </c:pt>
                <c:pt idx="3078">
                  <c:v>14</c:v>
                </c:pt>
                <c:pt idx="3079">
                  <c:v>19</c:v>
                </c:pt>
                <c:pt idx="3080">
                  <c:v>17</c:v>
                </c:pt>
                <c:pt idx="3081">
                  <c:v>12</c:v>
                </c:pt>
                <c:pt idx="3082">
                  <c:v>8</c:v>
                </c:pt>
                <c:pt idx="3083">
                  <c:v>6</c:v>
                </c:pt>
                <c:pt idx="3084">
                  <c:v>6</c:v>
                </c:pt>
                <c:pt idx="3085">
                  <c:v>6</c:v>
                </c:pt>
                <c:pt idx="3086">
                  <c:v>6</c:v>
                </c:pt>
                <c:pt idx="3087">
                  <c:v>5</c:v>
                </c:pt>
                <c:pt idx="3088">
                  <c:v>3</c:v>
                </c:pt>
                <c:pt idx="3089">
                  <c:v>4</c:v>
                </c:pt>
                <c:pt idx="3090">
                  <c:v>4</c:v>
                </c:pt>
                <c:pt idx="3091">
                  <c:v>6</c:v>
                </c:pt>
                <c:pt idx="3092">
                  <c:v>12</c:v>
                </c:pt>
                <c:pt idx="3093">
                  <c:v>13</c:v>
                </c:pt>
                <c:pt idx="3094">
                  <c:v>13</c:v>
                </c:pt>
                <c:pt idx="3095">
                  <c:v>6</c:v>
                </c:pt>
                <c:pt idx="3096">
                  <c:v>8</c:v>
                </c:pt>
                <c:pt idx="3097">
                  <c:v>11</c:v>
                </c:pt>
                <c:pt idx="3098">
                  <c:v>16</c:v>
                </c:pt>
                <c:pt idx="3099">
                  <c:v>15</c:v>
                </c:pt>
                <c:pt idx="3100">
                  <c:v>15</c:v>
                </c:pt>
                <c:pt idx="3101">
                  <c:v>17</c:v>
                </c:pt>
                <c:pt idx="3102">
                  <c:v>4</c:v>
                </c:pt>
                <c:pt idx="3103">
                  <c:v>4</c:v>
                </c:pt>
                <c:pt idx="3104">
                  <c:v>9</c:v>
                </c:pt>
                <c:pt idx="3105">
                  <c:v>12</c:v>
                </c:pt>
                <c:pt idx="3106">
                  <c:v>11</c:v>
                </c:pt>
                <c:pt idx="3107">
                  <c:v>16</c:v>
                </c:pt>
                <c:pt idx="3108">
                  <c:v>16</c:v>
                </c:pt>
                <c:pt idx="3109">
                  <c:v>16</c:v>
                </c:pt>
                <c:pt idx="3110">
                  <c:v>20</c:v>
                </c:pt>
                <c:pt idx="3111">
                  <c:v>22</c:v>
                </c:pt>
                <c:pt idx="3112">
                  <c:v>22</c:v>
                </c:pt>
                <c:pt idx="3113">
                  <c:v>25</c:v>
                </c:pt>
                <c:pt idx="3114">
                  <c:v>24</c:v>
                </c:pt>
                <c:pt idx="3115">
                  <c:v>22</c:v>
                </c:pt>
                <c:pt idx="3116">
                  <c:v>21</c:v>
                </c:pt>
                <c:pt idx="3117">
                  <c:v>20</c:v>
                </c:pt>
                <c:pt idx="3118">
                  <c:v>17</c:v>
                </c:pt>
                <c:pt idx="3119">
                  <c:v>16</c:v>
                </c:pt>
                <c:pt idx="3120">
                  <c:v>17</c:v>
                </c:pt>
                <c:pt idx="3121">
                  <c:v>16</c:v>
                </c:pt>
                <c:pt idx="3122">
                  <c:v>20</c:v>
                </c:pt>
                <c:pt idx="3123">
                  <c:v>22</c:v>
                </c:pt>
                <c:pt idx="3124">
                  <c:v>24</c:v>
                </c:pt>
                <c:pt idx="3125">
                  <c:v>23</c:v>
                </c:pt>
                <c:pt idx="3126">
                  <c:v>25</c:v>
                </c:pt>
                <c:pt idx="3127">
                  <c:v>23</c:v>
                </c:pt>
                <c:pt idx="3128">
                  <c:v>25</c:v>
                </c:pt>
                <c:pt idx="3129">
                  <c:v>26</c:v>
                </c:pt>
                <c:pt idx="3130">
                  <c:v>28</c:v>
                </c:pt>
                <c:pt idx="3131">
                  <c:v>26</c:v>
                </c:pt>
                <c:pt idx="3132">
                  <c:v>24</c:v>
                </c:pt>
                <c:pt idx="3133">
                  <c:v>17</c:v>
                </c:pt>
                <c:pt idx="3134">
                  <c:v>18</c:v>
                </c:pt>
                <c:pt idx="3135">
                  <c:v>17</c:v>
                </c:pt>
                <c:pt idx="3136">
                  <c:v>16</c:v>
                </c:pt>
                <c:pt idx="3137">
                  <c:v>23</c:v>
                </c:pt>
                <c:pt idx="3138">
                  <c:v>24</c:v>
                </c:pt>
                <c:pt idx="3139">
                  <c:v>23</c:v>
                </c:pt>
                <c:pt idx="3140">
                  <c:v>20</c:v>
                </c:pt>
                <c:pt idx="3141">
                  <c:v>20</c:v>
                </c:pt>
                <c:pt idx="3142">
                  <c:v>26</c:v>
                </c:pt>
                <c:pt idx="3143">
                  <c:v>28</c:v>
                </c:pt>
                <c:pt idx="3144">
                  <c:v>28</c:v>
                </c:pt>
                <c:pt idx="3145">
                  <c:v>23</c:v>
                </c:pt>
                <c:pt idx="3146">
                  <c:v>30</c:v>
                </c:pt>
                <c:pt idx="3147">
                  <c:v>25</c:v>
                </c:pt>
                <c:pt idx="3148">
                  <c:v>19</c:v>
                </c:pt>
                <c:pt idx="3149">
                  <c:v>28</c:v>
                </c:pt>
                <c:pt idx="3150">
                  <c:v>16</c:v>
                </c:pt>
                <c:pt idx="3151">
                  <c:v>19</c:v>
                </c:pt>
                <c:pt idx="3152">
                  <c:v>17</c:v>
                </c:pt>
                <c:pt idx="3153">
                  <c:v>19</c:v>
                </c:pt>
                <c:pt idx="3154">
                  <c:v>21</c:v>
                </c:pt>
                <c:pt idx="3155">
                  <c:v>20</c:v>
                </c:pt>
                <c:pt idx="3156">
                  <c:v>23</c:v>
                </c:pt>
                <c:pt idx="3157">
                  <c:v>21</c:v>
                </c:pt>
                <c:pt idx="3158">
                  <c:v>22</c:v>
                </c:pt>
                <c:pt idx="3159">
                  <c:v>22</c:v>
                </c:pt>
                <c:pt idx="3160">
                  <c:v>24</c:v>
                </c:pt>
                <c:pt idx="3161">
                  <c:v>21</c:v>
                </c:pt>
                <c:pt idx="3162">
                  <c:v>24</c:v>
                </c:pt>
                <c:pt idx="3163">
                  <c:v>20</c:v>
                </c:pt>
                <c:pt idx="3164">
                  <c:v>24</c:v>
                </c:pt>
                <c:pt idx="3165">
                  <c:v>23</c:v>
                </c:pt>
                <c:pt idx="3166">
                  <c:v>28</c:v>
                </c:pt>
                <c:pt idx="3167">
                  <c:v>23</c:v>
                </c:pt>
                <c:pt idx="3168">
                  <c:v>22</c:v>
                </c:pt>
                <c:pt idx="3169">
                  <c:v>18</c:v>
                </c:pt>
                <c:pt idx="3170">
                  <c:v>21</c:v>
                </c:pt>
                <c:pt idx="3171">
                  <c:v>23</c:v>
                </c:pt>
                <c:pt idx="3172">
                  <c:v>22</c:v>
                </c:pt>
                <c:pt idx="3173">
                  <c:v>22</c:v>
                </c:pt>
                <c:pt idx="3174">
                  <c:v>21</c:v>
                </c:pt>
                <c:pt idx="3175">
                  <c:v>17</c:v>
                </c:pt>
                <c:pt idx="3176">
                  <c:v>18</c:v>
                </c:pt>
                <c:pt idx="3177">
                  <c:v>23</c:v>
                </c:pt>
                <c:pt idx="3178">
                  <c:v>28</c:v>
                </c:pt>
                <c:pt idx="3179">
                  <c:v>29</c:v>
                </c:pt>
                <c:pt idx="3180">
                  <c:v>30</c:v>
                </c:pt>
                <c:pt idx="3181">
                  <c:v>30</c:v>
                </c:pt>
                <c:pt idx="3182">
                  <c:v>27</c:v>
                </c:pt>
                <c:pt idx="3183">
                  <c:v>26</c:v>
                </c:pt>
                <c:pt idx="3184">
                  <c:v>27</c:v>
                </c:pt>
                <c:pt idx="3185">
                  <c:v>27</c:v>
                </c:pt>
                <c:pt idx="3186">
                  <c:v>22</c:v>
                </c:pt>
                <c:pt idx="3187">
                  <c:v>16</c:v>
                </c:pt>
                <c:pt idx="3188">
                  <c:v>15</c:v>
                </c:pt>
                <c:pt idx="3189">
                  <c:v>15</c:v>
                </c:pt>
                <c:pt idx="3190">
                  <c:v>15</c:v>
                </c:pt>
                <c:pt idx="3191">
                  <c:v>16</c:v>
                </c:pt>
                <c:pt idx="3192">
                  <c:v>23</c:v>
                </c:pt>
                <c:pt idx="3193">
                  <c:v>25</c:v>
                </c:pt>
                <c:pt idx="3194">
                  <c:v>27</c:v>
                </c:pt>
                <c:pt idx="3195">
                  <c:v>22</c:v>
                </c:pt>
                <c:pt idx="3196">
                  <c:v>21</c:v>
                </c:pt>
                <c:pt idx="3197">
                  <c:v>22</c:v>
                </c:pt>
                <c:pt idx="3198">
                  <c:v>20</c:v>
                </c:pt>
                <c:pt idx="3199">
                  <c:v>16</c:v>
                </c:pt>
                <c:pt idx="3200">
                  <c:v>19</c:v>
                </c:pt>
                <c:pt idx="3201">
                  <c:v>15</c:v>
                </c:pt>
                <c:pt idx="3202">
                  <c:v>20</c:v>
                </c:pt>
                <c:pt idx="3203">
                  <c:v>20</c:v>
                </c:pt>
                <c:pt idx="3204">
                  <c:v>22</c:v>
                </c:pt>
                <c:pt idx="3205">
                  <c:v>27</c:v>
                </c:pt>
                <c:pt idx="3206">
                  <c:v>26</c:v>
                </c:pt>
                <c:pt idx="3207">
                  <c:v>23</c:v>
                </c:pt>
                <c:pt idx="3208">
                  <c:v>26</c:v>
                </c:pt>
                <c:pt idx="3209">
                  <c:v>26</c:v>
                </c:pt>
                <c:pt idx="3210">
                  <c:v>27</c:v>
                </c:pt>
                <c:pt idx="3211">
                  <c:v>19</c:v>
                </c:pt>
                <c:pt idx="3212">
                  <c:v>23</c:v>
                </c:pt>
                <c:pt idx="3213">
                  <c:v>23</c:v>
                </c:pt>
                <c:pt idx="3214">
                  <c:v>22</c:v>
                </c:pt>
                <c:pt idx="3215">
                  <c:v>21</c:v>
                </c:pt>
                <c:pt idx="3216">
                  <c:v>25</c:v>
                </c:pt>
                <c:pt idx="3217">
                  <c:v>30</c:v>
                </c:pt>
                <c:pt idx="3218">
                  <c:v>28</c:v>
                </c:pt>
                <c:pt idx="3219">
                  <c:v>29</c:v>
                </c:pt>
                <c:pt idx="3220">
                  <c:v>28</c:v>
                </c:pt>
                <c:pt idx="3221">
                  <c:v>31</c:v>
                </c:pt>
                <c:pt idx="3222">
                  <c:v>28</c:v>
                </c:pt>
                <c:pt idx="3223">
                  <c:v>26</c:v>
                </c:pt>
                <c:pt idx="3224">
                  <c:v>25</c:v>
                </c:pt>
                <c:pt idx="3225">
                  <c:v>20</c:v>
                </c:pt>
                <c:pt idx="3226">
                  <c:v>17</c:v>
                </c:pt>
                <c:pt idx="3227">
                  <c:v>12</c:v>
                </c:pt>
                <c:pt idx="3228">
                  <c:v>11</c:v>
                </c:pt>
                <c:pt idx="3229">
                  <c:v>12</c:v>
                </c:pt>
                <c:pt idx="3230">
                  <c:v>16</c:v>
                </c:pt>
                <c:pt idx="3231">
                  <c:v>21</c:v>
                </c:pt>
                <c:pt idx="3232">
                  <c:v>16</c:v>
                </c:pt>
                <c:pt idx="3233">
                  <c:v>16</c:v>
                </c:pt>
                <c:pt idx="3234">
                  <c:v>13</c:v>
                </c:pt>
                <c:pt idx="3235">
                  <c:v>13</c:v>
                </c:pt>
                <c:pt idx="3236">
                  <c:v>10</c:v>
                </c:pt>
                <c:pt idx="3237">
                  <c:v>11</c:v>
                </c:pt>
                <c:pt idx="3238">
                  <c:v>8</c:v>
                </c:pt>
                <c:pt idx="3239">
                  <c:v>9</c:v>
                </c:pt>
                <c:pt idx="3240">
                  <c:v>10</c:v>
                </c:pt>
                <c:pt idx="3241">
                  <c:v>12</c:v>
                </c:pt>
                <c:pt idx="3242">
                  <c:v>10</c:v>
                </c:pt>
                <c:pt idx="3243">
                  <c:v>13</c:v>
                </c:pt>
                <c:pt idx="3244">
                  <c:v>14</c:v>
                </c:pt>
                <c:pt idx="3245">
                  <c:v>12</c:v>
                </c:pt>
                <c:pt idx="3246">
                  <c:v>12</c:v>
                </c:pt>
                <c:pt idx="3247">
                  <c:v>12</c:v>
                </c:pt>
                <c:pt idx="3248">
                  <c:v>8</c:v>
                </c:pt>
                <c:pt idx="3249">
                  <c:v>10</c:v>
                </c:pt>
                <c:pt idx="3250">
                  <c:v>10</c:v>
                </c:pt>
                <c:pt idx="3251">
                  <c:v>10</c:v>
                </c:pt>
                <c:pt idx="3252">
                  <c:v>8</c:v>
                </c:pt>
                <c:pt idx="3253">
                  <c:v>16</c:v>
                </c:pt>
                <c:pt idx="3254">
                  <c:v>9</c:v>
                </c:pt>
                <c:pt idx="3255">
                  <c:v>8</c:v>
                </c:pt>
                <c:pt idx="3256">
                  <c:v>7</c:v>
                </c:pt>
                <c:pt idx="3257">
                  <c:v>9</c:v>
                </c:pt>
                <c:pt idx="3258">
                  <c:v>8</c:v>
                </c:pt>
                <c:pt idx="3259">
                  <c:v>6</c:v>
                </c:pt>
                <c:pt idx="3260">
                  <c:v>16</c:v>
                </c:pt>
                <c:pt idx="3261">
                  <c:v>15</c:v>
                </c:pt>
                <c:pt idx="3262">
                  <c:v>13</c:v>
                </c:pt>
                <c:pt idx="3263">
                  <c:v>7</c:v>
                </c:pt>
                <c:pt idx="3264">
                  <c:v>15</c:v>
                </c:pt>
                <c:pt idx="3265">
                  <c:v>13</c:v>
                </c:pt>
                <c:pt idx="3266">
                  <c:v>12</c:v>
                </c:pt>
                <c:pt idx="3267">
                  <c:v>13</c:v>
                </c:pt>
                <c:pt idx="3268">
                  <c:v>19</c:v>
                </c:pt>
                <c:pt idx="3269">
                  <c:v>19</c:v>
                </c:pt>
                <c:pt idx="3270">
                  <c:v>18</c:v>
                </c:pt>
                <c:pt idx="3271">
                  <c:v>20</c:v>
                </c:pt>
                <c:pt idx="3272">
                  <c:v>20</c:v>
                </c:pt>
                <c:pt idx="3273">
                  <c:v>18</c:v>
                </c:pt>
                <c:pt idx="3274">
                  <c:v>13</c:v>
                </c:pt>
                <c:pt idx="3275">
                  <c:v>7</c:v>
                </c:pt>
                <c:pt idx="3276">
                  <c:v>11</c:v>
                </c:pt>
                <c:pt idx="3277">
                  <c:v>14</c:v>
                </c:pt>
                <c:pt idx="3278">
                  <c:v>15</c:v>
                </c:pt>
                <c:pt idx="3279">
                  <c:v>18</c:v>
                </c:pt>
                <c:pt idx="3280">
                  <c:v>21</c:v>
                </c:pt>
                <c:pt idx="3281">
                  <c:v>14</c:v>
                </c:pt>
                <c:pt idx="3282">
                  <c:v>16</c:v>
                </c:pt>
                <c:pt idx="3283">
                  <c:v>16</c:v>
                </c:pt>
                <c:pt idx="3284">
                  <c:v>9</c:v>
                </c:pt>
                <c:pt idx="3285">
                  <c:v>9</c:v>
                </c:pt>
                <c:pt idx="3286">
                  <c:v>5</c:v>
                </c:pt>
                <c:pt idx="3287">
                  <c:v>5</c:v>
                </c:pt>
                <c:pt idx="3288">
                  <c:v>6</c:v>
                </c:pt>
                <c:pt idx="3289">
                  <c:v>8</c:v>
                </c:pt>
                <c:pt idx="3290">
                  <c:v>6</c:v>
                </c:pt>
                <c:pt idx="3291">
                  <c:v>13</c:v>
                </c:pt>
                <c:pt idx="3292">
                  <c:v>15</c:v>
                </c:pt>
                <c:pt idx="3293">
                  <c:v>14</c:v>
                </c:pt>
                <c:pt idx="3294">
                  <c:v>16</c:v>
                </c:pt>
                <c:pt idx="3295">
                  <c:v>22</c:v>
                </c:pt>
                <c:pt idx="3296">
                  <c:v>22</c:v>
                </c:pt>
                <c:pt idx="3297">
                  <c:v>20</c:v>
                </c:pt>
                <c:pt idx="3298">
                  <c:v>23</c:v>
                </c:pt>
                <c:pt idx="3299">
                  <c:v>16</c:v>
                </c:pt>
                <c:pt idx="3300">
                  <c:v>19</c:v>
                </c:pt>
                <c:pt idx="3301">
                  <c:v>16</c:v>
                </c:pt>
                <c:pt idx="3302">
                  <c:v>12</c:v>
                </c:pt>
                <c:pt idx="3303">
                  <c:v>8</c:v>
                </c:pt>
                <c:pt idx="3304">
                  <c:v>8</c:v>
                </c:pt>
                <c:pt idx="3305">
                  <c:v>12</c:v>
                </c:pt>
                <c:pt idx="3306">
                  <c:v>9</c:v>
                </c:pt>
                <c:pt idx="3307">
                  <c:v>12</c:v>
                </c:pt>
                <c:pt idx="3308">
                  <c:v>16</c:v>
                </c:pt>
                <c:pt idx="3309">
                  <c:v>20</c:v>
                </c:pt>
                <c:pt idx="3310">
                  <c:v>9</c:v>
                </c:pt>
                <c:pt idx="3311">
                  <c:v>8</c:v>
                </c:pt>
                <c:pt idx="3312">
                  <c:v>19</c:v>
                </c:pt>
                <c:pt idx="3313">
                  <c:v>16</c:v>
                </c:pt>
                <c:pt idx="3314">
                  <c:v>14</c:v>
                </c:pt>
                <c:pt idx="3315">
                  <c:v>18</c:v>
                </c:pt>
                <c:pt idx="3316">
                  <c:v>20</c:v>
                </c:pt>
                <c:pt idx="3317">
                  <c:v>16</c:v>
                </c:pt>
                <c:pt idx="3318">
                  <c:v>19</c:v>
                </c:pt>
                <c:pt idx="3319">
                  <c:v>17</c:v>
                </c:pt>
                <c:pt idx="3320">
                  <c:v>17</c:v>
                </c:pt>
                <c:pt idx="3321">
                  <c:v>16</c:v>
                </c:pt>
                <c:pt idx="3322">
                  <c:v>12</c:v>
                </c:pt>
                <c:pt idx="3323">
                  <c:v>18</c:v>
                </c:pt>
                <c:pt idx="3324">
                  <c:v>15</c:v>
                </c:pt>
                <c:pt idx="3325">
                  <c:v>17</c:v>
                </c:pt>
                <c:pt idx="3326">
                  <c:v>13</c:v>
                </c:pt>
                <c:pt idx="3327">
                  <c:v>24</c:v>
                </c:pt>
                <c:pt idx="3328">
                  <c:v>23</c:v>
                </c:pt>
                <c:pt idx="3329">
                  <c:v>22</c:v>
                </c:pt>
                <c:pt idx="3330">
                  <c:v>17</c:v>
                </c:pt>
                <c:pt idx="3331">
                  <c:v>14</c:v>
                </c:pt>
                <c:pt idx="3332">
                  <c:v>15</c:v>
                </c:pt>
                <c:pt idx="3333">
                  <c:v>17</c:v>
                </c:pt>
                <c:pt idx="3334">
                  <c:v>17</c:v>
                </c:pt>
                <c:pt idx="3335">
                  <c:v>20</c:v>
                </c:pt>
                <c:pt idx="3336">
                  <c:v>22</c:v>
                </c:pt>
                <c:pt idx="3337">
                  <c:v>20</c:v>
                </c:pt>
                <c:pt idx="3338">
                  <c:v>17</c:v>
                </c:pt>
                <c:pt idx="3339">
                  <c:v>9</c:v>
                </c:pt>
                <c:pt idx="3340">
                  <c:v>16</c:v>
                </c:pt>
                <c:pt idx="3341">
                  <c:v>11</c:v>
                </c:pt>
                <c:pt idx="3342">
                  <c:v>9</c:v>
                </c:pt>
                <c:pt idx="3343">
                  <c:v>18</c:v>
                </c:pt>
                <c:pt idx="3344">
                  <c:v>22</c:v>
                </c:pt>
                <c:pt idx="3345">
                  <c:v>17</c:v>
                </c:pt>
                <c:pt idx="3346">
                  <c:v>21</c:v>
                </c:pt>
                <c:pt idx="3347">
                  <c:v>22</c:v>
                </c:pt>
                <c:pt idx="3348">
                  <c:v>26</c:v>
                </c:pt>
                <c:pt idx="3349">
                  <c:v>22</c:v>
                </c:pt>
                <c:pt idx="3350">
                  <c:v>24</c:v>
                </c:pt>
                <c:pt idx="3351">
                  <c:v>22</c:v>
                </c:pt>
                <c:pt idx="3352">
                  <c:v>14</c:v>
                </c:pt>
                <c:pt idx="3353">
                  <c:v>17</c:v>
                </c:pt>
                <c:pt idx="3354">
                  <c:v>21</c:v>
                </c:pt>
                <c:pt idx="3355">
                  <c:v>23</c:v>
                </c:pt>
                <c:pt idx="3356">
                  <c:v>23</c:v>
                </c:pt>
                <c:pt idx="3357">
                  <c:v>27</c:v>
                </c:pt>
                <c:pt idx="3358">
                  <c:v>26</c:v>
                </c:pt>
                <c:pt idx="3359">
                  <c:v>27</c:v>
                </c:pt>
                <c:pt idx="3360">
                  <c:v>22</c:v>
                </c:pt>
                <c:pt idx="3361">
                  <c:v>22</c:v>
                </c:pt>
                <c:pt idx="3362">
                  <c:v>23</c:v>
                </c:pt>
                <c:pt idx="3363">
                  <c:v>21</c:v>
                </c:pt>
                <c:pt idx="3364">
                  <c:v>22</c:v>
                </c:pt>
                <c:pt idx="3365">
                  <c:v>18</c:v>
                </c:pt>
                <c:pt idx="3366">
                  <c:v>21</c:v>
                </c:pt>
                <c:pt idx="3367">
                  <c:v>17</c:v>
                </c:pt>
                <c:pt idx="3368">
                  <c:v>20</c:v>
                </c:pt>
                <c:pt idx="3369">
                  <c:v>23</c:v>
                </c:pt>
                <c:pt idx="3370">
                  <c:v>25</c:v>
                </c:pt>
                <c:pt idx="3371">
                  <c:v>21</c:v>
                </c:pt>
                <c:pt idx="3372">
                  <c:v>19</c:v>
                </c:pt>
                <c:pt idx="3373">
                  <c:v>17</c:v>
                </c:pt>
                <c:pt idx="3374">
                  <c:v>19</c:v>
                </c:pt>
                <c:pt idx="3375">
                  <c:v>18</c:v>
                </c:pt>
                <c:pt idx="3376">
                  <c:v>25</c:v>
                </c:pt>
                <c:pt idx="3377">
                  <c:v>23</c:v>
                </c:pt>
                <c:pt idx="3378">
                  <c:v>20</c:v>
                </c:pt>
                <c:pt idx="3379">
                  <c:v>18</c:v>
                </c:pt>
                <c:pt idx="3380">
                  <c:v>21</c:v>
                </c:pt>
                <c:pt idx="3381">
                  <c:v>17</c:v>
                </c:pt>
                <c:pt idx="3382">
                  <c:v>15</c:v>
                </c:pt>
                <c:pt idx="3383">
                  <c:v>22</c:v>
                </c:pt>
                <c:pt idx="3384">
                  <c:v>24</c:v>
                </c:pt>
                <c:pt idx="3385">
                  <c:v>20</c:v>
                </c:pt>
                <c:pt idx="3386">
                  <c:v>19</c:v>
                </c:pt>
                <c:pt idx="3387">
                  <c:v>27</c:v>
                </c:pt>
                <c:pt idx="3388">
                  <c:v>23</c:v>
                </c:pt>
                <c:pt idx="3389">
                  <c:v>24</c:v>
                </c:pt>
                <c:pt idx="3390">
                  <c:v>20</c:v>
                </c:pt>
                <c:pt idx="3391">
                  <c:v>20</c:v>
                </c:pt>
                <c:pt idx="3392">
                  <c:v>27</c:v>
                </c:pt>
                <c:pt idx="3393">
                  <c:v>28</c:v>
                </c:pt>
                <c:pt idx="3394">
                  <c:v>25</c:v>
                </c:pt>
                <c:pt idx="3395">
                  <c:v>22</c:v>
                </c:pt>
                <c:pt idx="3396">
                  <c:v>29</c:v>
                </c:pt>
                <c:pt idx="3397">
                  <c:v>27</c:v>
                </c:pt>
                <c:pt idx="3398">
                  <c:v>23</c:v>
                </c:pt>
                <c:pt idx="3399">
                  <c:v>27</c:v>
                </c:pt>
                <c:pt idx="3400">
                  <c:v>28</c:v>
                </c:pt>
                <c:pt idx="3401">
                  <c:v>23</c:v>
                </c:pt>
                <c:pt idx="3402">
                  <c:v>23</c:v>
                </c:pt>
                <c:pt idx="3403">
                  <c:v>24</c:v>
                </c:pt>
                <c:pt idx="3404">
                  <c:v>26</c:v>
                </c:pt>
                <c:pt idx="3405">
                  <c:v>19</c:v>
                </c:pt>
                <c:pt idx="3406">
                  <c:v>20</c:v>
                </c:pt>
                <c:pt idx="3407">
                  <c:v>31</c:v>
                </c:pt>
                <c:pt idx="3408">
                  <c:v>31</c:v>
                </c:pt>
                <c:pt idx="3409">
                  <c:v>30</c:v>
                </c:pt>
                <c:pt idx="3410">
                  <c:v>32</c:v>
                </c:pt>
                <c:pt idx="3411">
                  <c:v>32</c:v>
                </c:pt>
                <c:pt idx="3412">
                  <c:v>28</c:v>
                </c:pt>
                <c:pt idx="3413">
                  <c:v>30</c:v>
                </c:pt>
                <c:pt idx="3414">
                  <c:v>27</c:v>
                </c:pt>
                <c:pt idx="3415">
                  <c:v>28</c:v>
                </c:pt>
                <c:pt idx="3416">
                  <c:v>16</c:v>
                </c:pt>
                <c:pt idx="3417">
                  <c:v>21</c:v>
                </c:pt>
                <c:pt idx="3418">
                  <c:v>19</c:v>
                </c:pt>
                <c:pt idx="3419">
                  <c:v>23</c:v>
                </c:pt>
                <c:pt idx="3420">
                  <c:v>26</c:v>
                </c:pt>
                <c:pt idx="3421">
                  <c:v>25</c:v>
                </c:pt>
                <c:pt idx="3422">
                  <c:v>22</c:v>
                </c:pt>
                <c:pt idx="3423">
                  <c:v>21</c:v>
                </c:pt>
                <c:pt idx="3424">
                  <c:v>18</c:v>
                </c:pt>
                <c:pt idx="3425">
                  <c:v>14</c:v>
                </c:pt>
                <c:pt idx="3426">
                  <c:v>13</c:v>
                </c:pt>
                <c:pt idx="3427">
                  <c:v>14</c:v>
                </c:pt>
                <c:pt idx="3428">
                  <c:v>15</c:v>
                </c:pt>
                <c:pt idx="3429">
                  <c:v>15</c:v>
                </c:pt>
                <c:pt idx="3430">
                  <c:v>14</c:v>
                </c:pt>
                <c:pt idx="3431">
                  <c:v>18</c:v>
                </c:pt>
                <c:pt idx="3432">
                  <c:v>20</c:v>
                </c:pt>
                <c:pt idx="3433">
                  <c:v>19</c:v>
                </c:pt>
                <c:pt idx="3434">
                  <c:v>20</c:v>
                </c:pt>
                <c:pt idx="3435">
                  <c:v>19</c:v>
                </c:pt>
                <c:pt idx="3436">
                  <c:v>10</c:v>
                </c:pt>
                <c:pt idx="3437">
                  <c:v>10</c:v>
                </c:pt>
                <c:pt idx="3438">
                  <c:v>11</c:v>
                </c:pt>
                <c:pt idx="3439">
                  <c:v>12</c:v>
                </c:pt>
                <c:pt idx="3440">
                  <c:v>11</c:v>
                </c:pt>
                <c:pt idx="3441">
                  <c:v>17</c:v>
                </c:pt>
                <c:pt idx="3442">
                  <c:v>18</c:v>
                </c:pt>
                <c:pt idx="3443">
                  <c:v>16</c:v>
                </c:pt>
                <c:pt idx="3444">
                  <c:v>11</c:v>
                </c:pt>
                <c:pt idx="3445">
                  <c:v>14</c:v>
                </c:pt>
                <c:pt idx="3446">
                  <c:v>16</c:v>
                </c:pt>
                <c:pt idx="3447">
                  <c:v>17</c:v>
                </c:pt>
                <c:pt idx="3448">
                  <c:v>24</c:v>
                </c:pt>
                <c:pt idx="3449">
                  <c:v>28</c:v>
                </c:pt>
                <c:pt idx="3450">
                  <c:v>26</c:v>
                </c:pt>
                <c:pt idx="3451">
                  <c:v>26</c:v>
                </c:pt>
                <c:pt idx="3452">
                  <c:v>28</c:v>
                </c:pt>
                <c:pt idx="3453">
                  <c:v>24</c:v>
                </c:pt>
                <c:pt idx="3454">
                  <c:v>22</c:v>
                </c:pt>
                <c:pt idx="3455">
                  <c:v>20</c:v>
                </c:pt>
                <c:pt idx="3456">
                  <c:v>22</c:v>
                </c:pt>
                <c:pt idx="3457">
                  <c:v>14</c:v>
                </c:pt>
                <c:pt idx="3458">
                  <c:v>16</c:v>
                </c:pt>
                <c:pt idx="3459">
                  <c:v>18</c:v>
                </c:pt>
                <c:pt idx="3460">
                  <c:v>29</c:v>
                </c:pt>
                <c:pt idx="3461">
                  <c:v>25</c:v>
                </c:pt>
                <c:pt idx="3462">
                  <c:v>23</c:v>
                </c:pt>
                <c:pt idx="3463">
                  <c:v>24</c:v>
                </c:pt>
                <c:pt idx="3464">
                  <c:v>25</c:v>
                </c:pt>
                <c:pt idx="3465">
                  <c:v>25</c:v>
                </c:pt>
                <c:pt idx="3466">
                  <c:v>27</c:v>
                </c:pt>
                <c:pt idx="3467">
                  <c:v>27</c:v>
                </c:pt>
                <c:pt idx="3468">
                  <c:v>28</c:v>
                </c:pt>
                <c:pt idx="3469">
                  <c:v>24</c:v>
                </c:pt>
                <c:pt idx="3470">
                  <c:v>25</c:v>
                </c:pt>
                <c:pt idx="3471">
                  <c:v>24</c:v>
                </c:pt>
                <c:pt idx="3472">
                  <c:v>23</c:v>
                </c:pt>
                <c:pt idx="3473">
                  <c:v>24</c:v>
                </c:pt>
                <c:pt idx="3474">
                  <c:v>25</c:v>
                </c:pt>
                <c:pt idx="3475">
                  <c:v>28</c:v>
                </c:pt>
                <c:pt idx="3476">
                  <c:v>27</c:v>
                </c:pt>
                <c:pt idx="3477">
                  <c:v>28</c:v>
                </c:pt>
                <c:pt idx="3478">
                  <c:v>29</c:v>
                </c:pt>
                <c:pt idx="3479">
                  <c:v>22</c:v>
                </c:pt>
                <c:pt idx="3480">
                  <c:v>21</c:v>
                </c:pt>
                <c:pt idx="3481">
                  <c:v>20</c:v>
                </c:pt>
                <c:pt idx="3482">
                  <c:v>22</c:v>
                </c:pt>
                <c:pt idx="3483">
                  <c:v>24</c:v>
                </c:pt>
                <c:pt idx="3484">
                  <c:v>26</c:v>
                </c:pt>
                <c:pt idx="3485">
                  <c:v>26</c:v>
                </c:pt>
                <c:pt idx="3486">
                  <c:v>25</c:v>
                </c:pt>
                <c:pt idx="3487">
                  <c:v>28</c:v>
                </c:pt>
                <c:pt idx="3488">
                  <c:v>29</c:v>
                </c:pt>
                <c:pt idx="3489">
                  <c:v>25</c:v>
                </c:pt>
                <c:pt idx="3490">
                  <c:v>23</c:v>
                </c:pt>
                <c:pt idx="3491">
                  <c:v>22</c:v>
                </c:pt>
                <c:pt idx="3492">
                  <c:v>27</c:v>
                </c:pt>
                <c:pt idx="3493">
                  <c:v>27</c:v>
                </c:pt>
                <c:pt idx="3494">
                  <c:v>25</c:v>
                </c:pt>
                <c:pt idx="3495">
                  <c:v>27</c:v>
                </c:pt>
                <c:pt idx="3496">
                  <c:v>25</c:v>
                </c:pt>
                <c:pt idx="3497">
                  <c:v>23</c:v>
                </c:pt>
                <c:pt idx="3498">
                  <c:v>22</c:v>
                </c:pt>
                <c:pt idx="3499">
                  <c:v>21</c:v>
                </c:pt>
                <c:pt idx="3500">
                  <c:v>21</c:v>
                </c:pt>
                <c:pt idx="3501">
                  <c:v>23</c:v>
                </c:pt>
                <c:pt idx="3502">
                  <c:v>23</c:v>
                </c:pt>
                <c:pt idx="3503">
                  <c:v>23</c:v>
                </c:pt>
                <c:pt idx="3504">
                  <c:v>22</c:v>
                </c:pt>
                <c:pt idx="3505">
                  <c:v>22</c:v>
                </c:pt>
                <c:pt idx="3506">
                  <c:v>21</c:v>
                </c:pt>
                <c:pt idx="3507">
                  <c:v>21</c:v>
                </c:pt>
                <c:pt idx="3508">
                  <c:v>24</c:v>
                </c:pt>
                <c:pt idx="3509">
                  <c:v>24</c:v>
                </c:pt>
                <c:pt idx="3510">
                  <c:v>22</c:v>
                </c:pt>
                <c:pt idx="3511">
                  <c:v>22</c:v>
                </c:pt>
                <c:pt idx="3512">
                  <c:v>19</c:v>
                </c:pt>
                <c:pt idx="3513">
                  <c:v>20</c:v>
                </c:pt>
                <c:pt idx="3514">
                  <c:v>20</c:v>
                </c:pt>
                <c:pt idx="3515">
                  <c:v>21</c:v>
                </c:pt>
                <c:pt idx="3516">
                  <c:v>21</c:v>
                </c:pt>
                <c:pt idx="3517">
                  <c:v>20</c:v>
                </c:pt>
                <c:pt idx="3518">
                  <c:v>17</c:v>
                </c:pt>
                <c:pt idx="3519">
                  <c:v>17</c:v>
                </c:pt>
                <c:pt idx="3520">
                  <c:v>17</c:v>
                </c:pt>
                <c:pt idx="3521">
                  <c:v>16</c:v>
                </c:pt>
                <c:pt idx="3522">
                  <c:v>16</c:v>
                </c:pt>
                <c:pt idx="3523">
                  <c:v>18</c:v>
                </c:pt>
                <c:pt idx="3524">
                  <c:v>16</c:v>
                </c:pt>
                <c:pt idx="3525">
                  <c:v>19</c:v>
                </c:pt>
                <c:pt idx="3526">
                  <c:v>15</c:v>
                </c:pt>
                <c:pt idx="3527">
                  <c:v>15</c:v>
                </c:pt>
                <c:pt idx="3528">
                  <c:v>19</c:v>
                </c:pt>
                <c:pt idx="3529">
                  <c:v>13</c:v>
                </c:pt>
                <c:pt idx="3530">
                  <c:v>13</c:v>
                </c:pt>
                <c:pt idx="3531">
                  <c:v>17</c:v>
                </c:pt>
                <c:pt idx="3532">
                  <c:v>15</c:v>
                </c:pt>
                <c:pt idx="3533">
                  <c:v>17</c:v>
                </c:pt>
                <c:pt idx="3534">
                  <c:v>21</c:v>
                </c:pt>
                <c:pt idx="3535">
                  <c:v>19</c:v>
                </c:pt>
                <c:pt idx="3536">
                  <c:v>18</c:v>
                </c:pt>
                <c:pt idx="3537">
                  <c:v>16</c:v>
                </c:pt>
                <c:pt idx="3538">
                  <c:v>13</c:v>
                </c:pt>
                <c:pt idx="3539">
                  <c:v>10</c:v>
                </c:pt>
                <c:pt idx="3540">
                  <c:v>12</c:v>
                </c:pt>
                <c:pt idx="3541">
                  <c:v>12</c:v>
                </c:pt>
                <c:pt idx="3542">
                  <c:v>10</c:v>
                </c:pt>
                <c:pt idx="3543">
                  <c:v>16</c:v>
                </c:pt>
                <c:pt idx="3544">
                  <c:v>16</c:v>
                </c:pt>
                <c:pt idx="3545">
                  <c:v>17</c:v>
                </c:pt>
                <c:pt idx="3546">
                  <c:v>16</c:v>
                </c:pt>
                <c:pt idx="3547">
                  <c:v>16</c:v>
                </c:pt>
                <c:pt idx="3548">
                  <c:v>15</c:v>
                </c:pt>
                <c:pt idx="3549">
                  <c:v>16</c:v>
                </c:pt>
                <c:pt idx="3550">
                  <c:v>15</c:v>
                </c:pt>
                <c:pt idx="3551">
                  <c:v>14</c:v>
                </c:pt>
                <c:pt idx="3552">
                  <c:v>10</c:v>
                </c:pt>
                <c:pt idx="3553">
                  <c:v>12</c:v>
                </c:pt>
                <c:pt idx="3554">
                  <c:v>10</c:v>
                </c:pt>
                <c:pt idx="3555">
                  <c:v>8</c:v>
                </c:pt>
                <c:pt idx="3556">
                  <c:v>7</c:v>
                </c:pt>
                <c:pt idx="3557">
                  <c:v>7</c:v>
                </c:pt>
                <c:pt idx="3558">
                  <c:v>7</c:v>
                </c:pt>
                <c:pt idx="3559">
                  <c:v>6</c:v>
                </c:pt>
                <c:pt idx="3560">
                  <c:v>10</c:v>
                </c:pt>
                <c:pt idx="3561">
                  <c:v>11</c:v>
                </c:pt>
                <c:pt idx="3562">
                  <c:v>8</c:v>
                </c:pt>
                <c:pt idx="3563">
                  <c:v>8</c:v>
                </c:pt>
                <c:pt idx="3564">
                  <c:v>7</c:v>
                </c:pt>
                <c:pt idx="3565">
                  <c:v>10</c:v>
                </c:pt>
                <c:pt idx="3566">
                  <c:v>4</c:v>
                </c:pt>
                <c:pt idx="3567">
                  <c:v>6</c:v>
                </c:pt>
                <c:pt idx="3568">
                  <c:v>7</c:v>
                </c:pt>
                <c:pt idx="3569">
                  <c:v>11</c:v>
                </c:pt>
                <c:pt idx="3570">
                  <c:v>7</c:v>
                </c:pt>
                <c:pt idx="3571">
                  <c:v>11</c:v>
                </c:pt>
                <c:pt idx="3572">
                  <c:v>13</c:v>
                </c:pt>
                <c:pt idx="3573">
                  <c:v>9</c:v>
                </c:pt>
                <c:pt idx="3574">
                  <c:v>8</c:v>
                </c:pt>
                <c:pt idx="3575">
                  <c:v>7</c:v>
                </c:pt>
                <c:pt idx="3576">
                  <c:v>10</c:v>
                </c:pt>
                <c:pt idx="3577">
                  <c:v>9</c:v>
                </c:pt>
                <c:pt idx="3578">
                  <c:v>9</c:v>
                </c:pt>
                <c:pt idx="3579">
                  <c:v>8</c:v>
                </c:pt>
                <c:pt idx="3580">
                  <c:v>8</c:v>
                </c:pt>
                <c:pt idx="3581">
                  <c:v>8</c:v>
                </c:pt>
                <c:pt idx="3582">
                  <c:v>7</c:v>
                </c:pt>
                <c:pt idx="3583">
                  <c:v>7</c:v>
                </c:pt>
                <c:pt idx="3584">
                  <c:v>8</c:v>
                </c:pt>
                <c:pt idx="3585">
                  <c:v>7</c:v>
                </c:pt>
                <c:pt idx="3586">
                  <c:v>7</c:v>
                </c:pt>
                <c:pt idx="3587">
                  <c:v>7</c:v>
                </c:pt>
                <c:pt idx="3588">
                  <c:v>8</c:v>
                </c:pt>
                <c:pt idx="3589">
                  <c:v>8</c:v>
                </c:pt>
                <c:pt idx="3590">
                  <c:v>14</c:v>
                </c:pt>
                <c:pt idx="3591">
                  <c:v>14</c:v>
                </c:pt>
                <c:pt idx="3592">
                  <c:v>15</c:v>
                </c:pt>
                <c:pt idx="3593">
                  <c:v>11</c:v>
                </c:pt>
                <c:pt idx="3594">
                  <c:v>6</c:v>
                </c:pt>
                <c:pt idx="3595">
                  <c:v>10</c:v>
                </c:pt>
                <c:pt idx="3596">
                  <c:v>15</c:v>
                </c:pt>
                <c:pt idx="3597">
                  <c:v>14</c:v>
                </c:pt>
                <c:pt idx="3598">
                  <c:v>15</c:v>
                </c:pt>
                <c:pt idx="3599">
                  <c:v>9</c:v>
                </c:pt>
                <c:pt idx="3600">
                  <c:v>11</c:v>
                </c:pt>
                <c:pt idx="3601">
                  <c:v>12</c:v>
                </c:pt>
                <c:pt idx="3602">
                  <c:v>12</c:v>
                </c:pt>
                <c:pt idx="3603">
                  <c:v>15</c:v>
                </c:pt>
                <c:pt idx="3604">
                  <c:v>19</c:v>
                </c:pt>
                <c:pt idx="3605">
                  <c:v>20</c:v>
                </c:pt>
                <c:pt idx="3606">
                  <c:v>15</c:v>
                </c:pt>
                <c:pt idx="3607">
                  <c:v>11</c:v>
                </c:pt>
                <c:pt idx="3608">
                  <c:v>10</c:v>
                </c:pt>
                <c:pt idx="3609">
                  <c:v>6</c:v>
                </c:pt>
                <c:pt idx="3610">
                  <c:v>6</c:v>
                </c:pt>
                <c:pt idx="3611">
                  <c:v>6</c:v>
                </c:pt>
                <c:pt idx="3612">
                  <c:v>10</c:v>
                </c:pt>
                <c:pt idx="3613">
                  <c:v>13</c:v>
                </c:pt>
                <c:pt idx="3614">
                  <c:v>9</c:v>
                </c:pt>
                <c:pt idx="3615">
                  <c:v>8</c:v>
                </c:pt>
                <c:pt idx="3616">
                  <c:v>12</c:v>
                </c:pt>
                <c:pt idx="3617">
                  <c:v>9</c:v>
                </c:pt>
                <c:pt idx="3618">
                  <c:v>8</c:v>
                </c:pt>
                <c:pt idx="3619">
                  <c:v>12</c:v>
                </c:pt>
                <c:pt idx="3620">
                  <c:v>10</c:v>
                </c:pt>
                <c:pt idx="3621">
                  <c:v>7</c:v>
                </c:pt>
                <c:pt idx="3622">
                  <c:v>6</c:v>
                </c:pt>
                <c:pt idx="3623">
                  <c:v>6</c:v>
                </c:pt>
                <c:pt idx="3624">
                  <c:v>6</c:v>
                </c:pt>
                <c:pt idx="3625">
                  <c:v>10</c:v>
                </c:pt>
                <c:pt idx="3626">
                  <c:v>11</c:v>
                </c:pt>
                <c:pt idx="3627">
                  <c:v>13</c:v>
                </c:pt>
                <c:pt idx="3628">
                  <c:v>13</c:v>
                </c:pt>
                <c:pt idx="3629">
                  <c:v>14</c:v>
                </c:pt>
                <c:pt idx="3630">
                  <c:v>13</c:v>
                </c:pt>
                <c:pt idx="3631">
                  <c:v>16</c:v>
                </c:pt>
                <c:pt idx="3632">
                  <c:v>13</c:v>
                </c:pt>
                <c:pt idx="3633">
                  <c:v>12</c:v>
                </c:pt>
                <c:pt idx="3634">
                  <c:v>11</c:v>
                </c:pt>
                <c:pt idx="3635">
                  <c:v>18</c:v>
                </c:pt>
                <c:pt idx="3636">
                  <c:v>20</c:v>
                </c:pt>
                <c:pt idx="3637">
                  <c:v>19</c:v>
                </c:pt>
                <c:pt idx="3638">
                  <c:v>20</c:v>
                </c:pt>
                <c:pt idx="3639">
                  <c:v>15</c:v>
                </c:pt>
                <c:pt idx="3640">
                  <c:v>9</c:v>
                </c:pt>
                <c:pt idx="3641">
                  <c:v>21</c:v>
                </c:pt>
                <c:pt idx="3642">
                  <c:v>22</c:v>
                </c:pt>
                <c:pt idx="3643">
                  <c:v>24</c:v>
                </c:pt>
                <c:pt idx="3644">
                  <c:v>27</c:v>
                </c:pt>
                <c:pt idx="3645">
                  <c:v>26</c:v>
                </c:pt>
                <c:pt idx="3646">
                  <c:v>25</c:v>
                </c:pt>
                <c:pt idx="3647">
                  <c:v>28</c:v>
                </c:pt>
                <c:pt idx="3648">
                  <c:v>25</c:v>
                </c:pt>
                <c:pt idx="3649">
                  <c:v>20</c:v>
                </c:pt>
                <c:pt idx="3650">
                  <c:v>21</c:v>
                </c:pt>
                <c:pt idx="3651">
                  <c:v>18</c:v>
                </c:pt>
                <c:pt idx="3652">
                  <c:v>19</c:v>
                </c:pt>
                <c:pt idx="3653">
                  <c:v>17</c:v>
                </c:pt>
                <c:pt idx="3654">
                  <c:v>17</c:v>
                </c:pt>
                <c:pt idx="3655">
                  <c:v>15</c:v>
                </c:pt>
                <c:pt idx="3656">
                  <c:v>18</c:v>
                </c:pt>
                <c:pt idx="3657">
                  <c:v>18</c:v>
                </c:pt>
                <c:pt idx="3658">
                  <c:v>17</c:v>
                </c:pt>
                <c:pt idx="3659">
                  <c:v>19</c:v>
                </c:pt>
                <c:pt idx="3660">
                  <c:v>22</c:v>
                </c:pt>
                <c:pt idx="3661">
                  <c:v>18</c:v>
                </c:pt>
                <c:pt idx="3662">
                  <c:v>17</c:v>
                </c:pt>
                <c:pt idx="3663">
                  <c:v>16</c:v>
                </c:pt>
                <c:pt idx="3664">
                  <c:v>14</c:v>
                </c:pt>
                <c:pt idx="3665">
                  <c:v>13</c:v>
                </c:pt>
                <c:pt idx="3666">
                  <c:v>12</c:v>
                </c:pt>
                <c:pt idx="3667">
                  <c:v>12</c:v>
                </c:pt>
                <c:pt idx="3668">
                  <c:v>3</c:v>
                </c:pt>
                <c:pt idx="3669">
                  <c:v>3</c:v>
                </c:pt>
                <c:pt idx="3670">
                  <c:v>7</c:v>
                </c:pt>
                <c:pt idx="3671">
                  <c:v>8</c:v>
                </c:pt>
                <c:pt idx="3672">
                  <c:v>10</c:v>
                </c:pt>
                <c:pt idx="3673">
                  <c:v>20</c:v>
                </c:pt>
                <c:pt idx="3674">
                  <c:v>19</c:v>
                </c:pt>
                <c:pt idx="3675">
                  <c:v>19</c:v>
                </c:pt>
                <c:pt idx="3676">
                  <c:v>21</c:v>
                </c:pt>
                <c:pt idx="3677">
                  <c:v>19</c:v>
                </c:pt>
                <c:pt idx="3678">
                  <c:v>12</c:v>
                </c:pt>
                <c:pt idx="3679">
                  <c:v>14</c:v>
                </c:pt>
                <c:pt idx="3680">
                  <c:v>16</c:v>
                </c:pt>
                <c:pt idx="3681">
                  <c:v>16</c:v>
                </c:pt>
                <c:pt idx="3682">
                  <c:v>15</c:v>
                </c:pt>
                <c:pt idx="3683">
                  <c:v>17</c:v>
                </c:pt>
                <c:pt idx="3684">
                  <c:v>16</c:v>
                </c:pt>
                <c:pt idx="3685">
                  <c:v>15</c:v>
                </c:pt>
                <c:pt idx="3686">
                  <c:v>15</c:v>
                </c:pt>
                <c:pt idx="3687">
                  <c:v>19</c:v>
                </c:pt>
                <c:pt idx="3688">
                  <c:v>20</c:v>
                </c:pt>
                <c:pt idx="3689">
                  <c:v>20</c:v>
                </c:pt>
                <c:pt idx="3690">
                  <c:v>17</c:v>
                </c:pt>
                <c:pt idx="3691">
                  <c:v>15</c:v>
                </c:pt>
                <c:pt idx="3692">
                  <c:v>15</c:v>
                </c:pt>
                <c:pt idx="3693">
                  <c:v>16</c:v>
                </c:pt>
                <c:pt idx="3694">
                  <c:v>16</c:v>
                </c:pt>
                <c:pt idx="3695">
                  <c:v>18</c:v>
                </c:pt>
                <c:pt idx="3696">
                  <c:v>21</c:v>
                </c:pt>
                <c:pt idx="3697">
                  <c:v>15</c:v>
                </c:pt>
                <c:pt idx="3698">
                  <c:v>16</c:v>
                </c:pt>
                <c:pt idx="3699">
                  <c:v>14</c:v>
                </c:pt>
                <c:pt idx="3700">
                  <c:v>14</c:v>
                </c:pt>
                <c:pt idx="3701">
                  <c:v>11</c:v>
                </c:pt>
                <c:pt idx="3702">
                  <c:v>13</c:v>
                </c:pt>
                <c:pt idx="3703">
                  <c:v>14</c:v>
                </c:pt>
                <c:pt idx="3704">
                  <c:v>15</c:v>
                </c:pt>
                <c:pt idx="3705">
                  <c:v>17</c:v>
                </c:pt>
                <c:pt idx="3706">
                  <c:v>21</c:v>
                </c:pt>
                <c:pt idx="3707">
                  <c:v>20</c:v>
                </c:pt>
                <c:pt idx="3708">
                  <c:v>16</c:v>
                </c:pt>
                <c:pt idx="3709">
                  <c:v>13</c:v>
                </c:pt>
                <c:pt idx="3710">
                  <c:v>12</c:v>
                </c:pt>
                <c:pt idx="3711">
                  <c:v>13</c:v>
                </c:pt>
                <c:pt idx="3712">
                  <c:v>18</c:v>
                </c:pt>
                <c:pt idx="3713">
                  <c:v>21</c:v>
                </c:pt>
                <c:pt idx="3714">
                  <c:v>23</c:v>
                </c:pt>
                <c:pt idx="3715">
                  <c:v>23</c:v>
                </c:pt>
                <c:pt idx="3716">
                  <c:v>22</c:v>
                </c:pt>
                <c:pt idx="3717">
                  <c:v>24</c:v>
                </c:pt>
                <c:pt idx="3718">
                  <c:v>25</c:v>
                </c:pt>
                <c:pt idx="3719">
                  <c:v>25</c:v>
                </c:pt>
                <c:pt idx="3720">
                  <c:v>27</c:v>
                </c:pt>
                <c:pt idx="3721">
                  <c:v>27</c:v>
                </c:pt>
                <c:pt idx="3722">
                  <c:v>26</c:v>
                </c:pt>
                <c:pt idx="3723">
                  <c:v>21</c:v>
                </c:pt>
                <c:pt idx="3724">
                  <c:v>22</c:v>
                </c:pt>
                <c:pt idx="3725">
                  <c:v>21</c:v>
                </c:pt>
                <c:pt idx="3726">
                  <c:v>17</c:v>
                </c:pt>
                <c:pt idx="3727">
                  <c:v>24</c:v>
                </c:pt>
                <c:pt idx="3728">
                  <c:v>26</c:v>
                </c:pt>
                <c:pt idx="3729">
                  <c:v>25</c:v>
                </c:pt>
                <c:pt idx="3730">
                  <c:v>22</c:v>
                </c:pt>
                <c:pt idx="3731">
                  <c:v>22</c:v>
                </c:pt>
                <c:pt idx="3732">
                  <c:v>22</c:v>
                </c:pt>
                <c:pt idx="3733">
                  <c:v>26</c:v>
                </c:pt>
                <c:pt idx="3734">
                  <c:v>22</c:v>
                </c:pt>
                <c:pt idx="3735">
                  <c:v>27</c:v>
                </c:pt>
                <c:pt idx="3736">
                  <c:v>27</c:v>
                </c:pt>
                <c:pt idx="3737">
                  <c:v>25</c:v>
                </c:pt>
                <c:pt idx="3738">
                  <c:v>23</c:v>
                </c:pt>
                <c:pt idx="3739">
                  <c:v>24</c:v>
                </c:pt>
                <c:pt idx="3740">
                  <c:v>12</c:v>
                </c:pt>
                <c:pt idx="3741">
                  <c:v>11</c:v>
                </c:pt>
                <c:pt idx="3742">
                  <c:v>14</c:v>
                </c:pt>
                <c:pt idx="3743">
                  <c:v>14</c:v>
                </c:pt>
                <c:pt idx="3744">
                  <c:v>16</c:v>
                </c:pt>
                <c:pt idx="3745">
                  <c:v>13</c:v>
                </c:pt>
                <c:pt idx="3746">
                  <c:v>11</c:v>
                </c:pt>
                <c:pt idx="3747">
                  <c:v>12</c:v>
                </c:pt>
                <c:pt idx="3748">
                  <c:v>12</c:v>
                </c:pt>
                <c:pt idx="3749">
                  <c:v>14</c:v>
                </c:pt>
                <c:pt idx="3750">
                  <c:v>21</c:v>
                </c:pt>
                <c:pt idx="3751">
                  <c:v>23</c:v>
                </c:pt>
                <c:pt idx="3752">
                  <c:v>21</c:v>
                </c:pt>
                <c:pt idx="3753">
                  <c:v>24</c:v>
                </c:pt>
                <c:pt idx="3754">
                  <c:v>23</c:v>
                </c:pt>
                <c:pt idx="3755">
                  <c:v>17</c:v>
                </c:pt>
                <c:pt idx="3756">
                  <c:v>16</c:v>
                </c:pt>
                <c:pt idx="3757">
                  <c:v>16</c:v>
                </c:pt>
                <c:pt idx="3758">
                  <c:v>17</c:v>
                </c:pt>
                <c:pt idx="3759">
                  <c:v>14</c:v>
                </c:pt>
                <c:pt idx="3760">
                  <c:v>20</c:v>
                </c:pt>
                <c:pt idx="3761">
                  <c:v>21</c:v>
                </c:pt>
                <c:pt idx="3762">
                  <c:v>30</c:v>
                </c:pt>
                <c:pt idx="3763">
                  <c:v>30</c:v>
                </c:pt>
                <c:pt idx="3764">
                  <c:v>29</c:v>
                </c:pt>
                <c:pt idx="3765">
                  <c:v>29</c:v>
                </c:pt>
                <c:pt idx="3766">
                  <c:v>29</c:v>
                </c:pt>
                <c:pt idx="3767">
                  <c:v>30</c:v>
                </c:pt>
                <c:pt idx="3768">
                  <c:v>29</c:v>
                </c:pt>
                <c:pt idx="3769">
                  <c:v>29</c:v>
                </c:pt>
                <c:pt idx="3770">
                  <c:v>29</c:v>
                </c:pt>
                <c:pt idx="3771">
                  <c:v>29</c:v>
                </c:pt>
                <c:pt idx="3772">
                  <c:v>30</c:v>
                </c:pt>
                <c:pt idx="3773">
                  <c:v>28</c:v>
                </c:pt>
                <c:pt idx="3774">
                  <c:v>30</c:v>
                </c:pt>
                <c:pt idx="3775">
                  <c:v>28</c:v>
                </c:pt>
                <c:pt idx="3776">
                  <c:v>29</c:v>
                </c:pt>
                <c:pt idx="3777">
                  <c:v>23</c:v>
                </c:pt>
                <c:pt idx="3778">
                  <c:v>24</c:v>
                </c:pt>
                <c:pt idx="3779">
                  <c:v>25</c:v>
                </c:pt>
                <c:pt idx="3780">
                  <c:v>27</c:v>
                </c:pt>
                <c:pt idx="3781">
                  <c:v>29</c:v>
                </c:pt>
                <c:pt idx="3782">
                  <c:v>31</c:v>
                </c:pt>
                <c:pt idx="3783">
                  <c:v>30</c:v>
                </c:pt>
                <c:pt idx="3784">
                  <c:v>30</c:v>
                </c:pt>
                <c:pt idx="3785">
                  <c:v>28</c:v>
                </c:pt>
                <c:pt idx="3786">
                  <c:v>29</c:v>
                </c:pt>
                <c:pt idx="3787">
                  <c:v>27</c:v>
                </c:pt>
                <c:pt idx="3788">
                  <c:v>24</c:v>
                </c:pt>
                <c:pt idx="3789">
                  <c:v>24</c:v>
                </c:pt>
                <c:pt idx="3790">
                  <c:v>28</c:v>
                </c:pt>
                <c:pt idx="3791">
                  <c:v>28</c:v>
                </c:pt>
                <c:pt idx="3792">
                  <c:v>27</c:v>
                </c:pt>
                <c:pt idx="3793">
                  <c:v>23</c:v>
                </c:pt>
                <c:pt idx="3794">
                  <c:v>21</c:v>
                </c:pt>
                <c:pt idx="3795">
                  <c:v>20</c:v>
                </c:pt>
                <c:pt idx="3796">
                  <c:v>19</c:v>
                </c:pt>
                <c:pt idx="3797">
                  <c:v>14</c:v>
                </c:pt>
                <c:pt idx="3798">
                  <c:v>16</c:v>
                </c:pt>
                <c:pt idx="3799">
                  <c:v>14</c:v>
                </c:pt>
                <c:pt idx="3800">
                  <c:v>14</c:v>
                </c:pt>
                <c:pt idx="3801">
                  <c:v>14</c:v>
                </c:pt>
                <c:pt idx="3802">
                  <c:v>16</c:v>
                </c:pt>
                <c:pt idx="3803">
                  <c:v>14</c:v>
                </c:pt>
                <c:pt idx="3804">
                  <c:v>14</c:v>
                </c:pt>
                <c:pt idx="3805">
                  <c:v>16</c:v>
                </c:pt>
                <c:pt idx="3806">
                  <c:v>14</c:v>
                </c:pt>
                <c:pt idx="3807">
                  <c:v>15</c:v>
                </c:pt>
                <c:pt idx="3808">
                  <c:v>15</c:v>
                </c:pt>
                <c:pt idx="3809">
                  <c:v>23</c:v>
                </c:pt>
                <c:pt idx="3810">
                  <c:v>23</c:v>
                </c:pt>
                <c:pt idx="3811">
                  <c:v>23</c:v>
                </c:pt>
                <c:pt idx="3812">
                  <c:v>23</c:v>
                </c:pt>
                <c:pt idx="3813">
                  <c:v>21</c:v>
                </c:pt>
                <c:pt idx="3814">
                  <c:v>18</c:v>
                </c:pt>
                <c:pt idx="3815">
                  <c:v>19</c:v>
                </c:pt>
                <c:pt idx="3816">
                  <c:v>24</c:v>
                </c:pt>
                <c:pt idx="3817">
                  <c:v>24</c:v>
                </c:pt>
                <c:pt idx="3818">
                  <c:v>26</c:v>
                </c:pt>
                <c:pt idx="3819">
                  <c:v>27</c:v>
                </c:pt>
                <c:pt idx="3820">
                  <c:v>29</c:v>
                </c:pt>
                <c:pt idx="3821">
                  <c:v>27</c:v>
                </c:pt>
                <c:pt idx="3822">
                  <c:v>28</c:v>
                </c:pt>
                <c:pt idx="3823">
                  <c:v>28</c:v>
                </c:pt>
                <c:pt idx="3824">
                  <c:v>28</c:v>
                </c:pt>
                <c:pt idx="3825">
                  <c:v>24</c:v>
                </c:pt>
                <c:pt idx="3826">
                  <c:v>24</c:v>
                </c:pt>
                <c:pt idx="3827">
                  <c:v>24</c:v>
                </c:pt>
                <c:pt idx="3828">
                  <c:v>26</c:v>
                </c:pt>
                <c:pt idx="3829">
                  <c:v>26</c:v>
                </c:pt>
                <c:pt idx="3830">
                  <c:v>27</c:v>
                </c:pt>
                <c:pt idx="3831">
                  <c:v>26</c:v>
                </c:pt>
                <c:pt idx="3832">
                  <c:v>25</c:v>
                </c:pt>
                <c:pt idx="3833">
                  <c:v>27</c:v>
                </c:pt>
                <c:pt idx="3834">
                  <c:v>28</c:v>
                </c:pt>
                <c:pt idx="3835">
                  <c:v>28</c:v>
                </c:pt>
                <c:pt idx="3836">
                  <c:v>26</c:v>
                </c:pt>
                <c:pt idx="3837">
                  <c:v>25</c:v>
                </c:pt>
                <c:pt idx="3838">
                  <c:v>21</c:v>
                </c:pt>
                <c:pt idx="3839">
                  <c:v>19</c:v>
                </c:pt>
                <c:pt idx="3840">
                  <c:v>19</c:v>
                </c:pt>
                <c:pt idx="3841">
                  <c:v>20</c:v>
                </c:pt>
                <c:pt idx="3842">
                  <c:v>20</c:v>
                </c:pt>
                <c:pt idx="3843">
                  <c:v>23</c:v>
                </c:pt>
                <c:pt idx="3844">
                  <c:v>19</c:v>
                </c:pt>
                <c:pt idx="3845">
                  <c:v>21</c:v>
                </c:pt>
                <c:pt idx="3846">
                  <c:v>23</c:v>
                </c:pt>
                <c:pt idx="3847">
                  <c:v>22</c:v>
                </c:pt>
                <c:pt idx="3848">
                  <c:v>23</c:v>
                </c:pt>
                <c:pt idx="3849">
                  <c:v>21</c:v>
                </c:pt>
                <c:pt idx="3850">
                  <c:v>15</c:v>
                </c:pt>
                <c:pt idx="3851">
                  <c:v>14</c:v>
                </c:pt>
                <c:pt idx="3852">
                  <c:v>12</c:v>
                </c:pt>
                <c:pt idx="3853">
                  <c:v>15</c:v>
                </c:pt>
                <c:pt idx="3854">
                  <c:v>13</c:v>
                </c:pt>
                <c:pt idx="3855">
                  <c:v>13</c:v>
                </c:pt>
                <c:pt idx="3856">
                  <c:v>11</c:v>
                </c:pt>
                <c:pt idx="3857">
                  <c:v>11</c:v>
                </c:pt>
                <c:pt idx="3858">
                  <c:v>11</c:v>
                </c:pt>
                <c:pt idx="3859">
                  <c:v>9</c:v>
                </c:pt>
                <c:pt idx="3860">
                  <c:v>10</c:v>
                </c:pt>
                <c:pt idx="3861">
                  <c:v>12</c:v>
                </c:pt>
                <c:pt idx="3862">
                  <c:v>12</c:v>
                </c:pt>
                <c:pt idx="3863">
                  <c:v>14</c:v>
                </c:pt>
                <c:pt idx="3864">
                  <c:v>18</c:v>
                </c:pt>
                <c:pt idx="3865">
                  <c:v>19</c:v>
                </c:pt>
                <c:pt idx="3866">
                  <c:v>19</c:v>
                </c:pt>
                <c:pt idx="3867">
                  <c:v>20</c:v>
                </c:pt>
                <c:pt idx="3868">
                  <c:v>20</c:v>
                </c:pt>
                <c:pt idx="3869">
                  <c:v>18</c:v>
                </c:pt>
                <c:pt idx="3870">
                  <c:v>17</c:v>
                </c:pt>
                <c:pt idx="3871">
                  <c:v>14</c:v>
                </c:pt>
                <c:pt idx="3872">
                  <c:v>14</c:v>
                </c:pt>
                <c:pt idx="3873">
                  <c:v>14</c:v>
                </c:pt>
                <c:pt idx="3874">
                  <c:v>12</c:v>
                </c:pt>
                <c:pt idx="3875">
                  <c:v>17</c:v>
                </c:pt>
                <c:pt idx="3876">
                  <c:v>12</c:v>
                </c:pt>
                <c:pt idx="3877">
                  <c:v>10</c:v>
                </c:pt>
                <c:pt idx="3878">
                  <c:v>12</c:v>
                </c:pt>
                <c:pt idx="3879">
                  <c:v>13</c:v>
                </c:pt>
                <c:pt idx="3880">
                  <c:v>11</c:v>
                </c:pt>
                <c:pt idx="3881">
                  <c:v>9</c:v>
                </c:pt>
                <c:pt idx="3882">
                  <c:v>9</c:v>
                </c:pt>
                <c:pt idx="3883">
                  <c:v>8</c:v>
                </c:pt>
                <c:pt idx="3884">
                  <c:v>7</c:v>
                </c:pt>
                <c:pt idx="3885">
                  <c:v>6</c:v>
                </c:pt>
                <c:pt idx="3886">
                  <c:v>7</c:v>
                </c:pt>
                <c:pt idx="3887">
                  <c:v>6</c:v>
                </c:pt>
                <c:pt idx="3888">
                  <c:v>6</c:v>
                </c:pt>
                <c:pt idx="3889">
                  <c:v>7</c:v>
                </c:pt>
                <c:pt idx="3890">
                  <c:v>6</c:v>
                </c:pt>
                <c:pt idx="3891">
                  <c:v>5</c:v>
                </c:pt>
                <c:pt idx="3892">
                  <c:v>9</c:v>
                </c:pt>
                <c:pt idx="3893">
                  <c:v>9</c:v>
                </c:pt>
                <c:pt idx="3894">
                  <c:v>8</c:v>
                </c:pt>
                <c:pt idx="3895">
                  <c:v>13</c:v>
                </c:pt>
                <c:pt idx="3896">
                  <c:v>13</c:v>
                </c:pt>
                <c:pt idx="3897">
                  <c:v>13</c:v>
                </c:pt>
                <c:pt idx="3898">
                  <c:v>6</c:v>
                </c:pt>
                <c:pt idx="3899">
                  <c:v>4</c:v>
                </c:pt>
                <c:pt idx="3900">
                  <c:v>4</c:v>
                </c:pt>
                <c:pt idx="3901">
                  <c:v>4</c:v>
                </c:pt>
                <c:pt idx="3902">
                  <c:v>4</c:v>
                </c:pt>
                <c:pt idx="3903">
                  <c:v>6</c:v>
                </c:pt>
                <c:pt idx="3904">
                  <c:v>6</c:v>
                </c:pt>
                <c:pt idx="3905">
                  <c:v>13</c:v>
                </c:pt>
                <c:pt idx="3906">
                  <c:v>13</c:v>
                </c:pt>
                <c:pt idx="3907">
                  <c:v>5</c:v>
                </c:pt>
                <c:pt idx="3908">
                  <c:v>7</c:v>
                </c:pt>
                <c:pt idx="3909">
                  <c:v>6</c:v>
                </c:pt>
                <c:pt idx="3910">
                  <c:v>7</c:v>
                </c:pt>
                <c:pt idx="3911">
                  <c:v>12</c:v>
                </c:pt>
                <c:pt idx="3912">
                  <c:v>11</c:v>
                </c:pt>
                <c:pt idx="3913">
                  <c:v>12</c:v>
                </c:pt>
                <c:pt idx="3914">
                  <c:v>17</c:v>
                </c:pt>
                <c:pt idx="3915">
                  <c:v>16</c:v>
                </c:pt>
                <c:pt idx="3916">
                  <c:v>16</c:v>
                </c:pt>
                <c:pt idx="3917">
                  <c:v>16</c:v>
                </c:pt>
                <c:pt idx="3918">
                  <c:v>18</c:v>
                </c:pt>
                <c:pt idx="3919">
                  <c:v>11</c:v>
                </c:pt>
                <c:pt idx="3920">
                  <c:v>11</c:v>
                </c:pt>
                <c:pt idx="3921">
                  <c:v>19</c:v>
                </c:pt>
                <c:pt idx="3922">
                  <c:v>18</c:v>
                </c:pt>
                <c:pt idx="3923">
                  <c:v>20</c:v>
                </c:pt>
                <c:pt idx="3924">
                  <c:v>18</c:v>
                </c:pt>
                <c:pt idx="3925">
                  <c:v>10</c:v>
                </c:pt>
                <c:pt idx="3926">
                  <c:v>16</c:v>
                </c:pt>
                <c:pt idx="3927">
                  <c:v>22</c:v>
                </c:pt>
                <c:pt idx="3928">
                  <c:v>24</c:v>
                </c:pt>
                <c:pt idx="3929">
                  <c:v>24</c:v>
                </c:pt>
                <c:pt idx="3930">
                  <c:v>17</c:v>
                </c:pt>
                <c:pt idx="3931">
                  <c:v>20</c:v>
                </c:pt>
                <c:pt idx="3932">
                  <c:v>22</c:v>
                </c:pt>
                <c:pt idx="3933">
                  <c:v>20</c:v>
                </c:pt>
                <c:pt idx="3934">
                  <c:v>25</c:v>
                </c:pt>
                <c:pt idx="3935">
                  <c:v>26</c:v>
                </c:pt>
                <c:pt idx="3936">
                  <c:v>26</c:v>
                </c:pt>
                <c:pt idx="3937">
                  <c:v>27</c:v>
                </c:pt>
                <c:pt idx="3938">
                  <c:v>27</c:v>
                </c:pt>
                <c:pt idx="3939">
                  <c:v>27</c:v>
                </c:pt>
                <c:pt idx="3940">
                  <c:v>27</c:v>
                </c:pt>
                <c:pt idx="3941">
                  <c:v>28</c:v>
                </c:pt>
                <c:pt idx="3942">
                  <c:v>27</c:v>
                </c:pt>
                <c:pt idx="3943">
                  <c:v>28</c:v>
                </c:pt>
                <c:pt idx="3944">
                  <c:v>28</c:v>
                </c:pt>
                <c:pt idx="3945">
                  <c:v>29</c:v>
                </c:pt>
                <c:pt idx="3946">
                  <c:v>29</c:v>
                </c:pt>
                <c:pt idx="3947">
                  <c:v>32</c:v>
                </c:pt>
                <c:pt idx="3948">
                  <c:v>32</c:v>
                </c:pt>
                <c:pt idx="3949">
                  <c:v>31</c:v>
                </c:pt>
                <c:pt idx="3950">
                  <c:v>29</c:v>
                </c:pt>
                <c:pt idx="3951">
                  <c:v>32</c:v>
                </c:pt>
                <c:pt idx="3952">
                  <c:v>32</c:v>
                </c:pt>
                <c:pt idx="3953">
                  <c:v>25</c:v>
                </c:pt>
                <c:pt idx="3954">
                  <c:v>31</c:v>
                </c:pt>
                <c:pt idx="3955">
                  <c:v>30</c:v>
                </c:pt>
                <c:pt idx="3956">
                  <c:v>26</c:v>
                </c:pt>
                <c:pt idx="3957">
                  <c:v>23</c:v>
                </c:pt>
                <c:pt idx="3958">
                  <c:v>31</c:v>
                </c:pt>
                <c:pt idx="3959">
                  <c:v>29</c:v>
                </c:pt>
                <c:pt idx="3960">
                  <c:v>26</c:v>
                </c:pt>
                <c:pt idx="3961">
                  <c:v>25</c:v>
                </c:pt>
                <c:pt idx="3962">
                  <c:v>24</c:v>
                </c:pt>
                <c:pt idx="3963">
                  <c:v>23</c:v>
                </c:pt>
                <c:pt idx="3964">
                  <c:v>33</c:v>
                </c:pt>
                <c:pt idx="3965">
                  <c:v>33</c:v>
                </c:pt>
                <c:pt idx="3966">
                  <c:v>32</c:v>
                </c:pt>
                <c:pt idx="3967">
                  <c:v>31</c:v>
                </c:pt>
                <c:pt idx="3968">
                  <c:v>25</c:v>
                </c:pt>
                <c:pt idx="3969">
                  <c:v>21</c:v>
                </c:pt>
                <c:pt idx="3970">
                  <c:v>17</c:v>
                </c:pt>
                <c:pt idx="3971">
                  <c:v>24</c:v>
                </c:pt>
                <c:pt idx="3972">
                  <c:v>28</c:v>
                </c:pt>
                <c:pt idx="3973">
                  <c:v>28</c:v>
                </c:pt>
                <c:pt idx="3974">
                  <c:v>28</c:v>
                </c:pt>
                <c:pt idx="3975">
                  <c:v>29</c:v>
                </c:pt>
                <c:pt idx="3976">
                  <c:v>27</c:v>
                </c:pt>
                <c:pt idx="3977">
                  <c:v>29</c:v>
                </c:pt>
                <c:pt idx="3978">
                  <c:v>27</c:v>
                </c:pt>
                <c:pt idx="3979">
                  <c:v>29</c:v>
                </c:pt>
                <c:pt idx="3980">
                  <c:v>28</c:v>
                </c:pt>
                <c:pt idx="3981">
                  <c:v>28</c:v>
                </c:pt>
                <c:pt idx="3982">
                  <c:v>24</c:v>
                </c:pt>
                <c:pt idx="3983">
                  <c:v>22</c:v>
                </c:pt>
                <c:pt idx="3984">
                  <c:v>20</c:v>
                </c:pt>
                <c:pt idx="3985">
                  <c:v>18</c:v>
                </c:pt>
                <c:pt idx="3986">
                  <c:v>25</c:v>
                </c:pt>
                <c:pt idx="3987">
                  <c:v>30</c:v>
                </c:pt>
                <c:pt idx="3988">
                  <c:v>20</c:v>
                </c:pt>
                <c:pt idx="3989">
                  <c:v>19</c:v>
                </c:pt>
                <c:pt idx="3990">
                  <c:v>20</c:v>
                </c:pt>
                <c:pt idx="3991">
                  <c:v>20</c:v>
                </c:pt>
                <c:pt idx="3992">
                  <c:v>19</c:v>
                </c:pt>
                <c:pt idx="3993">
                  <c:v>20</c:v>
                </c:pt>
                <c:pt idx="3994">
                  <c:v>24</c:v>
                </c:pt>
                <c:pt idx="3995">
                  <c:v>23</c:v>
                </c:pt>
                <c:pt idx="3996">
                  <c:v>22</c:v>
                </c:pt>
                <c:pt idx="3997">
                  <c:v>23</c:v>
                </c:pt>
                <c:pt idx="3998">
                  <c:v>25</c:v>
                </c:pt>
                <c:pt idx="3999">
                  <c:v>25</c:v>
                </c:pt>
                <c:pt idx="4000">
                  <c:v>22</c:v>
                </c:pt>
                <c:pt idx="4001">
                  <c:v>19</c:v>
                </c:pt>
                <c:pt idx="4002">
                  <c:v>20</c:v>
                </c:pt>
                <c:pt idx="4003">
                  <c:v>17</c:v>
                </c:pt>
                <c:pt idx="4004">
                  <c:v>25</c:v>
                </c:pt>
                <c:pt idx="4005">
                  <c:v>20</c:v>
                </c:pt>
                <c:pt idx="4006">
                  <c:v>20</c:v>
                </c:pt>
                <c:pt idx="4007">
                  <c:v>19</c:v>
                </c:pt>
                <c:pt idx="4008">
                  <c:v>21</c:v>
                </c:pt>
                <c:pt idx="4009">
                  <c:v>21</c:v>
                </c:pt>
                <c:pt idx="4010">
                  <c:v>25</c:v>
                </c:pt>
                <c:pt idx="4011">
                  <c:v>27</c:v>
                </c:pt>
                <c:pt idx="4012">
                  <c:v>28</c:v>
                </c:pt>
                <c:pt idx="4013">
                  <c:v>25</c:v>
                </c:pt>
                <c:pt idx="4014">
                  <c:v>25</c:v>
                </c:pt>
                <c:pt idx="4015">
                  <c:v>27</c:v>
                </c:pt>
                <c:pt idx="4016">
                  <c:v>27</c:v>
                </c:pt>
                <c:pt idx="4017">
                  <c:v>28</c:v>
                </c:pt>
                <c:pt idx="4018">
                  <c:v>29</c:v>
                </c:pt>
                <c:pt idx="4019">
                  <c:v>30</c:v>
                </c:pt>
                <c:pt idx="4020">
                  <c:v>29</c:v>
                </c:pt>
                <c:pt idx="4021">
                  <c:v>29</c:v>
                </c:pt>
                <c:pt idx="4022">
                  <c:v>28</c:v>
                </c:pt>
                <c:pt idx="4023">
                  <c:v>29</c:v>
                </c:pt>
                <c:pt idx="4024">
                  <c:v>29</c:v>
                </c:pt>
                <c:pt idx="4025">
                  <c:v>29</c:v>
                </c:pt>
                <c:pt idx="4026">
                  <c:v>31</c:v>
                </c:pt>
                <c:pt idx="4027">
                  <c:v>30</c:v>
                </c:pt>
                <c:pt idx="4028">
                  <c:v>31</c:v>
                </c:pt>
                <c:pt idx="4029">
                  <c:v>31</c:v>
                </c:pt>
                <c:pt idx="4030">
                  <c:v>27</c:v>
                </c:pt>
                <c:pt idx="4031">
                  <c:v>23</c:v>
                </c:pt>
                <c:pt idx="4032">
                  <c:v>21</c:v>
                </c:pt>
                <c:pt idx="4033">
                  <c:v>23</c:v>
                </c:pt>
                <c:pt idx="4034">
                  <c:v>22</c:v>
                </c:pt>
                <c:pt idx="4035">
                  <c:v>22</c:v>
                </c:pt>
                <c:pt idx="4036">
                  <c:v>21</c:v>
                </c:pt>
                <c:pt idx="4037">
                  <c:v>23</c:v>
                </c:pt>
                <c:pt idx="4038">
                  <c:v>21</c:v>
                </c:pt>
                <c:pt idx="4039">
                  <c:v>21</c:v>
                </c:pt>
                <c:pt idx="4040">
                  <c:v>24</c:v>
                </c:pt>
                <c:pt idx="4041">
                  <c:v>27</c:v>
                </c:pt>
                <c:pt idx="4042">
                  <c:v>27</c:v>
                </c:pt>
                <c:pt idx="4043">
                  <c:v>21</c:v>
                </c:pt>
                <c:pt idx="4044">
                  <c:v>27</c:v>
                </c:pt>
                <c:pt idx="4045">
                  <c:v>23</c:v>
                </c:pt>
                <c:pt idx="4046">
                  <c:v>21</c:v>
                </c:pt>
                <c:pt idx="4047">
                  <c:v>26</c:v>
                </c:pt>
                <c:pt idx="4048">
                  <c:v>20</c:v>
                </c:pt>
                <c:pt idx="4049">
                  <c:v>20</c:v>
                </c:pt>
                <c:pt idx="4050">
                  <c:v>21</c:v>
                </c:pt>
                <c:pt idx="4051">
                  <c:v>23</c:v>
                </c:pt>
                <c:pt idx="4052">
                  <c:v>23</c:v>
                </c:pt>
                <c:pt idx="4053">
                  <c:v>24</c:v>
                </c:pt>
                <c:pt idx="4054">
                  <c:v>28</c:v>
                </c:pt>
                <c:pt idx="4055">
                  <c:v>22</c:v>
                </c:pt>
                <c:pt idx="4056">
                  <c:v>21</c:v>
                </c:pt>
                <c:pt idx="4057">
                  <c:v>19</c:v>
                </c:pt>
                <c:pt idx="4058">
                  <c:v>19</c:v>
                </c:pt>
                <c:pt idx="4059">
                  <c:v>19</c:v>
                </c:pt>
                <c:pt idx="4060">
                  <c:v>27</c:v>
                </c:pt>
                <c:pt idx="4061">
                  <c:v>28</c:v>
                </c:pt>
                <c:pt idx="4062">
                  <c:v>27</c:v>
                </c:pt>
                <c:pt idx="4063">
                  <c:v>27</c:v>
                </c:pt>
                <c:pt idx="4064">
                  <c:v>26</c:v>
                </c:pt>
                <c:pt idx="4065">
                  <c:v>22</c:v>
                </c:pt>
                <c:pt idx="4066">
                  <c:v>22</c:v>
                </c:pt>
                <c:pt idx="4067">
                  <c:v>18</c:v>
                </c:pt>
                <c:pt idx="4068">
                  <c:v>15</c:v>
                </c:pt>
                <c:pt idx="4069">
                  <c:v>16</c:v>
                </c:pt>
                <c:pt idx="4070">
                  <c:v>22</c:v>
                </c:pt>
                <c:pt idx="4071">
                  <c:v>22</c:v>
                </c:pt>
                <c:pt idx="4072">
                  <c:v>24</c:v>
                </c:pt>
                <c:pt idx="4073">
                  <c:v>13</c:v>
                </c:pt>
                <c:pt idx="4074">
                  <c:v>11</c:v>
                </c:pt>
                <c:pt idx="4075">
                  <c:v>13</c:v>
                </c:pt>
                <c:pt idx="4076">
                  <c:v>10</c:v>
                </c:pt>
                <c:pt idx="4077">
                  <c:v>10</c:v>
                </c:pt>
                <c:pt idx="4078">
                  <c:v>10</c:v>
                </c:pt>
                <c:pt idx="4079">
                  <c:v>10</c:v>
                </c:pt>
                <c:pt idx="4080">
                  <c:v>11</c:v>
                </c:pt>
                <c:pt idx="4081">
                  <c:v>12</c:v>
                </c:pt>
                <c:pt idx="4082">
                  <c:v>15</c:v>
                </c:pt>
                <c:pt idx="4083">
                  <c:v>10</c:v>
                </c:pt>
                <c:pt idx="4084">
                  <c:v>12</c:v>
                </c:pt>
                <c:pt idx="4085">
                  <c:v>7</c:v>
                </c:pt>
                <c:pt idx="4086">
                  <c:v>10</c:v>
                </c:pt>
                <c:pt idx="4087">
                  <c:v>7</c:v>
                </c:pt>
                <c:pt idx="4088">
                  <c:v>14</c:v>
                </c:pt>
                <c:pt idx="4089">
                  <c:v>15</c:v>
                </c:pt>
                <c:pt idx="4090">
                  <c:v>15</c:v>
                </c:pt>
                <c:pt idx="4091">
                  <c:v>14</c:v>
                </c:pt>
                <c:pt idx="4092">
                  <c:v>15</c:v>
                </c:pt>
                <c:pt idx="4093">
                  <c:v>14</c:v>
                </c:pt>
                <c:pt idx="4094">
                  <c:v>18</c:v>
                </c:pt>
                <c:pt idx="4095">
                  <c:v>19</c:v>
                </c:pt>
                <c:pt idx="4096">
                  <c:v>15</c:v>
                </c:pt>
                <c:pt idx="4097">
                  <c:v>22</c:v>
                </c:pt>
                <c:pt idx="4098">
                  <c:v>24</c:v>
                </c:pt>
                <c:pt idx="4099">
                  <c:v>21</c:v>
                </c:pt>
                <c:pt idx="4100">
                  <c:v>22</c:v>
                </c:pt>
                <c:pt idx="4101">
                  <c:v>13</c:v>
                </c:pt>
                <c:pt idx="4102">
                  <c:v>11</c:v>
                </c:pt>
                <c:pt idx="4103">
                  <c:v>13</c:v>
                </c:pt>
                <c:pt idx="4104">
                  <c:v>11</c:v>
                </c:pt>
                <c:pt idx="4105">
                  <c:v>11</c:v>
                </c:pt>
                <c:pt idx="4106">
                  <c:v>10</c:v>
                </c:pt>
                <c:pt idx="4107">
                  <c:v>12</c:v>
                </c:pt>
                <c:pt idx="4108">
                  <c:v>8</c:v>
                </c:pt>
                <c:pt idx="4109">
                  <c:v>6</c:v>
                </c:pt>
                <c:pt idx="4110">
                  <c:v>10</c:v>
                </c:pt>
                <c:pt idx="4111">
                  <c:v>16</c:v>
                </c:pt>
                <c:pt idx="4112">
                  <c:v>15</c:v>
                </c:pt>
                <c:pt idx="4113">
                  <c:v>16</c:v>
                </c:pt>
                <c:pt idx="4114">
                  <c:v>17</c:v>
                </c:pt>
                <c:pt idx="4115">
                  <c:v>9</c:v>
                </c:pt>
                <c:pt idx="4116">
                  <c:v>10</c:v>
                </c:pt>
                <c:pt idx="4117">
                  <c:v>14</c:v>
                </c:pt>
                <c:pt idx="4118">
                  <c:v>18</c:v>
                </c:pt>
                <c:pt idx="4119">
                  <c:v>19</c:v>
                </c:pt>
                <c:pt idx="4120">
                  <c:v>19</c:v>
                </c:pt>
                <c:pt idx="4121">
                  <c:v>12</c:v>
                </c:pt>
                <c:pt idx="4122">
                  <c:v>12</c:v>
                </c:pt>
                <c:pt idx="4123">
                  <c:v>9</c:v>
                </c:pt>
                <c:pt idx="4124">
                  <c:v>9</c:v>
                </c:pt>
                <c:pt idx="4125">
                  <c:v>12</c:v>
                </c:pt>
                <c:pt idx="4126">
                  <c:v>21</c:v>
                </c:pt>
                <c:pt idx="4127">
                  <c:v>22</c:v>
                </c:pt>
                <c:pt idx="4128">
                  <c:v>22</c:v>
                </c:pt>
                <c:pt idx="4129">
                  <c:v>21</c:v>
                </c:pt>
                <c:pt idx="4130">
                  <c:v>23</c:v>
                </c:pt>
                <c:pt idx="4131">
                  <c:v>23</c:v>
                </c:pt>
                <c:pt idx="4132">
                  <c:v>21</c:v>
                </c:pt>
                <c:pt idx="4133">
                  <c:v>25</c:v>
                </c:pt>
                <c:pt idx="4134">
                  <c:v>24</c:v>
                </c:pt>
                <c:pt idx="4135">
                  <c:v>22</c:v>
                </c:pt>
                <c:pt idx="4136">
                  <c:v>21</c:v>
                </c:pt>
                <c:pt idx="4137">
                  <c:v>24</c:v>
                </c:pt>
                <c:pt idx="4138">
                  <c:v>24</c:v>
                </c:pt>
                <c:pt idx="4139">
                  <c:v>28</c:v>
                </c:pt>
                <c:pt idx="4140">
                  <c:v>30</c:v>
                </c:pt>
                <c:pt idx="4141">
                  <c:v>29</c:v>
                </c:pt>
                <c:pt idx="4142">
                  <c:v>28</c:v>
                </c:pt>
                <c:pt idx="4143">
                  <c:v>30</c:v>
                </c:pt>
                <c:pt idx="4144">
                  <c:v>30</c:v>
                </c:pt>
                <c:pt idx="4145">
                  <c:v>30</c:v>
                </c:pt>
                <c:pt idx="4146">
                  <c:v>30</c:v>
                </c:pt>
                <c:pt idx="4147">
                  <c:v>26</c:v>
                </c:pt>
                <c:pt idx="4148">
                  <c:v>22</c:v>
                </c:pt>
                <c:pt idx="4149">
                  <c:v>25</c:v>
                </c:pt>
                <c:pt idx="4150">
                  <c:v>23</c:v>
                </c:pt>
                <c:pt idx="4151">
                  <c:v>30</c:v>
                </c:pt>
                <c:pt idx="4152">
                  <c:v>32</c:v>
                </c:pt>
                <c:pt idx="4153">
                  <c:v>30</c:v>
                </c:pt>
                <c:pt idx="4154">
                  <c:v>30</c:v>
                </c:pt>
                <c:pt idx="4155">
                  <c:v>30</c:v>
                </c:pt>
                <c:pt idx="4156">
                  <c:v>31</c:v>
                </c:pt>
                <c:pt idx="4157">
                  <c:v>23</c:v>
                </c:pt>
                <c:pt idx="4158">
                  <c:v>25</c:v>
                </c:pt>
                <c:pt idx="4159">
                  <c:v>20</c:v>
                </c:pt>
                <c:pt idx="4160">
                  <c:v>23</c:v>
                </c:pt>
                <c:pt idx="4161">
                  <c:v>25</c:v>
                </c:pt>
                <c:pt idx="4162">
                  <c:v>27</c:v>
                </c:pt>
                <c:pt idx="4163">
                  <c:v>26</c:v>
                </c:pt>
                <c:pt idx="4164">
                  <c:v>29</c:v>
                </c:pt>
                <c:pt idx="4165">
                  <c:v>29</c:v>
                </c:pt>
                <c:pt idx="4166">
                  <c:v>30</c:v>
                </c:pt>
                <c:pt idx="4167">
                  <c:v>30</c:v>
                </c:pt>
                <c:pt idx="4168">
                  <c:v>30</c:v>
                </c:pt>
                <c:pt idx="4169">
                  <c:v>31</c:v>
                </c:pt>
                <c:pt idx="4170">
                  <c:v>29</c:v>
                </c:pt>
                <c:pt idx="4171">
                  <c:v>27</c:v>
                </c:pt>
                <c:pt idx="4172">
                  <c:v>24</c:v>
                </c:pt>
                <c:pt idx="4173">
                  <c:v>29</c:v>
                </c:pt>
                <c:pt idx="4174">
                  <c:v>29</c:v>
                </c:pt>
                <c:pt idx="4175">
                  <c:v>30</c:v>
                </c:pt>
                <c:pt idx="4176">
                  <c:v>30</c:v>
                </c:pt>
                <c:pt idx="4177">
                  <c:v>30</c:v>
                </c:pt>
                <c:pt idx="4178">
                  <c:v>32</c:v>
                </c:pt>
                <c:pt idx="4179">
                  <c:v>29</c:v>
                </c:pt>
                <c:pt idx="4180">
                  <c:v>31</c:v>
                </c:pt>
                <c:pt idx="4181">
                  <c:v>27</c:v>
                </c:pt>
                <c:pt idx="4182">
                  <c:v>26</c:v>
                </c:pt>
                <c:pt idx="4183">
                  <c:v>24</c:v>
                </c:pt>
                <c:pt idx="4184">
                  <c:v>24</c:v>
                </c:pt>
                <c:pt idx="4185">
                  <c:v>23</c:v>
                </c:pt>
                <c:pt idx="4186">
                  <c:v>23</c:v>
                </c:pt>
                <c:pt idx="4187">
                  <c:v>22</c:v>
                </c:pt>
                <c:pt idx="4188">
                  <c:v>21</c:v>
                </c:pt>
                <c:pt idx="4189">
                  <c:v>19</c:v>
                </c:pt>
                <c:pt idx="4190">
                  <c:v>21</c:v>
                </c:pt>
                <c:pt idx="4191">
                  <c:v>21</c:v>
                </c:pt>
                <c:pt idx="4192">
                  <c:v>24</c:v>
                </c:pt>
                <c:pt idx="4193">
                  <c:v>19</c:v>
                </c:pt>
                <c:pt idx="4194">
                  <c:v>18</c:v>
                </c:pt>
                <c:pt idx="4195">
                  <c:v>19</c:v>
                </c:pt>
                <c:pt idx="4196">
                  <c:v>20</c:v>
                </c:pt>
                <c:pt idx="4197">
                  <c:v>18</c:v>
                </c:pt>
                <c:pt idx="4198">
                  <c:v>13</c:v>
                </c:pt>
                <c:pt idx="4199">
                  <c:v>12</c:v>
                </c:pt>
                <c:pt idx="4200">
                  <c:v>12</c:v>
                </c:pt>
                <c:pt idx="4201">
                  <c:v>11</c:v>
                </c:pt>
                <c:pt idx="4202">
                  <c:v>10</c:v>
                </c:pt>
                <c:pt idx="4203">
                  <c:v>14</c:v>
                </c:pt>
                <c:pt idx="4204">
                  <c:v>14</c:v>
                </c:pt>
                <c:pt idx="4205">
                  <c:v>11</c:v>
                </c:pt>
                <c:pt idx="4206">
                  <c:v>12</c:v>
                </c:pt>
                <c:pt idx="4207">
                  <c:v>14</c:v>
                </c:pt>
                <c:pt idx="4208">
                  <c:v>15</c:v>
                </c:pt>
                <c:pt idx="4209">
                  <c:v>17</c:v>
                </c:pt>
                <c:pt idx="4210">
                  <c:v>11</c:v>
                </c:pt>
                <c:pt idx="4211">
                  <c:v>10</c:v>
                </c:pt>
                <c:pt idx="4212">
                  <c:v>17</c:v>
                </c:pt>
                <c:pt idx="4213">
                  <c:v>15</c:v>
                </c:pt>
                <c:pt idx="4214">
                  <c:v>17</c:v>
                </c:pt>
                <c:pt idx="4215">
                  <c:v>16</c:v>
                </c:pt>
                <c:pt idx="4216">
                  <c:v>17</c:v>
                </c:pt>
                <c:pt idx="4217">
                  <c:v>19</c:v>
                </c:pt>
                <c:pt idx="4218">
                  <c:v>23</c:v>
                </c:pt>
                <c:pt idx="4219">
                  <c:v>18</c:v>
                </c:pt>
                <c:pt idx="4220">
                  <c:v>24</c:v>
                </c:pt>
                <c:pt idx="4221">
                  <c:v>27</c:v>
                </c:pt>
                <c:pt idx="4222">
                  <c:v>23</c:v>
                </c:pt>
                <c:pt idx="4223">
                  <c:v>25</c:v>
                </c:pt>
                <c:pt idx="4224">
                  <c:v>26</c:v>
                </c:pt>
                <c:pt idx="4225">
                  <c:v>23</c:v>
                </c:pt>
                <c:pt idx="4226">
                  <c:v>19</c:v>
                </c:pt>
                <c:pt idx="4227">
                  <c:v>20</c:v>
                </c:pt>
                <c:pt idx="4228">
                  <c:v>19</c:v>
                </c:pt>
                <c:pt idx="4229">
                  <c:v>16</c:v>
                </c:pt>
                <c:pt idx="4230">
                  <c:v>15</c:v>
                </c:pt>
                <c:pt idx="4231">
                  <c:v>15</c:v>
                </c:pt>
                <c:pt idx="4232">
                  <c:v>13</c:v>
                </c:pt>
                <c:pt idx="4233">
                  <c:v>14</c:v>
                </c:pt>
                <c:pt idx="4234">
                  <c:v>9</c:v>
                </c:pt>
                <c:pt idx="4235">
                  <c:v>13</c:v>
                </c:pt>
                <c:pt idx="4236">
                  <c:v>13</c:v>
                </c:pt>
                <c:pt idx="4237">
                  <c:v>14</c:v>
                </c:pt>
                <c:pt idx="4238">
                  <c:v>18</c:v>
                </c:pt>
                <c:pt idx="4239">
                  <c:v>20</c:v>
                </c:pt>
                <c:pt idx="4240">
                  <c:v>16</c:v>
                </c:pt>
                <c:pt idx="4241">
                  <c:v>16</c:v>
                </c:pt>
                <c:pt idx="4242">
                  <c:v>10</c:v>
                </c:pt>
                <c:pt idx="4243">
                  <c:v>11</c:v>
                </c:pt>
                <c:pt idx="4244">
                  <c:v>12</c:v>
                </c:pt>
                <c:pt idx="4245">
                  <c:v>16</c:v>
                </c:pt>
                <c:pt idx="4246">
                  <c:v>17</c:v>
                </c:pt>
                <c:pt idx="4247">
                  <c:v>17</c:v>
                </c:pt>
                <c:pt idx="4248">
                  <c:v>17</c:v>
                </c:pt>
                <c:pt idx="4249">
                  <c:v>19</c:v>
                </c:pt>
                <c:pt idx="4250">
                  <c:v>17</c:v>
                </c:pt>
                <c:pt idx="4251">
                  <c:v>16</c:v>
                </c:pt>
                <c:pt idx="4252">
                  <c:v>13</c:v>
                </c:pt>
                <c:pt idx="4253">
                  <c:v>14</c:v>
                </c:pt>
                <c:pt idx="4254">
                  <c:v>12</c:v>
                </c:pt>
                <c:pt idx="4255">
                  <c:v>13</c:v>
                </c:pt>
                <c:pt idx="4256">
                  <c:v>15</c:v>
                </c:pt>
                <c:pt idx="4257">
                  <c:v>19</c:v>
                </c:pt>
                <c:pt idx="4258">
                  <c:v>21</c:v>
                </c:pt>
                <c:pt idx="4259">
                  <c:v>22</c:v>
                </c:pt>
                <c:pt idx="4260">
                  <c:v>18</c:v>
                </c:pt>
                <c:pt idx="4261">
                  <c:v>19</c:v>
                </c:pt>
                <c:pt idx="4262">
                  <c:v>19</c:v>
                </c:pt>
                <c:pt idx="4263">
                  <c:v>15</c:v>
                </c:pt>
                <c:pt idx="4264">
                  <c:v>20</c:v>
                </c:pt>
                <c:pt idx="4265">
                  <c:v>19</c:v>
                </c:pt>
                <c:pt idx="4266">
                  <c:v>18</c:v>
                </c:pt>
                <c:pt idx="4267">
                  <c:v>17</c:v>
                </c:pt>
                <c:pt idx="4268">
                  <c:v>19</c:v>
                </c:pt>
                <c:pt idx="4269">
                  <c:v>14</c:v>
                </c:pt>
                <c:pt idx="4270">
                  <c:v>14</c:v>
                </c:pt>
                <c:pt idx="4271">
                  <c:v>15</c:v>
                </c:pt>
                <c:pt idx="4272">
                  <c:v>15</c:v>
                </c:pt>
                <c:pt idx="4273">
                  <c:v>15</c:v>
                </c:pt>
                <c:pt idx="4274">
                  <c:v>13</c:v>
                </c:pt>
                <c:pt idx="4275">
                  <c:v>13</c:v>
                </c:pt>
                <c:pt idx="4276">
                  <c:v>14</c:v>
                </c:pt>
                <c:pt idx="4277">
                  <c:v>12</c:v>
                </c:pt>
                <c:pt idx="4278">
                  <c:v>13</c:v>
                </c:pt>
                <c:pt idx="4279">
                  <c:v>9</c:v>
                </c:pt>
                <c:pt idx="4280">
                  <c:v>13</c:v>
                </c:pt>
                <c:pt idx="4281">
                  <c:v>12</c:v>
                </c:pt>
                <c:pt idx="4282">
                  <c:v>8</c:v>
                </c:pt>
                <c:pt idx="4283">
                  <c:v>9</c:v>
                </c:pt>
                <c:pt idx="4284">
                  <c:v>8</c:v>
                </c:pt>
                <c:pt idx="4285">
                  <c:v>7</c:v>
                </c:pt>
                <c:pt idx="4286">
                  <c:v>6</c:v>
                </c:pt>
                <c:pt idx="4287">
                  <c:v>7</c:v>
                </c:pt>
                <c:pt idx="4288">
                  <c:v>10</c:v>
                </c:pt>
                <c:pt idx="4289">
                  <c:v>9</c:v>
                </c:pt>
                <c:pt idx="4290">
                  <c:v>8</c:v>
                </c:pt>
                <c:pt idx="4291">
                  <c:v>7</c:v>
                </c:pt>
                <c:pt idx="4292">
                  <c:v>7</c:v>
                </c:pt>
                <c:pt idx="4293">
                  <c:v>7</c:v>
                </c:pt>
                <c:pt idx="4294">
                  <c:v>8</c:v>
                </c:pt>
                <c:pt idx="4295">
                  <c:v>9</c:v>
                </c:pt>
                <c:pt idx="4296">
                  <c:v>9</c:v>
                </c:pt>
                <c:pt idx="4297">
                  <c:v>8</c:v>
                </c:pt>
                <c:pt idx="4298">
                  <c:v>8</c:v>
                </c:pt>
                <c:pt idx="4299">
                  <c:v>8</c:v>
                </c:pt>
                <c:pt idx="4300">
                  <c:v>8</c:v>
                </c:pt>
                <c:pt idx="4301">
                  <c:v>11</c:v>
                </c:pt>
                <c:pt idx="4302">
                  <c:v>10</c:v>
                </c:pt>
                <c:pt idx="4303">
                  <c:v>13</c:v>
                </c:pt>
                <c:pt idx="4304">
                  <c:v>14</c:v>
                </c:pt>
                <c:pt idx="4305">
                  <c:v>8</c:v>
                </c:pt>
                <c:pt idx="4306">
                  <c:v>12</c:v>
                </c:pt>
                <c:pt idx="4307">
                  <c:v>18</c:v>
                </c:pt>
                <c:pt idx="4308">
                  <c:v>14</c:v>
                </c:pt>
                <c:pt idx="4309">
                  <c:v>15</c:v>
                </c:pt>
                <c:pt idx="4310">
                  <c:v>15</c:v>
                </c:pt>
                <c:pt idx="4311">
                  <c:v>18</c:v>
                </c:pt>
                <c:pt idx="4312">
                  <c:v>15</c:v>
                </c:pt>
                <c:pt idx="4313">
                  <c:v>16</c:v>
                </c:pt>
                <c:pt idx="4314">
                  <c:v>14</c:v>
                </c:pt>
                <c:pt idx="4315">
                  <c:v>15</c:v>
                </c:pt>
                <c:pt idx="4316">
                  <c:v>14</c:v>
                </c:pt>
                <c:pt idx="4317">
                  <c:v>18</c:v>
                </c:pt>
                <c:pt idx="4318">
                  <c:v>20</c:v>
                </c:pt>
                <c:pt idx="4319">
                  <c:v>21</c:v>
                </c:pt>
                <c:pt idx="4320">
                  <c:v>21</c:v>
                </c:pt>
                <c:pt idx="4321">
                  <c:v>22</c:v>
                </c:pt>
                <c:pt idx="4322">
                  <c:v>21</c:v>
                </c:pt>
                <c:pt idx="4323">
                  <c:v>17</c:v>
                </c:pt>
                <c:pt idx="4324">
                  <c:v>16</c:v>
                </c:pt>
                <c:pt idx="4325">
                  <c:v>17</c:v>
                </c:pt>
                <c:pt idx="4326">
                  <c:v>22</c:v>
                </c:pt>
                <c:pt idx="4327">
                  <c:v>21</c:v>
                </c:pt>
                <c:pt idx="4328">
                  <c:v>19</c:v>
                </c:pt>
                <c:pt idx="4329">
                  <c:v>17</c:v>
                </c:pt>
                <c:pt idx="4330">
                  <c:v>14</c:v>
                </c:pt>
                <c:pt idx="4331">
                  <c:v>15</c:v>
                </c:pt>
                <c:pt idx="4332">
                  <c:v>15</c:v>
                </c:pt>
                <c:pt idx="4333">
                  <c:v>22</c:v>
                </c:pt>
                <c:pt idx="4334">
                  <c:v>21</c:v>
                </c:pt>
                <c:pt idx="4335">
                  <c:v>20</c:v>
                </c:pt>
                <c:pt idx="4336">
                  <c:v>18</c:v>
                </c:pt>
                <c:pt idx="4337">
                  <c:v>19</c:v>
                </c:pt>
                <c:pt idx="4338">
                  <c:v>20</c:v>
                </c:pt>
                <c:pt idx="4339">
                  <c:v>15</c:v>
                </c:pt>
                <c:pt idx="4340">
                  <c:v>13</c:v>
                </c:pt>
                <c:pt idx="4341">
                  <c:v>17</c:v>
                </c:pt>
                <c:pt idx="4342">
                  <c:v>14</c:v>
                </c:pt>
                <c:pt idx="4343">
                  <c:v>11</c:v>
                </c:pt>
                <c:pt idx="4344">
                  <c:v>13</c:v>
                </c:pt>
                <c:pt idx="4345">
                  <c:v>12</c:v>
                </c:pt>
                <c:pt idx="4346">
                  <c:v>11</c:v>
                </c:pt>
                <c:pt idx="4347">
                  <c:v>12</c:v>
                </c:pt>
                <c:pt idx="4348">
                  <c:v>12</c:v>
                </c:pt>
                <c:pt idx="4349">
                  <c:v>13</c:v>
                </c:pt>
                <c:pt idx="4350">
                  <c:v>13</c:v>
                </c:pt>
                <c:pt idx="4351">
                  <c:v>9</c:v>
                </c:pt>
                <c:pt idx="4352">
                  <c:v>7</c:v>
                </c:pt>
                <c:pt idx="4353">
                  <c:v>6</c:v>
                </c:pt>
                <c:pt idx="4354">
                  <c:v>6</c:v>
                </c:pt>
                <c:pt idx="4355">
                  <c:v>6</c:v>
                </c:pt>
                <c:pt idx="4356">
                  <c:v>5</c:v>
                </c:pt>
                <c:pt idx="4357">
                  <c:v>5</c:v>
                </c:pt>
                <c:pt idx="4358">
                  <c:v>5</c:v>
                </c:pt>
                <c:pt idx="4359">
                  <c:v>7</c:v>
                </c:pt>
                <c:pt idx="4360">
                  <c:v>11</c:v>
                </c:pt>
                <c:pt idx="4361">
                  <c:v>13</c:v>
                </c:pt>
                <c:pt idx="4362">
                  <c:v>15</c:v>
                </c:pt>
                <c:pt idx="4363">
                  <c:v>15</c:v>
                </c:pt>
                <c:pt idx="4364">
                  <c:v>14</c:v>
                </c:pt>
                <c:pt idx="4365">
                  <c:v>13</c:v>
                </c:pt>
                <c:pt idx="4366">
                  <c:v>12</c:v>
                </c:pt>
                <c:pt idx="4367">
                  <c:v>9</c:v>
                </c:pt>
                <c:pt idx="4368">
                  <c:v>9</c:v>
                </c:pt>
                <c:pt idx="4369">
                  <c:v>12</c:v>
                </c:pt>
                <c:pt idx="4370">
                  <c:v>10</c:v>
                </c:pt>
                <c:pt idx="4371">
                  <c:v>15</c:v>
                </c:pt>
                <c:pt idx="4372">
                  <c:v>18</c:v>
                </c:pt>
                <c:pt idx="4373">
                  <c:v>19</c:v>
                </c:pt>
                <c:pt idx="4374">
                  <c:v>18</c:v>
                </c:pt>
                <c:pt idx="4375">
                  <c:v>25</c:v>
                </c:pt>
                <c:pt idx="4376">
                  <c:v>25</c:v>
                </c:pt>
                <c:pt idx="4377">
                  <c:v>27</c:v>
                </c:pt>
                <c:pt idx="4378">
                  <c:v>26</c:v>
                </c:pt>
                <c:pt idx="4379">
                  <c:v>25</c:v>
                </c:pt>
                <c:pt idx="4380">
                  <c:v>25</c:v>
                </c:pt>
                <c:pt idx="4381">
                  <c:v>28</c:v>
                </c:pt>
                <c:pt idx="4382">
                  <c:v>24</c:v>
                </c:pt>
                <c:pt idx="4383">
                  <c:v>24</c:v>
                </c:pt>
                <c:pt idx="4384">
                  <c:v>25</c:v>
                </c:pt>
                <c:pt idx="4385">
                  <c:v>26</c:v>
                </c:pt>
                <c:pt idx="4386">
                  <c:v>29</c:v>
                </c:pt>
                <c:pt idx="4387">
                  <c:v>23</c:v>
                </c:pt>
                <c:pt idx="4388">
                  <c:v>23</c:v>
                </c:pt>
                <c:pt idx="4389">
                  <c:v>24</c:v>
                </c:pt>
                <c:pt idx="4390">
                  <c:v>17</c:v>
                </c:pt>
                <c:pt idx="4391">
                  <c:v>16</c:v>
                </c:pt>
                <c:pt idx="4392">
                  <c:v>15</c:v>
                </c:pt>
                <c:pt idx="4393">
                  <c:v>15</c:v>
                </c:pt>
                <c:pt idx="4394">
                  <c:v>15</c:v>
                </c:pt>
                <c:pt idx="4395">
                  <c:v>16</c:v>
                </c:pt>
                <c:pt idx="4396">
                  <c:v>16</c:v>
                </c:pt>
                <c:pt idx="4397">
                  <c:v>13</c:v>
                </c:pt>
                <c:pt idx="4398">
                  <c:v>8</c:v>
                </c:pt>
                <c:pt idx="4399">
                  <c:v>10</c:v>
                </c:pt>
                <c:pt idx="4400">
                  <c:v>8</c:v>
                </c:pt>
                <c:pt idx="4401">
                  <c:v>10</c:v>
                </c:pt>
                <c:pt idx="4402">
                  <c:v>6</c:v>
                </c:pt>
                <c:pt idx="4403">
                  <c:v>7</c:v>
                </c:pt>
                <c:pt idx="4404">
                  <c:v>8</c:v>
                </c:pt>
                <c:pt idx="4405">
                  <c:v>7</c:v>
                </c:pt>
                <c:pt idx="4406">
                  <c:v>9</c:v>
                </c:pt>
                <c:pt idx="4407">
                  <c:v>8</c:v>
                </c:pt>
                <c:pt idx="4408">
                  <c:v>6</c:v>
                </c:pt>
                <c:pt idx="4409">
                  <c:v>5</c:v>
                </c:pt>
                <c:pt idx="4410">
                  <c:v>15</c:v>
                </c:pt>
                <c:pt idx="4411">
                  <c:v>11</c:v>
                </c:pt>
                <c:pt idx="4412">
                  <c:v>7</c:v>
                </c:pt>
                <c:pt idx="4413">
                  <c:v>10</c:v>
                </c:pt>
                <c:pt idx="4414">
                  <c:v>15</c:v>
                </c:pt>
                <c:pt idx="4415">
                  <c:v>7</c:v>
                </c:pt>
                <c:pt idx="4416">
                  <c:v>9</c:v>
                </c:pt>
                <c:pt idx="4417">
                  <c:v>11</c:v>
                </c:pt>
                <c:pt idx="4418">
                  <c:v>9</c:v>
                </c:pt>
                <c:pt idx="4419">
                  <c:v>9</c:v>
                </c:pt>
                <c:pt idx="4420">
                  <c:v>7</c:v>
                </c:pt>
                <c:pt idx="4421">
                  <c:v>9</c:v>
                </c:pt>
                <c:pt idx="4422">
                  <c:v>9</c:v>
                </c:pt>
                <c:pt idx="4423">
                  <c:v>12</c:v>
                </c:pt>
                <c:pt idx="4424">
                  <c:v>12</c:v>
                </c:pt>
                <c:pt idx="4425">
                  <c:v>11</c:v>
                </c:pt>
                <c:pt idx="4426">
                  <c:v>13</c:v>
                </c:pt>
                <c:pt idx="4427">
                  <c:v>13</c:v>
                </c:pt>
                <c:pt idx="4428">
                  <c:v>12</c:v>
                </c:pt>
                <c:pt idx="4429">
                  <c:v>16</c:v>
                </c:pt>
                <c:pt idx="4430">
                  <c:v>18</c:v>
                </c:pt>
                <c:pt idx="4431">
                  <c:v>19</c:v>
                </c:pt>
                <c:pt idx="4432">
                  <c:v>20</c:v>
                </c:pt>
                <c:pt idx="4433">
                  <c:v>24</c:v>
                </c:pt>
                <c:pt idx="4434">
                  <c:v>24</c:v>
                </c:pt>
                <c:pt idx="4435">
                  <c:v>24</c:v>
                </c:pt>
                <c:pt idx="4436">
                  <c:v>23</c:v>
                </c:pt>
                <c:pt idx="4437">
                  <c:v>23</c:v>
                </c:pt>
                <c:pt idx="4438">
                  <c:v>20</c:v>
                </c:pt>
                <c:pt idx="4439">
                  <c:v>24</c:v>
                </c:pt>
                <c:pt idx="4440">
                  <c:v>22</c:v>
                </c:pt>
                <c:pt idx="4441">
                  <c:v>24</c:v>
                </c:pt>
                <c:pt idx="4442">
                  <c:v>24</c:v>
                </c:pt>
                <c:pt idx="4443">
                  <c:v>19</c:v>
                </c:pt>
                <c:pt idx="4444">
                  <c:v>19</c:v>
                </c:pt>
                <c:pt idx="4445">
                  <c:v>20</c:v>
                </c:pt>
                <c:pt idx="4446">
                  <c:v>20</c:v>
                </c:pt>
                <c:pt idx="4447">
                  <c:v>23</c:v>
                </c:pt>
                <c:pt idx="4448">
                  <c:v>22</c:v>
                </c:pt>
                <c:pt idx="4449">
                  <c:v>23</c:v>
                </c:pt>
                <c:pt idx="4450">
                  <c:v>22</c:v>
                </c:pt>
                <c:pt idx="4451">
                  <c:v>23</c:v>
                </c:pt>
                <c:pt idx="4452">
                  <c:v>19</c:v>
                </c:pt>
                <c:pt idx="4453">
                  <c:v>17</c:v>
                </c:pt>
                <c:pt idx="4454">
                  <c:v>14</c:v>
                </c:pt>
                <c:pt idx="4455">
                  <c:v>13</c:v>
                </c:pt>
                <c:pt idx="4456">
                  <c:v>13</c:v>
                </c:pt>
                <c:pt idx="4457">
                  <c:v>8</c:v>
                </c:pt>
                <c:pt idx="4458">
                  <c:v>8</c:v>
                </c:pt>
                <c:pt idx="4459">
                  <c:v>8</c:v>
                </c:pt>
                <c:pt idx="4460">
                  <c:v>8</c:v>
                </c:pt>
                <c:pt idx="4461">
                  <c:v>9</c:v>
                </c:pt>
                <c:pt idx="4462">
                  <c:v>9</c:v>
                </c:pt>
                <c:pt idx="4463">
                  <c:v>8</c:v>
                </c:pt>
                <c:pt idx="4464">
                  <c:v>9</c:v>
                </c:pt>
                <c:pt idx="4465">
                  <c:v>11</c:v>
                </c:pt>
                <c:pt idx="4466">
                  <c:v>13</c:v>
                </c:pt>
                <c:pt idx="4467">
                  <c:v>16</c:v>
                </c:pt>
                <c:pt idx="4468">
                  <c:v>16</c:v>
                </c:pt>
                <c:pt idx="4469">
                  <c:v>7</c:v>
                </c:pt>
                <c:pt idx="4470">
                  <c:v>6</c:v>
                </c:pt>
                <c:pt idx="4471">
                  <c:v>6</c:v>
                </c:pt>
                <c:pt idx="4472">
                  <c:v>6</c:v>
                </c:pt>
                <c:pt idx="4473">
                  <c:v>8</c:v>
                </c:pt>
                <c:pt idx="4474">
                  <c:v>15</c:v>
                </c:pt>
                <c:pt idx="4475">
                  <c:v>12</c:v>
                </c:pt>
                <c:pt idx="4476">
                  <c:v>21</c:v>
                </c:pt>
                <c:pt idx="4477">
                  <c:v>24</c:v>
                </c:pt>
                <c:pt idx="4478">
                  <c:v>24</c:v>
                </c:pt>
                <c:pt idx="4479">
                  <c:v>29</c:v>
                </c:pt>
                <c:pt idx="4480">
                  <c:v>28</c:v>
                </c:pt>
                <c:pt idx="4481">
                  <c:v>31</c:v>
                </c:pt>
                <c:pt idx="4482">
                  <c:v>30</c:v>
                </c:pt>
                <c:pt idx="4483">
                  <c:v>32</c:v>
                </c:pt>
                <c:pt idx="4484">
                  <c:v>29</c:v>
                </c:pt>
                <c:pt idx="4485">
                  <c:v>26</c:v>
                </c:pt>
                <c:pt idx="4486">
                  <c:v>26</c:v>
                </c:pt>
                <c:pt idx="4487">
                  <c:v>24</c:v>
                </c:pt>
                <c:pt idx="4488">
                  <c:v>23</c:v>
                </c:pt>
                <c:pt idx="4489">
                  <c:v>24</c:v>
                </c:pt>
                <c:pt idx="4490">
                  <c:v>25</c:v>
                </c:pt>
                <c:pt idx="4491">
                  <c:v>30</c:v>
                </c:pt>
                <c:pt idx="4492">
                  <c:v>32</c:v>
                </c:pt>
                <c:pt idx="4493">
                  <c:v>30</c:v>
                </c:pt>
                <c:pt idx="4494">
                  <c:v>28</c:v>
                </c:pt>
                <c:pt idx="4495">
                  <c:v>23</c:v>
                </c:pt>
                <c:pt idx="4496">
                  <c:v>23</c:v>
                </c:pt>
                <c:pt idx="4497">
                  <c:v>18</c:v>
                </c:pt>
                <c:pt idx="4498">
                  <c:v>16</c:v>
                </c:pt>
                <c:pt idx="4499">
                  <c:v>16</c:v>
                </c:pt>
                <c:pt idx="4500">
                  <c:v>15</c:v>
                </c:pt>
                <c:pt idx="4501">
                  <c:v>13</c:v>
                </c:pt>
                <c:pt idx="4502">
                  <c:v>17</c:v>
                </c:pt>
                <c:pt idx="4503">
                  <c:v>19</c:v>
                </c:pt>
                <c:pt idx="4504">
                  <c:v>22</c:v>
                </c:pt>
                <c:pt idx="4505">
                  <c:v>22</c:v>
                </c:pt>
                <c:pt idx="4506">
                  <c:v>24</c:v>
                </c:pt>
                <c:pt idx="4507">
                  <c:v>24</c:v>
                </c:pt>
                <c:pt idx="4508">
                  <c:v>24</c:v>
                </c:pt>
                <c:pt idx="4509">
                  <c:v>23</c:v>
                </c:pt>
                <c:pt idx="4510">
                  <c:v>14</c:v>
                </c:pt>
                <c:pt idx="4511">
                  <c:v>12</c:v>
                </c:pt>
                <c:pt idx="4512">
                  <c:v>12</c:v>
                </c:pt>
                <c:pt idx="4513">
                  <c:v>14</c:v>
                </c:pt>
                <c:pt idx="4514">
                  <c:v>17</c:v>
                </c:pt>
                <c:pt idx="4515">
                  <c:v>19</c:v>
                </c:pt>
                <c:pt idx="4516">
                  <c:v>21</c:v>
                </c:pt>
                <c:pt idx="4517">
                  <c:v>25</c:v>
                </c:pt>
                <c:pt idx="4518">
                  <c:v>25</c:v>
                </c:pt>
                <c:pt idx="4519">
                  <c:v>28</c:v>
                </c:pt>
                <c:pt idx="4520">
                  <c:v>28</c:v>
                </c:pt>
                <c:pt idx="4521">
                  <c:v>28</c:v>
                </c:pt>
                <c:pt idx="4522">
                  <c:v>30</c:v>
                </c:pt>
                <c:pt idx="4523">
                  <c:v>30</c:v>
                </c:pt>
                <c:pt idx="4524">
                  <c:v>30</c:v>
                </c:pt>
                <c:pt idx="4525">
                  <c:v>30</c:v>
                </c:pt>
                <c:pt idx="4526">
                  <c:v>29</c:v>
                </c:pt>
                <c:pt idx="4527">
                  <c:v>30</c:v>
                </c:pt>
                <c:pt idx="4528">
                  <c:v>30</c:v>
                </c:pt>
                <c:pt idx="4529">
                  <c:v>28</c:v>
                </c:pt>
                <c:pt idx="4530">
                  <c:v>29</c:v>
                </c:pt>
                <c:pt idx="4531">
                  <c:v>28</c:v>
                </c:pt>
                <c:pt idx="4532">
                  <c:v>27</c:v>
                </c:pt>
                <c:pt idx="4533">
                  <c:v>24</c:v>
                </c:pt>
                <c:pt idx="4534">
                  <c:v>22</c:v>
                </c:pt>
                <c:pt idx="4535">
                  <c:v>24</c:v>
                </c:pt>
                <c:pt idx="4536">
                  <c:v>24</c:v>
                </c:pt>
                <c:pt idx="4537">
                  <c:v>27</c:v>
                </c:pt>
                <c:pt idx="4538">
                  <c:v>29</c:v>
                </c:pt>
                <c:pt idx="4539">
                  <c:v>29</c:v>
                </c:pt>
                <c:pt idx="4540">
                  <c:v>27</c:v>
                </c:pt>
                <c:pt idx="4541">
                  <c:v>26</c:v>
                </c:pt>
                <c:pt idx="4542">
                  <c:v>23</c:v>
                </c:pt>
                <c:pt idx="4543">
                  <c:v>20</c:v>
                </c:pt>
                <c:pt idx="4544">
                  <c:v>17</c:v>
                </c:pt>
                <c:pt idx="4545">
                  <c:v>19</c:v>
                </c:pt>
                <c:pt idx="4546">
                  <c:v>18</c:v>
                </c:pt>
                <c:pt idx="4547">
                  <c:v>17</c:v>
                </c:pt>
                <c:pt idx="4548">
                  <c:v>24</c:v>
                </c:pt>
                <c:pt idx="4549">
                  <c:v>20</c:v>
                </c:pt>
                <c:pt idx="4550">
                  <c:v>21</c:v>
                </c:pt>
                <c:pt idx="4551">
                  <c:v>24</c:v>
                </c:pt>
                <c:pt idx="4552">
                  <c:v>24</c:v>
                </c:pt>
                <c:pt idx="4553">
                  <c:v>18</c:v>
                </c:pt>
                <c:pt idx="4554">
                  <c:v>16</c:v>
                </c:pt>
                <c:pt idx="4555">
                  <c:v>14</c:v>
                </c:pt>
                <c:pt idx="4556">
                  <c:v>10</c:v>
                </c:pt>
                <c:pt idx="4557">
                  <c:v>12</c:v>
                </c:pt>
                <c:pt idx="4558">
                  <c:v>11</c:v>
                </c:pt>
                <c:pt idx="4559">
                  <c:v>11</c:v>
                </c:pt>
                <c:pt idx="4560">
                  <c:v>11</c:v>
                </c:pt>
                <c:pt idx="4561">
                  <c:v>12</c:v>
                </c:pt>
                <c:pt idx="4562">
                  <c:v>19</c:v>
                </c:pt>
                <c:pt idx="4563">
                  <c:v>18</c:v>
                </c:pt>
                <c:pt idx="4564">
                  <c:v>18</c:v>
                </c:pt>
                <c:pt idx="4565">
                  <c:v>18</c:v>
                </c:pt>
                <c:pt idx="4566">
                  <c:v>23</c:v>
                </c:pt>
                <c:pt idx="4567">
                  <c:v>22</c:v>
                </c:pt>
                <c:pt idx="4568">
                  <c:v>22</c:v>
                </c:pt>
                <c:pt idx="4569">
                  <c:v>19</c:v>
                </c:pt>
                <c:pt idx="4570">
                  <c:v>22</c:v>
                </c:pt>
                <c:pt idx="4571">
                  <c:v>28</c:v>
                </c:pt>
                <c:pt idx="4572">
                  <c:v>28</c:v>
                </c:pt>
                <c:pt idx="4573">
                  <c:v>29</c:v>
                </c:pt>
                <c:pt idx="4574">
                  <c:v>28</c:v>
                </c:pt>
                <c:pt idx="4575">
                  <c:v>29</c:v>
                </c:pt>
                <c:pt idx="4576">
                  <c:v>27</c:v>
                </c:pt>
                <c:pt idx="4577">
                  <c:v>30</c:v>
                </c:pt>
                <c:pt idx="4578">
                  <c:v>30</c:v>
                </c:pt>
                <c:pt idx="4579">
                  <c:v>29</c:v>
                </c:pt>
                <c:pt idx="4580">
                  <c:v>29</c:v>
                </c:pt>
                <c:pt idx="4581">
                  <c:v>29</c:v>
                </c:pt>
                <c:pt idx="4582">
                  <c:v>31</c:v>
                </c:pt>
                <c:pt idx="4583">
                  <c:v>29</c:v>
                </c:pt>
                <c:pt idx="4584">
                  <c:v>29</c:v>
                </c:pt>
                <c:pt idx="4585">
                  <c:v>26</c:v>
                </c:pt>
                <c:pt idx="4586">
                  <c:v>27</c:v>
                </c:pt>
                <c:pt idx="4587">
                  <c:v>23</c:v>
                </c:pt>
                <c:pt idx="4588">
                  <c:v>24</c:v>
                </c:pt>
                <c:pt idx="4589">
                  <c:v>23</c:v>
                </c:pt>
                <c:pt idx="4590">
                  <c:v>23</c:v>
                </c:pt>
                <c:pt idx="4591">
                  <c:v>23</c:v>
                </c:pt>
                <c:pt idx="4592">
                  <c:v>26</c:v>
                </c:pt>
                <c:pt idx="4593">
                  <c:v>24</c:v>
                </c:pt>
                <c:pt idx="4594">
                  <c:v>27</c:v>
                </c:pt>
                <c:pt idx="4595">
                  <c:v>28</c:v>
                </c:pt>
                <c:pt idx="4596">
                  <c:v>28</c:v>
                </c:pt>
                <c:pt idx="4597">
                  <c:v>26</c:v>
                </c:pt>
                <c:pt idx="4598">
                  <c:v>27</c:v>
                </c:pt>
                <c:pt idx="4599">
                  <c:v>24</c:v>
                </c:pt>
                <c:pt idx="4600">
                  <c:v>24</c:v>
                </c:pt>
                <c:pt idx="4601">
                  <c:v>20</c:v>
                </c:pt>
                <c:pt idx="4602">
                  <c:v>19</c:v>
                </c:pt>
                <c:pt idx="4603">
                  <c:v>20</c:v>
                </c:pt>
                <c:pt idx="4604">
                  <c:v>21</c:v>
                </c:pt>
                <c:pt idx="4605">
                  <c:v>22</c:v>
                </c:pt>
                <c:pt idx="4606">
                  <c:v>24</c:v>
                </c:pt>
                <c:pt idx="4607">
                  <c:v>23</c:v>
                </c:pt>
                <c:pt idx="4608">
                  <c:v>24</c:v>
                </c:pt>
                <c:pt idx="4609">
                  <c:v>25</c:v>
                </c:pt>
                <c:pt idx="4610">
                  <c:v>21</c:v>
                </c:pt>
                <c:pt idx="4611">
                  <c:v>17</c:v>
                </c:pt>
                <c:pt idx="4612">
                  <c:v>15</c:v>
                </c:pt>
                <c:pt idx="4613">
                  <c:v>16</c:v>
                </c:pt>
                <c:pt idx="4614">
                  <c:v>16</c:v>
                </c:pt>
                <c:pt idx="4615">
                  <c:v>15</c:v>
                </c:pt>
                <c:pt idx="4616">
                  <c:v>14</c:v>
                </c:pt>
                <c:pt idx="4617">
                  <c:v>12</c:v>
                </c:pt>
                <c:pt idx="4618">
                  <c:v>15</c:v>
                </c:pt>
                <c:pt idx="4619">
                  <c:v>19</c:v>
                </c:pt>
                <c:pt idx="4620">
                  <c:v>20</c:v>
                </c:pt>
                <c:pt idx="4621">
                  <c:v>23</c:v>
                </c:pt>
                <c:pt idx="4622">
                  <c:v>20</c:v>
                </c:pt>
                <c:pt idx="4623">
                  <c:v>19</c:v>
                </c:pt>
                <c:pt idx="4624">
                  <c:v>18</c:v>
                </c:pt>
                <c:pt idx="4625">
                  <c:v>18</c:v>
                </c:pt>
                <c:pt idx="4626">
                  <c:v>17</c:v>
                </c:pt>
              </c:numCache>
            </c:numRef>
          </c:val>
          <c:smooth val="0"/>
          <c:extLst>
            <c:ext xmlns:c16="http://schemas.microsoft.com/office/drawing/2014/chart" uri="{C3380CC4-5D6E-409C-BE32-E72D297353CC}">
              <c16:uniqueId val="{00000001-BC6C-4784-AA13-105252FD507B}"/>
            </c:ext>
          </c:extLst>
        </c:ser>
        <c:dLbls>
          <c:showLegendKey val="0"/>
          <c:showVal val="0"/>
          <c:showCatName val="0"/>
          <c:showSerName val="0"/>
          <c:showPercent val="0"/>
          <c:showBubbleSize val="0"/>
        </c:dLbls>
        <c:marker val="1"/>
        <c:smooth val="0"/>
        <c:axId val="335051952"/>
        <c:axId val="335056752"/>
      </c:lineChart>
      <c:dateAx>
        <c:axId val="335052912"/>
        <c:scaling>
          <c:orientation val="minMax"/>
          <c:max val="45610"/>
          <c:min val="45206"/>
        </c:scaling>
        <c:delete val="0"/>
        <c:axPos val="b"/>
        <c:numFmt formatCode="mm/dd/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crossAx val="335062512"/>
        <c:crosses val="autoZero"/>
        <c:auto val="1"/>
        <c:lblOffset val="100"/>
        <c:baseTimeUnit val="days"/>
        <c:majorUnit val="35"/>
        <c:majorTimeUnit val="days"/>
      </c:dateAx>
      <c:valAx>
        <c:axId val="335062512"/>
        <c:scaling>
          <c:orientation val="minMax"/>
          <c:max val="0.52"/>
          <c:min val="0.30000000000000004"/>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335052912"/>
        <c:crosses val="autoZero"/>
        <c:crossBetween val="between"/>
      </c:valAx>
      <c:valAx>
        <c:axId val="335056752"/>
        <c:scaling>
          <c:orientation val="maxMin"/>
          <c:max val="70"/>
          <c:min val="1"/>
        </c:scaling>
        <c:delete val="0"/>
        <c:axPos val="r"/>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crossAx val="335051952"/>
        <c:crosses val="max"/>
        <c:crossBetween val="between"/>
      </c:valAx>
      <c:dateAx>
        <c:axId val="335051952"/>
        <c:scaling>
          <c:orientation val="minMax"/>
        </c:scaling>
        <c:delete val="1"/>
        <c:axPos val="t"/>
        <c:numFmt formatCode="mm/dd/yy;@" sourceLinked="1"/>
        <c:majorTickMark val="out"/>
        <c:minorTickMark val="none"/>
        <c:tickLblPos val="nextTo"/>
        <c:crossAx val="335056752"/>
        <c:crosses val="autoZero"/>
        <c:auto val="1"/>
        <c:lblOffset val="100"/>
        <c:baseTimeUnit val="days"/>
      </c:dateAx>
      <c:spPr>
        <a:noFill/>
        <a:ln>
          <a:noFill/>
        </a:ln>
        <a:effectLst/>
      </c:spPr>
    </c:plotArea>
    <c:legend>
      <c:legendPos val="b"/>
      <c:legendEntry>
        <c:idx val="0"/>
        <c:txPr>
          <a:bodyPr rot="0" spcFirstLastPara="1" vertOverflow="ellipsis" vert="horz" wrap="square" anchor="ctr" anchorCtr="1"/>
          <a:lstStyle/>
          <a:p>
            <a:pPr>
              <a:defRPr sz="2400" b="1" i="0" u="none" strike="noStrike" kern="1200" baseline="0">
                <a:solidFill>
                  <a:srgbClr val="006699"/>
                </a:solidFill>
                <a:latin typeface="+mn-lt"/>
                <a:ea typeface="+mn-ea"/>
                <a:cs typeface="+mn-cs"/>
              </a:defRPr>
            </a:pPr>
            <a:endParaRPr lang="en-US"/>
          </a:p>
        </c:txPr>
      </c:legendEntry>
      <c:legendEntry>
        <c:idx val="1"/>
        <c:txPr>
          <a:bodyPr rot="0" spcFirstLastPara="1" vertOverflow="ellipsis" vert="horz" wrap="square" anchor="ctr" anchorCtr="1"/>
          <a:lstStyle/>
          <a:p>
            <a:pPr>
              <a:defRPr sz="2400" b="1" i="0" u="none" strike="noStrike" kern="1200" baseline="0">
                <a:solidFill>
                  <a:sysClr val="windowText" lastClr="000000"/>
                </a:solidFill>
                <a:latin typeface="+mn-lt"/>
                <a:ea typeface="+mn-ea"/>
                <a:cs typeface="+mn-cs"/>
              </a:defRPr>
            </a:pPr>
            <a:endParaRPr lang="en-US"/>
          </a:p>
        </c:txPr>
      </c:legendEntry>
      <c:layout>
        <c:manualLayout>
          <c:xMode val="edge"/>
          <c:yMode val="edge"/>
          <c:x val="5.1892865934957906E-2"/>
          <c:y val="0.82459577640273407"/>
          <c:w val="0.16241510732876263"/>
          <c:h val="6.379892269912929E-2"/>
        </c:manualLayout>
      </c:layout>
      <c:overlay val="0"/>
      <c:spPr>
        <a:noFill/>
        <a:ln w="38100">
          <a:solidFill>
            <a:schemeClr val="tx1"/>
          </a:solid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mn-lt"/>
              <a:ea typeface="+mn-ea"/>
              <a:cs typeface="+mn-cs"/>
            </a:defRPr>
          </a:pPr>
          <a:endParaRPr lang="en-US"/>
        </a:p>
      </c:txPr>
    </c:legend>
    <c:plotVisOnly val="1"/>
    <c:dispBlanksAs val="span"/>
    <c:showDLblsOverMax val="0"/>
    <c:extLst/>
  </c:chart>
  <c:spPr>
    <a:solidFill>
      <a:schemeClr val="bg1"/>
    </a:solidFill>
    <a:ln w="38100" cap="flat" cmpd="sng" algn="ctr">
      <a:solidFill>
        <a:schemeClr val="tx1"/>
      </a:solidFill>
      <a:round/>
    </a:ln>
    <a:effectLst/>
  </c:spPr>
  <c:txPr>
    <a:bodyPr/>
    <a:lstStyle/>
    <a:p>
      <a:pPr>
        <a:defRPr/>
      </a:pPr>
      <a:endParaRPr lang="en-US"/>
    </a:p>
  </c:txPr>
  <c:externalData r:id="rId1">
    <c:autoUpdate val="1"/>
  </c:externalData>
  <c:userShapes r:id="rId2"/>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0"/>
          <a:lstStyle/>
          <a:p>
            <a:pPr>
              <a:defRPr sz="2800" b="0" i="0" u="none" strike="noStrike" kern="1200" spc="0" baseline="0">
                <a:solidFill>
                  <a:schemeClr val="tx1">
                    <a:lumMod val="65000"/>
                    <a:lumOff val="35000"/>
                  </a:schemeClr>
                </a:solidFill>
                <a:latin typeface="+mn-lt"/>
                <a:ea typeface="+mn-ea"/>
                <a:cs typeface="+mn-cs"/>
              </a:defRPr>
            </a:pPr>
            <a:r>
              <a:rPr lang="en-US" sz="2400" b="1" i="0" baseline="0" dirty="0">
                <a:solidFill>
                  <a:sysClr val="windowText" lastClr="000000"/>
                </a:solidFill>
              </a:rPr>
              <a:t>Healthcare Rating (XLV)- SEAF Model Ranking &amp; Relative Performance vs SPY</a:t>
            </a:r>
          </a:p>
        </c:rich>
      </c:tx>
      <c:layout>
        <c:manualLayout>
          <c:xMode val="edge"/>
          <c:yMode val="edge"/>
          <c:x val="0.12219153361227769"/>
          <c:y val="1.7769116438632961E-2"/>
        </c:manualLayout>
      </c:layout>
      <c:overlay val="0"/>
      <c:spPr>
        <a:noFill/>
        <a:ln>
          <a:noFill/>
        </a:ln>
        <a:effectLst/>
      </c:spPr>
    </c:title>
    <c:autoTitleDeleted val="0"/>
    <c:plotArea>
      <c:layout>
        <c:manualLayout>
          <c:layoutTarget val="inner"/>
          <c:xMode val="edge"/>
          <c:yMode val="edge"/>
          <c:x val="4.4901609839016102E-2"/>
          <c:y val="7.8676294474355049E-2"/>
          <c:w val="0.92466063393660636"/>
          <c:h val="0.82359161410645754"/>
        </c:manualLayout>
      </c:layout>
      <c:lineChart>
        <c:grouping val="standard"/>
        <c:varyColors val="0"/>
        <c:ser>
          <c:idx val="2"/>
          <c:order val="2"/>
          <c:tx>
            <c:strRef>
              <c:f>Percentages!$GD$1</c:f>
              <c:strCache>
                <c:ptCount val="1"/>
                <c:pt idx="0">
                  <c:v>REL PERF</c:v>
                </c:pt>
              </c:strCache>
            </c:strRef>
          </c:tx>
          <c:spPr>
            <a:ln w="28575" cap="rnd">
              <a:solidFill>
                <a:srgbClr val="006699"/>
              </a:solidFill>
              <a:round/>
            </a:ln>
            <a:effectLst/>
          </c:spPr>
          <c:marker>
            <c:symbol val="none"/>
          </c:marker>
          <c:cat>
            <c:numRef>
              <c:f>Percentages!$FM$2:$FM$4639</c:f>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f>Percentages!$GD$2:$GD$4639</c:f>
              <c:numCache>
                <c:formatCode>General</c:formatCode>
                <c:ptCount val="4638"/>
                <c:pt idx="0">
                  <c:v>0.23794212218649516</c:v>
                </c:pt>
                <c:pt idx="1">
                  <c:v>0.23902742173541522</c:v>
                </c:pt>
                <c:pt idx="2">
                  <c:v>0.23945736434108528</c:v>
                </c:pt>
                <c:pt idx="3">
                  <c:v>0.23922278162366267</c:v>
                </c:pt>
                <c:pt idx="4">
                  <c:v>0.24020187682359437</c:v>
                </c:pt>
                <c:pt idx="5">
                  <c:v>0.24312728428412522</c:v>
                </c:pt>
                <c:pt idx="6">
                  <c:v>0.24373757455268388</c:v>
                </c:pt>
                <c:pt idx="7">
                  <c:v>0.24276027124052654</c:v>
                </c:pt>
                <c:pt idx="8">
                  <c:v>0.24324542301798532</c:v>
                </c:pt>
                <c:pt idx="9">
                  <c:v>0.24512443900448797</c:v>
                </c:pt>
                <c:pt idx="10">
                  <c:v>0.24364372469635628</c:v>
                </c:pt>
                <c:pt idx="11">
                  <c:v>0.24151601649222962</c:v>
                </c:pt>
                <c:pt idx="12">
                  <c:v>0.24316085038106697</c:v>
                </c:pt>
                <c:pt idx="13">
                  <c:v>0.24322794533840056</c:v>
                </c:pt>
                <c:pt idx="14">
                  <c:v>0.24151825288097348</c:v>
                </c:pt>
                <c:pt idx="15">
                  <c:v>0.24094072474202063</c:v>
                </c:pt>
                <c:pt idx="16">
                  <c:v>0.2406395629117789</c:v>
                </c:pt>
                <c:pt idx="17">
                  <c:v>0.24091931854709098</c:v>
                </c:pt>
                <c:pt idx="18">
                  <c:v>0.23897911832946636</c:v>
                </c:pt>
                <c:pt idx="19">
                  <c:v>0.23856024533935921</c:v>
                </c:pt>
                <c:pt idx="20">
                  <c:v>0.23695390781563125</c:v>
                </c:pt>
                <c:pt idx="21">
                  <c:v>0.2362693486288992</c:v>
                </c:pt>
                <c:pt idx="22">
                  <c:v>0.23767979250176843</c:v>
                </c:pt>
                <c:pt idx="23">
                  <c:v>0.23708920187793428</c:v>
                </c:pt>
                <c:pt idx="24">
                  <c:v>0.2382151570000787</c:v>
                </c:pt>
                <c:pt idx="25">
                  <c:v>0.23838669177652227</c:v>
                </c:pt>
                <c:pt idx="26">
                  <c:v>0.2401863991785799</c:v>
                </c:pt>
                <c:pt idx="27">
                  <c:v>0.24059913283405598</c:v>
                </c:pt>
                <c:pt idx="28">
                  <c:v>0.24009104465897496</c:v>
                </c:pt>
                <c:pt idx="29">
                  <c:v>0.24180880602935345</c:v>
                </c:pt>
                <c:pt idx="30">
                  <c:v>0.2432258064516129</c:v>
                </c:pt>
                <c:pt idx="31">
                  <c:v>0.24263277202072539</c:v>
                </c:pt>
                <c:pt idx="32">
                  <c:v>0.2439597859575158</c:v>
                </c:pt>
                <c:pt idx="33">
                  <c:v>0.24272001290634831</c:v>
                </c:pt>
                <c:pt idx="34">
                  <c:v>0.24504733869042886</c:v>
                </c:pt>
                <c:pt idx="35">
                  <c:v>0.24697588720660096</c:v>
                </c:pt>
                <c:pt idx="36">
                  <c:v>0.24985881403791851</c:v>
                </c:pt>
                <c:pt idx="37">
                  <c:v>0.25013865779256794</c:v>
                </c:pt>
                <c:pt idx="38">
                  <c:v>0.25138165166587717</c:v>
                </c:pt>
                <c:pt idx="39">
                  <c:v>0.25222739099582114</c:v>
                </c:pt>
                <c:pt idx="40">
                  <c:v>0.25120353563254677</c:v>
                </c:pt>
                <c:pt idx="41">
                  <c:v>0.25003906860446945</c:v>
                </c:pt>
                <c:pt idx="42">
                  <c:v>0.24943292921392257</c:v>
                </c:pt>
                <c:pt idx="43">
                  <c:v>0.25066813394120424</c:v>
                </c:pt>
                <c:pt idx="44">
                  <c:v>0.25054653341661459</c:v>
                </c:pt>
                <c:pt idx="45">
                  <c:v>0.24770285002336087</c:v>
                </c:pt>
                <c:pt idx="46">
                  <c:v>0.2482059282371295</c:v>
                </c:pt>
                <c:pt idx="47">
                  <c:v>0.24790933958577568</c:v>
                </c:pt>
                <c:pt idx="48">
                  <c:v>0.24888156345655757</c:v>
                </c:pt>
                <c:pt idx="49">
                  <c:v>0.24996062372027089</c:v>
                </c:pt>
                <c:pt idx="50">
                  <c:v>0.24895972363978958</c:v>
                </c:pt>
                <c:pt idx="51">
                  <c:v>0.2484843713093457</c:v>
                </c:pt>
                <c:pt idx="52">
                  <c:v>0.24883958775863424</c:v>
                </c:pt>
                <c:pt idx="53">
                  <c:v>0.24799813418331648</c:v>
                </c:pt>
                <c:pt idx="54">
                  <c:v>0.24793897834964174</c:v>
                </c:pt>
                <c:pt idx="55">
                  <c:v>0.24809659309390139</c:v>
                </c:pt>
                <c:pt idx="56">
                  <c:v>0.24722626061672662</c:v>
                </c:pt>
                <c:pt idx="57">
                  <c:v>0.24744486282947825</c:v>
                </c:pt>
                <c:pt idx="58">
                  <c:v>0.24823240086074388</c:v>
                </c:pt>
                <c:pt idx="59">
                  <c:v>0.248766954377312</c:v>
                </c:pt>
                <c:pt idx="60">
                  <c:v>0.25067489394523718</c:v>
                </c:pt>
                <c:pt idx="61">
                  <c:v>0.2505199907557199</c:v>
                </c:pt>
                <c:pt idx="62">
                  <c:v>0.25093920110404044</c:v>
                </c:pt>
                <c:pt idx="63">
                  <c:v>0.25179966304181345</c:v>
                </c:pt>
                <c:pt idx="64">
                  <c:v>0.25179856115107913</c:v>
                </c:pt>
                <c:pt idx="65">
                  <c:v>0.25107164727495407</c:v>
                </c:pt>
                <c:pt idx="66">
                  <c:v>0.25087505706893931</c:v>
                </c:pt>
                <c:pt idx="67">
                  <c:v>0.24925951241740718</c:v>
                </c:pt>
                <c:pt idx="68">
                  <c:v>0.25055551298751055</c:v>
                </c:pt>
                <c:pt idx="69">
                  <c:v>0.24986529135555385</c:v>
                </c:pt>
                <c:pt idx="70">
                  <c:v>0.25115136628799506</c:v>
                </c:pt>
                <c:pt idx="71">
                  <c:v>0.252511310482325</c:v>
                </c:pt>
                <c:pt idx="72">
                  <c:v>0.25294251651606048</c:v>
                </c:pt>
                <c:pt idx="73">
                  <c:v>0.25139918317954923</c:v>
                </c:pt>
                <c:pt idx="74">
                  <c:v>0.25107766770021933</c:v>
                </c:pt>
                <c:pt idx="75">
                  <c:v>0.25113670809336164</c:v>
                </c:pt>
                <c:pt idx="76">
                  <c:v>0.2507189344634479</c:v>
                </c:pt>
                <c:pt idx="77">
                  <c:v>0.25172596919808815</c:v>
                </c:pt>
                <c:pt idx="78">
                  <c:v>0.25137725454682669</c:v>
                </c:pt>
                <c:pt idx="79">
                  <c:v>0.25100477743231969</c:v>
                </c:pt>
                <c:pt idx="80">
                  <c:v>0.250171141705332</c:v>
                </c:pt>
                <c:pt idx="81">
                  <c:v>0.24924516908212566</c:v>
                </c:pt>
                <c:pt idx="82">
                  <c:v>0.24741727803563404</c:v>
                </c:pt>
                <c:pt idx="83">
                  <c:v>0.2477942276058023</c:v>
                </c:pt>
                <c:pt idx="84">
                  <c:v>0.2474381030742763</c:v>
                </c:pt>
                <c:pt idx="85">
                  <c:v>0.24846533912262311</c:v>
                </c:pt>
                <c:pt idx="86">
                  <c:v>0.24797114517583407</c:v>
                </c:pt>
                <c:pt idx="87">
                  <c:v>0.24820035992801437</c:v>
                </c:pt>
                <c:pt idx="88">
                  <c:v>0.24747998814112068</c:v>
                </c:pt>
                <c:pt idx="89">
                  <c:v>0.2470039946737683</c:v>
                </c:pt>
                <c:pt idx="90">
                  <c:v>0.24635212206503221</c:v>
                </c:pt>
                <c:pt idx="91">
                  <c:v>0.24568805981197717</c:v>
                </c:pt>
                <c:pt idx="92">
                  <c:v>0.2443261624898351</c:v>
                </c:pt>
                <c:pt idx="93">
                  <c:v>0.24454148471615716</c:v>
                </c:pt>
                <c:pt idx="94">
                  <c:v>0.24390959788670385</c:v>
                </c:pt>
                <c:pt idx="95">
                  <c:v>0.24247968967283909</c:v>
                </c:pt>
                <c:pt idx="96">
                  <c:v>0.24247296112247879</c:v>
                </c:pt>
                <c:pt idx="97">
                  <c:v>0.24389707499450189</c:v>
                </c:pt>
                <c:pt idx="98">
                  <c:v>0.24621128925982869</c:v>
                </c:pt>
                <c:pt idx="99">
                  <c:v>0.24559608215773701</c:v>
                </c:pt>
                <c:pt idx="100">
                  <c:v>0.24744226834258987</c:v>
                </c:pt>
                <c:pt idx="101">
                  <c:v>0.24696297373972506</c:v>
                </c:pt>
                <c:pt idx="102">
                  <c:v>0.24543080939947784</c:v>
                </c:pt>
                <c:pt idx="103">
                  <c:v>0.24315142753885075</c:v>
                </c:pt>
                <c:pt idx="104">
                  <c:v>0.24333477446317917</c:v>
                </c:pt>
                <c:pt idx="105">
                  <c:v>0.24385468783989561</c:v>
                </c:pt>
                <c:pt idx="106">
                  <c:v>0.24265292794427107</c:v>
                </c:pt>
                <c:pt idx="107">
                  <c:v>0.24167210973220116</c:v>
                </c:pt>
                <c:pt idx="108">
                  <c:v>0.24156071898290224</c:v>
                </c:pt>
                <c:pt idx="109">
                  <c:v>0.24301798508553885</c:v>
                </c:pt>
                <c:pt idx="110">
                  <c:v>0.24220008788633368</c:v>
                </c:pt>
                <c:pt idx="111">
                  <c:v>0.24239571263035919</c:v>
                </c:pt>
                <c:pt idx="112">
                  <c:v>0.24334463602914647</c:v>
                </c:pt>
                <c:pt idx="113">
                  <c:v>0.23914764955726731</c:v>
                </c:pt>
                <c:pt idx="114">
                  <c:v>0.23476624692430162</c:v>
                </c:pt>
                <c:pt idx="115">
                  <c:v>0.23502604166666666</c:v>
                </c:pt>
                <c:pt idx="116">
                  <c:v>0.23488237840958287</c:v>
                </c:pt>
                <c:pt idx="117">
                  <c:v>0.23506660936828533</c:v>
                </c:pt>
                <c:pt idx="118">
                  <c:v>0.23553778031709752</c:v>
                </c:pt>
                <c:pt idx="119">
                  <c:v>0.23593104430830603</c:v>
                </c:pt>
                <c:pt idx="120">
                  <c:v>0.2365759863267341</c:v>
                </c:pt>
                <c:pt idx="121">
                  <c:v>0.23587188612099644</c:v>
                </c:pt>
                <c:pt idx="122">
                  <c:v>0.23528156996587035</c:v>
                </c:pt>
                <c:pt idx="123">
                  <c:v>0.235310814646608</c:v>
                </c:pt>
                <c:pt idx="124">
                  <c:v>0.23526897043106523</c:v>
                </c:pt>
                <c:pt idx="125">
                  <c:v>0.23695997688195347</c:v>
                </c:pt>
                <c:pt idx="126">
                  <c:v>0.2364407998849086</c:v>
                </c:pt>
                <c:pt idx="127">
                  <c:v>0.23563750266960917</c:v>
                </c:pt>
                <c:pt idx="128">
                  <c:v>0.23667544296591472</c:v>
                </c:pt>
                <c:pt idx="129">
                  <c:v>0.2369847382684353</c:v>
                </c:pt>
                <c:pt idx="130">
                  <c:v>0.23405761200368039</c:v>
                </c:pt>
                <c:pt idx="131">
                  <c:v>0.23396758280479213</c:v>
                </c:pt>
                <c:pt idx="132">
                  <c:v>0.23451826773875017</c:v>
                </c:pt>
                <c:pt idx="133">
                  <c:v>0.23505242278265798</c:v>
                </c:pt>
                <c:pt idx="134">
                  <c:v>0.23504454815443362</c:v>
                </c:pt>
                <c:pt idx="135">
                  <c:v>0.23485863357540718</c:v>
                </c:pt>
                <c:pt idx="136">
                  <c:v>0.23511148744002258</c:v>
                </c:pt>
                <c:pt idx="137">
                  <c:v>0.23436949319799816</c:v>
                </c:pt>
                <c:pt idx="138">
                  <c:v>0.23351034097261039</c:v>
                </c:pt>
                <c:pt idx="139">
                  <c:v>0.23471968526064349</c:v>
                </c:pt>
                <c:pt idx="140">
                  <c:v>0.23585769637196197</c:v>
                </c:pt>
                <c:pt idx="141">
                  <c:v>0.236605259457179</c:v>
                </c:pt>
                <c:pt idx="142">
                  <c:v>0.23687913324890955</c:v>
                </c:pt>
                <c:pt idx="143">
                  <c:v>0.23711340206185566</c:v>
                </c:pt>
                <c:pt idx="144">
                  <c:v>0.2375843694493783</c:v>
                </c:pt>
                <c:pt idx="145">
                  <c:v>0.23633281536940245</c:v>
                </c:pt>
                <c:pt idx="146">
                  <c:v>0.23591326924426356</c:v>
                </c:pt>
                <c:pt idx="147">
                  <c:v>0.23612966739329158</c:v>
                </c:pt>
                <c:pt idx="148">
                  <c:v>0.23647789860189239</c:v>
                </c:pt>
                <c:pt idx="149">
                  <c:v>0.23647789860189239</c:v>
                </c:pt>
                <c:pt idx="150">
                  <c:v>0.23696682464454977</c:v>
                </c:pt>
                <c:pt idx="151">
                  <c:v>0.23914731418084284</c:v>
                </c:pt>
                <c:pt idx="152">
                  <c:v>0.2397182296854988</c:v>
                </c:pt>
                <c:pt idx="153">
                  <c:v>0.23889793894751751</c:v>
                </c:pt>
                <c:pt idx="154">
                  <c:v>0.23881760827957751</c:v>
                </c:pt>
                <c:pt idx="155">
                  <c:v>0.23844849512505301</c:v>
                </c:pt>
                <c:pt idx="156">
                  <c:v>0.24001125492402925</c:v>
                </c:pt>
                <c:pt idx="157">
                  <c:v>0.23931862608209997</c:v>
                </c:pt>
                <c:pt idx="158">
                  <c:v>0.24034695019585897</c:v>
                </c:pt>
                <c:pt idx="159">
                  <c:v>0.24164452524122501</c:v>
                </c:pt>
                <c:pt idx="160">
                  <c:v>0.2431598147888312</c:v>
                </c:pt>
                <c:pt idx="161">
                  <c:v>0.24275311581011066</c:v>
                </c:pt>
                <c:pt idx="162">
                  <c:v>0.24202837477173761</c:v>
                </c:pt>
                <c:pt idx="163">
                  <c:v>0.24005602240896357</c:v>
                </c:pt>
                <c:pt idx="164">
                  <c:v>0.23994442514762071</c:v>
                </c:pt>
                <c:pt idx="165">
                  <c:v>0.24195135667088433</c:v>
                </c:pt>
                <c:pt idx="166">
                  <c:v>0.24078503095104106</c:v>
                </c:pt>
                <c:pt idx="167">
                  <c:v>0.24061950017599434</c:v>
                </c:pt>
                <c:pt idx="168">
                  <c:v>0.24056306464038099</c:v>
                </c:pt>
                <c:pt idx="169">
                  <c:v>0.24006956521739128</c:v>
                </c:pt>
                <c:pt idx="170">
                  <c:v>0.24064725814259039</c:v>
                </c:pt>
                <c:pt idx="171">
                  <c:v>0.23983150334921619</c:v>
                </c:pt>
                <c:pt idx="172">
                  <c:v>0.23969623748705557</c:v>
                </c:pt>
                <c:pt idx="173">
                  <c:v>0.23893988543032646</c:v>
                </c:pt>
                <c:pt idx="174">
                  <c:v>0.23875766131809104</c:v>
                </c:pt>
                <c:pt idx="175">
                  <c:v>0.23886360501999723</c:v>
                </c:pt>
                <c:pt idx="176">
                  <c:v>0.23996109490065304</c:v>
                </c:pt>
                <c:pt idx="177">
                  <c:v>0.23973509933774836</c:v>
                </c:pt>
                <c:pt idx="178">
                  <c:v>0.23869763583575282</c:v>
                </c:pt>
                <c:pt idx="179">
                  <c:v>0.23837648513151569</c:v>
                </c:pt>
                <c:pt idx="180">
                  <c:v>0.23916323731138542</c:v>
                </c:pt>
                <c:pt idx="181">
                  <c:v>0.23831743635490291</c:v>
                </c:pt>
                <c:pt idx="182">
                  <c:v>0.23794850725828542</c:v>
                </c:pt>
                <c:pt idx="183">
                  <c:v>0.23695026715988496</c:v>
                </c:pt>
                <c:pt idx="184">
                  <c:v>0.23678617947487487</c:v>
                </c:pt>
                <c:pt idx="185">
                  <c:v>0.23668272539573296</c:v>
                </c:pt>
                <c:pt idx="186">
                  <c:v>0.23785906178962599</c:v>
                </c:pt>
                <c:pt idx="187">
                  <c:v>0.24</c:v>
                </c:pt>
                <c:pt idx="188">
                  <c:v>0.23898389271269424</c:v>
                </c:pt>
                <c:pt idx="189">
                  <c:v>0.23884421037648568</c:v>
                </c:pt>
                <c:pt idx="190">
                  <c:v>0.23985000360568257</c:v>
                </c:pt>
                <c:pt idx="191">
                  <c:v>0.24091736439752462</c:v>
                </c:pt>
                <c:pt idx="192">
                  <c:v>0.23937007874015748</c:v>
                </c:pt>
                <c:pt idx="193">
                  <c:v>0.23968185726569219</c:v>
                </c:pt>
                <c:pt idx="194">
                  <c:v>0.23845388659940314</c:v>
                </c:pt>
                <c:pt idx="195">
                  <c:v>0.23888336411422079</c:v>
                </c:pt>
                <c:pt idx="196">
                  <c:v>0.23852755514575502</c:v>
                </c:pt>
                <c:pt idx="197">
                  <c:v>0.2392766726943942</c:v>
                </c:pt>
                <c:pt idx="198">
                  <c:v>0.23844055140723722</c:v>
                </c:pt>
                <c:pt idx="199">
                  <c:v>0.23868932386893238</c:v>
                </c:pt>
                <c:pt idx="200">
                  <c:v>0.2396592795784307</c:v>
                </c:pt>
                <c:pt idx="201">
                  <c:v>0.2386590584878745</c:v>
                </c:pt>
                <c:pt idx="202">
                  <c:v>0.23856139604171103</c:v>
                </c:pt>
                <c:pt idx="203">
                  <c:v>0.23707167283132111</c:v>
                </c:pt>
                <c:pt idx="204">
                  <c:v>0.23809191227825116</c:v>
                </c:pt>
                <c:pt idx="205">
                  <c:v>0.23655764000278962</c:v>
                </c:pt>
                <c:pt idx="206">
                  <c:v>0.23722067039106146</c:v>
                </c:pt>
                <c:pt idx="207">
                  <c:v>0.23610527789444208</c:v>
                </c:pt>
                <c:pt idx="208">
                  <c:v>0.23621492032153435</c:v>
                </c:pt>
                <c:pt idx="209">
                  <c:v>0.23709234345284214</c:v>
                </c:pt>
                <c:pt idx="210">
                  <c:v>0.23697183098591548</c:v>
                </c:pt>
                <c:pt idx="211">
                  <c:v>0.23797129994372537</c:v>
                </c:pt>
                <c:pt idx="212">
                  <c:v>0.23787319924838193</c:v>
                </c:pt>
                <c:pt idx="213">
                  <c:v>0.23899895724713247</c:v>
                </c:pt>
                <c:pt idx="214">
                  <c:v>0.24001663893510811</c:v>
                </c:pt>
                <c:pt idx="215">
                  <c:v>0.23975353087787318</c:v>
                </c:pt>
                <c:pt idx="216">
                  <c:v>0.23981744001106423</c:v>
                </c:pt>
                <c:pt idx="217">
                  <c:v>0.23975836689348701</c:v>
                </c:pt>
                <c:pt idx="218">
                  <c:v>0.24139361260887601</c:v>
                </c:pt>
                <c:pt idx="219">
                  <c:v>0.24380677126341868</c:v>
                </c:pt>
                <c:pt idx="220">
                  <c:v>0.24383094751192916</c:v>
                </c:pt>
                <c:pt idx="221">
                  <c:v>0.24393228635529268</c:v>
                </c:pt>
                <c:pt idx="222">
                  <c:v>0.2435662388809669</c:v>
                </c:pt>
                <c:pt idx="223">
                  <c:v>0.24465122597296751</c:v>
                </c:pt>
                <c:pt idx="224">
                  <c:v>0.24330507334140758</c:v>
                </c:pt>
                <c:pt idx="225">
                  <c:v>0.24449547480751049</c:v>
                </c:pt>
                <c:pt idx="226">
                  <c:v>0.24439643532271133</c:v>
                </c:pt>
                <c:pt idx="227">
                  <c:v>0.24290875033449294</c:v>
                </c:pt>
                <c:pt idx="228">
                  <c:v>0.24290010023387906</c:v>
                </c:pt>
                <c:pt idx="229">
                  <c:v>0.24229251655186249</c:v>
                </c:pt>
                <c:pt idx="230">
                  <c:v>0.24350933980713468</c:v>
                </c:pt>
                <c:pt idx="231">
                  <c:v>0.24342503531310958</c:v>
                </c:pt>
                <c:pt idx="232">
                  <c:v>0.2435468770897419</c:v>
                </c:pt>
                <c:pt idx="233">
                  <c:v>0.24276687728633189</c:v>
                </c:pt>
                <c:pt idx="234">
                  <c:v>0.24317519215478403</c:v>
                </c:pt>
                <c:pt idx="235">
                  <c:v>0.24365684001324944</c:v>
                </c:pt>
                <c:pt idx="236">
                  <c:v>0.2430514096185738</c:v>
                </c:pt>
                <c:pt idx="237">
                  <c:v>0.24318602804974859</c:v>
                </c:pt>
                <c:pt idx="238">
                  <c:v>0.24140927931541648</c:v>
                </c:pt>
                <c:pt idx="239">
                  <c:v>0.240289009677847</c:v>
                </c:pt>
                <c:pt idx="240">
                  <c:v>0.24055005646714941</c:v>
                </c:pt>
                <c:pt idx="241">
                  <c:v>0.24022049545062099</c:v>
                </c:pt>
                <c:pt idx="242">
                  <c:v>0.2412928759894459</c:v>
                </c:pt>
                <c:pt idx="243">
                  <c:v>0.24084600132187703</c:v>
                </c:pt>
                <c:pt idx="244">
                  <c:v>0.23974577381732409</c:v>
                </c:pt>
                <c:pt idx="245">
                  <c:v>0.24039596171496003</c:v>
                </c:pt>
                <c:pt idx="246">
                  <c:v>0.24045400866028083</c:v>
                </c:pt>
                <c:pt idx="247">
                  <c:v>0.24127525583836265</c:v>
                </c:pt>
                <c:pt idx="248">
                  <c:v>0.24255262809479677</c:v>
                </c:pt>
                <c:pt idx="249">
                  <c:v>0.24141340892609928</c:v>
                </c:pt>
                <c:pt idx="250">
                  <c:v>0.24067262217551233</c:v>
                </c:pt>
                <c:pt idx="251">
                  <c:v>0.23879332812092782</c:v>
                </c:pt>
                <c:pt idx="252">
                  <c:v>0.23956430993999478</c:v>
                </c:pt>
                <c:pt idx="253">
                  <c:v>0.23864226375908618</c:v>
                </c:pt>
                <c:pt idx="254">
                  <c:v>0.23815704088254383</c:v>
                </c:pt>
                <c:pt idx="255">
                  <c:v>0.2385171672421656</c:v>
                </c:pt>
                <c:pt idx="256">
                  <c:v>0.23886986301369864</c:v>
                </c:pt>
                <c:pt idx="257">
                  <c:v>0.23963782696177061</c:v>
                </c:pt>
                <c:pt idx="258">
                  <c:v>0.23735434322033899</c:v>
                </c:pt>
                <c:pt idx="259">
                  <c:v>0.23701255783212158</c:v>
                </c:pt>
                <c:pt idx="260">
                  <c:v>0.2378884062813231</c:v>
                </c:pt>
                <c:pt idx="261">
                  <c:v>0.23628941997498193</c:v>
                </c:pt>
                <c:pt idx="262">
                  <c:v>0.23544419730472327</c:v>
                </c:pt>
                <c:pt idx="263">
                  <c:v>0.23564382308747633</c:v>
                </c:pt>
                <c:pt idx="264">
                  <c:v>0.23454771404277586</c:v>
                </c:pt>
                <c:pt idx="265">
                  <c:v>0.23396620343185226</c:v>
                </c:pt>
                <c:pt idx="266">
                  <c:v>0.23428609236469497</c:v>
                </c:pt>
                <c:pt idx="267">
                  <c:v>0.23364916436373206</c:v>
                </c:pt>
                <c:pt idx="268">
                  <c:v>0.23228163400863497</c:v>
                </c:pt>
                <c:pt idx="269">
                  <c:v>0.23299739704998995</c:v>
                </c:pt>
                <c:pt idx="270">
                  <c:v>0.23663092588846182</c:v>
                </c:pt>
                <c:pt idx="271">
                  <c:v>0.23523936170212767</c:v>
                </c:pt>
                <c:pt idx="272">
                  <c:v>0.23547014230615773</c:v>
                </c:pt>
                <c:pt idx="273">
                  <c:v>0.23472711560194109</c:v>
                </c:pt>
                <c:pt idx="274">
                  <c:v>0.23394162988339154</c:v>
                </c:pt>
                <c:pt idx="275">
                  <c:v>0.23349087567283708</c:v>
                </c:pt>
                <c:pt idx="276">
                  <c:v>0.23367065317387306</c:v>
                </c:pt>
                <c:pt idx="277">
                  <c:v>0.23297163027846779</c:v>
                </c:pt>
                <c:pt idx="278">
                  <c:v>0.23222222222222222</c:v>
                </c:pt>
                <c:pt idx="279">
                  <c:v>0.23343493241452426</c:v>
                </c:pt>
                <c:pt idx="280">
                  <c:v>0.23258109086124087</c:v>
                </c:pt>
                <c:pt idx="281">
                  <c:v>0.23324049485070278</c:v>
                </c:pt>
                <c:pt idx="282">
                  <c:v>0.23196641911527285</c:v>
                </c:pt>
                <c:pt idx="283">
                  <c:v>0.23225473099528512</c:v>
                </c:pt>
                <c:pt idx="284">
                  <c:v>0.23166397415185785</c:v>
                </c:pt>
                <c:pt idx="285">
                  <c:v>0.23143652489156472</c:v>
                </c:pt>
                <c:pt idx="286">
                  <c:v>0.22931579286773718</c:v>
                </c:pt>
                <c:pt idx="287">
                  <c:v>0.22951140065146577</c:v>
                </c:pt>
                <c:pt idx="288">
                  <c:v>0.2305643956614925</c:v>
                </c:pt>
                <c:pt idx="289">
                  <c:v>0.2322538003965631</c:v>
                </c:pt>
                <c:pt idx="290">
                  <c:v>0.23164698898489541</c:v>
                </c:pt>
                <c:pt idx="291">
                  <c:v>0.23240102688825831</c:v>
                </c:pt>
                <c:pt idx="292">
                  <c:v>0.2314106539866308</c:v>
                </c:pt>
                <c:pt idx="293">
                  <c:v>0.23069615958746098</c:v>
                </c:pt>
                <c:pt idx="294">
                  <c:v>0.23078506725226464</c:v>
                </c:pt>
                <c:pt idx="295">
                  <c:v>0.23123676842177149</c:v>
                </c:pt>
                <c:pt idx="296">
                  <c:v>0.23136856368563685</c:v>
                </c:pt>
                <c:pt idx="297">
                  <c:v>0.23421418636995825</c:v>
                </c:pt>
                <c:pt idx="298">
                  <c:v>0.23486765611107313</c:v>
                </c:pt>
                <c:pt idx="299">
                  <c:v>0.23347093456046558</c:v>
                </c:pt>
                <c:pt idx="300">
                  <c:v>0.23293065474204094</c:v>
                </c:pt>
                <c:pt idx="301">
                  <c:v>0.23440401678244721</c:v>
                </c:pt>
                <c:pt idx="302">
                  <c:v>0.23426162670167919</c:v>
                </c:pt>
                <c:pt idx="303">
                  <c:v>0.23411140948839773</c:v>
                </c:pt>
                <c:pt idx="304">
                  <c:v>0.23578770715334593</c:v>
                </c:pt>
                <c:pt idx="305">
                  <c:v>0.23851389676687465</c:v>
                </c:pt>
                <c:pt idx="306">
                  <c:v>0.23680506685432795</c:v>
                </c:pt>
                <c:pt idx="307">
                  <c:v>0.23308686338193627</c:v>
                </c:pt>
                <c:pt idx="308">
                  <c:v>0.23430586283185845</c:v>
                </c:pt>
                <c:pt idx="309">
                  <c:v>0.23445801421375834</c:v>
                </c:pt>
                <c:pt idx="310">
                  <c:v>0.23286737129219229</c:v>
                </c:pt>
                <c:pt idx="311">
                  <c:v>0.23457548457548455</c:v>
                </c:pt>
                <c:pt idx="312">
                  <c:v>0.23312883435582818</c:v>
                </c:pt>
                <c:pt idx="313">
                  <c:v>0.23368492684586598</c:v>
                </c:pt>
                <c:pt idx="314">
                  <c:v>0.23650153075424438</c:v>
                </c:pt>
                <c:pt idx="315">
                  <c:v>0.23365633956598883</c:v>
                </c:pt>
                <c:pt idx="316">
                  <c:v>0.23427984946972288</c:v>
                </c:pt>
                <c:pt idx="317">
                  <c:v>0.23307812182397181</c:v>
                </c:pt>
                <c:pt idx="318">
                  <c:v>0.23276093372685805</c:v>
                </c:pt>
                <c:pt idx="319">
                  <c:v>0.23431896610054812</c:v>
                </c:pt>
                <c:pt idx="320">
                  <c:v>0.23452372915682174</c:v>
                </c:pt>
                <c:pt idx="321">
                  <c:v>0.23529814472513177</c:v>
                </c:pt>
                <c:pt idx="322">
                  <c:v>0.23595582687427122</c:v>
                </c:pt>
                <c:pt idx="323">
                  <c:v>0.23499898298189703</c:v>
                </c:pt>
                <c:pt idx="324">
                  <c:v>0.23540948130114289</c:v>
                </c:pt>
                <c:pt idx="325">
                  <c:v>0.23430259888523269</c:v>
                </c:pt>
                <c:pt idx="326">
                  <c:v>0.23364674278038952</c:v>
                </c:pt>
                <c:pt idx="327">
                  <c:v>0.23416610398379473</c:v>
                </c:pt>
                <c:pt idx="328">
                  <c:v>0.23153614062704969</c:v>
                </c:pt>
                <c:pt idx="329">
                  <c:v>0.23109024517475218</c:v>
                </c:pt>
                <c:pt idx="330">
                  <c:v>0.23246650906225375</c:v>
                </c:pt>
                <c:pt idx="331">
                  <c:v>0.23326972428768838</c:v>
                </c:pt>
                <c:pt idx="332">
                  <c:v>0.23323884237589823</c:v>
                </c:pt>
                <c:pt idx="333">
                  <c:v>0.23290838232379946</c:v>
                </c:pt>
                <c:pt idx="334">
                  <c:v>0.23299822590183325</c:v>
                </c:pt>
                <c:pt idx="335">
                  <c:v>0.23254294859233132</c:v>
                </c:pt>
                <c:pt idx="336">
                  <c:v>0.23168174072617642</c:v>
                </c:pt>
                <c:pt idx="337">
                  <c:v>0.23259883344134802</c:v>
                </c:pt>
                <c:pt idx="338">
                  <c:v>0.23161788565124275</c:v>
                </c:pt>
                <c:pt idx="339">
                  <c:v>0.23299518793081023</c:v>
                </c:pt>
                <c:pt idx="340">
                  <c:v>0.23237241916634202</c:v>
                </c:pt>
                <c:pt idx="341">
                  <c:v>0.23259544433750401</c:v>
                </c:pt>
                <c:pt idx="342">
                  <c:v>0.23222809960005159</c:v>
                </c:pt>
                <c:pt idx="343">
                  <c:v>0.23197852760736196</c:v>
                </c:pt>
                <c:pt idx="344">
                  <c:v>0.23274868774804763</c:v>
                </c:pt>
                <c:pt idx="345">
                  <c:v>0.2318775326429536</c:v>
                </c:pt>
                <c:pt idx="346">
                  <c:v>0.2318812767862854</c:v>
                </c:pt>
                <c:pt idx="347">
                  <c:v>0.23133991355396427</c:v>
                </c:pt>
                <c:pt idx="348">
                  <c:v>0.23143451684224217</c:v>
                </c:pt>
                <c:pt idx="349">
                  <c:v>0.23092382495948136</c:v>
                </c:pt>
                <c:pt idx="350">
                  <c:v>0.23183030776237884</c:v>
                </c:pt>
                <c:pt idx="351">
                  <c:v>0.23518407162424004</c:v>
                </c:pt>
                <c:pt idx="352">
                  <c:v>0.23382489703733231</c:v>
                </c:pt>
                <c:pt idx="353">
                  <c:v>0.23464681075382182</c:v>
                </c:pt>
                <c:pt idx="354">
                  <c:v>0.23336414048059151</c:v>
                </c:pt>
                <c:pt idx="355">
                  <c:v>0.23419388830347734</c:v>
                </c:pt>
                <c:pt idx="356">
                  <c:v>0.23226142429371174</c:v>
                </c:pt>
                <c:pt idx="357">
                  <c:v>0.23246610004541621</c:v>
                </c:pt>
                <c:pt idx="358">
                  <c:v>0.2338298706389651</c:v>
                </c:pt>
                <c:pt idx="359">
                  <c:v>0.23284836728095698</c:v>
                </c:pt>
                <c:pt idx="360">
                  <c:v>0.23511885055949147</c:v>
                </c:pt>
                <c:pt idx="361">
                  <c:v>0.23419312169312168</c:v>
                </c:pt>
                <c:pt idx="362">
                  <c:v>0.23585471509496833</c:v>
                </c:pt>
                <c:pt idx="363">
                  <c:v>0.2339711974748471</c:v>
                </c:pt>
                <c:pt idx="364">
                  <c:v>0.23507538367926445</c:v>
                </c:pt>
                <c:pt idx="365">
                  <c:v>0.23783636857841806</c:v>
                </c:pt>
                <c:pt idx="366">
                  <c:v>0.24052638831473061</c:v>
                </c:pt>
                <c:pt idx="367">
                  <c:v>0.24356297842727909</c:v>
                </c:pt>
                <c:pt idx="368">
                  <c:v>0.23946515397082657</c:v>
                </c:pt>
                <c:pt idx="369">
                  <c:v>0.24107807950159141</c:v>
                </c:pt>
                <c:pt idx="370">
                  <c:v>0.24309468187439881</c:v>
                </c:pt>
                <c:pt idx="371">
                  <c:v>0.24377529322998834</c:v>
                </c:pt>
                <c:pt idx="372">
                  <c:v>0.24582637729549253</c:v>
                </c:pt>
                <c:pt idx="373">
                  <c:v>0.24481471238938052</c:v>
                </c:pt>
                <c:pt idx="374">
                  <c:v>0.24435347261434215</c:v>
                </c:pt>
                <c:pt idx="375">
                  <c:v>0.24408520086033442</c:v>
                </c:pt>
                <c:pt idx="376">
                  <c:v>0.24767648102163886</c:v>
                </c:pt>
                <c:pt idx="377">
                  <c:v>0.24801851721961143</c:v>
                </c:pt>
                <c:pt idx="378">
                  <c:v>0.2460409161965609</c:v>
                </c:pt>
                <c:pt idx="379">
                  <c:v>0.24745209947003668</c:v>
                </c:pt>
                <c:pt idx="380">
                  <c:v>0.24532490246199382</c:v>
                </c:pt>
                <c:pt idx="381">
                  <c:v>0.24539544962080173</c:v>
                </c:pt>
                <c:pt idx="382">
                  <c:v>0.24754031156053563</c:v>
                </c:pt>
                <c:pt idx="383">
                  <c:v>0.24541361467643305</c:v>
                </c:pt>
                <c:pt idx="384">
                  <c:v>0.24360673115145093</c:v>
                </c:pt>
                <c:pt idx="385">
                  <c:v>0.2435226293817507</c:v>
                </c:pt>
                <c:pt idx="386">
                  <c:v>0.24210941609679115</c:v>
                </c:pt>
                <c:pt idx="387">
                  <c:v>0.24508146846055034</c:v>
                </c:pt>
                <c:pt idx="388">
                  <c:v>0.24281984334203657</c:v>
                </c:pt>
                <c:pt idx="389">
                  <c:v>0.24319066147859922</c:v>
                </c:pt>
                <c:pt idx="390">
                  <c:v>0.2425766120812666</c:v>
                </c:pt>
                <c:pt idx="391">
                  <c:v>0.24346867029709796</c:v>
                </c:pt>
                <c:pt idx="392">
                  <c:v>0.24396764463942969</c:v>
                </c:pt>
                <c:pt idx="393">
                  <c:v>0.24383054565396217</c:v>
                </c:pt>
                <c:pt idx="394">
                  <c:v>0.24373297002724795</c:v>
                </c:pt>
                <c:pt idx="395">
                  <c:v>0.24215216364004591</c:v>
                </c:pt>
                <c:pt idx="396">
                  <c:v>0.24117134624405284</c:v>
                </c:pt>
                <c:pt idx="397">
                  <c:v>0.24038783015713808</c:v>
                </c:pt>
                <c:pt idx="398">
                  <c:v>0.2409426423782759</c:v>
                </c:pt>
                <c:pt idx="399">
                  <c:v>0.24059742023082142</c:v>
                </c:pt>
                <c:pt idx="400">
                  <c:v>0.24150194925107721</c:v>
                </c:pt>
                <c:pt idx="401">
                  <c:v>0.24108190160767265</c:v>
                </c:pt>
                <c:pt idx="402">
                  <c:v>0.24264807400248511</c:v>
                </c:pt>
                <c:pt idx="403">
                  <c:v>0.24619630599391407</c:v>
                </c:pt>
                <c:pt idx="404">
                  <c:v>0.25129258446065583</c:v>
                </c:pt>
                <c:pt idx="405">
                  <c:v>0.25750485926139227</c:v>
                </c:pt>
                <c:pt idx="406">
                  <c:v>0.25938590866994371</c:v>
                </c:pt>
                <c:pt idx="407">
                  <c:v>0.25734305329464224</c:v>
                </c:pt>
                <c:pt idx="408">
                  <c:v>0.26022119158044948</c:v>
                </c:pt>
                <c:pt idx="409">
                  <c:v>0.25615798414496033</c:v>
                </c:pt>
                <c:pt idx="410">
                  <c:v>0.25895635810957518</c:v>
                </c:pt>
                <c:pt idx="411">
                  <c:v>0.26186304570010221</c:v>
                </c:pt>
                <c:pt idx="412">
                  <c:v>0.26365884733568162</c:v>
                </c:pt>
                <c:pt idx="413">
                  <c:v>0.26253218234136</c:v>
                </c:pt>
                <c:pt idx="414">
                  <c:v>0.25558445532435736</c:v>
                </c:pt>
                <c:pt idx="415">
                  <c:v>0.25138204093829369</c:v>
                </c:pt>
                <c:pt idx="416">
                  <c:v>0.24831468997703535</c:v>
                </c:pt>
                <c:pt idx="417">
                  <c:v>0.24797053517739029</c:v>
                </c:pt>
                <c:pt idx="418">
                  <c:v>0.24704229517894111</c:v>
                </c:pt>
                <c:pt idx="419">
                  <c:v>0.2464866455742771</c:v>
                </c:pt>
                <c:pt idx="420">
                  <c:v>0.24542287450893188</c:v>
                </c:pt>
                <c:pt idx="421">
                  <c:v>0.24532285069520274</c:v>
                </c:pt>
                <c:pt idx="422">
                  <c:v>0.24258489754979221</c:v>
                </c:pt>
                <c:pt idx="423">
                  <c:v>0.24655347554781598</c:v>
                </c:pt>
                <c:pt idx="424">
                  <c:v>0.24871393424289867</c:v>
                </c:pt>
                <c:pt idx="425">
                  <c:v>0.25140924464487036</c:v>
                </c:pt>
                <c:pt idx="426">
                  <c:v>0.24878667960875084</c:v>
                </c:pt>
                <c:pt idx="427">
                  <c:v>0.24881641241451868</c:v>
                </c:pt>
                <c:pt idx="428">
                  <c:v>0.24680373831775698</c:v>
                </c:pt>
                <c:pt idx="429">
                  <c:v>0.24809245129268834</c:v>
                </c:pt>
                <c:pt idx="430">
                  <c:v>0.24521522328957979</c:v>
                </c:pt>
                <c:pt idx="431">
                  <c:v>0.24635644003847007</c:v>
                </c:pt>
                <c:pt idx="432">
                  <c:v>0.24663312120763653</c:v>
                </c:pt>
                <c:pt idx="433">
                  <c:v>0.24904073199527743</c:v>
                </c:pt>
                <c:pt idx="434">
                  <c:v>0.24757210123602119</c:v>
                </c:pt>
                <c:pt idx="435">
                  <c:v>0.2470509681727131</c:v>
                </c:pt>
                <c:pt idx="436">
                  <c:v>0.24605515410706383</c:v>
                </c:pt>
                <c:pt idx="437">
                  <c:v>0.24612247870093931</c:v>
                </c:pt>
                <c:pt idx="438">
                  <c:v>0.24212200057820177</c:v>
                </c:pt>
                <c:pt idx="439">
                  <c:v>0.24345246708146431</c:v>
                </c:pt>
                <c:pt idx="440">
                  <c:v>0.24300431065975012</c:v>
                </c:pt>
                <c:pt idx="441">
                  <c:v>0.24510536541623074</c:v>
                </c:pt>
                <c:pt idx="442">
                  <c:v>0.24561797752808989</c:v>
                </c:pt>
                <c:pt idx="443">
                  <c:v>0.2468606662155049</c:v>
                </c:pt>
                <c:pt idx="444">
                  <c:v>0.2448628857505791</c:v>
                </c:pt>
                <c:pt idx="445">
                  <c:v>0.24500228902792615</c:v>
                </c:pt>
                <c:pt idx="446">
                  <c:v>0.24469971474828461</c:v>
                </c:pt>
                <c:pt idx="447">
                  <c:v>0.2421875</c:v>
                </c:pt>
                <c:pt idx="448">
                  <c:v>0.23604826546003019</c:v>
                </c:pt>
                <c:pt idx="449">
                  <c:v>0.23827649208282581</c:v>
                </c:pt>
                <c:pt idx="450">
                  <c:v>0.23744777819977211</c:v>
                </c:pt>
                <c:pt idx="451">
                  <c:v>0.2367101303911735</c:v>
                </c:pt>
                <c:pt idx="452">
                  <c:v>0.23881527669524549</c:v>
                </c:pt>
                <c:pt idx="453">
                  <c:v>0.23647384569333235</c:v>
                </c:pt>
                <c:pt idx="454">
                  <c:v>0.2393339472068754</c:v>
                </c:pt>
                <c:pt idx="455">
                  <c:v>0.23538764385221075</c:v>
                </c:pt>
                <c:pt idx="456">
                  <c:v>0.23381828978622329</c:v>
                </c:pt>
                <c:pt idx="457">
                  <c:v>0.23403781979977753</c:v>
                </c:pt>
                <c:pt idx="458">
                  <c:v>0.23460960960960964</c:v>
                </c:pt>
                <c:pt idx="459">
                  <c:v>0.23655671034794395</c:v>
                </c:pt>
                <c:pt idx="460">
                  <c:v>0.23823283400501863</c:v>
                </c:pt>
                <c:pt idx="461">
                  <c:v>0.23619004319163447</c:v>
                </c:pt>
                <c:pt idx="462">
                  <c:v>0.23182783105189955</c:v>
                </c:pt>
                <c:pt idx="463">
                  <c:v>0.23006583760058524</c:v>
                </c:pt>
                <c:pt idx="464">
                  <c:v>0.22876532399299476</c:v>
                </c:pt>
                <c:pt idx="465">
                  <c:v>0.23084228212433344</c:v>
                </c:pt>
                <c:pt idx="466">
                  <c:v>0.23335280373831774</c:v>
                </c:pt>
                <c:pt idx="467">
                  <c:v>0.23278760415143987</c:v>
                </c:pt>
                <c:pt idx="468">
                  <c:v>0.23337996024442315</c:v>
                </c:pt>
                <c:pt idx="469">
                  <c:v>0.23489192765769737</c:v>
                </c:pt>
                <c:pt idx="470">
                  <c:v>0.23639226270805219</c:v>
                </c:pt>
                <c:pt idx="471">
                  <c:v>0.23613932144737831</c:v>
                </c:pt>
                <c:pt idx="472">
                  <c:v>0.23536475532873008</c:v>
                </c:pt>
                <c:pt idx="473">
                  <c:v>0.23039824625502375</c:v>
                </c:pt>
                <c:pt idx="474">
                  <c:v>0.22860269974461872</c:v>
                </c:pt>
                <c:pt idx="475">
                  <c:v>0.22840843443096476</c:v>
                </c:pt>
                <c:pt idx="476">
                  <c:v>0.22757127390833634</c:v>
                </c:pt>
                <c:pt idx="477">
                  <c:v>0.22618529795563289</c:v>
                </c:pt>
                <c:pt idx="478">
                  <c:v>0.22727272727272729</c:v>
                </c:pt>
                <c:pt idx="479">
                  <c:v>0.22700983227299018</c:v>
                </c:pt>
                <c:pt idx="480">
                  <c:v>0.22786532951289398</c:v>
                </c:pt>
                <c:pt idx="481">
                  <c:v>0.22917711093604526</c:v>
                </c:pt>
                <c:pt idx="482">
                  <c:v>0.2275668679896462</c:v>
                </c:pt>
                <c:pt idx="483">
                  <c:v>0.22768696658469553</c:v>
                </c:pt>
                <c:pt idx="484">
                  <c:v>0.22704081632653059</c:v>
                </c:pt>
                <c:pt idx="485">
                  <c:v>0.22648576072362378</c:v>
                </c:pt>
                <c:pt idx="486">
                  <c:v>0.22694028261023927</c:v>
                </c:pt>
                <c:pt idx="487">
                  <c:v>0.22456881379795843</c:v>
                </c:pt>
                <c:pt idx="488">
                  <c:v>0.22663417431192659</c:v>
                </c:pt>
                <c:pt idx="489">
                  <c:v>0.22635814889336017</c:v>
                </c:pt>
                <c:pt idx="490">
                  <c:v>0.22656587473002157</c:v>
                </c:pt>
                <c:pt idx="491">
                  <c:v>0.22575822298163178</c:v>
                </c:pt>
                <c:pt idx="492">
                  <c:v>0.22359054669703873</c:v>
                </c:pt>
                <c:pt idx="493">
                  <c:v>0.22497691269446615</c:v>
                </c:pt>
                <c:pt idx="494">
                  <c:v>0.22156738932154632</c:v>
                </c:pt>
                <c:pt idx="495">
                  <c:v>0.22220664517033506</c:v>
                </c:pt>
                <c:pt idx="496">
                  <c:v>0.22299895141558893</c:v>
                </c:pt>
                <c:pt idx="497">
                  <c:v>0.22418775107477626</c:v>
                </c:pt>
                <c:pt idx="498">
                  <c:v>0.22603770879632948</c:v>
                </c:pt>
                <c:pt idx="499">
                  <c:v>0.22844240556232531</c:v>
                </c:pt>
                <c:pt idx="500">
                  <c:v>0.22776809067131651</c:v>
                </c:pt>
                <c:pt idx="501">
                  <c:v>0.22703014568008079</c:v>
                </c:pt>
                <c:pt idx="502">
                  <c:v>0.22577171572146446</c:v>
                </c:pt>
                <c:pt idx="503">
                  <c:v>0.22950000000000001</c:v>
                </c:pt>
                <c:pt idx="504">
                  <c:v>0.22857142857142856</c:v>
                </c:pt>
                <c:pt idx="505">
                  <c:v>0.22822174226061914</c:v>
                </c:pt>
                <c:pt idx="506">
                  <c:v>0.23108117894127017</c:v>
                </c:pt>
                <c:pt idx="507">
                  <c:v>0.23127083031444717</c:v>
                </c:pt>
                <c:pt idx="508">
                  <c:v>0.22872567126012219</c:v>
                </c:pt>
                <c:pt idx="509">
                  <c:v>0.23053782375816276</c:v>
                </c:pt>
                <c:pt idx="510">
                  <c:v>0.22873664178012004</c:v>
                </c:pt>
                <c:pt idx="511">
                  <c:v>0.22767397381197588</c:v>
                </c:pt>
                <c:pt idx="512">
                  <c:v>0.22875914588621771</c:v>
                </c:pt>
                <c:pt idx="513">
                  <c:v>0.22595760505764226</c:v>
                </c:pt>
                <c:pt idx="514">
                  <c:v>0.22666177010650018</c:v>
                </c:pt>
                <c:pt idx="515">
                  <c:v>0.22726271746311388</c:v>
                </c:pt>
                <c:pt idx="516">
                  <c:v>0.22777900715497529</c:v>
                </c:pt>
                <c:pt idx="517">
                  <c:v>0.22741154562383614</c:v>
                </c:pt>
                <c:pt idx="518">
                  <c:v>0.22742151465555724</c:v>
                </c:pt>
                <c:pt idx="519">
                  <c:v>0.22799817601459185</c:v>
                </c:pt>
                <c:pt idx="520">
                  <c:v>0.22989729935336631</c:v>
                </c:pt>
                <c:pt idx="521">
                  <c:v>0.23119140178367253</c:v>
                </c:pt>
                <c:pt idx="522">
                  <c:v>0.23268340793566497</c:v>
                </c:pt>
                <c:pt idx="523">
                  <c:v>0.23434453715979103</c:v>
                </c:pt>
                <c:pt idx="524">
                  <c:v>0.23719909041009959</c:v>
                </c:pt>
                <c:pt idx="525">
                  <c:v>0.23894358493514609</c:v>
                </c:pt>
                <c:pt idx="526">
                  <c:v>0.23819909643246612</c:v>
                </c:pt>
                <c:pt idx="527">
                  <c:v>0.24068790616579488</c:v>
                </c:pt>
                <c:pt idx="528">
                  <c:v>0.24162774127147493</c:v>
                </c:pt>
                <c:pt idx="529">
                  <c:v>0.24236122220444731</c:v>
                </c:pt>
                <c:pt idx="530">
                  <c:v>0.24441999371266898</c:v>
                </c:pt>
                <c:pt idx="531">
                  <c:v>0.2504207067874028</c:v>
                </c:pt>
                <c:pt idx="532">
                  <c:v>0.25075818036711894</c:v>
                </c:pt>
                <c:pt idx="533">
                  <c:v>0.24886950904392766</c:v>
                </c:pt>
                <c:pt idx="534">
                  <c:v>0.25285202086049546</c:v>
                </c:pt>
                <c:pt idx="535">
                  <c:v>0.25770724853293664</c:v>
                </c:pt>
                <c:pt idx="536">
                  <c:v>0.25330751855437239</c:v>
                </c:pt>
                <c:pt idx="537">
                  <c:v>0.25327476038338659</c:v>
                </c:pt>
                <c:pt idx="538">
                  <c:v>0.25162724241943163</c:v>
                </c:pt>
                <c:pt idx="539">
                  <c:v>0.24704482348274495</c:v>
                </c:pt>
                <c:pt idx="540">
                  <c:v>0.24764668967681205</c:v>
                </c:pt>
                <c:pt idx="541">
                  <c:v>0.24740578918623707</c:v>
                </c:pt>
                <c:pt idx="542">
                  <c:v>0.25241016652059595</c:v>
                </c:pt>
                <c:pt idx="543">
                  <c:v>0.25398469875677399</c:v>
                </c:pt>
                <c:pt idx="544">
                  <c:v>0.2556615981882886</c:v>
                </c:pt>
                <c:pt idx="545">
                  <c:v>0.25285080772885649</c:v>
                </c:pt>
                <c:pt idx="546">
                  <c:v>0.24834668948883531</c:v>
                </c:pt>
                <c:pt idx="547">
                  <c:v>0.25191200819995269</c:v>
                </c:pt>
                <c:pt idx="548">
                  <c:v>0.25134749524413447</c:v>
                </c:pt>
                <c:pt idx="549">
                  <c:v>0.25586046883750702</c:v>
                </c:pt>
                <c:pt idx="550">
                  <c:v>0.25724524774072921</c:v>
                </c:pt>
                <c:pt idx="551">
                  <c:v>0.25711626463972698</c:v>
                </c:pt>
                <c:pt idx="552">
                  <c:v>0.25785371230611764</c:v>
                </c:pt>
                <c:pt idx="553">
                  <c:v>0.25755584756898819</c:v>
                </c:pt>
                <c:pt idx="554">
                  <c:v>0.25514497743095399</c:v>
                </c:pt>
                <c:pt idx="555">
                  <c:v>0.25728643216080405</c:v>
                </c:pt>
                <c:pt idx="556">
                  <c:v>0.25900287780975345</c:v>
                </c:pt>
                <c:pt idx="557">
                  <c:v>0.25690906283773357</c:v>
                </c:pt>
                <c:pt idx="558">
                  <c:v>0.25820081431973574</c:v>
                </c:pt>
                <c:pt idx="559">
                  <c:v>0.25959965729418183</c:v>
                </c:pt>
                <c:pt idx="560">
                  <c:v>0.26128041578077016</c:v>
                </c:pt>
                <c:pt idx="561">
                  <c:v>0.25842608559335317</c:v>
                </c:pt>
                <c:pt idx="562">
                  <c:v>0.25633802816901408</c:v>
                </c:pt>
                <c:pt idx="563">
                  <c:v>0.25692248360971848</c:v>
                </c:pt>
                <c:pt idx="564">
                  <c:v>0.25799086757990869</c:v>
                </c:pt>
                <c:pt idx="565">
                  <c:v>0.25692754533322865</c:v>
                </c:pt>
                <c:pt idx="566">
                  <c:v>0.25483946202285629</c:v>
                </c:pt>
                <c:pt idx="567">
                  <c:v>0.25324525693217603</c:v>
                </c:pt>
                <c:pt idx="568">
                  <c:v>0.25320288842301419</c:v>
                </c:pt>
                <c:pt idx="569">
                  <c:v>0.25431674349558558</c:v>
                </c:pt>
                <c:pt idx="570">
                  <c:v>0.25602126994056928</c:v>
                </c:pt>
                <c:pt idx="571">
                  <c:v>0.25816334757719911</c:v>
                </c:pt>
                <c:pt idx="572">
                  <c:v>0.25598778331457966</c:v>
                </c:pt>
                <c:pt idx="573">
                  <c:v>0.2549807071422947</c:v>
                </c:pt>
                <c:pt idx="574">
                  <c:v>0.26050965752312938</c:v>
                </c:pt>
                <c:pt idx="575">
                  <c:v>0.25840607824118977</c:v>
                </c:pt>
                <c:pt idx="576">
                  <c:v>0.2557565134252251</c:v>
                </c:pt>
                <c:pt idx="577">
                  <c:v>0.2569593147751606</c:v>
                </c:pt>
                <c:pt idx="578">
                  <c:v>0.26230327254559083</c:v>
                </c:pt>
                <c:pt idx="579">
                  <c:v>0.25757575757575757</c:v>
                </c:pt>
                <c:pt idx="580">
                  <c:v>0.26541462996312493</c:v>
                </c:pt>
                <c:pt idx="581">
                  <c:v>0.26109769301240948</c:v>
                </c:pt>
                <c:pt idx="582">
                  <c:v>0.25418949403802771</c:v>
                </c:pt>
                <c:pt idx="583">
                  <c:v>0.25389497980380843</c:v>
                </c:pt>
                <c:pt idx="584">
                  <c:v>0.25364824968367777</c:v>
                </c:pt>
                <c:pt idx="585">
                  <c:v>0.25519212982426637</c:v>
                </c:pt>
                <c:pt idx="586">
                  <c:v>0.25581587879791373</c:v>
                </c:pt>
                <c:pt idx="587">
                  <c:v>0.25519238725693011</c:v>
                </c:pt>
                <c:pt idx="588">
                  <c:v>0.27069491829771952</c:v>
                </c:pt>
                <c:pt idx="589">
                  <c:v>0.25907405810845763</c:v>
                </c:pt>
                <c:pt idx="590">
                  <c:v>0.26064104773393071</c:v>
                </c:pt>
                <c:pt idx="591">
                  <c:v>0.27089852481001342</c:v>
                </c:pt>
                <c:pt idx="592">
                  <c:v>0.26871488127605581</c:v>
                </c:pt>
                <c:pt idx="593">
                  <c:v>0.27253628724216961</c:v>
                </c:pt>
                <c:pt idx="594">
                  <c:v>0.27841647505748279</c:v>
                </c:pt>
                <c:pt idx="595">
                  <c:v>0.2804840529176495</c:v>
                </c:pt>
                <c:pt idx="596">
                  <c:v>0.27839029768467477</c:v>
                </c:pt>
                <c:pt idx="597">
                  <c:v>0.27276836158192092</c:v>
                </c:pt>
                <c:pt idx="598">
                  <c:v>0.26689689195855948</c:v>
                </c:pt>
                <c:pt idx="599">
                  <c:v>0.2764146219328994</c:v>
                </c:pt>
                <c:pt idx="600">
                  <c:v>0.27660519884470119</c:v>
                </c:pt>
                <c:pt idx="601">
                  <c:v>0.27940705982723685</c:v>
                </c:pt>
                <c:pt idx="602">
                  <c:v>0.2800128741551336</c:v>
                </c:pt>
                <c:pt idx="603">
                  <c:v>0.27476976014573423</c:v>
                </c:pt>
                <c:pt idx="604">
                  <c:v>0.28239098685583142</c:v>
                </c:pt>
                <c:pt idx="605">
                  <c:v>0.29126213592233008</c:v>
                </c:pt>
                <c:pt idx="606">
                  <c:v>0.28127385756352929</c:v>
                </c:pt>
                <c:pt idx="607">
                  <c:v>0.29526654411764702</c:v>
                </c:pt>
                <c:pt idx="608">
                  <c:v>0.29303156640857653</c:v>
                </c:pt>
                <c:pt idx="609">
                  <c:v>0.27890358361774742</c:v>
                </c:pt>
                <c:pt idx="610">
                  <c:v>0.27900730554361841</c:v>
                </c:pt>
                <c:pt idx="611">
                  <c:v>0.27601246105919003</c:v>
                </c:pt>
                <c:pt idx="612">
                  <c:v>0.27470825157492512</c:v>
                </c:pt>
                <c:pt idx="613">
                  <c:v>0.27597569766244467</c:v>
                </c:pt>
                <c:pt idx="614">
                  <c:v>0.27039139527935463</c:v>
                </c:pt>
                <c:pt idx="615">
                  <c:v>0.27809543611602039</c:v>
                </c:pt>
                <c:pt idx="616">
                  <c:v>0.28725511776359236</c:v>
                </c:pt>
                <c:pt idx="617">
                  <c:v>0.28158960153419987</c:v>
                </c:pt>
                <c:pt idx="618">
                  <c:v>0.28327755586742953</c:v>
                </c:pt>
                <c:pt idx="619">
                  <c:v>0.28706694886933276</c:v>
                </c:pt>
                <c:pt idx="620">
                  <c:v>0.29363784665579118</c:v>
                </c:pt>
                <c:pt idx="621">
                  <c:v>0.29121421520236918</c:v>
                </c:pt>
                <c:pt idx="622">
                  <c:v>0.29485107365504498</c:v>
                </c:pt>
                <c:pt idx="623">
                  <c:v>0.29367029367029368</c:v>
                </c:pt>
                <c:pt idx="624">
                  <c:v>0.29019292604501606</c:v>
                </c:pt>
                <c:pt idx="625">
                  <c:v>0.29754601226993865</c:v>
                </c:pt>
                <c:pt idx="626">
                  <c:v>0.31225977468522198</c:v>
                </c:pt>
                <c:pt idx="627">
                  <c:v>0.29665492957746481</c:v>
                </c:pt>
                <c:pt idx="628">
                  <c:v>0.28295895566270723</c:v>
                </c:pt>
                <c:pt idx="629">
                  <c:v>0.28274573896801308</c:v>
                </c:pt>
                <c:pt idx="630">
                  <c:v>0.27649769585253459</c:v>
                </c:pt>
                <c:pt idx="631">
                  <c:v>0.27661227661227661</c:v>
                </c:pt>
                <c:pt idx="632">
                  <c:v>0.28790646693459993</c:v>
                </c:pt>
                <c:pt idx="633">
                  <c:v>0.28439075876627185</c:v>
                </c:pt>
                <c:pt idx="634">
                  <c:v>0.28435639028859366</c:v>
                </c:pt>
                <c:pt idx="635">
                  <c:v>0.28558030480656504</c:v>
                </c:pt>
                <c:pt idx="636">
                  <c:v>0.2864778801319231</c:v>
                </c:pt>
                <c:pt idx="637">
                  <c:v>0.27901098901098903</c:v>
                </c:pt>
                <c:pt idx="638">
                  <c:v>0.27921787709497203</c:v>
                </c:pt>
                <c:pt idx="639">
                  <c:v>0.27655088225502167</c:v>
                </c:pt>
                <c:pt idx="640">
                  <c:v>0.28508073686604501</c:v>
                </c:pt>
                <c:pt idx="641">
                  <c:v>0.28227890774244302</c:v>
                </c:pt>
                <c:pt idx="642">
                  <c:v>0.28569800569800569</c:v>
                </c:pt>
                <c:pt idx="643">
                  <c:v>0.28363082281236396</c:v>
                </c:pt>
                <c:pt idx="644">
                  <c:v>0.28464666446862291</c:v>
                </c:pt>
                <c:pt idx="645">
                  <c:v>0.29219397468921487</c:v>
                </c:pt>
                <c:pt idx="646">
                  <c:v>0.29583853044562874</c:v>
                </c:pt>
                <c:pt idx="647">
                  <c:v>0.29761084309671493</c:v>
                </c:pt>
                <c:pt idx="648">
                  <c:v>0.30083565459610029</c:v>
                </c:pt>
                <c:pt idx="649">
                  <c:v>0.29806138933764137</c:v>
                </c:pt>
                <c:pt idx="650">
                  <c:v>0.29658100045892616</c:v>
                </c:pt>
                <c:pt idx="651">
                  <c:v>0.29697388102634908</c:v>
                </c:pt>
                <c:pt idx="652">
                  <c:v>0.29571765763740587</c:v>
                </c:pt>
                <c:pt idx="653">
                  <c:v>0.29499113475177308</c:v>
                </c:pt>
                <c:pt idx="654">
                  <c:v>0.29141566265060243</c:v>
                </c:pt>
                <c:pt idx="655">
                  <c:v>0.29036079698438344</c:v>
                </c:pt>
                <c:pt idx="656">
                  <c:v>0.28372739916550765</c:v>
                </c:pt>
                <c:pt idx="657">
                  <c:v>0.28984228521010258</c:v>
                </c:pt>
                <c:pt idx="658">
                  <c:v>0.29031195079086114</c:v>
                </c:pt>
                <c:pt idx="659">
                  <c:v>0.29352340330003363</c:v>
                </c:pt>
                <c:pt idx="660">
                  <c:v>0.29683726279470957</c:v>
                </c:pt>
                <c:pt idx="661">
                  <c:v>0.29881758695901733</c:v>
                </c:pt>
                <c:pt idx="662">
                  <c:v>0.304136541424677</c:v>
                </c:pt>
                <c:pt idx="663">
                  <c:v>0.30616113744075829</c:v>
                </c:pt>
                <c:pt idx="664">
                  <c:v>0.30637197272513517</c:v>
                </c:pt>
                <c:pt idx="665">
                  <c:v>0.31562616358446072</c:v>
                </c:pt>
                <c:pt idx="666">
                  <c:v>0.30898274836406903</c:v>
                </c:pt>
                <c:pt idx="667">
                  <c:v>0.31528700906344409</c:v>
                </c:pt>
                <c:pt idx="668">
                  <c:v>0.31380098664420647</c:v>
                </c:pt>
                <c:pt idx="669">
                  <c:v>0.30999043977055446</c:v>
                </c:pt>
                <c:pt idx="670">
                  <c:v>0.31326156394179583</c:v>
                </c:pt>
                <c:pt idx="671">
                  <c:v>0.30770110996681543</c:v>
                </c:pt>
                <c:pt idx="672">
                  <c:v>0.31354228267297463</c:v>
                </c:pt>
                <c:pt idx="673">
                  <c:v>0.31667270312688639</c:v>
                </c:pt>
                <c:pt idx="674">
                  <c:v>0.31968999757810607</c:v>
                </c:pt>
                <c:pt idx="675">
                  <c:v>0.3249343205158825</c:v>
                </c:pt>
                <c:pt idx="676">
                  <c:v>0.3235329413176527</c:v>
                </c:pt>
                <c:pt idx="677">
                  <c:v>0.32150880927042691</c:v>
                </c:pt>
                <c:pt idx="678">
                  <c:v>0.31512991492297077</c:v>
                </c:pt>
                <c:pt idx="679">
                  <c:v>0.31377726750861079</c:v>
                </c:pt>
                <c:pt idx="680">
                  <c:v>0.3178919504271448</c:v>
                </c:pt>
                <c:pt idx="681">
                  <c:v>0.31997607655502397</c:v>
                </c:pt>
                <c:pt idx="682">
                  <c:v>0.32249581639971314</c:v>
                </c:pt>
                <c:pt idx="683">
                  <c:v>0.32201546640889317</c:v>
                </c:pt>
                <c:pt idx="684">
                  <c:v>0.33059833375410252</c:v>
                </c:pt>
                <c:pt idx="685">
                  <c:v>0.33126660761736049</c:v>
                </c:pt>
                <c:pt idx="686">
                  <c:v>0.33422870299309282</c:v>
                </c:pt>
                <c:pt idx="687">
                  <c:v>0.3340222164815293</c:v>
                </c:pt>
                <c:pt idx="688">
                  <c:v>0.3395847287340924</c:v>
                </c:pt>
                <c:pt idx="689">
                  <c:v>0.33195663397005676</c:v>
                </c:pt>
                <c:pt idx="690">
                  <c:v>0.32782620007805385</c:v>
                </c:pt>
                <c:pt idx="691">
                  <c:v>0.3165829145728643</c:v>
                </c:pt>
                <c:pt idx="692">
                  <c:v>0.31083457324496144</c:v>
                </c:pt>
                <c:pt idx="693">
                  <c:v>0.31147308781869687</c:v>
                </c:pt>
                <c:pt idx="694">
                  <c:v>0.31311545597259888</c:v>
                </c:pt>
                <c:pt idx="695">
                  <c:v>0.31465216785166594</c:v>
                </c:pt>
                <c:pt idx="696">
                  <c:v>0.3193313953488372</c:v>
                </c:pt>
                <c:pt idx="697">
                  <c:v>0.32341845618107951</c:v>
                </c:pt>
                <c:pt idx="698">
                  <c:v>0.32124504478050214</c:v>
                </c:pt>
                <c:pt idx="699">
                  <c:v>0.31411944021061383</c:v>
                </c:pt>
                <c:pt idx="700">
                  <c:v>0.30644273127753308</c:v>
                </c:pt>
                <c:pt idx="701">
                  <c:v>0.30927152317880796</c:v>
                </c:pt>
                <c:pt idx="702">
                  <c:v>0.3171244578788277</c:v>
                </c:pt>
                <c:pt idx="703">
                  <c:v>0.31465858159767995</c:v>
                </c:pt>
                <c:pt idx="704">
                  <c:v>0.31005372217958554</c:v>
                </c:pt>
                <c:pt idx="705">
                  <c:v>0.30376579507068685</c:v>
                </c:pt>
                <c:pt idx="706">
                  <c:v>0.30010134279199396</c:v>
                </c:pt>
                <c:pt idx="707">
                  <c:v>0.30700039108330079</c:v>
                </c:pt>
                <c:pt idx="708">
                  <c:v>0.29688640233519825</c:v>
                </c:pt>
                <c:pt idx="709">
                  <c:v>0.29888337468982634</c:v>
                </c:pt>
                <c:pt idx="710">
                  <c:v>0.29772866789441377</c:v>
                </c:pt>
                <c:pt idx="711">
                  <c:v>0.29503068222837203</c:v>
                </c:pt>
                <c:pt idx="712">
                  <c:v>0.29726749172895478</c:v>
                </c:pt>
                <c:pt idx="713">
                  <c:v>0.30613021957101155</c:v>
                </c:pt>
                <c:pt idx="714">
                  <c:v>0.30445171026156942</c:v>
                </c:pt>
                <c:pt idx="715">
                  <c:v>0.29854428818159384</c:v>
                </c:pt>
                <c:pt idx="716">
                  <c:v>0.29126213592233008</c:v>
                </c:pt>
                <c:pt idx="717">
                  <c:v>0.28364585805839065</c:v>
                </c:pt>
                <c:pt idx="718">
                  <c:v>0.28863636363636364</c:v>
                </c:pt>
                <c:pt idx="719">
                  <c:v>0.2922229026331904</c:v>
                </c:pt>
                <c:pt idx="720">
                  <c:v>0.29104568035865747</c:v>
                </c:pt>
                <c:pt idx="721">
                  <c:v>0.28120265703297981</c:v>
                </c:pt>
                <c:pt idx="722">
                  <c:v>0.28335080974018412</c:v>
                </c:pt>
                <c:pt idx="723">
                  <c:v>0.28701837581505635</c:v>
                </c:pt>
                <c:pt idx="724">
                  <c:v>0.28563049853372435</c:v>
                </c:pt>
                <c:pt idx="725">
                  <c:v>0.28277456647398846</c:v>
                </c:pt>
                <c:pt idx="726">
                  <c:v>0.28410656867248507</c:v>
                </c:pt>
                <c:pt idx="727">
                  <c:v>0.29078269207719043</c:v>
                </c:pt>
                <c:pt idx="728">
                  <c:v>0.28250646602398305</c:v>
                </c:pt>
                <c:pt idx="729">
                  <c:v>0.28116867754908914</c:v>
                </c:pt>
                <c:pt idx="730">
                  <c:v>0.27866932177579945</c:v>
                </c:pt>
                <c:pt idx="731">
                  <c:v>0.27417493653357955</c:v>
                </c:pt>
                <c:pt idx="732">
                  <c:v>0.2798229263746505</c:v>
                </c:pt>
                <c:pt idx="733">
                  <c:v>0.28175762533598225</c:v>
                </c:pt>
                <c:pt idx="734">
                  <c:v>0.27691955601327384</c:v>
                </c:pt>
                <c:pt idx="735">
                  <c:v>0.27659574468085107</c:v>
                </c:pt>
                <c:pt idx="736">
                  <c:v>0.27466150870406192</c:v>
                </c:pt>
                <c:pt idx="737">
                  <c:v>0.27002640845070425</c:v>
                </c:pt>
                <c:pt idx="738">
                  <c:v>0.2740421773214089</c:v>
                </c:pt>
                <c:pt idx="739">
                  <c:v>0.26774473627089213</c:v>
                </c:pt>
                <c:pt idx="740">
                  <c:v>0.27701959057891262</c:v>
                </c:pt>
                <c:pt idx="741">
                  <c:v>0.27522047752204776</c:v>
                </c:pt>
                <c:pt idx="742">
                  <c:v>0.2756466462078036</c:v>
                </c:pt>
                <c:pt idx="743">
                  <c:v>0.28097174892821808</c:v>
                </c:pt>
                <c:pt idx="744">
                  <c:v>0.28755074424898508</c:v>
                </c:pt>
                <c:pt idx="745">
                  <c:v>0.28544275491949911</c:v>
                </c:pt>
                <c:pt idx="746">
                  <c:v>0.28553714350129639</c:v>
                </c:pt>
                <c:pt idx="747">
                  <c:v>0.28039022251452372</c:v>
                </c:pt>
                <c:pt idx="748">
                  <c:v>0.27864354697102722</c:v>
                </c:pt>
                <c:pt idx="749">
                  <c:v>0.28162633963097999</c:v>
                </c:pt>
                <c:pt idx="750">
                  <c:v>0.28315211299181708</c:v>
                </c:pt>
                <c:pt idx="751">
                  <c:v>0.28409346214333858</c:v>
                </c:pt>
                <c:pt idx="752">
                  <c:v>0.27951807228915665</c:v>
                </c:pt>
                <c:pt idx="753">
                  <c:v>0.28169956507193045</c:v>
                </c:pt>
                <c:pt idx="754">
                  <c:v>0.27925648922129342</c:v>
                </c:pt>
                <c:pt idx="755">
                  <c:v>0.2791527072300875</c:v>
                </c:pt>
                <c:pt idx="756">
                  <c:v>0.27434842249657065</c:v>
                </c:pt>
                <c:pt idx="757">
                  <c:v>0.27580390089615181</c:v>
                </c:pt>
                <c:pt idx="758">
                  <c:v>0.27869727709556863</c:v>
                </c:pt>
                <c:pt idx="759">
                  <c:v>0.27229450967946683</c:v>
                </c:pt>
                <c:pt idx="760">
                  <c:v>0.27276573241671076</c:v>
                </c:pt>
                <c:pt idx="761">
                  <c:v>0.27092183517417168</c:v>
                </c:pt>
                <c:pt idx="762">
                  <c:v>0.26817413355874892</c:v>
                </c:pt>
                <c:pt idx="763">
                  <c:v>0.26769067796610169</c:v>
                </c:pt>
                <c:pt idx="764">
                  <c:v>0.26935245728749208</c:v>
                </c:pt>
                <c:pt idx="765">
                  <c:v>0.26956247370635256</c:v>
                </c:pt>
                <c:pt idx="766">
                  <c:v>0.26738428417653387</c:v>
                </c:pt>
                <c:pt idx="767">
                  <c:v>0.27215189873417722</c:v>
                </c:pt>
                <c:pt idx="768">
                  <c:v>0.27864554888039328</c:v>
                </c:pt>
                <c:pt idx="769">
                  <c:v>0.28193450444589024</c:v>
                </c:pt>
                <c:pt idx="770">
                  <c:v>0.28335506301607993</c:v>
                </c:pt>
                <c:pt idx="771">
                  <c:v>0.28685035842293904</c:v>
                </c:pt>
                <c:pt idx="772">
                  <c:v>0.28573027420257419</c:v>
                </c:pt>
                <c:pt idx="773">
                  <c:v>0.28473146915224146</c:v>
                </c:pt>
                <c:pt idx="774">
                  <c:v>0.28638140747176372</c:v>
                </c:pt>
                <c:pt idx="775">
                  <c:v>0.28712979094076657</c:v>
                </c:pt>
                <c:pt idx="776">
                  <c:v>0.28619201725997845</c:v>
                </c:pt>
                <c:pt idx="777">
                  <c:v>0.28613376835236537</c:v>
                </c:pt>
                <c:pt idx="778">
                  <c:v>0.2857142857142857</c:v>
                </c:pt>
                <c:pt idx="779">
                  <c:v>0.28671640129161563</c:v>
                </c:pt>
                <c:pt idx="780">
                  <c:v>0.28897550111358572</c:v>
                </c:pt>
                <c:pt idx="781">
                  <c:v>0.29354985237338177</c:v>
                </c:pt>
                <c:pt idx="782">
                  <c:v>0.2964772727272727</c:v>
                </c:pt>
                <c:pt idx="783">
                  <c:v>0.29216286718838608</c:v>
                </c:pt>
                <c:pt idx="784">
                  <c:v>0.29149613460663942</c:v>
                </c:pt>
                <c:pt idx="785">
                  <c:v>0.28956714761376251</c:v>
                </c:pt>
                <c:pt idx="786">
                  <c:v>0.28926167089725197</c:v>
                </c:pt>
                <c:pt idx="787">
                  <c:v>0.28350847094145398</c:v>
                </c:pt>
                <c:pt idx="788">
                  <c:v>0.28579099989260015</c:v>
                </c:pt>
                <c:pt idx="789">
                  <c:v>0.28184425794114526</c:v>
                </c:pt>
                <c:pt idx="790">
                  <c:v>0.27951224639966366</c:v>
                </c:pt>
                <c:pt idx="791">
                  <c:v>0.28230616302186884</c:v>
                </c:pt>
                <c:pt idx="792">
                  <c:v>0.28131868131868132</c:v>
                </c:pt>
                <c:pt idx="793">
                  <c:v>0.28077001843129229</c:v>
                </c:pt>
                <c:pt idx="794">
                  <c:v>0.28451968182745258</c:v>
                </c:pt>
                <c:pt idx="795">
                  <c:v>0.28347737671581086</c:v>
                </c:pt>
                <c:pt idx="796">
                  <c:v>0.28675043416079271</c:v>
                </c:pt>
                <c:pt idx="797">
                  <c:v>0.28725038402457759</c:v>
                </c:pt>
                <c:pt idx="798">
                  <c:v>0.28468632816458905</c:v>
                </c:pt>
                <c:pt idx="799">
                  <c:v>0.28205647201700235</c:v>
                </c:pt>
                <c:pt idx="800">
                  <c:v>0.27917164476304263</c:v>
                </c:pt>
                <c:pt idx="801">
                  <c:v>0.27914597815292946</c:v>
                </c:pt>
                <c:pt idx="802">
                  <c:v>0.27596852903097302</c:v>
                </c:pt>
                <c:pt idx="803">
                  <c:v>0.27540294323756132</c:v>
                </c:pt>
                <c:pt idx="804">
                  <c:v>0.27302371541501974</c:v>
                </c:pt>
                <c:pt idx="805">
                  <c:v>0.27576987820576299</c:v>
                </c:pt>
                <c:pt idx="806">
                  <c:v>0.27885290283766168</c:v>
                </c:pt>
                <c:pt idx="807">
                  <c:v>0.27738095238095239</c:v>
                </c:pt>
                <c:pt idx="808">
                  <c:v>0.27498277050310133</c:v>
                </c:pt>
                <c:pt idx="809">
                  <c:v>0.27711082448655616</c:v>
                </c:pt>
                <c:pt idx="810">
                  <c:v>0.28298240260400775</c:v>
                </c:pt>
                <c:pt idx="811">
                  <c:v>0.28055303259662934</c:v>
                </c:pt>
                <c:pt idx="812">
                  <c:v>0.28201280512204885</c:v>
                </c:pt>
                <c:pt idx="813">
                  <c:v>0.28111694227151207</c:v>
                </c:pt>
                <c:pt idx="814">
                  <c:v>0.27852772652228802</c:v>
                </c:pt>
                <c:pt idx="815">
                  <c:v>0.28049728049728051</c:v>
                </c:pt>
                <c:pt idx="816">
                  <c:v>0.27995347033734003</c:v>
                </c:pt>
                <c:pt idx="817">
                  <c:v>0.28002326257633031</c:v>
                </c:pt>
                <c:pt idx="818">
                  <c:v>0.27930367504835585</c:v>
                </c:pt>
                <c:pt idx="819">
                  <c:v>0.27732636873669958</c:v>
                </c:pt>
                <c:pt idx="820">
                  <c:v>0.27932851844622292</c:v>
                </c:pt>
                <c:pt idx="821">
                  <c:v>0.28103792415169659</c:v>
                </c:pt>
                <c:pt idx="822">
                  <c:v>0.28270887597675814</c:v>
                </c:pt>
                <c:pt idx="823">
                  <c:v>0.27908594138102333</c:v>
                </c:pt>
                <c:pt idx="824">
                  <c:v>0.2791495198902606</c:v>
                </c:pt>
                <c:pt idx="825">
                  <c:v>0.27550029143190208</c:v>
                </c:pt>
                <c:pt idx="826">
                  <c:v>0.27658343777113659</c:v>
                </c:pt>
                <c:pt idx="827">
                  <c:v>0.27588510354041412</c:v>
                </c:pt>
                <c:pt idx="828">
                  <c:v>0.27603321561515703</c:v>
                </c:pt>
                <c:pt idx="829">
                  <c:v>0.27574088145896658</c:v>
                </c:pt>
                <c:pt idx="830">
                  <c:v>0.27213393870601588</c:v>
                </c:pt>
                <c:pt idx="831">
                  <c:v>0.27049944092433847</c:v>
                </c:pt>
                <c:pt idx="832">
                  <c:v>0.27071668533034715</c:v>
                </c:pt>
                <c:pt idx="833">
                  <c:v>0.26949025487256373</c:v>
                </c:pt>
                <c:pt idx="834">
                  <c:v>0.27280413339596055</c:v>
                </c:pt>
                <c:pt idx="835">
                  <c:v>0.27038386102549733</c:v>
                </c:pt>
                <c:pt idx="836">
                  <c:v>0.26878884912412881</c:v>
                </c:pt>
                <c:pt idx="837">
                  <c:v>0.27149795257594517</c:v>
                </c:pt>
                <c:pt idx="838">
                  <c:v>0.27314504547630447</c:v>
                </c:pt>
                <c:pt idx="839">
                  <c:v>0.27125658389766744</c:v>
                </c:pt>
                <c:pt idx="840">
                  <c:v>0.27245283018867922</c:v>
                </c:pt>
                <c:pt idx="841">
                  <c:v>0.27152192442466144</c:v>
                </c:pt>
                <c:pt idx="842">
                  <c:v>0.27436893203883495</c:v>
                </c:pt>
                <c:pt idx="843">
                  <c:v>0.27466094253097861</c:v>
                </c:pt>
                <c:pt idx="844">
                  <c:v>0.27235147087098632</c:v>
                </c:pt>
                <c:pt idx="845">
                  <c:v>0.27068524310491893</c:v>
                </c:pt>
                <c:pt idx="846">
                  <c:v>0.27013232514177693</c:v>
                </c:pt>
                <c:pt idx="847">
                  <c:v>0.2683613169496295</c:v>
                </c:pt>
                <c:pt idx="848">
                  <c:v>0.26915905276897256</c:v>
                </c:pt>
                <c:pt idx="849">
                  <c:v>0.26950222882615155</c:v>
                </c:pt>
                <c:pt idx="850">
                  <c:v>0.26744835287548857</c:v>
                </c:pt>
                <c:pt idx="851">
                  <c:v>0.26694721434452473</c:v>
                </c:pt>
                <c:pt idx="852">
                  <c:v>0.26670312642420929</c:v>
                </c:pt>
                <c:pt idx="853">
                  <c:v>0.26852787216456975</c:v>
                </c:pt>
                <c:pt idx="854">
                  <c:v>0.26860369796884959</c:v>
                </c:pt>
                <c:pt idx="855">
                  <c:v>0.26746634923541801</c:v>
                </c:pt>
                <c:pt idx="856">
                  <c:v>0.26637715975237919</c:v>
                </c:pt>
                <c:pt idx="857">
                  <c:v>0.26534345559315836</c:v>
                </c:pt>
                <c:pt idx="858">
                  <c:v>0.26563656550703185</c:v>
                </c:pt>
                <c:pt idx="859">
                  <c:v>0.2656439996258535</c:v>
                </c:pt>
                <c:pt idx="860">
                  <c:v>0.26799473783123473</c:v>
                </c:pt>
                <c:pt idx="861">
                  <c:v>0.27037640072789965</c:v>
                </c:pt>
                <c:pt idx="862">
                  <c:v>0.26704172526957337</c:v>
                </c:pt>
                <c:pt idx="863">
                  <c:v>0.27105059868675163</c:v>
                </c:pt>
                <c:pt idx="864">
                  <c:v>0.27022622699386506</c:v>
                </c:pt>
                <c:pt idx="865">
                  <c:v>0.26946966077400858</c:v>
                </c:pt>
                <c:pt idx="866">
                  <c:v>0.27220739611132289</c:v>
                </c:pt>
                <c:pt idx="867">
                  <c:v>0.27168928404305104</c:v>
                </c:pt>
                <c:pt idx="868">
                  <c:v>0.27219266311957435</c:v>
                </c:pt>
                <c:pt idx="869">
                  <c:v>0.27060326731769646</c:v>
                </c:pt>
                <c:pt idx="870">
                  <c:v>0.27237886668491651</c:v>
                </c:pt>
                <c:pt idx="871">
                  <c:v>0.27135724012709939</c:v>
                </c:pt>
                <c:pt idx="872">
                  <c:v>0.27258552691919652</c:v>
                </c:pt>
                <c:pt idx="873">
                  <c:v>0.27166575442437513</c:v>
                </c:pt>
                <c:pt idx="874">
                  <c:v>0.27047927344663247</c:v>
                </c:pt>
                <c:pt idx="875">
                  <c:v>0.27088198311478356</c:v>
                </c:pt>
                <c:pt idx="876">
                  <c:v>0.27258021029927204</c:v>
                </c:pt>
                <c:pt idx="877">
                  <c:v>0.2748133309051175</c:v>
                </c:pt>
                <c:pt idx="878">
                  <c:v>0.27771177921959245</c:v>
                </c:pt>
                <c:pt idx="879">
                  <c:v>0.27675509835769718</c:v>
                </c:pt>
                <c:pt idx="880">
                  <c:v>0.27849355797819625</c:v>
                </c:pt>
                <c:pt idx="881">
                  <c:v>0.2792242772490573</c:v>
                </c:pt>
                <c:pt idx="882">
                  <c:v>0.28100757506616775</c:v>
                </c:pt>
                <c:pt idx="883">
                  <c:v>0.2790613061670002</c:v>
                </c:pt>
                <c:pt idx="884">
                  <c:v>0.28050314465408804</c:v>
                </c:pt>
                <c:pt idx="885">
                  <c:v>0.27999999999999997</c:v>
                </c:pt>
                <c:pt idx="886">
                  <c:v>0.28084797970646858</c:v>
                </c:pt>
                <c:pt idx="887">
                  <c:v>0.27907395730114404</c:v>
                </c:pt>
                <c:pt idx="888">
                  <c:v>0.27914110429447853</c:v>
                </c:pt>
                <c:pt idx="889">
                  <c:v>0.28008393394763254</c:v>
                </c:pt>
                <c:pt idx="890">
                  <c:v>0.28140338120341757</c:v>
                </c:pt>
                <c:pt idx="891">
                  <c:v>0.28271872740419379</c:v>
                </c:pt>
                <c:pt idx="892">
                  <c:v>0.28152281522815231</c:v>
                </c:pt>
                <c:pt idx="893">
                  <c:v>0.28220255653883969</c:v>
                </c:pt>
                <c:pt idx="894">
                  <c:v>0.28361023798832508</c:v>
                </c:pt>
                <c:pt idx="895">
                  <c:v>0.28174318507890966</c:v>
                </c:pt>
                <c:pt idx="896">
                  <c:v>0.28253766563804683</c:v>
                </c:pt>
                <c:pt idx="897">
                  <c:v>0.28246075673713822</c:v>
                </c:pt>
                <c:pt idx="898">
                  <c:v>0.28222401868319413</c:v>
                </c:pt>
                <c:pt idx="899">
                  <c:v>0.28246666069990151</c:v>
                </c:pt>
                <c:pt idx="900">
                  <c:v>0.28101831174631531</c:v>
                </c:pt>
                <c:pt idx="901">
                  <c:v>0.27969416785206258</c:v>
                </c:pt>
                <c:pt idx="902">
                  <c:v>0.28051809794180271</c:v>
                </c:pt>
                <c:pt idx="903">
                  <c:v>0.28056147832267231</c:v>
                </c:pt>
                <c:pt idx="904">
                  <c:v>0.27986135798080342</c:v>
                </c:pt>
                <c:pt idx="905">
                  <c:v>0.27880473797559224</c:v>
                </c:pt>
                <c:pt idx="906">
                  <c:v>0.27891996823435983</c:v>
                </c:pt>
                <c:pt idx="907">
                  <c:v>0.27545542550382823</c:v>
                </c:pt>
                <c:pt idx="908">
                  <c:v>0.27807580687714362</c:v>
                </c:pt>
                <c:pt idx="909">
                  <c:v>0.27787021630615644</c:v>
                </c:pt>
                <c:pt idx="910">
                  <c:v>0.27738500480055861</c:v>
                </c:pt>
                <c:pt idx="911">
                  <c:v>0.27856707051337926</c:v>
                </c:pt>
                <c:pt idx="912">
                  <c:v>0.27916593348583496</c:v>
                </c:pt>
                <c:pt idx="913">
                  <c:v>0.28049206072238697</c:v>
                </c:pt>
                <c:pt idx="914">
                  <c:v>0.28225876620551638</c:v>
                </c:pt>
                <c:pt idx="915">
                  <c:v>0.28352692713833155</c:v>
                </c:pt>
                <c:pt idx="916">
                  <c:v>0.28680688336520077</c:v>
                </c:pt>
                <c:pt idx="917">
                  <c:v>0.28729475809992094</c:v>
                </c:pt>
                <c:pt idx="918">
                  <c:v>0.28657117278424349</c:v>
                </c:pt>
                <c:pt idx="919">
                  <c:v>0.28990019229008335</c:v>
                </c:pt>
                <c:pt idx="920">
                  <c:v>0.28842124442015121</c:v>
                </c:pt>
                <c:pt idx="921">
                  <c:v>0.28798829018388072</c:v>
                </c:pt>
                <c:pt idx="922">
                  <c:v>0.28862787945005919</c:v>
                </c:pt>
                <c:pt idx="923">
                  <c:v>0.29013539651837528</c:v>
                </c:pt>
                <c:pt idx="924">
                  <c:v>0.29127479281124874</c:v>
                </c:pt>
                <c:pt idx="925">
                  <c:v>0.28846506510177883</c:v>
                </c:pt>
                <c:pt idx="926">
                  <c:v>0.29090414930240988</c:v>
                </c:pt>
                <c:pt idx="927">
                  <c:v>0.28844577984157332</c:v>
                </c:pt>
                <c:pt idx="928">
                  <c:v>0.29011649755730928</c:v>
                </c:pt>
                <c:pt idx="929">
                  <c:v>0.28904931558222391</c:v>
                </c:pt>
                <c:pt idx="930">
                  <c:v>0.28973463027670221</c:v>
                </c:pt>
                <c:pt idx="931">
                  <c:v>0.28837903376235779</c:v>
                </c:pt>
                <c:pt idx="932">
                  <c:v>0.28716942341837209</c:v>
                </c:pt>
                <c:pt idx="933">
                  <c:v>0.28613705724590771</c:v>
                </c:pt>
                <c:pt idx="934">
                  <c:v>0.28572750833024807</c:v>
                </c:pt>
                <c:pt idx="935">
                  <c:v>0.28376161837069441</c:v>
                </c:pt>
                <c:pt idx="936">
                  <c:v>0.2846000362778886</c:v>
                </c:pt>
                <c:pt idx="937">
                  <c:v>0.28428455504463079</c:v>
                </c:pt>
                <c:pt idx="938">
                  <c:v>0.28369623897786578</c:v>
                </c:pt>
                <c:pt idx="939">
                  <c:v>0.28283555235696295</c:v>
                </c:pt>
                <c:pt idx="940">
                  <c:v>0.28358073035242692</c:v>
                </c:pt>
                <c:pt idx="941">
                  <c:v>0.28307164771701859</c:v>
                </c:pt>
                <c:pt idx="942">
                  <c:v>0.28363603505918494</c:v>
                </c:pt>
                <c:pt idx="943">
                  <c:v>0.28354704713743906</c:v>
                </c:pt>
                <c:pt idx="944">
                  <c:v>0.28331396907677181</c:v>
                </c:pt>
                <c:pt idx="945">
                  <c:v>0.28351158645276292</c:v>
                </c:pt>
                <c:pt idx="946">
                  <c:v>0.28210151380231524</c:v>
                </c:pt>
                <c:pt idx="947">
                  <c:v>0.28036221590909088</c:v>
                </c:pt>
                <c:pt idx="948">
                  <c:v>0.28026258205689281</c:v>
                </c:pt>
                <c:pt idx="949">
                  <c:v>0.27855080073510108</c:v>
                </c:pt>
                <c:pt idx="950">
                  <c:v>0.27791368163550584</c:v>
                </c:pt>
                <c:pt idx="951">
                  <c:v>0.27685483169522485</c:v>
                </c:pt>
                <c:pt idx="952">
                  <c:v>0.27786920744911214</c:v>
                </c:pt>
                <c:pt idx="953">
                  <c:v>0.27576649922050928</c:v>
                </c:pt>
                <c:pt idx="954">
                  <c:v>0.2775132046064594</c:v>
                </c:pt>
                <c:pt idx="955">
                  <c:v>0.27609311914783957</c:v>
                </c:pt>
                <c:pt idx="956">
                  <c:v>0.2745516652433817</c:v>
                </c:pt>
                <c:pt idx="957">
                  <c:v>0.27657211209842786</c:v>
                </c:pt>
                <c:pt idx="958">
                  <c:v>0.27808916098991121</c:v>
                </c:pt>
                <c:pt idx="959">
                  <c:v>0.27841152757526372</c:v>
                </c:pt>
                <c:pt idx="960">
                  <c:v>0.27782982710160975</c:v>
                </c:pt>
                <c:pt idx="961">
                  <c:v>0.27618966107497434</c:v>
                </c:pt>
                <c:pt idx="962">
                  <c:v>0.27552507501071583</c:v>
                </c:pt>
                <c:pt idx="963">
                  <c:v>0.27363184079601988</c:v>
                </c:pt>
                <c:pt idx="964">
                  <c:v>0.2748039549948858</c:v>
                </c:pt>
                <c:pt idx="965">
                  <c:v>0.27461669505962522</c:v>
                </c:pt>
                <c:pt idx="966">
                  <c:v>0.27461538461538465</c:v>
                </c:pt>
                <c:pt idx="967">
                  <c:v>0.27427843803056029</c:v>
                </c:pt>
                <c:pt idx="968">
                  <c:v>0.27130346918154258</c:v>
                </c:pt>
                <c:pt idx="969">
                  <c:v>0.270497311827957</c:v>
                </c:pt>
                <c:pt idx="970">
                  <c:v>0.2708685366677932</c:v>
                </c:pt>
                <c:pt idx="971">
                  <c:v>0.26892312873621288</c:v>
                </c:pt>
                <c:pt idx="972">
                  <c:v>0.26833960685905478</c:v>
                </c:pt>
                <c:pt idx="973">
                  <c:v>0.26716218473358944</c:v>
                </c:pt>
                <c:pt idx="974">
                  <c:v>0.26721188350162733</c:v>
                </c:pt>
                <c:pt idx="975">
                  <c:v>0.2633055532634706</c:v>
                </c:pt>
                <c:pt idx="976">
                  <c:v>0.26234644241075106</c:v>
                </c:pt>
                <c:pt idx="977">
                  <c:v>0.26499664879356566</c:v>
                </c:pt>
                <c:pt idx="978">
                  <c:v>0.26617143811034139</c:v>
                </c:pt>
                <c:pt idx="979">
                  <c:v>0.26439444076770352</c:v>
                </c:pt>
                <c:pt idx="980">
                  <c:v>0.26023537212000664</c:v>
                </c:pt>
                <c:pt idx="981">
                  <c:v>0.25648653115187575</c:v>
                </c:pt>
                <c:pt idx="982">
                  <c:v>0.25736803218126592</c:v>
                </c:pt>
                <c:pt idx="983">
                  <c:v>0.25562422744128555</c:v>
                </c:pt>
                <c:pt idx="984">
                  <c:v>0.2587778528021607</c:v>
                </c:pt>
                <c:pt idx="985">
                  <c:v>0.25850226168537443</c:v>
                </c:pt>
                <c:pt idx="986">
                  <c:v>0.2588118484196591</c:v>
                </c:pt>
                <c:pt idx="987">
                  <c:v>0.25991078192071371</c:v>
                </c:pt>
                <c:pt idx="988">
                  <c:v>0.25783132530120484</c:v>
                </c:pt>
                <c:pt idx="989">
                  <c:v>0.26250850918992513</c:v>
                </c:pt>
                <c:pt idx="990">
                  <c:v>0.26493751070022259</c:v>
                </c:pt>
                <c:pt idx="991">
                  <c:v>0.26669027802372941</c:v>
                </c:pt>
                <c:pt idx="992">
                  <c:v>0.26712205644436454</c:v>
                </c:pt>
                <c:pt idx="993">
                  <c:v>0.26274104683195593</c:v>
                </c:pt>
                <c:pt idx="994">
                  <c:v>0.26297159630492967</c:v>
                </c:pt>
                <c:pt idx="995">
                  <c:v>0.26147296722009367</c:v>
                </c:pt>
                <c:pt idx="996">
                  <c:v>0.26191913095956548</c:v>
                </c:pt>
                <c:pt idx="997">
                  <c:v>0.26314865220827111</c:v>
                </c:pt>
                <c:pt idx="998">
                  <c:v>0.26301009214567789</c:v>
                </c:pt>
                <c:pt idx="999">
                  <c:v>0.26450177935943059</c:v>
                </c:pt>
                <c:pt idx="1000">
                  <c:v>0.26539012168933429</c:v>
                </c:pt>
                <c:pt idx="1001">
                  <c:v>0.26715640691835596</c:v>
                </c:pt>
                <c:pt idx="1002">
                  <c:v>0.26392961876832843</c:v>
                </c:pt>
                <c:pt idx="1003">
                  <c:v>0.26673475071952468</c:v>
                </c:pt>
                <c:pt idx="1004">
                  <c:v>0.26534965683546652</c:v>
                </c:pt>
                <c:pt idx="1005">
                  <c:v>0.26527946253615747</c:v>
                </c:pt>
                <c:pt idx="1006">
                  <c:v>0.26191765980498377</c:v>
                </c:pt>
                <c:pt idx="1007">
                  <c:v>0.26396635274755414</c:v>
                </c:pt>
                <c:pt idx="1008">
                  <c:v>0.26550730028829167</c:v>
                </c:pt>
                <c:pt idx="1009">
                  <c:v>0.2643886522251428</c:v>
                </c:pt>
                <c:pt idx="1010">
                  <c:v>0.26501671032427065</c:v>
                </c:pt>
                <c:pt idx="1011">
                  <c:v>0.2666167384384947</c:v>
                </c:pt>
                <c:pt idx="1012">
                  <c:v>0.26959901412456161</c:v>
                </c:pt>
                <c:pt idx="1013">
                  <c:v>0.26739823672856877</c:v>
                </c:pt>
                <c:pt idx="1014">
                  <c:v>0.2676096181046676</c:v>
                </c:pt>
                <c:pt idx="1015">
                  <c:v>0.26495648190563442</c:v>
                </c:pt>
                <c:pt idx="1016">
                  <c:v>0.26586433260393871</c:v>
                </c:pt>
                <c:pt idx="1017">
                  <c:v>0.26673363163181446</c:v>
                </c:pt>
                <c:pt idx="1018">
                  <c:v>0.26526785714285717</c:v>
                </c:pt>
                <c:pt idx="1019">
                  <c:v>0.26634512325830656</c:v>
                </c:pt>
                <c:pt idx="1020">
                  <c:v>0.26627429998216512</c:v>
                </c:pt>
                <c:pt idx="1021">
                  <c:v>0.26447686386825381</c:v>
                </c:pt>
                <c:pt idx="1022">
                  <c:v>0.26478772103042814</c:v>
                </c:pt>
                <c:pt idx="1023">
                  <c:v>0.26658756959021634</c:v>
                </c:pt>
                <c:pt idx="1024">
                  <c:v>0.26631877689279498</c:v>
                </c:pt>
                <c:pt idx="1025">
                  <c:v>0.26885123813070189</c:v>
                </c:pt>
                <c:pt idx="1026">
                  <c:v>0.26893482896078613</c:v>
                </c:pt>
                <c:pt idx="1027">
                  <c:v>0.26932018971449828</c:v>
                </c:pt>
                <c:pt idx="1028">
                  <c:v>0.2728145091641877</c:v>
                </c:pt>
                <c:pt idx="1029">
                  <c:v>0.27320286766130597</c:v>
                </c:pt>
                <c:pt idx="1030">
                  <c:v>0.27209030751265084</c:v>
                </c:pt>
                <c:pt idx="1031">
                  <c:v>0.27426614481409001</c:v>
                </c:pt>
                <c:pt idx="1032">
                  <c:v>0.27384076990376205</c:v>
                </c:pt>
                <c:pt idx="1033">
                  <c:v>0.27066252002638769</c:v>
                </c:pt>
                <c:pt idx="1034">
                  <c:v>0.27025009331840238</c:v>
                </c:pt>
                <c:pt idx="1035">
                  <c:v>0.26889588736569103</c:v>
                </c:pt>
                <c:pt idx="1036">
                  <c:v>0.26825881699527909</c:v>
                </c:pt>
                <c:pt idx="1037">
                  <c:v>0.26627758526354184</c:v>
                </c:pt>
                <c:pt idx="1038">
                  <c:v>0.26630186958504332</c:v>
                </c:pt>
                <c:pt idx="1039">
                  <c:v>0.26704959883296864</c:v>
                </c:pt>
                <c:pt idx="1040">
                  <c:v>0.26889180573785865</c:v>
                </c:pt>
                <c:pt idx="1041">
                  <c:v>0.26852455960480937</c:v>
                </c:pt>
                <c:pt idx="1042">
                  <c:v>0.26484144542772858</c:v>
                </c:pt>
                <c:pt idx="1043">
                  <c:v>0.26393947884561503</c:v>
                </c:pt>
                <c:pt idx="1044">
                  <c:v>0.25982093915585602</c:v>
                </c:pt>
                <c:pt idx="1045">
                  <c:v>0.25749479213839327</c:v>
                </c:pt>
                <c:pt idx="1046">
                  <c:v>0.25851559698816778</c:v>
                </c:pt>
                <c:pt idx="1047">
                  <c:v>0.25880770954728821</c:v>
                </c:pt>
                <c:pt idx="1048">
                  <c:v>0.25697013444013356</c:v>
                </c:pt>
                <c:pt idx="1049">
                  <c:v>0.25804696708677122</c:v>
                </c:pt>
                <c:pt idx="1050">
                  <c:v>0.25909132130225809</c:v>
                </c:pt>
                <c:pt idx="1051">
                  <c:v>0.25815892160340542</c:v>
                </c:pt>
                <c:pt idx="1052">
                  <c:v>0.26153983247193013</c:v>
                </c:pt>
                <c:pt idx="1053">
                  <c:v>0.26237054085155354</c:v>
                </c:pt>
                <c:pt idx="1054">
                  <c:v>0.2627381479840496</c:v>
                </c:pt>
                <c:pt idx="1055">
                  <c:v>0.26434736186493463</c:v>
                </c:pt>
                <c:pt idx="1056">
                  <c:v>0.26365165058854767</c:v>
                </c:pt>
                <c:pt idx="1057">
                  <c:v>0.26570564157323368</c:v>
                </c:pt>
                <c:pt idx="1058">
                  <c:v>0.26614821591948767</c:v>
                </c:pt>
                <c:pt idx="1059">
                  <c:v>0.26889441222498389</c:v>
                </c:pt>
                <c:pt idx="1060">
                  <c:v>0.26867325270058168</c:v>
                </c:pt>
                <c:pt idx="1061">
                  <c:v>0.2674117864400517</c:v>
                </c:pt>
                <c:pt idx="1062">
                  <c:v>0.26781640660644218</c:v>
                </c:pt>
                <c:pt idx="1063">
                  <c:v>0.26696420439019947</c:v>
                </c:pt>
                <c:pt idx="1064">
                  <c:v>0.26668520578420468</c:v>
                </c:pt>
                <c:pt idx="1065">
                  <c:v>0.26662326792523017</c:v>
                </c:pt>
                <c:pt idx="1066">
                  <c:v>0.26885735623599699</c:v>
                </c:pt>
                <c:pt idx="1067">
                  <c:v>0.26703307116459774</c:v>
                </c:pt>
                <c:pt idx="1068">
                  <c:v>0.26864262790258636</c:v>
                </c:pt>
                <c:pt idx="1069">
                  <c:v>0.26874465456618835</c:v>
                </c:pt>
                <c:pt idx="1070">
                  <c:v>0.26735916151974548</c:v>
                </c:pt>
                <c:pt idx="1071">
                  <c:v>0.26787579527110433</c:v>
                </c:pt>
                <c:pt idx="1072">
                  <c:v>0.26683126008926028</c:v>
                </c:pt>
                <c:pt idx="1073">
                  <c:v>0.26507468191038175</c:v>
                </c:pt>
                <c:pt idx="1074">
                  <c:v>0.26399926920617522</c:v>
                </c:pt>
                <c:pt idx="1075">
                  <c:v>0.26305347641807197</c:v>
                </c:pt>
                <c:pt idx="1076">
                  <c:v>0.26450200656694639</c:v>
                </c:pt>
                <c:pt idx="1077">
                  <c:v>0.2641065120912961</c:v>
                </c:pt>
                <c:pt idx="1078">
                  <c:v>0.2656869816083664</c:v>
                </c:pt>
                <c:pt idx="1079">
                  <c:v>0.26704341585934693</c:v>
                </c:pt>
                <c:pt idx="1080">
                  <c:v>0.26472675656493966</c:v>
                </c:pt>
                <c:pt idx="1081">
                  <c:v>0.26577896138482021</c:v>
                </c:pt>
                <c:pt idx="1082">
                  <c:v>0.26724442872302795</c:v>
                </c:pt>
                <c:pt idx="1083">
                  <c:v>0.26625386996904027</c:v>
                </c:pt>
                <c:pt idx="1084">
                  <c:v>0.26615699173259849</c:v>
                </c:pt>
                <c:pt idx="1085">
                  <c:v>0.26565099378338153</c:v>
                </c:pt>
                <c:pt idx="1086">
                  <c:v>0.26636251974030528</c:v>
                </c:pt>
                <c:pt idx="1087">
                  <c:v>0.26811849761946749</c:v>
                </c:pt>
                <c:pt idx="1088">
                  <c:v>0.2688888888888889</c:v>
                </c:pt>
                <c:pt idx="1089">
                  <c:v>0.26702665040933637</c:v>
                </c:pt>
                <c:pt idx="1090">
                  <c:v>0.26629911612846768</c:v>
                </c:pt>
                <c:pt idx="1091">
                  <c:v>0.26755036190808407</c:v>
                </c:pt>
                <c:pt idx="1092">
                  <c:v>0.26705687079584173</c:v>
                </c:pt>
                <c:pt idx="1093">
                  <c:v>0.26715149391045301</c:v>
                </c:pt>
                <c:pt idx="1094">
                  <c:v>0.26603263240554925</c:v>
                </c:pt>
                <c:pt idx="1095">
                  <c:v>0.26540659340659339</c:v>
                </c:pt>
                <c:pt idx="1096">
                  <c:v>0.264994829369183</c:v>
                </c:pt>
                <c:pt idx="1097">
                  <c:v>0.26398345255537359</c:v>
                </c:pt>
                <c:pt idx="1098">
                  <c:v>0.26482008801449652</c:v>
                </c:pt>
                <c:pt idx="1099">
                  <c:v>0.26402951776214173</c:v>
                </c:pt>
                <c:pt idx="1100">
                  <c:v>0.26395199314187739</c:v>
                </c:pt>
                <c:pt idx="1101">
                  <c:v>0.26373814203914192</c:v>
                </c:pt>
                <c:pt idx="1102">
                  <c:v>0.26356852103120759</c:v>
                </c:pt>
                <c:pt idx="1103">
                  <c:v>0.26408990294568363</c:v>
                </c:pt>
                <c:pt idx="1104">
                  <c:v>0.2646559048428207</c:v>
                </c:pt>
                <c:pt idx="1105">
                  <c:v>0.26580994250929996</c:v>
                </c:pt>
                <c:pt idx="1106">
                  <c:v>0.26428510237299752</c:v>
                </c:pt>
                <c:pt idx="1107">
                  <c:v>0.26418936116060066</c:v>
                </c:pt>
                <c:pt idx="1108">
                  <c:v>0.26428510962498941</c:v>
                </c:pt>
                <c:pt idx="1109">
                  <c:v>0.26387832699619773</c:v>
                </c:pt>
                <c:pt idx="1110">
                  <c:v>0.26453243470935128</c:v>
                </c:pt>
                <c:pt idx="1111">
                  <c:v>0.26372978436657679</c:v>
                </c:pt>
                <c:pt idx="1112">
                  <c:v>0.2628822436222335</c:v>
                </c:pt>
                <c:pt idx="1113">
                  <c:v>0.26435810810810811</c:v>
                </c:pt>
                <c:pt idx="1114">
                  <c:v>0.26306017385433372</c:v>
                </c:pt>
                <c:pt idx="1115">
                  <c:v>0.26297139964565935</c:v>
                </c:pt>
                <c:pt idx="1116">
                  <c:v>0.2633913625711416</c:v>
                </c:pt>
                <c:pt idx="1117">
                  <c:v>0.2625260525218841</c:v>
                </c:pt>
                <c:pt idx="1118">
                  <c:v>0.25879273679044656</c:v>
                </c:pt>
                <c:pt idx="1119">
                  <c:v>0.25625356473559846</c:v>
                </c:pt>
                <c:pt idx="1120">
                  <c:v>0.25610253898277413</c:v>
                </c:pt>
                <c:pt idx="1121">
                  <c:v>0.25688676918016612</c:v>
                </c:pt>
                <c:pt idx="1122">
                  <c:v>0.25577395577395579</c:v>
                </c:pt>
                <c:pt idx="1123">
                  <c:v>0.25748109174613615</c:v>
                </c:pt>
                <c:pt idx="1124">
                  <c:v>0.25732113144758734</c:v>
                </c:pt>
                <c:pt idx="1125">
                  <c:v>0.25776889111055568</c:v>
                </c:pt>
                <c:pt idx="1126">
                  <c:v>0.25803994583615436</c:v>
                </c:pt>
                <c:pt idx="1127">
                  <c:v>0.2583319235323972</c:v>
                </c:pt>
                <c:pt idx="1128">
                  <c:v>0.25816938979659887</c:v>
                </c:pt>
                <c:pt idx="1129">
                  <c:v>0.25771053287887602</c:v>
                </c:pt>
                <c:pt idx="1130">
                  <c:v>0.25800815375655212</c:v>
                </c:pt>
                <c:pt idx="1131">
                  <c:v>0.25799915576192484</c:v>
                </c:pt>
                <c:pt idx="1132">
                  <c:v>0.25665557404326123</c:v>
                </c:pt>
                <c:pt idx="1133">
                  <c:v>0.25740740740740742</c:v>
                </c:pt>
                <c:pt idx="1134">
                  <c:v>0.25637797918764688</c:v>
                </c:pt>
                <c:pt idx="1135">
                  <c:v>0.25546459616845302</c:v>
                </c:pt>
                <c:pt idx="1136">
                  <c:v>0.25493760846211055</c:v>
                </c:pt>
                <c:pt idx="1137">
                  <c:v>0.25367167101827676</c:v>
                </c:pt>
                <c:pt idx="1138">
                  <c:v>0.25299047929042234</c:v>
                </c:pt>
                <c:pt idx="1139">
                  <c:v>0.25162919517758225</c:v>
                </c:pt>
                <c:pt idx="1140">
                  <c:v>0.25164862004396321</c:v>
                </c:pt>
                <c:pt idx="1141">
                  <c:v>0.2509733939000649</c:v>
                </c:pt>
                <c:pt idx="1142">
                  <c:v>0.25040400775694893</c:v>
                </c:pt>
                <c:pt idx="1143">
                  <c:v>0.25136568123393316</c:v>
                </c:pt>
                <c:pt idx="1144">
                  <c:v>0.25160565189466921</c:v>
                </c:pt>
                <c:pt idx="1145">
                  <c:v>0.25395042913291088</c:v>
                </c:pt>
                <c:pt idx="1146">
                  <c:v>0.25431103948428685</c:v>
                </c:pt>
                <c:pt idx="1147">
                  <c:v>0.25460663355231533</c:v>
                </c:pt>
                <c:pt idx="1148">
                  <c:v>0.25478680611423976</c:v>
                </c:pt>
                <c:pt idx="1149">
                  <c:v>0.25409309791332263</c:v>
                </c:pt>
                <c:pt idx="1150">
                  <c:v>0.25185421484966902</c:v>
                </c:pt>
                <c:pt idx="1151">
                  <c:v>0.25178883765304499</c:v>
                </c:pt>
                <c:pt idx="1152">
                  <c:v>0.25199044585987262</c:v>
                </c:pt>
                <c:pt idx="1153">
                  <c:v>0.25141265419816949</c:v>
                </c:pt>
                <c:pt idx="1154">
                  <c:v>0.25121195263450685</c:v>
                </c:pt>
                <c:pt idx="1155">
                  <c:v>0.25111181702668361</c:v>
                </c:pt>
                <c:pt idx="1156">
                  <c:v>0.25063633471205854</c:v>
                </c:pt>
                <c:pt idx="1157">
                  <c:v>0.25049701789264411</c:v>
                </c:pt>
                <c:pt idx="1158">
                  <c:v>0.25021645021645023</c:v>
                </c:pt>
                <c:pt idx="1159">
                  <c:v>0.25114191211214365</c:v>
                </c:pt>
                <c:pt idx="1160">
                  <c:v>0.25039172673143217</c:v>
                </c:pt>
                <c:pt idx="1161">
                  <c:v>0.2519036031085643</c:v>
                </c:pt>
                <c:pt idx="1162">
                  <c:v>0.25224162340726758</c:v>
                </c:pt>
                <c:pt idx="1163">
                  <c:v>0.25185068514726727</c:v>
                </c:pt>
                <c:pt idx="1164">
                  <c:v>0.25221690339794395</c:v>
                </c:pt>
                <c:pt idx="1165">
                  <c:v>0.2512832477834811</c:v>
                </c:pt>
                <c:pt idx="1166">
                  <c:v>0.25037002414894444</c:v>
                </c:pt>
                <c:pt idx="1167">
                  <c:v>0.24887857695282287</c:v>
                </c:pt>
                <c:pt idx="1168">
                  <c:v>0.24938233477455216</c:v>
                </c:pt>
                <c:pt idx="1169">
                  <c:v>0.25013645224171538</c:v>
                </c:pt>
                <c:pt idx="1170">
                  <c:v>0.25109306683322918</c:v>
                </c:pt>
                <c:pt idx="1171">
                  <c:v>0.25075952325309647</c:v>
                </c:pt>
                <c:pt idx="1172">
                  <c:v>0.24903175832687838</c:v>
                </c:pt>
                <c:pt idx="1173">
                  <c:v>0.24889680266315709</c:v>
                </c:pt>
                <c:pt idx="1174">
                  <c:v>0.24762859566592121</c:v>
                </c:pt>
                <c:pt idx="1175">
                  <c:v>0.24763443341795519</c:v>
                </c:pt>
                <c:pt idx="1176">
                  <c:v>0.24749451926088317</c:v>
                </c:pt>
                <c:pt idx="1177">
                  <c:v>0.2461921044451352</c:v>
                </c:pt>
                <c:pt idx="1178">
                  <c:v>0.24667278568150525</c:v>
                </c:pt>
                <c:pt idx="1179">
                  <c:v>0.24630239865123763</c:v>
                </c:pt>
                <c:pt idx="1180">
                  <c:v>0.24606208900443494</c:v>
                </c:pt>
                <c:pt idx="1181">
                  <c:v>0.24651162790697673</c:v>
                </c:pt>
                <c:pt idx="1182">
                  <c:v>0.24460104569220278</c:v>
                </c:pt>
                <c:pt idx="1183">
                  <c:v>0.24417288979407106</c:v>
                </c:pt>
                <c:pt idx="1184">
                  <c:v>0.24419747486202462</c:v>
                </c:pt>
                <c:pt idx="1185">
                  <c:v>0.24418077388149942</c:v>
                </c:pt>
                <c:pt idx="1186">
                  <c:v>0.24325745623920064</c:v>
                </c:pt>
                <c:pt idx="1187">
                  <c:v>0.24349846361387995</c:v>
                </c:pt>
                <c:pt idx="1188">
                  <c:v>0.24374107209984214</c:v>
                </c:pt>
                <c:pt idx="1189">
                  <c:v>0.2434815091520359</c:v>
                </c:pt>
                <c:pt idx="1190">
                  <c:v>0.24379888268156422</c:v>
                </c:pt>
                <c:pt idx="1191">
                  <c:v>0.24388612205456034</c:v>
                </c:pt>
                <c:pt idx="1192">
                  <c:v>0.24508837138739284</c:v>
                </c:pt>
                <c:pt idx="1193">
                  <c:v>0.24423752098916193</c:v>
                </c:pt>
                <c:pt idx="1194">
                  <c:v>0.24524555105781715</c:v>
                </c:pt>
                <c:pt idx="1195">
                  <c:v>0.24416232146905464</c:v>
                </c:pt>
                <c:pt idx="1196">
                  <c:v>0.24536237326323695</c:v>
                </c:pt>
                <c:pt idx="1197">
                  <c:v>0.24753685175284498</c:v>
                </c:pt>
                <c:pt idx="1198">
                  <c:v>0.24777074918070266</c:v>
                </c:pt>
                <c:pt idx="1199">
                  <c:v>0.24859518993032143</c:v>
                </c:pt>
                <c:pt idx="1200">
                  <c:v>0.2500943609873934</c:v>
                </c:pt>
                <c:pt idx="1201">
                  <c:v>0.25017119379137182</c:v>
                </c:pt>
                <c:pt idx="1202">
                  <c:v>0.24935887765877204</c:v>
                </c:pt>
                <c:pt idx="1203">
                  <c:v>0.2500944180074024</c:v>
                </c:pt>
                <c:pt idx="1204">
                  <c:v>0.25080806526088967</c:v>
                </c:pt>
                <c:pt idx="1205">
                  <c:v>0.24992357077346378</c:v>
                </c:pt>
                <c:pt idx="1206">
                  <c:v>0.25021145713187232</c:v>
                </c:pt>
                <c:pt idx="1207">
                  <c:v>0.25015556938394523</c:v>
                </c:pt>
                <c:pt idx="1208">
                  <c:v>0.25043588524330324</c:v>
                </c:pt>
                <c:pt idx="1209">
                  <c:v>0.25005866249511144</c:v>
                </c:pt>
                <c:pt idx="1210">
                  <c:v>0.25023481527864744</c:v>
                </c:pt>
                <c:pt idx="1211">
                  <c:v>0.24849699398797595</c:v>
                </c:pt>
                <c:pt idx="1212">
                  <c:v>0.24920720860081988</c:v>
                </c:pt>
                <c:pt idx="1213">
                  <c:v>0.24834181706000311</c:v>
                </c:pt>
                <c:pt idx="1214">
                  <c:v>0.2488922841864018</c:v>
                </c:pt>
                <c:pt idx="1215">
                  <c:v>0.2488194973343488</c:v>
                </c:pt>
                <c:pt idx="1216">
                  <c:v>0.24935104596121543</c:v>
                </c:pt>
                <c:pt idx="1217">
                  <c:v>0.2491278628848779</c:v>
                </c:pt>
                <c:pt idx="1218">
                  <c:v>0.24922798825035777</c:v>
                </c:pt>
                <c:pt idx="1219">
                  <c:v>0.24971717324081755</c:v>
                </c:pt>
                <c:pt idx="1220">
                  <c:v>0.24994367254975591</c:v>
                </c:pt>
                <c:pt idx="1221">
                  <c:v>0.25123818099954975</c:v>
                </c:pt>
                <c:pt idx="1222">
                  <c:v>0.25015010507355145</c:v>
                </c:pt>
                <c:pt idx="1223">
                  <c:v>0.24988777495136913</c:v>
                </c:pt>
                <c:pt idx="1224">
                  <c:v>0.25007500750075012</c:v>
                </c:pt>
                <c:pt idx="1225">
                  <c:v>0.25079030558482612</c:v>
                </c:pt>
                <c:pt idx="1226">
                  <c:v>0.25298203231164124</c:v>
                </c:pt>
                <c:pt idx="1227">
                  <c:v>0.2545827945538906</c:v>
                </c:pt>
                <c:pt idx="1228">
                  <c:v>0.25437395405446522</c:v>
                </c:pt>
                <c:pt idx="1229">
                  <c:v>0.25554879902705985</c:v>
                </c:pt>
                <c:pt idx="1230">
                  <c:v>0.25689185095425632</c:v>
                </c:pt>
                <c:pt idx="1231">
                  <c:v>0.25689338235294118</c:v>
                </c:pt>
                <c:pt idx="1232">
                  <c:v>0.25755844947071815</c:v>
                </c:pt>
                <c:pt idx="1233">
                  <c:v>0.25657400450788881</c:v>
                </c:pt>
                <c:pt idx="1234">
                  <c:v>0.2560173419046195</c:v>
                </c:pt>
                <c:pt idx="1235">
                  <c:v>0.2565848548338821</c:v>
                </c:pt>
                <c:pt idx="1236">
                  <c:v>0.25736330588322576</c:v>
                </c:pt>
                <c:pt idx="1237">
                  <c:v>0.25856858553843887</c:v>
                </c:pt>
                <c:pt idx="1238">
                  <c:v>0.25905517596062005</c:v>
                </c:pt>
                <c:pt idx="1239">
                  <c:v>0.25830096019936966</c:v>
                </c:pt>
                <c:pt idx="1240">
                  <c:v>0.26134194685068274</c:v>
                </c:pt>
                <c:pt idx="1241">
                  <c:v>0.26162233846607236</c:v>
                </c:pt>
                <c:pt idx="1242">
                  <c:v>0.26314618408366086</c:v>
                </c:pt>
                <c:pt idx="1243">
                  <c:v>0.26382755781752859</c:v>
                </c:pt>
                <c:pt idx="1244">
                  <c:v>0.26453055141579734</c:v>
                </c:pt>
                <c:pt idx="1245">
                  <c:v>0.26499406175771972</c:v>
                </c:pt>
                <c:pt idx="1246">
                  <c:v>0.26437035401486714</c:v>
                </c:pt>
                <c:pt idx="1247">
                  <c:v>0.26673609044927105</c:v>
                </c:pt>
                <c:pt idx="1248">
                  <c:v>0.26791530944625402</c:v>
                </c:pt>
                <c:pt idx="1249">
                  <c:v>0.26917338108027455</c:v>
                </c:pt>
                <c:pt idx="1250">
                  <c:v>0.27134169231924321</c:v>
                </c:pt>
                <c:pt idx="1251">
                  <c:v>0.27138244349327928</c:v>
                </c:pt>
                <c:pt idx="1252">
                  <c:v>0.27106281631437928</c:v>
                </c:pt>
                <c:pt idx="1253">
                  <c:v>0.26982476982476983</c:v>
                </c:pt>
                <c:pt idx="1254">
                  <c:v>0.26974028890053137</c:v>
                </c:pt>
                <c:pt idx="1255">
                  <c:v>0.27010449795547481</c:v>
                </c:pt>
                <c:pt idx="1256">
                  <c:v>0.26957180750284199</c:v>
                </c:pt>
                <c:pt idx="1257">
                  <c:v>0.26905355389379865</c:v>
                </c:pt>
                <c:pt idx="1258">
                  <c:v>0.26819548872180454</c:v>
                </c:pt>
                <c:pt idx="1259">
                  <c:v>0.2673207999400794</c:v>
                </c:pt>
                <c:pt idx="1260">
                  <c:v>0.26767976278724981</c:v>
                </c:pt>
                <c:pt idx="1261">
                  <c:v>0.27003867445211194</c:v>
                </c:pt>
                <c:pt idx="1262">
                  <c:v>0.26971836331890992</c:v>
                </c:pt>
                <c:pt idx="1263">
                  <c:v>0.26982057966569545</c:v>
                </c:pt>
                <c:pt idx="1264">
                  <c:v>0.27105772956218516</c:v>
                </c:pt>
                <c:pt idx="1265">
                  <c:v>0.27178970223325061</c:v>
                </c:pt>
                <c:pt idx="1266">
                  <c:v>0.27324404298395893</c:v>
                </c:pt>
                <c:pt idx="1267">
                  <c:v>0.27403400309119008</c:v>
                </c:pt>
                <c:pt idx="1268">
                  <c:v>0.27280564263322887</c:v>
                </c:pt>
                <c:pt idx="1269">
                  <c:v>0.27392325763508218</c:v>
                </c:pt>
                <c:pt idx="1270">
                  <c:v>0.27281163006495518</c:v>
                </c:pt>
                <c:pt idx="1271">
                  <c:v>0.27397260273972601</c:v>
                </c:pt>
                <c:pt idx="1272">
                  <c:v>0.27384131971720344</c:v>
                </c:pt>
                <c:pt idx="1273">
                  <c:v>0.27367178276269188</c:v>
                </c:pt>
                <c:pt idx="1274">
                  <c:v>0.27501957713390757</c:v>
                </c:pt>
                <c:pt idx="1275">
                  <c:v>0.27300115874855163</c:v>
                </c:pt>
                <c:pt idx="1276">
                  <c:v>0.27302401492189327</c:v>
                </c:pt>
                <c:pt idx="1277">
                  <c:v>0.2734996102883866</c:v>
                </c:pt>
                <c:pt idx="1278">
                  <c:v>0.27348000946297613</c:v>
                </c:pt>
                <c:pt idx="1279">
                  <c:v>0.27247147100203223</c:v>
                </c:pt>
                <c:pt idx="1280">
                  <c:v>0.27274130082555359</c:v>
                </c:pt>
                <c:pt idx="1281">
                  <c:v>0.2709608323133415</c:v>
                </c:pt>
                <c:pt idx="1282">
                  <c:v>0.26922785481548839</c:v>
                </c:pt>
                <c:pt idx="1283">
                  <c:v>0.26851851851851855</c:v>
                </c:pt>
                <c:pt idx="1284">
                  <c:v>0.2679919288543457</c:v>
                </c:pt>
                <c:pt idx="1285">
                  <c:v>0.26841830260506083</c:v>
                </c:pt>
                <c:pt idx="1286">
                  <c:v>0.26551418439716307</c:v>
                </c:pt>
                <c:pt idx="1287">
                  <c:v>0.26622023809523809</c:v>
                </c:pt>
                <c:pt idx="1288">
                  <c:v>0.26740925968023033</c:v>
                </c:pt>
                <c:pt idx="1289">
                  <c:v>0.2685692541856925</c:v>
                </c:pt>
                <c:pt idx="1290">
                  <c:v>0.26873483009708737</c:v>
                </c:pt>
                <c:pt idx="1291">
                  <c:v>0.27014435194378672</c:v>
                </c:pt>
                <c:pt idx="1292">
                  <c:v>0.26721846761333434</c:v>
                </c:pt>
                <c:pt idx="1293">
                  <c:v>0.26743740908046854</c:v>
                </c:pt>
                <c:pt idx="1294">
                  <c:v>0.26550139380697663</c:v>
                </c:pt>
                <c:pt idx="1295">
                  <c:v>0.26475687900490008</c:v>
                </c:pt>
                <c:pt idx="1296">
                  <c:v>0.26507547029518919</c:v>
                </c:pt>
                <c:pt idx="1297">
                  <c:v>0.26445237033734581</c:v>
                </c:pt>
                <c:pt idx="1298">
                  <c:v>0.26316969289396991</c:v>
                </c:pt>
                <c:pt idx="1299">
                  <c:v>0.26205655141378531</c:v>
                </c:pt>
                <c:pt idx="1300">
                  <c:v>0.26286370597243491</c:v>
                </c:pt>
                <c:pt idx="1301">
                  <c:v>0.26340039932422055</c:v>
                </c:pt>
                <c:pt idx="1302">
                  <c:v>0.26382123250599238</c:v>
                </c:pt>
                <c:pt idx="1303">
                  <c:v>0.26044416834912254</c:v>
                </c:pt>
                <c:pt idx="1304">
                  <c:v>0.26153478364809946</c:v>
                </c:pt>
                <c:pt idx="1305">
                  <c:v>0.26060077672980902</c:v>
                </c:pt>
                <c:pt idx="1306">
                  <c:v>0.26251455180442373</c:v>
                </c:pt>
                <c:pt idx="1307">
                  <c:v>0.26490672884743505</c:v>
                </c:pt>
                <c:pt idx="1308">
                  <c:v>0.26884019241047569</c:v>
                </c:pt>
                <c:pt idx="1309">
                  <c:v>0.26625808648280558</c:v>
                </c:pt>
                <c:pt idx="1310">
                  <c:v>0.26680915486686257</c:v>
                </c:pt>
                <c:pt idx="1311">
                  <c:v>0.26702463138157334</c:v>
                </c:pt>
                <c:pt idx="1312">
                  <c:v>0.26786318997629527</c:v>
                </c:pt>
                <c:pt idx="1313">
                  <c:v>0.26670535566241088</c:v>
                </c:pt>
                <c:pt idx="1314">
                  <c:v>0.26875156785684423</c:v>
                </c:pt>
                <c:pt idx="1315">
                  <c:v>0.26882259547087828</c:v>
                </c:pt>
                <c:pt idx="1316">
                  <c:v>0.27167932931621691</c:v>
                </c:pt>
                <c:pt idx="1317">
                  <c:v>0.27547940340909094</c:v>
                </c:pt>
                <c:pt idx="1318">
                  <c:v>0.2750820544664242</c:v>
                </c:pt>
                <c:pt idx="1319">
                  <c:v>0.27499141188594989</c:v>
                </c:pt>
                <c:pt idx="1320">
                  <c:v>0.27430555555555558</c:v>
                </c:pt>
                <c:pt idx="1321">
                  <c:v>0.27382180942552459</c:v>
                </c:pt>
                <c:pt idx="1322">
                  <c:v>0.27328981944562181</c:v>
                </c:pt>
                <c:pt idx="1323">
                  <c:v>0.27241265655899805</c:v>
                </c:pt>
                <c:pt idx="1324">
                  <c:v>0.27260026298487838</c:v>
                </c:pt>
                <c:pt idx="1325">
                  <c:v>0.2732776959581083</c:v>
                </c:pt>
                <c:pt idx="1326">
                  <c:v>0.27435091781048454</c:v>
                </c:pt>
                <c:pt idx="1327">
                  <c:v>0.2753500212134069</c:v>
                </c:pt>
                <c:pt idx="1328">
                  <c:v>0.27805795367125397</c:v>
                </c:pt>
                <c:pt idx="1329">
                  <c:v>0.27691412419985034</c:v>
                </c:pt>
                <c:pt idx="1330">
                  <c:v>0.27679771505376344</c:v>
                </c:pt>
                <c:pt idx="1331">
                  <c:v>0.27579365079365076</c:v>
                </c:pt>
                <c:pt idx="1332">
                  <c:v>0.27496357246935799</c:v>
                </c:pt>
                <c:pt idx="1333">
                  <c:v>0.27526753864447084</c:v>
                </c:pt>
                <c:pt idx="1334">
                  <c:v>0.27410572170562114</c:v>
                </c:pt>
                <c:pt idx="1335">
                  <c:v>0.27192621263279254</c:v>
                </c:pt>
                <c:pt idx="1336">
                  <c:v>0.27172481895984202</c:v>
                </c:pt>
                <c:pt idx="1337">
                  <c:v>0.2718809741501122</c:v>
                </c:pt>
                <c:pt idx="1338">
                  <c:v>0.2746941832404094</c:v>
                </c:pt>
                <c:pt idx="1339">
                  <c:v>0.27540084026408301</c:v>
                </c:pt>
                <c:pt idx="1340">
                  <c:v>0.27884104199893672</c:v>
                </c:pt>
                <c:pt idx="1341">
                  <c:v>0.27725911573013917</c:v>
                </c:pt>
                <c:pt idx="1342">
                  <c:v>0.27529249827942187</c:v>
                </c:pt>
                <c:pt idx="1343">
                  <c:v>0.27641653905053598</c:v>
                </c:pt>
                <c:pt idx="1344">
                  <c:v>0.27729049066435085</c:v>
                </c:pt>
                <c:pt idx="1345">
                  <c:v>0.27694959069366654</c:v>
                </c:pt>
                <c:pt idx="1346">
                  <c:v>0.28042421564295184</c:v>
                </c:pt>
                <c:pt idx="1347">
                  <c:v>0.27945055944692077</c:v>
                </c:pt>
                <c:pt idx="1348">
                  <c:v>0.27639309239807724</c:v>
                </c:pt>
                <c:pt idx="1349">
                  <c:v>0.27573850725397658</c:v>
                </c:pt>
                <c:pt idx="1350">
                  <c:v>0.27410078118293418</c:v>
                </c:pt>
                <c:pt idx="1351">
                  <c:v>0.27568922305764409</c:v>
                </c:pt>
                <c:pt idx="1352">
                  <c:v>0.27287171767854157</c:v>
                </c:pt>
                <c:pt idx="1353">
                  <c:v>0.27218045112781952</c:v>
                </c:pt>
                <c:pt idx="1354">
                  <c:v>0.26997929606625259</c:v>
                </c:pt>
                <c:pt idx="1355">
                  <c:v>0.27026802754958096</c:v>
                </c:pt>
                <c:pt idx="1356">
                  <c:v>0.26825487476544019</c:v>
                </c:pt>
                <c:pt idx="1357">
                  <c:v>0.26873492472760541</c:v>
                </c:pt>
                <c:pt idx="1358">
                  <c:v>0.26554087126774351</c:v>
                </c:pt>
                <c:pt idx="1359">
                  <c:v>0.26822422191034428</c:v>
                </c:pt>
                <c:pt idx="1360">
                  <c:v>0.26680914022686175</c:v>
                </c:pt>
                <c:pt idx="1361">
                  <c:v>0.26708074534161491</c:v>
                </c:pt>
                <c:pt idx="1362">
                  <c:v>0.2678301059845406</c:v>
                </c:pt>
                <c:pt idx="1363">
                  <c:v>0.2676147907354734</c:v>
                </c:pt>
                <c:pt idx="1364">
                  <c:v>0.26846339501206756</c:v>
                </c:pt>
                <c:pt idx="1365">
                  <c:v>0.2657233926766695</c:v>
                </c:pt>
                <c:pt idx="1366">
                  <c:v>0.26601866251944012</c:v>
                </c:pt>
                <c:pt idx="1367">
                  <c:v>0.26741035856573708</c:v>
                </c:pt>
                <c:pt idx="1368">
                  <c:v>0.26983606557377049</c:v>
                </c:pt>
                <c:pt idx="1369">
                  <c:v>0.26727961932413907</c:v>
                </c:pt>
                <c:pt idx="1370">
                  <c:v>0.26534653465346536</c:v>
                </c:pt>
                <c:pt idx="1371">
                  <c:v>0.26450430347465731</c:v>
                </c:pt>
                <c:pt idx="1372">
                  <c:v>0.26595913194994453</c:v>
                </c:pt>
                <c:pt idx="1373">
                  <c:v>0.26579605880512985</c:v>
                </c:pt>
                <c:pt idx="1374">
                  <c:v>0.26802533290029229</c:v>
                </c:pt>
                <c:pt idx="1375">
                  <c:v>0.26930501930501932</c:v>
                </c:pt>
                <c:pt idx="1376">
                  <c:v>0.26898784146534027</c:v>
                </c:pt>
                <c:pt idx="1377">
                  <c:v>0.26972740315638455</c:v>
                </c:pt>
                <c:pt idx="1378">
                  <c:v>0.26903553299492389</c:v>
                </c:pt>
                <c:pt idx="1379">
                  <c:v>0.26813346228239848</c:v>
                </c:pt>
                <c:pt idx="1380">
                  <c:v>0.26959298992711489</c:v>
                </c:pt>
                <c:pt idx="1381">
                  <c:v>0.26930644367929168</c:v>
                </c:pt>
                <c:pt idx="1382">
                  <c:v>0.26926291158281801</c:v>
                </c:pt>
                <c:pt idx="1383">
                  <c:v>0.27099588891685544</c:v>
                </c:pt>
                <c:pt idx="1384">
                  <c:v>0.27307824296499655</c:v>
                </c:pt>
                <c:pt idx="1385">
                  <c:v>0.27256317689530685</c:v>
                </c:pt>
                <c:pt idx="1386">
                  <c:v>0.27199064405646983</c:v>
                </c:pt>
                <c:pt idx="1387">
                  <c:v>0.27238650562265726</c:v>
                </c:pt>
                <c:pt idx="1388">
                  <c:v>0.27106168493479482</c:v>
                </c:pt>
                <c:pt idx="1389">
                  <c:v>0.27150516123869728</c:v>
                </c:pt>
                <c:pt idx="1390">
                  <c:v>0.26838058625660738</c:v>
                </c:pt>
                <c:pt idx="1391">
                  <c:v>0.2659641895103787</c:v>
                </c:pt>
                <c:pt idx="1392">
                  <c:v>0.26698875336607003</c:v>
                </c:pt>
                <c:pt idx="1393">
                  <c:v>0.26797127751913519</c:v>
                </c:pt>
                <c:pt idx="1394">
                  <c:v>0.26889874949576442</c:v>
                </c:pt>
                <c:pt idx="1395">
                  <c:v>0.26830622768742562</c:v>
                </c:pt>
                <c:pt idx="1396">
                  <c:v>0.26906046212060225</c:v>
                </c:pt>
                <c:pt idx="1397">
                  <c:v>0.27110930516050386</c:v>
                </c:pt>
                <c:pt idx="1398">
                  <c:v>0.27386232955478895</c:v>
                </c:pt>
                <c:pt idx="1399">
                  <c:v>0.27588182338980277</c:v>
                </c:pt>
                <c:pt idx="1400">
                  <c:v>0.27477588617484988</c:v>
                </c:pt>
                <c:pt idx="1401">
                  <c:v>0.27774544849945959</c:v>
                </c:pt>
                <c:pt idx="1402">
                  <c:v>0.27523602033405953</c:v>
                </c:pt>
                <c:pt idx="1403">
                  <c:v>0.27647579930740113</c:v>
                </c:pt>
                <c:pt idx="1404">
                  <c:v>0.27604374550969907</c:v>
                </c:pt>
                <c:pt idx="1405">
                  <c:v>0.27533823878471397</c:v>
                </c:pt>
                <c:pt idx="1406">
                  <c:v>0.27575302395446283</c:v>
                </c:pt>
                <c:pt idx="1407">
                  <c:v>0.27637587118481133</c:v>
                </c:pt>
                <c:pt idx="1408">
                  <c:v>0.27553124008880431</c:v>
                </c:pt>
                <c:pt idx="1409">
                  <c:v>0.27641434262948206</c:v>
                </c:pt>
                <c:pt idx="1410">
                  <c:v>0.27560784313725489</c:v>
                </c:pt>
                <c:pt idx="1411">
                  <c:v>0.27384494909945184</c:v>
                </c:pt>
                <c:pt idx="1412">
                  <c:v>0.27389878163074044</c:v>
                </c:pt>
                <c:pt idx="1413">
                  <c:v>0.27507634484378674</c:v>
                </c:pt>
                <c:pt idx="1414">
                  <c:v>0.27487892516794249</c:v>
                </c:pt>
                <c:pt idx="1415">
                  <c:v>0.27452954387051809</c:v>
                </c:pt>
                <c:pt idx="1416">
                  <c:v>0.27461300309597525</c:v>
                </c:pt>
                <c:pt idx="1417">
                  <c:v>0.27480503436028109</c:v>
                </c:pt>
                <c:pt idx="1418">
                  <c:v>0.27499223843526854</c:v>
                </c:pt>
                <c:pt idx="1419">
                  <c:v>0.27563012215865162</c:v>
                </c:pt>
                <c:pt idx="1420">
                  <c:v>0.27414544620325759</c:v>
                </c:pt>
                <c:pt idx="1421">
                  <c:v>0.2727065267001369</c:v>
                </c:pt>
                <c:pt idx="1422">
                  <c:v>0.27254067203892357</c:v>
                </c:pt>
                <c:pt idx="1423">
                  <c:v>0.27118000151964133</c:v>
                </c:pt>
                <c:pt idx="1424">
                  <c:v>0.27156549520766776</c:v>
                </c:pt>
                <c:pt idx="1425">
                  <c:v>0.27127338563669284</c:v>
                </c:pt>
                <c:pt idx="1426">
                  <c:v>0.27145890203215045</c:v>
                </c:pt>
                <c:pt idx="1427">
                  <c:v>0.27173418297678653</c:v>
                </c:pt>
                <c:pt idx="1428">
                  <c:v>0.27228438760752077</c:v>
                </c:pt>
                <c:pt idx="1429">
                  <c:v>0.27261650929028325</c:v>
                </c:pt>
                <c:pt idx="1430">
                  <c:v>0.27289197554163208</c:v>
                </c:pt>
                <c:pt idx="1431">
                  <c:v>0.27140488393126316</c:v>
                </c:pt>
                <c:pt idx="1432">
                  <c:v>0.26921361676824734</c:v>
                </c:pt>
                <c:pt idx="1433">
                  <c:v>0.26790628486426188</c:v>
                </c:pt>
                <c:pt idx="1434">
                  <c:v>0.26819496995326064</c:v>
                </c:pt>
                <c:pt idx="1435">
                  <c:v>0.26740143501738295</c:v>
                </c:pt>
                <c:pt idx="1436">
                  <c:v>0.26566193853427894</c:v>
                </c:pt>
                <c:pt idx="1437">
                  <c:v>0.2665227746353081</c:v>
                </c:pt>
                <c:pt idx="1438">
                  <c:v>0.26654846335697396</c:v>
                </c:pt>
                <c:pt idx="1439">
                  <c:v>0.26799319476292621</c:v>
                </c:pt>
                <c:pt idx="1440">
                  <c:v>0.26872770511296074</c:v>
                </c:pt>
                <c:pt idx="1441">
                  <c:v>0.26725468577728773</c:v>
                </c:pt>
                <c:pt idx="1442">
                  <c:v>0.26566967231141414</c:v>
                </c:pt>
                <c:pt idx="1443">
                  <c:v>0.26364768813658679</c:v>
                </c:pt>
                <c:pt idx="1444">
                  <c:v>0.26450047783577152</c:v>
                </c:pt>
                <c:pt idx="1445">
                  <c:v>0.26355851569933397</c:v>
                </c:pt>
                <c:pt idx="1446">
                  <c:v>0.2642956255020813</c:v>
                </c:pt>
                <c:pt idx="1447">
                  <c:v>0.2643627879848352</c:v>
                </c:pt>
                <c:pt idx="1448">
                  <c:v>0.26461180575748761</c:v>
                </c:pt>
                <c:pt idx="1449">
                  <c:v>0.26404904393519191</c:v>
                </c:pt>
                <c:pt idx="1450">
                  <c:v>0.26406737820373194</c:v>
                </c:pt>
                <c:pt idx="1451">
                  <c:v>0.26443813269244776</c:v>
                </c:pt>
                <c:pt idx="1452">
                  <c:v>0.26493601462522848</c:v>
                </c:pt>
                <c:pt idx="1453">
                  <c:v>0.26538033395176253</c:v>
                </c:pt>
                <c:pt idx="1454">
                  <c:v>0.26472105534674628</c:v>
                </c:pt>
                <c:pt idx="1455">
                  <c:v>0.26503210741389377</c:v>
                </c:pt>
                <c:pt idx="1456">
                  <c:v>0.26510140292214873</c:v>
                </c:pt>
                <c:pt idx="1457">
                  <c:v>0.26508213403110914</c:v>
                </c:pt>
                <c:pt idx="1458">
                  <c:v>0.26410109952877342</c:v>
                </c:pt>
                <c:pt idx="1459">
                  <c:v>0.26431277249660495</c:v>
                </c:pt>
                <c:pt idx="1460">
                  <c:v>0.26321773735076748</c:v>
                </c:pt>
                <c:pt idx="1461">
                  <c:v>0.26265146115466853</c:v>
                </c:pt>
                <c:pt idx="1462">
                  <c:v>0.2615548455804047</c:v>
                </c:pt>
                <c:pt idx="1463">
                  <c:v>0.26096553688407859</c:v>
                </c:pt>
                <c:pt idx="1464">
                  <c:v>0.26125098067184938</c:v>
                </c:pt>
                <c:pt idx="1465">
                  <c:v>0.26228448275862071</c:v>
                </c:pt>
                <c:pt idx="1466">
                  <c:v>0.26222699606158251</c:v>
                </c:pt>
                <c:pt idx="1467">
                  <c:v>0.2631170115104865</c:v>
                </c:pt>
                <c:pt idx="1468">
                  <c:v>0.26443295317702065</c:v>
                </c:pt>
                <c:pt idx="1469">
                  <c:v>0.26518117747561759</c:v>
                </c:pt>
                <c:pt idx="1470">
                  <c:v>0.26620551950367255</c:v>
                </c:pt>
                <c:pt idx="1471">
                  <c:v>0.26709750727931253</c:v>
                </c:pt>
                <c:pt idx="1472">
                  <c:v>0.2660744500846024</c:v>
                </c:pt>
                <c:pt idx="1473">
                  <c:v>0.26702534333852473</c:v>
                </c:pt>
                <c:pt idx="1474">
                  <c:v>0.26819676819676813</c:v>
                </c:pt>
                <c:pt idx="1475">
                  <c:v>0.26833106803061735</c:v>
                </c:pt>
                <c:pt idx="1476">
                  <c:v>0.26797858486470844</c:v>
                </c:pt>
                <c:pt idx="1477">
                  <c:v>0.26946284032376744</c:v>
                </c:pt>
                <c:pt idx="1478">
                  <c:v>0.26824817518248173</c:v>
                </c:pt>
                <c:pt idx="1479">
                  <c:v>0.26622955544347582</c:v>
                </c:pt>
                <c:pt idx="1480">
                  <c:v>0.26673472364007583</c:v>
                </c:pt>
                <c:pt idx="1481">
                  <c:v>0.26698285297336738</c:v>
                </c:pt>
                <c:pt idx="1482">
                  <c:v>0.26696865113603679</c:v>
                </c:pt>
                <c:pt idx="1483">
                  <c:v>0.26700815236995884</c:v>
                </c:pt>
                <c:pt idx="1484">
                  <c:v>0.26931455126343307</c:v>
                </c:pt>
                <c:pt idx="1485">
                  <c:v>0.27031533164189925</c:v>
                </c:pt>
                <c:pt idx="1486">
                  <c:v>0.27048760874332922</c:v>
                </c:pt>
                <c:pt idx="1487">
                  <c:v>0.27041002112009321</c:v>
                </c:pt>
                <c:pt idx="1488">
                  <c:v>0.26955959479847691</c:v>
                </c:pt>
                <c:pt idx="1489">
                  <c:v>0.26762271689497719</c:v>
                </c:pt>
                <c:pt idx="1490">
                  <c:v>0.26732673267326734</c:v>
                </c:pt>
                <c:pt idx="1491">
                  <c:v>0.26817759347965964</c:v>
                </c:pt>
                <c:pt idx="1492">
                  <c:v>0.26751456586613609</c:v>
                </c:pt>
                <c:pt idx="1493">
                  <c:v>0.26779733485355944</c:v>
                </c:pt>
                <c:pt idx="1494">
                  <c:v>0.2688689407540395</c:v>
                </c:pt>
                <c:pt idx="1495">
                  <c:v>0.26970802919708031</c:v>
                </c:pt>
                <c:pt idx="1496">
                  <c:v>0.27009482129832241</c:v>
                </c:pt>
                <c:pt idx="1497">
                  <c:v>0.27125595020139143</c:v>
                </c:pt>
                <c:pt idx="1498">
                  <c:v>0.27103285693237067</c:v>
                </c:pt>
                <c:pt idx="1499">
                  <c:v>0.27238641376268191</c:v>
                </c:pt>
                <c:pt idx="1500">
                  <c:v>0.27291497677162446</c:v>
                </c:pt>
                <c:pt idx="1501">
                  <c:v>0.27507270151368279</c:v>
                </c:pt>
                <c:pt idx="1502">
                  <c:v>0.27501124943752814</c:v>
                </c:pt>
                <c:pt idx="1503">
                  <c:v>0.27651885869156057</c:v>
                </c:pt>
                <c:pt idx="1504">
                  <c:v>0.27808344795965151</c:v>
                </c:pt>
                <c:pt idx="1505">
                  <c:v>0.27801757360875595</c:v>
                </c:pt>
                <c:pt idx="1506">
                  <c:v>0.27597181177540353</c:v>
                </c:pt>
                <c:pt idx="1507">
                  <c:v>0.27473524962178519</c:v>
                </c:pt>
                <c:pt idx="1508">
                  <c:v>0.27338020715203742</c:v>
                </c:pt>
                <c:pt idx="1509">
                  <c:v>0.27548479589526897</c:v>
                </c:pt>
                <c:pt idx="1510">
                  <c:v>0.27570022710068132</c:v>
                </c:pt>
                <c:pt idx="1511">
                  <c:v>0.27329842931937176</c:v>
                </c:pt>
                <c:pt idx="1512">
                  <c:v>0.27572859744990891</c:v>
                </c:pt>
                <c:pt idx="1513">
                  <c:v>0.27496767323343729</c:v>
                </c:pt>
                <c:pt idx="1514">
                  <c:v>0.27707553058676654</c:v>
                </c:pt>
                <c:pt idx="1515">
                  <c:v>0.27782982045277133</c:v>
                </c:pt>
                <c:pt idx="1516">
                  <c:v>0.27729139226776167</c:v>
                </c:pt>
                <c:pt idx="1517">
                  <c:v>0.2754413881942866</c:v>
                </c:pt>
                <c:pt idx="1518">
                  <c:v>0.27542597500946608</c:v>
                </c:pt>
                <c:pt idx="1519">
                  <c:v>0.27490608564988733</c:v>
                </c:pt>
                <c:pt idx="1520">
                  <c:v>0.2760063922075946</c:v>
                </c:pt>
                <c:pt idx="1521">
                  <c:v>0.27542882937105029</c:v>
                </c:pt>
                <c:pt idx="1522">
                  <c:v>0.27689861437116681</c:v>
                </c:pt>
                <c:pt idx="1523">
                  <c:v>0.27811493219450062</c:v>
                </c:pt>
                <c:pt idx="1524">
                  <c:v>0.27627851498434475</c:v>
                </c:pt>
                <c:pt idx="1525">
                  <c:v>0.27760416666666665</c:v>
                </c:pt>
                <c:pt idx="1526">
                  <c:v>0.27745025792188655</c:v>
                </c:pt>
                <c:pt idx="1527">
                  <c:v>0.27716268083850015</c:v>
                </c:pt>
                <c:pt idx="1528">
                  <c:v>0.27959830866807611</c:v>
                </c:pt>
                <c:pt idx="1529">
                  <c:v>0.28038363554623108</c:v>
                </c:pt>
                <c:pt idx="1530">
                  <c:v>0.28144989339019194</c:v>
                </c:pt>
                <c:pt idx="1531">
                  <c:v>0.28087589028640708</c:v>
                </c:pt>
                <c:pt idx="1532">
                  <c:v>0.28136967785537287</c:v>
                </c:pt>
                <c:pt idx="1533">
                  <c:v>0.28089464568115069</c:v>
                </c:pt>
                <c:pt idx="1534">
                  <c:v>0.27925942252589814</c:v>
                </c:pt>
                <c:pt idx="1535">
                  <c:v>0.27924694161599883</c:v>
                </c:pt>
                <c:pt idx="1536">
                  <c:v>0.27741794629211847</c:v>
                </c:pt>
                <c:pt idx="1537">
                  <c:v>0.27692082754587327</c:v>
                </c:pt>
                <c:pt idx="1538">
                  <c:v>0.27773267399808105</c:v>
                </c:pt>
                <c:pt idx="1539">
                  <c:v>0.27955956251847475</c:v>
                </c:pt>
                <c:pt idx="1540">
                  <c:v>0.28067690472640527</c:v>
                </c:pt>
                <c:pt idx="1541">
                  <c:v>0.28041144901610016</c:v>
                </c:pt>
                <c:pt idx="1542">
                  <c:v>0.28245075275260284</c:v>
                </c:pt>
                <c:pt idx="1543">
                  <c:v>0.28088397790055253</c:v>
                </c:pt>
                <c:pt idx="1544">
                  <c:v>0.28206453518422803</c:v>
                </c:pt>
                <c:pt idx="1545">
                  <c:v>0.28373423291287764</c:v>
                </c:pt>
                <c:pt idx="1546">
                  <c:v>0.28208488025041856</c:v>
                </c:pt>
                <c:pt idx="1547">
                  <c:v>0.28134756407463879</c:v>
                </c:pt>
                <c:pt idx="1548">
                  <c:v>0.2802813805231919</c:v>
                </c:pt>
                <c:pt idx="1549">
                  <c:v>0.27981345769487004</c:v>
                </c:pt>
                <c:pt idx="1550">
                  <c:v>0.27910102292242217</c:v>
                </c:pt>
                <c:pt idx="1551">
                  <c:v>0.28038220364287847</c:v>
                </c:pt>
                <c:pt idx="1552">
                  <c:v>0.27847543511786743</c:v>
                </c:pt>
                <c:pt idx="1553">
                  <c:v>0.27999711566195556</c:v>
                </c:pt>
                <c:pt idx="1554">
                  <c:v>0.27855494663974617</c:v>
                </c:pt>
                <c:pt idx="1555">
                  <c:v>0.27877423571272963</c:v>
                </c:pt>
                <c:pt idx="1556">
                  <c:v>0.27916272984955298</c:v>
                </c:pt>
                <c:pt idx="1557">
                  <c:v>0.27839578454332553</c:v>
                </c:pt>
                <c:pt idx="1558">
                  <c:v>0.27621097954790097</c:v>
                </c:pt>
                <c:pt idx="1559">
                  <c:v>0.27574846010600201</c:v>
                </c:pt>
                <c:pt idx="1560">
                  <c:v>0.27373147092360317</c:v>
                </c:pt>
                <c:pt idx="1561">
                  <c:v>0.27439675421738197</c:v>
                </c:pt>
                <c:pt idx="1562">
                  <c:v>0.27402033994737213</c:v>
                </c:pt>
                <c:pt idx="1563">
                  <c:v>0.2747088895200227</c:v>
                </c:pt>
                <c:pt idx="1564">
                  <c:v>0.2741351140157704</c:v>
                </c:pt>
                <c:pt idx="1565">
                  <c:v>0.2748064493216848</c:v>
                </c:pt>
                <c:pt idx="1566">
                  <c:v>0.27513302589570771</c:v>
                </c:pt>
                <c:pt idx="1567">
                  <c:v>0.27241355025001757</c:v>
                </c:pt>
                <c:pt idx="1568">
                  <c:v>0.27064284709523134</c:v>
                </c:pt>
                <c:pt idx="1569">
                  <c:v>0.2711864406779661</c:v>
                </c:pt>
                <c:pt idx="1570">
                  <c:v>0.27109198645598198</c:v>
                </c:pt>
                <c:pt idx="1571">
                  <c:v>0.27118883091242424</c:v>
                </c:pt>
                <c:pt idx="1572">
                  <c:v>0.27306981373524808</c:v>
                </c:pt>
                <c:pt idx="1573">
                  <c:v>0.27376157162038023</c:v>
                </c:pt>
                <c:pt idx="1574">
                  <c:v>0.2739861523244313</c:v>
                </c:pt>
                <c:pt idx="1575">
                  <c:v>0.27383309759547381</c:v>
                </c:pt>
                <c:pt idx="1576">
                  <c:v>0.27453890184439267</c:v>
                </c:pt>
                <c:pt idx="1577">
                  <c:v>0.27560680475478677</c:v>
                </c:pt>
                <c:pt idx="1578">
                  <c:v>0.27514876735619159</c:v>
                </c:pt>
                <c:pt idx="1579">
                  <c:v>0.27596965184712474</c:v>
                </c:pt>
                <c:pt idx="1580">
                  <c:v>0.27627563693137464</c:v>
                </c:pt>
                <c:pt idx="1581">
                  <c:v>0.27509216109063084</c:v>
                </c:pt>
                <c:pt idx="1582">
                  <c:v>0.27388623293840503</c:v>
                </c:pt>
                <c:pt idx="1583">
                  <c:v>0.27447564629642535</c:v>
                </c:pt>
                <c:pt idx="1584">
                  <c:v>0.2738517128761031</c:v>
                </c:pt>
                <c:pt idx="1585">
                  <c:v>0.27307985317542771</c:v>
                </c:pt>
                <c:pt idx="1586">
                  <c:v>0.27171021215635444</c:v>
                </c:pt>
                <c:pt idx="1587">
                  <c:v>0.26942406954631892</c:v>
                </c:pt>
                <c:pt idx="1588">
                  <c:v>0.27190949979555673</c:v>
                </c:pt>
                <c:pt idx="1589">
                  <c:v>0.27301868776428861</c:v>
                </c:pt>
                <c:pt idx="1590">
                  <c:v>0.27314246762099526</c:v>
                </c:pt>
                <c:pt idx="1591">
                  <c:v>0.27428259832322266</c:v>
                </c:pt>
                <c:pt idx="1592">
                  <c:v>0.27551929800507297</c:v>
                </c:pt>
                <c:pt idx="1593">
                  <c:v>0.27669069687607273</c:v>
                </c:pt>
                <c:pt idx="1594">
                  <c:v>0.27945870922970162</c:v>
                </c:pt>
                <c:pt idx="1595">
                  <c:v>0.27955338450802514</c:v>
                </c:pt>
                <c:pt idx="1596">
                  <c:v>0.27855365044247787</c:v>
                </c:pt>
                <c:pt idx="1597">
                  <c:v>0.27866916718760854</c:v>
                </c:pt>
                <c:pt idx="1598">
                  <c:v>0.27959819882230691</c:v>
                </c:pt>
                <c:pt idx="1599">
                  <c:v>0.28055363321799309</c:v>
                </c:pt>
                <c:pt idx="1600">
                  <c:v>0.2817561513543318</c:v>
                </c:pt>
                <c:pt idx="1601">
                  <c:v>0.28146171217409161</c:v>
                </c:pt>
                <c:pt idx="1602">
                  <c:v>0.28171616258382376</c:v>
                </c:pt>
                <c:pt idx="1603">
                  <c:v>0.28247734138972813</c:v>
                </c:pt>
                <c:pt idx="1604">
                  <c:v>0.28183079056865468</c:v>
                </c:pt>
                <c:pt idx="1605">
                  <c:v>0.28154662199888331</c:v>
                </c:pt>
                <c:pt idx="1606">
                  <c:v>0.28159877232142855</c:v>
                </c:pt>
                <c:pt idx="1607">
                  <c:v>0.28210511582336067</c:v>
                </c:pt>
                <c:pt idx="1608">
                  <c:v>0.28380066629650191</c:v>
                </c:pt>
                <c:pt idx="1609">
                  <c:v>0.28397691356328159</c:v>
                </c:pt>
                <c:pt idx="1610">
                  <c:v>0.28269493844049248</c:v>
                </c:pt>
                <c:pt idx="1611">
                  <c:v>0.28350020573309564</c:v>
                </c:pt>
                <c:pt idx="1612">
                  <c:v>0.2831438733523956</c:v>
                </c:pt>
                <c:pt idx="1613">
                  <c:v>0.28331357645910332</c:v>
                </c:pt>
                <c:pt idx="1614">
                  <c:v>0.28348182718144538</c:v>
                </c:pt>
                <c:pt idx="1615">
                  <c:v>0.28478230038292435</c:v>
                </c:pt>
                <c:pt idx="1616">
                  <c:v>0.28621933111786746</c:v>
                </c:pt>
                <c:pt idx="1617">
                  <c:v>0.28524938096922536</c:v>
                </c:pt>
                <c:pt idx="1618">
                  <c:v>0.28524938096922536</c:v>
                </c:pt>
                <c:pt idx="1619">
                  <c:v>0.28524938096922536</c:v>
                </c:pt>
                <c:pt idx="1620">
                  <c:v>0.28319773611602406</c:v>
                </c:pt>
                <c:pt idx="1621">
                  <c:v>0.28257368900091012</c:v>
                </c:pt>
                <c:pt idx="1622">
                  <c:v>0.2835546764622775</c:v>
                </c:pt>
                <c:pt idx="1623">
                  <c:v>0.28311596757137819</c:v>
                </c:pt>
                <c:pt idx="1624">
                  <c:v>0.2811975377728036</c:v>
                </c:pt>
                <c:pt idx="1625">
                  <c:v>0.28292298883481248</c:v>
                </c:pt>
                <c:pt idx="1626">
                  <c:v>0.28296146044624748</c:v>
                </c:pt>
                <c:pt idx="1627">
                  <c:v>0.28351187029530983</c:v>
                </c:pt>
                <c:pt idx="1628">
                  <c:v>0.28473276921964269</c:v>
                </c:pt>
                <c:pt idx="1629">
                  <c:v>0.28463604035125917</c:v>
                </c:pt>
                <c:pt idx="1630">
                  <c:v>0.28507319944088866</c:v>
                </c:pt>
                <c:pt idx="1631">
                  <c:v>0.28474576271186441</c:v>
                </c:pt>
                <c:pt idx="1632">
                  <c:v>0.28547334457725304</c:v>
                </c:pt>
                <c:pt idx="1633">
                  <c:v>0.2827571336160426</c:v>
                </c:pt>
                <c:pt idx="1634">
                  <c:v>0.28421582010201885</c:v>
                </c:pt>
                <c:pt idx="1635">
                  <c:v>0.28347077805665116</c:v>
                </c:pt>
                <c:pt idx="1636">
                  <c:v>0.28312698974177575</c:v>
                </c:pt>
                <c:pt idx="1637">
                  <c:v>0.28245303084012763</c:v>
                </c:pt>
                <c:pt idx="1638">
                  <c:v>0.28219197605643837</c:v>
                </c:pt>
                <c:pt idx="1639">
                  <c:v>0.28212922380885053</c:v>
                </c:pt>
                <c:pt idx="1640">
                  <c:v>0.28278919223191668</c:v>
                </c:pt>
                <c:pt idx="1641">
                  <c:v>0.28306133933595951</c:v>
                </c:pt>
                <c:pt idx="1642">
                  <c:v>0.28384588193708027</c:v>
                </c:pt>
                <c:pt idx="1643">
                  <c:v>0.2848849557522124</c:v>
                </c:pt>
                <c:pt idx="1644">
                  <c:v>0.28530035335689047</c:v>
                </c:pt>
                <c:pt idx="1645">
                  <c:v>0.28419495703620229</c:v>
                </c:pt>
                <c:pt idx="1646">
                  <c:v>0.28424970156590124</c:v>
                </c:pt>
                <c:pt idx="1647">
                  <c:v>0.28532322594230364</c:v>
                </c:pt>
                <c:pt idx="1648">
                  <c:v>0.28639152258784162</c:v>
                </c:pt>
                <c:pt idx="1649">
                  <c:v>0.28583373980907256</c:v>
                </c:pt>
                <c:pt idx="1650">
                  <c:v>0.28514337797097389</c:v>
                </c:pt>
                <c:pt idx="1651">
                  <c:v>0.28506086834142563</c:v>
                </c:pt>
                <c:pt idx="1652">
                  <c:v>0.28399527022327326</c:v>
                </c:pt>
                <c:pt idx="1653">
                  <c:v>0.28307078489371945</c:v>
                </c:pt>
                <c:pt idx="1654">
                  <c:v>0.28214013445145197</c:v>
                </c:pt>
                <c:pt idx="1655">
                  <c:v>0.2809399117971334</c:v>
                </c:pt>
                <c:pt idx="1656">
                  <c:v>0.28160235310595982</c:v>
                </c:pt>
                <c:pt idx="1657">
                  <c:v>0.28134878819810327</c:v>
                </c:pt>
                <c:pt idx="1658">
                  <c:v>0.28155202821869485</c:v>
                </c:pt>
                <c:pt idx="1659">
                  <c:v>0.28150607516247528</c:v>
                </c:pt>
                <c:pt idx="1660">
                  <c:v>0.28179675783760622</c:v>
                </c:pt>
                <c:pt idx="1661">
                  <c:v>0.28003651428972687</c:v>
                </c:pt>
                <c:pt idx="1662">
                  <c:v>0.27844721347391482</c:v>
                </c:pt>
                <c:pt idx="1663">
                  <c:v>0.27942084677142665</c:v>
                </c:pt>
                <c:pt idx="1664">
                  <c:v>0.27942884470861512</c:v>
                </c:pt>
                <c:pt idx="1665">
                  <c:v>0.28108515448379806</c:v>
                </c:pt>
                <c:pt idx="1666">
                  <c:v>0.28196496049467534</c:v>
                </c:pt>
                <c:pt idx="1667">
                  <c:v>0.2843338815789474</c:v>
                </c:pt>
                <c:pt idx="1668">
                  <c:v>0.28406309491433229</c:v>
                </c:pt>
                <c:pt idx="1669">
                  <c:v>0.28401441490446727</c:v>
                </c:pt>
                <c:pt idx="1670">
                  <c:v>0.28447982581479214</c:v>
                </c:pt>
                <c:pt idx="1671">
                  <c:v>0.28394642007207455</c:v>
                </c:pt>
                <c:pt idx="1672">
                  <c:v>0.28337300238014279</c:v>
                </c:pt>
                <c:pt idx="1673">
                  <c:v>0.28405405405405404</c:v>
                </c:pt>
                <c:pt idx="1674">
                  <c:v>0.28436594080765859</c:v>
                </c:pt>
                <c:pt idx="1675">
                  <c:v>0.28364514182257089</c:v>
                </c:pt>
                <c:pt idx="1676">
                  <c:v>0.28285465622280243</c:v>
                </c:pt>
                <c:pt idx="1677">
                  <c:v>0.28458603841777663</c:v>
                </c:pt>
                <c:pt idx="1678">
                  <c:v>0.28519134775374377</c:v>
                </c:pt>
                <c:pt idx="1679">
                  <c:v>0.28453388418737924</c:v>
                </c:pt>
                <c:pt idx="1680">
                  <c:v>0.28647285278109647</c:v>
                </c:pt>
                <c:pt idx="1681">
                  <c:v>0.28673285799960019</c:v>
                </c:pt>
                <c:pt idx="1682">
                  <c:v>0.28663994655978625</c:v>
                </c:pt>
                <c:pt idx="1683">
                  <c:v>0.28596932028563871</c:v>
                </c:pt>
                <c:pt idx="1684">
                  <c:v>0.28601043199144044</c:v>
                </c:pt>
                <c:pt idx="1685">
                  <c:v>0.28626282687851706</c:v>
                </c:pt>
                <c:pt idx="1686">
                  <c:v>0.28598835670812384</c:v>
                </c:pt>
                <c:pt idx="1687">
                  <c:v>0.28530736618971914</c:v>
                </c:pt>
                <c:pt idx="1688">
                  <c:v>0.28583662714097496</c:v>
                </c:pt>
                <c:pt idx="1689">
                  <c:v>0.28530012518943132</c:v>
                </c:pt>
                <c:pt idx="1690">
                  <c:v>0.28450203920536771</c:v>
                </c:pt>
                <c:pt idx="1691">
                  <c:v>0.28406178113703578</c:v>
                </c:pt>
                <c:pt idx="1692">
                  <c:v>0.28439162124893297</c:v>
                </c:pt>
                <c:pt idx="1693">
                  <c:v>0.28538557622772986</c:v>
                </c:pt>
                <c:pt idx="1694">
                  <c:v>0.28502446982055463</c:v>
                </c:pt>
                <c:pt idx="1695">
                  <c:v>0.28677150786308969</c:v>
                </c:pt>
                <c:pt idx="1696">
                  <c:v>0.28719585161547673</c:v>
                </c:pt>
                <c:pt idx="1697">
                  <c:v>0.28566725920073738</c:v>
                </c:pt>
                <c:pt idx="1698">
                  <c:v>0.28798657718120801</c:v>
                </c:pt>
                <c:pt idx="1699">
                  <c:v>0.28676176509798695</c:v>
                </c:pt>
                <c:pt idx="1700">
                  <c:v>0.28628793364492133</c:v>
                </c:pt>
                <c:pt idx="1701">
                  <c:v>0.28659059428797573</c:v>
                </c:pt>
                <c:pt idx="1702">
                  <c:v>0.28781802642824272</c:v>
                </c:pt>
                <c:pt idx="1703">
                  <c:v>0.28786293486790482</c:v>
                </c:pt>
                <c:pt idx="1704">
                  <c:v>0.28776978417266186</c:v>
                </c:pt>
                <c:pt idx="1705">
                  <c:v>0.28796116504854369</c:v>
                </c:pt>
                <c:pt idx="1706">
                  <c:v>0.28724641426540898</c:v>
                </c:pt>
                <c:pt idx="1707">
                  <c:v>0.28654143077714872</c:v>
                </c:pt>
                <c:pt idx="1708">
                  <c:v>0.28693200025636095</c:v>
                </c:pt>
                <c:pt idx="1709">
                  <c:v>0.28886176772867417</c:v>
                </c:pt>
                <c:pt idx="1710">
                  <c:v>0.28849977551151301</c:v>
                </c:pt>
                <c:pt idx="1711">
                  <c:v>0.28724558157340652</c:v>
                </c:pt>
                <c:pt idx="1712">
                  <c:v>0.28704357312455875</c:v>
                </c:pt>
                <c:pt idx="1713">
                  <c:v>0.28676518035748855</c:v>
                </c:pt>
                <c:pt idx="1714">
                  <c:v>0.28762693228122371</c:v>
                </c:pt>
                <c:pt idx="1715">
                  <c:v>0.28800822146573324</c:v>
                </c:pt>
                <c:pt idx="1716">
                  <c:v>0.28887017362010881</c:v>
                </c:pt>
                <c:pt idx="1717">
                  <c:v>0.28875321336760928</c:v>
                </c:pt>
                <c:pt idx="1718">
                  <c:v>0.28912552436269767</c:v>
                </c:pt>
                <c:pt idx="1719">
                  <c:v>0.29015942121774763</c:v>
                </c:pt>
                <c:pt idx="1720">
                  <c:v>0.2916319866828862</c:v>
                </c:pt>
                <c:pt idx="1721">
                  <c:v>0.29367460266802836</c:v>
                </c:pt>
                <c:pt idx="1722">
                  <c:v>0.29522588913809672</c:v>
                </c:pt>
                <c:pt idx="1723">
                  <c:v>0.29804871827573015</c:v>
                </c:pt>
                <c:pt idx="1724">
                  <c:v>0.29929781614378664</c:v>
                </c:pt>
                <c:pt idx="1725">
                  <c:v>0.29943539073527525</c:v>
                </c:pt>
                <c:pt idx="1726">
                  <c:v>0.2991105955143078</c:v>
                </c:pt>
                <c:pt idx="1727">
                  <c:v>0.29735612316753091</c:v>
                </c:pt>
                <c:pt idx="1728">
                  <c:v>0.29728867623604466</c:v>
                </c:pt>
                <c:pt idx="1729">
                  <c:v>0.29860717211823284</c:v>
                </c:pt>
                <c:pt idx="1730">
                  <c:v>0.30052138953451851</c:v>
                </c:pt>
                <c:pt idx="1731">
                  <c:v>0.30182619647355163</c:v>
                </c:pt>
                <c:pt idx="1732">
                  <c:v>0.30337802991232593</c:v>
                </c:pt>
                <c:pt idx="1733">
                  <c:v>0.30328441649196369</c:v>
                </c:pt>
                <c:pt idx="1734">
                  <c:v>0.30636322609760813</c:v>
                </c:pt>
                <c:pt idx="1735">
                  <c:v>0.30452835084987673</c:v>
                </c:pt>
                <c:pt idx="1736">
                  <c:v>0.30614870079753026</c:v>
                </c:pt>
                <c:pt idx="1737">
                  <c:v>0.30665300633924575</c:v>
                </c:pt>
                <c:pt idx="1738">
                  <c:v>0.30542527570034222</c:v>
                </c:pt>
                <c:pt idx="1739">
                  <c:v>0.29997466430200154</c:v>
                </c:pt>
                <c:pt idx="1740">
                  <c:v>0.29996214988644965</c:v>
                </c:pt>
                <c:pt idx="1741">
                  <c:v>0.30036653185035389</c:v>
                </c:pt>
                <c:pt idx="1742">
                  <c:v>0.29937225360954173</c:v>
                </c:pt>
                <c:pt idx="1743">
                  <c:v>0.29640531062124248</c:v>
                </c:pt>
                <c:pt idx="1744">
                  <c:v>0.29586808188021224</c:v>
                </c:pt>
                <c:pt idx="1745">
                  <c:v>0.29640062597809075</c:v>
                </c:pt>
                <c:pt idx="1746">
                  <c:v>0.29540806841420336</c:v>
                </c:pt>
                <c:pt idx="1747">
                  <c:v>0.29274323154901716</c:v>
                </c:pt>
                <c:pt idx="1748">
                  <c:v>0.29218942189421893</c:v>
                </c:pt>
                <c:pt idx="1749">
                  <c:v>0.29172278682502756</c:v>
                </c:pt>
                <c:pt idx="1750">
                  <c:v>0.29291502946954817</c:v>
                </c:pt>
                <c:pt idx="1751">
                  <c:v>0.29484119698916833</c:v>
                </c:pt>
                <c:pt idx="1752">
                  <c:v>0.29705270881741469</c:v>
                </c:pt>
                <c:pt idx="1753">
                  <c:v>0.29697996731828363</c:v>
                </c:pt>
                <c:pt idx="1754">
                  <c:v>0.29695400915001202</c:v>
                </c:pt>
                <c:pt idx="1755">
                  <c:v>0.29527035200193541</c:v>
                </c:pt>
                <c:pt idx="1756">
                  <c:v>0.29411764705882354</c:v>
                </c:pt>
                <c:pt idx="1757">
                  <c:v>0.29209848439465641</c:v>
                </c:pt>
                <c:pt idx="1758">
                  <c:v>0.29484955434587545</c:v>
                </c:pt>
                <c:pt idx="1759">
                  <c:v>0.29705297414572407</c:v>
                </c:pt>
                <c:pt idx="1760">
                  <c:v>0.29779389543668788</c:v>
                </c:pt>
                <c:pt idx="1761">
                  <c:v>0.29713870909200896</c:v>
                </c:pt>
                <c:pt idx="1762">
                  <c:v>0.29837642814191218</c:v>
                </c:pt>
                <c:pt idx="1763">
                  <c:v>0.29560585885486018</c:v>
                </c:pt>
                <c:pt idx="1764">
                  <c:v>0.29662907797141647</c:v>
                </c:pt>
                <c:pt idx="1765">
                  <c:v>0.29434077699602329</c:v>
                </c:pt>
                <c:pt idx="1766">
                  <c:v>0.29431092181320351</c:v>
                </c:pt>
                <c:pt idx="1767">
                  <c:v>0.2938982636341404</c:v>
                </c:pt>
                <c:pt idx="1768">
                  <c:v>0.29373101010727348</c:v>
                </c:pt>
                <c:pt idx="1769">
                  <c:v>0.29533583236035155</c:v>
                </c:pt>
                <c:pt idx="1770">
                  <c:v>0.29429611650485432</c:v>
                </c:pt>
                <c:pt idx="1771">
                  <c:v>0.29472087378640777</c:v>
                </c:pt>
                <c:pt idx="1772">
                  <c:v>0.29656652360515023</c:v>
                </c:pt>
                <c:pt idx="1773">
                  <c:v>0.2960123647604328</c:v>
                </c:pt>
                <c:pt idx="1774">
                  <c:v>0.29608428232141765</c:v>
                </c:pt>
                <c:pt idx="1775">
                  <c:v>0.29746292437798749</c:v>
                </c:pt>
                <c:pt idx="1776">
                  <c:v>0.29585259061055702</c:v>
                </c:pt>
                <c:pt idx="1777">
                  <c:v>0.29600579220465789</c:v>
                </c:pt>
                <c:pt idx="1778">
                  <c:v>0.29538085041297035</c:v>
                </c:pt>
                <c:pt idx="1779">
                  <c:v>0.29510664993726471</c:v>
                </c:pt>
                <c:pt idx="1780">
                  <c:v>0.29722763563211169</c:v>
                </c:pt>
                <c:pt idx="1781">
                  <c:v>0.29854832548070803</c:v>
                </c:pt>
                <c:pt idx="1782">
                  <c:v>0.29720015134317063</c:v>
                </c:pt>
                <c:pt idx="1783">
                  <c:v>0.2985512676408143</c:v>
                </c:pt>
                <c:pt idx="1784">
                  <c:v>0.29786441519741741</c:v>
                </c:pt>
                <c:pt idx="1785">
                  <c:v>0.29678344346091512</c:v>
                </c:pt>
                <c:pt idx="1786">
                  <c:v>0.29586018839861178</c:v>
                </c:pt>
                <c:pt idx="1787">
                  <c:v>0.29551516655294335</c:v>
                </c:pt>
                <c:pt idx="1788">
                  <c:v>0.29495287698412698</c:v>
                </c:pt>
                <c:pt idx="1789">
                  <c:v>0.29579192737087473</c:v>
                </c:pt>
                <c:pt idx="1790">
                  <c:v>0.29576090271424216</c:v>
                </c:pt>
                <c:pt idx="1791">
                  <c:v>0.29443468782171622</c:v>
                </c:pt>
                <c:pt idx="1792">
                  <c:v>0.29632544342877898</c:v>
                </c:pt>
                <c:pt idx="1793">
                  <c:v>0.29610606784519827</c:v>
                </c:pt>
                <c:pt idx="1794">
                  <c:v>0.29777326726762582</c:v>
                </c:pt>
                <c:pt idx="1795">
                  <c:v>0.2969196003805899</c:v>
                </c:pt>
                <c:pt idx="1796">
                  <c:v>0.29630513937802183</c:v>
                </c:pt>
                <c:pt idx="1797">
                  <c:v>0.29633819589163446</c:v>
                </c:pt>
                <c:pt idx="1798">
                  <c:v>0.29555279208858881</c:v>
                </c:pt>
                <c:pt idx="1799">
                  <c:v>0.29893007034344155</c:v>
                </c:pt>
                <c:pt idx="1800">
                  <c:v>0.29982300884955754</c:v>
                </c:pt>
                <c:pt idx="1801">
                  <c:v>0.29939694927279181</c:v>
                </c:pt>
                <c:pt idx="1802">
                  <c:v>0.30002373605506766</c:v>
                </c:pt>
                <c:pt idx="1803">
                  <c:v>0.30077546912922515</c:v>
                </c:pt>
                <c:pt idx="1804">
                  <c:v>0.30240671752114007</c:v>
                </c:pt>
                <c:pt idx="1805">
                  <c:v>0.3024497301144789</c:v>
                </c:pt>
                <c:pt idx="1806">
                  <c:v>0.30250904561361885</c:v>
                </c:pt>
                <c:pt idx="1807">
                  <c:v>0.30241242368561438</c:v>
                </c:pt>
                <c:pt idx="1808">
                  <c:v>0.30083206375249033</c:v>
                </c:pt>
                <c:pt idx="1809">
                  <c:v>0.30043872477332556</c:v>
                </c:pt>
                <c:pt idx="1810">
                  <c:v>0.30046865846514353</c:v>
                </c:pt>
                <c:pt idx="1811">
                  <c:v>0.30077181405762093</c:v>
                </c:pt>
                <c:pt idx="1812">
                  <c:v>0.3019860503605627</c:v>
                </c:pt>
                <c:pt idx="1813">
                  <c:v>0.30088339222614841</c:v>
                </c:pt>
                <c:pt idx="1814">
                  <c:v>0.30069104010395131</c:v>
                </c:pt>
                <c:pt idx="1815">
                  <c:v>0.29980486074152918</c:v>
                </c:pt>
                <c:pt idx="1816">
                  <c:v>0.30004127115146512</c:v>
                </c:pt>
                <c:pt idx="1817">
                  <c:v>0.29921773142112124</c:v>
                </c:pt>
                <c:pt idx="1818">
                  <c:v>0.2983531674480106</c:v>
                </c:pt>
                <c:pt idx="1819">
                  <c:v>0.29795573780377493</c:v>
                </c:pt>
                <c:pt idx="1820">
                  <c:v>0.30041876555198155</c:v>
                </c:pt>
                <c:pt idx="1821">
                  <c:v>0.29979466119096509</c:v>
                </c:pt>
                <c:pt idx="1822">
                  <c:v>0.29982984929508993</c:v>
                </c:pt>
                <c:pt idx="1823">
                  <c:v>0.29904853667349146</c:v>
                </c:pt>
                <c:pt idx="1824">
                  <c:v>0.29882367062777576</c:v>
                </c:pt>
                <c:pt idx="1825">
                  <c:v>0.30036144578313251</c:v>
                </c:pt>
                <c:pt idx="1826">
                  <c:v>0.30031225127043404</c:v>
                </c:pt>
                <c:pt idx="1827">
                  <c:v>0.30053077908608383</c:v>
                </c:pt>
                <c:pt idx="1828">
                  <c:v>0.30096850825363952</c:v>
                </c:pt>
                <c:pt idx="1829">
                  <c:v>0.3007638252367858</c:v>
                </c:pt>
                <c:pt idx="1830">
                  <c:v>0.30135653020256709</c:v>
                </c:pt>
                <c:pt idx="1831">
                  <c:v>0.30232277526395174</c:v>
                </c:pt>
                <c:pt idx="1832">
                  <c:v>0.30236201494335985</c:v>
                </c:pt>
                <c:pt idx="1833">
                  <c:v>0.30233678631655025</c:v>
                </c:pt>
                <c:pt idx="1834">
                  <c:v>0.30131837976495851</c:v>
                </c:pt>
                <c:pt idx="1835">
                  <c:v>0.30100076982294072</c:v>
                </c:pt>
                <c:pt idx="1836">
                  <c:v>0.30206611570247932</c:v>
                </c:pt>
                <c:pt idx="1837">
                  <c:v>0.30233796981355432</c:v>
                </c:pt>
                <c:pt idx="1838">
                  <c:v>0.3024272131341168</c:v>
                </c:pt>
                <c:pt idx="1839">
                  <c:v>0.30338793963948096</c:v>
                </c:pt>
                <c:pt idx="1840">
                  <c:v>0.30221546735254579</c:v>
                </c:pt>
                <c:pt idx="1841">
                  <c:v>0.30060676105171913</c:v>
                </c:pt>
                <c:pt idx="1842">
                  <c:v>0.30012734429266036</c:v>
                </c:pt>
                <c:pt idx="1843">
                  <c:v>0.30189784442361761</c:v>
                </c:pt>
                <c:pt idx="1844">
                  <c:v>0.30118283999293827</c:v>
                </c:pt>
                <c:pt idx="1845">
                  <c:v>0.30035981832124109</c:v>
                </c:pt>
                <c:pt idx="1846">
                  <c:v>0.29892333175579744</c:v>
                </c:pt>
                <c:pt idx="1847">
                  <c:v>0.29878012846956215</c:v>
                </c:pt>
                <c:pt idx="1848">
                  <c:v>0.30015984843999766</c:v>
                </c:pt>
                <c:pt idx="1849">
                  <c:v>0.30111302898636988</c:v>
                </c:pt>
                <c:pt idx="1850">
                  <c:v>0.30252745954883664</c:v>
                </c:pt>
                <c:pt idx="1851">
                  <c:v>0.3021042676439295</c:v>
                </c:pt>
                <c:pt idx="1852">
                  <c:v>0.3021715785705763</c:v>
                </c:pt>
                <c:pt idx="1853">
                  <c:v>0.30327432056368053</c:v>
                </c:pt>
                <c:pt idx="1854">
                  <c:v>0.30251448366481515</c:v>
                </c:pt>
                <c:pt idx="1855">
                  <c:v>0.30166787527193623</c:v>
                </c:pt>
                <c:pt idx="1856">
                  <c:v>0.30090579710144927</c:v>
                </c:pt>
                <c:pt idx="1857">
                  <c:v>0.301412780043743</c:v>
                </c:pt>
                <c:pt idx="1858">
                  <c:v>0.30089275226124751</c:v>
                </c:pt>
                <c:pt idx="1859">
                  <c:v>0.30186030186030188</c:v>
                </c:pt>
                <c:pt idx="1860">
                  <c:v>0.30212139068945199</c:v>
                </c:pt>
                <c:pt idx="1861">
                  <c:v>0.30406230022665198</c:v>
                </c:pt>
                <c:pt idx="1862">
                  <c:v>0.30458376630874034</c:v>
                </c:pt>
                <c:pt idx="1863">
                  <c:v>0.30133608578473536</c:v>
                </c:pt>
                <c:pt idx="1864">
                  <c:v>0.29977064220183486</c:v>
                </c:pt>
                <c:pt idx="1865">
                  <c:v>0.30083803659996583</c:v>
                </c:pt>
                <c:pt idx="1866">
                  <c:v>0.30171277997364954</c:v>
                </c:pt>
                <c:pt idx="1867">
                  <c:v>0.30071367399371968</c:v>
                </c:pt>
                <c:pt idx="1868">
                  <c:v>0.29974424552429668</c:v>
                </c:pt>
                <c:pt idx="1869">
                  <c:v>0.30028939454122455</c:v>
                </c:pt>
                <c:pt idx="1870">
                  <c:v>0.30067167127617545</c:v>
                </c:pt>
                <c:pt idx="1871">
                  <c:v>0.30052753984911224</c:v>
                </c:pt>
                <c:pt idx="1872">
                  <c:v>0.30018772398885035</c:v>
                </c:pt>
                <c:pt idx="1873">
                  <c:v>0.30145848703251799</c:v>
                </c:pt>
                <c:pt idx="1874">
                  <c:v>0.30062772154046258</c:v>
                </c:pt>
                <c:pt idx="1875">
                  <c:v>0.30056163839564304</c:v>
                </c:pt>
                <c:pt idx="1876">
                  <c:v>0.2983575097364114</c:v>
                </c:pt>
                <c:pt idx="1877">
                  <c:v>0.29949122506145315</c:v>
                </c:pt>
                <c:pt idx="1878">
                  <c:v>0.29984770714648318</c:v>
                </c:pt>
                <c:pt idx="1879">
                  <c:v>0.30053011504624411</c:v>
                </c:pt>
                <c:pt idx="1880">
                  <c:v>0.30097197106690776</c:v>
                </c:pt>
                <c:pt idx="1881">
                  <c:v>0.30025787644354751</c:v>
                </c:pt>
                <c:pt idx="1882">
                  <c:v>0.3012774028002454</c:v>
                </c:pt>
                <c:pt idx="1883">
                  <c:v>0.30169397389613994</c:v>
                </c:pt>
                <c:pt idx="1884">
                  <c:v>0.30141567272321929</c:v>
                </c:pt>
                <c:pt idx="1885">
                  <c:v>0.30240741775121488</c:v>
                </c:pt>
                <c:pt idx="1886">
                  <c:v>0.30425281559926037</c:v>
                </c:pt>
                <c:pt idx="1887">
                  <c:v>0.3030404090934356</c:v>
                </c:pt>
                <c:pt idx="1888">
                  <c:v>0.30556938222443447</c:v>
                </c:pt>
                <c:pt idx="1889">
                  <c:v>0.30709184520843713</c:v>
                </c:pt>
                <c:pt idx="1890">
                  <c:v>0.30612131945981846</c:v>
                </c:pt>
                <c:pt idx="1891">
                  <c:v>0.3052672261484099</c:v>
                </c:pt>
                <c:pt idx="1892">
                  <c:v>0.30530386740331489</c:v>
                </c:pt>
                <c:pt idx="1893">
                  <c:v>0.30620949426688088</c:v>
                </c:pt>
                <c:pt idx="1894">
                  <c:v>0.30486787204450622</c:v>
                </c:pt>
                <c:pt idx="1895">
                  <c:v>0.30384465587269793</c:v>
                </c:pt>
                <c:pt idx="1896">
                  <c:v>0.30462724935732649</c:v>
                </c:pt>
                <c:pt idx="1897">
                  <c:v>0.30518403890792528</c:v>
                </c:pt>
                <c:pt idx="1898">
                  <c:v>0.30501653803748618</c:v>
                </c:pt>
                <c:pt idx="1899">
                  <c:v>0.30489626556016597</c:v>
                </c:pt>
                <c:pt idx="1900">
                  <c:v>0.30304386750223811</c:v>
                </c:pt>
                <c:pt idx="1901">
                  <c:v>0.30185819345421888</c:v>
                </c:pt>
                <c:pt idx="1902">
                  <c:v>0.30211666947392057</c:v>
                </c:pt>
                <c:pt idx="1903">
                  <c:v>0.30080348175426846</c:v>
                </c:pt>
                <c:pt idx="1904">
                  <c:v>0.30030786453960256</c:v>
                </c:pt>
                <c:pt idx="1905">
                  <c:v>0.30258668134287287</c:v>
                </c:pt>
                <c:pt idx="1906">
                  <c:v>0.30227560747148602</c:v>
                </c:pt>
                <c:pt idx="1907">
                  <c:v>0.30243445692883891</c:v>
                </c:pt>
                <c:pt idx="1908">
                  <c:v>0.30197775708102775</c:v>
                </c:pt>
                <c:pt idx="1909">
                  <c:v>0.30077078663969825</c:v>
                </c:pt>
                <c:pt idx="1910">
                  <c:v>0.30147938648972039</c:v>
                </c:pt>
                <c:pt idx="1911">
                  <c:v>0.30122382376937723</c:v>
                </c:pt>
                <c:pt idx="1912">
                  <c:v>0.30176259384180176</c:v>
                </c:pt>
                <c:pt idx="1913">
                  <c:v>0.30017867778439544</c:v>
                </c:pt>
                <c:pt idx="1914">
                  <c:v>0.30138858517384653</c:v>
                </c:pt>
                <c:pt idx="1915">
                  <c:v>0.3021488326316365</c:v>
                </c:pt>
                <c:pt idx="1916">
                  <c:v>0.30176573810046059</c:v>
                </c:pt>
                <c:pt idx="1917">
                  <c:v>0.30308480488336603</c:v>
                </c:pt>
                <c:pt idx="1918">
                  <c:v>0.30568875326939843</c:v>
                </c:pt>
                <c:pt idx="1919">
                  <c:v>0.30777608364190812</c:v>
                </c:pt>
                <c:pt idx="1920">
                  <c:v>0.30813511458672754</c:v>
                </c:pt>
                <c:pt idx="1921">
                  <c:v>0.30975837965765868</c:v>
                </c:pt>
                <c:pt idx="1922">
                  <c:v>0.31028474982305226</c:v>
                </c:pt>
                <c:pt idx="1923">
                  <c:v>0.30835048196685799</c:v>
                </c:pt>
                <c:pt idx="1924">
                  <c:v>0.30951089903481188</c:v>
                </c:pt>
                <c:pt idx="1925">
                  <c:v>0.31049880200392077</c:v>
                </c:pt>
                <c:pt idx="1926">
                  <c:v>0.31138017157128894</c:v>
                </c:pt>
                <c:pt idx="1927">
                  <c:v>0.3114487249050461</c:v>
                </c:pt>
                <c:pt idx="1928">
                  <c:v>0.31183325127195144</c:v>
                </c:pt>
                <c:pt idx="1929">
                  <c:v>0.3111409245905305</c:v>
                </c:pt>
                <c:pt idx="1930">
                  <c:v>0.31015111510589294</c:v>
                </c:pt>
                <c:pt idx="1931">
                  <c:v>0.31244764617188814</c:v>
                </c:pt>
                <c:pt idx="1932">
                  <c:v>0.31260219904144348</c:v>
                </c:pt>
                <c:pt idx="1933">
                  <c:v>0.314958433297997</c:v>
                </c:pt>
                <c:pt idx="1934">
                  <c:v>0.31406442922886968</c:v>
                </c:pt>
                <c:pt idx="1935">
                  <c:v>0.31497961761497389</c:v>
                </c:pt>
                <c:pt idx="1936">
                  <c:v>0.31586749529619707</c:v>
                </c:pt>
                <c:pt idx="1937">
                  <c:v>0.31449449106582184</c:v>
                </c:pt>
                <c:pt idx="1938">
                  <c:v>0.31214784764480508</c:v>
                </c:pt>
                <c:pt idx="1939">
                  <c:v>0.31361308993766696</c:v>
                </c:pt>
                <c:pt idx="1940">
                  <c:v>0.31564913060385535</c:v>
                </c:pt>
                <c:pt idx="1941">
                  <c:v>0.31646334762061767</c:v>
                </c:pt>
                <c:pt idx="1942">
                  <c:v>0.31630691492283192</c:v>
                </c:pt>
                <c:pt idx="1943">
                  <c:v>0.31692257253701983</c:v>
                </c:pt>
                <c:pt idx="1944">
                  <c:v>0.3163243125747201</c:v>
                </c:pt>
                <c:pt idx="1945">
                  <c:v>0.31887755102040816</c:v>
                </c:pt>
                <c:pt idx="1946">
                  <c:v>0.31903617091028302</c:v>
                </c:pt>
                <c:pt idx="1947">
                  <c:v>0.32004345464421513</c:v>
                </c:pt>
                <c:pt idx="1948">
                  <c:v>0.3198107564304748</c:v>
                </c:pt>
                <c:pt idx="1949">
                  <c:v>0.32042615326374996</c:v>
                </c:pt>
                <c:pt idx="1950">
                  <c:v>0.31973598788141094</c:v>
                </c:pt>
                <c:pt idx="1951">
                  <c:v>0.31971869083040305</c:v>
                </c:pt>
                <c:pt idx="1952">
                  <c:v>0.31987945323431277</c:v>
                </c:pt>
                <c:pt idx="1953">
                  <c:v>0.31907241397820602</c:v>
                </c:pt>
                <c:pt idx="1954">
                  <c:v>0.31895340036760733</c:v>
                </c:pt>
                <c:pt idx="1955">
                  <c:v>0.3205032519458364</c:v>
                </c:pt>
                <c:pt idx="1956">
                  <c:v>0.31941411451398133</c:v>
                </c:pt>
                <c:pt idx="1957">
                  <c:v>0.31671803592305237</c:v>
                </c:pt>
                <c:pt idx="1958">
                  <c:v>0.31578667799851273</c:v>
                </c:pt>
                <c:pt idx="1959">
                  <c:v>0.31728316326530615</c:v>
                </c:pt>
                <c:pt idx="1960">
                  <c:v>0.31821823425733059</c:v>
                </c:pt>
                <c:pt idx="1961">
                  <c:v>0.31807988039299445</c:v>
                </c:pt>
                <c:pt idx="1962">
                  <c:v>0.31731288476077329</c:v>
                </c:pt>
                <c:pt idx="1963">
                  <c:v>0.31647351889959924</c:v>
                </c:pt>
                <c:pt idx="1964">
                  <c:v>0.31669618418934148</c:v>
                </c:pt>
                <c:pt idx="1965">
                  <c:v>0.31780880315464138</c:v>
                </c:pt>
                <c:pt idx="1966">
                  <c:v>0.31854709096753459</c:v>
                </c:pt>
                <c:pt idx="1967">
                  <c:v>0.31669773635153131</c:v>
                </c:pt>
                <c:pt idx="1968">
                  <c:v>0.31245972073039746</c:v>
                </c:pt>
                <c:pt idx="1969">
                  <c:v>0.31025184705818909</c:v>
                </c:pt>
                <c:pt idx="1970">
                  <c:v>0.3115238044120015</c:v>
                </c:pt>
                <c:pt idx="1971">
                  <c:v>0.31388873871438611</c:v>
                </c:pt>
                <c:pt idx="1972">
                  <c:v>0.31384765413370896</c:v>
                </c:pt>
                <c:pt idx="1973">
                  <c:v>0.31112189336352364</c:v>
                </c:pt>
                <c:pt idx="1974">
                  <c:v>0.31276402331426129</c:v>
                </c:pt>
                <c:pt idx="1975">
                  <c:v>0.31261620185922978</c:v>
                </c:pt>
                <c:pt idx="1976">
                  <c:v>0.31300296484540446</c:v>
                </c:pt>
                <c:pt idx="1977">
                  <c:v>0.31272862217038649</c:v>
                </c:pt>
                <c:pt idx="1978">
                  <c:v>0.31121244635193129</c:v>
                </c:pt>
                <c:pt idx="1979">
                  <c:v>0.31154388629705976</c:v>
                </c:pt>
                <c:pt idx="1980">
                  <c:v>0.30772555375472721</c:v>
                </c:pt>
                <c:pt idx="1981">
                  <c:v>0.31097332834464697</c:v>
                </c:pt>
                <c:pt idx="1982">
                  <c:v>0.30705394190871371</c:v>
                </c:pt>
                <c:pt idx="1983">
                  <c:v>0.30692523827888274</c:v>
                </c:pt>
                <c:pt idx="1984">
                  <c:v>0.30622061878211437</c:v>
                </c:pt>
                <c:pt idx="1985">
                  <c:v>0.30738327904451684</c:v>
                </c:pt>
                <c:pt idx="1986">
                  <c:v>0.30570031698275396</c:v>
                </c:pt>
                <c:pt idx="1987">
                  <c:v>0.30522023713718549</c:v>
                </c:pt>
                <c:pt idx="1988">
                  <c:v>0.30779512403763903</c:v>
                </c:pt>
                <c:pt idx="1989">
                  <c:v>0.30975570812709569</c:v>
                </c:pt>
                <c:pt idx="1990">
                  <c:v>0.30893571619098426</c:v>
                </c:pt>
                <c:pt idx="1991">
                  <c:v>0.30783154980567534</c:v>
                </c:pt>
                <c:pt idx="1992">
                  <c:v>0.30806806591872887</c:v>
                </c:pt>
                <c:pt idx="1993">
                  <c:v>0.30891481164383561</c:v>
                </c:pt>
                <c:pt idx="1994">
                  <c:v>0.30929427430093209</c:v>
                </c:pt>
                <c:pt idx="1995">
                  <c:v>0.30864000849662787</c:v>
                </c:pt>
                <c:pt idx="1996">
                  <c:v>0.30929750969043696</c:v>
                </c:pt>
                <c:pt idx="1997">
                  <c:v>0.30708284590024459</c:v>
                </c:pt>
                <c:pt idx="1998">
                  <c:v>0.30851289672009347</c:v>
                </c:pt>
                <c:pt idx="1999">
                  <c:v>0.30849127315558411</c:v>
                </c:pt>
                <c:pt idx="2000">
                  <c:v>0.30753672556951245</c:v>
                </c:pt>
                <c:pt idx="2001">
                  <c:v>0.30621270247229326</c:v>
                </c:pt>
                <c:pt idx="2002">
                  <c:v>0.30761864226431157</c:v>
                </c:pt>
                <c:pt idx="2003">
                  <c:v>0.30776120975815374</c:v>
                </c:pt>
                <c:pt idx="2004">
                  <c:v>0.30795957043588124</c:v>
                </c:pt>
                <c:pt idx="2005">
                  <c:v>0.30963715222680632</c:v>
                </c:pt>
                <c:pt idx="2006">
                  <c:v>0.30923159018143009</c:v>
                </c:pt>
                <c:pt idx="2007">
                  <c:v>0.30922626960914645</c:v>
                </c:pt>
                <c:pt idx="2008">
                  <c:v>0.31000317897636959</c:v>
                </c:pt>
                <c:pt idx="2009">
                  <c:v>0.30999733404425484</c:v>
                </c:pt>
                <c:pt idx="2010">
                  <c:v>0.30999841378945703</c:v>
                </c:pt>
                <c:pt idx="2011">
                  <c:v>0.31109235719183498</c:v>
                </c:pt>
                <c:pt idx="2012">
                  <c:v>0.31000788022064618</c:v>
                </c:pt>
                <c:pt idx="2013">
                  <c:v>0.30978487886382622</c:v>
                </c:pt>
                <c:pt idx="2014">
                  <c:v>0.30912321036680945</c:v>
                </c:pt>
                <c:pt idx="2015">
                  <c:v>0.30997556791599523</c:v>
                </c:pt>
                <c:pt idx="2016">
                  <c:v>0.3103072451733444</c:v>
                </c:pt>
                <c:pt idx="2017">
                  <c:v>0.31036806635562464</c:v>
                </c:pt>
                <c:pt idx="2018">
                  <c:v>0.31109958506224061</c:v>
                </c:pt>
                <c:pt idx="2019">
                  <c:v>0.31135151922977378</c:v>
                </c:pt>
                <c:pt idx="2020">
                  <c:v>0.30969400874260739</c:v>
                </c:pt>
                <c:pt idx="2021">
                  <c:v>0.307912785341386</c:v>
                </c:pt>
                <c:pt idx="2022">
                  <c:v>0.30601288475304222</c:v>
                </c:pt>
                <c:pt idx="2023">
                  <c:v>0.30700408997955009</c:v>
                </c:pt>
                <c:pt idx="2024">
                  <c:v>0.30771598604555717</c:v>
                </c:pt>
                <c:pt idx="2025">
                  <c:v>0.30836002893458719</c:v>
                </c:pt>
                <c:pt idx="2026">
                  <c:v>0.30716530160201927</c:v>
                </c:pt>
                <c:pt idx="2027">
                  <c:v>0.30752998095630246</c:v>
                </c:pt>
                <c:pt idx="2028">
                  <c:v>0.30652363599035054</c:v>
                </c:pt>
                <c:pt idx="2029">
                  <c:v>0.3067359624987262</c:v>
                </c:pt>
                <c:pt idx="2030">
                  <c:v>0.30741042345276876</c:v>
                </c:pt>
                <c:pt idx="2031">
                  <c:v>0.3096866387669695</c:v>
                </c:pt>
                <c:pt idx="2032">
                  <c:v>0.30860731059832552</c:v>
                </c:pt>
                <c:pt idx="2033">
                  <c:v>0.31068310220852596</c:v>
                </c:pt>
                <c:pt idx="2034">
                  <c:v>0.31265978116371812</c:v>
                </c:pt>
                <c:pt idx="2035">
                  <c:v>0.31329308227589031</c:v>
                </c:pt>
                <c:pt idx="2036">
                  <c:v>0.31186804207946073</c:v>
                </c:pt>
                <c:pt idx="2037">
                  <c:v>0.31080114449213159</c:v>
                </c:pt>
                <c:pt idx="2038">
                  <c:v>0.31264274475968129</c:v>
                </c:pt>
                <c:pt idx="2039">
                  <c:v>0.31470871571261982</c:v>
                </c:pt>
                <c:pt idx="2040">
                  <c:v>0.3144298688193744</c:v>
                </c:pt>
                <c:pt idx="2041">
                  <c:v>0.31314870133157818</c:v>
                </c:pt>
                <c:pt idx="2042">
                  <c:v>0.31221973094170402</c:v>
                </c:pt>
                <c:pt idx="2043">
                  <c:v>0.31214488636363635</c:v>
                </c:pt>
                <c:pt idx="2044">
                  <c:v>0.3131812162575125</c:v>
                </c:pt>
                <c:pt idx="2045">
                  <c:v>0.3134123391485682</c:v>
                </c:pt>
                <c:pt idx="2046">
                  <c:v>0.31285425101214576</c:v>
                </c:pt>
                <c:pt idx="2047">
                  <c:v>0.31075394209805812</c:v>
                </c:pt>
                <c:pt idx="2048">
                  <c:v>0.30859769650434432</c:v>
                </c:pt>
                <c:pt idx="2049">
                  <c:v>0.30872208880486435</c:v>
                </c:pt>
                <c:pt idx="2050">
                  <c:v>0.31060644378129582</c:v>
                </c:pt>
                <c:pt idx="2051">
                  <c:v>0.30992196209587514</c:v>
                </c:pt>
                <c:pt idx="2052">
                  <c:v>0.31125126135216952</c:v>
                </c:pt>
                <c:pt idx="2053">
                  <c:v>0.31307893677003623</c:v>
                </c:pt>
                <c:pt idx="2054">
                  <c:v>0.31240875912408761</c:v>
                </c:pt>
                <c:pt idx="2055">
                  <c:v>0.31271495043495851</c:v>
                </c:pt>
                <c:pt idx="2056">
                  <c:v>0.31289180990899895</c:v>
                </c:pt>
                <c:pt idx="2057">
                  <c:v>0.31449606499111449</c:v>
                </c:pt>
                <c:pt idx="2058">
                  <c:v>0.31571733170880295</c:v>
                </c:pt>
                <c:pt idx="2059">
                  <c:v>0.31544875446682891</c:v>
                </c:pt>
                <c:pt idx="2060">
                  <c:v>0.31667532467532467</c:v>
                </c:pt>
                <c:pt idx="2061">
                  <c:v>0.31574604156996239</c:v>
                </c:pt>
                <c:pt idx="2062">
                  <c:v>0.31576480391646272</c:v>
                </c:pt>
                <c:pt idx="2063">
                  <c:v>0.31550997032331962</c:v>
                </c:pt>
                <c:pt idx="2064">
                  <c:v>0.31314453227241795</c:v>
                </c:pt>
                <c:pt idx="2065">
                  <c:v>0.3132374249637756</c:v>
                </c:pt>
                <c:pt idx="2066">
                  <c:v>0.31217750257997934</c:v>
                </c:pt>
                <c:pt idx="2067">
                  <c:v>0.31235467369400094</c:v>
                </c:pt>
                <c:pt idx="2068">
                  <c:v>0.31400123177992201</c:v>
                </c:pt>
                <c:pt idx="2069">
                  <c:v>0.31620351450756029</c:v>
                </c:pt>
                <c:pt idx="2070">
                  <c:v>0.31657469854894749</c:v>
                </c:pt>
                <c:pt idx="2071">
                  <c:v>0.3163761653830563</c:v>
                </c:pt>
                <c:pt idx="2072">
                  <c:v>0.31680024194767886</c:v>
                </c:pt>
                <c:pt idx="2073">
                  <c:v>0.31590589181580536</c:v>
                </c:pt>
                <c:pt idx="2074">
                  <c:v>0.31543859649122807</c:v>
                </c:pt>
                <c:pt idx="2075">
                  <c:v>0.31623073447462224</c:v>
                </c:pt>
                <c:pt idx="2076">
                  <c:v>0.31703296703296707</c:v>
                </c:pt>
                <c:pt idx="2077">
                  <c:v>0.31797534068786504</c:v>
                </c:pt>
                <c:pt idx="2078">
                  <c:v>0.31785268414481899</c:v>
                </c:pt>
                <c:pt idx="2079">
                  <c:v>0.31792745078445089</c:v>
                </c:pt>
                <c:pt idx="2080">
                  <c:v>0.31817049474365999</c:v>
                </c:pt>
                <c:pt idx="2081">
                  <c:v>0.31817955236528583</c:v>
                </c:pt>
                <c:pt idx="2082">
                  <c:v>0.31980049875311722</c:v>
                </c:pt>
                <c:pt idx="2083">
                  <c:v>0.31866540132860494</c:v>
                </c:pt>
                <c:pt idx="2084">
                  <c:v>0.31907911093431451</c:v>
                </c:pt>
                <c:pt idx="2085">
                  <c:v>0.31995612941821627</c:v>
                </c:pt>
                <c:pt idx="2086">
                  <c:v>0.32114188240016056</c:v>
                </c:pt>
                <c:pt idx="2087">
                  <c:v>0.32218723446793618</c:v>
                </c:pt>
                <c:pt idx="2088">
                  <c:v>0.32091862206689964</c:v>
                </c:pt>
                <c:pt idx="2089">
                  <c:v>0.32044393110028624</c:v>
                </c:pt>
                <c:pt idx="2090">
                  <c:v>0.31983113880792041</c:v>
                </c:pt>
                <c:pt idx="2091">
                  <c:v>0.32177773343974464</c:v>
                </c:pt>
                <c:pt idx="2092">
                  <c:v>0.32159402241594026</c:v>
                </c:pt>
                <c:pt idx="2093">
                  <c:v>0.32226736696065805</c:v>
                </c:pt>
                <c:pt idx="2094">
                  <c:v>0.32326856003986049</c:v>
                </c:pt>
                <c:pt idx="2095">
                  <c:v>0.32402711523976901</c:v>
                </c:pt>
                <c:pt idx="2096">
                  <c:v>0.32397353669006618</c:v>
                </c:pt>
                <c:pt idx="2097">
                  <c:v>0.32706955301663659</c:v>
                </c:pt>
                <c:pt idx="2098">
                  <c:v>0.32698380360598961</c:v>
                </c:pt>
                <c:pt idx="2099">
                  <c:v>0.3254168772107125</c:v>
                </c:pt>
                <c:pt idx="2100">
                  <c:v>0.32530120481927716</c:v>
                </c:pt>
                <c:pt idx="2101">
                  <c:v>0.32438331133895032</c:v>
                </c:pt>
                <c:pt idx="2102">
                  <c:v>0.3253923334190893</c:v>
                </c:pt>
                <c:pt idx="2103">
                  <c:v>0.32467332030044244</c:v>
                </c:pt>
                <c:pt idx="2104">
                  <c:v>0.3277529004681457</c:v>
                </c:pt>
                <c:pt idx="2105">
                  <c:v>0.32660858933211068</c:v>
                </c:pt>
                <c:pt idx="2106">
                  <c:v>0.32645141260478117</c:v>
                </c:pt>
                <c:pt idx="2107">
                  <c:v>0.32902766476810419</c:v>
                </c:pt>
                <c:pt idx="2108">
                  <c:v>0.32873300819757184</c:v>
                </c:pt>
                <c:pt idx="2109">
                  <c:v>0.33048178860081873</c:v>
                </c:pt>
                <c:pt idx="2110">
                  <c:v>0.32805079771623713</c:v>
                </c:pt>
                <c:pt idx="2111">
                  <c:v>0.32509323388385725</c:v>
                </c:pt>
                <c:pt idx="2112">
                  <c:v>0.3246258649359009</c:v>
                </c:pt>
                <c:pt idx="2113">
                  <c:v>0.32324045740054758</c:v>
                </c:pt>
                <c:pt idx="2114">
                  <c:v>0.3245609380803311</c:v>
                </c:pt>
                <c:pt idx="2115">
                  <c:v>0.32532842879663687</c:v>
                </c:pt>
                <c:pt idx="2116">
                  <c:v>0.32745916421909621</c:v>
                </c:pt>
                <c:pt idx="2117">
                  <c:v>0.32814365042295912</c:v>
                </c:pt>
                <c:pt idx="2118">
                  <c:v>0.32991330221105014</c:v>
                </c:pt>
                <c:pt idx="2119">
                  <c:v>0.33197576744896395</c:v>
                </c:pt>
                <c:pt idx="2120">
                  <c:v>0.33278955954323003</c:v>
                </c:pt>
                <c:pt idx="2121">
                  <c:v>0.33143490751474225</c:v>
                </c:pt>
                <c:pt idx="2122">
                  <c:v>0.33208823380949976</c:v>
                </c:pt>
                <c:pt idx="2123">
                  <c:v>0.33604172936101917</c:v>
                </c:pt>
                <c:pt idx="2124">
                  <c:v>0.33358127541406324</c:v>
                </c:pt>
                <c:pt idx="2125">
                  <c:v>0.33379590622986566</c:v>
                </c:pt>
                <c:pt idx="2126">
                  <c:v>0.33500770875814395</c:v>
                </c:pt>
                <c:pt idx="2127">
                  <c:v>0.33255905900958782</c:v>
                </c:pt>
                <c:pt idx="2128">
                  <c:v>0.33325129214865862</c:v>
                </c:pt>
                <c:pt idx="2129">
                  <c:v>0.32964492967443693</c:v>
                </c:pt>
                <c:pt idx="2130">
                  <c:v>0.33194430826551619</c:v>
                </c:pt>
                <c:pt idx="2131">
                  <c:v>0.3328435693995494</c:v>
                </c:pt>
                <c:pt idx="2132">
                  <c:v>0.33271229652873113</c:v>
                </c:pt>
                <c:pt idx="2133">
                  <c:v>0.33209265879817818</c:v>
                </c:pt>
                <c:pt idx="2134">
                  <c:v>0.32926948687818253</c:v>
                </c:pt>
                <c:pt idx="2135">
                  <c:v>0.33067475656896805</c:v>
                </c:pt>
                <c:pt idx="2136">
                  <c:v>0.33407929944052539</c:v>
                </c:pt>
                <c:pt idx="2137">
                  <c:v>0.33276483773511356</c:v>
                </c:pt>
                <c:pt idx="2138">
                  <c:v>0.33077147582449651</c:v>
                </c:pt>
                <c:pt idx="2139">
                  <c:v>0.33055931875362876</c:v>
                </c:pt>
                <c:pt idx="2140">
                  <c:v>0.33132297597220883</c:v>
                </c:pt>
                <c:pt idx="2141">
                  <c:v>0.33199748925691663</c:v>
                </c:pt>
                <c:pt idx="2142">
                  <c:v>0.33317279907532271</c:v>
                </c:pt>
                <c:pt idx="2143">
                  <c:v>0.33595559845559847</c:v>
                </c:pt>
                <c:pt idx="2144">
                  <c:v>0.33748055987558323</c:v>
                </c:pt>
                <c:pt idx="2145">
                  <c:v>0.33903133903133897</c:v>
                </c:pt>
                <c:pt idx="2146">
                  <c:v>0.33825580836019048</c:v>
                </c:pt>
                <c:pt idx="2147">
                  <c:v>0.33819705287489166</c:v>
                </c:pt>
                <c:pt idx="2148">
                  <c:v>0.3403365384615385</c:v>
                </c:pt>
                <c:pt idx="2149">
                  <c:v>0.34383621315522001</c:v>
                </c:pt>
                <c:pt idx="2150">
                  <c:v>0.34261636073037244</c:v>
                </c:pt>
                <c:pt idx="2151">
                  <c:v>0.34283323488875767</c:v>
                </c:pt>
                <c:pt idx="2152">
                  <c:v>0.34208335373916449</c:v>
                </c:pt>
                <c:pt idx="2153">
                  <c:v>0.34237642490915432</c:v>
                </c:pt>
                <c:pt idx="2154">
                  <c:v>0.34158688787529451</c:v>
                </c:pt>
                <c:pt idx="2155">
                  <c:v>0.34035672780556819</c:v>
                </c:pt>
                <c:pt idx="2156">
                  <c:v>0.34005649437534075</c:v>
                </c:pt>
                <c:pt idx="2157">
                  <c:v>0.34094206402940325</c:v>
                </c:pt>
                <c:pt idx="2158">
                  <c:v>0.3409355026147588</c:v>
                </c:pt>
                <c:pt idx="2159">
                  <c:v>0.33614498481708194</c:v>
                </c:pt>
                <c:pt idx="2160">
                  <c:v>0.32799037304452466</c:v>
                </c:pt>
                <c:pt idx="2161">
                  <c:v>0.3303653077922703</c:v>
                </c:pt>
                <c:pt idx="2162">
                  <c:v>0.33165419305315674</c:v>
                </c:pt>
                <c:pt idx="2163">
                  <c:v>0.33235914143349943</c:v>
                </c:pt>
                <c:pt idx="2164">
                  <c:v>0.3327071290944123</c:v>
                </c:pt>
                <c:pt idx="2165">
                  <c:v>0.33268463559404493</c:v>
                </c:pt>
                <c:pt idx="2166">
                  <c:v>0.33407973518960227</c:v>
                </c:pt>
                <c:pt idx="2167">
                  <c:v>0.33848899464604404</c:v>
                </c:pt>
                <c:pt idx="2168">
                  <c:v>0.34055650085076566</c:v>
                </c:pt>
                <c:pt idx="2169">
                  <c:v>0.34427363946418865</c:v>
                </c:pt>
                <c:pt idx="2170">
                  <c:v>0.34405050995628944</c:v>
                </c:pt>
                <c:pt idx="2171">
                  <c:v>0.34374541003671966</c:v>
                </c:pt>
                <c:pt idx="2172">
                  <c:v>0.34660745127066367</c:v>
                </c:pt>
                <c:pt idx="2173">
                  <c:v>0.34605106888361048</c:v>
                </c:pt>
                <c:pt idx="2174">
                  <c:v>0.34760529722194555</c:v>
                </c:pt>
                <c:pt idx="2175">
                  <c:v>0.34705054768364985</c:v>
                </c:pt>
                <c:pt idx="2176">
                  <c:v>0.3490056043247533</c:v>
                </c:pt>
                <c:pt idx="2177">
                  <c:v>0.3482628922102346</c:v>
                </c:pt>
                <c:pt idx="2178">
                  <c:v>0.34720307268071698</c:v>
                </c:pt>
                <c:pt idx="2179">
                  <c:v>0.34619116933527411</c:v>
                </c:pt>
                <c:pt idx="2180">
                  <c:v>0.34609942918475872</c:v>
                </c:pt>
                <c:pt idx="2181">
                  <c:v>0.34709174981747387</c:v>
                </c:pt>
                <c:pt idx="2182">
                  <c:v>0.34951168984906777</c:v>
                </c:pt>
                <c:pt idx="2183">
                  <c:v>0.34865594084141105</c:v>
                </c:pt>
                <c:pt idx="2184">
                  <c:v>0.34838358334571018</c:v>
                </c:pt>
                <c:pt idx="2185">
                  <c:v>0.3473050889947355</c:v>
                </c:pt>
                <c:pt idx="2186">
                  <c:v>0.3449881141045959</c:v>
                </c:pt>
                <c:pt idx="2187">
                  <c:v>0.34236477250537001</c:v>
                </c:pt>
                <c:pt idx="2188">
                  <c:v>0.33936097226305989</c:v>
                </c:pt>
                <c:pt idx="2189">
                  <c:v>0.34164564331457403</c:v>
                </c:pt>
                <c:pt idx="2190">
                  <c:v>0.33947944539041597</c:v>
                </c:pt>
                <c:pt idx="2191">
                  <c:v>0.33699848507061525</c:v>
                </c:pt>
                <c:pt idx="2192">
                  <c:v>0.3390551714133746</c:v>
                </c:pt>
                <c:pt idx="2193">
                  <c:v>0.33919682984584154</c:v>
                </c:pt>
                <c:pt idx="2194">
                  <c:v>0.33716255025847214</c:v>
                </c:pt>
                <c:pt idx="2195">
                  <c:v>0.33711507293354942</c:v>
                </c:pt>
                <c:pt idx="2196">
                  <c:v>0.33901289800580647</c:v>
                </c:pt>
                <c:pt idx="2197">
                  <c:v>0.33936134773711513</c:v>
                </c:pt>
                <c:pt idx="2198">
                  <c:v>0.34017525478617017</c:v>
                </c:pt>
                <c:pt idx="2199">
                  <c:v>0.34169664836205266</c:v>
                </c:pt>
                <c:pt idx="2200">
                  <c:v>0.34330760854126224</c:v>
                </c:pt>
                <c:pt idx="2201">
                  <c:v>0.34191020254001225</c:v>
                </c:pt>
                <c:pt idx="2202">
                  <c:v>0.34205925435902285</c:v>
                </c:pt>
                <c:pt idx="2203">
                  <c:v>0.3434099725612641</c:v>
                </c:pt>
                <c:pt idx="2204">
                  <c:v>0.34292224437482199</c:v>
                </c:pt>
                <c:pt idx="2205">
                  <c:v>0.34383697344214348</c:v>
                </c:pt>
                <c:pt idx="2206">
                  <c:v>0.34212769988632058</c:v>
                </c:pt>
                <c:pt idx="2207">
                  <c:v>0.34524092660419542</c:v>
                </c:pt>
                <c:pt idx="2208">
                  <c:v>0.3460990211916754</c:v>
                </c:pt>
                <c:pt idx="2209">
                  <c:v>0.34414457831325301</c:v>
                </c:pt>
                <c:pt idx="2210">
                  <c:v>0.34483586100979069</c:v>
                </c:pt>
                <c:pt idx="2211">
                  <c:v>0.34661918235925454</c:v>
                </c:pt>
                <c:pt idx="2212">
                  <c:v>0.34723716381418096</c:v>
                </c:pt>
                <c:pt idx="2213">
                  <c:v>0.34741670690487692</c:v>
                </c:pt>
                <c:pt idx="2214">
                  <c:v>0.34888014380799687</c:v>
                </c:pt>
                <c:pt idx="2215">
                  <c:v>0.35190334643781762</c:v>
                </c:pt>
                <c:pt idx="2216">
                  <c:v>0.35194268128486245</c:v>
                </c:pt>
                <c:pt idx="2217">
                  <c:v>0.3522759669295828</c:v>
                </c:pt>
                <c:pt idx="2218">
                  <c:v>0.35594272076372313</c:v>
                </c:pt>
                <c:pt idx="2219">
                  <c:v>0.35597167435007843</c:v>
                </c:pt>
                <c:pt idx="2220">
                  <c:v>0.35566666666666663</c:v>
                </c:pt>
                <c:pt idx="2221">
                  <c:v>0.35456373910544969</c:v>
                </c:pt>
                <c:pt idx="2222">
                  <c:v>0.35327566096423019</c:v>
                </c:pt>
                <c:pt idx="2223">
                  <c:v>0.35329078774297262</c:v>
                </c:pt>
                <c:pt idx="2224">
                  <c:v>0.35501117915816083</c:v>
                </c:pt>
                <c:pt idx="2225">
                  <c:v>0.35428571428571431</c:v>
                </c:pt>
                <c:pt idx="2226">
                  <c:v>0.35120864215472558</c:v>
                </c:pt>
                <c:pt idx="2227">
                  <c:v>0.3489061740398639</c:v>
                </c:pt>
                <c:pt idx="2228">
                  <c:v>0.34872117806626618</c:v>
                </c:pt>
                <c:pt idx="2229">
                  <c:v>0.34691815426069378</c:v>
                </c:pt>
                <c:pt idx="2230">
                  <c:v>0.34865881898880741</c:v>
                </c:pt>
                <c:pt idx="2231">
                  <c:v>0.35041830945283198</c:v>
                </c:pt>
                <c:pt idx="2232">
                  <c:v>0.35150789851603642</c:v>
                </c:pt>
                <c:pt idx="2233">
                  <c:v>0.35259950485621788</c:v>
                </c:pt>
                <c:pt idx="2234">
                  <c:v>0.35228848821081826</c:v>
                </c:pt>
                <c:pt idx="2235">
                  <c:v>0.35218864862284593</c:v>
                </c:pt>
                <c:pt idx="2236">
                  <c:v>0.35151831963123126</c:v>
                </c:pt>
                <c:pt idx="2237">
                  <c:v>0.351428435613443</c:v>
                </c:pt>
                <c:pt idx="2238">
                  <c:v>0.35244049050252468</c:v>
                </c:pt>
                <c:pt idx="2239">
                  <c:v>0.35139385275196566</c:v>
                </c:pt>
                <c:pt idx="2240">
                  <c:v>0.35415076335877865</c:v>
                </c:pt>
                <c:pt idx="2241">
                  <c:v>0.35298865308835398</c:v>
                </c:pt>
                <c:pt idx="2242">
                  <c:v>0.35342867967418068</c:v>
                </c:pt>
                <c:pt idx="2243">
                  <c:v>0.35147649421214266</c:v>
                </c:pt>
                <c:pt idx="2244">
                  <c:v>0.34653888124495896</c:v>
                </c:pt>
                <c:pt idx="2245">
                  <c:v>0.3471433976541809</c:v>
                </c:pt>
                <c:pt idx="2246">
                  <c:v>0.34539583036519927</c:v>
                </c:pt>
                <c:pt idx="2247">
                  <c:v>0.34399884869999037</c:v>
                </c:pt>
                <c:pt idx="2248">
                  <c:v>0.34491268033409267</c:v>
                </c:pt>
                <c:pt idx="2249">
                  <c:v>0.34611016467915956</c:v>
                </c:pt>
                <c:pt idx="2250">
                  <c:v>0.34571565342269028</c:v>
                </c:pt>
                <c:pt idx="2251">
                  <c:v>0.34579888482984039</c:v>
                </c:pt>
                <c:pt idx="2252">
                  <c:v>0.34605256858332933</c:v>
                </c:pt>
                <c:pt idx="2253">
                  <c:v>0.3470843965598715</c:v>
                </c:pt>
                <c:pt idx="2254">
                  <c:v>0.34895536562203228</c:v>
                </c:pt>
                <c:pt idx="2255">
                  <c:v>0.3477474045147157</c:v>
                </c:pt>
                <c:pt idx="2256">
                  <c:v>0.34806208932482618</c:v>
                </c:pt>
                <c:pt idx="2257">
                  <c:v>0.34922953677960511</c:v>
                </c:pt>
                <c:pt idx="2258">
                  <c:v>0.34955752212389385</c:v>
                </c:pt>
                <c:pt idx="2259">
                  <c:v>0.35053965274519006</c:v>
                </c:pt>
                <c:pt idx="2260">
                  <c:v>0.3522977984321457</c:v>
                </c:pt>
                <c:pt idx="2261">
                  <c:v>0.35301578354002261</c:v>
                </c:pt>
                <c:pt idx="2262">
                  <c:v>0.35203747072599528</c:v>
                </c:pt>
                <c:pt idx="2263">
                  <c:v>0.35203530682191653</c:v>
                </c:pt>
                <c:pt idx="2264">
                  <c:v>0.3522543901281443</c:v>
                </c:pt>
                <c:pt idx="2265">
                  <c:v>0.35298542548189937</c:v>
                </c:pt>
                <c:pt idx="2266">
                  <c:v>0.35361950484797133</c:v>
                </c:pt>
                <c:pt idx="2267">
                  <c:v>0.35493037794828075</c:v>
                </c:pt>
                <c:pt idx="2268">
                  <c:v>0.35562697925036629</c:v>
                </c:pt>
                <c:pt idx="2269">
                  <c:v>0.35366199848599544</c:v>
                </c:pt>
                <c:pt idx="2270">
                  <c:v>0.35338807097017744</c:v>
                </c:pt>
                <c:pt idx="2271">
                  <c:v>0.35392376148098798</c:v>
                </c:pt>
                <c:pt idx="2272">
                  <c:v>0.3543881393907613</c:v>
                </c:pt>
                <c:pt idx="2273">
                  <c:v>0.35480621642363774</c:v>
                </c:pt>
                <c:pt idx="2274">
                  <c:v>0.35476133365315426</c:v>
                </c:pt>
                <c:pt idx="2275">
                  <c:v>0.35487082246977958</c:v>
                </c:pt>
                <c:pt idx="2276">
                  <c:v>0.35614043377592974</c:v>
                </c:pt>
                <c:pt idx="2277">
                  <c:v>0.35445931146135901</c:v>
                </c:pt>
                <c:pt idx="2278">
                  <c:v>0.3564152838219119</c:v>
                </c:pt>
                <c:pt idx="2279">
                  <c:v>0.35624256837098695</c:v>
                </c:pt>
                <c:pt idx="2280">
                  <c:v>0.35599981005745762</c:v>
                </c:pt>
                <c:pt idx="2281">
                  <c:v>0.35731741705047465</c:v>
                </c:pt>
                <c:pt idx="2282">
                  <c:v>0.35913856078933631</c:v>
                </c:pt>
                <c:pt idx="2283">
                  <c:v>0.36009250082590022</c:v>
                </c:pt>
                <c:pt idx="2284">
                  <c:v>0.36052817731667058</c:v>
                </c:pt>
                <c:pt idx="2285">
                  <c:v>0.35952494061757723</c:v>
                </c:pt>
                <c:pt idx="2286">
                  <c:v>0.36262270084818443</c:v>
                </c:pt>
                <c:pt idx="2287">
                  <c:v>0.36216757220474693</c:v>
                </c:pt>
                <c:pt idx="2288">
                  <c:v>0.3608704118391588</c:v>
                </c:pt>
                <c:pt idx="2289">
                  <c:v>0.36137964537284434</c:v>
                </c:pt>
                <c:pt idx="2290">
                  <c:v>0.36236144578313251</c:v>
                </c:pt>
                <c:pt idx="2291">
                  <c:v>0.36100525782644349</c:v>
                </c:pt>
                <c:pt idx="2292">
                  <c:v>0.36189047987616102</c:v>
                </c:pt>
                <c:pt idx="2293">
                  <c:v>0.36135948466493606</c:v>
                </c:pt>
                <c:pt idx="2294">
                  <c:v>0.36121840316823933</c:v>
                </c:pt>
                <c:pt idx="2295">
                  <c:v>0.36251830161054172</c:v>
                </c:pt>
                <c:pt idx="2296">
                  <c:v>0.36283015230383653</c:v>
                </c:pt>
                <c:pt idx="2297">
                  <c:v>0.36192019831243744</c:v>
                </c:pt>
                <c:pt idx="2298">
                  <c:v>0.3639643060565787</c:v>
                </c:pt>
                <c:pt idx="2299">
                  <c:v>0.36456008736527229</c:v>
                </c:pt>
                <c:pt idx="2300">
                  <c:v>0.36335374470089493</c:v>
                </c:pt>
                <c:pt idx="2301">
                  <c:v>0.36224585843373497</c:v>
                </c:pt>
                <c:pt idx="2302">
                  <c:v>0.3632343948445364</c:v>
                </c:pt>
                <c:pt idx="2303">
                  <c:v>0.36306965761511212</c:v>
                </c:pt>
                <c:pt idx="2304">
                  <c:v>0.36452665941240475</c:v>
                </c:pt>
                <c:pt idx="2305">
                  <c:v>0.36525834998572648</c:v>
                </c:pt>
                <c:pt idx="2306">
                  <c:v>0.35985576923076923</c:v>
                </c:pt>
                <c:pt idx="2307">
                  <c:v>0.3616229024614343</c:v>
                </c:pt>
                <c:pt idx="2308">
                  <c:v>0.3636841350976926</c:v>
                </c:pt>
                <c:pt idx="2309">
                  <c:v>0.36181619775110313</c:v>
                </c:pt>
                <c:pt idx="2310">
                  <c:v>0.36120861398349308</c:v>
                </c:pt>
                <c:pt idx="2311">
                  <c:v>0.36384798099762472</c:v>
                </c:pt>
                <c:pt idx="2312">
                  <c:v>0.36479336479336483</c:v>
                </c:pt>
                <c:pt idx="2313">
                  <c:v>0.36531664915464701</c:v>
                </c:pt>
                <c:pt idx="2314">
                  <c:v>0.36716332651021089</c:v>
                </c:pt>
                <c:pt idx="2315">
                  <c:v>0.36213102951763859</c:v>
                </c:pt>
                <c:pt idx="2316">
                  <c:v>0.36220245251262323</c:v>
                </c:pt>
                <c:pt idx="2317">
                  <c:v>0.36059267701951847</c:v>
                </c:pt>
                <c:pt idx="2318">
                  <c:v>0.36080893276465237</c:v>
                </c:pt>
                <c:pt idx="2319">
                  <c:v>0.36061650392494737</c:v>
                </c:pt>
                <c:pt idx="2320">
                  <c:v>0.36025112623406502</c:v>
                </c:pt>
                <c:pt idx="2321">
                  <c:v>0.35994651895711965</c:v>
                </c:pt>
                <c:pt idx="2322">
                  <c:v>0.36155562942209979</c:v>
                </c:pt>
                <c:pt idx="2323">
                  <c:v>0.36208210305743405</c:v>
                </c:pt>
                <c:pt idx="2324">
                  <c:v>0.36347926267281105</c:v>
                </c:pt>
                <c:pt idx="2325">
                  <c:v>0.36260234348188458</c:v>
                </c:pt>
                <c:pt idx="2326">
                  <c:v>0.36279917016647273</c:v>
                </c:pt>
                <c:pt idx="2327">
                  <c:v>0.3621735689791612</c:v>
                </c:pt>
                <c:pt idx="2328">
                  <c:v>0.36289848881294384</c:v>
                </c:pt>
                <c:pt idx="2329">
                  <c:v>0.36398191904664062</c:v>
                </c:pt>
                <c:pt idx="2330">
                  <c:v>0.36237266020976561</c:v>
                </c:pt>
                <c:pt idx="2331">
                  <c:v>0.36029706945002005</c:v>
                </c:pt>
                <c:pt idx="2332">
                  <c:v>0.35660444174634492</c:v>
                </c:pt>
                <c:pt idx="2333">
                  <c:v>0.35792876883767011</c:v>
                </c:pt>
                <c:pt idx="2334">
                  <c:v>0.35847704825750987</c:v>
                </c:pt>
                <c:pt idx="2335">
                  <c:v>0.35566351316798767</c:v>
                </c:pt>
                <c:pt idx="2336">
                  <c:v>0.35661249286048086</c:v>
                </c:pt>
                <c:pt idx="2337">
                  <c:v>0.35759509699640374</c:v>
                </c:pt>
                <c:pt idx="2338">
                  <c:v>0.3568458339750501</c:v>
                </c:pt>
                <c:pt idx="2339">
                  <c:v>0.35833546081184586</c:v>
                </c:pt>
                <c:pt idx="2340">
                  <c:v>0.35900172816915721</c:v>
                </c:pt>
                <c:pt idx="2341">
                  <c:v>0.35921636651191263</c:v>
                </c:pt>
                <c:pt idx="2342">
                  <c:v>0.3598710067519903</c:v>
                </c:pt>
                <c:pt idx="2343">
                  <c:v>0.35777799980017982</c:v>
                </c:pt>
                <c:pt idx="2344">
                  <c:v>0.36183848195063334</c:v>
                </c:pt>
                <c:pt idx="2345">
                  <c:v>0.36280378613456127</c:v>
                </c:pt>
                <c:pt idx="2346">
                  <c:v>0.35615392446299499</c:v>
                </c:pt>
                <c:pt idx="2347">
                  <c:v>0.35861997834046727</c:v>
                </c:pt>
                <c:pt idx="2348">
                  <c:v>0.35883264462809916</c:v>
                </c:pt>
                <c:pt idx="2349">
                  <c:v>0.35645412130637638</c:v>
                </c:pt>
                <c:pt idx="2350">
                  <c:v>0.34679802955665023</c:v>
                </c:pt>
                <c:pt idx="2351">
                  <c:v>0.3419498962821127</c:v>
                </c:pt>
                <c:pt idx="2352">
                  <c:v>0.34488624282372948</c:v>
                </c:pt>
                <c:pt idx="2353">
                  <c:v>0.34561394353702451</c:v>
                </c:pt>
                <c:pt idx="2354">
                  <c:v>0.34820173840628743</c:v>
                </c:pt>
                <c:pt idx="2355">
                  <c:v>0.35020512820512822</c:v>
                </c:pt>
                <c:pt idx="2356">
                  <c:v>0.34498916712853328</c:v>
                </c:pt>
                <c:pt idx="2357">
                  <c:v>0.33803528995399162</c:v>
                </c:pt>
                <c:pt idx="2358">
                  <c:v>0.34065493204954622</c:v>
                </c:pt>
                <c:pt idx="2359">
                  <c:v>0.33860146115998208</c:v>
                </c:pt>
                <c:pt idx="2360">
                  <c:v>0.33993940297024783</c:v>
                </c:pt>
                <c:pt idx="2361">
                  <c:v>0.34051210797935688</c:v>
                </c:pt>
                <c:pt idx="2362">
                  <c:v>0.33837702871410741</c:v>
                </c:pt>
                <c:pt idx="2363">
                  <c:v>0.33935470921772293</c:v>
                </c:pt>
                <c:pt idx="2364">
                  <c:v>0.34168519891277493</c:v>
                </c:pt>
                <c:pt idx="2365">
                  <c:v>0.34318886210458999</c:v>
                </c:pt>
                <c:pt idx="2366">
                  <c:v>0.34424939764960416</c:v>
                </c:pt>
                <c:pt idx="2367">
                  <c:v>0.33927428487026728</c:v>
                </c:pt>
                <c:pt idx="2368">
                  <c:v>0.3383205350507803</c:v>
                </c:pt>
                <c:pt idx="2369">
                  <c:v>0.33070252362856861</c:v>
                </c:pt>
                <c:pt idx="2370">
                  <c:v>0.33410438051178259</c:v>
                </c:pt>
                <c:pt idx="2371">
                  <c:v>0.336231884057971</c:v>
                </c:pt>
                <c:pt idx="2372">
                  <c:v>0.34307841239109388</c:v>
                </c:pt>
                <c:pt idx="2373">
                  <c:v>0.34204355108877721</c:v>
                </c:pt>
                <c:pt idx="2374">
                  <c:v>0.34377244648757366</c:v>
                </c:pt>
                <c:pt idx="2375">
                  <c:v>0.34309623430962344</c:v>
                </c:pt>
                <c:pt idx="2376">
                  <c:v>0.34630923522981133</c:v>
                </c:pt>
                <c:pt idx="2377">
                  <c:v>0.34407582938388626</c:v>
                </c:pt>
                <c:pt idx="2378">
                  <c:v>0.34360144514166191</c:v>
                </c:pt>
                <c:pt idx="2379">
                  <c:v>0.34285034499167261</c:v>
                </c:pt>
                <c:pt idx="2380">
                  <c:v>0.34160159969529613</c:v>
                </c:pt>
                <c:pt idx="2381">
                  <c:v>0.34217608612072281</c:v>
                </c:pt>
                <c:pt idx="2382">
                  <c:v>0.3436900652090526</c:v>
                </c:pt>
                <c:pt idx="2383">
                  <c:v>0.34162895927601805</c:v>
                </c:pt>
                <c:pt idx="2384">
                  <c:v>0.34046084749072442</c:v>
                </c:pt>
                <c:pt idx="2385">
                  <c:v>0.34348770613212204</c:v>
                </c:pt>
                <c:pt idx="2386">
                  <c:v>0.34257367960315144</c:v>
                </c:pt>
                <c:pt idx="2387">
                  <c:v>0.34428383705650456</c:v>
                </c:pt>
                <c:pt idx="2388">
                  <c:v>0.34551813347386579</c:v>
                </c:pt>
                <c:pt idx="2389">
                  <c:v>0.34001438503955883</c:v>
                </c:pt>
                <c:pt idx="2390">
                  <c:v>0.34169413788161096</c:v>
                </c:pt>
                <c:pt idx="2391">
                  <c:v>0.34122542689051516</c:v>
                </c:pt>
                <c:pt idx="2392">
                  <c:v>0.34181991879627421</c:v>
                </c:pt>
                <c:pt idx="2393">
                  <c:v>0.34373208484616857</c:v>
                </c:pt>
                <c:pt idx="2394">
                  <c:v>0.34400648978812753</c:v>
                </c:pt>
                <c:pt idx="2395">
                  <c:v>0.34074464516747327</c:v>
                </c:pt>
                <c:pt idx="2396">
                  <c:v>0.34322194797797606</c:v>
                </c:pt>
                <c:pt idx="2397">
                  <c:v>0.34383541936412026</c:v>
                </c:pt>
                <c:pt idx="2398">
                  <c:v>0.34108263216769608</c:v>
                </c:pt>
                <c:pt idx="2399">
                  <c:v>0.34242915752313713</c:v>
                </c:pt>
                <c:pt idx="2400">
                  <c:v>0.34259659227261818</c:v>
                </c:pt>
                <c:pt idx="2401">
                  <c:v>0.34568736409760814</c:v>
                </c:pt>
                <c:pt idx="2402">
                  <c:v>0.34489139962988213</c:v>
                </c:pt>
                <c:pt idx="2403">
                  <c:v>0.34657793753339483</c:v>
                </c:pt>
                <c:pt idx="2404">
                  <c:v>0.3482266693085001</c:v>
                </c:pt>
                <c:pt idx="2405">
                  <c:v>0.34874322326269097</c:v>
                </c:pt>
                <c:pt idx="2406">
                  <c:v>0.34960737453055651</c:v>
                </c:pt>
                <c:pt idx="2407">
                  <c:v>0.34903619670239872</c:v>
                </c:pt>
                <c:pt idx="2408">
                  <c:v>0.35062969833056717</c:v>
                </c:pt>
                <c:pt idx="2409">
                  <c:v>0.35241475852414755</c:v>
                </c:pt>
                <c:pt idx="2410">
                  <c:v>0.35270491396836418</c:v>
                </c:pt>
                <c:pt idx="2411">
                  <c:v>0.35189189189189191</c:v>
                </c:pt>
                <c:pt idx="2412">
                  <c:v>0.35132511406659545</c:v>
                </c:pt>
                <c:pt idx="2413">
                  <c:v>0.35224620770128356</c:v>
                </c:pt>
                <c:pt idx="2414">
                  <c:v>0.35139613079284632</c:v>
                </c:pt>
                <c:pt idx="2415">
                  <c:v>0.3519286403085824</c:v>
                </c:pt>
                <c:pt idx="2416">
                  <c:v>0.35293546350701699</c:v>
                </c:pt>
                <c:pt idx="2417">
                  <c:v>0.35331338598126255</c:v>
                </c:pt>
                <c:pt idx="2418">
                  <c:v>0.35185553676251119</c:v>
                </c:pt>
                <c:pt idx="2419">
                  <c:v>0.3529499404052443</c:v>
                </c:pt>
                <c:pt idx="2420">
                  <c:v>0.35454179659993962</c:v>
                </c:pt>
                <c:pt idx="2421">
                  <c:v>0.35588765782014942</c:v>
                </c:pt>
                <c:pt idx="2422">
                  <c:v>0.35441850771154648</c:v>
                </c:pt>
                <c:pt idx="2423">
                  <c:v>0.34985164749362341</c:v>
                </c:pt>
                <c:pt idx="2424">
                  <c:v>0.35149230610348031</c:v>
                </c:pt>
                <c:pt idx="2425">
                  <c:v>0.34978552136842661</c:v>
                </c:pt>
                <c:pt idx="2426">
                  <c:v>0.35335799510238103</c:v>
                </c:pt>
                <c:pt idx="2427">
                  <c:v>0.3560513284702625</c:v>
                </c:pt>
                <c:pt idx="2428">
                  <c:v>0.35552483250026584</c:v>
                </c:pt>
                <c:pt idx="2429">
                  <c:v>0.36084029086991648</c:v>
                </c:pt>
                <c:pt idx="2430">
                  <c:v>0.35775885157212495</c:v>
                </c:pt>
                <c:pt idx="2431">
                  <c:v>0.35613058996430819</c:v>
                </c:pt>
                <c:pt idx="2432">
                  <c:v>0.35823918141121297</c:v>
                </c:pt>
                <c:pt idx="2433">
                  <c:v>0.3560988433228181</c:v>
                </c:pt>
                <c:pt idx="2434">
                  <c:v>0.35592409504066336</c:v>
                </c:pt>
                <c:pt idx="2435">
                  <c:v>0.34583046903918357</c:v>
                </c:pt>
                <c:pt idx="2436">
                  <c:v>0.34312409663431759</c:v>
                </c:pt>
                <c:pt idx="2437">
                  <c:v>0.3437645236250968</c:v>
                </c:pt>
                <c:pt idx="2438">
                  <c:v>0.34502524190155659</c:v>
                </c:pt>
                <c:pt idx="2439">
                  <c:v>0.34521693674856246</c:v>
                </c:pt>
                <c:pt idx="2440">
                  <c:v>0.34279749478079335</c:v>
                </c:pt>
                <c:pt idx="2441">
                  <c:v>0.34264432029795161</c:v>
                </c:pt>
                <c:pt idx="2442">
                  <c:v>0.34257361665408265</c:v>
                </c:pt>
                <c:pt idx="2443">
                  <c:v>0.34508979129590683</c:v>
                </c:pt>
                <c:pt idx="2444">
                  <c:v>0.3484644033032871</c:v>
                </c:pt>
                <c:pt idx="2445">
                  <c:v>0.34736957235043203</c:v>
                </c:pt>
                <c:pt idx="2446">
                  <c:v>0.34490703531050748</c:v>
                </c:pt>
                <c:pt idx="2447">
                  <c:v>0.34555801454315521</c:v>
                </c:pt>
                <c:pt idx="2448">
                  <c:v>0.34430734135213603</c:v>
                </c:pt>
                <c:pt idx="2449">
                  <c:v>0.34358894268311729</c:v>
                </c:pt>
                <c:pt idx="2450">
                  <c:v>0.34338541666666672</c:v>
                </c:pt>
                <c:pt idx="2451">
                  <c:v>0.34331040147859126</c:v>
                </c:pt>
                <c:pt idx="2452">
                  <c:v>0.34510191347753749</c:v>
                </c:pt>
                <c:pt idx="2453">
                  <c:v>0.34466873706004142</c:v>
                </c:pt>
                <c:pt idx="2454">
                  <c:v>0.34478879001738777</c:v>
                </c:pt>
                <c:pt idx="2455">
                  <c:v>0.34496898867189502</c:v>
                </c:pt>
                <c:pt idx="2456">
                  <c:v>0.34216780326513746</c:v>
                </c:pt>
                <c:pt idx="2457">
                  <c:v>0.34147695724597449</c:v>
                </c:pt>
                <c:pt idx="2458">
                  <c:v>0.34050251256281411</c:v>
                </c:pt>
                <c:pt idx="2459">
                  <c:v>0.33822204424867353</c:v>
                </c:pt>
                <c:pt idx="2460">
                  <c:v>0.33632689717108216</c:v>
                </c:pt>
                <c:pt idx="2461">
                  <c:v>0.33875068547784037</c:v>
                </c:pt>
                <c:pt idx="2462">
                  <c:v>0.33830645161290324</c:v>
                </c:pt>
                <c:pt idx="2463">
                  <c:v>0.33724546092887953</c:v>
                </c:pt>
                <c:pt idx="2464">
                  <c:v>0.33717550365841437</c:v>
                </c:pt>
                <c:pt idx="2465">
                  <c:v>0.33828171236930366</c:v>
                </c:pt>
                <c:pt idx="2466">
                  <c:v>0.33728395061728395</c:v>
                </c:pt>
                <c:pt idx="2467">
                  <c:v>0.3325913834891428</c:v>
                </c:pt>
                <c:pt idx="2468">
                  <c:v>0.32989082325169666</c:v>
                </c:pt>
                <c:pt idx="2469">
                  <c:v>0.32399941357572204</c:v>
                </c:pt>
                <c:pt idx="2470">
                  <c:v>0.32703787063313439</c:v>
                </c:pt>
                <c:pt idx="2471">
                  <c:v>0.32847999218253776</c:v>
                </c:pt>
                <c:pt idx="2472">
                  <c:v>0.33193195150567073</c:v>
                </c:pt>
                <c:pt idx="2473">
                  <c:v>0.33177501107228974</c:v>
                </c:pt>
                <c:pt idx="2474">
                  <c:v>0.33177432059866091</c:v>
                </c:pt>
                <c:pt idx="2475">
                  <c:v>0.33064357409958667</c:v>
                </c:pt>
                <c:pt idx="2476">
                  <c:v>0.33141575663026523</c:v>
                </c:pt>
                <c:pt idx="2477">
                  <c:v>0.3300165032521114</c:v>
                </c:pt>
                <c:pt idx="2478">
                  <c:v>0.3297975866095757</c:v>
                </c:pt>
                <c:pt idx="2479">
                  <c:v>0.33128745408853666</c:v>
                </c:pt>
                <c:pt idx="2480">
                  <c:v>0.33633939393939394</c:v>
                </c:pt>
                <c:pt idx="2481">
                  <c:v>0.33532494245555611</c:v>
                </c:pt>
                <c:pt idx="2482">
                  <c:v>0.34061621935858932</c:v>
                </c:pt>
                <c:pt idx="2483">
                  <c:v>0.34096592302034817</c:v>
                </c:pt>
                <c:pt idx="2484">
                  <c:v>0.33911980440097794</c:v>
                </c:pt>
                <c:pt idx="2485">
                  <c:v>0.33731987060092145</c:v>
                </c:pt>
                <c:pt idx="2486">
                  <c:v>0.33692696192696192</c:v>
                </c:pt>
                <c:pt idx="2487">
                  <c:v>0.33668269230769232</c:v>
                </c:pt>
                <c:pt idx="2488">
                  <c:v>0.33685880486515068</c:v>
                </c:pt>
                <c:pt idx="2489">
                  <c:v>0.33699104822408316</c:v>
                </c:pt>
                <c:pt idx="2490">
                  <c:v>0.33774612884725674</c:v>
                </c:pt>
                <c:pt idx="2491">
                  <c:v>0.33787517865650307</c:v>
                </c:pt>
                <c:pt idx="2492">
                  <c:v>0.33936220847215609</c:v>
                </c:pt>
                <c:pt idx="2493">
                  <c:v>0.34320715892233333</c:v>
                </c:pt>
                <c:pt idx="2494">
                  <c:v>0.34392496530602479</c:v>
                </c:pt>
                <c:pt idx="2495">
                  <c:v>0.34317626192416473</c:v>
                </c:pt>
                <c:pt idx="2496">
                  <c:v>0.34137468887612482</c:v>
                </c:pt>
                <c:pt idx="2497">
                  <c:v>0.34029137807499399</c:v>
                </c:pt>
                <c:pt idx="2498">
                  <c:v>0.34176910098818997</c:v>
                </c:pt>
                <c:pt idx="2499">
                  <c:v>0.33824455968594003</c:v>
                </c:pt>
                <c:pt idx="2500">
                  <c:v>0.3375006010482281</c:v>
                </c:pt>
                <c:pt idx="2501">
                  <c:v>0.3393965851765619</c:v>
                </c:pt>
                <c:pt idx="2502">
                  <c:v>0.33803229110775085</c:v>
                </c:pt>
                <c:pt idx="2503">
                  <c:v>0.33951309947797242</c:v>
                </c:pt>
                <c:pt idx="2504">
                  <c:v>0.3362823254909586</c:v>
                </c:pt>
                <c:pt idx="2505">
                  <c:v>0.33984166302394486</c:v>
                </c:pt>
                <c:pt idx="2506">
                  <c:v>0.33849844087311109</c:v>
                </c:pt>
                <c:pt idx="2507">
                  <c:v>0.33757869249394667</c:v>
                </c:pt>
                <c:pt idx="2508">
                  <c:v>0.33549573973663827</c:v>
                </c:pt>
                <c:pt idx="2509">
                  <c:v>0.33766360617308072</c:v>
                </c:pt>
                <c:pt idx="2510">
                  <c:v>0.33891091981816424</c:v>
                </c:pt>
                <c:pt idx="2511">
                  <c:v>0.33854039541127651</c:v>
                </c:pt>
                <c:pt idx="2512">
                  <c:v>0.33985652237567715</c:v>
                </c:pt>
                <c:pt idx="2513">
                  <c:v>0.33814887365328111</c:v>
                </c:pt>
                <c:pt idx="2514">
                  <c:v>0.33914059078300646</c:v>
                </c:pt>
                <c:pt idx="2515">
                  <c:v>0.33823887724769747</c:v>
                </c:pt>
                <c:pt idx="2516">
                  <c:v>0.33872131620724488</c:v>
                </c:pt>
                <c:pt idx="2517">
                  <c:v>0.33854166666666663</c:v>
                </c:pt>
                <c:pt idx="2518">
                  <c:v>0.33849240470048725</c:v>
                </c:pt>
                <c:pt idx="2519">
                  <c:v>0.3385654490106545</c:v>
                </c:pt>
                <c:pt idx="2520">
                  <c:v>0.34002096835684326</c:v>
                </c:pt>
                <c:pt idx="2521">
                  <c:v>0.34056213439863031</c:v>
                </c:pt>
                <c:pt idx="2522">
                  <c:v>0.34389075909155564</c:v>
                </c:pt>
                <c:pt idx="2523">
                  <c:v>0.34377972227506187</c:v>
                </c:pt>
                <c:pt idx="2524">
                  <c:v>0.343884551691507</c:v>
                </c:pt>
                <c:pt idx="2525">
                  <c:v>0.34122260015117156</c:v>
                </c:pt>
                <c:pt idx="2526">
                  <c:v>0.34129114281678202</c:v>
                </c:pt>
                <c:pt idx="2527">
                  <c:v>0.34119200301772912</c:v>
                </c:pt>
                <c:pt idx="2528">
                  <c:v>0.34169562526776792</c:v>
                </c:pt>
                <c:pt idx="2529">
                  <c:v>0.34161669465099542</c:v>
                </c:pt>
                <c:pt idx="2530">
                  <c:v>0.34281868871370891</c:v>
                </c:pt>
                <c:pt idx="2531">
                  <c:v>0.34093862815884474</c:v>
                </c:pt>
                <c:pt idx="2532">
                  <c:v>0.34112396218265584</c:v>
                </c:pt>
                <c:pt idx="2533">
                  <c:v>0.33924075150106525</c:v>
                </c:pt>
                <c:pt idx="2534">
                  <c:v>0.33918691363964398</c:v>
                </c:pt>
                <c:pt idx="2535">
                  <c:v>0.33702744194972173</c:v>
                </c:pt>
                <c:pt idx="2536">
                  <c:v>0.33858721768380584</c:v>
                </c:pt>
                <c:pt idx="2537">
                  <c:v>0.33859873820027508</c:v>
                </c:pt>
                <c:pt idx="2538">
                  <c:v>0.34121006252153796</c:v>
                </c:pt>
                <c:pt idx="2539">
                  <c:v>0.34258517034068137</c:v>
                </c:pt>
                <c:pt idx="2540">
                  <c:v>0.34306102362204721</c:v>
                </c:pt>
                <c:pt idx="2541">
                  <c:v>0.34375302429110621</c:v>
                </c:pt>
                <c:pt idx="2542">
                  <c:v>0.34232384953217487</c:v>
                </c:pt>
                <c:pt idx="2543">
                  <c:v>0.34375</c:v>
                </c:pt>
                <c:pt idx="2544">
                  <c:v>0.34590470706779908</c:v>
                </c:pt>
                <c:pt idx="2545">
                  <c:v>0.3477058094057045</c:v>
                </c:pt>
                <c:pt idx="2546">
                  <c:v>0.34739655419271709</c:v>
                </c:pt>
                <c:pt idx="2547">
                  <c:v>0.34653185986362567</c:v>
                </c:pt>
                <c:pt idx="2548">
                  <c:v>0.34437675726335515</c:v>
                </c:pt>
                <c:pt idx="2549">
                  <c:v>0.34356827169109094</c:v>
                </c:pt>
                <c:pt idx="2550">
                  <c:v>0.34347664247161735</c:v>
                </c:pt>
                <c:pt idx="2551">
                  <c:v>0.34305015732000738</c:v>
                </c:pt>
                <c:pt idx="2552">
                  <c:v>0.34323310012509844</c:v>
                </c:pt>
                <c:pt idx="2553">
                  <c:v>0.34245182754955872</c:v>
                </c:pt>
                <c:pt idx="2554">
                  <c:v>0.34206022480225728</c:v>
                </c:pt>
                <c:pt idx="2555">
                  <c:v>0.34372840757289602</c:v>
                </c:pt>
                <c:pt idx="2556">
                  <c:v>0.34604892033106766</c:v>
                </c:pt>
                <c:pt idx="2557">
                  <c:v>0.34519425520162028</c:v>
                </c:pt>
                <c:pt idx="2558">
                  <c:v>0.34576505885068082</c:v>
                </c:pt>
                <c:pt idx="2559">
                  <c:v>0.34500576701268743</c:v>
                </c:pt>
                <c:pt idx="2560">
                  <c:v>0.34694254572325883</c:v>
                </c:pt>
                <c:pt idx="2561">
                  <c:v>0.3462194953176177</c:v>
                </c:pt>
                <c:pt idx="2562">
                  <c:v>0.34635224760501104</c:v>
                </c:pt>
                <c:pt idx="2563">
                  <c:v>0.34885221720291326</c:v>
                </c:pt>
                <c:pt idx="2564">
                  <c:v>0.34975643702157272</c:v>
                </c:pt>
                <c:pt idx="2565">
                  <c:v>0.34776575076325289</c:v>
                </c:pt>
                <c:pt idx="2566">
                  <c:v>0.34688785176285752</c:v>
                </c:pt>
                <c:pt idx="2567">
                  <c:v>0.34489870748922907</c:v>
                </c:pt>
                <c:pt idx="2568">
                  <c:v>0.34216922724145837</c:v>
                </c:pt>
                <c:pt idx="2569">
                  <c:v>0.34279035658630491</c:v>
                </c:pt>
                <c:pt idx="2570">
                  <c:v>0.34249218893585742</c:v>
                </c:pt>
                <c:pt idx="2571">
                  <c:v>0.34287674365424192</c:v>
                </c:pt>
                <c:pt idx="2572">
                  <c:v>0.34230522750160214</c:v>
                </c:pt>
                <c:pt idx="2573">
                  <c:v>0.34191428180199918</c:v>
                </c:pt>
                <c:pt idx="2574">
                  <c:v>0.34061295650578083</c:v>
                </c:pt>
                <c:pt idx="2575">
                  <c:v>0.340660347117278</c:v>
                </c:pt>
                <c:pt idx="2576">
                  <c:v>0.34003472539522983</c:v>
                </c:pt>
                <c:pt idx="2577">
                  <c:v>0.34025807632470029</c:v>
                </c:pt>
                <c:pt idx="2578">
                  <c:v>0.34096005125154444</c:v>
                </c:pt>
                <c:pt idx="2579">
                  <c:v>0.34059460200027403</c:v>
                </c:pt>
                <c:pt idx="2580">
                  <c:v>0.33697498278632088</c:v>
                </c:pt>
                <c:pt idx="2581">
                  <c:v>0.33435920992191093</c:v>
                </c:pt>
                <c:pt idx="2582">
                  <c:v>0.33627870587693864</c:v>
                </c:pt>
                <c:pt idx="2583">
                  <c:v>0.33536361971056972</c:v>
                </c:pt>
                <c:pt idx="2584">
                  <c:v>0.33477064220183489</c:v>
                </c:pt>
                <c:pt idx="2585">
                  <c:v>0.3347134050970651</c:v>
                </c:pt>
                <c:pt idx="2586">
                  <c:v>0.33382400294401765</c:v>
                </c:pt>
                <c:pt idx="2587">
                  <c:v>0.33269221962723822</c:v>
                </c:pt>
                <c:pt idx="2588">
                  <c:v>0.33287677487102224</c:v>
                </c:pt>
                <c:pt idx="2589">
                  <c:v>0.33290717318843888</c:v>
                </c:pt>
                <c:pt idx="2590">
                  <c:v>0.3339435266120544</c:v>
                </c:pt>
                <c:pt idx="2591">
                  <c:v>0.33528694673668419</c:v>
                </c:pt>
                <c:pt idx="2592">
                  <c:v>0.33544420819081072</c:v>
                </c:pt>
                <c:pt idx="2593">
                  <c:v>0.33578764714158421</c:v>
                </c:pt>
                <c:pt idx="2594">
                  <c:v>0.33591367581515363</c:v>
                </c:pt>
                <c:pt idx="2595">
                  <c:v>0.33602749907097734</c:v>
                </c:pt>
                <c:pt idx="2596">
                  <c:v>0.33795753854806204</c:v>
                </c:pt>
                <c:pt idx="2597">
                  <c:v>0.33667588210486854</c:v>
                </c:pt>
                <c:pt idx="2598">
                  <c:v>0.33769093805641459</c:v>
                </c:pt>
                <c:pt idx="2599">
                  <c:v>0.33727180057455292</c:v>
                </c:pt>
                <c:pt idx="2600">
                  <c:v>0.33769223685422228</c:v>
                </c:pt>
                <c:pt idx="2601">
                  <c:v>0.3384878929580073</c:v>
                </c:pt>
                <c:pt idx="2602">
                  <c:v>0.33728528752800596</c:v>
                </c:pt>
                <c:pt idx="2603">
                  <c:v>0.33757016282414065</c:v>
                </c:pt>
                <c:pt idx="2604">
                  <c:v>0.33539512555391432</c:v>
                </c:pt>
                <c:pt idx="2605">
                  <c:v>0.33249487609465245</c:v>
                </c:pt>
                <c:pt idx="2606">
                  <c:v>0.33337956541840036</c:v>
                </c:pt>
                <c:pt idx="2607">
                  <c:v>0.33390490314208915</c:v>
                </c:pt>
                <c:pt idx="2608">
                  <c:v>0.33496366685299045</c:v>
                </c:pt>
                <c:pt idx="2609">
                  <c:v>0.33478643973473077</c:v>
                </c:pt>
                <c:pt idx="2610">
                  <c:v>0.33330243766799517</c:v>
                </c:pt>
                <c:pt idx="2611">
                  <c:v>0.33421688988095244</c:v>
                </c:pt>
                <c:pt idx="2612">
                  <c:v>0.33401184307920062</c:v>
                </c:pt>
                <c:pt idx="2613">
                  <c:v>0.32980368270627369</c:v>
                </c:pt>
                <c:pt idx="2614">
                  <c:v>0.32782742969444573</c:v>
                </c:pt>
                <c:pt idx="2615">
                  <c:v>0.32904558471433271</c:v>
                </c:pt>
                <c:pt idx="2616">
                  <c:v>0.32667042042042044</c:v>
                </c:pt>
                <c:pt idx="2617">
                  <c:v>0.32672568038421695</c:v>
                </c:pt>
                <c:pt idx="2618">
                  <c:v>0.32857610780964858</c:v>
                </c:pt>
                <c:pt idx="2619">
                  <c:v>0.32648870636550303</c:v>
                </c:pt>
                <c:pt idx="2620">
                  <c:v>0.32864222928745096</c:v>
                </c:pt>
                <c:pt idx="2621">
                  <c:v>0.32577811010374802</c:v>
                </c:pt>
                <c:pt idx="2622">
                  <c:v>0.32379356880264321</c:v>
                </c:pt>
                <c:pt idx="2623">
                  <c:v>0.32394826539664751</c:v>
                </c:pt>
                <c:pt idx="2624">
                  <c:v>0.32263497707495081</c:v>
                </c:pt>
                <c:pt idx="2625">
                  <c:v>0.32499882722709578</c:v>
                </c:pt>
                <c:pt idx="2626">
                  <c:v>0.31890467676672629</c:v>
                </c:pt>
                <c:pt idx="2627">
                  <c:v>0.31691366737238297</c:v>
                </c:pt>
                <c:pt idx="2628">
                  <c:v>0.31752049665892612</c:v>
                </c:pt>
                <c:pt idx="2629">
                  <c:v>0.3177743873367026</c:v>
                </c:pt>
                <c:pt idx="2630">
                  <c:v>0.31621802854679565</c:v>
                </c:pt>
                <c:pt idx="2631">
                  <c:v>0.31877247662431074</c:v>
                </c:pt>
                <c:pt idx="2632">
                  <c:v>0.31986863711001645</c:v>
                </c:pt>
                <c:pt idx="2633">
                  <c:v>0.31932184391200785</c:v>
                </c:pt>
                <c:pt idx="2634">
                  <c:v>0.32710971439134856</c:v>
                </c:pt>
                <c:pt idx="2635">
                  <c:v>0.32989120413055506</c:v>
                </c:pt>
                <c:pt idx="2636">
                  <c:v>0.32570926901395436</c:v>
                </c:pt>
                <c:pt idx="2637">
                  <c:v>0.3244378780183757</c:v>
                </c:pt>
                <c:pt idx="2638">
                  <c:v>0.32284222100054977</c:v>
                </c:pt>
                <c:pt idx="2639">
                  <c:v>0.3220727957038601</c:v>
                </c:pt>
                <c:pt idx="2640">
                  <c:v>0.32170418740581763</c:v>
                </c:pt>
                <c:pt idx="2641">
                  <c:v>0.31899313501144166</c:v>
                </c:pt>
                <c:pt idx="2642">
                  <c:v>0.31773790597320012</c:v>
                </c:pt>
                <c:pt idx="2643">
                  <c:v>0.31253966814761081</c:v>
                </c:pt>
                <c:pt idx="2644">
                  <c:v>0.31359311282283642</c:v>
                </c:pt>
                <c:pt idx="2645">
                  <c:v>0.31365113759479957</c:v>
                </c:pt>
                <c:pt idx="2646">
                  <c:v>0.31277213352685052</c:v>
                </c:pt>
                <c:pt idx="2647">
                  <c:v>0.31420035308496674</c:v>
                </c:pt>
                <c:pt idx="2648">
                  <c:v>0.31196115799981849</c:v>
                </c:pt>
                <c:pt idx="2649">
                  <c:v>0.31083481349911191</c:v>
                </c:pt>
                <c:pt idx="2650">
                  <c:v>0.31140750182083027</c:v>
                </c:pt>
                <c:pt idx="2651">
                  <c:v>0.30900452488687785</c:v>
                </c:pt>
                <c:pt idx="2652">
                  <c:v>0.30888588182228238</c:v>
                </c:pt>
                <c:pt idx="2653">
                  <c:v>0.30227070347284063</c:v>
                </c:pt>
                <c:pt idx="2654">
                  <c:v>0.30210970464135017</c:v>
                </c:pt>
                <c:pt idx="2655">
                  <c:v>0.30396009006224889</c:v>
                </c:pt>
                <c:pt idx="2656">
                  <c:v>0.305767955801105</c:v>
                </c:pt>
                <c:pt idx="2657">
                  <c:v>0.30619950825430275</c:v>
                </c:pt>
                <c:pt idx="2658">
                  <c:v>0.30715424119001239</c:v>
                </c:pt>
                <c:pt idx="2659">
                  <c:v>0.30787884132092941</c:v>
                </c:pt>
                <c:pt idx="2660">
                  <c:v>0.30918947742623532</c:v>
                </c:pt>
                <c:pt idx="2661">
                  <c:v>0.30723185385536295</c:v>
                </c:pt>
                <c:pt idx="2662">
                  <c:v>0.3058303886925795</c:v>
                </c:pt>
                <c:pt idx="2663">
                  <c:v>0.30495637152854671</c:v>
                </c:pt>
                <c:pt idx="2664">
                  <c:v>0.30588339692962996</c:v>
                </c:pt>
                <c:pt idx="2665">
                  <c:v>0.30774002038013376</c:v>
                </c:pt>
                <c:pt idx="2666">
                  <c:v>0.30759711848676358</c:v>
                </c:pt>
                <c:pt idx="2667">
                  <c:v>0.30779857397504451</c:v>
                </c:pt>
                <c:pt idx="2668">
                  <c:v>0.308402050367729</c:v>
                </c:pt>
                <c:pt idx="2669">
                  <c:v>0.3084149778553214</c:v>
                </c:pt>
                <c:pt idx="2670">
                  <c:v>0.31006925945657965</c:v>
                </c:pt>
                <c:pt idx="2671">
                  <c:v>0.31066290052078732</c:v>
                </c:pt>
                <c:pt idx="2672">
                  <c:v>0.3125</c:v>
                </c:pt>
                <c:pt idx="2673">
                  <c:v>0.31226618546718893</c:v>
                </c:pt>
                <c:pt idx="2674">
                  <c:v>0.31462509935529454</c:v>
                </c:pt>
                <c:pt idx="2675">
                  <c:v>0.31572904707233063</c:v>
                </c:pt>
                <c:pt idx="2676">
                  <c:v>0.31166886833993834</c:v>
                </c:pt>
                <c:pt idx="2677">
                  <c:v>0.31276210656425196</c:v>
                </c:pt>
                <c:pt idx="2678">
                  <c:v>0.31235410702488436</c:v>
                </c:pt>
                <c:pt idx="2679">
                  <c:v>0.31186740331491714</c:v>
                </c:pt>
                <c:pt idx="2680">
                  <c:v>0.31078280044101431</c:v>
                </c:pt>
                <c:pt idx="2681">
                  <c:v>0.30994643884732859</c:v>
                </c:pt>
                <c:pt idx="2682">
                  <c:v>0.30801799417835407</c:v>
                </c:pt>
                <c:pt idx="2683">
                  <c:v>0.30753924386469156</c:v>
                </c:pt>
                <c:pt idx="2684">
                  <c:v>0.30347100175746922</c:v>
                </c:pt>
                <c:pt idx="2685">
                  <c:v>0.30369821840832861</c:v>
                </c:pt>
                <c:pt idx="2686">
                  <c:v>0.3016613613569965</c:v>
                </c:pt>
                <c:pt idx="2687">
                  <c:v>0.30462506005153511</c:v>
                </c:pt>
                <c:pt idx="2688">
                  <c:v>0.3050318611294221</c:v>
                </c:pt>
                <c:pt idx="2689">
                  <c:v>0.30993715114490394</c:v>
                </c:pt>
                <c:pt idx="2690">
                  <c:v>0.31249450839117826</c:v>
                </c:pt>
                <c:pt idx="2691">
                  <c:v>0.31220090442112658</c:v>
                </c:pt>
                <c:pt idx="2692">
                  <c:v>0.3114153658323886</c:v>
                </c:pt>
                <c:pt idx="2693">
                  <c:v>0.31232254400908571</c:v>
                </c:pt>
                <c:pt idx="2694">
                  <c:v>0.31261465886258405</c:v>
                </c:pt>
                <c:pt idx="2695">
                  <c:v>0.31172570232071189</c:v>
                </c:pt>
                <c:pt idx="2696">
                  <c:v>0.31101474414570685</c:v>
                </c:pt>
                <c:pt idx="2697">
                  <c:v>0.31039695909463955</c:v>
                </c:pt>
                <c:pt idx="2698">
                  <c:v>0.3106070369893027</c:v>
                </c:pt>
                <c:pt idx="2699">
                  <c:v>0.31181001283697052</c:v>
                </c:pt>
                <c:pt idx="2700">
                  <c:v>0.31355355014473013</c:v>
                </c:pt>
                <c:pt idx="2701">
                  <c:v>0.31339468302658485</c:v>
                </c:pt>
                <c:pt idx="2702">
                  <c:v>0.31332681100854992</c:v>
                </c:pt>
                <c:pt idx="2703">
                  <c:v>0.31286735168506064</c:v>
                </c:pt>
                <c:pt idx="2704">
                  <c:v>0.3126798713390892</c:v>
                </c:pt>
                <c:pt idx="2705">
                  <c:v>0.31475215699543224</c:v>
                </c:pt>
                <c:pt idx="2706">
                  <c:v>0.31587395454929457</c:v>
                </c:pt>
                <c:pt idx="2707">
                  <c:v>0.3168993294251613</c:v>
                </c:pt>
                <c:pt idx="2708">
                  <c:v>0.31712267940965028</c:v>
                </c:pt>
                <c:pt idx="2709">
                  <c:v>0.31587288347652009</c:v>
                </c:pt>
                <c:pt idx="2710">
                  <c:v>0.31686741931422335</c:v>
                </c:pt>
                <c:pt idx="2711">
                  <c:v>0.31792634846069961</c:v>
                </c:pt>
                <c:pt idx="2712">
                  <c:v>0.3176559673551807</c:v>
                </c:pt>
                <c:pt idx="2713">
                  <c:v>0.31637130801687763</c:v>
                </c:pt>
                <c:pt idx="2714">
                  <c:v>0.31822793371660468</c:v>
                </c:pt>
                <c:pt idx="2715">
                  <c:v>0.31955585577978551</c:v>
                </c:pt>
                <c:pt idx="2716">
                  <c:v>0.31966006142454462</c:v>
                </c:pt>
                <c:pt idx="2717">
                  <c:v>0.31924645725579243</c:v>
                </c:pt>
                <c:pt idx="2718">
                  <c:v>0.31929084001688474</c:v>
                </c:pt>
                <c:pt idx="2719">
                  <c:v>0.32052730696798498</c:v>
                </c:pt>
                <c:pt idx="2720">
                  <c:v>0.31805602146930562</c:v>
                </c:pt>
                <c:pt idx="2721">
                  <c:v>0.31709066362907645</c:v>
                </c:pt>
                <c:pt idx="2722">
                  <c:v>0.31697427883600116</c:v>
                </c:pt>
                <c:pt idx="2723">
                  <c:v>0.31857271210370941</c:v>
                </c:pt>
                <c:pt idx="2724">
                  <c:v>0.31791019293153494</c:v>
                </c:pt>
                <c:pt idx="2725">
                  <c:v>0.31726701704909627</c:v>
                </c:pt>
                <c:pt idx="2726">
                  <c:v>0.31766869066963144</c:v>
                </c:pt>
                <c:pt idx="2727">
                  <c:v>0.31885112575978081</c:v>
                </c:pt>
                <c:pt idx="2728">
                  <c:v>0.31676015638279792</c:v>
                </c:pt>
                <c:pt idx="2729">
                  <c:v>0.31654920607964682</c:v>
                </c:pt>
                <c:pt idx="2730">
                  <c:v>0.31558677895805998</c:v>
                </c:pt>
                <c:pt idx="2731">
                  <c:v>0.31543225587511664</c:v>
                </c:pt>
                <c:pt idx="2732">
                  <c:v>0.31623677389198146</c:v>
                </c:pt>
                <c:pt idx="2733">
                  <c:v>0.31586546628163747</c:v>
                </c:pt>
                <c:pt idx="2734">
                  <c:v>0.31582758326944377</c:v>
                </c:pt>
                <c:pt idx="2735">
                  <c:v>0.31549439347604485</c:v>
                </c:pt>
                <c:pt idx="2736">
                  <c:v>0.31636904761904761</c:v>
                </c:pt>
                <c:pt idx="2737">
                  <c:v>0.31558596073765616</c:v>
                </c:pt>
                <c:pt idx="2738">
                  <c:v>0.31553645877648262</c:v>
                </c:pt>
                <c:pt idx="2739">
                  <c:v>0.31692518053241037</c:v>
                </c:pt>
                <c:pt idx="2740">
                  <c:v>0.31817986323168901</c:v>
                </c:pt>
                <c:pt idx="2741">
                  <c:v>0.31653664151426014</c:v>
                </c:pt>
                <c:pt idx="2742">
                  <c:v>0.31402060974045409</c:v>
                </c:pt>
                <c:pt idx="2743">
                  <c:v>0.31554146675805345</c:v>
                </c:pt>
                <c:pt idx="2744">
                  <c:v>0.31494858502591994</c:v>
                </c:pt>
                <c:pt idx="2745">
                  <c:v>0.31407988405302872</c:v>
                </c:pt>
                <c:pt idx="2746">
                  <c:v>0.31374119829658054</c:v>
                </c:pt>
                <c:pt idx="2747">
                  <c:v>0.31326765877174595</c:v>
                </c:pt>
                <c:pt idx="2748">
                  <c:v>0.31518456375838927</c:v>
                </c:pt>
                <c:pt idx="2749">
                  <c:v>0.31559094719195308</c:v>
                </c:pt>
                <c:pt idx="2750">
                  <c:v>0.31712029569892469</c:v>
                </c:pt>
                <c:pt idx="2751">
                  <c:v>0.31703536115300823</c:v>
                </c:pt>
                <c:pt idx="2752">
                  <c:v>0.31779536792729401</c:v>
                </c:pt>
                <c:pt idx="2753">
                  <c:v>0.31663032539416308</c:v>
                </c:pt>
                <c:pt idx="2754">
                  <c:v>0.31835315798291175</c:v>
                </c:pt>
                <c:pt idx="2755">
                  <c:v>0.31693783896537342</c:v>
                </c:pt>
                <c:pt idx="2756">
                  <c:v>0.31502962530251188</c:v>
                </c:pt>
                <c:pt idx="2757">
                  <c:v>0.31569495489475446</c:v>
                </c:pt>
                <c:pt idx="2758">
                  <c:v>0.3142118647600784</c:v>
                </c:pt>
                <c:pt idx="2759">
                  <c:v>0.31502214052970173</c:v>
                </c:pt>
                <c:pt idx="2760">
                  <c:v>0.31500543978575613</c:v>
                </c:pt>
                <c:pt idx="2761">
                  <c:v>0.31531419059508942</c:v>
                </c:pt>
                <c:pt idx="2762">
                  <c:v>0.31439520159946682</c:v>
                </c:pt>
                <c:pt idx="2763">
                  <c:v>0.31587651598676958</c:v>
                </c:pt>
                <c:pt idx="2764">
                  <c:v>0.31600287198547111</c:v>
                </c:pt>
                <c:pt idx="2765">
                  <c:v>0.31484201250472077</c:v>
                </c:pt>
                <c:pt idx="2766">
                  <c:v>0.31408650634602536</c:v>
                </c:pt>
                <c:pt idx="2767">
                  <c:v>0.3144344928139971</c:v>
                </c:pt>
                <c:pt idx="2768">
                  <c:v>0.31449233198952659</c:v>
                </c:pt>
                <c:pt idx="2769">
                  <c:v>0.31448544010589013</c:v>
                </c:pt>
                <c:pt idx="2770">
                  <c:v>0.31397128790699597</c:v>
                </c:pt>
                <c:pt idx="2771">
                  <c:v>0.31378881987577639</c:v>
                </c:pt>
                <c:pt idx="2772">
                  <c:v>0.31510934393638168</c:v>
                </c:pt>
                <c:pt idx="2773">
                  <c:v>0.31607495069033531</c:v>
                </c:pt>
                <c:pt idx="2774">
                  <c:v>0.31707416963590945</c:v>
                </c:pt>
                <c:pt idx="2775">
                  <c:v>0.31640641009877452</c:v>
                </c:pt>
                <c:pt idx="2776">
                  <c:v>0.31663994079190821</c:v>
                </c:pt>
                <c:pt idx="2777">
                  <c:v>0.31691701551342033</c:v>
                </c:pt>
                <c:pt idx="2778">
                  <c:v>0.31585856099762083</c:v>
                </c:pt>
                <c:pt idx="2779">
                  <c:v>0.31847500102707366</c:v>
                </c:pt>
                <c:pt idx="2780">
                  <c:v>0.31812952005259698</c:v>
                </c:pt>
                <c:pt idx="2781">
                  <c:v>0.3172357391126559</c:v>
                </c:pt>
                <c:pt idx="2782">
                  <c:v>0.31915329184408781</c:v>
                </c:pt>
                <c:pt idx="2783">
                  <c:v>0.31944045616769906</c:v>
                </c:pt>
                <c:pt idx="2784">
                  <c:v>0.32018628420705575</c:v>
                </c:pt>
                <c:pt idx="2785">
                  <c:v>0.32085342924875337</c:v>
                </c:pt>
                <c:pt idx="2786">
                  <c:v>0.32410188881116009</c:v>
                </c:pt>
                <c:pt idx="2787">
                  <c:v>0.32829800370446599</c:v>
                </c:pt>
                <c:pt idx="2788">
                  <c:v>0.33186460220721464</c:v>
                </c:pt>
                <c:pt idx="2789">
                  <c:v>0.33097519845350226</c:v>
                </c:pt>
                <c:pt idx="2790">
                  <c:v>0.33042870648197625</c:v>
                </c:pt>
                <c:pt idx="2791">
                  <c:v>0.33008743214685282</c:v>
                </c:pt>
                <c:pt idx="2792">
                  <c:v>0.32888414308595831</c:v>
                </c:pt>
                <c:pt idx="2793">
                  <c:v>0.32877563704164076</c:v>
                </c:pt>
                <c:pt idx="2794">
                  <c:v>0.32770885028949542</c:v>
                </c:pt>
                <c:pt idx="2795">
                  <c:v>0.32773213327277978</c:v>
                </c:pt>
                <c:pt idx="2796">
                  <c:v>0.32891213906166328</c:v>
                </c:pt>
                <c:pt idx="2797">
                  <c:v>0.32766576595302427</c:v>
                </c:pt>
                <c:pt idx="2798">
                  <c:v>0.32720664160918589</c:v>
                </c:pt>
                <c:pt idx="2799">
                  <c:v>0.32623674547179926</c:v>
                </c:pt>
                <c:pt idx="2800">
                  <c:v>0.32610760146992035</c:v>
                </c:pt>
                <c:pt idx="2801">
                  <c:v>0.32588828326707919</c:v>
                </c:pt>
                <c:pt idx="2802">
                  <c:v>0.32562801734718927</c:v>
                </c:pt>
                <c:pt idx="2803">
                  <c:v>0.32631536080794915</c:v>
                </c:pt>
                <c:pt idx="2804">
                  <c:v>0.32517411314299677</c:v>
                </c:pt>
                <c:pt idx="2805">
                  <c:v>0.32524627533990069</c:v>
                </c:pt>
                <c:pt idx="2806">
                  <c:v>0.32612656382849503</c:v>
                </c:pt>
                <c:pt idx="2807">
                  <c:v>0.32812626467017403</c:v>
                </c:pt>
                <c:pt idx="2808">
                  <c:v>0.32805411535968892</c:v>
                </c:pt>
                <c:pt idx="2809">
                  <c:v>0.32801231666801717</c:v>
                </c:pt>
                <c:pt idx="2810">
                  <c:v>0.32487268612076631</c:v>
                </c:pt>
                <c:pt idx="2811">
                  <c:v>0.32376833851998543</c:v>
                </c:pt>
                <c:pt idx="2812">
                  <c:v>0.32184466019417479</c:v>
                </c:pt>
                <c:pt idx="2813">
                  <c:v>0.32384269571908791</c:v>
                </c:pt>
                <c:pt idx="2814">
                  <c:v>0.32374275641285405</c:v>
                </c:pt>
                <c:pt idx="2815">
                  <c:v>0.32229500242600678</c:v>
                </c:pt>
                <c:pt idx="2816">
                  <c:v>0.32141125121241515</c:v>
                </c:pt>
                <c:pt idx="2817">
                  <c:v>0.32256235827664398</c:v>
                </c:pt>
                <c:pt idx="2818">
                  <c:v>0.32124813063336166</c:v>
                </c:pt>
                <c:pt idx="2819">
                  <c:v>0.3213377980392948</c:v>
                </c:pt>
                <c:pt idx="2820">
                  <c:v>0.32063415028714715</c:v>
                </c:pt>
                <c:pt idx="2821">
                  <c:v>0.32101112234580387</c:v>
                </c:pt>
                <c:pt idx="2822">
                  <c:v>0.32154578273711848</c:v>
                </c:pt>
                <c:pt idx="2823">
                  <c:v>0.32197280026216613</c:v>
                </c:pt>
                <c:pt idx="2824">
                  <c:v>0.3209621156810254</c:v>
                </c:pt>
                <c:pt idx="2825">
                  <c:v>0.32100117642286319</c:v>
                </c:pt>
                <c:pt idx="2826">
                  <c:v>0.32133311735644282</c:v>
                </c:pt>
                <c:pt idx="2827">
                  <c:v>0.32234974700728125</c:v>
                </c:pt>
                <c:pt idx="2828">
                  <c:v>0.32137118371719336</c:v>
                </c:pt>
                <c:pt idx="2829">
                  <c:v>0.3225607245780156</c:v>
                </c:pt>
                <c:pt idx="2830">
                  <c:v>0.32309322033898302</c:v>
                </c:pt>
                <c:pt idx="2831">
                  <c:v>0.32180242067386328</c:v>
                </c:pt>
                <c:pt idx="2832">
                  <c:v>0.3234968646255994</c:v>
                </c:pt>
                <c:pt idx="2833">
                  <c:v>0.32282466470395815</c:v>
                </c:pt>
                <c:pt idx="2834">
                  <c:v>0.32452876477082226</c:v>
                </c:pt>
                <c:pt idx="2835">
                  <c:v>0.32477026751072086</c:v>
                </c:pt>
                <c:pt idx="2836">
                  <c:v>0.32490549164668109</c:v>
                </c:pt>
                <c:pt idx="2837">
                  <c:v>0.32845771546325103</c:v>
                </c:pt>
                <c:pt idx="2838">
                  <c:v>0.32775177533892835</c:v>
                </c:pt>
                <c:pt idx="2839">
                  <c:v>0.32870031699585467</c:v>
                </c:pt>
                <c:pt idx="2840">
                  <c:v>0.32916160388821381</c:v>
                </c:pt>
                <c:pt idx="2841">
                  <c:v>0.33284724753919065</c:v>
                </c:pt>
                <c:pt idx="2842">
                  <c:v>0.33473923270338229</c:v>
                </c:pt>
                <c:pt idx="2843">
                  <c:v>0.33377472814092535</c:v>
                </c:pt>
                <c:pt idx="2844">
                  <c:v>0.33337332533493297</c:v>
                </c:pt>
                <c:pt idx="2845">
                  <c:v>0.33197425750489667</c:v>
                </c:pt>
                <c:pt idx="2846">
                  <c:v>0.3325202926946299</c:v>
                </c:pt>
                <c:pt idx="2847">
                  <c:v>0.33143384565993822</c:v>
                </c:pt>
                <c:pt idx="2848">
                  <c:v>0.33065032836777186</c:v>
                </c:pt>
                <c:pt idx="2849">
                  <c:v>0.32771932631915829</c:v>
                </c:pt>
                <c:pt idx="2850">
                  <c:v>0.32792129888826682</c:v>
                </c:pt>
                <c:pt idx="2851">
                  <c:v>0.32711816833072699</c:v>
                </c:pt>
                <c:pt idx="2852">
                  <c:v>0.32705259781911483</c:v>
                </c:pt>
                <c:pt idx="2853">
                  <c:v>0.32675852649339171</c:v>
                </c:pt>
                <c:pt idx="2854">
                  <c:v>0.32603982656174718</c:v>
                </c:pt>
                <c:pt idx="2855">
                  <c:v>0.32465506898620278</c:v>
                </c:pt>
                <c:pt idx="2856">
                  <c:v>0.32454563610944676</c:v>
                </c:pt>
                <c:pt idx="2857">
                  <c:v>0.32531942841221195</c:v>
                </c:pt>
                <c:pt idx="2858">
                  <c:v>0.32720355104629045</c:v>
                </c:pt>
                <c:pt idx="2859">
                  <c:v>0.32642569010519656</c:v>
                </c:pt>
                <c:pt idx="2860">
                  <c:v>0.32761889714014852</c:v>
                </c:pt>
                <c:pt idx="2861">
                  <c:v>0.32592476242833585</c:v>
                </c:pt>
                <c:pt idx="2862">
                  <c:v>0.32586389904469865</c:v>
                </c:pt>
                <c:pt idx="2863">
                  <c:v>0.32435518802913965</c:v>
                </c:pt>
                <c:pt idx="2864">
                  <c:v>0.32424789882962846</c:v>
                </c:pt>
                <c:pt idx="2865">
                  <c:v>0.32436671633597364</c:v>
                </c:pt>
                <c:pt idx="2866">
                  <c:v>0.32449732956330507</c:v>
                </c:pt>
                <c:pt idx="2867">
                  <c:v>0.32327907432829966</c:v>
                </c:pt>
                <c:pt idx="2868">
                  <c:v>0.32143836421324767</c:v>
                </c:pt>
                <c:pt idx="2869">
                  <c:v>0.32551767330802051</c:v>
                </c:pt>
                <c:pt idx="2870">
                  <c:v>0.32566870014077898</c:v>
                </c:pt>
                <c:pt idx="2871">
                  <c:v>0.32757340005473246</c:v>
                </c:pt>
                <c:pt idx="2872">
                  <c:v>0.32624168643771145</c:v>
                </c:pt>
                <c:pt idx="2873">
                  <c:v>0.32669556050134707</c:v>
                </c:pt>
                <c:pt idx="2874">
                  <c:v>0.32393981914561898</c:v>
                </c:pt>
                <c:pt idx="2875">
                  <c:v>0.32508128011281284</c:v>
                </c:pt>
                <c:pt idx="2876">
                  <c:v>0.321414599796573</c:v>
                </c:pt>
                <c:pt idx="2877">
                  <c:v>0.31873035582631642</c:v>
                </c:pt>
                <c:pt idx="2878">
                  <c:v>0.31649464459591042</c:v>
                </c:pt>
                <c:pt idx="2879">
                  <c:v>0.31541901613844064</c:v>
                </c:pt>
                <c:pt idx="2880">
                  <c:v>0.31577925356324515</c:v>
                </c:pt>
                <c:pt idx="2881">
                  <c:v>0.3142202725261074</c:v>
                </c:pt>
                <c:pt idx="2882">
                  <c:v>0.31576707293480366</c:v>
                </c:pt>
                <c:pt idx="2883">
                  <c:v>0.31431330886613867</c:v>
                </c:pt>
                <c:pt idx="2884">
                  <c:v>0.31518923725209724</c:v>
                </c:pt>
                <c:pt idx="2885">
                  <c:v>0.31538728725251819</c:v>
                </c:pt>
                <c:pt idx="2886">
                  <c:v>0.31657435023434172</c:v>
                </c:pt>
                <c:pt idx="2887">
                  <c:v>0.31461893138052621</c:v>
                </c:pt>
                <c:pt idx="2888">
                  <c:v>0.31463631788797275</c:v>
                </c:pt>
                <c:pt idx="2889">
                  <c:v>0.31408838707174175</c:v>
                </c:pt>
                <c:pt idx="2890">
                  <c:v>0.31477148650756515</c:v>
                </c:pt>
                <c:pt idx="2891">
                  <c:v>0.31536617430979819</c:v>
                </c:pt>
                <c:pt idx="2892">
                  <c:v>0.31505468083456134</c:v>
                </c:pt>
                <c:pt idx="2893">
                  <c:v>0.31320170344560588</c:v>
                </c:pt>
                <c:pt idx="2894">
                  <c:v>0.31389668833416667</c:v>
                </c:pt>
                <c:pt idx="2895">
                  <c:v>0.31405913150600556</c:v>
                </c:pt>
                <c:pt idx="2896">
                  <c:v>0.31406514057458901</c:v>
                </c:pt>
                <c:pt idx="2897">
                  <c:v>0.31449102716827421</c:v>
                </c:pt>
                <c:pt idx="2898">
                  <c:v>0.31361509491383571</c:v>
                </c:pt>
                <c:pt idx="2899">
                  <c:v>0.31536675421567506</c:v>
                </c:pt>
                <c:pt idx="2900">
                  <c:v>0.31496924644353042</c:v>
                </c:pt>
                <c:pt idx="2901">
                  <c:v>0.31498147167813662</c:v>
                </c:pt>
                <c:pt idx="2902">
                  <c:v>0.3115014764897403</c:v>
                </c:pt>
                <c:pt idx="2903">
                  <c:v>0.31209392454120599</c:v>
                </c:pt>
                <c:pt idx="2904">
                  <c:v>0.31176872815681506</c:v>
                </c:pt>
                <c:pt idx="2905">
                  <c:v>0.31086454349225584</c:v>
                </c:pt>
                <c:pt idx="2906">
                  <c:v>0.31264359157847166</c:v>
                </c:pt>
                <c:pt idx="2907">
                  <c:v>0.31301866246104165</c:v>
                </c:pt>
                <c:pt idx="2908">
                  <c:v>0.31370417572531678</c:v>
                </c:pt>
                <c:pt idx="2909">
                  <c:v>0.31482661668228679</c:v>
                </c:pt>
                <c:pt idx="2910">
                  <c:v>0.31291876835052318</c:v>
                </c:pt>
                <c:pt idx="2911">
                  <c:v>0.31409703200630368</c:v>
                </c:pt>
                <c:pt idx="2912">
                  <c:v>0.31222967934377333</c:v>
                </c:pt>
                <c:pt idx="2913">
                  <c:v>0.3130591009469626</c:v>
                </c:pt>
                <c:pt idx="2914">
                  <c:v>0.31221211099876423</c:v>
                </c:pt>
                <c:pt idx="2915">
                  <c:v>0.3108603034606473</c:v>
                </c:pt>
                <c:pt idx="2916">
                  <c:v>0.30993233897798211</c:v>
                </c:pt>
                <c:pt idx="2917">
                  <c:v>0.31037838242449195</c:v>
                </c:pt>
                <c:pt idx="2918">
                  <c:v>0.31075115965883582</c:v>
                </c:pt>
                <c:pt idx="2919">
                  <c:v>0.31056109306753277</c:v>
                </c:pt>
                <c:pt idx="2920">
                  <c:v>0.30982537660196358</c:v>
                </c:pt>
                <c:pt idx="2921">
                  <c:v>0.31108382631990178</c:v>
                </c:pt>
                <c:pt idx="2922">
                  <c:v>0.31208636817391944</c:v>
                </c:pt>
                <c:pt idx="2923">
                  <c:v>0.31121829093185083</c:v>
                </c:pt>
                <c:pt idx="2924">
                  <c:v>0.31179138321995464</c:v>
                </c:pt>
                <c:pt idx="2925">
                  <c:v>0.31009053738317754</c:v>
                </c:pt>
                <c:pt idx="2926">
                  <c:v>0.3130327092591243</c:v>
                </c:pt>
                <c:pt idx="2927">
                  <c:v>0.31296512476287758</c:v>
                </c:pt>
                <c:pt idx="2928">
                  <c:v>0.31203824424163407</c:v>
                </c:pt>
                <c:pt idx="2929">
                  <c:v>0.31239205526770292</c:v>
                </c:pt>
                <c:pt idx="2930">
                  <c:v>0.31501606672202764</c:v>
                </c:pt>
                <c:pt idx="2931">
                  <c:v>0.3150459568684954</c:v>
                </c:pt>
                <c:pt idx="2932">
                  <c:v>0.31564806190442074</c:v>
                </c:pt>
                <c:pt idx="2933">
                  <c:v>0.31539531400449339</c:v>
                </c:pt>
                <c:pt idx="2934">
                  <c:v>0.31490325091089177</c:v>
                </c:pt>
                <c:pt idx="2935">
                  <c:v>0.31271841575770409</c:v>
                </c:pt>
                <c:pt idx="2936">
                  <c:v>0.31375803375944628</c:v>
                </c:pt>
                <c:pt idx="2937">
                  <c:v>0.31630780091775501</c:v>
                </c:pt>
                <c:pt idx="2938">
                  <c:v>0.31942215088282511</c:v>
                </c:pt>
                <c:pt idx="2939">
                  <c:v>0.32067584656456372</c:v>
                </c:pt>
                <c:pt idx="2940">
                  <c:v>0.31718483816013632</c:v>
                </c:pt>
                <c:pt idx="2941">
                  <c:v>0.31252217098261798</c:v>
                </c:pt>
                <c:pt idx="2942">
                  <c:v>0.31298387669578803</c:v>
                </c:pt>
                <c:pt idx="2943">
                  <c:v>0.31544744962788168</c:v>
                </c:pt>
                <c:pt idx="2944">
                  <c:v>0.31462887886939722</c:v>
                </c:pt>
                <c:pt idx="2945">
                  <c:v>0.31196819380968305</c:v>
                </c:pt>
                <c:pt idx="2946">
                  <c:v>0.31329622296110882</c:v>
                </c:pt>
                <c:pt idx="2947">
                  <c:v>0.3142103015953111</c:v>
                </c:pt>
                <c:pt idx="2948">
                  <c:v>0.31395793499043972</c:v>
                </c:pt>
                <c:pt idx="2949">
                  <c:v>0.31231627346046587</c:v>
                </c:pt>
                <c:pt idx="2950">
                  <c:v>0.31176691729323308</c:v>
                </c:pt>
                <c:pt idx="2951">
                  <c:v>0.3111020438443563</c:v>
                </c:pt>
                <c:pt idx="2952">
                  <c:v>0.31058858000952277</c:v>
                </c:pt>
                <c:pt idx="2953">
                  <c:v>0.31273113397532126</c:v>
                </c:pt>
                <c:pt idx="2954">
                  <c:v>0.31123802505526899</c:v>
                </c:pt>
                <c:pt idx="2955">
                  <c:v>0.31149787076467322</c:v>
                </c:pt>
                <c:pt idx="2956">
                  <c:v>0.31061390532544381</c:v>
                </c:pt>
                <c:pt idx="2957">
                  <c:v>0.3106184703869535</c:v>
                </c:pt>
                <c:pt idx="2958">
                  <c:v>0.31093918675782656</c:v>
                </c:pt>
                <c:pt idx="2959">
                  <c:v>0.31159129832744237</c:v>
                </c:pt>
                <c:pt idx="2960">
                  <c:v>0.30973679366832324</c:v>
                </c:pt>
                <c:pt idx="2961">
                  <c:v>0.30930145685468807</c:v>
                </c:pt>
                <c:pt idx="2962">
                  <c:v>0.31083692582131711</c:v>
                </c:pt>
                <c:pt idx="2963">
                  <c:v>0.31007751937984501</c:v>
                </c:pt>
                <c:pt idx="2964">
                  <c:v>0.30885370858985634</c:v>
                </c:pt>
                <c:pt idx="2965">
                  <c:v>0.31054329496297384</c:v>
                </c:pt>
                <c:pt idx="2966">
                  <c:v>0.31112732579350599</c:v>
                </c:pt>
                <c:pt idx="2967">
                  <c:v>0.31021622978448743</c:v>
                </c:pt>
                <c:pt idx="2968">
                  <c:v>0.30927761022547756</c:v>
                </c:pt>
                <c:pt idx="2969">
                  <c:v>0.31168690372940155</c:v>
                </c:pt>
                <c:pt idx="2970">
                  <c:v>0.31176897929531416</c:v>
                </c:pt>
                <c:pt idx="2971">
                  <c:v>0.31159999999999999</c:v>
                </c:pt>
                <c:pt idx="2972">
                  <c:v>0.31141502552881112</c:v>
                </c:pt>
                <c:pt idx="2973">
                  <c:v>0.31058449480572298</c:v>
                </c:pt>
                <c:pt idx="2974">
                  <c:v>0.31050009226794612</c:v>
                </c:pt>
                <c:pt idx="2975">
                  <c:v>0.30976592833635319</c:v>
                </c:pt>
                <c:pt idx="2976">
                  <c:v>0.30856752759130729</c:v>
                </c:pt>
                <c:pt idx="2977">
                  <c:v>0.30873861654718077</c:v>
                </c:pt>
                <c:pt idx="2978">
                  <c:v>0.30674059824223904</c:v>
                </c:pt>
                <c:pt idx="2979">
                  <c:v>0.30836531082118185</c:v>
                </c:pt>
                <c:pt idx="2980">
                  <c:v>0.310934072278028</c:v>
                </c:pt>
                <c:pt idx="2981">
                  <c:v>0.30932927987839642</c:v>
                </c:pt>
                <c:pt idx="2982">
                  <c:v>0.30896803511088666</c:v>
                </c:pt>
                <c:pt idx="2983">
                  <c:v>0.30969820148023164</c:v>
                </c:pt>
                <c:pt idx="2984">
                  <c:v>0.31078312338746394</c:v>
                </c:pt>
                <c:pt idx="2985">
                  <c:v>0.30812377653967776</c:v>
                </c:pt>
                <c:pt idx="2986">
                  <c:v>0.30756198983520711</c:v>
                </c:pt>
                <c:pt idx="2987">
                  <c:v>0.30908045977011495</c:v>
                </c:pt>
                <c:pt idx="2988">
                  <c:v>0.3093720535545918</c:v>
                </c:pt>
                <c:pt idx="2989">
                  <c:v>0.30846223839854414</c:v>
                </c:pt>
                <c:pt idx="2990">
                  <c:v>0.30801338698153646</c:v>
                </c:pt>
                <c:pt idx="2991">
                  <c:v>0.30876862153498025</c:v>
                </c:pt>
                <c:pt idx="2992">
                  <c:v>0.30868215314405417</c:v>
                </c:pt>
                <c:pt idx="2993">
                  <c:v>0.30778341167326695</c:v>
                </c:pt>
                <c:pt idx="2994">
                  <c:v>0.30781463811531495</c:v>
                </c:pt>
                <c:pt idx="2995">
                  <c:v>0.30692848376659604</c:v>
                </c:pt>
                <c:pt idx="2996">
                  <c:v>0.30790292937249164</c:v>
                </c:pt>
                <c:pt idx="2997">
                  <c:v>0.30914956671793525</c:v>
                </c:pt>
                <c:pt idx="2998">
                  <c:v>0.31101224427713137</c:v>
                </c:pt>
                <c:pt idx="2999">
                  <c:v>0.31164890187004513</c:v>
                </c:pt>
                <c:pt idx="3000">
                  <c:v>0.31241785888626039</c:v>
                </c:pt>
                <c:pt idx="3001">
                  <c:v>0.31340036014405764</c:v>
                </c:pt>
                <c:pt idx="3002">
                  <c:v>0.3109901326981967</c:v>
                </c:pt>
                <c:pt idx="3003">
                  <c:v>0.31028756887312248</c:v>
                </c:pt>
                <c:pt idx="3004">
                  <c:v>0.3080927051671733</c:v>
                </c:pt>
                <c:pt idx="3005">
                  <c:v>0.30599345061305305</c:v>
                </c:pt>
                <c:pt idx="3006">
                  <c:v>0.30448838433200515</c:v>
                </c:pt>
                <c:pt idx="3007">
                  <c:v>0.30301213846845493</c:v>
                </c:pt>
                <c:pt idx="3008">
                  <c:v>0.30072680953094555</c:v>
                </c:pt>
                <c:pt idx="3009">
                  <c:v>0.29955473098330243</c:v>
                </c:pt>
                <c:pt idx="3010">
                  <c:v>0.30074994485699585</c:v>
                </c:pt>
                <c:pt idx="3011">
                  <c:v>0.30430639545537841</c:v>
                </c:pt>
                <c:pt idx="3012">
                  <c:v>0.30431575064551825</c:v>
                </c:pt>
                <c:pt idx="3013">
                  <c:v>0.306176276650304</c:v>
                </c:pt>
                <c:pt idx="3014">
                  <c:v>0.3047311196003526</c:v>
                </c:pt>
                <c:pt idx="3015">
                  <c:v>0.30509907723980734</c:v>
                </c:pt>
                <c:pt idx="3016">
                  <c:v>0.30663767368149486</c:v>
                </c:pt>
                <c:pt idx="3017">
                  <c:v>0.30464206021143503</c:v>
                </c:pt>
                <c:pt idx="3018">
                  <c:v>0.30490444224349805</c:v>
                </c:pt>
                <c:pt idx="3019">
                  <c:v>0.30505560433128476</c:v>
                </c:pt>
                <c:pt idx="3020">
                  <c:v>0.30447214076246332</c:v>
                </c:pt>
                <c:pt idx="3021">
                  <c:v>0.30475840529119974</c:v>
                </c:pt>
                <c:pt idx="3022">
                  <c:v>0.3051445989145789</c:v>
                </c:pt>
                <c:pt idx="3023">
                  <c:v>0.30563809104581635</c:v>
                </c:pt>
                <c:pt idx="3024">
                  <c:v>0.30416328338377502</c:v>
                </c:pt>
                <c:pt idx="3025">
                  <c:v>0.30467836257309938</c:v>
                </c:pt>
                <c:pt idx="3026">
                  <c:v>0.30436522371771557</c:v>
                </c:pt>
                <c:pt idx="3027">
                  <c:v>0.30352599054889129</c:v>
                </c:pt>
                <c:pt idx="3028">
                  <c:v>0.30439798125450612</c:v>
                </c:pt>
                <c:pt idx="3029">
                  <c:v>0.30482748675054977</c:v>
                </c:pt>
                <c:pt idx="3030">
                  <c:v>0.30569035551241958</c:v>
                </c:pt>
                <c:pt idx="3031">
                  <c:v>0.30585870189546238</c:v>
                </c:pt>
                <c:pt idx="3032">
                  <c:v>0.30528466943926574</c:v>
                </c:pt>
                <c:pt idx="3033">
                  <c:v>0.30633384886523041</c:v>
                </c:pt>
                <c:pt idx="3034">
                  <c:v>0.30714311340723993</c:v>
                </c:pt>
                <c:pt idx="3035">
                  <c:v>0.30837513080503731</c:v>
                </c:pt>
                <c:pt idx="3036">
                  <c:v>0.30604570436794909</c:v>
                </c:pt>
                <c:pt idx="3037">
                  <c:v>0.308021778584392</c:v>
                </c:pt>
                <c:pt idx="3038">
                  <c:v>0.30814943653295646</c:v>
                </c:pt>
                <c:pt idx="3039">
                  <c:v>0.30830659276546091</c:v>
                </c:pt>
                <c:pt idx="3040">
                  <c:v>0.3091286307053942</c:v>
                </c:pt>
                <c:pt idx="3041">
                  <c:v>0.31051660516605167</c:v>
                </c:pt>
                <c:pt idx="3042">
                  <c:v>0.30887334315169362</c:v>
                </c:pt>
                <c:pt idx="3043">
                  <c:v>0.30881752366808984</c:v>
                </c:pt>
                <c:pt idx="3044">
                  <c:v>0.3074679759311898</c:v>
                </c:pt>
                <c:pt idx="3045">
                  <c:v>0.30765260984960191</c:v>
                </c:pt>
                <c:pt idx="3046">
                  <c:v>0.30795262267343482</c:v>
                </c:pt>
                <c:pt idx="3047">
                  <c:v>0.3097822074566261</c:v>
                </c:pt>
                <c:pt idx="3048">
                  <c:v>0.31046098641572994</c:v>
                </c:pt>
                <c:pt idx="3049">
                  <c:v>0.3122866894197952</c:v>
                </c:pt>
                <c:pt idx="3050">
                  <c:v>0.31176682259805688</c:v>
                </c:pt>
                <c:pt idx="3051">
                  <c:v>0.31183219792040162</c:v>
                </c:pt>
                <c:pt idx="3052">
                  <c:v>0.31163765079823735</c:v>
                </c:pt>
                <c:pt idx="3053">
                  <c:v>0.31227404517306795</c:v>
                </c:pt>
                <c:pt idx="3054">
                  <c:v>0.31260059372652815</c:v>
                </c:pt>
                <c:pt idx="3055">
                  <c:v>0.31098303143123079</c:v>
                </c:pt>
                <c:pt idx="3056">
                  <c:v>0.31144150889578204</c:v>
                </c:pt>
                <c:pt idx="3057">
                  <c:v>0.31103678929765888</c:v>
                </c:pt>
                <c:pt idx="3058">
                  <c:v>0.31046428571428575</c:v>
                </c:pt>
                <c:pt idx="3059">
                  <c:v>0.31021167048054921</c:v>
                </c:pt>
                <c:pt idx="3060">
                  <c:v>0.31027837259100643</c:v>
                </c:pt>
                <c:pt idx="3061">
                  <c:v>0.3115301303220766</c:v>
                </c:pt>
                <c:pt idx="3062">
                  <c:v>0.31284109714446673</c:v>
                </c:pt>
                <c:pt idx="3063">
                  <c:v>0.31269852474059434</c:v>
                </c:pt>
                <c:pt idx="3064">
                  <c:v>0.31255774287541749</c:v>
                </c:pt>
                <c:pt idx="3065">
                  <c:v>0.31437756742275408</c:v>
                </c:pt>
                <c:pt idx="3066">
                  <c:v>0.31610564106209793</c:v>
                </c:pt>
                <c:pt idx="3067">
                  <c:v>0.31670583208716085</c:v>
                </c:pt>
                <c:pt idx="3068">
                  <c:v>0.31615850419632424</c:v>
                </c:pt>
                <c:pt idx="3069">
                  <c:v>0.31667842031029619</c:v>
                </c:pt>
                <c:pt idx="3070">
                  <c:v>0.31608347386172009</c:v>
                </c:pt>
                <c:pt idx="3071">
                  <c:v>0.31507808670074938</c:v>
                </c:pt>
                <c:pt idx="3072">
                  <c:v>0.31570097386674145</c:v>
                </c:pt>
                <c:pt idx="3073">
                  <c:v>0.3157820886098151</c:v>
                </c:pt>
                <c:pt idx="3074">
                  <c:v>0.31653482130244381</c:v>
                </c:pt>
                <c:pt idx="3075">
                  <c:v>0.3178305565402339</c:v>
                </c:pt>
                <c:pt idx="3076">
                  <c:v>0.31729482212046495</c:v>
                </c:pt>
                <c:pt idx="3077">
                  <c:v>0.3191496912484918</c:v>
                </c:pt>
                <c:pt idx="3078">
                  <c:v>0.31968598183482361</c:v>
                </c:pt>
                <c:pt idx="3079">
                  <c:v>0.31954676208517507</c:v>
                </c:pt>
                <c:pt idx="3080">
                  <c:v>0.31991458676094792</c:v>
                </c:pt>
                <c:pt idx="3081">
                  <c:v>0.31916602640217928</c:v>
                </c:pt>
                <c:pt idx="3082">
                  <c:v>0.3196701261487927</c:v>
                </c:pt>
                <c:pt idx="3083">
                  <c:v>0.31999020259631195</c:v>
                </c:pt>
                <c:pt idx="3084">
                  <c:v>0.31960627456436297</c:v>
                </c:pt>
                <c:pt idx="3085">
                  <c:v>0.31824142452895304</c:v>
                </c:pt>
                <c:pt idx="3086">
                  <c:v>0.31826020971302427</c:v>
                </c:pt>
                <c:pt idx="3087">
                  <c:v>0.3186153423905585</c:v>
                </c:pt>
                <c:pt idx="3088">
                  <c:v>0.31966930761281431</c:v>
                </c:pt>
                <c:pt idx="3089">
                  <c:v>0.31958940442974754</c:v>
                </c:pt>
                <c:pt idx="3090">
                  <c:v>0.31758738483834237</c:v>
                </c:pt>
                <c:pt idx="3091">
                  <c:v>0.31972459606269249</c:v>
                </c:pt>
                <c:pt idx="3092">
                  <c:v>0.3206898945030538</c:v>
                </c:pt>
                <c:pt idx="3093">
                  <c:v>0.32180111265646727</c:v>
                </c:pt>
                <c:pt idx="3094">
                  <c:v>0.32040958000694203</c:v>
                </c:pt>
                <c:pt idx="3095">
                  <c:v>0.31907974398892924</c:v>
                </c:pt>
                <c:pt idx="3096">
                  <c:v>0.32059352517985612</c:v>
                </c:pt>
                <c:pt idx="3097">
                  <c:v>0.322662723928068</c:v>
                </c:pt>
                <c:pt idx="3098">
                  <c:v>0.32154152915291528</c:v>
                </c:pt>
                <c:pt idx="3099">
                  <c:v>0.32207783230801135</c:v>
                </c:pt>
                <c:pt idx="3100">
                  <c:v>0.32219586813791207</c:v>
                </c:pt>
                <c:pt idx="3101">
                  <c:v>0.32140649680653799</c:v>
                </c:pt>
                <c:pt idx="3102">
                  <c:v>0.32192247428298931</c:v>
                </c:pt>
                <c:pt idx="3103">
                  <c:v>0.32285352238090342</c:v>
                </c:pt>
                <c:pt idx="3104">
                  <c:v>0.32458250292076146</c:v>
                </c:pt>
                <c:pt idx="3105">
                  <c:v>0.32388650042992262</c:v>
                </c:pt>
                <c:pt idx="3106">
                  <c:v>0.32558299986201183</c:v>
                </c:pt>
                <c:pt idx="3107">
                  <c:v>0.32632701503319689</c:v>
                </c:pt>
                <c:pt idx="3108">
                  <c:v>0.32729086406164004</c:v>
                </c:pt>
                <c:pt idx="3109">
                  <c:v>0.32776882734034896</c:v>
                </c:pt>
                <c:pt idx="3110">
                  <c:v>0.3275826588009329</c:v>
                </c:pt>
                <c:pt idx="3111">
                  <c:v>0.32678595913890029</c:v>
                </c:pt>
                <c:pt idx="3112">
                  <c:v>0.32618159203980096</c:v>
                </c:pt>
                <c:pt idx="3113">
                  <c:v>0.32760058369814471</c:v>
                </c:pt>
                <c:pt idx="3114">
                  <c:v>0.32746160794941281</c:v>
                </c:pt>
                <c:pt idx="3115">
                  <c:v>0.32849686847599169</c:v>
                </c:pt>
                <c:pt idx="3116">
                  <c:v>0.33122529644268778</c:v>
                </c:pt>
                <c:pt idx="3117">
                  <c:v>0.32953668662967994</c:v>
                </c:pt>
                <c:pt idx="3118">
                  <c:v>0.33002355499184632</c:v>
                </c:pt>
                <c:pt idx="3119">
                  <c:v>0.32959183673469389</c:v>
                </c:pt>
                <c:pt idx="3120">
                  <c:v>0.33138373751783168</c:v>
                </c:pt>
                <c:pt idx="3121">
                  <c:v>0.33307184881440544</c:v>
                </c:pt>
                <c:pt idx="3122">
                  <c:v>0.33411722141823447</c:v>
                </c:pt>
                <c:pt idx="3123">
                  <c:v>0.33125791855203623</c:v>
                </c:pt>
                <c:pt idx="3124">
                  <c:v>0.33002436275044544</c:v>
                </c:pt>
                <c:pt idx="3125">
                  <c:v>0.3299221519681298</c:v>
                </c:pt>
                <c:pt idx="3126">
                  <c:v>0.32899894467058649</c:v>
                </c:pt>
                <c:pt idx="3127">
                  <c:v>0.32738447867298581</c:v>
                </c:pt>
                <c:pt idx="3128">
                  <c:v>0.3294765009610674</c:v>
                </c:pt>
                <c:pt idx="3129">
                  <c:v>0.33214583491245359</c:v>
                </c:pt>
                <c:pt idx="3130">
                  <c:v>0.33080628897934794</c:v>
                </c:pt>
                <c:pt idx="3131">
                  <c:v>0.32775375974577836</c:v>
                </c:pt>
                <c:pt idx="3132">
                  <c:v>0.32839749917736094</c:v>
                </c:pt>
                <c:pt idx="3133">
                  <c:v>0.32829453087645744</c:v>
                </c:pt>
                <c:pt idx="3134">
                  <c:v>0.32938293280661329</c:v>
                </c:pt>
                <c:pt idx="3135">
                  <c:v>0.3289837161965688</c:v>
                </c:pt>
                <c:pt idx="3136">
                  <c:v>0.33155403722287463</c:v>
                </c:pt>
                <c:pt idx="3137">
                  <c:v>0.33233511586452763</c:v>
                </c:pt>
                <c:pt idx="3138">
                  <c:v>0.33464141705069128</c:v>
                </c:pt>
                <c:pt idx="3139">
                  <c:v>0.33639065194262024</c:v>
                </c:pt>
                <c:pt idx="3140">
                  <c:v>0.33466882305373813</c:v>
                </c:pt>
                <c:pt idx="3141">
                  <c:v>0.33427091043671353</c:v>
                </c:pt>
                <c:pt idx="3142">
                  <c:v>0.33374844333748449</c:v>
                </c:pt>
                <c:pt idx="3143">
                  <c:v>0.33624374383516603</c:v>
                </c:pt>
                <c:pt idx="3144">
                  <c:v>0.33768115942028987</c:v>
                </c:pt>
                <c:pt idx="3145">
                  <c:v>0.34082992579130694</c:v>
                </c:pt>
                <c:pt idx="3146">
                  <c:v>0.33774809448343523</c:v>
                </c:pt>
                <c:pt idx="3147">
                  <c:v>0.3405128205128205</c:v>
                </c:pt>
                <c:pt idx="3148">
                  <c:v>0.33835514018691593</c:v>
                </c:pt>
                <c:pt idx="3149">
                  <c:v>0.34072280178837561</c:v>
                </c:pt>
                <c:pt idx="3150">
                  <c:v>0.34106635588899414</c:v>
                </c:pt>
                <c:pt idx="3151">
                  <c:v>0.34294474049200668</c:v>
                </c:pt>
                <c:pt idx="3152">
                  <c:v>0.34779611826591694</c:v>
                </c:pt>
                <c:pt idx="3153">
                  <c:v>0.34160401002506263</c:v>
                </c:pt>
                <c:pt idx="3154">
                  <c:v>0.34516188714153562</c:v>
                </c:pt>
                <c:pt idx="3155">
                  <c:v>0.34438926771420109</c:v>
                </c:pt>
                <c:pt idx="3156">
                  <c:v>0.34358993815684641</c:v>
                </c:pt>
                <c:pt idx="3157">
                  <c:v>0.34426477827848678</c:v>
                </c:pt>
                <c:pt idx="3158">
                  <c:v>0.34524665884223676</c:v>
                </c:pt>
                <c:pt idx="3159">
                  <c:v>0.34645520982445566</c:v>
                </c:pt>
                <c:pt idx="3160">
                  <c:v>0.3469118589139692</c:v>
                </c:pt>
                <c:pt idx="3161">
                  <c:v>0.34153645333435706</c:v>
                </c:pt>
                <c:pt idx="3162">
                  <c:v>0.34143953634085211</c:v>
                </c:pt>
                <c:pt idx="3163">
                  <c:v>0.33883487533322881</c:v>
                </c:pt>
                <c:pt idx="3164">
                  <c:v>0.33948897556316165</c:v>
                </c:pt>
                <c:pt idx="3165">
                  <c:v>0.34025164866286361</c:v>
                </c:pt>
                <c:pt idx="3166">
                  <c:v>0.34349813045284588</c:v>
                </c:pt>
                <c:pt idx="3167">
                  <c:v>0.34437142613296917</c:v>
                </c:pt>
                <c:pt idx="3168">
                  <c:v>0.3421074010886343</c:v>
                </c:pt>
                <c:pt idx="3169">
                  <c:v>0.34324988914419319</c:v>
                </c:pt>
                <c:pt idx="3170">
                  <c:v>0.34409687184661958</c:v>
                </c:pt>
                <c:pt idx="3171">
                  <c:v>0.34615076824583868</c:v>
                </c:pt>
                <c:pt idx="3172">
                  <c:v>0.34055480054360859</c:v>
                </c:pt>
                <c:pt idx="3173">
                  <c:v>0.34179599524998977</c:v>
                </c:pt>
                <c:pt idx="3174">
                  <c:v>0.34058401679939776</c:v>
                </c:pt>
                <c:pt idx="3175">
                  <c:v>0.33921691956914857</c:v>
                </c:pt>
                <c:pt idx="3176">
                  <c:v>0.33866884760680765</c:v>
                </c:pt>
                <c:pt idx="3177">
                  <c:v>0.33860526417800513</c:v>
                </c:pt>
                <c:pt idx="3178">
                  <c:v>0.33807169344870208</c:v>
                </c:pt>
                <c:pt idx="3179">
                  <c:v>0.33906093134604987</c:v>
                </c:pt>
                <c:pt idx="3180">
                  <c:v>0.33737373737373744</c:v>
                </c:pt>
                <c:pt idx="3181">
                  <c:v>0.33954292298828498</c:v>
                </c:pt>
                <c:pt idx="3182">
                  <c:v>0.33811020001532682</c:v>
                </c:pt>
                <c:pt idx="3183">
                  <c:v>0.33853057499239431</c:v>
                </c:pt>
                <c:pt idx="3184">
                  <c:v>0.33806199804848758</c:v>
                </c:pt>
                <c:pt idx="3185">
                  <c:v>0.34033325724720381</c:v>
                </c:pt>
                <c:pt idx="3186">
                  <c:v>0.34000227781785047</c:v>
                </c:pt>
                <c:pt idx="3187">
                  <c:v>0.33697590590020871</c:v>
                </c:pt>
                <c:pt idx="3188">
                  <c:v>0.33456242004665515</c:v>
                </c:pt>
                <c:pt idx="3189">
                  <c:v>0.33329542007885959</c:v>
                </c:pt>
                <c:pt idx="3190">
                  <c:v>0.33537071485516873</c:v>
                </c:pt>
                <c:pt idx="3191">
                  <c:v>0.33466626803199045</c:v>
                </c:pt>
                <c:pt idx="3192">
                  <c:v>0.33590190049272034</c:v>
                </c:pt>
                <c:pt idx="3193">
                  <c:v>0.33603643634747832</c:v>
                </c:pt>
                <c:pt idx="3194">
                  <c:v>0.33273275481688486</c:v>
                </c:pt>
                <c:pt idx="3195">
                  <c:v>0.33086781398755033</c:v>
                </c:pt>
                <c:pt idx="3196">
                  <c:v>0.33280780230255919</c:v>
                </c:pt>
                <c:pt idx="3197">
                  <c:v>0.33230917302139634</c:v>
                </c:pt>
                <c:pt idx="3198">
                  <c:v>0.33253225866084957</c:v>
                </c:pt>
                <c:pt idx="3199">
                  <c:v>0.33194146774074346</c:v>
                </c:pt>
                <c:pt idx="3200">
                  <c:v>0.33221452024808462</c:v>
                </c:pt>
                <c:pt idx="3201">
                  <c:v>0.33186661333139389</c:v>
                </c:pt>
                <c:pt idx="3202">
                  <c:v>0.3333697791384212</c:v>
                </c:pt>
                <c:pt idx="3203">
                  <c:v>0.33475141507733353</c:v>
                </c:pt>
                <c:pt idx="3204">
                  <c:v>0.33338132085657723</c:v>
                </c:pt>
                <c:pt idx="3205">
                  <c:v>0.33231564958155235</c:v>
                </c:pt>
                <c:pt idx="3206">
                  <c:v>0.33058178934467591</c:v>
                </c:pt>
                <c:pt idx="3207">
                  <c:v>0.33155405889517803</c:v>
                </c:pt>
                <c:pt idx="3208">
                  <c:v>0.33156840297653123</c:v>
                </c:pt>
                <c:pt idx="3209">
                  <c:v>0.33062437347844764</c:v>
                </c:pt>
                <c:pt idx="3210">
                  <c:v>0.32922636103151864</c:v>
                </c:pt>
                <c:pt idx="3211">
                  <c:v>0.32887182431462608</c:v>
                </c:pt>
                <c:pt idx="3212">
                  <c:v>0.33146708508665573</c:v>
                </c:pt>
                <c:pt idx="3213">
                  <c:v>0.32816750178954907</c:v>
                </c:pt>
                <c:pt idx="3214">
                  <c:v>0.32843523761737514</c:v>
                </c:pt>
                <c:pt idx="3215">
                  <c:v>0.32560487505859448</c:v>
                </c:pt>
                <c:pt idx="3216">
                  <c:v>0.32576997200101815</c:v>
                </c:pt>
                <c:pt idx="3217">
                  <c:v>0.32573052539532177</c:v>
                </c:pt>
                <c:pt idx="3218">
                  <c:v>0.32473782502514009</c:v>
                </c:pt>
                <c:pt idx="3219">
                  <c:v>0.32587928011735662</c:v>
                </c:pt>
                <c:pt idx="3220">
                  <c:v>0.32721973412952304</c:v>
                </c:pt>
                <c:pt idx="3221">
                  <c:v>0.32689571774078813</c:v>
                </c:pt>
                <c:pt idx="3222">
                  <c:v>0.32700579431943405</c:v>
                </c:pt>
                <c:pt idx="3223">
                  <c:v>0.3253285162752807</c:v>
                </c:pt>
                <c:pt idx="3224">
                  <c:v>0.32783286118980171</c:v>
                </c:pt>
                <c:pt idx="3225">
                  <c:v>0.32654945835553184</c:v>
                </c:pt>
                <c:pt idx="3226">
                  <c:v>0.32416675446914617</c:v>
                </c:pt>
                <c:pt idx="3227">
                  <c:v>0.32451208594449421</c:v>
                </c:pt>
                <c:pt idx="3228">
                  <c:v>0.32457712155963298</c:v>
                </c:pt>
                <c:pt idx="3229">
                  <c:v>0.32438104723961297</c:v>
                </c:pt>
                <c:pt idx="3230">
                  <c:v>0.32336849633470416</c:v>
                </c:pt>
                <c:pt idx="3231">
                  <c:v>0.32296676285134124</c:v>
                </c:pt>
                <c:pt idx="3232">
                  <c:v>0.32480175587652221</c:v>
                </c:pt>
                <c:pt idx="3233">
                  <c:v>0.32148479865654411</c:v>
                </c:pt>
                <c:pt idx="3234">
                  <c:v>0.32059306920306324</c:v>
                </c:pt>
                <c:pt idx="3235">
                  <c:v>0.31967041407722924</c:v>
                </c:pt>
                <c:pt idx="3236">
                  <c:v>0.31816282470924162</c:v>
                </c:pt>
                <c:pt idx="3237">
                  <c:v>0.31881345947257167</c:v>
                </c:pt>
                <c:pt idx="3238">
                  <c:v>0.3185013331486547</c:v>
                </c:pt>
                <c:pt idx="3239">
                  <c:v>0.31930667223556436</c:v>
                </c:pt>
                <c:pt idx="3240">
                  <c:v>0.31832529744354637</c:v>
                </c:pt>
                <c:pt idx="3241">
                  <c:v>0.31449290447937273</c:v>
                </c:pt>
                <c:pt idx="3242">
                  <c:v>0.30951888613178935</c:v>
                </c:pt>
                <c:pt idx="3243">
                  <c:v>0.31096320308997483</c:v>
                </c:pt>
                <c:pt idx="3244">
                  <c:v>0.30438378825475593</c:v>
                </c:pt>
                <c:pt idx="3245">
                  <c:v>0.29635515633097254</c:v>
                </c:pt>
                <c:pt idx="3246">
                  <c:v>0.29625543065995452</c:v>
                </c:pt>
                <c:pt idx="3247">
                  <c:v>0.29617252902470115</c:v>
                </c:pt>
                <c:pt idx="3248">
                  <c:v>0.2981767276700355</c:v>
                </c:pt>
                <c:pt idx="3249">
                  <c:v>0.29849775861478972</c:v>
                </c:pt>
                <c:pt idx="3250">
                  <c:v>0.30176339667865087</c:v>
                </c:pt>
                <c:pt idx="3251">
                  <c:v>0.30336389352782794</c:v>
                </c:pt>
                <c:pt idx="3252">
                  <c:v>0.30234457413141863</c:v>
                </c:pt>
                <c:pt idx="3253">
                  <c:v>0.30358479015032996</c:v>
                </c:pt>
                <c:pt idx="3254">
                  <c:v>0.30533566361673692</c:v>
                </c:pt>
                <c:pt idx="3255">
                  <c:v>0.30730132564049728</c:v>
                </c:pt>
                <c:pt idx="3256">
                  <c:v>0.30663537734244806</c:v>
                </c:pt>
                <c:pt idx="3257">
                  <c:v>0.30947339662591355</c:v>
                </c:pt>
                <c:pt idx="3258">
                  <c:v>0.30868613899211611</c:v>
                </c:pt>
                <c:pt idx="3259">
                  <c:v>0.30977637116127016</c:v>
                </c:pt>
                <c:pt idx="3260">
                  <c:v>0.31005372217958554</c:v>
                </c:pt>
                <c:pt idx="3261">
                  <c:v>0.30860812217979866</c:v>
                </c:pt>
                <c:pt idx="3262">
                  <c:v>0.31061738944669937</c:v>
                </c:pt>
                <c:pt idx="3263">
                  <c:v>0.30938602681721955</c:v>
                </c:pt>
                <c:pt idx="3264">
                  <c:v>0.30849645688626953</c:v>
                </c:pt>
                <c:pt idx="3265">
                  <c:v>0.30806395550921101</c:v>
                </c:pt>
                <c:pt idx="3266">
                  <c:v>0.30940386230058775</c:v>
                </c:pt>
                <c:pt idx="3267">
                  <c:v>0.31132241591829551</c:v>
                </c:pt>
                <c:pt idx="3268">
                  <c:v>0.31143764615545705</c:v>
                </c:pt>
                <c:pt idx="3269">
                  <c:v>0.31418268389174803</c:v>
                </c:pt>
                <c:pt idx="3270">
                  <c:v>0.31697029843340191</c:v>
                </c:pt>
                <c:pt idx="3271">
                  <c:v>0.31671263880048101</c:v>
                </c:pt>
                <c:pt idx="3272">
                  <c:v>0.31511690165982514</c:v>
                </c:pt>
                <c:pt idx="3273">
                  <c:v>0.31419125309950774</c:v>
                </c:pt>
                <c:pt idx="3274">
                  <c:v>0.31505572877468374</c:v>
                </c:pt>
                <c:pt idx="3275">
                  <c:v>0.31707051258764124</c:v>
                </c:pt>
                <c:pt idx="3276">
                  <c:v>0.31864369741778054</c:v>
                </c:pt>
                <c:pt idx="3277">
                  <c:v>0.31704274052685988</c:v>
                </c:pt>
                <c:pt idx="3278">
                  <c:v>0.3166878710771841</c:v>
                </c:pt>
                <c:pt idx="3279">
                  <c:v>0.31625702247191007</c:v>
                </c:pt>
                <c:pt idx="3280">
                  <c:v>0.31639144794020513</c:v>
                </c:pt>
                <c:pt idx="3281">
                  <c:v>0.31588054123265386</c:v>
                </c:pt>
                <c:pt idx="3282">
                  <c:v>0.31543786777431637</c:v>
                </c:pt>
                <c:pt idx="3283">
                  <c:v>0.31752141197683692</c:v>
                </c:pt>
                <c:pt idx="3284">
                  <c:v>0.31583672905587401</c:v>
                </c:pt>
                <c:pt idx="3285">
                  <c:v>0.31546013966673581</c:v>
                </c:pt>
                <c:pt idx="3286">
                  <c:v>0.31675709299512733</c:v>
                </c:pt>
                <c:pt idx="3287">
                  <c:v>0.31614227086183311</c:v>
                </c:pt>
                <c:pt idx="3288">
                  <c:v>0.31826247184876816</c:v>
                </c:pt>
                <c:pt idx="3289">
                  <c:v>0.31663624687352127</c:v>
                </c:pt>
                <c:pt idx="3290">
                  <c:v>0.31880952380952382</c:v>
                </c:pt>
                <c:pt idx="3291">
                  <c:v>0.31753167143440947</c:v>
                </c:pt>
                <c:pt idx="3292">
                  <c:v>0.3193699270876324</c:v>
                </c:pt>
                <c:pt idx="3293">
                  <c:v>0.31566082555857744</c:v>
                </c:pt>
                <c:pt idx="3294">
                  <c:v>0.31674099485420237</c:v>
                </c:pt>
                <c:pt idx="3295">
                  <c:v>0.31617747440273036</c:v>
                </c:pt>
                <c:pt idx="3296">
                  <c:v>0.31488872353378877</c:v>
                </c:pt>
                <c:pt idx="3297">
                  <c:v>0.3157575144216172</c:v>
                </c:pt>
                <c:pt idx="3298">
                  <c:v>0.31593038821954483</c:v>
                </c:pt>
                <c:pt idx="3299">
                  <c:v>0.31411244387857673</c:v>
                </c:pt>
                <c:pt idx="3300">
                  <c:v>0.31348965703119736</c:v>
                </c:pt>
                <c:pt idx="3301">
                  <c:v>0.31340220061240287</c:v>
                </c:pt>
                <c:pt idx="3302">
                  <c:v>0.3129834901711262</c:v>
                </c:pt>
                <c:pt idx="3303">
                  <c:v>0.31231833216397714</c:v>
                </c:pt>
                <c:pt idx="3304">
                  <c:v>0.30746715449858641</c:v>
                </c:pt>
                <c:pt idx="3305">
                  <c:v>0.30802992518703243</c:v>
                </c:pt>
                <c:pt idx="3306">
                  <c:v>0.30756397851256218</c:v>
                </c:pt>
                <c:pt idx="3307">
                  <c:v>0.3096661516759589</c:v>
                </c:pt>
                <c:pt idx="3308">
                  <c:v>0.31027674597597299</c:v>
                </c:pt>
                <c:pt idx="3309">
                  <c:v>0.30877948648921494</c:v>
                </c:pt>
                <c:pt idx="3310">
                  <c:v>0.30738502853306476</c:v>
                </c:pt>
                <c:pt idx="3311">
                  <c:v>0.30710262307102626</c:v>
                </c:pt>
                <c:pt idx="3312">
                  <c:v>0.30583200636942676</c:v>
                </c:pt>
                <c:pt idx="3313">
                  <c:v>0.30579999999999996</c:v>
                </c:pt>
                <c:pt idx="3314">
                  <c:v>0.30485745505115724</c:v>
                </c:pt>
                <c:pt idx="3315">
                  <c:v>0.30667418562993437</c:v>
                </c:pt>
                <c:pt idx="3316">
                  <c:v>0.30609869646182492</c:v>
                </c:pt>
                <c:pt idx="3317">
                  <c:v>0.30642504118616143</c:v>
                </c:pt>
                <c:pt idx="3318">
                  <c:v>0.30952380952380959</c:v>
                </c:pt>
                <c:pt idx="3319">
                  <c:v>0.31115439819561203</c:v>
                </c:pt>
                <c:pt idx="3320">
                  <c:v>0.31326192657318019</c:v>
                </c:pt>
                <c:pt idx="3321">
                  <c:v>0.31292564280750523</c:v>
                </c:pt>
                <c:pt idx="3322">
                  <c:v>0.3128450880300031</c:v>
                </c:pt>
                <c:pt idx="3323">
                  <c:v>0.31091206321095294</c:v>
                </c:pt>
                <c:pt idx="3324">
                  <c:v>0.31342157602359239</c:v>
                </c:pt>
                <c:pt idx="3325">
                  <c:v>0.31384529926399113</c:v>
                </c:pt>
                <c:pt idx="3326">
                  <c:v>0.31341650999829085</c:v>
                </c:pt>
                <c:pt idx="3327">
                  <c:v>0.31398379711165908</c:v>
                </c:pt>
                <c:pt idx="3328">
                  <c:v>0.31424556472861415</c:v>
                </c:pt>
                <c:pt idx="3329">
                  <c:v>0.31348450752985973</c:v>
                </c:pt>
                <c:pt idx="3330">
                  <c:v>0.312728765436322</c:v>
                </c:pt>
                <c:pt idx="3331">
                  <c:v>0.31245475542073153</c:v>
                </c:pt>
                <c:pt idx="3332">
                  <c:v>0.31222431184817917</c:v>
                </c:pt>
                <c:pt idx="3333">
                  <c:v>0.31078122862224655</c:v>
                </c:pt>
                <c:pt idx="3334">
                  <c:v>0.31160259785852201</c:v>
                </c:pt>
                <c:pt idx="3335">
                  <c:v>0.31142361111111111</c:v>
                </c:pt>
                <c:pt idx="3336">
                  <c:v>0.31080280266322724</c:v>
                </c:pt>
                <c:pt idx="3337">
                  <c:v>0.31087957354010182</c:v>
                </c:pt>
                <c:pt idx="3338">
                  <c:v>0.30928293116412603</c:v>
                </c:pt>
                <c:pt idx="3339">
                  <c:v>0.30979654641819115</c:v>
                </c:pt>
                <c:pt idx="3340">
                  <c:v>0.3097956937469904</c:v>
                </c:pt>
                <c:pt idx="3341">
                  <c:v>0.30652292205142156</c:v>
                </c:pt>
                <c:pt idx="3342">
                  <c:v>0.30562084480558727</c:v>
                </c:pt>
                <c:pt idx="3343">
                  <c:v>0.30622378795504107</c:v>
                </c:pt>
                <c:pt idx="3344">
                  <c:v>0.30325285043594907</c:v>
                </c:pt>
                <c:pt idx="3345">
                  <c:v>0.30419615603931172</c:v>
                </c:pt>
                <c:pt idx="3346">
                  <c:v>0.30504579517069108</c:v>
                </c:pt>
                <c:pt idx="3347">
                  <c:v>0.30389325898635866</c:v>
                </c:pt>
                <c:pt idx="3348">
                  <c:v>0.30392905775681694</c:v>
                </c:pt>
                <c:pt idx="3349">
                  <c:v>0.3042044243070362</c:v>
                </c:pt>
                <c:pt idx="3350">
                  <c:v>0.30390136913465371</c:v>
                </c:pt>
                <c:pt idx="3351">
                  <c:v>0.30368648289604777</c:v>
                </c:pt>
                <c:pt idx="3352">
                  <c:v>0.3051348478809619</c:v>
                </c:pt>
                <c:pt idx="3353">
                  <c:v>0.30843502749094814</c:v>
                </c:pt>
                <c:pt idx="3354">
                  <c:v>0.30686429026524936</c:v>
                </c:pt>
                <c:pt idx="3355">
                  <c:v>0.30645215804238346</c:v>
                </c:pt>
                <c:pt idx="3356">
                  <c:v>0.30317182985014451</c:v>
                </c:pt>
                <c:pt idx="3357">
                  <c:v>0.30212121212121212</c:v>
                </c:pt>
                <c:pt idx="3358">
                  <c:v>0.30240352064996617</c:v>
                </c:pt>
                <c:pt idx="3359">
                  <c:v>0.30370320450180277</c:v>
                </c:pt>
                <c:pt idx="3360">
                  <c:v>0.30435820488337195</c:v>
                </c:pt>
                <c:pt idx="3361">
                  <c:v>0.30531833645768242</c:v>
                </c:pt>
                <c:pt idx="3362">
                  <c:v>0.30555746849390536</c:v>
                </c:pt>
                <c:pt idx="3363">
                  <c:v>0.30620010191948355</c:v>
                </c:pt>
                <c:pt idx="3364">
                  <c:v>0.30650334379691552</c:v>
                </c:pt>
                <c:pt idx="3365">
                  <c:v>0.30541018264998443</c:v>
                </c:pt>
                <c:pt idx="3366">
                  <c:v>0.30473443883681811</c:v>
                </c:pt>
                <c:pt idx="3367">
                  <c:v>0.30418769608511798</c:v>
                </c:pt>
                <c:pt idx="3368">
                  <c:v>0.30356419603078172</c:v>
                </c:pt>
                <c:pt idx="3369">
                  <c:v>0.30376752829869913</c:v>
                </c:pt>
                <c:pt idx="3370">
                  <c:v>0.30627676659528913</c:v>
                </c:pt>
                <c:pt idx="3371">
                  <c:v>0.30636729222520109</c:v>
                </c:pt>
                <c:pt idx="3372">
                  <c:v>0.30773857257417803</c:v>
                </c:pt>
                <c:pt idx="3373">
                  <c:v>0.30795046481189381</c:v>
                </c:pt>
                <c:pt idx="3374">
                  <c:v>0.30554351811727054</c:v>
                </c:pt>
                <c:pt idx="3375">
                  <c:v>0.30721380555834255</c:v>
                </c:pt>
                <c:pt idx="3376">
                  <c:v>0.30822328931572635</c:v>
                </c:pt>
                <c:pt idx="3377">
                  <c:v>0.30615574125245526</c:v>
                </c:pt>
                <c:pt idx="3378">
                  <c:v>0.30523872679045089</c:v>
                </c:pt>
                <c:pt idx="3379">
                  <c:v>0.30666007253544347</c:v>
                </c:pt>
                <c:pt idx="3380">
                  <c:v>0.31110451502259162</c:v>
                </c:pt>
                <c:pt idx="3381">
                  <c:v>0.3118958374432827</c:v>
                </c:pt>
                <c:pt idx="3382">
                  <c:v>0.31236606995681271</c:v>
                </c:pt>
                <c:pt idx="3383">
                  <c:v>0.30989089958842364</c:v>
                </c:pt>
                <c:pt idx="3384">
                  <c:v>0.30770732342128376</c:v>
                </c:pt>
                <c:pt idx="3385">
                  <c:v>0.30585591453882227</c:v>
                </c:pt>
                <c:pt idx="3386">
                  <c:v>0.30683816346466947</c:v>
                </c:pt>
                <c:pt idx="3387">
                  <c:v>0.3064442858069959</c:v>
                </c:pt>
                <c:pt idx="3388">
                  <c:v>0.30792386871237132</c:v>
                </c:pt>
                <c:pt idx="3389">
                  <c:v>0.30724825685098101</c:v>
                </c:pt>
                <c:pt idx="3390">
                  <c:v>0.30844660194174756</c:v>
                </c:pt>
                <c:pt idx="3391">
                  <c:v>0.30870268521514072</c:v>
                </c:pt>
                <c:pt idx="3392">
                  <c:v>0.30828622193506705</c:v>
                </c:pt>
                <c:pt idx="3393">
                  <c:v>0.31258218672824656</c:v>
                </c:pt>
                <c:pt idx="3394">
                  <c:v>0.31129414781103776</c:v>
                </c:pt>
                <c:pt idx="3395">
                  <c:v>0.31349982367838941</c:v>
                </c:pt>
                <c:pt idx="3396">
                  <c:v>0.31425169739678865</c:v>
                </c:pt>
                <c:pt idx="3397">
                  <c:v>0.31556386373158862</c:v>
                </c:pt>
                <c:pt idx="3398">
                  <c:v>0.31598919475173659</c:v>
                </c:pt>
                <c:pt idx="3399">
                  <c:v>0.31722883492357273</c:v>
                </c:pt>
                <c:pt idx="3400">
                  <c:v>0.31625700458481915</c:v>
                </c:pt>
                <c:pt idx="3401">
                  <c:v>0.31647014073792318</c:v>
                </c:pt>
                <c:pt idx="3402">
                  <c:v>0.31653463141484522</c:v>
                </c:pt>
                <c:pt idx="3403">
                  <c:v>0.31783468104222823</c:v>
                </c:pt>
                <c:pt idx="3404">
                  <c:v>0.31926990793086735</c:v>
                </c:pt>
                <c:pt idx="3405">
                  <c:v>0.32026584473126568</c:v>
                </c:pt>
                <c:pt idx="3406">
                  <c:v>0.31969104544580479</c:v>
                </c:pt>
                <c:pt idx="3407">
                  <c:v>0.3188935116079652</c:v>
                </c:pt>
                <c:pt idx="3408">
                  <c:v>0.31766917293233082</c:v>
                </c:pt>
                <c:pt idx="3409">
                  <c:v>0.31872548081523305</c:v>
                </c:pt>
                <c:pt idx="3410">
                  <c:v>0.3181095350168564</c:v>
                </c:pt>
                <c:pt idx="3411">
                  <c:v>0.3183237158263173</c:v>
                </c:pt>
                <c:pt idx="3412">
                  <c:v>0.31791251733266102</c:v>
                </c:pt>
                <c:pt idx="3413">
                  <c:v>0.31915492957746477</c:v>
                </c:pt>
                <c:pt idx="3414">
                  <c:v>0.3187408079606972</c:v>
                </c:pt>
                <c:pt idx="3415">
                  <c:v>0.31915892236928567</c:v>
                </c:pt>
                <c:pt idx="3416">
                  <c:v>0.31910252415082585</c:v>
                </c:pt>
                <c:pt idx="3417">
                  <c:v>0.32020702771801829</c:v>
                </c:pt>
                <c:pt idx="3418">
                  <c:v>0.32099495672747647</c:v>
                </c:pt>
                <c:pt idx="3419">
                  <c:v>0.32058026958876817</c:v>
                </c:pt>
                <c:pt idx="3420">
                  <c:v>0.31866600606923884</c:v>
                </c:pt>
                <c:pt idx="3421">
                  <c:v>0.31883788639038591</c:v>
                </c:pt>
                <c:pt idx="3422">
                  <c:v>0.31661891117478508</c:v>
                </c:pt>
                <c:pt idx="3423">
                  <c:v>0.31647300068352696</c:v>
                </c:pt>
                <c:pt idx="3424">
                  <c:v>0.31437190260719672</c:v>
                </c:pt>
                <c:pt idx="3425">
                  <c:v>0.31401011134890355</c:v>
                </c:pt>
                <c:pt idx="3426">
                  <c:v>0.31476331726609819</c:v>
                </c:pt>
                <c:pt idx="3427">
                  <c:v>0.31503114058191056</c:v>
                </c:pt>
                <c:pt idx="3428">
                  <c:v>0.31539528432732317</c:v>
                </c:pt>
                <c:pt idx="3429">
                  <c:v>0.31461809275983471</c:v>
                </c:pt>
                <c:pt idx="3430">
                  <c:v>0.31561818795861352</c:v>
                </c:pt>
                <c:pt idx="3431">
                  <c:v>0.31236468973928955</c:v>
                </c:pt>
                <c:pt idx="3432">
                  <c:v>0.31473507405710799</c:v>
                </c:pt>
                <c:pt idx="3433">
                  <c:v>0.3167372558578872</c:v>
                </c:pt>
                <c:pt idx="3434">
                  <c:v>0.3157560739755832</c:v>
                </c:pt>
                <c:pt idx="3435">
                  <c:v>0.31477632173520109</c:v>
                </c:pt>
                <c:pt idx="3436">
                  <c:v>0.31572592816178685</c:v>
                </c:pt>
                <c:pt idx="3437">
                  <c:v>0.31608015935293055</c:v>
                </c:pt>
                <c:pt idx="3438">
                  <c:v>0.31412034245749426</c:v>
                </c:pt>
                <c:pt idx="3439">
                  <c:v>0.31164643976031875</c:v>
                </c:pt>
                <c:pt idx="3440">
                  <c:v>0.31431221020092737</c:v>
                </c:pt>
                <c:pt idx="3441">
                  <c:v>0.31258221420049559</c:v>
                </c:pt>
                <c:pt idx="3442">
                  <c:v>0.31198334455942689</c:v>
                </c:pt>
                <c:pt idx="3443">
                  <c:v>0.3087158203125</c:v>
                </c:pt>
                <c:pt idx="3444">
                  <c:v>0.30814658253815308</c:v>
                </c:pt>
                <c:pt idx="3445">
                  <c:v>0.30865111687029495</c:v>
                </c:pt>
                <c:pt idx="3446">
                  <c:v>0.30936607305658542</c:v>
                </c:pt>
                <c:pt idx="3447">
                  <c:v>0.31172264615754369</c:v>
                </c:pt>
                <c:pt idx="3448">
                  <c:v>0.31094676327923826</c:v>
                </c:pt>
                <c:pt idx="3449">
                  <c:v>0.31017459361830224</c:v>
                </c:pt>
                <c:pt idx="3450">
                  <c:v>0.30951954105414126</c:v>
                </c:pt>
                <c:pt idx="3451">
                  <c:v>0.31083338304599412</c:v>
                </c:pt>
                <c:pt idx="3452">
                  <c:v>0.30922885424693258</c:v>
                </c:pt>
                <c:pt idx="3453">
                  <c:v>0.30810538183112796</c:v>
                </c:pt>
                <c:pt idx="3454">
                  <c:v>0.30784952606635069</c:v>
                </c:pt>
                <c:pt idx="3455">
                  <c:v>0.30754610518813291</c:v>
                </c:pt>
                <c:pt idx="3456">
                  <c:v>0.3075013300230538</c:v>
                </c:pt>
                <c:pt idx="3457">
                  <c:v>0.30678142157590149</c:v>
                </c:pt>
                <c:pt idx="3458">
                  <c:v>0.31015353244572391</c:v>
                </c:pt>
                <c:pt idx="3459">
                  <c:v>0.31068171949630913</c:v>
                </c:pt>
                <c:pt idx="3460">
                  <c:v>0.31066687989764913</c:v>
                </c:pt>
                <c:pt idx="3461">
                  <c:v>0.31178170144462281</c:v>
                </c:pt>
                <c:pt idx="3462">
                  <c:v>0.31535074451278949</c:v>
                </c:pt>
                <c:pt idx="3463">
                  <c:v>0.31259704313778441</c:v>
                </c:pt>
                <c:pt idx="3464">
                  <c:v>0.31366268724319779</c:v>
                </c:pt>
                <c:pt idx="3465">
                  <c:v>0.31488142819078074</c:v>
                </c:pt>
                <c:pt idx="3466">
                  <c:v>0.31959982100620082</c:v>
                </c:pt>
                <c:pt idx="3467">
                  <c:v>0.3229187330556107</c:v>
                </c:pt>
                <c:pt idx="3468">
                  <c:v>0.32659853425670682</c:v>
                </c:pt>
                <c:pt idx="3469">
                  <c:v>0.3358494694234766</c:v>
                </c:pt>
                <c:pt idx="3470">
                  <c:v>0.33028222730739892</c:v>
                </c:pt>
                <c:pt idx="3471">
                  <c:v>0.33394080769791512</c:v>
                </c:pt>
                <c:pt idx="3472">
                  <c:v>0.34170327677239931</c:v>
                </c:pt>
                <c:pt idx="3473">
                  <c:v>0.33662557552354078</c:v>
                </c:pt>
                <c:pt idx="3474">
                  <c:v>0.34071294559099435</c:v>
                </c:pt>
                <c:pt idx="3475">
                  <c:v>0.34355221518987339</c:v>
                </c:pt>
                <c:pt idx="3476">
                  <c:v>0.34987499999999999</c:v>
                </c:pt>
                <c:pt idx="3477">
                  <c:v>0.34198162238576357</c:v>
                </c:pt>
                <c:pt idx="3478">
                  <c:v>0.34567307692307692</c:v>
                </c:pt>
                <c:pt idx="3479">
                  <c:v>0.33469387755102042</c:v>
                </c:pt>
                <c:pt idx="3480">
                  <c:v>0.33053670573719929</c:v>
                </c:pt>
                <c:pt idx="3481">
                  <c:v>0.32999716358037195</c:v>
                </c:pt>
                <c:pt idx="3482">
                  <c:v>0.33250382848392035</c:v>
                </c:pt>
                <c:pt idx="3483">
                  <c:v>0.33537210954147267</c:v>
                </c:pt>
                <c:pt idx="3484">
                  <c:v>0.34003439709535643</c:v>
                </c:pt>
                <c:pt idx="3485">
                  <c:v>0.34366634335596508</c:v>
                </c:pt>
                <c:pt idx="3486">
                  <c:v>0.346171033922405</c:v>
                </c:pt>
                <c:pt idx="3487">
                  <c:v>0.34773458285351222</c:v>
                </c:pt>
                <c:pt idx="3488">
                  <c:v>0.34965147669124463</c:v>
                </c:pt>
                <c:pt idx="3489">
                  <c:v>0.34482368043494677</c:v>
                </c:pt>
                <c:pt idx="3490">
                  <c:v>0.34164372194772374</c:v>
                </c:pt>
                <c:pt idx="3491">
                  <c:v>0.3441593986059921</c:v>
                </c:pt>
                <c:pt idx="3492">
                  <c:v>0.34086987778576566</c:v>
                </c:pt>
                <c:pt idx="3493">
                  <c:v>0.34099978234056444</c:v>
                </c:pt>
                <c:pt idx="3494">
                  <c:v>0.34222488459776595</c:v>
                </c:pt>
                <c:pt idx="3495">
                  <c:v>0.34785426267281111</c:v>
                </c:pt>
                <c:pt idx="3496">
                  <c:v>0.35374417771408095</c:v>
                </c:pt>
                <c:pt idx="3497">
                  <c:v>0.35159084566006144</c:v>
                </c:pt>
                <c:pt idx="3498">
                  <c:v>0.35505522213146778</c:v>
                </c:pt>
                <c:pt idx="3499">
                  <c:v>0.35503955464400816</c:v>
                </c:pt>
                <c:pt idx="3500">
                  <c:v>0.35263346470798995</c:v>
                </c:pt>
                <c:pt idx="3501">
                  <c:v>0.35459366489895372</c:v>
                </c:pt>
                <c:pt idx="3502">
                  <c:v>0.35441919638124181</c:v>
                </c:pt>
                <c:pt idx="3503">
                  <c:v>0.35387563142309703</c:v>
                </c:pt>
                <c:pt idx="3504">
                  <c:v>0.34833584152871588</c:v>
                </c:pt>
                <c:pt idx="3505">
                  <c:v>0.34170048770505784</c:v>
                </c:pt>
                <c:pt idx="3506">
                  <c:v>0.34332828421922335</c:v>
                </c:pt>
                <c:pt idx="3507">
                  <c:v>0.34594575480038187</c:v>
                </c:pt>
                <c:pt idx="3508">
                  <c:v>0.34481785802447368</c:v>
                </c:pt>
                <c:pt idx="3509">
                  <c:v>0.34906880044725536</c:v>
                </c:pt>
                <c:pt idx="3510">
                  <c:v>0.34796833773087071</c:v>
                </c:pt>
                <c:pt idx="3511">
                  <c:v>0.34378476084538379</c:v>
                </c:pt>
                <c:pt idx="3512">
                  <c:v>0.33993297770482833</c:v>
                </c:pt>
                <c:pt idx="3513">
                  <c:v>0.34570940170940173</c:v>
                </c:pt>
                <c:pt idx="3514">
                  <c:v>0.34736805385983882</c:v>
                </c:pt>
                <c:pt idx="3515">
                  <c:v>0.34978693181818177</c:v>
                </c:pt>
                <c:pt idx="3516">
                  <c:v>0.3494402919605572</c:v>
                </c:pt>
                <c:pt idx="3517">
                  <c:v>0.35077546458013137</c:v>
                </c:pt>
                <c:pt idx="3518">
                  <c:v>0.34322033898305082</c:v>
                </c:pt>
                <c:pt idx="3519">
                  <c:v>0.34260369216015341</c:v>
                </c:pt>
                <c:pt idx="3520">
                  <c:v>0.33728488195871081</c:v>
                </c:pt>
                <c:pt idx="3521">
                  <c:v>0.33712018448182313</c:v>
                </c:pt>
                <c:pt idx="3522">
                  <c:v>0.33719198483617657</c:v>
                </c:pt>
                <c:pt idx="3523">
                  <c:v>0.33248629129329949</c:v>
                </c:pt>
                <c:pt idx="3524">
                  <c:v>0.33100517247059602</c:v>
                </c:pt>
                <c:pt idx="3525">
                  <c:v>0.33594085222959369</c:v>
                </c:pt>
                <c:pt idx="3526">
                  <c:v>0.33849237644584651</c:v>
                </c:pt>
                <c:pt idx="3527">
                  <c:v>0.33379152348224511</c:v>
                </c:pt>
                <c:pt idx="3528">
                  <c:v>0.33296546351596989</c:v>
                </c:pt>
                <c:pt idx="3529">
                  <c:v>0.32795182266641038</c:v>
                </c:pt>
                <c:pt idx="3530">
                  <c:v>0.32621402877697836</c:v>
                </c:pt>
                <c:pt idx="3531">
                  <c:v>0.32319784555646019</c:v>
                </c:pt>
                <c:pt idx="3532">
                  <c:v>0.32153465346534654</c:v>
                </c:pt>
                <c:pt idx="3533">
                  <c:v>0.32058355933788457</c:v>
                </c:pt>
                <c:pt idx="3534">
                  <c:v>0.32188087774294671</c:v>
                </c:pt>
                <c:pt idx="3535">
                  <c:v>0.32257742590066862</c:v>
                </c:pt>
                <c:pt idx="3536">
                  <c:v>0.32083100489793237</c:v>
                </c:pt>
                <c:pt idx="3537">
                  <c:v>0.31858003582478422</c:v>
                </c:pt>
                <c:pt idx="3538">
                  <c:v>0.3202645705521473</c:v>
                </c:pt>
                <c:pt idx="3539">
                  <c:v>0.32127959956362701</c:v>
                </c:pt>
                <c:pt idx="3540">
                  <c:v>0.32006543075245369</c:v>
                </c:pt>
                <c:pt idx="3541">
                  <c:v>0.3264320891653707</c:v>
                </c:pt>
                <c:pt idx="3542">
                  <c:v>0.32174360955508335</c:v>
                </c:pt>
                <c:pt idx="3543">
                  <c:v>0.32164717192757569</c:v>
                </c:pt>
                <c:pt idx="3544">
                  <c:v>0.32145088625078105</c:v>
                </c:pt>
                <c:pt idx="3545">
                  <c:v>0.32116479583536678</c:v>
                </c:pt>
                <c:pt idx="3546">
                  <c:v>0.32497917013831029</c:v>
                </c:pt>
                <c:pt idx="3547">
                  <c:v>0.32316232017342184</c:v>
                </c:pt>
                <c:pt idx="3548">
                  <c:v>0.32452328447269424</c:v>
                </c:pt>
                <c:pt idx="3549">
                  <c:v>0.32474558804585857</c:v>
                </c:pt>
                <c:pt idx="3550">
                  <c:v>0.32540114659065428</c:v>
                </c:pt>
                <c:pt idx="3551">
                  <c:v>0.32540114659065428</c:v>
                </c:pt>
                <c:pt idx="3552">
                  <c:v>0.32370288598012931</c:v>
                </c:pt>
                <c:pt idx="3553">
                  <c:v>0.32423991331506152</c:v>
                </c:pt>
                <c:pt idx="3554">
                  <c:v>0.32181036118666584</c:v>
                </c:pt>
                <c:pt idx="3555">
                  <c:v>0.32110821299064829</c:v>
                </c:pt>
                <c:pt idx="3556">
                  <c:v>0.31710696180610221</c:v>
                </c:pt>
                <c:pt idx="3557">
                  <c:v>0.3216872061999746</c:v>
                </c:pt>
                <c:pt idx="3558">
                  <c:v>0.32387432584974291</c:v>
                </c:pt>
                <c:pt idx="3559">
                  <c:v>0.32508932732639423</c:v>
                </c:pt>
                <c:pt idx="3560">
                  <c:v>0.3256335920695782</c:v>
                </c:pt>
                <c:pt idx="3561">
                  <c:v>0.32913713788387416</c:v>
                </c:pt>
                <c:pt idx="3562">
                  <c:v>0.32643685249136656</c:v>
                </c:pt>
                <c:pt idx="3563">
                  <c:v>0.3255284452786068</c:v>
                </c:pt>
                <c:pt idx="3564">
                  <c:v>0.32659242489139079</c:v>
                </c:pt>
                <c:pt idx="3565">
                  <c:v>0.32905003715630421</c:v>
                </c:pt>
                <c:pt idx="3566">
                  <c:v>0.32753677387185237</c:v>
                </c:pt>
                <c:pt idx="3567">
                  <c:v>0.32760967761895921</c:v>
                </c:pt>
                <c:pt idx="3568">
                  <c:v>0.32932714761652704</c:v>
                </c:pt>
                <c:pt idx="3569">
                  <c:v>0.32874015748031493</c:v>
                </c:pt>
                <c:pt idx="3570">
                  <c:v>0.32763304111618718</c:v>
                </c:pt>
                <c:pt idx="3571">
                  <c:v>0.32319612887418842</c:v>
                </c:pt>
                <c:pt idx="3572">
                  <c:v>0.32427993552115331</c:v>
                </c:pt>
                <c:pt idx="3573">
                  <c:v>0.32160819244985761</c:v>
                </c:pt>
                <c:pt idx="3574">
                  <c:v>0.32109843124266058</c:v>
                </c:pt>
                <c:pt idx="3575">
                  <c:v>0.31726138844853885</c:v>
                </c:pt>
                <c:pt idx="3576">
                  <c:v>0.31805003437247809</c:v>
                </c:pt>
                <c:pt idx="3577">
                  <c:v>0.31602944244121939</c:v>
                </c:pt>
                <c:pt idx="3578">
                  <c:v>0.31664663461538461</c:v>
                </c:pt>
                <c:pt idx="3579">
                  <c:v>0.31753793266951164</c:v>
                </c:pt>
                <c:pt idx="3580">
                  <c:v>0.31769735474868632</c:v>
                </c:pt>
                <c:pt idx="3581">
                  <c:v>0.31706448165301032</c:v>
                </c:pt>
                <c:pt idx="3582">
                  <c:v>0.31792489124323042</c:v>
                </c:pt>
                <c:pt idx="3583">
                  <c:v>0.3171509567682495</c:v>
                </c:pt>
                <c:pt idx="3584">
                  <c:v>0.31743913649438066</c:v>
                </c:pt>
                <c:pt idx="3585">
                  <c:v>0.31544874068818729</c:v>
                </c:pt>
                <c:pt idx="3586">
                  <c:v>0.31465771179450919</c:v>
                </c:pt>
                <c:pt idx="3587">
                  <c:v>0.31007232007465296</c:v>
                </c:pt>
                <c:pt idx="3588">
                  <c:v>0.31108334301987678</c:v>
                </c:pt>
                <c:pt idx="3589">
                  <c:v>0.30762148631930258</c:v>
                </c:pt>
                <c:pt idx="3590">
                  <c:v>0.30936181207475671</c:v>
                </c:pt>
                <c:pt idx="3591">
                  <c:v>0.30806092760568204</c:v>
                </c:pt>
                <c:pt idx="3592">
                  <c:v>0.30992528126878705</c:v>
                </c:pt>
                <c:pt idx="3593">
                  <c:v>0.30428247305728873</c:v>
                </c:pt>
                <c:pt idx="3594">
                  <c:v>0.30595471065138385</c:v>
                </c:pt>
                <c:pt idx="3595">
                  <c:v>0.30823127479081619</c:v>
                </c:pt>
                <c:pt idx="3596">
                  <c:v>0.30855007735645273</c:v>
                </c:pt>
                <c:pt idx="3597">
                  <c:v>0.31199543831217552</c:v>
                </c:pt>
                <c:pt idx="3598">
                  <c:v>0.31136878660349038</c:v>
                </c:pt>
                <c:pt idx="3599">
                  <c:v>0.31201892838958944</c:v>
                </c:pt>
                <c:pt idx="3600">
                  <c:v>0.31308746931688919</c:v>
                </c:pt>
                <c:pt idx="3601">
                  <c:v>0.31344915204160023</c:v>
                </c:pt>
                <c:pt idx="3602">
                  <c:v>0.3122850339536114</c:v>
                </c:pt>
                <c:pt idx="3603">
                  <c:v>0.31299805206304232</c:v>
                </c:pt>
                <c:pt idx="3604">
                  <c:v>0.31473320628870893</c:v>
                </c:pt>
                <c:pt idx="3605">
                  <c:v>0.31918947527597163</c:v>
                </c:pt>
                <c:pt idx="3606">
                  <c:v>0.31556411903232712</c:v>
                </c:pt>
                <c:pt idx="3607">
                  <c:v>0.31171662125340599</c:v>
                </c:pt>
                <c:pt idx="3608">
                  <c:v>0.3158318869328044</c:v>
                </c:pt>
                <c:pt idx="3609">
                  <c:v>0.31341576506955177</c:v>
                </c:pt>
                <c:pt idx="3610">
                  <c:v>0.31338788671554157</c:v>
                </c:pt>
                <c:pt idx="3611">
                  <c:v>0.31105059995810769</c:v>
                </c:pt>
                <c:pt idx="3612">
                  <c:v>0.31236272828474287</c:v>
                </c:pt>
                <c:pt idx="3613">
                  <c:v>0.31496909432948134</c:v>
                </c:pt>
                <c:pt idx="3614">
                  <c:v>0.31189176358889154</c:v>
                </c:pt>
                <c:pt idx="3615">
                  <c:v>0.31200575125808772</c:v>
                </c:pt>
                <c:pt idx="3616">
                  <c:v>0.31286790675771131</c:v>
                </c:pt>
                <c:pt idx="3617">
                  <c:v>0.313169916101872</c:v>
                </c:pt>
                <c:pt idx="3618">
                  <c:v>0.31362249090268812</c:v>
                </c:pt>
                <c:pt idx="3619">
                  <c:v>0.31238001047181341</c:v>
                </c:pt>
                <c:pt idx="3620">
                  <c:v>0.31241170534813317</c:v>
                </c:pt>
                <c:pt idx="3621">
                  <c:v>0.3095650200039724</c:v>
                </c:pt>
                <c:pt idx="3622">
                  <c:v>0.30922800102818954</c:v>
                </c:pt>
                <c:pt idx="3623">
                  <c:v>0.30937257494323572</c:v>
                </c:pt>
                <c:pt idx="3624">
                  <c:v>0.30751079136690646</c:v>
                </c:pt>
                <c:pt idx="3625">
                  <c:v>0.31074894180655932</c:v>
                </c:pt>
                <c:pt idx="3626">
                  <c:v>0.31054647524926171</c:v>
                </c:pt>
                <c:pt idx="3627">
                  <c:v>0.30971518434387557</c:v>
                </c:pt>
                <c:pt idx="3628">
                  <c:v>0.30875616374405507</c:v>
                </c:pt>
                <c:pt idx="3629">
                  <c:v>0.31171469197063345</c:v>
                </c:pt>
                <c:pt idx="3630">
                  <c:v>0.3118167621030713</c:v>
                </c:pt>
                <c:pt idx="3631">
                  <c:v>0.31415186069124018</c:v>
                </c:pt>
                <c:pt idx="3632">
                  <c:v>0.31308024362840753</c:v>
                </c:pt>
                <c:pt idx="3633">
                  <c:v>0.31387375252556171</c:v>
                </c:pt>
                <c:pt idx="3634">
                  <c:v>0.30817019213285651</c:v>
                </c:pt>
                <c:pt idx="3635">
                  <c:v>0.31132479941201685</c:v>
                </c:pt>
                <c:pt idx="3636">
                  <c:v>0.3134161114476075</c:v>
                </c:pt>
                <c:pt idx="3637">
                  <c:v>0.31247210070529419</c:v>
                </c:pt>
                <c:pt idx="3638">
                  <c:v>0.31920591488618499</c:v>
                </c:pt>
                <c:pt idx="3639">
                  <c:v>0.31372772955687528</c:v>
                </c:pt>
                <c:pt idx="3640">
                  <c:v>0.31391363947909523</c:v>
                </c:pt>
                <c:pt idx="3641">
                  <c:v>0.31292305956678701</c:v>
                </c:pt>
                <c:pt idx="3642">
                  <c:v>0.31428652129702855</c:v>
                </c:pt>
                <c:pt idx="3643">
                  <c:v>0.31157652732217456</c:v>
                </c:pt>
                <c:pt idx="3644">
                  <c:v>0.31346790860960905</c:v>
                </c:pt>
                <c:pt idx="3645">
                  <c:v>0.31309690030717674</c:v>
                </c:pt>
                <c:pt idx="3646">
                  <c:v>0.30871280028684117</c:v>
                </c:pt>
                <c:pt idx="3647">
                  <c:v>0.30835782818479285</c:v>
                </c:pt>
                <c:pt idx="3648">
                  <c:v>0.30630403053777927</c:v>
                </c:pt>
                <c:pt idx="3649">
                  <c:v>0.30479624350159318</c:v>
                </c:pt>
                <c:pt idx="3650">
                  <c:v>0.30619424197225115</c:v>
                </c:pt>
                <c:pt idx="3651">
                  <c:v>0.30358641526324626</c:v>
                </c:pt>
                <c:pt idx="3652">
                  <c:v>0.29965310280270907</c:v>
                </c:pt>
                <c:pt idx="3653">
                  <c:v>0.29901284950090989</c:v>
                </c:pt>
                <c:pt idx="3654">
                  <c:v>0.30093216377485082</c:v>
                </c:pt>
                <c:pt idx="3655">
                  <c:v>0.30309893387836268</c:v>
                </c:pt>
                <c:pt idx="3656">
                  <c:v>0.30233320583574669</c:v>
                </c:pt>
                <c:pt idx="3657">
                  <c:v>0.30396139480356604</c:v>
                </c:pt>
                <c:pt idx="3658">
                  <c:v>0.3036624942049142</c:v>
                </c:pt>
                <c:pt idx="3659">
                  <c:v>0.3042855211572259</c:v>
                </c:pt>
                <c:pt idx="3660">
                  <c:v>0.30304261833157226</c:v>
                </c:pt>
                <c:pt idx="3661">
                  <c:v>0.30445470999810897</c:v>
                </c:pt>
                <c:pt idx="3662">
                  <c:v>0.30614692653673165</c:v>
                </c:pt>
                <c:pt idx="3663">
                  <c:v>0.30572901044365064</c:v>
                </c:pt>
                <c:pt idx="3664">
                  <c:v>0.30488670488670488</c:v>
                </c:pt>
                <c:pt idx="3665">
                  <c:v>0.30395436845280532</c:v>
                </c:pt>
                <c:pt idx="3666">
                  <c:v>0.30314673016044807</c:v>
                </c:pt>
                <c:pt idx="3667">
                  <c:v>0.30178026312234918</c:v>
                </c:pt>
                <c:pt idx="3668">
                  <c:v>0.30332581130453468</c:v>
                </c:pt>
                <c:pt idx="3669">
                  <c:v>0.30608375318272929</c:v>
                </c:pt>
                <c:pt idx="3670">
                  <c:v>0.30285978361333116</c:v>
                </c:pt>
                <c:pt idx="3671">
                  <c:v>0.30244526740006533</c:v>
                </c:pt>
                <c:pt idx="3672">
                  <c:v>0.30239138123350656</c:v>
                </c:pt>
                <c:pt idx="3673">
                  <c:v>0.30208672086720867</c:v>
                </c:pt>
                <c:pt idx="3674">
                  <c:v>0.30026600746970467</c:v>
                </c:pt>
                <c:pt idx="3675">
                  <c:v>0.30226673127658432</c:v>
                </c:pt>
                <c:pt idx="3676">
                  <c:v>0.30178230597596711</c:v>
                </c:pt>
                <c:pt idx="3677">
                  <c:v>0.30341285974109339</c:v>
                </c:pt>
                <c:pt idx="3678">
                  <c:v>0.30627186203530465</c:v>
                </c:pt>
                <c:pt idx="3679">
                  <c:v>0.30638515606064687</c:v>
                </c:pt>
                <c:pt idx="3680">
                  <c:v>0.30874046312407977</c:v>
                </c:pt>
                <c:pt idx="3681">
                  <c:v>0.30817726193616457</c:v>
                </c:pt>
                <c:pt idx="3682">
                  <c:v>0.30790012065257305</c:v>
                </c:pt>
                <c:pt idx="3683">
                  <c:v>0.31144207663260187</c:v>
                </c:pt>
                <c:pt idx="3684">
                  <c:v>0.30799693745544793</c:v>
                </c:pt>
                <c:pt idx="3685">
                  <c:v>0.3080123225993312</c:v>
                </c:pt>
                <c:pt idx="3686">
                  <c:v>0.30811710616709825</c:v>
                </c:pt>
                <c:pt idx="3687">
                  <c:v>0.31133883417620445</c:v>
                </c:pt>
                <c:pt idx="3688">
                  <c:v>0.31123729037369602</c:v>
                </c:pt>
                <c:pt idx="3689">
                  <c:v>0.30868217458126029</c:v>
                </c:pt>
                <c:pt idx="3690">
                  <c:v>0.30694357693108471</c:v>
                </c:pt>
                <c:pt idx="3691">
                  <c:v>0.30711972419557043</c:v>
                </c:pt>
                <c:pt idx="3692">
                  <c:v>0.30791643903327348</c:v>
                </c:pt>
                <c:pt idx="3693">
                  <c:v>0.30725136142161075</c:v>
                </c:pt>
                <c:pt idx="3694">
                  <c:v>0.30538714243743487</c:v>
                </c:pt>
                <c:pt idx="3695">
                  <c:v>0.30720546566745227</c:v>
                </c:pt>
                <c:pt idx="3696">
                  <c:v>0.31083308563244794</c:v>
                </c:pt>
                <c:pt idx="3697">
                  <c:v>0.30691332429630808</c:v>
                </c:pt>
                <c:pt idx="3698">
                  <c:v>0.30349888612239545</c:v>
                </c:pt>
                <c:pt idx="3699">
                  <c:v>0.30111300248788792</c:v>
                </c:pt>
                <c:pt idx="3700">
                  <c:v>0.29897200859680467</c:v>
                </c:pt>
                <c:pt idx="3701">
                  <c:v>0.29834154393747908</c:v>
                </c:pt>
                <c:pt idx="3702">
                  <c:v>0.2965609075311772</c:v>
                </c:pt>
                <c:pt idx="3703">
                  <c:v>0.29719410634208843</c:v>
                </c:pt>
                <c:pt idx="3704">
                  <c:v>0.29786197703035278</c:v>
                </c:pt>
                <c:pt idx="3705">
                  <c:v>0.29794476721865321</c:v>
                </c:pt>
                <c:pt idx="3706">
                  <c:v>0.29869600651996742</c:v>
                </c:pt>
                <c:pt idx="3707">
                  <c:v>0.29599796074432833</c:v>
                </c:pt>
                <c:pt idx="3708">
                  <c:v>0.29700043324243741</c:v>
                </c:pt>
                <c:pt idx="3709">
                  <c:v>0.29640151515151514</c:v>
                </c:pt>
                <c:pt idx="3710">
                  <c:v>0.29333641001974209</c:v>
                </c:pt>
                <c:pt idx="3711">
                  <c:v>0.29491253907965792</c:v>
                </c:pt>
                <c:pt idx="3712">
                  <c:v>0.29406451612903228</c:v>
                </c:pt>
                <c:pt idx="3713">
                  <c:v>0.29287592209714886</c:v>
                </c:pt>
                <c:pt idx="3714">
                  <c:v>0.2970993644234039</c:v>
                </c:pt>
                <c:pt idx="3715">
                  <c:v>0.29606162582816276</c:v>
                </c:pt>
                <c:pt idx="3716">
                  <c:v>0.29282817393089994</c:v>
                </c:pt>
                <c:pt idx="3717">
                  <c:v>0.29427743571169862</c:v>
                </c:pt>
                <c:pt idx="3718">
                  <c:v>0.29445230978973308</c:v>
                </c:pt>
                <c:pt idx="3719">
                  <c:v>0.29413326254313776</c:v>
                </c:pt>
                <c:pt idx="3720">
                  <c:v>0.29460678257696216</c:v>
                </c:pt>
                <c:pt idx="3721">
                  <c:v>0.29534737503929581</c:v>
                </c:pt>
                <c:pt idx="3722">
                  <c:v>0.29289459410594831</c:v>
                </c:pt>
                <c:pt idx="3723">
                  <c:v>0.2917500898403409</c:v>
                </c:pt>
                <c:pt idx="3724">
                  <c:v>0.29057505145732221</c:v>
                </c:pt>
                <c:pt idx="3725">
                  <c:v>0.29081865705730092</c:v>
                </c:pt>
                <c:pt idx="3726">
                  <c:v>0.29108751040589287</c:v>
                </c:pt>
                <c:pt idx="3727">
                  <c:v>0.29127832083049177</c:v>
                </c:pt>
                <c:pt idx="3728">
                  <c:v>0.28923123395257516</c:v>
                </c:pt>
                <c:pt idx="3729">
                  <c:v>0.29288852559517725</c:v>
                </c:pt>
                <c:pt idx="3730">
                  <c:v>0.29544520899661081</c:v>
                </c:pt>
                <c:pt idx="3731">
                  <c:v>0.29463307776560793</c:v>
                </c:pt>
                <c:pt idx="3732">
                  <c:v>0.29396662387676509</c:v>
                </c:pt>
                <c:pt idx="3733">
                  <c:v>0.29513315441783655</c:v>
                </c:pt>
                <c:pt idx="3734">
                  <c:v>0.29471388247369773</c:v>
                </c:pt>
                <c:pt idx="3735">
                  <c:v>0.29551997575635131</c:v>
                </c:pt>
                <c:pt idx="3736">
                  <c:v>0.29705897215624844</c:v>
                </c:pt>
                <c:pt idx="3737">
                  <c:v>0.29516378283890254</c:v>
                </c:pt>
                <c:pt idx="3738">
                  <c:v>0.29455251936517546</c:v>
                </c:pt>
                <c:pt idx="3739">
                  <c:v>0.29053193879334016</c:v>
                </c:pt>
                <c:pt idx="3740">
                  <c:v>0.28826656166945563</c:v>
                </c:pt>
                <c:pt idx="3741">
                  <c:v>0.28747660789914309</c:v>
                </c:pt>
                <c:pt idx="3742">
                  <c:v>0.28650483287832951</c:v>
                </c:pt>
                <c:pt idx="3743">
                  <c:v>0.28559189268579266</c:v>
                </c:pt>
                <c:pt idx="3744">
                  <c:v>0.28664123064959052</c:v>
                </c:pt>
                <c:pt idx="3745">
                  <c:v>0.28682829656981829</c:v>
                </c:pt>
                <c:pt idx="3746">
                  <c:v>0.28716756285423628</c:v>
                </c:pt>
                <c:pt idx="3747">
                  <c:v>0.28812735447806537</c:v>
                </c:pt>
                <c:pt idx="3748">
                  <c:v>0.28994637747372976</c:v>
                </c:pt>
                <c:pt idx="3749">
                  <c:v>0.29113742031347362</c:v>
                </c:pt>
                <c:pt idx="3750">
                  <c:v>0.29264709424146818</c:v>
                </c:pt>
                <c:pt idx="3751">
                  <c:v>0.29594584758716064</c:v>
                </c:pt>
                <c:pt idx="3752">
                  <c:v>0.29663277813829403</c:v>
                </c:pt>
                <c:pt idx="3753">
                  <c:v>0.29803284255463652</c:v>
                </c:pt>
                <c:pt idx="3754">
                  <c:v>0.29677976676105006</c:v>
                </c:pt>
                <c:pt idx="3755">
                  <c:v>0.29515576734273608</c:v>
                </c:pt>
                <c:pt idx="3756">
                  <c:v>0.29351887334738458</c:v>
                </c:pt>
                <c:pt idx="3757">
                  <c:v>0.29271681839961672</c:v>
                </c:pt>
                <c:pt idx="3758">
                  <c:v>0.28969670999381042</c:v>
                </c:pt>
                <c:pt idx="3759">
                  <c:v>0.29075005990893837</c:v>
                </c:pt>
                <c:pt idx="3760">
                  <c:v>0.29342419894787181</c:v>
                </c:pt>
                <c:pt idx="3761">
                  <c:v>0.29555844280833454</c:v>
                </c:pt>
                <c:pt idx="3762">
                  <c:v>0.29599518941671676</c:v>
                </c:pt>
                <c:pt idx="3763">
                  <c:v>0.29403202328966521</c:v>
                </c:pt>
                <c:pt idx="3764">
                  <c:v>0.29392115985975548</c:v>
                </c:pt>
                <c:pt idx="3765">
                  <c:v>0.29724362348662486</c:v>
                </c:pt>
                <c:pt idx="3766">
                  <c:v>0.2966852562709737</c:v>
                </c:pt>
                <c:pt idx="3767">
                  <c:v>0.30026393034212279</c:v>
                </c:pt>
                <c:pt idx="3768">
                  <c:v>0.29938091059764066</c:v>
                </c:pt>
                <c:pt idx="3769">
                  <c:v>0.2963416390609247</c:v>
                </c:pt>
                <c:pt idx="3770">
                  <c:v>0.29654408933384674</c:v>
                </c:pt>
                <c:pt idx="3771">
                  <c:v>0.29921833276690779</c:v>
                </c:pt>
                <c:pt idx="3772">
                  <c:v>0.2994937448279219</c:v>
                </c:pt>
                <c:pt idx="3773">
                  <c:v>0.29941244461568101</c:v>
                </c:pt>
                <c:pt idx="3774">
                  <c:v>0.2997059815876994</c:v>
                </c:pt>
                <c:pt idx="3775">
                  <c:v>0.2969678173533411</c:v>
                </c:pt>
                <c:pt idx="3776">
                  <c:v>0.29674349655700077</c:v>
                </c:pt>
                <c:pt idx="3777">
                  <c:v>0.29443768344190707</c:v>
                </c:pt>
                <c:pt idx="3778">
                  <c:v>0.29363924729900548</c:v>
                </c:pt>
                <c:pt idx="3779">
                  <c:v>0.29425768974383387</c:v>
                </c:pt>
                <c:pt idx="3780">
                  <c:v>0.28967998665618222</c:v>
                </c:pt>
                <c:pt idx="3781">
                  <c:v>0.28865415268955347</c:v>
                </c:pt>
                <c:pt idx="3782">
                  <c:v>0.29061298564844668</c:v>
                </c:pt>
                <c:pt idx="3783">
                  <c:v>0.28890203502129674</c:v>
                </c:pt>
                <c:pt idx="3784">
                  <c:v>0.29022478031218174</c:v>
                </c:pt>
                <c:pt idx="3785">
                  <c:v>0.28926304821445492</c:v>
                </c:pt>
                <c:pt idx="3786">
                  <c:v>0.29249377445748848</c:v>
                </c:pt>
                <c:pt idx="3787">
                  <c:v>0.29612143244965888</c:v>
                </c:pt>
                <c:pt idx="3788">
                  <c:v>0.29353538686337816</c:v>
                </c:pt>
                <c:pt idx="3789">
                  <c:v>0.29313831538353008</c:v>
                </c:pt>
                <c:pt idx="3790">
                  <c:v>0.29377120241236337</c:v>
                </c:pt>
                <c:pt idx="3791">
                  <c:v>0.29428348060931986</c:v>
                </c:pt>
                <c:pt idx="3792">
                  <c:v>0.29663246202336657</c:v>
                </c:pt>
                <c:pt idx="3793">
                  <c:v>0.29822616407982261</c:v>
                </c:pt>
                <c:pt idx="3794">
                  <c:v>0.29639309984317824</c:v>
                </c:pt>
                <c:pt idx="3795">
                  <c:v>0.29545508260263287</c:v>
                </c:pt>
                <c:pt idx="3796">
                  <c:v>0.294581164221486</c:v>
                </c:pt>
                <c:pt idx="3797">
                  <c:v>0.29435426958362737</c:v>
                </c:pt>
                <c:pt idx="3798">
                  <c:v>0.29464850800496939</c:v>
                </c:pt>
                <c:pt idx="3799">
                  <c:v>0.29450019884436335</c:v>
                </c:pt>
                <c:pt idx="3800">
                  <c:v>0.29466916062660742</c:v>
                </c:pt>
                <c:pt idx="3801">
                  <c:v>0.29423445311404944</c:v>
                </c:pt>
                <c:pt idx="3802">
                  <c:v>0.29521641149548122</c:v>
                </c:pt>
                <c:pt idx="3803">
                  <c:v>0.29578991054136305</c:v>
                </c:pt>
                <c:pt idx="3804">
                  <c:v>0.29605247961564224</c:v>
                </c:pt>
                <c:pt idx="3805">
                  <c:v>0.29687428071629146</c:v>
                </c:pt>
                <c:pt idx="3806">
                  <c:v>0.29766545994616173</c:v>
                </c:pt>
                <c:pt idx="3807">
                  <c:v>0.29553177810433506</c:v>
                </c:pt>
                <c:pt idx="3808">
                  <c:v>0.29504896128855135</c:v>
                </c:pt>
                <c:pt idx="3809">
                  <c:v>0.29578273146766459</c:v>
                </c:pt>
                <c:pt idx="3810">
                  <c:v>0.29506693563176234</c:v>
                </c:pt>
                <c:pt idx="3811">
                  <c:v>0.29504312823461765</c:v>
                </c:pt>
                <c:pt idx="3812">
                  <c:v>0.29818704502248811</c:v>
                </c:pt>
                <c:pt idx="3813">
                  <c:v>0.29947996329152643</c:v>
                </c:pt>
                <c:pt idx="3814">
                  <c:v>0.2988447083932631</c:v>
                </c:pt>
                <c:pt idx="3815">
                  <c:v>0.29692785640317571</c:v>
                </c:pt>
                <c:pt idx="3816">
                  <c:v>0.29848895420934185</c:v>
                </c:pt>
                <c:pt idx="3817">
                  <c:v>0.29885893530936036</c:v>
                </c:pt>
                <c:pt idx="3818">
                  <c:v>0.29619971883361301</c:v>
                </c:pt>
                <c:pt idx="3819">
                  <c:v>0.29894535431994718</c:v>
                </c:pt>
                <c:pt idx="3820">
                  <c:v>0.30013900599320925</c:v>
                </c:pt>
                <c:pt idx="3821">
                  <c:v>0.29962555316010442</c:v>
                </c:pt>
                <c:pt idx="3822">
                  <c:v>0.30136142847369501</c:v>
                </c:pt>
                <c:pt idx="3823">
                  <c:v>0.30240636211979255</c:v>
                </c:pt>
                <c:pt idx="3824">
                  <c:v>0.30413691488155953</c:v>
                </c:pt>
                <c:pt idx="3825">
                  <c:v>0.30434188345710506</c:v>
                </c:pt>
                <c:pt idx="3826">
                  <c:v>0.3011816370880116</c:v>
                </c:pt>
                <c:pt idx="3827">
                  <c:v>0.30043616804899542</c:v>
                </c:pt>
                <c:pt idx="3828">
                  <c:v>0.30183430212833329</c:v>
                </c:pt>
                <c:pt idx="3829">
                  <c:v>0.30075901328273241</c:v>
                </c:pt>
                <c:pt idx="3830">
                  <c:v>0.29703907341475505</c:v>
                </c:pt>
                <c:pt idx="3831">
                  <c:v>0.29848801419873744</c:v>
                </c:pt>
                <c:pt idx="3832">
                  <c:v>0.29980714029422317</c:v>
                </c:pt>
                <c:pt idx="3833">
                  <c:v>0.30250352372642458</c:v>
                </c:pt>
                <c:pt idx="3834">
                  <c:v>0.30810287361498961</c:v>
                </c:pt>
                <c:pt idx="3835">
                  <c:v>0.30677626485723392</c:v>
                </c:pt>
                <c:pt idx="3836">
                  <c:v>0.30768881007593324</c:v>
                </c:pt>
                <c:pt idx="3837">
                  <c:v>0.30699657163478888</c:v>
                </c:pt>
                <c:pt idx="3838">
                  <c:v>0.30443142691052183</c:v>
                </c:pt>
                <c:pt idx="3839">
                  <c:v>0.30287742482755542</c:v>
                </c:pt>
                <c:pt idx="3840">
                  <c:v>0.30141899267113675</c:v>
                </c:pt>
                <c:pt idx="3841">
                  <c:v>0.30202124322144042</c:v>
                </c:pt>
                <c:pt idx="3842">
                  <c:v>0.299011660188784</c:v>
                </c:pt>
                <c:pt idx="3843">
                  <c:v>0.29938305729385484</c:v>
                </c:pt>
                <c:pt idx="3844">
                  <c:v>0.29942864735583313</c:v>
                </c:pt>
                <c:pt idx="3845">
                  <c:v>0.29935812306330234</c:v>
                </c:pt>
                <c:pt idx="3846">
                  <c:v>0.30163948895606696</c:v>
                </c:pt>
                <c:pt idx="3847">
                  <c:v>0.30204378917630442</c:v>
                </c:pt>
                <c:pt idx="3848">
                  <c:v>0.30135560182518945</c:v>
                </c:pt>
                <c:pt idx="3849">
                  <c:v>0.30159011776185934</c:v>
                </c:pt>
                <c:pt idx="3850">
                  <c:v>0.2993897278275201</c:v>
                </c:pt>
                <c:pt idx="3851">
                  <c:v>0.29900772270114945</c:v>
                </c:pt>
                <c:pt idx="3852">
                  <c:v>0.29640825831877832</c:v>
                </c:pt>
                <c:pt idx="3853">
                  <c:v>0.29797149739964424</c:v>
                </c:pt>
                <c:pt idx="3854">
                  <c:v>0.29742341698669289</c:v>
                </c:pt>
                <c:pt idx="3855">
                  <c:v>0.29713531766442292</c:v>
                </c:pt>
                <c:pt idx="3856">
                  <c:v>0.30131400090620752</c:v>
                </c:pt>
                <c:pt idx="3857">
                  <c:v>0.3021610911436734</c:v>
                </c:pt>
                <c:pt idx="3858">
                  <c:v>0.3029080091322095</c:v>
                </c:pt>
                <c:pt idx="3859">
                  <c:v>0.30048417302334079</c:v>
                </c:pt>
                <c:pt idx="3860">
                  <c:v>0.29902071393113411</c:v>
                </c:pt>
                <c:pt idx="3861">
                  <c:v>0.29731251830325961</c:v>
                </c:pt>
                <c:pt idx="3862">
                  <c:v>0.29391830833182719</c:v>
                </c:pt>
                <c:pt idx="3863">
                  <c:v>0.29482154385317716</c:v>
                </c:pt>
                <c:pt idx="3864">
                  <c:v>0.29665093796754516</c:v>
                </c:pt>
                <c:pt idx="3865">
                  <c:v>0.29663979121032763</c:v>
                </c:pt>
                <c:pt idx="3866">
                  <c:v>0.29322494473102428</c:v>
                </c:pt>
                <c:pt idx="3867">
                  <c:v>0.29252986188876445</c:v>
                </c:pt>
                <c:pt idx="3868">
                  <c:v>0.29124913414915721</c:v>
                </c:pt>
                <c:pt idx="3869">
                  <c:v>0.28951483099563119</c:v>
                </c:pt>
                <c:pt idx="3870">
                  <c:v>0.29084028632653991</c:v>
                </c:pt>
                <c:pt idx="3871">
                  <c:v>0.2899100169003791</c:v>
                </c:pt>
                <c:pt idx="3872">
                  <c:v>0.28974671605051877</c:v>
                </c:pt>
                <c:pt idx="3873">
                  <c:v>0.28905493289054934</c:v>
                </c:pt>
                <c:pt idx="3874">
                  <c:v>0.28847833080564367</c:v>
                </c:pt>
                <c:pt idx="3875">
                  <c:v>0.28777401129943503</c:v>
                </c:pt>
                <c:pt idx="3876">
                  <c:v>0.2870119093009173</c:v>
                </c:pt>
                <c:pt idx="3877">
                  <c:v>0.28421923567163843</c:v>
                </c:pt>
                <c:pt idx="3878">
                  <c:v>0.28574915675483759</c:v>
                </c:pt>
                <c:pt idx="3879">
                  <c:v>0.2886983046351761</c:v>
                </c:pt>
                <c:pt idx="3880">
                  <c:v>0.28911572124605922</c:v>
                </c:pt>
                <c:pt idx="3881">
                  <c:v>0.29058527542372881</c:v>
                </c:pt>
                <c:pt idx="3882">
                  <c:v>0.28938645593238943</c:v>
                </c:pt>
                <c:pt idx="3883">
                  <c:v>0.29055180278971837</c:v>
                </c:pt>
                <c:pt idx="3884">
                  <c:v>0.28953165616601312</c:v>
                </c:pt>
                <c:pt idx="3885">
                  <c:v>0.28916477570256588</c:v>
                </c:pt>
                <c:pt idx="3886">
                  <c:v>0.29138813282525855</c:v>
                </c:pt>
                <c:pt idx="3887">
                  <c:v>0.29053995304756108</c:v>
                </c:pt>
                <c:pt idx="3888">
                  <c:v>0.2911885689543191</c:v>
                </c:pt>
                <c:pt idx="3889">
                  <c:v>0.29112153554828712</c:v>
                </c:pt>
                <c:pt idx="3890">
                  <c:v>0.28776423721916433</c:v>
                </c:pt>
                <c:pt idx="3891">
                  <c:v>0.28356775446609611</c:v>
                </c:pt>
                <c:pt idx="3892">
                  <c:v>0.28501055594651653</c:v>
                </c:pt>
                <c:pt idx="3893">
                  <c:v>0.28490735589884036</c:v>
                </c:pt>
                <c:pt idx="3894">
                  <c:v>0.28803761701393382</c:v>
                </c:pt>
                <c:pt idx="3895">
                  <c:v>0.28710352114194537</c:v>
                </c:pt>
                <c:pt idx="3896">
                  <c:v>0.28636548462345113</c:v>
                </c:pt>
                <c:pt idx="3897">
                  <c:v>0.28449179556297199</c:v>
                </c:pt>
                <c:pt idx="3898">
                  <c:v>0.28456358677122401</c:v>
                </c:pt>
                <c:pt idx="3899">
                  <c:v>0.28566240868116372</c:v>
                </c:pt>
                <c:pt idx="3900">
                  <c:v>0.28480190747876438</c:v>
                </c:pt>
                <c:pt idx="3901">
                  <c:v>0.28358463605536482</c:v>
                </c:pt>
                <c:pt idx="3902">
                  <c:v>0.28310199542314524</c:v>
                </c:pt>
                <c:pt idx="3903">
                  <c:v>0.28302612187359832</c:v>
                </c:pt>
                <c:pt idx="3904">
                  <c:v>0.28216598500340834</c:v>
                </c:pt>
                <c:pt idx="3905">
                  <c:v>0.28753513301522976</c:v>
                </c:pt>
                <c:pt idx="3906">
                  <c:v>0.28482565647869135</c:v>
                </c:pt>
                <c:pt idx="3907">
                  <c:v>0.28477039248397573</c:v>
                </c:pt>
                <c:pt idx="3908">
                  <c:v>0.28745837957824638</c:v>
                </c:pt>
                <c:pt idx="3909">
                  <c:v>0.28449934411893313</c:v>
                </c:pt>
                <c:pt idx="3910">
                  <c:v>0.28752591416346873</c:v>
                </c:pt>
                <c:pt idx="3911">
                  <c:v>0.28577344754680795</c:v>
                </c:pt>
                <c:pt idx="3912">
                  <c:v>0.28359101392329378</c:v>
                </c:pt>
                <c:pt idx="3913">
                  <c:v>0.28497188618163233</c:v>
                </c:pt>
                <c:pt idx="3914">
                  <c:v>0.28757371073228266</c:v>
                </c:pt>
                <c:pt idx="3915">
                  <c:v>0.28589030037812807</c:v>
                </c:pt>
                <c:pt idx="3916">
                  <c:v>0.29116745611590972</c:v>
                </c:pt>
                <c:pt idx="3917">
                  <c:v>0.29199758287292821</c:v>
                </c:pt>
                <c:pt idx="3918">
                  <c:v>0.29339141521461959</c:v>
                </c:pt>
                <c:pt idx="3919">
                  <c:v>0.29775967413441951</c:v>
                </c:pt>
                <c:pt idx="3920">
                  <c:v>0.29991084436906079</c:v>
                </c:pt>
                <c:pt idx="3921">
                  <c:v>0.30014506132137675</c:v>
                </c:pt>
                <c:pt idx="3922">
                  <c:v>0.29613872932233404</c:v>
                </c:pt>
                <c:pt idx="3923">
                  <c:v>0.29662810836237674</c:v>
                </c:pt>
                <c:pt idx="3924">
                  <c:v>0.29600509987250317</c:v>
                </c:pt>
                <c:pt idx="3925">
                  <c:v>0.29495453212085659</c:v>
                </c:pt>
                <c:pt idx="3926">
                  <c:v>0.29441986285570493</c:v>
                </c:pt>
                <c:pt idx="3927">
                  <c:v>0.29571919242690792</c:v>
                </c:pt>
                <c:pt idx="3928">
                  <c:v>0.29714801747311831</c:v>
                </c:pt>
                <c:pt idx="3929">
                  <c:v>0.29663550614788614</c:v>
                </c:pt>
                <c:pt idx="3930">
                  <c:v>0.29189257080655628</c:v>
                </c:pt>
                <c:pt idx="3931">
                  <c:v>0.28813736781488847</c:v>
                </c:pt>
                <c:pt idx="3932">
                  <c:v>0.29168623767026775</c:v>
                </c:pt>
                <c:pt idx="3933">
                  <c:v>0.28858400649655935</c:v>
                </c:pt>
                <c:pt idx="3934">
                  <c:v>0.28824905061254263</c:v>
                </c:pt>
                <c:pt idx="3935">
                  <c:v>0.29157268372322825</c:v>
                </c:pt>
                <c:pt idx="3936">
                  <c:v>0.29124002128791909</c:v>
                </c:pt>
                <c:pt idx="3937">
                  <c:v>0.28962676744087296</c:v>
                </c:pt>
                <c:pt idx="3938">
                  <c:v>0.28910942242696924</c:v>
                </c:pt>
                <c:pt idx="3939">
                  <c:v>0.28849629884661726</c:v>
                </c:pt>
                <c:pt idx="3940">
                  <c:v>0.28957918026681856</c:v>
                </c:pt>
                <c:pt idx="3941">
                  <c:v>0.29142224681793027</c:v>
                </c:pt>
                <c:pt idx="3942">
                  <c:v>0.292758813654169</c:v>
                </c:pt>
                <c:pt idx="3943">
                  <c:v>0.29560710534727613</c:v>
                </c:pt>
                <c:pt idx="3944">
                  <c:v>0.29337941069479812</c:v>
                </c:pt>
                <c:pt idx="3945">
                  <c:v>0.29509517342969593</c:v>
                </c:pt>
                <c:pt idx="3946">
                  <c:v>0.29429138400479948</c:v>
                </c:pt>
                <c:pt idx="3947">
                  <c:v>0.29651702068453761</c:v>
                </c:pt>
                <c:pt idx="3948">
                  <c:v>0.2952370177621903</c:v>
                </c:pt>
                <c:pt idx="3949">
                  <c:v>0.29168055833388895</c:v>
                </c:pt>
                <c:pt idx="3950">
                  <c:v>0.29049563969533065</c:v>
                </c:pt>
                <c:pt idx="3951">
                  <c:v>0.29157100688750409</c:v>
                </c:pt>
                <c:pt idx="3952">
                  <c:v>0.29731303179579038</c:v>
                </c:pt>
                <c:pt idx="3953">
                  <c:v>0.29485179407176293</c:v>
                </c:pt>
                <c:pt idx="3954">
                  <c:v>0.29528685775611502</c:v>
                </c:pt>
                <c:pt idx="3955">
                  <c:v>0.29527209828358542</c:v>
                </c:pt>
                <c:pt idx="3956">
                  <c:v>0.29326397692005068</c:v>
                </c:pt>
                <c:pt idx="3957">
                  <c:v>0.29395531024659488</c:v>
                </c:pt>
                <c:pt idx="3958">
                  <c:v>0.2957135721745448</c:v>
                </c:pt>
                <c:pt idx="3959">
                  <c:v>0.29365404765158759</c:v>
                </c:pt>
                <c:pt idx="3960">
                  <c:v>0.29224389150414704</c:v>
                </c:pt>
                <c:pt idx="3961">
                  <c:v>0.29236453201970442</c:v>
                </c:pt>
                <c:pt idx="3962">
                  <c:v>0.2939413352857731</c:v>
                </c:pt>
                <c:pt idx="3963">
                  <c:v>0.29364622435115029</c:v>
                </c:pt>
                <c:pt idx="3964">
                  <c:v>0.29608678445887748</c:v>
                </c:pt>
                <c:pt idx="3965">
                  <c:v>0.29991705178338668</c:v>
                </c:pt>
                <c:pt idx="3966">
                  <c:v>0.29666121877188883</c:v>
                </c:pt>
                <c:pt idx="3967">
                  <c:v>0.29914334665905196</c:v>
                </c:pt>
                <c:pt idx="3968">
                  <c:v>0.29764331356068069</c:v>
                </c:pt>
                <c:pt idx="3969">
                  <c:v>0.30057211963347136</c:v>
                </c:pt>
                <c:pt idx="3970">
                  <c:v>0.29959578889675492</c:v>
                </c:pt>
                <c:pt idx="3971">
                  <c:v>0.30263248490968769</c:v>
                </c:pt>
                <c:pt idx="3972">
                  <c:v>0.30663859129509224</c:v>
                </c:pt>
                <c:pt idx="3973">
                  <c:v>0.31044512791168971</c:v>
                </c:pt>
                <c:pt idx="3974">
                  <c:v>0.30642642642642642</c:v>
                </c:pt>
                <c:pt idx="3975">
                  <c:v>0.3040640134765214</c:v>
                </c:pt>
                <c:pt idx="3976">
                  <c:v>0.30532574974146842</c:v>
                </c:pt>
                <c:pt idx="3977">
                  <c:v>0.30694884185969007</c:v>
                </c:pt>
                <c:pt idx="3978">
                  <c:v>0.31139088729016784</c:v>
                </c:pt>
                <c:pt idx="3979">
                  <c:v>0.31076800337893329</c:v>
                </c:pt>
                <c:pt idx="3980">
                  <c:v>0.30767641522427802</c:v>
                </c:pt>
                <c:pt idx="3981">
                  <c:v>0.30868116172036186</c:v>
                </c:pt>
                <c:pt idx="3982">
                  <c:v>0.30817511023126071</c:v>
                </c:pt>
                <c:pt idx="3983">
                  <c:v>0.30707261639550848</c:v>
                </c:pt>
                <c:pt idx="3984">
                  <c:v>0.3035877132498499</c:v>
                </c:pt>
                <c:pt idx="3985">
                  <c:v>0.30202794051374493</c:v>
                </c:pt>
                <c:pt idx="3986">
                  <c:v>0.30109436391484823</c:v>
                </c:pt>
                <c:pt idx="3987">
                  <c:v>0.30102277496741703</c:v>
                </c:pt>
                <c:pt idx="3988">
                  <c:v>0.30106819328376211</c:v>
                </c:pt>
                <c:pt idx="3989">
                  <c:v>0.29914418806196508</c:v>
                </c:pt>
                <c:pt idx="3990">
                  <c:v>0.30159145410943972</c:v>
                </c:pt>
                <c:pt idx="3991">
                  <c:v>0.30331680099194053</c:v>
                </c:pt>
                <c:pt idx="3992">
                  <c:v>0.30484412258235449</c:v>
                </c:pt>
                <c:pt idx="3993">
                  <c:v>0.29973730297723289</c:v>
                </c:pt>
                <c:pt idx="3994">
                  <c:v>0.30421479724186867</c:v>
                </c:pt>
                <c:pt idx="3995">
                  <c:v>0.3119681089312909</c:v>
                </c:pt>
                <c:pt idx="3996">
                  <c:v>0.31637587182743943</c:v>
                </c:pt>
                <c:pt idx="3997">
                  <c:v>0.31912326563442595</c:v>
                </c:pt>
                <c:pt idx="3998">
                  <c:v>0.3182169485360975</c:v>
                </c:pt>
                <c:pt idx="3999">
                  <c:v>0.31629742864313581</c:v>
                </c:pt>
                <c:pt idx="4000">
                  <c:v>0.31424962216056485</c:v>
                </c:pt>
                <c:pt idx="4001">
                  <c:v>0.31668151396788408</c:v>
                </c:pt>
                <c:pt idx="4002">
                  <c:v>0.31305797200721514</c:v>
                </c:pt>
                <c:pt idx="4003">
                  <c:v>0.31102822218227572</c:v>
                </c:pt>
                <c:pt idx="4004">
                  <c:v>0.31544152368959549</c:v>
                </c:pt>
                <c:pt idx="4005">
                  <c:v>0.31669177738209375</c:v>
                </c:pt>
                <c:pt idx="4006">
                  <c:v>0.31374988264012765</c:v>
                </c:pt>
                <c:pt idx="4007">
                  <c:v>0.31404167930736737</c:v>
                </c:pt>
                <c:pt idx="4008">
                  <c:v>0.31771208844027876</c:v>
                </c:pt>
                <c:pt idx="4009">
                  <c:v>0.31612624919117122</c:v>
                </c:pt>
                <c:pt idx="4010">
                  <c:v>0.31259203852177364</c:v>
                </c:pt>
                <c:pt idx="4011">
                  <c:v>0.31623786407766991</c:v>
                </c:pt>
                <c:pt idx="4012">
                  <c:v>0.31239143022582511</c:v>
                </c:pt>
                <c:pt idx="4013">
                  <c:v>0.3119506220279552</c:v>
                </c:pt>
                <c:pt idx="4014">
                  <c:v>0.30944390061995991</c:v>
                </c:pt>
                <c:pt idx="4015">
                  <c:v>0.31461298663637899</c:v>
                </c:pt>
                <c:pt idx="4016">
                  <c:v>0.31550542130597559</c:v>
                </c:pt>
                <c:pt idx="4017">
                  <c:v>0.31750257427731871</c:v>
                </c:pt>
                <c:pt idx="4018">
                  <c:v>0.31789821844696686</c:v>
                </c:pt>
                <c:pt idx="4019">
                  <c:v>0.32089115213239977</c:v>
                </c:pt>
                <c:pt idx="4020">
                  <c:v>0.32433603507162156</c:v>
                </c:pt>
                <c:pt idx="4021">
                  <c:v>0.32012346908294331</c:v>
                </c:pt>
                <c:pt idx="4022">
                  <c:v>0.32380214451748363</c:v>
                </c:pt>
                <c:pt idx="4023">
                  <c:v>0.32163499216300945</c:v>
                </c:pt>
                <c:pt idx="4024">
                  <c:v>0.32649415607614962</c:v>
                </c:pt>
                <c:pt idx="4025">
                  <c:v>0.32922508088122016</c:v>
                </c:pt>
                <c:pt idx="4026">
                  <c:v>0.33308523470985296</c:v>
                </c:pt>
                <c:pt idx="4027">
                  <c:v>0.32983976619973793</c:v>
                </c:pt>
                <c:pt idx="4028">
                  <c:v>0.33336718373149865</c:v>
                </c:pt>
                <c:pt idx="4029">
                  <c:v>0.33034703173364877</c:v>
                </c:pt>
                <c:pt idx="4030">
                  <c:v>0.32525721053021145</c:v>
                </c:pt>
                <c:pt idx="4031">
                  <c:v>0.32273756200934356</c:v>
                </c:pt>
                <c:pt idx="4032">
                  <c:v>0.32022376674012543</c:v>
                </c:pt>
                <c:pt idx="4033">
                  <c:v>0.31819624502551336</c:v>
                </c:pt>
                <c:pt idx="4034">
                  <c:v>0.31471765015932346</c:v>
                </c:pt>
                <c:pt idx="4035">
                  <c:v>0.3162176645393871</c:v>
                </c:pt>
                <c:pt idx="4036">
                  <c:v>0.31530634546734987</c:v>
                </c:pt>
                <c:pt idx="4037">
                  <c:v>0.31637561937749553</c:v>
                </c:pt>
                <c:pt idx="4038">
                  <c:v>0.3173240601138077</c:v>
                </c:pt>
                <c:pt idx="4039">
                  <c:v>0.31770625747309689</c:v>
                </c:pt>
                <c:pt idx="4040">
                  <c:v>0.32193432529502308</c:v>
                </c:pt>
                <c:pt idx="4041">
                  <c:v>0.32450666666666667</c:v>
                </c:pt>
                <c:pt idx="4042">
                  <c:v>0.32238478615561561</c:v>
                </c:pt>
                <c:pt idx="4043">
                  <c:v>0.32107067510548526</c:v>
                </c:pt>
                <c:pt idx="4044">
                  <c:v>0.32717850811400517</c:v>
                </c:pt>
                <c:pt idx="4045">
                  <c:v>0.32769365331000927</c:v>
                </c:pt>
                <c:pt idx="4046">
                  <c:v>0.32687231716746207</c:v>
                </c:pt>
                <c:pt idx="4047">
                  <c:v>0.3320067309490104</c:v>
                </c:pt>
                <c:pt idx="4048">
                  <c:v>0.33616357191980112</c:v>
                </c:pt>
                <c:pt idx="4049">
                  <c:v>0.33121410992616895</c:v>
                </c:pt>
                <c:pt idx="4050">
                  <c:v>0.33371934429604472</c:v>
                </c:pt>
                <c:pt idx="4051">
                  <c:v>0.33474320241691846</c:v>
                </c:pt>
                <c:pt idx="4052">
                  <c:v>0.33793447967607931</c:v>
                </c:pt>
                <c:pt idx="4053">
                  <c:v>0.33993373094764745</c:v>
                </c:pt>
                <c:pt idx="4054">
                  <c:v>0.34015318434581893</c:v>
                </c:pt>
                <c:pt idx="4055">
                  <c:v>0.33754843439103577</c:v>
                </c:pt>
                <c:pt idx="4056">
                  <c:v>0.33868232224396611</c:v>
                </c:pt>
                <c:pt idx="4057">
                  <c:v>0.33509858865266456</c:v>
                </c:pt>
                <c:pt idx="4058">
                  <c:v>0.33637790413461294</c:v>
                </c:pt>
                <c:pt idx="4059">
                  <c:v>0.33940608489706686</c:v>
                </c:pt>
                <c:pt idx="4060">
                  <c:v>0.33807735735104905</c:v>
                </c:pt>
                <c:pt idx="4061">
                  <c:v>0.33656257424174435</c:v>
                </c:pt>
                <c:pt idx="4062">
                  <c:v>0.33640284723876052</c:v>
                </c:pt>
                <c:pt idx="4063">
                  <c:v>0.33806766546360967</c:v>
                </c:pt>
                <c:pt idx="4064">
                  <c:v>0.33368241916481217</c:v>
                </c:pt>
                <c:pt idx="4065">
                  <c:v>0.33043566930940427</c:v>
                </c:pt>
                <c:pt idx="4066">
                  <c:v>0.32510069154191051</c:v>
                </c:pt>
                <c:pt idx="4067">
                  <c:v>0.32691391459163971</c:v>
                </c:pt>
                <c:pt idx="4068">
                  <c:v>0.32860867144195</c:v>
                </c:pt>
                <c:pt idx="4069">
                  <c:v>0.32992896326819526</c:v>
                </c:pt>
                <c:pt idx="4070">
                  <c:v>0.33559313361815346</c:v>
                </c:pt>
                <c:pt idx="4071">
                  <c:v>0.3291442250149611</c:v>
                </c:pt>
                <c:pt idx="4072">
                  <c:v>0.32713571551702908</c:v>
                </c:pt>
                <c:pt idx="4073">
                  <c:v>0.32136702347144347</c:v>
                </c:pt>
                <c:pt idx="4074">
                  <c:v>0.31993573045743356</c:v>
                </c:pt>
                <c:pt idx="4075">
                  <c:v>0.32090868989854432</c:v>
                </c:pt>
                <c:pt idx="4076">
                  <c:v>0.31885631559898664</c:v>
                </c:pt>
                <c:pt idx="4077">
                  <c:v>0.31750247482917643</c:v>
                </c:pt>
                <c:pt idx="4078">
                  <c:v>0.31791907514450862</c:v>
                </c:pt>
                <c:pt idx="4079">
                  <c:v>0.31903920191772195</c:v>
                </c:pt>
                <c:pt idx="4080">
                  <c:v>0.31933876261091532</c:v>
                </c:pt>
                <c:pt idx="4081">
                  <c:v>0.31617419462368151</c:v>
                </c:pt>
                <c:pt idx="4082">
                  <c:v>0.31412652682206721</c:v>
                </c:pt>
                <c:pt idx="4083">
                  <c:v>0.31285413252165767</c:v>
                </c:pt>
                <c:pt idx="4084">
                  <c:v>0.31313249078953503</c:v>
                </c:pt>
                <c:pt idx="4085">
                  <c:v>0.31168256923434956</c:v>
                </c:pt>
                <c:pt idx="4086">
                  <c:v>0.31208250322278219</c:v>
                </c:pt>
                <c:pt idx="4087">
                  <c:v>0.3097992474701442</c:v>
                </c:pt>
                <c:pt idx="4088">
                  <c:v>0.31487184346425356</c:v>
                </c:pt>
                <c:pt idx="4089">
                  <c:v>0.31735817104149028</c:v>
                </c:pt>
                <c:pt idx="4090">
                  <c:v>0.31368982660361339</c:v>
                </c:pt>
                <c:pt idx="4091">
                  <c:v>0.31307564000290083</c:v>
                </c:pt>
                <c:pt idx="4092">
                  <c:v>0.31212605182236419</c:v>
                </c:pt>
                <c:pt idx="4093">
                  <c:v>0.31405590782364118</c:v>
                </c:pt>
                <c:pt idx="4094">
                  <c:v>0.3139358716439411</c:v>
                </c:pt>
                <c:pt idx="4095">
                  <c:v>0.31531101680018081</c:v>
                </c:pt>
                <c:pt idx="4096">
                  <c:v>0.31570423604433423</c:v>
                </c:pt>
                <c:pt idx="4097">
                  <c:v>0.31988799757832603</c:v>
                </c:pt>
                <c:pt idx="4098">
                  <c:v>0.31865694472771772</c:v>
                </c:pt>
                <c:pt idx="4099">
                  <c:v>0.32017094892005321</c:v>
                </c:pt>
                <c:pt idx="4100">
                  <c:v>0.31964905223993167</c:v>
                </c:pt>
                <c:pt idx="4101">
                  <c:v>0.32309306159148815</c:v>
                </c:pt>
                <c:pt idx="4102">
                  <c:v>0.32095425479586814</c:v>
                </c:pt>
                <c:pt idx="4103">
                  <c:v>0.31965836922403096</c:v>
                </c:pt>
                <c:pt idx="4104">
                  <c:v>0.32314932587127954</c:v>
                </c:pt>
                <c:pt idx="4105">
                  <c:v>0.3220983274201723</c:v>
                </c:pt>
                <c:pt idx="4106">
                  <c:v>0.32761714344304316</c:v>
                </c:pt>
                <c:pt idx="4107">
                  <c:v>0.33055814918560017</c:v>
                </c:pt>
                <c:pt idx="4108">
                  <c:v>0.32495174366233431</c:v>
                </c:pt>
                <c:pt idx="4109">
                  <c:v>0.32487177484443752</c:v>
                </c:pt>
                <c:pt idx="4110">
                  <c:v>0.32515434961180739</c:v>
                </c:pt>
                <c:pt idx="4111">
                  <c:v>0.32964566297899628</c:v>
                </c:pt>
                <c:pt idx="4112">
                  <c:v>0.3335507541785569</c:v>
                </c:pt>
                <c:pt idx="4113">
                  <c:v>0.33367187285553512</c:v>
                </c:pt>
                <c:pt idx="4114">
                  <c:v>0.33350762287412627</c:v>
                </c:pt>
                <c:pt idx="4115">
                  <c:v>0.33422394947777512</c:v>
                </c:pt>
                <c:pt idx="4116">
                  <c:v>0.33848783042531488</c:v>
                </c:pt>
                <c:pt idx="4117">
                  <c:v>0.33907273643541069</c:v>
                </c:pt>
                <c:pt idx="4118">
                  <c:v>0.33714301301110167</c:v>
                </c:pt>
                <c:pt idx="4119">
                  <c:v>0.3346032753922269</c:v>
                </c:pt>
                <c:pt idx="4120">
                  <c:v>0.33649791826884828</c:v>
                </c:pt>
                <c:pt idx="4121">
                  <c:v>0.33566452304394429</c:v>
                </c:pt>
                <c:pt idx="4122">
                  <c:v>0.3379916756250172</c:v>
                </c:pt>
                <c:pt idx="4123">
                  <c:v>0.33845341925448585</c:v>
                </c:pt>
                <c:pt idx="4124">
                  <c:v>0.34242746128473189</c:v>
                </c:pt>
                <c:pt idx="4125">
                  <c:v>0.34187794480592326</c:v>
                </c:pt>
                <c:pt idx="4126">
                  <c:v>0.34084761045987372</c:v>
                </c:pt>
                <c:pt idx="4127">
                  <c:v>0.34644744568408692</c:v>
                </c:pt>
                <c:pt idx="4128">
                  <c:v>0.34319284662777383</c:v>
                </c:pt>
                <c:pt idx="4129">
                  <c:v>0.34109341740091076</c:v>
                </c:pt>
                <c:pt idx="4130">
                  <c:v>0.33872455902306647</c:v>
                </c:pt>
                <c:pt idx="4131">
                  <c:v>0.33868804904080346</c:v>
                </c:pt>
                <c:pt idx="4132">
                  <c:v>0.33808009831948488</c:v>
                </c:pt>
                <c:pt idx="4133">
                  <c:v>0.34043339404017203</c:v>
                </c:pt>
                <c:pt idx="4134">
                  <c:v>0.33762859815026497</c:v>
                </c:pt>
                <c:pt idx="4135">
                  <c:v>0.34396104915972991</c:v>
                </c:pt>
                <c:pt idx="4136">
                  <c:v>0.3439917890415285</c:v>
                </c:pt>
                <c:pt idx="4137">
                  <c:v>0.34152485733381321</c:v>
                </c:pt>
                <c:pt idx="4138">
                  <c:v>0.34372491649620673</c:v>
                </c:pt>
                <c:pt idx="4139">
                  <c:v>0.34544367003016752</c:v>
                </c:pt>
                <c:pt idx="4140">
                  <c:v>0.34830741323658865</c:v>
                </c:pt>
                <c:pt idx="4141">
                  <c:v>0.35044877496563437</c:v>
                </c:pt>
                <c:pt idx="4142">
                  <c:v>0.347575395243789</c:v>
                </c:pt>
                <c:pt idx="4143">
                  <c:v>0.34796683774180814</c:v>
                </c:pt>
                <c:pt idx="4144">
                  <c:v>0.34782722513089004</c:v>
                </c:pt>
                <c:pt idx="4145">
                  <c:v>0.35132173308742948</c:v>
                </c:pt>
                <c:pt idx="4146">
                  <c:v>0.34148318933846816</c:v>
                </c:pt>
                <c:pt idx="4147">
                  <c:v>0.33406940854683698</c:v>
                </c:pt>
                <c:pt idx="4148">
                  <c:v>0.33723931970034421</c:v>
                </c:pt>
                <c:pt idx="4149">
                  <c:v>0.33396070164872393</c:v>
                </c:pt>
                <c:pt idx="4150">
                  <c:v>0.33637628018712862</c:v>
                </c:pt>
                <c:pt idx="4151">
                  <c:v>0.3372564935064935</c:v>
                </c:pt>
                <c:pt idx="4152">
                  <c:v>0.33979749008913468</c:v>
                </c:pt>
                <c:pt idx="4153">
                  <c:v>0.34118958919384679</c:v>
                </c:pt>
                <c:pt idx="4154">
                  <c:v>0.33958489622405608</c:v>
                </c:pt>
                <c:pt idx="4155">
                  <c:v>0.33880025843645939</c:v>
                </c:pt>
                <c:pt idx="4156">
                  <c:v>0.34088931971267372</c:v>
                </c:pt>
                <c:pt idx="4157">
                  <c:v>0.34381551362683438</c:v>
                </c:pt>
                <c:pt idx="4158">
                  <c:v>0.34354679553677603</c:v>
                </c:pt>
                <c:pt idx="4159">
                  <c:v>0.34100274725274726</c:v>
                </c:pt>
                <c:pt idx="4160">
                  <c:v>0.34223575040502724</c:v>
                </c:pt>
                <c:pt idx="4161">
                  <c:v>0.34351576515691429</c:v>
                </c:pt>
                <c:pt idx="4162">
                  <c:v>0.3464551164944068</c:v>
                </c:pt>
                <c:pt idx="4163">
                  <c:v>0.3488561054261991</c:v>
                </c:pt>
                <c:pt idx="4164">
                  <c:v>0.35232475328110691</c:v>
                </c:pt>
                <c:pt idx="4165">
                  <c:v>0.35274076317383407</c:v>
                </c:pt>
                <c:pt idx="4166">
                  <c:v>0.35084418226200165</c:v>
                </c:pt>
                <c:pt idx="4167">
                  <c:v>0.34954254919162803</c:v>
                </c:pt>
                <c:pt idx="4168">
                  <c:v>0.34798616812199912</c:v>
                </c:pt>
                <c:pt idx="4169">
                  <c:v>0.35077616424636954</c:v>
                </c:pt>
                <c:pt idx="4170">
                  <c:v>0.35297590021302261</c:v>
                </c:pt>
                <c:pt idx="4171">
                  <c:v>0.35361494507788244</c:v>
                </c:pt>
                <c:pt idx="4172">
                  <c:v>0.35384979737908534</c:v>
                </c:pt>
                <c:pt idx="4173">
                  <c:v>0.35328743364692278</c:v>
                </c:pt>
                <c:pt idx="4174">
                  <c:v>0.35266551018822984</c:v>
                </c:pt>
                <c:pt idx="4175">
                  <c:v>0.35727043496532884</c:v>
                </c:pt>
                <c:pt idx="4176">
                  <c:v>0.35543600323835883</c:v>
                </c:pt>
                <c:pt idx="4177">
                  <c:v>0.35592553749344524</c:v>
                </c:pt>
                <c:pt idx="4178">
                  <c:v>0.35806828439441407</c:v>
                </c:pt>
                <c:pt idx="4179">
                  <c:v>0.35557062382641352</c:v>
                </c:pt>
                <c:pt idx="4180">
                  <c:v>0.35522840781319454</c:v>
                </c:pt>
                <c:pt idx="4181">
                  <c:v>0.35570610787248569</c:v>
                </c:pt>
                <c:pt idx="4182">
                  <c:v>0.35391911611423804</c:v>
                </c:pt>
                <c:pt idx="4183">
                  <c:v>0.3543412936897043</c:v>
                </c:pt>
                <c:pt idx="4184">
                  <c:v>0.34959286745001028</c:v>
                </c:pt>
                <c:pt idx="4185">
                  <c:v>0.34393853452276596</c:v>
                </c:pt>
                <c:pt idx="4186">
                  <c:v>0.34441087613293053</c:v>
                </c:pt>
                <c:pt idx="4187">
                  <c:v>0.3420307443365696</c:v>
                </c:pt>
                <c:pt idx="4188">
                  <c:v>0.33970677146311973</c:v>
                </c:pt>
                <c:pt idx="4189">
                  <c:v>0.33989962358845671</c:v>
                </c:pt>
                <c:pt idx="4190">
                  <c:v>0.33893958820423864</c:v>
                </c:pt>
                <c:pt idx="4191">
                  <c:v>0.33952335947278345</c:v>
                </c:pt>
                <c:pt idx="4192">
                  <c:v>0.34283655825442572</c:v>
                </c:pt>
                <c:pt idx="4193">
                  <c:v>0.33825906840456704</c:v>
                </c:pt>
                <c:pt idx="4194">
                  <c:v>0.33539675011856329</c:v>
                </c:pt>
                <c:pt idx="4195">
                  <c:v>0.33353323338330831</c:v>
                </c:pt>
                <c:pt idx="4196">
                  <c:v>0.33350818034220059</c:v>
                </c:pt>
                <c:pt idx="4197">
                  <c:v>0.33050030883261278</c:v>
                </c:pt>
                <c:pt idx="4198">
                  <c:v>0.32749950700059161</c:v>
                </c:pt>
                <c:pt idx="4199">
                  <c:v>0.32866521880226668</c:v>
                </c:pt>
                <c:pt idx="4200">
                  <c:v>0.32808502263333994</c:v>
                </c:pt>
                <c:pt idx="4201">
                  <c:v>0.32616845180136322</c:v>
                </c:pt>
                <c:pt idx="4202">
                  <c:v>0.31930514899947221</c:v>
                </c:pt>
                <c:pt idx="4203">
                  <c:v>0.32178974172426333</c:v>
                </c:pt>
                <c:pt idx="4204">
                  <c:v>0.32196276504892268</c:v>
                </c:pt>
                <c:pt idx="4205">
                  <c:v>0.31985356102025581</c:v>
                </c:pt>
                <c:pt idx="4206">
                  <c:v>0.32244003409229272</c:v>
                </c:pt>
                <c:pt idx="4207">
                  <c:v>0.32241027782554227</c:v>
                </c:pt>
                <c:pt idx="4208">
                  <c:v>0.32469855896480737</c:v>
                </c:pt>
                <c:pt idx="4209">
                  <c:v>0.32359566891940994</c:v>
                </c:pt>
                <c:pt idx="4210">
                  <c:v>0.32183016673129122</c:v>
                </c:pt>
                <c:pt idx="4211">
                  <c:v>0.31919416396927386</c:v>
                </c:pt>
                <c:pt idx="4212">
                  <c:v>0.32041736063485843</c:v>
                </c:pt>
                <c:pt idx="4213">
                  <c:v>0.32409271718312627</c:v>
                </c:pt>
                <c:pt idx="4214">
                  <c:v>0.32644265704477687</c:v>
                </c:pt>
                <c:pt idx="4215">
                  <c:v>0.32578913032568874</c:v>
                </c:pt>
                <c:pt idx="4216">
                  <c:v>0.32493885089602154</c:v>
                </c:pt>
                <c:pt idx="4217">
                  <c:v>0.32420909228518086</c:v>
                </c:pt>
                <c:pt idx="4218">
                  <c:v>0.32212807683604455</c:v>
                </c:pt>
                <c:pt idx="4219">
                  <c:v>0.32092565487306313</c:v>
                </c:pt>
                <c:pt idx="4220">
                  <c:v>0.32162942696458424</c:v>
                </c:pt>
                <c:pt idx="4221">
                  <c:v>0.32110806666499081</c:v>
                </c:pt>
                <c:pt idx="4222">
                  <c:v>0.31957742645785397</c:v>
                </c:pt>
                <c:pt idx="4223">
                  <c:v>0.31920785225109405</c:v>
                </c:pt>
                <c:pt idx="4224">
                  <c:v>0.31895447811785976</c:v>
                </c:pt>
                <c:pt idx="4225">
                  <c:v>0.31673017146294996</c:v>
                </c:pt>
                <c:pt idx="4226">
                  <c:v>0.31941464909592399</c:v>
                </c:pt>
                <c:pt idx="4227">
                  <c:v>0.32170713378767068</c:v>
                </c:pt>
                <c:pt idx="4228">
                  <c:v>0.32517645837658293</c:v>
                </c:pt>
                <c:pt idx="4229">
                  <c:v>0.32274781099226507</c:v>
                </c:pt>
                <c:pt idx="4230">
                  <c:v>0.32449650637073574</c:v>
                </c:pt>
                <c:pt idx="4231">
                  <c:v>0.32188028577920275</c:v>
                </c:pt>
                <c:pt idx="4232">
                  <c:v>0.32272622374932691</c:v>
                </c:pt>
                <c:pt idx="4233">
                  <c:v>0.32244628435007872</c:v>
                </c:pt>
                <c:pt idx="4234">
                  <c:v>0.32019753829184527</c:v>
                </c:pt>
                <c:pt idx="4235">
                  <c:v>0.32082833898650887</c:v>
                </c:pt>
                <c:pt idx="4236">
                  <c:v>0.31935295164941374</c:v>
                </c:pt>
                <c:pt idx="4237">
                  <c:v>0.32166771951989892</c:v>
                </c:pt>
                <c:pt idx="4238">
                  <c:v>0.32237887462483289</c:v>
                </c:pt>
                <c:pt idx="4239">
                  <c:v>0.32115773508594536</c:v>
                </c:pt>
                <c:pt idx="4240">
                  <c:v>0.31742867821103776</c:v>
                </c:pt>
                <c:pt idx="4241">
                  <c:v>0.31729006688134753</c:v>
                </c:pt>
                <c:pt idx="4242">
                  <c:v>0.31622658101077217</c:v>
                </c:pt>
                <c:pt idx="4243">
                  <c:v>0.31855456868232146</c:v>
                </c:pt>
                <c:pt idx="4244">
                  <c:v>0.32038074730222427</c:v>
                </c:pt>
                <c:pt idx="4245">
                  <c:v>0.32676643768400387</c:v>
                </c:pt>
                <c:pt idx="4246">
                  <c:v>0.32630318433979327</c:v>
                </c:pt>
                <c:pt idx="4247">
                  <c:v>0.32574888308390909</c:v>
                </c:pt>
                <c:pt idx="4248">
                  <c:v>0.32675973835790295</c:v>
                </c:pt>
                <c:pt idx="4249">
                  <c:v>0.32819507413307186</c:v>
                </c:pt>
                <c:pt idx="4250">
                  <c:v>0.32810119234769147</c:v>
                </c:pt>
                <c:pt idx="4251">
                  <c:v>0.32626194055181107</c:v>
                </c:pt>
                <c:pt idx="4252">
                  <c:v>0.32482968546166113</c:v>
                </c:pt>
                <c:pt idx="4253">
                  <c:v>0.32239685183843941</c:v>
                </c:pt>
                <c:pt idx="4254">
                  <c:v>0.32344134833631139</c:v>
                </c:pt>
                <c:pt idx="4255">
                  <c:v>0.32388074196367878</c:v>
                </c:pt>
                <c:pt idx="4256">
                  <c:v>0.32581271227559438</c:v>
                </c:pt>
                <c:pt idx="4257">
                  <c:v>0.32729079320456589</c:v>
                </c:pt>
                <c:pt idx="4258">
                  <c:v>0.32902383766745474</c:v>
                </c:pt>
                <c:pt idx="4259">
                  <c:v>0.32572460183994462</c:v>
                </c:pt>
                <c:pt idx="4260">
                  <c:v>0.32103974200431606</c:v>
                </c:pt>
                <c:pt idx="4261">
                  <c:v>0.32103959800928039</c:v>
                </c:pt>
                <c:pt idx="4262">
                  <c:v>0.32302471661331855</c:v>
                </c:pt>
                <c:pt idx="4263">
                  <c:v>0.32528478239704017</c:v>
                </c:pt>
                <c:pt idx="4264">
                  <c:v>0.327091809225038</c:v>
                </c:pt>
                <c:pt idx="4265">
                  <c:v>0.32680867869572733</c:v>
                </c:pt>
                <c:pt idx="4266">
                  <c:v>0.32375251435911107</c:v>
                </c:pt>
                <c:pt idx="4267">
                  <c:v>0.32296360905170329</c:v>
                </c:pt>
                <c:pt idx="4268">
                  <c:v>0.32222032949650792</c:v>
                </c:pt>
                <c:pt idx="4269">
                  <c:v>0.32161802107302895</c:v>
                </c:pt>
                <c:pt idx="4270">
                  <c:v>0.32118506296556915</c:v>
                </c:pt>
                <c:pt idx="4271">
                  <c:v>0.32116912461430064</c:v>
                </c:pt>
                <c:pt idx="4272">
                  <c:v>0.31950800222754899</c:v>
                </c:pt>
                <c:pt idx="4273">
                  <c:v>0.31897623400365632</c:v>
                </c:pt>
                <c:pt idx="4274">
                  <c:v>0.31553596801772515</c:v>
                </c:pt>
                <c:pt idx="4275">
                  <c:v>0.31176203993034846</c:v>
                </c:pt>
                <c:pt idx="4276">
                  <c:v>0.31367349863838329</c:v>
                </c:pt>
                <c:pt idx="4277">
                  <c:v>0.31385658683349649</c:v>
                </c:pt>
                <c:pt idx="4278">
                  <c:v>0.31394141370233525</c:v>
                </c:pt>
                <c:pt idx="4279">
                  <c:v>0.31406747914082078</c:v>
                </c:pt>
                <c:pt idx="4280">
                  <c:v>0.30818762812010131</c:v>
                </c:pt>
                <c:pt idx="4281">
                  <c:v>0.30362839864768348</c:v>
                </c:pt>
                <c:pt idx="4282">
                  <c:v>0.30163263363320481</c:v>
                </c:pt>
                <c:pt idx="4283">
                  <c:v>0.30592317817398584</c:v>
                </c:pt>
                <c:pt idx="4284">
                  <c:v>0.3050353231236072</c:v>
                </c:pt>
                <c:pt idx="4285">
                  <c:v>0.30454290521592819</c:v>
                </c:pt>
                <c:pt idx="4286">
                  <c:v>0.30622804963708727</c:v>
                </c:pt>
                <c:pt idx="4287">
                  <c:v>0.30301614372824331</c:v>
                </c:pt>
                <c:pt idx="4288">
                  <c:v>0.30287187902942209</c:v>
                </c:pt>
                <c:pt idx="4289">
                  <c:v>0.30298510940740569</c:v>
                </c:pt>
                <c:pt idx="4290">
                  <c:v>0.30337287741335195</c:v>
                </c:pt>
                <c:pt idx="4291">
                  <c:v>0.30172890733056706</c:v>
                </c:pt>
                <c:pt idx="4292">
                  <c:v>0.30126414143727387</c:v>
                </c:pt>
                <c:pt idx="4293">
                  <c:v>0.29781783247175075</c:v>
                </c:pt>
                <c:pt idx="4294">
                  <c:v>0.29873474920921822</c:v>
                </c:pt>
                <c:pt idx="4295">
                  <c:v>0.30084649342374736</c:v>
                </c:pt>
                <c:pt idx="4296">
                  <c:v>0.30083718376869939</c:v>
                </c:pt>
                <c:pt idx="4297">
                  <c:v>0.30243251942796706</c:v>
                </c:pt>
                <c:pt idx="4298">
                  <c:v>0.3034065657144166</c:v>
                </c:pt>
                <c:pt idx="4299">
                  <c:v>0.30470210752291038</c:v>
                </c:pt>
                <c:pt idx="4300">
                  <c:v>0.30421379566104212</c:v>
                </c:pt>
                <c:pt idx="4301">
                  <c:v>0.30022697572047591</c:v>
                </c:pt>
                <c:pt idx="4302">
                  <c:v>0.29911317857879421</c:v>
                </c:pt>
                <c:pt idx="4303">
                  <c:v>0.29987902581543446</c:v>
                </c:pt>
                <c:pt idx="4304">
                  <c:v>0.2994269987366901</c:v>
                </c:pt>
                <c:pt idx="4305">
                  <c:v>0.29662678293787598</c:v>
                </c:pt>
                <c:pt idx="4306">
                  <c:v>0.2969106131383567</c:v>
                </c:pt>
                <c:pt idx="4307">
                  <c:v>0.29686575990538144</c:v>
                </c:pt>
                <c:pt idx="4308">
                  <c:v>0.29415118002508267</c:v>
                </c:pt>
                <c:pt idx="4309">
                  <c:v>0.29572851749078832</c:v>
                </c:pt>
                <c:pt idx="4310">
                  <c:v>0.29392487456493244</c:v>
                </c:pt>
                <c:pt idx="4311">
                  <c:v>0.29079413479216176</c:v>
                </c:pt>
                <c:pt idx="4312">
                  <c:v>0.28861553518996352</c:v>
                </c:pt>
                <c:pt idx="4313">
                  <c:v>0.29313568376068377</c:v>
                </c:pt>
                <c:pt idx="4314">
                  <c:v>0.29079052435453817</c:v>
                </c:pt>
                <c:pt idx="4315">
                  <c:v>0.29078139104779938</c:v>
                </c:pt>
                <c:pt idx="4316">
                  <c:v>0.29147627416520211</c:v>
                </c:pt>
                <c:pt idx="4317">
                  <c:v>0.29828829227298864</c:v>
                </c:pt>
                <c:pt idx="4318">
                  <c:v>0.30129594409306032</c:v>
                </c:pt>
                <c:pt idx="4319">
                  <c:v>0.29929546455306033</c:v>
                </c:pt>
                <c:pt idx="4320">
                  <c:v>0.29834884946425433</c:v>
                </c:pt>
                <c:pt idx="4321">
                  <c:v>0.29810542029812737</c:v>
                </c:pt>
                <c:pt idx="4322">
                  <c:v>0.29788503613339518</c:v>
                </c:pt>
                <c:pt idx="4323">
                  <c:v>0.29587236277685369</c:v>
                </c:pt>
                <c:pt idx="4324">
                  <c:v>0.29303829266694337</c:v>
                </c:pt>
                <c:pt idx="4325">
                  <c:v>0.29234577637574477</c:v>
                </c:pt>
                <c:pt idx="4326">
                  <c:v>0.29666985093195297</c:v>
                </c:pt>
                <c:pt idx="4327">
                  <c:v>0.29602976561803762</c:v>
                </c:pt>
                <c:pt idx="4328">
                  <c:v>0.29632282178107028</c:v>
                </c:pt>
                <c:pt idx="4329">
                  <c:v>0.29715338022231591</c:v>
                </c:pt>
                <c:pt idx="4330">
                  <c:v>0.30074651810584963</c:v>
                </c:pt>
                <c:pt idx="4331">
                  <c:v>0.30268087492989343</c:v>
                </c:pt>
                <c:pt idx="4332">
                  <c:v>0.30237043349554843</c:v>
                </c:pt>
                <c:pt idx="4333">
                  <c:v>0.3044317289352631</c:v>
                </c:pt>
                <c:pt idx="4334">
                  <c:v>0.30367543683470577</c:v>
                </c:pt>
                <c:pt idx="4335">
                  <c:v>0.30612567454672723</c:v>
                </c:pt>
                <c:pt idx="4336">
                  <c:v>0.30604585570011833</c:v>
                </c:pt>
                <c:pt idx="4337">
                  <c:v>0.30594329459762998</c:v>
                </c:pt>
                <c:pt idx="4338">
                  <c:v>0.3059106529209622</c:v>
                </c:pt>
                <c:pt idx="4339">
                  <c:v>0.30425183229389535</c:v>
                </c:pt>
                <c:pt idx="4340">
                  <c:v>0.30400547757617252</c:v>
                </c:pt>
                <c:pt idx="4341">
                  <c:v>0.30155971378913393</c:v>
                </c:pt>
                <c:pt idx="4342">
                  <c:v>0.3031426674906727</c:v>
                </c:pt>
                <c:pt idx="4343">
                  <c:v>0.30322521990135687</c:v>
                </c:pt>
                <c:pt idx="4344">
                  <c:v>0.30201463546842533</c:v>
                </c:pt>
                <c:pt idx="4345">
                  <c:v>0.30038293703802649</c:v>
                </c:pt>
                <c:pt idx="4346">
                  <c:v>0.29892907030886234</c:v>
                </c:pt>
                <c:pt idx="4347">
                  <c:v>0.29579216165204841</c:v>
                </c:pt>
                <c:pt idx="4348">
                  <c:v>0.29603936257452512</c:v>
                </c:pt>
                <c:pt idx="4349">
                  <c:v>0.29425251535927344</c:v>
                </c:pt>
                <c:pt idx="4350">
                  <c:v>0.29463045134686922</c:v>
                </c:pt>
                <c:pt idx="4351">
                  <c:v>0.29686411149825781</c:v>
                </c:pt>
                <c:pt idx="4352">
                  <c:v>0.29641766924043816</c:v>
                </c:pt>
                <c:pt idx="4353">
                  <c:v>0.29651020180622145</c:v>
                </c:pt>
                <c:pt idx="4354">
                  <c:v>0.2977645238682482</c:v>
                </c:pt>
                <c:pt idx="4355">
                  <c:v>0.29746254283218743</c:v>
                </c:pt>
                <c:pt idx="4356">
                  <c:v>0.29585220712319032</c:v>
                </c:pt>
                <c:pt idx="4357">
                  <c:v>0.29814827345106792</c:v>
                </c:pt>
                <c:pt idx="4358">
                  <c:v>0.29630547979171828</c:v>
                </c:pt>
                <c:pt idx="4359">
                  <c:v>0.29716970477287619</c:v>
                </c:pt>
                <c:pt idx="4360">
                  <c:v>0.29994984497537841</c:v>
                </c:pt>
                <c:pt idx="4361">
                  <c:v>0.30232504230510671</c:v>
                </c:pt>
                <c:pt idx="4362">
                  <c:v>0.30237907160447935</c:v>
                </c:pt>
                <c:pt idx="4363">
                  <c:v>0.30275547740786157</c:v>
                </c:pt>
                <c:pt idx="4364">
                  <c:v>0.3046632854325162</c:v>
                </c:pt>
                <c:pt idx="4365">
                  <c:v>0.30301607792512614</c:v>
                </c:pt>
                <c:pt idx="4366">
                  <c:v>0.30271632595911513</c:v>
                </c:pt>
                <c:pt idx="4367">
                  <c:v>0.30116028820061758</c:v>
                </c:pt>
                <c:pt idx="4368">
                  <c:v>0.3008588612482741</c:v>
                </c:pt>
                <c:pt idx="4369">
                  <c:v>0.30223677032187674</c:v>
                </c:pt>
                <c:pt idx="4370">
                  <c:v>0.30132341167051285</c:v>
                </c:pt>
                <c:pt idx="4371">
                  <c:v>0.30308598351001176</c:v>
                </c:pt>
                <c:pt idx="4372">
                  <c:v>0.30267262653070726</c:v>
                </c:pt>
                <c:pt idx="4373">
                  <c:v>0.30178815147239124</c:v>
                </c:pt>
                <c:pt idx="4374">
                  <c:v>0.3016523219956736</c:v>
                </c:pt>
                <c:pt idx="4375">
                  <c:v>0.29909240924092412</c:v>
                </c:pt>
                <c:pt idx="4376">
                  <c:v>0.29834432504727204</c:v>
                </c:pt>
                <c:pt idx="4377">
                  <c:v>0.3017149478563152</c:v>
                </c:pt>
                <c:pt idx="4378">
                  <c:v>0.30082102559398216</c:v>
                </c:pt>
                <c:pt idx="4379">
                  <c:v>0.30042199899087202</c:v>
                </c:pt>
                <c:pt idx="4380">
                  <c:v>0.30182933915994514</c:v>
                </c:pt>
                <c:pt idx="4381">
                  <c:v>0.3015031775437938</c:v>
                </c:pt>
                <c:pt idx="4382">
                  <c:v>0.30404330587145945</c:v>
                </c:pt>
                <c:pt idx="4383">
                  <c:v>0.30266850592208538</c:v>
                </c:pt>
                <c:pt idx="4384">
                  <c:v>0.30132426881948871</c:v>
                </c:pt>
                <c:pt idx="4385">
                  <c:v>0.30298167884085736</c:v>
                </c:pt>
                <c:pt idx="4386">
                  <c:v>0.30362380317537269</c:v>
                </c:pt>
                <c:pt idx="4387">
                  <c:v>0.29984416090386673</c:v>
                </c:pt>
                <c:pt idx="4388">
                  <c:v>0.2979619336365168</c:v>
                </c:pt>
                <c:pt idx="4389">
                  <c:v>0.29780009564801535</c:v>
                </c:pt>
                <c:pt idx="4390">
                  <c:v>0.29527279610088486</c:v>
                </c:pt>
                <c:pt idx="4391">
                  <c:v>0.29431702107902313</c:v>
                </c:pt>
                <c:pt idx="4392">
                  <c:v>0.29310543145690032</c:v>
                </c:pt>
                <c:pt idx="4393">
                  <c:v>0.29438362138217539</c:v>
                </c:pt>
                <c:pt idx="4394">
                  <c:v>0.29375414826173529</c:v>
                </c:pt>
                <c:pt idx="4395">
                  <c:v>0.2931275014293882</c:v>
                </c:pt>
                <c:pt idx="4396">
                  <c:v>0.28932325281209664</c:v>
                </c:pt>
                <c:pt idx="4397">
                  <c:v>0.2865799686797848</c:v>
                </c:pt>
                <c:pt idx="4398">
                  <c:v>0.2885117790045208</c:v>
                </c:pt>
                <c:pt idx="4399">
                  <c:v>0.28493749025026183</c:v>
                </c:pt>
                <c:pt idx="4400">
                  <c:v>0.28455790784557905</c:v>
                </c:pt>
                <c:pt idx="4401">
                  <c:v>0.28543189036714567</c:v>
                </c:pt>
                <c:pt idx="4402">
                  <c:v>0.284500543490317</c:v>
                </c:pt>
                <c:pt idx="4403">
                  <c:v>0.28404437987055869</c:v>
                </c:pt>
                <c:pt idx="4404">
                  <c:v>0.28638559798795421</c:v>
                </c:pt>
                <c:pt idx="4405">
                  <c:v>0.28664674080260211</c:v>
                </c:pt>
                <c:pt idx="4406">
                  <c:v>0.28800790687458816</c:v>
                </c:pt>
                <c:pt idx="4407">
                  <c:v>0.28672328815349407</c:v>
                </c:pt>
                <c:pt idx="4408">
                  <c:v>0.28496691798738266</c:v>
                </c:pt>
                <c:pt idx="4409">
                  <c:v>0.28525549371989178</c:v>
                </c:pt>
                <c:pt idx="4410">
                  <c:v>0.28770815074496059</c:v>
                </c:pt>
                <c:pt idx="4411">
                  <c:v>0.2871487693313004</c:v>
                </c:pt>
                <c:pt idx="4412">
                  <c:v>0.28921150014232855</c:v>
                </c:pt>
                <c:pt idx="4413">
                  <c:v>0.28889618922470434</c:v>
                </c:pt>
                <c:pt idx="4414">
                  <c:v>0.29028498548685017</c:v>
                </c:pt>
                <c:pt idx="4415">
                  <c:v>0.28773759902232499</c:v>
                </c:pt>
                <c:pt idx="4416">
                  <c:v>0.28698392003476747</c:v>
                </c:pt>
                <c:pt idx="4417">
                  <c:v>0.28775514621528603</c:v>
                </c:pt>
                <c:pt idx="4418">
                  <c:v>0.28767507002801118</c:v>
                </c:pt>
                <c:pt idx="4419">
                  <c:v>0.28899043570669503</c:v>
                </c:pt>
                <c:pt idx="4420">
                  <c:v>0.28666765534628502</c:v>
                </c:pt>
                <c:pt idx="4421">
                  <c:v>0.28585430294249248</c:v>
                </c:pt>
                <c:pt idx="4422">
                  <c:v>0.28345021929359915</c:v>
                </c:pt>
                <c:pt idx="4423">
                  <c:v>0.28363238143374614</c:v>
                </c:pt>
                <c:pt idx="4424">
                  <c:v>0.28345363686840641</c:v>
                </c:pt>
                <c:pt idx="4425">
                  <c:v>0.28421832028770888</c:v>
                </c:pt>
                <c:pt idx="4426">
                  <c:v>0.28506281009183998</c:v>
                </c:pt>
                <c:pt idx="4427">
                  <c:v>0.28449490171344477</c:v>
                </c:pt>
                <c:pt idx="4428">
                  <c:v>0.28517764579966842</c:v>
                </c:pt>
                <c:pt idx="4429">
                  <c:v>0.28580419140321806</c:v>
                </c:pt>
                <c:pt idx="4430">
                  <c:v>0.28692853085354819</c:v>
                </c:pt>
                <c:pt idx="4431">
                  <c:v>0.29362107267534115</c:v>
                </c:pt>
                <c:pt idx="4432">
                  <c:v>0.29554811322767127</c:v>
                </c:pt>
                <c:pt idx="4433">
                  <c:v>0.29797979797979801</c:v>
                </c:pt>
                <c:pt idx="4434">
                  <c:v>0.29731578047529494</c:v>
                </c:pt>
                <c:pt idx="4435">
                  <c:v>0.29572271386430676</c:v>
                </c:pt>
                <c:pt idx="4436">
                  <c:v>0.29612982189583864</c:v>
                </c:pt>
                <c:pt idx="4437">
                  <c:v>0.29580745341614906</c:v>
                </c:pt>
                <c:pt idx="4438">
                  <c:v>0.29572793114306706</c:v>
                </c:pt>
                <c:pt idx="4439">
                  <c:v>0.2947889569522531</c:v>
                </c:pt>
                <c:pt idx="4440">
                  <c:v>0.29410649990524923</c:v>
                </c:pt>
                <c:pt idx="4441">
                  <c:v>0.29515763619809865</c:v>
                </c:pt>
                <c:pt idx="4442">
                  <c:v>0.29251400868853489</c:v>
                </c:pt>
                <c:pt idx="4443">
                  <c:v>0.2890782082374645</c:v>
                </c:pt>
                <c:pt idx="4444">
                  <c:v>0.28973006515668631</c:v>
                </c:pt>
                <c:pt idx="4445">
                  <c:v>0.2886812688198655</c:v>
                </c:pt>
                <c:pt idx="4446">
                  <c:v>0.28572900142153734</c:v>
                </c:pt>
                <c:pt idx="4447">
                  <c:v>0.28375304796836259</c:v>
                </c:pt>
                <c:pt idx="4448">
                  <c:v>0.28573480232248005</c:v>
                </c:pt>
                <c:pt idx="4449">
                  <c:v>0.28548456042502085</c:v>
                </c:pt>
                <c:pt idx="4450">
                  <c:v>0.28635743241866812</c:v>
                </c:pt>
                <c:pt idx="4451">
                  <c:v>0.29071404903909875</c:v>
                </c:pt>
                <c:pt idx="4452">
                  <c:v>0.29067865903515944</c:v>
                </c:pt>
                <c:pt idx="4453">
                  <c:v>0.28722564984322851</c:v>
                </c:pt>
                <c:pt idx="4454">
                  <c:v>0.28916861232362195</c:v>
                </c:pt>
                <c:pt idx="4455">
                  <c:v>0.29146929025466617</c:v>
                </c:pt>
                <c:pt idx="4456">
                  <c:v>0.28984139730977715</c:v>
                </c:pt>
                <c:pt idx="4457">
                  <c:v>0.28921175148498957</c:v>
                </c:pt>
                <c:pt idx="4458">
                  <c:v>0.28733040702314444</c:v>
                </c:pt>
                <c:pt idx="4459">
                  <c:v>0.28783584175016963</c:v>
                </c:pt>
                <c:pt idx="4460">
                  <c:v>0.28914345854922285</c:v>
                </c:pt>
                <c:pt idx="4461">
                  <c:v>0.28902661612210923</c:v>
                </c:pt>
                <c:pt idx="4462">
                  <c:v>0.28913766658034701</c:v>
                </c:pt>
                <c:pt idx="4463">
                  <c:v>0.29152569518127769</c:v>
                </c:pt>
                <c:pt idx="4464">
                  <c:v>0.29215315242773171</c:v>
                </c:pt>
                <c:pt idx="4465">
                  <c:v>0.2925323304036524</c:v>
                </c:pt>
                <c:pt idx="4466">
                  <c:v>0.28997044334975369</c:v>
                </c:pt>
                <c:pt idx="4467">
                  <c:v>0.2911489613074727</c:v>
                </c:pt>
                <c:pt idx="4468">
                  <c:v>0.29071720784995747</c:v>
                </c:pt>
                <c:pt idx="4469">
                  <c:v>0.28946797388199558</c:v>
                </c:pt>
                <c:pt idx="4470">
                  <c:v>0.28840911784458578</c:v>
                </c:pt>
                <c:pt idx="4471">
                  <c:v>0.28503385293654543</c:v>
                </c:pt>
                <c:pt idx="4472">
                  <c:v>0.28534659257092715</c:v>
                </c:pt>
                <c:pt idx="4473">
                  <c:v>0.28522350185438222</c:v>
                </c:pt>
                <c:pt idx="4474">
                  <c:v>0.28595370479908516</c:v>
                </c:pt>
                <c:pt idx="4475">
                  <c:v>0.28645414418832765</c:v>
                </c:pt>
                <c:pt idx="4476">
                  <c:v>0.28495949962121947</c:v>
                </c:pt>
                <c:pt idx="4477">
                  <c:v>0.28615258344407096</c:v>
                </c:pt>
                <c:pt idx="4478">
                  <c:v>0.2862423720857456</c:v>
                </c:pt>
                <c:pt idx="4479">
                  <c:v>0.28451178451178455</c:v>
                </c:pt>
                <c:pt idx="4480">
                  <c:v>0.28385371242514101</c:v>
                </c:pt>
                <c:pt idx="4481">
                  <c:v>0.28340615593746965</c:v>
                </c:pt>
                <c:pt idx="4482">
                  <c:v>0.28511464605849013</c:v>
                </c:pt>
                <c:pt idx="4483">
                  <c:v>0.28237725695121474</c:v>
                </c:pt>
                <c:pt idx="4484">
                  <c:v>0.28267824940373465</c:v>
                </c:pt>
                <c:pt idx="4485">
                  <c:v>0.27945358130956038</c:v>
                </c:pt>
                <c:pt idx="4486">
                  <c:v>0.27889697433933353</c:v>
                </c:pt>
                <c:pt idx="4487">
                  <c:v>0.27904299610521666</c:v>
                </c:pt>
                <c:pt idx="4488">
                  <c:v>0.27943128691536645</c:v>
                </c:pt>
                <c:pt idx="4489">
                  <c:v>0.28096991191380277</c:v>
                </c:pt>
                <c:pt idx="4490">
                  <c:v>0.2823365254123899</c:v>
                </c:pt>
                <c:pt idx="4491">
                  <c:v>0.28242879202186938</c:v>
                </c:pt>
                <c:pt idx="4492">
                  <c:v>0.28050789030182322</c:v>
                </c:pt>
                <c:pt idx="4493">
                  <c:v>0.27790841107085035</c:v>
                </c:pt>
                <c:pt idx="4494">
                  <c:v>0.27729539284957933</c:v>
                </c:pt>
                <c:pt idx="4495">
                  <c:v>0.27666790106613126</c:v>
                </c:pt>
                <c:pt idx="4496">
                  <c:v>0.27625710775666767</c:v>
                </c:pt>
                <c:pt idx="4497">
                  <c:v>0.27521591610117208</c:v>
                </c:pt>
                <c:pt idx="4498">
                  <c:v>0.27587999691904797</c:v>
                </c:pt>
                <c:pt idx="4499">
                  <c:v>0.27540262973624835</c:v>
                </c:pt>
                <c:pt idx="4500">
                  <c:v>0.27222007722007718</c:v>
                </c:pt>
                <c:pt idx="4501">
                  <c:v>0.27191935010276985</c:v>
                </c:pt>
                <c:pt idx="4502">
                  <c:v>0.27481415402914067</c:v>
                </c:pt>
                <c:pt idx="4503">
                  <c:v>0.27541556610331064</c:v>
                </c:pt>
                <c:pt idx="4504">
                  <c:v>0.27657576665667766</c:v>
                </c:pt>
                <c:pt idx="4505">
                  <c:v>0.27712604099935939</c:v>
                </c:pt>
                <c:pt idx="4506">
                  <c:v>0.28061636642701343</c:v>
                </c:pt>
                <c:pt idx="4507">
                  <c:v>0.27911630513087327</c:v>
                </c:pt>
                <c:pt idx="4508">
                  <c:v>0.27944230198754083</c:v>
                </c:pt>
                <c:pt idx="4509">
                  <c:v>0.2787044181951287</c:v>
                </c:pt>
                <c:pt idx="4510">
                  <c:v>0.27790025621164272</c:v>
                </c:pt>
                <c:pt idx="4511">
                  <c:v>0.27537087317514658</c:v>
                </c:pt>
                <c:pt idx="4512">
                  <c:v>0.27532055052346782</c:v>
                </c:pt>
                <c:pt idx="4513">
                  <c:v>0.27955297023785808</c:v>
                </c:pt>
                <c:pt idx="4514">
                  <c:v>0.28096332567202958</c:v>
                </c:pt>
                <c:pt idx="4515">
                  <c:v>0.27816169336475061</c:v>
                </c:pt>
                <c:pt idx="4516">
                  <c:v>0.27544055232842418</c:v>
                </c:pt>
                <c:pt idx="4517">
                  <c:v>0.27372863309909595</c:v>
                </c:pt>
                <c:pt idx="4518">
                  <c:v>0.27568936844954944</c:v>
                </c:pt>
                <c:pt idx="4519">
                  <c:v>0.27471528838531295</c:v>
                </c:pt>
                <c:pt idx="4520">
                  <c:v>0.2754868600649788</c:v>
                </c:pt>
                <c:pt idx="4521">
                  <c:v>0.27568927117732894</c:v>
                </c:pt>
                <c:pt idx="4522">
                  <c:v>0.27538346355416482</c:v>
                </c:pt>
                <c:pt idx="4523">
                  <c:v>0.27529141983565836</c:v>
                </c:pt>
                <c:pt idx="4524">
                  <c:v>0.27596360753520327</c:v>
                </c:pt>
                <c:pt idx="4525">
                  <c:v>0.27621101212430721</c:v>
                </c:pt>
                <c:pt idx="4526">
                  <c:v>0.27634337520067992</c:v>
                </c:pt>
                <c:pt idx="4527">
                  <c:v>0.27544051616798099</c:v>
                </c:pt>
                <c:pt idx="4528">
                  <c:v>0.2752371273712737</c:v>
                </c:pt>
                <c:pt idx="4529">
                  <c:v>0.27652265821112426</c:v>
                </c:pt>
                <c:pt idx="4530">
                  <c:v>0.27551524830785606</c:v>
                </c:pt>
                <c:pt idx="4531">
                  <c:v>0.27277878513145959</c:v>
                </c:pt>
                <c:pt idx="4532">
                  <c:v>0.26928521545459694</c:v>
                </c:pt>
                <c:pt idx="4533">
                  <c:v>0.26907432047139329</c:v>
                </c:pt>
                <c:pt idx="4534">
                  <c:v>0.27100514724172897</c:v>
                </c:pt>
                <c:pt idx="4535">
                  <c:v>0.27248421411911938</c:v>
                </c:pt>
                <c:pt idx="4536">
                  <c:v>0.2741758241758242</c:v>
                </c:pt>
                <c:pt idx="4537">
                  <c:v>0.27466454702019344</c:v>
                </c:pt>
                <c:pt idx="4538">
                  <c:v>0.27267286363551352</c:v>
                </c:pt>
                <c:pt idx="4539">
                  <c:v>0.27357573037070293</c:v>
                </c:pt>
                <c:pt idx="4540">
                  <c:v>0.27420834815827422</c:v>
                </c:pt>
                <c:pt idx="4541">
                  <c:v>0.27437180300937164</c:v>
                </c:pt>
                <c:pt idx="4542">
                  <c:v>0.27257658999906881</c:v>
                </c:pt>
                <c:pt idx="4543">
                  <c:v>0.26978350820156644</c:v>
                </c:pt>
                <c:pt idx="4544">
                  <c:v>0.2690201861922758</c:v>
                </c:pt>
                <c:pt idx="4545">
                  <c:v>0.26876450864070156</c:v>
                </c:pt>
                <c:pt idx="4546">
                  <c:v>0.26636812282946443</c:v>
                </c:pt>
                <c:pt idx="4547">
                  <c:v>0.26603944173285898</c:v>
                </c:pt>
                <c:pt idx="4548">
                  <c:v>0.26764168190127974</c:v>
                </c:pt>
                <c:pt idx="4549">
                  <c:v>0.26961855613303704</c:v>
                </c:pt>
                <c:pt idx="4550">
                  <c:v>0.27101369513695417</c:v>
                </c:pt>
                <c:pt idx="4551">
                  <c:v>0.26912982031092264</c:v>
                </c:pt>
                <c:pt idx="4552">
                  <c:v>0.26784110282121321</c:v>
                </c:pt>
                <c:pt idx="4553">
                  <c:v>0.26698020261357641</c:v>
                </c:pt>
                <c:pt idx="4554">
                  <c:v>0.26781448678843112</c:v>
                </c:pt>
                <c:pt idx="4555">
                  <c:v>0.26576080977005173</c:v>
                </c:pt>
                <c:pt idx="4556">
                  <c:v>0.26301888854483524</c:v>
                </c:pt>
                <c:pt idx="4557">
                  <c:v>0.25985565589525988</c:v>
                </c:pt>
                <c:pt idx="4558">
                  <c:v>0.26036708495600752</c:v>
                </c:pt>
                <c:pt idx="4559">
                  <c:v>0.25977885030975367</c:v>
                </c:pt>
                <c:pt idx="4560">
                  <c:v>0.26078586592781833</c:v>
                </c:pt>
                <c:pt idx="4561">
                  <c:v>0.2606712748521342</c:v>
                </c:pt>
                <c:pt idx="4562">
                  <c:v>0.26478939045428407</c:v>
                </c:pt>
                <c:pt idx="4563">
                  <c:v>0.26477253794308153</c:v>
                </c:pt>
                <c:pt idx="4564">
                  <c:v>0.26312040318415758</c:v>
                </c:pt>
                <c:pt idx="4565">
                  <c:v>0.26530467726516305</c:v>
                </c:pt>
                <c:pt idx="4566">
                  <c:v>0.27029841634646457</c:v>
                </c:pt>
                <c:pt idx="4567">
                  <c:v>0.26620345239387688</c:v>
                </c:pt>
                <c:pt idx="4568">
                  <c:v>0.26934911941035006</c:v>
                </c:pt>
                <c:pt idx="4569">
                  <c:v>0.26813305688271882</c:v>
                </c:pt>
                <c:pt idx="4570">
                  <c:v>0.26839178012929321</c:v>
                </c:pt>
                <c:pt idx="4571">
                  <c:v>0.27690630600668847</c:v>
                </c:pt>
                <c:pt idx="4572">
                  <c:v>0.27696365223528541</c:v>
                </c:pt>
                <c:pt idx="4573">
                  <c:v>0.27543898317537285</c:v>
                </c:pt>
                <c:pt idx="4574">
                  <c:v>0.27544239665173659</c:v>
                </c:pt>
                <c:pt idx="4575">
                  <c:v>0.27708487084870848</c:v>
                </c:pt>
                <c:pt idx="4576">
                  <c:v>0.27165447250413027</c:v>
                </c:pt>
                <c:pt idx="4577">
                  <c:v>0.27837424725143184</c:v>
                </c:pt>
                <c:pt idx="4578">
                  <c:v>0.28309251266654162</c:v>
                </c:pt>
                <c:pt idx="4579">
                  <c:v>0.28379527619931194</c:v>
                </c:pt>
                <c:pt idx="4580">
                  <c:v>0.28250502729100835</c:v>
                </c:pt>
                <c:pt idx="4581">
                  <c:v>0.28151390120695641</c:v>
                </c:pt>
                <c:pt idx="4582">
                  <c:v>0.28123998869311223</c:v>
                </c:pt>
                <c:pt idx="4583">
                  <c:v>0.28139359436507355</c:v>
                </c:pt>
                <c:pt idx="4584">
                  <c:v>0.28017702102124625</c:v>
                </c:pt>
                <c:pt idx="4585">
                  <c:v>0.27898310087816397</c:v>
                </c:pt>
                <c:pt idx="4586">
                  <c:v>0.27909885057471262</c:v>
                </c:pt>
                <c:pt idx="4587">
                  <c:v>0.27611333104308677</c:v>
                </c:pt>
                <c:pt idx="4588">
                  <c:v>0.27578430841947649</c:v>
                </c:pt>
                <c:pt idx="4589">
                  <c:v>0.27483425957363167</c:v>
                </c:pt>
                <c:pt idx="4590">
                  <c:v>0.27639162341149093</c:v>
                </c:pt>
                <c:pt idx="4591">
                  <c:v>0.27590876602533521</c:v>
                </c:pt>
                <c:pt idx="4592">
                  <c:v>0.27827118765955916</c:v>
                </c:pt>
                <c:pt idx="4593">
                  <c:v>0.27653745574867022</c:v>
                </c:pt>
                <c:pt idx="4594">
                  <c:v>0.27705558230353611</c:v>
                </c:pt>
                <c:pt idx="4595">
                  <c:v>0.27710305221169601</c:v>
                </c:pt>
                <c:pt idx="4596">
                  <c:v>0.27904352498656637</c:v>
                </c:pt>
                <c:pt idx="4597">
                  <c:v>0.27960956389361513</c:v>
                </c:pt>
                <c:pt idx="4598">
                  <c:v>0.27888160323559408</c:v>
                </c:pt>
                <c:pt idx="4599">
                  <c:v>0.28419796044051587</c:v>
                </c:pt>
                <c:pt idx="4600">
                  <c:v>0.28429077048734003</c:v>
                </c:pt>
                <c:pt idx="4601">
                  <c:v>0.28107203289605354</c:v>
                </c:pt>
                <c:pt idx="4602">
                  <c:v>0.28490265748760085</c:v>
                </c:pt>
                <c:pt idx="4603">
                  <c:v>0.28372467560989001</c:v>
                </c:pt>
                <c:pt idx="4604">
                  <c:v>0.28378800634122342</c:v>
                </c:pt>
                <c:pt idx="4605">
                  <c:v>0.28007649435446053</c:v>
                </c:pt>
                <c:pt idx="4606">
                  <c:v>0.27873868250192274</c:v>
                </c:pt>
                <c:pt idx="4607">
                  <c:v>0.2778598245582819</c:v>
                </c:pt>
                <c:pt idx="4608">
                  <c:v>0.27936891478928294</c:v>
                </c:pt>
                <c:pt idx="4609">
                  <c:v>0.27637771502655084</c:v>
                </c:pt>
                <c:pt idx="4610">
                  <c:v>0.27673672960456008</c:v>
                </c:pt>
                <c:pt idx="4611">
                  <c:v>0.27307436337524954</c:v>
                </c:pt>
                <c:pt idx="4612">
                  <c:v>0.27326000879894413</c:v>
                </c:pt>
                <c:pt idx="4613">
                  <c:v>0.27103412501974833</c:v>
                </c:pt>
                <c:pt idx="4614">
                  <c:v>0.26971818659198321</c:v>
                </c:pt>
                <c:pt idx="4615">
                  <c:v>0.26768296961616733</c:v>
                </c:pt>
                <c:pt idx="4616">
                  <c:v>0.26751703651930808</c:v>
                </c:pt>
                <c:pt idx="4617">
                  <c:v>0.2677656219924055</c:v>
                </c:pt>
                <c:pt idx="4618">
                  <c:v>0.26843980061349693</c:v>
                </c:pt>
                <c:pt idx="4619">
                  <c:v>0.26944180647884353</c:v>
                </c:pt>
                <c:pt idx="4620">
                  <c:v>0.26878318039587951</c:v>
                </c:pt>
                <c:pt idx="4621">
                  <c:v>0.26684512697685886</c:v>
                </c:pt>
                <c:pt idx="4622">
                  <c:v>0.26492426492426491</c:v>
                </c:pt>
                <c:pt idx="4623">
                  <c:v>0.26425695781550851</c:v>
                </c:pt>
                <c:pt idx="4624">
                  <c:v>0.26607418314401904</c:v>
                </c:pt>
                <c:pt idx="4625">
                  <c:v>0.26752036846420907</c:v>
                </c:pt>
                <c:pt idx="4626">
                  <c:v>0.2652855218564048</c:v>
                </c:pt>
              </c:numCache>
            </c:numRef>
          </c:val>
          <c:smooth val="0"/>
          <c:extLst>
            <c:ext xmlns:c16="http://schemas.microsoft.com/office/drawing/2014/chart" uri="{C3380CC4-5D6E-409C-BE32-E72D297353CC}">
              <c16:uniqueId val="{00000000-3D28-4F6D-9F67-759CD8776981}"/>
            </c:ext>
          </c:extLst>
        </c:ser>
        <c:dLbls>
          <c:showLegendKey val="0"/>
          <c:showVal val="0"/>
          <c:showCatName val="0"/>
          <c:showSerName val="0"/>
          <c:showPercent val="0"/>
          <c:showBubbleSize val="0"/>
        </c:dLbls>
        <c:marker val="1"/>
        <c:smooth val="0"/>
        <c:axId val="335052912"/>
        <c:axId val="335062512"/>
        <c:extLst>
          <c:ext xmlns:c15="http://schemas.microsoft.com/office/drawing/2012/chart" uri="{02D57815-91ED-43cb-92C2-25804820EDAC}">
            <c15:filteredLineSeries>
              <c15:ser>
                <c:idx val="1"/>
                <c:order val="1"/>
                <c:tx>
                  <c:strRef>
                    <c:extLst>
                      <c:ext uri="{02D57815-91ED-43cb-92C2-25804820EDAC}">
                        <c15:formulaRef>
                          <c15:sqref>Percentages!$FO$1</c15:sqref>
                        </c15:formulaRef>
                      </c:ext>
                    </c:extLst>
                    <c:strCache>
                      <c:ptCount val="1"/>
                      <c:pt idx="0">
                        <c:v>Financial Close</c:v>
                      </c:pt>
                    </c:strCache>
                  </c:strRef>
                </c:tx>
                <c:spPr>
                  <a:ln w="28575" cap="rnd">
                    <a:solidFill>
                      <a:schemeClr val="accent2"/>
                    </a:solidFill>
                    <a:round/>
                  </a:ln>
                  <a:effectLst/>
                </c:spPr>
                <c:marker>
                  <c:symbol val="none"/>
                </c:marker>
                <c:cat>
                  <c:numRef>
                    <c:extLst>
                      <c:ext uri="{02D57815-91ED-43cb-92C2-25804820EDAC}">
                        <c15:formulaRef>
                          <c15:sqref>Percentages!$FM$2:$FM$4639</c15:sqref>
                        </c15:formulaRef>
                      </c:ext>
                    </c:extLst>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extLst>
                      <c:ext uri="{02D57815-91ED-43cb-92C2-25804820EDAC}">
                        <c15:formulaRef>
                          <c15:sqref>Percentages!$FO$2:$FO$4319</c15:sqref>
                        </c15:formulaRef>
                      </c:ext>
                    </c:extLst>
                    <c:numCache>
                      <c:formatCode>General</c:formatCode>
                      <c:ptCount val="4318"/>
                      <c:pt idx="0">
                        <c:v>26.51</c:v>
                      </c:pt>
                      <c:pt idx="1">
                        <c:v>26.82</c:v>
                      </c:pt>
                      <c:pt idx="2">
                        <c:v>26.97</c:v>
                      </c:pt>
                      <c:pt idx="3">
                        <c:v>26.53</c:v>
                      </c:pt>
                      <c:pt idx="4">
                        <c:v>26.47</c:v>
                      </c:pt>
                      <c:pt idx="5">
                        <c:v>26.56</c:v>
                      </c:pt>
                      <c:pt idx="6">
                        <c:v>26.61</c:v>
                      </c:pt>
                      <c:pt idx="7">
                        <c:v>26.52</c:v>
                      </c:pt>
                      <c:pt idx="8">
                        <c:v>26.23</c:v>
                      </c:pt>
                      <c:pt idx="9">
                        <c:v>25.71</c:v>
                      </c:pt>
                      <c:pt idx="10">
                        <c:v>25.56</c:v>
                      </c:pt>
                      <c:pt idx="11">
                        <c:v>26.13</c:v>
                      </c:pt>
                      <c:pt idx="12">
                        <c:v>25.81</c:v>
                      </c:pt>
                      <c:pt idx="13">
                        <c:v>25.63</c:v>
                      </c:pt>
                      <c:pt idx="14">
                        <c:v>25.71</c:v>
                      </c:pt>
                      <c:pt idx="15">
                        <c:v>25.92</c:v>
                      </c:pt>
                      <c:pt idx="16">
                        <c:v>25.82</c:v>
                      </c:pt>
                      <c:pt idx="17">
                        <c:v>25.65</c:v>
                      </c:pt>
                      <c:pt idx="18">
                        <c:v>25.88</c:v>
                      </c:pt>
                      <c:pt idx="19">
                        <c:v>25.63</c:v>
                      </c:pt>
                      <c:pt idx="20">
                        <c:v>25.76</c:v>
                      </c:pt>
                      <c:pt idx="21">
                        <c:v>26.31</c:v>
                      </c:pt>
                      <c:pt idx="22">
                        <c:v>26.23</c:v>
                      </c:pt>
                      <c:pt idx="23">
                        <c:v>26.54</c:v>
                      </c:pt>
                      <c:pt idx="24">
                        <c:v>26.29</c:v>
                      </c:pt>
                      <c:pt idx="25">
                        <c:v>26.37</c:v>
                      </c:pt>
                      <c:pt idx="26">
                        <c:v>26.24</c:v>
                      </c:pt>
                      <c:pt idx="27">
                        <c:v>26.42</c:v>
                      </c:pt>
                      <c:pt idx="28">
                        <c:v>26.43</c:v>
                      </c:pt>
                      <c:pt idx="29">
                        <c:v>26.17</c:v>
                      </c:pt>
                      <c:pt idx="30">
                        <c:v>25.76</c:v>
                      </c:pt>
                      <c:pt idx="31">
                        <c:v>25.65</c:v>
                      </c:pt>
                      <c:pt idx="32">
                        <c:v>25.7</c:v>
                      </c:pt>
                      <c:pt idx="33">
                        <c:v>25.76</c:v>
                      </c:pt>
                      <c:pt idx="34">
                        <c:v>26.44</c:v>
                      </c:pt>
                      <c:pt idx="35">
                        <c:v>26.33</c:v>
                      </c:pt>
                      <c:pt idx="36">
                        <c:v>26.19</c:v>
                      </c:pt>
                      <c:pt idx="37">
                        <c:v>26.53</c:v>
                      </c:pt>
                      <c:pt idx="38">
                        <c:v>26.59</c:v>
                      </c:pt>
                      <c:pt idx="39">
                        <c:v>26.56</c:v>
                      </c:pt>
                      <c:pt idx="40">
                        <c:v>26.4</c:v>
                      </c:pt>
                      <c:pt idx="41">
                        <c:v>26.87</c:v>
                      </c:pt>
                      <c:pt idx="42">
                        <c:v>26.83</c:v>
                      </c:pt>
                      <c:pt idx="43">
                        <c:v>26.75</c:v>
                      </c:pt>
                      <c:pt idx="44">
                        <c:v>26.8</c:v>
                      </c:pt>
                      <c:pt idx="45">
                        <c:v>26.92</c:v>
                      </c:pt>
                      <c:pt idx="46">
                        <c:v>26.97</c:v>
                      </c:pt>
                      <c:pt idx="47">
                        <c:v>26.92</c:v>
                      </c:pt>
                      <c:pt idx="48">
                        <c:v>26.72</c:v>
                      </c:pt>
                      <c:pt idx="49">
                        <c:v>26.4</c:v>
                      </c:pt>
                      <c:pt idx="50">
                        <c:v>26.53</c:v>
                      </c:pt>
                      <c:pt idx="51">
                        <c:v>26.45</c:v>
                      </c:pt>
                      <c:pt idx="52">
                        <c:v>26.49</c:v>
                      </c:pt>
                      <c:pt idx="53">
                        <c:v>26.93</c:v>
                      </c:pt>
                      <c:pt idx="54">
                        <c:v>27.08</c:v>
                      </c:pt>
                      <c:pt idx="55">
                        <c:v>27.17</c:v>
                      </c:pt>
                      <c:pt idx="56">
                        <c:v>27.21</c:v>
                      </c:pt>
                      <c:pt idx="57">
                        <c:v>27.1</c:v>
                      </c:pt>
                      <c:pt idx="58">
                        <c:v>27.09</c:v>
                      </c:pt>
                      <c:pt idx="59">
                        <c:v>27.01</c:v>
                      </c:pt>
                      <c:pt idx="60">
                        <c:v>27.1</c:v>
                      </c:pt>
                      <c:pt idx="61">
                        <c:v>26.96</c:v>
                      </c:pt>
                      <c:pt idx="62">
                        <c:v>27.15</c:v>
                      </c:pt>
                      <c:pt idx="63">
                        <c:v>27.04</c:v>
                      </c:pt>
                      <c:pt idx="64">
                        <c:v>27.12</c:v>
                      </c:pt>
                      <c:pt idx="65">
                        <c:v>27.15</c:v>
                      </c:pt>
                      <c:pt idx="66">
                        <c:v>27.19</c:v>
                      </c:pt>
                      <c:pt idx="67">
                        <c:v>27.29</c:v>
                      </c:pt>
                      <c:pt idx="68">
                        <c:v>27.2</c:v>
                      </c:pt>
                      <c:pt idx="69">
                        <c:v>26.99</c:v>
                      </c:pt>
                      <c:pt idx="70">
                        <c:v>27.14</c:v>
                      </c:pt>
                      <c:pt idx="71">
                        <c:v>27.16</c:v>
                      </c:pt>
                      <c:pt idx="72">
                        <c:v>27.51</c:v>
                      </c:pt>
                      <c:pt idx="73">
                        <c:v>27.71</c:v>
                      </c:pt>
                      <c:pt idx="74">
                        <c:v>27.78</c:v>
                      </c:pt>
                      <c:pt idx="75">
                        <c:v>27.7</c:v>
                      </c:pt>
                      <c:pt idx="76">
                        <c:v>27.67</c:v>
                      </c:pt>
                      <c:pt idx="77">
                        <c:v>27.72</c:v>
                      </c:pt>
                      <c:pt idx="78">
                        <c:v>27.9</c:v>
                      </c:pt>
                      <c:pt idx="79">
                        <c:v>27.71</c:v>
                      </c:pt>
                      <c:pt idx="80">
                        <c:v>27.76</c:v>
                      </c:pt>
                      <c:pt idx="81">
                        <c:v>28.04</c:v>
                      </c:pt>
                      <c:pt idx="82">
                        <c:v>28.2</c:v>
                      </c:pt>
                      <c:pt idx="83">
                        <c:v>28.07</c:v>
                      </c:pt>
                      <c:pt idx="84">
                        <c:v>28.16</c:v>
                      </c:pt>
                      <c:pt idx="85">
                        <c:v>28.08</c:v>
                      </c:pt>
                      <c:pt idx="86">
                        <c:v>28.02</c:v>
                      </c:pt>
                      <c:pt idx="87">
                        <c:v>28.29</c:v>
                      </c:pt>
                      <c:pt idx="88">
                        <c:v>28.63</c:v>
                      </c:pt>
                      <c:pt idx="89">
                        <c:v>28.62</c:v>
                      </c:pt>
                      <c:pt idx="90">
                        <c:v>28.52</c:v>
                      </c:pt>
                      <c:pt idx="91">
                        <c:v>28.6</c:v>
                      </c:pt>
                      <c:pt idx="92">
                        <c:v>28.6</c:v>
                      </c:pt>
                      <c:pt idx="93">
                        <c:v>28.53</c:v>
                      </c:pt>
                      <c:pt idx="94">
                        <c:v>28.68</c:v>
                      </c:pt>
                      <c:pt idx="95">
                        <c:v>28.79</c:v>
                      </c:pt>
                      <c:pt idx="96">
                        <c:v>28.63</c:v>
                      </c:pt>
                      <c:pt idx="97">
                        <c:v>28.63</c:v>
                      </c:pt>
                      <c:pt idx="98">
                        <c:v>28.72</c:v>
                      </c:pt>
                      <c:pt idx="99">
                        <c:v>28.53</c:v>
                      </c:pt>
                      <c:pt idx="100">
                        <c:v>28.5</c:v>
                      </c:pt>
                      <c:pt idx="101">
                        <c:v>28.68</c:v>
                      </c:pt>
                      <c:pt idx="102">
                        <c:v>28.68</c:v>
                      </c:pt>
                      <c:pt idx="103">
                        <c:v>28.8</c:v>
                      </c:pt>
                      <c:pt idx="104">
                        <c:v>29</c:v>
                      </c:pt>
                      <c:pt idx="105">
                        <c:v>28.78</c:v>
                      </c:pt>
                      <c:pt idx="106">
                        <c:v>28.79</c:v>
                      </c:pt>
                      <c:pt idx="107">
                        <c:v>28.74</c:v>
                      </c:pt>
                      <c:pt idx="108">
                        <c:v>28.56</c:v>
                      </c:pt>
                      <c:pt idx="109">
                        <c:v>28.48</c:v>
                      </c:pt>
                      <c:pt idx="110">
                        <c:v>28.48</c:v>
                      </c:pt>
                      <c:pt idx="111">
                        <c:v>28.81</c:v>
                      </c:pt>
                      <c:pt idx="112">
                        <c:v>28.88</c:v>
                      </c:pt>
                      <c:pt idx="113">
                        <c:v>29</c:v>
                      </c:pt>
                      <c:pt idx="114">
                        <c:v>28.81</c:v>
                      </c:pt>
                      <c:pt idx="115">
                        <c:v>29.04</c:v>
                      </c:pt>
                      <c:pt idx="116">
                        <c:v>29.01</c:v>
                      </c:pt>
                      <c:pt idx="117">
                        <c:v>29.18</c:v>
                      </c:pt>
                      <c:pt idx="118">
                        <c:v>29.14</c:v>
                      </c:pt>
                      <c:pt idx="119">
                        <c:v>29.42</c:v>
                      </c:pt>
                      <c:pt idx="120">
                        <c:v>29.2</c:v>
                      </c:pt>
                      <c:pt idx="121">
                        <c:v>29.39</c:v>
                      </c:pt>
                      <c:pt idx="122">
                        <c:v>29.34</c:v>
                      </c:pt>
                      <c:pt idx="123">
                        <c:v>29.37</c:v>
                      </c:pt>
                      <c:pt idx="124">
                        <c:v>29.23</c:v>
                      </c:pt>
                      <c:pt idx="125">
                        <c:v>28.77</c:v>
                      </c:pt>
                      <c:pt idx="126">
                        <c:v>28.82</c:v>
                      </c:pt>
                      <c:pt idx="127">
                        <c:v>29</c:v>
                      </c:pt>
                      <c:pt idx="128">
                        <c:v>28.94</c:v>
                      </c:pt>
                      <c:pt idx="129">
                        <c:v>28.77</c:v>
                      </c:pt>
                      <c:pt idx="130">
                        <c:v>29.18</c:v>
                      </c:pt>
                      <c:pt idx="131">
                        <c:v>29.32</c:v>
                      </c:pt>
                      <c:pt idx="132">
                        <c:v>29.36</c:v>
                      </c:pt>
                      <c:pt idx="133">
                        <c:v>29.28</c:v>
                      </c:pt>
                      <c:pt idx="134">
                        <c:v>29.37</c:v>
                      </c:pt>
                      <c:pt idx="135">
                        <c:v>29.54</c:v>
                      </c:pt>
                      <c:pt idx="136">
                        <c:v>29.56</c:v>
                      </c:pt>
                      <c:pt idx="137">
                        <c:v>29.59</c:v>
                      </c:pt>
                      <c:pt idx="138">
                        <c:v>29.84</c:v>
                      </c:pt>
                      <c:pt idx="139">
                        <c:v>29.69</c:v>
                      </c:pt>
                      <c:pt idx="140">
                        <c:v>29.84</c:v>
                      </c:pt>
                      <c:pt idx="141">
                        <c:v>29.81</c:v>
                      </c:pt>
                      <c:pt idx="142">
                        <c:v>29.91</c:v>
                      </c:pt>
                      <c:pt idx="143">
                        <c:v>29.78</c:v>
                      </c:pt>
                      <c:pt idx="144">
                        <c:v>29.63</c:v>
                      </c:pt>
                      <c:pt idx="145">
                        <c:v>29.9</c:v>
                      </c:pt>
                      <c:pt idx="146">
                        <c:v>30.11</c:v>
                      </c:pt>
                      <c:pt idx="147">
                        <c:v>29.97</c:v>
                      </c:pt>
                      <c:pt idx="148">
                        <c:v>29.8</c:v>
                      </c:pt>
                      <c:pt idx="149">
                        <c:v>29.8</c:v>
                      </c:pt>
                      <c:pt idx="150">
                        <c:v>29.95</c:v>
                      </c:pt>
                      <c:pt idx="151">
                        <c:v>29.85</c:v>
                      </c:pt>
                      <c:pt idx="152">
                        <c:v>29.6</c:v>
                      </c:pt>
                      <c:pt idx="153">
                        <c:v>29.75</c:v>
                      </c:pt>
                      <c:pt idx="154">
                        <c:v>29.7</c:v>
                      </c:pt>
                      <c:pt idx="155">
                        <c:v>29.79</c:v>
                      </c:pt>
                      <c:pt idx="156">
                        <c:v>29.98</c:v>
                      </c:pt>
                      <c:pt idx="157">
                        <c:v>30.01</c:v>
                      </c:pt>
                      <c:pt idx="158">
                        <c:v>30.1</c:v>
                      </c:pt>
                      <c:pt idx="159">
                        <c:v>30.01</c:v>
                      </c:pt>
                      <c:pt idx="160">
                        <c:v>29.89</c:v>
                      </c:pt>
                      <c:pt idx="161">
                        <c:v>29.98</c:v>
                      </c:pt>
                      <c:pt idx="162">
                        <c:v>29.96</c:v>
                      </c:pt>
                      <c:pt idx="163">
                        <c:v>29.94</c:v>
                      </c:pt>
                      <c:pt idx="164">
                        <c:v>30.25</c:v>
                      </c:pt>
                      <c:pt idx="165">
                        <c:v>29.81</c:v>
                      </c:pt>
                      <c:pt idx="166">
                        <c:v>29.87</c:v>
                      </c:pt>
                      <c:pt idx="167">
                        <c:v>29.72</c:v>
                      </c:pt>
                      <c:pt idx="168">
                        <c:v>29.84</c:v>
                      </c:pt>
                      <c:pt idx="169">
                        <c:v>30.08</c:v>
                      </c:pt>
                      <c:pt idx="170">
                        <c:v>30.27</c:v>
                      </c:pt>
                      <c:pt idx="171">
                        <c:v>30.33</c:v>
                      </c:pt>
                      <c:pt idx="172">
                        <c:v>30.32</c:v>
                      </c:pt>
                      <c:pt idx="173">
                        <c:v>30.46</c:v>
                      </c:pt>
                      <c:pt idx="174">
                        <c:v>30.57</c:v>
                      </c:pt>
                      <c:pt idx="175">
                        <c:v>30.48</c:v>
                      </c:pt>
                      <c:pt idx="176">
                        <c:v>30.15</c:v>
                      </c:pt>
                      <c:pt idx="177">
                        <c:v>30.08</c:v>
                      </c:pt>
                      <c:pt idx="178">
                        <c:v>30.35</c:v>
                      </c:pt>
                      <c:pt idx="179">
                        <c:v>30.59</c:v>
                      </c:pt>
                      <c:pt idx="180">
                        <c:v>30.64</c:v>
                      </c:pt>
                      <c:pt idx="181">
                        <c:v>30.63</c:v>
                      </c:pt>
                      <c:pt idx="182">
                        <c:v>30.79</c:v>
                      </c:pt>
                      <c:pt idx="183">
                        <c:v>30.66</c:v>
                      </c:pt>
                      <c:pt idx="184">
                        <c:v>30.54</c:v>
                      </c:pt>
                      <c:pt idx="185">
                        <c:v>30.26</c:v>
                      </c:pt>
                      <c:pt idx="186">
                        <c:v>30.04</c:v>
                      </c:pt>
                      <c:pt idx="187">
                        <c:v>28.63</c:v>
                      </c:pt>
                      <c:pt idx="188">
                        <c:v>29.16</c:v>
                      </c:pt>
                      <c:pt idx="189">
                        <c:v>29.13</c:v>
                      </c:pt>
                      <c:pt idx="190">
                        <c:v>28.8</c:v>
                      </c:pt>
                      <c:pt idx="191">
                        <c:v>28.34</c:v>
                      </c:pt>
                      <c:pt idx="192">
                        <c:v>28.94</c:v>
                      </c:pt>
                      <c:pt idx="193">
                        <c:v>28.76</c:v>
                      </c:pt>
                      <c:pt idx="194">
                        <c:v>29.02</c:v>
                      </c:pt>
                      <c:pt idx="195">
                        <c:v>29.1</c:v>
                      </c:pt>
                      <c:pt idx="196">
                        <c:v>29.1</c:v>
                      </c:pt>
                      <c:pt idx="197">
                        <c:v>28.23</c:v>
                      </c:pt>
                      <c:pt idx="198">
                        <c:v>28.29</c:v>
                      </c:pt>
                      <c:pt idx="199">
                        <c:v>28.63</c:v>
                      </c:pt>
                      <c:pt idx="200">
                        <c:v>28.41</c:v>
                      </c:pt>
                      <c:pt idx="201">
                        <c:v>28.59</c:v>
                      </c:pt>
                      <c:pt idx="202">
                        <c:v>28.85</c:v>
                      </c:pt>
                      <c:pt idx="203">
                        <c:v>29.51</c:v>
                      </c:pt>
                      <c:pt idx="204">
                        <c:v>29.33</c:v>
                      </c:pt>
                      <c:pt idx="205">
                        <c:v>29.36</c:v>
                      </c:pt>
                      <c:pt idx="206">
                        <c:v>29.22</c:v>
                      </c:pt>
                      <c:pt idx="207">
                        <c:v>29.04</c:v>
                      </c:pt>
                      <c:pt idx="208">
                        <c:v>28.68</c:v>
                      </c:pt>
                      <c:pt idx="209">
                        <c:v>28.82</c:v>
                      </c:pt>
                      <c:pt idx="210">
                        <c:v>28.9</c:v>
                      </c:pt>
                      <c:pt idx="211">
                        <c:v>28.63</c:v>
                      </c:pt>
                      <c:pt idx="212">
                        <c:v>28.99</c:v>
                      </c:pt>
                      <c:pt idx="213">
                        <c:v>28.99</c:v>
                      </c:pt>
                      <c:pt idx="214">
                        <c:v>29.01</c:v>
                      </c:pt>
                      <c:pt idx="215">
                        <c:v>29</c:v>
                      </c:pt>
                      <c:pt idx="216">
                        <c:v>29.13</c:v>
                      </c:pt>
                      <c:pt idx="217">
                        <c:v>28.89</c:v>
                      </c:pt>
                      <c:pt idx="218">
                        <c:v>28.84</c:v>
                      </c:pt>
                      <c:pt idx="219">
                        <c:v>28.96</c:v>
                      </c:pt>
                      <c:pt idx="220">
                        <c:v>29.67</c:v>
                      </c:pt>
                      <c:pt idx="221">
                        <c:v>29.66</c:v>
                      </c:pt>
                      <c:pt idx="222">
                        <c:v>30</c:v>
                      </c:pt>
                      <c:pt idx="223">
                        <c:v>29.96</c:v>
                      </c:pt>
                      <c:pt idx="224">
                        <c:v>30.11</c:v>
                      </c:pt>
                      <c:pt idx="225">
                        <c:v>30.03</c:v>
                      </c:pt>
                      <c:pt idx="226">
                        <c:v>29.94</c:v>
                      </c:pt>
                      <c:pt idx="227">
                        <c:v>30.35</c:v>
                      </c:pt>
                      <c:pt idx="228">
                        <c:v>30.3</c:v>
                      </c:pt>
                      <c:pt idx="229">
                        <c:v>30.26</c:v>
                      </c:pt>
                      <c:pt idx="230">
                        <c:v>30.02</c:v>
                      </c:pt>
                      <c:pt idx="231">
                        <c:v>30.08</c:v>
                      </c:pt>
                      <c:pt idx="232">
                        <c:v>30.21</c:v>
                      </c:pt>
                      <c:pt idx="233">
                        <c:v>30.49</c:v>
                      </c:pt>
                      <c:pt idx="234">
                        <c:v>30.6</c:v>
                      </c:pt>
                      <c:pt idx="235">
                        <c:v>30.64</c:v>
                      </c:pt>
                      <c:pt idx="236">
                        <c:v>30.57</c:v>
                      </c:pt>
                      <c:pt idx="237">
                        <c:v>30.74</c:v>
                      </c:pt>
                      <c:pt idx="238">
                        <c:v>30.3</c:v>
                      </c:pt>
                      <c:pt idx="239">
                        <c:v>30.62</c:v>
                      </c:pt>
                      <c:pt idx="240">
                        <c:v>30.48</c:v>
                      </c:pt>
                      <c:pt idx="241">
                        <c:v>30.4</c:v>
                      </c:pt>
                      <c:pt idx="242">
                        <c:v>30.75</c:v>
                      </c:pt>
                      <c:pt idx="243">
                        <c:v>30.6</c:v>
                      </c:pt>
                      <c:pt idx="244">
                        <c:v>30.68</c:v>
                      </c:pt>
                      <c:pt idx="245">
                        <c:v>30.71</c:v>
                      </c:pt>
                      <c:pt idx="246">
                        <c:v>30.74</c:v>
                      </c:pt>
                      <c:pt idx="247">
                        <c:v>30.71</c:v>
                      </c:pt>
                      <c:pt idx="248">
                        <c:v>30.44</c:v>
                      </c:pt>
                      <c:pt idx="249">
                        <c:v>30.49</c:v>
                      </c:pt>
                      <c:pt idx="250">
                        <c:v>30.62</c:v>
                      </c:pt>
                      <c:pt idx="251">
                        <c:v>30.83</c:v>
                      </c:pt>
                      <c:pt idx="252">
                        <c:v>30.74</c:v>
                      </c:pt>
                      <c:pt idx="253">
                        <c:v>30.84</c:v>
                      </c:pt>
                      <c:pt idx="254">
                        <c:v>30.8</c:v>
                      </c:pt>
                      <c:pt idx="255">
                        <c:v>30.61</c:v>
                      </c:pt>
                      <c:pt idx="256">
                        <c:v>30.35</c:v>
                      </c:pt>
                      <c:pt idx="257">
                        <c:v>29.84</c:v>
                      </c:pt>
                      <c:pt idx="258">
                        <c:v>30.19</c:v>
                      </c:pt>
                      <c:pt idx="259">
                        <c:v>30.33</c:v>
                      </c:pt>
                      <c:pt idx="260">
                        <c:v>29.92</c:v>
                      </c:pt>
                      <c:pt idx="261">
                        <c:v>30.48</c:v>
                      </c:pt>
                      <c:pt idx="262">
                        <c:v>30.44</c:v>
                      </c:pt>
                      <c:pt idx="263">
                        <c:v>30.38</c:v>
                      </c:pt>
                      <c:pt idx="264">
                        <c:v>30.37</c:v>
                      </c:pt>
                      <c:pt idx="265">
                        <c:v>30.5</c:v>
                      </c:pt>
                      <c:pt idx="266">
                        <c:v>29.97</c:v>
                      </c:pt>
                      <c:pt idx="267">
                        <c:v>30.01</c:v>
                      </c:pt>
                      <c:pt idx="268">
                        <c:v>29.63</c:v>
                      </c:pt>
                      <c:pt idx="269">
                        <c:v>29.4</c:v>
                      </c:pt>
                      <c:pt idx="270">
                        <c:v>29.12</c:v>
                      </c:pt>
                      <c:pt idx="271">
                        <c:v>29.56</c:v>
                      </c:pt>
                      <c:pt idx="272">
                        <c:v>29.51</c:v>
                      </c:pt>
                      <c:pt idx="273">
                        <c:v>29.35</c:v>
                      </c:pt>
                      <c:pt idx="274">
                        <c:v>29.6</c:v>
                      </c:pt>
                      <c:pt idx="275">
                        <c:v>29.86</c:v>
                      </c:pt>
                      <c:pt idx="276">
                        <c:v>29.61</c:v>
                      </c:pt>
                      <c:pt idx="277">
                        <c:v>29.75</c:v>
                      </c:pt>
                      <c:pt idx="278">
                        <c:v>29.63</c:v>
                      </c:pt>
                      <c:pt idx="279">
                        <c:v>29.01</c:v>
                      </c:pt>
                      <c:pt idx="280">
                        <c:v>29.11</c:v>
                      </c:pt>
                      <c:pt idx="281">
                        <c:v>29.64</c:v>
                      </c:pt>
                      <c:pt idx="282">
                        <c:v>29.75</c:v>
                      </c:pt>
                      <c:pt idx="283">
                        <c:v>29.65</c:v>
                      </c:pt>
                      <c:pt idx="284">
                        <c:v>29.75</c:v>
                      </c:pt>
                      <c:pt idx="285">
                        <c:v>29.36</c:v>
                      </c:pt>
                      <c:pt idx="286">
                        <c:v>29.27</c:v>
                      </c:pt>
                      <c:pt idx="287">
                        <c:v>28.76</c:v>
                      </c:pt>
                      <c:pt idx="288">
                        <c:v>28.74</c:v>
                      </c:pt>
                      <c:pt idx="289">
                        <c:v>28.02</c:v>
                      </c:pt>
                      <c:pt idx="290">
                        <c:v>28.15</c:v>
                      </c:pt>
                      <c:pt idx="291">
                        <c:v>27.48</c:v>
                      </c:pt>
                      <c:pt idx="292">
                        <c:v>27.05</c:v>
                      </c:pt>
                      <c:pt idx="293">
                        <c:v>27.56</c:v>
                      </c:pt>
                      <c:pt idx="294">
                        <c:v>26.69</c:v>
                      </c:pt>
                      <c:pt idx="295">
                        <c:v>26.99</c:v>
                      </c:pt>
                      <c:pt idx="296">
                        <c:v>27.17</c:v>
                      </c:pt>
                      <c:pt idx="297">
                        <c:v>26.01</c:v>
                      </c:pt>
                      <c:pt idx="298">
                        <c:v>27.34</c:v>
                      </c:pt>
                      <c:pt idx="299">
                        <c:v>27.53</c:v>
                      </c:pt>
                      <c:pt idx="300">
                        <c:v>28.19</c:v>
                      </c:pt>
                      <c:pt idx="301">
                        <c:v>27.17</c:v>
                      </c:pt>
                      <c:pt idx="302">
                        <c:v>27.05</c:v>
                      </c:pt>
                      <c:pt idx="303">
                        <c:v>26.81</c:v>
                      </c:pt>
                      <c:pt idx="304">
                        <c:v>26.34</c:v>
                      </c:pt>
                      <c:pt idx="305">
                        <c:v>26.1</c:v>
                      </c:pt>
                      <c:pt idx="306">
                        <c:v>26.89</c:v>
                      </c:pt>
                      <c:pt idx="307">
                        <c:v>27.99</c:v>
                      </c:pt>
                      <c:pt idx="308">
                        <c:v>27.61</c:v>
                      </c:pt>
                      <c:pt idx="309">
                        <c:v>27.81</c:v>
                      </c:pt>
                      <c:pt idx="310">
                        <c:v>27.88</c:v>
                      </c:pt>
                      <c:pt idx="311">
                        <c:v>27.92</c:v>
                      </c:pt>
                      <c:pt idx="312">
                        <c:v>28.02</c:v>
                      </c:pt>
                      <c:pt idx="313">
                        <c:v>27.69</c:v>
                      </c:pt>
                      <c:pt idx="314">
                        <c:v>26.87</c:v>
                      </c:pt>
                      <c:pt idx="315">
                        <c:v>27.19</c:v>
                      </c:pt>
                      <c:pt idx="316">
                        <c:v>27.02</c:v>
                      </c:pt>
                      <c:pt idx="317">
                        <c:v>27.38</c:v>
                      </c:pt>
                      <c:pt idx="318">
                        <c:v>27.59</c:v>
                      </c:pt>
                      <c:pt idx="319">
                        <c:v>27.26</c:v>
                      </c:pt>
                      <c:pt idx="320">
                        <c:v>27.05</c:v>
                      </c:pt>
                      <c:pt idx="321">
                        <c:v>26.78</c:v>
                      </c:pt>
                      <c:pt idx="322">
                        <c:v>26.69</c:v>
                      </c:pt>
                      <c:pt idx="323">
                        <c:v>26.96</c:v>
                      </c:pt>
                      <c:pt idx="324">
                        <c:v>27.02</c:v>
                      </c:pt>
                      <c:pt idx="325">
                        <c:v>27.47</c:v>
                      </c:pt>
                      <c:pt idx="326">
                        <c:v>27.56</c:v>
                      </c:pt>
                      <c:pt idx="327">
                        <c:v>27.3</c:v>
                      </c:pt>
                      <c:pt idx="328">
                        <c:v>28.33</c:v>
                      </c:pt>
                      <c:pt idx="329">
                        <c:v>28.51</c:v>
                      </c:pt>
                      <c:pt idx="330">
                        <c:v>28.16</c:v>
                      </c:pt>
                      <c:pt idx="331">
                        <c:v>28.07</c:v>
                      </c:pt>
                      <c:pt idx="332">
                        <c:v>27.68</c:v>
                      </c:pt>
                      <c:pt idx="333">
                        <c:v>27.62</c:v>
                      </c:pt>
                      <c:pt idx="334">
                        <c:v>27.63</c:v>
                      </c:pt>
                      <c:pt idx="335">
                        <c:v>27.95</c:v>
                      </c:pt>
                      <c:pt idx="336">
                        <c:v>27.84</c:v>
                      </c:pt>
                      <c:pt idx="337">
                        <c:v>28.37</c:v>
                      </c:pt>
                      <c:pt idx="338">
                        <c:v>28.69</c:v>
                      </c:pt>
                      <c:pt idx="339">
                        <c:v>28.63</c:v>
                      </c:pt>
                      <c:pt idx="340">
                        <c:v>28.8</c:v>
                      </c:pt>
                      <c:pt idx="341">
                        <c:v>29.11</c:v>
                      </c:pt>
                      <c:pt idx="342">
                        <c:v>28.72</c:v>
                      </c:pt>
                      <c:pt idx="343">
                        <c:v>28.96</c:v>
                      </c:pt>
                      <c:pt idx="344">
                        <c:v>28.8</c:v>
                      </c:pt>
                      <c:pt idx="345">
                        <c:v>28.64</c:v>
                      </c:pt>
                      <c:pt idx="346">
                        <c:v>28.83</c:v>
                      </c:pt>
                      <c:pt idx="347">
                        <c:v>28.25</c:v>
                      </c:pt>
                      <c:pt idx="348">
                        <c:v>27.72</c:v>
                      </c:pt>
                      <c:pt idx="349">
                        <c:v>27.7</c:v>
                      </c:pt>
                      <c:pt idx="350">
                        <c:v>27.35</c:v>
                      </c:pt>
                      <c:pt idx="351">
                        <c:v>26.44</c:v>
                      </c:pt>
                      <c:pt idx="352">
                        <c:v>26.77</c:v>
                      </c:pt>
                      <c:pt idx="353">
                        <c:v>26.92</c:v>
                      </c:pt>
                      <c:pt idx="354">
                        <c:v>26.71</c:v>
                      </c:pt>
                      <c:pt idx="355">
                        <c:v>26.69</c:v>
                      </c:pt>
                      <c:pt idx="356">
                        <c:v>27.34</c:v>
                      </c:pt>
                      <c:pt idx="357">
                        <c:v>27.42</c:v>
                      </c:pt>
                      <c:pt idx="358">
                        <c:v>27</c:v>
                      </c:pt>
                      <c:pt idx="359">
                        <c:v>27.36</c:v>
                      </c:pt>
                      <c:pt idx="360">
                        <c:v>25.96</c:v>
                      </c:pt>
                      <c:pt idx="361">
                        <c:v>25.83</c:v>
                      </c:pt>
                      <c:pt idx="362">
                        <c:v>25.37</c:v>
                      </c:pt>
                      <c:pt idx="363">
                        <c:v>25.8</c:v>
                      </c:pt>
                      <c:pt idx="364">
                        <c:v>24.38</c:v>
                      </c:pt>
                      <c:pt idx="365">
                        <c:v>24.64</c:v>
                      </c:pt>
                      <c:pt idx="366">
                        <c:v>24.45</c:v>
                      </c:pt>
                      <c:pt idx="367">
                        <c:v>24.54</c:v>
                      </c:pt>
                      <c:pt idx="368">
                        <c:v>25.69</c:v>
                      </c:pt>
                      <c:pt idx="369">
                        <c:v>25.59</c:v>
                      </c:pt>
                      <c:pt idx="370">
                        <c:v>24.94</c:v>
                      </c:pt>
                      <c:pt idx="371">
                        <c:v>24.75</c:v>
                      </c:pt>
                      <c:pt idx="372">
                        <c:v>24.08</c:v>
                      </c:pt>
                      <c:pt idx="373">
                        <c:v>23.56</c:v>
                      </c:pt>
                      <c:pt idx="374">
                        <c:v>23.19</c:v>
                      </c:pt>
                      <c:pt idx="375">
                        <c:v>23.74</c:v>
                      </c:pt>
                      <c:pt idx="376">
                        <c:v>22.95</c:v>
                      </c:pt>
                      <c:pt idx="377">
                        <c:v>23.36</c:v>
                      </c:pt>
                      <c:pt idx="378">
                        <c:v>24.76</c:v>
                      </c:pt>
                      <c:pt idx="379">
                        <c:v>24.54</c:v>
                      </c:pt>
                      <c:pt idx="380">
                        <c:v>25.15</c:v>
                      </c:pt>
                      <c:pt idx="381">
                        <c:v>24.94</c:v>
                      </c:pt>
                      <c:pt idx="382">
                        <c:v>24.48</c:v>
                      </c:pt>
                      <c:pt idx="383">
                        <c:v>24.85</c:v>
                      </c:pt>
                      <c:pt idx="384">
                        <c:v>25.61</c:v>
                      </c:pt>
                      <c:pt idx="385">
                        <c:v>25.31</c:v>
                      </c:pt>
                      <c:pt idx="386">
                        <c:v>25.84</c:v>
                      </c:pt>
                      <c:pt idx="387">
                        <c:v>24.54</c:v>
                      </c:pt>
                      <c:pt idx="388">
                        <c:v>24.35</c:v>
                      </c:pt>
                      <c:pt idx="389">
                        <c:v>24.34</c:v>
                      </c:pt>
                      <c:pt idx="390">
                        <c:v>23.81</c:v>
                      </c:pt>
                      <c:pt idx="391">
                        <c:v>23.56</c:v>
                      </c:pt>
                      <c:pt idx="392">
                        <c:v>23.57</c:v>
                      </c:pt>
                      <c:pt idx="393">
                        <c:v>23.71</c:v>
                      </c:pt>
                      <c:pt idx="394">
                        <c:v>23.54</c:v>
                      </c:pt>
                      <c:pt idx="395">
                        <c:v>23.76</c:v>
                      </c:pt>
                      <c:pt idx="396">
                        <c:v>24.19</c:v>
                      </c:pt>
                      <c:pt idx="397">
                        <c:v>24.02</c:v>
                      </c:pt>
                      <c:pt idx="398">
                        <c:v>23.53</c:v>
                      </c:pt>
                      <c:pt idx="399">
                        <c:v>23.48</c:v>
                      </c:pt>
                      <c:pt idx="400">
                        <c:v>23.47</c:v>
                      </c:pt>
                      <c:pt idx="401">
                        <c:v>23.01</c:v>
                      </c:pt>
                      <c:pt idx="402">
                        <c:v>22.86</c:v>
                      </c:pt>
                      <c:pt idx="403">
                        <c:v>22.21</c:v>
                      </c:pt>
                      <c:pt idx="404">
                        <c:v>22.27</c:v>
                      </c:pt>
                      <c:pt idx="405">
                        <c:v>21.46</c:v>
                      </c:pt>
                      <c:pt idx="406">
                        <c:v>21.86</c:v>
                      </c:pt>
                      <c:pt idx="407">
                        <c:v>22.23</c:v>
                      </c:pt>
                      <c:pt idx="408">
                        <c:v>22.31</c:v>
                      </c:pt>
                      <c:pt idx="409">
                        <c:v>22.62</c:v>
                      </c:pt>
                      <c:pt idx="410">
                        <c:v>21.68</c:v>
                      </c:pt>
                      <c:pt idx="411">
                        <c:v>22.05</c:v>
                      </c:pt>
                      <c:pt idx="412">
                        <c:v>20.93</c:v>
                      </c:pt>
                      <c:pt idx="413">
                        <c:v>20.69</c:v>
                      </c:pt>
                      <c:pt idx="414">
                        <c:v>21.13</c:v>
                      </c:pt>
                      <c:pt idx="415">
                        <c:v>22.49</c:v>
                      </c:pt>
                      <c:pt idx="416">
                        <c:v>22.64</c:v>
                      </c:pt>
                      <c:pt idx="417">
                        <c:v>22.05</c:v>
                      </c:pt>
                      <c:pt idx="418">
                        <c:v>22.83</c:v>
                      </c:pt>
                      <c:pt idx="419">
                        <c:v>23.18</c:v>
                      </c:pt>
                      <c:pt idx="420">
                        <c:v>22.64</c:v>
                      </c:pt>
                      <c:pt idx="421">
                        <c:v>23.64</c:v>
                      </c:pt>
                      <c:pt idx="422">
                        <c:v>24.08</c:v>
                      </c:pt>
                      <c:pt idx="423">
                        <c:v>23.38</c:v>
                      </c:pt>
                      <c:pt idx="424">
                        <c:v>22.43</c:v>
                      </c:pt>
                      <c:pt idx="425">
                        <c:v>22.17</c:v>
                      </c:pt>
                      <c:pt idx="426">
                        <c:v>22.37</c:v>
                      </c:pt>
                      <c:pt idx="427">
                        <c:v>22</c:v>
                      </c:pt>
                      <c:pt idx="428">
                        <c:v>21.51</c:v>
                      </c:pt>
                      <c:pt idx="429">
                        <c:v>22.1</c:v>
                      </c:pt>
                      <c:pt idx="430">
                        <c:v>22.02</c:v>
                      </c:pt>
                      <c:pt idx="431">
                        <c:v>21.42</c:v>
                      </c:pt>
                      <c:pt idx="432">
                        <c:v>21.76</c:v>
                      </c:pt>
                      <c:pt idx="433">
                        <c:v>21.73</c:v>
                      </c:pt>
                      <c:pt idx="434">
                        <c:v>21.98</c:v>
                      </c:pt>
                      <c:pt idx="435">
                        <c:v>21.59</c:v>
                      </c:pt>
                      <c:pt idx="436">
                        <c:v>22.06</c:v>
                      </c:pt>
                      <c:pt idx="437">
                        <c:v>22.06</c:v>
                      </c:pt>
                      <c:pt idx="438">
                        <c:v>22.26</c:v>
                      </c:pt>
                      <c:pt idx="439">
                        <c:v>22.36</c:v>
                      </c:pt>
                      <c:pt idx="440">
                        <c:v>21.66</c:v>
                      </c:pt>
                      <c:pt idx="441">
                        <c:v>20.95</c:v>
                      </c:pt>
                      <c:pt idx="442">
                        <c:v>20.67</c:v>
                      </c:pt>
                      <c:pt idx="443">
                        <c:v>20.56</c:v>
                      </c:pt>
                      <c:pt idx="444">
                        <c:v>20.39</c:v>
                      </c:pt>
                      <c:pt idx="445">
                        <c:v>19.66</c:v>
                      </c:pt>
                      <c:pt idx="446">
                        <c:v>19.73</c:v>
                      </c:pt>
                      <c:pt idx="447">
                        <c:v>19.170000000000002</c:v>
                      </c:pt>
                      <c:pt idx="448">
                        <c:v>20.43</c:v>
                      </c:pt>
                      <c:pt idx="449">
                        <c:v>20.079999999999998</c:v>
                      </c:pt>
                      <c:pt idx="450">
                        <c:v>20.04</c:v>
                      </c:pt>
                      <c:pt idx="451">
                        <c:v>19.47</c:v>
                      </c:pt>
                      <c:pt idx="452">
                        <c:v>19.02</c:v>
                      </c:pt>
                      <c:pt idx="453">
                        <c:v>20.62</c:v>
                      </c:pt>
                      <c:pt idx="454">
                        <c:v>20.2</c:v>
                      </c:pt>
                      <c:pt idx="455">
                        <c:v>21.35</c:v>
                      </c:pt>
                      <c:pt idx="456">
                        <c:v>21.63</c:v>
                      </c:pt>
                      <c:pt idx="457">
                        <c:v>21.56</c:v>
                      </c:pt>
                      <c:pt idx="458">
                        <c:v>20.78</c:v>
                      </c:pt>
                      <c:pt idx="459">
                        <c:v>20.46</c:v>
                      </c:pt>
                      <c:pt idx="460">
                        <c:v>20</c:v>
                      </c:pt>
                      <c:pt idx="461">
                        <c:v>20.170000000000002</c:v>
                      </c:pt>
                      <c:pt idx="462">
                        <c:v>21.59</c:v>
                      </c:pt>
                      <c:pt idx="463">
                        <c:v>21.58</c:v>
                      </c:pt>
                      <c:pt idx="464">
                        <c:v>21.67</c:v>
                      </c:pt>
                      <c:pt idx="465">
                        <c:v>21.38</c:v>
                      </c:pt>
                      <c:pt idx="466">
                        <c:v>21.51</c:v>
                      </c:pt>
                      <c:pt idx="467">
                        <c:v>21.27</c:v>
                      </c:pt>
                      <c:pt idx="468">
                        <c:v>20.91</c:v>
                      </c:pt>
                      <c:pt idx="469">
                        <c:v>20.78</c:v>
                      </c:pt>
                      <c:pt idx="470">
                        <c:v>20.39</c:v>
                      </c:pt>
                      <c:pt idx="471">
                        <c:v>19.91</c:v>
                      </c:pt>
                      <c:pt idx="472">
                        <c:v>20.11</c:v>
                      </c:pt>
                      <c:pt idx="473">
                        <c:v>20.65</c:v>
                      </c:pt>
                      <c:pt idx="474">
                        <c:v>21</c:v>
                      </c:pt>
                      <c:pt idx="475">
                        <c:v>21.47</c:v>
                      </c:pt>
                      <c:pt idx="476">
                        <c:v>21.09</c:v>
                      </c:pt>
                      <c:pt idx="477">
                        <c:v>20.85</c:v>
                      </c:pt>
                      <c:pt idx="478">
                        <c:v>20.71</c:v>
                      </c:pt>
                      <c:pt idx="479">
                        <c:v>21.46</c:v>
                      </c:pt>
                      <c:pt idx="480">
                        <c:v>21.86</c:v>
                      </c:pt>
                      <c:pt idx="481">
                        <c:v>21.92</c:v>
                      </c:pt>
                      <c:pt idx="482">
                        <c:v>21.65</c:v>
                      </c:pt>
                      <c:pt idx="483">
                        <c:v>21.59</c:v>
                      </c:pt>
                      <c:pt idx="484">
                        <c:v>22.32</c:v>
                      </c:pt>
                      <c:pt idx="485">
                        <c:v>22.48</c:v>
                      </c:pt>
                      <c:pt idx="486">
                        <c:v>22.09</c:v>
                      </c:pt>
                      <c:pt idx="487">
                        <c:v>22.32</c:v>
                      </c:pt>
                      <c:pt idx="488">
                        <c:v>21.52</c:v>
                      </c:pt>
                      <c:pt idx="489">
                        <c:v>21.08</c:v>
                      </c:pt>
                      <c:pt idx="490">
                        <c:v>21.08</c:v>
                      </c:pt>
                      <c:pt idx="491">
                        <c:v>21.33</c:v>
                      </c:pt>
                      <c:pt idx="492">
                        <c:v>21.14</c:v>
                      </c:pt>
                      <c:pt idx="493">
                        <c:v>21.29</c:v>
                      </c:pt>
                      <c:pt idx="494">
                        <c:v>21.5</c:v>
                      </c:pt>
                      <c:pt idx="495">
                        <c:v>21.41</c:v>
                      </c:pt>
                      <c:pt idx="496">
                        <c:v>21.2</c:v>
                      </c:pt>
                      <c:pt idx="497">
                        <c:v>20.71</c:v>
                      </c:pt>
                      <c:pt idx="498">
                        <c:v>20.18</c:v>
                      </c:pt>
                      <c:pt idx="499">
                        <c:v>20.3</c:v>
                      </c:pt>
                      <c:pt idx="500">
                        <c:v>20</c:v>
                      </c:pt>
                      <c:pt idx="501">
                        <c:v>20.100000000000001</c:v>
                      </c:pt>
                      <c:pt idx="502">
                        <c:v>19.989999999999998</c:v>
                      </c:pt>
                      <c:pt idx="503">
                        <c:v>20.34</c:v>
                      </c:pt>
                      <c:pt idx="504">
                        <c:v>20.079999999999998</c:v>
                      </c:pt>
                      <c:pt idx="505">
                        <c:v>19.78</c:v>
                      </c:pt>
                      <c:pt idx="506">
                        <c:v>19.72</c:v>
                      </c:pt>
                      <c:pt idx="507">
                        <c:v>19.600000000000001</c:v>
                      </c:pt>
                      <c:pt idx="508">
                        <c:v>19.989999999999998</c:v>
                      </c:pt>
                      <c:pt idx="509">
                        <c:v>18.920000000000002</c:v>
                      </c:pt>
                      <c:pt idx="510">
                        <c:v>18.670000000000002</c:v>
                      </c:pt>
                      <c:pt idx="511">
                        <c:v>18.72</c:v>
                      </c:pt>
                      <c:pt idx="512">
                        <c:v>18.18</c:v>
                      </c:pt>
                      <c:pt idx="513">
                        <c:v>18.670000000000002</c:v>
                      </c:pt>
                      <c:pt idx="514">
                        <c:v>18.97</c:v>
                      </c:pt>
                      <c:pt idx="515">
                        <c:v>19.14</c:v>
                      </c:pt>
                      <c:pt idx="516">
                        <c:v>18.579999999999998</c:v>
                      </c:pt>
                      <c:pt idx="517">
                        <c:v>18.28</c:v>
                      </c:pt>
                      <c:pt idx="518">
                        <c:v>18.47</c:v>
                      </c:pt>
                      <c:pt idx="519">
                        <c:v>17.989999999999998</c:v>
                      </c:pt>
                      <c:pt idx="520">
                        <c:v>17.420000000000002</c:v>
                      </c:pt>
                      <c:pt idx="521">
                        <c:v>17.63</c:v>
                      </c:pt>
                      <c:pt idx="522">
                        <c:v>17.59</c:v>
                      </c:pt>
                      <c:pt idx="523">
                        <c:v>16.95</c:v>
                      </c:pt>
                      <c:pt idx="524">
                        <c:v>16.690000000000001</c:v>
                      </c:pt>
                      <c:pt idx="525">
                        <c:v>16.43</c:v>
                      </c:pt>
                      <c:pt idx="526">
                        <c:v>16.48</c:v>
                      </c:pt>
                      <c:pt idx="527">
                        <c:v>16.23</c:v>
                      </c:pt>
                      <c:pt idx="528">
                        <c:v>16.21</c:v>
                      </c:pt>
                      <c:pt idx="529">
                        <c:v>15.64</c:v>
                      </c:pt>
                      <c:pt idx="530">
                        <c:v>16.649999999999999</c:v>
                      </c:pt>
                      <c:pt idx="531">
                        <c:v>15.7</c:v>
                      </c:pt>
                      <c:pt idx="532">
                        <c:v>15.59</c:v>
                      </c:pt>
                      <c:pt idx="533">
                        <c:v>15.15</c:v>
                      </c:pt>
                      <c:pt idx="534">
                        <c:v>14.37</c:v>
                      </c:pt>
                      <c:pt idx="535">
                        <c:v>13.93</c:v>
                      </c:pt>
                      <c:pt idx="536">
                        <c:v>15.75</c:v>
                      </c:pt>
                      <c:pt idx="537">
                        <c:v>16.43</c:v>
                      </c:pt>
                      <c:pt idx="538">
                        <c:v>16.77</c:v>
                      </c:pt>
                      <c:pt idx="539">
                        <c:v>16.829999999999998</c:v>
                      </c:pt>
                      <c:pt idx="540">
                        <c:v>18.239999999999998</c:v>
                      </c:pt>
                      <c:pt idx="541">
                        <c:v>18.22</c:v>
                      </c:pt>
                      <c:pt idx="542">
                        <c:v>16.989999999999998</c:v>
                      </c:pt>
                      <c:pt idx="543">
                        <c:v>16.93</c:v>
                      </c:pt>
                      <c:pt idx="544">
                        <c:v>16.13</c:v>
                      </c:pt>
                      <c:pt idx="545">
                        <c:v>17.440000000000001</c:v>
                      </c:pt>
                      <c:pt idx="546">
                        <c:v>17.71</c:v>
                      </c:pt>
                      <c:pt idx="547">
                        <c:v>17.55</c:v>
                      </c:pt>
                      <c:pt idx="548">
                        <c:v>17.55</c:v>
                      </c:pt>
                      <c:pt idx="549">
                        <c:v>17.399999999999999</c:v>
                      </c:pt>
                      <c:pt idx="550">
                        <c:v>18.28</c:v>
                      </c:pt>
                      <c:pt idx="551">
                        <c:v>18.100000000000001</c:v>
                      </c:pt>
                      <c:pt idx="552">
                        <c:v>17.21</c:v>
                      </c:pt>
                      <c:pt idx="553">
                        <c:v>17.8</c:v>
                      </c:pt>
                      <c:pt idx="554">
                        <c:v>18.100000000000001</c:v>
                      </c:pt>
                      <c:pt idx="555">
                        <c:v>17.18</c:v>
                      </c:pt>
                      <c:pt idx="556">
                        <c:v>16.690000000000001</c:v>
                      </c:pt>
                      <c:pt idx="557">
                        <c:v>17.21</c:v>
                      </c:pt>
                      <c:pt idx="558">
                        <c:v>17.329999999999998</c:v>
                      </c:pt>
                      <c:pt idx="559">
                        <c:v>16.66</c:v>
                      </c:pt>
                      <c:pt idx="560">
                        <c:v>16.18</c:v>
                      </c:pt>
                      <c:pt idx="561">
                        <c:v>16.510000000000002</c:v>
                      </c:pt>
                      <c:pt idx="562">
                        <c:v>16.21</c:v>
                      </c:pt>
                      <c:pt idx="563">
                        <c:v>16.82</c:v>
                      </c:pt>
                      <c:pt idx="564">
                        <c:v>16.23</c:v>
                      </c:pt>
                      <c:pt idx="565">
                        <c:v>16.36</c:v>
                      </c:pt>
                      <c:pt idx="566">
                        <c:v>16.68</c:v>
                      </c:pt>
                      <c:pt idx="567">
                        <c:v>17.350000000000001</c:v>
                      </c:pt>
                      <c:pt idx="568">
                        <c:v>17.38</c:v>
                      </c:pt>
                      <c:pt idx="569">
                        <c:v>17.62</c:v>
                      </c:pt>
                      <c:pt idx="570">
                        <c:v>17.89</c:v>
                      </c:pt>
                      <c:pt idx="571">
                        <c:v>17.02</c:v>
                      </c:pt>
                      <c:pt idx="572">
                        <c:v>17.64</c:v>
                      </c:pt>
                      <c:pt idx="573">
                        <c:v>18.399999999999999</c:v>
                      </c:pt>
                      <c:pt idx="574">
                        <c:v>17.22</c:v>
                      </c:pt>
                      <c:pt idx="575">
                        <c:v>17.010000000000002</c:v>
                      </c:pt>
                      <c:pt idx="576">
                        <c:v>17.399999999999999</c:v>
                      </c:pt>
                      <c:pt idx="577">
                        <c:v>17.16</c:v>
                      </c:pt>
                      <c:pt idx="578">
                        <c:v>15.49</c:v>
                      </c:pt>
                      <c:pt idx="579">
                        <c:v>16.649999999999999</c:v>
                      </c:pt>
                      <c:pt idx="580">
                        <c:v>15.05</c:v>
                      </c:pt>
                      <c:pt idx="581">
                        <c:v>16.23</c:v>
                      </c:pt>
                      <c:pt idx="582">
                        <c:v>18.149999999999999</c:v>
                      </c:pt>
                      <c:pt idx="583">
                        <c:v>16.670000000000002</c:v>
                      </c:pt>
                      <c:pt idx="584">
                        <c:v>16.62</c:v>
                      </c:pt>
                      <c:pt idx="585">
                        <c:v>16.43</c:v>
                      </c:pt>
                      <c:pt idx="586">
                        <c:v>16.89</c:v>
                      </c:pt>
                      <c:pt idx="587">
                        <c:v>17.350000000000001</c:v>
                      </c:pt>
                      <c:pt idx="588">
                        <c:v>15.06</c:v>
                      </c:pt>
                      <c:pt idx="589">
                        <c:v>16.13</c:v>
                      </c:pt>
                      <c:pt idx="590">
                        <c:v>16.77</c:v>
                      </c:pt>
                      <c:pt idx="591">
                        <c:v>15.93</c:v>
                      </c:pt>
                      <c:pt idx="592">
                        <c:v>15.23</c:v>
                      </c:pt>
                      <c:pt idx="593">
                        <c:v>14.44</c:v>
                      </c:pt>
                      <c:pt idx="594">
                        <c:v>12.91</c:v>
                      </c:pt>
                      <c:pt idx="595">
                        <c:v>12.39</c:v>
                      </c:pt>
                      <c:pt idx="596">
                        <c:v>11.11</c:v>
                      </c:pt>
                      <c:pt idx="597">
                        <c:v>12.25</c:v>
                      </c:pt>
                      <c:pt idx="598">
                        <c:v>13.21</c:v>
                      </c:pt>
                      <c:pt idx="599">
                        <c:v>14.06</c:v>
                      </c:pt>
                      <c:pt idx="600">
                        <c:v>12.53</c:v>
                      </c:pt>
                      <c:pt idx="601">
                        <c:v>12.82</c:v>
                      </c:pt>
                      <c:pt idx="602">
                        <c:v>12.45</c:v>
                      </c:pt>
                      <c:pt idx="603">
                        <c:v>13.07</c:v>
                      </c:pt>
                      <c:pt idx="604">
                        <c:v>12.67</c:v>
                      </c:pt>
                      <c:pt idx="605">
                        <c:v>11.88</c:v>
                      </c:pt>
                      <c:pt idx="606">
                        <c:v>11.75</c:v>
                      </c:pt>
                      <c:pt idx="607">
                        <c:v>10.99</c:v>
                      </c:pt>
                      <c:pt idx="608">
                        <c:v>10.69</c:v>
                      </c:pt>
                      <c:pt idx="609">
                        <c:v>12.37</c:v>
                      </c:pt>
                      <c:pt idx="610">
                        <c:v>11.61</c:v>
                      </c:pt>
                      <c:pt idx="611">
                        <c:v>12.01</c:v>
                      </c:pt>
                      <c:pt idx="612">
                        <c:v>12.6</c:v>
                      </c:pt>
                      <c:pt idx="613">
                        <c:v>12.67</c:v>
                      </c:pt>
                      <c:pt idx="614">
                        <c:v>13.38</c:v>
                      </c:pt>
                      <c:pt idx="615">
                        <c:v>12.16</c:v>
                      </c:pt>
                      <c:pt idx="616">
                        <c:v>11.32</c:v>
                      </c:pt>
                      <c:pt idx="617">
                        <c:v>11.54</c:v>
                      </c:pt>
                      <c:pt idx="618">
                        <c:v>11.19</c:v>
                      </c:pt>
                      <c:pt idx="619">
                        <c:v>10.81</c:v>
                      </c:pt>
                      <c:pt idx="620">
                        <c:v>10.14</c:v>
                      </c:pt>
                      <c:pt idx="621">
                        <c:v>10.88</c:v>
                      </c:pt>
                      <c:pt idx="622">
                        <c:v>10.33</c:v>
                      </c:pt>
                      <c:pt idx="623">
                        <c:v>9.67</c:v>
                      </c:pt>
                      <c:pt idx="624">
                        <c:v>9.5299999999999994</c:v>
                      </c:pt>
                      <c:pt idx="625">
                        <c:v>8.5299999999999994</c:v>
                      </c:pt>
                      <c:pt idx="626">
                        <c:v>7.62</c:v>
                      </c:pt>
                      <c:pt idx="627">
                        <c:v>7.85</c:v>
                      </c:pt>
                      <c:pt idx="628">
                        <c:v>9.0399999999999991</c:v>
                      </c:pt>
                      <c:pt idx="629">
                        <c:v>9.57</c:v>
                      </c:pt>
                      <c:pt idx="630">
                        <c:v>10.02</c:v>
                      </c:pt>
                      <c:pt idx="631">
                        <c:v>10.27</c:v>
                      </c:pt>
                      <c:pt idx="632">
                        <c:v>8.56</c:v>
                      </c:pt>
                      <c:pt idx="633">
                        <c:v>9.26</c:v>
                      </c:pt>
                      <c:pt idx="634">
                        <c:v>9.73</c:v>
                      </c:pt>
                      <c:pt idx="635">
                        <c:v>9.6300000000000008</c:v>
                      </c:pt>
                      <c:pt idx="636">
                        <c:v>10.39</c:v>
                      </c:pt>
                      <c:pt idx="637">
                        <c:v>11.09</c:v>
                      </c:pt>
                      <c:pt idx="638">
                        <c:v>10.64</c:v>
                      </c:pt>
                      <c:pt idx="639">
                        <c:v>10.46</c:v>
                      </c:pt>
                      <c:pt idx="640">
                        <c:v>9.65</c:v>
                      </c:pt>
                      <c:pt idx="641">
                        <c:v>9.84</c:v>
                      </c:pt>
                      <c:pt idx="642">
                        <c:v>9.43</c:v>
                      </c:pt>
                      <c:pt idx="643">
                        <c:v>10.49</c:v>
                      </c:pt>
                      <c:pt idx="644">
                        <c:v>10.39</c:v>
                      </c:pt>
                      <c:pt idx="645">
                        <c:v>10.09</c:v>
                      </c:pt>
                      <c:pt idx="646">
                        <c:v>9.92</c:v>
                      </c:pt>
                      <c:pt idx="647">
                        <c:v>9.57</c:v>
                      </c:pt>
                      <c:pt idx="648">
                        <c:v>9.34</c:v>
                      </c:pt>
                      <c:pt idx="649">
                        <c:v>9.5500000000000007</c:v>
                      </c:pt>
                      <c:pt idx="650">
                        <c:v>9.56</c:v>
                      </c:pt>
                      <c:pt idx="651">
                        <c:v>9.4700000000000006</c:v>
                      </c:pt>
                      <c:pt idx="652">
                        <c:v>9.84</c:v>
                      </c:pt>
                      <c:pt idx="653">
                        <c:v>10.16</c:v>
                      </c:pt>
                      <c:pt idx="654">
                        <c:v>10.27</c:v>
                      </c:pt>
                      <c:pt idx="655">
                        <c:v>10.1</c:v>
                      </c:pt>
                      <c:pt idx="656">
                        <c:v>10.26</c:v>
                      </c:pt>
                      <c:pt idx="657">
                        <c:v>9.73</c:v>
                      </c:pt>
                      <c:pt idx="658">
                        <c:v>9.69</c:v>
                      </c:pt>
                      <c:pt idx="659">
                        <c:v>9.3800000000000008</c:v>
                      </c:pt>
                      <c:pt idx="660">
                        <c:v>8.8800000000000008</c:v>
                      </c:pt>
                      <c:pt idx="661">
                        <c:v>9</c:v>
                      </c:pt>
                      <c:pt idx="662">
                        <c:v>8.49</c:v>
                      </c:pt>
                      <c:pt idx="663">
                        <c:v>8.1</c:v>
                      </c:pt>
                      <c:pt idx="664">
                        <c:v>7.85</c:v>
                      </c:pt>
                      <c:pt idx="665">
                        <c:v>6.55</c:v>
                      </c:pt>
                      <c:pt idx="666">
                        <c:v>7.52</c:v>
                      </c:pt>
                      <c:pt idx="667">
                        <c:v>7.06</c:v>
                      </c:pt>
                      <c:pt idx="668">
                        <c:v>7.29</c:v>
                      </c:pt>
                      <c:pt idx="669">
                        <c:v>7.16</c:v>
                      </c:pt>
                      <c:pt idx="670">
                        <c:v>7.41</c:v>
                      </c:pt>
                      <c:pt idx="671">
                        <c:v>8.36</c:v>
                      </c:pt>
                      <c:pt idx="672">
                        <c:v>7.71</c:v>
                      </c:pt>
                      <c:pt idx="673">
                        <c:v>7.5</c:v>
                      </c:pt>
                      <c:pt idx="674">
                        <c:v>7.5</c:v>
                      </c:pt>
                      <c:pt idx="675">
                        <c:v>7.36</c:v>
                      </c:pt>
                      <c:pt idx="676">
                        <c:v>7.28</c:v>
                      </c:pt>
                      <c:pt idx="677">
                        <c:v>7.39</c:v>
                      </c:pt>
                      <c:pt idx="678">
                        <c:v>7.94</c:v>
                      </c:pt>
                      <c:pt idx="679">
                        <c:v>8.0299999999999994</c:v>
                      </c:pt>
                      <c:pt idx="680">
                        <c:v>7.21</c:v>
                      </c:pt>
                      <c:pt idx="681">
                        <c:v>7.56</c:v>
                      </c:pt>
                      <c:pt idx="682">
                        <c:v>7.46</c:v>
                      </c:pt>
                      <c:pt idx="683">
                        <c:v>7.18</c:v>
                      </c:pt>
                      <c:pt idx="684">
                        <c:v>6.47</c:v>
                      </c:pt>
                      <c:pt idx="685">
                        <c:v>6.47</c:v>
                      </c:pt>
                      <c:pt idx="686">
                        <c:v>6.12</c:v>
                      </c:pt>
                      <c:pt idx="687">
                        <c:v>6.04</c:v>
                      </c:pt>
                      <c:pt idx="688">
                        <c:v>5.82</c:v>
                      </c:pt>
                      <c:pt idx="689">
                        <c:v>6.53</c:v>
                      </c:pt>
                      <c:pt idx="690">
                        <c:v>6.49</c:v>
                      </c:pt>
                      <c:pt idx="691">
                        <c:v>6.59</c:v>
                      </c:pt>
                      <c:pt idx="692">
                        <c:v>6.17</c:v>
                      </c:pt>
                      <c:pt idx="693">
                        <c:v>5.78</c:v>
                      </c:pt>
                      <c:pt idx="694">
                        <c:v>5.66</c:v>
                      </c:pt>
                      <c:pt idx="695">
                        <c:v>5.59</c:v>
                      </c:pt>
                      <c:pt idx="696">
                        <c:v>5.0599999999999996</c:v>
                      </c:pt>
                      <c:pt idx="697">
                        <c:v>5.01</c:v>
                      </c:pt>
                      <c:pt idx="698">
                        <c:v>5.08</c:v>
                      </c:pt>
                      <c:pt idx="699">
                        <c:v>5.83</c:v>
                      </c:pt>
                      <c:pt idx="700">
                        <c:v>5.99</c:v>
                      </c:pt>
                      <c:pt idx="701">
                        <c:v>6.6</c:v>
                      </c:pt>
                      <c:pt idx="702">
                        <c:v>6.64</c:v>
                      </c:pt>
                      <c:pt idx="703">
                        <c:v>6.51</c:v>
                      </c:pt>
                      <c:pt idx="704">
                        <c:v>6.94</c:v>
                      </c:pt>
                      <c:pt idx="705">
                        <c:v>7.63</c:v>
                      </c:pt>
                      <c:pt idx="706">
                        <c:v>7.03</c:v>
                      </c:pt>
                      <c:pt idx="707">
                        <c:v>6.6</c:v>
                      </c:pt>
                      <c:pt idx="708">
                        <c:v>7.69</c:v>
                      </c:pt>
                      <c:pt idx="709">
                        <c:v>7.32</c:v>
                      </c:pt>
                      <c:pt idx="710">
                        <c:v>7.56</c:v>
                      </c:pt>
                      <c:pt idx="711">
                        <c:v>7.65</c:v>
                      </c:pt>
                      <c:pt idx="712">
                        <c:v>7.41</c:v>
                      </c:pt>
                      <c:pt idx="713">
                        <c:v>6.77</c:v>
                      </c:pt>
                      <c:pt idx="714">
                        <c:v>7.15</c:v>
                      </c:pt>
                      <c:pt idx="715">
                        <c:v>7.35</c:v>
                      </c:pt>
                      <c:pt idx="716">
                        <c:v>7.55</c:v>
                      </c:pt>
                      <c:pt idx="717">
                        <c:v>7.86</c:v>
                      </c:pt>
                      <c:pt idx="718">
                        <c:v>7.65</c:v>
                      </c:pt>
                      <c:pt idx="719">
                        <c:v>7.42</c:v>
                      </c:pt>
                      <c:pt idx="720">
                        <c:v>7.46</c:v>
                      </c:pt>
                      <c:pt idx="721">
                        <c:v>8.6199999999999992</c:v>
                      </c:pt>
                      <c:pt idx="722">
                        <c:v>8.99</c:v>
                      </c:pt>
                      <c:pt idx="723">
                        <c:v>8.4</c:v>
                      </c:pt>
                      <c:pt idx="724">
                        <c:v>8.8000000000000007</c:v>
                      </c:pt>
                      <c:pt idx="725">
                        <c:v>8.9</c:v>
                      </c:pt>
                      <c:pt idx="726">
                        <c:v>9.01</c:v>
                      </c:pt>
                      <c:pt idx="727">
                        <c:v>8.01</c:v>
                      </c:pt>
                      <c:pt idx="728">
                        <c:v>8.6</c:v>
                      </c:pt>
                      <c:pt idx="729">
                        <c:v>8.2899999999999991</c:v>
                      </c:pt>
                      <c:pt idx="730">
                        <c:v>8.68</c:v>
                      </c:pt>
                      <c:pt idx="731">
                        <c:v>8.8699999999999992</c:v>
                      </c:pt>
                      <c:pt idx="732">
                        <c:v>8.73</c:v>
                      </c:pt>
                      <c:pt idx="733">
                        <c:v>8.4600000000000009</c:v>
                      </c:pt>
                      <c:pt idx="734">
                        <c:v>8.83</c:v>
                      </c:pt>
                      <c:pt idx="735">
                        <c:v>8.6999999999999993</c:v>
                      </c:pt>
                      <c:pt idx="736">
                        <c:v>8.64</c:v>
                      </c:pt>
                      <c:pt idx="737">
                        <c:v>9.52</c:v>
                      </c:pt>
                      <c:pt idx="738">
                        <c:v>9.3800000000000008</c:v>
                      </c:pt>
                      <c:pt idx="739">
                        <c:v>10.119999999999999</c:v>
                      </c:pt>
                      <c:pt idx="740">
                        <c:v>9.83</c:v>
                      </c:pt>
                      <c:pt idx="741">
                        <c:v>10.56</c:v>
                      </c:pt>
                      <c:pt idx="742">
                        <c:v>9.9499999999999993</c:v>
                      </c:pt>
                      <c:pt idx="743">
                        <c:v>9.73</c:v>
                      </c:pt>
                      <c:pt idx="744">
                        <c:v>9.24</c:v>
                      </c:pt>
                      <c:pt idx="745">
                        <c:v>9.5500000000000007</c:v>
                      </c:pt>
                      <c:pt idx="746">
                        <c:v>9.35</c:v>
                      </c:pt>
                      <c:pt idx="747">
                        <c:v>9.9700000000000006</c:v>
                      </c:pt>
                      <c:pt idx="748">
                        <c:v>9.77</c:v>
                      </c:pt>
                      <c:pt idx="749">
                        <c:v>9.51</c:v>
                      </c:pt>
                      <c:pt idx="750">
                        <c:v>9.52</c:v>
                      </c:pt>
                      <c:pt idx="751">
                        <c:v>9.4600000000000009</c:v>
                      </c:pt>
                      <c:pt idx="752">
                        <c:v>9.77</c:v>
                      </c:pt>
                      <c:pt idx="753">
                        <c:v>9.4700000000000006</c:v>
                      </c:pt>
                      <c:pt idx="754">
                        <c:v>9.74</c:v>
                      </c:pt>
                      <c:pt idx="755">
                        <c:v>9.92</c:v>
                      </c:pt>
                      <c:pt idx="756">
                        <c:v>10.029999999999999</c:v>
                      </c:pt>
                      <c:pt idx="757">
                        <c:v>9.86</c:v>
                      </c:pt>
                      <c:pt idx="758">
                        <c:v>9.73</c:v>
                      </c:pt>
                      <c:pt idx="759">
                        <c:v>10.08</c:v>
                      </c:pt>
                      <c:pt idx="760">
                        <c:v>9.99</c:v>
                      </c:pt>
                      <c:pt idx="761">
                        <c:v>10.07</c:v>
                      </c:pt>
                      <c:pt idx="762">
                        <c:v>10.14</c:v>
                      </c:pt>
                      <c:pt idx="763">
                        <c:v>9.99</c:v>
                      </c:pt>
                      <c:pt idx="764">
                        <c:v>10.07</c:v>
                      </c:pt>
                      <c:pt idx="765">
                        <c:v>10.130000000000001</c:v>
                      </c:pt>
                      <c:pt idx="766">
                        <c:v>9.8699999999999992</c:v>
                      </c:pt>
                      <c:pt idx="767">
                        <c:v>9.6999999999999993</c:v>
                      </c:pt>
                      <c:pt idx="768">
                        <c:v>9.42</c:v>
                      </c:pt>
                      <c:pt idx="769">
                        <c:v>9.65</c:v>
                      </c:pt>
                      <c:pt idx="770">
                        <c:v>9.77</c:v>
                      </c:pt>
                      <c:pt idx="771">
                        <c:v>9.1999999999999993</c:v>
                      </c:pt>
                      <c:pt idx="772">
                        <c:v>9.3000000000000007</c:v>
                      </c:pt>
                      <c:pt idx="773">
                        <c:v>9.42</c:v>
                      </c:pt>
                      <c:pt idx="774">
                        <c:v>9.6199999999999992</c:v>
                      </c:pt>
                      <c:pt idx="775">
                        <c:v>9.67</c:v>
                      </c:pt>
                      <c:pt idx="776">
                        <c:v>9.7899999999999991</c:v>
                      </c:pt>
                      <c:pt idx="777">
                        <c:v>9.69</c:v>
                      </c:pt>
                      <c:pt idx="778">
                        <c:v>9.64</c:v>
                      </c:pt>
                      <c:pt idx="779">
                        <c:v>9.3000000000000007</c:v>
                      </c:pt>
                      <c:pt idx="780">
                        <c:v>9.31</c:v>
                      </c:pt>
                      <c:pt idx="781">
                        <c:v>9.17</c:v>
                      </c:pt>
                      <c:pt idx="782">
                        <c:v>9.01</c:v>
                      </c:pt>
                      <c:pt idx="783">
                        <c:v>9.1300000000000008</c:v>
                      </c:pt>
                      <c:pt idx="784">
                        <c:v>9</c:v>
                      </c:pt>
                      <c:pt idx="785">
                        <c:v>9.58</c:v>
                      </c:pt>
                      <c:pt idx="786">
                        <c:v>9.5399999999999991</c:v>
                      </c:pt>
                      <c:pt idx="787">
                        <c:v>9.9499999999999993</c:v>
                      </c:pt>
                      <c:pt idx="788">
                        <c:v>9.91</c:v>
                      </c:pt>
                      <c:pt idx="789">
                        <c:v>9.85</c:v>
                      </c:pt>
                      <c:pt idx="790">
                        <c:v>9.93</c:v>
                      </c:pt>
                      <c:pt idx="791">
                        <c:v>9.84</c:v>
                      </c:pt>
                      <c:pt idx="792">
                        <c:v>9.85</c:v>
                      </c:pt>
                      <c:pt idx="793">
                        <c:v>10.130000000000001</c:v>
                      </c:pt>
                      <c:pt idx="794">
                        <c:v>10.07</c:v>
                      </c:pt>
                      <c:pt idx="795">
                        <c:v>10.24</c:v>
                      </c:pt>
                      <c:pt idx="796">
                        <c:v>10.210000000000001</c:v>
                      </c:pt>
                      <c:pt idx="797">
                        <c:v>10.210000000000001</c:v>
                      </c:pt>
                      <c:pt idx="798">
                        <c:v>10.45</c:v>
                      </c:pt>
                      <c:pt idx="799">
                        <c:v>10.55</c:v>
                      </c:pt>
                      <c:pt idx="800">
                        <c:v>10.82</c:v>
                      </c:pt>
                      <c:pt idx="801">
                        <c:v>11.04</c:v>
                      </c:pt>
                      <c:pt idx="802">
                        <c:v>11.42</c:v>
                      </c:pt>
                      <c:pt idx="803">
                        <c:v>11.34</c:v>
                      </c:pt>
                      <c:pt idx="804">
                        <c:v>11.64</c:v>
                      </c:pt>
                      <c:pt idx="805">
                        <c:v>11.59</c:v>
                      </c:pt>
                      <c:pt idx="806">
                        <c:v>11.16</c:v>
                      </c:pt>
                      <c:pt idx="807">
                        <c:v>11.39</c:v>
                      </c:pt>
                      <c:pt idx="808">
                        <c:v>11.62</c:v>
                      </c:pt>
                      <c:pt idx="809">
                        <c:v>11.55</c:v>
                      </c:pt>
                      <c:pt idx="810">
                        <c:v>11.06</c:v>
                      </c:pt>
                      <c:pt idx="811">
                        <c:v>11.29</c:v>
                      </c:pt>
                      <c:pt idx="812">
                        <c:v>11.28</c:v>
                      </c:pt>
                      <c:pt idx="813">
                        <c:v>11.58</c:v>
                      </c:pt>
                      <c:pt idx="814">
                        <c:v>11.8</c:v>
                      </c:pt>
                      <c:pt idx="815">
                        <c:v>11.71</c:v>
                      </c:pt>
                      <c:pt idx="816">
                        <c:v>11.86</c:v>
                      </c:pt>
                      <c:pt idx="817">
                        <c:v>11.83</c:v>
                      </c:pt>
                      <c:pt idx="818">
                        <c:v>11.95</c:v>
                      </c:pt>
                      <c:pt idx="819">
                        <c:v>11.97</c:v>
                      </c:pt>
                      <c:pt idx="820">
                        <c:v>11.92</c:v>
                      </c:pt>
                      <c:pt idx="821">
                        <c:v>11.28</c:v>
                      </c:pt>
                      <c:pt idx="822">
                        <c:v>11.19</c:v>
                      </c:pt>
                      <c:pt idx="823">
                        <c:v>11.41</c:v>
                      </c:pt>
                      <c:pt idx="824">
                        <c:v>11.54</c:v>
                      </c:pt>
                      <c:pt idx="825">
                        <c:v>11.58</c:v>
                      </c:pt>
                      <c:pt idx="826">
                        <c:v>11.76</c:v>
                      </c:pt>
                      <c:pt idx="827">
                        <c:v>11.86</c:v>
                      </c:pt>
                      <c:pt idx="828">
                        <c:v>11.79</c:v>
                      </c:pt>
                      <c:pt idx="829">
                        <c:v>11.94</c:v>
                      </c:pt>
                      <c:pt idx="830">
                        <c:v>11.97</c:v>
                      </c:pt>
                      <c:pt idx="831">
                        <c:v>12.38</c:v>
                      </c:pt>
                      <c:pt idx="832">
                        <c:v>12.34</c:v>
                      </c:pt>
                      <c:pt idx="833">
                        <c:v>12.28</c:v>
                      </c:pt>
                      <c:pt idx="834">
                        <c:v>12.17</c:v>
                      </c:pt>
                      <c:pt idx="835">
                        <c:v>12.44</c:v>
                      </c:pt>
                      <c:pt idx="836">
                        <c:v>12.19</c:v>
                      </c:pt>
                      <c:pt idx="837">
                        <c:v>11.95</c:v>
                      </c:pt>
                      <c:pt idx="838">
                        <c:v>11.84</c:v>
                      </c:pt>
                      <c:pt idx="839">
                        <c:v>12.23</c:v>
                      </c:pt>
                      <c:pt idx="840">
                        <c:v>12.18</c:v>
                      </c:pt>
                      <c:pt idx="841">
                        <c:v>12.12</c:v>
                      </c:pt>
                      <c:pt idx="842">
                        <c:v>11.58</c:v>
                      </c:pt>
                      <c:pt idx="843">
                        <c:v>11.59</c:v>
                      </c:pt>
                      <c:pt idx="844">
                        <c:v>11.96</c:v>
                      </c:pt>
                      <c:pt idx="845">
                        <c:v>12.11</c:v>
                      </c:pt>
                      <c:pt idx="846">
                        <c:v>12.24</c:v>
                      </c:pt>
                      <c:pt idx="847">
                        <c:v>12.26</c:v>
                      </c:pt>
                      <c:pt idx="848">
                        <c:v>12.36</c:v>
                      </c:pt>
                      <c:pt idx="849">
                        <c:v>12.46</c:v>
                      </c:pt>
                      <c:pt idx="850">
                        <c:v>12.34</c:v>
                      </c:pt>
                      <c:pt idx="851">
                        <c:v>12.76</c:v>
                      </c:pt>
                      <c:pt idx="852">
                        <c:v>12.65</c:v>
                      </c:pt>
                      <c:pt idx="853">
                        <c:v>12.35</c:v>
                      </c:pt>
                      <c:pt idx="854">
                        <c:v>12.4</c:v>
                      </c:pt>
                      <c:pt idx="855">
                        <c:v>12.31</c:v>
                      </c:pt>
                      <c:pt idx="856">
                        <c:v>12.07</c:v>
                      </c:pt>
                      <c:pt idx="857">
                        <c:v>12.43</c:v>
                      </c:pt>
                      <c:pt idx="858">
                        <c:v>12.25</c:v>
                      </c:pt>
                      <c:pt idx="859">
                        <c:v>11.93</c:v>
                      </c:pt>
                      <c:pt idx="860">
                        <c:v>11.84</c:v>
                      </c:pt>
                      <c:pt idx="861">
                        <c:v>11.48</c:v>
                      </c:pt>
                      <c:pt idx="862">
                        <c:v>11.96</c:v>
                      </c:pt>
                      <c:pt idx="863">
                        <c:v>11.4</c:v>
                      </c:pt>
                      <c:pt idx="864">
                        <c:v>11.49</c:v>
                      </c:pt>
                      <c:pt idx="865">
                        <c:v>11.53</c:v>
                      </c:pt>
                      <c:pt idx="866">
                        <c:v>11.36</c:v>
                      </c:pt>
                      <c:pt idx="867">
                        <c:v>11.66</c:v>
                      </c:pt>
                      <c:pt idx="868">
                        <c:v>11.61</c:v>
                      </c:pt>
                      <c:pt idx="869">
                        <c:v>12.02</c:v>
                      </c:pt>
                      <c:pt idx="870">
                        <c:v>11.98</c:v>
                      </c:pt>
                      <c:pt idx="871">
                        <c:v>12.14</c:v>
                      </c:pt>
                      <c:pt idx="872">
                        <c:v>11.92</c:v>
                      </c:pt>
                      <c:pt idx="873">
                        <c:v>11.89</c:v>
                      </c:pt>
                      <c:pt idx="874">
                        <c:v>12.02</c:v>
                      </c:pt>
                      <c:pt idx="875">
                        <c:v>12.05</c:v>
                      </c:pt>
                      <c:pt idx="876">
                        <c:v>12.15</c:v>
                      </c:pt>
                      <c:pt idx="877">
                        <c:v>11.92</c:v>
                      </c:pt>
                      <c:pt idx="878">
                        <c:v>11.84</c:v>
                      </c:pt>
                      <c:pt idx="879">
                        <c:v>12.01</c:v>
                      </c:pt>
                      <c:pt idx="880">
                        <c:v>11.92</c:v>
                      </c:pt>
                      <c:pt idx="881">
                        <c:v>11.9</c:v>
                      </c:pt>
                      <c:pt idx="882">
                        <c:v>11.58</c:v>
                      </c:pt>
                      <c:pt idx="883">
                        <c:v>11.89</c:v>
                      </c:pt>
                      <c:pt idx="884">
                        <c:v>11.9</c:v>
                      </c:pt>
                      <c:pt idx="885">
                        <c:v>11.89</c:v>
                      </c:pt>
                      <c:pt idx="886">
                        <c:v>11.65</c:v>
                      </c:pt>
                      <c:pt idx="887">
                        <c:v>11.87</c:v>
                      </c:pt>
                      <c:pt idx="888">
                        <c:v>11.67</c:v>
                      </c:pt>
                      <c:pt idx="889">
                        <c:v>11.57</c:v>
                      </c:pt>
                      <c:pt idx="890">
                        <c:v>11.61</c:v>
                      </c:pt>
                      <c:pt idx="891">
                        <c:v>11.59</c:v>
                      </c:pt>
                      <c:pt idx="892">
                        <c:v>11.67</c:v>
                      </c:pt>
                      <c:pt idx="893">
                        <c:v>11.74</c:v>
                      </c:pt>
                      <c:pt idx="894">
                        <c:v>11.55</c:v>
                      </c:pt>
                      <c:pt idx="895">
                        <c:v>11.62</c:v>
                      </c:pt>
                      <c:pt idx="896">
                        <c:v>11.41</c:v>
                      </c:pt>
                      <c:pt idx="897">
                        <c:v>11.54</c:v>
                      </c:pt>
                      <c:pt idx="898">
                        <c:v>11.71</c:v>
                      </c:pt>
                      <c:pt idx="899">
                        <c:v>11.73</c:v>
                      </c:pt>
                      <c:pt idx="900">
                        <c:v>11.68</c:v>
                      </c:pt>
                      <c:pt idx="901">
                        <c:v>11.79</c:v>
                      </c:pt>
                      <c:pt idx="902">
                        <c:v>11.75</c:v>
                      </c:pt>
                      <c:pt idx="903">
                        <c:v>11.7</c:v>
                      </c:pt>
                      <c:pt idx="904">
                        <c:v>11.71</c:v>
                      </c:pt>
                      <c:pt idx="905">
                        <c:v>11.68</c:v>
                      </c:pt>
                      <c:pt idx="906">
                        <c:v>11.92</c:v>
                      </c:pt>
                      <c:pt idx="907">
                        <c:v>12.14</c:v>
                      </c:pt>
                      <c:pt idx="908">
                        <c:v>12.16</c:v>
                      </c:pt>
                      <c:pt idx="909">
                        <c:v>12.42</c:v>
                      </c:pt>
                      <c:pt idx="910">
                        <c:v>12.35</c:v>
                      </c:pt>
                      <c:pt idx="911">
                        <c:v>12.35</c:v>
                      </c:pt>
                      <c:pt idx="912">
                        <c:v>12.18</c:v>
                      </c:pt>
                      <c:pt idx="913">
                        <c:v>12.31</c:v>
                      </c:pt>
                      <c:pt idx="914">
                        <c:v>12.37</c:v>
                      </c:pt>
                      <c:pt idx="915">
                        <c:v>12.12</c:v>
                      </c:pt>
                      <c:pt idx="916">
                        <c:v>12.27</c:v>
                      </c:pt>
                      <c:pt idx="917">
                        <c:v>12.24</c:v>
                      </c:pt>
                      <c:pt idx="918">
                        <c:v>11.89</c:v>
                      </c:pt>
                      <c:pt idx="919">
                        <c:v>11.5</c:v>
                      </c:pt>
                      <c:pt idx="920">
                        <c:v>11.57</c:v>
                      </c:pt>
                      <c:pt idx="921">
                        <c:v>11.36</c:v>
                      </c:pt>
                      <c:pt idx="922">
                        <c:v>11.64</c:v>
                      </c:pt>
                      <c:pt idx="923">
                        <c:v>11.58</c:v>
                      </c:pt>
                      <c:pt idx="924">
                        <c:v>11.5</c:v>
                      </c:pt>
                      <c:pt idx="925">
                        <c:v>11.7</c:v>
                      </c:pt>
                      <c:pt idx="926">
                        <c:v>11.81</c:v>
                      </c:pt>
                      <c:pt idx="927">
                        <c:v>11.68</c:v>
                      </c:pt>
                      <c:pt idx="928">
                        <c:v>11.18</c:v>
                      </c:pt>
                      <c:pt idx="929">
                        <c:v>11.31</c:v>
                      </c:pt>
                      <c:pt idx="930">
                        <c:v>11.08</c:v>
                      </c:pt>
                      <c:pt idx="931">
                        <c:v>11.19</c:v>
                      </c:pt>
                      <c:pt idx="932">
                        <c:v>11.28</c:v>
                      </c:pt>
                      <c:pt idx="933">
                        <c:v>11.31</c:v>
                      </c:pt>
                      <c:pt idx="934">
                        <c:v>11.32</c:v>
                      </c:pt>
                      <c:pt idx="935">
                        <c:v>11.55</c:v>
                      </c:pt>
                      <c:pt idx="936">
                        <c:v>11.59</c:v>
                      </c:pt>
                      <c:pt idx="937">
                        <c:v>11.66</c:v>
                      </c:pt>
                      <c:pt idx="938">
                        <c:v>11.73</c:v>
                      </c:pt>
                      <c:pt idx="939">
                        <c:v>11.88</c:v>
                      </c:pt>
                      <c:pt idx="940">
                        <c:v>11.66</c:v>
                      </c:pt>
                      <c:pt idx="941">
                        <c:v>11.87</c:v>
                      </c:pt>
                      <c:pt idx="942">
                        <c:v>11.84</c:v>
                      </c:pt>
                      <c:pt idx="943">
                        <c:v>11.91</c:v>
                      </c:pt>
                      <c:pt idx="944">
                        <c:v>11.94</c:v>
                      </c:pt>
                      <c:pt idx="945">
                        <c:v>11.98</c:v>
                      </c:pt>
                      <c:pt idx="946">
                        <c:v>11.99</c:v>
                      </c:pt>
                      <c:pt idx="947">
                        <c:v>12.11</c:v>
                      </c:pt>
                      <c:pt idx="948">
                        <c:v>12.35</c:v>
                      </c:pt>
                      <c:pt idx="949">
                        <c:v>12.37</c:v>
                      </c:pt>
                      <c:pt idx="950">
                        <c:v>12.41</c:v>
                      </c:pt>
                      <c:pt idx="951">
                        <c:v>12.55</c:v>
                      </c:pt>
                      <c:pt idx="952">
                        <c:v>12.65</c:v>
                      </c:pt>
                      <c:pt idx="953">
                        <c:v>12.61</c:v>
                      </c:pt>
                      <c:pt idx="954">
                        <c:v>12.61</c:v>
                      </c:pt>
                      <c:pt idx="955">
                        <c:v>12.76</c:v>
                      </c:pt>
                      <c:pt idx="956">
                        <c:v>12.91</c:v>
                      </c:pt>
                      <c:pt idx="957">
                        <c:v>12.84</c:v>
                      </c:pt>
                      <c:pt idx="958">
                        <c:v>12.73</c:v>
                      </c:pt>
                      <c:pt idx="959">
                        <c:v>12.79</c:v>
                      </c:pt>
                      <c:pt idx="960">
                        <c:v>12.9</c:v>
                      </c:pt>
                      <c:pt idx="961">
                        <c:v>12.91</c:v>
                      </c:pt>
                      <c:pt idx="962">
                        <c:v>12.96</c:v>
                      </c:pt>
                      <c:pt idx="963">
                        <c:v>12.98</c:v>
                      </c:pt>
                      <c:pt idx="964">
                        <c:v>13</c:v>
                      </c:pt>
                      <c:pt idx="965">
                        <c:v>12.91</c:v>
                      </c:pt>
                      <c:pt idx="966">
                        <c:v>12.94</c:v>
                      </c:pt>
                      <c:pt idx="967">
                        <c:v>13.04</c:v>
                      </c:pt>
                      <c:pt idx="968">
                        <c:v>13.17</c:v>
                      </c:pt>
                      <c:pt idx="969">
                        <c:v>13.31</c:v>
                      </c:pt>
                      <c:pt idx="970">
                        <c:v>13.26</c:v>
                      </c:pt>
                      <c:pt idx="971">
                        <c:v>13.37</c:v>
                      </c:pt>
                      <c:pt idx="972">
                        <c:v>13.42</c:v>
                      </c:pt>
                      <c:pt idx="973">
                        <c:v>13.47</c:v>
                      </c:pt>
                      <c:pt idx="974">
                        <c:v>13.48</c:v>
                      </c:pt>
                      <c:pt idx="975">
                        <c:v>13.83</c:v>
                      </c:pt>
                      <c:pt idx="976">
                        <c:v>13.77</c:v>
                      </c:pt>
                      <c:pt idx="977">
                        <c:v>13.27</c:v>
                      </c:pt>
                      <c:pt idx="978">
                        <c:v>13.4</c:v>
                      </c:pt>
                      <c:pt idx="979">
                        <c:v>13.58</c:v>
                      </c:pt>
                      <c:pt idx="980">
                        <c:v>13.5</c:v>
                      </c:pt>
                      <c:pt idx="981">
                        <c:v>13.57</c:v>
                      </c:pt>
                      <c:pt idx="982">
                        <c:v>13.61</c:v>
                      </c:pt>
                      <c:pt idx="983">
                        <c:v>13.4</c:v>
                      </c:pt>
                      <c:pt idx="984">
                        <c:v>12.95</c:v>
                      </c:pt>
                      <c:pt idx="985">
                        <c:v>13.13</c:v>
                      </c:pt>
                      <c:pt idx="986">
                        <c:v>13.43</c:v>
                      </c:pt>
                      <c:pt idx="987">
                        <c:v>13.11</c:v>
                      </c:pt>
                      <c:pt idx="988">
                        <c:v>13.36</c:v>
                      </c:pt>
                      <c:pt idx="989">
                        <c:v>13</c:v>
                      </c:pt>
                      <c:pt idx="990">
                        <c:v>12.92</c:v>
                      </c:pt>
                      <c:pt idx="991">
                        <c:v>12.38</c:v>
                      </c:pt>
                      <c:pt idx="992">
                        <c:v>12.24</c:v>
                      </c:pt>
                      <c:pt idx="993">
                        <c:v>12.92</c:v>
                      </c:pt>
                      <c:pt idx="994">
                        <c:v>12.87</c:v>
                      </c:pt>
                      <c:pt idx="995">
                        <c:v>13.02</c:v>
                      </c:pt>
                      <c:pt idx="996">
                        <c:v>12.78</c:v>
                      </c:pt>
                      <c:pt idx="997">
                        <c:v>12.45</c:v>
                      </c:pt>
                      <c:pt idx="998">
                        <c:v>12.46</c:v>
                      </c:pt>
                      <c:pt idx="999">
                        <c:v>12.1</c:v>
                      </c:pt>
                      <c:pt idx="1000">
                        <c:v>12.12</c:v>
                      </c:pt>
                      <c:pt idx="1001">
                        <c:v>11.56</c:v>
                      </c:pt>
                      <c:pt idx="1002">
                        <c:v>11.97</c:v>
                      </c:pt>
                      <c:pt idx="1003">
                        <c:v>11.62</c:v>
                      </c:pt>
                      <c:pt idx="1004">
                        <c:v>11.73</c:v>
                      </c:pt>
                      <c:pt idx="1005">
                        <c:v>11.65</c:v>
                      </c:pt>
                      <c:pt idx="1006">
                        <c:v>12.18</c:v>
                      </c:pt>
                      <c:pt idx="1007">
                        <c:v>11.91</c:v>
                      </c:pt>
                      <c:pt idx="1008">
                        <c:v>11.66</c:v>
                      </c:pt>
                      <c:pt idx="1009">
                        <c:v>12.02</c:v>
                      </c:pt>
                      <c:pt idx="1010">
                        <c:v>11.96</c:v>
                      </c:pt>
                      <c:pt idx="1011">
                        <c:v>11.48</c:v>
                      </c:pt>
                      <c:pt idx="1012">
                        <c:v>11.25</c:v>
                      </c:pt>
                      <c:pt idx="1013">
                        <c:v>11.49</c:v>
                      </c:pt>
                      <c:pt idx="1014">
                        <c:v>11.36</c:v>
                      </c:pt>
                      <c:pt idx="1015">
                        <c:v>11.74</c:v>
                      </c:pt>
                      <c:pt idx="1016">
                        <c:v>11.77</c:v>
                      </c:pt>
                      <c:pt idx="1017">
                        <c:v>11.72</c:v>
                      </c:pt>
                      <c:pt idx="1018">
                        <c:v>12</c:v>
                      </c:pt>
                      <c:pt idx="1019">
                        <c:v>12.01</c:v>
                      </c:pt>
                      <c:pt idx="1020">
                        <c:v>11.99</c:v>
                      </c:pt>
                      <c:pt idx="1021">
                        <c:v>12.03</c:v>
                      </c:pt>
                      <c:pt idx="1022">
                        <c:v>12.01</c:v>
                      </c:pt>
                      <c:pt idx="1023">
                        <c:v>11.82</c:v>
                      </c:pt>
                      <c:pt idx="1024">
                        <c:v>11.77</c:v>
                      </c:pt>
                      <c:pt idx="1025">
                        <c:v>11.56</c:v>
                      </c:pt>
                      <c:pt idx="1026">
                        <c:v>11.87</c:v>
                      </c:pt>
                      <c:pt idx="1027">
                        <c:v>11.76</c:v>
                      </c:pt>
                      <c:pt idx="1028">
                        <c:v>11.34</c:v>
                      </c:pt>
                      <c:pt idx="1029">
                        <c:v>11.2</c:v>
                      </c:pt>
                      <c:pt idx="1030">
                        <c:v>11.1</c:v>
                      </c:pt>
                      <c:pt idx="1031">
                        <c:v>10.97</c:v>
                      </c:pt>
                      <c:pt idx="1032">
                        <c:v>11.03</c:v>
                      </c:pt>
                      <c:pt idx="1033">
                        <c:v>11.52</c:v>
                      </c:pt>
                      <c:pt idx="1034">
                        <c:v>11.61</c:v>
                      </c:pt>
                      <c:pt idx="1035">
                        <c:v>11.77</c:v>
                      </c:pt>
                      <c:pt idx="1036">
                        <c:v>11.79</c:v>
                      </c:pt>
                      <c:pt idx="1037">
                        <c:v>12.08</c:v>
                      </c:pt>
                      <c:pt idx="1038">
                        <c:v>11.99</c:v>
                      </c:pt>
                      <c:pt idx="1039">
                        <c:v>11.97</c:v>
                      </c:pt>
                      <c:pt idx="1040">
                        <c:v>11.46</c:v>
                      </c:pt>
                      <c:pt idx="1041">
                        <c:v>11.45</c:v>
                      </c:pt>
                      <c:pt idx="1042">
                        <c:v>11.58</c:v>
                      </c:pt>
                      <c:pt idx="1043">
                        <c:v>11.39</c:v>
                      </c:pt>
                      <c:pt idx="1044">
                        <c:v>11.72</c:v>
                      </c:pt>
                      <c:pt idx="1045">
                        <c:v>11.81</c:v>
                      </c:pt>
                      <c:pt idx="1046">
                        <c:v>11.97</c:v>
                      </c:pt>
                      <c:pt idx="1047">
                        <c:v>12.01</c:v>
                      </c:pt>
                      <c:pt idx="1048">
                        <c:v>11.9</c:v>
                      </c:pt>
                      <c:pt idx="1049">
                        <c:v>11.94</c:v>
                      </c:pt>
                      <c:pt idx="1050">
                        <c:v>11.93</c:v>
                      </c:pt>
                      <c:pt idx="1051">
                        <c:v>12.23</c:v>
                      </c:pt>
                      <c:pt idx="1052">
                        <c:v>12.09</c:v>
                      </c:pt>
                      <c:pt idx="1053">
                        <c:v>12.14</c:v>
                      </c:pt>
                      <c:pt idx="1054">
                        <c:v>12.09</c:v>
                      </c:pt>
                      <c:pt idx="1055">
                        <c:v>11.99</c:v>
                      </c:pt>
                      <c:pt idx="1056">
                        <c:v>12.05</c:v>
                      </c:pt>
                      <c:pt idx="1057">
                        <c:v>11.95</c:v>
                      </c:pt>
                      <c:pt idx="1058">
                        <c:v>11.53</c:v>
                      </c:pt>
                      <c:pt idx="1059">
                        <c:v>11.45</c:v>
                      </c:pt>
                      <c:pt idx="1060">
                        <c:v>11.41</c:v>
                      </c:pt>
                      <c:pt idx="1061">
                        <c:v>11.38</c:v>
                      </c:pt>
                      <c:pt idx="1062">
                        <c:v>11.47</c:v>
                      </c:pt>
                      <c:pt idx="1063">
                        <c:v>11.52</c:v>
                      </c:pt>
                      <c:pt idx="1064">
                        <c:v>11.25</c:v>
                      </c:pt>
                      <c:pt idx="1065">
                        <c:v>11.22</c:v>
                      </c:pt>
                      <c:pt idx="1066">
                        <c:v>11.15</c:v>
                      </c:pt>
                      <c:pt idx="1067">
                        <c:v>10.96</c:v>
                      </c:pt>
                      <c:pt idx="1068">
                        <c:v>10.99</c:v>
                      </c:pt>
                      <c:pt idx="1069">
                        <c:v>10.9</c:v>
                      </c:pt>
                      <c:pt idx="1070">
                        <c:v>11.14</c:v>
                      </c:pt>
                      <c:pt idx="1071">
                        <c:v>10.9</c:v>
                      </c:pt>
                      <c:pt idx="1072">
                        <c:v>11</c:v>
                      </c:pt>
                      <c:pt idx="1073">
                        <c:v>11.42</c:v>
                      </c:pt>
                      <c:pt idx="1074">
                        <c:v>11.54</c:v>
                      </c:pt>
                      <c:pt idx="1075">
                        <c:v>11.78</c:v>
                      </c:pt>
                      <c:pt idx="1076">
                        <c:v>11.51</c:v>
                      </c:pt>
                      <c:pt idx="1077">
                        <c:v>11.62</c:v>
                      </c:pt>
                      <c:pt idx="1078">
                        <c:v>11.77</c:v>
                      </c:pt>
                      <c:pt idx="1079">
                        <c:v>11.79</c:v>
                      </c:pt>
                      <c:pt idx="1080">
                        <c:v>12.04</c:v>
                      </c:pt>
                      <c:pt idx="1081">
                        <c:v>11.93</c:v>
                      </c:pt>
                      <c:pt idx="1082">
                        <c:v>11.97</c:v>
                      </c:pt>
                      <c:pt idx="1083">
                        <c:v>11.94</c:v>
                      </c:pt>
                      <c:pt idx="1084">
                        <c:v>11.85</c:v>
                      </c:pt>
                      <c:pt idx="1085">
                        <c:v>12.07</c:v>
                      </c:pt>
                      <c:pt idx="1086">
                        <c:v>11.97</c:v>
                      </c:pt>
                      <c:pt idx="1087">
                        <c:v>11.77</c:v>
                      </c:pt>
                      <c:pt idx="1088">
                        <c:v>11.54</c:v>
                      </c:pt>
                      <c:pt idx="1089">
                        <c:v>11.85</c:v>
                      </c:pt>
                      <c:pt idx="1090">
                        <c:v>11.72</c:v>
                      </c:pt>
                      <c:pt idx="1091">
                        <c:v>11.75</c:v>
                      </c:pt>
                      <c:pt idx="1092">
                        <c:v>11.66</c:v>
                      </c:pt>
                      <c:pt idx="1093">
                        <c:v>11.64</c:v>
                      </c:pt>
                      <c:pt idx="1094">
                        <c:v>11.76</c:v>
                      </c:pt>
                      <c:pt idx="1095">
                        <c:v>11.68</c:v>
                      </c:pt>
                      <c:pt idx="1096">
                        <c:v>11.95</c:v>
                      </c:pt>
                      <c:pt idx="1097">
                        <c:v>11.94</c:v>
                      </c:pt>
                      <c:pt idx="1098">
                        <c:v>11.89</c:v>
                      </c:pt>
                      <c:pt idx="1099">
                        <c:v>11.92</c:v>
                      </c:pt>
                      <c:pt idx="1100">
                        <c:v>11.91</c:v>
                      </c:pt>
                      <c:pt idx="1101">
                        <c:v>12.04</c:v>
                      </c:pt>
                      <c:pt idx="1102">
                        <c:v>12.05</c:v>
                      </c:pt>
                      <c:pt idx="1103">
                        <c:v>11.84</c:v>
                      </c:pt>
                      <c:pt idx="1104">
                        <c:v>11.64</c:v>
                      </c:pt>
                      <c:pt idx="1105">
                        <c:v>11.9</c:v>
                      </c:pt>
                      <c:pt idx="1106">
                        <c:v>11.73</c:v>
                      </c:pt>
                      <c:pt idx="1107">
                        <c:v>11.85</c:v>
                      </c:pt>
                      <c:pt idx="1108">
                        <c:v>11.85</c:v>
                      </c:pt>
                      <c:pt idx="1109">
                        <c:v>11.84</c:v>
                      </c:pt>
                      <c:pt idx="1110">
                        <c:v>11.8</c:v>
                      </c:pt>
                      <c:pt idx="1111">
                        <c:v>11.82</c:v>
                      </c:pt>
                      <c:pt idx="1112">
                        <c:v>11.83</c:v>
                      </c:pt>
                      <c:pt idx="1113">
                        <c:v>11.82</c:v>
                      </c:pt>
                      <c:pt idx="1114">
                        <c:v>11.81</c:v>
                      </c:pt>
                      <c:pt idx="1115">
                        <c:v>11.81</c:v>
                      </c:pt>
                      <c:pt idx="1116">
                        <c:v>11.84</c:v>
                      </c:pt>
                      <c:pt idx="1117">
                        <c:v>11.96</c:v>
                      </c:pt>
                      <c:pt idx="1118">
                        <c:v>12.36</c:v>
                      </c:pt>
                      <c:pt idx="1119">
                        <c:v>12.64</c:v>
                      </c:pt>
                      <c:pt idx="1120">
                        <c:v>12.54</c:v>
                      </c:pt>
                      <c:pt idx="1121">
                        <c:v>12.31</c:v>
                      </c:pt>
                      <c:pt idx="1122">
                        <c:v>12.44</c:v>
                      </c:pt>
                      <c:pt idx="1123">
                        <c:v>12.32</c:v>
                      </c:pt>
                      <c:pt idx="1124">
                        <c:v>12.12</c:v>
                      </c:pt>
                      <c:pt idx="1125">
                        <c:v>12.17</c:v>
                      </c:pt>
                      <c:pt idx="1126">
                        <c:v>11.97</c:v>
                      </c:pt>
                      <c:pt idx="1127">
                        <c:v>11.89</c:v>
                      </c:pt>
                      <c:pt idx="1128">
                        <c:v>12.05</c:v>
                      </c:pt>
                      <c:pt idx="1129">
                        <c:v>12.05</c:v>
                      </c:pt>
                      <c:pt idx="1130">
                        <c:v>11.88</c:v>
                      </c:pt>
                      <c:pt idx="1131">
                        <c:v>11.69</c:v>
                      </c:pt>
                      <c:pt idx="1132">
                        <c:v>11.87</c:v>
                      </c:pt>
                      <c:pt idx="1133">
                        <c:v>11.7</c:v>
                      </c:pt>
                      <c:pt idx="1134">
                        <c:v>11.79</c:v>
                      </c:pt>
                      <c:pt idx="1135">
                        <c:v>11.73</c:v>
                      </c:pt>
                      <c:pt idx="1136">
                        <c:v>11.97</c:v>
                      </c:pt>
                      <c:pt idx="1137">
                        <c:v>12.27</c:v>
                      </c:pt>
                      <c:pt idx="1138">
                        <c:v>12.31</c:v>
                      </c:pt>
                      <c:pt idx="1139">
                        <c:v>12.29</c:v>
                      </c:pt>
                      <c:pt idx="1140">
                        <c:v>12.31</c:v>
                      </c:pt>
                      <c:pt idx="1141">
                        <c:v>12.51</c:v>
                      </c:pt>
                      <c:pt idx="1142">
                        <c:v>12.67</c:v>
                      </c:pt>
                      <c:pt idx="1143">
                        <c:v>12.78</c:v>
                      </c:pt>
                      <c:pt idx="1144">
                        <c:v>12.77</c:v>
                      </c:pt>
                      <c:pt idx="1145">
                        <c:v>12.66</c:v>
                      </c:pt>
                      <c:pt idx="1146">
                        <c:v>12.56</c:v>
                      </c:pt>
                      <c:pt idx="1147">
                        <c:v>12.57</c:v>
                      </c:pt>
                      <c:pt idx="1148">
                        <c:v>12.6</c:v>
                      </c:pt>
                      <c:pt idx="1149">
                        <c:v>12.61</c:v>
                      </c:pt>
                      <c:pt idx="1150">
                        <c:v>12.82</c:v>
                      </c:pt>
                      <c:pt idx="1151">
                        <c:v>12.97</c:v>
                      </c:pt>
                      <c:pt idx="1152">
                        <c:v>12.87</c:v>
                      </c:pt>
                      <c:pt idx="1153">
                        <c:v>12.99</c:v>
                      </c:pt>
                      <c:pt idx="1154">
                        <c:v>12.99</c:v>
                      </c:pt>
                      <c:pt idx="1155">
                        <c:v>12.96</c:v>
                      </c:pt>
                      <c:pt idx="1156">
                        <c:v>12.92</c:v>
                      </c:pt>
                      <c:pt idx="1157">
                        <c:v>12.94</c:v>
                      </c:pt>
                      <c:pt idx="1158">
                        <c:v>13.22</c:v>
                      </c:pt>
                      <c:pt idx="1159">
                        <c:v>13.2</c:v>
                      </c:pt>
                      <c:pt idx="1160">
                        <c:v>13.36</c:v>
                      </c:pt>
                      <c:pt idx="1161">
                        <c:v>13.27</c:v>
                      </c:pt>
                      <c:pt idx="1162">
                        <c:v>13.15</c:v>
                      </c:pt>
                      <c:pt idx="1163">
                        <c:v>13.12</c:v>
                      </c:pt>
                      <c:pt idx="1164">
                        <c:v>13.17</c:v>
                      </c:pt>
                      <c:pt idx="1165">
                        <c:v>13.4</c:v>
                      </c:pt>
                      <c:pt idx="1166">
                        <c:v>13.35</c:v>
                      </c:pt>
                      <c:pt idx="1167">
                        <c:v>13.56</c:v>
                      </c:pt>
                      <c:pt idx="1168">
                        <c:v>13.48</c:v>
                      </c:pt>
                      <c:pt idx="1169">
                        <c:v>13.18</c:v>
                      </c:pt>
                      <c:pt idx="1170">
                        <c:v>13.25</c:v>
                      </c:pt>
                      <c:pt idx="1171">
                        <c:v>13.35</c:v>
                      </c:pt>
                      <c:pt idx="1172">
                        <c:v>13.34</c:v>
                      </c:pt>
                      <c:pt idx="1173">
                        <c:v>13.31</c:v>
                      </c:pt>
                      <c:pt idx="1174">
                        <c:v>13.3</c:v>
                      </c:pt>
                      <c:pt idx="1175">
                        <c:v>13.42</c:v>
                      </c:pt>
                      <c:pt idx="1176">
                        <c:v>13.18</c:v>
                      </c:pt>
                      <c:pt idx="1177">
                        <c:v>13.3</c:v>
                      </c:pt>
                      <c:pt idx="1178">
                        <c:v>13.58</c:v>
                      </c:pt>
                      <c:pt idx="1179">
                        <c:v>13.47</c:v>
                      </c:pt>
                      <c:pt idx="1180">
                        <c:v>13.48</c:v>
                      </c:pt>
                      <c:pt idx="1181">
                        <c:v>13.47</c:v>
                      </c:pt>
                      <c:pt idx="1182">
                        <c:v>13.67</c:v>
                      </c:pt>
                      <c:pt idx="1183">
                        <c:v>13.77</c:v>
                      </c:pt>
                      <c:pt idx="1184">
                        <c:v>13.67</c:v>
                      </c:pt>
                      <c:pt idx="1185">
                        <c:v>13.67</c:v>
                      </c:pt>
                      <c:pt idx="1186">
                        <c:v>13.86</c:v>
                      </c:pt>
                      <c:pt idx="1187">
                        <c:v>13.86</c:v>
                      </c:pt>
                      <c:pt idx="1188">
                        <c:v>13.84</c:v>
                      </c:pt>
                      <c:pt idx="1189">
                        <c:v>13.92</c:v>
                      </c:pt>
                      <c:pt idx="1190">
                        <c:v>13.9</c:v>
                      </c:pt>
                      <c:pt idx="1191">
                        <c:v>13.93</c:v>
                      </c:pt>
                      <c:pt idx="1192">
                        <c:v>13.51</c:v>
                      </c:pt>
                      <c:pt idx="1193">
                        <c:v>13.45</c:v>
                      </c:pt>
                      <c:pt idx="1194">
                        <c:v>13.42</c:v>
                      </c:pt>
                      <c:pt idx="1195">
                        <c:v>13.6</c:v>
                      </c:pt>
                      <c:pt idx="1196">
                        <c:v>13.67</c:v>
                      </c:pt>
                      <c:pt idx="1197">
                        <c:v>13.38</c:v>
                      </c:pt>
                      <c:pt idx="1198">
                        <c:v>13.3</c:v>
                      </c:pt>
                      <c:pt idx="1199">
                        <c:v>13.57</c:v>
                      </c:pt>
                      <c:pt idx="1200">
                        <c:v>13.4</c:v>
                      </c:pt>
                      <c:pt idx="1201">
                        <c:v>13.31</c:v>
                      </c:pt>
                      <c:pt idx="1202">
                        <c:v>13.6</c:v>
                      </c:pt>
                      <c:pt idx="1203">
                        <c:v>13.6</c:v>
                      </c:pt>
                      <c:pt idx="1204">
                        <c:v>13.33</c:v>
                      </c:pt>
                      <c:pt idx="1205">
                        <c:v>13.42</c:v>
                      </c:pt>
                      <c:pt idx="1206">
                        <c:v>13.3</c:v>
                      </c:pt>
                      <c:pt idx="1207">
                        <c:v>13.14</c:v>
                      </c:pt>
                      <c:pt idx="1208">
                        <c:v>12.9</c:v>
                      </c:pt>
                      <c:pt idx="1209">
                        <c:v>13.05</c:v>
                      </c:pt>
                      <c:pt idx="1210">
                        <c:v>13.2</c:v>
                      </c:pt>
                      <c:pt idx="1211">
                        <c:v>13.26</c:v>
                      </c:pt>
                      <c:pt idx="1212">
                        <c:v>13.19</c:v>
                      </c:pt>
                      <c:pt idx="1213">
                        <c:v>13.15</c:v>
                      </c:pt>
                      <c:pt idx="1214">
                        <c:v>13.22</c:v>
                      </c:pt>
                      <c:pt idx="1215">
                        <c:v>13.25</c:v>
                      </c:pt>
                      <c:pt idx="1216">
                        <c:v>13.21</c:v>
                      </c:pt>
                      <c:pt idx="1217">
                        <c:v>13.24</c:v>
                      </c:pt>
                      <c:pt idx="1218">
                        <c:v>13.34</c:v>
                      </c:pt>
                      <c:pt idx="1219">
                        <c:v>13.3</c:v>
                      </c:pt>
                      <c:pt idx="1220">
                        <c:v>13.41</c:v>
                      </c:pt>
                      <c:pt idx="1221">
                        <c:v>13.39</c:v>
                      </c:pt>
                      <c:pt idx="1222">
                        <c:v>13.38</c:v>
                      </c:pt>
                      <c:pt idx="1223">
                        <c:v>13.54</c:v>
                      </c:pt>
                      <c:pt idx="1224">
                        <c:v>13.47</c:v>
                      </c:pt>
                      <c:pt idx="1225">
                        <c:v>13.35</c:v>
                      </c:pt>
                      <c:pt idx="1226">
                        <c:v>13.35</c:v>
                      </c:pt>
                      <c:pt idx="1227">
                        <c:v>13.3</c:v>
                      </c:pt>
                      <c:pt idx="1228">
                        <c:v>13.2</c:v>
                      </c:pt>
                      <c:pt idx="1229">
                        <c:v>13.08</c:v>
                      </c:pt>
                      <c:pt idx="1230">
                        <c:v>13.09</c:v>
                      </c:pt>
                      <c:pt idx="1231">
                        <c:v>12.91</c:v>
                      </c:pt>
                      <c:pt idx="1232">
                        <c:v>12.95</c:v>
                      </c:pt>
                      <c:pt idx="1233">
                        <c:v>12.99</c:v>
                      </c:pt>
                      <c:pt idx="1234">
                        <c:v>13.06</c:v>
                      </c:pt>
                      <c:pt idx="1235">
                        <c:v>13.04</c:v>
                      </c:pt>
                      <c:pt idx="1236">
                        <c:v>13.13</c:v>
                      </c:pt>
                      <c:pt idx="1237">
                        <c:v>13.21</c:v>
                      </c:pt>
                      <c:pt idx="1238">
                        <c:v>13.31</c:v>
                      </c:pt>
                      <c:pt idx="1239">
                        <c:v>13.29</c:v>
                      </c:pt>
                      <c:pt idx="1240">
                        <c:v>13.23</c:v>
                      </c:pt>
                      <c:pt idx="1241">
                        <c:v>13.29</c:v>
                      </c:pt>
                      <c:pt idx="1242">
                        <c:v>13.17</c:v>
                      </c:pt>
                      <c:pt idx="1243">
                        <c:v>13</c:v>
                      </c:pt>
                      <c:pt idx="1244">
                        <c:v>13.07</c:v>
                      </c:pt>
                      <c:pt idx="1245">
                        <c:v>13.04</c:v>
                      </c:pt>
                      <c:pt idx="1246">
                        <c:v>13.16</c:v>
                      </c:pt>
                      <c:pt idx="1247">
                        <c:v>12.98</c:v>
                      </c:pt>
                      <c:pt idx="1248">
                        <c:v>12.98</c:v>
                      </c:pt>
                      <c:pt idx="1249">
                        <c:v>12.79</c:v>
                      </c:pt>
                      <c:pt idx="1250">
                        <c:v>12.78</c:v>
                      </c:pt>
                      <c:pt idx="1251">
                        <c:v>12.87</c:v>
                      </c:pt>
                      <c:pt idx="1252">
                        <c:v>12.93</c:v>
                      </c:pt>
                      <c:pt idx="1253">
                        <c:v>12.93</c:v>
                      </c:pt>
                      <c:pt idx="1254">
                        <c:v>12.75</c:v>
                      </c:pt>
                      <c:pt idx="1255">
                        <c:v>12.57</c:v>
                      </c:pt>
                      <c:pt idx="1256">
                        <c:v>12.56</c:v>
                      </c:pt>
                      <c:pt idx="1257">
                        <c:v>12.57</c:v>
                      </c:pt>
                      <c:pt idx="1258">
                        <c:v>12.63</c:v>
                      </c:pt>
                      <c:pt idx="1259">
                        <c:v>12.72</c:v>
                      </c:pt>
                      <c:pt idx="1260">
                        <c:v>12.85</c:v>
                      </c:pt>
                      <c:pt idx="1261">
                        <c:v>12.42</c:v>
                      </c:pt>
                      <c:pt idx="1262">
                        <c:v>12.43</c:v>
                      </c:pt>
                      <c:pt idx="1263">
                        <c:v>12.35</c:v>
                      </c:pt>
                      <c:pt idx="1264">
                        <c:v>12.11</c:v>
                      </c:pt>
                      <c:pt idx="1265">
                        <c:v>12.08</c:v>
                      </c:pt>
                      <c:pt idx="1266">
                        <c:v>11.97</c:v>
                      </c:pt>
                      <c:pt idx="1267">
                        <c:v>12.11</c:v>
                      </c:pt>
                      <c:pt idx="1268">
                        <c:v>12.03</c:v>
                      </c:pt>
                      <c:pt idx="1269">
                        <c:v>12.15</c:v>
                      </c:pt>
                      <c:pt idx="1270">
                        <c:v>12.21</c:v>
                      </c:pt>
                      <c:pt idx="1271">
                        <c:v>11.95</c:v>
                      </c:pt>
                      <c:pt idx="1272">
                        <c:v>12.01</c:v>
                      </c:pt>
                      <c:pt idx="1273">
                        <c:v>12.08</c:v>
                      </c:pt>
                      <c:pt idx="1274">
                        <c:v>12.07</c:v>
                      </c:pt>
                      <c:pt idx="1275">
                        <c:v>12.24</c:v>
                      </c:pt>
                      <c:pt idx="1276">
                        <c:v>12.17</c:v>
                      </c:pt>
                      <c:pt idx="1277">
                        <c:v>12.05</c:v>
                      </c:pt>
                      <c:pt idx="1278">
                        <c:v>11.97</c:v>
                      </c:pt>
                      <c:pt idx="1279">
                        <c:v>12.09</c:v>
                      </c:pt>
                      <c:pt idx="1280">
                        <c:v>12.15</c:v>
                      </c:pt>
                      <c:pt idx="1281">
                        <c:v>12.4</c:v>
                      </c:pt>
                      <c:pt idx="1282">
                        <c:v>12.45</c:v>
                      </c:pt>
                      <c:pt idx="1283">
                        <c:v>12.68</c:v>
                      </c:pt>
                      <c:pt idx="1284">
                        <c:v>12.57</c:v>
                      </c:pt>
                      <c:pt idx="1285">
                        <c:v>12.5</c:v>
                      </c:pt>
                      <c:pt idx="1286">
                        <c:v>12.7</c:v>
                      </c:pt>
                      <c:pt idx="1287">
                        <c:v>12.54</c:v>
                      </c:pt>
                      <c:pt idx="1288">
                        <c:v>12.2</c:v>
                      </c:pt>
                      <c:pt idx="1289">
                        <c:v>12.15</c:v>
                      </c:pt>
                      <c:pt idx="1290">
                        <c:v>12.16</c:v>
                      </c:pt>
                      <c:pt idx="1291">
                        <c:v>12.07</c:v>
                      </c:pt>
                      <c:pt idx="1292">
                        <c:v>12.05</c:v>
                      </c:pt>
                      <c:pt idx="1293">
                        <c:v>11.88</c:v>
                      </c:pt>
                      <c:pt idx="1294">
                        <c:v>12.03</c:v>
                      </c:pt>
                      <c:pt idx="1295">
                        <c:v>12.17</c:v>
                      </c:pt>
                      <c:pt idx="1296">
                        <c:v>12.46</c:v>
                      </c:pt>
                      <c:pt idx="1297">
                        <c:v>12.43</c:v>
                      </c:pt>
                      <c:pt idx="1298">
                        <c:v>12.34</c:v>
                      </c:pt>
                      <c:pt idx="1299">
                        <c:v>12.32</c:v>
                      </c:pt>
                      <c:pt idx="1300">
                        <c:v>12.03</c:v>
                      </c:pt>
                      <c:pt idx="1301">
                        <c:v>12.04</c:v>
                      </c:pt>
                      <c:pt idx="1302">
                        <c:v>12</c:v>
                      </c:pt>
                      <c:pt idx="1303">
                        <c:v>11.97</c:v>
                      </c:pt>
                      <c:pt idx="1304">
                        <c:v>11.64</c:v>
                      </c:pt>
                      <c:pt idx="1305">
                        <c:v>11.7</c:v>
                      </c:pt>
                      <c:pt idx="1306">
                        <c:v>11.11</c:v>
                      </c:pt>
                      <c:pt idx="1307">
                        <c:v>10.89</c:v>
                      </c:pt>
                      <c:pt idx="1308">
                        <c:v>9.86</c:v>
                      </c:pt>
                      <c:pt idx="1309">
                        <c:v>10.63</c:v>
                      </c:pt>
                      <c:pt idx="1310">
                        <c:v>9.89</c:v>
                      </c:pt>
                      <c:pt idx="1311">
                        <c:v>10.44</c:v>
                      </c:pt>
                      <c:pt idx="1312">
                        <c:v>10.37</c:v>
                      </c:pt>
                      <c:pt idx="1313">
                        <c:v>10.7</c:v>
                      </c:pt>
                      <c:pt idx="1314">
                        <c:v>10.49</c:v>
                      </c:pt>
                      <c:pt idx="1315">
                        <c:v>10.55</c:v>
                      </c:pt>
                      <c:pt idx="1316">
                        <c:v>10.039999999999999</c:v>
                      </c:pt>
                      <c:pt idx="1317">
                        <c:v>9.84</c:v>
                      </c:pt>
                      <c:pt idx="1318">
                        <c:v>9.7200000000000006</c:v>
                      </c:pt>
                      <c:pt idx="1319">
                        <c:v>10.029999999999999</c:v>
                      </c:pt>
                      <c:pt idx="1320">
                        <c:v>10.3</c:v>
                      </c:pt>
                      <c:pt idx="1321">
                        <c:v>10.27</c:v>
                      </c:pt>
                      <c:pt idx="1322">
                        <c:v>10.36</c:v>
                      </c:pt>
                      <c:pt idx="1323">
                        <c:v>10.79</c:v>
                      </c:pt>
                      <c:pt idx="1324">
                        <c:v>10.72</c:v>
                      </c:pt>
                      <c:pt idx="1325">
                        <c:v>10.85</c:v>
                      </c:pt>
                      <c:pt idx="1326">
                        <c:v>10.61</c:v>
                      </c:pt>
                      <c:pt idx="1327">
                        <c:v>10.17</c:v>
                      </c:pt>
                      <c:pt idx="1328">
                        <c:v>9.99</c:v>
                      </c:pt>
                      <c:pt idx="1329">
                        <c:v>10.47</c:v>
                      </c:pt>
                      <c:pt idx="1330">
                        <c:v>10.25</c:v>
                      </c:pt>
                      <c:pt idx="1331">
                        <c:v>9.92</c:v>
                      </c:pt>
                      <c:pt idx="1332">
                        <c:v>10.029999999999999</c:v>
                      </c:pt>
                      <c:pt idx="1333">
                        <c:v>10.1</c:v>
                      </c:pt>
                      <c:pt idx="1334">
                        <c:v>10.220000000000001</c:v>
                      </c:pt>
                      <c:pt idx="1335">
                        <c:v>10.48</c:v>
                      </c:pt>
                      <c:pt idx="1336">
                        <c:v>10.46</c:v>
                      </c:pt>
                      <c:pt idx="1337">
                        <c:v>10.19</c:v>
                      </c:pt>
                      <c:pt idx="1338">
                        <c:v>10.16</c:v>
                      </c:pt>
                      <c:pt idx="1339">
                        <c:v>9.65</c:v>
                      </c:pt>
                      <c:pt idx="1340">
                        <c:v>9.3800000000000008</c:v>
                      </c:pt>
                      <c:pt idx="1341">
                        <c:v>9.4700000000000006</c:v>
                      </c:pt>
                      <c:pt idx="1342">
                        <c:v>9.9</c:v>
                      </c:pt>
                      <c:pt idx="1343">
                        <c:v>9.9499999999999993</c:v>
                      </c:pt>
                      <c:pt idx="1344">
                        <c:v>9.65</c:v>
                      </c:pt>
                      <c:pt idx="1345">
                        <c:v>9.93</c:v>
                      </c:pt>
                      <c:pt idx="1346">
                        <c:v>9.58</c:v>
                      </c:pt>
                      <c:pt idx="1347">
                        <c:v>9.15</c:v>
                      </c:pt>
                      <c:pt idx="1348">
                        <c:v>9.52</c:v>
                      </c:pt>
                      <c:pt idx="1349">
                        <c:v>9.65</c:v>
                      </c:pt>
                      <c:pt idx="1350">
                        <c:v>9.9499999999999993</c:v>
                      </c:pt>
                      <c:pt idx="1351">
                        <c:v>9.6</c:v>
                      </c:pt>
                      <c:pt idx="1352">
                        <c:v>10.09</c:v>
                      </c:pt>
                      <c:pt idx="1353">
                        <c:v>10.08</c:v>
                      </c:pt>
                      <c:pt idx="1354">
                        <c:v>10.33</c:v>
                      </c:pt>
                      <c:pt idx="1355">
                        <c:v>10.1</c:v>
                      </c:pt>
                      <c:pt idx="1356">
                        <c:v>10.220000000000001</c:v>
                      </c:pt>
                      <c:pt idx="1357">
                        <c:v>9.9</c:v>
                      </c:pt>
                      <c:pt idx="1358">
                        <c:v>10.38</c:v>
                      </c:pt>
                      <c:pt idx="1359">
                        <c:v>10.23</c:v>
                      </c:pt>
                      <c:pt idx="1360">
                        <c:v>10.38</c:v>
                      </c:pt>
                      <c:pt idx="1361">
                        <c:v>10.65</c:v>
                      </c:pt>
                      <c:pt idx="1362">
                        <c:v>10.89</c:v>
                      </c:pt>
                      <c:pt idx="1363">
                        <c:v>10.56</c:v>
                      </c:pt>
                      <c:pt idx="1364">
                        <c:v>10.75</c:v>
                      </c:pt>
                      <c:pt idx="1365">
                        <c:v>11.39</c:v>
                      </c:pt>
                      <c:pt idx="1366">
                        <c:v>11.4</c:v>
                      </c:pt>
                      <c:pt idx="1367">
                        <c:v>10.94</c:v>
                      </c:pt>
                      <c:pt idx="1368">
                        <c:v>10.43</c:v>
                      </c:pt>
                      <c:pt idx="1369">
                        <c:v>10.74</c:v>
                      </c:pt>
                      <c:pt idx="1370">
                        <c:v>10.93</c:v>
                      </c:pt>
                      <c:pt idx="1371">
                        <c:v>10.77</c:v>
                      </c:pt>
                      <c:pt idx="1372">
                        <c:v>10.84</c:v>
                      </c:pt>
                      <c:pt idx="1373">
                        <c:v>11.04</c:v>
                      </c:pt>
                      <c:pt idx="1374">
                        <c:v>10.44</c:v>
                      </c:pt>
                      <c:pt idx="1375">
                        <c:v>10.49</c:v>
                      </c:pt>
                      <c:pt idx="1376">
                        <c:v>10.73</c:v>
                      </c:pt>
                      <c:pt idx="1377">
                        <c:v>10.52</c:v>
                      </c:pt>
                      <c:pt idx="1378">
                        <c:v>10.57</c:v>
                      </c:pt>
                      <c:pt idx="1379">
                        <c:v>10.31</c:v>
                      </c:pt>
                      <c:pt idx="1380">
                        <c:v>10.11</c:v>
                      </c:pt>
                      <c:pt idx="1381">
                        <c:v>10.14</c:v>
                      </c:pt>
                      <c:pt idx="1382">
                        <c:v>9.89</c:v>
                      </c:pt>
                      <c:pt idx="1383">
                        <c:v>9.8000000000000007</c:v>
                      </c:pt>
                      <c:pt idx="1384">
                        <c:v>9.5299999999999994</c:v>
                      </c:pt>
                      <c:pt idx="1385">
                        <c:v>9.56</c:v>
                      </c:pt>
                      <c:pt idx="1386">
                        <c:v>9.84</c:v>
                      </c:pt>
                      <c:pt idx="1387">
                        <c:v>9.7799999999999994</c:v>
                      </c:pt>
                      <c:pt idx="1388">
                        <c:v>10.39</c:v>
                      </c:pt>
                      <c:pt idx="1389">
                        <c:v>10.33</c:v>
                      </c:pt>
                      <c:pt idx="1390">
                        <c:v>10.47</c:v>
                      </c:pt>
                      <c:pt idx="1391">
                        <c:v>10.68</c:v>
                      </c:pt>
                      <c:pt idx="1392">
                        <c:v>10.69</c:v>
                      </c:pt>
                      <c:pt idx="1393">
                        <c:v>10.82</c:v>
                      </c:pt>
                      <c:pt idx="1394">
                        <c:v>10.4</c:v>
                      </c:pt>
                      <c:pt idx="1395">
                        <c:v>10.63</c:v>
                      </c:pt>
                      <c:pt idx="1396">
                        <c:v>10.38</c:v>
                      </c:pt>
                      <c:pt idx="1397">
                        <c:v>10.23</c:v>
                      </c:pt>
                      <c:pt idx="1398">
                        <c:v>10.19</c:v>
                      </c:pt>
                      <c:pt idx="1399">
                        <c:v>10.199999999999999</c:v>
                      </c:pt>
                      <c:pt idx="1400">
                        <c:v>10.17</c:v>
                      </c:pt>
                      <c:pt idx="1401">
                        <c:v>9.9499999999999993</c:v>
                      </c:pt>
                      <c:pt idx="1402">
                        <c:v>10.32</c:v>
                      </c:pt>
                      <c:pt idx="1403">
                        <c:v>10.38</c:v>
                      </c:pt>
                      <c:pt idx="1404">
                        <c:v>10.59</c:v>
                      </c:pt>
                      <c:pt idx="1405">
                        <c:v>10.67</c:v>
                      </c:pt>
                      <c:pt idx="1406">
                        <c:v>10.6</c:v>
                      </c:pt>
                      <c:pt idx="1407">
                        <c:v>10.43</c:v>
                      </c:pt>
                      <c:pt idx="1408">
                        <c:v>10.6</c:v>
                      </c:pt>
                      <c:pt idx="1409">
                        <c:v>10.55</c:v>
                      </c:pt>
                      <c:pt idx="1410">
                        <c:v>10.82</c:v>
                      </c:pt>
                      <c:pt idx="1411">
                        <c:v>10.79</c:v>
                      </c:pt>
                      <c:pt idx="1412">
                        <c:v>10.93</c:v>
                      </c:pt>
                      <c:pt idx="1413">
                        <c:v>10.87</c:v>
                      </c:pt>
                      <c:pt idx="1414">
                        <c:v>10.93</c:v>
                      </c:pt>
                      <c:pt idx="1415">
                        <c:v>11.12</c:v>
                      </c:pt>
                      <c:pt idx="1416">
                        <c:v>11.24</c:v>
                      </c:pt>
                      <c:pt idx="1417">
                        <c:v>11.29</c:v>
                      </c:pt>
                      <c:pt idx="1418">
                        <c:v>11.2</c:v>
                      </c:pt>
                      <c:pt idx="1419">
                        <c:v>11.12</c:v>
                      </c:pt>
                      <c:pt idx="1420">
                        <c:v>11.29</c:v>
                      </c:pt>
                      <c:pt idx="1421">
                        <c:v>11.4</c:v>
                      </c:pt>
                      <c:pt idx="1422">
                        <c:v>11.47</c:v>
                      </c:pt>
                      <c:pt idx="1423">
                        <c:v>11.51</c:v>
                      </c:pt>
                      <c:pt idx="1424">
                        <c:v>11.49</c:v>
                      </c:pt>
                      <c:pt idx="1425">
                        <c:v>11.52</c:v>
                      </c:pt>
                      <c:pt idx="1426">
                        <c:v>11.42</c:v>
                      </c:pt>
                      <c:pt idx="1427">
                        <c:v>11.46</c:v>
                      </c:pt>
                      <c:pt idx="1428">
                        <c:v>11.36</c:v>
                      </c:pt>
                      <c:pt idx="1429">
                        <c:v>11.41</c:v>
                      </c:pt>
                      <c:pt idx="1430">
                        <c:v>11.58</c:v>
                      </c:pt>
                      <c:pt idx="1431">
                        <c:v>11.64</c:v>
                      </c:pt>
                      <c:pt idx="1432">
                        <c:v>11.95</c:v>
                      </c:pt>
                      <c:pt idx="1433">
                        <c:v>11.89</c:v>
                      </c:pt>
                      <c:pt idx="1434">
                        <c:v>11.89</c:v>
                      </c:pt>
                      <c:pt idx="1435">
                        <c:v>11.98</c:v>
                      </c:pt>
                      <c:pt idx="1436">
                        <c:v>11.93</c:v>
                      </c:pt>
                      <c:pt idx="1437">
                        <c:v>11.81</c:v>
                      </c:pt>
                      <c:pt idx="1438">
                        <c:v>11.92</c:v>
                      </c:pt>
                      <c:pt idx="1439">
                        <c:v>11.81</c:v>
                      </c:pt>
                      <c:pt idx="1440">
                        <c:v>11.74</c:v>
                      </c:pt>
                      <c:pt idx="1441">
                        <c:v>11.92</c:v>
                      </c:pt>
                      <c:pt idx="1442">
                        <c:v>12</c:v>
                      </c:pt>
                      <c:pt idx="1443">
                        <c:v>11.98</c:v>
                      </c:pt>
                      <c:pt idx="1444">
                        <c:v>11.84</c:v>
                      </c:pt>
                      <c:pt idx="1445">
                        <c:v>11.94</c:v>
                      </c:pt>
                      <c:pt idx="1446">
                        <c:v>11.9</c:v>
                      </c:pt>
                      <c:pt idx="1447">
                        <c:v>11.99</c:v>
                      </c:pt>
                      <c:pt idx="1448">
                        <c:v>12.02</c:v>
                      </c:pt>
                      <c:pt idx="1449">
                        <c:v>11.97</c:v>
                      </c:pt>
                      <c:pt idx="1450">
                        <c:v>12.1</c:v>
                      </c:pt>
                      <c:pt idx="1451">
                        <c:v>12.05</c:v>
                      </c:pt>
                      <c:pt idx="1452">
                        <c:v>12.01</c:v>
                      </c:pt>
                      <c:pt idx="1453">
                        <c:v>11.71</c:v>
                      </c:pt>
                      <c:pt idx="1454">
                        <c:v>11.87</c:v>
                      </c:pt>
                      <c:pt idx="1455">
                        <c:v>11.98</c:v>
                      </c:pt>
                      <c:pt idx="1456">
                        <c:v>12.08</c:v>
                      </c:pt>
                      <c:pt idx="1457">
                        <c:v>12.05</c:v>
                      </c:pt>
                      <c:pt idx="1458">
                        <c:v>12.51</c:v>
                      </c:pt>
                      <c:pt idx="1459">
                        <c:v>12.52</c:v>
                      </c:pt>
                      <c:pt idx="1460">
                        <c:v>12.74</c:v>
                      </c:pt>
                      <c:pt idx="1461">
                        <c:v>12.75</c:v>
                      </c:pt>
                      <c:pt idx="1462">
                        <c:v>12.82</c:v>
                      </c:pt>
                      <c:pt idx="1463">
                        <c:v>12.88</c:v>
                      </c:pt>
                      <c:pt idx="1464">
                        <c:v>12.82</c:v>
                      </c:pt>
                      <c:pt idx="1465">
                        <c:v>12.65</c:v>
                      </c:pt>
                      <c:pt idx="1466">
                        <c:v>12.76</c:v>
                      </c:pt>
                      <c:pt idx="1467">
                        <c:v>12.96</c:v>
                      </c:pt>
                      <c:pt idx="1468">
                        <c:v>12.84</c:v>
                      </c:pt>
                      <c:pt idx="1469">
                        <c:v>12.87</c:v>
                      </c:pt>
                      <c:pt idx="1470">
                        <c:v>12.74</c:v>
                      </c:pt>
                      <c:pt idx="1471">
                        <c:v>12.82</c:v>
                      </c:pt>
                      <c:pt idx="1472">
                        <c:v>12.91</c:v>
                      </c:pt>
                      <c:pt idx="1473">
                        <c:v>12.84</c:v>
                      </c:pt>
                      <c:pt idx="1474">
                        <c:v>12.64</c:v>
                      </c:pt>
                      <c:pt idx="1475">
                        <c:v>12.6</c:v>
                      </c:pt>
                      <c:pt idx="1476">
                        <c:v>12.41</c:v>
                      </c:pt>
                      <c:pt idx="1477">
                        <c:v>12.14</c:v>
                      </c:pt>
                      <c:pt idx="1478">
                        <c:v>12.33</c:v>
                      </c:pt>
                      <c:pt idx="1479">
                        <c:v>12.57</c:v>
                      </c:pt>
                      <c:pt idx="1480">
                        <c:v>12.27</c:v>
                      </c:pt>
                      <c:pt idx="1481">
                        <c:v>12.36</c:v>
                      </c:pt>
                      <c:pt idx="1482">
                        <c:v>12.52</c:v>
                      </c:pt>
                      <c:pt idx="1483">
                        <c:v>12.44</c:v>
                      </c:pt>
                      <c:pt idx="1484">
                        <c:v>12.39</c:v>
                      </c:pt>
                      <c:pt idx="1485">
                        <c:v>12.32</c:v>
                      </c:pt>
                      <c:pt idx="1486">
                        <c:v>12.23</c:v>
                      </c:pt>
                      <c:pt idx="1487">
                        <c:v>12.37</c:v>
                      </c:pt>
                      <c:pt idx="1488">
                        <c:v>12.48</c:v>
                      </c:pt>
                      <c:pt idx="1489">
                        <c:v>12.58</c:v>
                      </c:pt>
                      <c:pt idx="1490">
                        <c:v>12.59</c:v>
                      </c:pt>
                      <c:pt idx="1491">
                        <c:v>12.52</c:v>
                      </c:pt>
                      <c:pt idx="1492">
                        <c:v>12.65</c:v>
                      </c:pt>
                      <c:pt idx="1493">
                        <c:v>12.55</c:v>
                      </c:pt>
                      <c:pt idx="1494">
                        <c:v>12.44</c:v>
                      </c:pt>
                      <c:pt idx="1495">
                        <c:v>12.25</c:v>
                      </c:pt>
                      <c:pt idx="1496">
                        <c:v>12.32</c:v>
                      </c:pt>
                      <c:pt idx="1497">
                        <c:v>12.24</c:v>
                      </c:pt>
                      <c:pt idx="1498">
                        <c:v>12.1</c:v>
                      </c:pt>
                      <c:pt idx="1499">
                        <c:v>12.15</c:v>
                      </c:pt>
                      <c:pt idx="1500">
                        <c:v>12.01</c:v>
                      </c:pt>
                      <c:pt idx="1501">
                        <c:v>11.77</c:v>
                      </c:pt>
                      <c:pt idx="1502">
                        <c:v>11.71</c:v>
                      </c:pt>
                      <c:pt idx="1503">
                        <c:v>11.54</c:v>
                      </c:pt>
                      <c:pt idx="1504">
                        <c:v>11.3</c:v>
                      </c:pt>
                      <c:pt idx="1505">
                        <c:v>11.17</c:v>
                      </c:pt>
                      <c:pt idx="1506">
                        <c:v>11.28</c:v>
                      </c:pt>
                      <c:pt idx="1507">
                        <c:v>11.36</c:v>
                      </c:pt>
                      <c:pt idx="1508">
                        <c:v>11.41</c:v>
                      </c:pt>
                      <c:pt idx="1509">
                        <c:v>11.41</c:v>
                      </c:pt>
                      <c:pt idx="1510">
                        <c:v>11.37</c:v>
                      </c:pt>
                      <c:pt idx="1511">
                        <c:v>11.54</c:v>
                      </c:pt>
                      <c:pt idx="1512">
                        <c:v>11.27</c:v>
                      </c:pt>
                      <c:pt idx="1513">
                        <c:v>11.36</c:v>
                      </c:pt>
                      <c:pt idx="1514">
                        <c:v>10.94</c:v>
                      </c:pt>
                      <c:pt idx="1515">
                        <c:v>10.84</c:v>
                      </c:pt>
                      <c:pt idx="1516">
                        <c:v>11.02</c:v>
                      </c:pt>
                      <c:pt idx="1517">
                        <c:v>11.34</c:v>
                      </c:pt>
                      <c:pt idx="1518">
                        <c:v>11.33</c:v>
                      </c:pt>
                      <c:pt idx="1519">
                        <c:v>11.47</c:v>
                      </c:pt>
                      <c:pt idx="1520">
                        <c:v>11.26</c:v>
                      </c:pt>
                      <c:pt idx="1521">
                        <c:v>11.43</c:v>
                      </c:pt>
                      <c:pt idx="1522">
                        <c:v>11.39</c:v>
                      </c:pt>
                      <c:pt idx="1523">
                        <c:v>11.52</c:v>
                      </c:pt>
                      <c:pt idx="1524">
                        <c:v>11.63</c:v>
                      </c:pt>
                      <c:pt idx="1525">
                        <c:v>11.57</c:v>
                      </c:pt>
                      <c:pt idx="1526">
                        <c:v>11.76</c:v>
                      </c:pt>
                      <c:pt idx="1527">
                        <c:v>11.79</c:v>
                      </c:pt>
                      <c:pt idx="1528">
                        <c:v>11.52</c:v>
                      </c:pt>
                      <c:pt idx="1529">
                        <c:v>11.63</c:v>
                      </c:pt>
                      <c:pt idx="1530">
                        <c:v>11.39</c:v>
                      </c:pt>
                      <c:pt idx="1531">
                        <c:v>11.45</c:v>
                      </c:pt>
                      <c:pt idx="1532">
                        <c:v>11.58</c:v>
                      </c:pt>
                      <c:pt idx="1533">
                        <c:v>11.58</c:v>
                      </c:pt>
                      <c:pt idx="1534">
                        <c:v>11.88</c:v>
                      </c:pt>
                      <c:pt idx="1535">
                        <c:v>11.95</c:v>
                      </c:pt>
                      <c:pt idx="1536">
                        <c:v>12.01</c:v>
                      </c:pt>
                      <c:pt idx="1537">
                        <c:v>11.84</c:v>
                      </c:pt>
                      <c:pt idx="1538">
                        <c:v>11.74</c:v>
                      </c:pt>
                      <c:pt idx="1539">
                        <c:v>11.72</c:v>
                      </c:pt>
                      <c:pt idx="1540">
                        <c:v>11.63</c:v>
                      </c:pt>
                      <c:pt idx="1541">
                        <c:v>11.73</c:v>
                      </c:pt>
                      <c:pt idx="1542">
                        <c:v>11.61</c:v>
                      </c:pt>
                      <c:pt idx="1543">
                        <c:v>11.92</c:v>
                      </c:pt>
                      <c:pt idx="1544">
                        <c:v>11.91</c:v>
                      </c:pt>
                      <c:pt idx="1545">
                        <c:v>11.97</c:v>
                      </c:pt>
                      <c:pt idx="1546">
                        <c:v>11.92</c:v>
                      </c:pt>
                      <c:pt idx="1547">
                        <c:v>11.84</c:v>
                      </c:pt>
                      <c:pt idx="1548">
                        <c:v>11.66</c:v>
                      </c:pt>
                      <c:pt idx="1549">
                        <c:v>11.57</c:v>
                      </c:pt>
                      <c:pt idx="1550">
                        <c:v>11.54</c:v>
                      </c:pt>
                      <c:pt idx="1551">
                        <c:v>11.58</c:v>
                      </c:pt>
                      <c:pt idx="1552">
                        <c:v>11.75</c:v>
                      </c:pt>
                      <c:pt idx="1553">
                        <c:v>11.97</c:v>
                      </c:pt>
                      <c:pt idx="1554">
                        <c:v>11.95</c:v>
                      </c:pt>
                      <c:pt idx="1555">
                        <c:v>11.89</c:v>
                      </c:pt>
                      <c:pt idx="1556">
                        <c:v>11.84</c:v>
                      </c:pt>
                      <c:pt idx="1557">
                        <c:v>11.75</c:v>
                      </c:pt>
                      <c:pt idx="1558">
                        <c:v>12.02</c:v>
                      </c:pt>
                      <c:pt idx="1559">
                        <c:v>12.07</c:v>
                      </c:pt>
                      <c:pt idx="1560">
                        <c:v>12.12</c:v>
                      </c:pt>
                      <c:pt idx="1561">
                        <c:v>12.12</c:v>
                      </c:pt>
                      <c:pt idx="1562">
                        <c:v>12.11</c:v>
                      </c:pt>
                      <c:pt idx="1563">
                        <c:v>12.12</c:v>
                      </c:pt>
                      <c:pt idx="1564">
                        <c:v>12.13</c:v>
                      </c:pt>
                      <c:pt idx="1565">
                        <c:v>12.11</c:v>
                      </c:pt>
                      <c:pt idx="1566">
                        <c:v>12.15</c:v>
                      </c:pt>
                      <c:pt idx="1567">
                        <c:v>12.23</c:v>
                      </c:pt>
                      <c:pt idx="1568">
                        <c:v>12.27</c:v>
                      </c:pt>
                      <c:pt idx="1569">
                        <c:v>12.31</c:v>
                      </c:pt>
                      <c:pt idx="1570">
                        <c:v>12.35</c:v>
                      </c:pt>
                      <c:pt idx="1571">
                        <c:v>12.33</c:v>
                      </c:pt>
                      <c:pt idx="1572">
                        <c:v>12.21</c:v>
                      </c:pt>
                      <c:pt idx="1573">
                        <c:v>12.27</c:v>
                      </c:pt>
                      <c:pt idx="1574">
                        <c:v>12.27</c:v>
                      </c:pt>
                      <c:pt idx="1575">
                        <c:v>12.25</c:v>
                      </c:pt>
                      <c:pt idx="1576">
                        <c:v>12.27</c:v>
                      </c:pt>
                      <c:pt idx="1577">
                        <c:v>12.21</c:v>
                      </c:pt>
                      <c:pt idx="1578">
                        <c:v>12.3</c:v>
                      </c:pt>
                      <c:pt idx="1579">
                        <c:v>12.3</c:v>
                      </c:pt>
                      <c:pt idx="1580">
                        <c:v>12.3</c:v>
                      </c:pt>
                      <c:pt idx="1581">
                        <c:v>12.59</c:v>
                      </c:pt>
                      <c:pt idx="1582">
                        <c:v>12.72</c:v>
                      </c:pt>
                      <c:pt idx="1583">
                        <c:v>12.61</c:v>
                      </c:pt>
                      <c:pt idx="1584">
                        <c:v>12.72</c:v>
                      </c:pt>
                      <c:pt idx="1585">
                        <c:v>12.77</c:v>
                      </c:pt>
                      <c:pt idx="1586">
                        <c:v>13.1</c:v>
                      </c:pt>
                      <c:pt idx="1587">
                        <c:v>13.21</c:v>
                      </c:pt>
                      <c:pt idx="1588">
                        <c:v>13.08</c:v>
                      </c:pt>
                      <c:pt idx="1589">
                        <c:v>13.02</c:v>
                      </c:pt>
                      <c:pt idx="1590">
                        <c:v>13.01</c:v>
                      </c:pt>
                      <c:pt idx="1591">
                        <c:v>12.94</c:v>
                      </c:pt>
                      <c:pt idx="1592">
                        <c:v>12.84</c:v>
                      </c:pt>
                      <c:pt idx="1593">
                        <c:v>12.85</c:v>
                      </c:pt>
                      <c:pt idx="1594">
                        <c:v>12.65</c:v>
                      </c:pt>
                      <c:pt idx="1595">
                        <c:v>12.57</c:v>
                      </c:pt>
                      <c:pt idx="1596">
                        <c:v>12.69</c:v>
                      </c:pt>
                      <c:pt idx="1597">
                        <c:v>12.65</c:v>
                      </c:pt>
                      <c:pt idx="1598">
                        <c:v>12.7</c:v>
                      </c:pt>
                      <c:pt idx="1599">
                        <c:v>12.73</c:v>
                      </c:pt>
                      <c:pt idx="1600">
                        <c:v>12.84</c:v>
                      </c:pt>
                      <c:pt idx="1601">
                        <c:v>13.04</c:v>
                      </c:pt>
                      <c:pt idx="1602">
                        <c:v>13.03</c:v>
                      </c:pt>
                      <c:pt idx="1603">
                        <c:v>13.02</c:v>
                      </c:pt>
                      <c:pt idx="1604">
                        <c:v>12.94</c:v>
                      </c:pt>
                      <c:pt idx="1605">
                        <c:v>12.93</c:v>
                      </c:pt>
                      <c:pt idx="1606">
                        <c:v>13</c:v>
                      </c:pt>
                      <c:pt idx="1607">
                        <c:v>12.82</c:v>
                      </c:pt>
                      <c:pt idx="1608">
                        <c:v>12.97</c:v>
                      </c:pt>
                      <c:pt idx="1609">
                        <c:v>13.05</c:v>
                      </c:pt>
                      <c:pt idx="1610">
                        <c:v>13.22</c:v>
                      </c:pt>
                      <c:pt idx="1611">
                        <c:v>13.25</c:v>
                      </c:pt>
                      <c:pt idx="1612">
                        <c:v>13.07</c:v>
                      </c:pt>
                      <c:pt idx="1613">
                        <c:v>13.07</c:v>
                      </c:pt>
                      <c:pt idx="1614">
                        <c:v>12.85</c:v>
                      </c:pt>
                      <c:pt idx="1615">
                        <c:v>12.85</c:v>
                      </c:pt>
                      <c:pt idx="1616">
                        <c:v>12.88</c:v>
                      </c:pt>
                      <c:pt idx="1617">
                        <c:v>12.82</c:v>
                      </c:pt>
                      <c:pt idx="1618">
                        <c:v>12.82</c:v>
                      </c:pt>
                      <c:pt idx="1619">
                        <c:v>12.82</c:v>
                      </c:pt>
                      <c:pt idx="1620">
                        <c:v>12.9</c:v>
                      </c:pt>
                      <c:pt idx="1621">
                        <c:v>13.05</c:v>
                      </c:pt>
                      <c:pt idx="1622">
                        <c:v>12.98</c:v>
                      </c:pt>
                      <c:pt idx="1623">
                        <c:v>12.95</c:v>
                      </c:pt>
                      <c:pt idx="1624">
                        <c:v>13.1</c:v>
                      </c:pt>
                      <c:pt idx="1625">
                        <c:v>12.66</c:v>
                      </c:pt>
                      <c:pt idx="1626">
                        <c:v>12.56</c:v>
                      </c:pt>
                      <c:pt idx="1627">
                        <c:v>12.57</c:v>
                      </c:pt>
                      <c:pt idx="1628">
                        <c:v>12.59</c:v>
                      </c:pt>
                      <c:pt idx="1629">
                        <c:v>12.51</c:v>
                      </c:pt>
                      <c:pt idx="1630">
                        <c:v>12.29</c:v>
                      </c:pt>
                      <c:pt idx="1631">
                        <c:v>12.31</c:v>
                      </c:pt>
                      <c:pt idx="1632">
                        <c:v>12.39</c:v>
                      </c:pt>
                      <c:pt idx="1633">
                        <c:v>12.63</c:v>
                      </c:pt>
                      <c:pt idx="1634">
                        <c:v>12.7</c:v>
                      </c:pt>
                      <c:pt idx="1635">
                        <c:v>12.7</c:v>
                      </c:pt>
                      <c:pt idx="1636">
                        <c:v>12.85</c:v>
                      </c:pt>
                      <c:pt idx="1637">
                        <c:v>12.8</c:v>
                      </c:pt>
                      <c:pt idx="1638">
                        <c:v>12.69</c:v>
                      </c:pt>
                      <c:pt idx="1639">
                        <c:v>12.74</c:v>
                      </c:pt>
                      <c:pt idx="1640">
                        <c:v>12.8</c:v>
                      </c:pt>
                      <c:pt idx="1641">
                        <c:v>12.78</c:v>
                      </c:pt>
                      <c:pt idx="1642">
                        <c:v>12.74</c:v>
                      </c:pt>
                      <c:pt idx="1643">
                        <c:v>12.7</c:v>
                      </c:pt>
                      <c:pt idx="1644">
                        <c:v>12.86</c:v>
                      </c:pt>
                      <c:pt idx="1645">
                        <c:v>12.9</c:v>
                      </c:pt>
                      <c:pt idx="1646">
                        <c:v>13</c:v>
                      </c:pt>
                      <c:pt idx="1647">
                        <c:v>12.97</c:v>
                      </c:pt>
                      <c:pt idx="1648">
                        <c:v>13.04</c:v>
                      </c:pt>
                      <c:pt idx="1649">
                        <c:v>13.09</c:v>
                      </c:pt>
                      <c:pt idx="1650">
                        <c:v>13.03</c:v>
                      </c:pt>
                      <c:pt idx="1651">
                        <c:v>12.98</c:v>
                      </c:pt>
                      <c:pt idx="1652">
                        <c:v>13.25</c:v>
                      </c:pt>
                      <c:pt idx="1653">
                        <c:v>13.44</c:v>
                      </c:pt>
                      <c:pt idx="1654">
                        <c:v>13.36</c:v>
                      </c:pt>
                      <c:pt idx="1655">
                        <c:v>13.55</c:v>
                      </c:pt>
                      <c:pt idx="1656">
                        <c:v>13.3</c:v>
                      </c:pt>
                      <c:pt idx="1657">
                        <c:v>13.28</c:v>
                      </c:pt>
                      <c:pt idx="1658">
                        <c:v>13.27</c:v>
                      </c:pt>
                      <c:pt idx="1659">
                        <c:v>13.23</c:v>
                      </c:pt>
                      <c:pt idx="1660">
                        <c:v>13.13</c:v>
                      </c:pt>
                      <c:pt idx="1661">
                        <c:v>13.3</c:v>
                      </c:pt>
                      <c:pt idx="1662">
                        <c:v>13.68</c:v>
                      </c:pt>
                      <c:pt idx="1663">
                        <c:v>13.67</c:v>
                      </c:pt>
                      <c:pt idx="1664">
                        <c:v>13.83</c:v>
                      </c:pt>
                      <c:pt idx="1665">
                        <c:v>13.8</c:v>
                      </c:pt>
                      <c:pt idx="1666">
                        <c:v>13.76</c:v>
                      </c:pt>
                      <c:pt idx="1667">
                        <c:v>13.73</c:v>
                      </c:pt>
                      <c:pt idx="1668">
                        <c:v>13.91</c:v>
                      </c:pt>
                      <c:pt idx="1669">
                        <c:v>13.88</c:v>
                      </c:pt>
                      <c:pt idx="1670">
                        <c:v>13.84</c:v>
                      </c:pt>
                      <c:pt idx="1671">
                        <c:v>13.9</c:v>
                      </c:pt>
                      <c:pt idx="1672">
                        <c:v>13.9</c:v>
                      </c:pt>
                      <c:pt idx="1673">
                        <c:v>13.9</c:v>
                      </c:pt>
                      <c:pt idx="1674">
                        <c:v>13.91</c:v>
                      </c:pt>
                      <c:pt idx="1675">
                        <c:v>14.04</c:v>
                      </c:pt>
                      <c:pt idx="1676">
                        <c:v>14.03</c:v>
                      </c:pt>
                      <c:pt idx="1677">
                        <c:v>14.11</c:v>
                      </c:pt>
                      <c:pt idx="1678">
                        <c:v>14.17</c:v>
                      </c:pt>
                      <c:pt idx="1679">
                        <c:v>14.11</c:v>
                      </c:pt>
                      <c:pt idx="1680">
                        <c:v>14.17</c:v>
                      </c:pt>
                      <c:pt idx="1681">
                        <c:v>14.11</c:v>
                      </c:pt>
                      <c:pt idx="1682">
                        <c:v>14.1</c:v>
                      </c:pt>
                      <c:pt idx="1683">
                        <c:v>14.29</c:v>
                      </c:pt>
                      <c:pt idx="1684">
                        <c:v>14.12</c:v>
                      </c:pt>
                      <c:pt idx="1685">
                        <c:v>14.26</c:v>
                      </c:pt>
                      <c:pt idx="1686">
                        <c:v>14.29</c:v>
                      </c:pt>
                      <c:pt idx="1687">
                        <c:v>14.24</c:v>
                      </c:pt>
                      <c:pt idx="1688">
                        <c:v>14.28</c:v>
                      </c:pt>
                      <c:pt idx="1689">
                        <c:v>14.34</c:v>
                      </c:pt>
                      <c:pt idx="1690">
                        <c:v>14.46</c:v>
                      </c:pt>
                      <c:pt idx="1691">
                        <c:v>14.42</c:v>
                      </c:pt>
                      <c:pt idx="1692">
                        <c:v>14.47</c:v>
                      </c:pt>
                      <c:pt idx="1693">
                        <c:v>14.41</c:v>
                      </c:pt>
                      <c:pt idx="1694">
                        <c:v>14.54</c:v>
                      </c:pt>
                      <c:pt idx="1695">
                        <c:v>14.33</c:v>
                      </c:pt>
                      <c:pt idx="1696">
                        <c:v>14.21</c:v>
                      </c:pt>
                      <c:pt idx="1697">
                        <c:v>14.39</c:v>
                      </c:pt>
                      <c:pt idx="1698">
                        <c:v>14</c:v>
                      </c:pt>
                      <c:pt idx="1699">
                        <c:v>14.07</c:v>
                      </c:pt>
                      <c:pt idx="1700">
                        <c:v>14.29</c:v>
                      </c:pt>
                      <c:pt idx="1701">
                        <c:v>14.27</c:v>
                      </c:pt>
                      <c:pt idx="1702">
                        <c:v>14.31</c:v>
                      </c:pt>
                      <c:pt idx="1703">
                        <c:v>14.43</c:v>
                      </c:pt>
                      <c:pt idx="1704">
                        <c:v>14.55</c:v>
                      </c:pt>
                      <c:pt idx="1705">
                        <c:v>14.65</c:v>
                      </c:pt>
                      <c:pt idx="1706">
                        <c:v>14.76</c:v>
                      </c:pt>
                      <c:pt idx="1707">
                        <c:v>14.8</c:v>
                      </c:pt>
                      <c:pt idx="1708">
                        <c:v>14.91</c:v>
                      </c:pt>
                      <c:pt idx="1709">
                        <c:v>14.83</c:v>
                      </c:pt>
                      <c:pt idx="1710">
                        <c:v>14.87</c:v>
                      </c:pt>
                      <c:pt idx="1711">
                        <c:v>14.97</c:v>
                      </c:pt>
                      <c:pt idx="1712">
                        <c:v>14.96</c:v>
                      </c:pt>
                      <c:pt idx="1713">
                        <c:v>14.82</c:v>
                      </c:pt>
                      <c:pt idx="1714">
                        <c:v>14.74</c:v>
                      </c:pt>
                      <c:pt idx="1715">
                        <c:v>14.84</c:v>
                      </c:pt>
                      <c:pt idx="1716">
                        <c:v>14.66</c:v>
                      </c:pt>
                      <c:pt idx="1717">
                        <c:v>14.74</c:v>
                      </c:pt>
                      <c:pt idx="1718">
                        <c:v>14.71</c:v>
                      </c:pt>
                      <c:pt idx="1719">
                        <c:v>14.8</c:v>
                      </c:pt>
                      <c:pt idx="1720">
                        <c:v>14.73</c:v>
                      </c:pt>
                      <c:pt idx="1721">
                        <c:v>14.77</c:v>
                      </c:pt>
                      <c:pt idx="1722">
                        <c:v>14.7</c:v>
                      </c:pt>
                      <c:pt idx="1723">
                        <c:v>14.79</c:v>
                      </c:pt>
                      <c:pt idx="1724">
                        <c:v>14.54</c:v>
                      </c:pt>
                      <c:pt idx="1725">
                        <c:v>14.67</c:v>
                      </c:pt>
                      <c:pt idx="1726">
                        <c:v>14.63</c:v>
                      </c:pt>
                      <c:pt idx="1727">
                        <c:v>14.77</c:v>
                      </c:pt>
                      <c:pt idx="1728">
                        <c:v>14.81</c:v>
                      </c:pt>
                      <c:pt idx="1729">
                        <c:v>15.01</c:v>
                      </c:pt>
                      <c:pt idx="1730">
                        <c:v>15.05</c:v>
                      </c:pt>
                      <c:pt idx="1731">
                        <c:v>14.98</c:v>
                      </c:pt>
                      <c:pt idx="1732">
                        <c:v>14.67</c:v>
                      </c:pt>
                      <c:pt idx="1733">
                        <c:v>14.89</c:v>
                      </c:pt>
                      <c:pt idx="1734">
                        <c:v>14.61</c:v>
                      </c:pt>
                      <c:pt idx="1735">
                        <c:v>14.46</c:v>
                      </c:pt>
                      <c:pt idx="1736">
                        <c:v>14.67</c:v>
                      </c:pt>
                      <c:pt idx="1737">
                        <c:v>14.68</c:v>
                      </c:pt>
                      <c:pt idx="1738">
                        <c:v>14.94</c:v>
                      </c:pt>
                      <c:pt idx="1739">
                        <c:v>15.04</c:v>
                      </c:pt>
                      <c:pt idx="1740">
                        <c:v>15.13</c:v>
                      </c:pt>
                      <c:pt idx="1741">
                        <c:v>15.06</c:v>
                      </c:pt>
                      <c:pt idx="1742">
                        <c:v>15.13</c:v>
                      </c:pt>
                      <c:pt idx="1743">
                        <c:v>15.17</c:v>
                      </c:pt>
                      <c:pt idx="1744">
                        <c:v>15</c:v>
                      </c:pt>
                      <c:pt idx="1745">
                        <c:v>15.13</c:v>
                      </c:pt>
                      <c:pt idx="1746">
                        <c:v>15.29</c:v>
                      </c:pt>
                      <c:pt idx="1747">
                        <c:v>15.45</c:v>
                      </c:pt>
                      <c:pt idx="1748">
                        <c:v>15.53</c:v>
                      </c:pt>
                      <c:pt idx="1749">
                        <c:v>15.66</c:v>
                      </c:pt>
                      <c:pt idx="1750">
                        <c:v>15.55</c:v>
                      </c:pt>
                      <c:pt idx="1751">
                        <c:v>15.62</c:v>
                      </c:pt>
                      <c:pt idx="1752">
                        <c:v>15.66</c:v>
                      </c:pt>
                      <c:pt idx="1753">
                        <c:v>15.93</c:v>
                      </c:pt>
                      <c:pt idx="1754">
                        <c:v>16.079999999999998</c:v>
                      </c:pt>
                      <c:pt idx="1755">
                        <c:v>15.97</c:v>
                      </c:pt>
                      <c:pt idx="1756">
                        <c:v>16.18</c:v>
                      </c:pt>
                      <c:pt idx="1757">
                        <c:v>16.22</c:v>
                      </c:pt>
                      <c:pt idx="1758">
                        <c:v>16.260000000000002</c:v>
                      </c:pt>
                      <c:pt idx="1759">
                        <c:v>16.09</c:v>
                      </c:pt>
                      <c:pt idx="1760">
                        <c:v>15.99</c:v>
                      </c:pt>
                      <c:pt idx="1761">
                        <c:v>16</c:v>
                      </c:pt>
                      <c:pt idx="1762">
                        <c:v>16.170000000000002</c:v>
                      </c:pt>
                      <c:pt idx="1763">
                        <c:v>16.170000000000002</c:v>
                      </c:pt>
                      <c:pt idx="1764">
                        <c:v>16.36</c:v>
                      </c:pt>
                      <c:pt idx="1765">
                        <c:v>16.09</c:v>
                      </c:pt>
                      <c:pt idx="1766">
                        <c:v>16.11</c:v>
                      </c:pt>
                      <c:pt idx="1767">
                        <c:v>15.96</c:v>
                      </c:pt>
                      <c:pt idx="1768">
                        <c:v>15.7</c:v>
                      </c:pt>
                      <c:pt idx="1769">
                        <c:v>15.92</c:v>
                      </c:pt>
                      <c:pt idx="1770">
                        <c:v>16.2</c:v>
                      </c:pt>
                      <c:pt idx="1771">
                        <c:v>16.21</c:v>
                      </c:pt>
                      <c:pt idx="1772">
                        <c:v>15.94</c:v>
                      </c:pt>
                      <c:pt idx="1773">
                        <c:v>15.77</c:v>
                      </c:pt>
                      <c:pt idx="1774">
                        <c:v>16.07</c:v>
                      </c:pt>
                      <c:pt idx="1775">
                        <c:v>15.86</c:v>
                      </c:pt>
                      <c:pt idx="1776">
                        <c:v>16.010000000000002</c:v>
                      </c:pt>
                      <c:pt idx="1777">
                        <c:v>16.11</c:v>
                      </c:pt>
                      <c:pt idx="1778">
                        <c:v>15.9</c:v>
                      </c:pt>
                      <c:pt idx="1779">
                        <c:v>15.55</c:v>
                      </c:pt>
                      <c:pt idx="1780">
                        <c:v>15.5</c:v>
                      </c:pt>
                      <c:pt idx="1781">
                        <c:v>15.23</c:v>
                      </c:pt>
                      <c:pt idx="1782">
                        <c:v>15.51</c:v>
                      </c:pt>
                      <c:pt idx="1783">
                        <c:v>15.67</c:v>
                      </c:pt>
                      <c:pt idx="1784">
                        <c:v>15.87</c:v>
                      </c:pt>
                      <c:pt idx="1785">
                        <c:v>15.77</c:v>
                      </c:pt>
                      <c:pt idx="1786">
                        <c:v>15.83</c:v>
                      </c:pt>
                      <c:pt idx="1787">
                        <c:v>15.84</c:v>
                      </c:pt>
                      <c:pt idx="1788">
                        <c:v>15.79</c:v>
                      </c:pt>
                      <c:pt idx="1789">
                        <c:v>16.079999999999998</c:v>
                      </c:pt>
                      <c:pt idx="1790">
                        <c:v>16.2</c:v>
                      </c:pt>
                      <c:pt idx="1791">
                        <c:v>16.34</c:v>
                      </c:pt>
                      <c:pt idx="1792">
                        <c:v>16.239999999999998</c:v>
                      </c:pt>
                      <c:pt idx="1793">
                        <c:v>16.39</c:v>
                      </c:pt>
                      <c:pt idx="1794">
                        <c:v>16.510000000000002</c:v>
                      </c:pt>
                      <c:pt idx="1795">
                        <c:v>16.579999999999998</c:v>
                      </c:pt>
                      <c:pt idx="1796">
                        <c:v>16.52</c:v>
                      </c:pt>
                      <c:pt idx="1797">
                        <c:v>16.579999999999998</c:v>
                      </c:pt>
                      <c:pt idx="1798">
                        <c:v>16.809999999999999</c:v>
                      </c:pt>
                      <c:pt idx="1799">
                        <c:v>16.82</c:v>
                      </c:pt>
                      <c:pt idx="1800">
                        <c:v>16.93</c:v>
                      </c:pt>
                      <c:pt idx="1801">
                        <c:v>16.86</c:v>
                      </c:pt>
                      <c:pt idx="1802">
                        <c:v>16.739999999999998</c:v>
                      </c:pt>
                      <c:pt idx="1803">
                        <c:v>16.760000000000002</c:v>
                      </c:pt>
                      <c:pt idx="1804">
                        <c:v>16.739999999999998</c:v>
                      </c:pt>
                      <c:pt idx="1805">
                        <c:v>16.62</c:v>
                      </c:pt>
                      <c:pt idx="1806">
                        <c:v>16.61</c:v>
                      </c:pt>
                      <c:pt idx="1807">
                        <c:v>16.62</c:v>
                      </c:pt>
                      <c:pt idx="1808">
                        <c:v>16.89</c:v>
                      </c:pt>
                      <c:pt idx="1809">
                        <c:v>16.88</c:v>
                      </c:pt>
                      <c:pt idx="1810">
                        <c:v>16.84</c:v>
                      </c:pt>
                      <c:pt idx="1811">
                        <c:v>16.690000000000001</c:v>
                      </c:pt>
                      <c:pt idx="1812">
                        <c:v>16.579999999999998</c:v>
                      </c:pt>
                      <c:pt idx="1813">
                        <c:v>16.62</c:v>
                      </c:pt>
                      <c:pt idx="1814">
                        <c:v>16.559999999999999</c:v>
                      </c:pt>
                      <c:pt idx="1815">
                        <c:v>16.5</c:v>
                      </c:pt>
                      <c:pt idx="1816">
                        <c:v>16.579999999999998</c:v>
                      </c:pt>
                      <c:pt idx="1817">
                        <c:v>16.52</c:v>
                      </c:pt>
                      <c:pt idx="1818">
                        <c:v>16.27</c:v>
                      </c:pt>
                      <c:pt idx="1819">
                        <c:v>16.239999999999998</c:v>
                      </c:pt>
                      <c:pt idx="1820">
                        <c:v>16.03</c:v>
                      </c:pt>
                      <c:pt idx="1821">
                        <c:v>16.18</c:v>
                      </c:pt>
                      <c:pt idx="1822">
                        <c:v>16.07</c:v>
                      </c:pt>
                      <c:pt idx="1823">
                        <c:v>16.260000000000002</c:v>
                      </c:pt>
                      <c:pt idx="1824">
                        <c:v>16.27</c:v>
                      </c:pt>
                      <c:pt idx="1825">
                        <c:v>16.170000000000002</c:v>
                      </c:pt>
                      <c:pt idx="1826">
                        <c:v>15.78</c:v>
                      </c:pt>
                      <c:pt idx="1827">
                        <c:v>15.81</c:v>
                      </c:pt>
                      <c:pt idx="1828">
                        <c:v>15.84</c:v>
                      </c:pt>
                      <c:pt idx="1829">
                        <c:v>15.77</c:v>
                      </c:pt>
                      <c:pt idx="1830">
                        <c:v>15.9</c:v>
                      </c:pt>
                      <c:pt idx="1831">
                        <c:v>16.02</c:v>
                      </c:pt>
                      <c:pt idx="1832">
                        <c:v>16.059999999999999</c:v>
                      </c:pt>
                      <c:pt idx="1833">
                        <c:v>16.059999999999999</c:v>
                      </c:pt>
                      <c:pt idx="1834">
                        <c:v>16.25</c:v>
                      </c:pt>
                      <c:pt idx="1835">
                        <c:v>16.43</c:v>
                      </c:pt>
                      <c:pt idx="1836">
                        <c:v>16.46</c:v>
                      </c:pt>
                      <c:pt idx="1837">
                        <c:v>16.350000000000001</c:v>
                      </c:pt>
                      <c:pt idx="1838">
                        <c:v>16.38</c:v>
                      </c:pt>
                      <c:pt idx="1839">
                        <c:v>16.559999999999999</c:v>
                      </c:pt>
                      <c:pt idx="1840">
                        <c:v>16.649999999999999</c:v>
                      </c:pt>
                      <c:pt idx="1841">
                        <c:v>16.79</c:v>
                      </c:pt>
                      <c:pt idx="1842">
                        <c:v>16.73</c:v>
                      </c:pt>
                      <c:pt idx="1843">
                        <c:v>16.559999999999999</c:v>
                      </c:pt>
                      <c:pt idx="1844">
                        <c:v>16.34</c:v>
                      </c:pt>
                      <c:pt idx="1845">
                        <c:v>16.23</c:v>
                      </c:pt>
                      <c:pt idx="1846">
                        <c:v>16.32</c:v>
                      </c:pt>
                      <c:pt idx="1847">
                        <c:v>16.32</c:v>
                      </c:pt>
                      <c:pt idx="1848">
                        <c:v>16.260000000000002</c:v>
                      </c:pt>
                      <c:pt idx="1849">
                        <c:v>16.149999999999999</c:v>
                      </c:pt>
                      <c:pt idx="1850">
                        <c:v>16.260000000000002</c:v>
                      </c:pt>
                      <c:pt idx="1851">
                        <c:v>16.260000000000002</c:v>
                      </c:pt>
                      <c:pt idx="1852">
                        <c:v>16.13</c:v>
                      </c:pt>
                      <c:pt idx="1853">
                        <c:v>16.260000000000002</c:v>
                      </c:pt>
                      <c:pt idx="1854">
                        <c:v>16.079999999999998</c:v>
                      </c:pt>
                      <c:pt idx="1855">
                        <c:v>15.87</c:v>
                      </c:pt>
                      <c:pt idx="1856">
                        <c:v>15.93</c:v>
                      </c:pt>
                      <c:pt idx="1857">
                        <c:v>16.38</c:v>
                      </c:pt>
                      <c:pt idx="1858">
                        <c:v>16.48</c:v>
                      </c:pt>
                      <c:pt idx="1859">
                        <c:v>16.559999999999999</c:v>
                      </c:pt>
                      <c:pt idx="1860">
                        <c:v>16.43</c:v>
                      </c:pt>
                      <c:pt idx="1861">
                        <c:v>16.78</c:v>
                      </c:pt>
                      <c:pt idx="1862">
                        <c:v>16.93</c:v>
                      </c:pt>
                      <c:pt idx="1863">
                        <c:v>16.96</c:v>
                      </c:pt>
                      <c:pt idx="1864">
                        <c:v>16.93</c:v>
                      </c:pt>
                      <c:pt idx="1865">
                        <c:v>16.96</c:v>
                      </c:pt>
                      <c:pt idx="1866">
                        <c:v>16.82</c:v>
                      </c:pt>
                      <c:pt idx="1867">
                        <c:v>16.850000000000001</c:v>
                      </c:pt>
                      <c:pt idx="1868">
                        <c:v>16.920000000000002</c:v>
                      </c:pt>
                      <c:pt idx="1869">
                        <c:v>16.88</c:v>
                      </c:pt>
                      <c:pt idx="1870">
                        <c:v>16.93</c:v>
                      </c:pt>
                      <c:pt idx="1871">
                        <c:v>16.86</c:v>
                      </c:pt>
                      <c:pt idx="1872">
                        <c:v>16.690000000000001</c:v>
                      </c:pt>
                      <c:pt idx="1873">
                        <c:v>16.73</c:v>
                      </c:pt>
                      <c:pt idx="1874">
                        <c:v>16.73</c:v>
                      </c:pt>
                      <c:pt idx="1875">
                        <c:v>16.649999999999999</c:v>
                      </c:pt>
                      <c:pt idx="1876">
                        <c:v>16.72</c:v>
                      </c:pt>
                      <c:pt idx="1877">
                        <c:v>16.54</c:v>
                      </c:pt>
                      <c:pt idx="1878">
                        <c:v>16.920000000000002</c:v>
                      </c:pt>
                      <c:pt idx="1879">
                        <c:v>16.920000000000002</c:v>
                      </c:pt>
                      <c:pt idx="1880">
                        <c:v>16.77</c:v>
                      </c:pt>
                      <c:pt idx="1881">
                        <c:v>16.91</c:v>
                      </c:pt>
                      <c:pt idx="1882">
                        <c:v>17.059999999999999</c:v>
                      </c:pt>
                      <c:pt idx="1883">
                        <c:v>17.14</c:v>
                      </c:pt>
                      <c:pt idx="1884">
                        <c:v>17.13</c:v>
                      </c:pt>
                      <c:pt idx="1885">
                        <c:v>17.16</c:v>
                      </c:pt>
                      <c:pt idx="1886">
                        <c:v>17.100000000000001</c:v>
                      </c:pt>
                      <c:pt idx="1887">
                        <c:v>17.350000000000001</c:v>
                      </c:pt>
                      <c:pt idx="1888">
                        <c:v>17.43</c:v>
                      </c:pt>
                      <c:pt idx="1889">
                        <c:v>17.46</c:v>
                      </c:pt>
                      <c:pt idx="1890">
                        <c:v>17.440000000000001</c:v>
                      </c:pt>
                      <c:pt idx="1891">
                        <c:v>17.489999999999998</c:v>
                      </c:pt>
                      <c:pt idx="1892">
                        <c:v>17.420000000000002</c:v>
                      </c:pt>
                      <c:pt idx="1893">
                        <c:v>17.420000000000002</c:v>
                      </c:pt>
                      <c:pt idx="1894">
                        <c:v>17.239999999999998</c:v>
                      </c:pt>
                      <c:pt idx="1895">
                        <c:v>17.28</c:v>
                      </c:pt>
                      <c:pt idx="1896">
                        <c:v>17.12</c:v>
                      </c:pt>
                      <c:pt idx="1897">
                        <c:v>17.350000000000001</c:v>
                      </c:pt>
                      <c:pt idx="1898">
                        <c:v>17.420000000000002</c:v>
                      </c:pt>
                      <c:pt idx="1899">
                        <c:v>17.36</c:v>
                      </c:pt>
                      <c:pt idx="1900">
                        <c:v>17.12</c:v>
                      </c:pt>
                      <c:pt idx="1901">
                        <c:v>17.12</c:v>
                      </c:pt>
                      <c:pt idx="1902">
                        <c:v>17.14</c:v>
                      </c:pt>
                      <c:pt idx="1903">
                        <c:v>17.25</c:v>
                      </c:pt>
                      <c:pt idx="1904">
                        <c:v>17.13</c:v>
                      </c:pt>
                      <c:pt idx="1905">
                        <c:v>17.53</c:v>
                      </c:pt>
                      <c:pt idx="1906">
                        <c:v>17.510000000000002</c:v>
                      </c:pt>
                      <c:pt idx="1907">
                        <c:v>17.52</c:v>
                      </c:pt>
                      <c:pt idx="1908">
                        <c:v>17.61</c:v>
                      </c:pt>
                      <c:pt idx="1909">
                        <c:v>17.64</c:v>
                      </c:pt>
                      <c:pt idx="1910">
                        <c:v>17.68</c:v>
                      </c:pt>
                      <c:pt idx="1911">
                        <c:v>17.68</c:v>
                      </c:pt>
                      <c:pt idx="1912">
                        <c:v>17.64</c:v>
                      </c:pt>
                      <c:pt idx="1913">
                        <c:v>17.73</c:v>
                      </c:pt>
                      <c:pt idx="1914">
                        <c:v>17.64</c:v>
                      </c:pt>
                      <c:pt idx="1915">
                        <c:v>17.760000000000002</c:v>
                      </c:pt>
                      <c:pt idx="1916">
                        <c:v>17.77</c:v>
                      </c:pt>
                      <c:pt idx="1917">
                        <c:v>17.78</c:v>
                      </c:pt>
                      <c:pt idx="1918">
                        <c:v>17.84</c:v>
                      </c:pt>
                      <c:pt idx="1919">
                        <c:v>17.899999999999999</c:v>
                      </c:pt>
                      <c:pt idx="1920">
                        <c:v>17.87</c:v>
                      </c:pt>
                      <c:pt idx="1921">
                        <c:v>17.600000000000001</c:v>
                      </c:pt>
                      <c:pt idx="1922">
                        <c:v>17.75</c:v>
                      </c:pt>
                      <c:pt idx="1923">
                        <c:v>17.96</c:v>
                      </c:pt>
                      <c:pt idx="1924">
                        <c:v>17.850000000000001</c:v>
                      </c:pt>
                      <c:pt idx="1925">
                        <c:v>17.79</c:v>
                      </c:pt>
                      <c:pt idx="1926">
                        <c:v>17.809999999999999</c:v>
                      </c:pt>
                      <c:pt idx="1927">
                        <c:v>17.809999999999999</c:v>
                      </c:pt>
                      <c:pt idx="1928">
                        <c:v>17.52</c:v>
                      </c:pt>
                      <c:pt idx="1929">
                        <c:v>17.12</c:v>
                      </c:pt>
                      <c:pt idx="1930">
                        <c:v>17.02</c:v>
                      </c:pt>
                      <c:pt idx="1931">
                        <c:v>17.25</c:v>
                      </c:pt>
                      <c:pt idx="1932">
                        <c:v>17.04</c:v>
                      </c:pt>
                      <c:pt idx="1933">
                        <c:v>17.29</c:v>
                      </c:pt>
                      <c:pt idx="1934">
                        <c:v>17.079999999999998</c:v>
                      </c:pt>
                      <c:pt idx="1935">
                        <c:v>16.649999999999999</c:v>
                      </c:pt>
                      <c:pt idx="1936">
                        <c:v>16.82</c:v>
                      </c:pt>
                      <c:pt idx="1937">
                        <c:v>16.8</c:v>
                      </c:pt>
                      <c:pt idx="1938">
                        <c:v>17.059999999999999</c:v>
                      </c:pt>
                      <c:pt idx="1939">
                        <c:v>17.27</c:v>
                      </c:pt>
                      <c:pt idx="1940">
                        <c:v>17.29</c:v>
                      </c:pt>
                      <c:pt idx="1941">
                        <c:v>17.46</c:v>
                      </c:pt>
                      <c:pt idx="1942">
                        <c:v>17.46</c:v>
                      </c:pt>
                      <c:pt idx="1943">
                        <c:v>17.53</c:v>
                      </c:pt>
                      <c:pt idx="1944">
                        <c:v>17.55</c:v>
                      </c:pt>
                      <c:pt idx="1945">
                        <c:v>17.59</c:v>
                      </c:pt>
                      <c:pt idx="1946">
                        <c:v>17.34</c:v>
                      </c:pt>
                      <c:pt idx="1947">
                        <c:v>17.39</c:v>
                      </c:pt>
                      <c:pt idx="1948">
                        <c:v>17.420000000000002</c:v>
                      </c:pt>
                      <c:pt idx="1949">
                        <c:v>17.55</c:v>
                      </c:pt>
                      <c:pt idx="1950">
                        <c:v>17.45</c:v>
                      </c:pt>
                      <c:pt idx="1951">
                        <c:v>17.420000000000002</c:v>
                      </c:pt>
                      <c:pt idx="1952">
                        <c:v>17.510000000000002</c:v>
                      </c:pt>
                      <c:pt idx="1953">
                        <c:v>17.600000000000001</c:v>
                      </c:pt>
                      <c:pt idx="1954">
                        <c:v>17.46</c:v>
                      </c:pt>
                      <c:pt idx="1955">
                        <c:v>17.82</c:v>
                      </c:pt>
                      <c:pt idx="1956">
                        <c:v>18.010000000000002</c:v>
                      </c:pt>
                      <c:pt idx="1957">
                        <c:v>18.07</c:v>
                      </c:pt>
                      <c:pt idx="1958">
                        <c:v>18.149999999999999</c:v>
                      </c:pt>
                      <c:pt idx="1959">
                        <c:v>18.149999999999999</c:v>
                      </c:pt>
                      <c:pt idx="1960">
                        <c:v>18.03</c:v>
                      </c:pt>
                      <c:pt idx="1961">
                        <c:v>18</c:v>
                      </c:pt>
                      <c:pt idx="1962">
                        <c:v>17.8</c:v>
                      </c:pt>
                      <c:pt idx="1963">
                        <c:v>17.68</c:v>
                      </c:pt>
                      <c:pt idx="1964">
                        <c:v>17.87</c:v>
                      </c:pt>
                      <c:pt idx="1965">
                        <c:v>17.96</c:v>
                      </c:pt>
                      <c:pt idx="1966">
                        <c:v>17.95</c:v>
                      </c:pt>
                      <c:pt idx="1967">
                        <c:v>18.239999999999998</c:v>
                      </c:pt>
                      <c:pt idx="1968">
                        <c:v>18.170000000000002</c:v>
                      </c:pt>
                      <c:pt idx="1969">
                        <c:v>18.16</c:v>
                      </c:pt>
                      <c:pt idx="1970">
                        <c:v>18.149999999999999</c:v>
                      </c:pt>
                      <c:pt idx="1971">
                        <c:v>17.96</c:v>
                      </c:pt>
                      <c:pt idx="1972">
                        <c:v>17.86</c:v>
                      </c:pt>
                      <c:pt idx="1973">
                        <c:v>17.940000000000001</c:v>
                      </c:pt>
                      <c:pt idx="1974">
                        <c:v>18.12</c:v>
                      </c:pt>
                      <c:pt idx="1975">
                        <c:v>18.149999999999999</c:v>
                      </c:pt>
                      <c:pt idx="1976">
                        <c:v>18.190000000000001</c:v>
                      </c:pt>
                      <c:pt idx="1977">
                        <c:v>18.16</c:v>
                      </c:pt>
                      <c:pt idx="1978">
                        <c:v>17.98</c:v>
                      </c:pt>
                      <c:pt idx="1979">
                        <c:v>17.71</c:v>
                      </c:pt>
                      <c:pt idx="1980">
                        <c:v>17.73</c:v>
                      </c:pt>
                      <c:pt idx="1981">
                        <c:v>17.89</c:v>
                      </c:pt>
                      <c:pt idx="1982">
                        <c:v>17.47</c:v>
                      </c:pt>
                      <c:pt idx="1983">
                        <c:v>17.260000000000002</c:v>
                      </c:pt>
                      <c:pt idx="1984">
                        <c:v>17.399999999999999</c:v>
                      </c:pt>
                      <c:pt idx="1985">
                        <c:v>17.559999999999999</c:v>
                      </c:pt>
                      <c:pt idx="1986">
                        <c:v>17.7</c:v>
                      </c:pt>
                      <c:pt idx="1987">
                        <c:v>17.73</c:v>
                      </c:pt>
                      <c:pt idx="1988">
                        <c:v>17.72</c:v>
                      </c:pt>
                      <c:pt idx="1989">
                        <c:v>17.84</c:v>
                      </c:pt>
                      <c:pt idx="1990">
                        <c:v>17.88</c:v>
                      </c:pt>
                      <c:pt idx="1991">
                        <c:v>17.87</c:v>
                      </c:pt>
                      <c:pt idx="1992">
                        <c:v>17.72</c:v>
                      </c:pt>
                      <c:pt idx="1993">
                        <c:v>17.62</c:v>
                      </c:pt>
                      <c:pt idx="1994">
                        <c:v>17.79</c:v>
                      </c:pt>
                      <c:pt idx="1995">
                        <c:v>17.809999999999999</c:v>
                      </c:pt>
                      <c:pt idx="1996">
                        <c:v>17.850000000000001</c:v>
                      </c:pt>
                      <c:pt idx="1997">
                        <c:v>17.84</c:v>
                      </c:pt>
                      <c:pt idx="1998">
                        <c:v>17.760000000000002</c:v>
                      </c:pt>
                      <c:pt idx="1999">
                        <c:v>17.510000000000002</c:v>
                      </c:pt>
                      <c:pt idx="2000">
                        <c:v>17.75</c:v>
                      </c:pt>
                      <c:pt idx="2001">
                        <c:v>17.8</c:v>
                      </c:pt>
                      <c:pt idx="2002">
                        <c:v>17.79</c:v>
                      </c:pt>
                      <c:pt idx="2003">
                        <c:v>17.97</c:v>
                      </c:pt>
                      <c:pt idx="2004">
                        <c:v>17.95</c:v>
                      </c:pt>
                      <c:pt idx="2005">
                        <c:v>17.82</c:v>
                      </c:pt>
                      <c:pt idx="2006">
                        <c:v>17.62</c:v>
                      </c:pt>
                      <c:pt idx="2007">
                        <c:v>17.64</c:v>
                      </c:pt>
                      <c:pt idx="2008">
                        <c:v>17.73</c:v>
                      </c:pt>
                      <c:pt idx="2009">
                        <c:v>17.63</c:v>
                      </c:pt>
                      <c:pt idx="2010">
                        <c:v>17.739999999999998</c:v>
                      </c:pt>
                      <c:pt idx="2011">
                        <c:v>17.82</c:v>
                      </c:pt>
                      <c:pt idx="2012">
                        <c:v>17.88</c:v>
                      </c:pt>
                      <c:pt idx="2013">
                        <c:v>18.03</c:v>
                      </c:pt>
                      <c:pt idx="2014">
                        <c:v>18</c:v>
                      </c:pt>
                      <c:pt idx="2015">
                        <c:v>18.04</c:v>
                      </c:pt>
                      <c:pt idx="2016">
                        <c:v>18.079999999999998</c:v>
                      </c:pt>
                      <c:pt idx="2017">
                        <c:v>18.13</c:v>
                      </c:pt>
                      <c:pt idx="2018">
                        <c:v>18.149999999999999</c:v>
                      </c:pt>
                      <c:pt idx="2019">
                        <c:v>18.2</c:v>
                      </c:pt>
                      <c:pt idx="2020">
                        <c:v>18.37</c:v>
                      </c:pt>
                      <c:pt idx="2021">
                        <c:v>18.5</c:v>
                      </c:pt>
                      <c:pt idx="2022">
                        <c:v>18.579999999999998</c:v>
                      </c:pt>
                      <c:pt idx="2023">
                        <c:v>18.57</c:v>
                      </c:pt>
                      <c:pt idx="2024">
                        <c:v>18.45</c:v>
                      </c:pt>
                      <c:pt idx="2025">
                        <c:v>18.329999999999998</c:v>
                      </c:pt>
                      <c:pt idx="2026">
                        <c:v>18.34</c:v>
                      </c:pt>
                      <c:pt idx="2027">
                        <c:v>18.25</c:v>
                      </c:pt>
                      <c:pt idx="2028">
                        <c:v>18.440000000000001</c:v>
                      </c:pt>
                      <c:pt idx="2029">
                        <c:v>18.54</c:v>
                      </c:pt>
                      <c:pt idx="2030">
                        <c:v>18.52</c:v>
                      </c:pt>
                      <c:pt idx="2031">
                        <c:v>18.52</c:v>
                      </c:pt>
                      <c:pt idx="2032">
                        <c:v>18.559999999999999</c:v>
                      </c:pt>
                      <c:pt idx="2033">
                        <c:v>18.440000000000001</c:v>
                      </c:pt>
                      <c:pt idx="2034">
                        <c:v>18.45</c:v>
                      </c:pt>
                      <c:pt idx="2035">
                        <c:v>18.39</c:v>
                      </c:pt>
                      <c:pt idx="2036">
                        <c:v>18.46</c:v>
                      </c:pt>
                      <c:pt idx="2037">
                        <c:v>18.45</c:v>
                      </c:pt>
                      <c:pt idx="2038">
                        <c:v>18.559999999999999</c:v>
                      </c:pt>
                      <c:pt idx="2039">
                        <c:v>18.54</c:v>
                      </c:pt>
                      <c:pt idx="2040">
                        <c:v>18.690000000000001</c:v>
                      </c:pt>
                      <c:pt idx="2041">
                        <c:v>18.61</c:v>
                      </c:pt>
                      <c:pt idx="2042">
                        <c:v>18.45</c:v>
                      </c:pt>
                      <c:pt idx="2043">
                        <c:v>18.5</c:v>
                      </c:pt>
                      <c:pt idx="2044">
                        <c:v>18.37</c:v>
                      </c:pt>
                      <c:pt idx="2045">
                        <c:v>18.41</c:v>
                      </c:pt>
                      <c:pt idx="2046">
                        <c:v>18.52</c:v>
                      </c:pt>
                      <c:pt idx="2047">
                        <c:v>18.649999999999999</c:v>
                      </c:pt>
                      <c:pt idx="2048">
                        <c:v>18.62</c:v>
                      </c:pt>
                      <c:pt idx="2049">
                        <c:v>18.37</c:v>
                      </c:pt>
                      <c:pt idx="2050">
                        <c:v>18.579999999999998</c:v>
                      </c:pt>
                      <c:pt idx="2051">
                        <c:v>18.54</c:v>
                      </c:pt>
                      <c:pt idx="2052">
                        <c:v>18.59</c:v>
                      </c:pt>
                      <c:pt idx="2053">
                        <c:v>18.63</c:v>
                      </c:pt>
                      <c:pt idx="2054">
                        <c:v>18.670000000000002</c:v>
                      </c:pt>
                      <c:pt idx="2055">
                        <c:v>18.57</c:v>
                      </c:pt>
                      <c:pt idx="2056">
                        <c:v>18.579999999999998</c:v>
                      </c:pt>
                      <c:pt idx="2057">
                        <c:v>18.48</c:v>
                      </c:pt>
                      <c:pt idx="2058">
                        <c:v>18.559999999999999</c:v>
                      </c:pt>
                      <c:pt idx="2059">
                        <c:v>18.18</c:v>
                      </c:pt>
                      <c:pt idx="2060">
                        <c:v>18.02</c:v>
                      </c:pt>
                      <c:pt idx="2061">
                        <c:v>18.170000000000002</c:v>
                      </c:pt>
                      <c:pt idx="2062">
                        <c:v>17.98</c:v>
                      </c:pt>
                      <c:pt idx="2063">
                        <c:v>18.059999999999999</c:v>
                      </c:pt>
                      <c:pt idx="2064">
                        <c:v>17.98</c:v>
                      </c:pt>
                      <c:pt idx="2065">
                        <c:v>18.149999999999999</c:v>
                      </c:pt>
                      <c:pt idx="2066">
                        <c:v>18.170000000000002</c:v>
                      </c:pt>
                      <c:pt idx="2067">
                        <c:v>18.21</c:v>
                      </c:pt>
                      <c:pt idx="2068">
                        <c:v>18.29</c:v>
                      </c:pt>
                      <c:pt idx="2069">
                        <c:v>18.41</c:v>
                      </c:pt>
                      <c:pt idx="2070">
                        <c:v>18.32</c:v>
                      </c:pt>
                      <c:pt idx="2071">
                        <c:v>18.52</c:v>
                      </c:pt>
                      <c:pt idx="2072">
                        <c:v>18.55</c:v>
                      </c:pt>
                      <c:pt idx="2073">
                        <c:v>18.600000000000001</c:v>
                      </c:pt>
                      <c:pt idx="2074">
                        <c:v>18.82</c:v>
                      </c:pt>
                      <c:pt idx="2075">
                        <c:v>18.75</c:v>
                      </c:pt>
                      <c:pt idx="2076">
                        <c:v>18.920000000000002</c:v>
                      </c:pt>
                      <c:pt idx="2077">
                        <c:v>18.96</c:v>
                      </c:pt>
                      <c:pt idx="2078">
                        <c:v>18.920000000000002</c:v>
                      </c:pt>
                      <c:pt idx="2079">
                        <c:v>18.86</c:v>
                      </c:pt>
                      <c:pt idx="2080">
                        <c:v>18.95</c:v>
                      </c:pt>
                      <c:pt idx="2081">
                        <c:v>19.02</c:v>
                      </c:pt>
                      <c:pt idx="2082">
                        <c:v>18.989999999999998</c:v>
                      </c:pt>
                      <c:pt idx="2083">
                        <c:v>19.010000000000002</c:v>
                      </c:pt>
                      <c:pt idx="2084">
                        <c:v>19.03</c:v>
                      </c:pt>
                      <c:pt idx="2085">
                        <c:v>19.04</c:v>
                      </c:pt>
                      <c:pt idx="2086">
                        <c:v>18.84</c:v>
                      </c:pt>
                      <c:pt idx="2087">
                        <c:v>18.940000000000001</c:v>
                      </c:pt>
                      <c:pt idx="2088">
                        <c:v>18.989999999999998</c:v>
                      </c:pt>
                      <c:pt idx="2089">
                        <c:v>18.97</c:v>
                      </c:pt>
                      <c:pt idx="2090">
                        <c:v>18.97</c:v>
                      </c:pt>
                      <c:pt idx="2091">
                        <c:v>19.05</c:v>
                      </c:pt>
                      <c:pt idx="2092">
                        <c:v>19.13</c:v>
                      </c:pt>
                      <c:pt idx="2093">
                        <c:v>19.309999999999999</c:v>
                      </c:pt>
                      <c:pt idx="2094">
                        <c:v>19.18</c:v>
                      </c:pt>
                      <c:pt idx="2095">
                        <c:v>19.05</c:v>
                      </c:pt>
                      <c:pt idx="2096">
                        <c:v>18.920000000000002</c:v>
                      </c:pt>
                      <c:pt idx="2097">
                        <c:v>19.03</c:v>
                      </c:pt>
                      <c:pt idx="2098">
                        <c:v>18.71</c:v>
                      </c:pt>
                      <c:pt idx="2099">
                        <c:v>18.89</c:v>
                      </c:pt>
                      <c:pt idx="2100">
                        <c:v>18.829999999999998</c:v>
                      </c:pt>
                      <c:pt idx="2101">
                        <c:v>18.8</c:v>
                      </c:pt>
                      <c:pt idx="2102">
                        <c:v>18.57</c:v>
                      </c:pt>
                      <c:pt idx="2103">
                        <c:v>18.62</c:v>
                      </c:pt>
                      <c:pt idx="2104">
                        <c:v>18.88</c:v>
                      </c:pt>
                      <c:pt idx="2105">
                        <c:v>18.829999999999998</c:v>
                      </c:pt>
                      <c:pt idx="2106">
                        <c:v>18.510000000000002</c:v>
                      </c:pt>
                      <c:pt idx="2107">
                        <c:v>18.86</c:v>
                      </c:pt>
                      <c:pt idx="2108">
                        <c:v>18.46</c:v>
                      </c:pt>
                      <c:pt idx="2109">
                        <c:v>18.32</c:v>
                      </c:pt>
                      <c:pt idx="2110">
                        <c:v>18.149999999999999</c:v>
                      </c:pt>
                      <c:pt idx="2111">
                        <c:v>18.23</c:v>
                      </c:pt>
                      <c:pt idx="2112">
                        <c:v>17.88</c:v>
                      </c:pt>
                      <c:pt idx="2113">
                        <c:v>17.88</c:v>
                      </c:pt>
                      <c:pt idx="2114">
                        <c:v>18.11</c:v>
                      </c:pt>
                      <c:pt idx="2115">
                        <c:v>18.21</c:v>
                      </c:pt>
                      <c:pt idx="2116">
                        <c:v>18.55</c:v>
                      </c:pt>
                      <c:pt idx="2117">
                        <c:v>18.38</c:v>
                      </c:pt>
                      <c:pt idx="2118">
                        <c:v>18.559999999999999</c:v>
                      </c:pt>
                      <c:pt idx="2119">
                        <c:v>18.739999999999998</c:v>
                      </c:pt>
                      <c:pt idx="2120">
                        <c:v>18.760000000000002</c:v>
                      </c:pt>
                      <c:pt idx="2121">
                        <c:v>18.97</c:v>
                      </c:pt>
                      <c:pt idx="2122">
                        <c:v>19.010000000000002</c:v>
                      </c:pt>
                      <c:pt idx="2123">
                        <c:v>19.12</c:v>
                      </c:pt>
                      <c:pt idx="2124">
                        <c:v>19.34</c:v>
                      </c:pt>
                      <c:pt idx="2125">
                        <c:v>19.41</c:v>
                      </c:pt>
                      <c:pt idx="2126">
                        <c:v>19.420000000000002</c:v>
                      </c:pt>
                      <c:pt idx="2127">
                        <c:v>19.55</c:v>
                      </c:pt>
                      <c:pt idx="2128">
                        <c:v>19.579999999999998</c:v>
                      </c:pt>
                      <c:pt idx="2129">
                        <c:v>19.59</c:v>
                      </c:pt>
                      <c:pt idx="2130">
                        <c:v>19.7</c:v>
                      </c:pt>
                      <c:pt idx="2131">
                        <c:v>19.63</c:v>
                      </c:pt>
                      <c:pt idx="2132">
                        <c:v>19.59</c:v>
                      </c:pt>
                      <c:pt idx="2133">
                        <c:v>19.579999999999998</c:v>
                      </c:pt>
                      <c:pt idx="2134">
                        <c:v>19.52</c:v>
                      </c:pt>
                      <c:pt idx="2135">
                        <c:v>19.52</c:v>
                      </c:pt>
                      <c:pt idx="2136">
                        <c:v>19.579999999999998</c:v>
                      </c:pt>
                      <c:pt idx="2137">
                        <c:v>19.54</c:v>
                      </c:pt>
                      <c:pt idx="2138">
                        <c:v>19.54</c:v>
                      </c:pt>
                      <c:pt idx="2139">
                        <c:v>19.64</c:v>
                      </c:pt>
                      <c:pt idx="2140">
                        <c:v>19.77</c:v>
                      </c:pt>
                      <c:pt idx="2141">
                        <c:v>19.75</c:v>
                      </c:pt>
                      <c:pt idx="2142">
                        <c:v>19.78</c:v>
                      </c:pt>
                      <c:pt idx="2143">
                        <c:v>19.79</c:v>
                      </c:pt>
                      <c:pt idx="2144">
                        <c:v>19.66</c:v>
                      </c:pt>
                      <c:pt idx="2145">
                        <c:v>19.829999999999998</c:v>
                      </c:pt>
                      <c:pt idx="2146">
                        <c:v>19.93</c:v>
                      </c:pt>
                      <c:pt idx="2147">
                        <c:v>19.96</c:v>
                      </c:pt>
                      <c:pt idx="2148">
                        <c:v>20.13</c:v>
                      </c:pt>
                      <c:pt idx="2149">
                        <c:v>20.23</c:v>
                      </c:pt>
                      <c:pt idx="2150">
                        <c:v>20.18</c:v>
                      </c:pt>
                      <c:pt idx="2151">
                        <c:v>19.920000000000002</c:v>
                      </c:pt>
                      <c:pt idx="2152">
                        <c:v>19.97</c:v>
                      </c:pt>
                      <c:pt idx="2153">
                        <c:v>19.579999999999998</c:v>
                      </c:pt>
                      <c:pt idx="2154">
                        <c:v>19.399999999999999</c:v>
                      </c:pt>
                      <c:pt idx="2155">
                        <c:v>19.22</c:v>
                      </c:pt>
                      <c:pt idx="2156">
                        <c:v>19.66</c:v>
                      </c:pt>
                      <c:pt idx="2157">
                        <c:v>20.11</c:v>
                      </c:pt>
                      <c:pt idx="2158">
                        <c:v>20.02</c:v>
                      </c:pt>
                      <c:pt idx="2159">
                        <c:v>20.16</c:v>
                      </c:pt>
                      <c:pt idx="2160">
                        <c:v>20.27</c:v>
                      </c:pt>
                      <c:pt idx="2161">
                        <c:v>20.239999999999998</c:v>
                      </c:pt>
                      <c:pt idx="2162">
                        <c:v>20.239999999999998</c:v>
                      </c:pt>
                      <c:pt idx="2163">
                        <c:v>20.309999999999999</c:v>
                      </c:pt>
                      <c:pt idx="2164">
                        <c:v>20.29</c:v>
                      </c:pt>
                      <c:pt idx="2165">
                        <c:v>20.059999999999999</c:v>
                      </c:pt>
                      <c:pt idx="2166">
                        <c:v>20.059999999999999</c:v>
                      </c:pt>
                      <c:pt idx="2167">
                        <c:v>19.64</c:v>
                      </c:pt>
                      <c:pt idx="2168">
                        <c:v>19.34</c:v>
                      </c:pt>
                      <c:pt idx="2169">
                        <c:v>19.54</c:v>
                      </c:pt>
                      <c:pt idx="2170">
                        <c:v>19.829999999999998</c:v>
                      </c:pt>
                      <c:pt idx="2171">
                        <c:v>19.57</c:v>
                      </c:pt>
                      <c:pt idx="2172">
                        <c:v>19.399999999999999</c:v>
                      </c:pt>
                      <c:pt idx="2173">
                        <c:v>19.34</c:v>
                      </c:pt>
                      <c:pt idx="2174">
                        <c:v>19.059999999999999</c:v>
                      </c:pt>
                      <c:pt idx="2175">
                        <c:v>18.829999999999998</c:v>
                      </c:pt>
                      <c:pt idx="2176">
                        <c:v>19.05</c:v>
                      </c:pt>
                      <c:pt idx="2177">
                        <c:v>18.97</c:v>
                      </c:pt>
                      <c:pt idx="2178">
                        <c:v>19.02</c:v>
                      </c:pt>
                      <c:pt idx="2179">
                        <c:v>19.489999999999998</c:v>
                      </c:pt>
                      <c:pt idx="2180">
                        <c:v>19.28</c:v>
                      </c:pt>
                      <c:pt idx="2181">
                        <c:v>19.38</c:v>
                      </c:pt>
                      <c:pt idx="2182">
                        <c:v>19.170000000000002</c:v>
                      </c:pt>
                      <c:pt idx="2183">
                        <c:v>18.82</c:v>
                      </c:pt>
                      <c:pt idx="2184">
                        <c:v>18.97</c:v>
                      </c:pt>
                      <c:pt idx="2185">
                        <c:v>18.670000000000002</c:v>
                      </c:pt>
                      <c:pt idx="2186">
                        <c:v>18.97</c:v>
                      </c:pt>
                      <c:pt idx="2187">
                        <c:v>19.28</c:v>
                      </c:pt>
                      <c:pt idx="2188">
                        <c:v>19.23</c:v>
                      </c:pt>
                      <c:pt idx="2189">
                        <c:v>19.43</c:v>
                      </c:pt>
                      <c:pt idx="2190">
                        <c:v>19.579999999999998</c:v>
                      </c:pt>
                      <c:pt idx="2191">
                        <c:v>19.48</c:v>
                      </c:pt>
                      <c:pt idx="2192">
                        <c:v>19.64</c:v>
                      </c:pt>
                      <c:pt idx="2193">
                        <c:v>19.64</c:v>
                      </c:pt>
                      <c:pt idx="2194">
                        <c:v>19.829999999999998</c:v>
                      </c:pt>
                      <c:pt idx="2195">
                        <c:v>19.82</c:v>
                      </c:pt>
                      <c:pt idx="2196">
                        <c:v>19.88</c:v>
                      </c:pt>
                      <c:pt idx="2197">
                        <c:v>19.760000000000002</c:v>
                      </c:pt>
                      <c:pt idx="2198">
                        <c:v>19.68</c:v>
                      </c:pt>
                      <c:pt idx="2199">
                        <c:v>19.829999999999998</c:v>
                      </c:pt>
                      <c:pt idx="2200">
                        <c:v>19.78</c:v>
                      </c:pt>
                      <c:pt idx="2201">
                        <c:v>19.87</c:v>
                      </c:pt>
                      <c:pt idx="2202">
                        <c:v>19.87</c:v>
                      </c:pt>
                      <c:pt idx="2203">
                        <c:v>19.829999999999998</c:v>
                      </c:pt>
                      <c:pt idx="2204">
                        <c:v>19.75</c:v>
                      </c:pt>
                      <c:pt idx="2205">
                        <c:v>19.899999999999999</c:v>
                      </c:pt>
                      <c:pt idx="2206">
                        <c:v>19.84</c:v>
                      </c:pt>
                      <c:pt idx="2207">
                        <c:v>19.72</c:v>
                      </c:pt>
                      <c:pt idx="2208">
                        <c:v>19.8</c:v>
                      </c:pt>
                      <c:pt idx="2209">
                        <c:v>19.66</c:v>
                      </c:pt>
                      <c:pt idx="2210">
                        <c:v>19.739999999999998</c:v>
                      </c:pt>
                      <c:pt idx="2211">
                        <c:v>19.32</c:v>
                      </c:pt>
                      <c:pt idx="2212">
                        <c:v>19.440000000000001</c:v>
                      </c:pt>
                      <c:pt idx="2213">
                        <c:v>19.87</c:v>
                      </c:pt>
                      <c:pt idx="2214">
                        <c:v>19.73</c:v>
                      </c:pt>
                      <c:pt idx="2215">
                        <c:v>19.97</c:v>
                      </c:pt>
                      <c:pt idx="2216">
                        <c:v>19.920000000000002</c:v>
                      </c:pt>
                      <c:pt idx="2217">
                        <c:v>20.04</c:v>
                      </c:pt>
                      <c:pt idx="2218">
                        <c:v>19.850000000000001</c:v>
                      </c:pt>
                      <c:pt idx="2219">
                        <c:v>20.04</c:v>
                      </c:pt>
                      <c:pt idx="2220">
                        <c:v>19.93</c:v>
                      </c:pt>
                      <c:pt idx="2221">
                        <c:v>19.77</c:v>
                      </c:pt>
                      <c:pt idx="2222">
                        <c:v>19.45</c:v>
                      </c:pt>
                      <c:pt idx="2223">
                        <c:v>19.440000000000001</c:v>
                      </c:pt>
                      <c:pt idx="2224">
                        <c:v>19.41</c:v>
                      </c:pt>
                      <c:pt idx="2225">
                        <c:v>19.7</c:v>
                      </c:pt>
                      <c:pt idx="2226">
                        <c:v>19.559999999999999</c:v>
                      </c:pt>
                      <c:pt idx="2227">
                        <c:v>19.54</c:v>
                      </c:pt>
                      <c:pt idx="2228">
                        <c:v>19.64</c:v>
                      </c:pt>
                      <c:pt idx="2229">
                        <c:v>19.670000000000002</c:v>
                      </c:pt>
                      <c:pt idx="2230">
                        <c:v>19.57</c:v>
                      </c:pt>
                      <c:pt idx="2231">
                        <c:v>19.64</c:v>
                      </c:pt>
                      <c:pt idx="2232">
                        <c:v>19.670000000000002</c:v>
                      </c:pt>
                      <c:pt idx="2233">
                        <c:v>19.66</c:v>
                      </c:pt>
                      <c:pt idx="2234">
                        <c:v>19.739999999999998</c:v>
                      </c:pt>
                      <c:pt idx="2235">
                        <c:v>19.739999999999998</c:v>
                      </c:pt>
                      <c:pt idx="2236">
                        <c:v>19.809999999999999</c:v>
                      </c:pt>
                      <c:pt idx="2237">
                        <c:v>19.829999999999998</c:v>
                      </c:pt>
                      <c:pt idx="2238">
                        <c:v>19.57</c:v>
                      </c:pt>
                      <c:pt idx="2239">
                        <c:v>19.66</c:v>
                      </c:pt>
                      <c:pt idx="2240">
                        <c:v>19.559999999999999</c:v>
                      </c:pt>
                      <c:pt idx="2241">
                        <c:v>19.7</c:v>
                      </c:pt>
                      <c:pt idx="2242">
                        <c:v>19.73</c:v>
                      </c:pt>
                      <c:pt idx="2243">
                        <c:v>19.7</c:v>
                      </c:pt>
                      <c:pt idx="2244">
                        <c:v>19.62</c:v>
                      </c:pt>
                      <c:pt idx="2245">
                        <c:v>19.739999999999998</c:v>
                      </c:pt>
                      <c:pt idx="2246">
                        <c:v>19.73</c:v>
                      </c:pt>
                      <c:pt idx="2247">
                        <c:v>19.57</c:v>
                      </c:pt>
                      <c:pt idx="2248">
                        <c:v>19.739999999999998</c:v>
                      </c:pt>
                      <c:pt idx="2249">
                        <c:v>19.940000000000001</c:v>
                      </c:pt>
                      <c:pt idx="2250">
                        <c:v>19.760000000000002</c:v>
                      </c:pt>
                      <c:pt idx="2251">
                        <c:v>19.66</c:v>
                      </c:pt>
                      <c:pt idx="2252">
                        <c:v>19.8</c:v>
                      </c:pt>
                      <c:pt idx="2253">
                        <c:v>20.079999999999998</c:v>
                      </c:pt>
                      <c:pt idx="2254">
                        <c:v>20.010000000000002</c:v>
                      </c:pt>
                      <c:pt idx="2255">
                        <c:v>19.940000000000001</c:v>
                      </c:pt>
                      <c:pt idx="2256">
                        <c:v>19.95</c:v>
                      </c:pt>
                      <c:pt idx="2257">
                        <c:v>20.13</c:v>
                      </c:pt>
                      <c:pt idx="2258">
                        <c:v>20.04</c:v>
                      </c:pt>
                      <c:pt idx="2259">
                        <c:v>20.149999999999999</c:v>
                      </c:pt>
                      <c:pt idx="2260">
                        <c:v>20.260000000000002</c:v>
                      </c:pt>
                      <c:pt idx="2261">
                        <c:v>20.21</c:v>
                      </c:pt>
                      <c:pt idx="2262">
                        <c:v>20.16</c:v>
                      </c:pt>
                      <c:pt idx="2263">
                        <c:v>20.170000000000002</c:v>
                      </c:pt>
                      <c:pt idx="2264">
                        <c:v>19.940000000000001</c:v>
                      </c:pt>
                      <c:pt idx="2265">
                        <c:v>20.16</c:v>
                      </c:pt>
                      <c:pt idx="2266">
                        <c:v>20.13</c:v>
                      </c:pt>
                      <c:pt idx="2267">
                        <c:v>19.96</c:v>
                      </c:pt>
                      <c:pt idx="2268">
                        <c:v>19.97</c:v>
                      </c:pt>
                      <c:pt idx="2269">
                        <c:v>20</c:v>
                      </c:pt>
                      <c:pt idx="2270">
                        <c:v>20.170000000000002</c:v>
                      </c:pt>
                      <c:pt idx="2271">
                        <c:v>20</c:v>
                      </c:pt>
                      <c:pt idx="2272">
                        <c:v>20.11</c:v>
                      </c:pt>
                      <c:pt idx="2273">
                        <c:v>19.989999999999998</c:v>
                      </c:pt>
                      <c:pt idx="2274">
                        <c:v>20.04</c:v>
                      </c:pt>
                      <c:pt idx="2275">
                        <c:v>20.32</c:v>
                      </c:pt>
                      <c:pt idx="2276">
                        <c:v>20.399999999999999</c:v>
                      </c:pt>
                      <c:pt idx="2277">
                        <c:v>20.309999999999999</c:v>
                      </c:pt>
                      <c:pt idx="2278">
                        <c:v>20.22</c:v>
                      </c:pt>
                      <c:pt idx="2279">
                        <c:v>20.34</c:v>
                      </c:pt>
                      <c:pt idx="2280">
                        <c:v>20.309999999999999</c:v>
                      </c:pt>
                      <c:pt idx="2281">
                        <c:v>20.5</c:v>
                      </c:pt>
                      <c:pt idx="2282">
                        <c:v>20.07</c:v>
                      </c:pt>
                      <c:pt idx="2283">
                        <c:v>20.38</c:v>
                      </c:pt>
                      <c:pt idx="2284">
                        <c:v>20.420000000000002</c:v>
                      </c:pt>
                      <c:pt idx="2285">
                        <c:v>20.25</c:v>
                      </c:pt>
                      <c:pt idx="2286">
                        <c:v>20.13</c:v>
                      </c:pt>
                      <c:pt idx="2287">
                        <c:v>20.190000000000001</c:v>
                      </c:pt>
                      <c:pt idx="2288">
                        <c:v>19.7</c:v>
                      </c:pt>
                      <c:pt idx="2289">
                        <c:v>19.78</c:v>
                      </c:pt>
                      <c:pt idx="2290">
                        <c:v>20.079999999999998</c:v>
                      </c:pt>
                      <c:pt idx="2291">
                        <c:v>19.989999999999998</c:v>
                      </c:pt>
                      <c:pt idx="2292">
                        <c:v>19.91</c:v>
                      </c:pt>
                      <c:pt idx="2293">
                        <c:v>19.95</c:v>
                      </c:pt>
                      <c:pt idx="2294">
                        <c:v>19.600000000000001</c:v>
                      </c:pt>
                      <c:pt idx="2295">
                        <c:v>19.75</c:v>
                      </c:pt>
                      <c:pt idx="2296">
                        <c:v>19.989999999999998</c:v>
                      </c:pt>
                      <c:pt idx="2297">
                        <c:v>20.23</c:v>
                      </c:pt>
                      <c:pt idx="2298">
                        <c:v>20.28</c:v>
                      </c:pt>
                      <c:pt idx="2299">
                        <c:v>20.45</c:v>
                      </c:pt>
                      <c:pt idx="2300">
                        <c:v>20.65</c:v>
                      </c:pt>
                      <c:pt idx="2301">
                        <c:v>20.6</c:v>
                      </c:pt>
                      <c:pt idx="2302">
                        <c:v>20.62</c:v>
                      </c:pt>
                      <c:pt idx="2303">
                        <c:v>20.6</c:v>
                      </c:pt>
                      <c:pt idx="2304">
                        <c:v>20.75</c:v>
                      </c:pt>
                      <c:pt idx="2305">
                        <c:v>20.57</c:v>
                      </c:pt>
                      <c:pt idx="2306">
                        <c:v>20.38</c:v>
                      </c:pt>
                      <c:pt idx="2307">
                        <c:v>20.23</c:v>
                      </c:pt>
                      <c:pt idx="2308">
                        <c:v>20.309999999999999</c:v>
                      </c:pt>
                      <c:pt idx="2309">
                        <c:v>20.51</c:v>
                      </c:pt>
                      <c:pt idx="2310">
                        <c:v>20.51</c:v>
                      </c:pt>
                      <c:pt idx="2311">
                        <c:v>20.45</c:v>
                      </c:pt>
                      <c:pt idx="2312">
                        <c:v>20.43</c:v>
                      </c:pt>
                      <c:pt idx="2313">
                        <c:v>20.39</c:v>
                      </c:pt>
                      <c:pt idx="2314">
                        <c:v>20.47</c:v>
                      </c:pt>
                      <c:pt idx="2315">
                        <c:v>20.399999999999999</c:v>
                      </c:pt>
                      <c:pt idx="2316">
                        <c:v>20.440000000000001</c:v>
                      </c:pt>
                      <c:pt idx="2317">
                        <c:v>20.64</c:v>
                      </c:pt>
                      <c:pt idx="2318">
                        <c:v>20.45</c:v>
                      </c:pt>
                      <c:pt idx="2319">
                        <c:v>20.260000000000002</c:v>
                      </c:pt>
                      <c:pt idx="2320">
                        <c:v>20.34</c:v>
                      </c:pt>
                      <c:pt idx="2321">
                        <c:v>20.48</c:v>
                      </c:pt>
                      <c:pt idx="2322">
                        <c:v>20.52</c:v>
                      </c:pt>
                      <c:pt idx="2323">
                        <c:v>20.51</c:v>
                      </c:pt>
                      <c:pt idx="2324">
                        <c:v>20.32</c:v>
                      </c:pt>
                      <c:pt idx="2325">
                        <c:v>19.89</c:v>
                      </c:pt>
                      <c:pt idx="2326">
                        <c:v>19.18</c:v>
                      </c:pt>
                      <c:pt idx="2327">
                        <c:v>18.37</c:v>
                      </c:pt>
                      <c:pt idx="2328">
                        <c:v>18.11</c:v>
                      </c:pt>
                      <c:pt idx="2329">
                        <c:v>18.8</c:v>
                      </c:pt>
                      <c:pt idx="2330">
                        <c:v>19.260000000000002</c:v>
                      </c:pt>
                      <c:pt idx="2331">
                        <c:v>19.170000000000002</c:v>
                      </c:pt>
                      <c:pt idx="2332">
                        <c:v>19.010000000000002</c:v>
                      </c:pt>
                      <c:pt idx="2333">
                        <c:v>18.39</c:v>
                      </c:pt>
                      <c:pt idx="2334">
                        <c:v>18.64</c:v>
                      </c:pt>
                      <c:pt idx="2335">
                        <c:v>18.75</c:v>
                      </c:pt>
                      <c:pt idx="2336">
                        <c:v>18.37</c:v>
                      </c:pt>
                      <c:pt idx="2337">
                        <c:v>18.84</c:v>
                      </c:pt>
                      <c:pt idx="2338">
                        <c:v>18.579999999999998</c:v>
                      </c:pt>
                      <c:pt idx="2339">
                        <c:v>18.670000000000002</c:v>
                      </c:pt>
                      <c:pt idx="2340">
                        <c:v>18.75</c:v>
                      </c:pt>
                      <c:pt idx="2341">
                        <c:v>18.71</c:v>
                      </c:pt>
                      <c:pt idx="2342">
                        <c:v>18.98</c:v>
                      </c:pt>
                      <c:pt idx="2343">
                        <c:v>19.100000000000001</c:v>
                      </c:pt>
                      <c:pt idx="2344">
                        <c:v>18.84</c:v>
                      </c:pt>
                      <c:pt idx="2345">
                        <c:v>18.38</c:v>
                      </c:pt>
                      <c:pt idx="2346">
                        <c:v>18.59</c:v>
                      </c:pt>
                      <c:pt idx="2347">
                        <c:v>18.36</c:v>
                      </c:pt>
                      <c:pt idx="2348">
                        <c:v>18.37</c:v>
                      </c:pt>
                      <c:pt idx="2349">
                        <c:v>18.239999999999998</c:v>
                      </c:pt>
                      <c:pt idx="2350">
                        <c:v>18.5</c:v>
                      </c:pt>
                      <c:pt idx="2351">
                        <c:v>18.07</c:v>
                      </c:pt>
                      <c:pt idx="2352">
                        <c:v>18.11</c:v>
                      </c:pt>
                      <c:pt idx="2353">
                        <c:v>18.38</c:v>
                      </c:pt>
                      <c:pt idx="2354">
                        <c:v>18.39</c:v>
                      </c:pt>
                      <c:pt idx="2355">
                        <c:v>18.41</c:v>
                      </c:pt>
                      <c:pt idx="2356">
                        <c:v>18.8</c:v>
                      </c:pt>
                      <c:pt idx="2357">
                        <c:v>18.71</c:v>
                      </c:pt>
                      <c:pt idx="2358">
                        <c:v>18.86</c:v>
                      </c:pt>
                      <c:pt idx="2359">
                        <c:v>18.97</c:v>
                      </c:pt>
                      <c:pt idx="2360">
                        <c:v>18.850000000000001</c:v>
                      </c:pt>
                      <c:pt idx="2361">
                        <c:v>18.87</c:v>
                      </c:pt>
                      <c:pt idx="2362">
                        <c:v>18.72</c:v>
                      </c:pt>
                      <c:pt idx="2363">
                        <c:v>18.57</c:v>
                      </c:pt>
                      <c:pt idx="2364">
                        <c:v>18.989999999999998</c:v>
                      </c:pt>
                      <c:pt idx="2365">
                        <c:v>19.100000000000001</c:v>
                      </c:pt>
                      <c:pt idx="2366">
                        <c:v>19.09</c:v>
                      </c:pt>
                      <c:pt idx="2367">
                        <c:v>19.2</c:v>
                      </c:pt>
                      <c:pt idx="2368">
                        <c:v>19.059999999999999</c:v>
                      </c:pt>
                      <c:pt idx="2369">
                        <c:v>19.37</c:v>
                      </c:pt>
                      <c:pt idx="2370">
                        <c:v>19.579999999999998</c:v>
                      </c:pt>
                      <c:pt idx="2371">
                        <c:v>19.5</c:v>
                      </c:pt>
                      <c:pt idx="2372">
                        <c:v>19.39</c:v>
                      </c:pt>
                      <c:pt idx="2373">
                        <c:v>19.84</c:v>
                      </c:pt>
                      <c:pt idx="2374">
                        <c:v>19.82</c:v>
                      </c:pt>
                      <c:pt idx="2375">
                        <c:v>19.53</c:v>
                      </c:pt>
                      <c:pt idx="2376">
                        <c:v>19.8</c:v>
                      </c:pt>
                      <c:pt idx="2377">
                        <c:v>19.829999999999998</c:v>
                      </c:pt>
                      <c:pt idx="2378">
                        <c:v>19.78</c:v>
                      </c:pt>
                      <c:pt idx="2379">
                        <c:v>19.86</c:v>
                      </c:pt>
                      <c:pt idx="2380">
                        <c:v>20.059999999999999</c:v>
                      </c:pt>
                      <c:pt idx="2381">
                        <c:v>19.84</c:v>
                      </c:pt>
                      <c:pt idx="2382">
                        <c:v>19.93</c:v>
                      </c:pt>
                      <c:pt idx="2383">
                        <c:v>19.87</c:v>
                      </c:pt>
                      <c:pt idx="2384">
                        <c:v>19.57</c:v>
                      </c:pt>
                      <c:pt idx="2385">
                        <c:v>19.399999999999999</c:v>
                      </c:pt>
                      <c:pt idx="2386">
                        <c:v>19.64</c:v>
                      </c:pt>
                      <c:pt idx="2387">
                        <c:v>19.600000000000001</c:v>
                      </c:pt>
                      <c:pt idx="2388">
                        <c:v>19.95</c:v>
                      </c:pt>
                      <c:pt idx="2389">
                        <c:v>19.98</c:v>
                      </c:pt>
                      <c:pt idx="2390">
                        <c:v>20.010000000000002</c:v>
                      </c:pt>
                      <c:pt idx="2391">
                        <c:v>19.93</c:v>
                      </c:pt>
                      <c:pt idx="2392">
                        <c:v>19.87</c:v>
                      </c:pt>
                      <c:pt idx="2393">
                        <c:v>19.89</c:v>
                      </c:pt>
                      <c:pt idx="2394">
                        <c:v>19.940000000000001</c:v>
                      </c:pt>
                      <c:pt idx="2395">
                        <c:v>19.920000000000002</c:v>
                      </c:pt>
                      <c:pt idx="2396">
                        <c:v>20.14</c:v>
                      </c:pt>
                      <c:pt idx="2397">
                        <c:v>19.91</c:v>
                      </c:pt>
                      <c:pt idx="2398">
                        <c:v>19.579999999999998</c:v>
                      </c:pt>
                      <c:pt idx="2399">
                        <c:v>20.100000000000001</c:v>
                      </c:pt>
                      <c:pt idx="2400">
                        <c:v>19.91</c:v>
                      </c:pt>
                      <c:pt idx="2401">
                        <c:v>19.66</c:v>
                      </c:pt>
                      <c:pt idx="2402">
                        <c:v>19.440000000000001</c:v>
                      </c:pt>
                      <c:pt idx="2403">
                        <c:v>19.45</c:v>
                      </c:pt>
                      <c:pt idx="2404">
                        <c:v>19.02</c:v>
                      </c:pt>
                      <c:pt idx="2405">
                        <c:v>19.059999999999999</c:v>
                      </c:pt>
                      <c:pt idx="2406">
                        <c:v>19.510000000000002</c:v>
                      </c:pt>
                      <c:pt idx="2407">
                        <c:v>19.829999999999998</c:v>
                      </c:pt>
                      <c:pt idx="2408">
                        <c:v>19.54</c:v>
                      </c:pt>
                      <c:pt idx="2409">
                        <c:v>18.899999999999999</c:v>
                      </c:pt>
                      <c:pt idx="2410">
                        <c:v>19.09</c:v>
                      </c:pt>
                      <c:pt idx="2411">
                        <c:v>19.27</c:v>
                      </c:pt>
                      <c:pt idx="2412">
                        <c:v>19.489999999999998</c:v>
                      </c:pt>
                      <c:pt idx="2413">
                        <c:v>19.48</c:v>
                      </c:pt>
                      <c:pt idx="2414">
                        <c:v>19.46</c:v>
                      </c:pt>
                      <c:pt idx="2415">
                        <c:v>19.66</c:v>
                      </c:pt>
                      <c:pt idx="2416">
                        <c:v>19.53</c:v>
                      </c:pt>
                      <c:pt idx="2417">
                        <c:v>19.329999999999998</c:v>
                      </c:pt>
                      <c:pt idx="2418">
                        <c:v>18.96</c:v>
                      </c:pt>
                      <c:pt idx="2419">
                        <c:v>19.03</c:v>
                      </c:pt>
                      <c:pt idx="2420">
                        <c:v>18.739999999999998</c:v>
                      </c:pt>
                      <c:pt idx="2421">
                        <c:v>18.21</c:v>
                      </c:pt>
                      <c:pt idx="2422">
                        <c:v>17.93</c:v>
                      </c:pt>
                      <c:pt idx="2423">
                        <c:v>17.95</c:v>
                      </c:pt>
                      <c:pt idx="2424">
                        <c:v>18.09</c:v>
                      </c:pt>
                      <c:pt idx="2425">
                        <c:v>17.62</c:v>
                      </c:pt>
                      <c:pt idx="2426">
                        <c:v>17.77</c:v>
                      </c:pt>
                      <c:pt idx="2427">
                        <c:v>17.38</c:v>
                      </c:pt>
                      <c:pt idx="2428">
                        <c:v>17.37</c:v>
                      </c:pt>
                      <c:pt idx="2429">
                        <c:v>17.03</c:v>
                      </c:pt>
                      <c:pt idx="2430">
                        <c:v>16.95</c:v>
                      </c:pt>
                      <c:pt idx="2431">
                        <c:v>17.260000000000002</c:v>
                      </c:pt>
                      <c:pt idx="2432">
                        <c:v>16.91</c:v>
                      </c:pt>
                      <c:pt idx="2433">
                        <c:v>17.2</c:v>
                      </c:pt>
                      <c:pt idx="2434">
                        <c:v>17.13</c:v>
                      </c:pt>
                      <c:pt idx="2435">
                        <c:v>17.14</c:v>
                      </c:pt>
                      <c:pt idx="2436">
                        <c:v>17.62</c:v>
                      </c:pt>
                      <c:pt idx="2437">
                        <c:v>17.55</c:v>
                      </c:pt>
                      <c:pt idx="2438">
                        <c:v>17.059999999999999</c:v>
                      </c:pt>
                      <c:pt idx="2439">
                        <c:v>17.079999999999998</c:v>
                      </c:pt>
                      <c:pt idx="2440">
                        <c:v>17.22</c:v>
                      </c:pt>
                      <c:pt idx="2441">
                        <c:v>16.989999999999998</c:v>
                      </c:pt>
                      <c:pt idx="2442">
                        <c:v>16.559999999999999</c:v>
                      </c:pt>
                      <c:pt idx="2443">
                        <c:v>16.54</c:v>
                      </c:pt>
                      <c:pt idx="2444">
                        <c:v>16.45</c:v>
                      </c:pt>
                      <c:pt idx="2445">
                        <c:v>15.95</c:v>
                      </c:pt>
                      <c:pt idx="2446">
                        <c:v>16.62</c:v>
                      </c:pt>
                      <c:pt idx="2447">
                        <c:v>16.89</c:v>
                      </c:pt>
                      <c:pt idx="2448">
                        <c:v>17.12</c:v>
                      </c:pt>
                      <c:pt idx="2449">
                        <c:v>17.02</c:v>
                      </c:pt>
                      <c:pt idx="2450">
                        <c:v>17.02</c:v>
                      </c:pt>
                      <c:pt idx="2451">
                        <c:v>17.29</c:v>
                      </c:pt>
                      <c:pt idx="2452">
                        <c:v>16.98</c:v>
                      </c:pt>
                      <c:pt idx="2453">
                        <c:v>16.940000000000001</c:v>
                      </c:pt>
                      <c:pt idx="2454">
                        <c:v>17.170000000000002</c:v>
                      </c:pt>
                      <c:pt idx="2455">
                        <c:v>17.29</c:v>
                      </c:pt>
                      <c:pt idx="2456">
                        <c:v>17.11</c:v>
                      </c:pt>
                      <c:pt idx="2457">
                        <c:v>17.68</c:v>
                      </c:pt>
                      <c:pt idx="2458">
                        <c:v>17.88</c:v>
                      </c:pt>
                      <c:pt idx="2459">
                        <c:v>18</c:v>
                      </c:pt>
                      <c:pt idx="2460">
                        <c:v>18.07</c:v>
                      </c:pt>
                      <c:pt idx="2461">
                        <c:v>18.07</c:v>
                      </c:pt>
                      <c:pt idx="2462">
                        <c:v>17.77</c:v>
                      </c:pt>
                      <c:pt idx="2463">
                        <c:v>17.8</c:v>
                      </c:pt>
                      <c:pt idx="2464">
                        <c:v>17.78</c:v>
                      </c:pt>
                      <c:pt idx="2465">
                        <c:v>18.239999999999998</c:v>
                      </c:pt>
                      <c:pt idx="2466">
                        <c:v>18.190000000000001</c:v>
                      </c:pt>
                      <c:pt idx="2467">
                        <c:v>18.18</c:v>
                      </c:pt>
                      <c:pt idx="2468">
                        <c:v>18.14</c:v>
                      </c:pt>
                      <c:pt idx="2469">
                        <c:v>18.36</c:v>
                      </c:pt>
                      <c:pt idx="2470">
                        <c:v>18.440000000000001</c:v>
                      </c:pt>
                      <c:pt idx="2471">
                        <c:v>18.41</c:v>
                      </c:pt>
                      <c:pt idx="2472">
                        <c:v>18.350000000000001</c:v>
                      </c:pt>
                      <c:pt idx="2473">
                        <c:v>18.21</c:v>
                      </c:pt>
                      <c:pt idx="2474">
                        <c:v>18.100000000000001</c:v>
                      </c:pt>
                      <c:pt idx="2475">
                        <c:v>18.149999999999999</c:v>
                      </c:pt>
                      <c:pt idx="2476">
                        <c:v>18.190000000000001</c:v>
                      </c:pt>
                      <c:pt idx="2477">
                        <c:v>18.29</c:v>
                      </c:pt>
                      <c:pt idx="2478">
                        <c:v>18.25</c:v>
                      </c:pt>
                      <c:pt idx="2479">
                        <c:v>18.41</c:v>
                      </c:pt>
                      <c:pt idx="2480">
                        <c:v>18.32</c:v>
                      </c:pt>
                      <c:pt idx="2481">
                        <c:v>18.07</c:v>
                      </c:pt>
                      <c:pt idx="2482">
                        <c:v>18.16</c:v>
                      </c:pt>
                      <c:pt idx="2483">
                        <c:v>17.82</c:v>
                      </c:pt>
                      <c:pt idx="2484">
                        <c:v>17.89</c:v>
                      </c:pt>
                      <c:pt idx="2485">
                        <c:v>17.96</c:v>
                      </c:pt>
                      <c:pt idx="2486">
                        <c:v>18.190000000000001</c:v>
                      </c:pt>
                      <c:pt idx="2487">
                        <c:v>18.600000000000001</c:v>
                      </c:pt>
                      <c:pt idx="2488">
                        <c:v>18.64</c:v>
                      </c:pt>
                      <c:pt idx="2489">
                        <c:v>18.579999999999998</c:v>
                      </c:pt>
                      <c:pt idx="2490">
                        <c:v>18.71</c:v>
                      </c:pt>
                      <c:pt idx="2491">
                        <c:v>18.95</c:v>
                      </c:pt>
                      <c:pt idx="2492">
                        <c:v>19.100000000000001</c:v>
                      </c:pt>
                      <c:pt idx="2493">
                        <c:v>18.920000000000002</c:v>
                      </c:pt>
                      <c:pt idx="2494">
                        <c:v>19.100000000000001</c:v>
                      </c:pt>
                      <c:pt idx="2495">
                        <c:v>19.059999999999999</c:v>
                      </c:pt>
                      <c:pt idx="2496">
                        <c:v>19.18</c:v>
                      </c:pt>
                      <c:pt idx="2497">
                        <c:v>19.22</c:v>
                      </c:pt>
                      <c:pt idx="2498">
                        <c:v>19.010000000000002</c:v>
                      </c:pt>
                      <c:pt idx="2499">
                        <c:v>18.91</c:v>
                      </c:pt>
                      <c:pt idx="2500">
                        <c:v>19.079999999999998</c:v>
                      </c:pt>
                      <c:pt idx="2501">
                        <c:v>18.84</c:v>
                      </c:pt>
                      <c:pt idx="2502">
                        <c:v>18.690000000000001</c:v>
                      </c:pt>
                      <c:pt idx="2503">
                        <c:v>18.68</c:v>
                      </c:pt>
                      <c:pt idx="2504">
                        <c:v>18.760000000000002</c:v>
                      </c:pt>
                      <c:pt idx="2505">
                        <c:v>18.71</c:v>
                      </c:pt>
                      <c:pt idx="2506">
                        <c:v>18.98</c:v>
                      </c:pt>
                      <c:pt idx="2507">
                        <c:v>18.78</c:v>
                      </c:pt>
                      <c:pt idx="2508">
                        <c:v>18.79</c:v>
                      </c:pt>
                      <c:pt idx="2509">
                        <c:v>18.559999999999999</c:v>
                      </c:pt>
                      <c:pt idx="2510">
                        <c:v>18.66</c:v>
                      </c:pt>
                      <c:pt idx="2511">
                        <c:v>18.55</c:v>
                      </c:pt>
                      <c:pt idx="2512">
                        <c:v>18.88</c:v>
                      </c:pt>
                      <c:pt idx="2513">
                        <c:v>18.7</c:v>
                      </c:pt>
                      <c:pt idx="2514">
                        <c:v>18.829999999999998</c:v>
                      </c:pt>
                      <c:pt idx="2515">
                        <c:v>18.809999999999999</c:v>
                      </c:pt>
                      <c:pt idx="2516">
                        <c:v>19.100000000000001</c:v>
                      </c:pt>
                      <c:pt idx="2517">
                        <c:v>19.3</c:v>
                      </c:pt>
                      <c:pt idx="2518">
                        <c:v>19.18</c:v>
                      </c:pt>
                      <c:pt idx="2519">
                        <c:v>19.309999999999999</c:v>
                      </c:pt>
                      <c:pt idx="2520">
                        <c:v>19.27</c:v>
                      </c:pt>
                      <c:pt idx="2521">
                        <c:v>19.309999999999999</c:v>
                      </c:pt>
                      <c:pt idx="2522">
                        <c:v>19.350000000000001</c:v>
                      </c:pt>
                      <c:pt idx="2523">
                        <c:v>19.07</c:v>
                      </c:pt>
                      <c:pt idx="2524">
                        <c:v>19.18</c:v>
                      </c:pt>
                      <c:pt idx="2525">
                        <c:v>19.14</c:v>
                      </c:pt>
                      <c:pt idx="2526">
                        <c:v>19.16</c:v>
                      </c:pt>
                      <c:pt idx="2527">
                        <c:v>19.02</c:v>
                      </c:pt>
                      <c:pt idx="2528">
                        <c:v>18.79</c:v>
                      </c:pt>
                      <c:pt idx="2529">
                        <c:v>18.66</c:v>
                      </c:pt>
                      <c:pt idx="2530">
                        <c:v>18.38</c:v>
                      </c:pt>
                      <c:pt idx="2531">
                        <c:v>18.41</c:v>
                      </c:pt>
                      <c:pt idx="2532">
                        <c:v>18.45</c:v>
                      </c:pt>
                      <c:pt idx="2533">
                        <c:v>18.34</c:v>
                      </c:pt>
                      <c:pt idx="2534">
                        <c:v>18.45</c:v>
                      </c:pt>
                      <c:pt idx="2535">
                        <c:v>18.55</c:v>
                      </c:pt>
                      <c:pt idx="2536">
                        <c:v>18.54</c:v>
                      </c:pt>
                      <c:pt idx="2537">
                        <c:v>18.920000000000002</c:v>
                      </c:pt>
                      <c:pt idx="2538">
                        <c:v>17.91</c:v>
                      </c:pt>
                      <c:pt idx="2539">
                        <c:v>17.399999999999999</c:v>
                      </c:pt>
                      <c:pt idx="2540">
                        <c:v>17.850000000000001</c:v>
                      </c:pt>
                      <c:pt idx="2541">
                        <c:v>18.25</c:v>
                      </c:pt>
                      <c:pt idx="2542">
                        <c:v>18.54</c:v>
                      </c:pt>
                      <c:pt idx="2543">
                        <c:v>18.45</c:v>
                      </c:pt>
                      <c:pt idx="2544">
                        <c:v>18.170000000000002</c:v>
                      </c:pt>
                      <c:pt idx="2545">
                        <c:v>18.22</c:v>
                      </c:pt>
                      <c:pt idx="2546">
                        <c:v>18.239999999999998</c:v>
                      </c:pt>
                      <c:pt idx="2547">
                        <c:v>18.59</c:v>
                      </c:pt>
                      <c:pt idx="2548">
                        <c:v>18.7</c:v>
                      </c:pt>
                      <c:pt idx="2549">
                        <c:v>18.93</c:v>
                      </c:pt>
                      <c:pt idx="2550">
                        <c:v>18.93</c:v>
                      </c:pt>
                      <c:pt idx="2551">
                        <c:v>19.11</c:v>
                      </c:pt>
                      <c:pt idx="2552">
                        <c:v>19.079999999999998</c:v>
                      </c:pt>
                      <c:pt idx="2553">
                        <c:v>19.14</c:v>
                      </c:pt>
                      <c:pt idx="2554">
                        <c:v>19.149999999999999</c:v>
                      </c:pt>
                      <c:pt idx="2555">
                        <c:v>19.18</c:v>
                      </c:pt>
                      <c:pt idx="2556">
                        <c:v>19.09</c:v>
                      </c:pt>
                      <c:pt idx="2557">
                        <c:v>19.21</c:v>
                      </c:pt>
                      <c:pt idx="2558">
                        <c:v>19.170000000000002</c:v>
                      </c:pt>
                      <c:pt idx="2559">
                        <c:v>19.18</c:v>
                      </c:pt>
                      <c:pt idx="2560">
                        <c:v>19.18</c:v>
                      </c:pt>
                      <c:pt idx="2561">
                        <c:v>19.22</c:v>
                      </c:pt>
                      <c:pt idx="2562">
                        <c:v>19.18</c:v>
                      </c:pt>
                      <c:pt idx="2563">
                        <c:v>19.14</c:v>
                      </c:pt>
                      <c:pt idx="2564">
                        <c:v>18.97</c:v>
                      </c:pt>
                      <c:pt idx="2565">
                        <c:v>19.170000000000002</c:v>
                      </c:pt>
                      <c:pt idx="2566">
                        <c:v>19.12</c:v>
                      </c:pt>
                      <c:pt idx="2567">
                        <c:v>19.48</c:v>
                      </c:pt>
                      <c:pt idx="2568">
                        <c:v>19.510000000000002</c:v>
                      </c:pt>
                      <c:pt idx="2569">
                        <c:v>19.53</c:v>
                      </c:pt>
                      <c:pt idx="2570">
                        <c:v>19.37</c:v>
                      </c:pt>
                      <c:pt idx="2571">
                        <c:v>19.41</c:v>
                      </c:pt>
                      <c:pt idx="2572">
                        <c:v>19.350000000000001</c:v>
                      </c:pt>
                      <c:pt idx="2573">
                        <c:v>19.48</c:v>
                      </c:pt>
                      <c:pt idx="2574">
                        <c:v>19.440000000000001</c:v>
                      </c:pt>
                      <c:pt idx="2575">
                        <c:v>19.5</c:v>
                      </c:pt>
                      <c:pt idx="2576">
                        <c:v>19.48</c:v>
                      </c:pt>
                      <c:pt idx="2577">
                        <c:v>19.48</c:v>
                      </c:pt>
                      <c:pt idx="2578">
                        <c:v>19.48</c:v>
                      </c:pt>
                      <c:pt idx="2579">
                        <c:v>19.5</c:v>
                      </c:pt>
                      <c:pt idx="2580">
                        <c:v>19.489999999999998</c:v>
                      </c:pt>
                      <c:pt idx="2581">
                        <c:v>19.53</c:v>
                      </c:pt>
                      <c:pt idx="2582">
                        <c:v>19.559999999999999</c:v>
                      </c:pt>
                      <c:pt idx="2583">
                        <c:v>19.73</c:v>
                      </c:pt>
                      <c:pt idx="2584">
                        <c:v>19.91</c:v>
                      </c:pt>
                      <c:pt idx="2585">
                        <c:v>19.920000000000002</c:v>
                      </c:pt>
                      <c:pt idx="2586">
                        <c:v>19.84</c:v>
                      </c:pt>
                      <c:pt idx="2587">
                        <c:v>19.93</c:v>
                      </c:pt>
                      <c:pt idx="2588">
                        <c:v>19.899999999999999</c:v>
                      </c:pt>
                      <c:pt idx="2589">
                        <c:v>19.89</c:v>
                      </c:pt>
                      <c:pt idx="2590">
                        <c:v>19.87</c:v>
                      </c:pt>
                      <c:pt idx="2591">
                        <c:v>19.5</c:v>
                      </c:pt>
                      <c:pt idx="2592">
                        <c:v>19.72</c:v>
                      </c:pt>
                      <c:pt idx="2593">
                        <c:v>19.37</c:v>
                      </c:pt>
                      <c:pt idx="2594">
                        <c:v>19.32</c:v>
                      </c:pt>
                      <c:pt idx="2595">
                        <c:v>19.440000000000001</c:v>
                      </c:pt>
                      <c:pt idx="2596">
                        <c:v>19.16</c:v>
                      </c:pt>
                      <c:pt idx="2597">
                        <c:v>19.309999999999999</c:v>
                      </c:pt>
                      <c:pt idx="2598">
                        <c:v>19.32</c:v>
                      </c:pt>
                      <c:pt idx="2599">
                        <c:v>19.440000000000001</c:v>
                      </c:pt>
                      <c:pt idx="2600">
                        <c:v>19.48</c:v>
                      </c:pt>
                      <c:pt idx="2601">
                        <c:v>19.38</c:v>
                      </c:pt>
                      <c:pt idx="2602">
                        <c:v>19.07</c:v>
                      </c:pt>
                      <c:pt idx="2603">
                        <c:v>19.22</c:v>
                      </c:pt>
                      <c:pt idx="2604">
                        <c:v>19.309999999999999</c:v>
                      </c:pt>
                      <c:pt idx="2605">
                        <c:v>19.04</c:v>
                      </c:pt>
                      <c:pt idx="2606">
                        <c:v>19.3</c:v>
                      </c:pt>
                      <c:pt idx="2607">
                        <c:v>19.21</c:v>
                      </c:pt>
                      <c:pt idx="2608">
                        <c:v>19.29</c:v>
                      </c:pt>
                      <c:pt idx="2609">
                        <c:v>19.600000000000001</c:v>
                      </c:pt>
                      <c:pt idx="2610">
                        <c:v>19.63</c:v>
                      </c:pt>
                      <c:pt idx="2611">
                        <c:v>19.62</c:v>
                      </c:pt>
                      <c:pt idx="2612">
                        <c:v>19.72</c:v>
                      </c:pt>
                      <c:pt idx="2613">
                        <c:v>19.54</c:v>
                      </c:pt>
                      <c:pt idx="2614">
                        <c:v>19.52</c:v>
                      </c:pt>
                      <c:pt idx="2615">
                        <c:v>19.329999999999998</c:v>
                      </c:pt>
                      <c:pt idx="2616">
                        <c:v>19.420000000000002</c:v>
                      </c:pt>
                      <c:pt idx="2617">
                        <c:v>19.329999999999998</c:v>
                      </c:pt>
                      <c:pt idx="2618">
                        <c:v>19.489999999999998</c:v>
                      </c:pt>
                      <c:pt idx="2619">
                        <c:v>19.66</c:v>
                      </c:pt>
                      <c:pt idx="2620">
                        <c:v>19.66</c:v>
                      </c:pt>
                      <c:pt idx="2621">
                        <c:v>19.649999999999999</c:v>
                      </c:pt>
                      <c:pt idx="2622">
                        <c:v>19.71</c:v>
                      </c:pt>
                      <c:pt idx="2623">
                        <c:v>19.690000000000001</c:v>
                      </c:pt>
                      <c:pt idx="2624">
                        <c:v>19.809999999999999</c:v>
                      </c:pt>
                      <c:pt idx="2625">
                        <c:v>19.86</c:v>
                      </c:pt>
                      <c:pt idx="2626">
                        <c:v>19.77</c:v>
                      </c:pt>
                      <c:pt idx="2627">
                        <c:v>19.739999999999998</c:v>
                      </c:pt>
                      <c:pt idx="2628">
                        <c:v>19.66</c:v>
                      </c:pt>
                      <c:pt idx="2629">
                        <c:v>19.53</c:v>
                      </c:pt>
                      <c:pt idx="2630">
                        <c:v>19.55</c:v>
                      </c:pt>
                      <c:pt idx="2631">
                        <c:v>19.489999999999998</c:v>
                      </c:pt>
                      <c:pt idx="2632">
                        <c:v>19.98</c:v>
                      </c:pt>
                      <c:pt idx="2633">
                        <c:v>19.989999999999998</c:v>
                      </c:pt>
                      <c:pt idx="2634">
                        <c:v>20.84</c:v>
                      </c:pt>
                      <c:pt idx="2635">
                        <c:v>21.61</c:v>
                      </c:pt>
                      <c:pt idx="2636">
                        <c:v>21.67</c:v>
                      </c:pt>
                      <c:pt idx="2637">
                        <c:v>22.2</c:v>
                      </c:pt>
                      <c:pt idx="2638">
                        <c:v>22.18</c:v>
                      </c:pt>
                      <c:pt idx="2639">
                        <c:v>21.86</c:v>
                      </c:pt>
                      <c:pt idx="2640">
                        <c:v>22.16</c:v>
                      </c:pt>
                      <c:pt idx="2641">
                        <c:v>22.16</c:v>
                      </c:pt>
                      <c:pt idx="2642">
                        <c:v>22.24</c:v>
                      </c:pt>
                      <c:pt idx="2643">
                        <c:v>22.25</c:v>
                      </c:pt>
                      <c:pt idx="2644">
                        <c:v>22.38</c:v>
                      </c:pt>
                      <c:pt idx="2645">
                        <c:v>22.41</c:v>
                      </c:pt>
                      <c:pt idx="2646">
                        <c:v>22.15</c:v>
                      </c:pt>
                      <c:pt idx="2647">
                        <c:v>22.21</c:v>
                      </c:pt>
                      <c:pt idx="2648">
                        <c:v>22.51</c:v>
                      </c:pt>
                      <c:pt idx="2649">
                        <c:v>22.9</c:v>
                      </c:pt>
                      <c:pt idx="2650">
                        <c:v>22.65</c:v>
                      </c:pt>
                      <c:pt idx="2651">
                        <c:v>22.92</c:v>
                      </c:pt>
                      <c:pt idx="2652">
                        <c:v>23.12</c:v>
                      </c:pt>
                      <c:pt idx="2653">
                        <c:v>23.48</c:v>
                      </c:pt>
                      <c:pt idx="2654">
                        <c:v>23.7</c:v>
                      </c:pt>
                      <c:pt idx="2655">
                        <c:v>23.75</c:v>
                      </c:pt>
                      <c:pt idx="2656">
                        <c:v>23.52</c:v>
                      </c:pt>
                      <c:pt idx="2657">
                        <c:v>23.58</c:v>
                      </c:pt>
                      <c:pt idx="2658">
                        <c:v>23.47</c:v>
                      </c:pt>
                      <c:pt idx="2659">
                        <c:v>23.67</c:v>
                      </c:pt>
                      <c:pt idx="2660">
                        <c:v>23.36</c:v>
                      </c:pt>
                      <c:pt idx="2661">
                        <c:v>23.37</c:v>
                      </c:pt>
                      <c:pt idx="2662">
                        <c:v>23.66</c:v>
                      </c:pt>
                      <c:pt idx="2663">
                        <c:v>23.6</c:v>
                      </c:pt>
                      <c:pt idx="2664">
                        <c:v>23.54</c:v>
                      </c:pt>
                      <c:pt idx="2665">
                        <c:v>23.58</c:v>
                      </c:pt>
                      <c:pt idx="2666">
                        <c:v>23.61</c:v>
                      </c:pt>
                      <c:pt idx="2667">
                        <c:v>23.37</c:v>
                      </c:pt>
                      <c:pt idx="2668">
                        <c:v>23.2</c:v>
                      </c:pt>
                      <c:pt idx="2669">
                        <c:v>23.25</c:v>
                      </c:pt>
                      <c:pt idx="2670">
                        <c:v>23.51</c:v>
                      </c:pt>
                      <c:pt idx="2671">
                        <c:v>23.7</c:v>
                      </c:pt>
                      <c:pt idx="2672">
                        <c:v>23.46</c:v>
                      </c:pt>
                      <c:pt idx="2673">
                        <c:v>23.54</c:v>
                      </c:pt>
                      <c:pt idx="2674">
                        <c:v>23.38</c:v>
                      </c:pt>
                      <c:pt idx="2675">
                        <c:v>23.43</c:v>
                      </c:pt>
                      <c:pt idx="2676">
                        <c:v>23.58</c:v>
                      </c:pt>
                      <c:pt idx="2677">
                        <c:v>23.38</c:v>
                      </c:pt>
                      <c:pt idx="2678">
                        <c:v>23.51</c:v>
                      </c:pt>
                      <c:pt idx="2679">
                        <c:v>22.95</c:v>
                      </c:pt>
                      <c:pt idx="2680">
                        <c:v>23.14</c:v>
                      </c:pt>
                      <c:pt idx="2681">
                        <c:v>23.04</c:v>
                      </c:pt>
                      <c:pt idx="2682">
                        <c:v>23.15</c:v>
                      </c:pt>
                      <c:pt idx="2683">
                        <c:v>23</c:v>
                      </c:pt>
                      <c:pt idx="2684">
                        <c:v>23.29</c:v>
                      </c:pt>
                      <c:pt idx="2685">
                        <c:v>23.68</c:v>
                      </c:pt>
                      <c:pt idx="2686">
                        <c:v>23.74</c:v>
                      </c:pt>
                      <c:pt idx="2687">
                        <c:v>23.65</c:v>
                      </c:pt>
                      <c:pt idx="2688">
                        <c:v>23.46</c:v>
                      </c:pt>
                      <c:pt idx="2689">
                        <c:v>23.31</c:v>
                      </c:pt>
                      <c:pt idx="2690">
                        <c:v>23.34</c:v>
                      </c:pt>
                      <c:pt idx="2691">
                        <c:v>23.25</c:v>
                      </c:pt>
                      <c:pt idx="2692">
                        <c:v>23.72</c:v>
                      </c:pt>
                      <c:pt idx="2693">
                        <c:v>23.61</c:v>
                      </c:pt>
                      <c:pt idx="2694">
                        <c:v>23.55</c:v>
                      </c:pt>
                      <c:pt idx="2695">
                        <c:v>23.39</c:v>
                      </c:pt>
                      <c:pt idx="2696">
                        <c:v>23.71</c:v>
                      </c:pt>
                      <c:pt idx="2697">
                        <c:v>23.78</c:v>
                      </c:pt>
                      <c:pt idx="2698">
                        <c:v>24.05</c:v>
                      </c:pt>
                      <c:pt idx="2699">
                        <c:v>24.33</c:v>
                      </c:pt>
                      <c:pt idx="2700">
                        <c:v>24.52</c:v>
                      </c:pt>
                      <c:pt idx="2701">
                        <c:v>24.46</c:v>
                      </c:pt>
                      <c:pt idx="2702">
                        <c:v>24.47</c:v>
                      </c:pt>
                      <c:pt idx="2703">
                        <c:v>24.59</c:v>
                      </c:pt>
                      <c:pt idx="2704">
                        <c:v>24.61</c:v>
                      </c:pt>
                      <c:pt idx="2705">
                        <c:v>24.61</c:v>
                      </c:pt>
                      <c:pt idx="2706">
                        <c:v>24.42</c:v>
                      </c:pt>
                      <c:pt idx="2707">
                        <c:v>24.55</c:v>
                      </c:pt>
                      <c:pt idx="2708">
                        <c:v>24.54</c:v>
                      </c:pt>
                      <c:pt idx="2709">
                        <c:v>25.24</c:v>
                      </c:pt>
                      <c:pt idx="2710">
                        <c:v>24.85</c:v>
                      </c:pt>
                      <c:pt idx="2711">
                        <c:v>24.97</c:v>
                      </c:pt>
                      <c:pt idx="2712">
                        <c:v>24.78</c:v>
                      </c:pt>
                      <c:pt idx="2713">
                        <c:v>24.71</c:v>
                      </c:pt>
                      <c:pt idx="2714">
                        <c:v>24.72</c:v>
                      </c:pt>
                      <c:pt idx="2715">
                        <c:v>24.81</c:v>
                      </c:pt>
                      <c:pt idx="2716">
                        <c:v>24.79</c:v>
                      </c:pt>
                      <c:pt idx="2717">
                        <c:v>24.85</c:v>
                      </c:pt>
                      <c:pt idx="2718">
                        <c:v>24.78</c:v>
                      </c:pt>
                      <c:pt idx="2719">
                        <c:v>24.74</c:v>
                      </c:pt>
                      <c:pt idx="2720">
                        <c:v>24.78</c:v>
                      </c:pt>
                      <c:pt idx="2721">
                        <c:v>24.45</c:v>
                      </c:pt>
                      <c:pt idx="2722">
                        <c:v>24.25</c:v>
                      </c:pt>
                      <c:pt idx="2723">
                        <c:v>23.57</c:v>
                      </c:pt>
                      <c:pt idx="2724">
                        <c:v>23.52</c:v>
                      </c:pt>
                      <c:pt idx="2725">
                        <c:v>23.57</c:v>
                      </c:pt>
                      <c:pt idx="2726">
                        <c:v>23.54</c:v>
                      </c:pt>
                      <c:pt idx="2727">
                        <c:v>23.45</c:v>
                      </c:pt>
                      <c:pt idx="2728">
                        <c:v>23.77</c:v>
                      </c:pt>
                      <c:pt idx="2729">
                        <c:v>23.62</c:v>
                      </c:pt>
                      <c:pt idx="2730">
                        <c:v>23.93</c:v>
                      </c:pt>
                      <c:pt idx="2731">
                        <c:v>23.73</c:v>
                      </c:pt>
                      <c:pt idx="2732">
                        <c:v>23.68</c:v>
                      </c:pt>
                      <c:pt idx="2733">
                        <c:v>23.65</c:v>
                      </c:pt>
                      <c:pt idx="2734">
                        <c:v>23.47</c:v>
                      </c:pt>
                      <c:pt idx="2735">
                        <c:v>23.62</c:v>
                      </c:pt>
                      <c:pt idx="2736">
                        <c:v>23.52</c:v>
                      </c:pt>
                      <c:pt idx="2737">
                        <c:v>23.46</c:v>
                      </c:pt>
                      <c:pt idx="2738">
                        <c:v>23.39</c:v>
                      </c:pt>
                      <c:pt idx="2739">
                        <c:v>23.2</c:v>
                      </c:pt>
                      <c:pt idx="2740">
                        <c:v>22.9</c:v>
                      </c:pt>
                      <c:pt idx="2741">
                        <c:v>23.3</c:v>
                      </c:pt>
                      <c:pt idx="2742">
                        <c:v>23.08</c:v>
                      </c:pt>
                      <c:pt idx="2743">
                        <c:v>23.01</c:v>
                      </c:pt>
                      <c:pt idx="2744">
                        <c:v>23.4</c:v>
                      </c:pt>
                      <c:pt idx="2745">
                        <c:v>23.16</c:v>
                      </c:pt>
                      <c:pt idx="2746">
                        <c:v>23.68</c:v>
                      </c:pt>
                      <c:pt idx="2747">
                        <c:v>23.89</c:v>
                      </c:pt>
                      <c:pt idx="2748">
                        <c:v>23.87</c:v>
                      </c:pt>
                      <c:pt idx="2749">
                        <c:v>23.76</c:v>
                      </c:pt>
                      <c:pt idx="2750">
                        <c:v>23.53</c:v>
                      </c:pt>
                      <c:pt idx="2751">
                        <c:v>23.68</c:v>
                      </c:pt>
                      <c:pt idx="2752">
                        <c:v>23.65</c:v>
                      </c:pt>
                      <c:pt idx="2753">
                        <c:v>23.84</c:v>
                      </c:pt>
                      <c:pt idx="2754">
                        <c:v>23.88</c:v>
                      </c:pt>
                      <c:pt idx="2755">
                        <c:v>23.84</c:v>
                      </c:pt>
                      <c:pt idx="2756">
                        <c:v>23.82</c:v>
                      </c:pt>
                      <c:pt idx="2757">
                        <c:v>23.73</c:v>
                      </c:pt>
                      <c:pt idx="2758">
                        <c:v>23.81</c:v>
                      </c:pt>
                      <c:pt idx="2759">
                        <c:v>23.66</c:v>
                      </c:pt>
                      <c:pt idx="2760">
                        <c:v>23.56</c:v>
                      </c:pt>
                      <c:pt idx="2761">
                        <c:v>23.74</c:v>
                      </c:pt>
                      <c:pt idx="2762">
                        <c:v>23.81</c:v>
                      </c:pt>
                      <c:pt idx="2763">
                        <c:v>23.06</c:v>
                      </c:pt>
                      <c:pt idx="2764">
                        <c:v>23.15</c:v>
                      </c:pt>
                      <c:pt idx="2765">
                        <c:v>23.35</c:v>
                      </c:pt>
                      <c:pt idx="2766">
                        <c:v>23.41</c:v>
                      </c:pt>
                      <c:pt idx="2767">
                        <c:v>23.59</c:v>
                      </c:pt>
                      <c:pt idx="2768">
                        <c:v>23.58</c:v>
                      </c:pt>
                      <c:pt idx="2769">
                        <c:v>23.62</c:v>
                      </c:pt>
                      <c:pt idx="2770">
                        <c:v>23.61</c:v>
                      </c:pt>
                      <c:pt idx="2771">
                        <c:v>23.45</c:v>
                      </c:pt>
                      <c:pt idx="2772">
                        <c:v>23.25</c:v>
                      </c:pt>
                      <c:pt idx="2773">
                        <c:v>23.54</c:v>
                      </c:pt>
                      <c:pt idx="2774">
                        <c:v>23.45</c:v>
                      </c:pt>
                      <c:pt idx="2775">
                        <c:v>23.49</c:v>
                      </c:pt>
                      <c:pt idx="2776">
                        <c:v>23.39</c:v>
                      </c:pt>
                      <c:pt idx="2777">
                        <c:v>23.57</c:v>
                      </c:pt>
                      <c:pt idx="2778">
                        <c:v>23.84</c:v>
                      </c:pt>
                      <c:pt idx="2779">
                        <c:v>24.29</c:v>
                      </c:pt>
                      <c:pt idx="2780">
                        <c:v>24.34</c:v>
                      </c:pt>
                      <c:pt idx="2781">
                        <c:v>24.47</c:v>
                      </c:pt>
                      <c:pt idx="2782">
                        <c:v>24.51</c:v>
                      </c:pt>
                      <c:pt idx="2783">
                        <c:v>24.41</c:v>
                      </c:pt>
                      <c:pt idx="2784">
                        <c:v>24.29</c:v>
                      </c:pt>
                      <c:pt idx="2785">
                        <c:v>24.54</c:v>
                      </c:pt>
                      <c:pt idx="2786">
                        <c:v>24.33</c:v>
                      </c:pt>
                      <c:pt idx="2787">
                        <c:v>24.13</c:v>
                      </c:pt>
                      <c:pt idx="2788">
                        <c:v>23.98</c:v>
                      </c:pt>
                      <c:pt idx="2789">
                        <c:v>23.89</c:v>
                      </c:pt>
                      <c:pt idx="2790">
                        <c:v>24.02</c:v>
                      </c:pt>
                      <c:pt idx="2791">
                        <c:v>24.14</c:v>
                      </c:pt>
                      <c:pt idx="2792">
                        <c:v>24.52</c:v>
                      </c:pt>
                      <c:pt idx="2793">
                        <c:v>24.69</c:v>
                      </c:pt>
                      <c:pt idx="2794">
                        <c:v>24.67</c:v>
                      </c:pt>
                      <c:pt idx="2795">
                        <c:v>25.03</c:v>
                      </c:pt>
                      <c:pt idx="2796">
                        <c:v>25.07</c:v>
                      </c:pt>
                      <c:pt idx="2797">
                        <c:v>24.88</c:v>
                      </c:pt>
                      <c:pt idx="2798">
                        <c:v>25.05</c:v>
                      </c:pt>
                      <c:pt idx="2799">
                        <c:v>25.02</c:v>
                      </c:pt>
                      <c:pt idx="2800">
                        <c:v>24.8</c:v>
                      </c:pt>
                      <c:pt idx="2801">
                        <c:v>24.88</c:v>
                      </c:pt>
                      <c:pt idx="2802">
                        <c:v>25.03</c:v>
                      </c:pt>
                      <c:pt idx="2803">
                        <c:v>24.92</c:v>
                      </c:pt>
                      <c:pt idx="2804">
                        <c:v>24.84</c:v>
                      </c:pt>
                      <c:pt idx="2805">
                        <c:v>24.8</c:v>
                      </c:pt>
                      <c:pt idx="2806">
                        <c:v>24.81</c:v>
                      </c:pt>
                      <c:pt idx="2807">
                        <c:v>24.8</c:v>
                      </c:pt>
                      <c:pt idx="2808">
                        <c:v>24.8</c:v>
                      </c:pt>
                      <c:pt idx="2809">
                        <c:v>24.91</c:v>
                      </c:pt>
                      <c:pt idx="2810">
                        <c:v>25.22</c:v>
                      </c:pt>
                      <c:pt idx="2811">
                        <c:v>25.05</c:v>
                      </c:pt>
                      <c:pt idx="2812">
                        <c:v>24.91</c:v>
                      </c:pt>
                      <c:pt idx="2813">
                        <c:v>24.91</c:v>
                      </c:pt>
                      <c:pt idx="2814">
                        <c:v>25.09</c:v>
                      </c:pt>
                      <c:pt idx="2815">
                        <c:v>25.27</c:v>
                      </c:pt>
                      <c:pt idx="2816">
                        <c:v>25.31</c:v>
                      </c:pt>
                      <c:pt idx="2817">
                        <c:v>25.22</c:v>
                      </c:pt>
                      <c:pt idx="2818">
                        <c:v>25.39</c:v>
                      </c:pt>
                      <c:pt idx="2819">
                        <c:v>25.35</c:v>
                      </c:pt>
                      <c:pt idx="2820">
                        <c:v>25.28</c:v>
                      </c:pt>
                      <c:pt idx="2821">
                        <c:v>25.28</c:v>
                      </c:pt>
                      <c:pt idx="2822">
                        <c:v>24.83</c:v>
                      </c:pt>
                      <c:pt idx="2823">
                        <c:v>24.73</c:v>
                      </c:pt>
                      <c:pt idx="2824">
                        <c:v>25.07</c:v>
                      </c:pt>
                      <c:pt idx="2825">
                        <c:v>25.09</c:v>
                      </c:pt>
                      <c:pt idx="2826">
                        <c:v>25.04</c:v>
                      </c:pt>
                      <c:pt idx="2827">
                        <c:v>24.61</c:v>
                      </c:pt>
                      <c:pt idx="2828">
                        <c:v>24.62</c:v>
                      </c:pt>
                      <c:pt idx="2829">
                        <c:v>24.55</c:v>
                      </c:pt>
                      <c:pt idx="2830">
                        <c:v>24.82</c:v>
                      </c:pt>
                      <c:pt idx="2831">
                        <c:v>24.74</c:v>
                      </c:pt>
                      <c:pt idx="2832">
                        <c:v>24.74</c:v>
                      </c:pt>
                      <c:pt idx="2833">
                        <c:v>24.81</c:v>
                      </c:pt>
                      <c:pt idx="2834">
                        <c:v>24.65</c:v>
                      </c:pt>
                      <c:pt idx="2835">
                        <c:v>24.57</c:v>
                      </c:pt>
                      <c:pt idx="2836">
                        <c:v>24.67</c:v>
                      </c:pt>
                      <c:pt idx="2837">
                        <c:v>24.7</c:v>
                      </c:pt>
                      <c:pt idx="2838">
                        <c:v>24.77</c:v>
                      </c:pt>
                      <c:pt idx="2839">
                        <c:v>24.24</c:v>
                      </c:pt>
                      <c:pt idx="2840">
                        <c:v>24.3</c:v>
                      </c:pt>
                      <c:pt idx="2841">
                        <c:v>23.88</c:v>
                      </c:pt>
                      <c:pt idx="2842">
                        <c:v>24.1</c:v>
                      </c:pt>
                      <c:pt idx="2843">
                        <c:v>24.52</c:v>
                      </c:pt>
                      <c:pt idx="2844">
                        <c:v>24.81</c:v>
                      </c:pt>
                      <c:pt idx="2845">
                        <c:v>24.85</c:v>
                      </c:pt>
                      <c:pt idx="2846">
                        <c:v>24.8</c:v>
                      </c:pt>
                      <c:pt idx="2847">
                        <c:v>24.77</c:v>
                      </c:pt>
                      <c:pt idx="2848">
                        <c:v>25.06</c:v>
                      </c:pt>
                      <c:pt idx="2849">
                        <c:v>25.25</c:v>
                      </c:pt>
                      <c:pt idx="2850">
                        <c:v>25.4</c:v>
                      </c:pt>
                      <c:pt idx="2851">
                        <c:v>25.46</c:v>
                      </c:pt>
                      <c:pt idx="2852">
                        <c:v>25.43</c:v>
                      </c:pt>
                      <c:pt idx="2853">
                        <c:v>25.4</c:v>
                      </c:pt>
                      <c:pt idx="2854">
                        <c:v>25.39</c:v>
                      </c:pt>
                      <c:pt idx="2855">
                        <c:v>25.7</c:v>
                      </c:pt>
                      <c:pt idx="2856">
                        <c:v>25.74</c:v>
                      </c:pt>
                      <c:pt idx="2857">
                        <c:v>25.86</c:v>
                      </c:pt>
                      <c:pt idx="2858">
                        <c:v>26.08</c:v>
                      </c:pt>
                      <c:pt idx="2859">
                        <c:v>26.17</c:v>
                      </c:pt>
                      <c:pt idx="2860">
                        <c:v>26.05</c:v>
                      </c:pt>
                      <c:pt idx="2861">
                        <c:v>26.32</c:v>
                      </c:pt>
                      <c:pt idx="2862">
                        <c:v>26.35</c:v>
                      </c:pt>
                      <c:pt idx="2863">
                        <c:v>26.25</c:v>
                      </c:pt>
                      <c:pt idx="2864">
                        <c:v>26.37</c:v>
                      </c:pt>
                      <c:pt idx="2865">
                        <c:v>26.32</c:v>
                      </c:pt>
                      <c:pt idx="2866">
                        <c:v>26.12</c:v>
                      </c:pt>
                      <c:pt idx="2867">
                        <c:v>26.13</c:v>
                      </c:pt>
                      <c:pt idx="2868">
                        <c:v>26.3</c:v>
                      </c:pt>
                      <c:pt idx="2869">
                        <c:v>26.17</c:v>
                      </c:pt>
                      <c:pt idx="2870">
                        <c:v>26.31</c:v>
                      </c:pt>
                      <c:pt idx="2871">
                        <c:v>26.33</c:v>
                      </c:pt>
                      <c:pt idx="2872">
                        <c:v>26.64</c:v>
                      </c:pt>
                      <c:pt idx="2873">
                        <c:v>26.62</c:v>
                      </c:pt>
                      <c:pt idx="2874">
                        <c:v>26.81</c:v>
                      </c:pt>
                      <c:pt idx="2875">
                        <c:v>26.65</c:v>
                      </c:pt>
                      <c:pt idx="2876">
                        <c:v>26.8</c:v>
                      </c:pt>
                      <c:pt idx="2877">
                        <c:v>26.78</c:v>
                      </c:pt>
                      <c:pt idx="2878">
                        <c:v>26.67</c:v>
                      </c:pt>
                      <c:pt idx="2879">
                        <c:v>26.6</c:v>
                      </c:pt>
                      <c:pt idx="2880">
                        <c:v>26.64</c:v>
                      </c:pt>
                      <c:pt idx="2881">
                        <c:v>26.89</c:v>
                      </c:pt>
                      <c:pt idx="2882">
                        <c:v>26.78</c:v>
                      </c:pt>
                      <c:pt idx="2883">
                        <c:v>26.75</c:v>
                      </c:pt>
                      <c:pt idx="2884">
                        <c:v>26.38</c:v>
                      </c:pt>
                      <c:pt idx="2885">
                        <c:v>26.25</c:v>
                      </c:pt>
                      <c:pt idx="2886">
                        <c:v>26.16</c:v>
                      </c:pt>
                      <c:pt idx="2887">
                        <c:v>26.08</c:v>
                      </c:pt>
                      <c:pt idx="2888">
                        <c:v>26.12</c:v>
                      </c:pt>
                      <c:pt idx="2889">
                        <c:v>26.11</c:v>
                      </c:pt>
                      <c:pt idx="2890">
                        <c:v>26.18</c:v>
                      </c:pt>
                      <c:pt idx="2891">
                        <c:v>26.19</c:v>
                      </c:pt>
                      <c:pt idx="2892">
                        <c:v>26.16</c:v>
                      </c:pt>
                      <c:pt idx="2893">
                        <c:v>26.28</c:v>
                      </c:pt>
                      <c:pt idx="2894">
                        <c:v>26.36</c:v>
                      </c:pt>
                      <c:pt idx="2895">
                        <c:v>26.23</c:v>
                      </c:pt>
                      <c:pt idx="2896">
                        <c:v>26.22</c:v>
                      </c:pt>
                      <c:pt idx="2897">
                        <c:v>26.2</c:v>
                      </c:pt>
                      <c:pt idx="2898">
                        <c:v>26.88</c:v>
                      </c:pt>
                      <c:pt idx="2899">
                        <c:v>27.34</c:v>
                      </c:pt>
                      <c:pt idx="2900">
                        <c:v>27.52</c:v>
                      </c:pt>
                      <c:pt idx="2901">
                        <c:v>27.58</c:v>
                      </c:pt>
                      <c:pt idx="2902">
                        <c:v>28</c:v>
                      </c:pt>
                      <c:pt idx="2903">
                        <c:v>27.85</c:v>
                      </c:pt>
                      <c:pt idx="2904">
                        <c:v>27.75</c:v>
                      </c:pt>
                      <c:pt idx="2905">
                        <c:v>27.84</c:v>
                      </c:pt>
                      <c:pt idx="2906">
                        <c:v>28.01</c:v>
                      </c:pt>
                      <c:pt idx="2907">
                        <c:v>27.94</c:v>
                      </c:pt>
                      <c:pt idx="2908">
                        <c:v>28.22</c:v>
                      </c:pt>
                      <c:pt idx="2909">
                        <c:v>27.87</c:v>
                      </c:pt>
                      <c:pt idx="2910">
                        <c:v>27.69</c:v>
                      </c:pt>
                      <c:pt idx="2911">
                        <c:v>27.81</c:v>
                      </c:pt>
                      <c:pt idx="2912">
                        <c:v>28.06</c:v>
                      </c:pt>
                      <c:pt idx="2913">
                        <c:v>27.94</c:v>
                      </c:pt>
                      <c:pt idx="2914">
                        <c:v>27.89</c:v>
                      </c:pt>
                      <c:pt idx="2915">
                        <c:v>28.13</c:v>
                      </c:pt>
                      <c:pt idx="2916">
                        <c:v>28.05</c:v>
                      </c:pt>
                      <c:pt idx="2917">
                        <c:v>27.97</c:v>
                      </c:pt>
                      <c:pt idx="2918">
                        <c:v>28</c:v>
                      </c:pt>
                      <c:pt idx="2919">
                        <c:v>28.11</c:v>
                      </c:pt>
                      <c:pt idx="2920">
                        <c:v>27.91</c:v>
                      </c:pt>
                      <c:pt idx="2921">
                        <c:v>27.92</c:v>
                      </c:pt>
                      <c:pt idx="2922">
                        <c:v>28.07</c:v>
                      </c:pt>
                      <c:pt idx="2923">
                        <c:v>28.33</c:v>
                      </c:pt>
                      <c:pt idx="2924">
                        <c:v>28.41</c:v>
                      </c:pt>
                      <c:pt idx="2925">
                        <c:v>28.37</c:v>
                      </c:pt>
                      <c:pt idx="2926">
                        <c:v>28.59</c:v>
                      </c:pt>
                      <c:pt idx="2927">
                        <c:v>28.83</c:v>
                      </c:pt>
                      <c:pt idx="2928">
                        <c:v>28.97</c:v>
                      </c:pt>
                      <c:pt idx="2929">
                        <c:v>29.23</c:v>
                      </c:pt>
                      <c:pt idx="2930">
                        <c:v>29.15</c:v>
                      </c:pt>
                      <c:pt idx="2931">
                        <c:v>29.37</c:v>
                      </c:pt>
                      <c:pt idx="2932">
                        <c:v>29.33</c:v>
                      </c:pt>
                      <c:pt idx="2933">
                        <c:v>29.54</c:v>
                      </c:pt>
                      <c:pt idx="2934">
                        <c:v>29.78</c:v>
                      </c:pt>
                      <c:pt idx="2935">
                        <c:v>29.81</c:v>
                      </c:pt>
                      <c:pt idx="2936">
                        <c:v>30.01</c:v>
                      </c:pt>
                      <c:pt idx="2937">
                        <c:v>29.95</c:v>
                      </c:pt>
                      <c:pt idx="2938">
                        <c:v>30.17</c:v>
                      </c:pt>
                      <c:pt idx="2939">
                        <c:v>30.05</c:v>
                      </c:pt>
                      <c:pt idx="2940">
                        <c:v>29.66</c:v>
                      </c:pt>
                      <c:pt idx="2941">
                        <c:v>29.74</c:v>
                      </c:pt>
                      <c:pt idx="2942">
                        <c:v>30.02</c:v>
                      </c:pt>
                      <c:pt idx="2943">
                        <c:v>29.36</c:v>
                      </c:pt>
                      <c:pt idx="2944">
                        <c:v>27.88</c:v>
                      </c:pt>
                      <c:pt idx="2945">
                        <c:v>28.39</c:v>
                      </c:pt>
                      <c:pt idx="2946">
                        <c:v>28.41</c:v>
                      </c:pt>
                      <c:pt idx="2947">
                        <c:v>27.16</c:v>
                      </c:pt>
                      <c:pt idx="2948">
                        <c:v>27.68</c:v>
                      </c:pt>
                      <c:pt idx="2949">
                        <c:v>28.07</c:v>
                      </c:pt>
                      <c:pt idx="2950">
                        <c:v>28.19</c:v>
                      </c:pt>
                      <c:pt idx="2951">
                        <c:v>28.86</c:v>
                      </c:pt>
                      <c:pt idx="2952">
                        <c:v>29.02</c:v>
                      </c:pt>
                      <c:pt idx="2953">
                        <c:v>28.98</c:v>
                      </c:pt>
                      <c:pt idx="2954">
                        <c:v>28.89</c:v>
                      </c:pt>
                      <c:pt idx="2955">
                        <c:v>28.93</c:v>
                      </c:pt>
                      <c:pt idx="2956">
                        <c:v>28.69</c:v>
                      </c:pt>
                      <c:pt idx="2957">
                        <c:v>29.12</c:v>
                      </c:pt>
                      <c:pt idx="2958">
                        <c:v>29.56</c:v>
                      </c:pt>
                      <c:pt idx="2959">
                        <c:v>29.28</c:v>
                      </c:pt>
                      <c:pt idx="2960">
                        <c:v>28.87</c:v>
                      </c:pt>
                      <c:pt idx="2961">
                        <c:v>28.37</c:v>
                      </c:pt>
                      <c:pt idx="2962">
                        <c:v>28.44</c:v>
                      </c:pt>
                      <c:pt idx="2963">
                        <c:v>28.84</c:v>
                      </c:pt>
                      <c:pt idx="2964">
                        <c:v>28.96</c:v>
                      </c:pt>
                      <c:pt idx="2965">
                        <c:v>28.91</c:v>
                      </c:pt>
                      <c:pt idx="2966">
                        <c:v>29</c:v>
                      </c:pt>
                      <c:pt idx="2967">
                        <c:v>29.7</c:v>
                      </c:pt>
                      <c:pt idx="2968">
                        <c:v>29.6</c:v>
                      </c:pt>
                      <c:pt idx="2969">
                        <c:v>29.27</c:v>
                      </c:pt>
                      <c:pt idx="2970">
                        <c:v>28.94</c:v>
                      </c:pt>
                      <c:pt idx="2971">
                        <c:v>28.95</c:v>
                      </c:pt>
                      <c:pt idx="2972">
                        <c:v>28.87</c:v>
                      </c:pt>
                      <c:pt idx="2973">
                        <c:v>28.66</c:v>
                      </c:pt>
                      <c:pt idx="2974">
                        <c:v>28.73</c:v>
                      </c:pt>
                      <c:pt idx="2975">
                        <c:v>28.72</c:v>
                      </c:pt>
                      <c:pt idx="2976">
                        <c:v>27.66</c:v>
                      </c:pt>
                      <c:pt idx="2977">
                        <c:v>26.82</c:v>
                      </c:pt>
                      <c:pt idx="2978">
                        <c:v>27.69</c:v>
                      </c:pt>
                      <c:pt idx="2979">
                        <c:v>27.15</c:v>
                      </c:pt>
                      <c:pt idx="2980">
                        <c:v>27.2</c:v>
                      </c:pt>
                      <c:pt idx="2981">
                        <c:v>27.57</c:v>
                      </c:pt>
                      <c:pt idx="2982">
                        <c:v>26.96</c:v>
                      </c:pt>
                      <c:pt idx="2983">
                        <c:v>27.33</c:v>
                      </c:pt>
                      <c:pt idx="2984">
                        <c:v>27.62</c:v>
                      </c:pt>
                      <c:pt idx="2985">
                        <c:v>27.84</c:v>
                      </c:pt>
                      <c:pt idx="2986">
                        <c:v>27.17</c:v>
                      </c:pt>
                      <c:pt idx="2987">
                        <c:v>27.32</c:v>
                      </c:pt>
                      <c:pt idx="2988">
                        <c:v>27.73</c:v>
                      </c:pt>
                      <c:pt idx="2989">
                        <c:v>27.4</c:v>
                      </c:pt>
                      <c:pt idx="2990">
                        <c:v>27.88</c:v>
                      </c:pt>
                      <c:pt idx="2991">
                        <c:v>27.46</c:v>
                      </c:pt>
                      <c:pt idx="2992">
                        <c:v>27.58</c:v>
                      </c:pt>
                      <c:pt idx="2993">
                        <c:v>27.58</c:v>
                      </c:pt>
                      <c:pt idx="2994">
                        <c:v>27.45</c:v>
                      </c:pt>
                      <c:pt idx="2995">
                        <c:v>27.87</c:v>
                      </c:pt>
                      <c:pt idx="2996">
                        <c:v>27.88</c:v>
                      </c:pt>
                      <c:pt idx="2997">
                        <c:v>27.85</c:v>
                      </c:pt>
                      <c:pt idx="2998">
                        <c:v>27.67</c:v>
                      </c:pt>
                      <c:pt idx="2999">
                        <c:v>27.65</c:v>
                      </c:pt>
                      <c:pt idx="3000">
                        <c:v>27.66</c:v>
                      </c:pt>
                      <c:pt idx="3001">
                        <c:v>27.7</c:v>
                      </c:pt>
                      <c:pt idx="3002">
                        <c:v>27.45</c:v>
                      </c:pt>
                      <c:pt idx="3003">
                        <c:v>27.46</c:v>
                      </c:pt>
                      <c:pt idx="3004">
                        <c:v>27.15</c:v>
                      </c:pt>
                      <c:pt idx="3005">
                        <c:v>26.92</c:v>
                      </c:pt>
                      <c:pt idx="3006">
                        <c:v>27.27</c:v>
                      </c:pt>
                      <c:pt idx="3007">
                        <c:v>27.45</c:v>
                      </c:pt>
                      <c:pt idx="3008">
                        <c:v>27.64</c:v>
                      </c:pt>
                      <c:pt idx="3009">
                        <c:v>28.05</c:v>
                      </c:pt>
                      <c:pt idx="3010">
                        <c:v>28.28</c:v>
                      </c:pt>
                      <c:pt idx="3011">
                        <c:v>28.26</c:v>
                      </c:pt>
                      <c:pt idx="3012">
                        <c:v>28.19</c:v>
                      </c:pt>
                      <c:pt idx="3013">
                        <c:v>28.24</c:v>
                      </c:pt>
                      <c:pt idx="3014">
                        <c:v>28.24</c:v>
                      </c:pt>
                      <c:pt idx="3015">
                        <c:v>28.18</c:v>
                      </c:pt>
                      <c:pt idx="3016">
                        <c:v>27.95</c:v>
                      </c:pt>
                      <c:pt idx="3017">
                        <c:v>28.15</c:v>
                      </c:pt>
                      <c:pt idx="3018">
                        <c:v>28.34</c:v>
                      </c:pt>
                      <c:pt idx="3019">
                        <c:v>28.16</c:v>
                      </c:pt>
                      <c:pt idx="3020">
                        <c:v>27.94</c:v>
                      </c:pt>
                      <c:pt idx="3021">
                        <c:v>27.85</c:v>
                      </c:pt>
                      <c:pt idx="3022">
                        <c:v>26.92</c:v>
                      </c:pt>
                      <c:pt idx="3023">
                        <c:v>27.41</c:v>
                      </c:pt>
                      <c:pt idx="3024">
                        <c:v>27.18</c:v>
                      </c:pt>
                      <c:pt idx="3025">
                        <c:v>27.48</c:v>
                      </c:pt>
                      <c:pt idx="3026">
                        <c:v>27.57</c:v>
                      </c:pt>
                      <c:pt idx="3027">
                        <c:v>27.45</c:v>
                      </c:pt>
                      <c:pt idx="3028">
                        <c:v>27.95</c:v>
                      </c:pt>
                      <c:pt idx="3029">
                        <c:v>28.04</c:v>
                      </c:pt>
                      <c:pt idx="3030">
                        <c:v>28.08</c:v>
                      </c:pt>
                      <c:pt idx="3031">
                        <c:v>28.02</c:v>
                      </c:pt>
                      <c:pt idx="3032">
                        <c:v>27.95</c:v>
                      </c:pt>
                      <c:pt idx="3033">
                        <c:v>27.85</c:v>
                      </c:pt>
                      <c:pt idx="3034">
                        <c:v>27.59</c:v>
                      </c:pt>
                      <c:pt idx="3035">
                        <c:v>27.47</c:v>
                      </c:pt>
                      <c:pt idx="3036">
                        <c:v>27.42</c:v>
                      </c:pt>
                      <c:pt idx="3037">
                        <c:v>27.35</c:v>
                      </c:pt>
                      <c:pt idx="3038">
                        <c:v>27.28</c:v>
                      </c:pt>
                      <c:pt idx="3039">
                        <c:v>27.2</c:v>
                      </c:pt>
                      <c:pt idx="3040">
                        <c:v>27.07</c:v>
                      </c:pt>
                      <c:pt idx="3041">
                        <c:v>26.78</c:v>
                      </c:pt>
                      <c:pt idx="3042">
                        <c:v>26.69</c:v>
                      </c:pt>
                      <c:pt idx="3043">
                        <c:v>26.36</c:v>
                      </c:pt>
                      <c:pt idx="3044">
                        <c:v>26.59</c:v>
                      </c:pt>
                      <c:pt idx="3045">
                        <c:v>26.59</c:v>
                      </c:pt>
                      <c:pt idx="3046">
                        <c:v>26.72</c:v>
                      </c:pt>
                      <c:pt idx="3047">
                        <c:v>26.48</c:v>
                      </c:pt>
                      <c:pt idx="3048">
                        <c:v>26.54</c:v>
                      </c:pt>
                      <c:pt idx="3049">
                        <c:v>26.67</c:v>
                      </c:pt>
                      <c:pt idx="3050">
                        <c:v>27.28</c:v>
                      </c:pt>
                      <c:pt idx="3051">
                        <c:v>27.18</c:v>
                      </c:pt>
                      <c:pt idx="3052">
                        <c:v>27.05</c:v>
                      </c:pt>
                      <c:pt idx="3053">
                        <c:v>27.1</c:v>
                      </c:pt>
                      <c:pt idx="3054">
                        <c:v>26.98</c:v>
                      </c:pt>
                      <c:pt idx="3055">
                        <c:v>27.46</c:v>
                      </c:pt>
                      <c:pt idx="3056">
                        <c:v>27.49</c:v>
                      </c:pt>
                      <c:pt idx="3057">
                        <c:v>27.93</c:v>
                      </c:pt>
                      <c:pt idx="3058">
                        <c:v>27.51</c:v>
                      </c:pt>
                      <c:pt idx="3059">
                        <c:v>27.56</c:v>
                      </c:pt>
                      <c:pt idx="3060">
                        <c:v>27.94</c:v>
                      </c:pt>
                      <c:pt idx="3061">
                        <c:v>28.02</c:v>
                      </c:pt>
                      <c:pt idx="3062">
                        <c:v>28.08</c:v>
                      </c:pt>
                      <c:pt idx="3063">
                        <c:v>28.07</c:v>
                      </c:pt>
                      <c:pt idx="3064">
                        <c:v>28.13</c:v>
                      </c:pt>
                      <c:pt idx="3065">
                        <c:v>28.15</c:v>
                      </c:pt>
                      <c:pt idx="3066">
                        <c:v>27.95</c:v>
                      </c:pt>
                      <c:pt idx="3067">
                        <c:v>27.95</c:v>
                      </c:pt>
                      <c:pt idx="3068">
                        <c:v>27.96</c:v>
                      </c:pt>
                      <c:pt idx="3069">
                        <c:v>28.12</c:v>
                      </c:pt>
                      <c:pt idx="3070">
                        <c:v>28.27</c:v>
                      </c:pt>
                      <c:pt idx="3071">
                        <c:v>28.4</c:v>
                      </c:pt>
                      <c:pt idx="3072">
                        <c:v>28.47</c:v>
                      </c:pt>
                      <c:pt idx="3073">
                        <c:v>28.3</c:v>
                      </c:pt>
                      <c:pt idx="3074">
                        <c:v>27.97</c:v>
                      </c:pt>
                      <c:pt idx="3075">
                        <c:v>27.7</c:v>
                      </c:pt>
                      <c:pt idx="3076">
                        <c:v>27.96</c:v>
                      </c:pt>
                      <c:pt idx="3077">
                        <c:v>27.74</c:v>
                      </c:pt>
                      <c:pt idx="3078">
                        <c:v>28.11</c:v>
                      </c:pt>
                      <c:pt idx="3079">
                        <c:v>28.17</c:v>
                      </c:pt>
                      <c:pt idx="3080">
                        <c:v>28.26</c:v>
                      </c:pt>
                      <c:pt idx="3081">
                        <c:v>28.37</c:v>
                      </c:pt>
                      <c:pt idx="3082">
                        <c:v>28.27</c:v>
                      </c:pt>
                      <c:pt idx="3083">
                        <c:v>28.14</c:v>
                      </c:pt>
                      <c:pt idx="3084">
                        <c:v>28.24</c:v>
                      </c:pt>
                      <c:pt idx="3085">
                        <c:v>28.62</c:v>
                      </c:pt>
                      <c:pt idx="3086">
                        <c:v>28.59</c:v>
                      </c:pt>
                      <c:pt idx="3087">
                        <c:v>28.58</c:v>
                      </c:pt>
                      <c:pt idx="3088">
                        <c:v>28.36</c:v>
                      </c:pt>
                      <c:pt idx="3089">
                        <c:v>28.33</c:v>
                      </c:pt>
                      <c:pt idx="3090">
                        <c:v>28.47</c:v>
                      </c:pt>
                      <c:pt idx="3091">
                        <c:v>28.49</c:v>
                      </c:pt>
                      <c:pt idx="3092">
                        <c:v>28.36</c:v>
                      </c:pt>
                      <c:pt idx="3093">
                        <c:v>28.33</c:v>
                      </c:pt>
                      <c:pt idx="3094">
                        <c:v>28.3</c:v>
                      </c:pt>
                      <c:pt idx="3095">
                        <c:v>28.33</c:v>
                      </c:pt>
                      <c:pt idx="3096">
                        <c:v>28.07</c:v>
                      </c:pt>
                      <c:pt idx="3097">
                        <c:v>28.03</c:v>
                      </c:pt>
                      <c:pt idx="3098">
                        <c:v>28.23</c:v>
                      </c:pt>
                      <c:pt idx="3099">
                        <c:v>28.11</c:v>
                      </c:pt>
                      <c:pt idx="3100">
                        <c:v>28.25</c:v>
                      </c:pt>
                      <c:pt idx="3101">
                        <c:v>28.73</c:v>
                      </c:pt>
                      <c:pt idx="3102">
                        <c:v>28.98</c:v>
                      </c:pt>
                      <c:pt idx="3103">
                        <c:v>28.74</c:v>
                      </c:pt>
                      <c:pt idx="3104">
                        <c:v>28.42</c:v>
                      </c:pt>
                      <c:pt idx="3105">
                        <c:v>28.31</c:v>
                      </c:pt>
                      <c:pt idx="3106">
                        <c:v>27.97</c:v>
                      </c:pt>
                      <c:pt idx="3107">
                        <c:v>27.87</c:v>
                      </c:pt>
                      <c:pt idx="3108">
                        <c:v>27.58</c:v>
                      </c:pt>
                      <c:pt idx="3109">
                        <c:v>27.69</c:v>
                      </c:pt>
                      <c:pt idx="3110">
                        <c:v>27.69</c:v>
                      </c:pt>
                      <c:pt idx="3111">
                        <c:v>27.95</c:v>
                      </c:pt>
                      <c:pt idx="3112">
                        <c:v>28.14</c:v>
                      </c:pt>
                      <c:pt idx="3113">
                        <c:v>28</c:v>
                      </c:pt>
                      <c:pt idx="3114">
                        <c:v>28.19</c:v>
                      </c:pt>
                      <c:pt idx="3115">
                        <c:v>28.08</c:v>
                      </c:pt>
                      <c:pt idx="3116">
                        <c:v>27.21</c:v>
                      </c:pt>
                      <c:pt idx="3117">
                        <c:v>26.4</c:v>
                      </c:pt>
                      <c:pt idx="3118">
                        <c:v>26.43</c:v>
                      </c:pt>
                      <c:pt idx="3119">
                        <c:v>26.31</c:v>
                      </c:pt>
                      <c:pt idx="3120">
                        <c:v>26.75</c:v>
                      </c:pt>
                      <c:pt idx="3121">
                        <c:v>27.02</c:v>
                      </c:pt>
                      <c:pt idx="3122">
                        <c:v>26.57</c:v>
                      </c:pt>
                      <c:pt idx="3123">
                        <c:v>26.67</c:v>
                      </c:pt>
                      <c:pt idx="3124">
                        <c:v>26.1</c:v>
                      </c:pt>
                      <c:pt idx="3125">
                        <c:v>25.89</c:v>
                      </c:pt>
                      <c:pt idx="3126">
                        <c:v>25.24</c:v>
                      </c:pt>
                      <c:pt idx="3127">
                        <c:v>25.63</c:v>
                      </c:pt>
                      <c:pt idx="3128">
                        <c:v>25.26</c:v>
                      </c:pt>
                      <c:pt idx="3129">
                        <c:v>25.48</c:v>
                      </c:pt>
                      <c:pt idx="3130">
                        <c:v>25.92</c:v>
                      </c:pt>
                      <c:pt idx="3131">
                        <c:v>26.28</c:v>
                      </c:pt>
                      <c:pt idx="3132">
                        <c:v>26.4</c:v>
                      </c:pt>
                      <c:pt idx="3133">
                        <c:v>26.38</c:v>
                      </c:pt>
                      <c:pt idx="3134">
                        <c:v>26.8</c:v>
                      </c:pt>
                      <c:pt idx="3135">
                        <c:v>26.94</c:v>
                      </c:pt>
                      <c:pt idx="3136">
                        <c:v>27.29</c:v>
                      </c:pt>
                      <c:pt idx="3137">
                        <c:v>27.37</c:v>
                      </c:pt>
                      <c:pt idx="3138">
                        <c:v>27.12</c:v>
                      </c:pt>
                      <c:pt idx="3139">
                        <c:v>26.58</c:v>
                      </c:pt>
                      <c:pt idx="3140">
                        <c:v>26.73</c:v>
                      </c:pt>
                      <c:pt idx="3141">
                        <c:v>26.37</c:v>
                      </c:pt>
                      <c:pt idx="3142">
                        <c:v>26.76</c:v>
                      </c:pt>
                      <c:pt idx="3143">
                        <c:v>26.79</c:v>
                      </c:pt>
                      <c:pt idx="3144">
                        <c:v>26.78</c:v>
                      </c:pt>
                      <c:pt idx="3145">
                        <c:v>26.19</c:v>
                      </c:pt>
                      <c:pt idx="3146">
                        <c:v>26.21</c:v>
                      </c:pt>
                      <c:pt idx="3147">
                        <c:v>26</c:v>
                      </c:pt>
                      <c:pt idx="3148">
                        <c:v>26.53</c:v>
                      </c:pt>
                      <c:pt idx="3149">
                        <c:v>26.55</c:v>
                      </c:pt>
                      <c:pt idx="3150">
                        <c:v>27.06</c:v>
                      </c:pt>
                      <c:pt idx="3151">
                        <c:v>26.83</c:v>
                      </c:pt>
                      <c:pt idx="3152">
                        <c:v>26.97</c:v>
                      </c:pt>
                      <c:pt idx="3153">
                        <c:v>27.14</c:v>
                      </c:pt>
                      <c:pt idx="3154">
                        <c:v>25.96</c:v>
                      </c:pt>
                      <c:pt idx="3155">
                        <c:v>25.6</c:v>
                      </c:pt>
                      <c:pt idx="3156">
                        <c:v>25.11</c:v>
                      </c:pt>
                      <c:pt idx="3157">
                        <c:v>24.76</c:v>
                      </c:pt>
                      <c:pt idx="3158">
                        <c:v>24.52</c:v>
                      </c:pt>
                      <c:pt idx="3159">
                        <c:v>24.66</c:v>
                      </c:pt>
                      <c:pt idx="3160">
                        <c:v>24.48</c:v>
                      </c:pt>
                      <c:pt idx="3161">
                        <c:v>24.24</c:v>
                      </c:pt>
                      <c:pt idx="3162">
                        <c:v>24</c:v>
                      </c:pt>
                      <c:pt idx="3163">
                        <c:v>23.91</c:v>
                      </c:pt>
                      <c:pt idx="3164">
                        <c:v>23.61</c:v>
                      </c:pt>
                      <c:pt idx="3165">
                        <c:v>23.4</c:v>
                      </c:pt>
                      <c:pt idx="3166">
                        <c:v>22.79</c:v>
                      </c:pt>
                      <c:pt idx="3167">
                        <c:v>22.31</c:v>
                      </c:pt>
                      <c:pt idx="3168">
                        <c:v>23.32</c:v>
                      </c:pt>
                      <c:pt idx="3169">
                        <c:v>23.6</c:v>
                      </c:pt>
                      <c:pt idx="3170">
                        <c:v>23.59</c:v>
                      </c:pt>
                      <c:pt idx="3171">
                        <c:v>23.82</c:v>
                      </c:pt>
                      <c:pt idx="3172">
                        <c:v>24.02</c:v>
                      </c:pt>
                      <c:pt idx="3173">
                        <c:v>23.48</c:v>
                      </c:pt>
                      <c:pt idx="3174">
                        <c:v>24.26</c:v>
                      </c:pt>
                      <c:pt idx="3175">
                        <c:v>24.29</c:v>
                      </c:pt>
                      <c:pt idx="3176">
                        <c:v>24.31</c:v>
                      </c:pt>
                      <c:pt idx="3177">
                        <c:v>24.43</c:v>
                      </c:pt>
                      <c:pt idx="3178">
                        <c:v>24.44</c:v>
                      </c:pt>
                      <c:pt idx="3179">
                        <c:v>24.5</c:v>
                      </c:pt>
                      <c:pt idx="3180">
                        <c:v>24.67</c:v>
                      </c:pt>
                      <c:pt idx="3181">
                        <c:v>24.89</c:v>
                      </c:pt>
                      <c:pt idx="3182">
                        <c:v>25.42</c:v>
                      </c:pt>
                      <c:pt idx="3183">
                        <c:v>25.56</c:v>
                      </c:pt>
                      <c:pt idx="3184">
                        <c:v>26</c:v>
                      </c:pt>
                      <c:pt idx="3185">
                        <c:v>25.7</c:v>
                      </c:pt>
                      <c:pt idx="3186">
                        <c:v>25.73</c:v>
                      </c:pt>
                      <c:pt idx="3187">
                        <c:v>25.79</c:v>
                      </c:pt>
                      <c:pt idx="3188">
                        <c:v>26</c:v>
                      </c:pt>
                      <c:pt idx="3189">
                        <c:v>25.92</c:v>
                      </c:pt>
                      <c:pt idx="3190">
                        <c:v>25.83</c:v>
                      </c:pt>
                      <c:pt idx="3191">
                        <c:v>25.98</c:v>
                      </c:pt>
                      <c:pt idx="3192">
                        <c:v>25.94</c:v>
                      </c:pt>
                      <c:pt idx="3193">
                        <c:v>26.05</c:v>
                      </c:pt>
                      <c:pt idx="3194">
                        <c:v>26.16</c:v>
                      </c:pt>
                      <c:pt idx="3195">
                        <c:v>26.09</c:v>
                      </c:pt>
                      <c:pt idx="3196">
                        <c:v>26.06</c:v>
                      </c:pt>
                      <c:pt idx="3197">
                        <c:v>25.8</c:v>
                      </c:pt>
                      <c:pt idx="3198">
                        <c:v>25.67</c:v>
                      </c:pt>
                      <c:pt idx="3199">
                        <c:v>25.75</c:v>
                      </c:pt>
                      <c:pt idx="3200">
                        <c:v>26.13</c:v>
                      </c:pt>
                      <c:pt idx="3201">
                        <c:v>26.2</c:v>
                      </c:pt>
                      <c:pt idx="3202">
                        <c:v>25.88</c:v>
                      </c:pt>
                      <c:pt idx="3203">
                        <c:v>26.43</c:v>
                      </c:pt>
                      <c:pt idx="3204">
                        <c:v>26.47</c:v>
                      </c:pt>
                      <c:pt idx="3205">
                        <c:v>26.64</c:v>
                      </c:pt>
                      <c:pt idx="3206">
                        <c:v>26.5</c:v>
                      </c:pt>
                      <c:pt idx="3207">
                        <c:v>26.46</c:v>
                      </c:pt>
                      <c:pt idx="3208">
                        <c:v>26.57</c:v>
                      </c:pt>
                      <c:pt idx="3209">
                        <c:v>26.49</c:v>
                      </c:pt>
                      <c:pt idx="3210">
                        <c:v>26.59</c:v>
                      </c:pt>
                      <c:pt idx="3211">
                        <c:v>26.52</c:v>
                      </c:pt>
                      <c:pt idx="3212">
                        <c:v>26.69</c:v>
                      </c:pt>
                      <c:pt idx="3213">
                        <c:v>26.52</c:v>
                      </c:pt>
                      <c:pt idx="3214">
                        <c:v>26.42</c:v>
                      </c:pt>
                      <c:pt idx="3215">
                        <c:v>26.25</c:v>
                      </c:pt>
                      <c:pt idx="3216">
                        <c:v>25.98</c:v>
                      </c:pt>
                      <c:pt idx="3217">
                        <c:v>25.97</c:v>
                      </c:pt>
                      <c:pt idx="3218">
                        <c:v>26.24</c:v>
                      </c:pt>
                      <c:pt idx="3219">
                        <c:v>26.3</c:v>
                      </c:pt>
                      <c:pt idx="3220">
                        <c:v>26.48</c:v>
                      </c:pt>
                      <c:pt idx="3221">
                        <c:v>26.58</c:v>
                      </c:pt>
                      <c:pt idx="3222">
                        <c:v>26.63</c:v>
                      </c:pt>
                      <c:pt idx="3223">
                        <c:v>26.9</c:v>
                      </c:pt>
                      <c:pt idx="3224">
                        <c:v>26.69</c:v>
                      </c:pt>
                      <c:pt idx="3225">
                        <c:v>26.14</c:v>
                      </c:pt>
                      <c:pt idx="3226">
                        <c:v>26.06</c:v>
                      </c:pt>
                      <c:pt idx="3227">
                        <c:v>25.34</c:v>
                      </c:pt>
                      <c:pt idx="3228">
                        <c:v>25.23</c:v>
                      </c:pt>
                      <c:pt idx="3229">
                        <c:v>25.53</c:v>
                      </c:pt>
                      <c:pt idx="3230">
                        <c:v>25.42</c:v>
                      </c:pt>
                      <c:pt idx="3231">
                        <c:v>25.64</c:v>
                      </c:pt>
                      <c:pt idx="3232">
                        <c:v>25.71</c:v>
                      </c:pt>
                      <c:pt idx="3233">
                        <c:v>26.34</c:v>
                      </c:pt>
                      <c:pt idx="3234">
                        <c:v>26.32</c:v>
                      </c:pt>
                      <c:pt idx="3235">
                        <c:v>26.4</c:v>
                      </c:pt>
                      <c:pt idx="3236">
                        <c:v>26.56</c:v>
                      </c:pt>
                      <c:pt idx="3237">
                        <c:v>26.6</c:v>
                      </c:pt>
                      <c:pt idx="3238">
                        <c:v>26.63</c:v>
                      </c:pt>
                      <c:pt idx="3239">
                        <c:v>26.41</c:v>
                      </c:pt>
                      <c:pt idx="3240">
                        <c:v>26.49</c:v>
                      </c:pt>
                      <c:pt idx="3241">
                        <c:v>26.65</c:v>
                      </c:pt>
                      <c:pt idx="3242">
                        <c:v>27.14</c:v>
                      </c:pt>
                      <c:pt idx="3243">
                        <c:v>26.97</c:v>
                      </c:pt>
                      <c:pt idx="3244">
                        <c:v>27.35</c:v>
                      </c:pt>
                      <c:pt idx="3245">
                        <c:v>27.42</c:v>
                      </c:pt>
                      <c:pt idx="3246">
                        <c:v>27.34</c:v>
                      </c:pt>
                      <c:pt idx="3247">
                        <c:v>27.26</c:v>
                      </c:pt>
                      <c:pt idx="3248">
                        <c:v>27.43</c:v>
                      </c:pt>
                      <c:pt idx="3249">
                        <c:v>27.4</c:v>
                      </c:pt>
                      <c:pt idx="3250">
                        <c:v>27.45</c:v>
                      </c:pt>
                      <c:pt idx="3251">
                        <c:v>27.7</c:v>
                      </c:pt>
                      <c:pt idx="3252">
                        <c:v>27.98</c:v>
                      </c:pt>
                      <c:pt idx="3253">
                        <c:v>28.02</c:v>
                      </c:pt>
                      <c:pt idx="3254">
                        <c:v>27.79</c:v>
                      </c:pt>
                      <c:pt idx="3255">
                        <c:v>27.82</c:v>
                      </c:pt>
                      <c:pt idx="3256">
                        <c:v>28.07</c:v>
                      </c:pt>
                      <c:pt idx="3257">
                        <c:v>27.88</c:v>
                      </c:pt>
                      <c:pt idx="3258">
                        <c:v>27.42</c:v>
                      </c:pt>
                      <c:pt idx="3259">
                        <c:v>27.36</c:v>
                      </c:pt>
                      <c:pt idx="3260">
                        <c:v>27.3</c:v>
                      </c:pt>
                      <c:pt idx="3261">
                        <c:v>27.48</c:v>
                      </c:pt>
                      <c:pt idx="3262">
                        <c:v>26.68</c:v>
                      </c:pt>
                      <c:pt idx="3263">
                        <c:v>26.89</c:v>
                      </c:pt>
                      <c:pt idx="3264">
                        <c:v>26.79</c:v>
                      </c:pt>
                      <c:pt idx="3265">
                        <c:v>27.06</c:v>
                      </c:pt>
                      <c:pt idx="3266">
                        <c:v>26.88</c:v>
                      </c:pt>
                      <c:pt idx="3267">
                        <c:v>26.91</c:v>
                      </c:pt>
                      <c:pt idx="3268">
                        <c:v>27.19</c:v>
                      </c:pt>
                      <c:pt idx="3269">
                        <c:v>27.03</c:v>
                      </c:pt>
                      <c:pt idx="3270">
                        <c:v>26.65</c:v>
                      </c:pt>
                      <c:pt idx="3271">
                        <c:v>26.86</c:v>
                      </c:pt>
                      <c:pt idx="3272">
                        <c:v>26.55</c:v>
                      </c:pt>
                      <c:pt idx="3273">
                        <c:v>26.5</c:v>
                      </c:pt>
                      <c:pt idx="3274">
                        <c:v>26.41</c:v>
                      </c:pt>
                      <c:pt idx="3275">
                        <c:v>26.01</c:v>
                      </c:pt>
                      <c:pt idx="3276">
                        <c:v>26.18</c:v>
                      </c:pt>
                      <c:pt idx="3277">
                        <c:v>26.89</c:v>
                      </c:pt>
                      <c:pt idx="3278">
                        <c:v>27.06</c:v>
                      </c:pt>
                      <c:pt idx="3279">
                        <c:v>27.16</c:v>
                      </c:pt>
                      <c:pt idx="3280">
                        <c:v>27.12</c:v>
                      </c:pt>
                      <c:pt idx="3281">
                        <c:v>27.35</c:v>
                      </c:pt>
                      <c:pt idx="3282">
                        <c:v>27.36</c:v>
                      </c:pt>
                      <c:pt idx="3283">
                        <c:v>27.09</c:v>
                      </c:pt>
                      <c:pt idx="3284">
                        <c:v>27.18</c:v>
                      </c:pt>
                      <c:pt idx="3285">
                        <c:v>27.24</c:v>
                      </c:pt>
                      <c:pt idx="3286">
                        <c:v>26.99</c:v>
                      </c:pt>
                      <c:pt idx="3287">
                        <c:v>27.35</c:v>
                      </c:pt>
                      <c:pt idx="3288">
                        <c:v>27.3</c:v>
                      </c:pt>
                      <c:pt idx="3289">
                        <c:v>27.42</c:v>
                      </c:pt>
                      <c:pt idx="3290">
                        <c:v>27.22</c:v>
                      </c:pt>
                      <c:pt idx="3291">
                        <c:v>27.11</c:v>
                      </c:pt>
                      <c:pt idx="3292">
                        <c:v>27.02</c:v>
                      </c:pt>
                      <c:pt idx="3293">
                        <c:v>26.97</c:v>
                      </c:pt>
                      <c:pt idx="3294">
                        <c:v>27.21</c:v>
                      </c:pt>
                      <c:pt idx="3295">
                        <c:v>27.6</c:v>
                      </c:pt>
                      <c:pt idx="3296">
                        <c:v>27.93</c:v>
                      </c:pt>
                      <c:pt idx="3297">
                        <c:v>27.86</c:v>
                      </c:pt>
                      <c:pt idx="3298">
                        <c:v>28.08</c:v>
                      </c:pt>
                      <c:pt idx="3299">
                        <c:v>28.16</c:v>
                      </c:pt>
                      <c:pt idx="3300">
                        <c:v>28.02</c:v>
                      </c:pt>
                      <c:pt idx="3301">
                        <c:v>28.07</c:v>
                      </c:pt>
                      <c:pt idx="3302">
                        <c:v>27.97</c:v>
                      </c:pt>
                      <c:pt idx="3303">
                        <c:v>28.13</c:v>
                      </c:pt>
                      <c:pt idx="3304">
                        <c:v>28.32</c:v>
                      </c:pt>
                      <c:pt idx="3305">
                        <c:v>28.16</c:v>
                      </c:pt>
                      <c:pt idx="3306">
                        <c:v>28.09</c:v>
                      </c:pt>
                      <c:pt idx="3307">
                        <c:v>27.85</c:v>
                      </c:pt>
                      <c:pt idx="3308">
                        <c:v>28.06</c:v>
                      </c:pt>
                      <c:pt idx="3309">
                        <c:v>27.94</c:v>
                      </c:pt>
                      <c:pt idx="3310">
                        <c:v>28</c:v>
                      </c:pt>
                      <c:pt idx="3311">
                        <c:v>28.29</c:v>
                      </c:pt>
                      <c:pt idx="3312">
                        <c:v>28.58</c:v>
                      </c:pt>
                      <c:pt idx="3313">
                        <c:v>28.38</c:v>
                      </c:pt>
                      <c:pt idx="3314">
                        <c:v>28.69</c:v>
                      </c:pt>
                      <c:pt idx="3315">
                        <c:v>28.47</c:v>
                      </c:pt>
                      <c:pt idx="3316">
                        <c:v>28.39</c:v>
                      </c:pt>
                      <c:pt idx="3317">
                        <c:v>28.25</c:v>
                      </c:pt>
                      <c:pt idx="3318">
                        <c:v>27.61</c:v>
                      </c:pt>
                      <c:pt idx="3319">
                        <c:v>27.6</c:v>
                      </c:pt>
                      <c:pt idx="3320">
                        <c:v>26.68</c:v>
                      </c:pt>
                      <c:pt idx="3321">
                        <c:v>27.11</c:v>
                      </c:pt>
                      <c:pt idx="3322">
                        <c:v>26.75</c:v>
                      </c:pt>
                      <c:pt idx="3323">
                        <c:v>27.26</c:v>
                      </c:pt>
                      <c:pt idx="3324">
                        <c:v>27.17</c:v>
                      </c:pt>
                      <c:pt idx="3325">
                        <c:v>26.62</c:v>
                      </c:pt>
                      <c:pt idx="3326">
                        <c:v>26.98</c:v>
                      </c:pt>
                      <c:pt idx="3327">
                        <c:v>25.98</c:v>
                      </c:pt>
                      <c:pt idx="3328">
                        <c:v>26.11</c:v>
                      </c:pt>
                      <c:pt idx="3329">
                        <c:v>26.57</c:v>
                      </c:pt>
                      <c:pt idx="3330">
                        <c:v>26.84</c:v>
                      </c:pt>
                      <c:pt idx="3331">
                        <c:v>26.48</c:v>
                      </c:pt>
                      <c:pt idx="3332">
                        <c:v>26.6</c:v>
                      </c:pt>
                      <c:pt idx="3333">
                        <c:v>26.78</c:v>
                      </c:pt>
                      <c:pt idx="3334">
                        <c:v>26.1</c:v>
                      </c:pt>
                      <c:pt idx="3335">
                        <c:v>26.35</c:v>
                      </c:pt>
                      <c:pt idx="3336">
                        <c:v>26.19</c:v>
                      </c:pt>
                      <c:pt idx="3337">
                        <c:v>26.43</c:v>
                      </c:pt>
                      <c:pt idx="3338">
                        <c:v>26.83</c:v>
                      </c:pt>
                      <c:pt idx="3339">
                        <c:v>26.92</c:v>
                      </c:pt>
                      <c:pt idx="3340">
                        <c:v>26.64</c:v>
                      </c:pt>
                      <c:pt idx="3341">
                        <c:v>26.9</c:v>
                      </c:pt>
                      <c:pt idx="3342">
                        <c:v>27.45</c:v>
                      </c:pt>
                      <c:pt idx="3343">
                        <c:v>27.44</c:v>
                      </c:pt>
                      <c:pt idx="3344">
                        <c:v>27.86</c:v>
                      </c:pt>
                      <c:pt idx="3345">
                        <c:v>27.96</c:v>
                      </c:pt>
                      <c:pt idx="3346">
                        <c:v>28.12</c:v>
                      </c:pt>
                      <c:pt idx="3347">
                        <c:v>28.27</c:v>
                      </c:pt>
                      <c:pt idx="3348">
                        <c:v>28.49</c:v>
                      </c:pt>
                      <c:pt idx="3349">
                        <c:v>28.39</c:v>
                      </c:pt>
                      <c:pt idx="3350">
                        <c:v>28.42</c:v>
                      </c:pt>
                      <c:pt idx="3351">
                        <c:v>28.52</c:v>
                      </c:pt>
                      <c:pt idx="3352">
                        <c:v>28.39</c:v>
                      </c:pt>
                      <c:pt idx="3353">
                        <c:v>28.08</c:v>
                      </c:pt>
                      <c:pt idx="3354">
                        <c:v>28.13</c:v>
                      </c:pt>
                      <c:pt idx="3355">
                        <c:v>27.86</c:v>
                      </c:pt>
                      <c:pt idx="3356">
                        <c:v>28.09</c:v>
                      </c:pt>
                      <c:pt idx="3357">
                        <c:v>27.96</c:v>
                      </c:pt>
                      <c:pt idx="3358">
                        <c:v>28.07</c:v>
                      </c:pt>
                      <c:pt idx="3359">
                        <c:v>28</c:v>
                      </c:pt>
                      <c:pt idx="3360">
                        <c:v>27.41</c:v>
                      </c:pt>
                      <c:pt idx="3361">
                        <c:v>26.85</c:v>
                      </c:pt>
                      <c:pt idx="3362">
                        <c:v>26.96</c:v>
                      </c:pt>
                      <c:pt idx="3363">
                        <c:v>27.46</c:v>
                      </c:pt>
                      <c:pt idx="3364">
                        <c:v>27.32</c:v>
                      </c:pt>
                      <c:pt idx="3365">
                        <c:v>26.78</c:v>
                      </c:pt>
                      <c:pt idx="3366">
                        <c:v>27.03</c:v>
                      </c:pt>
                      <c:pt idx="3367">
                        <c:v>27.31</c:v>
                      </c:pt>
                      <c:pt idx="3368">
                        <c:v>27.65</c:v>
                      </c:pt>
                      <c:pt idx="3369">
                        <c:v>27.69</c:v>
                      </c:pt>
                      <c:pt idx="3370">
                        <c:v>28.09</c:v>
                      </c:pt>
                      <c:pt idx="3371">
                        <c:v>28.02</c:v>
                      </c:pt>
                      <c:pt idx="3372">
                        <c:v>28.04</c:v>
                      </c:pt>
                      <c:pt idx="3373">
                        <c:v>28.11</c:v>
                      </c:pt>
                      <c:pt idx="3374">
                        <c:v>28.5</c:v>
                      </c:pt>
                      <c:pt idx="3375">
                        <c:v>28.42</c:v>
                      </c:pt>
                      <c:pt idx="3376">
                        <c:v>28.54</c:v>
                      </c:pt>
                      <c:pt idx="3377">
                        <c:v>28.5</c:v>
                      </c:pt>
                      <c:pt idx="3378">
                        <c:v>28.64</c:v>
                      </c:pt>
                      <c:pt idx="3379">
                        <c:v>28.79</c:v>
                      </c:pt>
                      <c:pt idx="3380">
                        <c:v>28.86</c:v>
                      </c:pt>
                      <c:pt idx="3381">
                        <c:v>28.84</c:v>
                      </c:pt>
                      <c:pt idx="3382">
                        <c:v>28.7</c:v>
                      </c:pt>
                      <c:pt idx="3383">
                        <c:v>29.12</c:v>
                      </c:pt>
                      <c:pt idx="3384">
                        <c:v>29.37</c:v>
                      </c:pt>
                      <c:pt idx="3385">
                        <c:v>29.48</c:v>
                      </c:pt>
                      <c:pt idx="3386">
                        <c:v>29.63</c:v>
                      </c:pt>
                      <c:pt idx="3387">
                        <c:v>29.85</c:v>
                      </c:pt>
                      <c:pt idx="3388">
                        <c:v>29.84</c:v>
                      </c:pt>
                      <c:pt idx="3389">
                        <c:v>29.76</c:v>
                      </c:pt>
                      <c:pt idx="3390">
                        <c:v>29.8</c:v>
                      </c:pt>
                      <c:pt idx="3391">
                        <c:v>29.61</c:v>
                      </c:pt>
                      <c:pt idx="3392">
                        <c:v>29.67</c:v>
                      </c:pt>
                      <c:pt idx="3393">
                        <c:v>29.75</c:v>
                      </c:pt>
                      <c:pt idx="3394">
                        <c:v>29.81</c:v>
                      </c:pt>
                      <c:pt idx="3395">
                        <c:v>29.87</c:v>
                      </c:pt>
                      <c:pt idx="3396">
                        <c:v>29.73</c:v>
                      </c:pt>
                      <c:pt idx="3397">
                        <c:v>29.7</c:v>
                      </c:pt>
                      <c:pt idx="3398">
                        <c:v>29.92</c:v>
                      </c:pt>
                      <c:pt idx="3399">
                        <c:v>30.11</c:v>
                      </c:pt>
                      <c:pt idx="3400">
                        <c:v>30.08</c:v>
                      </c:pt>
                      <c:pt idx="3401">
                        <c:v>30.2</c:v>
                      </c:pt>
                      <c:pt idx="3402">
                        <c:v>30.15</c:v>
                      </c:pt>
                      <c:pt idx="3403">
                        <c:v>29.96</c:v>
                      </c:pt>
                      <c:pt idx="3404">
                        <c:v>29.54</c:v>
                      </c:pt>
                      <c:pt idx="3405">
                        <c:v>29.82</c:v>
                      </c:pt>
                      <c:pt idx="3406">
                        <c:v>29.96</c:v>
                      </c:pt>
                      <c:pt idx="3407">
                        <c:v>30.36</c:v>
                      </c:pt>
                      <c:pt idx="3408">
                        <c:v>30.29</c:v>
                      </c:pt>
                      <c:pt idx="3409">
                        <c:v>30.3</c:v>
                      </c:pt>
                      <c:pt idx="3410">
                        <c:v>30.23</c:v>
                      </c:pt>
                      <c:pt idx="3411">
                        <c:v>30.82</c:v>
                      </c:pt>
                      <c:pt idx="3412">
                        <c:v>30.71</c:v>
                      </c:pt>
                      <c:pt idx="3413">
                        <c:v>30.82</c:v>
                      </c:pt>
                      <c:pt idx="3414">
                        <c:v>30.94</c:v>
                      </c:pt>
                      <c:pt idx="3415">
                        <c:v>30.81</c:v>
                      </c:pt>
                      <c:pt idx="3416">
                        <c:v>30.8</c:v>
                      </c:pt>
                      <c:pt idx="3417">
                        <c:v>30.68</c:v>
                      </c:pt>
                      <c:pt idx="3418">
                        <c:v>30.61</c:v>
                      </c:pt>
                      <c:pt idx="3419">
                        <c:v>30.68</c:v>
                      </c:pt>
                      <c:pt idx="3420">
                        <c:v>30.85</c:v>
                      </c:pt>
                      <c:pt idx="3421">
                        <c:v>30.77</c:v>
                      </c:pt>
                      <c:pt idx="3422">
                        <c:v>30.68</c:v>
                      </c:pt>
                      <c:pt idx="3423">
                        <c:v>30.78</c:v>
                      </c:pt>
                      <c:pt idx="3424">
                        <c:v>31.08</c:v>
                      </c:pt>
                      <c:pt idx="3425">
                        <c:v>30.75</c:v>
                      </c:pt>
                      <c:pt idx="3426">
                        <c:v>30.73</c:v>
                      </c:pt>
                      <c:pt idx="3427">
                        <c:v>30.53</c:v>
                      </c:pt>
                      <c:pt idx="3428">
                        <c:v>30.73</c:v>
                      </c:pt>
                      <c:pt idx="3429">
                        <c:v>30.92</c:v>
                      </c:pt>
                      <c:pt idx="3430">
                        <c:v>30.69</c:v>
                      </c:pt>
                      <c:pt idx="3431">
                        <c:v>30.9</c:v>
                      </c:pt>
                      <c:pt idx="3432">
                        <c:v>30.84</c:v>
                      </c:pt>
                      <c:pt idx="3433">
                        <c:v>30.67</c:v>
                      </c:pt>
                      <c:pt idx="3434">
                        <c:v>30.94</c:v>
                      </c:pt>
                      <c:pt idx="3435">
                        <c:v>30.94</c:v>
                      </c:pt>
                      <c:pt idx="3436">
                        <c:v>30.77</c:v>
                      </c:pt>
                      <c:pt idx="3437">
                        <c:v>30.86</c:v>
                      </c:pt>
                      <c:pt idx="3438">
                        <c:v>30.78</c:v>
                      </c:pt>
                      <c:pt idx="3439">
                        <c:v>30.39</c:v>
                      </c:pt>
                      <c:pt idx="3440">
                        <c:v>29.92</c:v>
                      </c:pt>
                      <c:pt idx="3441">
                        <c:v>30.27</c:v>
                      </c:pt>
                      <c:pt idx="3442">
                        <c:v>30.22</c:v>
                      </c:pt>
                      <c:pt idx="3443">
                        <c:v>30.6</c:v>
                      </c:pt>
                      <c:pt idx="3444">
                        <c:v>29.96</c:v>
                      </c:pt>
                      <c:pt idx="3445">
                        <c:v>30.17</c:v>
                      </c:pt>
                      <c:pt idx="3446">
                        <c:v>30.46</c:v>
                      </c:pt>
                      <c:pt idx="3447">
                        <c:v>31.07</c:v>
                      </c:pt>
                      <c:pt idx="3448">
                        <c:v>31.03</c:v>
                      </c:pt>
                      <c:pt idx="3449">
                        <c:v>30.92</c:v>
                      </c:pt>
                      <c:pt idx="3450">
                        <c:v>31.01</c:v>
                      </c:pt>
                      <c:pt idx="3451">
                        <c:v>31.12</c:v>
                      </c:pt>
                      <c:pt idx="3452">
                        <c:v>31.14</c:v>
                      </c:pt>
                      <c:pt idx="3453">
                        <c:v>31.13</c:v>
                      </c:pt>
                      <c:pt idx="3454">
                        <c:v>31.17</c:v>
                      </c:pt>
                      <c:pt idx="3455">
                        <c:v>30.9</c:v>
                      </c:pt>
                      <c:pt idx="3456">
                        <c:v>31.13</c:v>
                      </c:pt>
                      <c:pt idx="3457">
                        <c:v>31.07</c:v>
                      </c:pt>
                      <c:pt idx="3458">
                        <c:v>30.77</c:v>
                      </c:pt>
                      <c:pt idx="3459">
                        <c:v>29.77</c:v>
                      </c:pt>
                      <c:pt idx="3460">
                        <c:v>28.76</c:v>
                      </c:pt>
                      <c:pt idx="3461">
                        <c:v>28.55</c:v>
                      </c:pt>
                      <c:pt idx="3462">
                        <c:v>27.33</c:v>
                      </c:pt>
                      <c:pt idx="3463">
                        <c:v>26.59</c:v>
                      </c:pt>
                      <c:pt idx="3464">
                        <c:v>27.95</c:v>
                      </c:pt>
                      <c:pt idx="3465">
                        <c:v>26.9</c:v>
                      </c:pt>
                      <c:pt idx="3466">
                        <c:v>27.79</c:v>
                      </c:pt>
                      <c:pt idx="3467">
                        <c:v>26.45</c:v>
                      </c:pt>
                      <c:pt idx="3468">
                        <c:v>25.55</c:v>
                      </c:pt>
                      <c:pt idx="3469">
                        <c:v>22.81</c:v>
                      </c:pt>
                      <c:pt idx="3470">
                        <c:v>24.15</c:v>
                      </c:pt>
                      <c:pt idx="3471">
                        <c:v>22.84</c:v>
                      </c:pt>
                      <c:pt idx="3472">
                        <c:v>20.37</c:v>
                      </c:pt>
                      <c:pt idx="3473">
                        <c:v>23.05</c:v>
                      </c:pt>
                      <c:pt idx="3474">
                        <c:v>19.89</c:v>
                      </c:pt>
                      <c:pt idx="3475">
                        <c:v>20.97</c:v>
                      </c:pt>
                      <c:pt idx="3476">
                        <c:v>19.010000000000002</c:v>
                      </c:pt>
                      <c:pt idx="3477">
                        <c:v>19.61</c:v>
                      </c:pt>
                      <c:pt idx="3478">
                        <c:v>18.91</c:v>
                      </c:pt>
                      <c:pt idx="3479">
                        <c:v>17.66</c:v>
                      </c:pt>
                      <c:pt idx="3480">
                        <c:v>19.850000000000001</c:v>
                      </c:pt>
                      <c:pt idx="3481">
                        <c:v>20.39</c:v>
                      </c:pt>
                      <c:pt idx="3482">
                        <c:v>21.67</c:v>
                      </c:pt>
                      <c:pt idx="3483">
                        <c:v>21.01</c:v>
                      </c:pt>
                      <c:pt idx="3484">
                        <c:v>21.41</c:v>
                      </c:pt>
                      <c:pt idx="3485">
                        <c:v>20.82</c:v>
                      </c:pt>
                      <c:pt idx="3486">
                        <c:v>19.55</c:v>
                      </c:pt>
                      <c:pt idx="3487">
                        <c:v>20.04</c:v>
                      </c:pt>
                      <c:pt idx="3488">
                        <c:v>19.64</c:v>
                      </c:pt>
                      <c:pt idx="3489">
                        <c:v>21.05</c:v>
                      </c:pt>
                      <c:pt idx="3490">
                        <c:v>21.26</c:v>
                      </c:pt>
                      <c:pt idx="3491">
                        <c:v>22.19</c:v>
                      </c:pt>
                      <c:pt idx="3492">
                        <c:v>23.38</c:v>
                      </c:pt>
                      <c:pt idx="3493">
                        <c:v>22.53</c:v>
                      </c:pt>
                      <c:pt idx="3494">
                        <c:v>22.63</c:v>
                      </c:pt>
                      <c:pt idx="3495">
                        <c:v>21.65</c:v>
                      </c:pt>
                      <c:pt idx="3496">
                        <c:v>21.27</c:v>
                      </c:pt>
                      <c:pt idx="3497">
                        <c:v>22.39</c:v>
                      </c:pt>
                      <c:pt idx="3498">
                        <c:v>22</c:v>
                      </c:pt>
                      <c:pt idx="3499">
                        <c:v>21.29</c:v>
                      </c:pt>
                      <c:pt idx="3500">
                        <c:v>21.52</c:v>
                      </c:pt>
                      <c:pt idx="3501">
                        <c:v>21.43</c:v>
                      </c:pt>
                      <c:pt idx="3502">
                        <c:v>21.74</c:v>
                      </c:pt>
                      <c:pt idx="3503">
                        <c:v>22.48</c:v>
                      </c:pt>
                      <c:pt idx="3504">
                        <c:v>22.72</c:v>
                      </c:pt>
                      <c:pt idx="3505">
                        <c:v>23.38</c:v>
                      </c:pt>
                      <c:pt idx="3506">
                        <c:v>22.79</c:v>
                      </c:pt>
                      <c:pt idx="3507">
                        <c:v>22.06</c:v>
                      </c:pt>
                      <c:pt idx="3508">
                        <c:v>21.86</c:v>
                      </c:pt>
                      <c:pt idx="3509">
                        <c:v>21.79</c:v>
                      </c:pt>
                      <c:pt idx="3510">
                        <c:v>21.32</c:v>
                      </c:pt>
                      <c:pt idx="3511">
                        <c:v>21.82</c:v>
                      </c:pt>
                      <c:pt idx="3512">
                        <c:v>22.29</c:v>
                      </c:pt>
                      <c:pt idx="3513">
                        <c:v>21.86</c:v>
                      </c:pt>
                      <c:pt idx="3514">
                        <c:v>21.29</c:v>
                      </c:pt>
                      <c:pt idx="3515">
                        <c:v>20.66</c:v>
                      </c:pt>
                      <c:pt idx="3516">
                        <c:v>21.19</c:v>
                      </c:pt>
                      <c:pt idx="3517">
                        <c:v>21.05</c:v>
                      </c:pt>
                      <c:pt idx="3518">
                        <c:v>22.13</c:v>
                      </c:pt>
                      <c:pt idx="3519">
                        <c:v>21.59</c:v>
                      </c:pt>
                      <c:pt idx="3520">
                        <c:v>22.07</c:v>
                      </c:pt>
                      <c:pt idx="3521">
                        <c:v>22</c:v>
                      </c:pt>
                      <c:pt idx="3522">
                        <c:v>21.92</c:v>
                      </c:pt>
                      <c:pt idx="3523">
                        <c:v>23.06</c:v>
                      </c:pt>
                      <c:pt idx="3524">
                        <c:v>24.06</c:v>
                      </c:pt>
                      <c:pt idx="3525">
                        <c:v>23.68</c:v>
                      </c:pt>
                      <c:pt idx="3526">
                        <c:v>23.41</c:v>
                      </c:pt>
                      <c:pt idx="3527">
                        <c:v>23.68</c:v>
                      </c:pt>
                      <c:pt idx="3528">
                        <c:v>23.87</c:v>
                      </c:pt>
                      <c:pt idx="3529">
                        <c:v>24.76</c:v>
                      </c:pt>
                      <c:pt idx="3530">
                        <c:v>25.3</c:v>
                      </c:pt>
                      <c:pt idx="3531">
                        <c:v>26.24</c:v>
                      </c:pt>
                      <c:pt idx="3532">
                        <c:v>26.74</c:v>
                      </c:pt>
                      <c:pt idx="3533">
                        <c:v>26.17</c:v>
                      </c:pt>
                      <c:pt idx="3534">
                        <c:v>25.19</c:v>
                      </c:pt>
                      <c:pt idx="3535">
                        <c:v>23.13</c:v>
                      </c:pt>
                      <c:pt idx="3536">
                        <c:v>23.83</c:v>
                      </c:pt>
                      <c:pt idx="3537">
                        <c:v>24.16</c:v>
                      </c:pt>
                      <c:pt idx="3538">
                        <c:v>24.54</c:v>
                      </c:pt>
                      <c:pt idx="3539">
                        <c:v>24.17</c:v>
                      </c:pt>
                      <c:pt idx="3540">
                        <c:v>24.14</c:v>
                      </c:pt>
                      <c:pt idx="3541">
                        <c:v>23.98</c:v>
                      </c:pt>
                      <c:pt idx="3542">
                        <c:v>23.71</c:v>
                      </c:pt>
                      <c:pt idx="3543">
                        <c:v>23.82</c:v>
                      </c:pt>
                      <c:pt idx="3544">
                        <c:v>22.98</c:v>
                      </c:pt>
                      <c:pt idx="3545">
                        <c:v>23.59</c:v>
                      </c:pt>
                      <c:pt idx="3546">
                        <c:v>22.58</c:v>
                      </c:pt>
                      <c:pt idx="3547">
                        <c:v>22.83</c:v>
                      </c:pt>
                      <c:pt idx="3548">
                        <c:v>23.14</c:v>
                      </c:pt>
                      <c:pt idx="3549">
                        <c:v>22.94</c:v>
                      </c:pt>
                      <c:pt idx="3550">
                        <c:v>22.97</c:v>
                      </c:pt>
                      <c:pt idx="3551">
                        <c:v>22.97</c:v>
                      </c:pt>
                      <c:pt idx="3552">
                        <c:v>23.41</c:v>
                      </c:pt>
                      <c:pt idx="3553">
                        <c:v>22.93</c:v>
                      </c:pt>
                      <c:pt idx="3554">
                        <c:v>23.17</c:v>
                      </c:pt>
                      <c:pt idx="3555">
                        <c:v>22.68</c:v>
                      </c:pt>
                      <c:pt idx="3556">
                        <c:v>23.46</c:v>
                      </c:pt>
                      <c:pt idx="3557">
                        <c:v>23.56</c:v>
                      </c:pt>
                      <c:pt idx="3558">
                        <c:v>23.68</c:v>
                      </c:pt>
                      <c:pt idx="3559">
                        <c:v>24.15</c:v>
                      </c:pt>
                      <c:pt idx="3560">
                        <c:v>24.15</c:v>
                      </c:pt>
                      <c:pt idx="3561">
                        <c:v>23.95</c:v>
                      </c:pt>
                      <c:pt idx="3562">
                        <c:v>23.84</c:v>
                      </c:pt>
                      <c:pt idx="3563">
                        <c:v>24.31</c:v>
                      </c:pt>
                      <c:pt idx="3564">
                        <c:v>24.31</c:v>
                      </c:pt>
                      <c:pt idx="3565">
                        <c:v>24.33</c:v>
                      </c:pt>
                      <c:pt idx="3566">
                        <c:v>24.27</c:v>
                      </c:pt>
                      <c:pt idx="3567">
                        <c:v>24.07</c:v>
                      </c:pt>
                      <c:pt idx="3568">
                        <c:v>24.01</c:v>
                      </c:pt>
                      <c:pt idx="3569">
                        <c:v>24.46</c:v>
                      </c:pt>
                      <c:pt idx="3570">
                        <c:v>24.02</c:v>
                      </c:pt>
                      <c:pt idx="3571">
                        <c:v>24.03</c:v>
                      </c:pt>
                      <c:pt idx="3572">
                        <c:v>24.1</c:v>
                      </c:pt>
                      <c:pt idx="3573">
                        <c:v>24</c:v>
                      </c:pt>
                      <c:pt idx="3574">
                        <c:v>24.33</c:v>
                      </c:pt>
                      <c:pt idx="3575">
                        <c:v>24.32</c:v>
                      </c:pt>
                      <c:pt idx="3576">
                        <c:v>24.84</c:v>
                      </c:pt>
                      <c:pt idx="3577">
                        <c:v>25.02</c:v>
                      </c:pt>
                      <c:pt idx="3578">
                        <c:v>25.31</c:v>
                      </c:pt>
                      <c:pt idx="3579">
                        <c:v>25.24</c:v>
                      </c:pt>
                      <c:pt idx="3580">
                        <c:v>25.08</c:v>
                      </c:pt>
                      <c:pt idx="3581">
                        <c:v>25.18</c:v>
                      </c:pt>
                      <c:pt idx="3582">
                        <c:v>24.76</c:v>
                      </c:pt>
                      <c:pt idx="3583">
                        <c:v>24.6</c:v>
                      </c:pt>
                      <c:pt idx="3584">
                        <c:v>24.59</c:v>
                      </c:pt>
                      <c:pt idx="3585">
                        <c:v>24.36</c:v>
                      </c:pt>
                      <c:pt idx="3586">
                        <c:v>24.31</c:v>
                      </c:pt>
                      <c:pt idx="3587">
                        <c:v>24.89</c:v>
                      </c:pt>
                      <c:pt idx="3588">
                        <c:v>24.96</c:v>
                      </c:pt>
                      <c:pt idx="3589">
                        <c:v>24.84</c:v>
                      </c:pt>
                      <c:pt idx="3590">
                        <c:v>25.26</c:v>
                      </c:pt>
                      <c:pt idx="3591">
                        <c:v>25.36</c:v>
                      </c:pt>
                      <c:pt idx="3592">
                        <c:v>25.06</c:v>
                      </c:pt>
                      <c:pt idx="3593">
                        <c:v>25.13</c:v>
                      </c:pt>
                      <c:pt idx="3594">
                        <c:v>25.49</c:v>
                      </c:pt>
                      <c:pt idx="3595">
                        <c:v>25.1</c:v>
                      </c:pt>
                      <c:pt idx="3596">
                        <c:v>25.29</c:v>
                      </c:pt>
                      <c:pt idx="3597">
                        <c:v>24.64</c:v>
                      </c:pt>
                      <c:pt idx="3598">
                        <c:v>24.89</c:v>
                      </c:pt>
                      <c:pt idx="3599">
                        <c:v>24.54</c:v>
                      </c:pt>
                      <c:pt idx="3600">
                        <c:v>24.71</c:v>
                      </c:pt>
                      <c:pt idx="3601">
                        <c:v>25.05</c:v>
                      </c:pt>
                      <c:pt idx="3602">
                        <c:v>24.71</c:v>
                      </c:pt>
                      <c:pt idx="3603">
                        <c:v>24.99</c:v>
                      </c:pt>
                      <c:pt idx="3604">
                        <c:v>24.73</c:v>
                      </c:pt>
                      <c:pt idx="3605">
                        <c:v>24.68</c:v>
                      </c:pt>
                      <c:pt idx="3606">
                        <c:v>23.93</c:v>
                      </c:pt>
                      <c:pt idx="3607">
                        <c:v>23.73</c:v>
                      </c:pt>
                      <c:pt idx="3608">
                        <c:v>23.2</c:v>
                      </c:pt>
                      <c:pt idx="3609">
                        <c:v>23.25</c:v>
                      </c:pt>
                      <c:pt idx="3610">
                        <c:v>23.49</c:v>
                      </c:pt>
                      <c:pt idx="3611">
                        <c:v>24.05</c:v>
                      </c:pt>
                      <c:pt idx="3612">
                        <c:v>23.75</c:v>
                      </c:pt>
                      <c:pt idx="3613">
                        <c:v>24.07</c:v>
                      </c:pt>
                      <c:pt idx="3614">
                        <c:v>24.11</c:v>
                      </c:pt>
                      <c:pt idx="3615">
                        <c:v>24.3</c:v>
                      </c:pt>
                      <c:pt idx="3616">
                        <c:v>24.7</c:v>
                      </c:pt>
                      <c:pt idx="3617">
                        <c:v>24.45</c:v>
                      </c:pt>
                      <c:pt idx="3618">
                        <c:v>24.86</c:v>
                      </c:pt>
                      <c:pt idx="3619">
                        <c:v>25.2</c:v>
                      </c:pt>
                      <c:pt idx="3620">
                        <c:v>25.23</c:v>
                      </c:pt>
                      <c:pt idx="3621">
                        <c:v>25.51</c:v>
                      </c:pt>
                      <c:pt idx="3622">
                        <c:v>25.02</c:v>
                      </c:pt>
                      <c:pt idx="3623">
                        <c:v>24.78</c:v>
                      </c:pt>
                      <c:pt idx="3624">
                        <c:v>24.97</c:v>
                      </c:pt>
                      <c:pt idx="3625">
                        <c:v>24.99</c:v>
                      </c:pt>
                      <c:pt idx="3626">
                        <c:v>24.61</c:v>
                      </c:pt>
                      <c:pt idx="3627">
                        <c:v>24.81</c:v>
                      </c:pt>
                      <c:pt idx="3628">
                        <c:v>24.68</c:v>
                      </c:pt>
                      <c:pt idx="3629">
                        <c:v>25.17</c:v>
                      </c:pt>
                      <c:pt idx="3630">
                        <c:v>25.25</c:v>
                      </c:pt>
                      <c:pt idx="3631">
                        <c:v>24.68</c:v>
                      </c:pt>
                      <c:pt idx="3632">
                        <c:v>24.23</c:v>
                      </c:pt>
                      <c:pt idx="3633">
                        <c:v>23.61</c:v>
                      </c:pt>
                      <c:pt idx="3634">
                        <c:v>23.79</c:v>
                      </c:pt>
                      <c:pt idx="3635">
                        <c:v>23.86</c:v>
                      </c:pt>
                      <c:pt idx="3636">
                        <c:v>24.31</c:v>
                      </c:pt>
                      <c:pt idx="3637">
                        <c:v>24.85</c:v>
                      </c:pt>
                      <c:pt idx="3638">
                        <c:v>24.56</c:v>
                      </c:pt>
                      <c:pt idx="3639">
                        <c:v>25.16</c:v>
                      </c:pt>
                      <c:pt idx="3640">
                        <c:v>24.96</c:v>
                      </c:pt>
                      <c:pt idx="3641">
                        <c:v>27.01</c:v>
                      </c:pt>
                      <c:pt idx="3642">
                        <c:v>27.15</c:v>
                      </c:pt>
                      <c:pt idx="3643">
                        <c:v>27.04</c:v>
                      </c:pt>
                      <c:pt idx="3644">
                        <c:v>26.59</c:v>
                      </c:pt>
                      <c:pt idx="3645">
                        <c:v>27.03</c:v>
                      </c:pt>
                      <c:pt idx="3646">
                        <c:v>27.63</c:v>
                      </c:pt>
                      <c:pt idx="3647">
                        <c:v>27.59</c:v>
                      </c:pt>
                      <c:pt idx="3648">
                        <c:v>27.33</c:v>
                      </c:pt>
                      <c:pt idx="3649">
                        <c:v>27.42</c:v>
                      </c:pt>
                      <c:pt idx="3650">
                        <c:v>27.18</c:v>
                      </c:pt>
                      <c:pt idx="3651">
                        <c:v>27.69</c:v>
                      </c:pt>
                      <c:pt idx="3652">
                        <c:v>28.66</c:v>
                      </c:pt>
                      <c:pt idx="3653">
                        <c:v>28.56</c:v>
                      </c:pt>
                      <c:pt idx="3654">
                        <c:v>28.47</c:v>
                      </c:pt>
                      <c:pt idx="3655">
                        <c:v>27.88</c:v>
                      </c:pt>
                      <c:pt idx="3656">
                        <c:v>28.31</c:v>
                      </c:pt>
                      <c:pt idx="3657">
                        <c:v>28.62</c:v>
                      </c:pt>
                      <c:pt idx="3658">
                        <c:v>28.63</c:v>
                      </c:pt>
                      <c:pt idx="3659">
                        <c:v>28.98</c:v>
                      </c:pt>
                      <c:pt idx="3660">
                        <c:v>28.78</c:v>
                      </c:pt>
                      <c:pt idx="3661">
                        <c:v>28.77</c:v>
                      </c:pt>
                      <c:pt idx="3662">
                        <c:v>28.7</c:v>
                      </c:pt>
                      <c:pt idx="3663">
                        <c:v>28.75</c:v>
                      </c:pt>
                      <c:pt idx="3664">
                        <c:v>28.46</c:v>
                      </c:pt>
                      <c:pt idx="3665">
                        <c:v>28.13</c:v>
                      </c:pt>
                      <c:pt idx="3666">
                        <c:v>28.61</c:v>
                      </c:pt>
                      <c:pt idx="3667">
                        <c:v>28.66</c:v>
                      </c:pt>
                      <c:pt idx="3668">
                        <c:v>28.74</c:v>
                      </c:pt>
                      <c:pt idx="3669">
                        <c:v>28.49</c:v>
                      </c:pt>
                      <c:pt idx="3670">
                        <c:v>28.72</c:v>
                      </c:pt>
                      <c:pt idx="3671">
                        <c:v>28.44</c:v>
                      </c:pt>
                      <c:pt idx="3672">
                        <c:v>28.91</c:v>
                      </c:pt>
                      <c:pt idx="3673">
                        <c:v>28.95</c:v>
                      </c:pt>
                      <c:pt idx="3674">
                        <c:v>29.09</c:v>
                      </c:pt>
                      <c:pt idx="3675">
                        <c:v>28.99</c:v>
                      </c:pt>
                      <c:pt idx="3676">
                        <c:v>29.12</c:v>
                      </c:pt>
                      <c:pt idx="3677">
                        <c:v>29.48</c:v>
                      </c:pt>
                      <c:pt idx="3678">
                        <c:v>29.08</c:v>
                      </c:pt>
                      <c:pt idx="3679">
                        <c:v>29.21</c:v>
                      </c:pt>
                      <c:pt idx="3680">
                        <c:v>30.5</c:v>
                      </c:pt>
                      <c:pt idx="3681">
                        <c:v>30.94</c:v>
                      </c:pt>
                      <c:pt idx="3682">
                        <c:v>30.92</c:v>
                      </c:pt>
                      <c:pt idx="3683">
                        <c:v>31.02</c:v>
                      </c:pt>
                      <c:pt idx="3684">
                        <c:v>31.34</c:v>
                      </c:pt>
                      <c:pt idx="3685">
                        <c:v>31.32</c:v>
                      </c:pt>
                      <c:pt idx="3686">
                        <c:v>31.46</c:v>
                      </c:pt>
                      <c:pt idx="3687">
                        <c:v>30.94</c:v>
                      </c:pt>
                      <c:pt idx="3688">
                        <c:v>31.02</c:v>
                      </c:pt>
                      <c:pt idx="3689">
                        <c:v>30.89</c:v>
                      </c:pt>
                      <c:pt idx="3690">
                        <c:v>30.56</c:v>
                      </c:pt>
                      <c:pt idx="3691">
                        <c:v>30.34</c:v>
                      </c:pt>
                      <c:pt idx="3692">
                        <c:v>30.12</c:v>
                      </c:pt>
                      <c:pt idx="3693">
                        <c:v>29.88</c:v>
                      </c:pt>
                      <c:pt idx="3694">
                        <c:v>29</c:v>
                      </c:pt>
                      <c:pt idx="3695">
                        <c:v>29.54</c:v>
                      </c:pt>
                      <c:pt idx="3696">
                        <c:v>28.95</c:v>
                      </c:pt>
                      <c:pt idx="3697">
                        <c:v>29.33</c:v>
                      </c:pt>
                      <c:pt idx="3698">
                        <c:v>30.04</c:v>
                      </c:pt>
                      <c:pt idx="3699">
                        <c:v>30.21</c:v>
                      </c:pt>
                      <c:pt idx="3700">
                        <c:v>30.88</c:v>
                      </c:pt>
                      <c:pt idx="3701">
                        <c:v>30.89</c:v>
                      </c:pt>
                      <c:pt idx="3702">
                        <c:v>31.29</c:v>
                      </c:pt>
                      <c:pt idx="3703">
                        <c:v>31.3</c:v>
                      </c:pt>
                      <c:pt idx="3704">
                        <c:v>31.3</c:v>
                      </c:pt>
                      <c:pt idx="3705">
                        <c:v>31.2</c:v>
                      </c:pt>
                      <c:pt idx="3706">
                        <c:v>31.52</c:v>
                      </c:pt>
                      <c:pt idx="3707">
                        <c:v>32.06</c:v>
                      </c:pt>
                      <c:pt idx="3708">
                        <c:v>32.22</c:v>
                      </c:pt>
                      <c:pt idx="3709">
                        <c:v>32.03</c:v>
                      </c:pt>
                      <c:pt idx="3710">
                        <c:v>32.409999999999997</c:v>
                      </c:pt>
                      <c:pt idx="3711">
                        <c:v>32.71</c:v>
                      </c:pt>
                      <c:pt idx="3712">
                        <c:v>32.909999999999997</c:v>
                      </c:pt>
                      <c:pt idx="3713">
                        <c:v>33.549999999999997</c:v>
                      </c:pt>
                      <c:pt idx="3714">
                        <c:v>32.94</c:v>
                      </c:pt>
                      <c:pt idx="3715">
                        <c:v>32.31</c:v>
                      </c:pt>
                      <c:pt idx="3716">
                        <c:v>33.32</c:v>
                      </c:pt>
                      <c:pt idx="3717">
                        <c:v>33.200000000000003</c:v>
                      </c:pt>
                      <c:pt idx="3718">
                        <c:v>33.46</c:v>
                      </c:pt>
                      <c:pt idx="3719">
                        <c:v>33.08</c:v>
                      </c:pt>
                      <c:pt idx="3720">
                        <c:v>33.71</c:v>
                      </c:pt>
                      <c:pt idx="3721">
                        <c:v>34.14</c:v>
                      </c:pt>
                      <c:pt idx="3722">
                        <c:v>33.83</c:v>
                      </c:pt>
                      <c:pt idx="3723">
                        <c:v>34.520000000000003</c:v>
                      </c:pt>
                      <c:pt idx="3724">
                        <c:v>34.42</c:v>
                      </c:pt>
                      <c:pt idx="3725">
                        <c:v>34.770000000000003</c:v>
                      </c:pt>
                      <c:pt idx="3726">
                        <c:v>34.57</c:v>
                      </c:pt>
                      <c:pt idx="3727">
                        <c:v>34.21</c:v>
                      </c:pt>
                      <c:pt idx="3728">
                        <c:v>34.44</c:v>
                      </c:pt>
                      <c:pt idx="3729">
                        <c:v>34.619999999999997</c:v>
                      </c:pt>
                      <c:pt idx="3730">
                        <c:v>34.22</c:v>
                      </c:pt>
                      <c:pt idx="3731">
                        <c:v>33.630000000000003</c:v>
                      </c:pt>
                      <c:pt idx="3732">
                        <c:v>33.159999999999997</c:v>
                      </c:pt>
                      <c:pt idx="3733">
                        <c:v>33.28</c:v>
                      </c:pt>
                      <c:pt idx="3734">
                        <c:v>33.840000000000003</c:v>
                      </c:pt>
                      <c:pt idx="3735">
                        <c:v>34.369999999999997</c:v>
                      </c:pt>
                      <c:pt idx="3736">
                        <c:v>34.07</c:v>
                      </c:pt>
                      <c:pt idx="3737">
                        <c:v>34.31</c:v>
                      </c:pt>
                      <c:pt idx="3738">
                        <c:v>34.049999999999997</c:v>
                      </c:pt>
                      <c:pt idx="3739">
                        <c:v>34.47</c:v>
                      </c:pt>
                      <c:pt idx="3740">
                        <c:v>34.74</c:v>
                      </c:pt>
                      <c:pt idx="3741">
                        <c:v>34.67</c:v>
                      </c:pt>
                      <c:pt idx="3742">
                        <c:v>34.840000000000003</c:v>
                      </c:pt>
                      <c:pt idx="3743">
                        <c:v>34.85</c:v>
                      </c:pt>
                      <c:pt idx="3744">
                        <c:v>35.15</c:v>
                      </c:pt>
                      <c:pt idx="3745">
                        <c:v>35.299999999999997</c:v>
                      </c:pt>
                      <c:pt idx="3746">
                        <c:v>34.97</c:v>
                      </c:pt>
                      <c:pt idx="3747">
                        <c:v>35.18</c:v>
                      </c:pt>
                      <c:pt idx="3748">
                        <c:v>35.15</c:v>
                      </c:pt>
                      <c:pt idx="3749">
                        <c:v>35.4</c:v>
                      </c:pt>
                      <c:pt idx="3750">
                        <c:v>35.299999999999997</c:v>
                      </c:pt>
                      <c:pt idx="3751">
                        <c:v>34.64</c:v>
                      </c:pt>
                      <c:pt idx="3752">
                        <c:v>35.119999999999997</c:v>
                      </c:pt>
                      <c:pt idx="3753">
                        <c:v>34.729999999999997</c:v>
                      </c:pt>
                      <c:pt idx="3754">
                        <c:v>35.380000000000003</c:v>
                      </c:pt>
                      <c:pt idx="3755">
                        <c:v>35.520000000000003</c:v>
                      </c:pt>
                      <c:pt idx="3756">
                        <c:v>35.799999999999997</c:v>
                      </c:pt>
                      <c:pt idx="3757">
                        <c:v>35.94</c:v>
                      </c:pt>
                      <c:pt idx="3758">
                        <c:v>36.58</c:v>
                      </c:pt>
                      <c:pt idx="3759">
                        <c:v>36.26</c:v>
                      </c:pt>
                      <c:pt idx="3760">
                        <c:v>36.44</c:v>
                      </c:pt>
                      <c:pt idx="3761">
                        <c:v>36.729999999999997</c:v>
                      </c:pt>
                      <c:pt idx="3762">
                        <c:v>37.03</c:v>
                      </c:pt>
                      <c:pt idx="3763">
                        <c:v>37.58</c:v>
                      </c:pt>
                      <c:pt idx="3764">
                        <c:v>37.78</c:v>
                      </c:pt>
                      <c:pt idx="3765">
                        <c:v>37.75</c:v>
                      </c:pt>
                      <c:pt idx="3766">
                        <c:v>37.08</c:v>
                      </c:pt>
                      <c:pt idx="3767">
                        <c:v>36.700000000000003</c:v>
                      </c:pt>
                      <c:pt idx="3768">
                        <c:v>37.29</c:v>
                      </c:pt>
                      <c:pt idx="3769">
                        <c:v>37.880000000000003</c:v>
                      </c:pt>
                      <c:pt idx="3770">
                        <c:v>37.950000000000003</c:v>
                      </c:pt>
                      <c:pt idx="3771">
                        <c:v>37.42</c:v>
                      </c:pt>
                      <c:pt idx="3772">
                        <c:v>37.19</c:v>
                      </c:pt>
                      <c:pt idx="3773">
                        <c:v>37.21</c:v>
                      </c:pt>
                      <c:pt idx="3774">
                        <c:v>37.58</c:v>
                      </c:pt>
                      <c:pt idx="3775">
                        <c:v>37.76</c:v>
                      </c:pt>
                      <c:pt idx="3776">
                        <c:v>37.380000000000003</c:v>
                      </c:pt>
                      <c:pt idx="3777">
                        <c:v>37.49</c:v>
                      </c:pt>
                      <c:pt idx="3778">
                        <c:v>37.92</c:v>
                      </c:pt>
                      <c:pt idx="3779">
                        <c:v>37.99</c:v>
                      </c:pt>
                      <c:pt idx="3780">
                        <c:v>38.22</c:v>
                      </c:pt>
                      <c:pt idx="3781">
                        <c:v>38.28</c:v>
                      </c:pt>
                      <c:pt idx="3782">
                        <c:v>38.369999999999997</c:v>
                      </c:pt>
                      <c:pt idx="3783">
                        <c:v>38.47</c:v>
                      </c:pt>
                      <c:pt idx="3784">
                        <c:v>38.22</c:v>
                      </c:pt>
                      <c:pt idx="3785">
                        <c:v>38.119999999999997</c:v>
                      </c:pt>
                      <c:pt idx="3786">
                        <c:v>37.76</c:v>
                      </c:pt>
                      <c:pt idx="3787">
                        <c:v>37.32</c:v>
                      </c:pt>
                      <c:pt idx="3788">
                        <c:v>37.56</c:v>
                      </c:pt>
                      <c:pt idx="3789">
                        <c:v>37.17</c:v>
                      </c:pt>
                      <c:pt idx="3790">
                        <c:v>37.24</c:v>
                      </c:pt>
                      <c:pt idx="3791">
                        <c:v>37.200000000000003</c:v>
                      </c:pt>
                      <c:pt idx="3792">
                        <c:v>36.1</c:v>
                      </c:pt>
                      <c:pt idx="3793">
                        <c:v>35.229999999999997</c:v>
                      </c:pt>
                      <c:pt idx="3794">
                        <c:v>35.909999999999997</c:v>
                      </c:pt>
                      <c:pt idx="3795">
                        <c:v>35.97</c:v>
                      </c:pt>
                      <c:pt idx="3796">
                        <c:v>36.04</c:v>
                      </c:pt>
                      <c:pt idx="3797">
                        <c:v>36.49</c:v>
                      </c:pt>
                      <c:pt idx="3798">
                        <c:v>36.93</c:v>
                      </c:pt>
                      <c:pt idx="3799">
                        <c:v>36.659999999999997</c:v>
                      </c:pt>
                      <c:pt idx="3800">
                        <c:v>36.53</c:v>
                      </c:pt>
                      <c:pt idx="3801">
                        <c:v>36.69</c:v>
                      </c:pt>
                      <c:pt idx="3802">
                        <c:v>36.979999999999997</c:v>
                      </c:pt>
                      <c:pt idx="3803">
                        <c:v>36.94</c:v>
                      </c:pt>
                      <c:pt idx="3804">
                        <c:v>36.36</c:v>
                      </c:pt>
                      <c:pt idx="3805">
                        <c:v>36.409999999999997</c:v>
                      </c:pt>
                      <c:pt idx="3806">
                        <c:v>35.68</c:v>
                      </c:pt>
                      <c:pt idx="3807">
                        <c:v>36.71</c:v>
                      </c:pt>
                      <c:pt idx="3808">
                        <c:v>37.07</c:v>
                      </c:pt>
                      <c:pt idx="3809">
                        <c:v>36.67</c:v>
                      </c:pt>
                      <c:pt idx="3810">
                        <c:v>36.5</c:v>
                      </c:pt>
                      <c:pt idx="3811">
                        <c:v>36.619999999999997</c:v>
                      </c:pt>
                      <c:pt idx="3812">
                        <c:v>36.119999999999997</c:v>
                      </c:pt>
                      <c:pt idx="3813">
                        <c:v>35.11</c:v>
                      </c:pt>
                      <c:pt idx="3814">
                        <c:v>35.979999999999997</c:v>
                      </c:pt>
                      <c:pt idx="3815">
                        <c:v>36.6</c:v>
                      </c:pt>
                      <c:pt idx="3816">
                        <c:v>36.200000000000003</c:v>
                      </c:pt>
                      <c:pt idx="3817">
                        <c:v>36.26</c:v>
                      </c:pt>
                      <c:pt idx="3818">
                        <c:v>36.47</c:v>
                      </c:pt>
                      <c:pt idx="3819">
                        <c:v>36.46</c:v>
                      </c:pt>
                      <c:pt idx="3820">
                        <c:v>36.409999999999997</c:v>
                      </c:pt>
                      <c:pt idx="3821">
                        <c:v>36.81</c:v>
                      </c:pt>
                      <c:pt idx="3822">
                        <c:v>36.520000000000003</c:v>
                      </c:pt>
                      <c:pt idx="3823">
                        <c:v>36.53</c:v>
                      </c:pt>
                      <c:pt idx="3824">
                        <c:v>36.94</c:v>
                      </c:pt>
                      <c:pt idx="3825">
                        <c:v>36.630000000000003</c:v>
                      </c:pt>
                      <c:pt idx="3826">
                        <c:v>37.11</c:v>
                      </c:pt>
                      <c:pt idx="3827">
                        <c:v>37.86</c:v>
                      </c:pt>
                      <c:pt idx="3828">
                        <c:v>37.96</c:v>
                      </c:pt>
                      <c:pt idx="3829">
                        <c:v>38.36</c:v>
                      </c:pt>
                      <c:pt idx="3830">
                        <c:v>38.799999999999997</c:v>
                      </c:pt>
                      <c:pt idx="3831">
                        <c:v>38.869999999999997</c:v>
                      </c:pt>
                      <c:pt idx="3832">
                        <c:v>38.58</c:v>
                      </c:pt>
                      <c:pt idx="3833">
                        <c:v>38.479999999999997</c:v>
                      </c:pt>
                      <c:pt idx="3834">
                        <c:v>38.21</c:v>
                      </c:pt>
                      <c:pt idx="3835">
                        <c:v>37.74</c:v>
                      </c:pt>
                      <c:pt idx="3836">
                        <c:v>37.46</c:v>
                      </c:pt>
                      <c:pt idx="3837">
                        <c:v>37.69</c:v>
                      </c:pt>
                      <c:pt idx="3838">
                        <c:v>38</c:v>
                      </c:pt>
                      <c:pt idx="3839">
                        <c:v>38.229999999999997</c:v>
                      </c:pt>
                      <c:pt idx="3840">
                        <c:v>38.68</c:v>
                      </c:pt>
                      <c:pt idx="3841">
                        <c:v>38.49</c:v>
                      </c:pt>
                      <c:pt idx="3842">
                        <c:v>39</c:v>
                      </c:pt>
                      <c:pt idx="3843">
                        <c:v>38.450000000000003</c:v>
                      </c:pt>
                      <c:pt idx="3844">
                        <c:v>38.4</c:v>
                      </c:pt>
                      <c:pt idx="3845">
                        <c:v>38.18</c:v>
                      </c:pt>
                      <c:pt idx="3846">
                        <c:v>38.31</c:v>
                      </c:pt>
                      <c:pt idx="3847">
                        <c:v>38.07</c:v>
                      </c:pt>
                      <c:pt idx="3848">
                        <c:v>37.840000000000003</c:v>
                      </c:pt>
                      <c:pt idx="3849">
                        <c:v>37.75</c:v>
                      </c:pt>
                      <c:pt idx="3850">
                        <c:v>37.86</c:v>
                      </c:pt>
                      <c:pt idx="3851">
                        <c:v>37.58</c:v>
                      </c:pt>
                      <c:pt idx="3852">
                        <c:v>38.01</c:v>
                      </c:pt>
                      <c:pt idx="3853">
                        <c:v>37.5</c:v>
                      </c:pt>
                      <c:pt idx="3854">
                        <c:v>37.86</c:v>
                      </c:pt>
                      <c:pt idx="3855">
                        <c:v>37.75</c:v>
                      </c:pt>
                      <c:pt idx="3856">
                        <c:v>37.58</c:v>
                      </c:pt>
                      <c:pt idx="3857">
                        <c:v>36.549999999999997</c:v>
                      </c:pt>
                      <c:pt idx="3858">
                        <c:v>36.5</c:v>
                      </c:pt>
                      <c:pt idx="3859">
                        <c:v>37.11</c:v>
                      </c:pt>
                      <c:pt idx="3860">
                        <c:v>38.020000000000003</c:v>
                      </c:pt>
                      <c:pt idx="3861">
                        <c:v>38.22</c:v>
                      </c:pt>
                      <c:pt idx="3862">
                        <c:v>38.74</c:v>
                      </c:pt>
                      <c:pt idx="3863">
                        <c:v>38.1</c:v>
                      </c:pt>
                      <c:pt idx="3864">
                        <c:v>38.130000000000003</c:v>
                      </c:pt>
                      <c:pt idx="3865">
                        <c:v>37.53</c:v>
                      </c:pt>
                      <c:pt idx="3866">
                        <c:v>38.15</c:v>
                      </c:pt>
                      <c:pt idx="3867">
                        <c:v>37.82</c:v>
                      </c:pt>
                      <c:pt idx="3868">
                        <c:v>38.56</c:v>
                      </c:pt>
                      <c:pt idx="3869">
                        <c:v>38.6</c:v>
                      </c:pt>
                      <c:pt idx="3870">
                        <c:v>38.83</c:v>
                      </c:pt>
                      <c:pt idx="3871">
                        <c:v>39.020000000000003</c:v>
                      </c:pt>
                      <c:pt idx="3872">
                        <c:v>38.630000000000003</c:v>
                      </c:pt>
                      <c:pt idx="3873">
                        <c:v>38.51</c:v>
                      </c:pt>
                      <c:pt idx="3874">
                        <c:v>38.29</c:v>
                      </c:pt>
                      <c:pt idx="3875">
                        <c:v>38.93</c:v>
                      </c:pt>
                      <c:pt idx="3876">
                        <c:v>39.51</c:v>
                      </c:pt>
                      <c:pt idx="3877">
                        <c:v>39.520000000000003</c:v>
                      </c:pt>
                      <c:pt idx="3878">
                        <c:v>39.909999999999997</c:v>
                      </c:pt>
                      <c:pt idx="3879">
                        <c:v>40.229999999999997</c:v>
                      </c:pt>
                      <c:pt idx="3880">
                        <c:v>40.06</c:v>
                      </c:pt>
                      <c:pt idx="3881">
                        <c:v>40.619999999999997</c:v>
                      </c:pt>
                      <c:pt idx="3882">
                        <c:v>40.57</c:v>
                      </c:pt>
                      <c:pt idx="3883">
                        <c:v>40.6</c:v>
                      </c:pt>
                      <c:pt idx="3884">
                        <c:v>39.93</c:v>
                      </c:pt>
                      <c:pt idx="3885">
                        <c:v>40.42</c:v>
                      </c:pt>
                      <c:pt idx="3886">
                        <c:v>40.26</c:v>
                      </c:pt>
                      <c:pt idx="3887">
                        <c:v>40.28</c:v>
                      </c:pt>
                      <c:pt idx="3888">
                        <c:v>40.380000000000003</c:v>
                      </c:pt>
                      <c:pt idx="3889">
                        <c:v>40.53</c:v>
                      </c:pt>
                      <c:pt idx="3890">
                        <c:v>40</c:v>
                      </c:pt>
                      <c:pt idx="3891">
                        <c:v>40.020000000000003</c:v>
                      </c:pt>
                      <c:pt idx="3892">
                        <c:v>40.24</c:v>
                      </c:pt>
                      <c:pt idx="3893">
                        <c:v>40.020000000000003</c:v>
                      </c:pt>
                      <c:pt idx="3894">
                        <c:v>39.950000000000003</c:v>
                      </c:pt>
                      <c:pt idx="3895">
                        <c:v>40.06</c:v>
                      </c:pt>
                      <c:pt idx="3896">
                        <c:v>40.15</c:v>
                      </c:pt>
                      <c:pt idx="3897">
                        <c:v>40.15</c:v>
                      </c:pt>
                      <c:pt idx="3898">
                        <c:v>40.11</c:v>
                      </c:pt>
                      <c:pt idx="3899">
                        <c:v>39.65</c:v>
                      </c:pt>
                      <c:pt idx="3900">
                        <c:v>39.450000000000003</c:v>
                      </c:pt>
                      <c:pt idx="3901">
                        <c:v>39.020000000000003</c:v>
                      </c:pt>
                      <c:pt idx="3902">
                        <c:v>39.57</c:v>
                      </c:pt>
                      <c:pt idx="3903">
                        <c:v>40.19</c:v>
                      </c:pt>
                      <c:pt idx="3904">
                        <c:v>40.1</c:v>
                      </c:pt>
                      <c:pt idx="3905">
                        <c:v>38.770000000000003</c:v>
                      </c:pt>
                      <c:pt idx="3906">
                        <c:v>38.89</c:v>
                      </c:pt>
                      <c:pt idx="3907">
                        <c:v>37.96</c:v>
                      </c:pt>
                      <c:pt idx="3908">
                        <c:v>37.54</c:v>
                      </c:pt>
                      <c:pt idx="3909">
                        <c:v>38.659999999999997</c:v>
                      </c:pt>
                      <c:pt idx="3910">
                        <c:v>38.03</c:v>
                      </c:pt>
                      <c:pt idx="3911">
                        <c:v>38.61</c:v>
                      </c:pt>
                      <c:pt idx="3912">
                        <c:v>39.299999999999997</c:v>
                      </c:pt>
                      <c:pt idx="3913">
                        <c:v>39.090000000000003</c:v>
                      </c:pt>
                      <c:pt idx="3914">
                        <c:v>39.01</c:v>
                      </c:pt>
                      <c:pt idx="3915">
                        <c:v>39.049999999999997</c:v>
                      </c:pt>
                      <c:pt idx="3916">
                        <c:v>38.630000000000003</c:v>
                      </c:pt>
                      <c:pt idx="3917">
                        <c:v>38.86</c:v>
                      </c:pt>
                      <c:pt idx="3918">
                        <c:v>38.97</c:v>
                      </c:pt>
                      <c:pt idx="3919">
                        <c:v>39.46</c:v>
                      </c:pt>
                      <c:pt idx="3920">
                        <c:v>38.590000000000003</c:v>
                      </c:pt>
                      <c:pt idx="3921">
                        <c:v>37.659999999999997</c:v>
                      </c:pt>
                      <c:pt idx="3922">
                        <c:v>38.44</c:v>
                      </c:pt>
                      <c:pt idx="3923">
                        <c:v>38.619999999999997</c:v>
                      </c:pt>
                      <c:pt idx="3924">
                        <c:v>38.82</c:v>
                      </c:pt>
                      <c:pt idx="3925">
                        <c:v>39.22</c:v>
                      </c:pt>
                      <c:pt idx="3926">
                        <c:v>39.24</c:v>
                      </c:pt>
                      <c:pt idx="3927">
                        <c:v>39.19</c:v>
                      </c:pt>
                      <c:pt idx="3928">
                        <c:v>39.119999999999997</c:v>
                      </c:pt>
                      <c:pt idx="3929">
                        <c:v>39.049999999999997</c:v>
                      </c:pt>
                      <c:pt idx="3930">
                        <c:v>39.53</c:v>
                      </c:pt>
                      <c:pt idx="3931">
                        <c:v>40.57</c:v>
                      </c:pt>
                      <c:pt idx="3932">
                        <c:v>40.1</c:v>
                      </c:pt>
                      <c:pt idx="3933">
                        <c:v>40.69</c:v>
                      </c:pt>
                      <c:pt idx="3934">
                        <c:v>41.17</c:v>
                      </c:pt>
                      <c:pt idx="3935">
                        <c:v>41.03</c:v>
                      </c:pt>
                      <c:pt idx="3936">
                        <c:v>41.39</c:v>
                      </c:pt>
                      <c:pt idx="3937">
                        <c:v>41.42</c:v>
                      </c:pt>
                      <c:pt idx="3938">
                        <c:v>41.26</c:v>
                      </c:pt>
                      <c:pt idx="3939">
                        <c:v>40.83</c:v>
                      </c:pt>
                      <c:pt idx="3940">
                        <c:v>39.92</c:v>
                      </c:pt>
                      <c:pt idx="3941">
                        <c:v>39.25</c:v>
                      </c:pt>
                      <c:pt idx="3942">
                        <c:v>39</c:v>
                      </c:pt>
                      <c:pt idx="3943">
                        <c:v>38.200000000000003</c:v>
                      </c:pt>
                      <c:pt idx="3944">
                        <c:v>38.31</c:v>
                      </c:pt>
                      <c:pt idx="3945">
                        <c:v>38.47</c:v>
                      </c:pt>
                      <c:pt idx="3946">
                        <c:v>38.57</c:v>
                      </c:pt>
                      <c:pt idx="3947">
                        <c:v>38.22</c:v>
                      </c:pt>
                      <c:pt idx="3948">
                        <c:v>38.72</c:v>
                      </c:pt>
                      <c:pt idx="3949">
                        <c:v>39.06</c:v>
                      </c:pt>
                      <c:pt idx="3950">
                        <c:v>39.6</c:v>
                      </c:pt>
                      <c:pt idx="3951">
                        <c:v>39.869999999999997</c:v>
                      </c:pt>
                      <c:pt idx="3952">
                        <c:v>39.43</c:v>
                      </c:pt>
                      <c:pt idx="3953">
                        <c:v>40.1</c:v>
                      </c:pt>
                      <c:pt idx="3954">
                        <c:v>40.22</c:v>
                      </c:pt>
                      <c:pt idx="3955">
                        <c:v>40.78</c:v>
                      </c:pt>
                      <c:pt idx="3956">
                        <c:v>41.04</c:v>
                      </c:pt>
                      <c:pt idx="3957">
                        <c:v>40.68</c:v>
                      </c:pt>
                      <c:pt idx="3958">
                        <c:v>40.11</c:v>
                      </c:pt>
                      <c:pt idx="3959">
                        <c:v>39.659999999999997</c:v>
                      </c:pt>
                      <c:pt idx="3960">
                        <c:v>40.200000000000003</c:v>
                      </c:pt>
                      <c:pt idx="3961">
                        <c:v>40.229999999999997</c:v>
                      </c:pt>
                      <c:pt idx="3962">
                        <c:v>39.229999999999997</c:v>
                      </c:pt>
                      <c:pt idx="3963">
                        <c:v>39.22</c:v>
                      </c:pt>
                      <c:pt idx="3964">
                        <c:v>39.020000000000003</c:v>
                      </c:pt>
                      <c:pt idx="3965">
                        <c:v>38.340000000000003</c:v>
                      </c:pt>
                      <c:pt idx="3966">
                        <c:v>37.880000000000003</c:v>
                      </c:pt>
                      <c:pt idx="3967">
                        <c:v>39.1</c:v>
                      </c:pt>
                      <c:pt idx="3968">
                        <c:v>38.520000000000003</c:v>
                      </c:pt>
                      <c:pt idx="3969">
                        <c:v>37.1</c:v>
                      </c:pt>
                      <c:pt idx="3970">
                        <c:v>38.06</c:v>
                      </c:pt>
                      <c:pt idx="3971">
                        <c:v>37.94</c:v>
                      </c:pt>
                      <c:pt idx="3972">
                        <c:v>37.229999999999997</c:v>
                      </c:pt>
                      <c:pt idx="3973">
                        <c:v>35.869999999999997</c:v>
                      </c:pt>
                      <c:pt idx="3974">
                        <c:v>35.659999999999997</c:v>
                      </c:pt>
                      <c:pt idx="3975">
                        <c:v>36.97</c:v>
                      </c:pt>
                      <c:pt idx="3976">
                        <c:v>36.659999999999997</c:v>
                      </c:pt>
                      <c:pt idx="3977">
                        <c:v>36.4</c:v>
                      </c:pt>
                      <c:pt idx="3978">
                        <c:v>36.86</c:v>
                      </c:pt>
                      <c:pt idx="3979">
                        <c:v>37.380000000000003</c:v>
                      </c:pt>
                      <c:pt idx="3980">
                        <c:v>38.43</c:v>
                      </c:pt>
                      <c:pt idx="3981">
                        <c:v>38.909999999999997</c:v>
                      </c:pt>
                      <c:pt idx="3982">
                        <c:v>39</c:v>
                      </c:pt>
                      <c:pt idx="3983">
                        <c:v>38.81</c:v>
                      </c:pt>
                      <c:pt idx="3984">
                        <c:v>39.44</c:v>
                      </c:pt>
                      <c:pt idx="3985">
                        <c:v>38.71</c:v>
                      </c:pt>
                      <c:pt idx="3986">
                        <c:v>39.020000000000003</c:v>
                      </c:pt>
                      <c:pt idx="3987">
                        <c:v>39.520000000000003</c:v>
                      </c:pt>
                      <c:pt idx="3988">
                        <c:v>39.409999999999997</c:v>
                      </c:pt>
                      <c:pt idx="3989">
                        <c:v>39.5</c:v>
                      </c:pt>
                      <c:pt idx="3990">
                        <c:v>39.22</c:v>
                      </c:pt>
                      <c:pt idx="3991">
                        <c:v>38.32</c:v>
                      </c:pt>
                      <c:pt idx="3992">
                        <c:v>38.22</c:v>
                      </c:pt>
                      <c:pt idx="3993">
                        <c:v>38.049999999999997</c:v>
                      </c:pt>
                      <c:pt idx="3994">
                        <c:v>37.81</c:v>
                      </c:pt>
                      <c:pt idx="3995">
                        <c:v>37.549999999999997</c:v>
                      </c:pt>
                      <c:pt idx="3996">
                        <c:v>37.51</c:v>
                      </c:pt>
                      <c:pt idx="3997">
                        <c:v>37.89</c:v>
                      </c:pt>
                      <c:pt idx="3998">
                        <c:v>37.72</c:v>
                      </c:pt>
                      <c:pt idx="3999">
                        <c:v>37.31</c:v>
                      </c:pt>
                      <c:pt idx="4000">
                        <c:v>37.31</c:v>
                      </c:pt>
                      <c:pt idx="4001">
                        <c:v>36.89</c:v>
                      </c:pt>
                      <c:pt idx="4002">
                        <c:v>37.11</c:v>
                      </c:pt>
                      <c:pt idx="4003">
                        <c:v>37.619999999999997</c:v>
                      </c:pt>
                      <c:pt idx="4004">
                        <c:v>37.880000000000003</c:v>
                      </c:pt>
                      <c:pt idx="4005">
                        <c:v>37.28</c:v>
                      </c:pt>
                      <c:pt idx="4006">
                        <c:v>36.17</c:v>
                      </c:pt>
                      <c:pt idx="4007">
                        <c:v>36.229999999999997</c:v>
                      </c:pt>
                      <c:pt idx="4008">
                        <c:v>35.32</c:v>
                      </c:pt>
                      <c:pt idx="4009">
                        <c:v>35.29</c:v>
                      </c:pt>
                      <c:pt idx="4010">
                        <c:v>35.74</c:v>
                      </c:pt>
                      <c:pt idx="4011">
                        <c:v>34.51</c:v>
                      </c:pt>
                      <c:pt idx="4012">
                        <c:v>34.520000000000003</c:v>
                      </c:pt>
                      <c:pt idx="4013">
                        <c:v>34.97</c:v>
                      </c:pt>
                      <c:pt idx="4014">
                        <c:v>36.04</c:v>
                      </c:pt>
                      <c:pt idx="4015">
                        <c:v>34.99</c:v>
                      </c:pt>
                      <c:pt idx="4016">
                        <c:v>34.74</c:v>
                      </c:pt>
                      <c:pt idx="4017">
                        <c:v>33.909999999999997</c:v>
                      </c:pt>
                      <c:pt idx="4018">
                        <c:v>33.61</c:v>
                      </c:pt>
                      <c:pt idx="4019">
                        <c:v>33.299999999999997</c:v>
                      </c:pt>
                      <c:pt idx="4020">
                        <c:v>33.049999999999997</c:v>
                      </c:pt>
                      <c:pt idx="4021">
                        <c:v>33.53</c:v>
                      </c:pt>
                      <c:pt idx="4022">
                        <c:v>33.25</c:v>
                      </c:pt>
                      <c:pt idx="4023">
                        <c:v>34.14</c:v>
                      </c:pt>
                      <c:pt idx="4024">
                        <c:v>33.200000000000003</c:v>
                      </c:pt>
                      <c:pt idx="4025">
                        <c:v>32.979999999999997</c:v>
                      </c:pt>
                      <c:pt idx="4026">
                        <c:v>32.92</c:v>
                      </c:pt>
                      <c:pt idx="4027">
                        <c:v>33.99</c:v>
                      </c:pt>
                      <c:pt idx="4028">
                        <c:v>33.92</c:v>
                      </c:pt>
                      <c:pt idx="4029">
                        <c:v>34.19</c:v>
                      </c:pt>
                      <c:pt idx="4030">
                        <c:v>34.979999999999997</c:v>
                      </c:pt>
                      <c:pt idx="4031">
                        <c:v>35.57</c:v>
                      </c:pt>
                      <c:pt idx="4032">
                        <c:v>35.47</c:v>
                      </c:pt>
                      <c:pt idx="4033">
                        <c:v>34.9</c:v>
                      </c:pt>
                      <c:pt idx="4034">
                        <c:v>35.380000000000003</c:v>
                      </c:pt>
                      <c:pt idx="4035">
                        <c:v>34.869999999999997</c:v>
                      </c:pt>
                      <c:pt idx="4036">
                        <c:v>34.97</c:v>
                      </c:pt>
                      <c:pt idx="4037">
                        <c:v>35.24</c:v>
                      </c:pt>
                      <c:pt idx="4038">
                        <c:v>34.619999999999997</c:v>
                      </c:pt>
                      <c:pt idx="4039">
                        <c:v>33.75</c:v>
                      </c:pt>
                      <c:pt idx="4040">
                        <c:v>32.53</c:v>
                      </c:pt>
                      <c:pt idx="4041">
                        <c:v>31.56</c:v>
                      </c:pt>
                      <c:pt idx="4042">
                        <c:v>31.29</c:v>
                      </c:pt>
                      <c:pt idx="4043">
                        <c:v>31.64</c:v>
                      </c:pt>
                      <c:pt idx="4044">
                        <c:v>30.84</c:v>
                      </c:pt>
                      <c:pt idx="4045">
                        <c:v>30.93</c:v>
                      </c:pt>
                      <c:pt idx="4046">
                        <c:v>31.38</c:v>
                      </c:pt>
                      <c:pt idx="4047">
                        <c:v>31.31</c:v>
                      </c:pt>
                      <c:pt idx="4048">
                        <c:v>31.19</c:v>
                      </c:pt>
                      <c:pt idx="4049">
                        <c:v>32.340000000000003</c:v>
                      </c:pt>
                      <c:pt idx="4050">
                        <c:v>32.229999999999997</c:v>
                      </c:pt>
                      <c:pt idx="4051">
                        <c:v>31.91</c:v>
                      </c:pt>
                      <c:pt idx="4052">
                        <c:v>31.73</c:v>
                      </c:pt>
                      <c:pt idx="4053">
                        <c:v>31.45</c:v>
                      </c:pt>
                      <c:pt idx="4054">
                        <c:v>31.88</c:v>
                      </c:pt>
                      <c:pt idx="4055">
                        <c:v>31.77</c:v>
                      </c:pt>
                      <c:pt idx="4056">
                        <c:v>31.69</c:v>
                      </c:pt>
                      <c:pt idx="4057">
                        <c:v>32.15</c:v>
                      </c:pt>
                      <c:pt idx="4058">
                        <c:v>32.08</c:v>
                      </c:pt>
                      <c:pt idx="4059">
                        <c:v>31.82</c:v>
                      </c:pt>
                      <c:pt idx="4060">
                        <c:v>31.62</c:v>
                      </c:pt>
                      <c:pt idx="4061">
                        <c:v>31.34</c:v>
                      </c:pt>
                      <c:pt idx="4062">
                        <c:v>30.74</c:v>
                      </c:pt>
                      <c:pt idx="4063">
                        <c:v>31.78</c:v>
                      </c:pt>
                      <c:pt idx="4064">
                        <c:v>31.66</c:v>
                      </c:pt>
                      <c:pt idx="4065">
                        <c:v>32.61</c:v>
                      </c:pt>
                      <c:pt idx="4066">
                        <c:v>32.729999999999997</c:v>
                      </c:pt>
                      <c:pt idx="4067">
                        <c:v>32.94</c:v>
                      </c:pt>
                      <c:pt idx="4068">
                        <c:v>32.75</c:v>
                      </c:pt>
                      <c:pt idx="4069">
                        <c:v>32.96</c:v>
                      </c:pt>
                      <c:pt idx="4070">
                        <c:v>32.5</c:v>
                      </c:pt>
                      <c:pt idx="4071">
                        <c:v>33</c:v>
                      </c:pt>
                      <c:pt idx="4072">
                        <c:v>33.24</c:v>
                      </c:pt>
                      <c:pt idx="4073">
                        <c:v>33.71</c:v>
                      </c:pt>
                      <c:pt idx="4074">
                        <c:v>33.43</c:v>
                      </c:pt>
                      <c:pt idx="4075">
                        <c:v>33.06</c:v>
                      </c:pt>
                      <c:pt idx="4076">
                        <c:v>33.56</c:v>
                      </c:pt>
                      <c:pt idx="4077">
                        <c:v>33.450000000000003</c:v>
                      </c:pt>
                      <c:pt idx="4078">
                        <c:v>33.69</c:v>
                      </c:pt>
                      <c:pt idx="4079">
                        <c:v>33.67</c:v>
                      </c:pt>
                      <c:pt idx="4080">
                        <c:v>33.840000000000003</c:v>
                      </c:pt>
                      <c:pt idx="4081">
                        <c:v>34.6</c:v>
                      </c:pt>
                      <c:pt idx="4082">
                        <c:v>35.01</c:v>
                      </c:pt>
                      <c:pt idx="4083">
                        <c:v>35.56</c:v>
                      </c:pt>
                      <c:pt idx="4084">
                        <c:v>35.549999999999997</c:v>
                      </c:pt>
                      <c:pt idx="4085">
                        <c:v>35.81</c:v>
                      </c:pt>
                      <c:pt idx="4086">
                        <c:v>35.630000000000003</c:v>
                      </c:pt>
                      <c:pt idx="4087">
                        <c:v>35.67</c:v>
                      </c:pt>
                      <c:pt idx="4088">
                        <c:v>34.96</c:v>
                      </c:pt>
                      <c:pt idx="4089">
                        <c:v>34.19</c:v>
                      </c:pt>
                      <c:pt idx="4090">
                        <c:v>34.049999999999997</c:v>
                      </c:pt>
                      <c:pt idx="4091">
                        <c:v>34.229999999999997</c:v>
                      </c:pt>
                      <c:pt idx="4092">
                        <c:v>34.76</c:v>
                      </c:pt>
                      <c:pt idx="4093">
                        <c:v>33.72</c:v>
                      </c:pt>
                      <c:pt idx="4094">
                        <c:v>33.479999999999997</c:v>
                      </c:pt>
                      <c:pt idx="4095">
                        <c:v>33.299999999999997</c:v>
                      </c:pt>
                      <c:pt idx="4096">
                        <c:v>33.049999999999997</c:v>
                      </c:pt>
                      <c:pt idx="4097">
                        <c:v>33.15</c:v>
                      </c:pt>
                      <c:pt idx="4098">
                        <c:v>32.89</c:v>
                      </c:pt>
                      <c:pt idx="4099">
                        <c:v>32.81</c:v>
                      </c:pt>
                      <c:pt idx="4100">
                        <c:v>33.46</c:v>
                      </c:pt>
                      <c:pt idx="4101">
                        <c:v>34.049999999999997</c:v>
                      </c:pt>
                      <c:pt idx="4102">
                        <c:v>34.36</c:v>
                      </c:pt>
                      <c:pt idx="4103">
                        <c:v>34.64</c:v>
                      </c:pt>
                      <c:pt idx="4104">
                        <c:v>33.35</c:v>
                      </c:pt>
                      <c:pt idx="4105">
                        <c:v>33.25</c:v>
                      </c:pt>
                      <c:pt idx="4106">
                        <c:v>33.36</c:v>
                      </c:pt>
                      <c:pt idx="4107">
                        <c:v>33.06</c:v>
                      </c:pt>
                      <c:pt idx="4108">
                        <c:v>33.26</c:v>
                      </c:pt>
                      <c:pt idx="4109">
                        <c:v>32.770000000000003</c:v>
                      </c:pt>
                      <c:pt idx="4110">
                        <c:v>32.090000000000003</c:v>
                      </c:pt>
                      <c:pt idx="4111">
                        <c:v>31.55</c:v>
                      </c:pt>
                      <c:pt idx="4112">
                        <c:v>31.05</c:v>
                      </c:pt>
                      <c:pt idx="4113">
                        <c:v>30.56</c:v>
                      </c:pt>
                      <c:pt idx="4114">
                        <c:v>30.43</c:v>
                      </c:pt>
                      <c:pt idx="4115">
                        <c:v>31.03</c:v>
                      </c:pt>
                      <c:pt idx="4116">
                        <c:v>30.64</c:v>
                      </c:pt>
                      <c:pt idx="4117">
                        <c:v>30.36</c:v>
                      </c:pt>
                      <c:pt idx="4118">
                        <c:v>31.18</c:v>
                      </c:pt>
                      <c:pt idx="4119">
                        <c:v>32.340000000000003</c:v>
                      </c:pt>
                      <c:pt idx="4120">
                        <c:v>32.090000000000003</c:v>
                      </c:pt>
                      <c:pt idx="4121">
                        <c:v>31.64</c:v>
                      </c:pt>
                      <c:pt idx="4122">
                        <c:v>30.89</c:v>
                      </c:pt>
                      <c:pt idx="4123">
                        <c:v>30.75</c:v>
                      </c:pt>
                      <c:pt idx="4124">
                        <c:v>30.36</c:v>
                      </c:pt>
                      <c:pt idx="4125">
                        <c:v>30.29</c:v>
                      </c:pt>
                      <c:pt idx="4126">
                        <c:v>31.54</c:v>
                      </c:pt>
                      <c:pt idx="4127">
                        <c:v>31.01</c:v>
                      </c:pt>
                      <c:pt idx="4128">
                        <c:v>31.79</c:v>
                      </c:pt>
                      <c:pt idx="4129">
                        <c:v>32.299999999999997</c:v>
                      </c:pt>
                      <c:pt idx="4130">
                        <c:v>31.77</c:v>
                      </c:pt>
                      <c:pt idx="4131">
                        <c:v>31.26</c:v>
                      </c:pt>
                      <c:pt idx="4132">
                        <c:v>32.19</c:v>
                      </c:pt>
                      <c:pt idx="4133">
                        <c:v>32.619999999999997</c:v>
                      </c:pt>
                      <c:pt idx="4134">
                        <c:v>33.01</c:v>
                      </c:pt>
                      <c:pt idx="4135">
                        <c:v>33.090000000000003</c:v>
                      </c:pt>
                      <c:pt idx="4136">
                        <c:v>33.36</c:v>
                      </c:pt>
                      <c:pt idx="4137">
                        <c:v>34.19</c:v>
                      </c:pt>
                      <c:pt idx="4138">
                        <c:v>33.979999999999997</c:v>
                      </c:pt>
                      <c:pt idx="4139">
                        <c:v>34.07</c:v>
                      </c:pt>
                      <c:pt idx="4140">
                        <c:v>33.64</c:v>
                      </c:pt>
                      <c:pt idx="4141">
                        <c:v>33.299999999999997</c:v>
                      </c:pt>
                      <c:pt idx="4142">
                        <c:v>33.909999999999997</c:v>
                      </c:pt>
                      <c:pt idx="4143">
                        <c:v>34.25</c:v>
                      </c:pt>
                      <c:pt idx="4144">
                        <c:v>34.450000000000003</c:v>
                      </c:pt>
                      <c:pt idx="4145">
                        <c:v>33.869999999999997</c:v>
                      </c:pt>
                      <c:pt idx="4146">
                        <c:v>35.58</c:v>
                      </c:pt>
                      <c:pt idx="4147">
                        <c:v>35.869999999999997</c:v>
                      </c:pt>
                      <c:pt idx="4148">
                        <c:v>35.36</c:v>
                      </c:pt>
                      <c:pt idx="4149">
                        <c:v>35.44</c:v>
                      </c:pt>
                      <c:pt idx="4150">
                        <c:v>35.270000000000003</c:v>
                      </c:pt>
                      <c:pt idx="4151">
                        <c:v>35.08</c:v>
                      </c:pt>
                      <c:pt idx="4152">
                        <c:v>35.369999999999997</c:v>
                      </c:pt>
                      <c:pt idx="4153">
                        <c:v>35.479999999999997</c:v>
                      </c:pt>
                      <c:pt idx="4154">
                        <c:v>35.840000000000003</c:v>
                      </c:pt>
                      <c:pt idx="4155">
                        <c:v>35.99</c:v>
                      </c:pt>
                      <c:pt idx="4156">
                        <c:v>36.11</c:v>
                      </c:pt>
                      <c:pt idx="4157">
                        <c:v>35.49</c:v>
                      </c:pt>
                      <c:pt idx="4158">
                        <c:v>35.700000000000003</c:v>
                      </c:pt>
                      <c:pt idx="4159">
                        <c:v>36.31</c:v>
                      </c:pt>
                      <c:pt idx="4160">
                        <c:v>36.1</c:v>
                      </c:pt>
                      <c:pt idx="4161">
                        <c:v>35.93</c:v>
                      </c:pt>
                      <c:pt idx="4162">
                        <c:v>35.04</c:v>
                      </c:pt>
                      <c:pt idx="4163">
                        <c:v>34.729999999999997</c:v>
                      </c:pt>
                      <c:pt idx="4164">
                        <c:v>34.590000000000003</c:v>
                      </c:pt>
                      <c:pt idx="4165">
                        <c:v>34.619999999999997</c:v>
                      </c:pt>
                      <c:pt idx="4166">
                        <c:v>34.53</c:v>
                      </c:pt>
                      <c:pt idx="4167">
                        <c:v>34.99</c:v>
                      </c:pt>
                      <c:pt idx="4168">
                        <c:v>35.08</c:v>
                      </c:pt>
                      <c:pt idx="4169">
                        <c:v>34.64</c:v>
                      </c:pt>
                      <c:pt idx="4170">
                        <c:v>33.96</c:v>
                      </c:pt>
                      <c:pt idx="4171">
                        <c:v>33.700000000000003</c:v>
                      </c:pt>
                      <c:pt idx="4172">
                        <c:v>33.4</c:v>
                      </c:pt>
                      <c:pt idx="4173">
                        <c:v>33.54</c:v>
                      </c:pt>
                      <c:pt idx="4174">
                        <c:v>34.06</c:v>
                      </c:pt>
                      <c:pt idx="4175">
                        <c:v>33.76</c:v>
                      </c:pt>
                      <c:pt idx="4176">
                        <c:v>33.950000000000003</c:v>
                      </c:pt>
                      <c:pt idx="4177">
                        <c:v>33.94</c:v>
                      </c:pt>
                      <c:pt idx="4178">
                        <c:v>33.82</c:v>
                      </c:pt>
                      <c:pt idx="4179">
                        <c:v>34.29</c:v>
                      </c:pt>
                      <c:pt idx="4180">
                        <c:v>34.200000000000003</c:v>
                      </c:pt>
                      <c:pt idx="4181">
                        <c:v>34.32</c:v>
                      </c:pt>
                      <c:pt idx="4182">
                        <c:v>34.869999999999997</c:v>
                      </c:pt>
                      <c:pt idx="4183">
                        <c:v>34.61</c:v>
                      </c:pt>
                      <c:pt idx="4184">
                        <c:v>35.380000000000003</c:v>
                      </c:pt>
                      <c:pt idx="4185">
                        <c:v>35.25</c:v>
                      </c:pt>
                      <c:pt idx="4186">
                        <c:v>35.450000000000003</c:v>
                      </c:pt>
                      <c:pt idx="4187">
                        <c:v>35.78</c:v>
                      </c:pt>
                      <c:pt idx="4188">
                        <c:v>35.85</c:v>
                      </c:pt>
                      <c:pt idx="4189">
                        <c:v>36.119999999999997</c:v>
                      </c:pt>
                      <c:pt idx="4190">
                        <c:v>35.880000000000003</c:v>
                      </c:pt>
                      <c:pt idx="4191">
                        <c:v>35.21</c:v>
                      </c:pt>
                      <c:pt idx="4192">
                        <c:v>34.799999999999997</c:v>
                      </c:pt>
                      <c:pt idx="4193">
                        <c:v>35.35</c:v>
                      </c:pt>
                      <c:pt idx="4194">
                        <c:v>35.76</c:v>
                      </c:pt>
                      <c:pt idx="4195">
                        <c:v>35.78</c:v>
                      </c:pt>
                      <c:pt idx="4196">
                        <c:v>36.06</c:v>
                      </c:pt>
                      <c:pt idx="4197">
                        <c:v>36.25</c:v>
                      </c:pt>
                      <c:pt idx="4198">
                        <c:v>36.25</c:v>
                      </c:pt>
                      <c:pt idx="4199">
                        <c:v>36.07</c:v>
                      </c:pt>
                      <c:pt idx="4200">
                        <c:v>36.56</c:v>
                      </c:pt>
                      <c:pt idx="4201">
                        <c:v>36.56</c:v>
                      </c:pt>
                      <c:pt idx="4202">
                        <c:v>36.659999999999997</c:v>
                      </c:pt>
                      <c:pt idx="4203">
                        <c:v>36.590000000000003</c:v>
                      </c:pt>
                      <c:pt idx="4204">
                        <c:v>36.58</c:v>
                      </c:pt>
                      <c:pt idx="4205">
                        <c:v>37</c:v>
                      </c:pt>
                      <c:pt idx="4206">
                        <c:v>36.78</c:v>
                      </c:pt>
                      <c:pt idx="4207">
                        <c:v>36.369999999999997</c:v>
                      </c:pt>
                      <c:pt idx="4208">
                        <c:v>36.49</c:v>
                      </c:pt>
                      <c:pt idx="4209">
                        <c:v>36.909999999999997</c:v>
                      </c:pt>
                      <c:pt idx="4210">
                        <c:v>36.71</c:v>
                      </c:pt>
                      <c:pt idx="4211">
                        <c:v>36.75</c:v>
                      </c:pt>
                      <c:pt idx="4212">
                        <c:v>36.380000000000003</c:v>
                      </c:pt>
                      <c:pt idx="4213">
                        <c:v>36.39</c:v>
                      </c:pt>
                      <c:pt idx="4214">
                        <c:v>35.64</c:v>
                      </c:pt>
                      <c:pt idx="4215">
                        <c:v>35.6</c:v>
                      </c:pt>
                      <c:pt idx="4216">
                        <c:v>35.630000000000003</c:v>
                      </c:pt>
                      <c:pt idx="4217">
                        <c:v>35.659999999999997</c:v>
                      </c:pt>
                      <c:pt idx="4218">
                        <c:v>35.65</c:v>
                      </c:pt>
                      <c:pt idx="4219">
                        <c:v>35.72</c:v>
                      </c:pt>
                      <c:pt idx="4220">
                        <c:v>35.6</c:v>
                      </c:pt>
                      <c:pt idx="4221">
                        <c:v>35.43</c:v>
                      </c:pt>
                      <c:pt idx="4222">
                        <c:v>35.99</c:v>
                      </c:pt>
                      <c:pt idx="4223">
                        <c:v>36.020000000000003</c:v>
                      </c:pt>
                      <c:pt idx="4224">
                        <c:v>35.090000000000003</c:v>
                      </c:pt>
                      <c:pt idx="4225">
                        <c:v>34.96</c:v>
                      </c:pt>
                      <c:pt idx="4226">
                        <c:v>33.54</c:v>
                      </c:pt>
                      <c:pt idx="4227">
                        <c:v>32.93</c:v>
                      </c:pt>
                      <c:pt idx="4228">
                        <c:v>31.63</c:v>
                      </c:pt>
                      <c:pt idx="4229">
                        <c:v>32.270000000000003</c:v>
                      </c:pt>
                      <c:pt idx="4230">
                        <c:v>31.41</c:v>
                      </c:pt>
                      <c:pt idx="4231">
                        <c:v>32.01</c:v>
                      </c:pt>
                      <c:pt idx="4232">
                        <c:v>30.98</c:v>
                      </c:pt>
                      <c:pt idx="4233">
                        <c:v>31.17</c:v>
                      </c:pt>
                      <c:pt idx="4234">
                        <c:v>31.96</c:v>
                      </c:pt>
                      <c:pt idx="4235">
                        <c:v>31.22</c:v>
                      </c:pt>
                      <c:pt idx="4236">
                        <c:v>31.01</c:v>
                      </c:pt>
                      <c:pt idx="4237">
                        <c:v>30.99</c:v>
                      </c:pt>
                      <c:pt idx="4238">
                        <c:v>31.42</c:v>
                      </c:pt>
                      <c:pt idx="4239">
                        <c:v>31.41</c:v>
                      </c:pt>
                      <c:pt idx="4240">
                        <c:v>31.87</c:v>
                      </c:pt>
                      <c:pt idx="4241">
                        <c:v>31.8</c:v>
                      </c:pt>
                      <c:pt idx="4242">
                        <c:v>32.15</c:v>
                      </c:pt>
                      <c:pt idx="4243">
                        <c:v>32.21</c:v>
                      </c:pt>
                      <c:pt idx="4244">
                        <c:v>31.91</c:v>
                      </c:pt>
                      <c:pt idx="4245">
                        <c:v>31.87</c:v>
                      </c:pt>
                      <c:pt idx="4246">
                        <c:v>31.99</c:v>
                      </c:pt>
                      <c:pt idx="4247">
                        <c:v>32.06</c:v>
                      </c:pt>
                      <c:pt idx="4248">
                        <c:v>32.340000000000003</c:v>
                      </c:pt>
                      <c:pt idx="4249">
                        <c:v>32.270000000000003</c:v>
                      </c:pt>
                      <c:pt idx="4250">
                        <c:v>32.56</c:v>
                      </c:pt>
                      <c:pt idx="4251">
                        <c:v>32.880000000000003</c:v>
                      </c:pt>
                      <c:pt idx="4252">
                        <c:v>33.26</c:v>
                      </c:pt>
                      <c:pt idx="4253">
                        <c:v>33.36</c:v>
                      </c:pt>
                      <c:pt idx="4254">
                        <c:v>33.44</c:v>
                      </c:pt>
                      <c:pt idx="4255">
                        <c:v>33.340000000000003</c:v>
                      </c:pt>
                      <c:pt idx="4256">
                        <c:v>33.22</c:v>
                      </c:pt>
                      <c:pt idx="4257">
                        <c:v>33.14</c:v>
                      </c:pt>
                      <c:pt idx="4258">
                        <c:v>32.57</c:v>
                      </c:pt>
                      <c:pt idx="4259">
                        <c:v>32.26</c:v>
                      </c:pt>
                      <c:pt idx="4260">
                        <c:v>32.78</c:v>
                      </c:pt>
                      <c:pt idx="4261">
                        <c:v>33.17</c:v>
                      </c:pt>
                      <c:pt idx="4262">
                        <c:v>33.08</c:v>
                      </c:pt>
                      <c:pt idx="4263">
                        <c:v>32.33</c:v>
                      </c:pt>
                      <c:pt idx="4264">
                        <c:v>31.96</c:v>
                      </c:pt>
                      <c:pt idx="4265">
                        <c:v>31.55</c:v>
                      </c:pt>
                      <c:pt idx="4266">
                        <c:v>32.33</c:v>
                      </c:pt>
                      <c:pt idx="4267">
                        <c:v>32.380000000000003</c:v>
                      </c:pt>
                      <c:pt idx="4268">
                        <c:v>32.26</c:v>
                      </c:pt>
                      <c:pt idx="4269">
                        <c:v>32.08</c:v>
                      </c:pt>
                      <c:pt idx="4270">
                        <c:v>32.03</c:v>
                      </c:pt>
                      <c:pt idx="4271">
                        <c:v>31.9</c:v>
                      </c:pt>
                      <c:pt idx="4272">
                        <c:v>32.159999999999997</c:v>
                      </c:pt>
                      <c:pt idx="4273">
                        <c:v>31.86</c:v>
                      </c:pt>
                      <c:pt idx="4274">
                        <c:v>32.5</c:v>
                      </c:pt>
                      <c:pt idx="4275">
                        <c:v>32.74</c:v>
                      </c:pt>
                      <c:pt idx="4276">
                        <c:v>32.6</c:v>
                      </c:pt>
                      <c:pt idx="4277">
                        <c:v>32.659999999999997</c:v>
                      </c:pt>
                      <c:pt idx="4278">
                        <c:v>32.28</c:v>
                      </c:pt>
                      <c:pt idx="4279">
                        <c:v>31.86</c:v>
                      </c:pt>
                      <c:pt idx="4280">
                        <c:v>31.85</c:v>
                      </c:pt>
                      <c:pt idx="4281">
                        <c:v>32.11</c:v>
                      </c:pt>
                      <c:pt idx="4282">
                        <c:v>32.1</c:v>
                      </c:pt>
                      <c:pt idx="4283">
                        <c:v>31.76</c:v>
                      </c:pt>
                      <c:pt idx="4284">
                        <c:v>32.1</c:v>
                      </c:pt>
                      <c:pt idx="4285">
                        <c:v>32.799999999999997</c:v>
                      </c:pt>
                      <c:pt idx="4286">
                        <c:v>32.630000000000003</c:v>
                      </c:pt>
                      <c:pt idx="4287">
                        <c:v>33.04</c:v>
                      </c:pt>
                      <c:pt idx="4288">
                        <c:v>33.17</c:v>
                      </c:pt>
                      <c:pt idx="4289">
                        <c:v>33.14</c:v>
                      </c:pt>
                      <c:pt idx="4290">
                        <c:v>33.15</c:v>
                      </c:pt>
                      <c:pt idx="4291">
                        <c:v>33.14</c:v>
                      </c:pt>
                      <c:pt idx="4292">
                        <c:v>33.340000000000003</c:v>
                      </c:pt>
                      <c:pt idx="4293">
                        <c:v>33.21</c:v>
                      </c:pt>
                      <c:pt idx="4294">
                        <c:v>33.65</c:v>
                      </c:pt>
                      <c:pt idx="4295">
                        <c:v>33.58</c:v>
                      </c:pt>
                      <c:pt idx="4296">
                        <c:v>33.18</c:v>
                      </c:pt>
                      <c:pt idx="4297">
                        <c:v>33.14</c:v>
                      </c:pt>
                      <c:pt idx="4298">
                        <c:v>32.880000000000003</c:v>
                      </c:pt>
                      <c:pt idx="4299">
                        <c:v>32.74</c:v>
                      </c:pt>
                      <c:pt idx="4300">
                        <c:v>32.67</c:v>
                      </c:pt>
                      <c:pt idx="4301">
                        <c:v>32.93</c:v>
                      </c:pt>
                      <c:pt idx="4302">
                        <c:v>32.85</c:v>
                      </c:pt>
                      <c:pt idx="4303">
                        <c:v>33.42</c:v>
                      </c:pt>
                      <c:pt idx="4304">
                        <c:v>33.71</c:v>
                      </c:pt>
                      <c:pt idx="4305">
                        <c:v>33.9</c:v>
                      </c:pt>
                      <c:pt idx="4306">
                        <c:v>33.83</c:v>
                      </c:pt>
                      <c:pt idx="4307">
                        <c:v>33.54</c:v>
                      </c:pt>
                      <c:pt idx="4308">
                        <c:v>33.590000000000003</c:v>
                      </c:pt>
                      <c:pt idx="4309">
                        <c:v>33.74</c:v>
                      </c:pt>
                      <c:pt idx="4310">
                        <c:v>34.14</c:v>
                      </c:pt>
                      <c:pt idx="4311">
                        <c:v>34.36</c:v>
                      </c:pt>
                      <c:pt idx="4312">
                        <c:v>34.479999999999997</c:v>
                      </c:pt>
                      <c:pt idx="4313">
                        <c:v>34.25</c:v>
                      </c:pt>
                      <c:pt idx="4314">
                        <c:v>34.58</c:v>
                      </c:pt>
                      <c:pt idx="4315">
                        <c:v>34.97</c:v>
                      </c:pt>
                      <c:pt idx="4316">
                        <c:v>35.119999999999997</c:v>
                      </c:pt>
                      <c:pt idx="4317">
                        <c:v>35.380000000000003</c:v>
                      </c:pt>
                    </c:numCache>
                  </c:numRef>
                </c:val>
                <c:smooth val="0"/>
                <c:extLst>
                  <c:ext xmlns:c16="http://schemas.microsoft.com/office/drawing/2014/chart" uri="{C3380CC4-5D6E-409C-BE32-E72D297353CC}">
                    <c16:uniqueId val="{00000002-3D28-4F6D-9F67-759CD8776981}"/>
                  </c:ext>
                </c:extLst>
              </c15:ser>
            </c15:filteredLineSeries>
          </c:ext>
        </c:extLst>
      </c:lineChart>
      <c:lineChart>
        <c:grouping val="standard"/>
        <c:varyColors val="0"/>
        <c:ser>
          <c:idx val="0"/>
          <c:order val="0"/>
          <c:tx>
            <c:strRef>
              <c:f>Percentages!$FI$1</c:f>
              <c:strCache>
                <c:ptCount val="1"/>
                <c:pt idx="0">
                  <c:v>XLV</c:v>
                </c:pt>
              </c:strCache>
            </c:strRef>
          </c:tx>
          <c:spPr>
            <a:ln w="28575" cap="rnd">
              <a:solidFill>
                <a:schemeClr val="tx1"/>
              </a:solidFill>
              <a:round/>
            </a:ln>
            <a:effectLst/>
          </c:spPr>
          <c:marker>
            <c:symbol val="picture"/>
            <c:spPr>
              <a:solidFill>
                <a:schemeClr val="accent1"/>
              </a:solidFill>
              <a:ln w="25400">
                <a:noFill/>
              </a:ln>
              <a:effectLst/>
            </c:spPr>
          </c:marker>
          <c:cat>
            <c:numRef>
              <c:f>Percentages!$FA$2:$FA$4639</c:f>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f>Percentages!$FI$2:$FI$4639</c:f>
              <c:numCache>
                <c:formatCode>General</c:formatCode>
                <c:ptCount val="4638"/>
                <c:pt idx="0">
                  <c:v>0</c:v>
                </c:pt>
                <c:pt idx="1">
                  <c:v>0</c:v>
                </c:pt>
                <c:pt idx="2">
                  <c:v>0</c:v>
                </c:pt>
                <c:pt idx="3">
                  <c:v>0</c:v>
                </c:pt>
                <c:pt idx="4">
                  <c:v>0</c:v>
                </c:pt>
                <c:pt idx="5">
                  <c:v>1</c:v>
                </c:pt>
                <c:pt idx="6">
                  <c:v>1</c:v>
                </c:pt>
                <c:pt idx="7">
                  <c:v>2</c:v>
                </c:pt>
                <c:pt idx="8">
                  <c:v>4</c:v>
                </c:pt>
                <c:pt idx="9">
                  <c:v>4</c:v>
                </c:pt>
                <c:pt idx="10">
                  <c:v>9</c:v>
                </c:pt>
                <c:pt idx="11">
                  <c:v>10</c:v>
                </c:pt>
                <c:pt idx="12">
                  <c:v>10</c:v>
                </c:pt>
                <c:pt idx="13">
                  <c:v>9</c:v>
                </c:pt>
                <c:pt idx="14">
                  <c:v>9</c:v>
                </c:pt>
                <c:pt idx="15">
                  <c:v>9</c:v>
                </c:pt>
                <c:pt idx="16">
                  <c:v>9</c:v>
                </c:pt>
                <c:pt idx="17">
                  <c:v>10</c:v>
                </c:pt>
                <c:pt idx="18">
                  <c:v>10</c:v>
                </c:pt>
                <c:pt idx="19">
                  <c:v>10</c:v>
                </c:pt>
                <c:pt idx="20">
                  <c:v>9</c:v>
                </c:pt>
                <c:pt idx="21">
                  <c:v>9</c:v>
                </c:pt>
                <c:pt idx="22">
                  <c:v>9</c:v>
                </c:pt>
                <c:pt idx="23">
                  <c:v>21</c:v>
                </c:pt>
                <c:pt idx="24">
                  <c:v>21</c:v>
                </c:pt>
                <c:pt idx="25">
                  <c:v>20</c:v>
                </c:pt>
                <c:pt idx="26">
                  <c:v>20</c:v>
                </c:pt>
                <c:pt idx="27">
                  <c:v>12</c:v>
                </c:pt>
                <c:pt idx="28">
                  <c:v>12</c:v>
                </c:pt>
                <c:pt idx="29">
                  <c:v>12</c:v>
                </c:pt>
                <c:pt idx="30">
                  <c:v>14</c:v>
                </c:pt>
                <c:pt idx="31">
                  <c:v>14</c:v>
                </c:pt>
                <c:pt idx="32">
                  <c:v>13</c:v>
                </c:pt>
                <c:pt idx="33">
                  <c:v>11</c:v>
                </c:pt>
                <c:pt idx="34">
                  <c:v>11</c:v>
                </c:pt>
                <c:pt idx="35">
                  <c:v>9</c:v>
                </c:pt>
                <c:pt idx="36">
                  <c:v>10</c:v>
                </c:pt>
                <c:pt idx="37">
                  <c:v>6</c:v>
                </c:pt>
                <c:pt idx="38">
                  <c:v>6</c:v>
                </c:pt>
                <c:pt idx="39">
                  <c:v>5</c:v>
                </c:pt>
                <c:pt idx="40">
                  <c:v>3</c:v>
                </c:pt>
                <c:pt idx="41">
                  <c:v>5</c:v>
                </c:pt>
                <c:pt idx="42">
                  <c:v>6</c:v>
                </c:pt>
                <c:pt idx="43">
                  <c:v>5</c:v>
                </c:pt>
                <c:pt idx="44">
                  <c:v>4</c:v>
                </c:pt>
                <c:pt idx="45">
                  <c:v>2</c:v>
                </c:pt>
                <c:pt idx="46">
                  <c:v>2</c:v>
                </c:pt>
                <c:pt idx="47">
                  <c:v>2</c:v>
                </c:pt>
                <c:pt idx="48">
                  <c:v>3</c:v>
                </c:pt>
                <c:pt idx="49">
                  <c:v>6</c:v>
                </c:pt>
                <c:pt idx="50">
                  <c:v>6</c:v>
                </c:pt>
                <c:pt idx="51">
                  <c:v>3</c:v>
                </c:pt>
                <c:pt idx="52">
                  <c:v>5</c:v>
                </c:pt>
                <c:pt idx="53">
                  <c:v>10</c:v>
                </c:pt>
                <c:pt idx="54">
                  <c:v>11</c:v>
                </c:pt>
                <c:pt idx="55">
                  <c:v>12</c:v>
                </c:pt>
                <c:pt idx="56">
                  <c:v>12</c:v>
                </c:pt>
                <c:pt idx="57">
                  <c:v>18</c:v>
                </c:pt>
                <c:pt idx="58">
                  <c:v>17</c:v>
                </c:pt>
                <c:pt idx="59">
                  <c:v>16</c:v>
                </c:pt>
                <c:pt idx="60">
                  <c:v>12</c:v>
                </c:pt>
                <c:pt idx="61">
                  <c:v>9</c:v>
                </c:pt>
                <c:pt idx="62">
                  <c:v>7</c:v>
                </c:pt>
                <c:pt idx="63">
                  <c:v>7</c:v>
                </c:pt>
                <c:pt idx="64">
                  <c:v>8</c:v>
                </c:pt>
                <c:pt idx="65">
                  <c:v>12</c:v>
                </c:pt>
                <c:pt idx="66">
                  <c:v>12</c:v>
                </c:pt>
                <c:pt idx="67">
                  <c:v>17</c:v>
                </c:pt>
                <c:pt idx="68">
                  <c:v>18</c:v>
                </c:pt>
                <c:pt idx="69">
                  <c:v>23</c:v>
                </c:pt>
                <c:pt idx="70">
                  <c:v>23</c:v>
                </c:pt>
                <c:pt idx="71">
                  <c:v>23</c:v>
                </c:pt>
                <c:pt idx="72">
                  <c:v>14</c:v>
                </c:pt>
                <c:pt idx="73">
                  <c:v>17</c:v>
                </c:pt>
                <c:pt idx="74">
                  <c:v>24</c:v>
                </c:pt>
                <c:pt idx="75">
                  <c:v>10</c:v>
                </c:pt>
                <c:pt idx="76">
                  <c:v>21</c:v>
                </c:pt>
                <c:pt idx="77">
                  <c:v>24</c:v>
                </c:pt>
                <c:pt idx="78">
                  <c:v>24</c:v>
                </c:pt>
                <c:pt idx="79">
                  <c:v>21</c:v>
                </c:pt>
                <c:pt idx="80">
                  <c:v>20</c:v>
                </c:pt>
                <c:pt idx="81">
                  <c:v>15</c:v>
                </c:pt>
                <c:pt idx="82">
                  <c:v>14</c:v>
                </c:pt>
                <c:pt idx="83">
                  <c:v>13</c:v>
                </c:pt>
                <c:pt idx="84">
                  <c:v>14</c:v>
                </c:pt>
                <c:pt idx="85">
                  <c:v>10</c:v>
                </c:pt>
                <c:pt idx="86">
                  <c:v>12</c:v>
                </c:pt>
                <c:pt idx="87">
                  <c:v>10</c:v>
                </c:pt>
                <c:pt idx="88">
                  <c:v>13</c:v>
                </c:pt>
                <c:pt idx="89">
                  <c:v>14</c:v>
                </c:pt>
                <c:pt idx="90">
                  <c:v>19</c:v>
                </c:pt>
                <c:pt idx="91">
                  <c:v>22</c:v>
                </c:pt>
                <c:pt idx="92">
                  <c:v>22</c:v>
                </c:pt>
                <c:pt idx="93">
                  <c:v>22</c:v>
                </c:pt>
                <c:pt idx="94">
                  <c:v>19</c:v>
                </c:pt>
                <c:pt idx="95">
                  <c:v>18</c:v>
                </c:pt>
                <c:pt idx="96">
                  <c:v>14</c:v>
                </c:pt>
                <c:pt idx="97">
                  <c:v>17</c:v>
                </c:pt>
                <c:pt idx="98">
                  <c:v>15</c:v>
                </c:pt>
                <c:pt idx="99">
                  <c:v>10</c:v>
                </c:pt>
                <c:pt idx="100">
                  <c:v>11</c:v>
                </c:pt>
                <c:pt idx="101">
                  <c:v>16</c:v>
                </c:pt>
                <c:pt idx="102">
                  <c:v>16</c:v>
                </c:pt>
                <c:pt idx="103">
                  <c:v>19</c:v>
                </c:pt>
                <c:pt idx="104">
                  <c:v>26</c:v>
                </c:pt>
                <c:pt idx="105">
                  <c:v>29</c:v>
                </c:pt>
                <c:pt idx="106">
                  <c:v>28</c:v>
                </c:pt>
                <c:pt idx="107">
                  <c:v>28</c:v>
                </c:pt>
                <c:pt idx="108">
                  <c:v>28</c:v>
                </c:pt>
                <c:pt idx="109">
                  <c:v>28</c:v>
                </c:pt>
                <c:pt idx="110">
                  <c:v>31</c:v>
                </c:pt>
                <c:pt idx="111">
                  <c:v>31</c:v>
                </c:pt>
                <c:pt idx="112">
                  <c:v>32</c:v>
                </c:pt>
                <c:pt idx="113">
                  <c:v>31</c:v>
                </c:pt>
                <c:pt idx="114">
                  <c:v>30</c:v>
                </c:pt>
                <c:pt idx="115">
                  <c:v>31</c:v>
                </c:pt>
                <c:pt idx="116">
                  <c:v>30</c:v>
                </c:pt>
                <c:pt idx="117">
                  <c:v>26</c:v>
                </c:pt>
                <c:pt idx="118">
                  <c:v>28</c:v>
                </c:pt>
                <c:pt idx="119">
                  <c:v>24</c:v>
                </c:pt>
                <c:pt idx="120">
                  <c:v>21</c:v>
                </c:pt>
                <c:pt idx="121">
                  <c:v>27</c:v>
                </c:pt>
                <c:pt idx="122">
                  <c:v>28</c:v>
                </c:pt>
                <c:pt idx="123">
                  <c:v>27</c:v>
                </c:pt>
                <c:pt idx="124">
                  <c:v>30</c:v>
                </c:pt>
                <c:pt idx="125">
                  <c:v>25</c:v>
                </c:pt>
                <c:pt idx="126">
                  <c:v>21</c:v>
                </c:pt>
                <c:pt idx="127">
                  <c:v>22</c:v>
                </c:pt>
                <c:pt idx="128">
                  <c:v>21</c:v>
                </c:pt>
                <c:pt idx="129">
                  <c:v>21</c:v>
                </c:pt>
                <c:pt idx="130">
                  <c:v>22</c:v>
                </c:pt>
                <c:pt idx="131">
                  <c:v>27</c:v>
                </c:pt>
                <c:pt idx="132">
                  <c:v>27</c:v>
                </c:pt>
                <c:pt idx="133">
                  <c:v>28</c:v>
                </c:pt>
                <c:pt idx="134">
                  <c:v>26</c:v>
                </c:pt>
                <c:pt idx="135">
                  <c:v>20</c:v>
                </c:pt>
                <c:pt idx="136">
                  <c:v>22</c:v>
                </c:pt>
                <c:pt idx="137">
                  <c:v>23</c:v>
                </c:pt>
                <c:pt idx="138">
                  <c:v>28</c:v>
                </c:pt>
                <c:pt idx="139">
                  <c:v>25</c:v>
                </c:pt>
                <c:pt idx="140">
                  <c:v>27</c:v>
                </c:pt>
                <c:pt idx="141">
                  <c:v>25</c:v>
                </c:pt>
                <c:pt idx="142">
                  <c:v>25</c:v>
                </c:pt>
                <c:pt idx="143">
                  <c:v>18</c:v>
                </c:pt>
                <c:pt idx="144">
                  <c:v>19</c:v>
                </c:pt>
                <c:pt idx="145">
                  <c:v>17</c:v>
                </c:pt>
                <c:pt idx="146">
                  <c:v>17</c:v>
                </c:pt>
                <c:pt idx="147">
                  <c:v>14</c:v>
                </c:pt>
                <c:pt idx="148">
                  <c:v>24</c:v>
                </c:pt>
                <c:pt idx="149">
                  <c:v>24</c:v>
                </c:pt>
                <c:pt idx="150">
                  <c:v>23</c:v>
                </c:pt>
                <c:pt idx="151">
                  <c:v>18</c:v>
                </c:pt>
                <c:pt idx="152">
                  <c:v>14</c:v>
                </c:pt>
                <c:pt idx="153">
                  <c:v>13</c:v>
                </c:pt>
                <c:pt idx="154">
                  <c:v>16</c:v>
                </c:pt>
                <c:pt idx="155">
                  <c:v>18</c:v>
                </c:pt>
                <c:pt idx="156">
                  <c:v>21</c:v>
                </c:pt>
                <c:pt idx="157">
                  <c:v>21</c:v>
                </c:pt>
                <c:pt idx="158">
                  <c:v>15</c:v>
                </c:pt>
                <c:pt idx="159">
                  <c:v>21</c:v>
                </c:pt>
                <c:pt idx="160">
                  <c:v>16</c:v>
                </c:pt>
                <c:pt idx="161">
                  <c:v>15</c:v>
                </c:pt>
                <c:pt idx="162">
                  <c:v>21</c:v>
                </c:pt>
                <c:pt idx="163">
                  <c:v>28</c:v>
                </c:pt>
                <c:pt idx="164">
                  <c:v>27</c:v>
                </c:pt>
                <c:pt idx="165">
                  <c:v>27</c:v>
                </c:pt>
                <c:pt idx="166">
                  <c:v>22</c:v>
                </c:pt>
                <c:pt idx="167">
                  <c:v>16</c:v>
                </c:pt>
                <c:pt idx="168">
                  <c:v>16</c:v>
                </c:pt>
                <c:pt idx="169">
                  <c:v>16</c:v>
                </c:pt>
                <c:pt idx="170">
                  <c:v>16</c:v>
                </c:pt>
                <c:pt idx="171">
                  <c:v>10</c:v>
                </c:pt>
                <c:pt idx="172">
                  <c:v>13</c:v>
                </c:pt>
                <c:pt idx="173">
                  <c:v>11</c:v>
                </c:pt>
                <c:pt idx="174">
                  <c:v>10</c:v>
                </c:pt>
                <c:pt idx="175">
                  <c:v>11</c:v>
                </c:pt>
                <c:pt idx="176">
                  <c:v>9</c:v>
                </c:pt>
                <c:pt idx="177">
                  <c:v>7</c:v>
                </c:pt>
                <c:pt idx="178">
                  <c:v>8</c:v>
                </c:pt>
                <c:pt idx="179">
                  <c:v>10</c:v>
                </c:pt>
                <c:pt idx="180">
                  <c:v>8</c:v>
                </c:pt>
                <c:pt idx="181">
                  <c:v>13</c:v>
                </c:pt>
                <c:pt idx="182">
                  <c:v>15</c:v>
                </c:pt>
                <c:pt idx="183">
                  <c:v>13</c:v>
                </c:pt>
                <c:pt idx="184">
                  <c:v>12</c:v>
                </c:pt>
                <c:pt idx="185">
                  <c:v>13</c:v>
                </c:pt>
                <c:pt idx="186">
                  <c:v>14</c:v>
                </c:pt>
                <c:pt idx="187">
                  <c:v>8</c:v>
                </c:pt>
                <c:pt idx="188">
                  <c:v>8</c:v>
                </c:pt>
                <c:pt idx="189">
                  <c:v>8</c:v>
                </c:pt>
                <c:pt idx="190">
                  <c:v>10</c:v>
                </c:pt>
                <c:pt idx="191">
                  <c:v>16</c:v>
                </c:pt>
                <c:pt idx="192">
                  <c:v>20</c:v>
                </c:pt>
                <c:pt idx="193">
                  <c:v>23</c:v>
                </c:pt>
                <c:pt idx="194">
                  <c:v>24</c:v>
                </c:pt>
                <c:pt idx="195">
                  <c:v>26</c:v>
                </c:pt>
                <c:pt idx="196">
                  <c:v>26</c:v>
                </c:pt>
                <c:pt idx="197">
                  <c:v>23</c:v>
                </c:pt>
                <c:pt idx="198">
                  <c:v>20</c:v>
                </c:pt>
                <c:pt idx="199">
                  <c:v>21</c:v>
                </c:pt>
                <c:pt idx="200">
                  <c:v>17</c:v>
                </c:pt>
                <c:pt idx="201">
                  <c:v>16</c:v>
                </c:pt>
                <c:pt idx="202">
                  <c:v>20</c:v>
                </c:pt>
                <c:pt idx="203">
                  <c:v>18</c:v>
                </c:pt>
                <c:pt idx="204">
                  <c:v>19</c:v>
                </c:pt>
                <c:pt idx="205">
                  <c:v>28</c:v>
                </c:pt>
                <c:pt idx="206">
                  <c:v>27</c:v>
                </c:pt>
                <c:pt idx="207">
                  <c:v>26</c:v>
                </c:pt>
                <c:pt idx="208">
                  <c:v>28</c:v>
                </c:pt>
                <c:pt idx="209">
                  <c:v>26</c:v>
                </c:pt>
                <c:pt idx="210">
                  <c:v>23</c:v>
                </c:pt>
                <c:pt idx="211">
                  <c:v>24</c:v>
                </c:pt>
                <c:pt idx="212">
                  <c:v>24</c:v>
                </c:pt>
                <c:pt idx="213">
                  <c:v>24</c:v>
                </c:pt>
                <c:pt idx="214">
                  <c:v>25</c:v>
                </c:pt>
                <c:pt idx="215">
                  <c:v>22</c:v>
                </c:pt>
                <c:pt idx="216">
                  <c:v>24</c:v>
                </c:pt>
                <c:pt idx="217">
                  <c:v>25</c:v>
                </c:pt>
                <c:pt idx="218">
                  <c:v>27</c:v>
                </c:pt>
                <c:pt idx="219">
                  <c:v>26</c:v>
                </c:pt>
                <c:pt idx="220">
                  <c:v>24</c:v>
                </c:pt>
                <c:pt idx="221">
                  <c:v>25</c:v>
                </c:pt>
                <c:pt idx="222">
                  <c:v>22</c:v>
                </c:pt>
                <c:pt idx="223">
                  <c:v>21</c:v>
                </c:pt>
                <c:pt idx="224">
                  <c:v>21</c:v>
                </c:pt>
                <c:pt idx="225">
                  <c:v>18</c:v>
                </c:pt>
                <c:pt idx="226">
                  <c:v>14</c:v>
                </c:pt>
                <c:pt idx="227">
                  <c:v>15</c:v>
                </c:pt>
                <c:pt idx="228">
                  <c:v>20</c:v>
                </c:pt>
                <c:pt idx="229">
                  <c:v>22</c:v>
                </c:pt>
                <c:pt idx="230">
                  <c:v>18</c:v>
                </c:pt>
                <c:pt idx="231">
                  <c:v>18</c:v>
                </c:pt>
                <c:pt idx="232">
                  <c:v>13</c:v>
                </c:pt>
                <c:pt idx="233">
                  <c:v>13</c:v>
                </c:pt>
                <c:pt idx="234">
                  <c:v>13</c:v>
                </c:pt>
                <c:pt idx="235">
                  <c:v>14</c:v>
                </c:pt>
                <c:pt idx="236">
                  <c:v>15</c:v>
                </c:pt>
                <c:pt idx="237">
                  <c:v>17</c:v>
                </c:pt>
                <c:pt idx="238">
                  <c:v>20</c:v>
                </c:pt>
                <c:pt idx="239">
                  <c:v>22</c:v>
                </c:pt>
                <c:pt idx="240">
                  <c:v>23</c:v>
                </c:pt>
                <c:pt idx="241">
                  <c:v>24</c:v>
                </c:pt>
                <c:pt idx="242">
                  <c:v>18</c:v>
                </c:pt>
                <c:pt idx="243">
                  <c:v>10</c:v>
                </c:pt>
                <c:pt idx="244">
                  <c:v>12</c:v>
                </c:pt>
                <c:pt idx="245">
                  <c:v>12</c:v>
                </c:pt>
                <c:pt idx="246">
                  <c:v>11</c:v>
                </c:pt>
                <c:pt idx="247">
                  <c:v>11</c:v>
                </c:pt>
                <c:pt idx="248">
                  <c:v>8</c:v>
                </c:pt>
                <c:pt idx="249">
                  <c:v>10</c:v>
                </c:pt>
                <c:pt idx="250">
                  <c:v>10</c:v>
                </c:pt>
                <c:pt idx="251">
                  <c:v>13</c:v>
                </c:pt>
                <c:pt idx="252">
                  <c:v>22</c:v>
                </c:pt>
                <c:pt idx="253">
                  <c:v>24</c:v>
                </c:pt>
                <c:pt idx="254">
                  <c:v>29</c:v>
                </c:pt>
                <c:pt idx="255">
                  <c:v>30</c:v>
                </c:pt>
                <c:pt idx="256">
                  <c:v>26</c:v>
                </c:pt>
                <c:pt idx="257">
                  <c:v>22</c:v>
                </c:pt>
                <c:pt idx="258">
                  <c:v>20</c:v>
                </c:pt>
                <c:pt idx="259">
                  <c:v>9</c:v>
                </c:pt>
                <c:pt idx="260">
                  <c:v>10</c:v>
                </c:pt>
                <c:pt idx="261">
                  <c:v>11</c:v>
                </c:pt>
                <c:pt idx="262">
                  <c:v>21</c:v>
                </c:pt>
                <c:pt idx="263">
                  <c:v>16</c:v>
                </c:pt>
                <c:pt idx="264">
                  <c:v>24</c:v>
                </c:pt>
                <c:pt idx="265">
                  <c:v>28</c:v>
                </c:pt>
                <c:pt idx="266">
                  <c:v>28</c:v>
                </c:pt>
                <c:pt idx="267">
                  <c:v>23</c:v>
                </c:pt>
                <c:pt idx="268">
                  <c:v>28</c:v>
                </c:pt>
                <c:pt idx="269">
                  <c:v>26</c:v>
                </c:pt>
                <c:pt idx="270">
                  <c:v>20</c:v>
                </c:pt>
                <c:pt idx="271">
                  <c:v>25</c:v>
                </c:pt>
                <c:pt idx="272">
                  <c:v>23</c:v>
                </c:pt>
                <c:pt idx="273">
                  <c:v>20</c:v>
                </c:pt>
                <c:pt idx="274">
                  <c:v>20</c:v>
                </c:pt>
                <c:pt idx="275">
                  <c:v>22</c:v>
                </c:pt>
                <c:pt idx="276">
                  <c:v>17</c:v>
                </c:pt>
                <c:pt idx="277">
                  <c:v>24</c:v>
                </c:pt>
                <c:pt idx="278">
                  <c:v>27</c:v>
                </c:pt>
                <c:pt idx="279">
                  <c:v>25</c:v>
                </c:pt>
                <c:pt idx="280">
                  <c:v>23</c:v>
                </c:pt>
                <c:pt idx="281">
                  <c:v>19</c:v>
                </c:pt>
                <c:pt idx="282">
                  <c:v>28</c:v>
                </c:pt>
                <c:pt idx="283">
                  <c:v>29</c:v>
                </c:pt>
                <c:pt idx="284">
                  <c:v>29</c:v>
                </c:pt>
                <c:pt idx="285">
                  <c:v>30</c:v>
                </c:pt>
                <c:pt idx="286">
                  <c:v>30</c:v>
                </c:pt>
                <c:pt idx="287">
                  <c:v>28</c:v>
                </c:pt>
                <c:pt idx="288">
                  <c:v>23</c:v>
                </c:pt>
                <c:pt idx="289">
                  <c:v>22</c:v>
                </c:pt>
                <c:pt idx="290">
                  <c:v>22</c:v>
                </c:pt>
                <c:pt idx="291">
                  <c:v>20</c:v>
                </c:pt>
                <c:pt idx="292">
                  <c:v>16</c:v>
                </c:pt>
                <c:pt idx="293">
                  <c:v>17</c:v>
                </c:pt>
                <c:pt idx="294">
                  <c:v>19</c:v>
                </c:pt>
                <c:pt idx="295">
                  <c:v>22</c:v>
                </c:pt>
                <c:pt idx="296">
                  <c:v>23</c:v>
                </c:pt>
                <c:pt idx="297">
                  <c:v>25</c:v>
                </c:pt>
                <c:pt idx="298">
                  <c:v>18</c:v>
                </c:pt>
                <c:pt idx="299">
                  <c:v>23</c:v>
                </c:pt>
                <c:pt idx="300">
                  <c:v>24</c:v>
                </c:pt>
                <c:pt idx="301">
                  <c:v>30</c:v>
                </c:pt>
                <c:pt idx="302">
                  <c:v>27</c:v>
                </c:pt>
                <c:pt idx="303">
                  <c:v>25</c:v>
                </c:pt>
                <c:pt idx="304">
                  <c:v>26</c:v>
                </c:pt>
                <c:pt idx="305">
                  <c:v>25</c:v>
                </c:pt>
                <c:pt idx="306">
                  <c:v>20</c:v>
                </c:pt>
                <c:pt idx="307">
                  <c:v>28</c:v>
                </c:pt>
                <c:pt idx="308">
                  <c:v>27</c:v>
                </c:pt>
                <c:pt idx="309">
                  <c:v>28</c:v>
                </c:pt>
                <c:pt idx="310">
                  <c:v>26</c:v>
                </c:pt>
                <c:pt idx="311">
                  <c:v>28</c:v>
                </c:pt>
                <c:pt idx="312">
                  <c:v>24</c:v>
                </c:pt>
                <c:pt idx="313">
                  <c:v>20</c:v>
                </c:pt>
                <c:pt idx="314">
                  <c:v>24</c:v>
                </c:pt>
                <c:pt idx="315">
                  <c:v>22</c:v>
                </c:pt>
                <c:pt idx="316">
                  <c:v>22</c:v>
                </c:pt>
                <c:pt idx="317">
                  <c:v>25</c:v>
                </c:pt>
                <c:pt idx="318">
                  <c:v>23</c:v>
                </c:pt>
                <c:pt idx="319">
                  <c:v>26</c:v>
                </c:pt>
                <c:pt idx="320">
                  <c:v>27</c:v>
                </c:pt>
                <c:pt idx="321">
                  <c:v>27</c:v>
                </c:pt>
                <c:pt idx="322">
                  <c:v>25</c:v>
                </c:pt>
                <c:pt idx="323">
                  <c:v>22</c:v>
                </c:pt>
                <c:pt idx="324">
                  <c:v>21</c:v>
                </c:pt>
                <c:pt idx="325">
                  <c:v>21</c:v>
                </c:pt>
                <c:pt idx="326">
                  <c:v>23</c:v>
                </c:pt>
                <c:pt idx="327">
                  <c:v>24</c:v>
                </c:pt>
                <c:pt idx="328">
                  <c:v>23</c:v>
                </c:pt>
                <c:pt idx="329">
                  <c:v>22</c:v>
                </c:pt>
                <c:pt idx="330">
                  <c:v>26</c:v>
                </c:pt>
                <c:pt idx="331">
                  <c:v>24</c:v>
                </c:pt>
                <c:pt idx="332">
                  <c:v>26</c:v>
                </c:pt>
                <c:pt idx="333">
                  <c:v>24</c:v>
                </c:pt>
                <c:pt idx="334">
                  <c:v>23</c:v>
                </c:pt>
                <c:pt idx="335">
                  <c:v>21</c:v>
                </c:pt>
                <c:pt idx="336">
                  <c:v>22</c:v>
                </c:pt>
                <c:pt idx="337">
                  <c:v>20</c:v>
                </c:pt>
                <c:pt idx="338">
                  <c:v>19</c:v>
                </c:pt>
                <c:pt idx="339">
                  <c:v>21</c:v>
                </c:pt>
                <c:pt idx="340">
                  <c:v>17</c:v>
                </c:pt>
                <c:pt idx="341">
                  <c:v>12</c:v>
                </c:pt>
                <c:pt idx="342">
                  <c:v>13</c:v>
                </c:pt>
                <c:pt idx="343">
                  <c:v>11</c:v>
                </c:pt>
                <c:pt idx="344">
                  <c:v>12</c:v>
                </c:pt>
                <c:pt idx="345">
                  <c:v>13</c:v>
                </c:pt>
                <c:pt idx="346">
                  <c:v>14</c:v>
                </c:pt>
                <c:pt idx="347">
                  <c:v>17</c:v>
                </c:pt>
                <c:pt idx="348">
                  <c:v>13</c:v>
                </c:pt>
                <c:pt idx="349">
                  <c:v>11</c:v>
                </c:pt>
                <c:pt idx="350">
                  <c:v>11</c:v>
                </c:pt>
                <c:pt idx="351">
                  <c:v>8</c:v>
                </c:pt>
                <c:pt idx="352">
                  <c:v>8</c:v>
                </c:pt>
                <c:pt idx="353">
                  <c:v>8</c:v>
                </c:pt>
                <c:pt idx="354">
                  <c:v>11</c:v>
                </c:pt>
                <c:pt idx="355">
                  <c:v>13</c:v>
                </c:pt>
                <c:pt idx="356">
                  <c:v>16</c:v>
                </c:pt>
                <c:pt idx="357">
                  <c:v>17</c:v>
                </c:pt>
                <c:pt idx="358">
                  <c:v>21</c:v>
                </c:pt>
                <c:pt idx="359">
                  <c:v>19</c:v>
                </c:pt>
                <c:pt idx="360">
                  <c:v>18</c:v>
                </c:pt>
                <c:pt idx="361">
                  <c:v>15</c:v>
                </c:pt>
                <c:pt idx="362">
                  <c:v>16</c:v>
                </c:pt>
                <c:pt idx="363">
                  <c:v>15</c:v>
                </c:pt>
                <c:pt idx="364">
                  <c:v>11</c:v>
                </c:pt>
                <c:pt idx="365">
                  <c:v>7</c:v>
                </c:pt>
                <c:pt idx="366">
                  <c:v>5</c:v>
                </c:pt>
                <c:pt idx="367">
                  <c:v>7</c:v>
                </c:pt>
                <c:pt idx="368">
                  <c:v>8</c:v>
                </c:pt>
                <c:pt idx="369">
                  <c:v>11</c:v>
                </c:pt>
                <c:pt idx="370">
                  <c:v>12</c:v>
                </c:pt>
                <c:pt idx="371">
                  <c:v>14</c:v>
                </c:pt>
                <c:pt idx="372">
                  <c:v>13</c:v>
                </c:pt>
                <c:pt idx="373">
                  <c:v>12</c:v>
                </c:pt>
                <c:pt idx="374">
                  <c:v>9</c:v>
                </c:pt>
                <c:pt idx="375">
                  <c:v>7</c:v>
                </c:pt>
                <c:pt idx="376">
                  <c:v>8</c:v>
                </c:pt>
                <c:pt idx="377">
                  <c:v>5</c:v>
                </c:pt>
                <c:pt idx="378">
                  <c:v>6</c:v>
                </c:pt>
                <c:pt idx="379">
                  <c:v>7</c:v>
                </c:pt>
                <c:pt idx="380">
                  <c:v>12</c:v>
                </c:pt>
                <c:pt idx="381">
                  <c:v>12</c:v>
                </c:pt>
                <c:pt idx="382">
                  <c:v>13</c:v>
                </c:pt>
                <c:pt idx="383">
                  <c:v>14</c:v>
                </c:pt>
                <c:pt idx="384">
                  <c:v>16</c:v>
                </c:pt>
                <c:pt idx="385">
                  <c:v>19</c:v>
                </c:pt>
                <c:pt idx="386">
                  <c:v>20</c:v>
                </c:pt>
                <c:pt idx="387">
                  <c:v>19</c:v>
                </c:pt>
                <c:pt idx="388">
                  <c:v>19</c:v>
                </c:pt>
                <c:pt idx="389">
                  <c:v>15</c:v>
                </c:pt>
                <c:pt idx="390">
                  <c:v>12</c:v>
                </c:pt>
                <c:pt idx="391">
                  <c:v>10</c:v>
                </c:pt>
                <c:pt idx="392">
                  <c:v>10</c:v>
                </c:pt>
                <c:pt idx="393">
                  <c:v>11</c:v>
                </c:pt>
                <c:pt idx="394">
                  <c:v>16</c:v>
                </c:pt>
                <c:pt idx="395">
                  <c:v>11</c:v>
                </c:pt>
                <c:pt idx="396">
                  <c:v>18</c:v>
                </c:pt>
                <c:pt idx="397">
                  <c:v>24</c:v>
                </c:pt>
                <c:pt idx="398">
                  <c:v>24</c:v>
                </c:pt>
                <c:pt idx="399">
                  <c:v>25</c:v>
                </c:pt>
                <c:pt idx="400">
                  <c:v>23</c:v>
                </c:pt>
                <c:pt idx="401">
                  <c:v>23</c:v>
                </c:pt>
                <c:pt idx="402">
                  <c:v>17</c:v>
                </c:pt>
                <c:pt idx="403">
                  <c:v>18</c:v>
                </c:pt>
                <c:pt idx="404">
                  <c:v>15</c:v>
                </c:pt>
                <c:pt idx="405">
                  <c:v>15</c:v>
                </c:pt>
                <c:pt idx="406">
                  <c:v>16</c:v>
                </c:pt>
                <c:pt idx="407">
                  <c:v>11</c:v>
                </c:pt>
                <c:pt idx="408">
                  <c:v>16</c:v>
                </c:pt>
                <c:pt idx="409">
                  <c:v>22</c:v>
                </c:pt>
                <c:pt idx="410">
                  <c:v>22</c:v>
                </c:pt>
                <c:pt idx="411">
                  <c:v>20</c:v>
                </c:pt>
                <c:pt idx="412">
                  <c:v>21</c:v>
                </c:pt>
                <c:pt idx="413">
                  <c:v>17</c:v>
                </c:pt>
                <c:pt idx="414">
                  <c:v>18</c:v>
                </c:pt>
                <c:pt idx="415">
                  <c:v>24</c:v>
                </c:pt>
                <c:pt idx="416">
                  <c:v>25</c:v>
                </c:pt>
                <c:pt idx="417">
                  <c:v>25</c:v>
                </c:pt>
                <c:pt idx="418">
                  <c:v>19</c:v>
                </c:pt>
                <c:pt idx="419">
                  <c:v>14</c:v>
                </c:pt>
                <c:pt idx="420">
                  <c:v>9</c:v>
                </c:pt>
                <c:pt idx="421">
                  <c:v>9</c:v>
                </c:pt>
                <c:pt idx="422">
                  <c:v>7</c:v>
                </c:pt>
                <c:pt idx="423">
                  <c:v>10</c:v>
                </c:pt>
                <c:pt idx="424">
                  <c:v>11</c:v>
                </c:pt>
                <c:pt idx="425">
                  <c:v>8</c:v>
                </c:pt>
                <c:pt idx="426">
                  <c:v>11</c:v>
                </c:pt>
                <c:pt idx="427">
                  <c:v>15</c:v>
                </c:pt>
                <c:pt idx="428">
                  <c:v>15</c:v>
                </c:pt>
                <c:pt idx="429">
                  <c:v>16</c:v>
                </c:pt>
                <c:pt idx="430">
                  <c:v>18</c:v>
                </c:pt>
                <c:pt idx="431">
                  <c:v>14</c:v>
                </c:pt>
                <c:pt idx="432">
                  <c:v>11</c:v>
                </c:pt>
                <c:pt idx="433">
                  <c:v>12</c:v>
                </c:pt>
                <c:pt idx="434">
                  <c:v>12</c:v>
                </c:pt>
                <c:pt idx="435">
                  <c:v>16</c:v>
                </c:pt>
                <c:pt idx="436">
                  <c:v>16</c:v>
                </c:pt>
                <c:pt idx="437">
                  <c:v>16</c:v>
                </c:pt>
                <c:pt idx="438">
                  <c:v>21</c:v>
                </c:pt>
                <c:pt idx="439">
                  <c:v>20</c:v>
                </c:pt>
                <c:pt idx="440">
                  <c:v>23</c:v>
                </c:pt>
                <c:pt idx="441">
                  <c:v>23</c:v>
                </c:pt>
                <c:pt idx="442">
                  <c:v>22</c:v>
                </c:pt>
                <c:pt idx="443">
                  <c:v>19</c:v>
                </c:pt>
                <c:pt idx="444">
                  <c:v>15</c:v>
                </c:pt>
                <c:pt idx="445">
                  <c:v>15</c:v>
                </c:pt>
                <c:pt idx="446">
                  <c:v>13</c:v>
                </c:pt>
                <c:pt idx="447">
                  <c:v>17</c:v>
                </c:pt>
                <c:pt idx="448">
                  <c:v>23</c:v>
                </c:pt>
                <c:pt idx="449">
                  <c:v>24</c:v>
                </c:pt>
                <c:pt idx="450">
                  <c:v>30</c:v>
                </c:pt>
                <c:pt idx="451">
                  <c:v>31</c:v>
                </c:pt>
                <c:pt idx="452">
                  <c:v>31</c:v>
                </c:pt>
                <c:pt idx="453">
                  <c:v>28</c:v>
                </c:pt>
                <c:pt idx="454">
                  <c:v>26</c:v>
                </c:pt>
                <c:pt idx="455">
                  <c:v>20</c:v>
                </c:pt>
                <c:pt idx="456">
                  <c:v>24</c:v>
                </c:pt>
                <c:pt idx="457">
                  <c:v>28</c:v>
                </c:pt>
                <c:pt idx="458">
                  <c:v>28</c:v>
                </c:pt>
                <c:pt idx="459">
                  <c:v>26</c:v>
                </c:pt>
                <c:pt idx="460">
                  <c:v>27</c:v>
                </c:pt>
                <c:pt idx="461">
                  <c:v>26</c:v>
                </c:pt>
                <c:pt idx="462">
                  <c:v>26</c:v>
                </c:pt>
                <c:pt idx="463">
                  <c:v>29</c:v>
                </c:pt>
                <c:pt idx="464">
                  <c:v>29</c:v>
                </c:pt>
                <c:pt idx="465">
                  <c:v>30</c:v>
                </c:pt>
                <c:pt idx="466">
                  <c:v>30</c:v>
                </c:pt>
                <c:pt idx="467">
                  <c:v>28</c:v>
                </c:pt>
                <c:pt idx="468">
                  <c:v>27</c:v>
                </c:pt>
                <c:pt idx="469">
                  <c:v>21</c:v>
                </c:pt>
                <c:pt idx="470">
                  <c:v>20</c:v>
                </c:pt>
                <c:pt idx="471">
                  <c:v>16</c:v>
                </c:pt>
                <c:pt idx="472">
                  <c:v>18</c:v>
                </c:pt>
                <c:pt idx="473">
                  <c:v>17</c:v>
                </c:pt>
                <c:pt idx="474">
                  <c:v>26</c:v>
                </c:pt>
                <c:pt idx="475">
                  <c:v>30</c:v>
                </c:pt>
                <c:pt idx="476">
                  <c:v>32</c:v>
                </c:pt>
                <c:pt idx="477">
                  <c:v>32</c:v>
                </c:pt>
                <c:pt idx="478">
                  <c:v>29</c:v>
                </c:pt>
                <c:pt idx="479">
                  <c:v>29</c:v>
                </c:pt>
                <c:pt idx="480">
                  <c:v>26</c:v>
                </c:pt>
                <c:pt idx="481">
                  <c:v>26</c:v>
                </c:pt>
                <c:pt idx="482">
                  <c:v>22</c:v>
                </c:pt>
                <c:pt idx="483">
                  <c:v>22</c:v>
                </c:pt>
                <c:pt idx="484">
                  <c:v>21</c:v>
                </c:pt>
                <c:pt idx="485">
                  <c:v>19</c:v>
                </c:pt>
                <c:pt idx="486">
                  <c:v>17</c:v>
                </c:pt>
                <c:pt idx="487">
                  <c:v>18</c:v>
                </c:pt>
                <c:pt idx="488">
                  <c:v>20</c:v>
                </c:pt>
                <c:pt idx="489">
                  <c:v>22</c:v>
                </c:pt>
                <c:pt idx="490">
                  <c:v>23</c:v>
                </c:pt>
                <c:pt idx="491">
                  <c:v>25</c:v>
                </c:pt>
                <c:pt idx="492">
                  <c:v>26</c:v>
                </c:pt>
                <c:pt idx="493">
                  <c:v>22</c:v>
                </c:pt>
                <c:pt idx="494">
                  <c:v>21</c:v>
                </c:pt>
                <c:pt idx="495">
                  <c:v>23</c:v>
                </c:pt>
                <c:pt idx="496">
                  <c:v>18</c:v>
                </c:pt>
                <c:pt idx="497">
                  <c:v>18</c:v>
                </c:pt>
                <c:pt idx="498">
                  <c:v>19</c:v>
                </c:pt>
                <c:pt idx="499">
                  <c:v>18</c:v>
                </c:pt>
                <c:pt idx="500">
                  <c:v>18</c:v>
                </c:pt>
                <c:pt idx="501">
                  <c:v>17</c:v>
                </c:pt>
                <c:pt idx="502">
                  <c:v>17</c:v>
                </c:pt>
                <c:pt idx="503">
                  <c:v>12</c:v>
                </c:pt>
                <c:pt idx="504">
                  <c:v>15</c:v>
                </c:pt>
                <c:pt idx="505">
                  <c:v>15</c:v>
                </c:pt>
                <c:pt idx="506">
                  <c:v>14</c:v>
                </c:pt>
                <c:pt idx="507">
                  <c:v>13</c:v>
                </c:pt>
                <c:pt idx="508">
                  <c:v>16</c:v>
                </c:pt>
                <c:pt idx="509">
                  <c:v>18</c:v>
                </c:pt>
                <c:pt idx="510">
                  <c:v>21</c:v>
                </c:pt>
                <c:pt idx="511">
                  <c:v>23</c:v>
                </c:pt>
                <c:pt idx="512">
                  <c:v>22</c:v>
                </c:pt>
                <c:pt idx="513">
                  <c:v>22</c:v>
                </c:pt>
                <c:pt idx="514">
                  <c:v>20</c:v>
                </c:pt>
                <c:pt idx="515">
                  <c:v>23</c:v>
                </c:pt>
                <c:pt idx="516">
                  <c:v>25</c:v>
                </c:pt>
                <c:pt idx="517">
                  <c:v>24</c:v>
                </c:pt>
                <c:pt idx="518">
                  <c:v>28</c:v>
                </c:pt>
                <c:pt idx="519">
                  <c:v>17</c:v>
                </c:pt>
                <c:pt idx="520">
                  <c:v>27</c:v>
                </c:pt>
                <c:pt idx="521">
                  <c:v>27</c:v>
                </c:pt>
                <c:pt idx="522">
                  <c:v>24</c:v>
                </c:pt>
                <c:pt idx="523">
                  <c:v>22</c:v>
                </c:pt>
                <c:pt idx="524">
                  <c:v>21</c:v>
                </c:pt>
                <c:pt idx="525">
                  <c:v>19</c:v>
                </c:pt>
                <c:pt idx="526">
                  <c:v>18</c:v>
                </c:pt>
                <c:pt idx="527">
                  <c:v>19</c:v>
                </c:pt>
                <c:pt idx="528">
                  <c:v>28</c:v>
                </c:pt>
                <c:pt idx="529">
                  <c:v>28</c:v>
                </c:pt>
                <c:pt idx="530">
                  <c:v>26</c:v>
                </c:pt>
                <c:pt idx="531">
                  <c:v>28</c:v>
                </c:pt>
                <c:pt idx="532">
                  <c:v>22</c:v>
                </c:pt>
                <c:pt idx="533">
                  <c:v>22</c:v>
                </c:pt>
                <c:pt idx="534">
                  <c:v>21</c:v>
                </c:pt>
                <c:pt idx="535">
                  <c:v>19</c:v>
                </c:pt>
                <c:pt idx="536">
                  <c:v>17</c:v>
                </c:pt>
                <c:pt idx="537">
                  <c:v>12</c:v>
                </c:pt>
                <c:pt idx="538">
                  <c:v>16</c:v>
                </c:pt>
                <c:pt idx="539">
                  <c:v>21</c:v>
                </c:pt>
                <c:pt idx="540">
                  <c:v>22</c:v>
                </c:pt>
                <c:pt idx="541">
                  <c:v>25</c:v>
                </c:pt>
                <c:pt idx="542">
                  <c:v>16</c:v>
                </c:pt>
                <c:pt idx="543">
                  <c:v>12</c:v>
                </c:pt>
                <c:pt idx="544">
                  <c:v>11</c:v>
                </c:pt>
                <c:pt idx="545">
                  <c:v>12</c:v>
                </c:pt>
                <c:pt idx="546">
                  <c:v>19</c:v>
                </c:pt>
                <c:pt idx="547">
                  <c:v>25</c:v>
                </c:pt>
                <c:pt idx="548">
                  <c:v>24</c:v>
                </c:pt>
                <c:pt idx="549">
                  <c:v>22</c:v>
                </c:pt>
                <c:pt idx="550">
                  <c:v>20</c:v>
                </c:pt>
                <c:pt idx="551">
                  <c:v>17</c:v>
                </c:pt>
                <c:pt idx="552">
                  <c:v>10</c:v>
                </c:pt>
                <c:pt idx="553">
                  <c:v>10</c:v>
                </c:pt>
                <c:pt idx="554">
                  <c:v>13</c:v>
                </c:pt>
                <c:pt idx="555">
                  <c:v>13</c:v>
                </c:pt>
                <c:pt idx="556">
                  <c:v>12</c:v>
                </c:pt>
                <c:pt idx="557">
                  <c:v>10</c:v>
                </c:pt>
                <c:pt idx="558">
                  <c:v>4</c:v>
                </c:pt>
                <c:pt idx="559">
                  <c:v>4</c:v>
                </c:pt>
                <c:pt idx="560">
                  <c:v>5</c:v>
                </c:pt>
                <c:pt idx="561">
                  <c:v>5</c:v>
                </c:pt>
                <c:pt idx="562">
                  <c:v>4</c:v>
                </c:pt>
                <c:pt idx="563">
                  <c:v>7</c:v>
                </c:pt>
                <c:pt idx="564">
                  <c:v>6</c:v>
                </c:pt>
                <c:pt idx="565">
                  <c:v>8</c:v>
                </c:pt>
                <c:pt idx="566">
                  <c:v>10</c:v>
                </c:pt>
                <c:pt idx="567">
                  <c:v>14</c:v>
                </c:pt>
                <c:pt idx="568">
                  <c:v>12</c:v>
                </c:pt>
                <c:pt idx="569">
                  <c:v>10</c:v>
                </c:pt>
                <c:pt idx="570">
                  <c:v>13</c:v>
                </c:pt>
                <c:pt idx="571">
                  <c:v>14</c:v>
                </c:pt>
                <c:pt idx="572">
                  <c:v>9</c:v>
                </c:pt>
                <c:pt idx="573">
                  <c:v>10</c:v>
                </c:pt>
                <c:pt idx="574">
                  <c:v>10</c:v>
                </c:pt>
                <c:pt idx="575">
                  <c:v>9</c:v>
                </c:pt>
                <c:pt idx="576">
                  <c:v>8</c:v>
                </c:pt>
                <c:pt idx="577">
                  <c:v>10</c:v>
                </c:pt>
                <c:pt idx="578">
                  <c:v>8</c:v>
                </c:pt>
                <c:pt idx="579">
                  <c:v>13</c:v>
                </c:pt>
                <c:pt idx="580">
                  <c:v>11</c:v>
                </c:pt>
                <c:pt idx="581">
                  <c:v>16</c:v>
                </c:pt>
                <c:pt idx="582">
                  <c:v>25</c:v>
                </c:pt>
                <c:pt idx="583">
                  <c:v>26</c:v>
                </c:pt>
                <c:pt idx="584">
                  <c:v>28</c:v>
                </c:pt>
                <c:pt idx="585">
                  <c:v>30</c:v>
                </c:pt>
                <c:pt idx="586">
                  <c:v>30</c:v>
                </c:pt>
                <c:pt idx="587">
                  <c:v>29</c:v>
                </c:pt>
                <c:pt idx="588">
                  <c:v>28</c:v>
                </c:pt>
                <c:pt idx="589">
                  <c:v>25</c:v>
                </c:pt>
                <c:pt idx="590">
                  <c:v>23</c:v>
                </c:pt>
                <c:pt idx="591">
                  <c:v>22</c:v>
                </c:pt>
                <c:pt idx="592">
                  <c:v>19</c:v>
                </c:pt>
                <c:pt idx="593">
                  <c:v>20</c:v>
                </c:pt>
                <c:pt idx="594">
                  <c:v>16</c:v>
                </c:pt>
                <c:pt idx="595">
                  <c:v>18</c:v>
                </c:pt>
                <c:pt idx="596">
                  <c:v>13</c:v>
                </c:pt>
                <c:pt idx="597">
                  <c:v>15</c:v>
                </c:pt>
                <c:pt idx="598">
                  <c:v>15</c:v>
                </c:pt>
                <c:pt idx="599">
                  <c:v>18</c:v>
                </c:pt>
                <c:pt idx="600">
                  <c:v>21</c:v>
                </c:pt>
                <c:pt idx="601">
                  <c:v>21</c:v>
                </c:pt>
                <c:pt idx="602">
                  <c:v>24</c:v>
                </c:pt>
                <c:pt idx="603">
                  <c:v>22</c:v>
                </c:pt>
                <c:pt idx="604">
                  <c:v>14</c:v>
                </c:pt>
                <c:pt idx="605">
                  <c:v>13</c:v>
                </c:pt>
                <c:pt idx="606">
                  <c:v>11</c:v>
                </c:pt>
                <c:pt idx="607">
                  <c:v>10</c:v>
                </c:pt>
                <c:pt idx="608">
                  <c:v>8</c:v>
                </c:pt>
                <c:pt idx="609">
                  <c:v>13</c:v>
                </c:pt>
                <c:pt idx="610">
                  <c:v>16</c:v>
                </c:pt>
                <c:pt idx="611">
                  <c:v>14</c:v>
                </c:pt>
                <c:pt idx="612">
                  <c:v>13</c:v>
                </c:pt>
                <c:pt idx="613">
                  <c:v>12</c:v>
                </c:pt>
                <c:pt idx="614">
                  <c:v>13</c:v>
                </c:pt>
                <c:pt idx="615">
                  <c:v>13</c:v>
                </c:pt>
                <c:pt idx="616">
                  <c:v>6</c:v>
                </c:pt>
                <c:pt idx="617">
                  <c:v>7</c:v>
                </c:pt>
                <c:pt idx="618">
                  <c:v>9</c:v>
                </c:pt>
                <c:pt idx="619">
                  <c:v>10</c:v>
                </c:pt>
                <c:pt idx="620">
                  <c:v>9</c:v>
                </c:pt>
                <c:pt idx="621">
                  <c:v>14</c:v>
                </c:pt>
                <c:pt idx="622">
                  <c:v>15</c:v>
                </c:pt>
                <c:pt idx="623">
                  <c:v>15</c:v>
                </c:pt>
                <c:pt idx="624">
                  <c:v>13</c:v>
                </c:pt>
                <c:pt idx="625">
                  <c:v>9</c:v>
                </c:pt>
                <c:pt idx="626">
                  <c:v>9</c:v>
                </c:pt>
                <c:pt idx="627">
                  <c:v>15</c:v>
                </c:pt>
                <c:pt idx="628">
                  <c:v>16</c:v>
                </c:pt>
                <c:pt idx="629">
                  <c:v>24</c:v>
                </c:pt>
                <c:pt idx="630">
                  <c:v>24</c:v>
                </c:pt>
                <c:pt idx="631">
                  <c:v>25</c:v>
                </c:pt>
                <c:pt idx="632">
                  <c:v>20</c:v>
                </c:pt>
                <c:pt idx="633">
                  <c:v>18</c:v>
                </c:pt>
                <c:pt idx="634">
                  <c:v>16</c:v>
                </c:pt>
                <c:pt idx="635">
                  <c:v>14</c:v>
                </c:pt>
                <c:pt idx="636">
                  <c:v>14</c:v>
                </c:pt>
                <c:pt idx="637">
                  <c:v>20</c:v>
                </c:pt>
                <c:pt idx="638">
                  <c:v>20</c:v>
                </c:pt>
                <c:pt idx="639">
                  <c:v>22</c:v>
                </c:pt>
                <c:pt idx="640">
                  <c:v>21</c:v>
                </c:pt>
                <c:pt idx="641">
                  <c:v>20</c:v>
                </c:pt>
                <c:pt idx="642">
                  <c:v>17</c:v>
                </c:pt>
                <c:pt idx="643">
                  <c:v>19</c:v>
                </c:pt>
                <c:pt idx="644">
                  <c:v>16</c:v>
                </c:pt>
                <c:pt idx="645">
                  <c:v>24</c:v>
                </c:pt>
                <c:pt idx="646">
                  <c:v>18</c:v>
                </c:pt>
                <c:pt idx="647">
                  <c:v>24</c:v>
                </c:pt>
                <c:pt idx="648">
                  <c:v>16</c:v>
                </c:pt>
                <c:pt idx="649">
                  <c:v>17</c:v>
                </c:pt>
                <c:pt idx="650">
                  <c:v>15</c:v>
                </c:pt>
                <c:pt idx="651">
                  <c:v>8</c:v>
                </c:pt>
                <c:pt idx="652">
                  <c:v>13</c:v>
                </c:pt>
                <c:pt idx="653">
                  <c:v>15</c:v>
                </c:pt>
                <c:pt idx="654">
                  <c:v>19</c:v>
                </c:pt>
                <c:pt idx="655">
                  <c:v>19</c:v>
                </c:pt>
                <c:pt idx="656">
                  <c:v>20</c:v>
                </c:pt>
                <c:pt idx="657">
                  <c:v>20</c:v>
                </c:pt>
                <c:pt idx="658">
                  <c:v>20</c:v>
                </c:pt>
                <c:pt idx="659">
                  <c:v>12</c:v>
                </c:pt>
                <c:pt idx="660">
                  <c:v>9</c:v>
                </c:pt>
                <c:pt idx="661">
                  <c:v>7</c:v>
                </c:pt>
                <c:pt idx="662">
                  <c:v>7</c:v>
                </c:pt>
                <c:pt idx="663">
                  <c:v>6</c:v>
                </c:pt>
                <c:pt idx="664">
                  <c:v>7</c:v>
                </c:pt>
                <c:pt idx="665">
                  <c:v>7</c:v>
                </c:pt>
                <c:pt idx="666">
                  <c:v>9</c:v>
                </c:pt>
                <c:pt idx="667">
                  <c:v>5</c:v>
                </c:pt>
                <c:pt idx="668">
                  <c:v>11</c:v>
                </c:pt>
                <c:pt idx="669">
                  <c:v>11</c:v>
                </c:pt>
                <c:pt idx="670">
                  <c:v>16</c:v>
                </c:pt>
                <c:pt idx="671">
                  <c:v>15</c:v>
                </c:pt>
                <c:pt idx="672">
                  <c:v>17</c:v>
                </c:pt>
                <c:pt idx="673">
                  <c:v>13</c:v>
                </c:pt>
                <c:pt idx="674">
                  <c:v>12</c:v>
                </c:pt>
                <c:pt idx="675">
                  <c:v>12</c:v>
                </c:pt>
                <c:pt idx="676">
                  <c:v>9</c:v>
                </c:pt>
                <c:pt idx="677">
                  <c:v>9</c:v>
                </c:pt>
                <c:pt idx="678">
                  <c:v>13</c:v>
                </c:pt>
                <c:pt idx="679">
                  <c:v>14</c:v>
                </c:pt>
                <c:pt idx="680">
                  <c:v>9</c:v>
                </c:pt>
                <c:pt idx="681">
                  <c:v>6</c:v>
                </c:pt>
                <c:pt idx="682">
                  <c:v>5</c:v>
                </c:pt>
                <c:pt idx="683">
                  <c:v>4</c:v>
                </c:pt>
                <c:pt idx="684">
                  <c:v>4</c:v>
                </c:pt>
                <c:pt idx="685">
                  <c:v>7</c:v>
                </c:pt>
                <c:pt idx="686">
                  <c:v>6</c:v>
                </c:pt>
                <c:pt idx="687">
                  <c:v>9</c:v>
                </c:pt>
                <c:pt idx="688">
                  <c:v>8</c:v>
                </c:pt>
                <c:pt idx="689">
                  <c:v>6</c:v>
                </c:pt>
                <c:pt idx="690">
                  <c:v>8</c:v>
                </c:pt>
                <c:pt idx="691">
                  <c:v>12</c:v>
                </c:pt>
                <c:pt idx="692">
                  <c:v>17</c:v>
                </c:pt>
                <c:pt idx="693">
                  <c:v>18</c:v>
                </c:pt>
                <c:pt idx="694">
                  <c:v>18</c:v>
                </c:pt>
                <c:pt idx="695">
                  <c:v>16</c:v>
                </c:pt>
                <c:pt idx="696">
                  <c:v>11</c:v>
                </c:pt>
                <c:pt idx="697">
                  <c:v>7</c:v>
                </c:pt>
                <c:pt idx="698">
                  <c:v>6</c:v>
                </c:pt>
                <c:pt idx="699">
                  <c:v>12</c:v>
                </c:pt>
                <c:pt idx="700">
                  <c:v>13</c:v>
                </c:pt>
                <c:pt idx="701">
                  <c:v>14</c:v>
                </c:pt>
                <c:pt idx="702">
                  <c:v>17</c:v>
                </c:pt>
                <c:pt idx="703">
                  <c:v>22</c:v>
                </c:pt>
                <c:pt idx="704">
                  <c:v>22</c:v>
                </c:pt>
                <c:pt idx="705">
                  <c:v>21</c:v>
                </c:pt>
                <c:pt idx="706">
                  <c:v>27</c:v>
                </c:pt>
                <c:pt idx="707">
                  <c:v>15</c:v>
                </c:pt>
                <c:pt idx="708">
                  <c:v>16</c:v>
                </c:pt>
                <c:pt idx="709">
                  <c:v>19</c:v>
                </c:pt>
                <c:pt idx="710">
                  <c:v>19</c:v>
                </c:pt>
                <c:pt idx="711">
                  <c:v>15</c:v>
                </c:pt>
                <c:pt idx="712">
                  <c:v>20</c:v>
                </c:pt>
                <c:pt idx="713">
                  <c:v>8</c:v>
                </c:pt>
                <c:pt idx="714">
                  <c:v>7</c:v>
                </c:pt>
                <c:pt idx="715">
                  <c:v>6</c:v>
                </c:pt>
                <c:pt idx="716">
                  <c:v>11</c:v>
                </c:pt>
                <c:pt idx="717">
                  <c:v>15</c:v>
                </c:pt>
                <c:pt idx="718">
                  <c:v>19</c:v>
                </c:pt>
                <c:pt idx="719">
                  <c:v>18</c:v>
                </c:pt>
                <c:pt idx="720">
                  <c:v>17</c:v>
                </c:pt>
                <c:pt idx="721">
                  <c:v>18</c:v>
                </c:pt>
                <c:pt idx="722">
                  <c:v>14</c:v>
                </c:pt>
                <c:pt idx="723">
                  <c:v>15</c:v>
                </c:pt>
                <c:pt idx="724">
                  <c:v>16</c:v>
                </c:pt>
                <c:pt idx="725">
                  <c:v>15</c:v>
                </c:pt>
                <c:pt idx="726">
                  <c:v>15</c:v>
                </c:pt>
                <c:pt idx="727">
                  <c:v>10</c:v>
                </c:pt>
                <c:pt idx="728">
                  <c:v>18</c:v>
                </c:pt>
                <c:pt idx="729">
                  <c:v>22</c:v>
                </c:pt>
                <c:pt idx="730">
                  <c:v>24</c:v>
                </c:pt>
                <c:pt idx="731">
                  <c:v>27</c:v>
                </c:pt>
                <c:pt idx="732">
                  <c:v>27</c:v>
                </c:pt>
                <c:pt idx="733">
                  <c:v>24</c:v>
                </c:pt>
                <c:pt idx="734">
                  <c:v>18</c:v>
                </c:pt>
                <c:pt idx="735">
                  <c:v>21</c:v>
                </c:pt>
                <c:pt idx="736">
                  <c:v>23</c:v>
                </c:pt>
                <c:pt idx="737">
                  <c:v>24</c:v>
                </c:pt>
                <c:pt idx="738">
                  <c:v>28</c:v>
                </c:pt>
                <c:pt idx="739">
                  <c:v>28</c:v>
                </c:pt>
                <c:pt idx="740">
                  <c:v>25</c:v>
                </c:pt>
                <c:pt idx="741">
                  <c:v>26</c:v>
                </c:pt>
                <c:pt idx="742">
                  <c:v>24</c:v>
                </c:pt>
                <c:pt idx="743">
                  <c:v>20</c:v>
                </c:pt>
                <c:pt idx="744">
                  <c:v>19</c:v>
                </c:pt>
                <c:pt idx="745">
                  <c:v>19</c:v>
                </c:pt>
                <c:pt idx="746">
                  <c:v>21</c:v>
                </c:pt>
                <c:pt idx="747">
                  <c:v>20</c:v>
                </c:pt>
                <c:pt idx="748">
                  <c:v>20</c:v>
                </c:pt>
                <c:pt idx="749">
                  <c:v>20</c:v>
                </c:pt>
                <c:pt idx="750">
                  <c:v>20</c:v>
                </c:pt>
                <c:pt idx="751">
                  <c:v>14</c:v>
                </c:pt>
                <c:pt idx="752">
                  <c:v>17</c:v>
                </c:pt>
                <c:pt idx="753">
                  <c:v>21</c:v>
                </c:pt>
                <c:pt idx="754">
                  <c:v>22</c:v>
                </c:pt>
                <c:pt idx="755">
                  <c:v>23</c:v>
                </c:pt>
                <c:pt idx="756">
                  <c:v>20</c:v>
                </c:pt>
                <c:pt idx="757">
                  <c:v>20</c:v>
                </c:pt>
                <c:pt idx="758">
                  <c:v>20</c:v>
                </c:pt>
                <c:pt idx="759">
                  <c:v>27</c:v>
                </c:pt>
                <c:pt idx="760">
                  <c:v>27</c:v>
                </c:pt>
                <c:pt idx="761">
                  <c:v>28</c:v>
                </c:pt>
                <c:pt idx="762">
                  <c:v>28</c:v>
                </c:pt>
                <c:pt idx="763">
                  <c:v>29</c:v>
                </c:pt>
                <c:pt idx="764">
                  <c:v>29</c:v>
                </c:pt>
                <c:pt idx="765">
                  <c:v>23</c:v>
                </c:pt>
                <c:pt idx="766">
                  <c:v>24</c:v>
                </c:pt>
                <c:pt idx="767">
                  <c:v>22</c:v>
                </c:pt>
                <c:pt idx="768">
                  <c:v>29</c:v>
                </c:pt>
                <c:pt idx="769">
                  <c:v>32</c:v>
                </c:pt>
                <c:pt idx="770">
                  <c:v>31</c:v>
                </c:pt>
                <c:pt idx="771">
                  <c:v>32</c:v>
                </c:pt>
                <c:pt idx="772">
                  <c:v>31</c:v>
                </c:pt>
                <c:pt idx="773">
                  <c:v>24</c:v>
                </c:pt>
                <c:pt idx="774">
                  <c:v>24</c:v>
                </c:pt>
                <c:pt idx="775">
                  <c:v>23</c:v>
                </c:pt>
                <c:pt idx="776">
                  <c:v>23</c:v>
                </c:pt>
                <c:pt idx="777">
                  <c:v>23</c:v>
                </c:pt>
                <c:pt idx="778">
                  <c:v>24</c:v>
                </c:pt>
                <c:pt idx="779">
                  <c:v>31</c:v>
                </c:pt>
                <c:pt idx="780">
                  <c:v>26</c:v>
                </c:pt>
                <c:pt idx="781">
                  <c:v>23</c:v>
                </c:pt>
                <c:pt idx="782">
                  <c:v>22</c:v>
                </c:pt>
                <c:pt idx="783">
                  <c:v>19</c:v>
                </c:pt>
                <c:pt idx="784">
                  <c:v>19</c:v>
                </c:pt>
                <c:pt idx="785">
                  <c:v>24</c:v>
                </c:pt>
                <c:pt idx="786">
                  <c:v>28</c:v>
                </c:pt>
                <c:pt idx="787">
                  <c:v>31</c:v>
                </c:pt>
                <c:pt idx="788">
                  <c:v>31</c:v>
                </c:pt>
                <c:pt idx="789">
                  <c:v>31</c:v>
                </c:pt>
                <c:pt idx="790">
                  <c:v>23</c:v>
                </c:pt>
                <c:pt idx="791">
                  <c:v>23</c:v>
                </c:pt>
                <c:pt idx="792">
                  <c:v>22</c:v>
                </c:pt>
                <c:pt idx="793">
                  <c:v>18</c:v>
                </c:pt>
                <c:pt idx="794">
                  <c:v>18</c:v>
                </c:pt>
                <c:pt idx="795">
                  <c:v>18</c:v>
                </c:pt>
                <c:pt idx="796">
                  <c:v>17</c:v>
                </c:pt>
                <c:pt idx="797">
                  <c:v>18</c:v>
                </c:pt>
                <c:pt idx="798">
                  <c:v>17</c:v>
                </c:pt>
                <c:pt idx="799">
                  <c:v>21</c:v>
                </c:pt>
                <c:pt idx="800">
                  <c:v>24</c:v>
                </c:pt>
                <c:pt idx="801">
                  <c:v>23</c:v>
                </c:pt>
                <c:pt idx="802">
                  <c:v>25</c:v>
                </c:pt>
                <c:pt idx="803">
                  <c:v>26</c:v>
                </c:pt>
                <c:pt idx="804">
                  <c:v>30</c:v>
                </c:pt>
                <c:pt idx="805">
                  <c:v>27</c:v>
                </c:pt>
                <c:pt idx="806">
                  <c:v>26</c:v>
                </c:pt>
                <c:pt idx="807">
                  <c:v>24</c:v>
                </c:pt>
                <c:pt idx="808">
                  <c:v>25</c:v>
                </c:pt>
                <c:pt idx="809">
                  <c:v>31</c:v>
                </c:pt>
                <c:pt idx="810">
                  <c:v>25</c:v>
                </c:pt>
                <c:pt idx="811">
                  <c:v>29</c:v>
                </c:pt>
                <c:pt idx="812">
                  <c:v>30</c:v>
                </c:pt>
                <c:pt idx="813">
                  <c:v>31</c:v>
                </c:pt>
                <c:pt idx="814">
                  <c:v>27</c:v>
                </c:pt>
                <c:pt idx="815">
                  <c:v>29</c:v>
                </c:pt>
                <c:pt idx="816">
                  <c:v>31</c:v>
                </c:pt>
                <c:pt idx="817">
                  <c:v>29</c:v>
                </c:pt>
                <c:pt idx="818">
                  <c:v>29</c:v>
                </c:pt>
                <c:pt idx="819">
                  <c:v>30</c:v>
                </c:pt>
                <c:pt idx="820">
                  <c:v>30</c:v>
                </c:pt>
                <c:pt idx="821">
                  <c:v>27</c:v>
                </c:pt>
                <c:pt idx="822">
                  <c:v>23</c:v>
                </c:pt>
                <c:pt idx="823">
                  <c:v>21</c:v>
                </c:pt>
                <c:pt idx="824">
                  <c:v>21</c:v>
                </c:pt>
                <c:pt idx="825">
                  <c:v>21</c:v>
                </c:pt>
                <c:pt idx="826">
                  <c:v>26</c:v>
                </c:pt>
                <c:pt idx="827">
                  <c:v>24</c:v>
                </c:pt>
                <c:pt idx="828">
                  <c:v>27</c:v>
                </c:pt>
                <c:pt idx="829">
                  <c:v>24</c:v>
                </c:pt>
                <c:pt idx="830">
                  <c:v>28</c:v>
                </c:pt>
                <c:pt idx="831">
                  <c:v>27</c:v>
                </c:pt>
                <c:pt idx="832">
                  <c:v>30</c:v>
                </c:pt>
                <c:pt idx="833">
                  <c:v>30</c:v>
                </c:pt>
                <c:pt idx="834">
                  <c:v>29</c:v>
                </c:pt>
                <c:pt idx="835">
                  <c:v>30</c:v>
                </c:pt>
                <c:pt idx="836">
                  <c:v>30</c:v>
                </c:pt>
                <c:pt idx="837">
                  <c:v>30</c:v>
                </c:pt>
                <c:pt idx="838">
                  <c:v>24</c:v>
                </c:pt>
                <c:pt idx="839">
                  <c:v>26</c:v>
                </c:pt>
                <c:pt idx="840">
                  <c:v>24</c:v>
                </c:pt>
                <c:pt idx="841">
                  <c:v>21</c:v>
                </c:pt>
                <c:pt idx="842">
                  <c:v>21</c:v>
                </c:pt>
                <c:pt idx="843">
                  <c:v>22</c:v>
                </c:pt>
                <c:pt idx="844">
                  <c:v>21</c:v>
                </c:pt>
                <c:pt idx="845">
                  <c:v>22</c:v>
                </c:pt>
                <c:pt idx="846">
                  <c:v>21</c:v>
                </c:pt>
                <c:pt idx="847">
                  <c:v>22</c:v>
                </c:pt>
                <c:pt idx="848">
                  <c:v>23</c:v>
                </c:pt>
                <c:pt idx="849">
                  <c:v>24</c:v>
                </c:pt>
                <c:pt idx="850">
                  <c:v>25</c:v>
                </c:pt>
                <c:pt idx="851">
                  <c:v>28</c:v>
                </c:pt>
                <c:pt idx="852">
                  <c:v>25</c:v>
                </c:pt>
                <c:pt idx="853">
                  <c:v>30</c:v>
                </c:pt>
                <c:pt idx="854">
                  <c:v>24</c:v>
                </c:pt>
                <c:pt idx="855">
                  <c:v>23</c:v>
                </c:pt>
                <c:pt idx="856">
                  <c:v>20</c:v>
                </c:pt>
                <c:pt idx="857">
                  <c:v>26</c:v>
                </c:pt>
                <c:pt idx="858">
                  <c:v>24</c:v>
                </c:pt>
                <c:pt idx="859">
                  <c:v>26</c:v>
                </c:pt>
                <c:pt idx="860">
                  <c:v>27</c:v>
                </c:pt>
                <c:pt idx="861">
                  <c:v>23</c:v>
                </c:pt>
                <c:pt idx="862">
                  <c:v>17</c:v>
                </c:pt>
                <c:pt idx="863">
                  <c:v>16</c:v>
                </c:pt>
                <c:pt idx="864">
                  <c:v>18</c:v>
                </c:pt>
                <c:pt idx="865">
                  <c:v>15</c:v>
                </c:pt>
                <c:pt idx="866">
                  <c:v>15</c:v>
                </c:pt>
                <c:pt idx="867">
                  <c:v>14</c:v>
                </c:pt>
                <c:pt idx="868">
                  <c:v>16</c:v>
                </c:pt>
                <c:pt idx="869">
                  <c:v>18</c:v>
                </c:pt>
                <c:pt idx="870">
                  <c:v>17</c:v>
                </c:pt>
                <c:pt idx="871">
                  <c:v>22</c:v>
                </c:pt>
                <c:pt idx="872">
                  <c:v>20</c:v>
                </c:pt>
                <c:pt idx="873">
                  <c:v>21</c:v>
                </c:pt>
                <c:pt idx="874">
                  <c:v>16</c:v>
                </c:pt>
                <c:pt idx="875">
                  <c:v>18</c:v>
                </c:pt>
                <c:pt idx="876">
                  <c:v>18</c:v>
                </c:pt>
                <c:pt idx="877">
                  <c:v>12</c:v>
                </c:pt>
                <c:pt idx="878">
                  <c:v>11</c:v>
                </c:pt>
                <c:pt idx="879">
                  <c:v>9</c:v>
                </c:pt>
                <c:pt idx="880">
                  <c:v>8</c:v>
                </c:pt>
                <c:pt idx="881">
                  <c:v>8</c:v>
                </c:pt>
                <c:pt idx="882">
                  <c:v>6</c:v>
                </c:pt>
                <c:pt idx="883">
                  <c:v>7</c:v>
                </c:pt>
                <c:pt idx="884">
                  <c:v>9</c:v>
                </c:pt>
                <c:pt idx="885">
                  <c:v>8</c:v>
                </c:pt>
                <c:pt idx="886">
                  <c:v>9</c:v>
                </c:pt>
                <c:pt idx="887">
                  <c:v>6</c:v>
                </c:pt>
                <c:pt idx="888">
                  <c:v>6</c:v>
                </c:pt>
                <c:pt idx="889">
                  <c:v>6</c:v>
                </c:pt>
                <c:pt idx="890">
                  <c:v>6</c:v>
                </c:pt>
                <c:pt idx="891">
                  <c:v>6</c:v>
                </c:pt>
                <c:pt idx="892">
                  <c:v>8</c:v>
                </c:pt>
                <c:pt idx="893">
                  <c:v>8</c:v>
                </c:pt>
                <c:pt idx="894">
                  <c:v>8</c:v>
                </c:pt>
                <c:pt idx="895">
                  <c:v>12</c:v>
                </c:pt>
                <c:pt idx="896">
                  <c:v>12</c:v>
                </c:pt>
                <c:pt idx="897">
                  <c:v>12</c:v>
                </c:pt>
                <c:pt idx="898">
                  <c:v>10</c:v>
                </c:pt>
                <c:pt idx="899">
                  <c:v>6</c:v>
                </c:pt>
                <c:pt idx="900">
                  <c:v>6</c:v>
                </c:pt>
                <c:pt idx="901">
                  <c:v>6</c:v>
                </c:pt>
                <c:pt idx="902">
                  <c:v>7</c:v>
                </c:pt>
                <c:pt idx="903">
                  <c:v>8</c:v>
                </c:pt>
                <c:pt idx="904">
                  <c:v>9</c:v>
                </c:pt>
                <c:pt idx="905">
                  <c:v>8</c:v>
                </c:pt>
                <c:pt idx="906">
                  <c:v>8</c:v>
                </c:pt>
                <c:pt idx="907">
                  <c:v>7</c:v>
                </c:pt>
                <c:pt idx="908">
                  <c:v>8</c:v>
                </c:pt>
                <c:pt idx="909">
                  <c:v>9</c:v>
                </c:pt>
                <c:pt idx="910">
                  <c:v>8</c:v>
                </c:pt>
                <c:pt idx="911">
                  <c:v>9</c:v>
                </c:pt>
                <c:pt idx="912">
                  <c:v>11</c:v>
                </c:pt>
                <c:pt idx="913">
                  <c:v>13</c:v>
                </c:pt>
                <c:pt idx="914">
                  <c:v>12</c:v>
                </c:pt>
                <c:pt idx="915">
                  <c:v>9</c:v>
                </c:pt>
                <c:pt idx="916">
                  <c:v>5</c:v>
                </c:pt>
                <c:pt idx="917">
                  <c:v>6</c:v>
                </c:pt>
                <c:pt idx="918">
                  <c:v>6</c:v>
                </c:pt>
                <c:pt idx="919">
                  <c:v>9</c:v>
                </c:pt>
                <c:pt idx="920">
                  <c:v>9</c:v>
                </c:pt>
                <c:pt idx="921">
                  <c:v>13</c:v>
                </c:pt>
                <c:pt idx="922">
                  <c:v>10</c:v>
                </c:pt>
                <c:pt idx="923">
                  <c:v>7</c:v>
                </c:pt>
                <c:pt idx="924">
                  <c:v>15</c:v>
                </c:pt>
                <c:pt idx="925">
                  <c:v>16</c:v>
                </c:pt>
                <c:pt idx="926">
                  <c:v>14</c:v>
                </c:pt>
                <c:pt idx="927">
                  <c:v>14</c:v>
                </c:pt>
                <c:pt idx="928">
                  <c:v>13</c:v>
                </c:pt>
                <c:pt idx="929">
                  <c:v>6</c:v>
                </c:pt>
                <c:pt idx="930">
                  <c:v>8</c:v>
                </c:pt>
                <c:pt idx="931">
                  <c:v>7</c:v>
                </c:pt>
                <c:pt idx="932">
                  <c:v>10</c:v>
                </c:pt>
                <c:pt idx="933">
                  <c:v>12</c:v>
                </c:pt>
                <c:pt idx="934">
                  <c:v>13</c:v>
                </c:pt>
                <c:pt idx="935">
                  <c:v>14</c:v>
                </c:pt>
                <c:pt idx="936">
                  <c:v>16</c:v>
                </c:pt>
                <c:pt idx="937">
                  <c:v>16</c:v>
                </c:pt>
                <c:pt idx="938">
                  <c:v>21</c:v>
                </c:pt>
                <c:pt idx="939">
                  <c:v>20</c:v>
                </c:pt>
                <c:pt idx="940">
                  <c:v>20</c:v>
                </c:pt>
                <c:pt idx="941">
                  <c:v>19</c:v>
                </c:pt>
                <c:pt idx="942">
                  <c:v>23</c:v>
                </c:pt>
                <c:pt idx="943">
                  <c:v>22</c:v>
                </c:pt>
                <c:pt idx="944">
                  <c:v>18</c:v>
                </c:pt>
                <c:pt idx="945">
                  <c:v>18</c:v>
                </c:pt>
                <c:pt idx="946">
                  <c:v>15</c:v>
                </c:pt>
                <c:pt idx="947">
                  <c:v>8</c:v>
                </c:pt>
                <c:pt idx="948">
                  <c:v>13</c:v>
                </c:pt>
                <c:pt idx="949">
                  <c:v>16</c:v>
                </c:pt>
                <c:pt idx="950">
                  <c:v>18</c:v>
                </c:pt>
                <c:pt idx="951">
                  <c:v>16</c:v>
                </c:pt>
                <c:pt idx="952">
                  <c:v>25</c:v>
                </c:pt>
                <c:pt idx="953">
                  <c:v>22</c:v>
                </c:pt>
                <c:pt idx="954">
                  <c:v>25</c:v>
                </c:pt>
                <c:pt idx="955">
                  <c:v>29</c:v>
                </c:pt>
                <c:pt idx="956">
                  <c:v>29</c:v>
                </c:pt>
                <c:pt idx="957">
                  <c:v>24</c:v>
                </c:pt>
                <c:pt idx="958">
                  <c:v>9</c:v>
                </c:pt>
                <c:pt idx="959">
                  <c:v>11</c:v>
                </c:pt>
                <c:pt idx="960">
                  <c:v>12</c:v>
                </c:pt>
                <c:pt idx="961">
                  <c:v>15</c:v>
                </c:pt>
                <c:pt idx="962">
                  <c:v>25</c:v>
                </c:pt>
                <c:pt idx="963">
                  <c:v>25</c:v>
                </c:pt>
                <c:pt idx="964">
                  <c:v>26</c:v>
                </c:pt>
                <c:pt idx="965">
                  <c:v>27</c:v>
                </c:pt>
                <c:pt idx="966">
                  <c:v>25</c:v>
                </c:pt>
                <c:pt idx="967">
                  <c:v>26</c:v>
                </c:pt>
                <c:pt idx="968">
                  <c:v>23</c:v>
                </c:pt>
                <c:pt idx="969">
                  <c:v>28</c:v>
                </c:pt>
                <c:pt idx="970">
                  <c:v>30</c:v>
                </c:pt>
                <c:pt idx="971">
                  <c:v>30</c:v>
                </c:pt>
                <c:pt idx="972">
                  <c:v>31</c:v>
                </c:pt>
                <c:pt idx="973">
                  <c:v>32</c:v>
                </c:pt>
                <c:pt idx="974">
                  <c:v>29</c:v>
                </c:pt>
                <c:pt idx="975">
                  <c:v>30</c:v>
                </c:pt>
                <c:pt idx="976">
                  <c:v>29</c:v>
                </c:pt>
                <c:pt idx="977">
                  <c:v>28</c:v>
                </c:pt>
                <c:pt idx="978">
                  <c:v>31</c:v>
                </c:pt>
                <c:pt idx="979">
                  <c:v>31</c:v>
                </c:pt>
                <c:pt idx="980">
                  <c:v>33</c:v>
                </c:pt>
                <c:pt idx="981">
                  <c:v>32</c:v>
                </c:pt>
                <c:pt idx="982">
                  <c:v>32</c:v>
                </c:pt>
                <c:pt idx="983">
                  <c:v>31</c:v>
                </c:pt>
                <c:pt idx="984">
                  <c:v>31</c:v>
                </c:pt>
                <c:pt idx="985">
                  <c:v>26</c:v>
                </c:pt>
                <c:pt idx="986">
                  <c:v>30</c:v>
                </c:pt>
                <c:pt idx="987">
                  <c:v>29</c:v>
                </c:pt>
                <c:pt idx="988">
                  <c:v>30</c:v>
                </c:pt>
                <c:pt idx="989">
                  <c:v>25</c:v>
                </c:pt>
                <c:pt idx="990">
                  <c:v>25</c:v>
                </c:pt>
                <c:pt idx="991">
                  <c:v>24</c:v>
                </c:pt>
                <c:pt idx="992">
                  <c:v>22</c:v>
                </c:pt>
                <c:pt idx="993">
                  <c:v>21</c:v>
                </c:pt>
                <c:pt idx="994">
                  <c:v>22</c:v>
                </c:pt>
                <c:pt idx="995">
                  <c:v>25</c:v>
                </c:pt>
                <c:pt idx="996">
                  <c:v>31</c:v>
                </c:pt>
                <c:pt idx="997">
                  <c:v>29</c:v>
                </c:pt>
                <c:pt idx="998">
                  <c:v>29</c:v>
                </c:pt>
                <c:pt idx="999">
                  <c:v>29</c:v>
                </c:pt>
                <c:pt idx="1000">
                  <c:v>29</c:v>
                </c:pt>
                <c:pt idx="1001">
                  <c:v>20</c:v>
                </c:pt>
                <c:pt idx="1002">
                  <c:v>18</c:v>
                </c:pt>
                <c:pt idx="1003">
                  <c:v>16</c:v>
                </c:pt>
                <c:pt idx="1004">
                  <c:v>21</c:v>
                </c:pt>
                <c:pt idx="1005">
                  <c:v>19</c:v>
                </c:pt>
                <c:pt idx="1006">
                  <c:v>16</c:v>
                </c:pt>
                <c:pt idx="1007">
                  <c:v>21</c:v>
                </c:pt>
                <c:pt idx="1008">
                  <c:v>18</c:v>
                </c:pt>
                <c:pt idx="1009">
                  <c:v>23</c:v>
                </c:pt>
                <c:pt idx="1010">
                  <c:v>19</c:v>
                </c:pt>
                <c:pt idx="1011">
                  <c:v>17</c:v>
                </c:pt>
                <c:pt idx="1012">
                  <c:v>25</c:v>
                </c:pt>
                <c:pt idx="1013">
                  <c:v>25</c:v>
                </c:pt>
                <c:pt idx="1014">
                  <c:v>23</c:v>
                </c:pt>
                <c:pt idx="1015">
                  <c:v>22</c:v>
                </c:pt>
                <c:pt idx="1016">
                  <c:v>24</c:v>
                </c:pt>
                <c:pt idx="1017">
                  <c:v>17</c:v>
                </c:pt>
                <c:pt idx="1018">
                  <c:v>19</c:v>
                </c:pt>
                <c:pt idx="1019">
                  <c:v>19</c:v>
                </c:pt>
                <c:pt idx="1020">
                  <c:v>16</c:v>
                </c:pt>
                <c:pt idx="1021">
                  <c:v>17</c:v>
                </c:pt>
                <c:pt idx="1022">
                  <c:v>26</c:v>
                </c:pt>
                <c:pt idx="1023">
                  <c:v>24</c:v>
                </c:pt>
                <c:pt idx="1024">
                  <c:v>21</c:v>
                </c:pt>
                <c:pt idx="1025">
                  <c:v>11</c:v>
                </c:pt>
                <c:pt idx="1026">
                  <c:v>10</c:v>
                </c:pt>
                <c:pt idx="1027">
                  <c:v>9</c:v>
                </c:pt>
                <c:pt idx="1028">
                  <c:v>6</c:v>
                </c:pt>
                <c:pt idx="1029">
                  <c:v>6</c:v>
                </c:pt>
                <c:pt idx="1030">
                  <c:v>13</c:v>
                </c:pt>
                <c:pt idx="1031">
                  <c:v>19</c:v>
                </c:pt>
                <c:pt idx="1032">
                  <c:v>20</c:v>
                </c:pt>
                <c:pt idx="1033">
                  <c:v>20</c:v>
                </c:pt>
                <c:pt idx="1034">
                  <c:v>20</c:v>
                </c:pt>
                <c:pt idx="1035">
                  <c:v>20</c:v>
                </c:pt>
                <c:pt idx="1036">
                  <c:v>18</c:v>
                </c:pt>
                <c:pt idx="1037">
                  <c:v>19</c:v>
                </c:pt>
                <c:pt idx="1038">
                  <c:v>20</c:v>
                </c:pt>
                <c:pt idx="1039">
                  <c:v>26</c:v>
                </c:pt>
                <c:pt idx="1040">
                  <c:v>22</c:v>
                </c:pt>
                <c:pt idx="1041">
                  <c:v>24</c:v>
                </c:pt>
                <c:pt idx="1042">
                  <c:v>23</c:v>
                </c:pt>
                <c:pt idx="1043">
                  <c:v>20</c:v>
                </c:pt>
                <c:pt idx="1044">
                  <c:v>14</c:v>
                </c:pt>
                <c:pt idx="1045">
                  <c:v>14</c:v>
                </c:pt>
                <c:pt idx="1046">
                  <c:v>15</c:v>
                </c:pt>
                <c:pt idx="1047">
                  <c:v>14</c:v>
                </c:pt>
                <c:pt idx="1048">
                  <c:v>14</c:v>
                </c:pt>
                <c:pt idx="1049">
                  <c:v>17</c:v>
                </c:pt>
                <c:pt idx="1050">
                  <c:v>17</c:v>
                </c:pt>
                <c:pt idx="1051">
                  <c:v>18</c:v>
                </c:pt>
                <c:pt idx="1052">
                  <c:v>21</c:v>
                </c:pt>
                <c:pt idx="1053">
                  <c:v>16</c:v>
                </c:pt>
                <c:pt idx="1054">
                  <c:v>15</c:v>
                </c:pt>
                <c:pt idx="1055">
                  <c:v>13</c:v>
                </c:pt>
                <c:pt idx="1056">
                  <c:v>12</c:v>
                </c:pt>
                <c:pt idx="1057">
                  <c:v>13</c:v>
                </c:pt>
                <c:pt idx="1058">
                  <c:v>13</c:v>
                </c:pt>
                <c:pt idx="1059">
                  <c:v>8</c:v>
                </c:pt>
                <c:pt idx="1060">
                  <c:v>9</c:v>
                </c:pt>
                <c:pt idx="1061">
                  <c:v>9</c:v>
                </c:pt>
                <c:pt idx="1062">
                  <c:v>12</c:v>
                </c:pt>
                <c:pt idx="1063">
                  <c:v>10</c:v>
                </c:pt>
                <c:pt idx="1064">
                  <c:v>7</c:v>
                </c:pt>
                <c:pt idx="1065">
                  <c:v>11</c:v>
                </c:pt>
                <c:pt idx="1066">
                  <c:v>14</c:v>
                </c:pt>
                <c:pt idx="1067">
                  <c:v>14</c:v>
                </c:pt>
                <c:pt idx="1068">
                  <c:v>15</c:v>
                </c:pt>
                <c:pt idx="1069">
                  <c:v>17</c:v>
                </c:pt>
                <c:pt idx="1070">
                  <c:v>21</c:v>
                </c:pt>
                <c:pt idx="1071">
                  <c:v>18</c:v>
                </c:pt>
                <c:pt idx="1072">
                  <c:v>17</c:v>
                </c:pt>
                <c:pt idx="1073">
                  <c:v>17</c:v>
                </c:pt>
                <c:pt idx="1074">
                  <c:v>22</c:v>
                </c:pt>
                <c:pt idx="1075">
                  <c:v>6</c:v>
                </c:pt>
                <c:pt idx="1076">
                  <c:v>7</c:v>
                </c:pt>
                <c:pt idx="1077">
                  <c:v>7</c:v>
                </c:pt>
                <c:pt idx="1078">
                  <c:v>9</c:v>
                </c:pt>
                <c:pt idx="1079">
                  <c:v>23</c:v>
                </c:pt>
                <c:pt idx="1080">
                  <c:v>24</c:v>
                </c:pt>
                <c:pt idx="1081">
                  <c:v>24</c:v>
                </c:pt>
                <c:pt idx="1082">
                  <c:v>23</c:v>
                </c:pt>
                <c:pt idx="1083">
                  <c:v>25</c:v>
                </c:pt>
                <c:pt idx="1084">
                  <c:v>15</c:v>
                </c:pt>
                <c:pt idx="1085">
                  <c:v>17</c:v>
                </c:pt>
                <c:pt idx="1086">
                  <c:v>22</c:v>
                </c:pt>
                <c:pt idx="1087">
                  <c:v>22</c:v>
                </c:pt>
                <c:pt idx="1088">
                  <c:v>18</c:v>
                </c:pt>
                <c:pt idx="1089">
                  <c:v>26</c:v>
                </c:pt>
                <c:pt idx="1090">
                  <c:v>23</c:v>
                </c:pt>
                <c:pt idx="1091">
                  <c:v>22</c:v>
                </c:pt>
                <c:pt idx="1092">
                  <c:v>20</c:v>
                </c:pt>
                <c:pt idx="1093">
                  <c:v>17</c:v>
                </c:pt>
                <c:pt idx="1094">
                  <c:v>23</c:v>
                </c:pt>
                <c:pt idx="1095">
                  <c:v>29</c:v>
                </c:pt>
                <c:pt idx="1096">
                  <c:v>29</c:v>
                </c:pt>
                <c:pt idx="1097">
                  <c:v>30</c:v>
                </c:pt>
                <c:pt idx="1098">
                  <c:v>31</c:v>
                </c:pt>
                <c:pt idx="1099">
                  <c:v>29</c:v>
                </c:pt>
                <c:pt idx="1100">
                  <c:v>26</c:v>
                </c:pt>
                <c:pt idx="1101">
                  <c:v>26</c:v>
                </c:pt>
                <c:pt idx="1102">
                  <c:v>26</c:v>
                </c:pt>
                <c:pt idx="1103">
                  <c:v>26</c:v>
                </c:pt>
                <c:pt idx="1104">
                  <c:v>27</c:v>
                </c:pt>
                <c:pt idx="1105">
                  <c:v>27</c:v>
                </c:pt>
                <c:pt idx="1106">
                  <c:v>29</c:v>
                </c:pt>
                <c:pt idx="1107">
                  <c:v>29</c:v>
                </c:pt>
                <c:pt idx="1108">
                  <c:v>26</c:v>
                </c:pt>
                <c:pt idx="1109">
                  <c:v>26</c:v>
                </c:pt>
                <c:pt idx="1110">
                  <c:v>23</c:v>
                </c:pt>
                <c:pt idx="1111">
                  <c:v>19</c:v>
                </c:pt>
                <c:pt idx="1112">
                  <c:v>20</c:v>
                </c:pt>
                <c:pt idx="1113">
                  <c:v>19</c:v>
                </c:pt>
                <c:pt idx="1114">
                  <c:v>20</c:v>
                </c:pt>
                <c:pt idx="1115">
                  <c:v>17</c:v>
                </c:pt>
                <c:pt idx="1116">
                  <c:v>16</c:v>
                </c:pt>
                <c:pt idx="1117">
                  <c:v>16</c:v>
                </c:pt>
                <c:pt idx="1118">
                  <c:v>24</c:v>
                </c:pt>
                <c:pt idx="1119">
                  <c:v>24</c:v>
                </c:pt>
                <c:pt idx="1120">
                  <c:v>24</c:v>
                </c:pt>
                <c:pt idx="1121">
                  <c:v>26</c:v>
                </c:pt>
                <c:pt idx="1122">
                  <c:v>26</c:v>
                </c:pt>
                <c:pt idx="1123">
                  <c:v>23</c:v>
                </c:pt>
                <c:pt idx="1124">
                  <c:v>25</c:v>
                </c:pt>
                <c:pt idx="1125">
                  <c:v>26</c:v>
                </c:pt>
                <c:pt idx="1126">
                  <c:v>25</c:v>
                </c:pt>
                <c:pt idx="1127">
                  <c:v>25</c:v>
                </c:pt>
                <c:pt idx="1128">
                  <c:v>20</c:v>
                </c:pt>
                <c:pt idx="1129">
                  <c:v>19</c:v>
                </c:pt>
                <c:pt idx="1130">
                  <c:v>21</c:v>
                </c:pt>
                <c:pt idx="1131">
                  <c:v>20</c:v>
                </c:pt>
                <c:pt idx="1132">
                  <c:v>20</c:v>
                </c:pt>
                <c:pt idx="1133">
                  <c:v>25</c:v>
                </c:pt>
                <c:pt idx="1134">
                  <c:v>19</c:v>
                </c:pt>
                <c:pt idx="1135">
                  <c:v>18</c:v>
                </c:pt>
                <c:pt idx="1136">
                  <c:v>23</c:v>
                </c:pt>
                <c:pt idx="1137">
                  <c:v>23</c:v>
                </c:pt>
                <c:pt idx="1138">
                  <c:v>23</c:v>
                </c:pt>
                <c:pt idx="1139">
                  <c:v>22</c:v>
                </c:pt>
                <c:pt idx="1140">
                  <c:v>23</c:v>
                </c:pt>
                <c:pt idx="1141">
                  <c:v>26</c:v>
                </c:pt>
                <c:pt idx="1142">
                  <c:v>27</c:v>
                </c:pt>
                <c:pt idx="1143">
                  <c:v>25</c:v>
                </c:pt>
                <c:pt idx="1144">
                  <c:v>25</c:v>
                </c:pt>
                <c:pt idx="1145">
                  <c:v>22</c:v>
                </c:pt>
                <c:pt idx="1146">
                  <c:v>20</c:v>
                </c:pt>
                <c:pt idx="1147">
                  <c:v>23</c:v>
                </c:pt>
                <c:pt idx="1148">
                  <c:v>23</c:v>
                </c:pt>
                <c:pt idx="1149">
                  <c:v>22</c:v>
                </c:pt>
                <c:pt idx="1150">
                  <c:v>20</c:v>
                </c:pt>
                <c:pt idx="1151">
                  <c:v>22</c:v>
                </c:pt>
                <c:pt idx="1152">
                  <c:v>24</c:v>
                </c:pt>
                <c:pt idx="1153">
                  <c:v>27</c:v>
                </c:pt>
                <c:pt idx="1154">
                  <c:v>26</c:v>
                </c:pt>
                <c:pt idx="1155">
                  <c:v>26</c:v>
                </c:pt>
                <c:pt idx="1156">
                  <c:v>27</c:v>
                </c:pt>
                <c:pt idx="1157">
                  <c:v>28</c:v>
                </c:pt>
                <c:pt idx="1158">
                  <c:v>21</c:v>
                </c:pt>
                <c:pt idx="1159">
                  <c:v>24</c:v>
                </c:pt>
                <c:pt idx="1160">
                  <c:v>23</c:v>
                </c:pt>
                <c:pt idx="1161">
                  <c:v>25</c:v>
                </c:pt>
                <c:pt idx="1162">
                  <c:v>21</c:v>
                </c:pt>
                <c:pt idx="1163">
                  <c:v>28</c:v>
                </c:pt>
                <c:pt idx="1164">
                  <c:v>25</c:v>
                </c:pt>
                <c:pt idx="1165">
                  <c:v>21</c:v>
                </c:pt>
                <c:pt idx="1166">
                  <c:v>21</c:v>
                </c:pt>
                <c:pt idx="1167">
                  <c:v>18</c:v>
                </c:pt>
                <c:pt idx="1168">
                  <c:v>23</c:v>
                </c:pt>
                <c:pt idx="1169">
                  <c:v>22</c:v>
                </c:pt>
                <c:pt idx="1170">
                  <c:v>21</c:v>
                </c:pt>
                <c:pt idx="1171">
                  <c:v>23</c:v>
                </c:pt>
                <c:pt idx="1172">
                  <c:v>23</c:v>
                </c:pt>
                <c:pt idx="1173">
                  <c:v>21</c:v>
                </c:pt>
                <c:pt idx="1174">
                  <c:v>21</c:v>
                </c:pt>
                <c:pt idx="1175">
                  <c:v>23</c:v>
                </c:pt>
                <c:pt idx="1176">
                  <c:v>24</c:v>
                </c:pt>
                <c:pt idx="1177">
                  <c:v>24</c:v>
                </c:pt>
                <c:pt idx="1178">
                  <c:v>22</c:v>
                </c:pt>
                <c:pt idx="1179">
                  <c:v>23</c:v>
                </c:pt>
                <c:pt idx="1180">
                  <c:v>23</c:v>
                </c:pt>
                <c:pt idx="1181">
                  <c:v>24</c:v>
                </c:pt>
                <c:pt idx="1182">
                  <c:v>23</c:v>
                </c:pt>
                <c:pt idx="1183">
                  <c:v>26</c:v>
                </c:pt>
                <c:pt idx="1184">
                  <c:v>27</c:v>
                </c:pt>
                <c:pt idx="1185">
                  <c:v>26</c:v>
                </c:pt>
                <c:pt idx="1186">
                  <c:v>27</c:v>
                </c:pt>
                <c:pt idx="1187">
                  <c:v>28</c:v>
                </c:pt>
                <c:pt idx="1188">
                  <c:v>23</c:v>
                </c:pt>
                <c:pt idx="1189">
                  <c:v>21</c:v>
                </c:pt>
                <c:pt idx="1190">
                  <c:v>23</c:v>
                </c:pt>
                <c:pt idx="1191">
                  <c:v>25</c:v>
                </c:pt>
                <c:pt idx="1192">
                  <c:v>25</c:v>
                </c:pt>
                <c:pt idx="1193">
                  <c:v>27</c:v>
                </c:pt>
                <c:pt idx="1194">
                  <c:v>25</c:v>
                </c:pt>
                <c:pt idx="1195">
                  <c:v>27</c:v>
                </c:pt>
                <c:pt idx="1196">
                  <c:v>26</c:v>
                </c:pt>
                <c:pt idx="1197">
                  <c:v>19</c:v>
                </c:pt>
                <c:pt idx="1198">
                  <c:v>18</c:v>
                </c:pt>
                <c:pt idx="1199">
                  <c:v>16</c:v>
                </c:pt>
                <c:pt idx="1200">
                  <c:v>13</c:v>
                </c:pt>
                <c:pt idx="1201">
                  <c:v>13</c:v>
                </c:pt>
                <c:pt idx="1202">
                  <c:v>16</c:v>
                </c:pt>
                <c:pt idx="1203">
                  <c:v>18</c:v>
                </c:pt>
                <c:pt idx="1204">
                  <c:v>16</c:v>
                </c:pt>
                <c:pt idx="1205">
                  <c:v>14</c:v>
                </c:pt>
                <c:pt idx="1206">
                  <c:v>15</c:v>
                </c:pt>
                <c:pt idx="1207">
                  <c:v>18</c:v>
                </c:pt>
                <c:pt idx="1208">
                  <c:v>16</c:v>
                </c:pt>
                <c:pt idx="1209">
                  <c:v>22</c:v>
                </c:pt>
                <c:pt idx="1210">
                  <c:v>21</c:v>
                </c:pt>
                <c:pt idx="1211">
                  <c:v>22</c:v>
                </c:pt>
                <c:pt idx="1212">
                  <c:v>21</c:v>
                </c:pt>
                <c:pt idx="1213">
                  <c:v>22</c:v>
                </c:pt>
                <c:pt idx="1214">
                  <c:v>14</c:v>
                </c:pt>
                <c:pt idx="1215">
                  <c:v>14</c:v>
                </c:pt>
                <c:pt idx="1216">
                  <c:v>11</c:v>
                </c:pt>
                <c:pt idx="1217">
                  <c:v>9</c:v>
                </c:pt>
                <c:pt idx="1218">
                  <c:v>9</c:v>
                </c:pt>
                <c:pt idx="1219">
                  <c:v>12</c:v>
                </c:pt>
                <c:pt idx="1220">
                  <c:v>16</c:v>
                </c:pt>
                <c:pt idx="1221">
                  <c:v>22</c:v>
                </c:pt>
                <c:pt idx="1222">
                  <c:v>19</c:v>
                </c:pt>
                <c:pt idx="1223">
                  <c:v>16</c:v>
                </c:pt>
                <c:pt idx="1224">
                  <c:v>8</c:v>
                </c:pt>
                <c:pt idx="1225">
                  <c:v>6</c:v>
                </c:pt>
                <c:pt idx="1226">
                  <c:v>11</c:v>
                </c:pt>
                <c:pt idx="1227">
                  <c:v>13</c:v>
                </c:pt>
                <c:pt idx="1228">
                  <c:v>12</c:v>
                </c:pt>
                <c:pt idx="1229">
                  <c:v>10</c:v>
                </c:pt>
                <c:pt idx="1230">
                  <c:v>9</c:v>
                </c:pt>
                <c:pt idx="1231">
                  <c:v>7</c:v>
                </c:pt>
                <c:pt idx="1232">
                  <c:v>8</c:v>
                </c:pt>
                <c:pt idx="1233">
                  <c:v>8</c:v>
                </c:pt>
                <c:pt idx="1234">
                  <c:v>8</c:v>
                </c:pt>
                <c:pt idx="1235">
                  <c:v>13</c:v>
                </c:pt>
                <c:pt idx="1236">
                  <c:v>13</c:v>
                </c:pt>
                <c:pt idx="1237">
                  <c:v>16</c:v>
                </c:pt>
                <c:pt idx="1238">
                  <c:v>15</c:v>
                </c:pt>
                <c:pt idx="1239">
                  <c:v>16</c:v>
                </c:pt>
                <c:pt idx="1240">
                  <c:v>8</c:v>
                </c:pt>
                <c:pt idx="1241">
                  <c:v>6</c:v>
                </c:pt>
                <c:pt idx="1242">
                  <c:v>5</c:v>
                </c:pt>
                <c:pt idx="1243">
                  <c:v>4</c:v>
                </c:pt>
                <c:pt idx="1244">
                  <c:v>5</c:v>
                </c:pt>
                <c:pt idx="1245">
                  <c:v>5</c:v>
                </c:pt>
                <c:pt idx="1246">
                  <c:v>5</c:v>
                </c:pt>
                <c:pt idx="1247">
                  <c:v>4</c:v>
                </c:pt>
                <c:pt idx="1248">
                  <c:v>3</c:v>
                </c:pt>
                <c:pt idx="1249">
                  <c:v>3</c:v>
                </c:pt>
                <c:pt idx="1250">
                  <c:v>3</c:v>
                </c:pt>
                <c:pt idx="1251">
                  <c:v>3</c:v>
                </c:pt>
                <c:pt idx="1252">
                  <c:v>4</c:v>
                </c:pt>
                <c:pt idx="1253">
                  <c:v>6</c:v>
                </c:pt>
                <c:pt idx="1254">
                  <c:v>14</c:v>
                </c:pt>
                <c:pt idx="1255">
                  <c:v>14</c:v>
                </c:pt>
                <c:pt idx="1256">
                  <c:v>14</c:v>
                </c:pt>
                <c:pt idx="1257">
                  <c:v>14</c:v>
                </c:pt>
                <c:pt idx="1258">
                  <c:v>15</c:v>
                </c:pt>
                <c:pt idx="1259">
                  <c:v>15</c:v>
                </c:pt>
                <c:pt idx="1260">
                  <c:v>11</c:v>
                </c:pt>
                <c:pt idx="1261">
                  <c:v>7</c:v>
                </c:pt>
                <c:pt idx="1262">
                  <c:v>7</c:v>
                </c:pt>
                <c:pt idx="1263">
                  <c:v>7</c:v>
                </c:pt>
                <c:pt idx="1264">
                  <c:v>10</c:v>
                </c:pt>
                <c:pt idx="1265">
                  <c:v>10</c:v>
                </c:pt>
                <c:pt idx="1266">
                  <c:v>12</c:v>
                </c:pt>
                <c:pt idx="1267">
                  <c:v>9</c:v>
                </c:pt>
                <c:pt idx="1268">
                  <c:v>11</c:v>
                </c:pt>
                <c:pt idx="1269">
                  <c:v>16</c:v>
                </c:pt>
                <c:pt idx="1270">
                  <c:v>19</c:v>
                </c:pt>
                <c:pt idx="1271">
                  <c:v>17</c:v>
                </c:pt>
                <c:pt idx="1272">
                  <c:v>17</c:v>
                </c:pt>
                <c:pt idx="1273">
                  <c:v>15</c:v>
                </c:pt>
                <c:pt idx="1274">
                  <c:v>12</c:v>
                </c:pt>
                <c:pt idx="1275">
                  <c:v>12</c:v>
                </c:pt>
                <c:pt idx="1276">
                  <c:v>13</c:v>
                </c:pt>
                <c:pt idx="1277">
                  <c:v>16</c:v>
                </c:pt>
                <c:pt idx="1278">
                  <c:v>8</c:v>
                </c:pt>
                <c:pt idx="1279">
                  <c:v>7</c:v>
                </c:pt>
                <c:pt idx="1280">
                  <c:v>6</c:v>
                </c:pt>
                <c:pt idx="1281">
                  <c:v>7</c:v>
                </c:pt>
                <c:pt idx="1282">
                  <c:v>7</c:v>
                </c:pt>
                <c:pt idx="1283">
                  <c:v>10</c:v>
                </c:pt>
                <c:pt idx="1284">
                  <c:v>11</c:v>
                </c:pt>
                <c:pt idx="1285">
                  <c:v>12</c:v>
                </c:pt>
                <c:pt idx="1286">
                  <c:v>15</c:v>
                </c:pt>
                <c:pt idx="1287">
                  <c:v>14</c:v>
                </c:pt>
                <c:pt idx="1288">
                  <c:v>19</c:v>
                </c:pt>
                <c:pt idx="1289">
                  <c:v>18</c:v>
                </c:pt>
                <c:pt idx="1290">
                  <c:v>14</c:v>
                </c:pt>
                <c:pt idx="1291">
                  <c:v>8</c:v>
                </c:pt>
                <c:pt idx="1292">
                  <c:v>6</c:v>
                </c:pt>
                <c:pt idx="1293">
                  <c:v>8</c:v>
                </c:pt>
                <c:pt idx="1294">
                  <c:v>8</c:v>
                </c:pt>
                <c:pt idx="1295">
                  <c:v>9</c:v>
                </c:pt>
                <c:pt idx="1296">
                  <c:v>12</c:v>
                </c:pt>
                <c:pt idx="1297">
                  <c:v>11</c:v>
                </c:pt>
                <c:pt idx="1298">
                  <c:v>16</c:v>
                </c:pt>
                <c:pt idx="1299">
                  <c:v>18</c:v>
                </c:pt>
                <c:pt idx="1300">
                  <c:v>17</c:v>
                </c:pt>
                <c:pt idx="1301">
                  <c:v>20</c:v>
                </c:pt>
                <c:pt idx="1302">
                  <c:v>21</c:v>
                </c:pt>
                <c:pt idx="1303">
                  <c:v>15</c:v>
                </c:pt>
                <c:pt idx="1304">
                  <c:v>20</c:v>
                </c:pt>
                <c:pt idx="1305">
                  <c:v>20</c:v>
                </c:pt>
                <c:pt idx="1306">
                  <c:v>18</c:v>
                </c:pt>
                <c:pt idx="1307">
                  <c:v>13</c:v>
                </c:pt>
                <c:pt idx="1308">
                  <c:v>12</c:v>
                </c:pt>
                <c:pt idx="1309">
                  <c:v>11</c:v>
                </c:pt>
                <c:pt idx="1310">
                  <c:v>14</c:v>
                </c:pt>
                <c:pt idx="1311">
                  <c:v>24</c:v>
                </c:pt>
                <c:pt idx="1312">
                  <c:v>26</c:v>
                </c:pt>
                <c:pt idx="1313">
                  <c:v>29</c:v>
                </c:pt>
                <c:pt idx="1314">
                  <c:v>29</c:v>
                </c:pt>
                <c:pt idx="1315">
                  <c:v>28</c:v>
                </c:pt>
                <c:pt idx="1316">
                  <c:v>25</c:v>
                </c:pt>
                <c:pt idx="1317">
                  <c:v>19</c:v>
                </c:pt>
                <c:pt idx="1318">
                  <c:v>19</c:v>
                </c:pt>
                <c:pt idx="1319">
                  <c:v>17</c:v>
                </c:pt>
                <c:pt idx="1320">
                  <c:v>15</c:v>
                </c:pt>
                <c:pt idx="1321">
                  <c:v>19</c:v>
                </c:pt>
                <c:pt idx="1322">
                  <c:v>25</c:v>
                </c:pt>
                <c:pt idx="1323">
                  <c:v>23</c:v>
                </c:pt>
                <c:pt idx="1324">
                  <c:v>25</c:v>
                </c:pt>
                <c:pt idx="1325">
                  <c:v>24</c:v>
                </c:pt>
                <c:pt idx="1326">
                  <c:v>20</c:v>
                </c:pt>
                <c:pt idx="1327">
                  <c:v>18</c:v>
                </c:pt>
                <c:pt idx="1328">
                  <c:v>16</c:v>
                </c:pt>
                <c:pt idx="1329">
                  <c:v>10</c:v>
                </c:pt>
                <c:pt idx="1330">
                  <c:v>8</c:v>
                </c:pt>
                <c:pt idx="1331">
                  <c:v>7</c:v>
                </c:pt>
                <c:pt idx="1332">
                  <c:v>7</c:v>
                </c:pt>
                <c:pt idx="1333">
                  <c:v>7</c:v>
                </c:pt>
                <c:pt idx="1334">
                  <c:v>10</c:v>
                </c:pt>
                <c:pt idx="1335">
                  <c:v>12</c:v>
                </c:pt>
                <c:pt idx="1336">
                  <c:v>14</c:v>
                </c:pt>
                <c:pt idx="1337">
                  <c:v>14</c:v>
                </c:pt>
                <c:pt idx="1338">
                  <c:v>12</c:v>
                </c:pt>
                <c:pt idx="1339">
                  <c:v>9</c:v>
                </c:pt>
                <c:pt idx="1340">
                  <c:v>10</c:v>
                </c:pt>
                <c:pt idx="1341">
                  <c:v>9</c:v>
                </c:pt>
                <c:pt idx="1342">
                  <c:v>10</c:v>
                </c:pt>
                <c:pt idx="1343">
                  <c:v>9</c:v>
                </c:pt>
                <c:pt idx="1344">
                  <c:v>8</c:v>
                </c:pt>
                <c:pt idx="1345">
                  <c:v>7</c:v>
                </c:pt>
                <c:pt idx="1346">
                  <c:v>8</c:v>
                </c:pt>
                <c:pt idx="1347">
                  <c:v>9</c:v>
                </c:pt>
                <c:pt idx="1348">
                  <c:v>15</c:v>
                </c:pt>
                <c:pt idx="1349">
                  <c:v>18</c:v>
                </c:pt>
                <c:pt idx="1350">
                  <c:v>16</c:v>
                </c:pt>
                <c:pt idx="1351">
                  <c:v>19</c:v>
                </c:pt>
                <c:pt idx="1352">
                  <c:v>27</c:v>
                </c:pt>
                <c:pt idx="1353">
                  <c:v>26</c:v>
                </c:pt>
                <c:pt idx="1354">
                  <c:v>26</c:v>
                </c:pt>
                <c:pt idx="1355">
                  <c:v>26</c:v>
                </c:pt>
                <c:pt idx="1356">
                  <c:v>28</c:v>
                </c:pt>
                <c:pt idx="1357">
                  <c:v>25</c:v>
                </c:pt>
                <c:pt idx="1358">
                  <c:v>27</c:v>
                </c:pt>
                <c:pt idx="1359">
                  <c:v>27</c:v>
                </c:pt>
                <c:pt idx="1360">
                  <c:v>27</c:v>
                </c:pt>
                <c:pt idx="1361">
                  <c:v>28</c:v>
                </c:pt>
                <c:pt idx="1362">
                  <c:v>27</c:v>
                </c:pt>
                <c:pt idx="1363">
                  <c:v>19</c:v>
                </c:pt>
                <c:pt idx="1364">
                  <c:v>15</c:v>
                </c:pt>
                <c:pt idx="1365">
                  <c:v>14</c:v>
                </c:pt>
                <c:pt idx="1366">
                  <c:v>16</c:v>
                </c:pt>
                <c:pt idx="1367">
                  <c:v>15</c:v>
                </c:pt>
                <c:pt idx="1368">
                  <c:v>18</c:v>
                </c:pt>
                <c:pt idx="1369">
                  <c:v>17</c:v>
                </c:pt>
                <c:pt idx="1370">
                  <c:v>17</c:v>
                </c:pt>
                <c:pt idx="1371">
                  <c:v>8</c:v>
                </c:pt>
                <c:pt idx="1372">
                  <c:v>6</c:v>
                </c:pt>
                <c:pt idx="1373">
                  <c:v>7</c:v>
                </c:pt>
                <c:pt idx="1374">
                  <c:v>8</c:v>
                </c:pt>
                <c:pt idx="1375">
                  <c:v>8</c:v>
                </c:pt>
                <c:pt idx="1376">
                  <c:v>7</c:v>
                </c:pt>
                <c:pt idx="1377">
                  <c:v>5</c:v>
                </c:pt>
                <c:pt idx="1378">
                  <c:v>6</c:v>
                </c:pt>
                <c:pt idx="1379">
                  <c:v>7</c:v>
                </c:pt>
                <c:pt idx="1380">
                  <c:v>8</c:v>
                </c:pt>
                <c:pt idx="1381">
                  <c:v>7</c:v>
                </c:pt>
                <c:pt idx="1382">
                  <c:v>7</c:v>
                </c:pt>
                <c:pt idx="1383">
                  <c:v>7</c:v>
                </c:pt>
                <c:pt idx="1384">
                  <c:v>6</c:v>
                </c:pt>
                <c:pt idx="1385">
                  <c:v>7</c:v>
                </c:pt>
                <c:pt idx="1386">
                  <c:v>7</c:v>
                </c:pt>
                <c:pt idx="1387">
                  <c:v>8</c:v>
                </c:pt>
                <c:pt idx="1388">
                  <c:v>6</c:v>
                </c:pt>
                <c:pt idx="1389">
                  <c:v>6</c:v>
                </c:pt>
                <c:pt idx="1390">
                  <c:v>11</c:v>
                </c:pt>
                <c:pt idx="1391">
                  <c:v>11</c:v>
                </c:pt>
                <c:pt idx="1392">
                  <c:v>14</c:v>
                </c:pt>
                <c:pt idx="1393">
                  <c:v>19</c:v>
                </c:pt>
                <c:pt idx="1394">
                  <c:v>32</c:v>
                </c:pt>
                <c:pt idx="1395">
                  <c:v>32</c:v>
                </c:pt>
                <c:pt idx="1396">
                  <c:v>32</c:v>
                </c:pt>
                <c:pt idx="1397">
                  <c:v>29</c:v>
                </c:pt>
                <c:pt idx="1398">
                  <c:v>25</c:v>
                </c:pt>
                <c:pt idx="1399">
                  <c:v>26</c:v>
                </c:pt>
                <c:pt idx="1400">
                  <c:v>25</c:v>
                </c:pt>
                <c:pt idx="1401">
                  <c:v>26</c:v>
                </c:pt>
                <c:pt idx="1402">
                  <c:v>29</c:v>
                </c:pt>
                <c:pt idx="1403">
                  <c:v>31</c:v>
                </c:pt>
                <c:pt idx="1404">
                  <c:v>33</c:v>
                </c:pt>
                <c:pt idx="1405">
                  <c:v>33</c:v>
                </c:pt>
                <c:pt idx="1406">
                  <c:v>32</c:v>
                </c:pt>
                <c:pt idx="1407">
                  <c:v>31</c:v>
                </c:pt>
                <c:pt idx="1408">
                  <c:v>30</c:v>
                </c:pt>
                <c:pt idx="1409">
                  <c:v>30</c:v>
                </c:pt>
                <c:pt idx="1410">
                  <c:v>29</c:v>
                </c:pt>
                <c:pt idx="1411">
                  <c:v>25</c:v>
                </c:pt>
                <c:pt idx="1412">
                  <c:v>24</c:v>
                </c:pt>
                <c:pt idx="1413">
                  <c:v>19</c:v>
                </c:pt>
                <c:pt idx="1414">
                  <c:v>17</c:v>
                </c:pt>
                <c:pt idx="1415">
                  <c:v>13</c:v>
                </c:pt>
                <c:pt idx="1416">
                  <c:v>13</c:v>
                </c:pt>
                <c:pt idx="1417">
                  <c:v>11</c:v>
                </c:pt>
                <c:pt idx="1418">
                  <c:v>12</c:v>
                </c:pt>
                <c:pt idx="1419">
                  <c:v>10</c:v>
                </c:pt>
                <c:pt idx="1420">
                  <c:v>14</c:v>
                </c:pt>
                <c:pt idx="1421">
                  <c:v>22</c:v>
                </c:pt>
                <c:pt idx="1422">
                  <c:v>19</c:v>
                </c:pt>
                <c:pt idx="1423">
                  <c:v>19</c:v>
                </c:pt>
                <c:pt idx="1424">
                  <c:v>16</c:v>
                </c:pt>
                <c:pt idx="1425">
                  <c:v>21</c:v>
                </c:pt>
                <c:pt idx="1426">
                  <c:v>22</c:v>
                </c:pt>
                <c:pt idx="1427">
                  <c:v>20</c:v>
                </c:pt>
                <c:pt idx="1428">
                  <c:v>19</c:v>
                </c:pt>
                <c:pt idx="1429">
                  <c:v>16</c:v>
                </c:pt>
                <c:pt idx="1430">
                  <c:v>15</c:v>
                </c:pt>
                <c:pt idx="1431">
                  <c:v>20</c:v>
                </c:pt>
                <c:pt idx="1432">
                  <c:v>21</c:v>
                </c:pt>
                <c:pt idx="1433">
                  <c:v>26</c:v>
                </c:pt>
                <c:pt idx="1434">
                  <c:v>27</c:v>
                </c:pt>
                <c:pt idx="1435">
                  <c:v>27</c:v>
                </c:pt>
                <c:pt idx="1436">
                  <c:v>28</c:v>
                </c:pt>
                <c:pt idx="1437">
                  <c:v>26</c:v>
                </c:pt>
                <c:pt idx="1438">
                  <c:v>21</c:v>
                </c:pt>
                <c:pt idx="1439">
                  <c:v>24</c:v>
                </c:pt>
                <c:pt idx="1440">
                  <c:v>22</c:v>
                </c:pt>
                <c:pt idx="1441">
                  <c:v>22</c:v>
                </c:pt>
                <c:pt idx="1442">
                  <c:v>26</c:v>
                </c:pt>
                <c:pt idx="1443">
                  <c:v>27</c:v>
                </c:pt>
                <c:pt idx="1444">
                  <c:v>27</c:v>
                </c:pt>
                <c:pt idx="1445">
                  <c:v>24</c:v>
                </c:pt>
                <c:pt idx="1446">
                  <c:v>24</c:v>
                </c:pt>
                <c:pt idx="1447">
                  <c:v>24</c:v>
                </c:pt>
                <c:pt idx="1448">
                  <c:v>22</c:v>
                </c:pt>
                <c:pt idx="1449">
                  <c:v>19</c:v>
                </c:pt>
                <c:pt idx="1450">
                  <c:v>21</c:v>
                </c:pt>
                <c:pt idx="1451">
                  <c:v>22</c:v>
                </c:pt>
                <c:pt idx="1452">
                  <c:v>15</c:v>
                </c:pt>
                <c:pt idx="1453">
                  <c:v>21</c:v>
                </c:pt>
                <c:pt idx="1454">
                  <c:v>20</c:v>
                </c:pt>
                <c:pt idx="1455">
                  <c:v>20</c:v>
                </c:pt>
                <c:pt idx="1456">
                  <c:v>24</c:v>
                </c:pt>
                <c:pt idx="1457">
                  <c:v>26</c:v>
                </c:pt>
                <c:pt idx="1458">
                  <c:v>23</c:v>
                </c:pt>
                <c:pt idx="1459">
                  <c:v>24</c:v>
                </c:pt>
                <c:pt idx="1460">
                  <c:v>25</c:v>
                </c:pt>
                <c:pt idx="1461">
                  <c:v>23</c:v>
                </c:pt>
                <c:pt idx="1462">
                  <c:v>24</c:v>
                </c:pt>
                <c:pt idx="1463">
                  <c:v>23</c:v>
                </c:pt>
                <c:pt idx="1464">
                  <c:v>20</c:v>
                </c:pt>
                <c:pt idx="1465">
                  <c:v>16</c:v>
                </c:pt>
                <c:pt idx="1466">
                  <c:v>15</c:v>
                </c:pt>
                <c:pt idx="1467">
                  <c:v>14</c:v>
                </c:pt>
                <c:pt idx="1468">
                  <c:v>13</c:v>
                </c:pt>
                <c:pt idx="1469">
                  <c:v>12</c:v>
                </c:pt>
                <c:pt idx="1470">
                  <c:v>12</c:v>
                </c:pt>
                <c:pt idx="1471">
                  <c:v>12</c:v>
                </c:pt>
                <c:pt idx="1472">
                  <c:v>11</c:v>
                </c:pt>
                <c:pt idx="1473">
                  <c:v>12</c:v>
                </c:pt>
                <c:pt idx="1474">
                  <c:v>10</c:v>
                </c:pt>
                <c:pt idx="1475">
                  <c:v>11</c:v>
                </c:pt>
                <c:pt idx="1476">
                  <c:v>14</c:v>
                </c:pt>
                <c:pt idx="1477">
                  <c:v>14</c:v>
                </c:pt>
                <c:pt idx="1478">
                  <c:v>14</c:v>
                </c:pt>
                <c:pt idx="1479">
                  <c:v>12</c:v>
                </c:pt>
                <c:pt idx="1480">
                  <c:v>16</c:v>
                </c:pt>
                <c:pt idx="1481">
                  <c:v>18</c:v>
                </c:pt>
                <c:pt idx="1482">
                  <c:v>18</c:v>
                </c:pt>
                <c:pt idx="1483">
                  <c:v>18</c:v>
                </c:pt>
                <c:pt idx="1484">
                  <c:v>16</c:v>
                </c:pt>
                <c:pt idx="1485">
                  <c:v>11</c:v>
                </c:pt>
                <c:pt idx="1486">
                  <c:v>10</c:v>
                </c:pt>
                <c:pt idx="1487">
                  <c:v>9</c:v>
                </c:pt>
                <c:pt idx="1488">
                  <c:v>9</c:v>
                </c:pt>
                <c:pt idx="1489">
                  <c:v>7</c:v>
                </c:pt>
                <c:pt idx="1490">
                  <c:v>9</c:v>
                </c:pt>
                <c:pt idx="1491">
                  <c:v>11</c:v>
                </c:pt>
                <c:pt idx="1492">
                  <c:v>10</c:v>
                </c:pt>
                <c:pt idx="1493">
                  <c:v>10</c:v>
                </c:pt>
                <c:pt idx="1494">
                  <c:v>10</c:v>
                </c:pt>
                <c:pt idx="1495">
                  <c:v>11</c:v>
                </c:pt>
                <c:pt idx="1496">
                  <c:v>11</c:v>
                </c:pt>
                <c:pt idx="1497">
                  <c:v>11</c:v>
                </c:pt>
                <c:pt idx="1498">
                  <c:v>11</c:v>
                </c:pt>
                <c:pt idx="1499">
                  <c:v>8</c:v>
                </c:pt>
                <c:pt idx="1500">
                  <c:v>9</c:v>
                </c:pt>
                <c:pt idx="1501">
                  <c:v>10</c:v>
                </c:pt>
                <c:pt idx="1502">
                  <c:v>8</c:v>
                </c:pt>
                <c:pt idx="1503">
                  <c:v>8</c:v>
                </c:pt>
                <c:pt idx="1504">
                  <c:v>7</c:v>
                </c:pt>
                <c:pt idx="1505">
                  <c:v>8</c:v>
                </c:pt>
                <c:pt idx="1506">
                  <c:v>8</c:v>
                </c:pt>
                <c:pt idx="1507">
                  <c:v>9</c:v>
                </c:pt>
                <c:pt idx="1508">
                  <c:v>10</c:v>
                </c:pt>
                <c:pt idx="1509">
                  <c:v>14</c:v>
                </c:pt>
                <c:pt idx="1510">
                  <c:v>12</c:v>
                </c:pt>
                <c:pt idx="1511">
                  <c:v>13</c:v>
                </c:pt>
                <c:pt idx="1512">
                  <c:v>17</c:v>
                </c:pt>
                <c:pt idx="1513">
                  <c:v>15</c:v>
                </c:pt>
                <c:pt idx="1514">
                  <c:v>17</c:v>
                </c:pt>
                <c:pt idx="1515">
                  <c:v>19</c:v>
                </c:pt>
                <c:pt idx="1516">
                  <c:v>22</c:v>
                </c:pt>
                <c:pt idx="1517">
                  <c:v>19</c:v>
                </c:pt>
                <c:pt idx="1518">
                  <c:v>23</c:v>
                </c:pt>
                <c:pt idx="1519">
                  <c:v>23</c:v>
                </c:pt>
                <c:pt idx="1520">
                  <c:v>22</c:v>
                </c:pt>
                <c:pt idx="1521">
                  <c:v>23</c:v>
                </c:pt>
                <c:pt idx="1522">
                  <c:v>22</c:v>
                </c:pt>
                <c:pt idx="1523">
                  <c:v>16</c:v>
                </c:pt>
                <c:pt idx="1524">
                  <c:v>13</c:v>
                </c:pt>
                <c:pt idx="1525">
                  <c:v>13</c:v>
                </c:pt>
                <c:pt idx="1526">
                  <c:v>14</c:v>
                </c:pt>
                <c:pt idx="1527">
                  <c:v>13</c:v>
                </c:pt>
                <c:pt idx="1528">
                  <c:v>11</c:v>
                </c:pt>
                <c:pt idx="1529">
                  <c:v>11</c:v>
                </c:pt>
                <c:pt idx="1530">
                  <c:v>9</c:v>
                </c:pt>
                <c:pt idx="1531">
                  <c:v>9</c:v>
                </c:pt>
                <c:pt idx="1532">
                  <c:v>8</c:v>
                </c:pt>
                <c:pt idx="1533">
                  <c:v>8</c:v>
                </c:pt>
                <c:pt idx="1534">
                  <c:v>8</c:v>
                </c:pt>
                <c:pt idx="1535">
                  <c:v>11</c:v>
                </c:pt>
                <c:pt idx="1536">
                  <c:v>13</c:v>
                </c:pt>
                <c:pt idx="1537">
                  <c:v>15</c:v>
                </c:pt>
                <c:pt idx="1538">
                  <c:v>13</c:v>
                </c:pt>
                <c:pt idx="1539">
                  <c:v>7</c:v>
                </c:pt>
                <c:pt idx="1540">
                  <c:v>11</c:v>
                </c:pt>
                <c:pt idx="1541">
                  <c:v>10</c:v>
                </c:pt>
                <c:pt idx="1542">
                  <c:v>5</c:v>
                </c:pt>
                <c:pt idx="1543">
                  <c:v>5</c:v>
                </c:pt>
                <c:pt idx="1544">
                  <c:v>6</c:v>
                </c:pt>
                <c:pt idx="1545">
                  <c:v>5</c:v>
                </c:pt>
                <c:pt idx="1546">
                  <c:v>6</c:v>
                </c:pt>
                <c:pt idx="1547">
                  <c:v>4</c:v>
                </c:pt>
                <c:pt idx="1548">
                  <c:v>5</c:v>
                </c:pt>
                <c:pt idx="1549">
                  <c:v>5</c:v>
                </c:pt>
                <c:pt idx="1550">
                  <c:v>8</c:v>
                </c:pt>
                <c:pt idx="1551">
                  <c:v>8</c:v>
                </c:pt>
                <c:pt idx="1552">
                  <c:v>9</c:v>
                </c:pt>
                <c:pt idx="1553">
                  <c:v>9</c:v>
                </c:pt>
                <c:pt idx="1554">
                  <c:v>12</c:v>
                </c:pt>
                <c:pt idx="1555">
                  <c:v>14</c:v>
                </c:pt>
                <c:pt idx="1556">
                  <c:v>13</c:v>
                </c:pt>
                <c:pt idx="1557">
                  <c:v>12</c:v>
                </c:pt>
                <c:pt idx="1558">
                  <c:v>11</c:v>
                </c:pt>
                <c:pt idx="1559">
                  <c:v>9</c:v>
                </c:pt>
                <c:pt idx="1560">
                  <c:v>11</c:v>
                </c:pt>
                <c:pt idx="1561">
                  <c:v>13</c:v>
                </c:pt>
                <c:pt idx="1562">
                  <c:v>15</c:v>
                </c:pt>
                <c:pt idx="1563">
                  <c:v>13</c:v>
                </c:pt>
                <c:pt idx="1564">
                  <c:v>19</c:v>
                </c:pt>
                <c:pt idx="1565">
                  <c:v>18</c:v>
                </c:pt>
                <c:pt idx="1566">
                  <c:v>20</c:v>
                </c:pt>
                <c:pt idx="1567">
                  <c:v>25</c:v>
                </c:pt>
                <c:pt idx="1568">
                  <c:v>26</c:v>
                </c:pt>
                <c:pt idx="1569">
                  <c:v>27</c:v>
                </c:pt>
                <c:pt idx="1570">
                  <c:v>29</c:v>
                </c:pt>
                <c:pt idx="1571">
                  <c:v>29</c:v>
                </c:pt>
                <c:pt idx="1572">
                  <c:v>29</c:v>
                </c:pt>
                <c:pt idx="1573">
                  <c:v>28</c:v>
                </c:pt>
                <c:pt idx="1574">
                  <c:v>25</c:v>
                </c:pt>
                <c:pt idx="1575">
                  <c:v>22</c:v>
                </c:pt>
                <c:pt idx="1576">
                  <c:v>18</c:v>
                </c:pt>
                <c:pt idx="1577">
                  <c:v>15</c:v>
                </c:pt>
                <c:pt idx="1578">
                  <c:v>16</c:v>
                </c:pt>
                <c:pt idx="1579">
                  <c:v>16</c:v>
                </c:pt>
                <c:pt idx="1580">
                  <c:v>14</c:v>
                </c:pt>
                <c:pt idx="1581">
                  <c:v>13</c:v>
                </c:pt>
                <c:pt idx="1582">
                  <c:v>13</c:v>
                </c:pt>
                <c:pt idx="1583">
                  <c:v>12</c:v>
                </c:pt>
                <c:pt idx="1584">
                  <c:v>15</c:v>
                </c:pt>
                <c:pt idx="1585">
                  <c:v>17</c:v>
                </c:pt>
                <c:pt idx="1586">
                  <c:v>19</c:v>
                </c:pt>
                <c:pt idx="1587">
                  <c:v>22</c:v>
                </c:pt>
                <c:pt idx="1588">
                  <c:v>24</c:v>
                </c:pt>
                <c:pt idx="1589">
                  <c:v>26</c:v>
                </c:pt>
                <c:pt idx="1590">
                  <c:v>28</c:v>
                </c:pt>
                <c:pt idx="1591">
                  <c:v>27</c:v>
                </c:pt>
                <c:pt idx="1592">
                  <c:v>27</c:v>
                </c:pt>
                <c:pt idx="1593">
                  <c:v>20</c:v>
                </c:pt>
                <c:pt idx="1594">
                  <c:v>18</c:v>
                </c:pt>
                <c:pt idx="1595">
                  <c:v>20</c:v>
                </c:pt>
                <c:pt idx="1596">
                  <c:v>14</c:v>
                </c:pt>
                <c:pt idx="1597">
                  <c:v>15</c:v>
                </c:pt>
                <c:pt idx="1598">
                  <c:v>13</c:v>
                </c:pt>
                <c:pt idx="1599">
                  <c:v>7</c:v>
                </c:pt>
                <c:pt idx="1600">
                  <c:v>7</c:v>
                </c:pt>
                <c:pt idx="1601">
                  <c:v>7</c:v>
                </c:pt>
                <c:pt idx="1602">
                  <c:v>8</c:v>
                </c:pt>
                <c:pt idx="1603">
                  <c:v>7</c:v>
                </c:pt>
                <c:pt idx="1604">
                  <c:v>7</c:v>
                </c:pt>
                <c:pt idx="1605">
                  <c:v>13</c:v>
                </c:pt>
                <c:pt idx="1606">
                  <c:v>14</c:v>
                </c:pt>
                <c:pt idx="1607">
                  <c:v>12</c:v>
                </c:pt>
                <c:pt idx="1608">
                  <c:v>10</c:v>
                </c:pt>
                <c:pt idx="1609">
                  <c:v>6</c:v>
                </c:pt>
                <c:pt idx="1610">
                  <c:v>7</c:v>
                </c:pt>
                <c:pt idx="1611">
                  <c:v>6</c:v>
                </c:pt>
                <c:pt idx="1612">
                  <c:v>7</c:v>
                </c:pt>
                <c:pt idx="1613">
                  <c:v>7</c:v>
                </c:pt>
                <c:pt idx="1614">
                  <c:v>9</c:v>
                </c:pt>
                <c:pt idx="1615">
                  <c:v>9</c:v>
                </c:pt>
                <c:pt idx="1616">
                  <c:v>7</c:v>
                </c:pt>
                <c:pt idx="1617">
                  <c:v>6</c:v>
                </c:pt>
                <c:pt idx="1618">
                  <c:v>8</c:v>
                </c:pt>
                <c:pt idx="1619">
                  <c:v>6</c:v>
                </c:pt>
                <c:pt idx="1620">
                  <c:v>9</c:v>
                </c:pt>
                <c:pt idx="1621">
                  <c:v>11</c:v>
                </c:pt>
                <c:pt idx="1622">
                  <c:v>12</c:v>
                </c:pt>
                <c:pt idx="1623">
                  <c:v>11</c:v>
                </c:pt>
                <c:pt idx="1624">
                  <c:v>11</c:v>
                </c:pt>
                <c:pt idx="1625">
                  <c:v>10</c:v>
                </c:pt>
                <c:pt idx="1626">
                  <c:v>14</c:v>
                </c:pt>
                <c:pt idx="1627">
                  <c:v>11</c:v>
                </c:pt>
                <c:pt idx="1628">
                  <c:v>6</c:v>
                </c:pt>
                <c:pt idx="1629">
                  <c:v>5</c:v>
                </c:pt>
                <c:pt idx="1630">
                  <c:v>5</c:v>
                </c:pt>
                <c:pt idx="1631">
                  <c:v>4</c:v>
                </c:pt>
                <c:pt idx="1632">
                  <c:v>6</c:v>
                </c:pt>
                <c:pt idx="1633">
                  <c:v>6</c:v>
                </c:pt>
                <c:pt idx="1634">
                  <c:v>7</c:v>
                </c:pt>
                <c:pt idx="1635">
                  <c:v>7</c:v>
                </c:pt>
                <c:pt idx="1636">
                  <c:v>5</c:v>
                </c:pt>
                <c:pt idx="1637">
                  <c:v>7</c:v>
                </c:pt>
                <c:pt idx="1638">
                  <c:v>7</c:v>
                </c:pt>
                <c:pt idx="1639">
                  <c:v>15</c:v>
                </c:pt>
                <c:pt idx="1640">
                  <c:v>18</c:v>
                </c:pt>
                <c:pt idx="1641">
                  <c:v>18</c:v>
                </c:pt>
                <c:pt idx="1642">
                  <c:v>17</c:v>
                </c:pt>
                <c:pt idx="1643">
                  <c:v>15</c:v>
                </c:pt>
                <c:pt idx="1644">
                  <c:v>8</c:v>
                </c:pt>
                <c:pt idx="1645">
                  <c:v>7</c:v>
                </c:pt>
                <c:pt idx="1646">
                  <c:v>9</c:v>
                </c:pt>
                <c:pt idx="1647">
                  <c:v>9</c:v>
                </c:pt>
                <c:pt idx="1648">
                  <c:v>10</c:v>
                </c:pt>
                <c:pt idx="1649">
                  <c:v>9</c:v>
                </c:pt>
                <c:pt idx="1650">
                  <c:v>8</c:v>
                </c:pt>
                <c:pt idx="1651">
                  <c:v>9</c:v>
                </c:pt>
                <c:pt idx="1652">
                  <c:v>12</c:v>
                </c:pt>
                <c:pt idx="1653">
                  <c:v>14</c:v>
                </c:pt>
                <c:pt idx="1654">
                  <c:v>16</c:v>
                </c:pt>
                <c:pt idx="1655">
                  <c:v>20</c:v>
                </c:pt>
                <c:pt idx="1656">
                  <c:v>20</c:v>
                </c:pt>
                <c:pt idx="1657">
                  <c:v>20</c:v>
                </c:pt>
                <c:pt idx="1658">
                  <c:v>22</c:v>
                </c:pt>
                <c:pt idx="1659">
                  <c:v>23</c:v>
                </c:pt>
                <c:pt idx="1660">
                  <c:v>20</c:v>
                </c:pt>
                <c:pt idx="1661">
                  <c:v>15</c:v>
                </c:pt>
                <c:pt idx="1662">
                  <c:v>15</c:v>
                </c:pt>
                <c:pt idx="1663">
                  <c:v>21</c:v>
                </c:pt>
                <c:pt idx="1664">
                  <c:v>23</c:v>
                </c:pt>
                <c:pt idx="1665">
                  <c:v>24</c:v>
                </c:pt>
                <c:pt idx="1666">
                  <c:v>24</c:v>
                </c:pt>
                <c:pt idx="1667">
                  <c:v>23</c:v>
                </c:pt>
                <c:pt idx="1668">
                  <c:v>23</c:v>
                </c:pt>
                <c:pt idx="1669">
                  <c:v>24</c:v>
                </c:pt>
                <c:pt idx="1670">
                  <c:v>22</c:v>
                </c:pt>
                <c:pt idx="1671">
                  <c:v>24</c:v>
                </c:pt>
                <c:pt idx="1672">
                  <c:v>19</c:v>
                </c:pt>
                <c:pt idx="1673">
                  <c:v>20</c:v>
                </c:pt>
                <c:pt idx="1674">
                  <c:v>16</c:v>
                </c:pt>
                <c:pt idx="1675">
                  <c:v>17</c:v>
                </c:pt>
                <c:pt idx="1676">
                  <c:v>18</c:v>
                </c:pt>
                <c:pt idx="1677">
                  <c:v>16</c:v>
                </c:pt>
                <c:pt idx="1678">
                  <c:v>13</c:v>
                </c:pt>
                <c:pt idx="1679">
                  <c:v>12</c:v>
                </c:pt>
                <c:pt idx="1680">
                  <c:v>13</c:v>
                </c:pt>
                <c:pt idx="1681">
                  <c:v>15</c:v>
                </c:pt>
                <c:pt idx="1682">
                  <c:v>16</c:v>
                </c:pt>
                <c:pt idx="1683">
                  <c:v>27</c:v>
                </c:pt>
                <c:pt idx="1684">
                  <c:v>21</c:v>
                </c:pt>
                <c:pt idx="1685">
                  <c:v>20</c:v>
                </c:pt>
                <c:pt idx="1686">
                  <c:v>21</c:v>
                </c:pt>
                <c:pt idx="1687">
                  <c:v>22</c:v>
                </c:pt>
                <c:pt idx="1688">
                  <c:v>24</c:v>
                </c:pt>
                <c:pt idx="1689">
                  <c:v>19</c:v>
                </c:pt>
                <c:pt idx="1690">
                  <c:v>19</c:v>
                </c:pt>
                <c:pt idx="1691">
                  <c:v>17</c:v>
                </c:pt>
                <c:pt idx="1692">
                  <c:v>16</c:v>
                </c:pt>
                <c:pt idx="1693">
                  <c:v>18</c:v>
                </c:pt>
                <c:pt idx="1694">
                  <c:v>14</c:v>
                </c:pt>
                <c:pt idx="1695">
                  <c:v>15</c:v>
                </c:pt>
                <c:pt idx="1696">
                  <c:v>14</c:v>
                </c:pt>
                <c:pt idx="1697">
                  <c:v>12</c:v>
                </c:pt>
                <c:pt idx="1698">
                  <c:v>17</c:v>
                </c:pt>
                <c:pt idx="1699">
                  <c:v>17</c:v>
                </c:pt>
                <c:pt idx="1700">
                  <c:v>16</c:v>
                </c:pt>
                <c:pt idx="1701">
                  <c:v>9</c:v>
                </c:pt>
                <c:pt idx="1702">
                  <c:v>10</c:v>
                </c:pt>
                <c:pt idx="1703">
                  <c:v>9</c:v>
                </c:pt>
                <c:pt idx="1704">
                  <c:v>9</c:v>
                </c:pt>
                <c:pt idx="1705">
                  <c:v>12</c:v>
                </c:pt>
                <c:pt idx="1706">
                  <c:v>10</c:v>
                </c:pt>
                <c:pt idx="1707">
                  <c:v>10</c:v>
                </c:pt>
                <c:pt idx="1708">
                  <c:v>10</c:v>
                </c:pt>
                <c:pt idx="1709">
                  <c:v>7</c:v>
                </c:pt>
                <c:pt idx="1710">
                  <c:v>9</c:v>
                </c:pt>
                <c:pt idx="1711">
                  <c:v>10</c:v>
                </c:pt>
                <c:pt idx="1712">
                  <c:v>12</c:v>
                </c:pt>
                <c:pt idx="1713">
                  <c:v>11</c:v>
                </c:pt>
                <c:pt idx="1714">
                  <c:v>16</c:v>
                </c:pt>
                <c:pt idx="1715">
                  <c:v>12</c:v>
                </c:pt>
                <c:pt idx="1716">
                  <c:v>8</c:v>
                </c:pt>
                <c:pt idx="1717">
                  <c:v>7</c:v>
                </c:pt>
                <c:pt idx="1718">
                  <c:v>6</c:v>
                </c:pt>
                <c:pt idx="1719">
                  <c:v>5</c:v>
                </c:pt>
                <c:pt idx="1720">
                  <c:v>6</c:v>
                </c:pt>
                <c:pt idx="1721">
                  <c:v>4</c:v>
                </c:pt>
                <c:pt idx="1722">
                  <c:v>4</c:v>
                </c:pt>
                <c:pt idx="1723">
                  <c:v>3</c:v>
                </c:pt>
                <c:pt idx="1724">
                  <c:v>3</c:v>
                </c:pt>
                <c:pt idx="1725">
                  <c:v>4</c:v>
                </c:pt>
                <c:pt idx="1726">
                  <c:v>4</c:v>
                </c:pt>
                <c:pt idx="1727">
                  <c:v>4</c:v>
                </c:pt>
                <c:pt idx="1728">
                  <c:v>6</c:v>
                </c:pt>
                <c:pt idx="1729">
                  <c:v>6</c:v>
                </c:pt>
                <c:pt idx="1730">
                  <c:v>7</c:v>
                </c:pt>
                <c:pt idx="1731">
                  <c:v>10</c:v>
                </c:pt>
                <c:pt idx="1732">
                  <c:v>4</c:v>
                </c:pt>
                <c:pt idx="1733">
                  <c:v>5</c:v>
                </c:pt>
                <c:pt idx="1734">
                  <c:v>4</c:v>
                </c:pt>
                <c:pt idx="1735">
                  <c:v>4</c:v>
                </c:pt>
                <c:pt idx="1736">
                  <c:v>3</c:v>
                </c:pt>
                <c:pt idx="1737">
                  <c:v>3</c:v>
                </c:pt>
                <c:pt idx="1738">
                  <c:v>3</c:v>
                </c:pt>
                <c:pt idx="1739">
                  <c:v>6</c:v>
                </c:pt>
                <c:pt idx="1740">
                  <c:v>10</c:v>
                </c:pt>
                <c:pt idx="1741">
                  <c:v>10</c:v>
                </c:pt>
                <c:pt idx="1742">
                  <c:v>11</c:v>
                </c:pt>
                <c:pt idx="1743">
                  <c:v>13</c:v>
                </c:pt>
                <c:pt idx="1744">
                  <c:v>11</c:v>
                </c:pt>
                <c:pt idx="1745">
                  <c:v>14</c:v>
                </c:pt>
                <c:pt idx="1746">
                  <c:v>14</c:v>
                </c:pt>
                <c:pt idx="1747">
                  <c:v>15</c:v>
                </c:pt>
                <c:pt idx="1748">
                  <c:v>16</c:v>
                </c:pt>
                <c:pt idx="1749">
                  <c:v>17</c:v>
                </c:pt>
                <c:pt idx="1750">
                  <c:v>26</c:v>
                </c:pt>
                <c:pt idx="1751">
                  <c:v>25</c:v>
                </c:pt>
                <c:pt idx="1752">
                  <c:v>25</c:v>
                </c:pt>
                <c:pt idx="1753">
                  <c:v>24</c:v>
                </c:pt>
                <c:pt idx="1754">
                  <c:v>20</c:v>
                </c:pt>
                <c:pt idx="1755">
                  <c:v>17</c:v>
                </c:pt>
                <c:pt idx="1756">
                  <c:v>22</c:v>
                </c:pt>
                <c:pt idx="1757">
                  <c:v>24</c:v>
                </c:pt>
                <c:pt idx="1758">
                  <c:v>26</c:v>
                </c:pt>
                <c:pt idx="1759">
                  <c:v>26</c:v>
                </c:pt>
                <c:pt idx="1760">
                  <c:v>16</c:v>
                </c:pt>
                <c:pt idx="1761">
                  <c:v>16</c:v>
                </c:pt>
                <c:pt idx="1762">
                  <c:v>17</c:v>
                </c:pt>
                <c:pt idx="1763">
                  <c:v>18</c:v>
                </c:pt>
                <c:pt idx="1764">
                  <c:v>28</c:v>
                </c:pt>
                <c:pt idx="1765">
                  <c:v>28</c:v>
                </c:pt>
                <c:pt idx="1766">
                  <c:v>27</c:v>
                </c:pt>
                <c:pt idx="1767">
                  <c:v>28</c:v>
                </c:pt>
                <c:pt idx="1768">
                  <c:v>29</c:v>
                </c:pt>
                <c:pt idx="1769">
                  <c:v>30</c:v>
                </c:pt>
                <c:pt idx="1770">
                  <c:v>27</c:v>
                </c:pt>
                <c:pt idx="1771">
                  <c:v>18</c:v>
                </c:pt>
                <c:pt idx="1772">
                  <c:v>21</c:v>
                </c:pt>
                <c:pt idx="1773">
                  <c:v>22</c:v>
                </c:pt>
                <c:pt idx="1774">
                  <c:v>23</c:v>
                </c:pt>
                <c:pt idx="1775">
                  <c:v>30</c:v>
                </c:pt>
                <c:pt idx="1776">
                  <c:v>31</c:v>
                </c:pt>
                <c:pt idx="1777">
                  <c:v>32</c:v>
                </c:pt>
                <c:pt idx="1778">
                  <c:v>32</c:v>
                </c:pt>
                <c:pt idx="1779">
                  <c:v>30</c:v>
                </c:pt>
                <c:pt idx="1780">
                  <c:v>27</c:v>
                </c:pt>
                <c:pt idx="1781">
                  <c:v>21</c:v>
                </c:pt>
                <c:pt idx="1782">
                  <c:v>20</c:v>
                </c:pt>
                <c:pt idx="1783">
                  <c:v>21</c:v>
                </c:pt>
                <c:pt idx="1784">
                  <c:v>19</c:v>
                </c:pt>
                <c:pt idx="1785">
                  <c:v>21</c:v>
                </c:pt>
                <c:pt idx="1786">
                  <c:v>23</c:v>
                </c:pt>
                <c:pt idx="1787">
                  <c:v>27</c:v>
                </c:pt>
                <c:pt idx="1788">
                  <c:v>28</c:v>
                </c:pt>
                <c:pt idx="1789">
                  <c:v>30</c:v>
                </c:pt>
                <c:pt idx="1790">
                  <c:v>30</c:v>
                </c:pt>
                <c:pt idx="1791">
                  <c:v>29</c:v>
                </c:pt>
                <c:pt idx="1792">
                  <c:v>27</c:v>
                </c:pt>
                <c:pt idx="1793">
                  <c:v>28</c:v>
                </c:pt>
                <c:pt idx="1794">
                  <c:v>28</c:v>
                </c:pt>
                <c:pt idx="1795">
                  <c:v>28</c:v>
                </c:pt>
                <c:pt idx="1796">
                  <c:v>25</c:v>
                </c:pt>
                <c:pt idx="1797">
                  <c:v>24</c:v>
                </c:pt>
                <c:pt idx="1798">
                  <c:v>27</c:v>
                </c:pt>
                <c:pt idx="1799">
                  <c:v>21</c:v>
                </c:pt>
                <c:pt idx="1800">
                  <c:v>22</c:v>
                </c:pt>
                <c:pt idx="1801">
                  <c:v>22</c:v>
                </c:pt>
                <c:pt idx="1802">
                  <c:v>22</c:v>
                </c:pt>
                <c:pt idx="1803">
                  <c:v>23</c:v>
                </c:pt>
                <c:pt idx="1804">
                  <c:v>24</c:v>
                </c:pt>
                <c:pt idx="1805">
                  <c:v>25</c:v>
                </c:pt>
                <c:pt idx="1806">
                  <c:v>25</c:v>
                </c:pt>
                <c:pt idx="1807">
                  <c:v>23</c:v>
                </c:pt>
                <c:pt idx="1808">
                  <c:v>25</c:v>
                </c:pt>
                <c:pt idx="1809">
                  <c:v>17</c:v>
                </c:pt>
                <c:pt idx="1810">
                  <c:v>17</c:v>
                </c:pt>
                <c:pt idx="1811">
                  <c:v>18</c:v>
                </c:pt>
                <c:pt idx="1812">
                  <c:v>16</c:v>
                </c:pt>
                <c:pt idx="1813">
                  <c:v>15</c:v>
                </c:pt>
                <c:pt idx="1814">
                  <c:v>13</c:v>
                </c:pt>
                <c:pt idx="1815">
                  <c:v>12</c:v>
                </c:pt>
                <c:pt idx="1816">
                  <c:v>12</c:v>
                </c:pt>
                <c:pt idx="1817">
                  <c:v>19</c:v>
                </c:pt>
                <c:pt idx="1818">
                  <c:v>19</c:v>
                </c:pt>
                <c:pt idx="1819">
                  <c:v>20</c:v>
                </c:pt>
                <c:pt idx="1820">
                  <c:v>19</c:v>
                </c:pt>
                <c:pt idx="1821">
                  <c:v>13</c:v>
                </c:pt>
                <c:pt idx="1822">
                  <c:v>12</c:v>
                </c:pt>
                <c:pt idx="1823">
                  <c:v>13</c:v>
                </c:pt>
                <c:pt idx="1824">
                  <c:v>13</c:v>
                </c:pt>
                <c:pt idx="1825">
                  <c:v>13</c:v>
                </c:pt>
                <c:pt idx="1826">
                  <c:v>18</c:v>
                </c:pt>
                <c:pt idx="1827">
                  <c:v>18</c:v>
                </c:pt>
                <c:pt idx="1828">
                  <c:v>13</c:v>
                </c:pt>
                <c:pt idx="1829">
                  <c:v>10</c:v>
                </c:pt>
                <c:pt idx="1830">
                  <c:v>11</c:v>
                </c:pt>
                <c:pt idx="1831">
                  <c:v>15</c:v>
                </c:pt>
                <c:pt idx="1832">
                  <c:v>13</c:v>
                </c:pt>
                <c:pt idx="1833">
                  <c:v>12</c:v>
                </c:pt>
                <c:pt idx="1834">
                  <c:v>13</c:v>
                </c:pt>
                <c:pt idx="1835">
                  <c:v>19</c:v>
                </c:pt>
                <c:pt idx="1836">
                  <c:v>18</c:v>
                </c:pt>
                <c:pt idx="1837">
                  <c:v>20</c:v>
                </c:pt>
                <c:pt idx="1838">
                  <c:v>20</c:v>
                </c:pt>
                <c:pt idx="1839">
                  <c:v>17</c:v>
                </c:pt>
                <c:pt idx="1840">
                  <c:v>15</c:v>
                </c:pt>
                <c:pt idx="1841">
                  <c:v>15</c:v>
                </c:pt>
                <c:pt idx="1842">
                  <c:v>20</c:v>
                </c:pt>
                <c:pt idx="1843">
                  <c:v>18</c:v>
                </c:pt>
                <c:pt idx="1844">
                  <c:v>19</c:v>
                </c:pt>
                <c:pt idx="1845">
                  <c:v>25</c:v>
                </c:pt>
                <c:pt idx="1846">
                  <c:v>24</c:v>
                </c:pt>
                <c:pt idx="1847">
                  <c:v>18</c:v>
                </c:pt>
                <c:pt idx="1848">
                  <c:v>17</c:v>
                </c:pt>
                <c:pt idx="1849">
                  <c:v>18</c:v>
                </c:pt>
                <c:pt idx="1850">
                  <c:v>14</c:v>
                </c:pt>
                <c:pt idx="1851">
                  <c:v>12</c:v>
                </c:pt>
                <c:pt idx="1852">
                  <c:v>11</c:v>
                </c:pt>
                <c:pt idx="1853">
                  <c:v>8</c:v>
                </c:pt>
                <c:pt idx="1854">
                  <c:v>10</c:v>
                </c:pt>
                <c:pt idx="1855">
                  <c:v>9</c:v>
                </c:pt>
                <c:pt idx="1856">
                  <c:v>12</c:v>
                </c:pt>
                <c:pt idx="1857">
                  <c:v>10</c:v>
                </c:pt>
                <c:pt idx="1858">
                  <c:v>14</c:v>
                </c:pt>
                <c:pt idx="1859">
                  <c:v>12</c:v>
                </c:pt>
                <c:pt idx="1860">
                  <c:v>10</c:v>
                </c:pt>
                <c:pt idx="1861">
                  <c:v>9</c:v>
                </c:pt>
                <c:pt idx="1862">
                  <c:v>10</c:v>
                </c:pt>
                <c:pt idx="1863">
                  <c:v>17</c:v>
                </c:pt>
                <c:pt idx="1864">
                  <c:v>17</c:v>
                </c:pt>
                <c:pt idx="1865">
                  <c:v>17</c:v>
                </c:pt>
                <c:pt idx="1866">
                  <c:v>18</c:v>
                </c:pt>
                <c:pt idx="1867">
                  <c:v>16</c:v>
                </c:pt>
                <c:pt idx="1868">
                  <c:v>17</c:v>
                </c:pt>
                <c:pt idx="1869">
                  <c:v>23</c:v>
                </c:pt>
                <c:pt idx="1870">
                  <c:v>23</c:v>
                </c:pt>
                <c:pt idx="1871">
                  <c:v>23</c:v>
                </c:pt>
                <c:pt idx="1872">
                  <c:v>22</c:v>
                </c:pt>
                <c:pt idx="1873">
                  <c:v>15</c:v>
                </c:pt>
                <c:pt idx="1874">
                  <c:v>14</c:v>
                </c:pt>
                <c:pt idx="1875">
                  <c:v>13</c:v>
                </c:pt>
                <c:pt idx="1876">
                  <c:v>13</c:v>
                </c:pt>
                <c:pt idx="1877">
                  <c:v>13</c:v>
                </c:pt>
                <c:pt idx="1878">
                  <c:v>11</c:v>
                </c:pt>
                <c:pt idx="1879">
                  <c:v>10</c:v>
                </c:pt>
                <c:pt idx="1880">
                  <c:v>8</c:v>
                </c:pt>
                <c:pt idx="1881">
                  <c:v>9</c:v>
                </c:pt>
                <c:pt idx="1882">
                  <c:v>10</c:v>
                </c:pt>
                <c:pt idx="1883">
                  <c:v>9</c:v>
                </c:pt>
                <c:pt idx="1884">
                  <c:v>10</c:v>
                </c:pt>
                <c:pt idx="1885">
                  <c:v>15</c:v>
                </c:pt>
                <c:pt idx="1886">
                  <c:v>11</c:v>
                </c:pt>
                <c:pt idx="1887">
                  <c:v>14</c:v>
                </c:pt>
                <c:pt idx="1888">
                  <c:v>12</c:v>
                </c:pt>
                <c:pt idx="1889">
                  <c:v>9</c:v>
                </c:pt>
                <c:pt idx="1890">
                  <c:v>9</c:v>
                </c:pt>
                <c:pt idx="1891">
                  <c:v>9</c:v>
                </c:pt>
                <c:pt idx="1892">
                  <c:v>12</c:v>
                </c:pt>
                <c:pt idx="1893">
                  <c:v>15</c:v>
                </c:pt>
                <c:pt idx="1894">
                  <c:v>13</c:v>
                </c:pt>
                <c:pt idx="1895">
                  <c:v>11</c:v>
                </c:pt>
                <c:pt idx="1896">
                  <c:v>11</c:v>
                </c:pt>
                <c:pt idx="1897">
                  <c:v>8</c:v>
                </c:pt>
                <c:pt idx="1898">
                  <c:v>8</c:v>
                </c:pt>
                <c:pt idx="1899">
                  <c:v>8</c:v>
                </c:pt>
                <c:pt idx="1900">
                  <c:v>9</c:v>
                </c:pt>
                <c:pt idx="1901">
                  <c:v>19</c:v>
                </c:pt>
                <c:pt idx="1902">
                  <c:v>23</c:v>
                </c:pt>
                <c:pt idx="1903">
                  <c:v>20</c:v>
                </c:pt>
                <c:pt idx="1904">
                  <c:v>19</c:v>
                </c:pt>
                <c:pt idx="1905">
                  <c:v>19</c:v>
                </c:pt>
                <c:pt idx="1906">
                  <c:v>20</c:v>
                </c:pt>
                <c:pt idx="1907">
                  <c:v>24</c:v>
                </c:pt>
                <c:pt idx="1908">
                  <c:v>25</c:v>
                </c:pt>
                <c:pt idx="1909">
                  <c:v>24</c:v>
                </c:pt>
                <c:pt idx="1910">
                  <c:v>22</c:v>
                </c:pt>
                <c:pt idx="1911">
                  <c:v>26</c:v>
                </c:pt>
                <c:pt idx="1912">
                  <c:v>20</c:v>
                </c:pt>
                <c:pt idx="1913">
                  <c:v>25</c:v>
                </c:pt>
                <c:pt idx="1914">
                  <c:v>19</c:v>
                </c:pt>
                <c:pt idx="1915">
                  <c:v>19</c:v>
                </c:pt>
                <c:pt idx="1916">
                  <c:v>21</c:v>
                </c:pt>
                <c:pt idx="1917">
                  <c:v>20</c:v>
                </c:pt>
                <c:pt idx="1918">
                  <c:v>20</c:v>
                </c:pt>
                <c:pt idx="1919">
                  <c:v>19</c:v>
                </c:pt>
                <c:pt idx="1920">
                  <c:v>19</c:v>
                </c:pt>
                <c:pt idx="1921">
                  <c:v>16</c:v>
                </c:pt>
                <c:pt idx="1922">
                  <c:v>14</c:v>
                </c:pt>
                <c:pt idx="1923">
                  <c:v>19</c:v>
                </c:pt>
                <c:pt idx="1924">
                  <c:v>22</c:v>
                </c:pt>
                <c:pt idx="1925">
                  <c:v>24</c:v>
                </c:pt>
                <c:pt idx="1926">
                  <c:v>25</c:v>
                </c:pt>
                <c:pt idx="1927">
                  <c:v>26</c:v>
                </c:pt>
                <c:pt idx="1928">
                  <c:v>21</c:v>
                </c:pt>
                <c:pt idx="1929">
                  <c:v>17</c:v>
                </c:pt>
                <c:pt idx="1930">
                  <c:v>17</c:v>
                </c:pt>
                <c:pt idx="1931">
                  <c:v>11</c:v>
                </c:pt>
                <c:pt idx="1932">
                  <c:v>10</c:v>
                </c:pt>
                <c:pt idx="1933">
                  <c:v>5</c:v>
                </c:pt>
                <c:pt idx="1934">
                  <c:v>6</c:v>
                </c:pt>
                <c:pt idx="1935">
                  <c:v>6</c:v>
                </c:pt>
                <c:pt idx="1936">
                  <c:v>9</c:v>
                </c:pt>
                <c:pt idx="1937">
                  <c:v>9</c:v>
                </c:pt>
                <c:pt idx="1938">
                  <c:v>14</c:v>
                </c:pt>
                <c:pt idx="1939">
                  <c:v>13</c:v>
                </c:pt>
                <c:pt idx="1940">
                  <c:v>12</c:v>
                </c:pt>
                <c:pt idx="1941">
                  <c:v>16</c:v>
                </c:pt>
                <c:pt idx="1942">
                  <c:v>16</c:v>
                </c:pt>
                <c:pt idx="1943">
                  <c:v>10</c:v>
                </c:pt>
                <c:pt idx="1944">
                  <c:v>10</c:v>
                </c:pt>
                <c:pt idx="1945">
                  <c:v>8</c:v>
                </c:pt>
                <c:pt idx="1946">
                  <c:v>8</c:v>
                </c:pt>
                <c:pt idx="1947">
                  <c:v>8</c:v>
                </c:pt>
                <c:pt idx="1948">
                  <c:v>6</c:v>
                </c:pt>
                <c:pt idx="1949">
                  <c:v>6</c:v>
                </c:pt>
                <c:pt idx="1950">
                  <c:v>4</c:v>
                </c:pt>
                <c:pt idx="1951">
                  <c:v>4</c:v>
                </c:pt>
                <c:pt idx="1952">
                  <c:v>5</c:v>
                </c:pt>
                <c:pt idx="1953">
                  <c:v>5</c:v>
                </c:pt>
                <c:pt idx="1954">
                  <c:v>7</c:v>
                </c:pt>
                <c:pt idx="1955">
                  <c:v>11</c:v>
                </c:pt>
                <c:pt idx="1956">
                  <c:v>13</c:v>
                </c:pt>
                <c:pt idx="1957">
                  <c:v>9</c:v>
                </c:pt>
                <c:pt idx="1958">
                  <c:v>13</c:v>
                </c:pt>
                <c:pt idx="1959">
                  <c:v>12</c:v>
                </c:pt>
                <c:pt idx="1960">
                  <c:v>8</c:v>
                </c:pt>
                <c:pt idx="1961">
                  <c:v>11</c:v>
                </c:pt>
                <c:pt idx="1962">
                  <c:v>12</c:v>
                </c:pt>
                <c:pt idx="1963">
                  <c:v>7</c:v>
                </c:pt>
                <c:pt idx="1964">
                  <c:v>7</c:v>
                </c:pt>
                <c:pt idx="1965">
                  <c:v>7</c:v>
                </c:pt>
                <c:pt idx="1966">
                  <c:v>5</c:v>
                </c:pt>
                <c:pt idx="1967">
                  <c:v>6</c:v>
                </c:pt>
                <c:pt idx="1968">
                  <c:v>17</c:v>
                </c:pt>
                <c:pt idx="1969">
                  <c:v>21</c:v>
                </c:pt>
                <c:pt idx="1970">
                  <c:v>21</c:v>
                </c:pt>
                <c:pt idx="1971">
                  <c:v>21</c:v>
                </c:pt>
                <c:pt idx="1972">
                  <c:v>23</c:v>
                </c:pt>
                <c:pt idx="1973">
                  <c:v>24</c:v>
                </c:pt>
                <c:pt idx="1974">
                  <c:v>24</c:v>
                </c:pt>
                <c:pt idx="1975">
                  <c:v>23</c:v>
                </c:pt>
                <c:pt idx="1976">
                  <c:v>18</c:v>
                </c:pt>
                <c:pt idx="1977">
                  <c:v>20</c:v>
                </c:pt>
                <c:pt idx="1978">
                  <c:v>15</c:v>
                </c:pt>
                <c:pt idx="1979">
                  <c:v>10</c:v>
                </c:pt>
                <c:pt idx="1980">
                  <c:v>11</c:v>
                </c:pt>
                <c:pt idx="1981">
                  <c:v>12</c:v>
                </c:pt>
                <c:pt idx="1982">
                  <c:v>14</c:v>
                </c:pt>
                <c:pt idx="1983">
                  <c:v>13</c:v>
                </c:pt>
                <c:pt idx="1984">
                  <c:v>20</c:v>
                </c:pt>
                <c:pt idx="1985">
                  <c:v>17</c:v>
                </c:pt>
                <c:pt idx="1986">
                  <c:v>21</c:v>
                </c:pt>
                <c:pt idx="1987">
                  <c:v>27</c:v>
                </c:pt>
                <c:pt idx="1988">
                  <c:v>26</c:v>
                </c:pt>
                <c:pt idx="1989">
                  <c:v>26</c:v>
                </c:pt>
                <c:pt idx="1990">
                  <c:v>25</c:v>
                </c:pt>
                <c:pt idx="1991">
                  <c:v>22</c:v>
                </c:pt>
                <c:pt idx="1992">
                  <c:v>23</c:v>
                </c:pt>
                <c:pt idx="1993">
                  <c:v>19</c:v>
                </c:pt>
                <c:pt idx="1994">
                  <c:v>19</c:v>
                </c:pt>
                <c:pt idx="1995">
                  <c:v>17</c:v>
                </c:pt>
                <c:pt idx="1996">
                  <c:v>15</c:v>
                </c:pt>
                <c:pt idx="1997">
                  <c:v>22</c:v>
                </c:pt>
                <c:pt idx="1998">
                  <c:v>24</c:v>
                </c:pt>
                <c:pt idx="1999">
                  <c:v>25</c:v>
                </c:pt>
                <c:pt idx="2000">
                  <c:v>25</c:v>
                </c:pt>
                <c:pt idx="2001">
                  <c:v>29</c:v>
                </c:pt>
                <c:pt idx="2002">
                  <c:v>24</c:v>
                </c:pt>
                <c:pt idx="2003">
                  <c:v>28</c:v>
                </c:pt>
                <c:pt idx="2004">
                  <c:v>28</c:v>
                </c:pt>
                <c:pt idx="2005">
                  <c:v>29</c:v>
                </c:pt>
                <c:pt idx="2006">
                  <c:v>28</c:v>
                </c:pt>
                <c:pt idx="2007">
                  <c:v>30</c:v>
                </c:pt>
                <c:pt idx="2008">
                  <c:v>29</c:v>
                </c:pt>
                <c:pt idx="2009">
                  <c:v>27</c:v>
                </c:pt>
                <c:pt idx="2010">
                  <c:v>28</c:v>
                </c:pt>
                <c:pt idx="2011">
                  <c:v>21</c:v>
                </c:pt>
                <c:pt idx="2012">
                  <c:v>22</c:v>
                </c:pt>
                <c:pt idx="2013">
                  <c:v>23</c:v>
                </c:pt>
                <c:pt idx="2014">
                  <c:v>22</c:v>
                </c:pt>
                <c:pt idx="2015">
                  <c:v>27</c:v>
                </c:pt>
                <c:pt idx="2016">
                  <c:v>27</c:v>
                </c:pt>
                <c:pt idx="2017">
                  <c:v>27</c:v>
                </c:pt>
                <c:pt idx="2018">
                  <c:v>26</c:v>
                </c:pt>
                <c:pt idx="2019">
                  <c:v>23</c:v>
                </c:pt>
                <c:pt idx="2020">
                  <c:v>25</c:v>
                </c:pt>
                <c:pt idx="2021">
                  <c:v>29</c:v>
                </c:pt>
                <c:pt idx="2022">
                  <c:v>30</c:v>
                </c:pt>
                <c:pt idx="2023">
                  <c:v>29</c:v>
                </c:pt>
                <c:pt idx="2024">
                  <c:v>27</c:v>
                </c:pt>
                <c:pt idx="2025">
                  <c:v>27</c:v>
                </c:pt>
                <c:pt idx="2026">
                  <c:v>28</c:v>
                </c:pt>
                <c:pt idx="2027">
                  <c:v>27</c:v>
                </c:pt>
                <c:pt idx="2028">
                  <c:v>29</c:v>
                </c:pt>
                <c:pt idx="2029">
                  <c:v>31</c:v>
                </c:pt>
                <c:pt idx="2030">
                  <c:v>32</c:v>
                </c:pt>
                <c:pt idx="2031">
                  <c:v>30</c:v>
                </c:pt>
                <c:pt idx="2032">
                  <c:v>27</c:v>
                </c:pt>
                <c:pt idx="2033">
                  <c:v>25</c:v>
                </c:pt>
                <c:pt idx="2034">
                  <c:v>20</c:v>
                </c:pt>
                <c:pt idx="2035">
                  <c:v>19</c:v>
                </c:pt>
                <c:pt idx="2036">
                  <c:v>14</c:v>
                </c:pt>
                <c:pt idx="2037">
                  <c:v>14</c:v>
                </c:pt>
                <c:pt idx="2038">
                  <c:v>12</c:v>
                </c:pt>
                <c:pt idx="2039">
                  <c:v>12</c:v>
                </c:pt>
                <c:pt idx="2040">
                  <c:v>20</c:v>
                </c:pt>
                <c:pt idx="2041">
                  <c:v>19</c:v>
                </c:pt>
                <c:pt idx="2042">
                  <c:v>22</c:v>
                </c:pt>
                <c:pt idx="2043">
                  <c:v>23</c:v>
                </c:pt>
                <c:pt idx="2044">
                  <c:v>23</c:v>
                </c:pt>
                <c:pt idx="2045">
                  <c:v>24</c:v>
                </c:pt>
                <c:pt idx="2046">
                  <c:v>23</c:v>
                </c:pt>
                <c:pt idx="2047">
                  <c:v>25</c:v>
                </c:pt>
                <c:pt idx="2048">
                  <c:v>25</c:v>
                </c:pt>
                <c:pt idx="2049">
                  <c:v>24</c:v>
                </c:pt>
                <c:pt idx="2050">
                  <c:v>18</c:v>
                </c:pt>
                <c:pt idx="2051">
                  <c:v>19</c:v>
                </c:pt>
                <c:pt idx="2052">
                  <c:v>8</c:v>
                </c:pt>
                <c:pt idx="2053">
                  <c:v>10</c:v>
                </c:pt>
                <c:pt idx="2054">
                  <c:v>10</c:v>
                </c:pt>
                <c:pt idx="2055">
                  <c:v>10</c:v>
                </c:pt>
                <c:pt idx="2056">
                  <c:v>14</c:v>
                </c:pt>
                <c:pt idx="2057">
                  <c:v>14</c:v>
                </c:pt>
                <c:pt idx="2058">
                  <c:v>15</c:v>
                </c:pt>
                <c:pt idx="2059">
                  <c:v>15</c:v>
                </c:pt>
                <c:pt idx="2060">
                  <c:v>19</c:v>
                </c:pt>
                <c:pt idx="2061">
                  <c:v>18</c:v>
                </c:pt>
                <c:pt idx="2062">
                  <c:v>13</c:v>
                </c:pt>
                <c:pt idx="2063">
                  <c:v>12</c:v>
                </c:pt>
                <c:pt idx="2064">
                  <c:v>8</c:v>
                </c:pt>
                <c:pt idx="2065">
                  <c:v>8</c:v>
                </c:pt>
                <c:pt idx="2066">
                  <c:v>8</c:v>
                </c:pt>
                <c:pt idx="2067">
                  <c:v>8</c:v>
                </c:pt>
                <c:pt idx="2068">
                  <c:v>9</c:v>
                </c:pt>
                <c:pt idx="2069">
                  <c:v>10</c:v>
                </c:pt>
                <c:pt idx="2070">
                  <c:v>7</c:v>
                </c:pt>
                <c:pt idx="2071">
                  <c:v>8</c:v>
                </c:pt>
                <c:pt idx="2072">
                  <c:v>7</c:v>
                </c:pt>
                <c:pt idx="2073">
                  <c:v>6</c:v>
                </c:pt>
                <c:pt idx="2074">
                  <c:v>10</c:v>
                </c:pt>
                <c:pt idx="2075">
                  <c:v>10</c:v>
                </c:pt>
                <c:pt idx="2076">
                  <c:v>9</c:v>
                </c:pt>
                <c:pt idx="2077">
                  <c:v>10</c:v>
                </c:pt>
                <c:pt idx="2078">
                  <c:v>12</c:v>
                </c:pt>
                <c:pt idx="2079">
                  <c:v>7</c:v>
                </c:pt>
                <c:pt idx="2080">
                  <c:v>9</c:v>
                </c:pt>
                <c:pt idx="2081">
                  <c:v>8</c:v>
                </c:pt>
                <c:pt idx="2082">
                  <c:v>9</c:v>
                </c:pt>
                <c:pt idx="2083">
                  <c:v>10</c:v>
                </c:pt>
                <c:pt idx="2084">
                  <c:v>10</c:v>
                </c:pt>
                <c:pt idx="2085">
                  <c:v>10</c:v>
                </c:pt>
                <c:pt idx="2086">
                  <c:v>9</c:v>
                </c:pt>
                <c:pt idx="2087">
                  <c:v>7</c:v>
                </c:pt>
                <c:pt idx="2088">
                  <c:v>9</c:v>
                </c:pt>
                <c:pt idx="2089">
                  <c:v>9</c:v>
                </c:pt>
                <c:pt idx="2090">
                  <c:v>14</c:v>
                </c:pt>
                <c:pt idx="2091">
                  <c:v>9</c:v>
                </c:pt>
                <c:pt idx="2092">
                  <c:v>10</c:v>
                </c:pt>
                <c:pt idx="2093">
                  <c:v>8</c:v>
                </c:pt>
                <c:pt idx="2094">
                  <c:v>10</c:v>
                </c:pt>
                <c:pt idx="2095">
                  <c:v>9</c:v>
                </c:pt>
                <c:pt idx="2096">
                  <c:v>11</c:v>
                </c:pt>
                <c:pt idx="2097">
                  <c:v>9</c:v>
                </c:pt>
                <c:pt idx="2098">
                  <c:v>8</c:v>
                </c:pt>
                <c:pt idx="2099">
                  <c:v>9</c:v>
                </c:pt>
                <c:pt idx="2100">
                  <c:v>7</c:v>
                </c:pt>
                <c:pt idx="2101">
                  <c:v>11</c:v>
                </c:pt>
                <c:pt idx="2102">
                  <c:v>11</c:v>
                </c:pt>
                <c:pt idx="2103">
                  <c:v>9</c:v>
                </c:pt>
                <c:pt idx="2104">
                  <c:v>5</c:v>
                </c:pt>
                <c:pt idx="2105">
                  <c:v>5</c:v>
                </c:pt>
                <c:pt idx="2106">
                  <c:v>4</c:v>
                </c:pt>
                <c:pt idx="2107">
                  <c:v>5</c:v>
                </c:pt>
                <c:pt idx="2108">
                  <c:v>6</c:v>
                </c:pt>
                <c:pt idx="2109">
                  <c:v>6</c:v>
                </c:pt>
                <c:pt idx="2110">
                  <c:v>7</c:v>
                </c:pt>
                <c:pt idx="2111">
                  <c:v>12</c:v>
                </c:pt>
                <c:pt idx="2112">
                  <c:v>12</c:v>
                </c:pt>
                <c:pt idx="2113">
                  <c:v>13</c:v>
                </c:pt>
                <c:pt idx="2114">
                  <c:v>20</c:v>
                </c:pt>
                <c:pt idx="2115">
                  <c:v>20</c:v>
                </c:pt>
                <c:pt idx="2116">
                  <c:v>19</c:v>
                </c:pt>
                <c:pt idx="2117">
                  <c:v>19</c:v>
                </c:pt>
                <c:pt idx="2118">
                  <c:v>18</c:v>
                </c:pt>
                <c:pt idx="2119">
                  <c:v>8</c:v>
                </c:pt>
                <c:pt idx="2120">
                  <c:v>7</c:v>
                </c:pt>
                <c:pt idx="2121">
                  <c:v>7</c:v>
                </c:pt>
                <c:pt idx="2122">
                  <c:v>7</c:v>
                </c:pt>
                <c:pt idx="2123">
                  <c:v>7</c:v>
                </c:pt>
                <c:pt idx="2124">
                  <c:v>9</c:v>
                </c:pt>
                <c:pt idx="2125">
                  <c:v>8</c:v>
                </c:pt>
                <c:pt idx="2126">
                  <c:v>8</c:v>
                </c:pt>
                <c:pt idx="2127">
                  <c:v>9</c:v>
                </c:pt>
                <c:pt idx="2128">
                  <c:v>11</c:v>
                </c:pt>
                <c:pt idx="2129">
                  <c:v>10</c:v>
                </c:pt>
                <c:pt idx="2130">
                  <c:v>15</c:v>
                </c:pt>
                <c:pt idx="2131">
                  <c:v>17</c:v>
                </c:pt>
                <c:pt idx="2132">
                  <c:v>11</c:v>
                </c:pt>
                <c:pt idx="2133">
                  <c:v>7</c:v>
                </c:pt>
                <c:pt idx="2134">
                  <c:v>8</c:v>
                </c:pt>
                <c:pt idx="2135">
                  <c:v>6</c:v>
                </c:pt>
                <c:pt idx="2136">
                  <c:v>5</c:v>
                </c:pt>
                <c:pt idx="2137">
                  <c:v>4</c:v>
                </c:pt>
                <c:pt idx="2138">
                  <c:v>6</c:v>
                </c:pt>
                <c:pt idx="2139">
                  <c:v>5</c:v>
                </c:pt>
                <c:pt idx="2140">
                  <c:v>6</c:v>
                </c:pt>
                <c:pt idx="2141">
                  <c:v>12</c:v>
                </c:pt>
                <c:pt idx="2142">
                  <c:v>13</c:v>
                </c:pt>
                <c:pt idx="2143">
                  <c:v>8</c:v>
                </c:pt>
                <c:pt idx="2144">
                  <c:v>6</c:v>
                </c:pt>
                <c:pt idx="2145">
                  <c:v>5</c:v>
                </c:pt>
                <c:pt idx="2146">
                  <c:v>7</c:v>
                </c:pt>
                <c:pt idx="2147">
                  <c:v>9</c:v>
                </c:pt>
                <c:pt idx="2148">
                  <c:v>13</c:v>
                </c:pt>
                <c:pt idx="2149">
                  <c:v>14</c:v>
                </c:pt>
                <c:pt idx="2150">
                  <c:v>15</c:v>
                </c:pt>
                <c:pt idx="2151">
                  <c:v>9</c:v>
                </c:pt>
                <c:pt idx="2152">
                  <c:v>10</c:v>
                </c:pt>
                <c:pt idx="2153">
                  <c:v>14</c:v>
                </c:pt>
                <c:pt idx="2154">
                  <c:v>15</c:v>
                </c:pt>
                <c:pt idx="2155">
                  <c:v>18</c:v>
                </c:pt>
                <c:pt idx="2156">
                  <c:v>20</c:v>
                </c:pt>
                <c:pt idx="2157">
                  <c:v>20</c:v>
                </c:pt>
                <c:pt idx="2158">
                  <c:v>16</c:v>
                </c:pt>
                <c:pt idx="2159">
                  <c:v>21</c:v>
                </c:pt>
                <c:pt idx="2160">
                  <c:v>25</c:v>
                </c:pt>
                <c:pt idx="2161">
                  <c:v>28</c:v>
                </c:pt>
                <c:pt idx="2162">
                  <c:v>30</c:v>
                </c:pt>
                <c:pt idx="2163">
                  <c:v>31</c:v>
                </c:pt>
                <c:pt idx="2164">
                  <c:v>31</c:v>
                </c:pt>
                <c:pt idx="2165">
                  <c:v>24</c:v>
                </c:pt>
                <c:pt idx="2166">
                  <c:v>29</c:v>
                </c:pt>
                <c:pt idx="2167">
                  <c:v>26</c:v>
                </c:pt>
                <c:pt idx="2168">
                  <c:v>21</c:v>
                </c:pt>
                <c:pt idx="2169">
                  <c:v>22</c:v>
                </c:pt>
                <c:pt idx="2170">
                  <c:v>21</c:v>
                </c:pt>
                <c:pt idx="2171">
                  <c:v>14</c:v>
                </c:pt>
                <c:pt idx="2172">
                  <c:v>12</c:v>
                </c:pt>
                <c:pt idx="2173">
                  <c:v>12</c:v>
                </c:pt>
                <c:pt idx="2174">
                  <c:v>11</c:v>
                </c:pt>
                <c:pt idx="2175">
                  <c:v>11</c:v>
                </c:pt>
                <c:pt idx="2176">
                  <c:v>15</c:v>
                </c:pt>
                <c:pt idx="2177">
                  <c:v>13</c:v>
                </c:pt>
                <c:pt idx="2178">
                  <c:v>19</c:v>
                </c:pt>
                <c:pt idx="2179">
                  <c:v>17</c:v>
                </c:pt>
                <c:pt idx="2180">
                  <c:v>11</c:v>
                </c:pt>
                <c:pt idx="2181">
                  <c:v>9</c:v>
                </c:pt>
                <c:pt idx="2182">
                  <c:v>5</c:v>
                </c:pt>
                <c:pt idx="2183">
                  <c:v>5</c:v>
                </c:pt>
                <c:pt idx="2184">
                  <c:v>5</c:v>
                </c:pt>
                <c:pt idx="2185">
                  <c:v>7</c:v>
                </c:pt>
                <c:pt idx="2186">
                  <c:v>13</c:v>
                </c:pt>
                <c:pt idx="2187">
                  <c:v>16</c:v>
                </c:pt>
                <c:pt idx="2188">
                  <c:v>19</c:v>
                </c:pt>
                <c:pt idx="2189">
                  <c:v>21</c:v>
                </c:pt>
                <c:pt idx="2190">
                  <c:v>20</c:v>
                </c:pt>
                <c:pt idx="2191">
                  <c:v>26</c:v>
                </c:pt>
                <c:pt idx="2192">
                  <c:v>25</c:v>
                </c:pt>
                <c:pt idx="2193">
                  <c:v>22</c:v>
                </c:pt>
                <c:pt idx="2194">
                  <c:v>17</c:v>
                </c:pt>
                <c:pt idx="2195">
                  <c:v>14</c:v>
                </c:pt>
                <c:pt idx="2196">
                  <c:v>13</c:v>
                </c:pt>
                <c:pt idx="2197">
                  <c:v>16</c:v>
                </c:pt>
                <c:pt idx="2198">
                  <c:v>20</c:v>
                </c:pt>
                <c:pt idx="2199">
                  <c:v>9</c:v>
                </c:pt>
                <c:pt idx="2200">
                  <c:v>9</c:v>
                </c:pt>
                <c:pt idx="2201">
                  <c:v>8</c:v>
                </c:pt>
                <c:pt idx="2202">
                  <c:v>7</c:v>
                </c:pt>
                <c:pt idx="2203">
                  <c:v>13</c:v>
                </c:pt>
                <c:pt idx="2204">
                  <c:v>19</c:v>
                </c:pt>
                <c:pt idx="2205">
                  <c:v>19</c:v>
                </c:pt>
                <c:pt idx="2206">
                  <c:v>20</c:v>
                </c:pt>
                <c:pt idx="2207">
                  <c:v>23</c:v>
                </c:pt>
                <c:pt idx="2208">
                  <c:v>11</c:v>
                </c:pt>
                <c:pt idx="2209">
                  <c:v>10</c:v>
                </c:pt>
                <c:pt idx="2210">
                  <c:v>12</c:v>
                </c:pt>
                <c:pt idx="2211">
                  <c:v>8</c:v>
                </c:pt>
                <c:pt idx="2212">
                  <c:v>8</c:v>
                </c:pt>
                <c:pt idx="2213">
                  <c:v>8</c:v>
                </c:pt>
                <c:pt idx="2214">
                  <c:v>8</c:v>
                </c:pt>
                <c:pt idx="2215">
                  <c:v>7</c:v>
                </c:pt>
                <c:pt idx="2216">
                  <c:v>7</c:v>
                </c:pt>
                <c:pt idx="2217">
                  <c:v>7</c:v>
                </c:pt>
                <c:pt idx="2218">
                  <c:v>6</c:v>
                </c:pt>
                <c:pt idx="2219">
                  <c:v>7</c:v>
                </c:pt>
                <c:pt idx="2220">
                  <c:v>7</c:v>
                </c:pt>
                <c:pt idx="2221">
                  <c:v>5</c:v>
                </c:pt>
                <c:pt idx="2222">
                  <c:v>5</c:v>
                </c:pt>
                <c:pt idx="2223">
                  <c:v>7</c:v>
                </c:pt>
                <c:pt idx="2224">
                  <c:v>5</c:v>
                </c:pt>
                <c:pt idx="2225">
                  <c:v>5</c:v>
                </c:pt>
                <c:pt idx="2226">
                  <c:v>5</c:v>
                </c:pt>
                <c:pt idx="2227">
                  <c:v>4</c:v>
                </c:pt>
                <c:pt idx="2228">
                  <c:v>5</c:v>
                </c:pt>
                <c:pt idx="2229">
                  <c:v>13</c:v>
                </c:pt>
                <c:pt idx="2230">
                  <c:v>14</c:v>
                </c:pt>
                <c:pt idx="2231">
                  <c:v>12</c:v>
                </c:pt>
                <c:pt idx="2232">
                  <c:v>10</c:v>
                </c:pt>
                <c:pt idx="2233">
                  <c:v>11</c:v>
                </c:pt>
                <c:pt idx="2234">
                  <c:v>5</c:v>
                </c:pt>
                <c:pt idx="2235">
                  <c:v>6</c:v>
                </c:pt>
                <c:pt idx="2236">
                  <c:v>7</c:v>
                </c:pt>
                <c:pt idx="2237">
                  <c:v>9</c:v>
                </c:pt>
                <c:pt idx="2238">
                  <c:v>7</c:v>
                </c:pt>
                <c:pt idx="2239">
                  <c:v>12</c:v>
                </c:pt>
                <c:pt idx="2240">
                  <c:v>7</c:v>
                </c:pt>
                <c:pt idx="2241">
                  <c:v>11</c:v>
                </c:pt>
                <c:pt idx="2242">
                  <c:v>7</c:v>
                </c:pt>
                <c:pt idx="2243">
                  <c:v>18</c:v>
                </c:pt>
                <c:pt idx="2244">
                  <c:v>20</c:v>
                </c:pt>
                <c:pt idx="2245">
                  <c:v>22</c:v>
                </c:pt>
                <c:pt idx="2246">
                  <c:v>23</c:v>
                </c:pt>
                <c:pt idx="2247">
                  <c:v>24</c:v>
                </c:pt>
                <c:pt idx="2248">
                  <c:v>26</c:v>
                </c:pt>
                <c:pt idx="2249">
                  <c:v>26</c:v>
                </c:pt>
                <c:pt idx="2250">
                  <c:v>26</c:v>
                </c:pt>
                <c:pt idx="2251">
                  <c:v>24</c:v>
                </c:pt>
                <c:pt idx="2252">
                  <c:v>19</c:v>
                </c:pt>
                <c:pt idx="2253">
                  <c:v>11</c:v>
                </c:pt>
                <c:pt idx="2254">
                  <c:v>13</c:v>
                </c:pt>
                <c:pt idx="2255">
                  <c:v>13</c:v>
                </c:pt>
                <c:pt idx="2256">
                  <c:v>13</c:v>
                </c:pt>
                <c:pt idx="2257">
                  <c:v>13</c:v>
                </c:pt>
                <c:pt idx="2258">
                  <c:v>12</c:v>
                </c:pt>
                <c:pt idx="2259">
                  <c:v>9</c:v>
                </c:pt>
                <c:pt idx="2260">
                  <c:v>9</c:v>
                </c:pt>
                <c:pt idx="2261">
                  <c:v>8</c:v>
                </c:pt>
                <c:pt idx="2262">
                  <c:v>6</c:v>
                </c:pt>
                <c:pt idx="2263">
                  <c:v>6</c:v>
                </c:pt>
                <c:pt idx="2264">
                  <c:v>7</c:v>
                </c:pt>
                <c:pt idx="2265">
                  <c:v>8</c:v>
                </c:pt>
                <c:pt idx="2266">
                  <c:v>7</c:v>
                </c:pt>
                <c:pt idx="2267">
                  <c:v>7</c:v>
                </c:pt>
                <c:pt idx="2268">
                  <c:v>6</c:v>
                </c:pt>
                <c:pt idx="2269">
                  <c:v>5</c:v>
                </c:pt>
                <c:pt idx="2270">
                  <c:v>4</c:v>
                </c:pt>
                <c:pt idx="2271">
                  <c:v>6</c:v>
                </c:pt>
                <c:pt idx="2272">
                  <c:v>11</c:v>
                </c:pt>
                <c:pt idx="2273">
                  <c:v>11</c:v>
                </c:pt>
                <c:pt idx="2274">
                  <c:v>7</c:v>
                </c:pt>
                <c:pt idx="2275">
                  <c:v>7</c:v>
                </c:pt>
                <c:pt idx="2276">
                  <c:v>7</c:v>
                </c:pt>
                <c:pt idx="2277">
                  <c:v>11</c:v>
                </c:pt>
                <c:pt idx="2278">
                  <c:v>6</c:v>
                </c:pt>
                <c:pt idx="2279">
                  <c:v>7</c:v>
                </c:pt>
                <c:pt idx="2280">
                  <c:v>13</c:v>
                </c:pt>
                <c:pt idx="2281">
                  <c:v>6</c:v>
                </c:pt>
                <c:pt idx="2282">
                  <c:v>5</c:v>
                </c:pt>
                <c:pt idx="2283">
                  <c:v>5</c:v>
                </c:pt>
                <c:pt idx="2284">
                  <c:v>4</c:v>
                </c:pt>
                <c:pt idx="2285">
                  <c:v>4</c:v>
                </c:pt>
                <c:pt idx="2286">
                  <c:v>4</c:v>
                </c:pt>
                <c:pt idx="2287">
                  <c:v>4</c:v>
                </c:pt>
                <c:pt idx="2288">
                  <c:v>4</c:v>
                </c:pt>
                <c:pt idx="2289">
                  <c:v>5</c:v>
                </c:pt>
                <c:pt idx="2290">
                  <c:v>4</c:v>
                </c:pt>
                <c:pt idx="2291">
                  <c:v>7</c:v>
                </c:pt>
                <c:pt idx="2292">
                  <c:v>10</c:v>
                </c:pt>
                <c:pt idx="2293">
                  <c:v>14</c:v>
                </c:pt>
                <c:pt idx="2294">
                  <c:v>13</c:v>
                </c:pt>
                <c:pt idx="2295">
                  <c:v>12</c:v>
                </c:pt>
                <c:pt idx="2296">
                  <c:v>12</c:v>
                </c:pt>
                <c:pt idx="2297">
                  <c:v>11</c:v>
                </c:pt>
                <c:pt idx="2298">
                  <c:v>5</c:v>
                </c:pt>
                <c:pt idx="2299">
                  <c:v>5</c:v>
                </c:pt>
                <c:pt idx="2300">
                  <c:v>4</c:v>
                </c:pt>
                <c:pt idx="2301">
                  <c:v>5</c:v>
                </c:pt>
                <c:pt idx="2302">
                  <c:v>4</c:v>
                </c:pt>
                <c:pt idx="2303">
                  <c:v>5</c:v>
                </c:pt>
                <c:pt idx="2304">
                  <c:v>5</c:v>
                </c:pt>
                <c:pt idx="2305">
                  <c:v>6</c:v>
                </c:pt>
                <c:pt idx="2306">
                  <c:v>10</c:v>
                </c:pt>
                <c:pt idx="2307">
                  <c:v>14</c:v>
                </c:pt>
                <c:pt idx="2308">
                  <c:v>14</c:v>
                </c:pt>
                <c:pt idx="2309">
                  <c:v>17</c:v>
                </c:pt>
                <c:pt idx="2310">
                  <c:v>17</c:v>
                </c:pt>
                <c:pt idx="2311">
                  <c:v>7</c:v>
                </c:pt>
                <c:pt idx="2312">
                  <c:v>9</c:v>
                </c:pt>
                <c:pt idx="2313">
                  <c:v>8</c:v>
                </c:pt>
                <c:pt idx="2314">
                  <c:v>7</c:v>
                </c:pt>
                <c:pt idx="2315">
                  <c:v>9</c:v>
                </c:pt>
                <c:pt idx="2316">
                  <c:v>15</c:v>
                </c:pt>
                <c:pt idx="2317">
                  <c:v>15</c:v>
                </c:pt>
                <c:pt idx="2318">
                  <c:v>16</c:v>
                </c:pt>
                <c:pt idx="2319">
                  <c:v>16</c:v>
                </c:pt>
                <c:pt idx="2320">
                  <c:v>17</c:v>
                </c:pt>
                <c:pt idx="2321">
                  <c:v>19</c:v>
                </c:pt>
                <c:pt idx="2322">
                  <c:v>20</c:v>
                </c:pt>
                <c:pt idx="2323">
                  <c:v>20</c:v>
                </c:pt>
                <c:pt idx="2324">
                  <c:v>14</c:v>
                </c:pt>
                <c:pt idx="2325">
                  <c:v>12</c:v>
                </c:pt>
                <c:pt idx="2326">
                  <c:v>12</c:v>
                </c:pt>
                <c:pt idx="2327">
                  <c:v>12</c:v>
                </c:pt>
                <c:pt idx="2328">
                  <c:v>14</c:v>
                </c:pt>
                <c:pt idx="2329">
                  <c:v>18</c:v>
                </c:pt>
                <c:pt idx="2330">
                  <c:v>21</c:v>
                </c:pt>
                <c:pt idx="2331">
                  <c:v>23</c:v>
                </c:pt>
                <c:pt idx="2332">
                  <c:v>25</c:v>
                </c:pt>
                <c:pt idx="2333">
                  <c:v>24</c:v>
                </c:pt>
                <c:pt idx="2334">
                  <c:v>22</c:v>
                </c:pt>
                <c:pt idx="2335">
                  <c:v>23</c:v>
                </c:pt>
                <c:pt idx="2336">
                  <c:v>19</c:v>
                </c:pt>
                <c:pt idx="2337">
                  <c:v>18</c:v>
                </c:pt>
                <c:pt idx="2338">
                  <c:v>22</c:v>
                </c:pt>
                <c:pt idx="2339">
                  <c:v>14</c:v>
                </c:pt>
                <c:pt idx="2340">
                  <c:v>4</c:v>
                </c:pt>
                <c:pt idx="2341">
                  <c:v>4</c:v>
                </c:pt>
                <c:pt idx="2342">
                  <c:v>4</c:v>
                </c:pt>
                <c:pt idx="2343">
                  <c:v>5</c:v>
                </c:pt>
                <c:pt idx="2344">
                  <c:v>6</c:v>
                </c:pt>
                <c:pt idx="2345">
                  <c:v>8</c:v>
                </c:pt>
                <c:pt idx="2346">
                  <c:v>12</c:v>
                </c:pt>
                <c:pt idx="2347">
                  <c:v>18</c:v>
                </c:pt>
                <c:pt idx="2348">
                  <c:v>11</c:v>
                </c:pt>
                <c:pt idx="2349">
                  <c:v>18</c:v>
                </c:pt>
                <c:pt idx="2350">
                  <c:v>31</c:v>
                </c:pt>
                <c:pt idx="2351">
                  <c:v>31</c:v>
                </c:pt>
                <c:pt idx="2352">
                  <c:v>33</c:v>
                </c:pt>
                <c:pt idx="2353">
                  <c:v>33</c:v>
                </c:pt>
                <c:pt idx="2354">
                  <c:v>32</c:v>
                </c:pt>
                <c:pt idx="2355">
                  <c:v>26</c:v>
                </c:pt>
                <c:pt idx="2356">
                  <c:v>22</c:v>
                </c:pt>
                <c:pt idx="2357">
                  <c:v>22</c:v>
                </c:pt>
                <c:pt idx="2358">
                  <c:v>30</c:v>
                </c:pt>
                <c:pt idx="2359">
                  <c:v>31</c:v>
                </c:pt>
                <c:pt idx="2360">
                  <c:v>32</c:v>
                </c:pt>
                <c:pt idx="2361">
                  <c:v>32</c:v>
                </c:pt>
                <c:pt idx="2362">
                  <c:v>30</c:v>
                </c:pt>
                <c:pt idx="2363">
                  <c:v>31</c:v>
                </c:pt>
                <c:pt idx="2364">
                  <c:v>32</c:v>
                </c:pt>
                <c:pt idx="2365">
                  <c:v>26</c:v>
                </c:pt>
                <c:pt idx="2366">
                  <c:v>23</c:v>
                </c:pt>
                <c:pt idx="2367">
                  <c:v>29</c:v>
                </c:pt>
                <c:pt idx="2368">
                  <c:v>32</c:v>
                </c:pt>
                <c:pt idx="2369">
                  <c:v>33</c:v>
                </c:pt>
                <c:pt idx="2370">
                  <c:v>33</c:v>
                </c:pt>
                <c:pt idx="2371">
                  <c:v>31</c:v>
                </c:pt>
                <c:pt idx="2372">
                  <c:v>22</c:v>
                </c:pt>
                <c:pt idx="2373">
                  <c:v>21</c:v>
                </c:pt>
                <c:pt idx="2374">
                  <c:v>17</c:v>
                </c:pt>
                <c:pt idx="2375">
                  <c:v>13</c:v>
                </c:pt>
                <c:pt idx="2376">
                  <c:v>23</c:v>
                </c:pt>
                <c:pt idx="2377">
                  <c:v>26</c:v>
                </c:pt>
                <c:pt idx="2378">
                  <c:v>32</c:v>
                </c:pt>
                <c:pt idx="2379">
                  <c:v>30</c:v>
                </c:pt>
                <c:pt idx="2380">
                  <c:v>28</c:v>
                </c:pt>
                <c:pt idx="2381">
                  <c:v>24</c:v>
                </c:pt>
                <c:pt idx="2382">
                  <c:v>25</c:v>
                </c:pt>
                <c:pt idx="2383">
                  <c:v>21</c:v>
                </c:pt>
                <c:pt idx="2384">
                  <c:v>19</c:v>
                </c:pt>
                <c:pt idx="2385">
                  <c:v>26</c:v>
                </c:pt>
                <c:pt idx="2386">
                  <c:v>27</c:v>
                </c:pt>
                <c:pt idx="2387">
                  <c:v>21</c:v>
                </c:pt>
                <c:pt idx="2388">
                  <c:v>20</c:v>
                </c:pt>
                <c:pt idx="2389">
                  <c:v>26</c:v>
                </c:pt>
                <c:pt idx="2390">
                  <c:v>17</c:v>
                </c:pt>
                <c:pt idx="2391">
                  <c:v>22</c:v>
                </c:pt>
                <c:pt idx="2392">
                  <c:v>25</c:v>
                </c:pt>
                <c:pt idx="2393">
                  <c:v>24</c:v>
                </c:pt>
                <c:pt idx="2394">
                  <c:v>29</c:v>
                </c:pt>
                <c:pt idx="2395">
                  <c:v>29</c:v>
                </c:pt>
                <c:pt idx="2396">
                  <c:v>26</c:v>
                </c:pt>
                <c:pt idx="2397">
                  <c:v>27</c:v>
                </c:pt>
                <c:pt idx="2398">
                  <c:v>28</c:v>
                </c:pt>
                <c:pt idx="2399">
                  <c:v>29</c:v>
                </c:pt>
                <c:pt idx="2400">
                  <c:v>28</c:v>
                </c:pt>
                <c:pt idx="2401">
                  <c:v>24</c:v>
                </c:pt>
                <c:pt idx="2402">
                  <c:v>29</c:v>
                </c:pt>
                <c:pt idx="2403">
                  <c:v>24</c:v>
                </c:pt>
                <c:pt idx="2404">
                  <c:v>28</c:v>
                </c:pt>
                <c:pt idx="2405">
                  <c:v>24</c:v>
                </c:pt>
                <c:pt idx="2406">
                  <c:v>27</c:v>
                </c:pt>
                <c:pt idx="2407">
                  <c:v>22</c:v>
                </c:pt>
                <c:pt idx="2408">
                  <c:v>21</c:v>
                </c:pt>
                <c:pt idx="2409">
                  <c:v>20</c:v>
                </c:pt>
                <c:pt idx="2410">
                  <c:v>18</c:v>
                </c:pt>
                <c:pt idx="2411">
                  <c:v>19</c:v>
                </c:pt>
                <c:pt idx="2412">
                  <c:v>19</c:v>
                </c:pt>
                <c:pt idx="2413">
                  <c:v>16</c:v>
                </c:pt>
                <c:pt idx="2414">
                  <c:v>24</c:v>
                </c:pt>
                <c:pt idx="2415">
                  <c:v>12</c:v>
                </c:pt>
                <c:pt idx="2416">
                  <c:v>8</c:v>
                </c:pt>
                <c:pt idx="2417">
                  <c:v>13</c:v>
                </c:pt>
                <c:pt idx="2418">
                  <c:v>12</c:v>
                </c:pt>
                <c:pt idx="2419">
                  <c:v>15</c:v>
                </c:pt>
                <c:pt idx="2420">
                  <c:v>13</c:v>
                </c:pt>
                <c:pt idx="2421">
                  <c:v>10</c:v>
                </c:pt>
                <c:pt idx="2422">
                  <c:v>11</c:v>
                </c:pt>
                <c:pt idx="2423">
                  <c:v>15</c:v>
                </c:pt>
                <c:pt idx="2424">
                  <c:v>15</c:v>
                </c:pt>
                <c:pt idx="2425">
                  <c:v>16</c:v>
                </c:pt>
                <c:pt idx="2426">
                  <c:v>17</c:v>
                </c:pt>
                <c:pt idx="2427">
                  <c:v>9</c:v>
                </c:pt>
                <c:pt idx="2428">
                  <c:v>9</c:v>
                </c:pt>
                <c:pt idx="2429">
                  <c:v>6</c:v>
                </c:pt>
                <c:pt idx="2430">
                  <c:v>6</c:v>
                </c:pt>
                <c:pt idx="2431">
                  <c:v>8</c:v>
                </c:pt>
                <c:pt idx="2432">
                  <c:v>8</c:v>
                </c:pt>
                <c:pt idx="2433">
                  <c:v>6</c:v>
                </c:pt>
                <c:pt idx="2434">
                  <c:v>9</c:v>
                </c:pt>
                <c:pt idx="2435">
                  <c:v>23</c:v>
                </c:pt>
                <c:pt idx="2436">
                  <c:v>24</c:v>
                </c:pt>
                <c:pt idx="2437">
                  <c:v>24</c:v>
                </c:pt>
                <c:pt idx="2438">
                  <c:v>23</c:v>
                </c:pt>
                <c:pt idx="2439">
                  <c:v>23</c:v>
                </c:pt>
                <c:pt idx="2440">
                  <c:v>24</c:v>
                </c:pt>
                <c:pt idx="2441">
                  <c:v>23</c:v>
                </c:pt>
                <c:pt idx="2442">
                  <c:v>25</c:v>
                </c:pt>
                <c:pt idx="2443">
                  <c:v>28</c:v>
                </c:pt>
                <c:pt idx="2444">
                  <c:v>26</c:v>
                </c:pt>
                <c:pt idx="2445">
                  <c:v>27</c:v>
                </c:pt>
                <c:pt idx="2446">
                  <c:v>27</c:v>
                </c:pt>
                <c:pt idx="2447">
                  <c:v>26</c:v>
                </c:pt>
                <c:pt idx="2448">
                  <c:v>28</c:v>
                </c:pt>
                <c:pt idx="2449">
                  <c:v>30</c:v>
                </c:pt>
                <c:pt idx="2450">
                  <c:v>29</c:v>
                </c:pt>
                <c:pt idx="2451">
                  <c:v>30</c:v>
                </c:pt>
                <c:pt idx="2452">
                  <c:v>26</c:v>
                </c:pt>
                <c:pt idx="2453">
                  <c:v>24</c:v>
                </c:pt>
                <c:pt idx="2454">
                  <c:v>21</c:v>
                </c:pt>
                <c:pt idx="2455">
                  <c:v>20</c:v>
                </c:pt>
                <c:pt idx="2456">
                  <c:v>20</c:v>
                </c:pt>
                <c:pt idx="2457">
                  <c:v>22</c:v>
                </c:pt>
                <c:pt idx="2458">
                  <c:v>22</c:v>
                </c:pt>
                <c:pt idx="2459">
                  <c:v>27</c:v>
                </c:pt>
                <c:pt idx="2460">
                  <c:v>30</c:v>
                </c:pt>
                <c:pt idx="2461">
                  <c:v>30</c:v>
                </c:pt>
                <c:pt idx="2462">
                  <c:v>30</c:v>
                </c:pt>
                <c:pt idx="2463">
                  <c:v>31</c:v>
                </c:pt>
                <c:pt idx="2464">
                  <c:v>31</c:v>
                </c:pt>
                <c:pt idx="2465">
                  <c:v>30</c:v>
                </c:pt>
                <c:pt idx="2466">
                  <c:v>31</c:v>
                </c:pt>
                <c:pt idx="2467">
                  <c:v>31</c:v>
                </c:pt>
                <c:pt idx="2468">
                  <c:v>32</c:v>
                </c:pt>
                <c:pt idx="2469">
                  <c:v>32</c:v>
                </c:pt>
                <c:pt idx="2470">
                  <c:v>32</c:v>
                </c:pt>
                <c:pt idx="2471">
                  <c:v>32</c:v>
                </c:pt>
                <c:pt idx="2472">
                  <c:v>32</c:v>
                </c:pt>
                <c:pt idx="2473">
                  <c:v>31</c:v>
                </c:pt>
                <c:pt idx="2474">
                  <c:v>23</c:v>
                </c:pt>
                <c:pt idx="2475">
                  <c:v>22</c:v>
                </c:pt>
                <c:pt idx="2476">
                  <c:v>26</c:v>
                </c:pt>
                <c:pt idx="2477">
                  <c:v>29</c:v>
                </c:pt>
                <c:pt idx="2478">
                  <c:v>30</c:v>
                </c:pt>
                <c:pt idx="2479">
                  <c:v>30</c:v>
                </c:pt>
                <c:pt idx="2480">
                  <c:v>23</c:v>
                </c:pt>
                <c:pt idx="2481">
                  <c:v>23</c:v>
                </c:pt>
                <c:pt idx="2482">
                  <c:v>21</c:v>
                </c:pt>
                <c:pt idx="2483">
                  <c:v>20</c:v>
                </c:pt>
                <c:pt idx="2484">
                  <c:v>21</c:v>
                </c:pt>
                <c:pt idx="2485">
                  <c:v>21</c:v>
                </c:pt>
                <c:pt idx="2486">
                  <c:v>22</c:v>
                </c:pt>
                <c:pt idx="2487">
                  <c:v>29</c:v>
                </c:pt>
                <c:pt idx="2488">
                  <c:v>30</c:v>
                </c:pt>
                <c:pt idx="2489">
                  <c:v>28</c:v>
                </c:pt>
                <c:pt idx="2490">
                  <c:v>20</c:v>
                </c:pt>
                <c:pt idx="2491">
                  <c:v>20</c:v>
                </c:pt>
                <c:pt idx="2492">
                  <c:v>16</c:v>
                </c:pt>
                <c:pt idx="2493">
                  <c:v>15</c:v>
                </c:pt>
                <c:pt idx="2494">
                  <c:v>14</c:v>
                </c:pt>
                <c:pt idx="2495">
                  <c:v>14</c:v>
                </c:pt>
                <c:pt idx="2496">
                  <c:v>15</c:v>
                </c:pt>
                <c:pt idx="2497">
                  <c:v>15</c:v>
                </c:pt>
                <c:pt idx="2498">
                  <c:v>19</c:v>
                </c:pt>
                <c:pt idx="2499">
                  <c:v>15</c:v>
                </c:pt>
                <c:pt idx="2500">
                  <c:v>16</c:v>
                </c:pt>
                <c:pt idx="2501">
                  <c:v>15</c:v>
                </c:pt>
                <c:pt idx="2502">
                  <c:v>17</c:v>
                </c:pt>
                <c:pt idx="2503">
                  <c:v>21</c:v>
                </c:pt>
                <c:pt idx="2504">
                  <c:v>24</c:v>
                </c:pt>
                <c:pt idx="2505">
                  <c:v>23</c:v>
                </c:pt>
                <c:pt idx="2506">
                  <c:v>21</c:v>
                </c:pt>
                <c:pt idx="2507">
                  <c:v>21</c:v>
                </c:pt>
                <c:pt idx="2508">
                  <c:v>25</c:v>
                </c:pt>
                <c:pt idx="2509">
                  <c:v>18</c:v>
                </c:pt>
                <c:pt idx="2510">
                  <c:v>25</c:v>
                </c:pt>
                <c:pt idx="2511">
                  <c:v>25</c:v>
                </c:pt>
                <c:pt idx="2512">
                  <c:v>25</c:v>
                </c:pt>
                <c:pt idx="2513">
                  <c:v>23</c:v>
                </c:pt>
                <c:pt idx="2514">
                  <c:v>27</c:v>
                </c:pt>
                <c:pt idx="2515">
                  <c:v>26</c:v>
                </c:pt>
                <c:pt idx="2516">
                  <c:v>26</c:v>
                </c:pt>
                <c:pt idx="2517">
                  <c:v>24</c:v>
                </c:pt>
                <c:pt idx="2518">
                  <c:v>21</c:v>
                </c:pt>
                <c:pt idx="2519">
                  <c:v>17</c:v>
                </c:pt>
                <c:pt idx="2520">
                  <c:v>19</c:v>
                </c:pt>
                <c:pt idx="2521">
                  <c:v>20</c:v>
                </c:pt>
                <c:pt idx="2522">
                  <c:v>17</c:v>
                </c:pt>
                <c:pt idx="2523">
                  <c:v>14</c:v>
                </c:pt>
                <c:pt idx="2524">
                  <c:v>12</c:v>
                </c:pt>
                <c:pt idx="2525">
                  <c:v>6</c:v>
                </c:pt>
                <c:pt idx="2526">
                  <c:v>5</c:v>
                </c:pt>
                <c:pt idx="2527">
                  <c:v>5</c:v>
                </c:pt>
                <c:pt idx="2528">
                  <c:v>5</c:v>
                </c:pt>
                <c:pt idx="2529">
                  <c:v>12</c:v>
                </c:pt>
                <c:pt idx="2530">
                  <c:v>7</c:v>
                </c:pt>
                <c:pt idx="2531">
                  <c:v>13</c:v>
                </c:pt>
                <c:pt idx="2532">
                  <c:v>9</c:v>
                </c:pt>
                <c:pt idx="2533">
                  <c:v>12</c:v>
                </c:pt>
                <c:pt idx="2534">
                  <c:v>11</c:v>
                </c:pt>
                <c:pt idx="2535">
                  <c:v>13</c:v>
                </c:pt>
                <c:pt idx="2536">
                  <c:v>14</c:v>
                </c:pt>
                <c:pt idx="2537">
                  <c:v>17</c:v>
                </c:pt>
                <c:pt idx="2538">
                  <c:v>15</c:v>
                </c:pt>
                <c:pt idx="2539">
                  <c:v>12</c:v>
                </c:pt>
                <c:pt idx="2540">
                  <c:v>10</c:v>
                </c:pt>
                <c:pt idx="2541">
                  <c:v>10</c:v>
                </c:pt>
                <c:pt idx="2542">
                  <c:v>10</c:v>
                </c:pt>
                <c:pt idx="2543">
                  <c:v>10</c:v>
                </c:pt>
                <c:pt idx="2544">
                  <c:v>9</c:v>
                </c:pt>
                <c:pt idx="2545">
                  <c:v>7</c:v>
                </c:pt>
                <c:pt idx="2546">
                  <c:v>14</c:v>
                </c:pt>
                <c:pt idx="2547">
                  <c:v>8</c:v>
                </c:pt>
                <c:pt idx="2548">
                  <c:v>7</c:v>
                </c:pt>
                <c:pt idx="2549">
                  <c:v>8</c:v>
                </c:pt>
                <c:pt idx="2550">
                  <c:v>10</c:v>
                </c:pt>
                <c:pt idx="2551">
                  <c:v>6</c:v>
                </c:pt>
                <c:pt idx="2552">
                  <c:v>6</c:v>
                </c:pt>
                <c:pt idx="2553">
                  <c:v>8</c:v>
                </c:pt>
                <c:pt idx="2554">
                  <c:v>4</c:v>
                </c:pt>
                <c:pt idx="2555">
                  <c:v>4</c:v>
                </c:pt>
                <c:pt idx="2556">
                  <c:v>4</c:v>
                </c:pt>
                <c:pt idx="2557">
                  <c:v>5</c:v>
                </c:pt>
                <c:pt idx="2558">
                  <c:v>5</c:v>
                </c:pt>
                <c:pt idx="2559">
                  <c:v>13</c:v>
                </c:pt>
                <c:pt idx="2560">
                  <c:v>10</c:v>
                </c:pt>
                <c:pt idx="2561">
                  <c:v>6</c:v>
                </c:pt>
                <c:pt idx="2562">
                  <c:v>11</c:v>
                </c:pt>
                <c:pt idx="2563">
                  <c:v>5</c:v>
                </c:pt>
                <c:pt idx="2564">
                  <c:v>3</c:v>
                </c:pt>
                <c:pt idx="2565">
                  <c:v>12</c:v>
                </c:pt>
                <c:pt idx="2566">
                  <c:v>13</c:v>
                </c:pt>
                <c:pt idx="2567">
                  <c:v>17</c:v>
                </c:pt>
                <c:pt idx="2568">
                  <c:v>21</c:v>
                </c:pt>
                <c:pt idx="2569">
                  <c:v>22</c:v>
                </c:pt>
                <c:pt idx="2570">
                  <c:v>19</c:v>
                </c:pt>
                <c:pt idx="2571">
                  <c:v>11</c:v>
                </c:pt>
                <c:pt idx="2572">
                  <c:v>9</c:v>
                </c:pt>
                <c:pt idx="2573">
                  <c:v>11</c:v>
                </c:pt>
                <c:pt idx="2574">
                  <c:v>11</c:v>
                </c:pt>
                <c:pt idx="2575">
                  <c:v>19</c:v>
                </c:pt>
                <c:pt idx="2576">
                  <c:v>21</c:v>
                </c:pt>
                <c:pt idx="2577">
                  <c:v>21</c:v>
                </c:pt>
                <c:pt idx="2578">
                  <c:v>22</c:v>
                </c:pt>
                <c:pt idx="2579">
                  <c:v>23</c:v>
                </c:pt>
                <c:pt idx="2580">
                  <c:v>24</c:v>
                </c:pt>
                <c:pt idx="2581">
                  <c:v>25</c:v>
                </c:pt>
                <c:pt idx="2582">
                  <c:v>25</c:v>
                </c:pt>
                <c:pt idx="2583">
                  <c:v>23</c:v>
                </c:pt>
                <c:pt idx="2584">
                  <c:v>24</c:v>
                </c:pt>
                <c:pt idx="2585">
                  <c:v>24</c:v>
                </c:pt>
                <c:pt idx="2586">
                  <c:v>17</c:v>
                </c:pt>
                <c:pt idx="2587">
                  <c:v>23</c:v>
                </c:pt>
                <c:pt idx="2588">
                  <c:v>26</c:v>
                </c:pt>
                <c:pt idx="2589">
                  <c:v>26</c:v>
                </c:pt>
                <c:pt idx="2590">
                  <c:v>28</c:v>
                </c:pt>
                <c:pt idx="2591">
                  <c:v>23</c:v>
                </c:pt>
                <c:pt idx="2592">
                  <c:v>25</c:v>
                </c:pt>
                <c:pt idx="2593">
                  <c:v>22</c:v>
                </c:pt>
                <c:pt idx="2594">
                  <c:v>22</c:v>
                </c:pt>
                <c:pt idx="2595">
                  <c:v>18</c:v>
                </c:pt>
                <c:pt idx="2596">
                  <c:v>15</c:v>
                </c:pt>
                <c:pt idx="2597">
                  <c:v>11</c:v>
                </c:pt>
                <c:pt idx="2598">
                  <c:v>9</c:v>
                </c:pt>
                <c:pt idx="2599">
                  <c:v>12</c:v>
                </c:pt>
                <c:pt idx="2600">
                  <c:v>17</c:v>
                </c:pt>
                <c:pt idx="2601">
                  <c:v>14</c:v>
                </c:pt>
                <c:pt idx="2602">
                  <c:v>17</c:v>
                </c:pt>
                <c:pt idx="2603">
                  <c:v>15</c:v>
                </c:pt>
                <c:pt idx="2604">
                  <c:v>16</c:v>
                </c:pt>
                <c:pt idx="2605">
                  <c:v>24</c:v>
                </c:pt>
                <c:pt idx="2606">
                  <c:v>21</c:v>
                </c:pt>
                <c:pt idx="2607">
                  <c:v>22</c:v>
                </c:pt>
                <c:pt idx="2608">
                  <c:v>22</c:v>
                </c:pt>
                <c:pt idx="2609">
                  <c:v>21</c:v>
                </c:pt>
                <c:pt idx="2610">
                  <c:v>15</c:v>
                </c:pt>
                <c:pt idx="2611">
                  <c:v>9</c:v>
                </c:pt>
                <c:pt idx="2612">
                  <c:v>10</c:v>
                </c:pt>
                <c:pt idx="2613">
                  <c:v>15</c:v>
                </c:pt>
                <c:pt idx="2614">
                  <c:v>19</c:v>
                </c:pt>
                <c:pt idx="2615">
                  <c:v>22</c:v>
                </c:pt>
                <c:pt idx="2616">
                  <c:v>29</c:v>
                </c:pt>
                <c:pt idx="2617">
                  <c:v>29</c:v>
                </c:pt>
                <c:pt idx="2618">
                  <c:v>31</c:v>
                </c:pt>
                <c:pt idx="2619">
                  <c:v>31</c:v>
                </c:pt>
                <c:pt idx="2620">
                  <c:v>32</c:v>
                </c:pt>
                <c:pt idx="2621">
                  <c:v>24</c:v>
                </c:pt>
                <c:pt idx="2622">
                  <c:v>29</c:v>
                </c:pt>
                <c:pt idx="2623">
                  <c:v>28</c:v>
                </c:pt>
                <c:pt idx="2624">
                  <c:v>31</c:v>
                </c:pt>
                <c:pt idx="2625">
                  <c:v>31</c:v>
                </c:pt>
                <c:pt idx="2626">
                  <c:v>32</c:v>
                </c:pt>
                <c:pt idx="2627">
                  <c:v>32</c:v>
                </c:pt>
                <c:pt idx="2628">
                  <c:v>33</c:v>
                </c:pt>
                <c:pt idx="2629">
                  <c:v>32</c:v>
                </c:pt>
                <c:pt idx="2630">
                  <c:v>32</c:v>
                </c:pt>
                <c:pt idx="2631">
                  <c:v>30</c:v>
                </c:pt>
                <c:pt idx="2632">
                  <c:v>24</c:v>
                </c:pt>
                <c:pt idx="2633">
                  <c:v>22</c:v>
                </c:pt>
                <c:pt idx="2634">
                  <c:v>20</c:v>
                </c:pt>
                <c:pt idx="2635">
                  <c:v>11</c:v>
                </c:pt>
                <c:pt idx="2636">
                  <c:v>14</c:v>
                </c:pt>
                <c:pt idx="2637">
                  <c:v>13</c:v>
                </c:pt>
                <c:pt idx="2638">
                  <c:v>14</c:v>
                </c:pt>
                <c:pt idx="2639">
                  <c:v>17</c:v>
                </c:pt>
                <c:pt idx="2640">
                  <c:v>25</c:v>
                </c:pt>
                <c:pt idx="2641">
                  <c:v>24</c:v>
                </c:pt>
                <c:pt idx="2642">
                  <c:v>23</c:v>
                </c:pt>
                <c:pt idx="2643">
                  <c:v>23</c:v>
                </c:pt>
                <c:pt idx="2644">
                  <c:v>20</c:v>
                </c:pt>
                <c:pt idx="2645">
                  <c:v>23</c:v>
                </c:pt>
                <c:pt idx="2646">
                  <c:v>22</c:v>
                </c:pt>
                <c:pt idx="2647">
                  <c:v>18</c:v>
                </c:pt>
                <c:pt idx="2648">
                  <c:v>20</c:v>
                </c:pt>
                <c:pt idx="2649">
                  <c:v>20</c:v>
                </c:pt>
                <c:pt idx="2650">
                  <c:v>21</c:v>
                </c:pt>
                <c:pt idx="2651">
                  <c:v>21</c:v>
                </c:pt>
                <c:pt idx="2652">
                  <c:v>22</c:v>
                </c:pt>
                <c:pt idx="2653">
                  <c:v>23</c:v>
                </c:pt>
                <c:pt idx="2654">
                  <c:v>25</c:v>
                </c:pt>
                <c:pt idx="2655">
                  <c:v>26</c:v>
                </c:pt>
                <c:pt idx="2656">
                  <c:v>30</c:v>
                </c:pt>
                <c:pt idx="2657">
                  <c:v>30</c:v>
                </c:pt>
                <c:pt idx="2658">
                  <c:v>29</c:v>
                </c:pt>
                <c:pt idx="2659">
                  <c:v>23</c:v>
                </c:pt>
                <c:pt idx="2660">
                  <c:v>23</c:v>
                </c:pt>
                <c:pt idx="2661">
                  <c:v>27</c:v>
                </c:pt>
                <c:pt idx="2662">
                  <c:v>27</c:v>
                </c:pt>
                <c:pt idx="2663">
                  <c:v>29</c:v>
                </c:pt>
                <c:pt idx="2664">
                  <c:v>29</c:v>
                </c:pt>
                <c:pt idx="2665">
                  <c:v>29</c:v>
                </c:pt>
                <c:pt idx="2666">
                  <c:v>25</c:v>
                </c:pt>
                <c:pt idx="2667">
                  <c:v>23</c:v>
                </c:pt>
                <c:pt idx="2668">
                  <c:v>24</c:v>
                </c:pt>
                <c:pt idx="2669">
                  <c:v>24</c:v>
                </c:pt>
                <c:pt idx="2670">
                  <c:v>21</c:v>
                </c:pt>
                <c:pt idx="2671">
                  <c:v>23</c:v>
                </c:pt>
                <c:pt idx="2672">
                  <c:v>16</c:v>
                </c:pt>
                <c:pt idx="2673">
                  <c:v>20</c:v>
                </c:pt>
                <c:pt idx="2674">
                  <c:v>14</c:v>
                </c:pt>
                <c:pt idx="2675">
                  <c:v>10</c:v>
                </c:pt>
                <c:pt idx="2676">
                  <c:v>12</c:v>
                </c:pt>
                <c:pt idx="2677">
                  <c:v>13</c:v>
                </c:pt>
                <c:pt idx="2678">
                  <c:v>10</c:v>
                </c:pt>
                <c:pt idx="2679">
                  <c:v>13</c:v>
                </c:pt>
                <c:pt idx="2680">
                  <c:v>11</c:v>
                </c:pt>
                <c:pt idx="2681">
                  <c:v>10</c:v>
                </c:pt>
                <c:pt idx="2682">
                  <c:v>18</c:v>
                </c:pt>
                <c:pt idx="2683">
                  <c:v>21</c:v>
                </c:pt>
                <c:pt idx="2684">
                  <c:v>23</c:v>
                </c:pt>
                <c:pt idx="2685">
                  <c:v>25</c:v>
                </c:pt>
                <c:pt idx="2686">
                  <c:v>25</c:v>
                </c:pt>
                <c:pt idx="2687">
                  <c:v>28</c:v>
                </c:pt>
                <c:pt idx="2688">
                  <c:v>28</c:v>
                </c:pt>
                <c:pt idx="2689">
                  <c:v>23</c:v>
                </c:pt>
                <c:pt idx="2690">
                  <c:v>16</c:v>
                </c:pt>
                <c:pt idx="2691">
                  <c:v>15</c:v>
                </c:pt>
                <c:pt idx="2692">
                  <c:v>9</c:v>
                </c:pt>
                <c:pt idx="2693">
                  <c:v>8</c:v>
                </c:pt>
                <c:pt idx="2694">
                  <c:v>7</c:v>
                </c:pt>
                <c:pt idx="2695">
                  <c:v>6</c:v>
                </c:pt>
                <c:pt idx="2696">
                  <c:v>8</c:v>
                </c:pt>
                <c:pt idx="2697">
                  <c:v>11</c:v>
                </c:pt>
                <c:pt idx="2698">
                  <c:v>11</c:v>
                </c:pt>
                <c:pt idx="2699">
                  <c:v>17</c:v>
                </c:pt>
                <c:pt idx="2700">
                  <c:v>16</c:v>
                </c:pt>
                <c:pt idx="2701">
                  <c:v>14</c:v>
                </c:pt>
                <c:pt idx="2702">
                  <c:v>12</c:v>
                </c:pt>
                <c:pt idx="2703">
                  <c:v>11</c:v>
                </c:pt>
                <c:pt idx="2704">
                  <c:v>11</c:v>
                </c:pt>
                <c:pt idx="2705">
                  <c:v>9</c:v>
                </c:pt>
                <c:pt idx="2706">
                  <c:v>9</c:v>
                </c:pt>
                <c:pt idx="2707">
                  <c:v>8</c:v>
                </c:pt>
                <c:pt idx="2708">
                  <c:v>8</c:v>
                </c:pt>
                <c:pt idx="2709">
                  <c:v>7</c:v>
                </c:pt>
                <c:pt idx="2710">
                  <c:v>6</c:v>
                </c:pt>
                <c:pt idx="2711">
                  <c:v>4</c:v>
                </c:pt>
                <c:pt idx="2712">
                  <c:v>7</c:v>
                </c:pt>
                <c:pt idx="2713">
                  <c:v>6</c:v>
                </c:pt>
                <c:pt idx="2714">
                  <c:v>6</c:v>
                </c:pt>
                <c:pt idx="2715">
                  <c:v>6</c:v>
                </c:pt>
                <c:pt idx="2716">
                  <c:v>6</c:v>
                </c:pt>
                <c:pt idx="2717">
                  <c:v>6</c:v>
                </c:pt>
                <c:pt idx="2718">
                  <c:v>7</c:v>
                </c:pt>
                <c:pt idx="2719">
                  <c:v>7</c:v>
                </c:pt>
                <c:pt idx="2720">
                  <c:v>12</c:v>
                </c:pt>
                <c:pt idx="2721">
                  <c:v>15</c:v>
                </c:pt>
                <c:pt idx="2722">
                  <c:v>15</c:v>
                </c:pt>
                <c:pt idx="2723">
                  <c:v>15</c:v>
                </c:pt>
                <c:pt idx="2724">
                  <c:v>15</c:v>
                </c:pt>
                <c:pt idx="2725">
                  <c:v>15</c:v>
                </c:pt>
                <c:pt idx="2726">
                  <c:v>6</c:v>
                </c:pt>
                <c:pt idx="2727">
                  <c:v>5</c:v>
                </c:pt>
                <c:pt idx="2728">
                  <c:v>6</c:v>
                </c:pt>
                <c:pt idx="2729">
                  <c:v>14</c:v>
                </c:pt>
                <c:pt idx="2730">
                  <c:v>14</c:v>
                </c:pt>
                <c:pt idx="2731">
                  <c:v>17</c:v>
                </c:pt>
                <c:pt idx="2732">
                  <c:v>21</c:v>
                </c:pt>
                <c:pt idx="2733">
                  <c:v>19</c:v>
                </c:pt>
                <c:pt idx="2734">
                  <c:v>18</c:v>
                </c:pt>
                <c:pt idx="2735">
                  <c:v>13</c:v>
                </c:pt>
                <c:pt idx="2736">
                  <c:v>10</c:v>
                </c:pt>
                <c:pt idx="2737">
                  <c:v>13</c:v>
                </c:pt>
                <c:pt idx="2738">
                  <c:v>16</c:v>
                </c:pt>
                <c:pt idx="2739">
                  <c:v>15</c:v>
                </c:pt>
                <c:pt idx="2740">
                  <c:v>13</c:v>
                </c:pt>
                <c:pt idx="2741">
                  <c:v>13</c:v>
                </c:pt>
                <c:pt idx="2742">
                  <c:v>15</c:v>
                </c:pt>
                <c:pt idx="2743">
                  <c:v>19</c:v>
                </c:pt>
                <c:pt idx="2744">
                  <c:v>22</c:v>
                </c:pt>
                <c:pt idx="2745">
                  <c:v>22</c:v>
                </c:pt>
                <c:pt idx="2746">
                  <c:v>22</c:v>
                </c:pt>
                <c:pt idx="2747">
                  <c:v>22</c:v>
                </c:pt>
                <c:pt idx="2748">
                  <c:v>17</c:v>
                </c:pt>
                <c:pt idx="2749">
                  <c:v>15</c:v>
                </c:pt>
                <c:pt idx="2750">
                  <c:v>11</c:v>
                </c:pt>
                <c:pt idx="2751">
                  <c:v>10</c:v>
                </c:pt>
                <c:pt idx="2752">
                  <c:v>8</c:v>
                </c:pt>
                <c:pt idx="2753">
                  <c:v>9</c:v>
                </c:pt>
                <c:pt idx="2754">
                  <c:v>7</c:v>
                </c:pt>
                <c:pt idx="2755">
                  <c:v>11</c:v>
                </c:pt>
                <c:pt idx="2756">
                  <c:v>18</c:v>
                </c:pt>
                <c:pt idx="2757">
                  <c:v>19</c:v>
                </c:pt>
                <c:pt idx="2758">
                  <c:v>19</c:v>
                </c:pt>
                <c:pt idx="2759">
                  <c:v>15</c:v>
                </c:pt>
                <c:pt idx="2760">
                  <c:v>11</c:v>
                </c:pt>
                <c:pt idx="2761">
                  <c:v>9</c:v>
                </c:pt>
                <c:pt idx="2762">
                  <c:v>10</c:v>
                </c:pt>
                <c:pt idx="2763">
                  <c:v>8</c:v>
                </c:pt>
                <c:pt idx="2764">
                  <c:v>8</c:v>
                </c:pt>
                <c:pt idx="2765">
                  <c:v>13</c:v>
                </c:pt>
                <c:pt idx="2766">
                  <c:v>17</c:v>
                </c:pt>
                <c:pt idx="2767">
                  <c:v>16</c:v>
                </c:pt>
                <c:pt idx="2768">
                  <c:v>17</c:v>
                </c:pt>
                <c:pt idx="2769">
                  <c:v>14</c:v>
                </c:pt>
                <c:pt idx="2770">
                  <c:v>15</c:v>
                </c:pt>
                <c:pt idx="2771">
                  <c:v>12</c:v>
                </c:pt>
                <c:pt idx="2772">
                  <c:v>11</c:v>
                </c:pt>
                <c:pt idx="2773">
                  <c:v>11</c:v>
                </c:pt>
                <c:pt idx="2774">
                  <c:v>11</c:v>
                </c:pt>
                <c:pt idx="2775">
                  <c:v>11</c:v>
                </c:pt>
                <c:pt idx="2776">
                  <c:v>12</c:v>
                </c:pt>
                <c:pt idx="2777">
                  <c:v>13</c:v>
                </c:pt>
                <c:pt idx="2778">
                  <c:v>15</c:v>
                </c:pt>
                <c:pt idx="2779">
                  <c:v>21</c:v>
                </c:pt>
                <c:pt idx="2780">
                  <c:v>21</c:v>
                </c:pt>
                <c:pt idx="2781">
                  <c:v>20</c:v>
                </c:pt>
                <c:pt idx="2782">
                  <c:v>15</c:v>
                </c:pt>
                <c:pt idx="2783">
                  <c:v>11</c:v>
                </c:pt>
                <c:pt idx="2784">
                  <c:v>11</c:v>
                </c:pt>
                <c:pt idx="2785">
                  <c:v>18</c:v>
                </c:pt>
                <c:pt idx="2786">
                  <c:v>14</c:v>
                </c:pt>
                <c:pt idx="2787">
                  <c:v>10</c:v>
                </c:pt>
                <c:pt idx="2788">
                  <c:v>6</c:v>
                </c:pt>
                <c:pt idx="2789">
                  <c:v>4</c:v>
                </c:pt>
                <c:pt idx="2790">
                  <c:v>5</c:v>
                </c:pt>
                <c:pt idx="2791">
                  <c:v>5</c:v>
                </c:pt>
                <c:pt idx="2792">
                  <c:v>6</c:v>
                </c:pt>
                <c:pt idx="2793">
                  <c:v>5</c:v>
                </c:pt>
                <c:pt idx="2794">
                  <c:v>6</c:v>
                </c:pt>
                <c:pt idx="2795">
                  <c:v>7</c:v>
                </c:pt>
                <c:pt idx="2796">
                  <c:v>10</c:v>
                </c:pt>
                <c:pt idx="2797">
                  <c:v>7</c:v>
                </c:pt>
                <c:pt idx="2798">
                  <c:v>7</c:v>
                </c:pt>
                <c:pt idx="2799">
                  <c:v>7</c:v>
                </c:pt>
                <c:pt idx="2800">
                  <c:v>7</c:v>
                </c:pt>
                <c:pt idx="2801">
                  <c:v>7</c:v>
                </c:pt>
                <c:pt idx="2802">
                  <c:v>9</c:v>
                </c:pt>
                <c:pt idx="2803">
                  <c:v>12</c:v>
                </c:pt>
                <c:pt idx="2804">
                  <c:v>15</c:v>
                </c:pt>
                <c:pt idx="2805">
                  <c:v>14</c:v>
                </c:pt>
                <c:pt idx="2806">
                  <c:v>15</c:v>
                </c:pt>
                <c:pt idx="2807">
                  <c:v>8</c:v>
                </c:pt>
                <c:pt idx="2808">
                  <c:v>8</c:v>
                </c:pt>
                <c:pt idx="2809">
                  <c:v>6</c:v>
                </c:pt>
                <c:pt idx="2810">
                  <c:v>7</c:v>
                </c:pt>
                <c:pt idx="2811">
                  <c:v>11</c:v>
                </c:pt>
                <c:pt idx="2812">
                  <c:v>20</c:v>
                </c:pt>
                <c:pt idx="2813">
                  <c:v>18</c:v>
                </c:pt>
                <c:pt idx="2814">
                  <c:v>20</c:v>
                </c:pt>
                <c:pt idx="2815">
                  <c:v>20</c:v>
                </c:pt>
                <c:pt idx="2816">
                  <c:v>20</c:v>
                </c:pt>
                <c:pt idx="2817">
                  <c:v>15</c:v>
                </c:pt>
                <c:pt idx="2818">
                  <c:v>20</c:v>
                </c:pt>
                <c:pt idx="2819">
                  <c:v>19</c:v>
                </c:pt>
                <c:pt idx="2820">
                  <c:v>16</c:v>
                </c:pt>
                <c:pt idx="2821">
                  <c:v>14</c:v>
                </c:pt>
                <c:pt idx="2822">
                  <c:v>13</c:v>
                </c:pt>
                <c:pt idx="2823">
                  <c:v>11</c:v>
                </c:pt>
                <c:pt idx="2824">
                  <c:v>11</c:v>
                </c:pt>
                <c:pt idx="2825">
                  <c:v>12</c:v>
                </c:pt>
                <c:pt idx="2826">
                  <c:v>13</c:v>
                </c:pt>
                <c:pt idx="2827">
                  <c:v>10</c:v>
                </c:pt>
                <c:pt idx="2828">
                  <c:v>15</c:v>
                </c:pt>
                <c:pt idx="2829">
                  <c:v>18</c:v>
                </c:pt>
                <c:pt idx="2830">
                  <c:v>20</c:v>
                </c:pt>
                <c:pt idx="2831">
                  <c:v>18</c:v>
                </c:pt>
                <c:pt idx="2832">
                  <c:v>21</c:v>
                </c:pt>
                <c:pt idx="2833">
                  <c:v>21</c:v>
                </c:pt>
                <c:pt idx="2834">
                  <c:v>20</c:v>
                </c:pt>
                <c:pt idx="2835">
                  <c:v>22</c:v>
                </c:pt>
                <c:pt idx="2836">
                  <c:v>20</c:v>
                </c:pt>
                <c:pt idx="2837">
                  <c:v>9</c:v>
                </c:pt>
                <c:pt idx="2838">
                  <c:v>9</c:v>
                </c:pt>
                <c:pt idx="2839">
                  <c:v>10</c:v>
                </c:pt>
                <c:pt idx="2840">
                  <c:v>10</c:v>
                </c:pt>
                <c:pt idx="2841">
                  <c:v>10</c:v>
                </c:pt>
                <c:pt idx="2842">
                  <c:v>5</c:v>
                </c:pt>
                <c:pt idx="2843">
                  <c:v>8</c:v>
                </c:pt>
                <c:pt idx="2844">
                  <c:v>7</c:v>
                </c:pt>
                <c:pt idx="2845">
                  <c:v>8</c:v>
                </c:pt>
                <c:pt idx="2846">
                  <c:v>8</c:v>
                </c:pt>
                <c:pt idx="2847">
                  <c:v>15</c:v>
                </c:pt>
                <c:pt idx="2848">
                  <c:v>14</c:v>
                </c:pt>
                <c:pt idx="2849">
                  <c:v>14</c:v>
                </c:pt>
                <c:pt idx="2850">
                  <c:v>15</c:v>
                </c:pt>
                <c:pt idx="2851">
                  <c:v>16</c:v>
                </c:pt>
                <c:pt idx="2852">
                  <c:v>16</c:v>
                </c:pt>
                <c:pt idx="2853">
                  <c:v>12</c:v>
                </c:pt>
                <c:pt idx="2854">
                  <c:v>19</c:v>
                </c:pt>
                <c:pt idx="2855">
                  <c:v>20</c:v>
                </c:pt>
                <c:pt idx="2856">
                  <c:v>26</c:v>
                </c:pt>
                <c:pt idx="2857">
                  <c:v>26</c:v>
                </c:pt>
                <c:pt idx="2858">
                  <c:v>27</c:v>
                </c:pt>
                <c:pt idx="2859">
                  <c:v>27</c:v>
                </c:pt>
                <c:pt idx="2860">
                  <c:v>25</c:v>
                </c:pt>
                <c:pt idx="2861">
                  <c:v>26</c:v>
                </c:pt>
                <c:pt idx="2862">
                  <c:v>29</c:v>
                </c:pt>
                <c:pt idx="2863">
                  <c:v>29</c:v>
                </c:pt>
                <c:pt idx="2864">
                  <c:v>28</c:v>
                </c:pt>
                <c:pt idx="2865">
                  <c:v>28</c:v>
                </c:pt>
                <c:pt idx="2866">
                  <c:v>28</c:v>
                </c:pt>
                <c:pt idx="2867">
                  <c:v>28</c:v>
                </c:pt>
                <c:pt idx="2868">
                  <c:v>30</c:v>
                </c:pt>
                <c:pt idx="2869">
                  <c:v>28</c:v>
                </c:pt>
                <c:pt idx="2870">
                  <c:v>28</c:v>
                </c:pt>
                <c:pt idx="2871">
                  <c:v>28</c:v>
                </c:pt>
                <c:pt idx="2872">
                  <c:v>25</c:v>
                </c:pt>
                <c:pt idx="2873">
                  <c:v>21</c:v>
                </c:pt>
                <c:pt idx="2874">
                  <c:v>25</c:v>
                </c:pt>
                <c:pt idx="2875">
                  <c:v>27</c:v>
                </c:pt>
                <c:pt idx="2876">
                  <c:v>31</c:v>
                </c:pt>
                <c:pt idx="2877">
                  <c:v>29</c:v>
                </c:pt>
                <c:pt idx="2878">
                  <c:v>30</c:v>
                </c:pt>
                <c:pt idx="2879">
                  <c:v>29</c:v>
                </c:pt>
                <c:pt idx="2880">
                  <c:v>29</c:v>
                </c:pt>
                <c:pt idx="2881">
                  <c:v>30</c:v>
                </c:pt>
                <c:pt idx="2882">
                  <c:v>29</c:v>
                </c:pt>
                <c:pt idx="2883">
                  <c:v>30</c:v>
                </c:pt>
                <c:pt idx="2884">
                  <c:v>30</c:v>
                </c:pt>
                <c:pt idx="2885">
                  <c:v>29</c:v>
                </c:pt>
                <c:pt idx="2886">
                  <c:v>25</c:v>
                </c:pt>
                <c:pt idx="2887">
                  <c:v>30</c:v>
                </c:pt>
                <c:pt idx="2888">
                  <c:v>27</c:v>
                </c:pt>
                <c:pt idx="2889">
                  <c:v>30</c:v>
                </c:pt>
                <c:pt idx="2890">
                  <c:v>28</c:v>
                </c:pt>
                <c:pt idx="2891">
                  <c:v>27</c:v>
                </c:pt>
                <c:pt idx="2892">
                  <c:v>26</c:v>
                </c:pt>
                <c:pt idx="2893">
                  <c:v>29</c:v>
                </c:pt>
                <c:pt idx="2894">
                  <c:v>27</c:v>
                </c:pt>
                <c:pt idx="2895">
                  <c:v>31</c:v>
                </c:pt>
                <c:pt idx="2896">
                  <c:v>32</c:v>
                </c:pt>
                <c:pt idx="2897">
                  <c:v>30</c:v>
                </c:pt>
                <c:pt idx="2898">
                  <c:v>30</c:v>
                </c:pt>
                <c:pt idx="2899">
                  <c:v>29</c:v>
                </c:pt>
                <c:pt idx="2900">
                  <c:v>29</c:v>
                </c:pt>
                <c:pt idx="2901">
                  <c:v>30</c:v>
                </c:pt>
                <c:pt idx="2902">
                  <c:v>29</c:v>
                </c:pt>
                <c:pt idx="2903">
                  <c:v>29</c:v>
                </c:pt>
                <c:pt idx="2904">
                  <c:v>30</c:v>
                </c:pt>
                <c:pt idx="2905">
                  <c:v>30</c:v>
                </c:pt>
                <c:pt idx="2906">
                  <c:v>30</c:v>
                </c:pt>
                <c:pt idx="2907">
                  <c:v>30</c:v>
                </c:pt>
                <c:pt idx="2908">
                  <c:v>29</c:v>
                </c:pt>
                <c:pt idx="2909">
                  <c:v>24</c:v>
                </c:pt>
                <c:pt idx="2910">
                  <c:v>22</c:v>
                </c:pt>
                <c:pt idx="2911">
                  <c:v>24</c:v>
                </c:pt>
                <c:pt idx="2912">
                  <c:v>30</c:v>
                </c:pt>
                <c:pt idx="2913">
                  <c:v>27</c:v>
                </c:pt>
                <c:pt idx="2914">
                  <c:v>31</c:v>
                </c:pt>
                <c:pt idx="2915">
                  <c:v>26</c:v>
                </c:pt>
                <c:pt idx="2916">
                  <c:v>30</c:v>
                </c:pt>
                <c:pt idx="2917">
                  <c:v>32</c:v>
                </c:pt>
                <c:pt idx="2918">
                  <c:v>32</c:v>
                </c:pt>
                <c:pt idx="2919">
                  <c:v>33</c:v>
                </c:pt>
                <c:pt idx="2920">
                  <c:v>33</c:v>
                </c:pt>
                <c:pt idx="2921">
                  <c:v>31</c:v>
                </c:pt>
                <c:pt idx="2922">
                  <c:v>30</c:v>
                </c:pt>
                <c:pt idx="2923">
                  <c:v>28</c:v>
                </c:pt>
                <c:pt idx="2924">
                  <c:v>24</c:v>
                </c:pt>
                <c:pt idx="2925">
                  <c:v>24</c:v>
                </c:pt>
                <c:pt idx="2926">
                  <c:v>22</c:v>
                </c:pt>
                <c:pt idx="2927">
                  <c:v>21</c:v>
                </c:pt>
                <c:pt idx="2928">
                  <c:v>28</c:v>
                </c:pt>
                <c:pt idx="2929">
                  <c:v>28</c:v>
                </c:pt>
                <c:pt idx="2930">
                  <c:v>30</c:v>
                </c:pt>
                <c:pt idx="2931">
                  <c:v>30</c:v>
                </c:pt>
                <c:pt idx="2932">
                  <c:v>23</c:v>
                </c:pt>
                <c:pt idx="2933">
                  <c:v>24</c:v>
                </c:pt>
                <c:pt idx="2934">
                  <c:v>24</c:v>
                </c:pt>
                <c:pt idx="2935">
                  <c:v>30</c:v>
                </c:pt>
                <c:pt idx="2936">
                  <c:v>30</c:v>
                </c:pt>
                <c:pt idx="2937">
                  <c:v>29</c:v>
                </c:pt>
                <c:pt idx="2938">
                  <c:v>26</c:v>
                </c:pt>
                <c:pt idx="2939">
                  <c:v>22</c:v>
                </c:pt>
                <c:pt idx="2940">
                  <c:v>17</c:v>
                </c:pt>
                <c:pt idx="2941">
                  <c:v>19</c:v>
                </c:pt>
                <c:pt idx="2942">
                  <c:v>19</c:v>
                </c:pt>
                <c:pt idx="2943">
                  <c:v>26</c:v>
                </c:pt>
                <c:pt idx="2944">
                  <c:v>30</c:v>
                </c:pt>
                <c:pt idx="2945">
                  <c:v>29</c:v>
                </c:pt>
                <c:pt idx="2946">
                  <c:v>31</c:v>
                </c:pt>
                <c:pt idx="2947">
                  <c:v>32</c:v>
                </c:pt>
                <c:pt idx="2948">
                  <c:v>25</c:v>
                </c:pt>
                <c:pt idx="2949">
                  <c:v>25</c:v>
                </c:pt>
                <c:pt idx="2950">
                  <c:v>28</c:v>
                </c:pt>
                <c:pt idx="2951">
                  <c:v>22</c:v>
                </c:pt>
                <c:pt idx="2952">
                  <c:v>24</c:v>
                </c:pt>
                <c:pt idx="2953">
                  <c:v>29</c:v>
                </c:pt>
                <c:pt idx="2954">
                  <c:v>28</c:v>
                </c:pt>
                <c:pt idx="2955">
                  <c:v>30</c:v>
                </c:pt>
                <c:pt idx="2956">
                  <c:v>30</c:v>
                </c:pt>
                <c:pt idx="2957">
                  <c:v>28</c:v>
                </c:pt>
                <c:pt idx="2958">
                  <c:v>29</c:v>
                </c:pt>
                <c:pt idx="2959">
                  <c:v>29</c:v>
                </c:pt>
                <c:pt idx="2960">
                  <c:v>29</c:v>
                </c:pt>
                <c:pt idx="2961">
                  <c:v>30</c:v>
                </c:pt>
                <c:pt idx="2962">
                  <c:v>24</c:v>
                </c:pt>
                <c:pt idx="2963">
                  <c:v>24</c:v>
                </c:pt>
                <c:pt idx="2964">
                  <c:v>27</c:v>
                </c:pt>
                <c:pt idx="2965">
                  <c:v>26</c:v>
                </c:pt>
                <c:pt idx="2966">
                  <c:v>23</c:v>
                </c:pt>
                <c:pt idx="2967">
                  <c:v>26</c:v>
                </c:pt>
                <c:pt idx="2968">
                  <c:v>25</c:v>
                </c:pt>
                <c:pt idx="2969">
                  <c:v>21</c:v>
                </c:pt>
                <c:pt idx="2970">
                  <c:v>23</c:v>
                </c:pt>
                <c:pt idx="2971">
                  <c:v>22</c:v>
                </c:pt>
                <c:pt idx="2972">
                  <c:v>22</c:v>
                </c:pt>
                <c:pt idx="2973">
                  <c:v>18</c:v>
                </c:pt>
                <c:pt idx="2974">
                  <c:v>19</c:v>
                </c:pt>
                <c:pt idx="2975">
                  <c:v>24</c:v>
                </c:pt>
                <c:pt idx="2976">
                  <c:v>25</c:v>
                </c:pt>
                <c:pt idx="2977">
                  <c:v>30</c:v>
                </c:pt>
                <c:pt idx="2978">
                  <c:v>31</c:v>
                </c:pt>
                <c:pt idx="2979">
                  <c:v>30</c:v>
                </c:pt>
                <c:pt idx="2980">
                  <c:v>29</c:v>
                </c:pt>
                <c:pt idx="2981">
                  <c:v>26</c:v>
                </c:pt>
                <c:pt idx="2982">
                  <c:v>29</c:v>
                </c:pt>
                <c:pt idx="2983">
                  <c:v>29</c:v>
                </c:pt>
                <c:pt idx="2984">
                  <c:v>28</c:v>
                </c:pt>
                <c:pt idx="2985">
                  <c:v>32</c:v>
                </c:pt>
                <c:pt idx="2986">
                  <c:v>32</c:v>
                </c:pt>
                <c:pt idx="2987">
                  <c:v>27</c:v>
                </c:pt>
                <c:pt idx="2988">
                  <c:v>25</c:v>
                </c:pt>
                <c:pt idx="2989">
                  <c:v>27</c:v>
                </c:pt>
                <c:pt idx="2990">
                  <c:v>22</c:v>
                </c:pt>
                <c:pt idx="2991">
                  <c:v>23</c:v>
                </c:pt>
                <c:pt idx="2992">
                  <c:v>27</c:v>
                </c:pt>
                <c:pt idx="2993">
                  <c:v>29</c:v>
                </c:pt>
                <c:pt idx="2994">
                  <c:v>28</c:v>
                </c:pt>
                <c:pt idx="2995">
                  <c:v>28</c:v>
                </c:pt>
                <c:pt idx="2996">
                  <c:v>23</c:v>
                </c:pt>
                <c:pt idx="2997">
                  <c:v>22</c:v>
                </c:pt>
                <c:pt idx="2998">
                  <c:v>25</c:v>
                </c:pt>
                <c:pt idx="2999">
                  <c:v>21</c:v>
                </c:pt>
                <c:pt idx="3000">
                  <c:v>20</c:v>
                </c:pt>
                <c:pt idx="3001">
                  <c:v>17</c:v>
                </c:pt>
                <c:pt idx="3002">
                  <c:v>18</c:v>
                </c:pt>
                <c:pt idx="3003">
                  <c:v>18</c:v>
                </c:pt>
                <c:pt idx="3004">
                  <c:v>21</c:v>
                </c:pt>
                <c:pt idx="3005">
                  <c:v>27</c:v>
                </c:pt>
                <c:pt idx="3006">
                  <c:v>29</c:v>
                </c:pt>
                <c:pt idx="3007">
                  <c:v>30</c:v>
                </c:pt>
                <c:pt idx="3008">
                  <c:v>30</c:v>
                </c:pt>
                <c:pt idx="3009">
                  <c:v>31</c:v>
                </c:pt>
                <c:pt idx="3010">
                  <c:v>30</c:v>
                </c:pt>
                <c:pt idx="3011">
                  <c:v>27</c:v>
                </c:pt>
                <c:pt idx="3012">
                  <c:v>23</c:v>
                </c:pt>
                <c:pt idx="3013">
                  <c:v>24</c:v>
                </c:pt>
                <c:pt idx="3014">
                  <c:v>20</c:v>
                </c:pt>
                <c:pt idx="3015">
                  <c:v>22</c:v>
                </c:pt>
                <c:pt idx="3016">
                  <c:v>21</c:v>
                </c:pt>
                <c:pt idx="3017">
                  <c:v>29</c:v>
                </c:pt>
                <c:pt idx="3018">
                  <c:v>29</c:v>
                </c:pt>
                <c:pt idx="3019">
                  <c:v>31</c:v>
                </c:pt>
                <c:pt idx="3020">
                  <c:v>30</c:v>
                </c:pt>
                <c:pt idx="3021">
                  <c:v>31</c:v>
                </c:pt>
                <c:pt idx="3022">
                  <c:v>25</c:v>
                </c:pt>
                <c:pt idx="3023">
                  <c:v>20</c:v>
                </c:pt>
                <c:pt idx="3024">
                  <c:v>22</c:v>
                </c:pt>
                <c:pt idx="3025">
                  <c:v>25</c:v>
                </c:pt>
                <c:pt idx="3026">
                  <c:v>19</c:v>
                </c:pt>
                <c:pt idx="3027">
                  <c:v>16</c:v>
                </c:pt>
                <c:pt idx="3028">
                  <c:v>20</c:v>
                </c:pt>
                <c:pt idx="3029">
                  <c:v>16</c:v>
                </c:pt>
                <c:pt idx="3030">
                  <c:v>13</c:v>
                </c:pt>
                <c:pt idx="3031">
                  <c:v>14</c:v>
                </c:pt>
                <c:pt idx="3032">
                  <c:v>14</c:v>
                </c:pt>
                <c:pt idx="3033">
                  <c:v>21</c:v>
                </c:pt>
                <c:pt idx="3034">
                  <c:v>15</c:v>
                </c:pt>
                <c:pt idx="3035">
                  <c:v>14</c:v>
                </c:pt>
                <c:pt idx="3036">
                  <c:v>17</c:v>
                </c:pt>
                <c:pt idx="3037">
                  <c:v>16</c:v>
                </c:pt>
                <c:pt idx="3038">
                  <c:v>15</c:v>
                </c:pt>
                <c:pt idx="3039">
                  <c:v>16</c:v>
                </c:pt>
                <c:pt idx="3040">
                  <c:v>18</c:v>
                </c:pt>
                <c:pt idx="3041">
                  <c:v>17</c:v>
                </c:pt>
                <c:pt idx="3042">
                  <c:v>21</c:v>
                </c:pt>
                <c:pt idx="3043">
                  <c:v>20</c:v>
                </c:pt>
                <c:pt idx="3044">
                  <c:v>21</c:v>
                </c:pt>
                <c:pt idx="3045">
                  <c:v>26</c:v>
                </c:pt>
                <c:pt idx="3046">
                  <c:v>26</c:v>
                </c:pt>
                <c:pt idx="3047">
                  <c:v>21</c:v>
                </c:pt>
                <c:pt idx="3048">
                  <c:v>14</c:v>
                </c:pt>
                <c:pt idx="3049">
                  <c:v>12</c:v>
                </c:pt>
                <c:pt idx="3050">
                  <c:v>11</c:v>
                </c:pt>
                <c:pt idx="3051">
                  <c:v>10</c:v>
                </c:pt>
                <c:pt idx="3052">
                  <c:v>11</c:v>
                </c:pt>
                <c:pt idx="3053">
                  <c:v>8</c:v>
                </c:pt>
                <c:pt idx="3054">
                  <c:v>8</c:v>
                </c:pt>
                <c:pt idx="3055">
                  <c:v>9</c:v>
                </c:pt>
                <c:pt idx="3056">
                  <c:v>6</c:v>
                </c:pt>
                <c:pt idx="3057">
                  <c:v>8</c:v>
                </c:pt>
                <c:pt idx="3058">
                  <c:v>13</c:v>
                </c:pt>
                <c:pt idx="3059">
                  <c:v>15</c:v>
                </c:pt>
                <c:pt idx="3060">
                  <c:v>15</c:v>
                </c:pt>
                <c:pt idx="3061">
                  <c:v>16</c:v>
                </c:pt>
                <c:pt idx="3062">
                  <c:v>14</c:v>
                </c:pt>
                <c:pt idx="3063">
                  <c:v>10</c:v>
                </c:pt>
                <c:pt idx="3064">
                  <c:v>13</c:v>
                </c:pt>
                <c:pt idx="3065">
                  <c:v>6</c:v>
                </c:pt>
                <c:pt idx="3066">
                  <c:v>6</c:v>
                </c:pt>
                <c:pt idx="3067">
                  <c:v>6</c:v>
                </c:pt>
                <c:pt idx="3068">
                  <c:v>5</c:v>
                </c:pt>
                <c:pt idx="3069">
                  <c:v>3</c:v>
                </c:pt>
                <c:pt idx="3070">
                  <c:v>3</c:v>
                </c:pt>
                <c:pt idx="3071">
                  <c:v>3</c:v>
                </c:pt>
                <c:pt idx="3072">
                  <c:v>4</c:v>
                </c:pt>
                <c:pt idx="3073">
                  <c:v>7</c:v>
                </c:pt>
                <c:pt idx="3074">
                  <c:v>8</c:v>
                </c:pt>
                <c:pt idx="3075">
                  <c:v>4</c:v>
                </c:pt>
                <c:pt idx="3076">
                  <c:v>4</c:v>
                </c:pt>
                <c:pt idx="3077">
                  <c:v>3</c:v>
                </c:pt>
                <c:pt idx="3078">
                  <c:v>3</c:v>
                </c:pt>
                <c:pt idx="3079">
                  <c:v>4</c:v>
                </c:pt>
                <c:pt idx="3080">
                  <c:v>3</c:v>
                </c:pt>
                <c:pt idx="3081">
                  <c:v>4</c:v>
                </c:pt>
                <c:pt idx="3082">
                  <c:v>5</c:v>
                </c:pt>
                <c:pt idx="3083">
                  <c:v>8</c:v>
                </c:pt>
                <c:pt idx="3084">
                  <c:v>8</c:v>
                </c:pt>
                <c:pt idx="3085">
                  <c:v>11</c:v>
                </c:pt>
                <c:pt idx="3086">
                  <c:v>10</c:v>
                </c:pt>
                <c:pt idx="3087">
                  <c:v>11</c:v>
                </c:pt>
                <c:pt idx="3088">
                  <c:v>11</c:v>
                </c:pt>
                <c:pt idx="3089">
                  <c:v>9</c:v>
                </c:pt>
                <c:pt idx="3090">
                  <c:v>10</c:v>
                </c:pt>
                <c:pt idx="3091">
                  <c:v>6</c:v>
                </c:pt>
                <c:pt idx="3092">
                  <c:v>7</c:v>
                </c:pt>
                <c:pt idx="3093">
                  <c:v>6</c:v>
                </c:pt>
                <c:pt idx="3094">
                  <c:v>6</c:v>
                </c:pt>
                <c:pt idx="3095">
                  <c:v>9</c:v>
                </c:pt>
                <c:pt idx="3096">
                  <c:v>12</c:v>
                </c:pt>
                <c:pt idx="3097">
                  <c:v>4</c:v>
                </c:pt>
                <c:pt idx="3098">
                  <c:v>4</c:v>
                </c:pt>
                <c:pt idx="3099">
                  <c:v>4</c:v>
                </c:pt>
                <c:pt idx="3100">
                  <c:v>4</c:v>
                </c:pt>
                <c:pt idx="3101">
                  <c:v>4</c:v>
                </c:pt>
                <c:pt idx="3102">
                  <c:v>21</c:v>
                </c:pt>
                <c:pt idx="3103">
                  <c:v>19</c:v>
                </c:pt>
                <c:pt idx="3104">
                  <c:v>11</c:v>
                </c:pt>
                <c:pt idx="3105">
                  <c:v>7</c:v>
                </c:pt>
                <c:pt idx="3106">
                  <c:v>6</c:v>
                </c:pt>
                <c:pt idx="3107">
                  <c:v>3</c:v>
                </c:pt>
                <c:pt idx="3108">
                  <c:v>5</c:v>
                </c:pt>
                <c:pt idx="3109">
                  <c:v>5</c:v>
                </c:pt>
                <c:pt idx="3110">
                  <c:v>6</c:v>
                </c:pt>
                <c:pt idx="3111">
                  <c:v>6</c:v>
                </c:pt>
                <c:pt idx="3112">
                  <c:v>13</c:v>
                </c:pt>
                <c:pt idx="3113">
                  <c:v>8</c:v>
                </c:pt>
                <c:pt idx="3114">
                  <c:v>11</c:v>
                </c:pt>
                <c:pt idx="3115">
                  <c:v>9</c:v>
                </c:pt>
                <c:pt idx="3116">
                  <c:v>7</c:v>
                </c:pt>
                <c:pt idx="3117">
                  <c:v>10</c:v>
                </c:pt>
                <c:pt idx="3118">
                  <c:v>11</c:v>
                </c:pt>
                <c:pt idx="3119">
                  <c:v>12</c:v>
                </c:pt>
                <c:pt idx="3120">
                  <c:v>11</c:v>
                </c:pt>
                <c:pt idx="3121">
                  <c:v>11</c:v>
                </c:pt>
                <c:pt idx="3122">
                  <c:v>4</c:v>
                </c:pt>
                <c:pt idx="3123">
                  <c:v>5</c:v>
                </c:pt>
                <c:pt idx="3124">
                  <c:v>6</c:v>
                </c:pt>
                <c:pt idx="3125">
                  <c:v>10</c:v>
                </c:pt>
                <c:pt idx="3126">
                  <c:v>13</c:v>
                </c:pt>
                <c:pt idx="3127">
                  <c:v>15</c:v>
                </c:pt>
                <c:pt idx="3128">
                  <c:v>12</c:v>
                </c:pt>
                <c:pt idx="3129">
                  <c:v>10</c:v>
                </c:pt>
                <c:pt idx="3130">
                  <c:v>10</c:v>
                </c:pt>
                <c:pt idx="3131">
                  <c:v>9</c:v>
                </c:pt>
                <c:pt idx="3132">
                  <c:v>10</c:v>
                </c:pt>
                <c:pt idx="3133">
                  <c:v>16</c:v>
                </c:pt>
                <c:pt idx="3134">
                  <c:v>18</c:v>
                </c:pt>
                <c:pt idx="3135">
                  <c:v>17</c:v>
                </c:pt>
                <c:pt idx="3136">
                  <c:v>14</c:v>
                </c:pt>
                <c:pt idx="3137">
                  <c:v>11</c:v>
                </c:pt>
                <c:pt idx="3138">
                  <c:v>7</c:v>
                </c:pt>
                <c:pt idx="3139">
                  <c:v>5</c:v>
                </c:pt>
                <c:pt idx="3140">
                  <c:v>5</c:v>
                </c:pt>
                <c:pt idx="3141">
                  <c:v>6</c:v>
                </c:pt>
                <c:pt idx="3142">
                  <c:v>9</c:v>
                </c:pt>
                <c:pt idx="3143">
                  <c:v>12</c:v>
                </c:pt>
                <c:pt idx="3144">
                  <c:v>14</c:v>
                </c:pt>
                <c:pt idx="3145">
                  <c:v>10</c:v>
                </c:pt>
                <c:pt idx="3146">
                  <c:v>14</c:v>
                </c:pt>
                <c:pt idx="3147">
                  <c:v>6</c:v>
                </c:pt>
                <c:pt idx="3148">
                  <c:v>8</c:v>
                </c:pt>
                <c:pt idx="3149">
                  <c:v>9</c:v>
                </c:pt>
                <c:pt idx="3150">
                  <c:v>9</c:v>
                </c:pt>
                <c:pt idx="3151">
                  <c:v>7</c:v>
                </c:pt>
                <c:pt idx="3152">
                  <c:v>4</c:v>
                </c:pt>
                <c:pt idx="3153">
                  <c:v>4</c:v>
                </c:pt>
                <c:pt idx="3154">
                  <c:v>4</c:v>
                </c:pt>
                <c:pt idx="3155">
                  <c:v>3</c:v>
                </c:pt>
                <c:pt idx="3156">
                  <c:v>8</c:v>
                </c:pt>
                <c:pt idx="3157">
                  <c:v>9</c:v>
                </c:pt>
                <c:pt idx="3158">
                  <c:v>8</c:v>
                </c:pt>
                <c:pt idx="3159">
                  <c:v>8</c:v>
                </c:pt>
                <c:pt idx="3160">
                  <c:v>3</c:v>
                </c:pt>
                <c:pt idx="3161">
                  <c:v>3</c:v>
                </c:pt>
                <c:pt idx="3162">
                  <c:v>5</c:v>
                </c:pt>
                <c:pt idx="3163">
                  <c:v>8</c:v>
                </c:pt>
                <c:pt idx="3164">
                  <c:v>11</c:v>
                </c:pt>
                <c:pt idx="3165">
                  <c:v>12</c:v>
                </c:pt>
                <c:pt idx="3166">
                  <c:v>5</c:v>
                </c:pt>
                <c:pt idx="3167">
                  <c:v>4</c:v>
                </c:pt>
                <c:pt idx="3168">
                  <c:v>3</c:v>
                </c:pt>
                <c:pt idx="3169">
                  <c:v>8</c:v>
                </c:pt>
                <c:pt idx="3170">
                  <c:v>15</c:v>
                </c:pt>
                <c:pt idx="3171">
                  <c:v>18</c:v>
                </c:pt>
                <c:pt idx="3172">
                  <c:v>18</c:v>
                </c:pt>
                <c:pt idx="3173">
                  <c:v>20</c:v>
                </c:pt>
                <c:pt idx="3174">
                  <c:v>16</c:v>
                </c:pt>
                <c:pt idx="3175">
                  <c:v>14</c:v>
                </c:pt>
                <c:pt idx="3176">
                  <c:v>13</c:v>
                </c:pt>
                <c:pt idx="3177">
                  <c:v>9</c:v>
                </c:pt>
                <c:pt idx="3178">
                  <c:v>5</c:v>
                </c:pt>
                <c:pt idx="3179">
                  <c:v>6</c:v>
                </c:pt>
                <c:pt idx="3180">
                  <c:v>10</c:v>
                </c:pt>
                <c:pt idx="3181">
                  <c:v>10</c:v>
                </c:pt>
                <c:pt idx="3182">
                  <c:v>16</c:v>
                </c:pt>
                <c:pt idx="3183">
                  <c:v>15</c:v>
                </c:pt>
                <c:pt idx="3184">
                  <c:v>18</c:v>
                </c:pt>
                <c:pt idx="3185">
                  <c:v>15</c:v>
                </c:pt>
                <c:pt idx="3186">
                  <c:v>15</c:v>
                </c:pt>
                <c:pt idx="3187">
                  <c:v>17</c:v>
                </c:pt>
                <c:pt idx="3188">
                  <c:v>15</c:v>
                </c:pt>
                <c:pt idx="3189">
                  <c:v>11</c:v>
                </c:pt>
                <c:pt idx="3190">
                  <c:v>12</c:v>
                </c:pt>
                <c:pt idx="3191">
                  <c:v>14</c:v>
                </c:pt>
                <c:pt idx="3192">
                  <c:v>4</c:v>
                </c:pt>
                <c:pt idx="3193">
                  <c:v>9</c:v>
                </c:pt>
                <c:pt idx="3194">
                  <c:v>8</c:v>
                </c:pt>
                <c:pt idx="3195">
                  <c:v>13</c:v>
                </c:pt>
                <c:pt idx="3196">
                  <c:v>7</c:v>
                </c:pt>
                <c:pt idx="3197">
                  <c:v>15</c:v>
                </c:pt>
                <c:pt idx="3198">
                  <c:v>11</c:v>
                </c:pt>
                <c:pt idx="3199">
                  <c:v>11</c:v>
                </c:pt>
                <c:pt idx="3200">
                  <c:v>9</c:v>
                </c:pt>
                <c:pt idx="3201">
                  <c:v>13</c:v>
                </c:pt>
                <c:pt idx="3202">
                  <c:v>9</c:v>
                </c:pt>
                <c:pt idx="3203">
                  <c:v>8</c:v>
                </c:pt>
                <c:pt idx="3204">
                  <c:v>9</c:v>
                </c:pt>
                <c:pt idx="3205">
                  <c:v>7</c:v>
                </c:pt>
                <c:pt idx="3206">
                  <c:v>14</c:v>
                </c:pt>
                <c:pt idx="3207">
                  <c:v>16</c:v>
                </c:pt>
                <c:pt idx="3208">
                  <c:v>13</c:v>
                </c:pt>
                <c:pt idx="3209">
                  <c:v>10</c:v>
                </c:pt>
                <c:pt idx="3210">
                  <c:v>14</c:v>
                </c:pt>
                <c:pt idx="3211">
                  <c:v>24</c:v>
                </c:pt>
                <c:pt idx="3212">
                  <c:v>23</c:v>
                </c:pt>
                <c:pt idx="3213">
                  <c:v>25</c:v>
                </c:pt>
                <c:pt idx="3214">
                  <c:v>28</c:v>
                </c:pt>
                <c:pt idx="3215">
                  <c:v>30</c:v>
                </c:pt>
                <c:pt idx="3216">
                  <c:v>28</c:v>
                </c:pt>
                <c:pt idx="3217">
                  <c:v>25</c:v>
                </c:pt>
                <c:pt idx="3218">
                  <c:v>28</c:v>
                </c:pt>
                <c:pt idx="3219">
                  <c:v>26</c:v>
                </c:pt>
                <c:pt idx="3220">
                  <c:v>22</c:v>
                </c:pt>
                <c:pt idx="3221">
                  <c:v>18</c:v>
                </c:pt>
                <c:pt idx="3222">
                  <c:v>30</c:v>
                </c:pt>
                <c:pt idx="3223">
                  <c:v>25</c:v>
                </c:pt>
                <c:pt idx="3224">
                  <c:v>22</c:v>
                </c:pt>
                <c:pt idx="3225">
                  <c:v>22</c:v>
                </c:pt>
                <c:pt idx="3226">
                  <c:v>25</c:v>
                </c:pt>
                <c:pt idx="3227">
                  <c:v>20</c:v>
                </c:pt>
                <c:pt idx="3228">
                  <c:v>18</c:v>
                </c:pt>
                <c:pt idx="3229">
                  <c:v>20</c:v>
                </c:pt>
                <c:pt idx="3230">
                  <c:v>22</c:v>
                </c:pt>
                <c:pt idx="3231">
                  <c:v>22</c:v>
                </c:pt>
                <c:pt idx="3232">
                  <c:v>19</c:v>
                </c:pt>
                <c:pt idx="3233">
                  <c:v>22</c:v>
                </c:pt>
                <c:pt idx="3234">
                  <c:v>27</c:v>
                </c:pt>
                <c:pt idx="3235">
                  <c:v>27</c:v>
                </c:pt>
                <c:pt idx="3236">
                  <c:v>30</c:v>
                </c:pt>
                <c:pt idx="3237">
                  <c:v>29</c:v>
                </c:pt>
                <c:pt idx="3238">
                  <c:v>31</c:v>
                </c:pt>
                <c:pt idx="3239">
                  <c:v>31</c:v>
                </c:pt>
                <c:pt idx="3240">
                  <c:v>30</c:v>
                </c:pt>
                <c:pt idx="3241">
                  <c:v>31</c:v>
                </c:pt>
                <c:pt idx="3242">
                  <c:v>30</c:v>
                </c:pt>
                <c:pt idx="3243">
                  <c:v>31</c:v>
                </c:pt>
                <c:pt idx="3244">
                  <c:v>33</c:v>
                </c:pt>
                <c:pt idx="3245">
                  <c:v>33</c:v>
                </c:pt>
                <c:pt idx="3246">
                  <c:v>33</c:v>
                </c:pt>
                <c:pt idx="3247">
                  <c:v>32</c:v>
                </c:pt>
                <c:pt idx="3248">
                  <c:v>31</c:v>
                </c:pt>
                <c:pt idx="3249">
                  <c:v>24</c:v>
                </c:pt>
                <c:pt idx="3250">
                  <c:v>25</c:v>
                </c:pt>
                <c:pt idx="3251">
                  <c:v>25</c:v>
                </c:pt>
                <c:pt idx="3252">
                  <c:v>30</c:v>
                </c:pt>
                <c:pt idx="3253">
                  <c:v>25</c:v>
                </c:pt>
                <c:pt idx="3254">
                  <c:v>24</c:v>
                </c:pt>
                <c:pt idx="3255">
                  <c:v>22</c:v>
                </c:pt>
                <c:pt idx="3256">
                  <c:v>32</c:v>
                </c:pt>
                <c:pt idx="3257">
                  <c:v>28</c:v>
                </c:pt>
                <c:pt idx="3258">
                  <c:v>24</c:v>
                </c:pt>
                <c:pt idx="3259">
                  <c:v>26</c:v>
                </c:pt>
                <c:pt idx="3260">
                  <c:v>27</c:v>
                </c:pt>
                <c:pt idx="3261">
                  <c:v>22</c:v>
                </c:pt>
                <c:pt idx="3262">
                  <c:v>22</c:v>
                </c:pt>
                <c:pt idx="3263">
                  <c:v>26</c:v>
                </c:pt>
                <c:pt idx="3264">
                  <c:v>25</c:v>
                </c:pt>
                <c:pt idx="3265">
                  <c:v>13</c:v>
                </c:pt>
                <c:pt idx="3266">
                  <c:v>16</c:v>
                </c:pt>
                <c:pt idx="3267">
                  <c:v>14</c:v>
                </c:pt>
                <c:pt idx="3268">
                  <c:v>14</c:v>
                </c:pt>
                <c:pt idx="3269">
                  <c:v>13</c:v>
                </c:pt>
                <c:pt idx="3270">
                  <c:v>18</c:v>
                </c:pt>
                <c:pt idx="3271">
                  <c:v>11</c:v>
                </c:pt>
                <c:pt idx="3272">
                  <c:v>20</c:v>
                </c:pt>
                <c:pt idx="3273">
                  <c:v>23</c:v>
                </c:pt>
                <c:pt idx="3274">
                  <c:v>25</c:v>
                </c:pt>
                <c:pt idx="3275">
                  <c:v>26</c:v>
                </c:pt>
                <c:pt idx="3276">
                  <c:v>23</c:v>
                </c:pt>
                <c:pt idx="3277">
                  <c:v>22</c:v>
                </c:pt>
                <c:pt idx="3278">
                  <c:v>17</c:v>
                </c:pt>
                <c:pt idx="3279">
                  <c:v>18</c:v>
                </c:pt>
                <c:pt idx="3280">
                  <c:v>18</c:v>
                </c:pt>
                <c:pt idx="3281">
                  <c:v>19</c:v>
                </c:pt>
                <c:pt idx="3282">
                  <c:v>23</c:v>
                </c:pt>
                <c:pt idx="3283">
                  <c:v>19</c:v>
                </c:pt>
                <c:pt idx="3284">
                  <c:v>16</c:v>
                </c:pt>
                <c:pt idx="3285">
                  <c:v>19</c:v>
                </c:pt>
                <c:pt idx="3286">
                  <c:v>29</c:v>
                </c:pt>
                <c:pt idx="3287">
                  <c:v>28</c:v>
                </c:pt>
                <c:pt idx="3288">
                  <c:v>26</c:v>
                </c:pt>
                <c:pt idx="3289">
                  <c:v>31</c:v>
                </c:pt>
                <c:pt idx="3290">
                  <c:v>29</c:v>
                </c:pt>
                <c:pt idx="3291">
                  <c:v>24</c:v>
                </c:pt>
                <c:pt idx="3292">
                  <c:v>24</c:v>
                </c:pt>
                <c:pt idx="3293">
                  <c:v>28</c:v>
                </c:pt>
                <c:pt idx="3294">
                  <c:v>26</c:v>
                </c:pt>
                <c:pt idx="3295">
                  <c:v>30</c:v>
                </c:pt>
                <c:pt idx="3296">
                  <c:v>27</c:v>
                </c:pt>
                <c:pt idx="3297">
                  <c:v>28</c:v>
                </c:pt>
                <c:pt idx="3298">
                  <c:v>26</c:v>
                </c:pt>
                <c:pt idx="3299">
                  <c:v>30</c:v>
                </c:pt>
                <c:pt idx="3300">
                  <c:v>32</c:v>
                </c:pt>
                <c:pt idx="3301">
                  <c:v>31</c:v>
                </c:pt>
                <c:pt idx="3302">
                  <c:v>31</c:v>
                </c:pt>
                <c:pt idx="3303">
                  <c:v>31</c:v>
                </c:pt>
                <c:pt idx="3304">
                  <c:v>32</c:v>
                </c:pt>
                <c:pt idx="3305">
                  <c:v>32</c:v>
                </c:pt>
                <c:pt idx="3306">
                  <c:v>32</c:v>
                </c:pt>
                <c:pt idx="3307">
                  <c:v>31</c:v>
                </c:pt>
                <c:pt idx="3308">
                  <c:v>30</c:v>
                </c:pt>
                <c:pt idx="3309">
                  <c:v>25</c:v>
                </c:pt>
                <c:pt idx="3310">
                  <c:v>30</c:v>
                </c:pt>
                <c:pt idx="3311">
                  <c:v>30</c:v>
                </c:pt>
                <c:pt idx="3312">
                  <c:v>24</c:v>
                </c:pt>
                <c:pt idx="3313">
                  <c:v>31</c:v>
                </c:pt>
                <c:pt idx="3314">
                  <c:v>31</c:v>
                </c:pt>
                <c:pt idx="3315">
                  <c:v>30</c:v>
                </c:pt>
                <c:pt idx="3316">
                  <c:v>31</c:v>
                </c:pt>
                <c:pt idx="3317">
                  <c:v>32</c:v>
                </c:pt>
                <c:pt idx="3318">
                  <c:v>23</c:v>
                </c:pt>
                <c:pt idx="3319">
                  <c:v>23</c:v>
                </c:pt>
                <c:pt idx="3320">
                  <c:v>23</c:v>
                </c:pt>
                <c:pt idx="3321">
                  <c:v>22</c:v>
                </c:pt>
                <c:pt idx="3322">
                  <c:v>21</c:v>
                </c:pt>
                <c:pt idx="3323">
                  <c:v>21</c:v>
                </c:pt>
                <c:pt idx="3324">
                  <c:v>20</c:v>
                </c:pt>
                <c:pt idx="3325">
                  <c:v>19</c:v>
                </c:pt>
                <c:pt idx="3326">
                  <c:v>19</c:v>
                </c:pt>
                <c:pt idx="3327">
                  <c:v>15</c:v>
                </c:pt>
                <c:pt idx="3328">
                  <c:v>16</c:v>
                </c:pt>
                <c:pt idx="3329">
                  <c:v>17</c:v>
                </c:pt>
                <c:pt idx="3330">
                  <c:v>15</c:v>
                </c:pt>
                <c:pt idx="3331">
                  <c:v>21</c:v>
                </c:pt>
                <c:pt idx="3332">
                  <c:v>22</c:v>
                </c:pt>
                <c:pt idx="3333">
                  <c:v>23</c:v>
                </c:pt>
                <c:pt idx="3334">
                  <c:v>23</c:v>
                </c:pt>
                <c:pt idx="3335">
                  <c:v>16</c:v>
                </c:pt>
                <c:pt idx="3336">
                  <c:v>20</c:v>
                </c:pt>
                <c:pt idx="3337">
                  <c:v>22</c:v>
                </c:pt>
                <c:pt idx="3338">
                  <c:v>25</c:v>
                </c:pt>
                <c:pt idx="3339">
                  <c:v>26</c:v>
                </c:pt>
                <c:pt idx="3340">
                  <c:v>25</c:v>
                </c:pt>
                <c:pt idx="3341">
                  <c:v>26</c:v>
                </c:pt>
                <c:pt idx="3342">
                  <c:v>30</c:v>
                </c:pt>
                <c:pt idx="3343">
                  <c:v>29</c:v>
                </c:pt>
                <c:pt idx="3344">
                  <c:v>30</c:v>
                </c:pt>
                <c:pt idx="3345">
                  <c:v>30</c:v>
                </c:pt>
                <c:pt idx="3346">
                  <c:v>29</c:v>
                </c:pt>
                <c:pt idx="3347">
                  <c:v>20</c:v>
                </c:pt>
                <c:pt idx="3348">
                  <c:v>24</c:v>
                </c:pt>
                <c:pt idx="3349">
                  <c:v>23</c:v>
                </c:pt>
                <c:pt idx="3350">
                  <c:v>25</c:v>
                </c:pt>
                <c:pt idx="3351">
                  <c:v>24</c:v>
                </c:pt>
                <c:pt idx="3352">
                  <c:v>32</c:v>
                </c:pt>
                <c:pt idx="3353">
                  <c:v>30</c:v>
                </c:pt>
                <c:pt idx="3354">
                  <c:v>25</c:v>
                </c:pt>
                <c:pt idx="3355">
                  <c:v>23</c:v>
                </c:pt>
                <c:pt idx="3356">
                  <c:v>29</c:v>
                </c:pt>
                <c:pt idx="3357">
                  <c:v>29</c:v>
                </c:pt>
                <c:pt idx="3358">
                  <c:v>33</c:v>
                </c:pt>
                <c:pt idx="3359">
                  <c:v>31</c:v>
                </c:pt>
                <c:pt idx="3360">
                  <c:v>27</c:v>
                </c:pt>
                <c:pt idx="3361">
                  <c:v>23</c:v>
                </c:pt>
                <c:pt idx="3362">
                  <c:v>23</c:v>
                </c:pt>
                <c:pt idx="3363">
                  <c:v>19</c:v>
                </c:pt>
                <c:pt idx="3364">
                  <c:v>16</c:v>
                </c:pt>
                <c:pt idx="3365">
                  <c:v>18</c:v>
                </c:pt>
                <c:pt idx="3366">
                  <c:v>22</c:v>
                </c:pt>
                <c:pt idx="3367">
                  <c:v>17</c:v>
                </c:pt>
                <c:pt idx="3368">
                  <c:v>17</c:v>
                </c:pt>
                <c:pt idx="3369">
                  <c:v>21</c:v>
                </c:pt>
                <c:pt idx="3370">
                  <c:v>17</c:v>
                </c:pt>
                <c:pt idx="3371">
                  <c:v>17</c:v>
                </c:pt>
                <c:pt idx="3372">
                  <c:v>10</c:v>
                </c:pt>
                <c:pt idx="3373">
                  <c:v>11</c:v>
                </c:pt>
                <c:pt idx="3374">
                  <c:v>12</c:v>
                </c:pt>
                <c:pt idx="3375">
                  <c:v>16</c:v>
                </c:pt>
                <c:pt idx="3376">
                  <c:v>12</c:v>
                </c:pt>
                <c:pt idx="3377">
                  <c:v>16</c:v>
                </c:pt>
                <c:pt idx="3378">
                  <c:v>15</c:v>
                </c:pt>
                <c:pt idx="3379">
                  <c:v>10</c:v>
                </c:pt>
                <c:pt idx="3380">
                  <c:v>7</c:v>
                </c:pt>
                <c:pt idx="3381">
                  <c:v>8</c:v>
                </c:pt>
                <c:pt idx="3382">
                  <c:v>6</c:v>
                </c:pt>
                <c:pt idx="3383">
                  <c:v>8</c:v>
                </c:pt>
                <c:pt idx="3384">
                  <c:v>15</c:v>
                </c:pt>
                <c:pt idx="3385">
                  <c:v>23</c:v>
                </c:pt>
                <c:pt idx="3386">
                  <c:v>22</c:v>
                </c:pt>
                <c:pt idx="3387">
                  <c:v>20</c:v>
                </c:pt>
                <c:pt idx="3388">
                  <c:v>23</c:v>
                </c:pt>
                <c:pt idx="3389">
                  <c:v>23</c:v>
                </c:pt>
                <c:pt idx="3390">
                  <c:v>20</c:v>
                </c:pt>
                <c:pt idx="3391">
                  <c:v>15</c:v>
                </c:pt>
                <c:pt idx="3392">
                  <c:v>22</c:v>
                </c:pt>
                <c:pt idx="3393">
                  <c:v>13</c:v>
                </c:pt>
                <c:pt idx="3394">
                  <c:v>14</c:v>
                </c:pt>
                <c:pt idx="3395">
                  <c:v>15</c:v>
                </c:pt>
                <c:pt idx="3396">
                  <c:v>15</c:v>
                </c:pt>
                <c:pt idx="3397">
                  <c:v>13</c:v>
                </c:pt>
                <c:pt idx="3398">
                  <c:v>13</c:v>
                </c:pt>
                <c:pt idx="3399">
                  <c:v>9</c:v>
                </c:pt>
                <c:pt idx="3400">
                  <c:v>9</c:v>
                </c:pt>
                <c:pt idx="3401">
                  <c:v>10</c:v>
                </c:pt>
                <c:pt idx="3402">
                  <c:v>9</c:v>
                </c:pt>
                <c:pt idx="3403">
                  <c:v>11</c:v>
                </c:pt>
                <c:pt idx="3404">
                  <c:v>8</c:v>
                </c:pt>
                <c:pt idx="3405">
                  <c:v>7</c:v>
                </c:pt>
                <c:pt idx="3406">
                  <c:v>4</c:v>
                </c:pt>
                <c:pt idx="3407">
                  <c:v>5</c:v>
                </c:pt>
                <c:pt idx="3408">
                  <c:v>11</c:v>
                </c:pt>
                <c:pt idx="3409">
                  <c:v>12</c:v>
                </c:pt>
                <c:pt idx="3410">
                  <c:v>13</c:v>
                </c:pt>
                <c:pt idx="3411">
                  <c:v>14</c:v>
                </c:pt>
                <c:pt idx="3412">
                  <c:v>13</c:v>
                </c:pt>
                <c:pt idx="3413">
                  <c:v>6</c:v>
                </c:pt>
                <c:pt idx="3414">
                  <c:v>7</c:v>
                </c:pt>
                <c:pt idx="3415">
                  <c:v>9</c:v>
                </c:pt>
                <c:pt idx="3416">
                  <c:v>9</c:v>
                </c:pt>
                <c:pt idx="3417">
                  <c:v>6</c:v>
                </c:pt>
                <c:pt idx="3418">
                  <c:v>4</c:v>
                </c:pt>
                <c:pt idx="3419">
                  <c:v>4</c:v>
                </c:pt>
                <c:pt idx="3420">
                  <c:v>5</c:v>
                </c:pt>
                <c:pt idx="3421">
                  <c:v>6</c:v>
                </c:pt>
                <c:pt idx="3422">
                  <c:v>5</c:v>
                </c:pt>
                <c:pt idx="3423">
                  <c:v>4</c:v>
                </c:pt>
                <c:pt idx="3424">
                  <c:v>8</c:v>
                </c:pt>
                <c:pt idx="3425">
                  <c:v>13</c:v>
                </c:pt>
                <c:pt idx="3426">
                  <c:v>17</c:v>
                </c:pt>
                <c:pt idx="3427">
                  <c:v>18</c:v>
                </c:pt>
                <c:pt idx="3428">
                  <c:v>18</c:v>
                </c:pt>
                <c:pt idx="3429">
                  <c:v>17</c:v>
                </c:pt>
                <c:pt idx="3430">
                  <c:v>11</c:v>
                </c:pt>
                <c:pt idx="3431">
                  <c:v>17</c:v>
                </c:pt>
                <c:pt idx="3432">
                  <c:v>16</c:v>
                </c:pt>
                <c:pt idx="3433">
                  <c:v>17</c:v>
                </c:pt>
                <c:pt idx="3434">
                  <c:v>15</c:v>
                </c:pt>
                <c:pt idx="3435">
                  <c:v>20</c:v>
                </c:pt>
                <c:pt idx="3436">
                  <c:v>19</c:v>
                </c:pt>
                <c:pt idx="3437">
                  <c:v>20</c:v>
                </c:pt>
                <c:pt idx="3438">
                  <c:v>22</c:v>
                </c:pt>
                <c:pt idx="3439">
                  <c:v>22</c:v>
                </c:pt>
                <c:pt idx="3440">
                  <c:v>22</c:v>
                </c:pt>
                <c:pt idx="3441">
                  <c:v>19</c:v>
                </c:pt>
                <c:pt idx="3442">
                  <c:v>20</c:v>
                </c:pt>
                <c:pt idx="3443">
                  <c:v>16</c:v>
                </c:pt>
                <c:pt idx="3444">
                  <c:v>22</c:v>
                </c:pt>
                <c:pt idx="3445">
                  <c:v>21</c:v>
                </c:pt>
                <c:pt idx="3446">
                  <c:v>17</c:v>
                </c:pt>
                <c:pt idx="3447">
                  <c:v>13</c:v>
                </c:pt>
                <c:pt idx="3448">
                  <c:v>10</c:v>
                </c:pt>
                <c:pt idx="3449">
                  <c:v>10</c:v>
                </c:pt>
                <c:pt idx="3450">
                  <c:v>11</c:v>
                </c:pt>
                <c:pt idx="3451">
                  <c:v>11</c:v>
                </c:pt>
                <c:pt idx="3452">
                  <c:v>16</c:v>
                </c:pt>
                <c:pt idx="3453">
                  <c:v>17</c:v>
                </c:pt>
                <c:pt idx="3454">
                  <c:v>18</c:v>
                </c:pt>
                <c:pt idx="3455">
                  <c:v>17</c:v>
                </c:pt>
                <c:pt idx="3456">
                  <c:v>18</c:v>
                </c:pt>
                <c:pt idx="3457">
                  <c:v>16</c:v>
                </c:pt>
                <c:pt idx="3458">
                  <c:v>15</c:v>
                </c:pt>
                <c:pt idx="3459">
                  <c:v>13</c:v>
                </c:pt>
                <c:pt idx="3460">
                  <c:v>12</c:v>
                </c:pt>
                <c:pt idx="3461">
                  <c:v>11</c:v>
                </c:pt>
                <c:pt idx="3462">
                  <c:v>10</c:v>
                </c:pt>
                <c:pt idx="3463">
                  <c:v>9</c:v>
                </c:pt>
                <c:pt idx="3464">
                  <c:v>10</c:v>
                </c:pt>
                <c:pt idx="3465">
                  <c:v>8</c:v>
                </c:pt>
                <c:pt idx="3466">
                  <c:v>8</c:v>
                </c:pt>
                <c:pt idx="3467">
                  <c:v>8</c:v>
                </c:pt>
                <c:pt idx="3468">
                  <c:v>7</c:v>
                </c:pt>
                <c:pt idx="3469">
                  <c:v>7</c:v>
                </c:pt>
                <c:pt idx="3470">
                  <c:v>5</c:v>
                </c:pt>
                <c:pt idx="3471">
                  <c:v>5</c:v>
                </c:pt>
                <c:pt idx="3472">
                  <c:v>3</c:v>
                </c:pt>
                <c:pt idx="3473">
                  <c:v>5</c:v>
                </c:pt>
                <c:pt idx="3474">
                  <c:v>3</c:v>
                </c:pt>
                <c:pt idx="3475">
                  <c:v>3</c:v>
                </c:pt>
                <c:pt idx="3476">
                  <c:v>4</c:v>
                </c:pt>
                <c:pt idx="3477">
                  <c:v>4</c:v>
                </c:pt>
                <c:pt idx="3478">
                  <c:v>6</c:v>
                </c:pt>
                <c:pt idx="3479">
                  <c:v>13</c:v>
                </c:pt>
                <c:pt idx="3480">
                  <c:v>15</c:v>
                </c:pt>
                <c:pt idx="3481">
                  <c:v>16</c:v>
                </c:pt>
                <c:pt idx="3482">
                  <c:v>14</c:v>
                </c:pt>
                <c:pt idx="3483">
                  <c:v>13</c:v>
                </c:pt>
                <c:pt idx="3484">
                  <c:v>6</c:v>
                </c:pt>
                <c:pt idx="3485">
                  <c:v>4</c:v>
                </c:pt>
                <c:pt idx="3486">
                  <c:v>4</c:v>
                </c:pt>
                <c:pt idx="3487">
                  <c:v>3</c:v>
                </c:pt>
                <c:pt idx="3488">
                  <c:v>3</c:v>
                </c:pt>
                <c:pt idx="3489">
                  <c:v>5</c:v>
                </c:pt>
                <c:pt idx="3490">
                  <c:v>6</c:v>
                </c:pt>
                <c:pt idx="3491">
                  <c:v>10</c:v>
                </c:pt>
                <c:pt idx="3492">
                  <c:v>5</c:v>
                </c:pt>
                <c:pt idx="3493">
                  <c:v>7</c:v>
                </c:pt>
                <c:pt idx="3494">
                  <c:v>7</c:v>
                </c:pt>
                <c:pt idx="3495">
                  <c:v>5</c:v>
                </c:pt>
                <c:pt idx="3496">
                  <c:v>5</c:v>
                </c:pt>
                <c:pt idx="3497">
                  <c:v>5</c:v>
                </c:pt>
                <c:pt idx="3498">
                  <c:v>3</c:v>
                </c:pt>
                <c:pt idx="3499">
                  <c:v>3</c:v>
                </c:pt>
                <c:pt idx="3500">
                  <c:v>3</c:v>
                </c:pt>
                <c:pt idx="3501">
                  <c:v>4</c:v>
                </c:pt>
                <c:pt idx="3502">
                  <c:v>3</c:v>
                </c:pt>
                <c:pt idx="3503">
                  <c:v>3</c:v>
                </c:pt>
                <c:pt idx="3504">
                  <c:v>9</c:v>
                </c:pt>
                <c:pt idx="3505">
                  <c:v>12</c:v>
                </c:pt>
                <c:pt idx="3506">
                  <c:v>13</c:v>
                </c:pt>
                <c:pt idx="3507">
                  <c:v>13</c:v>
                </c:pt>
                <c:pt idx="3508">
                  <c:v>15</c:v>
                </c:pt>
                <c:pt idx="3509">
                  <c:v>10</c:v>
                </c:pt>
                <c:pt idx="3510">
                  <c:v>6</c:v>
                </c:pt>
                <c:pt idx="3511">
                  <c:v>5</c:v>
                </c:pt>
                <c:pt idx="3512">
                  <c:v>9</c:v>
                </c:pt>
                <c:pt idx="3513">
                  <c:v>4</c:v>
                </c:pt>
                <c:pt idx="3514">
                  <c:v>4</c:v>
                </c:pt>
                <c:pt idx="3515">
                  <c:v>3</c:v>
                </c:pt>
                <c:pt idx="3516">
                  <c:v>3</c:v>
                </c:pt>
                <c:pt idx="3517">
                  <c:v>3</c:v>
                </c:pt>
                <c:pt idx="3518">
                  <c:v>3</c:v>
                </c:pt>
                <c:pt idx="3519">
                  <c:v>3</c:v>
                </c:pt>
                <c:pt idx="3520">
                  <c:v>12</c:v>
                </c:pt>
                <c:pt idx="3521">
                  <c:v>15</c:v>
                </c:pt>
                <c:pt idx="3522">
                  <c:v>16</c:v>
                </c:pt>
                <c:pt idx="3523">
                  <c:v>17</c:v>
                </c:pt>
                <c:pt idx="3524">
                  <c:v>16</c:v>
                </c:pt>
                <c:pt idx="3525">
                  <c:v>19</c:v>
                </c:pt>
                <c:pt idx="3526">
                  <c:v>16</c:v>
                </c:pt>
                <c:pt idx="3527">
                  <c:v>13</c:v>
                </c:pt>
                <c:pt idx="3528">
                  <c:v>12</c:v>
                </c:pt>
                <c:pt idx="3529">
                  <c:v>15</c:v>
                </c:pt>
                <c:pt idx="3530">
                  <c:v>21</c:v>
                </c:pt>
                <c:pt idx="3531">
                  <c:v>21</c:v>
                </c:pt>
                <c:pt idx="3532">
                  <c:v>22</c:v>
                </c:pt>
                <c:pt idx="3533">
                  <c:v>23</c:v>
                </c:pt>
                <c:pt idx="3534">
                  <c:v>23</c:v>
                </c:pt>
                <c:pt idx="3535">
                  <c:v>21</c:v>
                </c:pt>
                <c:pt idx="3536">
                  <c:v>25</c:v>
                </c:pt>
                <c:pt idx="3537">
                  <c:v>25</c:v>
                </c:pt>
                <c:pt idx="3538">
                  <c:v>29</c:v>
                </c:pt>
                <c:pt idx="3539">
                  <c:v>30</c:v>
                </c:pt>
                <c:pt idx="3540">
                  <c:v>31</c:v>
                </c:pt>
                <c:pt idx="3541">
                  <c:v>30</c:v>
                </c:pt>
                <c:pt idx="3542">
                  <c:v>28</c:v>
                </c:pt>
                <c:pt idx="3543">
                  <c:v>21</c:v>
                </c:pt>
                <c:pt idx="3544">
                  <c:v>18</c:v>
                </c:pt>
                <c:pt idx="3545">
                  <c:v>16</c:v>
                </c:pt>
                <c:pt idx="3546">
                  <c:v>18</c:v>
                </c:pt>
                <c:pt idx="3547">
                  <c:v>17</c:v>
                </c:pt>
                <c:pt idx="3548">
                  <c:v>21</c:v>
                </c:pt>
                <c:pt idx="3549">
                  <c:v>22</c:v>
                </c:pt>
                <c:pt idx="3550">
                  <c:v>22</c:v>
                </c:pt>
                <c:pt idx="3551">
                  <c:v>25</c:v>
                </c:pt>
                <c:pt idx="3552">
                  <c:v>26</c:v>
                </c:pt>
                <c:pt idx="3553">
                  <c:v>26</c:v>
                </c:pt>
                <c:pt idx="3554">
                  <c:v>28</c:v>
                </c:pt>
                <c:pt idx="3555">
                  <c:v>24</c:v>
                </c:pt>
                <c:pt idx="3556">
                  <c:v>24</c:v>
                </c:pt>
                <c:pt idx="3557">
                  <c:v>24</c:v>
                </c:pt>
                <c:pt idx="3558">
                  <c:v>21</c:v>
                </c:pt>
                <c:pt idx="3559">
                  <c:v>27</c:v>
                </c:pt>
                <c:pt idx="3560">
                  <c:v>25</c:v>
                </c:pt>
                <c:pt idx="3561">
                  <c:v>16</c:v>
                </c:pt>
                <c:pt idx="3562">
                  <c:v>17</c:v>
                </c:pt>
                <c:pt idx="3563">
                  <c:v>23</c:v>
                </c:pt>
                <c:pt idx="3564">
                  <c:v>16</c:v>
                </c:pt>
                <c:pt idx="3565">
                  <c:v>17</c:v>
                </c:pt>
                <c:pt idx="3566">
                  <c:v>23</c:v>
                </c:pt>
                <c:pt idx="3567">
                  <c:v>22</c:v>
                </c:pt>
                <c:pt idx="3568">
                  <c:v>18</c:v>
                </c:pt>
                <c:pt idx="3569">
                  <c:v>18</c:v>
                </c:pt>
                <c:pt idx="3570">
                  <c:v>17</c:v>
                </c:pt>
                <c:pt idx="3571">
                  <c:v>29</c:v>
                </c:pt>
                <c:pt idx="3572">
                  <c:v>23</c:v>
                </c:pt>
                <c:pt idx="3573">
                  <c:v>27</c:v>
                </c:pt>
                <c:pt idx="3574">
                  <c:v>28</c:v>
                </c:pt>
                <c:pt idx="3575">
                  <c:v>31</c:v>
                </c:pt>
                <c:pt idx="3576">
                  <c:v>30</c:v>
                </c:pt>
                <c:pt idx="3577">
                  <c:v>32</c:v>
                </c:pt>
                <c:pt idx="3578">
                  <c:v>31</c:v>
                </c:pt>
                <c:pt idx="3579">
                  <c:v>31</c:v>
                </c:pt>
                <c:pt idx="3580">
                  <c:v>31</c:v>
                </c:pt>
                <c:pt idx="3581">
                  <c:v>32</c:v>
                </c:pt>
                <c:pt idx="3582">
                  <c:v>29</c:v>
                </c:pt>
                <c:pt idx="3583">
                  <c:v>24</c:v>
                </c:pt>
                <c:pt idx="3584">
                  <c:v>23</c:v>
                </c:pt>
                <c:pt idx="3585">
                  <c:v>25</c:v>
                </c:pt>
                <c:pt idx="3586">
                  <c:v>22</c:v>
                </c:pt>
                <c:pt idx="3587">
                  <c:v>30</c:v>
                </c:pt>
                <c:pt idx="3588">
                  <c:v>32</c:v>
                </c:pt>
                <c:pt idx="3589">
                  <c:v>32</c:v>
                </c:pt>
                <c:pt idx="3590">
                  <c:v>32</c:v>
                </c:pt>
                <c:pt idx="3591">
                  <c:v>33</c:v>
                </c:pt>
                <c:pt idx="3592">
                  <c:v>26</c:v>
                </c:pt>
                <c:pt idx="3593">
                  <c:v>30</c:v>
                </c:pt>
                <c:pt idx="3594">
                  <c:v>29</c:v>
                </c:pt>
                <c:pt idx="3595">
                  <c:v>30</c:v>
                </c:pt>
                <c:pt idx="3596">
                  <c:v>28</c:v>
                </c:pt>
                <c:pt idx="3597">
                  <c:v>25</c:v>
                </c:pt>
                <c:pt idx="3598">
                  <c:v>23</c:v>
                </c:pt>
                <c:pt idx="3599">
                  <c:v>18</c:v>
                </c:pt>
                <c:pt idx="3600">
                  <c:v>18</c:v>
                </c:pt>
                <c:pt idx="3601">
                  <c:v>18</c:v>
                </c:pt>
                <c:pt idx="3602">
                  <c:v>17</c:v>
                </c:pt>
                <c:pt idx="3603">
                  <c:v>18</c:v>
                </c:pt>
                <c:pt idx="3604">
                  <c:v>18</c:v>
                </c:pt>
                <c:pt idx="3605">
                  <c:v>13</c:v>
                </c:pt>
                <c:pt idx="3606">
                  <c:v>14</c:v>
                </c:pt>
                <c:pt idx="3607">
                  <c:v>23</c:v>
                </c:pt>
                <c:pt idx="3608">
                  <c:v>20</c:v>
                </c:pt>
                <c:pt idx="3609">
                  <c:v>22</c:v>
                </c:pt>
                <c:pt idx="3610">
                  <c:v>20</c:v>
                </c:pt>
                <c:pt idx="3611">
                  <c:v>22</c:v>
                </c:pt>
                <c:pt idx="3612">
                  <c:v>16</c:v>
                </c:pt>
                <c:pt idx="3613">
                  <c:v>16</c:v>
                </c:pt>
                <c:pt idx="3614">
                  <c:v>15</c:v>
                </c:pt>
                <c:pt idx="3615">
                  <c:v>14</c:v>
                </c:pt>
                <c:pt idx="3616">
                  <c:v>15</c:v>
                </c:pt>
                <c:pt idx="3617">
                  <c:v>20</c:v>
                </c:pt>
                <c:pt idx="3618">
                  <c:v>23</c:v>
                </c:pt>
                <c:pt idx="3619">
                  <c:v>23</c:v>
                </c:pt>
                <c:pt idx="3620">
                  <c:v>24</c:v>
                </c:pt>
                <c:pt idx="3621">
                  <c:v>30</c:v>
                </c:pt>
                <c:pt idx="3622">
                  <c:v>30</c:v>
                </c:pt>
                <c:pt idx="3623">
                  <c:v>28</c:v>
                </c:pt>
                <c:pt idx="3624">
                  <c:v>30</c:v>
                </c:pt>
                <c:pt idx="3625">
                  <c:v>30</c:v>
                </c:pt>
                <c:pt idx="3626">
                  <c:v>25</c:v>
                </c:pt>
                <c:pt idx="3627">
                  <c:v>27</c:v>
                </c:pt>
                <c:pt idx="3628">
                  <c:v>31</c:v>
                </c:pt>
                <c:pt idx="3629">
                  <c:v>25</c:v>
                </c:pt>
                <c:pt idx="3630">
                  <c:v>29</c:v>
                </c:pt>
                <c:pt idx="3631">
                  <c:v>27</c:v>
                </c:pt>
                <c:pt idx="3632">
                  <c:v>22</c:v>
                </c:pt>
                <c:pt idx="3633">
                  <c:v>21</c:v>
                </c:pt>
                <c:pt idx="3634">
                  <c:v>30</c:v>
                </c:pt>
                <c:pt idx="3635">
                  <c:v>27</c:v>
                </c:pt>
                <c:pt idx="3636">
                  <c:v>30</c:v>
                </c:pt>
                <c:pt idx="3637">
                  <c:v>33</c:v>
                </c:pt>
                <c:pt idx="3638">
                  <c:v>21</c:v>
                </c:pt>
                <c:pt idx="3639">
                  <c:v>19</c:v>
                </c:pt>
                <c:pt idx="3640">
                  <c:v>15</c:v>
                </c:pt>
                <c:pt idx="3641">
                  <c:v>18</c:v>
                </c:pt>
                <c:pt idx="3642">
                  <c:v>19</c:v>
                </c:pt>
                <c:pt idx="3643">
                  <c:v>25</c:v>
                </c:pt>
                <c:pt idx="3644">
                  <c:v>25</c:v>
                </c:pt>
                <c:pt idx="3645">
                  <c:v>23</c:v>
                </c:pt>
                <c:pt idx="3646">
                  <c:v>26</c:v>
                </c:pt>
                <c:pt idx="3647">
                  <c:v>29</c:v>
                </c:pt>
                <c:pt idx="3648">
                  <c:v>29</c:v>
                </c:pt>
                <c:pt idx="3649">
                  <c:v>33</c:v>
                </c:pt>
                <c:pt idx="3650">
                  <c:v>31</c:v>
                </c:pt>
                <c:pt idx="3651">
                  <c:v>30</c:v>
                </c:pt>
                <c:pt idx="3652">
                  <c:v>31</c:v>
                </c:pt>
                <c:pt idx="3653">
                  <c:v>31</c:v>
                </c:pt>
                <c:pt idx="3654">
                  <c:v>29</c:v>
                </c:pt>
                <c:pt idx="3655">
                  <c:v>26</c:v>
                </c:pt>
                <c:pt idx="3656">
                  <c:v>23</c:v>
                </c:pt>
                <c:pt idx="3657">
                  <c:v>20</c:v>
                </c:pt>
                <c:pt idx="3658">
                  <c:v>19</c:v>
                </c:pt>
                <c:pt idx="3659">
                  <c:v>21</c:v>
                </c:pt>
                <c:pt idx="3660">
                  <c:v>24</c:v>
                </c:pt>
                <c:pt idx="3661">
                  <c:v>24</c:v>
                </c:pt>
                <c:pt idx="3662">
                  <c:v>26</c:v>
                </c:pt>
                <c:pt idx="3663">
                  <c:v>24</c:v>
                </c:pt>
                <c:pt idx="3664">
                  <c:v>26</c:v>
                </c:pt>
                <c:pt idx="3665">
                  <c:v>26</c:v>
                </c:pt>
                <c:pt idx="3666">
                  <c:v>29</c:v>
                </c:pt>
                <c:pt idx="3667">
                  <c:v>32</c:v>
                </c:pt>
                <c:pt idx="3668">
                  <c:v>27</c:v>
                </c:pt>
                <c:pt idx="3669">
                  <c:v>27</c:v>
                </c:pt>
                <c:pt idx="3670">
                  <c:v>27</c:v>
                </c:pt>
                <c:pt idx="3671">
                  <c:v>25</c:v>
                </c:pt>
                <c:pt idx="3672">
                  <c:v>23</c:v>
                </c:pt>
                <c:pt idx="3673">
                  <c:v>17</c:v>
                </c:pt>
                <c:pt idx="3674">
                  <c:v>19</c:v>
                </c:pt>
                <c:pt idx="3675">
                  <c:v>18</c:v>
                </c:pt>
                <c:pt idx="3676">
                  <c:v>21</c:v>
                </c:pt>
                <c:pt idx="3677">
                  <c:v>15</c:v>
                </c:pt>
                <c:pt idx="3678">
                  <c:v>15</c:v>
                </c:pt>
                <c:pt idx="3679">
                  <c:v>16</c:v>
                </c:pt>
                <c:pt idx="3680">
                  <c:v>16</c:v>
                </c:pt>
                <c:pt idx="3681">
                  <c:v>21</c:v>
                </c:pt>
                <c:pt idx="3682">
                  <c:v>23</c:v>
                </c:pt>
                <c:pt idx="3683">
                  <c:v>23</c:v>
                </c:pt>
                <c:pt idx="3684">
                  <c:v>23</c:v>
                </c:pt>
                <c:pt idx="3685">
                  <c:v>23</c:v>
                </c:pt>
                <c:pt idx="3686">
                  <c:v>23</c:v>
                </c:pt>
                <c:pt idx="3687">
                  <c:v>18</c:v>
                </c:pt>
                <c:pt idx="3688">
                  <c:v>16</c:v>
                </c:pt>
                <c:pt idx="3689">
                  <c:v>18</c:v>
                </c:pt>
                <c:pt idx="3690">
                  <c:v>16</c:v>
                </c:pt>
                <c:pt idx="3691">
                  <c:v>20</c:v>
                </c:pt>
                <c:pt idx="3692">
                  <c:v>20</c:v>
                </c:pt>
                <c:pt idx="3693">
                  <c:v>18</c:v>
                </c:pt>
                <c:pt idx="3694">
                  <c:v>19</c:v>
                </c:pt>
                <c:pt idx="3695">
                  <c:v>17</c:v>
                </c:pt>
                <c:pt idx="3696">
                  <c:v>17</c:v>
                </c:pt>
                <c:pt idx="3697">
                  <c:v>25</c:v>
                </c:pt>
                <c:pt idx="3698">
                  <c:v>28</c:v>
                </c:pt>
                <c:pt idx="3699">
                  <c:v>28</c:v>
                </c:pt>
                <c:pt idx="3700">
                  <c:v>31</c:v>
                </c:pt>
                <c:pt idx="3701">
                  <c:v>31</c:v>
                </c:pt>
                <c:pt idx="3702">
                  <c:v>32</c:v>
                </c:pt>
                <c:pt idx="3703">
                  <c:v>32</c:v>
                </c:pt>
                <c:pt idx="3704">
                  <c:v>32</c:v>
                </c:pt>
                <c:pt idx="3705">
                  <c:v>30</c:v>
                </c:pt>
                <c:pt idx="3706">
                  <c:v>27</c:v>
                </c:pt>
                <c:pt idx="3707">
                  <c:v>24</c:v>
                </c:pt>
                <c:pt idx="3708">
                  <c:v>28</c:v>
                </c:pt>
                <c:pt idx="3709">
                  <c:v>29</c:v>
                </c:pt>
                <c:pt idx="3710">
                  <c:v>32</c:v>
                </c:pt>
                <c:pt idx="3711">
                  <c:v>32</c:v>
                </c:pt>
                <c:pt idx="3712">
                  <c:v>31</c:v>
                </c:pt>
                <c:pt idx="3713">
                  <c:v>30</c:v>
                </c:pt>
                <c:pt idx="3714">
                  <c:v>26</c:v>
                </c:pt>
                <c:pt idx="3715">
                  <c:v>27</c:v>
                </c:pt>
                <c:pt idx="3716">
                  <c:v>28</c:v>
                </c:pt>
                <c:pt idx="3717">
                  <c:v>27</c:v>
                </c:pt>
                <c:pt idx="3718">
                  <c:v>27</c:v>
                </c:pt>
                <c:pt idx="3719">
                  <c:v>30</c:v>
                </c:pt>
                <c:pt idx="3720">
                  <c:v>27</c:v>
                </c:pt>
                <c:pt idx="3721">
                  <c:v>27</c:v>
                </c:pt>
                <c:pt idx="3722">
                  <c:v>29</c:v>
                </c:pt>
                <c:pt idx="3723">
                  <c:v>30</c:v>
                </c:pt>
                <c:pt idx="3724">
                  <c:v>28</c:v>
                </c:pt>
                <c:pt idx="3725">
                  <c:v>30</c:v>
                </c:pt>
                <c:pt idx="3726">
                  <c:v>31</c:v>
                </c:pt>
                <c:pt idx="3727">
                  <c:v>30</c:v>
                </c:pt>
                <c:pt idx="3728">
                  <c:v>28</c:v>
                </c:pt>
                <c:pt idx="3729">
                  <c:v>27</c:v>
                </c:pt>
                <c:pt idx="3730">
                  <c:v>21</c:v>
                </c:pt>
                <c:pt idx="3731">
                  <c:v>19</c:v>
                </c:pt>
                <c:pt idx="3732">
                  <c:v>19</c:v>
                </c:pt>
                <c:pt idx="3733">
                  <c:v>19</c:v>
                </c:pt>
                <c:pt idx="3734">
                  <c:v>21</c:v>
                </c:pt>
                <c:pt idx="3735">
                  <c:v>26</c:v>
                </c:pt>
                <c:pt idx="3736">
                  <c:v>29</c:v>
                </c:pt>
                <c:pt idx="3737">
                  <c:v>29</c:v>
                </c:pt>
                <c:pt idx="3738">
                  <c:v>31</c:v>
                </c:pt>
                <c:pt idx="3739">
                  <c:v>30</c:v>
                </c:pt>
                <c:pt idx="3740">
                  <c:v>30</c:v>
                </c:pt>
                <c:pt idx="3741">
                  <c:v>30</c:v>
                </c:pt>
                <c:pt idx="3742">
                  <c:v>32</c:v>
                </c:pt>
                <c:pt idx="3743">
                  <c:v>30</c:v>
                </c:pt>
                <c:pt idx="3744">
                  <c:v>30</c:v>
                </c:pt>
                <c:pt idx="3745">
                  <c:v>27</c:v>
                </c:pt>
                <c:pt idx="3746">
                  <c:v>27</c:v>
                </c:pt>
                <c:pt idx="3747">
                  <c:v>22</c:v>
                </c:pt>
                <c:pt idx="3748">
                  <c:v>19</c:v>
                </c:pt>
                <c:pt idx="3749">
                  <c:v>21</c:v>
                </c:pt>
                <c:pt idx="3750">
                  <c:v>19</c:v>
                </c:pt>
                <c:pt idx="3751">
                  <c:v>19</c:v>
                </c:pt>
                <c:pt idx="3752">
                  <c:v>19</c:v>
                </c:pt>
                <c:pt idx="3753">
                  <c:v>18</c:v>
                </c:pt>
                <c:pt idx="3754">
                  <c:v>19</c:v>
                </c:pt>
                <c:pt idx="3755">
                  <c:v>16</c:v>
                </c:pt>
                <c:pt idx="3756">
                  <c:v>24</c:v>
                </c:pt>
                <c:pt idx="3757">
                  <c:v>25</c:v>
                </c:pt>
                <c:pt idx="3758">
                  <c:v>32</c:v>
                </c:pt>
                <c:pt idx="3759">
                  <c:v>30</c:v>
                </c:pt>
                <c:pt idx="3760">
                  <c:v>29</c:v>
                </c:pt>
                <c:pt idx="3761">
                  <c:v>25</c:v>
                </c:pt>
                <c:pt idx="3762">
                  <c:v>14</c:v>
                </c:pt>
                <c:pt idx="3763">
                  <c:v>14</c:v>
                </c:pt>
                <c:pt idx="3764">
                  <c:v>14</c:v>
                </c:pt>
                <c:pt idx="3765">
                  <c:v>13</c:v>
                </c:pt>
                <c:pt idx="3766">
                  <c:v>11</c:v>
                </c:pt>
                <c:pt idx="3767">
                  <c:v>9</c:v>
                </c:pt>
                <c:pt idx="3768">
                  <c:v>9</c:v>
                </c:pt>
                <c:pt idx="3769">
                  <c:v>11</c:v>
                </c:pt>
                <c:pt idx="3770">
                  <c:v>14</c:v>
                </c:pt>
                <c:pt idx="3771">
                  <c:v>15</c:v>
                </c:pt>
                <c:pt idx="3772">
                  <c:v>16</c:v>
                </c:pt>
                <c:pt idx="3773">
                  <c:v>14</c:v>
                </c:pt>
                <c:pt idx="3774">
                  <c:v>11</c:v>
                </c:pt>
                <c:pt idx="3775">
                  <c:v>12</c:v>
                </c:pt>
                <c:pt idx="3776">
                  <c:v>13</c:v>
                </c:pt>
                <c:pt idx="3777">
                  <c:v>21</c:v>
                </c:pt>
                <c:pt idx="3778">
                  <c:v>21</c:v>
                </c:pt>
                <c:pt idx="3779">
                  <c:v>20</c:v>
                </c:pt>
                <c:pt idx="3780">
                  <c:v>20</c:v>
                </c:pt>
                <c:pt idx="3781">
                  <c:v>21</c:v>
                </c:pt>
                <c:pt idx="3782">
                  <c:v>21</c:v>
                </c:pt>
                <c:pt idx="3783">
                  <c:v>24</c:v>
                </c:pt>
                <c:pt idx="3784">
                  <c:v>24</c:v>
                </c:pt>
                <c:pt idx="3785">
                  <c:v>24</c:v>
                </c:pt>
                <c:pt idx="3786">
                  <c:v>21</c:v>
                </c:pt>
                <c:pt idx="3787">
                  <c:v>13</c:v>
                </c:pt>
                <c:pt idx="3788">
                  <c:v>16</c:v>
                </c:pt>
                <c:pt idx="3789">
                  <c:v>15</c:v>
                </c:pt>
                <c:pt idx="3790">
                  <c:v>11</c:v>
                </c:pt>
                <c:pt idx="3791">
                  <c:v>13</c:v>
                </c:pt>
                <c:pt idx="3792">
                  <c:v>15</c:v>
                </c:pt>
                <c:pt idx="3793">
                  <c:v>11</c:v>
                </c:pt>
                <c:pt idx="3794">
                  <c:v>12</c:v>
                </c:pt>
                <c:pt idx="3795">
                  <c:v>17</c:v>
                </c:pt>
                <c:pt idx="3796">
                  <c:v>16</c:v>
                </c:pt>
                <c:pt idx="3797">
                  <c:v>17</c:v>
                </c:pt>
                <c:pt idx="3798">
                  <c:v>22</c:v>
                </c:pt>
                <c:pt idx="3799">
                  <c:v>21</c:v>
                </c:pt>
                <c:pt idx="3800">
                  <c:v>13</c:v>
                </c:pt>
                <c:pt idx="3801">
                  <c:v>14</c:v>
                </c:pt>
                <c:pt idx="3802">
                  <c:v>5</c:v>
                </c:pt>
                <c:pt idx="3803">
                  <c:v>5</c:v>
                </c:pt>
                <c:pt idx="3804">
                  <c:v>4</c:v>
                </c:pt>
                <c:pt idx="3805">
                  <c:v>4</c:v>
                </c:pt>
                <c:pt idx="3806">
                  <c:v>4</c:v>
                </c:pt>
                <c:pt idx="3807">
                  <c:v>4</c:v>
                </c:pt>
                <c:pt idx="3808">
                  <c:v>4</c:v>
                </c:pt>
                <c:pt idx="3809">
                  <c:v>4</c:v>
                </c:pt>
                <c:pt idx="3810">
                  <c:v>4</c:v>
                </c:pt>
                <c:pt idx="3811">
                  <c:v>6</c:v>
                </c:pt>
                <c:pt idx="3812">
                  <c:v>4</c:v>
                </c:pt>
                <c:pt idx="3813">
                  <c:v>4</c:v>
                </c:pt>
                <c:pt idx="3814">
                  <c:v>4</c:v>
                </c:pt>
                <c:pt idx="3815">
                  <c:v>4</c:v>
                </c:pt>
                <c:pt idx="3816">
                  <c:v>4</c:v>
                </c:pt>
                <c:pt idx="3817">
                  <c:v>5</c:v>
                </c:pt>
                <c:pt idx="3818">
                  <c:v>6</c:v>
                </c:pt>
                <c:pt idx="3819">
                  <c:v>9</c:v>
                </c:pt>
                <c:pt idx="3820">
                  <c:v>3</c:v>
                </c:pt>
                <c:pt idx="3821">
                  <c:v>4</c:v>
                </c:pt>
                <c:pt idx="3822">
                  <c:v>3</c:v>
                </c:pt>
                <c:pt idx="3823">
                  <c:v>4</c:v>
                </c:pt>
                <c:pt idx="3824">
                  <c:v>3</c:v>
                </c:pt>
                <c:pt idx="3825">
                  <c:v>3</c:v>
                </c:pt>
                <c:pt idx="3826">
                  <c:v>5</c:v>
                </c:pt>
                <c:pt idx="3827">
                  <c:v>4</c:v>
                </c:pt>
                <c:pt idx="3828">
                  <c:v>6</c:v>
                </c:pt>
                <c:pt idx="3829">
                  <c:v>14</c:v>
                </c:pt>
                <c:pt idx="3830">
                  <c:v>14</c:v>
                </c:pt>
                <c:pt idx="3831">
                  <c:v>17</c:v>
                </c:pt>
                <c:pt idx="3832">
                  <c:v>16</c:v>
                </c:pt>
                <c:pt idx="3833">
                  <c:v>16</c:v>
                </c:pt>
                <c:pt idx="3834">
                  <c:v>8</c:v>
                </c:pt>
                <c:pt idx="3835">
                  <c:v>7</c:v>
                </c:pt>
                <c:pt idx="3836">
                  <c:v>5</c:v>
                </c:pt>
                <c:pt idx="3837">
                  <c:v>6</c:v>
                </c:pt>
                <c:pt idx="3838">
                  <c:v>7</c:v>
                </c:pt>
                <c:pt idx="3839">
                  <c:v>11</c:v>
                </c:pt>
                <c:pt idx="3840">
                  <c:v>15</c:v>
                </c:pt>
                <c:pt idx="3841">
                  <c:v>16</c:v>
                </c:pt>
                <c:pt idx="3842">
                  <c:v>18</c:v>
                </c:pt>
                <c:pt idx="3843">
                  <c:v>17</c:v>
                </c:pt>
                <c:pt idx="3844">
                  <c:v>16</c:v>
                </c:pt>
                <c:pt idx="3845">
                  <c:v>15</c:v>
                </c:pt>
                <c:pt idx="3846">
                  <c:v>10</c:v>
                </c:pt>
                <c:pt idx="3847">
                  <c:v>9</c:v>
                </c:pt>
                <c:pt idx="3848">
                  <c:v>9</c:v>
                </c:pt>
                <c:pt idx="3849">
                  <c:v>8</c:v>
                </c:pt>
                <c:pt idx="3850">
                  <c:v>10</c:v>
                </c:pt>
                <c:pt idx="3851">
                  <c:v>5</c:v>
                </c:pt>
                <c:pt idx="3852">
                  <c:v>5</c:v>
                </c:pt>
                <c:pt idx="3853">
                  <c:v>12</c:v>
                </c:pt>
                <c:pt idx="3854">
                  <c:v>14</c:v>
                </c:pt>
                <c:pt idx="3855">
                  <c:v>16</c:v>
                </c:pt>
                <c:pt idx="3856">
                  <c:v>16</c:v>
                </c:pt>
                <c:pt idx="3857">
                  <c:v>7</c:v>
                </c:pt>
                <c:pt idx="3858">
                  <c:v>7</c:v>
                </c:pt>
                <c:pt idx="3859">
                  <c:v>8</c:v>
                </c:pt>
                <c:pt idx="3860">
                  <c:v>10</c:v>
                </c:pt>
                <c:pt idx="3861">
                  <c:v>17</c:v>
                </c:pt>
                <c:pt idx="3862">
                  <c:v>17</c:v>
                </c:pt>
                <c:pt idx="3863">
                  <c:v>17</c:v>
                </c:pt>
                <c:pt idx="3864">
                  <c:v>17</c:v>
                </c:pt>
                <c:pt idx="3865">
                  <c:v>21</c:v>
                </c:pt>
                <c:pt idx="3866">
                  <c:v>23</c:v>
                </c:pt>
                <c:pt idx="3867">
                  <c:v>23</c:v>
                </c:pt>
                <c:pt idx="3868">
                  <c:v>23</c:v>
                </c:pt>
                <c:pt idx="3869">
                  <c:v>30</c:v>
                </c:pt>
                <c:pt idx="3870">
                  <c:v>29</c:v>
                </c:pt>
                <c:pt idx="3871">
                  <c:v>31</c:v>
                </c:pt>
                <c:pt idx="3872">
                  <c:v>31</c:v>
                </c:pt>
                <c:pt idx="3873">
                  <c:v>31</c:v>
                </c:pt>
                <c:pt idx="3874">
                  <c:v>25</c:v>
                </c:pt>
                <c:pt idx="3875">
                  <c:v>29</c:v>
                </c:pt>
                <c:pt idx="3876">
                  <c:v>27</c:v>
                </c:pt>
                <c:pt idx="3877">
                  <c:v>31</c:v>
                </c:pt>
                <c:pt idx="3878">
                  <c:v>32</c:v>
                </c:pt>
                <c:pt idx="3879">
                  <c:v>31</c:v>
                </c:pt>
                <c:pt idx="3880">
                  <c:v>30</c:v>
                </c:pt>
                <c:pt idx="3881">
                  <c:v>27</c:v>
                </c:pt>
                <c:pt idx="3882">
                  <c:v>23</c:v>
                </c:pt>
                <c:pt idx="3883">
                  <c:v>22</c:v>
                </c:pt>
                <c:pt idx="3884">
                  <c:v>23</c:v>
                </c:pt>
                <c:pt idx="3885">
                  <c:v>23</c:v>
                </c:pt>
                <c:pt idx="3886">
                  <c:v>23</c:v>
                </c:pt>
                <c:pt idx="3887">
                  <c:v>17</c:v>
                </c:pt>
                <c:pt idx="3888">
                  <c:v>19</c:v>
                </c:pt>
                <c:pt idx="3889">
                  <c:v>17</c:v>
                </c:pt>
                <c:pt idx="3890">
                  <c:v>17</c:v>
                </c:pt>
                <c:pt idx="3891">
                  <c:v>22</c:v>
                </c:pt>
                <c:pt idx="3892">
                  <c:v>18</c:v>
                </c:pt>
                <c:pt idx="3893">
                  <c:v>18</c:v>
                </c:pt>
                <c:pt idx="3894">
                  <c:v>19</c:v>
                </c:pt>
                <c:pt idx="3895">
                  <c:v>14</c:v>
                </c:pt>
                <c:pt idx="3896">
                  <c:v>13</c:v>
                </c:pt>
                <c:pt idx="3897">
                  <c:v>17</c:v>
                </c:pt>
                <c:pt idx="3898">
                  <c:v>15</c:v>
                </c:pt>
                <c:pt idx="3899">
                  <c:v>15</c:v>
                </c:pt>
                <c:pt idx="3900">
                  <c:v>17</c:v>
                </c:pt>
                <c:pt idx="3901">
                  <c:v>15</c:v>
                </c:pt>
                <c:pt idx="3902">
                  <c:v>16</c:v>
                </c:pt>
                <c:pt idx="3903">
                  <c:v>21</c:v>
                </c:pt>
                <c:pt idx="3904">
                  <c:v>24</c:v>
                </c:pt>
                <c:pt idx="3905">
                  <c:v>19</c:v>
                </c:pt>
                <c:pt idx="3906">
                  <c:v>22</c:v>
                </c:pt>
                <c:pt idx="3907">
                  <c:v>17</c:v>
                </c:pt>
                <c:pt idx="3908">
                  <c:v>11</c:v>
                </c:pt>
                <c:pt idx="3909">
                  <c:v>16</c:v>
                </c:pt>
                <c:pt idx="3910">
                  <c:v>22</c:v>
                </c:pt>
                <c:pt idx="3911">
                  <c:v>22</c:v>
                </c:pt>
                <c:pt idx="3912">
                  <c:v>25</c:v>
                </c:pt>
                <c:pt idx="3913">
                  <c:v>27</c:v>
                </c:pt>
                <c:pt idx="3914">
                  <c:v>19</c:v>
                </c:pt>
                <c:pt idx="3915">
                  <c:v>19</c:v>
                </c:pt>
                <c:pt idx="3916">
                  <c:v>16</c:v>
                </c:pt>
                <c:pt idx="3917">
                  <c:v>13</c:v>
                </c:pt>
                <c:pt idx="3918">
                  <c:v>11</c:v>
                </c:pt>
                <c:pt idx="3919">
                  <c:v>13</c:v>
                </c:pt>
                <c:pt idx="3920">
                  <c:v>12</c:v>
                </c:pt>
                <c:pt idx="3921">
                  <c:v>10</c:v>
                </c:pt>
                <c:pt idx="3922">
                  <c:v>10</c:v>
                </c:pt>
                <c:pt idx="3923">
                  <c:v>8</c:v>
                </c:pt>
                <c:pt idx="3924">
                  <c:v>8</c:v>
                </c:pt>
                <c:pt idx="3925">
                  <c:v>11</c:v>
                </c:pt>
                <c:pt idx="3926">
                  <c:v>16</c:v>
                </c:pt>
                <c:pt idx="3927">
                  <c:v>15</c:v>
                </c:pt>
                <c:pt idx="3928">
                  <c:v>10</c:v>
                </c:pt>
                <c:pt idx="3929">
                  <c:v>10</c:v>
                </c:pt>
                <c:pt idx="3930">
                  <c:v>16</c:v>
                </c:pt>
                <c:pt idx="3931">
                  <c:v>14</c:v>
                </c:pt>
                <c:pt idx="3932">
                  <c:v>13</c:v>
                </c:pt>
                <c:pt idx="3933">
                  <c:v>15</c:v>
                </c:pt>
                <c:pt idx="3934">
                  <c:v>14</c:v>
                </c:pt>
                <c:pt idx="3935">
                  <c:v>12</c:v>
                </c:pt>
                <c:pt idx="3936">
                  <c:v>10</c:v>
                </c:pt>
                <c:pt idx="3937">
                  <c:v>14</c:v>
                </c:pt>
                <c:pt idx="3938">
                  <c:v>17</c:v>
                </c:pt>
                <c:pt idx="3939">
                  <c:v>17</c:v>
                </c:pt>
                <c:pt idx="3940">
                  <c:v>18</c:v>
                </c:pt>
                <c:pt idx="3941">
                  <c:v>14</c:v>
                </c:pt>
                <c:pt idx="3942">
                  <c:v>16</c:v>
                </c:pt>
                <c:pt idx="3943">
                  <c:v>15</c:v>
                </c:pt>
                <c:pt idx="3944">
                  <c:v>15</c:v>
                </c:pt>
                <c:pt idx="3945">
                  <c:v>15</c:v>
                </c:pt>
                <c:pt idx="3946">
                  <c:v>16</c:v>
                </c:pt>
                <c:pt idx="3947">
                  <c:v>17</c:v>
                </c:pt>
                <c:pt idx="3948">
                  <c:v>21</c:v>
                </c:pt>
                <c:pt idx="3949">
                  <c:v>21</c:v>
                </c:pt>
                <c:pt idx="3950">
                  <c:v>26</c:v>
                </c:pt>
                <c:pt idx="3951">
                  <c:v>25</c:v>
                </c:pt>
                <c:pt idx="3952">
                  <c:v>16</c:v>
                </c:pt>
                <c:pt idx="3953">
                  <c:v>19</c:v>
                </c:pt>
                <c:pt idx="3954">
                  <c:v>15</c:v>
                </c:pt>
                <c:pt idx="3955">
                  <c:v>12</c:v>
                </c:pt>
                <c:pt idx="3956">
                  <c:v>13</c:v>
                </c:pt>
                <c:pt idx="3957">
                  <c:v>20</c:v>
                </c:pt>
                <c:pt idx="3958">
                  <c:v>16</c:v>
                </c:pt>
                <c:pt idx="3959">
                  <c:v>20</c:v>
                </c:pt>
                <c:pt idx="3960">
                  <c:v>22</c:v>
                </c:pt>
                <c:pt idx="3961">
                  <c:v>20</c:v>
                </c:pt>
                <c:pt idx="3962">
                  <c:v>19</c:v>
                </c:pt>
                <c:pt idx="3963">
                  <c:v>20</c:v>
                </c:pt>
                <c:pt idx="3964">
                  <c:v>12</c:v>
                </c:pt>
                <c:pt idx="3965">
                  <c:v>12</c:v>
                </c:pt>
                <c:pt idx="3966">
                  <c:v>12</c:v>
                </c:pt>
                <c:pt idx="3967">
                  <c:v>12</c:v>
                </c:pt>
                <c:pt idx="3968">
                  <c:v>8</c:v>
                </c:pt>
                <c:pt idx="3969">
                  <c:v>9</c:v>
                </c:pt>
                <c:pt idx="3970">
                  <c:v>13</c:v>
                </c:pt>
                <c:pt idx="3971">
                  <c:v>10</c:v>
                </c:pt>
                <c:pt idx="3972">
                  <c:v>9</c:v>
                </c:pt>
                <c:pt idx="3973">
                  <c:v>8</c:v>
                </c:pt>
                <c:pt idx="3974">
                  <c:v>10</c:v>
                </c:pt>
                <c:pt idx="3975">
                  <c:v>8</c:v>
                </c:pt>
                <c:pt idx="3976">
                  <c:v>7</c:v>
                </c:pt>
                <c:pt idx="3977">
                  <c:v>7</c:v>
                </c:pt>
                <c:pt idx="3978">
                  <c:v>7</c:v>
                </c:pt>
                <c:pt idx="3979">
                  <c:v>6</c:v>
                </c:pt>
                <c:pt idx="3980">
                  <c:v>6</c:v>
                </c:pt>
                <c:pt idx="3981">
                  <c:v>7</c:v>
                </c:pt>
                <c:pt idx="3982">
                  <c:v>8</c:v>
                </c:pt>
                <c:pt idx="3983">
                  <c:v>9</c:v>
                </c:pt>
                <c:pt idx="3984">
                  <c:v>12</c:v>
                </c:pt>
                <c:pt idx="3985">
                  <c:v>18</c:v>
                </c:pt>
                <c:pt idx="3986">
                  <c:v>16</c:v>
                </c:pt>
                <c:pt idx="3987">
                  <c:v>15</c:v>
                </c:pt>
                <c:pt idx="3988">
                  <c:v>15</c:v>
                </c:pt>
                <c:pt idx="3989">
                  <c:v>13</c:v>
                </c:pt>
                <c:pt idx="3990">
                  <c:v>11</c:v>
                </c:pt>
                <c:pt idx="3991">
                  <c:v>11</c:v>
                </c:pt>
                <c:pt idx="3992">
                  <c:v>11</c:v>
                </c:pt>
                <c:pt idx="3993">
                  <c:v>14</c:v>
                </c:pt>
                <c:pt idx="3994">
                  <c:v>5</c:v>
                </c:pt>
                <c:pt idx="3995">
                  <c:v>6</c:v>
                </c:pt>
                <c:pt idx="3996">
                  <c:v>4</c:v>
                </c:pt>
                <c:pt idx="3997">
                  <c:v>4</c:v>
                </c:pt>
                <c:pt idx="3998">
                  <c:v>4</c:v>
                </c:pt>
                <c:pt idx="3999">
                  <c:v>6</c:v>
                </c:pt>
                <c:pt idx="4000">
                  <c:v>5</c:v>
                </c:pt>
                <c:pt idx="4001">
                  <c:v>11</c:v>
                </c:pt>
                <c:pt idx="4002">
                  <c:v>10</c:v>
                </c:pt>
                <c:pt idx="4003">
                  <c:v>7</c:v>
                </c:pt>
                <c:pt idx="4004">
                  <c:v>5</c:v>
                </c:pt>
                <c:pt idx="4005">
                  <c:v>12</c:v>
                </c:pt>
                <c:pt idx="4006">
                  <c:v>12</c:v>
                </c:pt>
                <c:pt idx="4007">
                  <c:v>5</c:v>
                </c:pt>
                <c:pt idx="4008">
                  <c:v>5</c:v>
                </c:pt>
                <c:pt idx="4009">
                  <c:v>6</c:v>
                </c:pt>
                <c:pt idx="4010">
                  <c:v>8</c:v>
                </c:pt>
                <c:pt idx="4011">
                  <c:v>9</c:v>
                </c:pt>
                <c:pt idx="4012">
                  <c:v>13</c:v>
                </c:pt>
                <c:pt idx="4013">
                  <c:v>15</c:v>
                </c:pt>
                <c:pt idx="4014">
                  <c:v>16</c:v>
                </c:pt>
                <c:pt idx="4015">
                  <c:v>12</c:v>
                </c:pt>
                <c:pt idx="4016">
                  <c:v>10</c:v>
                </c:pt>
                <c:pt idx="4017">
                  <c:v>9</c:v>
                </c:pt>
                <c:pt idx="4018">
                  <c:v>7</c:v>
                </c:pt>
                <c:pt idx="4019">
                  <c:v>8</c:v>
                </c:pt>
                <c:pt idx="4020">
                  <c:v>5</c:v>
                </c:pt>
                <c:pt idx="4021">
                  <c:v>6</c:v>
                </c:pt>
                <c:pt idx="4022">
                  <c:v>7</c:v>
                </c:pt>
                <c:pt idx="4023">
                  <c:v>7</c:v>
                </c:pt>
                <c:pt idx="4024">
                  <c:v>6</c:v>
                </c:pt>
                <c:pt idx="4025">
                  <c:v>6</c:v>
                </c:pt>
                <c:pt idx="4026">
                  <c:v>6</c:v>
                </c:pt>
                <c:pt idx="4027">
                  <c:v>5</c:v>
                </c:pt>
                <c:pt idx="4028">
                  <c:v>5</c:v>
                </c:pt>
                <c:pt idx="4029">
                  <c:v>6</c:v>
                </c:pt>
                <c:pt idx="4030">
                  <c:v>14</c:v>
                </c:pt>
                <c:pt idx="4031">
                  <c:v>15</c:v>
                </c:pt>
                <c:pt idx="4032">
                  <c:v>11</c:v>
                </c:pt>
                <c:pt idx="4033">
                  <c:v>14</c:v>
                </c:pt>
                <c:pt idx="4034">
                  <c:v>13</c:v>
                </c:pt>
                <c:pt idx="4035">
                  <c:v>11</c:v>
                </c:pt>
                <c:pt idx="4036">
                  <c:v>11</c:v>
                </c:pt>
                <c:pt idx="4037">
                  <c:v>13</c:v>
                </c:pt>
                <c:pt idx="4038">
                  <c:v>13</c:v>
                </c:pt>
                <c:pt idx="4039">
                  <c:v>7</c:v>
                </c:pt>
                <c:pt idx="4040">
                  <c:v>6</c:v>
                </c:pt>
                <c:pt idx="4041">
                  <c:v>5</c:v>
                </c:pt>
                <c:pt idx="4042">
                  <c:v>5</c:v>
                </c:pt>
                <c:pt idx="4043">
                  <c:v>5</c:v>
                </c:pt>
                <c:pt idx="4044">
                  <c:v>4</c:v>
                </c:pt>
                <c:pt idx="4045">
                  <c:v>3</c:v>
                </c:pt>
                <c:pt idx="4046">
                  <c:v>5</c:v>
                </c:pt>
                <c:pt idx="4047">
                  <c:v>3</c:v>
                </c:pt>
                <c:pt idx="4048">
                  <c:v>3</c:v>
                </c:pt>
                <c:pt idx="4049">
                  <c:v>5</c:v>
                </c:pt>
                <c:pt idx="4050">
                  <c:v>4</c:v>
                </c:pt>
                <c:pt idx="4051">
                  <c:v>3</c:v>
                </c:pt>
                <c:pt idx="4052">
                  <c:v>3</c:v>
                </c:pt>
                <c:pt idx="4053">
                  <c:v>6</c:v>
                </c:pt>
                <c:pt idx="4054">
                  <c:v>4</c:v>
                </c:pt>
                <c:pt idx="4055">
                  <c:v>3</c:v>
                </c:pt>
                <c:pt idx="4056">
                  <c:v>3</c:v>
                </c:pt>
                <c:pt idx="4057">
                  <c:v>5</c:v>
                </c:pt>
                <c:pt idx="4058">
                  <c:v>5</c:v>
                </c:pt>
                <c:pt idx="4059">
                  <c:v>5</c:v>
                </c:pt>
                <c:pt idx="4060">
                  <c:v>3</c:v>
                </c:pt>
                <c:pt idx="4061">
                  <c:v>6</c:v>
                </c:pt>
                <c:pt idx="4062">
                  <c:v>4</c:v>
                </c:pt>
                <c:pt idx="4063">
                  <c:v>3</c:v>
                </c:pt>
                <c:pt idx="4064">
                  <c:v>4</c:v>
                </c:pt>
                <c:pt idx="4065">
                  <c:v>8</c:v>
                </c:pt>
                <c:pt idx="4066">
                  <c:v>11</c:v>
                </c:pt>
                <c:pt idx="4067">
                  <c:v>12</c:v>
                </c:pt>
                <c:pt idx="4068">
                  <c:v>14</c:v>
                </c:pt>
                <c:pt idx="4069">
                  <c:v>12</c:v>
                </c:pt>
                <c:pt idx="4070">
                  <c:v>4</c:v>
                </c:pt>
                <c:pt idx="4071">
                  <c:v>5</c:v>
                </c:pt>
                <c:pt idx="4072">
                  <c:v>11</c:v>
                </c:pt>
                <c:pt idx="4073">
                  <c:v>17</c:v>
                </c:pt>
                <c:pt idx="4074">
                  <c:v>20</c:v>
                </c:pt>
                <c:pt idx="4075">
                  <c:v>20</c:v>
                </c:pt>
                <c:pt idx="4076">
                  <c:v>20</c:v>
                </c:pt>
                <c:pt idx="4077">
                  <c:v>19</c:v>
                </c:pt>
                <c:pt idx="4078">
                  <c:v>16</c:v>
                </c:pt>
                <c:pt idx="4079">
                  <c:v>17</c:v>
                </c:pt>
                <c:pt idx="4080">
                  <c:v>21</c:v>
                </c:pt>
                <c:pt idx="4081">
                  <c:v>22</c:v>
                </c:pt>
                <c:pt idx="4082">
                  <c:v>24</c:v>
                </c:pt>
                <c:pt idx="4083">
                  <c:v>24</c:v>
                </c:pt>
                <c:pt idx="4084">
                  <c:v>24</c:v>
                </c:pt>
                <c:pt idx="4085">
                  <c:v>24</c:v>
                </c:pt>
                <c:pt idx="4086">
                  <c:v>24</c:v>
                </c:pt>
                <c:pt idx="4087">
                  <c:v>25</c:v>
                </c:pt>
                <c:pt idx="4088">
                  <c:v>21</c:v>
                </c:pt>
                <c:pt idx="4089">
                  <c:v>21</c:v>
                </c:pt>
                <c:pt idx="4090">
                  <c:v>22</c:v>
                </c:pt>
                <c:pt idx="4091">
                  <c:v>24</c:v>
                </c:pt>
                <c:pt idx="4092">
                  <c:v>24</c:v>
                </c:pt>
                <c:pt idx="4093">
                  <c:v>26</c:v>
                </c:pt>
                <c:pt idx="4094">
                  <c:v>26</c:v>
                </c:pt>
                <c:pt idx="4095">
                  <c:v>25</c:v>
                </c:pt>
                <c:pt idx="4096">
                  <c:v>25</c:v>
                </c:pt>
                <c:pt idx="4097">
                  <c:v>14</c:v>
                </c:pt>
                <c:pt idx="4098">
                  <c:v>13</c:v>
                </c:pt>
                <c:pt idx="4099">
                  <c:v>13</c:v>
                </c:pt>
                <c:pt idx="4100">
                  <c:v>13</c:v>
                </c:pt>
                <c:pt idx="4101">
                  <c:v>14</c:v>
                </c:pt>
                <c:pt idx="4102">
                  <c:v>14</c:v>
                </c:pt>
                <c:pt idx="4103">
                  <c:v>8</c:v>
                </c:pt>
                <c:pt idx="4104">
                  <c:v>15</c:v>
                </c:pt>
                <c:pt idx="4105">
                  <c:v>18</c:v>
                </c:pt>
                <c:pt idx="4106">
                  <c:v>10</c:v>
                </c:pt>
                <c:pt idx="4107">
                  <c:v>8</c:v>
                </c:pt>
                <c:pt idx="4108">
                  <c:v>8</c:v>
                </c:pt>
                <c:pt idx="4109">
                  <c:v>9</c:v>
                </c:pt>
                <c:pt idx="4110">
                  <c:v>9</c:v>
                </c:pt>
                <c:pt idx="4111">
                  <c:v>6</c:v>
                </c:pt>
                <c:pt idx="4112">
                  <c:v>5</c:v>
                </c:pt>
                <c:pt idx="4113">
                  <c:v>5</c:v>
                </c:pt>
                <c:pt idx="4114">
                  <c:v>4</c:v>
                </c:pt>
                <c:pt idx="4115">
                  <c:v>4</c:v>
                </c:pt>
                <c:pt idx="4116">
                  <c:v>4</c:v>
                </c:pt>
                <c:pt idx="4117">
                  <c:v>7</c:v>
                </c:pt>
                <c:pt idx="4118">
                  <c:v>13</c:v>
                </c:pt>
                <c:pt idx="4119">
                  <c:v>14</c:v>
                </c:pt>
                <c:pt idx="4120">
                  <c:v>14</c:v>
                </c:pt>
                <c:pt idx="4121">
                  <c:v>20</c:v>
                </c:pt>
                <c:pt idx="4122">
                  <c:v>14</c:v>
                </c:pt>
                <c:pt idx="4123">
                  <c:v>14</c:v>
                </c:pt>
                <c:pt idx="4124">
                  <c:v>10</c:v>
                </c:pt>
                <c:pt idx="4125">
                  <c:v>9</c:v>
                </c:pt>
                <c:pt idx="4126">
                  <c:v>10</c:v>
                </c:pt>
                <c:pt idx="4127">
                  <c:v>8</c:v>
                </c:pt>
                <c:pt idx="4128">
                  <c:v>8</c:v>
                </c:pt>
                <c:pt idx="4129">
                  <c:v>17</c:v>
                </c:pt>
                <c:pt idx="4130">
                  <c:v>21</c:v>
                </c:pt>
                <c:pt idx="4131">
                  <c:v>17</c:v>
                </c:pt>
                <c:pt idx="4132">
                  <c:v>21</c:v>
                </c:pt>
                <c:pt idx="4133">
                  <c:v>21</c:v>
                </c:pt>
                <c:pt idx="4134">
                  <c:v>18</c:v>
                </c:pt>
                <c:pt idx="4135">
                  <c:v>13</c:v>
                </c:pt>
                <c:pt idx="4136">
                  <c:v>15</c:v>
                </c:pt>
                <c:pt idx="4137">
                  <c:v>15</c:v>
                </c:pt>
                <c:pt idx="4138">
                  <c:v>15</c:v>
                </c:pt>
                <c:pt idx="4139">
                  <c:v>13</c:v>
                </c:pt>
                <c:pt idx="4140">
                  <c:v>14</c:v>
                </c:pt>
                <c:pt idx="4141">
                  <c:v>11</c:v>
                </c:pt>
                <c:pt idx="4142">
                  <c:v>10</c:v>
                </c:pt>
                <c:pt idx="4143">
                  <c:v>11</c:v>
                </c:pt>
                <c:pt idx="4144">
                  <c:v>13</c:v>
                </c:pt>
                <c:pt idx="4145">
                  <c:v>12</c:v>
                </c:pt>
                <c:pt idx="4146">
                  <c:v>18</c:v>
                </c:pt>
                <c:pt idx="4147">
                  <c:v>22</c:v>
                </c:pt>
                <c:pt idx="4148">
                  <c:v>23</c:v>
                </c:pt>
                <c:pt idx="4149">
                  <c:v>24</c:v>
                </c:pt>
                <c:pt idx="4150">
                  <c:v>23</c:v>
                </c:pt>
                <c:pt idx="4151">
                  <c:v>22</c:v>
                </c:pt>
                <c:pt idx="4152">
                  <c:v>11</c:v>
                </c:pt>
                <c:pt idx="4153">
                  <c:v>8</c:v>
                </c:pt>
                <c:pt idx="4154">
                  <c:v>7</c:v>
                </c:pt>
                <c:pt idx="4155">
                  <c:v>7</c:v>
                </c:pt>
                <c:pt idx="4156">
                  <c:v>7</c:v>
                </c:pt>
                <c:pt idx="4157">
                  <c:v>6</c:v>
                </c:pt>
                <c:pt idx="4158">
                  <c:v>6</c:v>
                </c:pt>
                <c:pt idx="4159">
                  <c:v>5</c:v>
                </c:pt>
                <c:pt idx="4160">
                  <c:v>4</c:v>
                </c:pt>
                <c:pt idx="4161">
                  <c:v>5</c:v>
                </c:pt>
                <c:pt idx="4162">
                  <c:v>7</c:v>
                </c:pt>
                <c:pt idx="4163">
                  <c:v>5</c:v>
                </c:pt>
                <c:pt idx="4164">
                  <c:v>4</c:v>
                </c:pt>
                <c:pt idx="4165">
                  <c:v>4</c:v>
                </c:pt>
                <c:pt idx="4166">
                  <c:v>4</c:v>
                </c:pt>
                <c:pt idx="4167">
                  <c:v>4</c:v>
                </c:pt>
                <c:pt idx="4168">
                  <c:v>5</c:v>
                </c:pt>
                <c:pt idx="4169">
                  <c:v>11</c:v>
                </c:pt>
                <c:pt idx="4170">
                  <c:v>13</c:v>
                </c:pt>
                <c:pt idx="4171">
                  <c:v>13</c:v>
                </c:pt>
                <c:pt idx="4172">
                  <c:v>5</c:v>
                </c:pt>
                <c:pt idx="4173">
                  <c:v>4</c:v>
                </c:pt>
                <c:pt idx="4174">
                  <c:v>4</c:v>
                </c:pt>
                <c:pt idx="4175">
                  <c:v>3</c:v>
                </c:pt>
                <c:pt idx="4176">
                  <c:v>5</c:v>
                </c:pt>
                <c:pt idx="4177">
                  <c:v>12</c:v>
                </c:pt>
                <c:pt idx="4178">
                  <c:v>5</c:v>
                </c:pt>
                <c:pt idx="4179">
                  <c:v>9</c:v>
                </c:pt>
                <c:pt idx="4180">
                  <c:v>6</c:v>
                </c:pt>
                <c:pt idx="4181">
                  <c:v>4</c:v>
                </c:pt>
                <c:pt idx="4182">
                  <c:v>11</c:v>
                </c:pt>
                <c:pt idx="4183">
                  <c:v>11</c:v>
                </c:pt>
                <c:pt idx="4184">
                  <c:v>15</c:v>
                </c:pt>
                <c:pt idx="4185">
                  <c:v>22</c:v>
                </c:pt>
                <c:pt idx="4186">
                  <c:v>26</c:v>
                </c:pt>
                <c:pt idx="4187">
                  <c:v>28</c:v>
                </c:pt>
                <c:pt idx="4188">
                  <c:v>29</c:v>
                </c:pt>
                <c:pt idx="4189">
                  <c:v>28</c:v>
                </c:pt>
                <c:pt idx="4190">
                  <c:v>28</c:v>
                </c:pt>
                <c:pt idx="4191">
                  <c:v>25</c:v>
                </c:pt>
                <c:pt idx="4192">
                  <c:v>16</c:v>
                </c:pt>
                <c:pt idx="4193">
                  <c:v>17</c:v>
                </c:pt>
                <c:pt idx="4194">
                  <c:v>17</c:v>
                </c:pt>
                <c:pt idx="4195">
                  <c:v>24</c:v>
                </c:pt>
                <c:pt idx="4196">
                  <c:v>25</c:v>
                </c:pt>
                <c:pt idx="4197">
                  <c:v>31</c:v>
                </c:pt>
                <c:pt idx="4198">
                  <c:v>32</c:v>
                </c:pt>
                <c:pt idx="4199">
                  <c:v>32</c:v>
                </c:pt>
                <c:pt idx="4200">
                  <c:v>32</c:v>
                </c:pt>
                <c:pt idx="4201">
                  <c:v>31</c:v>
                </c:pt>
                <c:pt idx="4202">
                  <c:v>31</c:v>
                </c:pt>
                <c:pt idx="4203">
                  <c:v>30</c:v>
                </c:pt>
                <c:pt idx="4204">
                  <c:v>31</c:v>
                </c:pt>
                <c:pt idx="4205">
                  <c:v>31</c:v>
                </c:pt>
                <c:pt idx="4206">
                  <c:v>30</c:v>
                </c:pt>
                <c:pt idx="4207">
                  <c:v>24</c:v>
                </c:pt>
                <c:pt idx="4208">
                  <c:v>23</c:v>
                </c:pt>
                <c:pt idx="4209">
                  <c:v>23</c:v>
                </c:pt>
                <c:pt idx="4210">
                  <c:v>23</c:v>
                </c:pt>
                <c:pt idx="4211">
                  <c:v>31</c:v>
                </c:pt>
                <c:pt idx="4212">
                  <c:v>26</c:v>
                </c:pt>
                <c:pt idx="4213">
                  <c:v>21</c:v>
                </c:pt>
                <c:pt idx="4214">
                  <c:v>20</c:v>
                </c:pt>
                <c:pt idx="4215">
                  <c:v>20</c:v>
                </c:pt>
                <c:pt idx="4216">
                  <c:v>19</c:v>
                </c:pt>
                <c:pt idx="4217">
                  <c:v>21</c:v>
                </c:pt>
                <c:pt idx="4218">
                  <c:v>17</c:v>
                </c:pt>
                <c:pt idx="4219">
                  <c:v>26</c:v>
                </c:pt>
                <c:pt idx="4220">
                  <c:v>30</c:v>
                </c:pt>
                <c:pt idx="4221">
                  <c:v>27</c:v>
                </c:pt>
                <c:pt idx="4222">
                  <c:v>30</c:v>
                </c:pt>
                <c:pt idx="4223">
                  <c:v>30</c:v>
                </c:pt>
                <c:pt idx="4224">
                  <c:v>27</c:v>
                </c:pt>
                <c:pt idx="4225">
                  <c:v>33</c:v>
                </c:pt>
                <c:pt idx="4226">
                  <c:v>30</c:v>
                </c:pt>
                <c:pt idx="4227">
                  <c:v>25</c:v>
                </c:pt>
                <c:pt idx="4228">
                  <c:v>17</c:v>
                </c:pt>
                <c:pt idx="4229">
                  <c:v>19</c:v>
                </c:pt>
                <c:pt idx="4230">
                  <c:v>14</c:v>
                </c:pt>
                <c:pt idx="4231">
                  <c:v>17</c:v>
                </c:pt>
                <c:pt idx="4232">
                  <c:v>19</c:v>
                </c:pt>
                <c:pt idx="4233">
                  <c:v>18</c:v>
                </c:pt>
                <c:pt idx="4234">
                  <c:v>24</c:v>
                </c:pt>
                <c:pt idx="4235">
                  <c:v>30</c:v>
                </c:pt>
                <c:pt idx="4236">
                  <c:v>29</c:v>
                </c:pt>
                <c:pt idx="4237">
                  <c:v>25</c:v>
                </c:pt>
                <c:pt idx="4238">
                  <c:v>26</c:v>
                </c:pt>
                <c:pt idx="4239">
                  <c:v>26</c:v>
                </c:pt>
                <c:pt idx="4240">
                  <c:v>27</c:v>
                </c:pt>
                <c:pt idx="4241">
                  <c:v>29</c:v>
                </c:pt>
                <c:pt idx="4242">
                  <c:v>30</c:v>
                </c:pt>
                <c:pt idx="4243">
                  <c:v>27</c:v>
                </c:pt>
                <c:pt idx="4244">
                  <c:v>26</c:v>
                </c:pt>
                <c:pt idx="4245">
                  <c:v>19</c:v>
                </c:pt>
                <c:pt idx="4246">
                  <c:v>17</c:v>
                </c:pt>
                <c:pt idx="4247">
                  <c:v>17</c:v>
                </c:pt>
                <c:pt idx="4248">
                  <c:v>16</c:v>
                </c:pt>
                <c:pt idx="4249">
                  <c:v>24</c:v>
                </c:pt>
                <c:pt idx="4250">
                  <c:v>26</c:v>
                </c:pt>
                <c:pt idx="4251">
                  <c:v>28</c:v>
                </c:pt>
                <c:pt idx="4252">
                  <c:v>25</c:v>
                </c:pt>
                <c:pt idx="4253">
                  <c:v>29</c:v>
                </c:pt>
                <c:pt idx="4254">
                  <c:v>28</c:v>
                </c:pt>
                <c:pt idx="4255">
                  <c:v>27</c:v>
                </c:pt>
                <c:pt idx="4256">
                  <c:v>24</c:v>
                </c:pt>
                <c:pt idx="4257">
                  <c:v>22</c:v>
                </c:pt>
                <c:pt idx="4258">
                  <c:v>17</c:v>
                </c:pt>
                <c:pt idx="4259">
                  <c:v>18</c:v>
                </c:pt>
                <c:pt idx="4260">
                  <c:v>24</c:v>
                </c:pt>
                <c:pt idx="4261">
                  <c:v>24</c:v>
                </c:pt>
                <c:pt idx="4262">
                  <c:v>24</c:v>
                </c:pt>
                <c:pt idx="4263">
                  <c:v>19</c:v>
                </c:pt>
                <c:pt idx="4264">
                  <c:v>7</c:v>
                </c:pt>
                <c:pt idx="4265">
                  <c:v>7</c:v>
                </c:pt>
                <c:pt idx="4266">
                  <c:v>8</c:v>
                </c:pt>
                <c:pt idx="4267">
                  <c:v>8</c:v>
                </c:pt>
                <c:pt idx="4268">
                  <c:v>10</c:v>
                </c:pt>
                <c:pt idx="4269">
                  <c:v>14</c:v>
                </c:pt>
                <c:pt idx="4270">
                  <c:v>14</c:v>
                </c:pt>
                <c:pt idx="4271">
                  <c:v>11</c:v>
                </c:pt>
                <c:pt idx="4272">
                  <c:v>15</c:v>
                </c:pt>
                <c:pt idx="4273">
                  <c:v>14</c:v>
                </c:pt>
                <c:pt idx="4274">
                  <c:v>19</c:v>
                </c:pt>
                <c:pt idx="4275">
                  <c:v>19</c:v>
                </c:pt>
                <c:pt idx="4276">
                  <c:v>18</c:v>
                </c:pt>
                <c:pt idx="4277">
                  <c:v>18</c:v>
                </c:pt>
                <c:pt idx="4278">
                  <c:v>18</c:v>
                </c:pt>
                <c:pt idx="4279">
                  <c:v>14</c:v>
                </c:pt>
                <c:pt idx="4280">
                  <c:v>21</c:v>
                </c:pt>
                <c:pt idx="4281">
                  <c:v>21</c:v>
                </c:pt>
                <c:pt idx="4282">
                  <c:v>21</c:v>
                </c:pt>
                <c:pt idx="4283">
                  <c:v>20</c:v>
                </c:pt>
                <c:pt idx="4284">
                  <c:v>15</c:v>
                </c:pt>
                <c:pt idx="4285">
                  <c:v>11</c:v>
                </c:pt>
                <c:pt idx="4286">
                  <c:v>14</c:v>
                </c:pt>
                <c:pt idx="4287">
                  <c:v>15</c:v>
                </c:pt>
                <c:pt idx="4288">
                  <c:v>23</c:v>
                </c:pt>
                <c:pt idx="4289">
                  <c:v>23</c:v>
                </c:pt>
                <c:pt idx="4290">
                  <c:v>23</c:v>
                </c:pt>
                <c:pt idx="4291">
                  <c:v>22</c:v>
                </c:pt>
                <c:pt idx="4292">
                  <c:v>23</c:v>
                </c:pt>
                <c:pt idx="4293">
                  <c:v>26</c:v>
                </c:pt>
                <c:pt idx="4294">
                  <c:v>29</c:v>
                </c:pt>
                <c:pt idx="4295">
                  <c:v>29</c:v>
                </c:pt>
                <c:pt idx="4296">
                  <c:v>29</c:v>
                </c:pt>
                <c:pt idx="4297">
                  <c:v>23</c:v>
                </c:pt>
                <c:pt idx="4298">
                  <c:v>17</c:v>
                </c:pt>
                <c:pt idx="4299">
                  <c:v>15</c:v>
                </c:pt>
                <c:pt idx="4300">
                  <c:v>12</c:v>
                </c:pt>
                <c:pt idx="4301">
                  <c:v>21</c:v>
                </c:pt>
                <c:pt idx="4302">
                  <c:v>24</c:v>
                </c:pt>
                <c:pt idx="4303">
                  <c:v>22</c:v>
                </c:pt>
                <c:pt idx="4304">
                  <c:v>26</c:v>
                </c:pt>
                <c:pt idx="4305">
                  <c:v>27</c:v>
                </c:pt>
                <c:pt idx="4306">
                  <c:v>29</c:v>
                </c:pt>
                <c:pt idx="4307">
                  <c:v>28</c:v>
                </c:pt>
                <c:pt idx="4308">
                  <c:v>30</c:v>
                </c:pt>
                <c:pt idx="4309">
                  <c:v>29</c:v>
                </c:pt>
                <c:pt idx="4310">
                  <c:v>29</c:v>
                </c:pt>
                <c:pt idx="4311">
                  <c:v>32</c:v>
                </c:pt>
                <c:pt idx="4312">
                  <c:v>32</c:v>
                </c:pt>
                <c:pt idx="4313">
                  <c:v>32</c:v>
                </c:pt>
                <c:pt idx="4314">
                  <c:v>32</c:v>
                </c:pt>
                <c:pt idx="4315">
                  <c:v>29</c:v>
                </c:pt>
                <c:pt idx="4316">
                  <c:v>29</c:v>
                </c:pt>
                <c:pt idx="4317">
                  <c:v>23</c:v>
                </c:pt>
                <c:pt idx="4318">
                  <c:v>22</c:v>
                </c:pt>
                <c:pt idx="4319">
                  <c:v>27</c:v>
                </c:pt>
                <c:pt idx="4320">
                  <c:v>29</c:v>
                </c:pt>
                <c:pt idx="4321">
                  <c:v>29</c:v>
                </c:pt>
                <c:pt idx="4322">
                  <c:v>32</c:v>
                </c:pt>
                <c:pt idx="4323">
                  <c:v>32</c:v>
                </c:pt>
                <c:pt idx="4324">
                  <c:v>32</c:v>
                </c:pt>
                <c:pt idx="4325">
                  <c:v>32</c:v>
                </c:pt>
                <c:pt idx="4326">
                  <c:v>32</c:v>
                </c:pt>
                <c:pt idx="4327">
                  <c:v>32</c:v>
                </c:pt>
                <c:pt idx="4328">
                  <c:v>24</c:v>
                </c:pt>
                <c:pt idx="4329">
                  <c:v>21</c:v>
                </c:pt>
                <c:pt idx="4330">
                  <c:v>21</c:v>
                </c:pt>
                <c:pt idx="4331">
                  <c:v>21</c:v>
                </c:pt>
                <c:pt idx="4332">
                  <c:v>21</c:v>
                </c:pt>
                <c:pt idx="4333">
                  <c:v>19</c:v>
                </c:pt>
                <c:pt idx="4334">
                  <c:v>18</c:v>
                </c:pt>
                <c:pt idx="4335">
                  <c:v>18</c:v>
                </c:pt>
                <c:pt idx="4336">
                  <c:v>19</c:v>
                </c:pt>
                <c:pt idx="4337">
                  <c:v>15</c:v>
                </c:pt>
                <c:pt idx="4338">
                  <c:v>14</c:v>
                </c:pt>
                <c:pt idx="4339">
                  <c:v>13</c:v>
                </c:pt>
                <c:pt idx="4340">
                  <c:v>17</c:v>
                </c:pt>
                <c:pt idx="4341">
                  <c:v>16</c:v>
                </c:pt>
                <c:pt idx="4342">
                  <c:v>14</c:v>
                </c:pt>
                <c:pt idx="4343">
                  <c:v>13</c:v>
                </c:pt>
                <c:pt idx="4344">
                  <c:v>18</c:v>
                </c:pt>
                <c:pt idx="4345">
                  <c:v>19</c:v>
                </c:pt>
                <c:pt idx="4346">
                  <c:v>22</c:v>
                </c:pt>
                <c:pt idx="4347">
                  <c:v>24</c:v>
                </c:pt>
                <c:pt idx="4348">
                  <c:v>24</c:v>
                </c:pt>
                <c:pt idx="4349">
                  <c:v>24</c:v>
                </c:pt>
                <c:pt idx="4350">
                  <c:v>24</c:v>
                </c:pt>
                <c:pt idx="4351">
                  <c:v>22</c:v>
                </c:pt>
                <c:pt idx="4352">
                  <c:v>23</c:v>
                </c:pt>
                <c:pt idx="4353">
                  <c:v>25</c:v>
                </c:pt>
                <c:pt idx="4354">
                  <c:v>30</c:v>
                </c:pt>
                <c:pt idx="4355">
                  <c:v>30</c:v>
                </c:pt>
                <c:pt idx="4356">
                  <c:v>30</c:v>
                </c:pt>
                <c:pt idx="4357">
                  <c:v>30</c:v>
                </c:pt>
                <c:pt idx="4358">
                  <c:v>27</c:v>
                </c:pt>
                <c:pt idx="4359">
                  <c:v>24</c:v>
                </c:pt>
                <c:pt idx="4360">
                  <c:v>24</c:v>
                </c:pt>
                <c:pt idx="4361">
                  <c:v>22</c:v>
                </c:pt>
                <c:pt idx="4362">
                  <c:v>22</c:v>
                </c:pt>
                <c:pt idx="4363">
                  <c:v>22</c:v>
                </c:pt>
                <c:pt idx="4364">
                  <c:v>23</c:v>
                </c:pt>
                <c:pt idx="4365">
                  <c:v>25</c:v>
                </c:pt>
                <c:pt idx="4366">
                  <c:v>25</c:v>
                </c:pt>
                <c:pt idx="4367">
                  <c:v>30</c:v>
                </c:pt>
                <c:pt idx="4368">
                  <c:v>30</c:v>
                </c:pt>
                <c:pt idx="4369">
                  <c:v>29</c:v>
                </c:pt>
                <c:pt idx="4370">
                  <c:v>23</c:v>
                </c:pt>
                <c:pt idx="4371">
                  <c:v>19</c:v>
                </c:pt>
                <c:pt idx="4372">
                  <c:v>15</c:v>
                </c:pt>
                <c:pt idx="4373">
                  <c:v>16</c:v>
                </c:pt>
                <c:pt idx="4374">
                  <c:v>19</c:v>
                </c:pt>
                <c:pt idx="4375">
                  <c:v>21</c:v>
                </c:pt>
                <c:pt idx="4376">
                  <c:v>20</c:v>
                </c:pt>
                <c:pt idx="4377">
                  <c:v>14</c:v>
                </c:pt>
                <c:pt idx="4378">
                  <c:v>14</c:v>
                </c:pt>
                <c:pt idx="4379">
                  <c:v>17</c:v>
                </c:pt>
                <c:pt idx="4380">
                  <c:v>17</c:v>
                </c:pt>
                <c:pt idx="4381">
                  <c:v>17</c:v>
                </c:pt>
                <c:pt idx="4382">
                  <c:v>18</c:v>
                </c:pt>
                <c:pt idx="4383">
                  <c:v>21</c:v>
                </c:pt>
                <c:pt idx="4384">
                  <c:v>23</c:v>
                </c:pt>
                <c:pt idx="4385">
                  <c:v>25</c:v>
                </c:pt>
                <c:pt idx="4386">
                  <c:v>17</c:v>
                </c:pt>
                <c:pt idx="4387">
                  <c:v>25</c:v>
                </c:pt>
                <c:pt idx="4388">
                  <c:v>23</c:v>
                </c:pt>
                <c:pt idx="4389">
                  <c:v>23</c:v>
                </c:pt>
                <c:pt idx="4390">
                  <c:v>25</c:v>
                </c:pt>
                <c:pt idx="4391">
                  <c:v>27</c:v>
                </c:pt>
                <c:pt idx="4392">
                  <c:v>28</c:v>
                </c:pt>
                <c:pt idx="4393">
                  <c:v>28</c:v>
                </c:pt>
                <c:pt idx="4394">
                  <c:v>28</c:v>
                </c:pt>
                <c:pt idx="4395">
                  <c:v>27</c:v>
                </c:pt>
                <c:pt idx="4396">
                  <c:v>26</c:v>
                </c:pt>
                <c:pt idx="4397">
                  <c:v>29</c:v>
                </c:pt>
                <c:pt idx="4398">
                  <c:v>31</c:v>
                </c:pt>
                <c:pt idx="4399">
                  <c:v>32</c:v>
                </c:pt>
                <c:pt idx="4400">
                  <c:v>33</c:v>
                </c:pt>
                <c:pt idx="4401">
                  <c:v>32</c:v>
                </c:pt>
                <c:pt idx="4402">
                  <c:v>29</c:v>
                </c:pt>
                <c:pt idx="4403">
                  <c:v>27</c:v>
                </c:pt>
                <c:pt idx="4404">
                  <c:v>24</c:v>
                </c:pt>
                <c:pt idx="4405">
                  <c:v>27</c:v>
                </c:pt>
                <c:pt idx="4406">
                  <c:v>24</c:v>
                </c:pt>
                <c:pt idx="4407">
                  <c:v>32</c:v>
                </c:pt>
                <c:pt idx="4408">
                  <c:v>32</c:v>
                </c:pt>
                <c:pt idx="4409">
                  <c:v>32</c:v>
                </c:pt>
                <c:pt idx="4410">
                  <c:v>32</c:v>
                </c:pt>
                <c:pt idx="4411">
                  <c:v>24</c:v>
                </c:pt>
                <c:pt idx="4412">
                  <c:v>27</c:v>
                </c:pt>
                <c:pt idx="4413">
                  <c:v>25</c:v>
                </c:pt>
                <c:pt idx="4414">
                  <c:v>22</c:v>
                </c:pt>
                <c:pt idx="4415">
                  <c:v>27</c:v>
                </c:pt>
                <c:pt idx="4416">
                  <c:v>31</c:v>
                </c:pt>
                <c:pt idx="4417">
                  <c:v>28</c:v>
                </c:pt>
                <c:pt idx="4418">
                  <c:v>29</c:v>
                </c:pt>
                <c:pt idx="4419">
                  <c:v>30</c:v>
                </c:pt>
                <c:pt idx="4420">
                  <c:v>24</c:v>
                </c:pt>
                <c:pt idx="4421">
                  <c:v>30</c:v>
                </c:pt>
                <c:pt idx="4422">
                  <c:v>30</c:v>
                </c:pt>
                <c:pt idx="4423">
                  <c:v>29</c:v>
                </c:pt>
                <c:pt idx="4424">
                  <c:v>31</c:v>
                </c:pt>
                <c:pt idx="4425">
                  <c:v>32</c:v>
                </c:pt>
                <c:pt idx="4426">
                  <c:v>21</c:v>
                </c:pt>
                <c:pt idx="4427">
                  <c:v>26</c:v>
                </c:pt>
                <c:pt idx="4428">
                  <c:v>26</c:v>
                </c:pt>
                <c:pt idx="4429">
                  <c:v>25</c:v>
                </c:pt>
                <c:pt idx="4430">
                  <c:v>26</c:v>
                </c:pt>
                <c:pt idx="4431">
                  <c:v>20</c:v>
                </c:pt>
                <c:pt idx="4432">
                  <c:v>20</c:v>
                </c:pt>
                <c:pt idx="4433">
                  <c:v>13</c:v>
                </c:pt>
                <c:pt idx="4434">
                  <c:v>12</c:v>
                </c:pt>
                <c:pt idx="4435">
                  <c:v>11</c:v>
                </c:pt>
                <c:pt idx="4436">
                  <c:v>11</c:v>
                </c:pt>
                <c:pt idx="4437">
                  <c:v>12</c:v>
                </c:pt>
                <c:pt idx="4438">
                  <c:v>14</c:v>
                </c:pt>
                <c:pt idx="4439">
                  <c:v>18</c:v>
                </c:pt>
                <c:pt idx="4440">
                  <c:v>19</c:v>
                </c:pt>
                <c:pt idx="4441">
                  <c:v>14</c:v>
                </c:pt>
                <c:pt idx="4442">
                  <c:v>16</c:v>
                </c:pt>
                <c:pt idx="4443">
                  <c:v>18</c:v>
                </c:pt>
                <c:pt idx="4444">
                  <c:v>19</c:v>
                </c:pt>
                <c:pt idx="4445">
                  <c:v>22</c:v>
                </c:pt>
                <c:pt idx="4446">
                  <c:v>23</c:v>
                </c:pt>
                <c:pt idx="4447">
                  <c:v>23</c:v>
                </c:pt>
                <c:pt idx="4448">
                  <c:v>23</c:v>
                </c:pt>
                <c:pt idx="4449">
                  <c:v>23</c:v>
                </c:pt>
                <c:pt idx="4450">
                  <c:v>22</c:v>
                </c:pt>
                <c:pt idx="4451">
                  <c:v>16</c:v>
                </c:pt>
                <c:pt idx="4452">
                  <c:v>12</c:v>
                </c:pt>
                <c:pt idx="4453">
                  <c:v>13</c:v>
                </c:pt>
                <c:pt idx="4454">
                  <c:v>16</c:v>
                </c:pt>
                <c:pt idx="4455">
                  <c:v>15</c:v>
                </c:pt>
                <c:pt idx="4456">
                  <c:v>15</c:v>
                </c:pt>
                <c:pt idx="4457">
                  <c:v>20</c:v>
                </c:pt>
                <c:pt idx="4458">
                  <c:v>18</c:v>
                </c:pt>
                <c:pt idx="4459">
                  <c:v>22</c:v>
                </c:pt>
                <c:pt idx="4460">
                  <c:v>24</c:v>
                </c:pt>
                <c:pt idx="4461">
                  <c:v>22</c:v>
                </c:pt>
                <c:pt idx="4462">
                  <c:v>21</c:v>
                </c:pt>
                <c:pt idx="4463">
                  <c:v>16</c:v>
                </c:pt>
                <c:pt idx="4464">
                  <c:v>18</c:v>
                </c:pt>
                <c:pt idx="4465">
                  <c:v>18</c:v>
                </c:pt>
                <c:pt idx="4466">
                  <c:v>16</c:v>
                </c:pt>
                <c:pt idx="4467">
                  <c:v>15</c:v>
                </c:pt>
                <c:pt idx="4468">
                  <c:v>14</c:v>
                </c:pt>
                <c:pt idx="4469">
                  <c:v>16</c:v>
                </c:pt>
                <c:pt idx="4470">
                  <c:v>17</c:v>
                </c:pt>
                <c:pt idx="4471">
                  <c:v>20</c:v>
                </c:pt>
                <c:pt idx="4472">
                  <c:v>23</c:v>
                </c:pt>
                <c:pt idx="4473">
                  <c:v>22</c:v>
                </c:pt>
                <c:pt idx="4474">
                  <c:v>20</c:v>
                </c:pt>
                <c:pt idx="4475">
                  <c:v>19</c:v>
                </c:pt>
                <c:pt idx="4476">
                  <c:v>17</c:v>
                </c:pt>
                <c:pt idx="4477">
                  <c:v>7</c:v>
                </c:pt>
                <c:pt idx="4478">
                  <c:v>14</c:v>
                </c:pt>
                <c:pt idx="4479">
                  <c:v>18</c:v>
                </c:pt>
                <c:pt idx="4480">
                  <c:v>26</c:v>
                </c:pt>
                <c:pt idx="4481">
                  <c:v>25</c:v>
                </c:pt>
                <c:pt idx="4482">
                  <c:v>24</c:v>
                </c:pt>
                <c:pt idx="4483">
                  <c:v>23</c:v>
                </c:pt>
                <c:pt idx="4484">
                  <c:v>22</c:v>
                </c:pt>
                <c:pt idx="4485">
                  <c:v>24</c:v>
                </c:pt>
                <c:pt idx="4486">
                  <c:v>24</c:v>
                </c:pt>
                <c:pt idx="4487">
                  <c:v>26</c:v>
                </c:pt>
                <c:pt idx="4488">
                  <c:v>28</c:v>
                </c:pt>
                <c:pt idx="4489">
                  <c:v>27</c:v>
                </c:pt>
                <c:pt idx="4490">
                  <c:v>23</c:v>
                </c:pt>
                <c:pt idx="4491">
                  <c:v>21</c:v>
                </c:pt>
                <c:pt idx="4492">
                  <c:v>23</c:v>
                </c:pt>
                <c:pt idx="4493">
                  <c:v>31</c:v>
                </c:pt>
                <c:pt idx="4494">
                  <c:v>31</c:v>
                </c:pt>
                <c:pt idx="4495">
                  <c:v>32</c:v>
                </c:pt>
                <c:pt idx="4496">
                  <c:v>32</c:v>
                </c:pt>
                <c:pt idx="4497">
                  <c:v>32</c:v>
                </c:pt>
                <c:pt idx="4498">
                  <c:v>32</c:v>
                </c:pt>
                <c:pt idx="4499">
                  <c:v>33</c:v>
                </c:pt>
                <c:pt idx="4500">
                  <c:v>33</c:v>
                </c:pt>
                <c:pt idx="4501">
                  <c:v>33</c:v>
                </c:pt>
                <c:pt idx="4502">
                  <c:v>32</c:v>
                </c:pt>
                <c:pt idx="4503">
                  <c:v>28</c:v>
                </c:pt>
                <c:pt idx="4504">
                  <c:v>25</c:v>
                </c:pt>
                <c:pt idx="4505">
                  <c:v>25</c:v>
                </c:pt>
                <c:pt idx="4506">
                  <c:v>24</c:v>
                </c:pt>
                <c:pt idx="4507">
                  <c:v>26</c:v>
                </c:pt>
                <c:pt idx="4508">
                  <c:v>25</c:v>
                </c:pt>
                <c:pt idx="4509">
                  <c:v>24</c:v>
                </c:pt>
                <c:pt idx="4510">
                  <c:v>30</c:v>
                </c:pt>
                <c:pt idx="4511">
                  <c:v>32</c:v>
                </c:pt>
                <c:pt idx="4512">
                  <c:v>31</c:v>
                </c:pt>
                <c:pt idx="4513">
                  <c:v>27</c:v>
                </c:pt>
                <c:pt idx="4514">
                  <c:v>23</c:v>
                </c:pt>
                <c:pt idx="4515">
                  <c:v>22</c:v>
                </c:pt>
                <c:pt idx="4516">
                  <c:v>29</c:v>
                </c:pt>
                <c:pt idx="4517">
                  <c:v>28</c:v>
                </c:pt>
                <c:pt idx="4518">
                  <c:v>31</c:v>
                </c:pt>
                <c:pt idx="4519">
                  <c:v>30</c:v>
                </c:pt>
                <c:pt idx="4520">
                  <c:v>21</c:v>
                </c:pt>
                <c:pt idx="4521">
                  <c:v>23</c:v>
                </c:pt>
                <c:pt idx="4522">
                  <c:v>20</c:v>
                </c:pt>
                <c:pt idx="4523">
                  <c:v>24</c:v>
                </c:pt>
                <c:pt idx="4524">
                  <c:v>20</c:v>
                </c:pt>
                <c:pt idx="4525">
                  <c:v>25</c:v>
                </c:pt>
                <c:pt idx="4526">
                  <c:v>23</c:v>
                </c:pt>
                <c:pt idx="4527">
                  <c:v>20</c:v>
                </c:pt>
                <c:pt idx="4528">
                  <c:v>20</c:v>
                </c:pt>
                <c:pt idx="4529">
                  <c:v>21</c:v>
                </c:pt>
                <c:pt idx="4530">
                  <c:v>22</c:v>
                </c:pt>
                <c:pt idx="4531">
                  <c:v>21</c:v>
                </c:pt>
                <c:pt idx="4532">
                  <c:v>28</c:v>
                </c:pt>
                <c:pt idx="4533">
                  <c:v>27</c:v>
                </c:pt>
                <c:pt idx="4534">
                  <c:v>31</c:v>
                </c:pt>
                <c:pt idx="4535">
                  <c:v>30</c:v>
                </c:pt>
                <c:pt idx="4536">
                  <c:v>28</c:v>
                </c:pt>
                <c:pt idx="4537">
                  <c:v>19</c:v>
                </c:pt>
                <c:pt idx="4538">
                  <c:v>20</c:v>
                </c:pt>
                <c:pt idx="4539">
                  <c:v>16</c:v>
                </c:pt>
                <c:pt idx="4540">
                  <c:v>17</c:v>
                </c:pt>
                <c:pt idx="4541">
                  <c:v>17</c:v>
                </c:pt>
                <c:pt idx="4542">
                  <c:v>24</c:v>
                </c:pt>
                <c:pt idx="4543">
                  <c:v>21</c:v>
                </c:pt>
                <c:pt idx="4544">
                  <c:v>25</c:v>
                </c:pt>
                <c:pt idx="4545">
                  <c:v>22</c:v>
                </c:pt>
                <c:pt idx="4546">
                  <c:v>19</c:v>
                </c:pt>
                <c:pt idx="4547">
                  <c:v>24</c:v>
                </c:pt>
                <c:pt idx="4548">
                  <c:v>31</c:v>
                </c:pt>
                <c:pt idx="4549">
                  <c:v>31</c:v>
                </c:pt>
                <c:pt idx="4550">
                  <c:v>26</c:v>
                </c:pt>
                <c:pt idx="4551">
                  <c:v>21</c:v>
                </c:pt>
                <c:pt idx="4552">
                  <c:v>22</c:v>
                </c:pt>
                <c:pt idx="4553">
                  <c:v>20</c:v>
                </c:pt>
                <c:pt idx="4554">
                  <c:v>21</c:v>
                </c:pt>
                <c:pt idx="4555">
                  <c:v>29</c:v>
                </c:pt>
                <c:pt idx="4556">
                  <c:v>28</c:v>
                </c:pt>
                <c:pt idx="4557">
                  <c:v>32</c:v>
                </c:pt>
                <c:pt idx="4558">
                  <c:v>32</c:v>
                </c:pt>
                <c:pt idx="4559">
                  <c:v>31</c:v>
                </c:pt>
                <c:pt idx="4560">
                  <c:v>31</c:v>
                </c:pt>
                <c:pt idx="4561">
                  <c:v>23</c:v>
                </c:pt>
                <c:pt idx="4562">
                  <c:v>19</c:v>
                </c:pt>
                <c:pt idx="4563">
                  <c:v>19</c:v>
                </c:pt>
                <c:pt idx="4564">
                  <c:v>24</c:v>
                </c:pt>
                <c:pt idx="4565">
                  <c:v>24</c:v>
                </c:pt>
                <c:pt idx="4566">
                  <c:v>21</c:v>
                </c:pt>
                <c:pt idx="4567">
                  <c:v>28</c:v>
                </c:pt>
                <c:pt idx="4568">
                  <c:v>26</c:v>
                </c:pt>
                <c:pt idx="4569">
                  <c:v>26</c:v>
                </c:pt>
                <c:pt idx="4570">
                  <c:v>25</c:v>
                </c:pt>
                <c:pt idx="4571">
                  <c:v>11</c:v>
                </c:pt>
                <c:pt idx="4572">
                  <c:v>11</c:v>
                </c:pt>
                <c:pt idx="4573">
                  <c:v>9</c:v>
                </c:pt>
                <c:pt idx="4574">
                  <c:v>9</c:v>
                </c:pt>
                <c:pt idx="4575">
                  <c:v>15</c:v>
                </c:pt>
                <c:pt idx="4576">
                  <c:v>23</c:v>
                </c:pt>
                <c:pt idx="4577">
                  <c:v>11</c:v>
                </c:pt>
                <c:pt idx="4578">
                  <c:v>7</c:v>
                </c:pt>
                <c:pt idx="4579">
                  <c:v>6</c:v>
                </c:pt>
                <c:pt idx="4580">
                  <c:v>5</c:v>
                </c:pt>
                <c:pt idx="4581">
                  <c:v>8</c:v>
                </c:pt>
                <c:pt idx="4582">
                  <c:v>11</c:v>
                </c:pt>
                <c:pt idx="4583">
                  <c:v>18</c:v>
                </c:pt>
                <c:pt idx="4584">
                  <c:v>19</c:v>
                </c:pt>
                <c:pt idx="4585">
                  <c:v>19</c:v>
                </c:pt>
                <c:pt idx="4586">
                  <c:v>18</c:v>
                </c:pt>
                <c:pt idx="4587">
                  <c:v>19</c:v>
                </c:pt>
                <c:pt idx="4588">
                  <c:v>20</c:v>
                </c:pt>
                <c:pt idx="4589">
                  <c:v>20</c:v>
                </c:pt>
                <c:pt idx="4590">
                  <c:v>18</c:v>
                </c:pt>
                <c:pt idx="4591">
                  <c:v>18</c:v>
                </c:pt>
                <c:pt idx="4592">
                  <c:v>10</c:v>
                </c:pt>
                <c:pt idx="4593">
                  <c:v>10</c:v>
                </c:pt>
                <c:pt idx="4594">
                  <c:v>13</c:v>
                </c:pt>
                <c:pt idx="4595">
                  <c:v>19</c:v>
                </c:pt>
                <c:pt idx="4596">
                  <c:v>13</c:v>
                </c:pt>
                <c:pt idx="4597">
                  <c:v>12</c:v>
                </c:pt>
                <c:pt idx="4598">
                  <c:v>13</c:v>
                </c:pt>
                <c:pt idx="4599">
                  <c:v>12</c:v>
                </c:pt>
                <c:pt idx="4600">
                  <c:v>15</c:v>
                </c:pt>
                <c:pt idx="4601">
                  <c:v>20</c:v>
                </c:pt>
                <c:pt idx="4602">
                  <c:v>14</c:v>
                </c:pt>
                <c:pt idx="4603">
                  <c:v>11</c:v>
                </c:pt>
                <c:pt idx="4604">
                  <c:v>11</c:v>
                </c:pt>
                <c:pt idx="4605">
                  <c:v>12</c:v>
                </c:pt>
                <c:pt idx="4606">
                  <c:v>13</c:v>
                </c:pt>
                <c:pt idx="4607">
                  <c:v>17</c:v>
                </c:pt>
                <c:pt idx="4608">
                  <c:v>10</c:v>
                </c:pt>
                <c:pt idx="4609">
                  <c:v>17</c:v>
                </c:pt>
                <c:pt idx="4610">
                  <c:v>16</c:v>
                </c:pt>
                <c:pt idx="4611">
                  <c:v>19</c:v>
                </c:pt>
                <c:pt idx="4612">
                  <c:v>21</c:v>
                </c:pt>
                <c:pt idx="4613">
                  <c:v>21</c:v>
                </c:pt>
                <c:pt idx="4614">
                  <c:v>22</c:v>
                </c:pt>
                <c:pt idx="4615">
                  <c:v>22</c:v>
                </c:pt>
                <c:pt idx="4616">
                  <c:v>21</c:v>
                </c:pt>
                <c:pt idx="4617">
                  <c:v>20</c:v>
                </c:pt>
                <c:pt idx="4618">
                  <c:v>21</c:v>
                </c:pt>
                <c:pt idx="4619">
                  <c:v>23</c:v>
                </c:pt>
                <c:pt idx="4620">
                  <c:v>24</c:v>
                </c:pt>
                <c:pt idx="4621">
                  <c:v>24</c:v>
                </c:pt>
                <c:pt idx="4622">
                  <c:v>25</c:v>
                </c:pt>
                <c:pt idx="4623">
                  <c:v>25</c:v>
                </c:pt>
                <c:pt idx="4624">
                  <c:v>27</c:v>
                </c:pt>
                <c:pt idx="4625">
                  <c:v>26</c:v>
                </c:pt>
                <c:pt idx="4626">
                  <c:v>24</c:v>
                </c:pt>
              </c:numCache>
            </c:numRef>
          </c:val>
          <c:smooth val="0"/>
          <c:extLst>
            <c:ext xmlns:c16="http://schemas.microsoft.com/office/drawing/2014/chart" uri="{C3380CC4-5D6E-409C-BE32-E72D297353CC}">
              <c16:uniqueId val="{00000001-3D28-4F6D-9F67-759CD8776981}"/>
            </c:ext>
          </c:extLst>
        </c:ser>
        <c:dLbls>
          <c:showLegendKey val="0"/>
          <c:showVal val="0"/>
          <c:showCatName val="0"/>
          <c:showSerName val="0"/>
          <c:showPercent val="0"/>
          <c:showBubbleSize val="0"/>
        </c:dLbls>
        <c:marker val="1"/>
        <c:smooth val="0"/>
        <c:axId val="335051952"/>
        <c:axId val="335056752"/>
      </c:lineChart>
      <c:dateAx>
        <c:axId val="335052912"/>
        <c:scaling>
          <c:orientation val="minMax"/>
          <c:max val="45610"/>
          <c:min val="45206"/>
        </c:scaling>
        <c:delete val="0"/>
        <c:axPos val="b"/>
        <c:numFmt formatCode="mm/dd/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crossAx val="335062512"/>
        <c:crosses val="autoZero"/>
        <c:auto val="1"/>
        <c:lblOffset val="100"/>
        <c:baseTimeUnit val="days"/>
        <c:majorUnit val="35"/>
        <c:majorTimeUnit val="days"/>
      </c:dateAx>
      <c:valAx>
        <c:axId val="335062512"/>
        <c:scaling>
          <c:orientation val="minMax"/>
          <c:max val="0.4"/>
          <c:min val="0.25"/>
        </c:scaling>
        <c:delete val="0"/>
        <c:axPos val="l"/>
        <c:majorGridlines>
          <c:spPr>
            <a:ln w="38100"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335052912"/>
        <c:crosses val="autoZero"/>
        <c:crossBetween val="between"/>
      </c:valAx>
      <c:valAx>
        <c:axId val="335056752"/>
        <c:scaling>
          <c:orientation val="maxMin"/>
          <c:max val="70"/>
          <c:min val="1"/>
        </c:scaling>
        <c:delete val="0"/>
        <c:axPos val="r"/>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crossAx val="335051952"/>
        <c:crosses val="max"/>
        <c:crossBetween val="between"/>
      </c:valAx>
      <c:dateAx>
        <c:axId val="335051952"/>
        <c:scaling>
          <c:orientation val="minMax"/>
        </c:scaling>
        <c:delete val="1"/>
        <c:axPos val="t"/>
        <c:numFmt formatCode="mm/dd/yy;@" sourceLinked="1"/>
        <c:majorTickMark val="out"/>
        <c:minorTickMark val="none"/>
        <c:tickLblPos val="nextTo"/>
        <c:crossAx val="335056752"/>
        <c:crosses val="autoZero"/>
        <c:auto val="1"/>
        <c:lblOffset val="100"/>
        <c:baseTimeUnit val="days"/>
      </c:dateAx>
      <c:spPr>
        <a:noFill/>
        <a:ln>
          <a:noFill/>
        </a:ln>
        <a:effectLst/>
      </c:spPr>
    </c:plotArea>
    <c:legend>
      <c:legendPos val="b"/>
      <c:legendEntry>
        <c:idx val="0"/>
        <c:txPr>
          <a:bodyPr rot="0" spcFirstLastPara="1" vertOverflow="ellipsis" vert="horz" wrap="square" anchor="ctr" anchorCtr="1"/>
          <a:lstStyle/>
          <a:p>
            <a:pPr>
              <a:defRPr sz="2400" b="1" i="0" u="none" strike="noStrike" kern="1200" baseline="0">
                <a:solidFill>
                  <a:srgbClr val="006699"/>
                </a:solidFill>
                <a:latin typeface="+mn-lt"/>
                <a:ea typeface="+mn-ea"/>
                <a:cs typeface="+mn-cs"/>
              </a:defRPr>
            </a:pPr>
            <a:endParaRPr lang="en-US"/>
          </a:p>
        </c:txPr>
      </c:legendEntry>
      <c:layout>
        <c:manualLayout>
          <c:xMode val="edge"/>
          <c:yMode val="edge"/>
          <c:x val="4.7106701328695801E-2"/>
          <c:y val="0.82054256604146358"/>
          <c:w val="0.16301500475768704"/>
          <c:h val="5.827477200371798E-2"/>
        </c:manualLayout>
      </c:layout>
      <c:overlay val="0"/>
      <c:spPr>
        <a:noFill/>
        <a:ln w="38100">
          <a:solidFill>
            <a:schemeClr val="tx1"/>
          </a:solidFill>
        </a:ln>
        <a:effectLst/>
      </c:spPr>
      <c:txPr>
        <a:bodyPr rot="0" spcFirstLastPara="1" vertOverflow="ellipsis" vert="horz" wrap="square" anchor="ctr" anchorCtr="1"/>
        <a:lstStyle/>
        <a:p>
          <a:pPr>
            <a:defRPr sz="2400" b="1" i="0" u="none" strike="noStrike" kern="1200" baseline="0">
              <a:solidFill>
                <a:schemeClr val="tx1">
                  <a:lumMod val="65000"/>
                  <a:lumOff val="35000"/>
                </a:schemeClr>
              </a:solidFill>
              <a:latin typeface="+mn-lt"/>
              <a:ea typeface="+mn-ea"/>
              <a:cs typeface="+mn-cs"/>
            </a:defRPr>
          </a:pPr>
          <a:endParaRPr lang="en-US"/>
        </a:p>
      </c:txPr>
    </c:legend>
    <c:plotVisOnly val="1"/>
    <c:dispBlanksAs val="span"/>
    <c:showDLblsOverMax val="0"/>
    <c:extLst/>
  </c:chart>
  <c:spPr>
    <a:solidFill>
      <a:schemeClr val="bg1"/>
    </a:solidFill>
    <a:ln w="38100" cap="flat" cmpd="sng" algn="ctr">
      <a:solidFill>
        <a:schemeClr val="tx1"/>
      </a:solidFill>
      <a:round/>
    </a:ln>
    <a:effectLst/>
  </c:spPr>
  <c:txPr>
    <a:bodyPr/>
    <a:lstStyle/>
    <a:p>
      <a:pPr>
        <a:defRPr/>
      </a:pPr>
      <a:endParaRPr lang="en-US"/>
    </a:p>
  </c:txPr>
  <c:externalData r:id="rId1">
    <c:autoUpdate val="1"/>
  </c:externalData>
  <c:userShapes r:id="rId2"/>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0"/>
          <a:lstStyle/>
          <a:p>
            <a:pPr>
              <a:defRPr sz="2800" b="0" i="0" u="none" strike="noStrike" kern="1200" spc="0" baseline="0">
                <a:solidFill>
                  <a:schemeClr val="tx1">
                    <a:lumMod val="65000"/>
                    <a:lumOff val="35000"/>
                  </a:schemeClr>
                </a:solidFill>
                <a:latin typeface="+mn-lt"/>
                <a:ea typeface="+mn-ea"/>
                <a:cs typeface="+mn-cs"/>
              </a:defRPr>
            </a:pPr>
            <a:r>
              <a:rPr lang="en-US" sz="2400" b="1" baseline="0" dirty="0">
                <a:solidFill>
                  <a:sysClr val="windowText" lastClr="000000"/>
                </a:solidFill>
              </a:rPr>
              <a:t>Materials Rating (XLB)- SEAF Model Ranking &amp; Relative Performance vs SPY</a:t>
            </a:r>
          </a:p>
        </c:rich>
      </c:tx>
      <c:layout>
        <c:manualLayout>
          <c:xMode val="edge"/>
          <c:yMode val="edge"/>
          <c:x val="0.11108972471208935"/>
          <c:y val="1.8354432440181277E-2"/>
        </c:manualLayout>
      </c:layout>
      <c:overlay val="0"/>
      <c:spPr>
        <a:noFill/>
        <a:ln>
          <a:noFill/>
        </a:ln>
        <a:effectLst/>
      </c:spPr>
    </c:title>
    <c:autoTitleDeleted val="0"/>
    <c:plotArea>
      <c:layout>
        <c:manualLayout>
          <c:layoutTarget val="inner"/>
          <c:xMode val="edge"/>
          <c:yMode val="edge"/>
          <c:x val="4.4901609839016102E-2"/>
          <c:y val="7.8676294474355049E-2"/>
          <c:w val="0.92466063393660636"/>
          <c:h val="0.82359161410645754"/>
        </c:manualLayout>
      </c:layout>
      <c:lineChart>
        <c:grouping val="standard"/>
        <c:varyColors val="0"/>
        <c:ser>
          <c:idx val="2"/>
          <c:order val="2"/>
          <c:tx>
            <c:strRef>
              <c:f>Percentages!$GF$1</c:f>
              <c:strCache>
                <c:ptCount val="1"/>
                <c:pt idx="0">
                  <c:v>REL PERF</c:v>
                </c:pt>
              </c:strCache>
            </c:strRef>
          </c:tx>
          <c:spPr>
            <a:ln w="28575" cap="rnd">
              <a:solidFill>
                <a:srgbClr val="006699"/>
              </a:solidFill>
              <a:round/>
            </a:ln>
            <a:effectLst/>
          </c:spPr>
          <c:marker>
            <c:symbol val="none"/>
          </c:marker>
          <c:cat>
            <c:numRef>
              <c:f>Percentages!$FM$2:$FM$4639</c:f>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f>Percentages!$GF$2:$GF$4639</c:f>
              <c:numCache>
                <c:formatCode>General</c:formatCode>
                <c:ptCount val="4638"/>
                <c:pt idx="0">
                  <c:v>0.25213708728727158</c:v>
                </c:pt>
                <c:pt idx="1">
                  <c:v>0.25246640254796865</c:v>
                </c:pt>
                <c:pt idx="2">
                  <c:v>0.25434108527131782</c:v>
                </c:pt>
                <c:pt idx="3">
                  <c:v>0.25039332913782253</c:v>
                </c:pt>
                <c:pt idx="4">
                  <c:v>0.24887627158741424</c:v>
                </c:pt>
                <c:pt idx="5">
                  <c:v>0.24503416494517719</c:v>
                </c:pt>
                <c:pt idx="6">
                  <c:v>0.24445328031809144</c:v>
                </c:pt>
                <c:pt idx="7">
                  <c:v>0.24395692062225768</c:v>
                </c:pt>
                <c:pt idx="8">
                  <c:v>0.24276151302524399</c:v>
                </c:pt>
                <c:pt idx="9">
                  <c:v>0.24145246838025297</c:v>
                </c:pt>
                <c:pt idx="10">
                  <c:v>0.24275303643724697</c:v>
                </c:pt>
                <c:pt idx="11">
                  <c:v>0.24563907389787504</c:v>
                </c:pt>
                <c:pt idx="12">
                  <c:v>0.24540713999197752</c:v>
                </c:pt>
                <c:pt idx="13">
                  <c:v>0.24241934179671706</c:v>
                </c:pt>
                <c:pt idx="14">
                  <c:v>0.2426464662744782</c:v>
                </c:pt>
                <c:pt idx="15">
                  <c:v>0.24670026397888167</c:v>
                </c:pt>
                <c:pt idx="16">
                  <c:v>0.24650490117306767</c:v>
                </c:pt>
                <c:pt idx="17">
                  <c:v>0.24863387978142079</c:v>
                </c:pt>
                <c:pt idx="18">
                  <c:v>0.24825986078886314</c:v>
                </c:pt>
                <c:pt idx="19">
                  <c:v>0.24727624889032362</c:v>
                </c:pt>
                <c:pt idx="20">
                  <c:v>0.24625250501002002</c:v>
                </c:pt>
                <c:pt idx="21">
                  <c:v>0.25104109373772293</c:v>
                </c:pt>
                <c:pt idx="22">
                  <c:v>0.25229898608818674</c:v>
                </c:pt>
                <c:pt idx="23">
                  <c:v>0.25414710485133019</c:v>
                </c:pt>
                <c:pt idx="24">
                  <c:v>0.25253797119697807</c:v>
                </c:pt>
                <c:pt idx="25">
                  <c:v>0.25156936597614565</c:v>
                </c:pt>
                <c:pt idx="26">
                  <c:v>0.25124397756891242</c:v>
                </c:pt>
                <c:pt idx="27">
                  <c:v>0.25139929050059129</c:v>
                </c:pt>
                <c:pt idx="28">
                  <c:v>0.24998037830625541</c:v>
                </c:pt>
                <c:pt idx="29">
                  <c:v>0.25085283617612059</c:v>
                </c:pt>
                <c:pt idx="30">
                  <c:v>0.2478225806451613</c:v>
                </c:pt>
                <c:pt idx="31">
                  <c:v>0.24919041450777205</c:v>
                </c:pt>
                <c:pt idx="32">
                  <c:v>0.24622993351710717</c:v>
                </c:pt>
                <c:pt idx="33">
                  <c:v>0.24602726466080505</c:v>
                </c:pt>
                <c:pt idx="34">
                  <c:v>0.24918450155143607</c:v>
                </c:pt>
                <c:pt idx="35">
                  <c:v>0.24393174717615956</c:v>
                </c:pt>
                <c:pt idx="36">
                  <c:v>0.24243646631706334</c:v>
                </c:pt>
                <c:pt idx="37">
                  <c:v>0.24166072418984233</c:v>
                </c:pt>
                <c:pt idx="38">
                  <c:v>0.24451286909837361</c:v>
                </c:pt>
                <c:pt idx="39">
                  <c:v>0.24363320980840494</c:v>
                </c:pt>
                <c:pt idx="40">
                  <c:v>0.23849735616762688</c:v>
                </c:pt>
                <c:pt idx="41">
                  <c:v>0.24042819190498516</c:v>
                </c:pt>
                <c:pt idx="42">
                  <c:v>0.24168947985921002</c:v>
                </c:pt>
                <c:pt idx="43">
                  <c:v>0.24092123879893099</c:v>
                </c:pt>
                <c:pt idx="44">
                  <c:v>0.24312929419113052</c:v>
                </c:pt>
                <c:pt idx="45">
                  <c:v>0.24396511446815139</c:v>
                </c:pt>
                <c:pt idx="46">
                  <c:v>0.24321372854914197</c:v>
                </c:pt>
                <c:pt idx="47">
                  <c:v>0.24486127393513088</c:v>
                </c:pt>
                <c:pt idx="48">
                  <c:v>0.24330900243309003</c:v>
                </c:pt>
                <c:pt idx="49">
                  <c:v>0.24436919199873997</c:v>
                </c:pt>
                <c:pt idx="50">
                  <c:v>0.24424903823506319</c:v>
                </c:pt>
                <c:pt idx="51">
                  <c:v>0.24218565467286041</c:v>
                </c:pt>
                <c:pt idx="52">
                  <c:v>0.24136574620407522</c:v>
                </c:pt>
                <c:pt idx="53">
                  <c:v>0.24356681955997822</c:v>
                </c:pt>
                <c:pt idx="54">
                  <c:v>0.24562755219970722</c:v>
                </c:pt>
                <c:pt idx="55">
                  <c:v>0.24363608398061987</c:v>
                </c:pt>
                <c:pt idx="56">
                  <c:v>0.24240569286096872</c:v>
                </c:pt>
                <c:pt idx="57">
                  <c:v>0.24344885883347422</c:v>
                </c:pt>
                <c:pt idx="58">
                  <c:v>0.24415923762680602</c:v>
                </c:pt>
                <c:pt idx="59">
                  <c:v>0.24445129469790383</c:v>
                </c:pt>
                <c:pt idx="60">
                  <c:v>0.24273042807558809</c:v>
                </c:pt>
                <c:pt idx="61">
                  <c:v>0.24320160234188429</c:v>
                </c:pt>
                <c:pt idx="62">
                  <c:v>0.24181553323621865</c:v>
                </c:pt>
                <c:pt idx="63">
                  <c:v>0.24253331291162505</c:v>
                </c:pt>
                <c:pt idx="64">
                  <c:v>0.24246135006888106</c:v>
                </c:pt>
                <c:pt idx="65">
                  <c:v>0.24364666258420087</c:v>
                </c:pt>
                <c:pt idx="66">
                  <c:v>0.24493988738395983</c:v>
                </c:pt>
                <c:pt idx="67">
                  <c:v>0.24591782486519334</c:v>
                </c:pt>
                <c:pt idx="68">
                  <c:v>0.24503869435292316</c:v>
                </c:pt>
                <c:pt idx="69">
                  <c:v>0.24347625279039334</c:v>
                </c:pt>
                <c:pt idx="70">
                  <c:v>0.24370586429229352</c:v>
                </c:pt>
                <c:pt idx="71">
                  <c:v>0.23694501955371519</c:v>
                </c:pt>
                <c:pt idx="72">
                  <c:v>0.23737565494722457</c:v>
                </c:pt>
                <c:pt idx="73">
                  <c:v>0.23808803509302678</c:v>
                </c:pt>
                <c:pt idx="74">
                  <c:v>0.23731377145882177</c:v>
                </c:pt>
                <c:pt idx="75">
                  <c:v>0.23620794180054561</c:v>
                </c:pt>
                <c:pt idx="76">
                  <c:v>0.23876191917663087</c:v>
                </c:pt>
                <c:pt idx="77">
                  <c:v>0.23632501327668612</c:v>
                </c:pt>
                <c:pt idx="78">
                  <c:v>0.23711418006188215</c:v>
                </c:pt>
                <c:pt idx="79">
                  <c:v>0.23614165465989231</c:v>
                </c:pt>
                <c:pt idx="80">
                  <c:v>0.23663193123906595</c:v>
                </c:pt>
                <c:pt idx="81">
                  <c:v>0.23611111111111113</c:v>
                </c:pt>
                <c:pt idx="82">
                  <c:v>0.23880820482108098</c:v>
                </c:pt>
                <c:pt idx="83">
                  <c:v>0.23799910273665317</c:v>
                </c:pt>
                <c:pt idx="84">
                  <c:v>0.23876131348642382</c:v>
                </c:pt>
                <c:pt idx="85">
                  <c:v>0.23686180565952986</c:v>
                </c:pt>
                <c:pt idx="86">
                  <c:v>0.23820258491133151</c:v>
                </c:pt>
                <c:pt idx="87">
                  <c:v>0.23455308938212355</c:v>
                </c:pt>
                <c:pt idx="88">
                  <c:v>0.23221168099614586</c:v>
                </c:pt>
                <c:pt idx="89">
                  <c:v>0.23546382600976473</c:v>
                </c:pt>
                <c:pt idx="90">
                  <c:v>0.23687134286349162</c:v>
                </c:pt>
                <c:pt idx="91">
                  <c:v>0.23865571100747651</c:v>
                </c:pt>
                <c:pt idx="92">
                  <c:v>0.23944703186220151</c:v>
                </c:pt>
                <c:pt idx="93">
                  <c:v>0.23758419065946265</c:v>
                </c:pt>
                <c:pt idx="94">
                  <c:v>0.23796595245083652</c:v>
                </c:pt>
                <c:pt idx="95">
                  <c:v>0.23969845568323209</c:v>
                </c:pt>
                <c:pt idx="96">
                  <c:v>0.2410844782227419</c:v>
                </c:pt>
                <c:pt idx="97">
                  <c:v>0.2401583461623048</c:v>
                </c:pt>
                <c:pt idx="98">
                  <c:v>0.23896332088732702</c:v>
                </c:pt>
                <c:pt idx="99">
                  <c:v>0.24018712082450114</c:v>
                </c:pt>
                <c:pt idx="100">
                  <c:v>0.23881905875475007</c:v>
                </c:pt>
                <c:pt idx="101">
                  <c:v>0.23925220048010476</c:v>
                </c:pt>
                <c:pt idx="102">
                  <c:v>0.24129677980852918</c:v>
                </c:pt>
                <c:pt idx="103">
                  <c:v>0.24026020961329964</c:v>
                </c:pt>
                <c:pt idx="104">
                  <c:v>0.24002017581784121</c:v>
                </c:pt>
                <c:pt idx="105">
                  <c:v>0.24211442244942355</c:v>
                </c:pt>
                <c:pt idx="106">
                  <c:v>0.24294318264276901</c:v>
                </c:pt>
                <c:pt idx="107">
                  <c:v>0.24341389070324407</c:v>
                </c:pt>
                <c:pt idx="108">
                  <c:v>0.24316820108139703</c:v>
                </c:pt>
                <c:pt idx="109">
                  <c:v>0.24411463664278404</c:v>
                </c:pt>
                <c:pt idx="110">
                  <c:v>0.24373809872564819</c:v>
                </c:pt>
                <c:pt idx="111">
                  <c:v>0.24398899188876011</c:v>
                </c:pt>
                <c:pt idx="112">
                  <c:v>0.24226246302575569</c:v>
                </c:pt>
                <c:pt idx="113">
                  <c:v>0.24231516809444961</c:v>
                </c:pt>
                <c:pt idx="114">
                  <c:v>0.2462729772760168</c:v>
                </c:pt>
                <c:pt idx="115">
                  <c:v>0.2437789351851852</c:v>
                </c:pt>
                <c:pt idx="116">
                  <c:v>0.24556213017751477</c:v>
                </c:pt>
                <c:pt idx="117">
                  <c:v>0.2436613665663945</c:v>
                </c:pt>
                <c:pt idx="118">
                  <c:v>0.24396514783602338</c:v>
                </c:pt>
                <c:pt idx="119">
                  <c:v>0.24205727311582845</c:v>
                </c:pt>
                <c:pt idx="120">
                  <c:v>0.24092009685230026</c:v>
                </c:pt>
                <c:pt idx="121">
                  <c:v>0.24540925266903912</c:v>
                </c:pt>
                <c:pt idx="122">
                  <c:v>0.24580489192263938</c:v>
                </c:pt>
                <c:pt idx="123">
                  <c:v>0.24872267953448765</c:v>
                </c:pt>
                <c:pt idx="124">
                  <c:v>0.24994656216601355</c:v>
                </c:pt>
                <c:pt idx="125">
                  <c:v>0.24924143909839622</c:v>
                </c:pt>
                <c:pt idx="126">
                  <c:v>0.24917278089483527</c:v>
                </c:pt>
                <c:pt idx="127">
                  <c:v>0.2486651954153912</c:v>
                </c:pt>
                <c:pt idx="128">
                  <c:v>0.24905714082402333</c:v>
                </c:pt>
                <c:pt idx="129">
                  <c:v>0.2476108971616032</c:v>
                </c:pt>
                <c:pt idx="130">
                  <c:v>0.24934531813999575</c:v>
                </c:pt>
                <c:pt idx="131">
                  <c:v>0.24933051444679352</c:v>
                </c:pt>
                <c:pt idx="132">
                  <c:v>0.24855409789815208</c:v>
                </c:pt>
                <c:pt idx="133">
                  <c:v>0.25120430716916975</c:v>
                </c:pt>
                <c:pt idx="134">
                  <c:v>0.25137887144675436</c:v>
                </c:pt>
                <c:pt idx="135">
                  <c:v>0.24973559895649722</c:v>
                </c:pt>
                <c:pt idx="136">
                  <c:v>0.24710697149308497</c:v>
                </c:pt>
                <c:pt idx="137">
                  <c:v>0.24832593219144283</c:v>
                </c:pt>
                <c:pt idx="138">
                  <c:v>0.24797372833985468</c:v>
                </c:pt>
                <c:pt idx="139">
                  <c:v>0.24848953210622451</c:v>
                </c:pt>
                <c:pt idx="140">
                  <c:v>0.24663613948573443</c:v>
                </c:pt>
                <c:pt idx="141">
                  <c:v>0.24799606243847563</c:v>
                </c:pt>
                <c:pt idx="142">
                  <c:v>0.24693963697762772</c:v>
                </c:pt>
                <c:pt idx="143">
                  <c:v>0.244880666572518</c:v>
                </c:pt>
                <c:pt idx="144">
                  <c:v>0.24504440497335703</c:v>
                </c:pt>
                <c:pt idx="145">
                  <c:v>0.24572679757027827</c:v>
                </c:pt>
                <c:pt idx="146">
                  <c:v>0.246509016911094</c:v>
                </c:pt>
                <c:pt idx="147">
                  <c:v>0.24667744884325996</c:v>
                </c:pt>
                <c:pt idx="148">
                  <c:v>0.24579861601468719</c:v>
                </c:pt>
                <c:pt idx="149">
                  <c:v>0.24579861601468719</c:v>
                </c:pt>
                <c:pt idx="150">
                  <c:v>0.24481856122232437</c:v>
                </c:pt>
                <c:pt idx="151">
                  <c:v>0.24317074892355478</c:v>
                </c:pt>
                <c:pt idx="152">
                  <c:v>0.2434893980361463</c:v>
                </c:pt>
                <c:pt idx="153">
                  <c:v>0.24236843969119626</c:v>
                </c:pt>
                <c:pt idx="154">
                  <c:v>0.24264549514425462</c:v>
                </c:pt>
                <c:pt idx="155">
                  <c:v>0.24353539635438745</c:v>
                </c:pt>
                <c:pt idx="156">
                  <c:v>0.24507597073719756</c:v>
                </c:pt>
                <c:pt idx="157">
                  <c:v>0.24595085171739733</c:v>
                </c:pt>
                <c:pt idx="158">
                  <c:v>0.24706211527700056</c:v>
                </c:pt>
                <c:pt idx="159">
                  <c:v>0.24779751083764506</c:v>
                </c:pt>
                <c:pt idx="160">
                  <c:v>0.2471586922968991</c:v>
                </c:pt>
                <c:pt idx="161">
                  <c:v>0.25045511833076606</c:v>
                </c:pt>
                <c:pt idx="162">
                  <c:v>0.24863042562157606</c:v>
                </c:pt>
                <c:pt idx="163">
                  <c:v>0.25105042016806722</c:v>
                </c:pt>
                <c:pt idx="164">
                  <c:v>0.25161514414727337</c:v>
                </c:pt>
                <c:pt idx="165">
                  <c:v>0.25376071980880083</c:v>
                </c:pt>
                <c:pt idx="166">
                  <c:v>0.25379853685987619</c:v>
                </c:pt>
                <c:pt idx="167">
                  <c:v>0.25300950369588171</c:v>
                </c:pt>
                <c:pt idx="168">
                  <c:v>0.2523986273548568</c:v>
                </c:pt>
                <c:pt idx="169">
                  <c:v>0.25217391304347825</c:v>
                </c:pt>
                <c:pt idx="170">
                  <c:v>0.25371689371412759</c:v>
                </c:pt>
                <c:pt idx="171">
                  <c:v>0.25295214418893724</c:v>
                </c:pt>
                <c:pt idx="172">
                  <c:v>0.25184673800483259</c:v>
                </c:pt>
                <c:pt idx="173">
                  <c:v>0.25350265718821174</c:v>
                </c:pt>
                <c:pt idx="174">
                  <c:v>0.25294401212037737</c:v>
                </c:pt>
                <c:pt idx="175">
                  <c:v>0.25355123431250864</c:v>
                </c:pt>
                <c:pt idx="176">
                  <c:v>0.25427261358899544</c:v>
                </c:pt>
                <c:pt idx="177">
                  <c:v>0.25618682467758802</c:v>
                </c:pt>
                <c:pt idx="178">
                  <c:v>0.25915940826766215</c:v>
                </c:pt>
                <c:pt idx="179">
                  <c:v>0.25904814229791906</c:v>
                </c:pt>
                <c:pt idx="180">
                  <c:v>0.25994513031550065</c:v>
                </c:pt>
                <c:pt idx="181">
                  <c:v>0.25876621148699652</c:v>
                </c:pt>
                <c:pt idx="182">
                  <c:v>0.26033963297726653</c:v>
                </c:pt>
                <c:pt idx="183">
                  <c:v>0.26209069735580215</c:v>
                </c:pt>
                <c:pt idx="184">
                  <c:v>0.26221978473983681</c:v>
                </c:pt>
                <c:pt idx="185">
                  <c:v>0.26428079834824497</c:v>
                </c:pt>
                <c:pt idx="186">
                  <c:v>0.26692842873872014</c:v>
                </c:pt>
                <c:pt idx="187">
                  <c:v>0.26652329749103942</c:v>
                </c:pt>
                <c:pt idx="188">
                  <c:v>0.26573476193855106</c:v>
                </c:pt>
                <c:pt idx="189">
                  <c:v>0.25891395630204261</c:v>
                </c:pt>
                <c:pt idx="190">
                  <c:v>0.26285425831109832</c:v>
                </c:pt>
                <c:pt idx="191">
                  <c:v>0.26188569348380053</c:v>
                </c:pt>
                <c:pt idx="192">
                  <c:v>0.26270579813886907</c:v>
                </c:pt>
                <c:pt idx="193">
                  <c:v>0.26167956434508455</c:v>
                </c:pt>
                <c:pt idx="194">
                  <c:v>0.26204348443939179</c:v>
                </c:pt>
                <c:pt idx="195">
                  <c:v>0.26502344082966334</c:v>
                </c:pt>
                <c:pt idx="196">
                  <c:v>0.26547982126391939</c:v>
                </c:pt>
                <c:pt idx="197">
                  <c:v>0.26415913200723329</c:v>
                </c:pt>
                <c:pt idx="198">
                  <c:v>0.26385697874784608</c:v>
                </c:pt>
                <c:pt idx="199">
                  <c:v>0.26851652685165273</c:v>
                </c:pt>
                <c:pt idx="200">
                  <c:v>0.26781202627589695</c:v>
                </c:pt>
                <c:pt idx="201">
                  <c:v>0.26854493580599142</c:v>
                </c:pt>
                <c:pt idx="202">
                  <c:v>0.26821309498474855</c:v>
                </c:pt>
                <c:pt idx="203">
                  <c:v>0.26687137971945007</c:v>
                </c:pt>
                <c:pt idx="204">
                  <c:v>0.26581924849839361</c:v>
                </c:pt>
                <c:pt idx="205">
                  <c:v>0.26654578422484138</c:v>
                </c:pt>
                <c:pt idx="206">
                  <c:v>0.26878491620111733</c:v>
                </c:pt>
                <c:pt idx="207">
                  <c:v>0.26648467030659384</c:v>
                </c:pt>
                <c:pt idx="208">
                  <c:v>0.26575941334085462</c:v>
                </c:pt>
                <c:pt idx="209">
                  <c:v>0.26752130731844753</c:v>
                </c:pt>
                <c:pt idx="210">
                  <c:v>0.26795774647887322</c:v>
                </c:pt>
                <c:pt idx="211">
                  <c:v>0.26758581879572313</c:v>
                </c:pt>
                <c:pt idx="212">
                  <c:v>0.26758995058807156</c:v>
                </c:pt>
                <c:pt idx="213">
                  <c:v>0.26770941953423705</c:v>
                </c:pt>
                <c:pt idx="214">
                  <c:v>0.26663893510815306</c:v>
                </c:pt>
                <c:pt idx="215">
                  <c:v>0.27035447244530597</c:v>
                </c:pt>
                <c:pt idx="216">
                  <c:v>0.26706313532950693</c:v>
                </c:pt>
                <c:pt idx="217">
                  <c:v>0.26697680877655883</c:v>
                </c:pt>
                <c:pt idx="218">
                  <c:v>0.26814599751140605</c:v>
                </c:pt>
                <c:pt idx="219">
                  <c:v>0.26754748142031382</c:v>
                </c:pt>
                <c:pt idx="220">
                  <c:v>0.26857532379004773</c:v>
                </c:pt>
                <c:pt idx="221">
                  <c:v>0.26534774627778912</c:v>
                </c:pt>
                <c:pt idx="222">
                  <c:v>0.26359747402729677</c:v>
                </c:pt>
                <c:pt idx="223">
                  <c:v>0.26271819601983293</c:v>
                </c:pt>
                <c:pt idx="224">
                  <c:v>0.26295249629928674</c:v>
                </c:pt>
                <c:pt idx="225">
                  <c:v>0.26387950830744294</c:v>
                </c:pt>
                <c:pt idx="226">
                  <c:v>0.262692411558196</c:v>
                </c:pt>
                <c:pt idx="227">
                  <c:v>0.26445009365801447</c:v>
                </c:pt>
                <c:pt idx="228">
                  <c:v>0.26308052121617104</c:v>
                </c:pt>
                <c:pt idx="229">
                  <c:v>0.26309101852471078</c:v>
                </c:pt>
                <c:pt idx="230">
                  <c:v>0.26043563288151594</c:v>
                </c:pt>
                <c:pt idx="231">
                  <c:v>0.25869375126118249</c:v>
                </c:pt>
                <c:pt idx="232">
                  <c:v>0.26026481209041064</c:v>
                </c:pt>
                <c:pt idx="233">
                  <c:v>0.25972730295976054</c:v>
                </c:pt>
                <c:pt idx="234">
                  <c:v>0.26106546514709783</c:v>
                </c:pt>
                <c:pt idx="235">
                  <c:v>0.26445842994369001</c:v>
                </c:pt>
                <c:pt idx="236">
                  <c:v>0.26500829187396352</c:v>
                </c:pt>
                <c:pt idx="237">
                  <c:v>0.26541413072241332</c:v>
                </c:pt>
                <c:pt idx="238">
                  <c:v>0.26306992913491106</c:v>
                </c:pt>
                <c:pt idx="239">
                  <c:v>0.26388704759379555</c:v>
                </c:pt>
                <c:pt idx="240">
                  <c:v>0.26413339533647778</c:v>
                </c:pt>
                <c:pt idx="241">
                  <c:v>0.26572358371521554</c:v>
                </c:pt>
                <c:pt idx="242">
                  <c:v>0.26484168865435354</c:v>
                </c:pt>
                <c:pt idx="243">
                  <c:v>0.26523463317911433</c:v>
                </c:pt>
                <c:pt idx="244">
                  <c:v>0.26392347005634909</c:v>
                </c:pt>
                <c:pt idx="245">
                  <c:v>0.26445522485905337</c:v>
                </c:pt>
                <c:pt idx="246">
                  <c:v>0.26308883348641915</c:v>
                </c:pt>
                <c:pt idx="247">
                  <c:v>0.26423510889530311</c:v>
                </c:pt>
                <c:pt idx="248">
                  <c:v>0.26380246259764334</c:v>
                </c:pt>
                <c:pt idx="249">
                  <c:v>0.26580526072911859</c:v>
                </c:pt>
                <c:pt idx="250">
                  <c:v>0.26399106673673145</c:v>
                </c:pt>
                <c:pt idx="251">
                  <c:v>0.26518113109199898</c:v>
                </c:pt>
                <c:pt idx="252">
                  <c:v>0.26676232715888337</c:v>
                </c:pt>
                <c:pt idx="253">
                  <c:v>0.26914589823468327</c:v>
                </c:pt>
                <c:pt idx="254">
                  <c:v>0.2674886437378326</c:v>
                </c:pt>
                <c:pt idx="255">
                  <c:v>0.26763958564075835</c:v>
                </c:pt>
                <c:pt idx="256">
                  <c:v>0.26705742887249734</c:v>
                </c:pt>
                <c:pt idx="257">
                  <c:v>0.26586183769282362</c:v>
                </c:pt>
                <c:pt idx="258">
                  <c:v>0.26747881355932202</c:v>
                </c:pt>
                <c:pt idx="259">
                  <c:v>0.26470588235294112</c:v>
                </c:pt>
                <c:pt idx="260">
                  <c:v>0.2643501503508186</c:v>
                </c:pt>
                <c:pt idx="261">
                  <c:v>0.26657449470011196</c:v>
                </c:pt>
                <c:pt idx="262">
                  <c:v>0.26691089886170349</c:v>
                </c:pt>
                <c:pt idx="263">
                  <c:v>0.26850460573593782</c:v>
                </c:pt>
                <c:pt idx="264">
                  <c:v>0.26882072077964553</c:v>
                </c:pt>
                <c:pt idx="265">
                  <c:v>0.26945912442095643</c:v>
                </c:pt>
                <c:pt idx="266">
                  <c:v>0.26981606457588991</c:v>
                </c:pt>
                <c:pt idx="267">
                  <c:v>0.26983813659692063</c:v>
                </c:pt>
                <c:pt idx="268">
                  <c:v>0.27160411823314512</c:v>
                </c:pt>
                <c:pt idx="269">
                  <c:v>0.26863778949476069</c:v>
                </c:pt>
                <c:pt idx="270">
                  <c:v>0.26805583653651632</c:v>
                </c:pt>
                <c:pt idx="271">
                  <c:v>0.2666223404255319</c:v>
                </c:pt>
                <c:pt idx="272">
                  <c:v>0.26765527330762068</c:v>
                </c:pt>
                <c:pt idx="273">
                  <c:v>0.26922821245762146</c:v>
                </c:pt>
                <c:pt idx="274">
                  <c:v>0.27109822781474407</c:v>
                </c:pt>
                <c:pt idx="275">
                  <c:v>0.27018511224891689</c:v>
                </c:pt>
                <c:pt idx="276">
                  <c:v>0.27106058614798262</c:v>
                </c:pt>
                <c:pt idx="277">
                  <c:v>0.2719309713688064</c:v>
                </c:pt>
                <c:pt idx="278">
                  <c:v>0.27254901960784317</c:v>
                </c:pt>
                <c:pt idx="279">
                  <c:v>0.27232971110522136</c:v>
                </c:pt>
                <c:pt idx="280">
                  <c:v>0.27238634120665833</c:v>
                </c:pt>
                <c:pt idx="281">
                  <c:v>0.27495304100006479</c:v>
                </c:pt>
                <c:pt idx="282">
                  <c:v>0.27704229899903132</c:v>
                </c:pt>
                <c:pt idx="283">
                  <c:v>0.27559258541626297</c:v>
                </c:pt>
                <c:pt idx="284">
                  <c:v>0.27819063004846523</c:v>
                </c:pt>
                <c:pt idx="285">
                  <c:v>0.27914805463844111</c:v>
                </c:pt>
                <c:pt idx="286">
                  <c:v>0.27871283936286839</c:v>
                </c:pt>
                <c:pt idx="287">
                  <c:v>0.27882736156351789</c:v>
                </c:pt>
                <c:pt idx="288">
                  <c:v>0.27765149055010718</c:v>
                </c:pt>
                <c:pt idx="289">
                  <c:v>0.27693324520819562</c:v>
                </c:pt>
                <c:pt idx="290">
                  <c:v>0.27174988457225774</c:v>
                </c:pt>
                <c:pt idx="291">
                  <c:v>0.26908525874881772</c:v>
                </c:pt>
                <c:pt idx="292">
                  <c:v>0.2682103232030873</c:v>
                </c:pt>
                <c:pt idx="293">
                  <c:v>0.27072872845704982</c:v>
                </c:pt>
                <c:pt idx="294">
                  <c:v>0.27051880318418886</c:v>
                </c:pt>
                <c:pt idx="295">
                  <c:v>0.27077784606979444</c:v>
                </c:pt>
                <c:pt idx="296">
                  <c:v>0.26930894308943093</c:v>
                </c:pt>
                <c:pt idx="297">
                  <c:v>0.26717663421418636</c:v>
                </c:pt>
                <c:pt idx="298">
                  <c:v>0.26585048902263864</c:v>
                </c:pt>
                <c:pt idx="299">
                  <c:v>0.26493875617513701</c:v>
                </c:pt>
                <c:pt idx="300">
                  <c:v>0.26803710872321962</c:v>
                </c:pt>
                <c:pt idx="301">
                  <c:v>0.26927574111011765</c:v>
                </c:pt>
                <c:pt idx="302">
                  <c:v>0.2672932071038629</c:v>
                </c:pt>
                <c:pt idx="303">
                  <c:v>0.26750671348894861</c:v>
                </c:pt>
                <c:pt idx="304">
                  <c:v>0.26466680651702679</c:v>
                </c:pt>
                <c:pt idx="305">
                  <c:v>0.26162790697674421</c:v>
                </c:pt>
                <c:pt idx="306">
                  <c:v>0.25615763546798032</c:v>
                </c:pt>
                <c:pt idx="307">
                  <c:v>0.25499274410890743</c:v>
                </c:pt>
                <c:pt idx="308">
                  <c:v>0.25988661504424782</c:v>
                </c:pt>
                <c:pt idx="309">
                  <c:v>0.26095356378941559</c:v>
                </c:pt>
                <c:pt idx="310">
                  <c:v>0.26764405046027956</c:v>
                </c:pt>
                <c:pt idx="311">
                  <c:v>0.26276276276276272</c:v>
                </c:pt>
                <c:pt idx="312">
                  <c:v>0.26562394660554167</c:v>
                </c:pt>
                <c:pt idx="313">
                  <c:v>0.26573664511738687</c:v>
                </c:pt>
                <c:pt idx="314">
                  <c:v>0.26544670192040076</c:v>
                </c:pt>
                <c:pt idx="315">
                  <c:v>0.26545653064009828</c:v>
                </c:pt>
                <c:pt idx="316">
                  <c:v>0.26548067054396163</c:v>
                </c:pt>
                <c:pt idx="317">
                  <c:v>0.26526187411071211</c:v>
                </c:pt>
                <c:pt idx="318">
                  <c:v>0.26629997316876847</c:v>
                </c:pt>
                <c:pt idx="319">
                  <c:v>0.2662561743013736</c:v>
                </c:pt>
                <c:pt idx="320">
                  <c:v>0.26699520691284684</c:v>
                </c:pt>
                <c:pt idx="321">
                  <c:v>0.26439378380228656</c:v>
                </c:pt>
                <c:pt idx="322">
                  <c:v>0.26325536730914334</c:v>
                </c:pt>
                <c:pt idx="323">
                  <c:v>0.26361109227744256</c:v>
                </c:pt>
                <c:pt idx="324">
                  <c:v>0.2644214512747684</c:v>
                </c:pt>
                <c:pt idx="325">
                  <c:v>0.26344772009938888</c:v>
                </c:pt>
                <c:pt idx="326">
                  <c:v>0.26527871054398927</c:v>
                </c:pt>
                <c:pt idx="327">
                  <c:v>0.26644159351789332</c:v>
                </c:pt>
                <c:pt idx="328">
                  <c:v>0.27089072543617992</c:v>
                </c:pt>
                <c:pt idx="329">
                  <c:v>0.2723656755346896</c:v>
                </c:pt>
                <c:pt idx="330">
                  <c:v>0.27344365642237983</c:v>
                </c:pt>
                <c:pt idx="331">
                  <c:v>0.27354083042705796</c:v>
                </c:pt>
                <c:pt idx="332">
                  <c:v>0.27437537082207131</c:v>
                </c:pt>
                <c:pt idx="333">
                  <c:v>0.2739943193077482</c:v>
                </c:pt>
                <c:pt idx="334">
                  <c:v>0.27597082594125766</c:v>
                </c:pt>
                <c:pt idx="335">
                  <c:v>0.27754915409236397</c:v>
                </c:pt>
                <c:pt idx="336">
                  <c:v>0.27598636780705199</c:v>
                </c:pt>
                <c:pt idx="337">
                  <c:v>0.27802981205443938</c:v>
                </c:pt>
                <c:pt idx="338">
                  <c:v>0.27646180803426568</c:v>
                </c:pt>
                <c:pt idx="339">
                  <c:v>0.27344258030953306</c:v>
                </c:pt>
                <c:pt idx="340">
                  <c:v>0.27418517075704452</c:v>
                </c:pt>
                <c:pt idx="341">
                  <c:v>0.27558549887712547</c:v>
                </c:pt>
                <c:pt idx="342">
                  <c:v>0.27544832924783896</c:v>
                </c:pt>
                <c:pt idx="343">
                  <c:v>0.2779907975460123</c:v>
                </c:pt>
                <c:pt idx="344">
                  <c:v>0.276789143515555</c:v>
                </c:pt>
                <c:pt idx="345">
                  <c:v>0.27658069080851611</c:v>
                </c:pt>
                <c:pt idx="346">
                  <c:v>0.27729802341201304</c:v>
                </c:pt>
                <c:pt idx="347">
                  <c:v>0.27804657764015228</c:v>
                </c:pt>
                <c:pt idx="348">
                  <c:v>0.27532839120821956</c:v>
                </c:pt>
                <c:pt idx="349">
                  <c:v>0.27435980551053485</c:v>
                </c:pt>
                <c:pt idx="350">
                  <c:v>0.27750666926930834</c:v>
                </c:pt>
                <c:pt idx="351">
                  <c:v>0.27874657580009354</c:v>
                </c:pt>
                <c:pt idx="352">
                  <c:v>0.27507639165670256</c:v>
                </c:pt>
                <c:pt idx="353">
                  <c:v>0.27721402214022139</c:v>
                </c:pt>
                <c:pt idx="354">
                  <c:v>0.27825455505677316</c:v>
                </c:pt>
                <c:pt idx="355">
                  <c:v>0.27976817702845097</c:v>
                </c:pt>
                <c:pt idx="356">
                  <c:v>0.28173414919932299</c:v>
                </c:pt>
                <c:pt idx="357">
                  <c:v>0.28391617465775643</c:v>
                </c:pt>
                <c:pt idx="358">
                  <c:v>0.27917156670586696</c:v>
                </c:pt>
                <c:pt idx="359">
                  <c:v>0.28360814742967994</c:v>
                </c:pt>
                <c:pt idx="360">
                  <c:v>0.28034165397603128</c:v>
                </c:pt>
                <c:pt idx="361">
                  <c:v>0.28253968253968254</c:v>
                </c:pt>
                <c:pt idx="362">
                  <c:v>0.28137287570809727</c:v>
                </c:pt>
                <c:pt idx="363">
                  <c:v>0.28414545932794111</c:v>
                </c:pt>
                <c:pt idx="364">
                  <c:v>0.28395646000946523</c:v>
                </c:pt>
                <c:pt idx="365">
                  <c:v>0.28812177222071217</c:v>
                </c:pt>
                <c:pt idx="366">
                  <c:v>0.2861375223921731</c:v>
                </c:pt>
                <c:pt idx="367">
                  <c:v>0.27745302713987474</c:v>
                </c:pt>
                <c:pt idx="368">
                  <c:v>0.2764046461372231</c:v>
                </c:pt>
                <c:pt idx="369">
                  <c:v>0.27859416265998516</c:v>
                </c:pt>
                <c:pt idx="370">
                  <c:v>0.27655627318950116</c:v>
                </c:pt>
                <c:pt idx="371">
                  <c:v>0.27553330132382198</c:v>
                </c:pt>
                <c:pt idx="372">
                  <c:v>0.27212020033388984</c:v>
                </c:pt>
                <c:pt idx="373">
                  <c:v>0.27461283185840712</c:v>
                </c:pt>
                <c:pt idx="374">
                  <c:v>0.2748447204968944</c:v>
                </c:pt>
                <c:pt idx="375">
                  <c:v>0.27419690557135923</c:v>
                </c:pt>
                <c:pt idx="376">
                  <c:v>0.27449450159631078</c:v>
                </c:pt>
                <c:pt idx="377">
                  <c:v>0.27354983516868908</c:v>
                </c:pt>
                <c:pt idx="378">
                  <c:v>0.27764561952015226</c:v>
                </c:pt>
                <c:pt idx="379">
                  <c:v>0.28033700231009645</c:v>
                </c:pt>
                <c:pt idx="380">
                  <c:v>0.28016951432799675</c:v>
                </c:pt>
                <c:pt idx="381">
                  <c:v>0.28060671722643549</c:v>
                </c:pt>
                <c:pt idx="382">
                  <c:v>0.28142935228204424</c:v>
                </c:pt>
                <c:pt idx="383">
                  <c:v>0.28190309791008672</c:v>
                </c:pt>
                <c:pt idx="384">
                  <c:v>0.28236385318669671</c:v>
                </c:pt>
                <c:pt idx="385">
                  <c:v>0.2852693658471937</c:v>
                </c:pt>
                <c:pt idx="386">
                  <c:v>0.28688847974750131</c:v>
                </c:pt>
                <c:pt idx="387">
                  <c:v>0.2827395037522818</c:v>
                </c:pt>
                <c:pt idx="388">
                  <c:v>0.28372497824194953</c:v>
                </c:pt>
                <c:pt idx="389">
                  <c:v>0.28652891453106133</c:v>
                </c:pt>
                <c:pt idx="390">
                  <c:v>0.28511245498403209</c:v>
                </c:pt>
                <c:pt idx="391">
                  <c:v>0.27896877369545736</c:v>
                </c:pt>
                <c:pt idx="392">
                  <c:v>0.28050452426652045</c:v>
                </c:pt>
                <c:pt idx="393">
                  <c:v>0.28009322731011793</c:v>
                </c:pt>
                <c:pt idx="394">
                  <c:v>0.2834468664850136</c:v>
                </c:pt>
                <c:pt idx="395">
                  <c:v>0.28427732397218658</c:v>
                </c:pt>
                <c:pt idx="396">
                  <c:v>0.28479528244990954</c:v>
                </c:pt>
                <c:pt idx="397">
                  <c:v>0.28565697091273817</c:v>
                </c:pt>
                <c:pt idx="398">
                  <c:v>0.28387621046928968</c:v>
                </c:pt>
                <c:pt idx="399">
                  <c:v>0.2847929395790903</c:v>
                </c:pt>
                <c:pt idx="400">
                  <c:v>0.28520621024553722</c:v>
                </c:pt>
                <c:pt idx="401">
                  <c:v>0.28496515559235491</c:v>
                </c:pt>
                <c:pt idx="402">
                  <c:v>0.2902802706061024</c:v>
                </c:pt>
                <c:pt idx="403">
                  <c:v>0.28858537966173659</c:v>
                </c:pt>
                <c:pt idx="404">
                  <c:v>0.28486436716481339</c:v>
                </c:pt>
                <c:pt idx="405">
                  <c:v>0.28507666834641138</c:v>
                </c:pt>
                <c:pt idx="406">
                  <c:v>0.2838925696373869</c:v>
                </c:pt>
                <c:pt idx="407">
                  <c:v>0.28586594946563809</c:v>
                </c:pt>
                <c:pt idx="408">
                  <c:v>0.28526578665715302</c:v>
                </c:pt>
                <c:pt idx="409">
                  <c:v>0.29246885617214041</c:v>
                </c:pt>
                <c:pt idx="410">
                  <c:v>0.29087356155460664</c:v>
                </c:pt>
                <c:pt idx="411">
                  <c:v>0.28361804643013583</c:v>
                </c:pt>
                <c:pt idx="412">
                  <c:v>0.27677433860451173</c:v>
                </c:pt>
                <c:pt idx="413">
                  <c:v>0.28282598818718763</c:v>
                </c:pt>
                <c:pt idx="414">
                  <c:v>0.28312423500611994</c:v>
                </c:pt>
                <c:pt idx="415">
                  <c:v>0.28126400717167188</c:v>
                </c:pt>
                <c:pt idx="416">
                  <c:v>0.28335432254241055</c:v>
                </c:pt>
                <c:pt idx="417">
                  <c:v>0.28893565844858687</c:v>
                </c:pt>
                <c:pt idx="418">
                  <c:v>0.28985507246376813</c:v>
                </c:pt>
                <c:pt idx="419">
                  <c:v>0.28989772643661244</c:v>
                </c:pt>
                <c:pt idx="420">
                  <c:v>0.29093469720554443</c:v>
                </c:pt>
                <c:pt idx="421">
                  <c:v>0.29082041202591541</c:v>
                </c:pt>
                <c:pt idx="422">
                  <c:v>0.29316520991546063</c:v>
                </c:pt>
                <c:pt idx="423">
                  <c:v>0.29226527354520393</c:v>
                </c:pt>
                <c:pt idx="424">
                  <c:v>0.2916573473495862</c:v>
                </c:pt>
                <c:pt idx="425">
                  <c:v>0.29199549041713641</c:v>
                </c:pt>
                <c:pt idx="426">
                  <c:v>0.29119689389979841</c:v>
                </c:pt>
                <c:pt idx="427">
                  <c:v>0.29931614939505524</c:v>
                </c:pt>
                <c:pt idx="428">
                  <c:v>0.2988411214953271</c:v>
                </c:pt>
                <c:pt idx="429">
                  <c:v>0.30142973553596558</c:v>
                </c:pt>
                <c:pt idx="430">
                  <c:v>0.29713280046931145</c:v>
                </c:pt>
                <c:pt idx="431">
                  <c:v>0.295923651697862</c:v>
                </c:pt>
                <c:pt idx="432">
                  <c:v>0.29783927778599972</c:v>
                </c:pt>
                <c:pt idx="433">
                  <c:v>0.30438311688311687</c:v>
                </c:pt>
                <c:pt idx="434">
                  <c:v>0.30525309005297235</c:v>
                </c:pt>
                <c:pt idx="435">
                  <c:v>0.30365754136063505</c:v>
                </c:pt>
                <c:pt idx="436">
                  <c:v>0.30467482672172247</c:v>
                </c:pt>
                <c:pt idx="437">
                  <c:v>0.30779873297895577</c:v>
                </c:pt>
                <c:pt idx="438">
                  <c:v>0.30695287655391729</c:v>
                </c:pt>
                <c:pt idx="439">
                  <c:v>0.30719143394588339</c:v>
                </c:pt>
                <c:pt idx="440">
                  <c:v>0.30854095126762621</c:v>
                </c:pt>
                <c:pt idx="441">
                  <c:v>0.30541025257808996</c:v>
                </c:pt>
                <c:pt idx="442">
                  <c:v>0.31123595505617974</c:v>
                </c:pt>
                <c:pt idx="443">
                  <c:v>0.30491014361982099</c:v>
                </c:pt>
                <c:pt idx="444">
                  <c:v>0.31151460808488374</c:v>
                </c:pt>
                <c:pt idx="445">
                  <c:v>0.31527544636044558</c:v>
                </c:pt>
                <c:pt idx="446">
                  <c:v>0.30521933544059826</c:v>
                </c:pt>
                <c:pt idx="447">
                  <c:v>0.30265625000000002</c:v>
                </c:pt>
                <c:pt idx="448">
                  <c:v>0.30995475113122173</c:v>
                </c:pt>
                <c:pt idx="449">
                  <c:v>0.30838915956151031</c:v>
                </c:pt>
                <c:pt idx="450">
                  <c:v>0.31522977592100265</c:v>
                </c:pt>
                <c:pt idx="451">
                  <c:v>0.31455906180078697</c:v>
                </c:pt>
                <c:pt idx="452">
                  <c:v>0.31137957911145753</c:v>
                </c:pt>
                <c:pt idx="453">
                  <c:v>0.30943650377909154</c:v>
                </c:pt>
                <c:pt idx="454">
                  <c:v>0.29581031307550643</c:v>
                </c:pt>
                <c:pt idx="455">
                  <c:v>0.28997577225923676</c:v>
                </c:pt>
                <c:pt idx="456">
                  <c:v>0.29438836104513061</c:v>
                </c:pt>
                <c:pt idx="457">
                  <c:v>0.30292918057100482</c:v>
                </c:pt>
                <c:pt idx="458">
                  <c:v>0.30533033033033036</c:v>
                </c:pt>
                <c:pt idx="459">
                  <c:v>0.30546769091730686</c:v>
                </c:pt>
                <c:pt idx="460">
                  <c:v>0.30583225610219755</c:v>
                </c:pt>
                <c:pt idx="461">
                  <c:v>0.30438736076380996</c:v>
                </c:pt>
                <c:pt idx="462">
                  <c:v>0.30341849059366077</c:v>
                </c:pt>
                <c:pt idx="463">
                  <c:v>0.30526700804681783</c:v>
                </c:pt>
                <c:pt idx="464">
                  <c:v>0.31005545826036196</c:v>
                </c:pt>
                <c:pt idx="465">
                  <c:v>0.31346336474541603</c:v>
                </c:pt>
                <c:pt idx="466">
                  <c:v>0.31162383177570091</c:v>
                </c:pt>
                <c:pt idx="467">
                  <c:v>0.31486624762461629</c:v>
                </c:pt>
                <c:pt idx="468">
                  <c:v>0.31377457115512031</c:v>
                </c:pt>
                <c:pt idx="469">
                  <c:v>0.31414497867960589</c:v>
                </c:pt>
                <c:pt idx="470">
                  <c:v>0.31623931623931623</c:v>
                </c:pt>
                <c:pt idx="471">
                  <c:v>0.31573008350259535</c:v>
                </c:pt>
                <c:pt idx="472">
                  <c:v>0.31672170519363557</c:v>
                </c:pt>
                <c:pt idx="473">
                  <c:v>0.32312751187431493</c:v>
                </c:pt>
                <c:pt idx="474">
                  <c:v>0.32105071141919006</c:v>
                </c:pt>
                <c:pt idx="475">
                  <c:v>0.31946851530906994</c:v>
                </c:pt>
                <c:pt idx="476">
                  <c:v>0.32010104655359073</c:v>
                </c:pt>
                <c:pt idx="477">
                  <c:v>0.31897926634768742</c:v>
                </c:pt>
                <c:pt idx="478">
                  <c:v>0.31447865233807726</c:v>
                </c:pt>
                <c:pt idx="479">
                  <c:v>0.30855986119144013</c:v>
                </c:pt>
                <c:pt idx="480">
                  <c:v>0.3144699140401146</c:v>
                </c:pt>
                <c:pt idx="481">
                  <c:v>0.31261190288619922</c:v>
                </c:pt>
                <c:pt idx="482">
                  <c:v>0.30349439171699738</c:v>
                </c:pt>
                <c:pt idx="483">
                  <c:v>0.30601764790973529</c:v>
                </c:pt>
                <c:pt idx="484">
                  <c:v>0.29768990929705214</c:v>
                </c:pt>
                <c:pt idx="485">
                  <c:v>0.29990813370079855</c:v>
                </c:pt>
                <c:pt idx="486">
                  <c:v>0.30817297450827236</c:v>
                </c:pt>
                <c:pt idx="487">
                  <c:v>0.30799014431538191</c:v>
                </c:pt>
                <c:pt idx="488">
                  <c:v>0.3100630733944954</c:v>
                </c:pt>
                <c:pt idx="489">
                  <c:v>0.31618281115263008</c:v>
                </c:pt>
                <c:pt idx="490">
                  <c:v>0.31281497480201587</c:v>
                </c:pt>
                <c:pt idx="491">
                  <c:v>0.31567706108500643</c:v>
                </c:pt>
                <c:pt idx="492">
                  <c:v>0.31741173120728933</c:v>
                </c:pt>
                <c:pt idx="493">
                  <c:v>0.3185337785039426</c:v>
                </c:pt>
                <c:pt idx="494">
                  <c:v>0.31817862906054867</c:v>
                </c:pt>
                <c:pt idx="495">
                  <c:v>0.32181410346277861</c:v>
                </c:pt>
                <c:pt idx="496">
                  <c:v>0.3200978678783642</c:v>
                </c:pt>
                <c:pt idx="497">
                  <c:v>0.32440623017830716</c:v>
                </c:pt>
                <c:pt idx="498">
                  <c:v>0.32030969962004441</c:v>
                </c:pt>
                <c:pt idx="499">
                  <c:v>0.31883019138413016</c:v>
                </c:pt>
                <c:pt idx="500">
                  <c:v>0.31873002034292358</c:v>
                </c:pt>
                <c:pt idx="501">
                  <c:v>0.3149430261070244</c:v>
                </c:pt>
                <c:pt idx="502">
                  <c:v>0.32132089016511123</c:v>
                </c:pt>
                <c:pt idx="503">
                  <c:v>0.31757142857142856</c:v>
                </c:pt>
                <c:pt idx="504">
                  <c:v>0.31713573209832563</c:v>
                </c:pt>
                <c:pt idx="505">
                  <c:v>0.31799856011519079</c:v>
                </c:pt>
                <c:pt idx="506">
                  <c:v>0.32022593960460566</c:v>
                </c:pt>
                <c:pt idx="507">
                  <c:v>0.31901173742935807</c:v>
                </c:pt>
                <c:pt idx="508">
                  <c:v>0.32327035090211675</c:v>
                </c:pt>
                <c:pt idx="509">
                  <c:v>0.32408834103749362</c:v>
                </c:pt>
                <c:pt idx="510">
                  <c:v>0.32820963255745866</c:v>
                </c:pt>
                <c:pt idx="511">
                  <c:v>0.32565837869648379</c:v>
                </c:pt>
                <c:pt idx="512">
                  <c:v>0.32462296550694342</c:v>
                </c:pt>
                <c:pt idx="513">
                  <c:v>0.32324284120490893</c:v>
                </c:pt>
                <c:pt idx="514">
                  <c:v>0.32713918472273223</c:v>
                </c:pt>
                <c:pt idx="515">
                  <c:v>0.32753431696395802</c:v>
                </c:pt>
                <c:pt idx="516">
                  <c:v>0.33001401490005167</c:v>
                </c:pt>
                <c:pt idx="517">
                  <c:v>0.33102420856610798</c:v>
                </c:pt>
                <c:pt idx="518">
                  <c:v>0.33120071417943764</c:v>
                </c:pt>
                <c:pt idx="519">
                  <c:v>0.32998936008511931</c:v>
                </c:pt>
                <c:pt idx="520">
                  <c:v>0.33244579688094339</c:v>
                </c:pt>
                <c:pt idx="521">
                  <c:v>0.32677795563686257</c:v>
                </c:pt>
                <c:pt idx="522">
                  <c:v>0.32622714513314621</c:v>
                </c:pt>
                <c:pt idx="523">
                  <c:v>0.32706854870155189</c:v>
                </c:pt>
                <c:pt idx="524">
                  <c:v>0.32855014506390651</c:v>
                </c:pt>
                <c:pt idx="525">
                  <c:v>0.32606657290201591</c:v>
                </c:pt>
                <c:pt idx="526">
                  <c:v>0.31905281196448049</c:v>
                </c:pt>
                <c:pt idx="527">
                  <c:v>0.31074655254398476</c:v>
                </c:pt>
                <c:pt idx="528">
                  <c:v>0.31177262291188346</c:v>
                </c:pt>
                <c:pt idx="529">
                  <c:v>0.31714925611902095</c:v>
                </c:pt>
                <c:pt idx="530">
                  <c:v>0.30831499528450174</c:v>
                </c:pt>
                <c:pt idx="531">
                  <c:v>0.31492908085583776</c:v>
                </c:pt>
                <c:pt idx="532">
                  <c:v>0.3148443735035914</c:v>
                </c:pt>
                <c:pt idx="533">
                  <c:v>0.3183139534883721</c:v>
                </c:pt>
                <c:pt idx="534">
                  <c:v>0.32480443285528032</c:v>
                </c:pt>
                <c:pt idx="535">
                  <c:v>0.32622530787668402</c:v>
                </c:pt>
                <c:pt idx="536">
                  <c:v>0.31961923201032588</c:v>
                </c:pt>
                <c:pt idx="537">
                  <c:v>0.31845047923322684</c:v>
                </c:pt>
                <c:pt idx="538">
                  <c:v>0.3143356088267979</c:v>
                </c:pt>
                <c:pt idx="539">
                  <c:v>0.32066640222134074</c:v>
                </c:pt>
                <c:pt idx="540">
                  <c:v>0.31754000627549417</c:v>
                </c:pt>
                <c:pt idx="541">
                  <c:v>0.31185144729655928</c:v>
                </c:pt>
                <c:pt idx="542">
                  <c:v>0.31041351286750057</c:v>
                </c:pt>
                <c:pt idx="543">
                  <c:v>0.31096589097864202</c:v>
                </c:pt>
                <c:pt idx="544">
                  <c:v>0.31518925913943707</c:v>
                </c:pt>
                <c:pt idx="545">
                  <c:v>0.31572695597085837</c:v>
                </c:pt>
                <c:pt idx="546">
                  <c:v>0.31650198397261337</c:v>
                </c:pt>
                <c:pt idx="547">
                  <c:v>0.31837893242923598</c:v>
                </c:pt>
                <c:pt idx="548">
                  <c:v>0.314283449587825</c:v>
                </c:pt>
                <c:pt idx="549">
                  <c:v>0.30346427714217139</c:v>
                </c:pt>
                <c:pt idx="550">
                  <c:v>0.29892489872234335</c:v>
                </c:pt>
                <c:pt idx="551">
                  <c:v>0.30055068641898702</c:v>
                </c:pt>
                <c:pt idx="552">
                  <c:v>0.30414927958428473</c:v>
                </c:pt>
                <c:pt idx="553">
                  <c:v>0.29736414933910488</c:v>
                </c:pt>
                <c:pt idx="554">
                  <c:v>0.29469818682579757</c:v>
                </c:pt>
                <c:pt idx="555">
                  <c:v>0.30027058368766918</c:v>
                </c:pt>
                <c:pt idx="556">
                  <c:v>0.30862565139612663</c:v>
                </c:pt>
                <c:pt idx="557">
                  <c:v>0.30569708198239931</c:v>
                </c:pt>
                <c:pt idx="558">
                  <c:v>0.30229699623569184</c:v>
                </c:pt>
                <c:pt idx="559">
                  <c:v>0.30368408754575904</c:v>
                </c:pt>
                <c:pt idx="560">
                  <c:v>0.30514213717615563</c:v>
                </c:pt>
                <c:pt idx="561">
                  <c:v>0.3090609813450384</c:v>
                </c:pt>
                <c:pt idx="562">
                  <c:v>0.31118935837245698</c:v>
                </c:pt>
                <c:pt idx="563">
                  <c:v>0.30659467797917467</c:v>
                </c:pt>
                <c:pt idx="564">
                  <c:v>0.30617225633758466</c:v>
                </c:pt>
                <c:pt idx="565">
                  <c:v>0.3069314702880917</c:v>
                </c:pt>
                <c:pt idx="566">
                  <c:v>0.30677135971390812</c:v>
                </c:pt>
                <c:pt idx="567">
                  <c:v>0.30739688148091254</c:v>
                </c:pt>
                <c:pt idx="568">
                  <c:v>0.30864197530864201</c:v>
                </c:pt>
                <c:pt idx="569">
                  <c:v>0.30275802797093526</c:v>
                </c:pt>
                <c:pt idx="570">
                  <c:v>0.30145448858304658</c:v>
                </c:pt>
                <c:pt idx="571">
                  <c:v>0.29976618560025797</c:v>
                </c:pt>
                <c:pt idx="572">
                  <c:v>0.29914804693779135</c:v>
                </c:pt>
                <c:pt idx="573">
                  <c:v>0.29254271989920466</c:v>
                </c:pt>
                <c:pt idx="574">
                  <c:v>0.29191689660769354</c:v>
                </c:pt>
                <c:pt idx="575">
                  <c:v>0.29324280633688976</c:v>
                </c:pt>
                <c:pt idx="576">
                  <c:v>0.29400047804955776</c:v>
                </c:pt>
                <c:pt idx="577">
                  <c:v>0.30200650329129985</c:v>
                </c:pt>
                <c:pt idx="578">
                  <c:v>0.30393871263219252</c:v>
                </c:pt>
                <c:pt idx="579">
                  <c:v>0.30221130221130221</c:v>
                </c:pt>
                <c:pt idx="580">
                  <c:v>0.31052225366606639</c:v>
                </c:pt>
                <c:pt idx="581">
                  <c:v>0.30149079703506293</c:v>
                </c:pt>
                <c:pt idx="582">
                  <c:v>0.30841121495327101</c:v>
                </c:pt>
                <c:pt idx="583">
                  <c:v>0.31151595086967271</c:v>
                </c:pt>
                <c:pt idx="584">
                  <c:v>0.31134542387178404</c:v>
                </c:pt>
                <c:pt idx="585">
                  <c:v>0.30421256201126712</c:v>
                </c:pt>
                <c:pt idx="586">
                  <c:v>0.29870022352843778</c:v>
                </c:pt>
                <c:pt idx="587">
                  <c:v>0.29160115846090195</c:v>
                </c:pt>
                <c:pt idx="588">
                  <c:v>0.29358951337762618</c:v>
                </c:pt>
                <c:pt idx="589">
                  <c:v>0.28795585826364339</c:v>
                </c:pt>
                <c:pt idx="590">
                  <c:v>0.28304325348957438</c:v>
                </c:pt>
                <c:pt idx="591">
                  <c:v>0.27259722843093431</c:v>
                </c:pt>
                <c:pt idx="592">
                  <c:v>0.27360884538698571</c:v>
                </c:pt>
                <c:pt idx="593">
                  <c:v>0.27406417112299464</c:v>
                </c:pt>
                <c:pt idx="594">
                  <c:v>0.2721183644906528</c:v>
                </c:pt>
                <c:pt idx="595">
                  <c:v>0.28817557173623221</c:v>
                </c:pt>
                <c:pt idx="596">
                  <c:v>0.28996692392502754</c:v>
                </c:pt>
                <c:pt idx="597">
                  <c:v>0.29016949152542371</c:v>
                </c:pt>
                <c:pt idx="598">
                  <c:v>0.28899851998026643</c:v>
                </c:pt>
                <c:pt idx="599">
                  <c:v>0.28482724086129196</c:v>
                </c:pt>
                <c:pt idx="600">
                  <c:v>0.27671628526994002</c:v>
                </c:pt>
                <c:pt idx="601">
                  <c:v>0.26746294123920228</c:v>
                </c:pt>
                <c:pt idx="602">
                  <c:v>0.27625791224117585</c:v>
                </c:pt>
                <c:pt idx="603">
                  <c:v>0.27375771683028033</c:v>
                </c:pt>
                <c:pt idx="604">
                  <c:v>0.27029000625912791</c:v>
                </c:pt>
                <c:pt idx="605">
                  <c:v>0.27018976169461606</c:v>
                </c:pt>
                <c:pt idx="606">
                  <c:v>0.26098811211691569</c:v>
                </c:pt>
                <c:pt idx="607">
                  <c:v>0.2630974264705882</c:v>
                </c:pt>
                <c:pt idx="608">
                  <c:v>0.25253126861226921</c:v>
                </c:pt>
                <c:pt idx="609">
                  <c:v>0.25458617747440271</c:v>
                </c:pt>
                <c:pt idx="610">
                  <c:v>0.26697464546626559</c:v>
                </c:pt>
                <c:pt idx="611">
                  <c:v>0.26614745586708205</c:v>
                </c:pt>
                <c:pt idx="612">
                  <c:v>0.26768563461737066</c:v>
                </c:pt>
                <c:pt idx="613">
                  <c:v>0.26567809700339823</c:v>
                </c:pt>
                <c:pt idx="614">
                  <c:v>0.26899711184145009</c:v>
                </c:pt>
                <c:pt idx="615">
                  <c:v>0.2690508368853311</c:v>
                </c:pt>
                <c:pt idx="616">
                  <c:v>0.26931543033237948</c:v>
                </c:pt>
                <c:pt idx="617">
                  <c:v>0.26496910291924142</c:v>
                </c:pt>
                <c:pt idx="618">
                  <c:v>0.26859548742308109</c:v>
                </c:pt>
                <c:pt idx="619">
                  <c:v>0.26612454049236939</c:v>
                </c:pt>
                <c:pt idx="620">
                  <c:v>0.26066185038452577</c:v>
                </c:pt>
                <c:pt idx="621">
                  <c:v>0.26532850718438084</c:v>
                </c:pt>
                <c:pt idx="622">
                  <c:v>0.26229508196721307</c:v>
                </c:pt>
                <c:pt idx="623">
                  <c:v>0.26032526032526032</c:v>
                </c:pt>
                <c:pt idx="624">
                  <c:v>0.25264124942581534</c:v>
                </c:pt>
                <c:pt idx="625">
                  <c:v>0.25374233128834356</c:v>
                </c:pt>
                <c:pt idx="626">
                  <c:v>0.2634857521537442</c:v>
                </c:pt>
                <c:pt idx="627">
                  <c:v>0.25276659959758552</c:v>
                </c:pt>
                <c:pt idx="628">
                  <c:v>0.25002940138774554</c:v>
                </c:pt>
                <c:pt idx="629">
                  <c:v>0.25729628764884427</c:v>
                </c:pt>
                <c:pt idx="630">
                  <c:v>0.25907609306507812</c:v>
                </c:pt>
                <c:pt idx="631">
                  <c:v>0.25696525696525696</c:v>
                </c:pt>
                <c:pt idx="632">
                  <c:v>0.25806844476921204</c:v>
                </c:pt>
                <c:pt idx="633">
                  <c:v>0.25812126187404716</c:v>
                </c:pt>
                <c:pt idx="634">
                  <c:v>0.25160329821346772</c:v>
                </c:pt>
                <c:pt idx="635">
                  <c:v>0.2524032825322392</c:v>
                </c:pt>
                <c:pt idx="636">
                  <c:v>0.24940293415216647</c:v>
                </c:pt>
                <c:pt idx="637">
                  <c:v>0.25912087912087911</c:v>
                </c:pt>
                <c:pt idx="638">
                  <c:v>0.26067039106145251</c:v>
                </c:pt>
                <c:pt idx="639">
                  <c:v>0.2668960159804683</c:v>
                </c:pt>
                <c:pt idx="640">
                  <c:v>0.26165567432340237</c:v>
                </c:pt>
                <c:pt idx="641">
                  <c:v>0.25957972805933255</c:v>
                </c:pt>
                <c:pt idx="642">
                  <c:v>0.26267806267806271</c:v>
                </c:pt>
                <c:pt idx="643">
                  <c:v>0.26621680452764479</c:v>
                </c:pt>
                <c:pt idx="644">
                  <c:v>0.26904055390702275</c:v>
                </c:pt>
                <c:pt idx="645">
                  <c:v>0.26363534550341583</c:v>
                </c:pt>
                <c:pt idx="646">
                  <c:v>0.25830593037759386</c:v>
                </c:pt>
                <c:pt idx="647">
                  <c:v>0.25212497128417183</c:v>
                </c:pt>
                <c:pt idx="648">
                  <c:v>0.25383008356545961</c:v>
                </c:pt>
                <c:pt idx="649">
                  <c:v>0.2525963535656589</c:v>
                </c:pt>
                <c:pt idx="650">
                  <c:v>0.25424506654428636</c:v>
                </c:pt>
                <c:pt idx="651">
                  <c:v>0.25037395006328389</c:v>
                </c:pt>
                <c:pt idx="652">
                  <c:v>0.2512082724513881</c:v>
                </c:pt>
                <c:pt idx="653">
                  <c:v>0.2519946808510638</c:v>
                </c:pt>
                <c:pt idx="654">
                  <c:v>0.25354991394148024</c:v>
                </c:pt>
                <c:pt idx="655">
                  <c:v>0.25438879913839529</c:v>
                </c:pt>
                <c:pt idx="656">
                  <c:v>0.25837167005456296</c:v>
                </c:pt>
                <c:pt idx="657">
                  <c:v>0.26017425829932722</c:v>
                </c:pt>
                <c:pt idx="658">
                  <c:v>0.26274165202108962</c:v>
                </c:pt>
                <c:pt idx="659">
                  <c:v>0.26198226512515432</c:v>
                </c:pt>
                <c:pt idx="660">
                  <c:v>0.25727429557216791</c:v>
                </c:pt>
                <c:pt idx="661">
                  <c:v>0.25817931351165191</c:v>
                </c:pt>
                <c:pt idx="662">
                  <c:v>0.25637074789617159</c:v>
                </c:pt>
                <c:pt idx="663">
                  <c:v>0.26409952606635068</c:v>
                </c:pt>
                <c:pt idx="664">
                  <c:v>0.26498941923348224</c:v>
                </c:pt>
                <c:pt idx="665">
                  <c:v>0.26399404244756114</c:v>
                </c:pt>
                <c:pt idx="666">
                  <c:v>0.26198691255205236</c:v>
                </c:pt>
                <c:pt idx="667">
                  <c:v>0.26199395770392747</c:v>
                </c:pt>
                <c:pt idx="668">
                  <c:v>0.26482974371315127</c:v>
                </c:pt>
                <c:pt idx="669">
                  <c:v>0.25991873804971316</c:v>
                </c:pt>
                <c:pt idx="670">
                  <c:v>0.25919791789897079</c:v>
                </c:pt>
                <c:pt idx="671">
                  <c:v>0.25780981805698594</c:v>
                </c:pt>
                <c:pt idx="672">
                  <c:v>0.25925487876995862</c:v>
                </c:pt>
                <c:pt idx="673">
                  <c:v>0.25425570445490764</c:v>
                </c:pt>
                <c:pt idx="674">
                  <c:v>0.2513925890046016</c:v>
                </c:pt>
                <c:pt idx="675">
                  <c:v>0.25340339144972535</c:v>
                </c:pt>
                <c:pt idx="676">
                  <c:v>0.2570502820112805</c:v>
                </c:pt>
                <c:pt idx="677">
                  <c:v>0.26002128414331321</c:v>
                </c:pt>
                <c:pt idx="678">
                  <c:v>0.26040469073350192</c:v>
                </c:pt>
                <c:pt idx="679">
                  <c:v>0.25912743972445468</c:v>
                </c:pt>
                <c:pt idx="680">
                  <c:v>0.25941523282396822</c:v>
                </c:pt>
                <c:pt idx="681">
                  <c:v>0.25789473684210529</c:v>
                </c:pt>
                <c:pt idx="682">
                  <c:v>0.26141525221133161</c:v>
                </c:pt>
                <c:pt idx="683">
                  <c:v>0.26087481875302077</c:v>
                </c:pt>
                <c:pt idx="684">
                  <c:v>0.26066649835900024</c:v>
                </c:pt>
                <c:pt idx="685">
                  <c:v>0.25977476907503483</c:v>
                </c:pt>
                <c:pt idx="686">
                  <c:v>0.25991302123305193</c:v>
                </c:pt>
                <c:pt idx="687">
                  <c:v>0.26453112890725911</c:v>
                </c:pt>
                <c:pt idx="688">
                  <c:v>0.25746818486269252</c:v>
                </c:pt>
                <c:pt idx="689">
                  <c:v>0.25619514713474445</c:v>
                </c:pt>
                <c:pt idx="690">
                  <c:v>0.2544555743462989</c:v>
                </c:pt>
                <c:pt idx="691">
                  <c:v>0.25879396984924624</c:v>
                </c:pt>
                <c:pt idx="692">
                  <c:v>0.26200459894494793</c:v>
                </c:pt>
                <c:pt idx="693">
                  <c:v>0.25609065155807365</c:v>
                </c:pt>
                <c:pt idx="694">
                  <c:v>0.2590266875981162</c:v>
                </c:pt>
                <c:pt idx="695">
                  <c:v>0.26181514010874113</c:v>
                </c:pt>
                <c:pt idx="696">
                  <c:v>0.26409883720930238</c:v>
                </c:pt>
                <c:pt idx="697">
                  <c:v>0.26697620429483454</c:v>
                </c:pt>
                <c:pt idx="698">
                  <c:v>0.26692115695198942</c:v>
                </c:pt>
                <c:pt idx="699">
                  <c:v>0.26589995843148123</c:v>
                </c:pt>
                <c:pt idx="700">
                  <c:v>0.27216409691629956</c:v>
                </c:pt>
                <c:pt idx="701">
                  <c:v>0.26834437086092716</c:v>
                </c:pt>
                <c:pt idx="702">
                  <c:v>0.26744644499934289</c:v>
                </c:pt>
                <c:pt idx="703">
                  <c:v>0.27247561297126288</c:v>
                </c:pt>
                <c:pt idx="704">
                  <c:v>0.26669224865694552</c:v>
                </c:pt>
                <c:pt idx="705">
                  <c:v>0.26848492430877013</c:v>
                </c:pt>
                <c:pt idx="706">
                  <c:v>0.27438560932353689</c:v>
                </c:pt>
                <c:pt idx="707">
                  <c:v>0.2757137270238561</c:v>
                </c:pt>
                <c:pt idx="708">
                  <c:v>0.27243979567015325</c:v>
                </c:pt>
                <c:pt idx="709">
                  <c:v>0.27692307692307694</c:v>
                </c:pt>
                <c:pt idx="710">
                  <c:v>0.27636586863106199</c:v>
                </c:pt>
                <c:pt idx="711">
                  <c:v>0.28167488870172064</c:v>
                </c:pt>
                <c:pt idx="712">
                  <c:v>0.28060286729567452</c:v>
                </c:pt>
                <c:pt idx="713">
                  <c:v>0.2806193679400939</c:v>
                </c:pt>
                <c:pt idx="714">
                  <c:v>0.27930080482897385</c:v>
                </c:pt>
                <c:pt idx="715">
                  <c:v>0.2795460152973106</c:v>
                </c:pt>
                <c:pt idx="716">
                  <c:v>0.28179311998082224</c:v>
                </c:pt>
                <c:pt idx="717">
                  <c:v>0.28257773558034649</c:v>
                </c:pt>
                <c:pt idx="718">
                  <c:v>0.27978468899521536</c:v>
                </c:pt>
                <c:pt idx="719">
                  <c:v>0.27666870789957132</c:v>
                </c:pt>
                <c:pt idx="720">
                  <c:v>0.27686901732703262</c:v>
                </c:pt>
                <c:pt idx="721">
                  <c:v>0.27782309754107914</c:v>
                </c:pt>
                <c:pt idx="722">
                  <c:v>0.28137015029709889</c:v>
                </c:pt>
                <c:pt idx="723">
                  <c:v>0.28097213989330172</c:v>
                </c:pt>
                <c:pt idx="724">
                  <c:v>0.28457478005865106</c:v>
                </c:pt>
                <c:pt idx="725">
                  <c:v>0.28057803468208092</c:v>
                </c:pt>
                <c:pt idx="726">
                  <c:v>0.28077629765732659</c:v>
                </c:pt>
                <c:pt idx="727">
                  <c:v>0.27951576171640896</c:v>
                </c:pt>
                <c:pt idx="728">
                  <c:v>0.27968492828591579</c:v>
                </c:pt>
                <c:pt idx="729">
                  <c:v>0.28270641116631179</c:v>
                </c:pt>
                <c:pt idx="730">
                  <c:v>0.28066065362539533</c:v>
                </c:pt>
                <c:pt idx="731">
                  <c:v>0.28963766443572586</c:v>
                </c:pt>
                <c:pt idx="732">
                  <c:v>0.28599720410065238</c:v>
                </c:pt>
                <c:pt idx="733">
                  <c:v>0.2853803903237116</c:v>
                </c:pt>
                <c:pt idx="734">
                  <c:v>0.28573063279551436</c:v>
                </c:pt>
                <c:pt idx="735">
                  <c:v>0.29363989933653628</c:v>
                </c:pt>
                <c:pt idx="736">
                  <c:v>0.29275230401638414</c:v>
                </c:pt>
                <c:pt idx="737">
                  <c:v>0.29907570422535212</c:v>
                </c:pt>
                <c:pt idx="738">
                  <c:v>0.29833278127415258</c:v>
                </c:pt>
                <c:pt idx="739">
                  <c:v>0.29444323855003257</c:v>
                </c:pt>
                <c:pt idx="740">
                  <c:v>0.28879594981289897</c:v>
                </c:pt>
                <c:pt idx="741">
                  <c:v>0.28823402882340288</c:v>
                </c:pt>
                <c:pt idx="742">
                  <c:v>0.28945637878123631</c:v>
                </c:pt>
                <c:pt idx="743">
                  <c:v>0.29317357370561725</c:v>
                </c:pt>
                <c:pt idx="744">
                  <c:v>0.28777627424447449</c:v>
                </c:pt>
                <c:pt idx="745">
                  <c:v>0.28779069767441862</c:v>
                </c:pt>
                <c:pt idx="746">
                  <c:v>0.29117348664186676</c:v>
                </c:pt>
                <c:pt idx="747">
                  <c:v>0.29124191603639155</c:v>
                </c:pt>
                <c:pt idx="748">
                  <c:v>0.2949956101843722</c:v>
                </c:pt>
                <c:pt idx="749">
                  <c:v>0.29830957905203842</c:v>
                </c:pt>
                <c:pt idx="750">
                  <c:v>0.29593094944512949</c:v>
                </c:pt>
                <c:pt idx="751">
                  <c:v>0.29543922713996856</c:v>
                </c:pt>
                <c:pt idx="752">
                  <c:v>0.29496166484118291</c:v>
                </c:pt>
                <c:pt idx="753">
                  <c:v>0.28905988624958179</c:v>
                </c:pt>
                <c:pt idx="754">
                  <c:v>0.29014518257809063</c:v>
                </c:pt>
                <c:pt idx="755">
                  <c:v>0.29363449691991789</c:v>
                </c:pt>
                <c:pt idx="756">
                  <c:v>0.29545214730399916</c:v>
                </c:pt>
                <c:pt idx="757">
                  <c:v>0.29815498154981551</c:v>
                </c:pt>
                <c:pt idx="758">
                  <c:v>0.2916177255739455</c:v>
                </c:pt>
                <c:pt idx="759">
                  <c:v>0.29556754469480589</c:v>
                </c:pt>
                <c:pt idx="760">
                  <c:v>0.29127445795875201</c:v>
                </c:pt>
                <c:pt idx="761">
                  <c:v>0.29099405267629569</c:v>
                </c:pt>
                <c:pt idx="762">
                  <c:v>0.29469568892645814</c:v>
                </c:pt>
                <c:pt idx="763">
                  <c:v>0.29576271186440678</c:v>
                </c:pt>
                <c:pt idx="764">
                  <c:v>0.29856570343809324</c:v>
                </c:pt>
                <c:pt idx="765">
                  <c:v>0.29469920067311739</c:v>
                </c:pt>
                <c:pt idx="766">
                  <c:v>0.29149623250807316</c:v>
                </c:pt>
                <c:pt idx="767">
                  <c:v>0.28753819292885202</c:v>
                </c:pt>
                <c:pt idx="768">
                  <c:v>0.28454396504642271</c:v>
                </c:pt>
                <c:pt idx="769">
                  <c:v>0.28486228583821299</c:v>
                </c:pt>
                <c:pt idx="770">
                  <c:v>0.28324641460234679</c:v>
                </c:pt>
                <c:pt idx="771">
                  <c:v>0.27721774193548387</c:v>
                </c:pt>
                <c:pt idx="772">
                  <c:v>0.28058198097369896</c:v>
                </c:pt>
                <c:pt idx="773">
                  <c:v>0.28095872170439412</c:v>
                </c:pt>
                <c:pt idx="774">
                  <c:v>0.28084274543874893</c:v>
                </c:pt>
                <c:pt idx="775">
                  <c:v>0.28114111498257838</c:v>
                </c:pt>
                <c:pt idx="776">
                  <c:v>0.28101402373247031</c:v>
                </c:pt>
                <c:pt idx="777">
                  <c:v>0.2805872756933116</c:v>
                </c:pt>
                <c:pt idx="778">
                  <c:v>0.28008231344091844</c:v>
                </c:pt>
                <c:pt idx="779">
                  <c:v>0.28003563077608284</c:v>
                </c:pt>
                <c:pt idx="780">
                  <c:v>0.27783964365256125</c:v>
                </c:pt>
                <c:pt idx="781">
                  <c:v>0.27526686350215762</c:v>
                </c:pt>
                <c:pt idx="782">
                  <c:v>0.27568181818181819</c:v>
                </c:pt>
                <c:pt idx="783">
                  <c:v>0.27730520585233071</c:v>
                </c:pt>
                <c:pt idx="784">
                  <c:v>0.27637562528422011</c:v>
                </c:pt>
                <c:pt idx="785">
                  <c:v>0.2780244173140955</c:v>
                </c:pt>
                <c:pt idx="786">
                  <c:v>0.27855645072287827</c:v>
                </c:pt>
                <c:pt idx="787">
                  <c:v>0.28125670169418826</c:v>
                </c:pt>
                <c:pt idx="788">
                  <c:v>0.28439480184727745</c:v>
                </c:pt>
                <c:pt idx="789">
                  <c:v>0.28269414639328588</c:v>
                </c:pt>
                <c:pt idx="790">
                  <c:v>0.2857142857142857</c:v>
                </c:pt>
                <c:pt idx="791">
                  <c:v>0.28774720100449935</c:v>
                </c:pt>
                <c:pt idx="792">
                  <c:v>0.28864468864468862</c:v>
                </c:pt>
                <c:pt idx="793">
                  <c:v>0.29203358591030104</c:v>
                </c:pt>
                <c:pt idx="794">
                  <c:v>0.29318784417703447</c:v>
                </c:pt>
                <c:pt idx="795">
                  <c:v>0.29293340111845451</c:v>
                </c:pt>
                <c:pt idx="796">
                  <c:v>0.29185820819286956</c:v>
                </c:pt>
                <c:pt idx="797">
                  <c:v>0.28643113159242189</c:v>
                </c:pt>
                <c:pt idx="798">
                  <c:v>0.29208472686733555</c:v>
                </c:pt>
                <c:pt idx="799">
                  <c:v>0.29470701346017608</c:v>
                </c:pt>
                <c:pt idx="800">
                  <c:v>0.30017921146953402</c:v>
                </c:pt>
                <c:pt idx="801">
                  <c:v>0.29831181727904665</c:v>
                </c:pt>
                <c:pt idx="802">
                  <c:v>0.3015635892839359</c:v>
                </c:pt>
                <c:pt idx="803">
                  <c:v>0.30063069376313944</c:v>
                </c:pt>
                <c:pt idx="804">
                  <c:v>0.29851778656126482</c:v>
                </c:pt>
                <c:pt idx="805">
                  <c:v>0.29517774037033367</c:v>
                </c:pt>
                <c:pt idx="806">
                  <c:v>0.29820515391557201</c:v>
                </c:pt>
                <c:pt idx="807">
                  <c:v>0.29771825396825397</c:v>
                </c:pt>
                <c:pt idx="808">
                  <c:v>0.30087624298513344</c:v>
                </c:pt>
                <c:pt idx="809">
                  <c:v>0.29556503621391006</c:v>
                </c:pt>
                <c:pt idx="810">
                  <c:v>0.29152680297019629</c:v>
                </c:pt>
                <c:pt idx="811">
                  <c:v>0.29357150065596932</c:v>
                </c:pt>
                <c:pt idx="812">
                  <c:v>0.29481792717086835</c:v>
                </c:pt>
                <c:pt idx="813">
                  <c:v>0.29240518863253789</c:v>
                </c:pt>
                <c:pt idx="814">
                  <c:v>0.29435757987763428</c:v>
                </c:pt>
                <c:pt idx="815">
                  <c:v>0.2920551670551671</c:v>
                </c:pt>
                <c:pt idx="816">
                  <c:v>0.29003489724699499</c:v>
                </c:pt>
                <c:pt idx="817">
                  <c:v>0.28894058350295626</c:v>
                </c:pt>
                <c:pt idx="818">
                  <c:v>0.29032882011605415</c:v>
                </c:pt>
                <c:pt idx="819">
                  <c:v>0.2922228670922809</c:v>
                </c:pt>
                <c:pt idx="820">
                  <c:v>0.29094280694905328</c:v>
                </c:pt>
                <c:pt idx="821">
                  <c:v>0.28872255489021953</c:v>
                </c:pt>
                <c:pt idx="822">
                  <c:v>0.29252654778601483</c:v>
                </c:pt>
                <c:pt idx="823">
                  <c:v>0.29428713363139591</c:v>
                </c:pt>
                <c:pt idx="824">
                  <c:v>0.29423868312757201</c:v>
                </c:pt>
                <c:pt idx="825">
                  <c:v>0.29570623664270451</c:v>
                </c:pt>
                <c:pt idx="826">
                  <c:v>0.29480381760339341</c:v>
                </c:pt>
                <c:pt idx="827">
                  <c:v>0.2934440309189808</c:v>
                </c:pt>
                <c:pt idx="828">
                  <c:v>0.29388183640355064</c:v>
                </c:pt>
                <c:pt idx="829">
                  <c:v>0.29616261398176291</c:v>
                </c:pt>
                <c:pt idx="830">
                  <c:v>0.3014566780174045</c:v>
                </c:pt>
                <c:pt idx="831">
                  <c:v>0.30106224375698848</c:v>
                </c:pt>
                <c:pt idx="832">
                  <c:v>0.30011198208286671</c:v>
                </c:pt>
                <c:pt idx="833">
                  <c:v>0.29994377811094453</c:v>
                </c:pt>
                <c:pt idx="834">
                  <c:v>0.29769844997651479</c:v>
                </c:pt>
                <c:pt idx="835">
                  <c:v>0.29924348557018776</c:v>
                </c:pt>
                <c:pt idx="836">
                  <c:v>0.29694857788660761</c:v>
                </c:pt>
                <c:pt idx="837">
                  <c:v>0.2936863155889915</c:v>
                </c:pt>
                <c:pt idx="838">
                  <c:v>0.29238870272857825</c:v>
                </c:pt>
                <c:pt idx="839">
                  <c:v>0.29270127915726113</c:v>
                </c:pt>
                <c:pt idx="840">
                  <c:v>0.29386792452830185</c:v>
                </c:pt>
                <c:pt idx="841">
                  <c:v>0.29302017236480726</c:v>
                </c:pt>
                <c:pt idx="842">
                  <c:v>0.28864077669902916</c:v>
                </c:pt>
                <c:pt idx="843">
                  <c:v>0.28890623475461019</c:v>
                </c:pt>
                <c:pt idx="844">
                  <c:v>0.28946356469909634</c:v>
                </c:pt>
                <c:pt idx="845">
                  <c:v>0.29134679177329159</c:v>
                </c:pt>
                <c:pt idx="846">
                  <c:v>0.29064272211720227</c:v>
                </c:pt>
                <c:pt idx="847">
                  <c:v>0.2951880686614764</c:v>
                </c:pt>
                <c:pt idx="848">
                  <c:v>0.29367891105724409</c:v>
                </c:pt>
                <c:pt idx="849">
                  <c:v>0.29327637444279342</c:v>
                </c:pt>
                <c:pt idx="850">
                  <c:v>0.29545877535827286</c:v>
                </c:pt>
                <c:pt idx="851">
                  <c:v>0.296679169334919</c:v>
                </c:pt>
                <c:pt idx="852">
                  <c:v>0.29614438063986875</c:v>
                </c:pt>
                <c:pt idx="853">
                  <c:v>0.29424189549086233</c:v>
                </c:pt>
                <c:pt idx="854">
                  <c:v>0.2962929228527188</c:v>
                </c:pt>
                <c:pt idx="855">
                  <c:v>0.29475322772639867</c:v>
                </c:pt>
                <c:pt idx="856">
                  <c:v>0.29391111521759217</c:v>
                </c:pt>
                <c:pt idx="857">
                  <c:v>0.29442970822281167</c:v>
                </c:pt>
                <c:pt idx="858">
                  <c:v>0.29191339748334566</c:v>
                </c:pt>
                <c:pt idx="859">
                  <c:v>0.28753156860911044</c:v>
                </c:pt>
                <c:pt idx="860">
                  <c:v>0.28650629580905845</c:v>
                </c:pt>
                <c:pt idx="861">
                  <c:v>0.28301886792452829</c:v>
                </c:pt>
                <c:pt idx="862">
                  <c:v>0.28532583216127516</c:v>
                </c:pt>
                <c:pt idx="863">
                  <c:v>0.28331402085747392</c:v>
                </c:pt>
                <c:pt idx="864">
                  <c:v>0.28374233128834359</c:v>
                </c:pt>
                <c:pt idx="865">
                  <c:v>0.2857142857142857</c:v>
                </c:pt>
                <c:pt idx="866">
                  <c:v>0.28497903164315669</c:v>
                </c:pt>
                <c:pt idx="867">
                  <c:v>0.28479176415535801</c:v>
                </c:pt>
                <c:pt idx="868">
                  <c:v>0.28647437692523103</c:v>
                </c:pt>
                <c:pt idx="869">
                  <c:v>0.28922150223601356</c:v>
                </c:pt>
                <c:pt idx="870">
                  <c:v>0.28953371657997989</c:v>
                </c:pt>
                <c:pt idx="871">
                  <c:v>0.29087607807535176</c:v>
                </c:pt>
                <c:pt idx="872">
                  <c:v>0.2924883059708337</c:v>
                </c:pt>
                <c:pt idx="873">
                  <c:v>0.29200875752599886</c:v>
                </c:pt>
                <c:pt idx="874">
                  <c:v>0.29376854599406532</c:v>
                </c:pt>
                <c:pt idx="875">
                  <c:v>0.29683851266391231</c:v>
                </c:pt>
                <c:pt idx="876">
                  <c:v>0.29702525388694168</c:v>
                </c:pt>
                <c:pt idx="877">
                  <c:v>0.29639409943543982</c:v>
                </c:pt>
                <c:pt idx="878">
                  <c:v>0.29644521611989394</c:v>
                </c:pt>
                <c:pt idx="879">
                  <c:v>0.29570474643566147</c:v>
                </c:pt>
                <c:pt idx="880">
                  <c:v>0.29489143166050996</c:v>
                </c:pt>
                <c:pt idx="881">
                  <c:v>0.29861734602262524</c:v>
                </c:pt>
                <c:pt idx="882">
                  <c:v>0.29524504882723374</c:v>
                </c:pt>
                <c:pt idx="883">
                  <c:v>0.29561579043114428</c:v>
                </c:pt>
                <c:pt idx="884">
                  <c:v>0.29766397124887695</c:v>
                </c:pt>
                <c:pt idx="885">
                  <c:v>0.30067415730337083</c:v>
                </c:pt>
                <c:pt idx="886">
                  <c:v>0.29815183910128645</c:v>
                </c:pt>
                <c:pt idx="887">
                  <c:v>0.29321682731285464</c:v>
                </c:pt>
                <c:pt idx="888">
                  <c:v>0.29402742692168893</c:v>
                </c:pt>
                <c:pt idx="889">
                  <c:v>0.29258279354073535</c:v>
                </c:pt>
                <c:pt idx="890">
                  <c:v>0.29512815851663332</c:v>
                </c:pt>
                <c:pt idx="891">
                  <c:v>0.29238973246565436</c:v>
                </c:pt>
                <c:pt idx="892">
                  <c:v>0.29196291962919629</c:v>
                </c:pt>
                <c:pt idx="893">
                  <c:v>0.29418074550817908</c:v>
                </c:pt>
                <c:pt idx="894">
                  <c:v>0.29268073641670411</c:v>
                </c:pt>
                <c:pt idx="895">
                  <c:v>0.29519368723098999</c:v>
                </c:pt>
                <c:pt idx="896">
                  <c:v>0.29215828644037029</c:v>
                </c:pt>
                <c:pt idx="897">
                  <c:v>0.29026404137555578</c:v>
                </c:pt>
                <c:pt idx="898">
                  <c:v>0.29156561573699813</c:v>
                </c:pt>
                <c:pt idx="899">
                  <c:v>0.29222232166830753</c:v>
                </c:pt>
                <c:pt idx="900">
                  <c:v>0.296114336757481</c:v>
                </c:pt>
                <c:pt idx="901">
                  <c:v>0.2970305832147937</c:v>
                </c:pt>
                <c:pt idx="902">
                  <c:v>0.29666430092264018</c:v>
                </c:pt>
                <c:pt idx="903">
                  <c:v>0.29753020611229569</c:v>
                </c:pt>
                <c:pt idx="904">
                  <c:v>0.29728048346960545</c:v>
                </c:pt>
                <c:pt idx="905">
                  <c:v>0.29603374012921752</c:v>
                </c:pt>
                <c:pt idx="906">
                  <c:v>0.3001852995676344</c:v>
                </c:pt>
                <c:pt idx="907">
                  <c:v>0.30036082020593158</c:v>
                </c:pt>
                <c:pt idx="908">
                  <c:v>0.30525019787177909</c:v>
                </c:pt>
                <c:pt idx="909">
                  <c:v>0.30160259217094315</c:v>
                </c:pt>
                <c:pt idx="910">
                  <c:v>0.30479183032207385</c:v>
                </c:pt>
                <c:pt idx="911">
                  <c:v>0.30271071210668521</c:v>
                </c:pt>
                <c:pt idx="912">
                  <c:v>0.29975365124054199</c:v>
                </c:pt>
                <c:pt idx="913">
                  <c:v>0.30073285639504449</c:v>
                </c:pt>
                <c:pt idx="914">
                  <c:v>0.29626729313495165</c:v>
                </c:pt>
                <c:pt idx="915">
                  <c:v>0.2974304822245688</c:v>
                </c:pt>
                <c:pt idx="916">
                  <c:v>0.29845298105336349</c:v>
                </c:pt>
                <c:pt idx="917">
                  <c:v>0.29616296426376326</c:v>
                </c:pt>
                <c:pt idx="918">
                  <c:v>0.28889883616830797</c:v>
                </c:pt>
                <c:pt idx="919">
                  <c:v>0.28962549217104661</c:v>
                </c:pt>
                <c:pt idx="920">
                  <c:v>0.29069873371595156</c:v>
                </c:pt>
                <c:pt idx="921">
                  <c:v>0.28780532430701672</c:v>
                </c:pt>
                <c:pt idx="922">
                  <c:v>0.28398433943367024</c:v>
                </c:pt>
                <c:pt idx="923">
                  <c:v>0.28212213318596296</c:v>
                </c:pt>
                <c:pt idx="924">
                  <c:v>0.28065927926250117</c:v>
                </c:pt>
                <c:pt idx="925">
                  <c:v>0.28736475334678158</c:v>
                </c:pt>
                <c:pt idx="926">
                  <c:v>0.28483420909585072</c:v>
                </c:pt>
                <c:pt idx="927">
                  <c:v>0.28298279158699807</c:v>
                </c:pt>
                <c:pt idx="928">
                  <c:v>0.28109733183013907</c:v>
                </c:pt>
                <c:pt idx="929">
                  <c:v>0.28576786049128072</c:v>
                </c:pt>
                <c:pt idx="930">
                  <c:v>0.2832184342241949</c:v>
                </c:pt>
                <c:pt idx="931">
                  <c:v>0.2865137101287073</c:v>
                </c:pt>
                <c:pt idx="932">
                  <c:v>0.28511354079058032</c:v>
                </c:pt>
                <c:pt idx="933">
                  <c:v>0.28696938869878852</c:v>
                </c:pt>
                <c:pt idx="934">
                  <c:v>0.28665309144761197</c:v>
                </c:pt>
                <c:pt idx="935">
                  <c:v>0.28932021140878439</c:v>
                </c:pt>
                <c:pt idx="936">
                  <c:v>0.28813713041900962</c:v>
                </c:pt>
                <c:pt idx="937">
                  <c:v>0.28951402037688218</c:v>
                </c:pt>
                <c:pt idx="938">
                  <c:v>0.29053446104012953</c:v>
                </c:pt>
                <c:pt idx="939">
                  <c:v>0.28922274199352282</c:v>
                </c:pt>
                <c:pt idx="940">
                  <c:v>0.28813404972224754</c:v>
                </c:pt>
                <c:pt idx="941">
                  <c:v>0.28478613968597727</c:v>
                </c:pt>
                <c:pt idx="942">
                  <c:v>0.28453962230053309</c:v>
                </c:pt>
                <c:pt idx="943">
                  <c:v>0.28445006321112515</c:v>
                </c:pt>
                <c:pt idx="944">
                  <c:v>0.28581642684779696</c:v>
                </c:pt>
                <c:pt idx="945">
                  <c:v>0.28743315508021389</c:v>
                </c:pt>
                <c:pt idx="946">
                  <c:v>0.28967052537845062</c:v>
                </c:pt>
                <c:pt idx="947">
                  <c:v>0.29074928977272729</c:v>
                </c:pt>
                <c:pt idx="948">
                  <c:v>0.29032822757111598</c:v>
                </c:pt>
                <c:pt idx="949">
                  <c:v>0.29027741314430738</c:v>
                </c:pt>
                <c:pt idx="950">
                  <c:v>0.28796085968897434</c:v>
                </c:pt>
                <c:pt idx="951">
                  <c:v>0.28677046185961552</c:v>
                </c:pt>
                <c:pt idx="952">
                  <c:v>0.28722390645300994</c:v>
                </c:pt>
                <c:pt idx="953">
                  <c:v>0.2883249610254634</c:v>
                </c:pt>
                <c:pt idx="954">
                  <c:v>0.28816347735734699</c:v>
                </c:pt>
                <c:pt idx="955">
                  <c:v>0.29009535263293534</c:v>
                </c:pt>
                <c:pt idx="956">
                  <c:v>0.2900085397096499</c:v>
                </c:pt>
                <c:pt idx="957">
                  <c:v>0.28810663021189337</c:v>
                </c:pt>
                <c:pt idx="958">
                  <c:v>0.28697076830214713</c:v>
                </c:pt>
                <c:pt idx="959">
                  <c:v>0.28964748263144352</c:v>
                </c:pt>
                <c:pt idx="960">
                  <c:v>0.2913721148113449</c:v>
                </c:pt>
                <c:pt idx="961">
                  <c:v>0.2919376925710373</c:v>
                </c:pt>
                <c:pt idx="962">
                  <c:v>0.28658379768538361</c:v>
                </c:pt>
                <c:pt idx="963">
                  <c:v>0.28890032595642479</c:v>
                </c:pt>
                <c:pt idx="964">
                  <c:v>0.29014660756904193</c:v>
                </c:pt>
                <c:pt idx="965">
                  <c:v>0.29037478705281095</c:v>
                </c:pt>
                <c:pt idx="966">
                  <c:v>0.28991452991452993</c:v>
                </c:pt>
                <c:pt idx="967">
                  <c:v>0.29295415959252968</c:v>
                </c:pt>
                <c:pt idx="968">
                  <c:v>0.29412260020208825</c:v>
                </c:pt>
                <c:pt idx="969">
                  <c:v>0.293934811827957</c:v>
                </c:pt>
                <c:pt idx="970">
                  <c:v>0.29376478540047318</c:v>
                </c:pt>
                <c:pt idx="971">
                  <c:v>0.29342426538688221</c:v>
                </c:pt>
                <c:pt idx="972">
                  <c:v>0.29201171058134667</c:v>
                </c:pt>
                <c:pt idx="973">
                  <c:v>0.29062969767830299</c:v>
                </c:pt>
                <c:pt idx="974">
                  <c:v>0.28932654594008178</c:v>
                </c:pt>
                <c:pt idx="975">
                  <c:v>0.28822510108094729</c:v>
                </c:pt>
                <c:pt idx="976">
                  <c:v>0.28798746805177672</c:v>
                </c:pt>
                <c:pt idx="977">
                  <c:v>0.28761729222520105</c:v>
                </c:pt>
                <c:pt idx="978">
                  <c:v>0.28662048243051502</c:v>
                </c:pt>
                <c:pt idx="979">
                  <c:v>0.28499338186631373</c:v>
                </c:pt>
                <c:pt idx="980">
                  <c:v>0.28476711420520473</c:v>
                </c:pt>
                <c:pt idx="981">
                  <c:v>0.28672946620393325</c:v>
                </c:pt>
                <c:pt idx="982">
                  <c:v>0.28741482636893523</c:v>
                </c:pt>
                <c:pt idx="983">
                  <c:v>0.28974042027194064</c:v>
                </c:pt>
                <c:pt idx="984">
                  <c:v>0.2859554355165429</c:v>
                </c:pt>
                <c:pt idx="985">
                  <c:v>0.28723404255319152</c:v>
                </c:pt>
                <c:pt idx="986">
                  <c:v>0.28628164818798613</c:v>
                </c:pt>
                <c:pt idx="987">
                  <c:v>0.28608702971130379</c:v>
                </c:pt>
                <c:pt idx="988">
                  <c:v>0.28226007478188619</c:v>
                </c:pt>
                <c:pt idx="989">
                  <c:v>0.27901633764465622</c:v>
                </c:pt>
                <c:pt idx="990">
                  <c:v>0.2786337955829481</c:v>
                </c:pt>
                <c:pt idx="991">
                  <c:v>0.27873207012573048</c:v>
                </c:pt>
                <c:pt idx="992">
                  <c:v>0.27979507460003594</c:v>
                </c:pt>
                <c:pt idx="993">
                  <c:v>0.28073347107438018</c:v>
                </c:pt>
                <c:pt idx="994">
                  <c:v>0.27799361132694467</c:v>
                </c:pt>
                <c:pt idx="995">
                  <c:v>0.27986377181779476</c:v>
                </c:pt>
                <c:pt idx="996">
                  <c:v>0.27916199672385555</c:v>
                </c:pt>
                <c:pt idx="997">
                  <c:v>0.27737290367898848</c:v>
                </c:pt>
                <c:pt idx="998">
                  <c:v>0.27722685388328211</c:v>
                </c:pt>
                <c:pt idx="999">
                  <c:v>0.2762455516014235</c:v>
                </c:pt>
                <c:pt idx="1000">
                  <c:v>0.27782748747315678</c:v>
                </c:pt>
                <c:pt idx="1001">
                  <c:v>0.2756183745583039</c:v>
                </c:pt>
                <c:pt idx="1002">
                  <c:v>0.27831744868035191</c:v>
                </c:pt>
                <c:pt idx="1003">
                  <c:v>0.27713304242874387</c:v>
                </c:pt>
                <c:pt idx="1004">
                  <c:v>0.28148766462622893</c:v>
                </c:pt>
                <c:pt idx="1005">
                  <c:v>0.28095549127554353</c:v>
                </c:pt>
                <c:pt idx="1006">
                  <c:v>0.2825929938605995</c:v>
                </c:pt>
                <c:pt idx="1007">
                  <c:v>0.28115570997531314</c:v>
                </c:pt>
                <c:pt idx="1008">
                  <c:v>0.27675997396075513</c:v>
                </c:pt>
                <c:pt idx="1009">
                  <c:v>0.27807486631016043</c:v>
                </c:pt>
                <c:pt idx="1010">
                  <c:v>0.27377833980670219</c:v>
                </c:pt>
                <c:pt idx="1011">
                  <c:v>0.27251451039131253</c:v>
                </c:pt>
                <c:pt idx="1012">
                  <c:v>0.27102094985306663</c:v>
                </c:pt>
                <c:pt idx="1013">
                  <c:v>0.27424498217970361</c:v>
                </c:pt>
                <c:pt idx="1014">
                  <c:v>0.2760961810466761</c:v>
                </c:pt>
                <c:pt idx="1015">
                  <c:v>0.27787448465414566</c:v>
                </c:pt>
                <c:pt idx="1016">
                  <c:v>0.27963165572574761</c:v>
                </c:pt>
                <c:pt idx="1017">
                  <c:v>0.27732627157337231</c:v>
                </c:pt>
                <c:pt idx="1018">
                  <c:v>0.27785714285714286</c:v>
                </c:pt>
                <c:pt idx="1019">
                  <c:v>0.27759914255091106</c:v>
                </c:pt>
                <c:pt idx="1020">
                  <c:v>0.27563759586231495</c:v>
                </c:pt>
                <c:pt idx="1021">
                  <c:v>0.27700707061666519</c:v>
                </c:pt>
                <c:pt idx="1022">
                  <c:v>0.27950812314872991</c:v>
                </c:pt>
                <c:pt idx="1023">
                  <c:v>0.2771744090535731</c:v>
                </c:pt>
                <c:pt idx="1024">
                  <c:v>0.27858646891879518</c:v>
                </c:pt>
                <c:pt idx="1025">
                  <c:v>0.27611245578104637</c:v>
                </c:pt>
                <c:pt idx="1026">
                  <c:v>0.27903958468526929</c:v>
                </c:pt>
                <c:pt idx="1027">
                  <c:v>0.27675997396075513</c:v>
                </c:pt>
                <c:pt idx="1028">
                  <c:v>0.27502159101813645</c:v>
                </c:pt>
                <c:pt idx="1029">
                  <c:v>0.27484983530323581</c:v>
                </c:pt>
                <c:pt idx="1030">
                  <c:v>0.27452316076294275</c:v>
                </c:pt>
                <c:pt idx="1031">
                  <c:v>0.27446183953033271</c:v>
                </c:pt>
                <c:pt idx="1032">
                  <c:v>0.27296587926509186</c:v>
                </c:pt>
                <c:pt idx="1033">
                  <c:v>0.27518612760343042</c:v>
                </c:pt>
                <c:pt idx="1034">
                  <c:v>0.27696901829040688</c:v>
                </c:pt>
                <c:pt idx="1035">
                  <c:v>0.28149314560948502</c:v>
                </c:pt>
                <c:pt idx="1036">
                  <c:v>0.27760807183189851</c:v>
                </c:pt>
                <c:pt idx="1037">
                  <c:v>0.28086813788072224</c:v>
                </c:pt>
                <c:pt idx="1038">
                  <c:v>0.2799817601459188</c:v>
                </c:pt>
                <c:pt idx="1039">
                  <c:v>0.27963165572574761</c:v>
                </c:pt>
                <c:pt idx="1040">
                  <c:v>0.2796737296081005</c:v>
                </c:pt>
                <c:pt idx="1041">
                  <c:v>0.27831111939602943</c:v>
                </c:pt>
                <c:pt idx="1042">
                  <c:v>0.28355457227138642</c:v>
                </c:pt>
                <c:pt idx="1043">
                  <c:v>0.2863547212104231</c:v>
                </c:pt>
                <c:pt idx="1044">
                  <c:v>0.28613192033619589</c:v>
                </c:pt>
                <c:pt idx="1045">
                  <c:v>0.28991939135947831</c:v>
                </c:pt>
                <c:pt idx="1046">
                  <c:v>0.28863391896737184</c:v>
                </c:pt>
                <c:pt idx="1047">
                  <c:v>0.28632900044822951</c:v>
                </c:pt>
                <c:pt idx="1048">
                  <c:v>0.28728683569430657</c:v>
                </c:pt>
                <c:pt idx="1049">
                  <c:v>0.28842143440021756</c:v>
                </c:pt>
                <c:pt idx="1050">
                  <c:v>0.29028747619479461</c:v>
                </c:pt>
                <c:pt idx="1051">
                  <c:v>0.29150407946080165</c:v>
                </c:pt>
                <c:pt idx="1052">
                  <c:v>0.2875601497059348</c:v>
                </c:pt>
                <c:pt idx="1053">
                  <c:v>0.28830663007878199</c:v>
                </c:pt>
                <c:pt idx="1054">
                  <c:v>0.28923349579087287</c:v>
                </c:pt>
                <c:pt idx="1055">
                  <c:v>0.28908265859951954</c:v>
                </c:pt>
                <c:pt idx="1056">
                  <c:v>0.28931763872909105</c:v>
                </c:pt>
                <c:pt idx="1057">
                  <c:v>0.2877736252002136</c:v>
                </c:pt>
                <c:pt idx="1058">
                  <c:v>0.28591033851784081</c:v>
                </c:pt>
                <c:pt idx="1059">
                  <c:v>0.28951486697965573</c:v>
                </c:pt>
                <c:pt idx="1060">
                  <c:v>0.2889853199150586</c:v>
                </c:pt>
                <c:pt idx="1061">
                  <c:v>0.29041197118049139</c:v>
                </c:pt>
                <c:pt idx="1062">
                  <c:v>0.29363993065060678</c:v>
                </c:pt>
                <c:pt idx="1063">
                  <c:v>0.29419801439111026</c:v>
                </c:pt>
                <c:pt idx="1064">
                  <c:v>0.29254727474972192</c:v>
                </c:pt>
                <c:pt idx="1065">
                  <c:v>0.29284850739328555</c:v>
                </c:pt>
                <c:pt idx="1066">
                  <c:v>0.29070201643017174</c:v>
                </c:pt>
                <c:pt idx="1067">
                  <c:v>0.28825926276888092</c:v>
                </c:pt>
                <c:pt idx="1068">
                  <c:v>0.2879932037002077</c:v>
                </c:pt>
                <c:pt idx="1069">
                  <c:v>0.28955621020621491</c:v>
                </c:pt>
                <c:pt idx="1070">
                  <c:v>0.29365524985962943</c:v>
                </c:pt>
                <c:pt idx="1071">
                  <c:v>0.29351438609818631</c:v>
                </c:pt>
                <c:pt idx="1072">
                  <c:v>0.29474883676763841</c:v>
                </c:pt>
                <c:pt idx="1073">
                  <c:v>0.29476304628434447</c:v>
                </c:pt>
                <c:pt idx="1074">
                  <c:v>0.29551475290033802</c:v>
                </c:pt>
                <c:pt idx="1075">
                  <c:v>0.29515736315267377</c:v>
                </c:pt>
                <c:pt idx="1076">
                  <c:v>0.29560379423568039</c:v>
                </c:pt>
                <c:pt idx="1077">
                  <c:v>0.29580653926274791</c:v>
                </c:pt>
                <c:pt idx="1078">
                  <c:v>0.29345474215650919</c:v>
                </c:pt>
                <c:pt idx="1079">
                  <c:v>0.29440258342303549</c:v>
                </c:pt>
                <c:pt idx="1080">
                  <c:v>0.29586586231369766</c:v>
                </c:pt>
                <c:pt idx="1081">
                  <c:v>0.2955170883266755</c:v>
                </c:pt>
                <c:pt idx="1082">
                  <c:v>0.29386275203395823</c:v>
                </c:pt>
                <c:pt idx="1083">
                  <c:v>0.29535603715170278</c:v>
                </c:pt>
                <c:pt idx="1084">
                  <c:v>0.29095919637301093</c:v>
                </c:pt>
                <c:pt idx="1085">
                  <c:v>0.28841607565011818</c:v>
                </c:pt>
                <c:pt idx="1086">
                  <c:v>0.28768204948236531</c:v>
                </c:pt>
                <c:pt idx="1087">
                  <c:v>0.28980779403985185</c:v>
                </c:pt>
                <c:pt idx="1088">
                  <c:v>0.28942222222222225</c:v>
                </c:pt>
                <c:pt idx="1089">
                  <c:v>0.29054171747082391</c:v>
                </c:pt>
                <c:pt idx="1090">
                  <c:v>0.29027741314430738</c:v>
                </c:pt>
                <c:pt idx="1091">
                  <c:v>0.28926484695212351</c:v>
                </c:pt>
                <c:pt idx="1092">
                  <c:v>0.2874989080108325</c:v>
                </c:pt>
                <c:pt idx="1093">
                  <c:v>0.28721633225269433</c:v>
                </c:pt>
                <c:pt idx="1094">
                  <c:v>0.28976529098682491</c:v>
                </c:pt>
                <c:pt idx="1095">
                  <c:v>0.28729670329670332</c:v>
                </c:pt>
                <c:pt idx="1096">
                  <c:v>0.28955532574974147</c:v>
                </c:pt>
                <c:pt idx="1097">
                  <c:v>0.29233818839955183</c:v>
                </c:pt>
                <c:pt idx="1098">
                  <c:v>0.28975752869100008</c:v>
                </c:pt>
                <c:pt idx="1099">
                  <c:v>0.29380470224815514</c:v>
                </c:pt>
                <c:pt idx="1100">
                  <c:v>0.29301328761251605</c:v>
                </c:pt>
                <c:pt idx="1101">
                  <c:v>0.29288095034612427</c:v>
                </c:pt>
                <c:pt idx="1102">
                  <c:v>0.29528493894165536</c:v>
                </c:pt>
                <c:pt idx="1103">
                  <c:v>0.29363187468074242</c:v>
                </c:pt>
                <c:pt idx="1104">
                  <c:v>0.29388275276125747</c:v>
                </c:pt>
                <c:pt idx="1105">
                  <c:v>0.29370984105512343</c:v>
                </c:pt>
                <c:pt idx="1106">
                  <c:v>0.28998543647734087</c:v>
                </c:pt>
                <c:pt idx="1107">
                  <c:v>0.2931195384745906</c:v>
                </c:pt>
                <c:pt idx="1108">
                  <c:v>0.29238974011682045</c:v>
                </c:pt>
                <c:pt idx="1109">
                  <c:v>0.28973384030418253</c:v>
                </c:pt>
                <c:pt idx="1110">
                  <c:v>0.29511373209772535</c:v>
                </c:pt>
                <c:pt idx="1111">
                  <c:v>0.29329514824797842</c:v>
                </c:pt>
                <c:pt idx="1112">
                  <c:v>0.29143436391282312</c:v>
                </c:pt>
                <c:pt idx="1113">
                  <c:v>0.29155405405405405</c:v>
                </c:pt>
                <c:pt idx="1114">
                  <c:v>0.29369567052071904</c:v>
                </c:pt>
                <c:pt idx="1115">
                  <c:v>0.29342782417953261</c:v>
                </c:pt>
                <c:pt idx="1116">
                  <c:v>0.29410780046869767</c:v>
                </c:pt>
                <c:pt idx="1117">
                  <c:v>0.29212171738224257</c:v>
                </c:pt>
                <c:pt idx="1118">
                  <c:v>0.29600850646163912</c:v>
                </c:pt>
                <c:pt idx="1119">
                  <c:v>0.2959341644259757</c:v>
                </c:pt>
                <c:pt idx="1120">
                  <c:v>0.2972487550004082</c:v>
                </c:pt>
                <c:pt idx="1121">
                  <c:v>0.29413699531288551</c:v>
                </c:pt>
                <c:pt idx="1122">
                  <c:v>0.29443079443079445</c:v>
                </c:pt>
                <c:pt idx="1123">
                  <c:v>0.29858599145018089</c:v>
                </c:pt>
                <c:pt idx="1124">
                  <c:v>0.2954242928452579</c:v>
                </c:pt>
                <c:pt idx="1125">
                  <c:v>0.29350995584437223</c:v>
                </c:pt>
                <c:pt idx="1126">
                  <c:v>0.2917230873392011</c:v>
                </c:pt>
                <c:pt idx="1127">
                  <c:v>0.2914904415496532</c:v>
                </c:pt>
                <c:pt idx="1128">
                  <c:v>0.29268089363121041</c:v>
                </c:pt>
                <c:pt idx="1129">
                  <c:v>0.29420566963172334</c:v>
                </c:pt>
                <c:pt idx="1130">
                  <c:v>0.29519926782594225</c:v>
                </c:pt>
                <c:pt idx="1131">
                  <c:v>0.29379485014774165</c:v>
                </c:pt>
                <c:pt idx="1132">
                  <c:v>0.29509151414309481</c:v>
                </c:pt>
                <c:pt idx="1133">
                  <c:v>0.29351851851851851</c:v>
                </c:pt>
                <c:pt idx="1134">
                  <c:v>0.295149378986237</c:v>
                </c:pt>
                <c:pt idx="1135">
                  <c:v>0.29698708751793401</c:v>
                </c:pt>
                <c:pt idx="1136">
                  <c:v>0.29873564168250555</c:v>
                </c:pt>
                <c:pt idx="1137">
                  <c:v>0.29944516971279372</c:v>
                </c:pt>
                <c:pt idx="1138">
                  <c:v>0.30116364228171533</c:v>
                </c:pt>
                <c:pt idx="1139">
                  <c:v>0.30197132616487454</c:v>
                </c:pt>
                <c:pt idx="1140">
                  <c:v>0.30220630139216803</c:v>
                </c:pt>
                <c:pt idx="1141">
                  <c:v>0.29793964957819596</c:v>
                </c:pt>
                <c:pt idx="1142">
                  <c:v>0.29840012928248222</c:v>
                </c:pt>
                <c:pt idx="1143">
                  <c:v>0.2992448586118252</c:v>
                </c:pt>
                <c:pt idx="1144">
                  <c:v>0.30065831727681441</c:v>
                </c:pt>
                <c:pt idx="1145">
                  <c:v>0.30015240234218338</c:v>
                </c:pt>
                <c:pt idx="1146">
                  <c:v>0.29991941982272363</c:v>
                </c:pt>
                <c:pt idx="1147">
                  <c:v>0.30099343053997757</c:v>
                </c:pt>
                <c:pt idx="1148">
                  <c:v>0.30217216411906678</c:v>
                </c:pt>
                <c:pt idx="1149">
                  <c:v>0.30240770465489569</c:v>
                </c:pt>
                <c:pt idx="1150">
                  <c:v>0.30353297711141242</c:v>
                </c:pt>
                <c:pt idx="1151">
                  <c:v>0.30243281920814119</c:v>
                </c:pt>
                <c:pt idx="1152">
                  <c:v>0.30366242038216562</c:v>
                </c:pt>
                <c:pt idx="1153">
                  <c:v>0.3040191006764823</c:v>
                </c:pt>
                <c:pt idx="1154">
                  <c:v>0.30421997933720102</c:v>
                </c:pt>
                <c:pt idx="1155">
                  <c:v>0.3052731893265565</c:v>
                </c:pt>
                <c:pt idx="1156">
                  <c:v>0.30575882914412977</c:v>
                </c:pt>
                <c:pt idx="1157">
                  <c:v>0.30544731610337972</c:v>
                </c:pt>
                <c:pt idx="1158">
                  <c:v>0.30476190476190473</c:v>
                </c:pt>
                <c:pt idx="1159">
                  <c:v>0.30288234367616945</c:v>
                </c:pt>
                <c:pt idx="1160">
                  <c:v>0.30202130993418991</c:v>
                </c:pt>
                <c:pt idx="1161">
                  <c:v>0.30104403799356311</c:v>
                </c:pt>
                <c:pt idx="1162">
                  <c:v>0.30132137800849457</c:v>
                </c:pt>
                <c:pt idx="1163">
                  <c:v>0.30209481808158761</c:v>
                </c:pt>
                <c:pt idx="1164">
                  <c:v>0.3034607235344895</c:v>
                </c:pt>
                <c:pt idx="1165">
                  <c:v>0.30370197542386057</c:v>
                </c:pt>
                <c:pt idx="1166">
                  <c:v>0.30155020643452518</c:v>
                </c:pt>
                <c:pt idx="1167">
                  <c:v>0.30007733952049492</c:v>
                </c:pt>
                <c:pt idx="1168">
                  <c:v>0.30118900555898698</c:v>
                </c:pt>
                <c:pt idx="1169">
                  <c:v>0.2971539961013645</c:v>
                </c:pt>
                <c:pt idx="1170">
                  <c:v>0.29333229231730168</c:v>
                </c:pt>
                <c:pt idx="1171">
                  <c:v>0.29196852847238447</c:v>
                </c:pt>
                <c:pt idx="1172">
                  <c:v>0.29341595662277309</c:v>
                </c:pt>
                <c:pt idx="1173">
                  <c:v>0.29364403499264535</c:v>
                </c:pt>
                <c:pt idx="1174">
                  <c:v>0.29868126783373178</c:v>
                </c:pt>
                <c:pt idx="1175">
                  <c:v>0.29548426802061695</c:v>
                </c:pt>
                <c:pt idx="1176">
                  <c:v>0.29603820858127156</c:v>
                </c:pt>
                <c:pt idx="1177">
                  <c:v>0.29872552067143299</c:v>
                </c:pt>
                <c:pt idx="1178">
                  <c:v>0.30189689459996938</c:v>
                </c:pt>
                <c:pt idx="1179">
                  <c:v>0.30201548011341861</c:v>
                </c:pt>
                <c:pt idx="1180">
                  <c:v>0.3025692001835143</c:v>
                </c:pt>
                <c:pt idx="1181">
                  <c:v>0.30179184140297366</c:v>
                </c:pt>
                <c:pt idx="1182">
                  <c:v>0.30150791846631808</c:v>
                </c:pt>
                <c:pt idx="1183">
                  <c:v>0.30112393452515657</c:v>
                </c:pt>
                <c:pt idx="1184">
                  <c:v>0.29908520450593484</c:v>
                </c:pt>
                <c:pt idx="1185">
                  <c:v>0.29950120918984285</c:v>
                </c:pt>
                <c:pt idx="1186">
                  <c:v>0.29937645556306813</c:v>
                </c:pt>
                <c:pt idx="1187">
                  <c:v>0.30188113617627221</c:v>
                </c:pt>
                <c:pt idx="1188">
                  <c:v>0.29937598676791222</c:v>
                </c:pt>
                <c:pt idx="1189">
                  <c:v>0.30138214419125892</c:v>
                </c:pt>
                <c:pt idx="1190">
                  <c:v>0.30316573556797022</c:v>
                </c:pt>
                <c:pt idx="1191">
                  <c:v>0.29918977179811196</c:v>
                </c:pt>
                <c:pt idx="1192">
                  <c:v>0.29553212470606083</c:v>
                </c:pt>
                <c:pt idx="1193">
                  <c:v>0.29514577927034041</c:v>
                </c:pt>
                <c:pt idx="1194">
                  <c:v>0.29382112579240816</c:v>
                </c:pt>
                <c:pt idx="1195">
                  <c:v>0.29502002569334235</c:v>
                </c:pt>
                <c:pt idx="1196">
                  <c:v>0.29635749155088248</c:v>
                </c:pt>
                <c:pt idx="1197">
                  <c:v>0.29397387917207668</c:v>
                </c:pt>
                <c:pt idx="1198">
                  <c:v>0.29441353555369254</c:v>
                </c:pt>
                <c:pt idx="1199">
                  <c:v>0.29527234584550832</c:v>
                </c:pt>
                <c:pt idx="1200">
                  <c:v>0.29478372461689439</c:v>
                </c:pt>
                <c:pt idx="1201">
                  <c:v>0.29201856501559764</c:v>
                </c:pt>
                <c:pt idx="1202">
                  <c:v>0.29280434454668874</c:v>
                </c:pt>
                <c:pt idx="1203">
                  <c:v>0.28846589621572627</c:v>
                </c:pt>
                <c:pt idx="1204">
                  <c:v>0.28751731568416194</c:v>
                </c:pt>
                <c:pt idx="1205">
                  <c:v>0.28974319779883823</c:v>
                </c:pt>
                <c:pt idx="1206">
                  <c:v>0.29042675893886966</c:v>
                </c:pt>
                <c:pt idx="1207">
                  <c:v>0.29379278158058497</c:v>
                </c:pt>
                <c:pt idx="1208">
                  <c:v>0.29331114281185605</c:v>
                </c:pt>
                <c:pt idx="1209">
                  <c:v>0.29464215877982014</c:v>
                </c:pt>
                <c:pt idx="1210">
                  <c:v>0.29531934877896049</c:v>
                </c:pt>
                <c:pt idx="1211">
                  <c:v>0.29582241405888698</c:v>
                </c:pt>
                <c:pt idx="1212">
                  <c:v>0.29615592853275585</c:v>
                </c:pt>
                <c:pt idx="1213">
                  <c:v>0.2996298010180472</c:v>
                </c:pt>
                <c:pt idx="1214">
                  <c:v>0.2980901451489687</c:v>
                </c:pt>
                <c:pt idx="1215">
                  <c:v>0.29878141660319874</c:v>
                </c:pt>
                <c:pt idx="1216">
                  <c:v>0.29813712017101845</c:v>
                </c:pt>
                <c:pt idx="1217">
                  <c:v>0.29925678750189594</c:v>
                </c:pt>
                <c:pt idx="1218">
                  <c:v>0.30029374105596141</c:v>
                </c:pt>
                <c:pt idx="1219">
                  <c:v>0.30183271739950224</c:v>
                </c:pt>
                <c:pt idx="1220">
                  <c:v>0.30168982350732254</c:v>
                </c:pt>
                <c:pt idx="1221">
                  <c:v>0.30339186552603936</c:v>
                </c:pt>
                <c:pt idx="1222">
                  <c:v>0.30703992794956464</c:v>
                </c:pt>
                <c:pt idx="1223">
                  <c:v>0.30353134819691757</c:v>
                </c:pt>
                <c:pt idx="1224">
                  <c:v>0.30370537053705371</c:v>
                </c:pt>
                <c:pt idx="1225">
                  <c:v>0.30257413819057655</c:v>
                </c:pt>
                <c:pt idx="1226">
                  <c:v>0.30009059338668276</c:v>
                </c:pt>
                <c:pt idx="1227">
                  <c:v>0.29824294515859134</c:v>
                </c:pt>
                <c:pt idx="1228">
                  <c:v>0.29651605050966068</c:v>
                </c:pt>
                <c:pt idx="1229">
                  <c:v>0.29720279720279719</c:v>
                </c:pt>
                <c:pt idx="1230">
                  <c:v>0.29809148742805214</c:v>
                </c:pt>
                <c:pt idx="1231">
                  <c:v>0.29725796568627449</c:v>
                </c:pt>
                <c:pt idx="1232">
                  <c:v>0.30081486558525627</c:v>
                </c:pt>
                <c:pt idx="1233">
                  <c:v>0.30067618332081147</c:v>
                </c:pt>
                <c:pt idx="1234">
                  <c:v>0.30236208700852146</c:v>
                </c:pt>
                <c:pt idx="1235">
                  <c:v>0.30035917390002997</c:v>
                </c:pt>
                <c:pt idx="1236">
                  <c:v>0.30113509904295577</c:v>
                </c:pt>
                <c:pt idx="1237">
                  <c:v>0.30014004569912289</c:v>
                </c:pt>
                <c:pt idx="1238">
                  <c:v>0.29909631915362572</c:v>
                </c:pt>
                <c:pt idx="1239">
                  <c:v>0.29956754379535289</c:v>
                </c:pt>
                <c:pt idx="1240">
                  <c:v>0.29790045514608721</c:v>
                </c:pt>
                <c:pt idx="1241">
                  <c:v>0.29624990790540046</c:v>
                </c:pt>
                <c:pt idx="1242">
                  <c:v>0.29296150708299334</c:v>
                </c:pt>
                <c:pt idx="1243">
                  <c:v>0.29211885337923804</c:v>
                </c:pt>
                <c:pt idx="1244">
                  <c:v>0.29321907600596131</c:v>
                </c:pt>
                <c:pt idx="1245">
                  <c:v>0.29631828978622327</c:v>
                </c:pt>
                <c:pt idx="1246">
                  <c:v>0.29631265179951422</c:v>
                </c:pt>
                <c:pt idx="1247">
                  <c:v>0.2915055043141922</c:v>
                </c:pt>
                <c:pt idx="1248">
                  <c:v>0.28982824992596978</c:v>
                </c:pt>
                <c:pt idx="1249">
                  <c:v>0.28834676216054911</c:v>
                </c:pt>
                <c:pt idx="1250">
                  <c:v>0.28913582100758312</c:v>
                </c:pt>
                <c:pt idx="1251">
                  <c:v>0.28580010512878279</c:v>
                </c:pt>
                <c:pt idx="1252">
                  <c:v>0.28959511759452211</c:v>
                </c:pt>
                <c:pt idx="1253">
                  <c:v>0.28883278883278879</c:v>
                </c:pt>
                <c:pt idx="1254">
                  <c:v>0.28822692912207165</c:v>
                </c:pt>
                <c:pt idx="1255">
                  <c:v>0.28858094805391488</c:v>
                </c:pt>
                <c:pt idx="1256">
                  <c:v>0.29026146267525577</c:v>
                </c:pt>
                <c:pt idx="1257">
                  <c:v>0.29337563260064964</c:v>
                </c:pt>
                <c:pt idx="1258">
                  <c:v>0.29270676691729325</c:v>
                </c:pt>
                <c:pt idx="1259">
                  <c:v>0.29473447681821591</c:v>
                </c:pt>
                <c:pt idx="1260">
                  <c:v>0.29466271312083026</c:v>
                </c:pt>
                <c:pt idx="1261">
                  <c:v>0.29203002957458102</c:v>
                </c:pt>
                <c:pt idx="1262">
                  <c:v>0.29279587034084875</c:v>
                </c:pt>
                <c:pt idx="1263">
                  <c:v>0.29197975770587337</c:v>
                </c:pt>
                <c:pt idx="1264">
                  <c:v>0.29213483146067415</c:v>
                </c:pt>
                <c:pt idx="1265">
                  <c:v>0.29342431761786603</c:v>
                </c:pt>
                <c:pt idx="1266">
                  <c:v>0.29162124279707213</c:v>
                </c:pt>
                <c:pt idx="1267">
                  <c:v>0.29420401854714062</c:v>
                </c:pt>
                <c:pt idx="1268">
                  <c:v>0.29459247648902825</c:v>
                </c:pt>
                <c:pt idx="1269">
                  <c:v>0.29263899765074392</c:v>
                </c:pt>
                <c:pt idx="1270">
                  <c:v>0.29454067429631925</c:v>
                </c:pt>
                <c:pt idx="1271">
                  <c:v>0.29294599275704614</c:v>
                </c:pt>
                <c:pt idx="1272">
                  <c:v>0.28947368421052633</c:v>
                </c:pt>
                <c:pt idx="1273">
                  <c:v>0.28839039748130657</c:v>
                </c:pt>
                <c:pt idx="1274">
                  <c:v>0.28935003915426782</c:v>
                </c:pt>
                <c:pt idx="1275">
                  <c:v>0.29277713402858246</c:v>
                </c:pt>
                <c:pt idx="1276">
                  <c:v>0.29338618170513719</c:v>
                </c:pt>
                <c:pt idx="1277">
                  <c:v>0.29392049883086513</c:v>
                </c:pt>
                <c:pt idx="1278">
                  <c:v>0.295481428909392</c:v>
                </c:pt>
                <c:pt idx="1279">
                  <c:v>0.29349695169610751</c:v>
                </c:pt>
                <c:pt idx="1280">
                  <c:v>0.29534758120515392</c:v>
                </c:pt>
                <c:pt idx="1281">
                  <c:v>0.29750611995104037</c:v>
                </c:pt>
                <c:pt idx="1282">
                  <c:v>0.29832537697961659</c:v>
                </c:pt>
                <c:pt idx="1283">
                  <c:v>0.29666965352449226</c:v>
                </c:pt>
                <c:pt idx="1284">
                  <c:v>0.29728719826619837</c:v>
                </c:pt>
                <c:pt idx="1285">
                  <c:v>0.29812644621930279</c:v>
                </c:pt>
                <c:pt idx="1286">
                  <c:v>0.29949763593380613</c:v>
                </c:pt>
                <c:pt idx="1287">
                  <c:v>0.29933035714285711</c:v>
                </c:pt>
                <c:pt idx="1288">
                  <c:v>0.29870425096612868</c:v>
                </c:pt>
                <c:pt idx="1289">
                  <c:v>0.29878234398782338</c:v>
                </c:pt>
                <c:pt idx="1290">
                  <c:v>0.30036407766990292</c:v>
                </c:pt>
                <c:pt idx="1291">
                  <c:v>0.29954937752997784</c:v>
                </c:pt>
                <c:pt idx="1292">
                  <c:v>0.30047839623357886</c:v>
                </c:pt>
                <c:pt idx="1293">
                  <c:v>0.29936452032769312</c:v>
                </c:pt>
                <c:pt idx="1294">
                  <c:v>0.29902810216228431</c:v>
                </c:pt>
                <c:pt idx="1295">
                  <c:v>0.29898228420655859</c:v>
                </c:pt>
                <c:pt idx="1296">
                  <c:v>0.29846085210796341</c:v>
                </c:pt>
                <c:pt idx="1297">
                  <c:v>0.29684945757170456</c:v>
                </c:pt>
                <c:pt idx="1298">
                  <c:v>0.2977658223118882</c:v>
                </c:pt>
                <c:pt idx="1299">
                  <c:v>0.29565739143478587</c:v>
                </c:pt>
                <c:pt idx="1300">
                  <c:v>0.2949464012251149</c:v>
                </c:pt>
                <c:pt idx="1301">
                  <c:v>0.2951927507295346</c:v>
                </c:pt>
                <c:pt idx="1302">
                  <c:v>0.29389932730224999</c:v>
                </c:pt>
                <c:pt idx="1303">
                  <c:v>0.29414505357974841</c:v>
                </c:pt>
                <c:pt idx="1304">
                  <c:v>0.29253326958323372</c:v>
                </c:pt>
                <c:pt idx="1305">
                  <c:v>0.29246255052706666</c:v>
                </c:pt>
                <c:pt idx="1306">
                  <c:v>0.28604689838682851</c:v>
                </c:pt>
                <c:pt idx="1307">
                  <c:v>0.28580946035976018</c:v>
                </c:pt>
                <c:pt idx="1308">
                  <c:v>0.28336005701051131</c:v>
                </c:pt>
                <c:pt idx="1309">
                  <c:v>0.28745318352059929</c:v>
                </c:pt>
                <c:pt idx="1310">
                  <c:v>0.29040876302431201</c:v>
                </c:pt>
                <c:pt idx="1311">
                  <c:v>0.2916560129549135</c:v>
                </c:pt>
                <c:pt idx="1312">
                  <c:v>0.29156789705384351</c:v>
                </c:pt>
                <c:pt idx="1313">
                  <c:v>0.29008456309069808</c:v>
                </c:pt>
                <c:pt idx="1314">
                  <c:v>0.28790032611422356</c:v>
                </c:pt>
                <c:pt idx="1315">
                  <c:v>0.28854349461017798</c:v>
                </c:pt>
                <c:pt idx="1316">
                  <c:v>0.28399266439612264</c:v>
                </c:pt>
                <c:pt idx="1317">
                  <c:v>0.28409090909090912</c:v>
                </c:pt>
                <c:pt idx="1318">
                  <c:v>0.28386410006209528</c:v>
                </c:pt>
                <c:pt idx="1319">
                  <c:v>0.28452421848162146</c:v>
                </c:pt>
                <c:pt idx="1320">
                  <c:v>0.28455284552845528</c:v>
                </c:pt>
                <c:pt idx="1321">
                  <c:v>0.28577571379428962</c:v>
                </c:pt>
                <c:pt idx="1322">
                  <c:v>0.28761549546494869</c:v>
                </c:pt>
                <c:pt idx="1323">
                  <c:v>0.28806855636123929</c:v>
                </c:pt>
                <c:pt idx="1324">
                  <c:v>0.28969428007889547</c:v>
                </c:pt>
                <c:pt idx="1325">
                  <c:v>0.28915071183112423</c:v>
                </c:pt>
                <c:pt idx="1326">
                  <c:v>0.28824210352240781</c:v>
                </c:pt>
                <c:pt idx="1327">
                  <c:v>0.28824777259227835</c:v>
                </c:pt>
                <c:pt idx="1328">
                  <c:v>0.28882810496623645</c:v>
                </c:pt>
                <c:pt idx="1329">
                  <c:v>0.28896832654418486</c:v>
                </c:pt>
                <c:pt idx="1330">
                  <c:v>0.28813844086021501</c:v>
                </c:pt>
                <c:pt idx="1331">
                  <c:v>0.2861456176673568</c:v>
                </c:pt>
                <c:pt idx="1332">
                  <c:v>0.282334790434559</c:v>
                </c:pt>
                <c:pt idx="1333">
                  <c:v>0.28444029216918637</c:v>
                </c:pt>
                <c:pt idx="1334">
                  <c:v>0.2849124570662645</c:v>
                </c:pt>
                <c:pt idx="1335">
                  <c:v>0.28485547228856134</c:v>
                </c:pt>
                <c:pt idx="1336">
                  <c:v>0.28406846609611591</c:v>
                </c:pt>
                <c:pt idx="1337">
                  <c:v>0.28268639348350094</c:v>
                </c:pt>
                <c:pt idx="1338">
                  <c:v>0.27968710992760254</c:v>
                </c:pt>
                <c:pt idx="1339">
                  <c:v>0.27514361656520625</c:v>
                </c:pt>
                <c:pt idx="1340">
                  <c:v>0.26838561049087362</c:v>
                </c:pt>
                <c:pt idx="1341">
                  <c:v>0.26633785450061648</c:v>
                </c:pt>
                <c:pt idx="1342">
                  <c:v>0.26849621472814866</c:v>
                </c:pt>
                <c:pt idx="1343">
                  <c:v>0.27105666156202141</c:v>
                </c:pt>
                <c:pt idx="1344">
                  <c:v>0.26443768996960482</c:v>
                </c:pt>
                <c:pt idx="1345">
                  <c:v>0.26264541146057735</c:v>
                </c:pt>
                <c:pt idx="1346">
                  <c:v>0.25939019001325675</c:v>
                </c:pt>
                <c:pt idx="1347">
                  <c:v>0.25952879104884924</c:v>
                </c:pt>
                <c:pt idx="1348">
                  <c:v>0.26384190849207761</c:v>
                </c:pt>
                <c:pt idx="1349">
                  <c:v>0.26935850375808423</c:v>
                </c:pt>
                <c:pt idx="1350">
                  <c:v>0.27126791999313249</c:v>
                </c:pt>
                <c:pt idx="1351">
                  <c:v>0.26894823265059203</c:v>
                </c:pt>
                <c:pt idx="1352">
                  <c:v>0.27119919719016561</c:v>
                </c:pt>
                <c:pt idx="1353">
                  <c:v>0.2712614870509607</c:v>
                </c:pt>
                <c:pt idx="1354">
                  <c:v>0.27155279503105589</c:v>
                </c:pt>
                <c:pt idx="1355">
                  <c:v>0.2706829308771056</c:v>
                </c:pt>
                <c:pt idx="1356">
                  <c:v>0.27315003671371463</c:v>
                </c:pt>
                <c:pt idx="1357">
                  <c:v>0.26898444647758463</c:v>
                </c:pt>
                <c:pt idx="1358">
                  <c:v>0.27059879262522435</c:v>
                </c:pt>
                <c:pt idx="1359">
                  <c:v>0.265912655824321</c:v>
                </c:pt>
                <c:pt idx="1360">
                  <c:v>0.26722012165050141</c:v>
                </c:pt>
                <c:pt idx="1361">
                  <c:v>0.2691780269420021</c:v>
                </c:pt>
                <c:pt idx="1362">
                  <c:v>0.27229261295720775</c:v>
                </c:pt>
                <c:pt idx="1363">
                  <c:v>0.2706216984965461</c:v>
                </c:pt>
                <c:pt idx="1364">
                  <c:v>0.27272727272727271</c:v>
                </c:pt>
                <c:pt idx="1365">
                  <c:v>0.27785120111949002</c:v>
                </c:pt>
                <c:pt idx="1366">
                  <c:v>0.2798600311041991</c:v>
                </c:pt>
                <c:pt idx="1367">
                  <c:v>0.27450199203187253</c:v>
                </c:pt>
                <c:pt idx="1368">
                  <c:v>0.27483606557377049</c:v>
                </c:pt>
                <c:pt idx="1369">
                  <c:v>0.27711912250987986</c:v>
                </c:pt>
                <c:pt idx="1370">
                  <c:v>0.27770297029702973</c:v>
                </c:pt>
                <c:pt idx="1371">
                  <c:v>0.27876952502390817</c:v>
                </c:pt>
                <c:pt idx="1372">
                  <c:v>0.27942341200696974</c:v>
                </c:pt>
                <c:pt idx="1373">
                  <c:v>0.27916796997184862</c:v>
                </c:pt>
                <c:pt idx="1374">
                  <c:v>0.2757388762585255</c:v>
                </c:pt>
                <c:pt idx="1375">
                  <c:v>0.27646396396396394</c:v>
                </c:pt>
                <c:pt idx="1376">
                  <c:v>0.27767250907942526</c:v>
                </c:pt>
                <c:pt idx="1377">
                  <c:v>0.27737924438067907</c:v>
                </c:pt>
                <c:pt idx="1378">
                  <c:v>0.27657043147208121</c:v>
                </c:pt>
                <c:pt idx="1379">
                  <c:v>0.27441972920696323</c:v>
                </c:pt>
                <c:pt idx="1380">
                  <c:v>0.2709032839243305</c:v>
                </c:pt>
                <c:pt idx="1381">
                  <c:v>0.27266765043449742</c:v>
                </c:pt>
                <c:pt idx="1382">
                  <c:v>0.27310713688784893</c:v>
                </c:pt>
                <c:pt idx="1383">
                  <c:v>0.27208658444500378</c:v>
                </c:pt>
                <c:pt idx="1384">
                  <c:v>0.27084763212079616</c:v>
                </c:pt>
                <c:pt idx="1385">
                  <c:v>0.2699845281072718</c:v>
                </c:pt>
                <c:pt idx="1386">
                  <c:v>0.27224124968674301</c:v>
                </c:pt>
                <c:pt idx="1387">
                  <c:v>0.27197001249479386</c:v>
                </c:pt>
                <c:pt idx="1388">
                  <c:v>0.27618209456756543</c:v>
                </c:pt>
                <c:pt idx="1389">
                  <c:v>0.27446587180923421</c:v>
                </c:pt>
                <c:pt idx="1390">
                  <c:v>0.27230498157936889</c:v>
                </c:pt>
                <c:pt idx="1391">
                  <c:v>0.27254000950720964</c:v>
                </c:pt>
                <c:pt idx="1392">
                  <c:v>0.27498811975289084</c:v>
                </c:pt>
                <c:pt idx="1393">
                  <c:v>0.27420500276177701</c:v>
                </c:pt>
                <c:pt idx="1394">
                  <c:v>0.27164179104477615</c:v>
                </c:pt>
                <c:pt idx="1395">
                  <c:v>0.27052756842522813</c:v>
                </c:pt>
                <c:pt idx="1396">
                  <c:v>0.26801384751630303</c:v>
                </c:pt>
                <c:pt idx="1397">
                  <c:v>0.26598943518894758</c:v>
                </c:pt>
                <c:pt idx="1398">
                  <c:v>0.26556596024314111</c:v>
                </c:pt>
                <c:pt idx="1399">
                  <c:v>0.26638841149030196</c:v>
                </c:pt>
                <c:pt idx="1400">
                  <c:v>0.26753844888559913</c:v>
                </c:pt>
                <c:pt idx="1401">
                  <c:v>0.26560811372516419</c:v>
                </c:pt>
                <c:pt idx="1402">
                  <c:v>0.26797385620915032</c:v>
                </c:pt>
                <c:pt idx="1403">
                  <c:v>0.26785858097769183</c:v>
                </c:pt>
                <c:pt idx="1404">
                  <c:v>0.26806098826534686</c:v>
                </c:pt>
                <c:pt idx="1405">
                  <c:v>0.26829654244797846</c:v>
                </c:pt>
                <c:pt idx="1406">
                  <c:v>0.268005375919045</c:v>
                </c:pt>
                <c:pt idx="1407">
                  <c:v>0.2650805094929104</c:v>
                </c:pt>
                <c:pt idx="1408">
                  <c:v>0.26577862353314308</c:v>
                </c:pt>
                <c:pt idx="1409">
                  <c:v>0.26693227091633465</c:v>
                </c:pt>
                <c:pt idx="1410">
                  <c:v>0.27003921568627448</c:v>
                </c:pt>
                <c:pt idx="1411">
                  <c:v>0.27188723570869222</c:v>
                </c:pt>
                <c:pt idx="1412">
                  <c:v>0.27194626679162764</c:v>
                </c:pt>
                <c:pt idx="1413">
                  <c:v>0.27225745830396997</c:v>
                </c:pt>
                <c:pt idx="1414">
                  <c:v>0.27214497734728949</c:v>
                </c:pt>
                <c:pt idx="1415">
                  <c:v>0.27483930922326338</c:v>
                </c:pt>
                <c:pt idx="1416">
                  <c:v>0.2773219814241486</c:v>
                </c:pt>
                <c:pt idx="1417">
                  <c:v>0.28059609296579419</c:v>
                </c:pt>
                <c:pt idx="1418">
                  <c:v>0.28019248680533998</c:v>
                </c:pt>
                <c:pt idx="1419">
                  <c:v>0.28065563630740681</c:v>
                </c:pt>
                <c:pt idx="1420">
                  <c:v>0.28072187810659938</c:v>
                </c:pt>
                <c:pt idx="1421">
                  <c:v>0.27947664688878748</c:v>
                </c:pt>
                <c:pt idx="1422">
                  <c:v>0.27809031473316104</c:v>
                </c:pt>
                <c:pt idx="1423">
                  <c:v>0.27779044145581644</c:v>
                </c:pt>
                <c:pt idx="1424">
                  <c:v>0.27810740909782444</c:v>
                </c:pt>
                <c:pt idx="1425">
                  <c:v>0.28017501508750753</c:v>
                </c:pt>
                <c:pt idx="1426">
                  <c:v>0.28154382772217168</c:v>
                </c:pt>
                <c:pt idx="1427">
                  <c:v>0.28205128205128205</c:v>
                </c:pt>
                <c:pt idx="1428">
                  <c:v>0.28271294816168074</c:v>
                </c:pt>
                <c:pt idx="1429">
                  <c:v>0.28312519037465733</c:v>
                </c:pt>
                <c:pt idx="1430">
                  <c:v>0.2834604061296897</c:v>
                </c:pt>
                <c:pt idx="1431">
                  <c:v>0.28165511003919202</c:v>
                </c:pt>
                <c:pt idx="1432">
                  <c:v>0.28155195480897877</c:v>
                </c:pt>
                <c:pt idx="1433">
                  <c:v>0.28017850502045372</c:v>
                </c:pt>
                <c:pt idx="1434">
                  <c:v>0.279175012983159</c:v>
                </c:pt>
                <c:pt idx="1435">
                  <c:v>0.27864487018270584</c:v>
                </c:pt>
                <c:pt idx="1436">
                  <c:v>0.27859042553191488</c:v>
                </c:pt>
                <c:pt idx="1437">
                  <c:v>0.27575171181899372</c:v>
                </c:pt>
                <c:pt idx="1438">
                  <c:v>0.27445330969267134</c:v>
                </c:pt>
                <c:pt idx="1439">
                  <c:v>0.27124787336341449</c:v>
                </c:pt>
                <c:pt idx="1440">
                  <c:v>0.27274078478002378</c:v>
                </c:pt>
                <c:pt idx="1441">
                  <c:v>0.27453142227122379</c:v>
                </c:pt>
                <c:pt idx="1442">
                  <c:v>0.27395352246902721</c:v>
                </c:pt>
                <c:pt idx="1443">
                  <c:v>0.27544515278083098</c:v>
                </c:pt>
                <c:pt idx="1444">
                  <c:v>0.27589502315665665</c:v>
                </c:pt>
                <c:pt idx="1445">
                  <c:v>0.27497621313035203</c:v>
                </c:pt>
                <c:pt idx="1446">
                  <c:v>0.27422770758781856</c:v>
                </c:pt>
                <c:pt idx="1447">
                  <c:v>0.27384076990376205</c:v>
                </c:pt>
                <c:pt idx="1448">
                  <c:v>0.27391683628961905</c:v>
                </c:pt>
                <c:pt idx="1449">
                  <c:v>0.26981462560210184</c:v>
                </c:pt>
                <c:pt idx="1450">
                  <c:v>0.27140056632541931</c:v>
                </c:pt>
                <c:pt idx="1451">
                  <c:v>0.27157526764256062</c:v>
                </c:pt>
                <c:pt idx="1452">
                  <c:v>0.26829981718464352</c:v>
                </c:pt>
                <c:pt idx="1453">
                  <c:v>0.26671614100185526</c:v>
                </c:pt>
                <c:pt idx="1454">
                  <c:v>0.26553172673004644</c:v>
                </c:pt>
                <c:pt idx="1455">
                  <c:v>0.26729422066549918</c:v>
                </c:pt>
                <c:pt idx="1456">
                  <c:v>0.26633713745729448</c:v>
                </c:pt>
                <c:pt idx="1457">
                  <c:v>0.26486407908126175</c:v>
                </c:pt>
                <c:pt idx="1458">
                  <c:v>0.26445808939026133</c:v>
                </c:pt>
                <c:pt idx="1459">
                  <c:v>0.26374097634193411</c:v>
                </c:pt>
                <c:pt idx="1460">
                  <c:v>0.26414155770324049</c:v>
                </c:pt>
                <c:pt idx="1461">
                  <c:v>0.26443335709194582</c:v>
                </c:pt>
                <c:pt idx="1462">
                  <c:v>0.26503372381966633</c:v>
                </c:pt>
                <c:pt idx="1463">
                  <c:v>0.2643121617772714</c:v>
                </c:pt>
                <c:pt idx="1464">
                  <c:v>0.26474573853505451</c:v>
                </c:pt>
                <c:pt idx="1465">
                  <c:v>0.26235632183908053</c:v>
                </c:pt>
                <c:pt idx="1466">
                  <c:v>0.26430361618331538</c:v>
                </c:pt>
                <c:pt idx="1467">
                  <c:v>0.26403502577501586</c:v>
                </c:pt>
                <c:pt idx="1468">
                  <c:v>0.26429128001700081</c:v>
                </c:pt>
                <c:pt idx="1469">
                  <c:v>0.26190645689471059</c:v>
                </c:pt>
                <c:pt idx="1470">
                  <c:v>0.26271126007273771</c:v>
                </c:pt>
                <c:pt idx="1471">
                  <c:v>0.26255237554150984</c:v>
                </c:pt>
                <c:pt idx="1472">
                  <c:v>0.26431190073322053</c:v>
                </c:pt>
                <c:pt idx="1473">
                  <c:v>0.26341497947047998</c:v>
                </c:pt>
                <c:pt idx="1474">
                  <c:v>0.26233376233376227</c:v>
                </c:pt>
                <c:pt idx="1475">
                  <c:v>0.26096287288074971</c:v>
                </c:pt>
                <c:pt idx="1476">
                  <c:v>0.26009260599045003</c:v>
                </c:pt>
                <c:pt idx="1477">
                  <c:v>0.25908756438557762</c:v>
                </c:pt>
                <c:pt idx="1478">
                  <c:v>0.25978102189781027</c:v>
                </c:pt>
                <c:pt idx="1479">
                  <c:v>0.2634195547229628</c:v>
                </c:pt>
                <c:pt idx="1480">
                  <c:v>0.26345340527927669</c:v>
                </c:pt>
                <c:pt idx="1481">
                  <c:v>0.26442904049616928</c:v>
                </c:pt>
                <c:pt idx="1482">
                  <c:v>0.26409260857060679</c:v>
                </c:pt>
                <c:pt idx="1483">
                  <c:v>0.26426664742803546</c:v>
                </c:pt>
                <c:pt idx="1484">
                  <c:v>0.26503049665988965</c:v>
                </c:pt>
                <c:pt idx="1485">
                  <c:v>0.26444363899963758</c:v>
                </c:pt>
                <c:pt idx="1486">
                  <c:v>0.2633964471087068</c:v>
                </c:pt>
                <c:pt idx="1487">
                  <c:v>0.26239895127812979</c:v>
                </c:pt>
                <c:pt idx="1488">
                  <c:v>0.26431496515554276</c:v>
                </c:pt>
                <c:pt idx="1489">
                  <c:v>0.26220034246575341</c:v>
                </c:pt>
                <c:pt idx="1490">
                  <c:v>0.26305292399743574</c:v>
                </c:pt>
                <c:pt idx="1491">
                  <c:v>0.2621720168728105</c:v>
                </c:pt>
                <c:pt idx="1492">
                  <c:v>0.2621145374449339</c:v>
                </c:pt>
                <c:pt idx="1493">
                  <c:v>0.26159766265231954</c:v>
                </c:pt>
                <c:pt idx="1494">
                  <c:v>0.26061041292639137</c:v>
                </c:pt>
                <c:pt idx="1495">
                  <c:v>0.26043795620437954</c:v>
                </c:pt>
                <c:pt idx="1496">
                  <c:v>0.26046681254558718</c:v>
                </c:pt>
                <c:pt idx="1497">
                  <c:v>0.26027096301720981</c:v>
                </c:pt>
                <c:pt idx="1498">
                  <c:v>0.25946662737586562</c:v>
                </c:pt>
                <c:pt idx="1499">
                  <c:v>0.25812380532274665</c:v>
                </c:pt>
                <c:pt idx="1500">
                  <c:v>0.25816680185827001</c:v>
                </c:pt>
                <c:pt idx="1501">
                  <c:v>0.25747520691969278</c:v>
                </c:pt>
                <c:pt idx="1502">
                  <c:v>0.25506224688765561</c:v>
                </c:pt>
                <c:pt idx="1503">
                  <c:v>0.2532560415568772</c:v>
                </c:pt>
                <c:pt idx="1504">
                  <c:v>0.25141372459116612</c:v>
                </c:pt>
                <c:pt idx="1505">
                  <c:v>0.25258208725142595</c:v>
                </c:pt>
                <c:pt idx="1506">
                  <c:v>0.25558839130105326</c:v>
                </c:pt>
                <c:pt idx="1507">
                  <c:v>0.25355521936459913</c:v>
                </c:pt>
                <c:pt idx="1508">
                  <c:v>0.25644515007182278</c:v>
                </c:pt>
                <c:pt idx="1509">
                  <c:v>0.25752659775145254</c:v>
                </c:pt>
                <c:pt idx="1510">
                  <c:v>0.25730507191521579</c:v>
                </c:pt>
                <c:pt idx="1511">
                  <c:v>0.25863874345549737</c:v>
                </c:pt>
                <c:pt idx="1512">
                  <c:v>0.25774134790528236</c:v>
                </c:pt>
                <c:pt idx="1513">
                  <c:v>0.25724499885905533</c:v>
                </c:pt>
                <c:pt idx="1514">
                  <c:v>0.25827091136079899</c:v>
                </c:pt>
                <c:pt idx="1515">
                  <c:v>0.25862607338017179</c:v>
                </c:pt>
                <c:pt idx="1516">
                  <c:v>0.25908421786627411</c:v>
                </c:pt>
                <c:pt idx="1517">
                  <c:v>0.25983177994998863</c:v>
                </c:pt>
                <c:pt idx="1518">
                  <c:v>0.260128739113972</c:v>
                </c:pt>
                <c:pt idx="1519">
                  <c:v>0.25980465815176557</c:v>
                </c:pt>
                <c:pt idx="1520">
                  <c:v>0.25827562590366027</c:v>
                </c:pt>
                <c:pt idx="1521">
                  <c:v>0.26008125188083059</c:v>
                </c:pt>
                <c:pt idx="1522">
                  <c:v>0.25774210645869616</c:v>
                </c:pt>
                <c:pt idx="1523">
                  <c:v>0.25713643515396717</c:v>
                </c:pt>
                <c:pt idx="1524">
                  <c:v>0.25741762337855972</c:v>
                </c:pt>
                <c:pt idx="1525">
                  <c:v>0.25825892857142857</c:v>
                </c:pt>
                <c:pt idx="1526">
                  <c:v>0.26064848931466472</c:v>
                </c:pt>
                <c:pt idx="1527">
                  <c:v>0.25959551225273109</c:v>
                </c:pt>
                <c:pt idx="1528">
                  <c:v>0.2568710359408034</c:v>
                </c:pt>
                <c:pt idx="1529">
                  <c:v>0.25625655627154204</c:v>
                </c:pt>
                <c:pt idx="1530">
                  <c:v>0.25715808711544325</c:v>
                </c:pt>
                <c:pt idx="1531">
                  <c:v>0.25670556144870438</c:v>
                </c:pt>
                <c:pt idx="1532">
                  <c:v>0.25719005782083054</c:v>
                </c:pt>
                <c:pt idx="1533">
                  <c:v>0.2580013555237593</c:v>
                </c:pt>
                <c:pt idx="1534">
                  <c:v>0.25927558592315036</c:v>
                </c:pt>
                <c:pt idx="1535">
                  <c:v>0.25719727492491395</c:v>
                </c:pt>
                <c:pt idx="1536">
                  <c:v>0.25915144458190814</c:v>
                </c:pt>
                <c:pt idx="1537">
                  <c:v>0.25996052343007531</c:v>
                </c:pt>
                <c:pt idx="1538">
                  <c:v>0.25942874012842271</c:v>
                </c:pt>
                <c:pt idx="1539">
                  <c:v>0.25812887969258058</c:v>
                </c:pt>
                <c:pt idx="1540">
                  <c:v>0.25652303563441181</c:v>
                </c:pt>
                <c:pt idx="1541">
                  <c:v>0.25566487775790098</c:v>
                </c:pt>
                <c:pt idx="1542">
                  <c:v>0.2556362819264475</c:v>
                </c:pt>
                <c:pt idx="1543">
                  <c:v>0.25591160220994474</c:v>
                </c:pt>
                <c:pt idx="1544">
                  <c:v>0.25555637598759506</c:v>
                </c:pt>
                <c:pt idx="1545">
                  <c:v>0.25704018773833964</c:v>
                </c:pt>
                <c:pt idx="1546">
                  <c:v>0.25667904200334862</c:v>
                </c:pt>
                <c:pt idx="1547">
                  <c:v>0.25876715312568072</c:v>
                </c:pt>
                <c:pt idx="1548">
                  <c:v>0.25954422217337147</c:v>
                </c:pt>
                <c:pt idx="1549">
                  <c:v>0.25805018876304686</c:v>
                </c:pt>
                <c:pt idx="1550">
                  <c:v>0.25625326663182257</c:v>
                </c:pt>
                <c:pt idx="1551">
                  <c:v>0.25619587936697519</c:v>
                </c:pt>
                <c:pt idx="1552">
                  <c:v>0.25321289564514943</c:v>
                </c:pt>
                <c:pt idx="1553">
                  <c:v>0.25317277184886067</c:v>
                </c:pt>
                <c:pt idx="1554">
                  <c:v>0.25295644649552923</c:v>
                </c:pt>
                <c:pt idx="1555">
                  <c:v>0.25299542516883305</c:v>
                </c:pt>
                <c:pt idx="1556">
                  <c:v>0.25328875645032345</c:v>
                </c:pt>
                <c:pt idx="1557">
                  <c:v>0.25204918032786888</c:v>
                </c:pt>
                <c:pt idx="1558">
                  <c:v>0.25202726946537496</c:v>
                </c:pt>
                <c:pt idx="1559">
                  <c:v>0.25383182925082365</c:v>
                </c:pt>
                <c:pt idx="1560">
                  <c:v>0.25548745724059296</c:v>
                </c:pt>
                <c:pt idx="1561">
                  <c:v>0.25546302227916579</c:v>
                </c:pt>
                <c:pt idx="1562">
                  <c:v>0.25666737785363775</c:v>
                </c:pt>
                <c:pt idx="1563">
                  <c:v>0.25603521726782164</c:v>
                </c:pt>
                <c:pt idx="1564">
                  <c:v>0.25474177736733677</c:v>
                </c:pt>
                <c:pt idx="1565">
                  <c:v>0.25356914553590459</c:v>
                </c:pt>
                <c:pt idx="1566">
                  <c:v>0.25370698829372118</c:v>
                </c:pt>
                <c:pt idx="1567">
                  <c:v>0.25558137897034999</c:v>
                </c:pt>
                <c:pt idx="1568">
                  <c:v>0.25488816992544661</c:v>
                </c:pt>
                <c:pt idx="1569">
                  <c:v>0.2543779450031648</c:v>
                </c:pt>
                <c:pt idx="1570">
                  <c:v>0.25550225733634313</c:v>
                </c:pt>
                <c:pt idx="1571">
                  <c:v>0.25750951910872943</c:v>
                </c:pt>
                <c:pt idx="1572">
                  <c:v>0.25529645954784586</c:v>
                </c:pt>
                <c:pt idx="1573">
                  <c:v>0.25326832026005236</c:v>
                </c:pt>
                <c:pt idx="1574">
                  <c:v>0.25173095944609303</c:v>
                </c:pt>
                <c:pt idx="1575">
                  <c:v>0.25141442715700141</c:v>
                </c:pt>
                <c:pt idx="1576">
                  <c:v>0.25178432619602858</c:v>
                </c:pt>
                <c:pt idx="1577">
                  <c:v>0.25133461456331413</c:v>
                </c:pt>
                <c:pt idx="1578">
                  <c:v>0.25255029753471236</c:v>
                </c:pt>
                <c:pt idx="1579">
                  <c:v>0.24952137843012123</c:v>
                </c:pt>
                <c:pt idx="1580">
                  <c:v>0.25086934923000498</c:v>
                </c:pt>
                <c:pt idx="1581">
                  <c:v>0.25206927731793838</c:v>
                </c:pt>
                <c:pt idx="1582">
                  <c:v>0.25601053142104896</c:v>
                </c:pt>
                <c:pt idx="1583">
                  <c:v>0.25705525747334684</c:v>
                </c:pt>
                <c:pt idx="1584">
                  <c:v>0.25724411090264754</c:v>
                </c:pt>
                <c:pt idx="1585">
                  <c:v>0.25604266223422678</c:v>
                </c:pt>
                <c:pt idx="1586">
                  <c:v>0.25840780407940517</c:v>
                </c:pt>
                <c:pt idx="1587">
                  <c:v>0.26045911437109481</c:v>
                </c:pt>
                <c:pt idx="1588">
                  <c:v>0.25732588251328881</c:v>
                </c:pt>
                <c:pt idx="1589">
                  <c:v>0.25685445368981036</c:v>
                </c:pt>
                <c:pt idx="1590">
                  <c:v>0.25814587593728699</c:v>
                </c:pt>
                <c:pt idx="1591">
                  <c:v>0.2577193102038034</c:v>
                </c:pt>
                <c:pt idx="1592">
                  <c:v>0.25666689518064029</c:v>
                </c:pt>
                <c:pt idx="1593">
                  <c:v>0.25629934775145896</c:v>
                </c:pt>
                <c:pt idx="1594">
                  <c:v>0.25496183206106871</c:v>
                </c:pt>
                <c:pt idx="1595">
                  <c:v>0.25512909979064896</c:v>
                </c:pt>
                <c:pt idx="1596">
                  <c:v>0.2558766592920354</c:v>
                </c:pt>
                <c:pt idx="1597">
                  <c:v>0.25560880739042852</c:v>
                </c:pt>
                <c:pt idx="1598">
                  <c:v>0.25576723242119848</c:v>
                </c:pt>
                <c:pt idx="1599">
                  <c:v>0.2541176470588235</c:v>
                </c:pt>
                <c:pt idx="1600">
                  <c:v>0.25191260596870907</c:v>
                </c:pt>
                <c:pt idx="1601">
                  <c:v>0.25333607062204888</c:v>
                </c:pt>
                <c:pt idx="1602">
                  <c:v>0.25455043109347203</c:v>
                </c:pt>
                <c:pt idx="1603">
                  <c:v>0.25494369678659712</c:v>
                </c:pt>
                <c:pt idx="1604">
                  <c:v>0.25506241331484053</c:v>
                </c:pt>
                <c:pt idx="1605">
                  <c:v>0.25390843104410943</c:v>
                </c:pt>
                <c:pt idx="1606">
                  <c:v>0.25481305803571425</c:v>
                </c:pt>
                <c:pt idx="1607">
                  <c:v>0.25453145776471414</c:v>
                </c:pt>
                <c:pt idx="1608">
                  <c:v>0.25458078845086063</c:v>
                </c:pt>
                <c:pt idx="1609">
                  <c:v>0.25807338188814077</c:v>
                </c:pt>
                <c:pt idx="1610">
                  <c:v>0.25902872777017782</c:v>
                </c:pt>
                <c:pt idx="1611">
                  <c:v>0.25977232204087236</c:v>
                </c:pt>
                <c:pt idx="1612">
                  <c:v>0.2586651788827673</c:v>
                </c:pt>
                <c:pt idx="1613">
                  <c:v>0.25981451781605186</c:v>
                </c:pt>
                <c:pt idx="1614">
                  <c:v>0.25555084146513934</c:v>
                </c:pt>
                <c:pt idx="1615">
                  <c:v>0.25613388171890511</c:v>
                </c:pt>
                <c:pt idx="1616">
                  <c:v>0.25482570883122391</c:v>
                </c:pt>
                <c:pt idx="1617">
                  <c:v>0.25546515741068271</c:v>
                </c:pt>
                <c:pt idx="1618">
                  <c:v>0.25546515741068271</c:v>
                </c:pt>
                <c:pt idx="1619">
                  <c:v>0.25546515741068271</c:v>
                </c:pt>
                <c:pt idx="1620">
                  <c:v>0.25489918641669618</c:v>
                </c:pt>
                <c:pt idx="1621">
                  <c:v>0.25715886018343481</c:v>
                </c:pt>
                <c:pt idx="1622">
                  <c:v>0.25480361684091551</c:v>
                </c:pt>
                <c:pt idx="1623">
                  <c:v>0.25604511808248148</c:v>
                </c:pt>
                <c:pt idx="1624">
                  <c:v>0.25671516508114156</c:v>
                </c:pt>
                <c:pt idx="1625">
                  <c:v>0.25851703406813625</c:v>
                </c:pt>
                <c:pt idx="1626">
                  <c:v>0.25811359026369174</c:v>
                </c:pt>
                <c:pt idx="1627">
                  <c:v>0.25738274464389116</c:v>
                </c:pt>
                <c:pt idx="1628">
                  <c:v>0.25717798510161277</c:v>
                </c:pt>
                <c:pt idx="1629">
                  <c:v>0.25763843530009434</c:v>
                </c:pt>
                <c:pt idx="1630">
                  <c:v>0.25674979768998746</c:v>
                </c:pt>
                <c:pt idx="1631">
                  <c:v>0.25630066322770823</c:v>
                </c:pt>
                <c:pt idx="1632">
                  <c:v>0.25562807069003446</c:v>
                </c:pt>
                <c:pt idx="1633">
                  <c:v>0.25767268022712575</c:v>
                </c:pt>
                <c:pt idx="1634">
                  <c:v>0.25777713916229616</c:v>
                </c:pt>
                <c:pt idx="1635">
                  <c:v>0.25772678379347436</c:v>
                </c:pt>
                <c:pt idx="1636">
                  <c:v>0.25751680226388396</c:v>
                </c:pt>
                <c:pt idx="1637">
                  <c:v>0.25827720666430343</c:v>
                </c:pt>
                <c:pt idx="1638">
                  <c:v>0.25839093565167814</c:v>
                </c:pt>
                <c:pt idx="1639">
                  <c:v>0.25745793863989819</c:v>
                </c:pt>
                <c:pt idx="1640">
                  <c:v>0.25802139037433153</c:v>
                </c:pt>
                <c:pt idx="1641">
                  <c:v>0.25815981992121556</c:v>
                </c:pt>
                <c:pt idx="1642">
                  <c:v>0.25464828561329095</c:v>
                </c:pt>
                <c:pt idx="1643">
                  <c:v>0.25543362831858407</c:v>
                </c:pt>
                <c:pt idx="1644">
                  <c:v>0.25201413427561836</c:v>
                </c:pt>
                <c:pt idx="1645">
                  <c:v>0.25179602760952247</c:v>
                </c:pt>
                <c:pt idx="1646">
                  <c:v>0.25314233551014675</c:v>
                </c:pt>
                <c:pt idx="1647">
                  <c:v>0.25465010177581249</c:v>
                </c:pt>
                <c:pt idx="1648">
                  <c:v>0.25494980479643059</c:v>
                </c:pt>
                <c:pt idx="1649">
                  <c:v>0.25419831370636192</c:v>
                </c:pt>
                <c:pt idx="1650">
                  <c:v>0.25506555423122768</c:v>
                </c:pt>
                <c:pt idx="1651">
                  <c:v>0.25789881078038135</c:v>
                </c:pt>
                <c:pt idx="1652">
                  <c:v>0.25749460944564234</c:v>
                </c:pt>
                <c:pt idx="1653">
                  <c:v>0.25768728073192543</c:v>
                </c:pt>
                <c:pt idx="1654">
                  <c:v>0.25850717305426568</c:v>
                </c:pt>
                <c:pt idx="1655">
                  <c:v>0.25950937155457549</c:v>
                </c:pt>
                <c:pt idx="1656">
                  <c:v>0.25912178724000284</c:v>
                </c:pt>
                <c:pt idx="1657">
                  <c:v>0.26125746399719002</c:v>
                </c:pt>
                <c:pt idx="1658">
                  <c:v>0.26398589065255734</c:v>
                </c:pt>
                <c:pt idx="1659">
                  <c:v>0.26342187058491096</c:v>
                </c:pt>
                <c:pt idx="1660">
                  <c:v>0.26294365493108618</c:v>
                </c:pt>
                <c:pt idx="1661">
                  <c:v>0.26360508391264659</c:v>
                </c:pt>
                <c:pt idx="1662">
                  <c:v>0.26345337532520879</c:v>
                </c:pt>
                <c:pt idx="1663">
                  <c:v>0.26212859397515959</c:v>
                </c:pt>
                <c:pt idx="1664">
                  <c:v>0.26419348227095718</c:v>
                </c:pt>
                <c:pt idx="1665">
                  <c:v>0.26436939097074746</c:v>
                </c:pt>
                <c:pt idx="1666">
                  <c:v>0.26554448643077977</c:v>
                </c:pt>
                <c:pt idx="1667">
                  <c:v>0.26658442982456143</c:v>
                </c:pt>
                <c:pt idx="1668">
                  <c:v>0.26563774816426433</c:v>
                </c:pt>
                <c:pt idx="1669">
                  <c:v>0.26524784116407152</c:v>
                </c:pt>
                <c:pt idx="1670">
                  <c:v>0.26549635980132003</c:v>
                </c:pt>
                <c:pt idx="1671">
                  <c:v>0.26558781532603526</c:v>
                </c:pt>
                <c:pt idx="1672">
                  <c:v>0.26371982318939136</c:v>
                </c:pt>
                <c:pt idx="1673">
                  <c:v>0.26405405405405402</c:v>
                </c:pt>
                <c:pt idx="1674">
                  <c:v>0.26521944313355356</c:v>
                </c:pt>
                <c:pt idx="1675">
                  <c:v>0.26634479983906656</c:v>
                </c:pt>
                <c:pt idx="1676">
                  <c:v>0.26444399812546027</c:v>
                </c:pt>
                <c:pt idx="1677">
                  <c:v>0.26517636035071279</c:v>
                </c:pt>
                <c:pt idx="1678">
                  <c:v>0.26462562396006656</c:v>
                </c:pt>
                <c:pt idx="1679">
                  <c:v>0.26241087492503501</c:v>
                </c:pt>
                <c:pt idx="1680">
                  <c:v>0.26284348864994028</c:v>
                </c:pt>
                <c:pt idx="1681">
                  <c:v>0.26241087492503501</c:v>
                </c:pt>
                <c:pt idx="1682">
                  <c:v>0.26065464261857052</c:v>
                </c:pt>
                <c:pt idx="1683">
                  <c:v>0.26117429251520763</c:v>
                </c:pt>
                <c:pt idx="1684">
                  <c:v>0.26160224689046407</c:v>
                </c:pt>
                <c:pt idx="1685">
                  <c:v>0.26031115524660708</c:v>
                </c:pt>
                <c:pt idx="1686">
                  <c:v>0.26038634559407253</c:v>
                </c:pt>
                <c:pt idx="1687">
                  <c:v>0.25934022257551664</c:v>
                </c:pt>
                <c:pt idx="1688">
                  <c:v>0.25942028985507248</c:v>
                </c:pt>
                <c:pt idx="1689">
                  <c:v>0.25914212294919942</c:v>
                </c:pt>
                <c:pt idx="1690">
                  <c:v>0.25884752006314959</c:v>
                </c:pt>
                <c:pt idx="1691">
                  <c:v>0.25954650016431152</c:v>
                </c:pt>
                <c:pt idx="1692">
                  <c:v>0.25845426488935586</c:v>
                </c:pt>
                <c:pt idx="1693">
                  <c:v>0.25869436591940043</c:v>
                </c:pt>
                <c:pt idx="1694">
                  <c:v>0.25566068515497553</c:v>
                </c:pt>
                <c:pt idx="1695">
                  <c:v>0.25161887141535616</c:v>
                </c:pt>
                <c:pt idx="1696">
                  <c:v>0.2508310065150911</c:v>
                </c:pt>
                <c:pt idx="1697">
                  <c:v>0.25169530581341759</c:v>
                </c:pt>
                <c:pt idx="1698">
                  <c:v>0.2506711409395973</c:v>
                </c:pt>
                <c:pt idx="1699">
                  <c:v>0.25163311558458873</c:v>
                </c:pt>
                <c:pt idx="1700">
                  <c:v>0.25291290895925223</c:v>
                </c:pt>
                <c:pt idx="1701">
                  <c:v>0.25387507420354855</c:v>
                </c:pt>
                <c:pt idx="1702">
                  <c:v>0.25317204654526326</c:v>
                </c:pt>
                <c:pt idx="1703">
                  <c:v>0.25215799110646092</c:v>
                </c:pt>
                <c:pt idx="1704">
                  <c:v>0.25160412210771926</c:v>
                </c:pt>
                <c:pt idx="1705">
                  <c:v>0.25346278317152099</c:v>
                </c:pt>
                <c:pt idx="1706">
                  <c:v>0.25371495025197055</c:v>
                </c:pt>
                <c:pt idx="1707">
                  <c:v>0.2546963458569223</c:v>
                </c:pt>
                <c:pt idx="1708">
                  <c:v>0.25514324168429148</c:v>
                </c:pt>
                <c:pt idx="1709">
                  <c:v>0.25590955806783144</c:v>
                </c:pt>
                <c:pt idx="1710">
                  <c:v>0.25489064203707268</c:v>
                </c:pt>
                <c:pt idx="1711">
                  <c:v>0.25508836853187011</c:v>
                </c:pt>
                <c:pt idx="1712">
                  <c:v>0.25572739523840082</c:v>
                </c:pt>
                <c:pt idx="1713">
                  <c:v>0.25533974317609859</c:v>
                </c:pt>
                <c:pt idx="1714">
                  <c:v>0.25483474548864882</c:v>
                </c:pt>
                <c:pt idx="1715">
                  <c:v>0.25499389813090118</c:v>
                </c:pt>
                <c:pt idx="1716">
                  <c:v>0.25278569577610782</c:v>
                </c:pt>
                <c:pt idx="1717">
                  <c:v>0.25109254498714656</c:v>
                </c:pt>
                <c:pt idx="1718">
                  <c:v>0.2502097450790578</c:v>
                </c:pt>
                <c:pt idx="1719">
                  <c:v>0.24995198156091938</c:v>
                </c:pt>
                <c:pt idx="1720">
                  <c:v>0.24988795697547858</c:v>
                </c:pt>
                <c:pt idx="1721">
                  <c:v>0.25007978553647797</c:v>
                </c:pt>
                <c:pt idx="1722">
                  <c:v>0.24889458506888817</c:v>
                </c:pt>
                <c:pt idx="1723">
                  <c:v>0.2452493304425456</c:v>
                </c:pt>
                <c:pt idx="1724">
                  <c:v>0.24569992913740901</c:v>
                </c:pt>
                <c:pt idx="1725">
                  <c:v>0.24682407288592323</c:v>
                </c:pt>
                <c:pt idx="1726">
                  <c:v>0.24690641918020109</c:v>
                </c:pt>
                <c:pt idx="1727">
                  <c:v>0.24601497983483769</c:v>
                </c:pt>
                <c:pt idx="1728">
                  <c:v>0.24803827751196175</c:v>
                </c:pt>
                <c:pt idx="1729">
                  <c:v>0.24673851389676688</c:v>
                </c:pt>
                <c:pt idx="1730">
                  <c:v>0.24700043972611346</c:v>
                </c:pt>
                <c:pt idx="1731">
                  <c:v>0.24395465994962215</c:v>
                </c:pt>
                <c:pt idx="1732">
                  <c:v>0.24052346570397112</c:v>
                </c:pt>
                <c:pt idx="1733">
                  <c:v>0.24134426021218475</c:v>
                </c:pt>
                <c:pt idx="1734">
                  <c:v>0.24131261685255623</c:v>
                </c:pt>
                <c:pt idx="1735">
                  <c:v>0.24211755546905414</c:v>
                </c:pt>
                <c:pt idx="1736">
                  <c:v>0.24286081811165425</c:v>
                </c:pt>
                <c:pt idx="1737">
                  <c:v>0.24409297560350901</c:v>
                </c:pt>
                <c:pt idx="1738">
                  <c:v>0.24369375079224237</c:v>
                </c:pt>
                <c:pt idx="1739">
                  <c:v>0.24721307322016722</c:v>
                </c:pt>
                <c:pt idx="1740">
                  <c:v>0.24892758011607366</c:v>
                </c:pt>
                <c:pt idx="1741">
                  <c:v>0.24582912032355914</c:v>
                </c:pt>
                <c:pt idx="1742">
                  <c:v>0.24789704959196485</c:v>
                </c:pt>
                <c:pt idx="1743">
                  <c:v>0.24768286573146289</c:v>
                </c:pt>
                <c:pt idx="1744">
                  <c:v>0.2454510993176649</c:v>
                </c:pt>
                <c:pt idx="1745">
                  <c:v>0.24494522691705792</c:v>
                </c:pt>
                <c:pt idx="1746">
                  <c:v>0.2467620995228357</c:v>
                </c:pt>
                <c:pt idx="1747">
                  <c:v>0.2468166646062554</c:v>
                </c:pt>
                <c:pt idx="1748">
                  <c:v>0.24790897908979093</c:v>
                </c:pt>
                <c:pt idx="1749">
                  <c:v>0.24892861515856493</c:v>
                </c:pt>
                <c:pt idx="1750">
                  <c:v>0.24932465618860511</c:v>
                </c:pt>
                <c:pt idx="1751">
                  <c:v>0.24827121963160151</c:v>
                </c:pt>
                <c:pt idx="1752">
                  <c:v>0.24630059924177572</c:v>
                </c:pt>
                <c:pt idx="1753">
                  <c:v>0.24680748048175272</c:v>
                </c:pt>
                <c:pt idx="1754">
                  <c:v>0.24686973272333251</c:v>
                </c:pt>
                <c:pt idx="1755">
                  <c:v>0.24688520624168381</c:v>
                </c:pt>
                <c:pt idx="1756">
                  <c:v>0.2471546663471906</c:v>
                </c:pt>
                <c:pt idx="1757">
                  <c:v>0.24740909363206132</c:v>
                </c:pt>
                <c:pt idx="1758">
                  <c:v>0.24675480050248252</c:v>
                </c:pt>
                <c:pt idx="1759">
                  <c:v>0.24522388959199659</c:v>
                </c:pt>
                <c:pt idx="1760">
                  <c:v>0.24605621033544881</c:v>
                </c:pt>
                <c:pt idx="1761">
                  <c:v>0.24541770007864014</c:v>
                </c:pt>
                <c:pt idx="1762">
                  <c:v>0.24618159951894164</c:v>
                </c:pt>
                <c:pt idx="1763">
                  <c:v>0.24700399467376832</c:v>
                </c:pt>
                <c:pt idx="1764">
                  <c:v>0.24687933425797501</c:v>
                </c:pt>
                <c:pt idx="1765">
                  <c:v>0.2465585806056898</c:v>
                </c:pt>
                <c:pt idx="1766">
                  <c:v>0.24642531183449956</c:v>
                </c:pt>
                <c:pt idx="1767">
                  <c:v>0.24730985571044267</c:v>
                </c:pt>
                <c:pt idx="1768">
                  <c:v>0.24524090035344451</c:v>
                </c:pt>
                <c:pt idx="1769">
                  <c:v>0.24463835801634612</c:v>
                </c:pt>
                <c:pt idx="1770">
                  <c:v>0.24381067961165045</c:v>
                </c:pt>
                <c:pt idx="1771">
                  <c:v>0.24496359223300967</c:v>
                </c:pt>
                <c:pt idx="1772">
                  <c:v>0.24408338442673208</c:v>
                </c:pt>
                <c:pt idx="1773">
                  <c:v>0.24488408037094281</c:v>
                </c:pt>
                <c:pt idx="1774">
                  <c:v>0.24566104378539674</c:v>
                </c:pt>
                <c:pt idx="1775">
                  <c:v>0.24543448952077457</c:v>
                </c:pt>
                <c:pt idx="1776">
                  <c:v>0.24562150328387256</c:v>
                </c:pt>
                <c:pt idx="1777">
                  <c:v>0.24478098226137324</c:v>
                </c:pt>
                <c:pt idx="1778">
                  <c:v>0.24631385744876108</c:v>
                </c:pt>
                <c:pt idx="1779">
                  <c:v>0.24604767879548303</c:v>
                </c:pt>
                <c:pt idx="1780">
                  <c:v>0.2437920412397058</c:v>
                </c:pt>
                <c:pt idx="1781">
                  <c:v>0.24302814211129506</c:v>
                </c:pt>
                <c:pt idx="1782">
                  <c:v>0.24214907302307981</c:v>
                </c:pt>
                <c:pt idx="1783">
                  <c:v>0.24091420007493444</c:v>
                </c:pt>
                <c:pt idx="1784">
                  <c:v>0.2393841569406506</c:v>
                </c:pt>
                <c:pt idx="1785">
                  <c:v>0.23905996758508916</c:v>
                </c:pt>
                <c:pt idx="1786">
                  <c:v>0.23903073872087258</c:v>
                </c:pt>
                <c:pt idx="1787">
                  <c:v>0.23850877737113083</c:v>
                </c:pt>
                <c:pt idx="1788">
                  <c:v>0.23846726190476192</c:v>
                </c:pt>
                <c:pt idx="1789">
                  <c:v>0.23751686909581643</c:v>
                </c:pt>
                <c:pt idx="1790">
                  <c:v>0.23751143641354072</c:v>
                </c:pt>
                <c:pt idx="1791">
                  <c:v>0.23944770786652941</c:v>
                </c:pt>
                <c:pt idx="1792">
                  <c:v>0.23930019976996186</c:v>
                </c:pt>
                <c:pt idx="1793">
                  <c:v>0.23990683229813667</c:v>
                </c:pt>
                <c:pt idx="1794">
                  <c:v>0.23897080771297238</c:v>
                </c:pt>
                <c:pt idx="1795">
                  <c:v>0.23864176974310183</c:v>
                </c:pt>
                <c:pt idx="1796">
                  <c:v>0.23774846296185756</c:v>
                </c:pt>
                <c:pt idx="1797">
                  <c:v>0.23935695147365291</c:v>
                </c:pt>
                <c:pt idx="1798">
                  <c:v>0.23817137443003492</c:v>
                </c:pt>
                <c:pt idx="1799">
                  <c:v>0.23928592540048471</c:v>
                </c:pt>
                <c:pt idx="1800">
                  <c:v>0.23905604719764015</c:v>
                </c:pt>
                <c:pt idx="1801">
                  <c:v>0.24027432895825945</c:v>
                </c:pt>
                <c:pt idx="1802">
                  <c:v>0.23890339425587465</c:v>
                </c:pt>
                <c:pt idx="1803">
                  <c:v>0.24057301840999229</c:v>
                </c:pt>
                <c:pt idx="1804">
                  <c:v>0.23942995683283069</c:v>
                </c:pt>
                <c:pt idx="1805">
                  <c:v>0.24153271249777566</c:v>
                </c:pt>
                <c:pt idx="1806">
                  <c:v>0.24093955750637638</c:v>
                </c:pt>
                <c:pt idx="1807">
                  <c:v>0.23993835575840197</c:v>
                </c:pt>
                <c:pt idx="1808">
                  <c:v>0.2389546466658854</c:v>
                </c:pt>
                <c:pt idx="1809">
                  <c:v>0.23989470605440188</c:v>
                </c:pt>
                <c:pt idx="1810">
                  <c:v>0.23960164030462802</c:v>
                </c:pt>
                <c:pt idx="1811">
                  <c:v>0.23873210392977084</c:v>
                </c:pt>
                <c:pt idx="1812">
                  <c:v>0.2396264333845608</c:v>
                </c:pt>
                <c:pt idx="1813">
                  <c:v>0.24228504122497055</c:v>
                </c:pt>
                <c:pt idx="1814">
                  <c:v>0.24440375642312917</c:v>
                </c:pt>
                <c:pt idx="1815">
                  <c:v>0.24433800484891488</c:v>
                </c:pt>
                <c:pt idx="1816">
                  <c:v>0.24450209303696713</c:v>
                </c:pt>
                <c:pt idx="1817">
                  <c:v>0.24522934692426218</c:v>
                </c:pt>
                <c:pt idx="1818">
                  <c:v>0.24690467604279359</c:v>
                </c:pt>
                <c:pt idx="1819">
                  <c:v>0.24579388530422719</c:v>
                </c:pt>
                <c:pt idx="1820">
                  <c:v>0.24543302785701276</c:v>
                </c:pt>
                <c:pt idx="1821">
                  <c:v>0.24562145186616741</c:v>
                </c:pt>
                <c:pt idx="1822">
                  <c:v>0.24526008750607681</c:v>
                </c:pt>
                <c:pt idx="1823">
                  <c:v>0.24593520414308084</c:v>
                </c:pt>
                <c:pt idx="1824">
                  <c:v>0.24708918497179211</c:v>
                </c:pt>
                <c:pt idx="1825">
                  <c:v>0.24801204819277109</c:v>
                </c:pt>
                <c:pt idx="1826">
                  <c:v>0.24759688973244348</c:v>
                </c:pt>
                <c:pt idx="1827">
                  <c:v>0.24629369776096638</c:v>
                </c:pt>
                <c:pt idx="1828">
                  <c:v>0.24669549856855699</c:v>
                </c:pt>
                <c:pt idx="1829">
                  <c:v>0.24705163458600671</c:v>
                </c:pt>
                <c:pt idx="1830">
                  <c:v>0.24739947685382327</c:v>
                </c:pt>
                <c:pt idx="1831">
                  <c:v>0.24766214177978882</c:v>
                </c:pt>
                <c:pt idx="1832">
                  <c:v>0.24777054711978788</c:v>
                </c:pt>
                <c:pt idx="1833">
                  <c:v>0.24735003613587089</c:v>
                </c:pt>
                <c:pt idx="1834">
                  <c:v>0.24870249955258605</c:v>
                </c:pt>
                <c:pt idx="1835">
                  <c:v>0.24906732989873867</c:v>
                </c:pt>
                <c:pt idx="1836">
                  <c:v>0.24982290436835891</c:v>
                </c:pt>
                <c:pt idx="1837">
                  <c:v>0.24788398934596037</c:v>
                </c:pt>
                <c:pt idx="1838">
                  <c:v>0.24898127915903853</c:v>
                </c:pt>
                <c:pt idx="1839">
                  <c:v>0.25030826140567203</c:v>
                </c:pt>
                <c:pt idx="1840">
                  <c:v>0.24849476822353422</c:v>
                </c:pt>
                <c:pt idx="1841">
                  <c:v>0.25131464894539152</c:v>
                </c:pt>
                <c:pt idx="1842">
                  <c:v>0.25081037277147489</c:v>
                </c:pt>
                <c:pt idx="1843">
                  <c:v>0.24964854732895969</c:v>
                </c:pt>
                <c:pt idx="1844">
                  <c:v>0.24892602836462069</c:v>
                </c:pt>
                <c:pt idx="1845">
                  <c:v>0.24939538724709492</c:v>
                </c:pt>
                <c:pt idx="1846">
                  <c:v>0.25076904874585898</c:v>
                </c:pt>
                <c:pt idx="1847">
                  <c:v>0.25145854204726265</c:v>
                </c:pt>
                <c:pt idx="1848">
                  <c:v>0.24960037890000591</c:v>
                </c:pt>
                <c:pt idx="1849">
                  <c:v>0.25004464019998812</c:v>
                </c:pt>
                <c:pt idx="1850">
                  <c:v>0.24914373449864177</c:v>
                </c:pt>
                <c:pt idx="1851">
                  <c:v>0.25002955432084167</c:v>
                </c:pt>
                <c:pt idx="1852">
                  <c:v>0.25020880563178616</c:v>
                </c:pt>
                <c:pt idx="1853">
                  <c:v>0.25193913197939488</c:v>
                </c:pt>
                <c:pt idx="1854">
                  <c:v>0.25103028131159288</c:v>
                </c:pt>
                <c:pt idx="1855">
                  <c:v>0.24993956973652406</c:v>
                </c:pt>
                <c:pt idx="1856">
                  <c:v>0.25012077294685992</c:v>
                </c:pt>
                <c:pt idx="1857">
                  <c:v>0.25004433410179111</c:v>
                </c:pt>
                <c:pt idx="1858">
                  <c:v>0.24991189944790321</c:v>
                </c:pt>
                <c:pt idx="1859">
                  <c:v>0.24979524979524981</c:v>
                </c:pt>
                <c:pt idx="1860">
                  <c:v>0.25008839127872717</c:v>
                </c:pt>
                <c:pt idx="1861">
                  <c:v>0.24914279072470505</c:v>
                </c:pt>
                <c:pt idx="1862">
                  <c:v>0.25066389562406188</c:v>
                </c:pt>
                <c:pt idx="1863">
                  <c:v>0.24978496473421644</c:v>
                </c:pt>
                <c:pt idx="1864">
                  <c:v>0.24971330275229356</c:v>
                </c:pt>
                <c:pt idx="1865">
                  <c:v>0.25186705432985579</c:v>
                </c:pt>
                <c:pt idx="1866">
                  <c:v>0.25141776937618149</c:v>
                </c:pt>
                <c:pt idx="1867">
                  <c:v>0.25184127890379676</c:v>
                </c:pt>
                <c:pt idx="1868">
                  <c:v>0.25143506678033534</c:v>
                </c:pt>
                <c:pt idx="1869">
                  <c:v>0.24978720989615846</c:v>
                </c:pt>
                <c:pt idx="1870">
                  <c:v>0.24896991589998307</c:v>
                </c:pt>
                <c:pt idx="1871">
                  <c:v>0.24868115037721938</c:v>
                </c:pt>
                <c:pt idx="1872">
                  <c:v>0.24899027248421415</c:v>
                </c:pt>
                <c:pt idx="1873">
                  <c:v>0.24782929459168038</c:v>
                </c:pt>
                <c:pt idx="1874">
                  <c:v>0.24797828422778939</c:v>
                </c:pt>
                <c:pt idx="1875">
                  <c:v>0.24768820559369145</c:v>
                </c:pt>
                <c:pt idx="1876">
                  <c:v>0.24812327143421575</c:v>
                </c:pt>
                <c:pt idx="1877">
                  <c:v>0.2479849082490139</c:v>
                </c:pt>
                <c:pt idx="1878">
                  <c:v>0.24925263692255625</c:v>
                </c:pt>
                <c:pt idx="1879">
                  <c:v>0.24909767651703138</c:v>
                </c:pt>
                <c:pt idx="1880">
                  <c:v>0.2488132911392405</c:v>
                </c:pt>
                <c:pt idx="1881">
                  <c:v>0.24817804686624062</c:v>
                </c:pt>
                <c:pt idx="1882">
                  <c:v>0.2490098733753556</c:v>
                </c:pt>
                <c:pt idx="1883">
                  <c:v>0.24948625381838377</c:v>
                </c:pt>
                <c:pt idx="1884">
                  <c:v>0.24885742949503958</c:v>
                </c:pt>
                <c:pt idx="1885">
                  <c:v>0.24861755013126291</c:v>
                </c:pt>
                <c:pt idx="1886">
                  <c:v>0.24738051213089035</c:v>
                </c:pt>
                <c:pt idx="1887">
                  <c:v>0.24740147851703628</c:v>
                </c:pt>
                <c:pt idx="1888">
                  <c:v>0.24744206625739729</c:v>
                </c:pt>
                <c:pt idx="1889">
                  <c:v>0.24613851519681118</c:v>
                </c:pt>
                <c:pt idx="1890">
                  <c:v>0.24546158955058667</c:v>
                </c:pt>
                <c:pt idx="1891">
                  <c:v>0.24503091872791521</c:v>
                </c:pt>
                <c:pt idx="1892">
                  <c:v>0.24497237569060776</c:v>
                </c:pt>
                <c:pt idx="1893">
                  <c:v>0.24500083088683319</c:v>
                </c:pt>
                <c:pt idx="1894">
                  <c:v>0.24317107093184981</c:v>
                </c:pt>
                <c:pt idx="1895">
                  <c:v>0.24436654982473713</c:v>
                </c:pt>
                <c:pt idx="1896">
                  <c:v>0.24404828434111994</c:v>
                </c:pt>
                <c:pt idx="1897">
                  <c:v>0.24466674035591912</c:v>
                </c:pt>
                <c:pt idx="1898">
                  <c:v>0.24531422271223813</c:v>
                </c:pt>
                <c:pt idx="1899">
                  <c:v>0.24691562932226835</c:v>
                </c:pt>
                <c:pt idx="1900">
                  <c:v>0.24546777081468218</c:v>
                </c:pt>
                <c:pt idx="1901">
                  <c:v>0.2457755571773424</c:v>
                </c:pt>
                <c:pt idx="1902">
                  <c:v>0.24698220200999382</c:v>
                </c:pt>
                <c:pt idx="1903">
                  <c:v>0.24645686865305214</c:v>
                </c:pt>
                <c:pt idx="1904">
                  <c:v>0.24886649874055417</c:v>
                </c:pt>
                <c:pt idx="1905">
                  <c:v>0.24766097963676392</c:v>
                </c:pt>
                <c:pt idx="1906">
                  <c:v>0.24833324150090913</c:v>
                </c:pt>
                <c:pt idx="1907">
                  <c:v>0.24746640229125358</c:v>
                </c:pt>
                <c:pt idx="1908">
                  <c:v>0.24735659891524681</c:v>
                </c:pt>
                <c:pt idx="1909">
                  <c:v>0.24949434209807028</c:v>
                </c:pt>
                <c:pt idx="1910">
                  <c:v>0.24959208093114324</c:v>
                </c:pt>
                <c:pt idx="1911">
                  <c:v>0.25036714713081315</c:v>
                </c:pt>
                <c:pt idx="1912">
                  <c:v>0.2505712109672506</c:v>
                </c:pt>
                <c:pt idx="1913">
                  <c:v>0.25025718771996319</c:v>
                </c:pt>
                <c:pt idx="1914">
                  <c:v>0.25065602449158103</c:v>
                </c:pt>
                <c:pt idx="1915">
                  <c:v>0.25009568593143422</c:v>
                </c:pt>
                <c:pt idx="1916">
                  <c:v>0.24945163413029173</c:v>
                </c:pt>
                <c:pt idx="1917">
                  <c:v>0.24749291475910182</c:v>
                </c:pt>
                <c:pt idx="1918">
                  <c:v>0.24891020052310373</c:v>
                </c:pt>
                <c:pt idx="1919">
                  <c:v>0.24776737094314966</c:v>
                </c:pt>
                <c:pt idx="1920">
                  <c:v>0.24785489301618335</c:v>
                </c:pt>
                <c:pt idx="1921">
                  <c:v>0.24778468820518468</c:v>
                </c:pt>
                <c:pt idx="1922">
                  <c:v>0.24854358360102358</c:v>
                </c:pt>
                <c:pt idx="1923">
                  <c:v>0.24872739088053722</c:v>
                </c:pt>
                <c:pt idx="1924">
                  <c:v>0.24964754365036332</c:v>
                </c:pt>
                <c:pt idx="1925">
                  <c:v>0.2501089087344805</c:v>
                </c:pt>
                <c:pt idx="1926">
                  <c:v>0.25089586274296882</c:v>
                </c:pt>
                <c:pt idx="1927">
                  <c:v>0.248290830168204</c:v>
                </c:pt>
                <c:pt idx="1928">
                  <c:v>0.24662180644455386</c:v>
                </c:pt>
                <c:pt idx="1929">
                  <c:v>0.24523450164905808</c:v>
                </c:pt>
                <c:pt idx="1930">
                  <c:v>0.24543564968260209</c:v>
                </c:pt>
                <c:pt idx="1931">
                  <c:v>0.24537890210532193</c:v>
                </c:pt>
                <c:pt idx="1932">
                  <c:v>0.24877361150267832</c:v>
                </c:pt>
                <c:pt idx="1933">
                  <c:v>0.24733582547564581</c:v>
                </c:pt>
                <c:pt idx="1934">
                  <c:v>0.24716578740599393</c:v>
                </c:pt>
                <c:pt idx="1935">
                  <c:v>0.24694264224608142</c:v>
                </c:pt>
                <c:pt idx="1936">
                  <c:v>0.24739152745310453</c:v>
                </c:pt>
                <c:pt idx="1937">
                  <c:v>0.24798766912142492</c:v>
                </c:pt>
                <c:pt idx="1938">
                  <c:v>0.24842235744872665</c:v>
                </c:pt>
                <c:pt idx="1939">
                  <c:v>0.24877560106856636</c:v>
                </c:pt>
                <c:pt idx="1940">
                  <c:v>0.24954169212821511</c:v>
                </c:pt>
                <c:pt idx="1941">
                  <c:v>0.24969776898560281</c:v>
                </c:pt>
                <c:pt idx="1942">
                  <c:v>0.24913494809688583</c:v>
                </c:pt>
                <c:pt idx="1943">
                  <c:v>0.2499863395442872</c:v>
                </c:pt>
                <c:pt idx="1944">
                  <c:v>0.25062493207260078</c:v>
                </c:pt>
                <c:pt idx="1945">
                  <c:v>0.25048849326964828</c:v>
                </c:pt>
                <c:pt idx="1946">
                  <c:v>0.25040979127964152</c:v>
                </c:pt>
                <c:pt idx="1947">
                  <c:v>0.25154807170016297</c:v>
                </c:pt>
                <c:pt idx="1948">
                  <c:v>0.2511827723095329</c:v>
                </c:pt>
                <c:pt idx="1949">
                  <c:v>0.24893191282245417</c:v>
                </c:pt>
                <c:pt idx="1950">
                  <c:v>0.24994589915602686</c:v>
                </c:pt>
                <c:pt idx="1951">
                  <c:v>0.25182580470651877</c:v>
                </c:pt>
                <c:pt idx="1952">
                  <c:v>0.25250242169841786</c:v>
                </c:pt>
                <c:pt idx="1953">
                  <c:v>0.2527242471415535</c:v>
                </c:pt>
                <c:pt idx="1954">
                  <c:v>0.25391934263163585</c:v>
                </c:pt>
                <c:pt idx="1955">
                  <c:v>0.2543448128798379</c:v>
                </c:pt>
                <c:pt idx="1956">
                  <c:v>0.25470039946737683</c:v>
                </c:pt>
                <c:pt idx="1957">
                  <c:v>0.25507492826017641</c:v>
                </c:pt>
                <c:pt idx="1958">
                  <c:v>0.25385105704876237</c:v>
                </c:pt>
                <c:pt idx="1959">
                  <c:v>0.25377338435374153</c:v>
                </c:pt>
                <c:pt idx="1960">
                  <c:v>0.25241681354483791</c:v>
                </c:pt>
                <c:pt idx="1961">
                  <c:v>0.25224263135412217</c:v>
                </c:pt>
                <c:pt idx="1962">
                  <c:v>0.25326709147856136</c:v>
                </c:pt>
                <c:pt idx="1963">
                  <c:v>0.25398028809704321</c:v>
                </c:pt>
                <c:pt idx="1964">
                  <c:v>0.25374335855739816</c:v>
                </c:pt>
                <c:pt idx="1965">
                  <c:v>0.25338377917510391</c:v>
                </c:pt>
                <c:pt idx="1966">
                  <c:v>0.25249116039858566</c:v>
                </c:pt>
                <c:pt idx="1967">
                  <c:v>0.25438082556591213</c:v>
                </c:pt>
                <c:pt idx="1968">
                  <c:v>0.25440386680988186</c:v>
                </c:pt>
                <c:pt idx="1969">
                  <c:v>0.25346491937658416</c:v>
                </c:pt>
                <c:pt idx="1970">
                  <c:v>0.25366324942300467</c:v>
                </c:pt>
                <c:pt idx="1971">
                  <c:v>0.25182462020868246</c:v>
                </c:pt>
                <c:pt idx="1972">
                  <c:v>0.25165240004334166</c:v>
                </c:pt>
                <c:pt idx="1973">
                  <c:v>0.25214297266699015</c:v>
                </c:pt>
                <c:pt idx="1974">
                  <c:v>0.25282070477514573</c:v>
                </c:pt>
                <c:pt idx="1975">
                  <c:v>0.25253652058432935</c:v>
                </c:pt>
                <c:pt idx="1976">
                  <c:v>0.25354722575180011</c:v>
                </c:pt>
                <c:pt idx="1977">
                  <c:v>0.25420134655144994</c:v>
                </c:pt>
                <c:pt idx="1978">
                  <c:v>0.25396995708154507</c:v>
                </c:pt>
                <c:pt idx="1979">
                  <c:v>0.25306498860800691</c:v>
                </c:pt>
                <c:pt idx="1980">
                  <c:v>0.25299837925445706</c:v>
                </c:pt>
                <c:pt idx="1981">
                  <c:v>0.25410230370409964</c:v>
                </c:pt>
                <c:pt idx="1982">
                  <c:v>0.25436776588774845</c:v>
                </c:pt>
                <c:pt idx="1983">
                  <c:v>0.25359484325932458</c:v>
                </c:pt>
                <c:pt idx="1984">
                  <c:v>0.25363507160817755</c:v>
                </c:pt>
                <c:pt idx="1985">
                  <c:v>0.25342019543973943</c:v>
                </c:pt>
                <c:pt idx="1986">
                  <c:v>0.25449954332993069</c:v>
                </c:pt>
                <c:pt idx="1987">
                  <c:v>0.25494929985514247</c:v>
                </c:pt>
                <c:pt idx="1988">
                  <c:v>0.25411676646706588</c:v>
                </c:pt>
                <c:pt idx="1989">
                  <c:v>0.25387194635158872</c:v>
                </c:pt>
                <c:pt idx="1990">
                  <c:v>0.25452120565484132</c:v>
                </c:pt>
                <c:pt idx="1991">
                  <c:v>0.25288825001330989</c:v>
                </c:pt>
                <c:pt idx="1992">
                  <c:v>0.25315368511460623</c:v>
                </c:pt>
                <c:pt idx="1993">
                  <c:v>0.25128424657534248</c:v>
                </c:pt>
                <c:pt idx="1994">
                  <c:v>0.25187749667110521</c:v>
                </c:pt>
                <c:pt idx="1995">
                  <c:v>0.25314640751951573</c:v>
                </c:pt>
                <c:pt idx="1996">
                  <c:v>0.25152657569160514</c:v>
                </c:pt>
                <c:pt idx="1997">
                  <c:v>0.25284483675422736</c:v>
                </c:pt>
                <c:pt idx="1998">
                  <c:v>0.25374164101475433</c:v>
                </c:pt>
                <c:pt idx="1999">
                  <c:v>0.25468465574472643</c:v>
                </c:pt>
                <c:pt idx="2000">
                  <c:v>0.25516286991696829</c:v>
                </c:pt>
                <c:pt idx="2001">
                  <c:v>0.25442242114236996</c:v>
                </c:pt>
                <c:pt idx="2002">
                  <c:v>0.25404341349223236</c:v>
                </c:pt>
                <c:pt idx="2003">
                  <c:v>0.25480794562411085</c:v>
                </c:pt>
                <c:pt idx="2004">
                  <c:v>0.25479048220678036</c:v>
                </c:pt>
                <c:pt idx="2005">
                  <c:v>0.25605627843012796</c:v>
                </c:pt>
                <c:pt idx="2006">
                  <c:v>0.25469583778014937</c:v>
                </c:pt>
                <c:pt idx="2007">
                  <c:v>0.25471948949747403</c:v>
                </c:pt>
                <c:pt idx="2008">
                  <c:v>0.25484793896365371</c:v>
                </c:pt>
                <c:pt idx="2009">
                  <c:v>0.25507864569448147</c:v>
                </c:pt>
                <c:pt idx="2010">
                  <c:v>0.25411092899064136</c:v>
                </c:pt>
                <c:pt idx="2011">
                  <c:v>0.25407458199272115</c:v>
                </c:pt>
                <c:pt idx="2012">
                  <c:v>0.25521407932755452</c:v>
                </c:pt>
                <c:pt idx="2013">
                  <c:v>0.25365497076023391</c:v>
                </c:pt>
                <c:pt idx="2014">
                  <c:v>0.25394503082871772</c:v>
                </c:pt>
                <c:pt idx="2015">
                  <c:v>0.25518531995633414</c:v>
                </c:pt>
                <c:pt idx="2016">
                  <c:v>0.25472285654971971</c:v>
                </c:pt>
                <c:pt idx="2017">
                  <c:v>0.25546915500259204</c:v>
                </c:pt>
                <c:pt idx="2018">
                  <c:v>0.25503112033195019</c:v>
                </c:pt>
                <c:pt idx="2019">
                  <c:v>0.25493037941922458</c:v>
                </c:pt>
                <c:pt idx="2020">
                  <c:v>0.25446130110568271</c:v>
                </c:pt>
                <c:pt idx="2021">
                  <c:v>0.25447845224690346</c:v>
                </c:pt>
                <c:pt idx="2022">
                  <c:v>0.25355353308109213</c:v>
                </c:pt>
                <c:pt idx="2023">
                  <c:v>0.25388548057259713</c:v>
                </c:pt>
                <c:pt idx="2024">
                  <c:v>0.25333470141596554</c:v>
                </c:pt>
                <c:pt idx="2025">
                  <c:v>0.25297096207502329</c:v>
                </c:pt>
                <c:pt idx="2026">
                  <c:v>0.25318085818781227</c:v>
                </c:pt>
                <c:pt idx="2027">
                  <c:v>0.25240619692212674</c:v>
                </c:pt>
                <c:pt idx="2028">
                  <c:v>0.25221988400143713</c:v>
                </c:pt>
                <c:pt idx="2029">
                  <c:v>0.25308264547029452</c:v>
                </c:pt>
                <c:pt idx="2030">
                  <c:v>0.25229030944625408</c:v>
                </c:pt>
                <c:pt idx="2031">
                  <c:v>0.25334286005920181</c:v>
                </c:pt>
                <c:pt idx="2032">
                  <c:v>0.25377782315703495</c:v>
                </c:pt>
                <c:pt idx="2033">
                  <c:v>0.25290190035952748</c:v>
                </c:pt>
                <c:pt idx="2034">
                  <c:v>0.2537580529706514</c:v>
                </c:pt>
                <c:pt idx="2035">
                  <c:v>0.25388866148178468</c:v>
                </c:pt>
                <c:pt idx="2036">
                  <c:v>0.2526299662955776</c:v>
                </c:pt>
                <c:pt idx="2037">
                  <c:v>0.25362763131003474</c:v>
                </c:pt>
                <c:pt idx="2038">
                  <c:v>0.25255037303963862</c:v>
                </c:pt>
                <c:pt idx="2039">
                  <c:v>0.25259848907367033</c:v>
                </c:pt>
                <c:pt idx="2040">
                  <c:v>0.25297679112008076</c:v>
                </c:pt>
                <c:pt idx="2041">
                  <c:v>0.25173408941319425</c:v>
                </c:pt>
                <c:pt idx="2042">
                  <c:v>0.2527007745617611</c:v>
                </c:pt>
                <c:pt idx="2043">
                  <c:v>0.2524350649350649</c:v>
                </c:pt>
                <c:pt idx="2044">
                  <c:v>0.25231740857695834</c:v>
                </c:pt>
                <c:pt idx="2045">
                  <c:v>0.25242866588678092</c:v>
                </c:pt>
                <c:pt idx="2046">
                  <c:v>0.25101214574898789</c:v>
                </c:pt>
                <c:pt idx="2047">
                  <c:v>0.25097601784718349</c:v>
                </c:pt>
                <c:pt idx="2048">
                  <c:v>0.2517680339462518</c:v>
                </c:pt>
                <c:pt idx="2049">
                  <c:v>0.25358949466046704</c:v>
                </c:pt>
                <c:pt idx="2050">
                  <c:v>0.25259218046633958</c:v>
                </c:pt>
                <c:pt idx="2051">
                  <c:v>0.25235633931286106</c:v>
                </c:pt>
                <c:pt idx="2052">
                  <c:v>0.25161453077699292</c:v>
                </c:pt>
                <c:pt idx="2053">
                  <c:v>0.25211437776882806</c:v>
                </c:pt>
                <c:pt idx="2054">
                  <c:v>0.25179964762144474</c:v>
                </c:pt>
                <c:pt idx="2055">
                  <c:v>0.25343920695933642</c:v>
                </c:pt>
                <c:pt idx="2056">
                  <c:v>0.25399393326592518</c:v>
                </c:pt>
                <c:pt idx="2057">
                  <c:v>0.25326224930185331</c:v>
                </c:pt>
                <c:pt idx="2058">
                  <c:v>0.25190374657325615</c:v>
                </c:pt>
                <c:pt idx="2059">
                  <c:v>0.25195504686933551</c:v>
                </c:pt>
                <c:pt idx="2060">
                  <c:v>0.2529350649350649</c:v>
                </c:pt>
                <c:pt idx="2061">
                  <c:v>0.25411315694465936</c:v>
                </c:pt>
                <c:pt idx="2062">
                  <c:v>0.25394510702567574</c:v>
                </c:pt>
                <c:pt idx="2063">
                  <c:v>0.25574009475711978</c:v>
                </c:pt>
                <c:pt idx="2064">
                  <c:v>0.25488143223577447</c:v>
                </c:pt>
                <c:pt idx="2065">
                  <c:v>0.25460567170358106</c:v>
                </c:pt>
                <c:pt idx="2066">
                  <c:v>0.25361197110423117</c:v>
                </c:pt>
                <c:pt idx="2067">
                  <c:v>0.25479253862450268</c:v>
                </c:pt>
                <c:pt idx="2068">
                  <c:v>0.25446520221720387</c:v>
                </c:pt>
                <c:pt idx="2069">
                  <c:v>0.25326930935839803</c:v>
                </c:pt>
                <c:pt idx="2070">
                  <c:v>0.25408747189863068</c:v>
                </c:pt>
                <c:pt idx="2071">
                  <c:v>0.25445885691122822</c:v>
                </c:pt>
                <c:pt idx="2072">
                  <c:v>0.25389384545592014</c:v>
                </c:pt>
                <c:pt idx="2073">
                  <c:v>0.25356927408003216</c:v>
                </c:pt>
                <c:pt idx="2074">
                  <c:v>0.25248120300751881</c:v>
                </c:pt>
                <c:pt idx="2075">
                  <c:v>0.25187007379888549</c:v>
                </c:pt>
                <c:pt idx="2076">
                  <c:v>0.25154845154845157</c:v>
                </c:pt>
                <c:pt idx="2077">
                  <c:v>0.25163480257574999</c:v>
                </c:pt>
                <c:pt idx="2078">
                  <c:v>0.25173533083645444</c:v>
                </c:pt>
                <c:pt idx="2079">
                  <c:v>0.2520735485160388</c:v>
                </c:pt>
                <c:pt idx="2080">
                  <c:v>0.25175626525833289</c:v>
                </c:pt>
                <c:pt idx="2081">
                  <c:v>0.25103434524699664</c:v>
                </c:pt>
                <c:pt idx="2082">
                  <c:v>0.251571072319202</c:v>
                </c:pt>
                <c:pt idx="2083">
                  <c:v>0.25193546775885317</c:v>
                </c:pt>
                <c:pt idx="2084">
                  <c:v>0.25190194420963646</c:v>
                </c:pt>
                <c:pt idx="2085">
                  <c:v>0.25155790418266116</c:v>
                </c:pt>
                <c:pt idx="2086">
                  <c:v>0.2511037527593819</c:v>
                </c:pt>
                <c:pt idx="2087">
                  <c:v>0.25016244314489927</c:v>
                </c:pt>
                <c:pt idx="2088">
                  <c:v>0.24952571143285068</c:v>
                </c:pt>
                <c:pt idx="2089">
                  <c:v>0.24983679003665948</c:v>
                </c:pt>
                <c:pt idx="2090">
                  <c:v>0.25037692230374914</c:v>
                </c:pt>
                <c:pt idx="2091">
                  <c:v>0.24965083798882681</c:v>
                </c:pt>
                <c:pt idx="2092">
                  <c:v>0.25080946450809466</c:v>
                </c:pt>
                <c:pt idx="2093">
                  <c:v>0.25116440392428896</c:v>
                </c:pt>
                <c:pt idx="2094">
                  <c:v>0.25132037867463874</c:v>
                </c:pt>
                <c:pt idx="2095">
                  <c:v>0.25317599799146373</c:v>
                </c:pt>
                <c:pt idx="2096">
                  <c:v>0.25332053936669863</c:v>
                </c:pt>
                <c:pt idx="2097">
                  <c:v>0.25395870916015234</c:v>
                </c:pt>
                <c:pt idx="2098">
                  <c:v>0.25420189467250687</c:v>
                </c:pt>
                <c:pt idx="2099">
                  <c:v>0.25467407781707929</c:v>
                </c:pt>
                <c:pt idx="2100">
                  <c:v>0.2540751240255138</c:v>
                </c:pt>
                <c:pt idx="2101">
                  <c:v>0.25170033499137145</c:v>
                </c:pt>
                <c:pt idx="2102">
                  <c:v>0.2491381528170826</c:v>
                </c:pt>
                <c:pt idx="2103">
                  <c:v>0.24848235415166167</c:v>
                </c:pt>
                <c:pt idx="2104">
                  <c:v>0.24648890698147768</c:v>
                </c:pt>
                <c:pt idx="2105">
                  <c:v>0.24672678180243518</c:v>
                </c:pt>
                <c:pt idx="2106">
                  <c:v>0.24619683328158956</c:v>
                </c:pt>
                <c:pt idx="2107">
                  <c:v>0.24511798209926772</c:v>
                </c:pt>
                <c:pt idx="2108">
                  <c:v>0.24395558783853896</c:v>
                </c:pt>
                <c:pt idx="2109">
                  <c:v>0.24299359714495644</c:v>
                </c:pt>
                <c:pt idx="2110">
                  <c:v>0.24070220372445442</c:v>
                </c:pt>
                <c:pt idx="2111">
                  <c:v>0.24107618540223763</c:v>
                </c:pt>
                <c:pt idx="2112">
                  <c:v>0.24438126910904898</c:v>
                </c:pt>
                <c:pt idx="2113">
                  <c:v>0.24700703280184677</c:v>
                </c:pt>
                <c:pt idx="2114">
                  <c:v>0.24736032259776092</c:v>
                </c:pt>
                <c:pt idx="2115">
                  <c:v>0.24871255911718337</c:v>
                </c:pt>
                <c:pt idx="2116">
                  <c:v>0.24913690936260113</c:v>
                </c:pt>
                <c:pt idx="2117">
                  <c:v>0.24889719238154551</c:v>
                </c:pt>
                <c:pt idx="2118">
                  <c:v>0.24583183706971734</c:v>
                </c:pt>
                <c:pt idx="2119">
                  <c:v>0.24578730336506643</c:v>
                </c:pt>
                <c:pt idx="2120">
                  <c:v>0.24097675367047311</c:v>
                </c:pt>
                <c:pt idx="2121">
                  <c:v>0.24061287233506376</c:v>
                </c:pt>
                <c:pt idx="2122">
                  <c:v>0.23799909141386097</c:v>
                </c:pt>
                <c:pt idx="2123">
                  <c:v>0.2382886949543585</c:v>
                </c:pt>
                <c:pt idx="2124">
                  <c:v>0.24000793414658336</c:v>
                </c:pt>
                <c:pt idx="2125">
                  <c:v>0.23819200079298211</c:v>
                </c:pt>
                <c:pt idx="2126">
                  <c:v>0.23653454020987719</c:v>
                </c:pt>
                <c:pt idx="2127">
                  <c:v>0.23732331718888999</c:v>
                </c:pt>
                <c:pt idx="2128">
                  <c:v>0.23829682500615307</c:v>
                </c:pt>
                <c:pt idx="2129">
                  <c:v>0.23920527195829644</c:v>
                </c:pt>
                <c:pt idx="2130">
                  <c:v>0.23909206784978923</c:v>
                </c:pt>
                <c:pt idx="2131">
                  <c:v>0.24003330394749728</c:v>
                </c:pt>
                <c:pt idx="2132">
                  <c:v>0.24088056481663073</c:v>
                </c:pt>
                <c:pt idx="2133">
                  <c:v>0.2406582104902297</c:v>
                </c:pt>
                <c:pt idx="2134">
                  <c:v>0.24133372502937719</c:v>
                </c:pt>
                <c:pt idx="2135">
                  <c:v>0.24113128149924157</c:v>
                </c:pt>
                <c:pt idx="2136">
                  <c:v>0.24261736803697395</c:v>
                </c:pt>
                <c:pt idx="2137">
                  <c:v>0.24266640678296461</c:v>
                </c:pt>
                <c:pt idx="2138">
                  <c:v>0.24350617764373966</c:v>
                </c:pt>
                <c:pt idx="2139">
                  <c:v>0.24516160247725954</c:v>
                </c:pt>
                <c:pt idx="2140">
                  <c:v>0.2433658207082891</c:v>
                </c:pt>
                <c:pt idx="2141">
                  <c:v>0.242672975713389</c:v>
                </c:pt>
                <c:pt idx="2142">
                  <c:v>0.24224619533808514</c:v>
                </c:pt>
                <c:pt idx="2143">
                  <c:v>0.23725868725868726</c:v>
                </c:pt>
                <c:pt idx="2144">
                  <c:v>0.23644051321928461</c:v>
                </c:pt>
                <c:pt idx="2145">
                  <c:v>0.23632237191559224</c:v>
                </c:pt>
                <c:pt idx="2146">
                  <c:v>0.23887632882774545</c:v>
                </c:pt>
                <c:pt idx="2147">
                  <c:v>0.23986323798516807</c:v>
                </c:pt>
                <c:pt idx="2148">
                  <c:v>0.23927884615384618</c:v>
                </c:pt>
                <c:pt idx="2149">
                  <c:v>0.23706500169401284</c:v>
                </c:pt>
                <c:pt idx="2150">
                  <c:v>0.23785537850535188</c:v>
                </c:pt>
                <c:pt idx="2151">
                  <c:v>0.23675920456782831</c:v>
                </c:pt>
                <c:pt idx="2152">
                  <c:v>0.23576081100935403</c:v>
                </c:pt>
                <c:pt idx="2153">
                  <c:v>0.23296331325601075</c:v>
                </c:pt>
                <c:pt idx="2154">
                  <c:v>0.23332163801313216</c:v>
                </c:pt>
                <c:pt idx="2155">
                  <c:v>0.23338891415289778</c:v>
                </c:pt>
                <c:pt idx="2156">
                  <c:v>0.23514544823826752</c:v>
                </c:pt>
                <c:pt idx="2157">
                  <c:v>0.23469387755102042</c:v>
                </c:pt>
                <c:pt idx="2158">
                  <c:v>0.23639356963006003</c:v>
                </c:pt>
                <c:pt idx="2159">
                  <c:v>0.23545572853906591</c:v>
                </c:pt>
                <c:pt idx="2160">
                  <c:v>0.23696750902527075</c:v>
                </c:pt>
                <c:pt idx="2161">
                  <c:v>0.23612648601819319</c:v>
                </c:pt>
                <c:pt idx="2162">
                  <c:v>0.23618307426597582</c:v>
                </c:pt>
                <c:pt idx="2163">
                  <c:v>0.23586623227290149</c:v>
                </c:pt>
                <c:pt idx="2164">
                  <c:v>0.23631984585741814</c:v>
                </c:pt>
                <c:pt idx="2165">
                  <c:v>0.23635302130972075</c:v>
                </c:pt>
                <c:pt idx="2166">
                  <c:v>0.2368203280922942</c:v>
                </c:pt>
                <c:pt idx="2167">
                  <c:v>0.23502875272655163</c:v>
                </c:pt>
                <c:pt idx="2168">
                  <c:v>0.23516164548093285</c:v>
                </c:pt>
                <c:pt idx="2169">
                  <c:v>0.23488705452029066</c:v>
                </c:pt>
                <c:pt idx="2170">
                  <c:v>0.23627974745021854</c:v>
                </c:pt>
                <c:pt idx="2171">
                  <c:v>0.23696450428396573</c:v>
                </c:pt>
                <c:pt idx="2172">
                  <c:v>0.23829262274858129</c:v>
                </c:pt>
                <c:pt idx="2173">
                  <c:v>0.2362925574030087</c:v>
                </c:pt>
                <c:pt idx="2174">
                  <c:v>0.23493975903614456</c:v>
                </c:pt>
                <c:pt idx="2175">
                  <c:v>0.23665963219776906</c:v>
                </c:pt>
                <c:pt idx="2176">
                  <c:v>0.23731587561374798</c:v>
                </c:pt>
                <c:pt idx="2177">
                  <c:v>0.23720677026625756</c:v>
                </c:pt>
                <c:pt idx="2178">
                  <c:v>0.23832972227693516</c:v>
                </c:pt>
                <c:pt idx="2179">
                  <c:v>0.23779718583212034</c:v>
                </c:pt>
                <c:pt idx="2180">
                  <c:v>0.23540030248329025</c:v>
                </c:pt>
                <c:pt idx="2181">
                  <c:v>0.23587247505475786</c:v>
                </c:pt>
                <c:pt idx="2182">
                  <c:v>0.23739765216533493</c:v>
                </c:pt>
                <c:pt idx="2183">
                  <c:v>0.23613470570600581</c:v>
                </c:pt>
                <c:pt idx="2184">
                  <c:v>0.23704143769493541</c:v>
                </c:pt>
                <c:pt idx="2185">
                  <c:v>0.23910754575081475</c:v>
                </c:pt>
                <c:pt idx="2186">
                  <c:v>0.2383122028526149</c:v>
                </c:pt>
                <c:pt idx="2187">
                  <c:v>0.24008982620581917</c:v>
                </c:pt>
                <c:pt idx="2188">
                  <c:v>0.23943938057434089</c:v>
                </c:pt>
                <c:pt idx="2189">
                  <c:v>0.24277120124199494</c:v>
                </c:pt>
                <c:pt idx="2190">
                  <c:v>0.24286061785453661</c:v>
                </c:pt>
                <c:pt idx="2191">
                  <c:v>0.24365928749450227</c:v>
                </c:pt>
                <c:pt idx="2192">
                  <c:v>0.2428799381074416</c:v>
                </c:pt>
                <c:pt idx="2193">
                  <c:v>0.24235248634804038</c:v>
                </c:pt>
                <c:pt idx="2194">
                  <c:v>0.24416044418916333</c:v>
                </c:pt>
                <c:pt idx="2195">
                  <c:v>0.24520926685098673</c:v>
                </c:pt>
                <c:pt idx="2196">
                  <c:v>0.24510970444053112</c:v>
                </c:pt>
                <c:pt idx="2197">
                  <c:v>0.24575262932470376</c:v>
                </c:pt>
                <c:pt idx="2198">
                  <c:v>0.24659491380131443</c:v>
                </c:pt>
                <c:pt idx="2199">
                  <c:v>0.24583412232531715</c:v>
                </c:pt>
                <c:pt idx="2200">
                  <c:v>0.24558496283319917</c:v>
                </c:pt>
                <c:pt idx="2201">
                  <c:v>0.2459279542986639</c:v>
                </c:pt>
                <c:pt idx="2202">
                  <c:v>0.24542834191749752</c:v>
                </c:pt>
                <c:pt idx="2203">
                  <c:v>0.24415744157441574</c:v>
                </c:pt>
                <c:pt idx="2204">
                  <c:v>0.24442229184467865</c:v>
                </c:pt>
                <c:pt idx="2205">
                  <c:v>0.24449266474833717</c:v>
                </c:pt>
                <c:pt idx="2206">
                  <c:v>0.24417392951875708</c:v>
                </c:pt>
                <c:pt idx="2207">
                  <c:v>0.24435142463016696</c:v>
                </c:pt>
                <c:pt idx="2208">
                  <c:v>0.24303905730305045</c:v>
                </c:pt>
                <c:pt idx="2209">
                  <c:v>0.24318072289156628</c:v>
                </c:pt>
                <c:pt idx="2210">
                  <c:v>0.2425129583413323</c:v>
                </c:pt>
                <c:pt idx="2211">
                  <c:v>0.24275539076983121</c:v>
                </c:pt>
                <c:pt idx="2212">
                  <c:v>0.24303178484107582</c:v>
                </c:pt>
                <c:pt idx="2213">
                  <c:v>0.24297440849831001</c:v>
                </c:pt>
                <c:pt idx="2214">
                  <c:v>0.2421415731428849</c:v>
                </c:pt>
                <c:pt idx="2215">
                  <c:v>0.23856553840253139</c:v>
                </c:pt>
                <c:pt idx="2216">
                  <c:v>0.23663204462396614</c:v>
                </c:pt>
                <c:pt idx="2217">
                  <c:v>0.23738477620450441</c:v>
                </c:pt>
                <c:pt idx="2218">
                  <c:v>0.2343675417661098</c:v>
                </c:pt>
                <c:pt idx="2219">
                  <c:v>0.23397176940259493</c:v>
                </c:pt>
                <c:pt idx="2220">
                  <c:v>0.2344285714285714</c:v>
                </c:pt>
                <c:pt idx="2221">
                  <c:v>0.23498707020400345</c:v>
                </c:pt>
                <c:pt idx="2222">
                  <c:v>0.23580870917573876</c:v>
                </c:pt>
                <c:pt idx="2223">
                  <c:v>0.23690748769912798</c:v>
                </c:pt>
                <c:pt idx="2224">
                  <c:v>0.23626907747642653</c:v>
                </c:pt>
                <c:pt idx="2225">
                  <c:v>0.23659063625450183</c:v>
                </c:pt>
                <c:pt idx="2226">
                  <c:v>0.2363028629559657</c:v>
                </c:pt>
                <c:pt idx="2227">
                  <c:v>0.23782207097715122</c:v>
                </c:pt>
                <c:pt idx="2228">
                  <c:v>0.23721178066266227</c:v>
                </c:pt>
                <c:pt idx="2229">
                  <c:v>0.23750180435933213</c:v>
                </c:pt>
                <c:pt idx="2230">
                  <c:v>0.2377460439984562</c:v>
                </c:pt>
                <c:pt idx="2231">
                  <c:v>0.23761900182709877</c:v>
                </c:pt>
                <c:pt idx="2232">
                  <c:v>0.23724269985639063</c:v>
                </c:pt>
                <c:pt idx="2233">
                  <c:v>0.23662159588649784</c:v>
                </c:pt>
                <c:pt idx="2234">
                  <c:v>0.23674015973982496</c:v>
                </c:pt>
                <c:pt idx="2235">
                  <c:v>0.23729056279536015</c:v>
                </c:pt>
                <c:pt idx="2236">
                  <c:v>0.23851161906572255</c:v>
                </c:pt>
                <c:pt idx="2237">
                  <c:v>0.23805675714217805</c:v>
                </c:pt>
                <c:pt idx="2238">
                  <c:v>0.23861505169511901</c:v>
                </c:pt>
                <c:pt idx="2239">
                  <c:v>0.23817012151536812</c:v>
                </c:pt>
                <c:pt idx="2240">
                  <c:v>0.23668893129770993</c:v>
                </c:pt>
                <c:pt idx="2241">
                  <c:v>0.23600626691354509</c:v>
                </c:pt>
                <c:pt idx="2242">
                  <c:v>0.2360295510513355</c:v>
                </c:pt>
                <c:pt idx="2243">
                  <c:v>0.23746751712733286</c:v>
                </c:pt>
                <c:pt idx="2244">
                  <c:v>0.24054656734829435</c:v>
                </c:pt>
                <c:pt idx="2245">
                  <c:v>0.24011539916761257</c:v>
                </c:pt>
                <c:pt idx="2246">
                  <c:v>0.24096499976254929</c:v>
                </c:pt>
                <c:pt idx="2247">
                  <c:v>0.24186894368224118</c:v>
                </c:pt>
                <c:pt idx="2248">
                  <c:v>0.24321374335611237</c:v>
                </c:pt>
                <c:pt idx="2249">
                  <c:v>0.24186068521673293</c:v>
                </c:pt>
                <c:pt idx="2250">
                  <c:v>0.24188606988989947</c:v>
                </c:pt>
                <c:pt idx="2251">
                  <c:v>0.24293405114401076</c:v>
                </c:pt>
                <c:pt idx="2252">
                  <c:v>0.24302197539139175</c:v>
                </c:pt>
                <c:pt idx="2253">
                  <c:v>0.24369152254040261</c:v>
                </c:pt>
                <c:pt idx="2254">
                  <c:v>0.24373219373219374</c:v>
                </c:pt>
                <c:pt idx="2255">
                  <c:v>0.24188017906467282</c:v>
                </c:pt>
                <c:pt idx="2256">
                  <c:v>0.24154842395962287</c:v>
                </c:pt>
                <c:pt idx="2257">
                  <c:v>0.24155317845530369</c:v>
                </c:pt>
                <c:pt idx="2258">
                  <c:v>0.2424684616832988</c:v>
                </c:pt>
                <c:pt idx="2259">
                  <c:v>0.24063819802909434</c:v>
                </c:pt>
                <c:pt idx="2260">
                  <c:v>0.23954372623574144</c:v>
                </c:pt>
                <c:pt idx="2261">
                  <c:v>0.23957158962795941</c:v>
                </c:pt>
                <c:pt idx="2262">
                  <c:v>0.23971896955503513</c:v>
                </c:pt>
                <c:pt idx="2263">
                  <c:v>0.24001126813465418</c:v>
                </c:pt>
                <c:pt idx="2264">
                  <c:v>0.23958234456573327</c:v>
                </c:pt>
                <c:pt idx="2265">
                  <c:v>0.23888105312646923</c:v>
                </c:pt>
                <c:pt idx="2266">
                  <c:v>0.23976277887602371</c:v>
                </c:pt>
                <c:pt idx="2267">
                  <c:v>0.23969877806194942</c:v>
                </c:pt>
                <c:pt idx="2268">
                  <c:v>0.23930613981188262</c:v>
                </c:pt>
                <c:pt idx="2269">
                  <c:v>0.24030090840272519</c:v>
                </c:pt>
                <c:pt idx="2270">
                  <c:v>0.23990184975462442</c:v>
                </c:pt>
                <c:pt idx="2271">
                  <c:v>0.23909008708894494</c:v>
                </c:pt>
                <c:pt idx="2272">
                  <c:v>0.2384039662487486</c:v>
                </c:pt>
                <c:pt idx="2273">
                  <c:v>0.23901573292402148</c:v>
                </c:pt>
                <c:pt idx="2274">
                  <c:v>0.23919405133125451</c:v>
                </c:pt>
                <c:pt idx="2275">
                  <c:v>0.23882436596349849</c:v>
                </c:pt>
                <c:pt idx="2276">
                  <c:v>0.23862401360865662</c:v>
                </c:pt>
                <c:pt idx="2277">
                  <c:v>0.2390362363696967</c:v>
                </c:pt>
                <c:pt idx="2278">
                  <c:v>0.23858256420065993</c:v>
                </c:pt>
                <c:pt idx="2279">
                  <c:v>0.23852556480380499</c:v>
                </c:pt>
                <c:pt idx="2280">
                  <c:v>0.23913766085759058</c:v>
                </c:pt>
                <c:pt idx="2281">
                  <c:v>0.2386502490835605</c:v>
                </c:pt>
                <c:pt idx="2282">
                  <c:v>0.23817655708932214</c:v>
                </c:pt>
                <c:pt idx="2283">
                  <c:v>0.23785926660059464</c:v>
                </c:pt>
                <c:pt idx="2284">
                  <c:v>0.23701957085593017</c:v>
                </c:pt>
                <c:pt idx="2285">
                  <c:v>0.23572446555819476</c:v>
                </c:pt>
                <c:pt idx="2286">
                  <c:v>0.23625273992185264</c:v>
                </c:pt>
                <c:pt idx="2287">
                  <c:v>0.23539224096844916</c:v>
                </c:pt>
                <c:pt idx="2288">
                  <c:v>0.23483594586700421</c:v>
                </c:pt>
                <c:pt idx="2289">
                  <c:v>0.23507408307019675</c:v>
                </c:pt>
                <c:pt idx="2290">
                  <c:v>0.23450602409638552</c:v>
                </c:pt>
                <c:pt idx="2291">
                  <c:v>0.23399739520524818</c:v>
                </c:pt>
                <c:pt idx="2292">
                  <c:v>0.23273026315789475</c:v>
                </c:pt>
                <c:pt idx="2293">
                  <c:v>0.2305066820498029</c:v>
                </c:pt>
                <c:pt idx="2294">
                  <c:v>0.22930621424729869</c:v>
                </c:pt>
                <c:pt idx="2295">
                  <c:v>0.22957540263543191</c:v>
                </c:pt>
                <c:pt idx="2296">
                  <c:v>0.22990167727009836</c:v>
                </c:pt>
                <c:pt idx="2297">
                  <c:v>0.22987081088811553</c:v>
                </c:pt>
                <c:pt idx="2298">
                  <c:v>0.23015948357698879</c:v>
                </c:pt>
                <c:pt idx="2299">
                  <c:v>0.22843169839988603</c:v>
                </c:pt>
                <c:pt idx="2300">
                  <c:v>0.22604804521902966</c:v>
                </c:pt>
                <c:pt idx="2301">
                  <c:v>0.22430346385542169</c:v>
                </c:pt>
                <c:pt idx="2302">
                  <c:v>0.22230584693541558</c:v>
                </c:pt>
                <c:pt idx="2303">
                  <c:v>0.2218181818181818</c:v>
                </c:pt>
                <c:pt idx="2304">
                  <c:v>0.22127075743956098</c:v>
                </c:pt>
                <c:pt idx="2305">
                  <c:v>0.21928822913693025</c:v>
                </c:pt>
                <c:pt idx="2306">
                  <c:v>0.21673076923076923</c:v>
                </c:pt>
                <c:pt idx="2307">
                  <c:v>0.21558102422747716</c:v>
                </c:pt>
                <c:pt idx="2308">
                  <c:v>0.21740792050828833</c:v>
                </c:pt>
                <c:pt idx="2309">
                  <c:v>0.21748825734212648</c:v>
                </c:pt>
                <c:pt idx="2310">
                  <c:v>0.21852765392277773</c:v>
                </c:pt>
                <c:pt idx="2311">
                  <c:v>0.21828978622327791</c:v>
                </c:pt>
                <c:pt idx="2312">
                  <c:v>0.21731255064588401</c:v>
                </c:pt>
                <c:pt idx="2313">
                  <c:v>0.21869328493647913</c:v>
                </c:pt>
                <c:pt idx="2314">
                  <c:v>0.2190698338649022</c:v>
                </c:pt>
                <c:pt idx="2315">
                  <c:v>0.22011039116870651</c:v>
                </c:pt>
                <c:pt idx="2316">
                  <c:v>0.21745611925943736</c:v>
                </c:pt>
                <c:pt idx="2317">
                  <c:v>0.22002184546706557</c:v>
                </c:pt>
                <c:pt idx="2318">
                  <c:v>0.21790386735036182</c:v>
                </c:pt>
                <c:pt idx="2319">
                  <c:v>0.21845682557916907</c:v>
                </c:pt>
                <c:pt idx="2320">
                  <c:v>0.21810600977667016</c:v>
                </c:pt>
                <c:pt idx="2321">
                  <c:v>0.21831725718651515</c:v>
                </c:pt>
                <c:pt idx="2322">
                  <c:v>0.21833895246687876</c:v>
                </c:pt>
                <c:pt idx="2323">
                  <c:v>0.21754452805029051</c:v>
                </c:pt>
                <c:pt idx="2324">
                  <c:v>0.21658986175115208</c:v>
                </c:pt>
                <c:pt idx="2325">
                  <c:v>0.21704172182183656</c:v>
                </c:pt>
                <c:pt idx="2326">
                  <c:v>0.21853969539037596</c:v>
                </c:pt>
                <c:pt idx="2327">
                  <c:v>0.21830651543128463</c:v>
                </c:pt>
                <c:pt idx="2328">
                  <c:v>0.21749345864260156</c:v>
                </c:pt>
                <c:pt idx="2329">
                  <c:v>0.21507088555578383</c:v>
                </c:pt>
                <c:pt idx="2330">
                  <c:v>0.217544035730416</c:v>
                </c:pt>
                <c:pt idx="2331">
                  <c:v>0.21878763548775593</c:v>
                </c:pt>
                <c:pt idx="2332">
                  <c:v>0.21935549147569183</c:v>
                </c:pt>
                <c:pt idx="2333">
                  <c:v>0.21922094175314177</c:v>
                </c:pt>
                <c:pt idx="2334">
                  <c:v>0.21820787063098102</c:v>
                </c:pt>
                <c:pt idx="2335">
                  <c:v>0.21938123242137558</c:v>
                </c:pt>
                <c:pt idx="2336">
                  <c:v>0.21833947764681447</c:v>
                </c:pt>
                <c:pt idx="2337">
                  <c:v>0.21830522210403688</c:v>
                </c:pt>
                <c:pt idx="2338">
                  <c:v>0.21956979311052932</c:v>
                </c:pt>
                <c:pt idx="2339">
                  <c:v>0.21889200919070717</c:v>
                </c:pt>
                <c:pt idx="2340">
                  <c:v>0.21759682830131138</c:v>
                </c:pt>
                <c:pt idx="2341">
                  <c:v>0.21580531605530329</c:v>
                </c:pt>
                <c:pt idx="2342">
                  <c:v>0.21470321475360274</c:v>
                </c:pt>
                <c:pt idx="2343">
                  <c:v>0.21590568488360473</c:v>
                </c:pt>
                <c:pt idx="2344">
                  <c:v>0.2153907775496921</c:v>
                </c:pt>
                <c:pt idx="2345">
                  <c:v>0.21427475057559481</c:v>
                </c:pt>
                <c:pt idx="2346">
                  <c:v>0.21388577827547592</c:v>
                </c:pt>
                <c:pt idx="2347">
                  <c:v>0.21267598370378013</c:v>
                </c:pt>
                <c:pt idx="2348">
                  <c:v>0.20847107438016529</c:v>
                </c:pt>
                <c:pt idx="2349">
                  <c:v>0.20865733540694659</c:v>
                </c:pt>
                <c:pt idx="2350">
                  <c:v>0.20845216489499613</c:v>
                </c:pt>
                <c:pt idx="2351">
                  <c:v>0.20716983139194725</c:v>
                </c:pt>
                <c:pt idx="2352">
                  <c:v>0.20784605570912185</c:v>
                </c:pt>
                <c:pt idx="2353">
                  <c:v>0.20831811303031886</c:v>
                </c:pt>
                <c:pt idx="2354">
                  <c:v>0.21011814916983293</c:v>
                </c:pt>
                <c:pt idx="2355">
                  <c:v>0.21210256410256409</c:v>
                </c:pt>
                <c:pt idx="2356">
                  <c:v>0.21383584420819265</c:v>
                </c:pt>
                <c:pt idx="2357">
                  <c:v>0.21735173669042926</c:v>
                </c:pt>
                <c:pt idx="2358">
                  <c:v>0.21844441101248685</c:v>
                </c:pt>
                <c:pt idx="2359">
                  <c:v>0.21952189255007207</c:v>
                </c:pt>
                <c:pt idx="2360">
                  <c:v>0.21929171012765111</c:v>
                </c:pt>
                <c:pt idx="2361">
                  <c:v>0.21719928543072647</c:v>
                </c:pt>
                <c:pt idx="2362">
                  <c:v>0.21772784019975031</c:v>
                </c:pt>
                <c:pt idx="2363">
                  <c:v>0.22053289176576851</c:v>
                </c:pt>
                <c:pt idx="2364">
                  <c:v>0.21779095626389919</c:v>
                </c:pt>
                <c:pt idx="2365">
                  <c:v>0.2169036257194864</c:v>
                </c:pt>
                <c:pt idx="2366">
                  <c:v>0.21527265575060234</c:v>
                </c:pt>
                <c:pt idx="2367">
                  <c:v>0.21589286593471518</c:v>
                </c:pt>
                <c:pt idx="2368">
                  <c:v>0.2153083973247461</c:v>
                </c:pt>
                <c:pt idx="2369">
                  <c:v>0.21752898762545064</c:v>
                </c:pt>
                <c:pt idx="2370">
                  <c:v>0.2169533998361525</c:v>
                </c:pt>
                <c:pt idx="2371">
                  <c:v>0.21570048309178744</c:v>
                </c:pt>
                <c:pt idx="2372">
                  <c:v>0.21519845111326236</c:v>
                </c:pt>
                <c:pt idx="2373">
                  <c:v>0.21598468533141901</c:v>
                </c:pt>
                <c:pt idx="2374">
                  <c:v>0.21653976919025042</c:v>
                </c:pt>
                <c:pt idx="2375">
                  <c:v>0.21776559419035252</c:v>
                </c:pt>
                <c:pt idx="2376">
                  <c:v>0.21655021626503163</c:v>
                </c:pt>
                <c:pt idx="2377">
                  <c:v>0.21677725118483412</c:v>
                </c:pt>
                <c:pt idx="2378">
                  <c:v>0.21601064841224565</c:v>
                </c:pt>
                <c:pt idx="2379">
                  <c:v>0.21513204853675946</c:v>
                </c:pt>
                <c:pt idx="2380">
                  <c:v>0.21581603504094457</c:v>
                </c:pt>
                <c:pt idx="2381">
                  <c:v>0.21635909265667053</c:v>
                </c:pt>
                <c:pt idx="2382">
                  <c:v>0.21427886459532028</c:v>
                </c:pt>
                <c:pt idx="2383">
                  <c:v>0.21536536054683739</c:v>
                </c:pt>
                <c:pt idx="2384">
                  <c:v>0.21402069908221052</c:v>
                </c:pt>
                <c:pt idx="2385">
                  <c:v>0.21921595734175967</c:v>
                </c:pt>
                <c:pt idx="2386">
                  <c:v>0.21870440618616865</c:v>
                </c:pt>
                <c:pt idx="2387">
                  <c:v>0.21862072321993478</c:v>
                </c:pt>
                <c:pt idx="2388">
                  <c:v>0.21903894983950559</c:v>
                </c:pt>
                <c:pt idx="2389">
                  <c:v>0.21898825221769361</c:v>
                </c:pt>
                <c:pt idx="2390">
                  <c:v>0.21752424633319001</c:v>
                </c:pt>
                <c:pt idx="2391">
                  <c:v>0.21806093652843547</c:v>
                </c:pt>
                <c:pt idx="2392">
                  <c:v>0.21958442799140196</c:v>
                </c:pt>
                <c:pt idx="2393">
                  <c:v>0.21823046053888784</c:v>
                </c:pt>
                <c:pt idx="2394">
                  <c:v>0.21769421645352166</c:v>
                </c:pt>
                <c:pt idx="2395">
                  <c:v>0.21912885140639224</c:v>
                </c:pt>
                <c:pt idx="2396">
                  <c:v>0.21857793810518319</c:v>
                </c:pt>
                <c:pt idx="2397">
                  <c:v>0.21785834172541121</c:v>
                </c:pt>
                <c:pt idx="2398">
                  <c:v>0.21900685764311073</c:v>
                </c:pt>
                <c:pt idx="2399">
                  <c:v>0.21858601278503959</c:v>
                </c:pt>
                <c:pt idx="2400">
                  <c:v>0.21598272138228941</c:v>
                </c:pt>
                <c:pt idx="2401">
                  <c:v>0.21333655472336313</c:v>
                </c:pt>
                <c:pt idx="2402">
                  <c:v>0.22148631537937077</c:v>
                </c:pt>
                <c:pt idx="2403">
                  <c:v>0.21926458444649535</c:v>
                </c:pt>
                <c:pt idx="2404">
                  <c:v>0.21765405191202694</c:v>
                </c:pt>
                <c:pt idx="2405">
                  <c:v>0.21370133070478067</c:v>
                </c:pt>
                <c:pt idx="2406">
                  <c:v>0.21265180705262646</c:v>
                </c:pt>
                <c:pt idx="2407">
                  <c:v>0.21174830553285581</c:v>
                </c:pt>
                <c:pt idx="2408">
                  <c:v>0.21072927853168016</c:v>
                </c:pt>
                <c:pt idx="2409">
                  <c:v>0.21132886711328869</c:v>
                </c:pt>
                <c:pt idx="2410">
                  <c:v>0.21148410770069917</c:v>
                </c:pt>
                <c:pt idx="2411">
                  <c:v>0.21223587223587223</c:v>
                </c:pt>
                <c:pt idx="2412">
                  <c:v>0.21459081642558975</c:v>
                </c:pt>
                <c:pt idx="2413">
                  <c:v>0.21445935433683391</c:v>
                </c:pt>
                <c:pt idx="2414">
                  <c:v>0.21343989084352613</c:v>
                </c:pt>
                <c:pt idx="2415">
                  <c:v>0.21316297010607521</c:v>
                </c:pt>
                <c:pt idx="2416">
                  <c:v>0.21269363375904432</c:v>
                </c:pt>
                <c:pt idx="2417">
                  <c:v>0.2129788590768627</c:v>
                </c:pt>
                <c:pt idx="2418">
                  <c:v>0.21261566013332006</c:v>
                </c:pt>
                <c:pt idx="2419">
                  <c:v>0.21215733015494634</c:v>
                </c:pt>
                <c:pt idx="2420">
                  <c:v>0.209234483452369</c:v>
                </c:pt>
                <c:pt idx="2421">
                  <c:v>0.2085544962638495</c:v>
                </c:pt>
                <c:pt idx="2422">
                  <c:v>0.20873280533555652</c:v>
                </c:pt>
                <c:pt idx="2423">
                  <c:v>0.20498672635469262</c:v>
                </c:pt>
                <c:pt idx="2424">
                  <c:v>0.20365589176907983</c:v>
                </c:pt>
                <c:pt idx="2425">
                  <c:v>0.20404596727214955</c:v>
                </c:pt>
                <c:pt idx="2426">
                  <c:v>0.20345959464388055</c:v>
                </c:pt>
                <c:pt idx="2427">
                  <c:v>0.20366327671582982</c:v>
                </c:pt>
                <c:pt idx="2428">
                  <c:v>0.20089333191534617</c:v>
                </c:pt>
                <c:pt idx="2429">
                  <c:v>0.20199299757608402</c:v>
                </c:pt>
                <c:pt idx="2430">
                  <c:v>0.20263538486260646</c:v>
                </c:pt>
                <c:pt idx="2431">
                  <c:v>0.20213100986773039</c:v>
                </c:pt>
                <c:pt idx="2432">
                  <c:v>0.19867832018759329</c:v>
                </c:pt>
                <c:pt idx="2433">
                  <c:v>0.1993690851735016</c:v>
                </c:pt>
                <c:pt idx="2434">
                  <c:v>0.19996810715994259</c:v>
                </c:pt>
                <c:pt idx="2435">
                  <c:v>0.19924911427211675</c:v>
                </c:pt>
                <c:pt idx="2436">
                  <c:v>0.20013421432996079</c:v>
                </c:pt>
                <c:pt idx="2437">
                  <c:v>0.20103279111799638</c:v>
                </c:pt>
                <c:pt idx="2438">
                  <c:v>0.20335506941522929</c:v>
                </c:pt>
                <c:pt idx="2439">
                  <c:v>0.20893883951907996</c:v>
                </c:pt>
                <c:pt idx="2440">
                  <c:v>0.21440501043841337</c:v>
                </c:pt>
                <c:pt idx="2441">
                  <c:v>0.21606810321894121</c:v>
                </c:pt>
                <c:pt idx="2442">
                  <c:v>0.21324560457340094</c:v>
                </c:pt>
                <c:pt idx="2443">
                  <c:v>0.21587661112009923</c:v>
                </c:pt>
                <c:pt idx="2444">
                  <c:v>0.21401198251200948</c:v>
                </c:pt>
                <c:pt idx="2445">
                  <c:v>0.21212949797659408</c:v>
                </c:pt>
                <c:pt idx="2446">
                  <c:v>0.21400632267052455</c:v>
                </c:pt>
                <c:pt idx="2447">
                  <c:v>0.21366845821477498</c:v>
                </c:pt>
                <c:pt idx="2448">
                  <c:v>0.21438199917046868</c:v>
                </c:pt>
                <c:pt idx="2449">
                  <c:v>0.21463897131552917</c:v>
                </c:pt>
                <c:pt idx="2450">
                  <c:v>0.21223958333333334</c:v>
                </c:pt>
                <c:pt idx="2451">
                  <c:v>0.21321490912824725</c:v>
                </c:pt>
                <c:pt idx="2452">
                  <c:v>0.21063851913477538</c:v>
                </c:pt>
                <c:pt idx="2453">
                  <c:v>0.2118530020703934</c:v>
                </c:pt>
                <c:pt idx="2454">
                  <c:v>0.21202822951825714</c:v>
                </c:pt>
                <c:pt idx="2455">
                  <c:v>0.2155928033215439</c:v>
                </c:pt>
                <c:pt idx="2456">
                  <c:v>0.2159537094441</c:v>
                </c:pt>
                <c:pt idx="2457">
                  <c:v>0.21639493210842459</c:v>
                </c:pt>
                <c:pt idx="2458">
                  <c:v>0.21457286432160805</c:v>
                </c:pt>
                <c:pt idx="2459">
                  <c:v>0.21503654019421364</c:v>
                </c:pt>
                <c:pt idx="2460">
                  <c:v>0.21683380731427432</c:v>
                </c:pt>
                <c:pt idx="2461">
                  <c:v>0.21915349718330923</c:v>
                </c:pt>
                <c:pt idx="2462">
                  <c:v>0.21723790322580644</c:v>
                </c:pt>
                <c:pt idx="2463">
                  <c:v>0.21752432540876718</c:v>
                </c:pt>
                <c:pt idx="2464">
                  <c:v>0.2185025558785206</c:v>
                </c:pt>
                <c:pt idx="2465">
                  <c:v>0.21897810218978103</c:v>
                </c:pt>
                <c:pt idx="2466">
                  <c:v>0.21777777777777779</c:v>
                </c:pt>
                <c:pt idx="2467">
                  <c:v>0.21862788742147701</c:v>
                </c:pt>
                <c:pt idx="2468">
                  <c:v>0.21918953476935182</c:v>
                </c:pt>
                <c:pt idx="2469">
                  <c:v>0.22181498314030201</c:v>
                </c:pt>
                <c:pt idx="2470">
                  <c:v>0.22223309521479598</c:v>
                </c:pt>
                <c:pt idx="2471">
                  <c:v>0.22294425172228469</c:v>
                </c:pt>
                <c:pt idx="2472">
                  <c:v>0.22052209620649199</c:v>
                </c:pt>
                <c:pt idx="2473">
                  <c:v>0.21923133704049996</c:v>
                </c:pt>
                <c:pt idx="2474">
                  <c:v>0.21932847577786529</c:v>
                </c:pt>
                <c:pt idx="2475">
                  <c:v>0.22013383192284983</c:v>
                </c:pt>
                <c:pt idx="2476">
                  <c:v>0.21933502340093605</c:v>
                </c:pt>
                <c:pt idx="2477">
                  <c:v>0.21934763615182989</c:v>
                </c:pt>
                <c:pt idx="2478">
                  <c:v>0.21803230829116388</c:v>
                </c:pt>
                <c:pt idx="2479">
                  <c:v>0.21863522134158131</c:v>
                </c:pt>
                <c:pt idx="2480">
                  <c:v>0.21648484848484847</c:v>
                </c:pt>
                <c:pt idx="2481">
                  <c:v>0.21729761496645281</c:v>
                </c:pt>
                <c:pt idx="2482">
                  <c:v>0.2174207925588606</c:v>
                </c:pt>
                <c:pt idx="2483">
                  <c:v>0.21686687913704339</c:v>
                </c:pt>
                <c:pt idx="2484">
                  <c:v>0.21770171149144255</c:v>
                </c:pt>
                <c:pt idx="2485">
                  <c:v>0.21919419664738748</c:v>
                </c:pt>
                <c:pt idx="2486">
                  <c:v>0.22018259518259523</c:v>
                </c:pt>
                <c:pt idx="2487">
                  <c:v>0.22014423076923076</c:v>
                </c:pt>
                <c:pt idx="2488">
                  <c:v>0.22027787125618961</c:v>
                </c:pt>
                <c:pt idx="2489">
                  <c:v>0.22153239002791414</c:v>
                </c:pt>
                <c:pt idx="2490">
                  <c:v>0.22099025043012807</c:v>
                </c:pt>
                <c:pt idx="2491">
                  <c:v>0.22501191043353977</c:v>
                </c:pt>
                <c:pt idx="2492">
                  <c:v>0.2241313660161828</c:v>
                </c:pt>
                <c:pt idx="2493">
                  <c:v>0.22433842178303107</c:v>
                </c:pt>
                <c:pt idx="2494">
                  <c:v>0.22591759582715223</c:v>
                </c:pt>
                <c:pt idx="2495">
                  <c:v>0.22554048223958581</c:v>
                </c:pt>
                <c:pt idx="2496">
                  <c:v>0.22702469844916714</c:v>
                </c:pt>
                <c:pt idx="2497">
                  <c:v>0.22846907093384283</c:v>
                </c:pt>
                <c:pt idx="2498">
                  <c:v>0.22839238370691736</c:v>
                </c:pt>
                <c:pt idx="2499">
                  <c:v>0.22827509329714535</c:v>
                </c:pt>
                <c:pt idx="2500">
                  <c:v>0.22729239794201089</c:v>
                </c:pt>
                <c:pt idx="2501">
                  <c:v>0.22550446255335663</c:v>
                </c:pt>
                <c:pt idx="2502">
                  <c:v>0.22447685478757137</c:v>
                </c:pt>
                <c:pt idx="2503">
                  <c:v>0.22339854612870175</c:v>
                </c:pt>
                <c:pt idx="2504">
                  <c:v>0.22438265603733229</c:v>
                </c:pt>
                <c:pt idx="2505">
                  <c:v>0.22147748797901795</c:v>
                </c:pt>
                <c:pt idx="2506">
                  <c:v>0.22240345406572321</c:v>
                </c:pt>
                <c:pt idx="2507">
                  <c:v>0.22372881355932206</c:v>
                </c:pt>
                <c:pt idx="2508">
                  <c:v>0.22463206816421377</c:v>
                </c:pt>
                <c:pt idx="2509">
                  <c:v>0.22440906427036533</c:v>
                </c:pt>
                <c:pt idx="2510">
                  <c:v>0.22603733436502563</c:v>
                </c:pt>
                <c:pt idx="2511">
                  <c:v>0.22699536246033683</c:v>
                </c:pt>
                <c:pt idx="2512">
                  <c:v>0.22346395978722366</c:v>
                </c:pt>
                <c:pt idx="2513">
                  <c:v>0.22502448579823706</c:v>
                </c:pt>
                <c:pt idx="2514">
                  <c:v>0.22521777215436273</c:v>
                </c:pt>
                <c:pt idx="2515">
                  <c:v>0.22815652258661859</c:v>
                </c:pt>
                <c:pt idx="2516">
                  <c:v>0.22672824361379709</c:v>
                </c:pt>
                <c:pt idx="2517">
                  <c:v>0.22797209480122324</c:v>
                </c:pt>
                <c:pt idx="2518">
                  <c:v>0.22547052641635618</c:v>
                </c:pt>
                <c:pt idx="2519">
                  <c:v>0.22441019786910196</c:v>
                </c:pt>
                <c:pt idx="2520">
                  <c:v>0.22369424323293938</c:v>
                </c:pt>
                <c:pt idx="2521">
                  <c:v>0.22352213820326247</c:v>
                </c:pt>
                <c:pt idx="2522">
                  <c:v>0.22407662035939499</c:v>
                </c:pt>
                <c:pt idx="2523">
                  <c:v>0.22665018071143236</c:v>
                </c:pt>
                <c:pt idx="2524">
                  <c:v>0.22782114975159687</c:v>
                </c:pt>
                <c:pt idx="2525">
                  <c:v>0.22756046863189722</c:v>
                </c:pt>
                <c:pt idx="2526">
                  <c:v>0.22813956773555588</c:v>
                </c:pt>
                <c:pt idx="2527">
                  <c:v>0.22680120709166351</c:v>
                </c:pt>
                <c:pt idx="2528">
                  <c:v>0.22725758080639788</c:v>
                </c:pt>
                <c:pt idx="2529">
                  <c:v>0.2264811705444951</c:v>
                </c:pt>
                <c:pt idx="2530">
                  <c:v>0.22524514516439148</c:v>
                </c:pt>
                <c:pt idx="2531">
                  <c:v>0.22657039711191335</c:v>
                </c:pt>
                <c:pt idx="2532">
                  <c:v>0.22666410711714735</c:v>
                </c:pt>
                <c:pt idx="2533">
                  <c:v>0.22854929304667829</c:v>
                </c:pt>
                <c:pt idx="2534">
                  <c:v>0.22838585518402693</c:v>
                </c:pt>
                <c:pt idx="2535">
                  <c:v>0.22711571675302247</c:v>
                </c:pt>
                <c:pt idx="2536">
                  <c:v>0.22772705430081691</c:v>
                </c:pt>
                <c:pt idx="2537">
                  <c:v>0.22826241639390921</c:v>
                </c:pt>
                <c:pt idx="2538">
                  <c:v>0.22655442327573477</c:v>
                </c:pt>
                <c:pt idx="2539">
                  <c:v>0.22279559118236472</c:v>
                </c:pt>
                <c:pt idx="2540">
                  <c:v>0.2207185039370079</c:v>
                </c:pt>
                <c:pt idx="2541">
                  <c:v>0.22070066776347624</c:v>
                </c:pt>
                <c:pt idx="2542">
                  <c:v>0.22121443574565594</c:v>
                </c:pt>
                <c:pt idx="2543">
                  <c:v>0.22084603658536586</c:v>
                </c:pt>
                <c:pt idx="2544">
                  <c:v>0.21841562305071735</c:v>
                </c:pt>
                <c:pt idx="2545">
                  <c:v>0.21797195459315083</c:v>
                </c:pt>
                <c:pt idx="2546">
                  <c:v>0.2186799026392402</c:v>
                </c:pt>
                <c:pt idx="2547">
                  <c:v>0.22083235363272985</c:v>
                </c:pt>
                <c:pt idx="2548">
                  <c:v>0.22113402061855669</c:v>
                </c:pt>
                <c:pt idx="2549">
                  <c:v>0.22354035822284252</c:v>
                </c:pt>
                <c:pt idx="2550">
                  <c:v>0.22417643774427695</c:v>
                </c:pt>
                <c:pt idx="2551">
                  <c:v>0.22492133999629835</c:v>
                </c:pt>
                <c:pt idx="2552">
                  <c:v>0.2260112125283788</c:v>
                </c:pt>
                <c:pt idx="2553">
                  <c:v>0.22688415507601314</c:v>
                </c:pt>
                <c:pt idx="2554">
                  <c:v>0.22577362505203757</c:v>
                </c:pt>
                <c:pt idx="2555">
                  <c:v>0.22492975263715509</c:v>
                </c:pt>
                <c:pt idx="2556">
                  <c:v>0.22439543163638045</c:v>
                </c:pt>
                <c:pt idx="2557">
                  <c:v>0.22399189836125941</c:v>
                </c:pt>
                <c:pt idx="2558">
                  <c:v>0.22423263327948303</c:v>
                </c:pt>
                <c:pt idx="2559">
                  <c:v>0.22583621683967706</c:v>
                </c:pt>
                <c:pt idx="2560">
                  <c:v>0.22635322372067243</c:v>
                </c:pt>
                <c:pt idx="2561">
                  <c:v>0.22576924851224797</c:v>
                </c:pt>
                <c:pt idx="2562">
                  <c:v>0.2242538688282977</c:v>
                </c:pt>
                <c:pt idx="2563">
                  <c:v>0.22319535355397807</c:v>
                </c:pt>
                <c:pt idx="2564">
                  <c:v>0.22403154720482485</c:v>
                </c:pt>
                <c:pt idx="2565">
                  <c:v>0.2239337589046165</c:v>
                </c:pt>
                <c:pt idx="2566">
                  <c:v>0.22461993438380851</c:v>
                </c:pt>
                <c:pt idx="2567">
                  <c:v>0.22353102942524522</c:v>
                </c:pt>
                <c:pt idx="2568">
                  <c:v>0.22412290759000228</c:v>
                </c:pt>
                <c:pt idx="2569">
                  <c:v>0.22330186084884041</c:v>
                </c:pt>
                <c:pt idx="2570">
                  <c:v>0.22390185627641979</c:v>
                </c:pt>
                <c:pt idx="2571">
                  <c:v>0.22382803567345069</c:v>
                </c:pt>
                <c:pt idx="2572">
                  <c:v>0.22164240593243614</c:v>
                </c:pt>
                <c:pt idx="2573">
                  <c:v>0.22324159021406725</c:v>
                </c:pt>
                <c:pt idx="2574">
                  <c:v>0.2232060928610754</c:v>
                </c:pt>
                <c:pt idx="2575">
                  <c:v>0.22260383752346932</c:v>
                </c:pt>
                <c:pt idx="2576">
                  <c:v>0.22352188613725668</c:v>
                </c:pt>
                <c:pt idx="2577">
                  <c:v>0.22416948842317197</c:v>
                </c:pt>
                <c:pt idx="2578">
                  <c:v>0.22385942433533154</c:v>
                </c:pt>
                <c:pt idx="2579">
                  <c:v>0.22532767045714028</c:v>
                </c:pt>
                <c:pt idx="2580">
                  <c:v>0.22386963507000232</c:v>
                </c:pt>
                <c:pt idx="2581">
                  <c:v>0.22512632062471291</c:v>
                </c:pt>
                <c:pt idx="2582">
                  <c:v>0.22426250632794881</c:v>
                </c:pt>
                <c:pt idx="2583">
                  <c:v>0.22517860413995236</c:v>
                </c:pt>
                <c:pt idx="2584">
                  <c:v>0.22499999999999998</c:v>
                </c:pt>
                <c:pt idx="2585">
                  <c:v>0.22338761615604014</c:v>
                </c:pt>
                <c:pt idx="2586">
                  <c:v>0.2242973457840747</c:v>
                </c:pt>
                <c:pt idx="2587">
                  <c:v>0.22553464303704721</c:v>
                </c:pt>
                <c:pt idx="2588">
                  <c:v>0.22435282837967402</c:v>
                </c:pt>
                <c:pt idx="2589">
                  <c:v>0.22405369617825671</c:v>
                </c:pt>
                <c:pt idx="2590">
                  <c:v>0.22360532698732324</c:v>
                </c:pt>
                <c:pt idx="2591">
                  <c:v>0.22243060765191297</c:v>
                </c:pt>
                <c:pt idx="2592">
                  <c:v>0.22136451881297955</c:v>
                </c:pt>
                <c:pt idx="2593">
                  <c:v>0.22041926558176617</c:v>
                </c:pt>
                <c:pt idx="2594">
                  <c:v>0.21998592540464462</c:v>
                </c:pt>
                <c:pt idx="2595">
                  <c:v>0.21920289855072464</c:v>
                </c:pt>
                <c:pt idx="2596">
                  <c:v>0.21914983362234614</c:v>
                </c:pt>
                <c:pt idx="2597">
                  <c:v>0.21943676491260952</c:v>
                </c:pt>
                <c:pt idx="2598">
                  <c:v>0.21877049948458438</c:v>
                </c:pt>
                <c:pt idx="2599">
                  <c:v>0.21962746733388935</c:v>
                </c:pt>
                <c:pt idx="2600">
                  <c:v>0.21894281241366606</c:v>
                </c:pt>
                <c:pt idx="2601">
                  <c:v>0.21903791842214917</c:v>
                </c:pt>
                <c:pt idx="2602">
                  <c:v>0.21980022404779687</c:v>
                </c:pt>
                <c:pt idx="2603">
                  <c:v>0.21909356589506887</c:v>
                </c:pt>
                <c:pt idx="2604">
                  <c:v>0.22050406203840475</c:v>
                </c:pt>
                <c:pt idx="2605">
                  <c:v>0.22079373951928449</c:v>
                </c:pt>
                <c:pt idx="2606">
                  <c:v>0.22075820619509939</c:v>
                </c:pt>
                <c:pt idx="2607">
                  <c:v>0.2210121419964779</c:v>
                </c:pt>
                <c:pt idx="2608">
                  <c:v>0.21911682504192284</c:v>
                </c:pt>
                <c:pt idx="2609">
                  <c:v>0.21963548671335156</c:v>
                </c:pt>
                <c:pt idx="2610">
                  <c:v>0.22129020298452126</c:v>
                </c:pt>
                <c:pt idx="2611">
                  <c:v>0.21791294642857142</c:v>
                </c:pt>
                <c:pt idx="2612">
                  <c:v>0.21807920059215397</c:v>
                </c:pt>
                <c:pt idx="2613">
                  <c:v>0.21787002764372393</c:v>
                </c:pt>
                <c:pt idx="2614">
                  <c:v>0.2171634457910252</c:v>
                </c:pt>
                <c:pt idx="2615">
                  <c:v>0.21675038730576032</c:v>
                </c:pt>
                <c:pt idx="2616">
                  <c:v>0.21734234234234234</c:v>
                </c:pt>
                <c:pt idx="2617">
                  <c:v>0.21828797438553535</c:v>
                </c:pt>
                <c:pt idx="2618">
                  <c:v>0.21889476393243179</c:v>
                </c:pt>
                <c:pt idx="2619">
                  <c:v>0.21989919731192831</c:v>
                </c:pt>
                <c:pt idx="2620">
                  <c:v>0.22012343370114082</c:v>
                </c:pt>
                <c:pt idx="2621">
                  <c:v>0.21992709599027949</c:v>
                </c:pt>
                <c:pt idx="2622">
                  <c:v>0.21950765507934294</c:v>
                </c:pt>
                <c:pt idx="2623">
                  <c:v>0.21823784843815663</c:v>
                </c:pt>
                <c:pt idx="2624">
                  <c:v>0.21834939646299242</c:v>
                </c:pt>
                <c:pt idx="2625">
                  <c:v>0.21865178026926868</c:v>
                </c:pt>
                <c:pt idx="2626">
                  <c:v>0.21986449609485273</c:v>
                </c:pt>
                <c:pt idx="2627">
                  <c:v>0.21994824747118324</c:v>
                </c:pt>
                <c:pt idx="2628">
                  <c:v>0.22027392066726695</c:v>
                </c:pt>
                <c:pt idx="2629">
                  <c:v>0.22041575283684559</c:v>
                </c:pt>
                <c:pt idx="2630">
                  <c:v>0.22147715298400231</c:v>
                </c:pt>
                <c:pt idx="2631">
                  <c:v>0.22248861184368254</c:v>
                </c:pt>
                <c:pt idx="2632">
                  <c:v>0.22101806239737273</c:v>
                </c:pt>
                <c:pt idx="2633">
                  <c:v>0.22072766335061414</c:v>
                </c:pt>
                <c:pt idx="2634">
                  <c:v>0.22303355208429615</c:v>
                </c:pt>
                <c:pt idx="2635">
                  <c:v>0.2250599299280841</c:v>
                </c:pt>
                <c:pt idx="2636">
                  <c:v>0.22248405877460495</c:v>
                </c:pt>
                <c:pt idx="2637">
                  <c:v>0.2228173045846992</c:v>
                </c:pt>
                <c:pt idx="2638">
                  <c:v>0.22200842954004033</c:v>
                </c:pt>
                <c:pt idx="2639">
                  <c:v>0.2220131270941387</c:v>
                </c:pt>
                <c:pt idx="2640">
                  <c:v>0.22096899401799169</c:v>
                </c:pt>
                <c:pt idx="2641">
                  <c:v>0.2211441647597254</c:v>
                </c:pt>
                <c:pt idx="2642">
                  <c:v>0.22207585736997501</c:v>
                </c:pt>
                <c:pt idx="2643">
                  <c:v>0.22300299211170549</c:v>
                </c:pt>
                <c:pt idx="2644">
                  <c:v>0.22387856819211599</c:v>
                </c:pt>
                <c:pt idx="2645">
                  <c:v>0.223726977248104</c:v>
                </c:pt>
                <c:pt idx="2646">
                  <c:v>0.22387518142235124</c:v>
                </c:pt>
                <c:pt idx="2647">
                  <c:v>0.22366574623149699</c:v>
                </c:pt>
                <c:pt idx="2648">
                  <c:v>0.22660858517106816</c:v>
                </c:pt>
                <c:pt idx="2649">
                  <c:v>0.22753563783759168</c:v>
                </c:pt>
                <c:pt idx="2650">
                  <c:v>0.2275127458120903</c:v>
                </c:pt>
                <c:pt idx="2651">
                  <c:v>0.2279185520361991</c:v>
                </c:pt>
                <c:pt idx="2652">
                  <c:v>0.22746955345060893</c:v>
                </c:pt>
                <c:pt idx="2653">
                  <c:v>0.22773820124666072</c:v>
                </c:pt>
                <c:pt idx="2654">
                  <c:v>0.22869198312236289</c:v>
                </c:pt>
                <c:pt idx="2655">
                  <c:v>0.22736303032978677</c:v>
                </c:pt>
                <c:pt idx="2656">
                  <c:v>0.22660773480662985</c:v>
                </c:pt>
                <c:pt idx="2657">
                  <c:v>0.22475412715138743</c:v>
                </c:pt>
                <c:pt idx="2658">
                  <c:v>0.22392420754382858</c:v>
                </c:pt>
                <c:pt idx="2659">
                  <c:v>0.22446100260129623</c:v>
                </c:pt>
                <c:pt idx="2660">
                  <c:v>0.2240490579452542</c:v>
                </c:pt>
                <c:pt idx="2661">
                  <c:v>0.2231188755376225</c:v>
                </c:pt>
                <c:pt idx="2662">
                  <c:v>0.22243816254416959</c:v>
                </c:pt>
                <c:pt idx="2663">
                  <c:v>0.22314745094565266</c:v>
                </c:pt>
                <c:pt idx="2664">
                  <c:v>0.22260182802378206</c:v>
                </c:pt>
                <c:pt idx="2665">
                  <c:v>0.22271941872314033</c:v>
                </c:pt>
                <c:pt idx="2666">
                  <c:v>0.22336147080921023</c:v>
                </c:pt>
                <c:pt idx="2667">
                  <c:v>0.22295008912655973</c:v>
                </c:pt>
                <c:pt idx="2668">
                  <c:v>0.22299977713394251</c:v>
                </c:pt>
                <c:pt idx="2669">
                  <c:v>0.22234152015389436</c:v>
                </c:pt>
                <c:pt idx="2670">
                  <c:v>0.22194104066773221</c:v>
                </c:pt>
                <c:pt idx="2671">
                  <c:v>0.22385029570129752</c:v>
                </c:pt>
                <c:pt idx="2672">
                  <c:v>0.22336572438162544</c:v>
                </c:pt>
                <c:pt idx="2673">
                  <c:v>0.22278948989921216</c:v>
                </c:pt>
                <c:pt idx="2674">
                  <c:v>0.22348317583679236</c:v>
                </c:pt>
                <c:pt idx="2675">
                  <c:v>0.22361564956283669</c:v>
                </c:pt>
                <c:pt idx="2676">
                  <c:v>0.22479084103918978</c:v>
                </c:pt>
                <c:pt idx="2677">
                  <c:v>0.22491502229285307</c:v>
                </c:pt>
                <c:pt idx="2678">
                  <c:v>0.22404756661528297</c:v>
                </c:pt>
                <c:pt idx="2679">
                  <c:v>0.22382320441988951</c:v>
                </c:pt>
                <c:pt idx="2680">
                  <c:v>0.22474090407938258</c:v>
                </c:pt>
                <c:pt idx="2681">
                  <c:v>0.22416006374219824</c:v>
                </c:pt>
                <c:pt idx="2682">
                  <c:v>0.22532415983064302</c:v>
                </c:pt>
                <c:pt idx="2683">
                  <c:v>0.22635418969710366</c:v>
                </c:pt>
                <c:pt idx="2684">
                  <c:v>0.23071177504393672</c:v>
                </c:pt>
                <c:pt idx="2685">
                  <c:v>0.23025656662455896</c:v>
                </c:pt>
                <c:pt idx="2686">
                  <c:v>0.23110801029084724</c:v>
                </c:pt>
                <c:pt idx="2687">
                  <c:v>0.23064156876446698</c:v>
                </c:pt>
                <c:pt idx="2688">
                  <c:v>0.22970775653702483</c:v>
                </c:pt>
                <c:pt idx="2689">
                  <c:v>0.22836549026502001</c:v>
                </c:pt>
                <c:pt idx="2690">
                  <c:v>0.22941745013619189</c:v>
                </c:pt>
                <c:pt idx="2691">
                  <c:v>0.22825657461474294</c:v>
                </c:pt>
                <c:pt idx="2692">
                  <c:v>0.22708642190633993</c:v>
                </c:pt>
                <c:pt idx="2693">
                  <c:v>0.22688157952212465</c:v>
                </c:pt>
                <c:pt idx="2694">
                  <c:v>0.2250808071983926</c:v>
                </c:pt>
                <c:pt idx="2695">
                  <c:v>0.22530971907171521</c:v>
                </c:pt>
                <c:pt idx="2696">
                  <c:v>0.22389418907198613</c:v>
                </c:pt>
                <c:pt idx="2697">
                  <c:v>0.22504427454537604</c:v>
                </c:pt>
                <c:pt idx="2698">
                  <c:v>0.22567341152210335</c:v>
                </c:pt>
                <c:pt idx="2699">
                  <c:v>0.22473256311510487</c:v>
                </c:pt>
                <c:pt idx="2700">
                  <c:v>0.22326749531755494</c:v>
                </c:pt>
                <c:pt idx="2701">
                  <c:v>0.22345773687798229</c:v>
                </c:pt>
                <c:pt idx="2702">
                  <c:v>0.22246799098217701</c:v>
                </c:pt>
                <c:pt idx="2703">
                  <c:v>0.22186984650513764</c:v>
                </c:pt>
                <c:pt idx="2704">
                  <c:v>0.22265955645843913</c:v>
                </c:pt>
                <c:pt idx="2705">
                  <c:v>0.22128235493148368</c:v>
                </c:pt>
                <c:pt idx="2706">
                  <c:v>0.22146658781785925</c:v>
                </c:pt>
                <c:pt idx="2707">
                  <c:v>0.22057272995656022</c:v>
                </c:pt>
                <c:pt idx="2708">
                  <c:v>0.22095826109020172</c:v>
                </c:pt>
                <c:pt idx="2709">
                  <c:v>0.2221619818166653</c:v>
                </c:pt>
                <c:pt idx="2710">
                  <c:v>0.22117765560078903</c:v>
                </c:pt>
                <c:pt idx="2711">
                  <c:v>0.22087073232111401</c:v>
                </c:pt>
                <c:pt idx="2712">
                  <c:v>0.22010012199739176</c:v>
                </c:pt>
                <c:pt idx="2713">
                  <c:v>0.21953586497890296</c:v>
                </c:pt>
                <c:pt idx="2714">
                  <c:v>0.21994420020290836</c:v>
                </c:pt>
                <c:pt idx="2715">
                  <c:v>0.21899012074643248</c:v>
                </c:pt>
                <c:pt idx="2716">
                  <c:v>0.21923513820522531</c:v>
                </c:pt>
                <c:pt idx="2717">
                  <c:v>0.21975526680963794</c:v>
                </c:pt>
                <c:pt idx="2718">
                  <c:v>0.21869987336428873</c:v>
                </c:pt>
                <c:pt idx="2719">
                  <c:v>0.22029713329148359</c:v>
                </c:pt>
                <c:pt idx="2720">
                  <c:v>0.21922173767192218</c:v>
                </c:pt>
                <c:pt idx="2721">
                  <c:v>0.22081593047293593</c:v>
                </c:pt>
                <c:pt idx="2722">
                  <c:v>0.2222832284495502</c:v>
                </c:pt>
                <c:pt idx="2723">
                  <c:v>0.22140931844435888</c:v>
                </c:pt>
                <c:pt idx="2724">
                  <c:v>0.22152979340959536</c:v>
                </c:pt>
                <c:pt idx="2725">
                  <c:v>0.22270649062086056</c:v>
                </c:pt>
                <c:pt idx="2726">
                  <c:v>0.22090139399640807</c:v>
                </c:pt>
                <c:pt idx="2727">
                  <c:v>0.22159917815255545</c:v>
                </c:pt>
                <c:pt idx="2728">
                  <c:v>0.22254801971783103</c:v>
                </c:pt>
                <c:pt idx="2729">
                  <c:v>0.2225099770739577</c:v>
                </c:pt>
                <c:pt idx="2730">
                  <c:v>0.2218460366498794</c:v>
                </c:pt>
                <c:pt idx="2731">
                  <c:v>0.22232120132349195</c:v>
                </c:pt>
                <c:pt idx="2732">
                  <c:v>0.2218586665533506</c:v>
                </c:pt>
                <c:pt idx="2733">
                  <c:v>0.22252420587735688</c:v>
                </c:pt>
                <c:pt idx="2734">
                  <c:v>0.22301729278473464</c:v>
                </c:pt>
                <c:pt idx="2735">
                  <c:v>0.2235813795446823</c:v>
                </c:pt>
                <c:pt idx="2736">
                  <c:v>0.22359693877551023</c:v>
                </c:pt>
                <c:pt idx="2737">
                  <c:v>0.22350641624883147</c:v>
                </c:pt>
                <c:pt idx="2738">
                  <c:v>0.22317706117587</c:v>
                </c:pt>
                <c:pt idx="2739">
                  <c:v>0.22138187411870275</c:v>
                </c:pt>
                <c:pt idx="2740">
                  <c:v>0.22067868048686079</c:v>
                </c:pt>
                <c:pt idx="2741">
                  <c:v>0.22031802873342712</c:v>
                </c:pt>
                <c:pt idx="2742">
                  <c:v>0.22072091332791721</c:v>
                </c:pt>
                <c:pt idx="2743">
                  <c:v>0.22142734749828649</c:v>
                </c:pt>
                <c:pt idx="2744">
                  <c:v>0.22206169796889605</c:v>
                </c:pt>
                <c:pt idx="2745">
                  <c:v>0.22251587876721088</c:v>
                </c:pt>
                <c:pt idx="2746">
                  <c:v>0.22262512122106506</c:v>
                </c:pt>
                <c:pt idx="2747">
                  <c:v>0.22490044015929572</c:v>
                </c:pt>
                <c:pt idx="2748">
                  <c:v>0.22500000000000001</c:v>
                </c:pt>
                <c:pt idx="2749">
                  <c:v>0.22430846605196983</c:v>
                </c:pt>
                <c:pt idx="2750">
                  <c:v>0.22290826612903225</c:v>
                </c:pt>
                <c:pt idx="2751">
                  <c:v>0.22247360482654599</c:v>
                </c:pt>
                <c:pt idx="2752">
                  <c:v>0.22276667923105917</c:v>
                </c:pt>
                <c:pt idx="2753">
                  <c:v>0.22085709493458572</c:v>
                </c:pt>
                <c:pt idx="2754">
                  <c:v>0.22084938850728764</c:v>
                </c:pt>
                <c:pt idx="2755">
                  <c:v>0.22311222361284938</c:v>
                </c:pt>
                <c:pt idx="2756">
                  <c:v>0.22135525327547359</c:v>
                </c:pt>
                <c:pt idx="2757">
                  <c:v>0.2198880721683929</c:v>
                </c:pt>
                <c:pt idx="2758">
                  <c:v>0.22020260974694625</c:v>
                </c:pt>
                <c:pt idx="2759">
                  <c:v>0.22031915782437966</c:v>
                </c:pt>
                <c:pt idx="2760">
                  <c:v>0.22014394510000837</c:v>
                </c:pt>
                <c:pt idx="2761">
                  <c:v>0.22084893882646692</c:v>
                </c:pt>
                <c:pt idx="2762">
                  <c:v>0.22109296901032988</c:v>
                </c:pt>
                <c:pt idx="2763">
                  <c:v>0.22033754558561616</c:v>
                </c:pt>
                <c:pt idx="2764">
                  <c:v>0.2195801833002492</c:v>
                </c:pt>
                <c:pt idx="2765">
                  <c:v>0.22004951533716585</c:v>
                </c:pt>
                <c:pt idx="2766">
                  <c:v>0.219188376753507</c:v>
                </c:pt>
                <c:pt idx="2767">
                  <c:v>0.21887106852739011</c:v>
                </c:pt>
                <c:pt idx="2768">
                  <c:v>0.21981630023689788</c:v>
                </c:pt>
                <c:pt idx="2769">
                  <c:v>0.21852250165453344</c:v>
                </c:pt>
                <c:pt idx="2770">
                  <c:v>0.21898142402052045</c:v>
                </c:pt>
                <c:pt idx="2771">
                  <c:v>0.21913043478260871</c:v>
                </c:pt>
                <c:pt idx="2772">
                  <c:v>0.21984758117958914</c:v>
                </c:pt>
                <c:pt idx="2773">
                  <c:v>0.2207429322813938</c:v>
                </c:pt>
                <c:pt idx="2774">
                  <c:v>0.22054306425850842</c:v>
                </c:pt>
                <c:pt idx="2775">
                  <c:v>0.22000901676298207</c:v>
                </c:pt>
                <c:pt idx="2776">
                  <c:v>0.22083795896550307</c:v>
                </c:pt>
                <c:pt idx="2777">
                  <c:v>0.2207173930887302</c:v>
                </c:pt>
                <c:pt idx="2778">
                  <c:v>0.22126507506768398</c:v>
                </c:pt>
                <c:pt idx="2779">
                  <c:v>0.22443613655971409</c:v>
                </c:pt>
                <c:pt idx="2780">
                  <c:v>0.22361932938856016</c:v>
                </c:pt>
                <c:pt idx="2781">
                  <c:v>0.22531179717849109</c:v>
                </c:pt>
                <c:pt idx="2782">
                  <c:v>0.22322305928594824</c:v>
                </c:pt>
                <c:pt idx="2783">
                  <c:v>0.22168437461541615</c:v>
                </c:pt>
                <c:pt idx="2784">
                  <c:v>0.22263435542367296</c:v>
                </c:pt>
                <c:pt idx="2785">
                  <c:v>0.22255374805853023</c:v>
                </c:pt>
                <c:pt idx="2786">
                  <c:v>0.22283033620015638</c:v>
                </c:pt>
                <c:pt idx="2787">
                  <c:v>0.22053920559785964</c:v>
                </c:pt>
                <c:pt idx="2788">
                  <c:v>0.22088618020095535</c:v>
                </c:pt>
                <c:pt idx="2789">
                  <c:v>0.22148644757948424</c:v>
                </c:pt>
                <c:pt idx="2790">
                  <c:v>0.22199843807801389</c:v>
                </c:pt>
                <c:pt idx="2791">
                  <c:v>0.2224340115194961</c:v>
                </c:pt>
                <c:pt idx="2792">
                  <c:v>0.22247320218489466</c:v>
                </c:pt>
                <c:pt idx="2793">
                  <c:v>0.22175264139216908</c:v>
                </c:pt>
                <c:pt idx="2794">
                  <c:v>0.22253928866832093</c:v>
                </c:pt>
                <c:pt idx="2795">
                  <c:v>0.22410305107138434</c:v>
                </c:pt>
                <c:pt idx="2796">
                  <c:v>0.22284466779256085</c:v>
                </c:pt>
                <c:pt idx="2797">
                  <c:v>0.22390355435460402</c:v>
                </c:pt>
                <c:pt idx="2798">
                  <c:v>0.22361736400809548</c:v>
                </c:pt>
                <c:pt idx="2799">
                  <c:v>0.2247802945909147</c:v>
                </c:pt>
                <c:pt idx="2800">
                  <c:v>0.2246170362112391</c:v>
                </c:pt>
                <c:pt idx="2801">
                  <c:v>0.22552354411704439</c:v>
                </c:pt>
                <c:pt idx="2802">
                  <c:v>0.22489976270354309</c:v>
                </c:pt>
                <c:pt idx="2803">
                  <c:v>0.22499592767551718</c:v>
                </c:pt>
                <c:pt idx="2804">
                  <c:v>0.22547142915326029</c:v>
                </c:pt>
                <c:pt idx="2805">
                  <c:v>0.22441585931775626</c:v>
                </c:pt>
                <c:pt idx="2806">
                  <c:v>0.22535325316814445</c:v>
                </c:pt>
                <c:pt idx="2807">
                  <c:v>0.2235936867664913</c:v>
                </c:pt>
                <c:pt idx="2808">
                  <c:v>0.22383344134802333</c:v>
                </c:pt>
                <c:pt idx="2809">
                  <c:v>0.22368527671987684</c:v>
                </c:pt>
                <c:pt idx="2810">
                  <c:v>0.22552744321396814</c:v>
                </c:pt>
                <c:pt idx="2811">
                  <c:v>0.22414420240067898</c:v>
                </c:pt>
                <c:pt idx="2812">
                  <c:v>0.22354368932038834</c:v>
                </c:pt>
                <c:pt idx="2813">
                  <c:v>0.22299623344538497</c:v>
                </c:pt>
                <c:pt idx="2814">
                  <c:v>0.22142075616971268</c:v>
                </c:pt>
                <c:pt idx="2815">
                  <c:v>0.22109008571890668</c:v>
                </c:pt>
                <c:pt idx="2816">
                  <c:v>0.22118493372130615</c:v>
                </c:pt>
                <c:pt idx="2817">
                  <c:v>0.2199546485260771</c:v>
                </c:pt>
                <c:pt idx="2818">
                  <c:v>0.2206054726971424</c:v>
                </c:pt>
                <c:pt idx="2819">
                  <c:v>0.2203171017065397</c:v>
                </c:pt>
                <c:pt idx="2820">
                  <c:v>0.21912157243387528</c:v>
                </c:pt>
                <c:pt idx="2821">
                  <c:v>0.21933265925176945</c:v>
                </c:pt>
                <c:pt idx="2822">
                  <c:v>0.21992943879225468</c:v>
                </c:pt>
                <c:pt idx="2823">
                  <c:v>0.21907258725217105</c:v>
                </c:pt>
                <c:pt idx="2824">
                  <c:v>0.21895027176117465</c:v>
                </c:pt>
                <c:pt idx="2825">
                  <c:v>0.21901748407772506</c:v>
                </c:pt>
                <c:pt idx="2826">
                  <c:v>0.22078237628573744</c:v>
                </c:pt>
                <c:pt idx="2827">
                  <c:v>0.22086470031675509</c:v>
                </c:pt>
                <c:pt idx="2828">
                  <c:v>0.22129290099295454</c:v>
                </c:pt>
                <c:pt idx="2829">
                  <c:v>0.22132564841498559</c:v>
                </c:pt>
                <c:pt idx="2830">
                  <c:v>0.22188722294654498</c:v>
                </c:pt>
                <c:pt idx="2831">
                  <c:v>0.22227674190382729</c:v>
                </c:pt>
                <c:pt idx="2832">
                  <c:v>0.22238616336735109</c:v>
                </c:pt>
                <c:pt idx="2833">
                  <c:v>0.22256297023225385</c:v>
                </c:pt>
                <c:pt idx="2834">
                  <c:v>0.22288097477204891</c:v>
                </c:pt>
                <c:pt idx="2835">
                  <c:v>0.2215642229936696</c:v>
                </c:pt>
                <c:pt idx="2836">
                  <c:v>0.22214544124222593</c:v>
                </c:pt>
                <c:pt idx="2837">
                  <c:v>0.22251404097135238</c:v>
                </c:pt>
                <c:pt idx="2838">
                  <c:v>0.22365235635894123</c:v>
                </c:pt>
                <c:pt idx="2839">
                  <c:v>0.22270990815248312</c:v>
                </c:pt>
                <c:pt idx="2840">
                  <c:v>0.22251923855812067</c:v>
                </c:pt>
                <c:pt idx="2841">
                  <c:v>0.22291084376392434</c:v>
                </c:pt>
                <c:pt idx="2842">
                  <c:v>0.22309189715305375</c:v>
                </c:pt>
                <c:pt idx="2843">
                  <c:v>0.22362666024637853</c:v>
                </c:pt>
                <c:pt idx="2844">
                  <c:v>0.22475504899020196</c:v>
                </c:pt>
                <c:pt idx="2845">
                  <c:v>0.22456729423991686</c:v>
                </c:pt>
                <c:pt idx="2846">
                  <c:v>0.22539885641169177</c:v>
                </c:pt>
                <c:pt idx="2847">
                  <c:v>0.2250090292547855</c:v>
                </c:pt>
                <c:pt idx="2848">
                  <c:v>0.22577286560948262</c:v>
                </c:pt>
                <c:pt idx="2849">
                  <c:v>0.22670720486458376</c:v>
                </c:pt>
                <c:pt idx="2850">
                  <c:v>0.22742541789970405</c:v>
                </c:pt>
                <c:pt idx="2851">
                  <c:v>0.22755523477284575</c:v>
                </c:pt>
                <c:pt idx="2852">
                  <c:v>0.22670782552918536</c:v>
                </c:pt>
                <c:pt idx="2853">
                  <c:v>0.2275740167918692</c:v>
                </c:pt>
                <c:pt idx="2854">
                  <c:v>0.22643327444997591</c:v>
                </c:pt>
                <c:pt idx="2855">
                  <c:v>0.22555488902219553</c:v>
                </c:pt>
                <c:pt idx="2856">
                  <c:v>0.22688236468943479</c:v>
                </c:pt>
                <c:pt idx="2857">
                  <c:v>0.22608764876806114</c:v>
                </c:pt>
                <c:pt idx="2858">
                  <c:v>0.22756816740646799</c:v>
                </c:pt>
                <c:pt idx="2859">
                  <c:v>0.228031321679981</c:v>
                </c:pt>
                <c:pt idx="2860">
                  <c:v>0.22784010112182018</c:v>
                </c:pt>
                <c:pt idx="2861">
                  <c:v>0.22787245739417264</c:v>
                </c:pt>
                <c:pt idx="2862">
                  <c:v>0.22762118174313006</c:v>
                </c:pt>
                <c:pt idx="2863">
                  <c:v>0.22795825949990156</c:v>
                </c:pt>
                <c:pt idx="2864">
                  <c:v>0.22751551331395806</c:v>
                </c:pt>
                <c:pt idx="2865">
                  <c:v>0.22727629205552505</c:v>
                </c:pt>
                <c:pt idx="2866">
                  <c:v>0.22804743952246309</c:v>
                </c:pt>
                <c:pt idx="2867">
                  <c:v>0.22886840556971957</c:v>
                </c:pt>
                <c:pt idx="2868">
                  <c:v>0.22840690978886757</c:v>
                </c:pt>
                <c:pt idx="2869">
                  <c:v>0.22765882491094844</c:v>
                </c:pt>
                <c:pt idx="2870">
                  <c:v>0.22688878460816519</c:v>
                </c:pt>
                <c:pt idx="2871">
                  <c:v>0.22768677430704876</c:v>
                </c:pt>
                <c:pt idx="2872">
                  <c:v>0.22846252576718135</c:v>
                </c:pt>
                <c:pt idx="2873">
                  <c:v>0.22892507125844364</c:v>
                </c:pt>
                <c:pt idx="2874">
                  <c:v>0.22980979108200811</c:v>
                </c:pt>
                <c:pt idx="2875">
                  <c:v>0.22973872850483765</c:v>
                </c:pt>
                <c:pt idx="2876">
                  <c:v>0.23249354510601675</c:v>
                </c:pt>
                <c:pt idx="2877">
                  <c:v>0.22940514531838113</c:v>
                </c:pt>
                <c:pt idx="2878">
                  <c:v>0.22917234664070107</c:v>
                </c:pt>
                <c:pt idx="2879">
                  <c:v>0.22943807116468989</c:v>
                </c:pt>
                <c:pt idx="2880">
                  <c:v>0.23026136937356789</c:v>
                </c:pt>
                <c:pt idx="2881">
                  <c:v>0.22850265926472302</c:v>
                </c:pt>
                <c:pt idx="2882">
                  <c:v>0.22762623331398724</c:v>
                </c:pt>
                <c:pt idx="2883">
                  <c:v>0.22630867297662735</c:v>
                </c:pt>
                <c:pt idx="2884">
                  <c:v>0.22669810956044378</c:v>
                </c:pt>
                <c:pt idx="2885">
                  <c:v>0.22654471074061208</c:v>
                </c:pt>
                <c:pt idx="2886">
                  <c:v>0.22543285432079638</c:v>
                </c:pt>
                <c:pt idx="2887">
                  <c:v>0.22515401604091598</c:v>
                </c:pt>
                <c:pt idx="2888">
                  <c:v>0.22610614330507489</c:v>
                </c:pt>
                <c:pt idx="2889">
                  <c:v>0.2245761067784115</c:v>
                </c:pt>
                <c:pt idx="2890">
                  <c:v>0.22434097644673218</c:v>
                </c:pt>
                <c:pt idx="2891">
                  <c:v>0.2251566004176011</c:v>
                </c:pt>
                <c:pt idx="2892">
                  <c:v>0.2261304583882727</c:v>
                </c:pt>
                <c:pt idx="2893">
                  <c:v>0.22605497483546264</c:v>
                </c:pt>
                <c:pt idx="2894">
                  <c:v>0.22577791453517443</c:v>
                </c:pt>
                <c:pt idx="2895">
                  <c:v>0.22536187249769019</c:v>
                </c:pt>
                <c:pt idx="2896">
                  <c:v>0.22599477646335842</c:v>
                </c:pt>
                <c:pt idx="2897">
                  <c:v>0.22476270991046382</c:v>
                </c:pt>
                <c:pt idx="2898">
                  <c:v>0.22497812606992049</c:v>
                </c:pt>
                <c:pt idx="2899">
                  <c:v>0.22545772905485137</c:v>
                </c:pt>
                <c:pt idx="2900">
                  <c:v>0.22474623599109469</c:v>
                </c:pt>
                <c:pt idx="2901">
                  <c:v>0.2233608107086138</c:v>
                </c:pt>
                <c:pt idx="2902">
                  <c:v>0.22594078897554329</c:v>
                </c:pt>
                <c:pt idx="2903">
                  <c:v>0.22561647479007563</c:v>
                </c:pt>
                <c:pt idx="2904">
                  <c:v>0.22424403586081143</c:v>
                </c:pt>
                <c:pt idx="2905">
                  <c:v>0.2250539629643655</c:v>
                </c:pt>
                <c:pt idx="2906">
                  <c:v>0.22383337727392566</c:v>
                </c:pt>
                <c:pt idx="2907">
                  <c:v>0.22346137959520859</c:v>
                </c:pt>
                <c:pt idx="2908">
                  <c:v>0.22310518029837323</c:v>
                </c:pt>
                <c:pt idx="2909">
                  <c:v>0.22373008434864106</c:v>
                </c:pt>
                <c:pt idx="2910">
                  <c:v>0.2221636678461191</c:v>
                </c:pt>
                <c:pt idx="2911">
                  <c:v>0.22168023713931936</c:v>
                </c:pt>
                <c:pt idx="2912">
                  <c:v>0.22352721849366147</c:v>
                </c:pt>
                <c:pt idx="2913">
                  <c:v>0.22412696036231614</c:v>
                </c:pt>
                <c:pt idx="2914">
                  <c:v>0.22431936486537096</c:v>
                </c:pt>
                <c:pt idx="2915">
                  <c:v>0.22464309739143434</c:v>
                </c:pt>
                <c:pt idx="2916">
                  <c:v>0.22556166124630858</c:v>
                </c:pt>
                <c:pt idx="2917">
                  <c:v>0.2256446723305513</c:v>
                </c:pt>
                <c:pt idx="2918">
                  <c:v>0.22583420619482267</c:v>
                </c:pt>
                <c:pt idx="2919">
                  <c:v>0.22637846716690932</c:v>
                </c:pt>
                <c:pt idx="2920">
                  <c:v>0.22682305328636737</c:v>
                </c:pt>
                <c:pt idx="2921">
                  <c:v>0.22841090895561261</c:v>
                </c:pt>
                <c:pt idx="2922">
                  <c:v>0.22856509039819572</c:v>
                </c:pt>
                <c:pt idx="2923">
                  <c:v>0.22959390302271637</c:v>
                </c:pt>
                <c:pt idx="2924">
                  <c:v>0.22990271377368149</c:v>
                </c:pt>
                <c:pt idx="2925">
                  <c:v>0.2298116238317757</c:v>
                </c:pt>
                <c:pt idx="2926">
                  <c:v>0.2289283893057478</c:v>
                </c:pt>
                <c:pt idx="2927">
                  <c:v>0.2278928936232307</c:v>
                </c:pt>
                <c:pt idx="2928">
                  <c:v>0.22921193683905547</c:v>
                </c:pt>
                <c:pt idx="2929">
                  <c:v>0.22808721934369602</c:v>
                </c:pt>
                <c:pt idx="2930">
                  <c:v>0.22619778315341008</c:v>
                </c:pt>
                <c:pt idx="2931">
                  <c:v>0.22509924537749004</c:v>
                </c:pt>
                <c:pt idx="2932">
                  <c:v>0.22533495736906212</c:v>
                </c:pt>
                <c:pt idx="2933">
                  <c:v>0.22566955529403371</c:v>
                </c:pt>
                <c:pt idx="2934">
                  <c:v>0.22331882981357673</c:v>
                </c:pt>
                <c:pt idx="2935">
                  <c:v>0.22281054749549928</c:v>
                </c:pt>
                <c:pt idx="2936">
                  <c:v>0.22385055441768487</c:v>
                </c:pt>
                <c:pt idx="2937">
                  <c:v>0.22523826332509708</c:v>
                </c:pt>
                <c:pt idx="2938">
                  <c:v>0.22363737874241052</c:v>
                </c:pt>
                <c:pt idx="2939">
                  <c:v>0.22256568778979907</c:v>
                </c:pt>
                <c:pt idx="2940">
                  <c:v>0.2232396365701306</c:v>
                </c:pt>
                <c:pt idx="2941">
                  <c:v>0.22330613692798867</c:v>
                </c:pt>
                <c:pt idx="2942">
                  <c:v>0.22050571773563465</c:v>
                </c:pt>
                <c:pt idx="2943">
                  <c:v>0.21949537121074605</c:v>
                </c:pt>
                <c:pt idx="2944">
                  <c:v>0.22032357064373129</c:v>
                </c:pt>
                <c:pt idx="2945">
                  <c:v>0.22312637015568684</c:v>
                </c:pt>
                <c:pt idx="2946">
                  <c:v>0.2223259984309037</c:v>
                </c:pt>
                <c:pt idx="2947">
                  <c:v>0.22287777044598844</c:v>
                </c:pt>
                <c:pt idx="2948">
                  <c:v>0.2234034416826004</c:v>
                </c:pt>
                <c:pt idx="2949">
                  <c:v>0.22461747192281603</c:v>
                </c:pt>
                <c:pt idx="2950">
                  <c:v>0.22349624060150378</c:v>
                </c:pt>
                <c:pt idx="2951">
                  <c:v>0.22348751808301498</c:v>
                </c:pt>
                <c:pt idx="2952">
                  <c:v>0.22231989158700513</c:v>
                </c:pt>
                <c:pt idx="2953">
                  <c:v>0.22144923290981652</c:v>
                </c:pt>
                <c:pt idx="2954">
                  <c:v>0.22184966838614592</c:v>
                </c:pt>
                <c:pt idx="2955">
                  <c:v>0.22218107757822625</c:v>
                </c:pt>
                <c:pt idx="2956">
                  <c:v>0.22337278106508876</c:v>
                </c:pt>
                <c:pt idx="2957">
                  <c:v>0.22310800480506718</c:v>
                </c:pt>
                <c:pt idx="2958">
                  <c:v>0.2215185318459878</c:v>
                </c:pt>
                <c:pt idx="2959">
                  <c:v>0.22122216958787305</c:v>
                </c:pt>
                <c:pt idx="2960">
                  <c:v>0.21951039941100683</c:v>
                </c:pt>
                <c:pt idx="2961">
                  <c:v>0.2204706761299963</c:v>
                </c:pt>
                <c:pt idx="2962">
                  <c:v>0.21911699122937417</c:v>
                </c:pt>
                <c:pt idx="2963">
                  <c:v>0.2194790403762078</c:v>
                </c:pt>
                <c:pt idx="2964">
                  <c:v>0.22134271474640868</c:v>
                </c:pt>
                <c:pt idx="2965">
                  <c:v>0.22061734731285287</c:v>
                </c:pt>
                <c:pt idx="2966">
                  <c:v>0.21973732214520245</c:v>
                </c:pt>
                <c:pt idx="2967">
                  <c:v>0.21988740273245599</c:v>
                </c:pt>
                <c:pt idx="2968">
                  <c:v>0.21962516156828954</c:v>
                </c:pt>
                <c:pt idx="2969">
                  <c:v>0.22015033246603063</c:v>
                </c:pt>
                <c:pt idx="2970">
                  <c:v>0.21856156919723937</c:v>
                </c:pt>
                <c:pt idx="2971">
                  <c:v>0.21592727272727275</c:v>
                </c:pt>
                <c:pt idx="2972">
                  <c:v>0.21571845368344275</c:v>
                </c:pt>
                <c:pt idx="2973">
                  <c:v>0.21553477023180154</c:v>
                </c:pt>
                <c:pt idx="2974">
                  <c:v>0.21494740727071418</c:v>
                </c:pt>
                <c:pt idx="2975">
                  <c:v>0.21780127944384867</c:v>
                </c:pt>
                <c:pt idx="2976">
                  <c:v>0.21671028179163346</c:v>
                </c:pt>
                <c:pt idx="2977">
                  <c:v>0.21708971129626042</c:v>
                </c:pt>
                <c:pt idx="2978">
                  <c:v>0.21564633548338424</c:v>
                </c:pt>
                <c:pt idx="2979">
                  <c:v>0.21715272448196468</c:v>
                </c:pt>
                <c:pt idx="2980">
                  <c:v>0.21502520879036294</c:v>
                </c:pt>
                <c:pt idx="2981">
                  <c:v>0.21637849135474066</c:v>
                </c:pt>
                <c:pt idx="2982">
                  <c:v>0.21633588379228647</c:v>
                </c:pt>
                <c:pt idx="2983">
                  <c:v>0.2166276795643671</c:v>
                </c:pt>
                <c:pt idx="2984">
                  <c:v>0.21573835179845197</c:v>
                </c:pt>
                <c:pt idx="2985">
                  <c:v>0.21803945188977567</c:v>
                </c:pt>
                <c:pt idx="2986">
                  <c:v>0.21758047127675956</c:v>
                </c:pt>
                <c:pt idx="2987">
                  <c:v>0.21770114942528734</c:v>
                </c:pt>
                <c:pt idx="2988">
                  <c:v>0.21870639260795779</c:v>
                </c:pt>
                <c:pt idx="2989">
                  <c:v>0.21822869275098575</c:v>
                </c:pt>
                <c:pt idx="2990">
                  <c:v>0.21874177415109239</c:v>
                </c:pt>
                <c:pt idx="2991">
                  <c:v>0.21915896662266643</c:v>
                </c:pt>
                <c:pt idx="2992">
                  <c:v>0.22028952979463587</c:v>
                </c:pt>
                <c:pt idx="2993">
                  <c:v>0.2204374699285688</c:v>
                </c:pt>
                <c:pt idx="2994">
                  <c:v>0.22186471393172827</c:v>
                </c:pt>
                <c:pt idx="2995">
                  <c:v>0.22061065863364202</c:v>
                </c:pt>
                <c:pt idx="2996">
                  <c:v>0.22129702561794382</c:v>
                </c:pt>
                <c:pt idx="2997">
                  <c:v>0.22069250103162397</c:v>
                </c:pt>
                <c:pt idx="2998">
                  <c:v>0.21765913757700206</c:v>
                </c:pt>
                <c:pt idx="2999">
                  <c:v>0.21829837271934149</c:v>
                </c:pt>
                <c:pt idx="3000">
                  <c:v>0.21745334384739587</c:v>
                </c:pt>
                <c:pt idx="3001">
                  <c:v>0.21668667466986793</c:v>
                </c:pt>
                <c:pt idx="3002">
                  <c:v>0.21553060375789196</c:v>
                </c:pt>
                <c:pt idx="3003">
                  <c:v>0.21495961959393162</c:v>
                </c:pt>
                <c:pt idx="3004">
                  <c:v>0.215919452887538</c:v>
                </c:pt>
                <c:pt idx="3005">
                  <c:v>0.21738633767420609</c:v>
                </c:pt>
                <c:pt idx="3006">
                  <c:v>0.21727689647394932</c:v>
                </c:pt>
                <c:pt idx="3007">
                  <c:v>0.21646935411359208</c:v>
                </c:pt>
                <c:pt idx="3008">
                  <c:v>0.21601978120785251</c:v>
                </c:pt>
                <c:pt idx="3009">
                  <c:v>0.21703153988868276</c:v>
                </c:pt>
                <c:pt idx="3010">
                  <c:v>0.21656495845893683</c:v>
                </c:pt>
                <c:pt idx="3011">
                  <c:v>0.21583287520615721</c:v>
                </c:pt>
                <c:pt idx="3012">
                  <c:v>0.21741054961268902</c:v>
                </c:pt>
                <c:pt idx="3013">
                  <c:v>0.21657264268444573</c:v>
                </c:pt>
                <c:pt idx="3014">
                  <c:v>0.2190714075815457</c:v>
                </c:pt>
                <c:pt idx="3015">
                  <c:v>0.21977133193632589</c:v>
                </c:pt>
                <c:pt idx="3016">
                  <c:v>0.22061696089632551</c:v>
                </c:pt>
                <c:pt idx="3017">
                  <c:v>0.22014120057065514</c:v>
                </c:pt>
                <c:pt idx="3018">
                  <c:v>0.21892080261178973</c:v>
                </c:pt>
                <c:pt idx="3019">
                  <c:v>0.21780801872988001</c:v>
                </c:pt>
                <c:pt idx="3020">
                  <c:v>0.21748533724340174</c:v>
                </c:pt>
                <c:pt idx="3021">
                  <c:v>0.21682895462061363</c:v>
                </c:pt>
                <c:pt idx="3022">
                  <c:v>0.21556018139915251</c:v>
                </c:pt>
                <c:pt idx="3023">
                  <c:v>0.21521587616008217</c:v>
                </c:pt>
                <c:pt idx="3024">
                  <c:v>0.21473388942201224</c:v>
                </c:pt>
                <c:pt idx="3025">
                  <c:v>0.21589912280701753</c:v>
                </c:pt>
                <c:pt idx="3026">
                  <c:v>0.21611495089123317</c:v>
                </c:pt>
                <c:pt idx="3027">
                  <c:v>0.21759360232642674</c:v>
                </c:pt>
                <c:pt idx="3028">
                  <c:v>0.21979091564527758</c:v>
                </c:pt>
                <c:pt idx="3029">
                  <c:v>0.21869704726538558</c:v>
                </c:pt>
                <c:pt idx="3030">
                  <c:v>0.21866350336101226</c:v>
                </c:pt>
                <c:pt idx="3031">
                  <c:v>0.21869615163699024</c:v>
                </c:pt>
                <c:pt idx="3032">
                  <c:v>0.21870070271045461</c:v>
                </c:pt>
                <c:pt idx="3033">
                  <c:v>0.21702693953889871</c:v>
                </c:pt>
                <c:pt idx="3034">
                  <c:v>0.2168047931690166</c:v>
                </c:pt>
                <c:pt idx="3035">
                  <c:v>0.21553061739977628</c:v>
                </c:pt>
                <c:pt idx="3036">
                  <c:v>0.21543245588660687</c:v>
                </c:pt>
                <c:pt idx="3037">
                  <c:v>0.2123049001814882</c:v>
                </c:pt>
                <c:pt idx="3038">
                  <c:v>0.21125484654129068</c:v>
                </c:pt>
                <c:pt idx="3039">
                  <c:v>0.21032672112018669</c:v>
                </c:pt>
                <c:pt idx="3040">
                  <c:v>0.21300138312586445</c:v>
                </c:pt>
                <c:pt idx="3041">
                  <c:v>0.21258302583025829</c:v>
                </c:pt>
                <c:pt idx="3042">
                  <c:v>0.21292341678939614</c:v>
                </c:pt>
                <c:pt idx="3043">
                  <c:v>0.21403378503805456</c:v>
                </c:pt>
                <c:pt idx="3044">
                  <c:v>0.21362914836280408</c:v>
                </c:pt>
                <c:pt idx="3045">
                  <c:v>0.21405927455028018</c:v>
                </c:pt>
                <c:pt idx="3046">
                  <c:v>0.21246229677039652</c:v>
                </c:pt>
                <c:pt idx="3047">
                  <c:v>0.21284606866002215</c:v>
                </c:pt>
                <c:pt idx="3048">
                  <c:v>0.21295448720295848</c:v>
                </c:pt>
                <c:pt idx="3049">
                  <c:v>0.21222133468883886</c:v>
                </c:pt>
                <c:pt idx="3050">
                  <c:v>0.21219863260165528</c:v>
                </c:pt>
                <c:pt idx="3051">
                  <c:v>0.21323054858372179</c:v>
                </c:pt>
                <c:pt idx="3052">
                  <c:v>0.2111897710033952</c:v>
                </c:pt>
                <c:pt idx="3053">
                  <c:v>0.2097934638651251</c:v>
                </c:pt>
                <c:pt idx="3054">
                  <c:v>0.2095210844450803</c:v>
                </c:pt>
                <c:pt idx="3055">
                  <c:v>0.2080260614305148</c:v>
                </c:pt>
                <c:pt idx="3056">
                  <c:v>0.20989767176525115</c:v>
                </c:pt>
                <c:pt idx="3057">
                  <c:v>0.20750017789795774</c:v>
                </c:pt>
                <c:pt idx="3058">
                  <c:v>0.2090357142857143</c:v>
                </c:pt>
                <c:pt idx="3059">
                  <c:v>0.20841676201372997</c:v>
                </c:pt>
                <c:pt idx="3060">
                  <c:v>0.20688793718772305</c:v>
                </c:pt>
                <c:pt idx="3061">
                  <c:v>0.20851532260928232</c:v>
                </c:pt>
                <c:pt idx="3062">
                  <c:v>0.20837294461462624</c:v>
                </c:pt>
                <c:pt idx="3063">
                  <c:v>0.21006564551422321</c:v>
                </c:pt>
                <c:pt idx="3064">
                  <c:v>0.2107170776774927</c:v>
                </c:pt>
                <c:pt idx="3065">
                  <c:v>0.21143061260939452</c:v>
                </c:pt>
                <c:pt idx="3066">
                  <c:v>0.21231294209647034</c:v>
                </c:pt>
                <c:pt idx="3067">
                  <c:v>0.21049633269244461</c:v>
                </c:pt>
                <c:pt idx="3068">
                  <c:v>0.20797478664258651</c:v>
                </c:pt>
                <c:pt idx="3069">
                  <c:v>0.20906205923836388</c:v>
                </c:pt>
                <c:pt idx="3070">
                  <c:v>0.20822793704328277</c:v>
                </c:pt>
                <c:pt idx="3071">
                  <c:v>0.20824287415085091</c:v>
                </c:pt>
                <c:pt idx="3072">
                  <c:v>0.20745463462481609</c:v>
                </c:pt>
                <c:pt idx="3073">
                  <c:v>0.20886098151331253</c:v>
                </c:pt>
                <c:pt idx="3074">
                  <c:v>0.20723265998022317</c:v>
                </c:pt>
                <c:pt idx="3075">
                  <c:v>0.20591988656504784</c:v>
                </c:pt>
                <c:pt idx="3076">
                  <c:v>0.20634026065516028</c:v>
                </c:pt>
                <c:pt idx="3077">
                  <c:v>0.20459223507701044</c:v>
                </c:pt>
                <c:pt idx="3078">
                  <c:v>0.20418221502499473</c:v>
                </c:pt>
                <c:pt idx="3079">
                  <c:v>0.20497439135620571</c:v>
                </c:pt>
                <c:pt idx="3080">
                  <c:v>0.20597192564847552</c:v>
                </c:pt>
                <c:pt idx="3081">
                  <c:v>0.20629321785290217</c:v>
                </c:pt>
                <c:pt idx="3082">
                  <c:v>0.20536743893489884</c:v>
                </c:pt>
                <c:pt idx="3083">
                  <c:v>0.2042408761678155</c:v>
                </c:pt>
                <c:pt idx="3084">
                  <c:v>0.20566241174220029</c:v>
                </c:pt>
                <c:pt idx="3085">
                  <c:v>0.20684657326247499</c:v>
                </c:pt>
                <c:pt idx="3086">
                  <c:v>0.20595336644591611</c:v>
                </c:pt>
                <c:pt idx="3087">
                  <c:v>0.20639494991080004</c:v>
                </c:pt>
                <c:pt idx="3088">
                  <c:v>0.20478815018945917</c:v>
                </c:pt>
                <c:pt idx="3089">
                  <c:v>0.20416106920188765</c:v>
                </c:pt>
                <c:pt idx="3090">
                  <c:v>0.20309858182947449</c:v>
                </c:pt>
                <c:pt idx="3091">
                  <c:v>0.2049960211742726</c:v>
                </c:pt>
                <c:pt idx="3092">
                  <c:v>0.20603137146029982</c:v>
                </c:pt>
                <c:pt idx="3093">
                  <c:v>0.20507649513212792</c:v>
                </c:pt>
                <c:pt idx="3094">
                  <c:v>0.20496355432141614</c:v>
                </c:pt>
                <c:pt idx="3095">
                  <c:v>0.20470506832727903</c:v>
                </c:pt>
                <c:pt idx="3096">
                  <c:v>0.20475926950747095</c:v>
                </c:pt>
                <c:pt idx="3097">
                  <c:v>0.20434618161812743</c:v>
                </c:pt>
                <c:pt idx="3098">
                  <c:v>0.20424229922992299</c:v>
                </c:pt>
                <c:pt idx="3099">
                  <c:v>0.20605516001935439</c:v>
                </c:pt>
                <c:pt idx="3100">
                  <c:v>0.20514935890825339</c:v>
                </c:pt>
                <c:pt idx="3101">
                  <c:v>0.20716296957626534</c:v>
                </c:pt>
                <c:pt idx="3102">
                  <c:v>0.20771169698208325</c:v>
                </c:pt>
                <c:pt idx="3103">
                  <c:v>0.20740436316312202</c:v>
                </c:pt>
                <c:pt idx="3104">
                  <c:v>0.20517490206858638</c:v>
                </c:pt>
                <c:pt idx="3105">
                  <c:v>0.20429922613929491</c:v>
                </c:pt>
                <c:pt idx="3106">
                  <c:v>0.20287705257347868</c:v>
                </c:pt>
                <c:pt idx="3107">
                  <c:v>0.20055729471258041</c:v>
                </c:pt>
                <c:pt idx="3108">
                  <c:v>0.19926389653274626</c:v>
                </c:pt>
                <c:pt idx="3109">
                  <c:v>0.20056216364446575</c:v>
                </c:pt>
                <c:pt idx="3110">
                  <c:v>0.20153656194265329</c:v>
                </c:pt>
                <c:pt idx="3111">
                  <c:v>0.19998628822158232</c:v>
                </c:pt>
                <c:pt idx="3112">
                  <c:v>0.20066334991708126</c:v>
                </c:pt>
                <c:pt idx="3113">
                  <c:v>0.2002640539225905</c:v>
                </c:pt>
                <c:pt idx="3114">
                  <c:v>0.20015982211104164</c:v>
                </c:pt>
                <c:pt idx="3115">
                  <c:v>0.19380654140570636</c:v>
                </c:pt>
                <c:pt idx="3116">
                  <c:v>0.19489759252605102</c:v>
                </c:pt>
                <c:pt idx="3117">
                  <c:v>0.19697248043502222</c:v>
                </c:pt>
                <c:pt idx="3118">
                  <c:v>0.19481790179380323</c:v>
                </c:pt>
                <c:pt idx="3119">
                  <c:v>0.19526239067055395</c:v>
                </c:pt>
                <c:pt idx="3120">
                  <c:v>0.19415121255349502</c:v>
                </c:pt>
                <c:pt idx="3121">
                  <c:v>0.19286860402923875</c:v>
                </c:pt>
                <c:pt idx="3122">
                  <c:v>0.1934876989869754</c:v>
                </c:pt>
                <c:pt idx="3123">
                  <c:v>0.19221719457013575</c:v>
                </c:pt>
                <c:pt idx="3124">
                  <c:v>0.19155667066652121</c:v>
                </c:pt>
                <c:pt idx="3125">
                  <c:v>0.19063630715251634</c:v>
                </c:pt>
                <c:pt idx="3126">
                  <c:v>0.19037388813508216</c:v>
                </c:pt>
                <c:pt idx="3127">
                  <c:v>0.18942535545023698</c:v>
                </c:pt>
                <c:pt idx="3128">
                  <c:v>0.19168582519880903</c:v>
                </c:pt>
                <c:pt idx="3129">
                  <c:v>0.1922989464109755</c:v>
                </c:pt>
                <c:pt idx="3130">
                  <c:v>0.19382305710124362</c:v>
                </c:pt>
                <c:pt idx="3131">
                  <c:v>0.19439825592136867</c:v>
                </c:pt>
                <c:pt idx="3132">
                  <c:v>0.19776242184929255</c:v>
                </c:pt>
                <c:pt idx="3133">
                  <c:v>0.19846261355695319</c:v>
                </c:pt>
                <c:pt idx="3134">
                  <c:v>0.19795895972786129</c:v>
                </c:pt>
                <c:pt idx="3135">
                  <c:v>0.1999491131142774</c:v>
                </c:pt>
                <c:pt idx="3136">
                  <c:v>0.19928116437137469</c:v>
                </c:pt>
                <c:pt idx="3137">
                  <c:v>0.19878787878787879</c:v>
                </c:pt>
                <c:pt idx="3138">
                  <c:v>0.19794066820276499</c:v>
                </c:pt>
                <c:pt idx="3139">
                  <c:v>0.19873793887808638</c:v>
                </c:pt>
                <c:pt idx="3140">
                  <c:v>0.19852238476806586</c:v>
                </c:pt>
                <c:pt idx="3141">
                  <c:v>0.19966691339748335</c:v>
                </c:pt>
                <c:pt idx="3142">
                  <c:v>0.20031499523844407</c:v>
                </c:pt>
                <c:pt idx="3143">
                  <c:v>0.20180469806013224</c:v>
                </c:pt>
                <c:pt idx="3144">
                  <c:v>0.20234113712374582</c:v>
                </c:pt>
                <c:pt idx="3145">
                  <c:v>0.2024079963652885</c:v>
                </c:pt>
                <c:pt idx="3146">
                  <c:v>0.2033431439136669</c:v>
                </c:pt>
                <c:pt idx="3147">
                  <c:v>0.20250712250712252</c:v>
                </c:pt>
                <c:pt idx="3148">
                  <c:v>0.20157009345794394</c:v>
                </c:pt>
                <c:pt idx="3149">
                  <c:v>0.19843517138599107</c:v>
                </c:pt>
                <c:pt idx="3150">
                  <c:v>0.19695534998907424</c:v>
                </c:pt>
                <c:pt idx="3151">
                  <c:v>0.19881013212643256</c:v>
                </c:pt>
                <c:pt idx="3152">
                  <c:v>0.19811354979140217</c:v>
                </c:pt>
                <c:pt idx="3153">
                  <c:v>0.19896168993913355</c:v>
                </c:pt>
                <c:pt idx="3154">
                  <c:v>0.19951896392229418</c:v>
                </c:pt>
                <c:pt idx="3155">
                  <c:v>0.19711680996145864</c:v>
                </c:pt>
                <c:pt idx="3156">
                  <c:v>0.19694957696247675</c:v>
                </c:pt>
                <c:pt idx="3157">
                  <c:v>0.19710682773507024</c:v>
                </c:pt>
                <c:pt idx="3158">
                  <c:v>0.19641843031840384</c:v>
                </c:pt>
                <c:pt idx="3159">
                  <c:v>0.19712951103744444</c:v>
                </c:pt>
                <c:pt idx="3160">
                  <c:v>0.19489769001771112</c:v>
                </c:pt>
                <c:pt idx="3161">
                  <c:v>0.19702844857373208</c:v>
                </c:pt>
                <c:pt idx="3162">
                  <c:v>0.19752506265664158</c:v>
                </c:pt>
                <c:pt idx="3163">
                  <c:v>0.19883957973968949</c:v>
                </c:pt>
                <c:pt idx="3164">
                  <c:v>0.19911645307649448</c:v>
                </c:pt>
                <c:pt idx="3165">
                  <c:v>0.19970061091556418</c:v>
                </c:pt>
                <c:pt idx="3166">
                  <c:v>0.20191109264644788</c:v>
                </c:pt>
                <c:pt idx="3167">
                  <c:v>0.20201416744900572</c:v>
                </c:pt>
                <c:pt idx="3168">
                  <c:v>0.20090990332277195</c:v>
                </c:pt>
                <c:pt idx="3169">
                  <c:v>0.20304752690772765</c:v>
                </c:pt>
                <c:pt idx="3170">
                  <c:v>0.20221997981836529</c:v>
                </c:pt>
                <c:pt idx="3171">
                  <c:v>0.20214468629961591</c:v>
                </c:pt>
                <c:pt idx="3172">
                  <c:v>0.20297385882164842</c:v>
                </c:pt>
                <c:pt idx="3173">
                  <c:v>0.20203922853282011</c:v>
                </c:pt>
                <c:pt idx="3174">
                  <c:v>0.20317762193430802</c:v>
                </c:pt>
                <c:pt idx="3175">
                  <c:v>0.2022957779699662</c:v>
                </c:pt>
                <c:pt idx="3176">
                  <c:v>0.20251587023406162</c:v>
                </c:pt>
                <c:pt idx="3177">
                  <c:v>0.20165135480869867</c:v>
                </c:pt>
                <c:pt idx="3178">
                  <c:v>0.20271940667490729</c:v>
                </c:pt>
                <c:pt idx="3179">
                  <c:v>0.20183025716271527</c:v>
                </c:pt>
                <c:pt idx="3180">
                  <c:v>0.20151515151515154</c:v>
                </c:pt>
                <c:pt idx="3181">
                  <c:v>0.19792586902246975</c:v>
                </c:pt>
                <c:pt idx="3182">
                  <c:v>0.19821442256111577</c:v>
                </c:pt>
                <c:pt idx="3183">
                  <c:v>0.20018253726802557</c:v>
                </c:pt>
                <c:pt idx="3184">
                  <c:v>0.20081813405389176</c:v>
                </c:pt>
                <c:pt idx="3185">
                  <c:v>0.20075325268203606</c:v>
                </c:pt>
                <c:pt idx="3186">
                  <c:v>0.19896738924110699</c:v>
                </c:pt>
                <c:pt idx="3187">
                  <c:v>0.19779927907417946</c:v>
                </c:pt>
                <c:pt idx="3188">
                  <c:v>0.19986454962751149</c:v>
                </c:pt>
                <c:pt idx="3189">
                  <c:v>0.20109190172884442</c:v>
                </c:pt>
                <c:pt idx="3190">
                  <c:v>0.20344709768042216</c:v>
                </c:pt>
                <c:pt idx="3191">
                  <c:v>0.20240675685776216</c:v>
                </c:pt>
                <c:pt idx="3192">
                  <c:v>0.19764383358648538</c:v>
                </c:pt>
                <c:pt idx="3193">
                  <c:v>0.19814115381767014</c:v>
                </c:pt>
                <c:pt idx="3194">
                  <c:v>0.1964259449919106</c:v>
                </c:pt>
                <c:pt idx="3195">
                  <c:v>0.19703405346027095</c:v>
                </c:pt>
                <c:pt idx="3196">
                  <c:v>0.1961208476937743</c:v>
                </c:pt>
                <c:pt idx="3197">
                  <c:v>0.19526911971570299</c:v>
                </c:pt>
                <c:pt idx="3198">
                  <c:v>0.19484600879949715</c:v>
                </c:pt>
                <c:pt idx="3199">
                  <c:v>0.19503362648732539</c:v>
                </c:pt>
                <c:pt idx="3200">
                  <c:v>0.19686245895658516</c:v>
                </c:pt>
                <c:pt idx="3201">
                  <c:v>0.19647987199534528</c:v>
                </c:pt>
                <c:pt idx="3202">
                  <c:v>0.19589620234710986</c:v>
                </c:pt>
                <c:pt idx="3203">
                  <c:v>0.19641633918592491</c:v>
                </c:pt>
                <c:pt idx="3204">
                  <c:v>0.19730070181752743</c:v>
                </c:pt>
                <c:pt idx="3205">
                  <c:v>0.20028016235049026</c:v>
                </c:pt>
                <c:pt idx="3206">
                  <c:v>0.20020185999567441</c:v>
                </c:pt>
                <c:pt idx="3207">
                  <c:v>0.19982804327577561</c:v>
                </c:pt>
                <c:pt idx="3208">
                  <c:v>0.2008443045220378</c:v>
                </c:pt>
                <c:pt idx="3209">
                  <c:v>0.19984247458112558</c:v>
                </c:pt>
                <c:pt idx="3210">
                  <c:v>0.19960601719197707</c:v>
                </c:pt>
                <c:pt idx="3211">
                  <c:v>0.19753839529209127</c:v>
                </c:pt>
                <c:pt idx="3212">
                  <c:v>0.19606304828471577</c:v>
                </c:pt>
                <c:pt idx="3213">
                  <c:v>0.19767358625626344</c:v>
                </c:pt>
                <c:pt idx="3214">
                  <c:v>0.19701096695577378</c:v>
                </c:pt>
                <c:pt idx="3215">
                  <c:v>0.19864421447373168</c:v>
                </c:pt>
                <c:pt idx="3216">
                  <c:v>0.1986836842296644</c:v>
                </c:pt>
                <c:pt idx="3217">
                  <c:v>0.19940975005465278</c:v>
                </c:pt>
                <c:pt idx="3218">
                  <c:v>0.19936072403390317</c:v>
                </c:pt>
                <c:pt idx="3219">
                  <c:v>0.19936312569322695</c:v>
                </c:pt>
                <c:pt idx="3220">
                  <c:v>0.19901187175659346</c:v>
                </c:pt>
                <c:pt idx="3221">
                  <c:v>0.19764546877222933</c:v>
                </c:pt>
                <c:pt idx="3222">
                  <c:v>0.19693576481461733</c:v>
                </c:pt>
                <c:pt idx="3223">
                  <c:v>0.19668473063436406</c:v>
                </c:pt>
                <c:pt idx="3224">
                  <c:v>0.19638810198300286</c:v>
                </c:pt>
                <c:pt idx="3225">
                  <c:v>0.1968034096963239</c:v>
                </c:pt>
                <c:pt idx="3226">
                  <c:v>0.19667755417412985</c:v>
                </c:pt>
                <c:pt idx="3227">
                  <c:v>0.19455684870188003</c:v>
                </c:pt>
                <c:pt idx="3228">
                  <c:v>0.19434489678899081</c:v>
                </c:pt>
                <c:pt idx="3229">
                  <c:v>0.19408081957882756</c:v>
                </c:pt>
                <c:pt idx="3230">
                  <c:v>0.1948507062399428</c:v>
                </c:pt>
                <c:pt idx="3231">
                  <c:v>0.19600299241209793</c:v>
                </c:pt>
                <c:pt idx="3232">
                  <c:v>0.19647408666100252</c:v>
                </c:pt>
                <c:pt idx="3233">
                  <c:v>0.19707518455025716</c:v>
                </c:pt>
                <c:pt idx="3234">
                  <c:v>0.19764310941707172</c:v>
                </c:pt>
                <c:pt idx="3235">
                  <c:v>0.19991620696878709</c:v>
                </c:pt>
                <c:pt idx="3236">
                  <c:v>0.20140678320217287</c:v>
                </c:pt>
                <c:pt idx="3237">
                  <c:v>0.20036732855113146</c:v>
                </c:pt>
                <c:pt idx="3238">
                  <c:v>0.20028394334983898</c:v>
                </c:pt>
                <c:pt idx="3239">
                  <c:v>0.19985381643520936</c:v>
                </c:pt>
                <c:pt idx="3240">
                  <c:v>0.19907038051961565</c:v>
                </c:pt>
                <c:pt idx="3241">
                  <c:v>0.19902154678879985</c:v>
                </c:pt>
                <c:pt idx="3242">
                  <c:v>0.20030328094844221</c:v>
                </c:pt>
                <c:pt idx="3243">
                  <c:v>0.19950339690312791</c:v>
                </c:pt>
                <c:pt idx="3244">
                  <c:v>0.20026881720430106</c:v>
                </c:pt>
                <c:pt idx="3245">
                  <c:v>0.19951632406287789</c:v>
                </c:pt>
                <c:pt idx="3246">
                  <c:v>0.19936556099579342</c:v>
                </c:pt>
                <c:pt idx="3247">
                  <c:v>0.19785027732800498</c:v>
                </c:pt>
                <c:pt idx="3248">
                  <c:v>0.19697487025402896</c:v>
                </c:pt>
                <c:pt idx="3249">
                  <c:v>0.19618109023714195</c:v>
                </c:pt>
                <c:pt idx="3250">
                  <c:v>0.19380243109056669</c:v>
                </c:pt>
                <c:pt idx="3251">
                  <c:v>0.19450598139122727</c:v>
                </c:pt>
                <c:pt idx="3252">
                  <c:v>0.1938272025045088</c:v>
                </c:pt>
                <c:pt idx="3253">
                  <c:v>0.1953948710972043</c:v>
                </c:pt>
                <c:pt idx="3254">
                  <c:v>0.19331071587676912</c:v>
                </c:pt>
                <c:pt idx="3255">
                  <c:v>0.19273301737756712</c:v>
                </c:pt>
                <c:pt idx="3256">
                  <c:v>0.19273543515967761</c:v>
                </c:pt>
                <c:pt idx="3257">
                  <c:v>0.19076565808346424</c:v>
                </c:pt>
                <c:pt idx="3258">
                  <c:v>0.19060188240197271</c:v>
                </c:pt>
                <c:pt idx="3259">
                  <c:v>0.19069314506312385</c:v>
                </c:pt>
                <c:pt idx="3260">
                  <c:v>0.1897718551594223</c:v>
                </c:pt>
                <c:pt idx="3261">
                  <c:v>0.19139187782020131</c:v>
                </c:pt>
                <c:pt idx="3262">
                  <c:v>0.19191056042156232</c:v>
                </c:pt>
                <c:pt idx="3263">
                  <c:v>0.19181369089625971</c:v>
                </c:pt>
                <c:pt idx="3264">
                  <c:v>0.19020557075703359</c:v>
                </c:pt>
                <c:pt idx="3265">
                  <c:v>0.19110184219673271</c:v>
                </c:pt>
                <c:pt idx="3266">
                  <c:v>0.19119087601455362</c:v>
                </c:pt>
                <c:pt idx="3267">
                  <c:v>0.18971649938369431</c:v>
                </c:pt>
                <c:pt idx="3268">
                  <c:v>0.19091829255523368</c:v>
                </c:pt>
                <c:pt idx="3269">
                  <c:v>0.19017610195007528</c:v>
                </c:pt>
                <c:pt idx="3270">
                  <c:v>0.18958672999220247</c:v>
                </c:pt>
                <c:pt idx="3271">
                  <c:v>0.19021854445151709</c:v>
                </c:pt>
                <c:pt idx="3272">
                  <c:v>0.19007674460110657</c:v>
                </c:pt>
                <c:pt idx="3273">
                  <c:v>0.19139684479103031</c:v>
                </c:pt>
                <c:pt idx="3274">
                  <c:v>0.19119807905959935</c:v>
                </c:pt>
                <c:pt idx="3275">
                  <c:v>0.19163003596468922</c:v>
                </c:pt>
                <c:pt idx="3276">
                  <c:v>0.19816440252030446</c:v>
                </c:pt>
                <c:pt idx="3277">
                  <c:v>0.19940826293088085</c:v>
                </c:pt>
                <c:pt idx="3278">
                  <c:v>0.19914475544246538</c:v>
                </c:pt>
                <c:pt idx="3279">
                  <c:v>0.20021067415730337</c:v>
                </c:pt>
                <c:pt idx="3280">
                  <c:v>0.2</c:v>
                </c:pt>
                <c:pt idx="3281">
                  <c:v>0.19943246703810083</c:v>
                </c:pt>
                <c:pt idx="3282">
                  <c:v>0.19934233298719284</c:v>
                </c:pt>
                <c:pt idx="3283">
                  <c:v>0.20035368771455322</c:v>
                </c:pt>
                <c:pt idx="3284">
                  <c:v>0.20070446854064508</c:v>
                </c:pt>
                <c:pt idx="3285">
                  <c:v>0.2000622277535781</c:v>
                </c:pt>
                <c:pt idx="3286">
                  <c:v>0.19815461174275151</c:v>
                </c:pt>
                <c:pt idx="3287">
                  <c:v>0.19764021887824898</c:v>
                </c:pt>
                <c:pt idx="3288">
                  <c:v>0.19610318706067018</c:v>
                </c:pt>
                <c:pt idx="3289">
                  <c:v>0.19671466234029608</c:v>
                </c:pt>
                <c:pt idx="3290">
                  <c:v>0.19615646258503402</c:v>
                </c:pt>
                <c:pt idx="3291">
                  <c:v>0.19714616537256505</c:v>
                </c:pt>
                <c:pt idx="3292">
                  <c:v>0.19920209107167425</c:v>
                </c:pt>
                <c:pt idx="3293">
                  <c:v>0.19905670120838639</c:v>
                </c:pt>
                <c:pt idx="3294">
                  <c:v>0.19900514579759862</c:v>
                </c:pt>
                <c:pt idx="3295">
                  <c:v>0.19965870307167236</c:v>
                </c:pt>
                <c:pt idx="3296">
                  <c:v>0.19938442805925724</c:v>
                </c:pt>
                <c:pt idx="3297">
                  <c:v>0.19866410282360084</c:v>
                </c:pt>
                <c:pt idx="3298">
                  <c:v>0.19809236947791165</c:v>
                </c:pt>
                <c:pt idx="3299">
                  <c:v>0.1974133887288079</c:v>
                </c:pt>
                <c:pt idx="3300">
                  <c:v>0.19621319318105251</c:v>
                </c:pt>
                <c:pt idx="3301">
                  <c:v>0.19405094384064067</c:v>
                </c:pt>
                <c:pt idx="3302">
                  <c:v>0.19272629851645959</c:v>
                </c:pt>
                <c:pt idx="3303">
                  <c:v>0.19311082155624601</c:v>
                </c:pt>
                <c:pt idx="3304">
                  <c:v>0.19414601696324629</c:v>
                </c:pt>
                <c:pt idx="3305">
                  <c:v>0.194214463840399</c:v>
                </c:pt>
                <c:pt idx="3306">
                  <c:v>0.19535551032664911</c:v>
                </c:pt>
                <c:pt idx="3307">
                  <c:v>0.19490159199301405</c:v>
                </c:pt>
                <c:pt idx="3308">
                  <c:v>0.19502727303148948</c:v>
                </c:pt>
                <c:pt idx="3309">
                  <c:v>0.19655416091799305</c:v>
                </c:pt>
                <c:pt idx="3310">
                  <c:v>0.19556898288016114</c:v>
                </c:pt>
                <c:pt idx="3311">
                  <c:v>0.19818018198180185</c:v>
                </c:pt>
                <c:pt idx="3312">
                  <c:v>0.19712048832271764</c:v>
                </c:pt>
                <c:pt idx="3313">
                  <c:v>0.19663333333333333</c:v>
                </c:pt>
                <c:pt idx="3314">
                  <c:v>0.19555643852852556</c:v>
                </c:pt>
                <c:pt idx="3315">
                  <c:v>0.19524978438267102</c:v>
                </c:pt>
                <c:pt idx="3316">
                  <c:v>0.19702713487629686</c:v>
                </c:pt>
                <c:pt idx="3317">
                  <c:v>0.19614699256968027</c:v>
                </c:pt>
                <c:pt idx="3318">
                  <c:v>0.19675078008411342</c:v>
                </c:pt>
                <c:pt idx="3319">
                  <c:v>0.19591962271888455</c:v>
                </c:pt>
                <c:pt idx="3320">
                  <c:v>0.19818899302374746</c:v>
                </c:pt>
                <c:pt idx="3321">
                  <c:v>0.19569145239749824</c:v>
                </c:pt>
                <c:pt idx="3322">
                  <c:v>0.19828454352883979</c:v>
                </c:pt>
                <c:pt idx="3323">
                  <c:v>0.19818132279817449</c:v>
                </c:pt>
                <c:pt idx="3324">
                  <c:v>0.19796310266785541</c:v>
                </c:pt>
                <c:pt idx="3325">
                  <c:v>0.19740313845299262</c:v>
                </c:pt>
                <c:pt idx="3326">
                  <c:v>0.19634250555460603</c:v>
                </c:pt>
                <c:pt idx="3327">
                  <c:v>0.19591405424445227</c:v>
                </c:pt>
                <c:pt idx="3328">
                  <c:v>0.19546811874231515</c:v>
                </c:pt>
                <c:pt idx="3329">
                  <c:v>0.19601869482430326</c:v>
                </c:pt>
                <c:pt idx="3330">
                  <c:v>0.1952245749666473</c:v>
                </c:pt>
                <c:pt idx="3331">
                  <c:v>0.19442242062808096</c:v>
                </c:pt>
                <c:pt idx="3332">
                  <c:v>0.1938451017267909</c:v>
                </c:pt>
                <c:pt idx="3333">
                  <c:v>0.1926050075249692</c:v>
                </c:pt>
                <c:pt idx="3334">
                  <c:v>0.19290854835878532</c:v>
                </c:pt>
                <c:pt idx="3335">
                  <c:v>0.19142361111111111</c:v>
                </c:pt>
                <c:pt idx="3336">
                  <c:v>0.19231707742182871</c:v>
                </c:pt>
                <c:pt idx="3337">
                  <c:v>0.19246079822769913</c:v>
                </c:pt>
                <c:pt idx="3338">
                  <c:v>0.19246018183061045</c:v>
                </c:pt>
                <c:pt idx="3339">
                  <c:v>0.1938451017267909</c:v>
                </c:pt>
                <c:pt idx="3340">
                  <c:v>0.19343743550938983</c:v>
                </c:pt>
                <c:pt idx="3341">
                  <c:v>0.19361311386205957</c:v>
                </c:pt>
                <c:pt idx="3342">
                  <c:v>0.19145792760727959</c:v>
                </c:pt>
                <c:pt idx="3343">
                  <c:v>0.19204831404126824</c:v>
                </c:pt>
                <c:pt idx="3344">
                  <c:v>0.1909456740442656</c:v>
                </c:pt>
                <c:pt idx="3345">
                  <c:v>0.19286888270217692</c:v>
                </c:pt>
                <c:pt idx="3346">
                  <c:v>0.19333888426311407</c:v>
                </c:pt>
                <c:pt idx="3347">
                  <c:v>0.19416509011251618</c:v>
                </c:pt>
                <c:pt idx="3348">
                  <c:v>0.19641967518017869</c:v>
                </c:pt>
                <c:pt idx="3349">
                  <c:v>0.19379664179104478</c:v>
                </c:pt>
                <c:pt idx="3350">
                  <c:v>0.19486906819088129</c:v>
                </c:pt>
                <c:pt idx="3351">
                  <c:v>0.19485220856858185</c:v>
                </c:pt>
                <c:pt idx="3352">
                  <c:v>0.19519728975687528</c:v>
                </c:pt>
                <c:pt idx="3353">
                  <c:v>0.19558803808502082</c:v>
                </c:pt>
                <c:pt idx="3354">
                  <c:v>0.19516448140572082</c:v>
                </c:pt>
                <c:pt idx="3355">
                  <c:v>0.19501808226586001</c:v>
                </c:pt>
                <c:pt idx="3356">
                  <c:v>0.19487937638599556</c:v>
                </c:pt>
                <c:pt idx="3357">
                  <c:v>0.19484848484848483</c:v>
                </c:pt>
                <c:pt idx="3358">
                  <c:v>0.19536222071767098</c:v>
                </c:pt>
                <c:pt idx="3359">
                  <c:v>0.19611146679246558</c:v>
                </c:pt>
                <c:pt idx="3360">
                  <c:v>0.19380030009548491</c:v>
                </c:pt>
                <c:pt idx="3361">
                  <c:v>0.19374435881413596</c:v>
                </c:pt>
                <c:pt idx="3362">
                  <c:v>0.19285861855244127</c:v>
                </c:pt>
                <c:pt idx="3363">
                  <c:v>0.19130287073212163</c:v>
                </c:pt>
                <c:pt idx="3364">
                  <c:v>0.19144943360174696</c:v>
                </c:pt>
                <c:pt idx="3365">
                  <c:v>0.19107198558208854</c:v>
                </c:pt>
                <c:pt idx="3366">
                  <c:v>0.19140316544786626</c:v>
                </c:pt>
                <c:pt idx="3367">
                  <c:v>0.19185649979538943</c:v>
                </c:pt>
                <c:pt idx="3368">
                  <c:v>0.19356689617928988</c:v>
                </c:pt>
                <c:pt idx="3369">
                  <c:v>0.19239736441966548</c:v>
                </c:pt>
                <c:pt idx="3370">
                  <c:v>0.19184957173447539</c:v>
                </c:pt>
                <c:pt idx="3371">
                  <c:v>0.19256032171581772</c:v>
                </c:pt>
                <c:pt idx="3372">
                  <c:v>0.19249532210638867</c:v>
                </c:pt>
                <c:pt idx="3373">
                  <c:v>0.19300600731617273</c:v>
                </c:pt>
                <c:pt idx="3374">
                  <c:v>0.19110637021234039</c:v>
                </c:pt>
                <c:pt idx="3375">
                  <c:v>0.1909300692284539</c:v>
                </c:pt>
                <c:pt idx="3376">
                  <c:v>0.19157663065226091</c:v>
                </c:pt>
                <c:pt idx="3377">
                  <c:v>0.19186336851216834</c:v>
                </c:pt>
                <c:pt idx="3378">
                  <c:v>0.19316976127320953</c:v>
                </c:pt>
                <c:pt idx="3379">
                  <c:v>0.1926805143422354</c:v>
                </c:pt>
                <c:pt idx="3380">
                  <c:v>0.1939250024735332</c:v>
                </c:pt>
                <c:pt idx="3381">
                  <c:v>0.19349641612415336</c:v>
                </c:pt>
                <c:pt idx="3382">
                  <c:v>0.19183727293706523</c:v>
                </c:pt>
                <c:pt idx="3383">
                  <c:v>0.19275494871627361</c:v>
                </c:pt>
                <c:pt idx="3384">
                  <c:v>0.1934801704785763</c:v>
                </c:pt>
                <c:pt idx="3385">
                  <c:v>0.19401380927566439</c:v>
                </c:pt>
                <c:pt idx="3386">
                  <c:v>0.19384565288179745</c:v>
                </c:pt>
                <c:pt idx="3387">
                  <c:v>0.19446427412551107</c:v>
                </c:pt>
                <c:pt idx="3388">
                  <c:v>0.19476273710105524</c:v>
                </c:pt>
                <c:pt idx="3389">
                  <c:v>0.19484352197178528</c:v>
                </c:pt>
                <c:pt idx="3390">
                  <c:v>0.19543689320388349</c:v>
                </c:pt>
                <c:pt idx="3391">
                  <c:v>0.19424134584276931</c:v>
                </c:pt>
                <c:pt idx="3392">
                  <c:v>0.19515425617832335</c:v>
                </c:pt>
                <c:pt idx="3393">
                  <c:v>0.19359184066198401</c:v>
                </c:pt>
                <c:pt idx="3394">
                  <c:v>0.19296839946157299</c:v>
                </c:pt>
                <c:pt idx="3395">
                  <c:v>0.1926073157439169</c:v>
                </c:pt>
                <c:pt idx="3396">
                  <c:v>0.1909128937799659</c:v>
                </c:pt>
                <c:pt idx="3397">
                  <c:v>0.19089824991136753</c:v>
                </c:pt>
                <c:pt idx="3398">
                  <c:v>0.19079624388988939</c:v>
                </c:pt>
                <c:pt idx="3399">
                  <c:v>0.19057344353320355</c:v>
                </c:pt>
                <c:pt idx="3400">
                  <c:v>0.19109780947529295</c:v>
                </c:pt>
                <c:pt idx="3401">
                  <c:v>0.19101052364650689</c:v>
                </c:pt>
                <c:pt idx="3402">
                  <c:v>0.19102160287614139</c:v>
                </c:pt>
                <c:pt idx="3403">
                  <c:v>0.19073289693235784</c:v>
                </c:pt>
                <c:pt idx="3404">
                  <c:v>0.1907930867388144</c:v>
                </c:pt>
                <c:pt idx="3405">
                  <c:v>0.19004045463301869</c:v>
                </c:pt>
                <c:pt idx="3406">
                  <c:v>0.19066085507339275</c:v>
                </c:pt>
                <c:pt idx="3407">
                  <c:v>0.1908724235398736</c:v>
                </c:pt>
                <c:pt idx="3408">
                  <c:v>0.19109213712246717</c:v>
                </c:pt>
                <c:pt idx="3409">
                  <c:v>0.19015724173125378</c:v>
                </c:pt>
                <c:pt idx="3410">
                  <c:v>0.19105018764709622</c:v>
                </c:pt>
                <c:pt idx="3411">
                  <c:v>0.19206634503200579</c:v>
                </c:pt>
                <c:pt idx="3412">
                  <c:v>0.19047018782301778</c:v>
                </c:pt>
                <c:pt idx="3413">
                  <c:v>0.18998435054773083</c:v>
                </c:pt>
                <c:pt idx="3414">
                  <c:v>0.19022436398911036</c:v>
                </c:pt>
                <c:pt idx="3415">
                  <c:v>0.1899621389905817</c:v>
                </c:pt>
                <c:pt idx="3416">
                  <c:v>0.18984107198504208</c:v>
                </c:pt>
                <c:pt idx="3417">
                  <c:v>0.18981698001434227</c:v>
                </c:pt>
                <c:pt idx="3418">
                  <c:v>0.19005665898760971</c:v>
                </c:pt>
                <c:pt idx="3419">
                  <c:v>0.19026865485788996</c:v>
                </c:pt>
                <c:pt idx="3420">
                  <c:v>0.19009723168390413</c:v>
                </c:pt>
                <c:pt idx="3421">
                  <c:v>0.18943195192962892</c:v>
                </c:pt>
                <c:pt idx="3422">
                  <c:v>0.18989037000124581</c:v>
                </c:pt>
                <c:pt idx="3423">
                  <c:v>0.19082831044553533</c:v>
                </c:pt>
                <c:pt idx="3424">
                  <c:v>0.18684396835657341</c:v>
                </c:pt>
                <c:pt idx="3425">
                  <c:v>0.18522998666294468</c:v>
                </c:pt>
                <c:pt idx="3426">
                  <c:v>0.18372265480163144</c:v>
                </c:pt>
                <c:pt idx="3427">
                  <c:v>0.18402379698199733</c:v>
                </c:pt>
                <c:pt idx="3428">
                  <c:v>0.18369548466635846</c:v>
                </c:pt>
                <c:pt idx="3429">
                  <c:v>0.18313179243838973</c:v>
                </c:pt>
                <c:pt idx="3430">
                  <c:v>0.18292345951920422</c:v>
                </c:pt>
                <c:pt idx="3431">
                  <c:v>0.18402195456624487</c:v>
                </c:pt>
                <c:pt idx="3432">
                  <c:v>0.1835394716750649</c:v>
                </c:pt>
                <c:pt idx="3433">
                  <c:v>0.18437490478076723</c:v>
                </c:pt>
                <c:pt idx="3434">
                  <c:v>0.18394173818445544</c:v>
                </c:pt>
                <c:pt idx="3435">
                  <c:v>0.18337098960686851</c:v>
                </c:pt>
                <c:pt idx="3436">
                  <c:v>0.18255357681859341</c:v>
                </c:pt>
                <c:pt idx="3437">
                  <c:v>0.18180720709844875</c:v>
                </c:pt>
                <c:pt idx="3438">
                  <c:v>0.18138791752080066</c:v>
                </c:pt>
                <c:pt idx="3439">
                  <c:v>0.18170757672537033</c:v>
                </c:pt>
                <c:pt idx="3440">
                  <c:v>0.18068006182380217</c:v>
                </c:pt>
                <c:pt idx="3441">
                  <c:v>0.18082535409464959</c:v>
                </c:pt>
                <c:pt idx="3442">
                  <c:v>0.18155654889474004</c:v>
                </c:pt>
                <c:pt idx="3443">
                  <c:v>0.179840087890625</c:v>
                </c:pt>
                <c:pt idx="3444">
                  <c:v>0.17912535355733067</c:v>
                </c:pt>
                <c:pt idx="3445">
                  <c:v>0.18153770208564729</c:v>
                </c:pt>
                <c:pt idx="3446">
                  <c:v>0.1819728924816143</c:v>
                </c:pt>
                <c:pt idx="3447">
                  <c:v>0.18323018686534878</c:v>
                </c:pt>
                <c:pt idx="3448">
                  <c:v>0.18252589975447631</c:v>
                </c:pt>
                <c:pt idx="3449">
                  <c:v>0.18088500903070442</c:v>
                </c:pt>
                <c:pt idx="3450">
                  <c:v>0.17945500179275725</c:v>
                </c:pt>
                <c:pt idx="3451">
                  <c:v>0.18012885521684663</c:v>
                </c:pt>
                <c:pt idx="3452">
                  <c:v>0.17995376681880149</c:v>
                </c:pt>
                <c:pt idx="3453">
                  <c:v>0.17949326529401294</c:v>
                </c:pt>
                <c:pt idx="3454">
                  <c:v>0.17923578199052131</c:v>
                </c:pt>
                <c:pt idx="3455">
                  <c:v>0.17925340777477503</c:v>
                </c:pt>
                <c:pt idx="3456">
                  <c:v>0.17887332269314893</c:v>
                </c:pt>
                <c:pt idx="3457">
                  <c:v>0.17990799821932038</c:v>
                </c:pt>
                <c:pt idx="3458">
                  <c:v>0.18094038623005879</c:v>
                </c:pt>
                <c:pt idx="3459">
                  <c:v>0.18187457353762174</c:v>
                </c:pt>
                <c:pt idx="3460">
                  <c:v>0.17946585638893334</c:v>
                </c:pt>
                <c:pt idx="3461">
                  <c:v>0.17951845906902086</c:v>
                </c:pt>
                <c:pt idx="3462">
                  <c:v>0.17915364189439009</c:v>
                </c:pt>
                <c:pt idx="3463">
                  <c:v>0.17795179909538919</c:v>
                </c:pt>
                <c:pt idx="3464">
                  <c:v>0.17787699375586399</c:v>
                </c:pt>
                <c:pt idx="3465">
                  <c:v>0.18152144950706101</c:v>
                </c:pt>
                <c:pt idx="3466">
                  <c:v>0.18142300070318992</c:v>
                </c:pt>
                <c:pt idx="3467">
                  <c:v>0.18170997817893278</c:v>
                </c:pt>
                <c:pt idx="3468">
                  <c:v>0.17995696900423588</c:v>
                </c:pt>
                <c:pt idx="3469">
                  <c:v>0.17693177259964263</c:v>
                </c:pt>
                <c:pt idx="3470">
                  <c:v>0.17505720823798626</c:v>
                </c:pt>
                <c:pt idx="3471">
                  <c:v>0.17528065315643679</c:v>
                </c:pt>
                <c:pt idx="3472">
                  <c:v>0.17516424166700253</c:v>
                </c:pt>
                <c:pt idx="3473">
                  <c:v>0.17269419278182088</c:v>
                </c:pt>
                <c:pt idx="3474">
                  <c:v>0.17256618720033354</c:v>
                </c:pt>
                <c:pt idx="3475">
                  <c:v>0.17385284810126583</c:v>
                </c:pt>
                <c:pt idx="3476">
                  <c:v>0.17141666666666666</c:v>
                </c:pt>
                <c:pt idx="3477">
                  <c:v>0.17541890150097708</c:v>
                </c:pt>
                <c:pt idx="3478">
                  <c:v>0.17779720279720279</c:v>
                </c:pt>
                <c:pt idx="3479">
                  <c:v>0.17201166180758018</c:v>
                </c:pt>
                <c:pt idx="3480">
                  <c:v>0.17626979230927411</c:v>
                </c:pt>
                <c:pt idx="3481">
                  <c:v>0.17772194983589287</c:v>
                </c:pt>
                <c:pt idx="3482">
                  <c:v>0.17580398162327721</c:v>
                </c:pt>
                <c:pt idx="3483">
                  <c:v>0.17465077736563808</c:v>
                </c:pt>
                <c:pt idx="3484">
                  <c:v>0.17454614943626984</c:v>
                </c:pt>
                <c:pt idx="3485">
                  <c:v>0.17474296799224054</c:v>
                </c:pt>
                <c:pt idx="3486">
                  <c:v>0.17473085516961201</c:v>
                </c:pt>
                <c:pt idx="3487">
                  <c:v>0.17337092483024261</c:v>
                </c:pt>
                <c:pt idx="3488">
                  <c:v>0.17168298481002459</c:v>
                </c:pt>
                <c:pt idx="3489">
                  <c:v>0.1728460318658914</c:v>
                </c:pt>
                <c:pt idx="3490">
                  <c:v>0.17727152717534794</c:v>
                </c:pt>
                <c:pt idx="3491">
                  <c:v>0.1799073094186768</c:v>
                </c:pt>
                <c:pt idx="3492">
                  <c:v>0.18483105679367362</c:v>
                </c:pt>
                <c:pt idx="3493">
                  <c:v>0.18243488355220197</c:v>
                </c:pt>
                <c:pt idx="3494">
                  <c:v>0.1794989252616371</c:v>
                </c:pt>
                <c:pt idx="3495">
                  <c:v>0.17497119815668205</c:v>
                </c:pt>
                <c:pt idx="3496">
                  <c:v>0.1731279111429595</c:v>
                </c:pt>
                <c:pt idx="3497">
                  <c:v>0.17534189226904828</c:v>
                </c:pt>
                <c:pt idx="3498">
                  <c:v>0.17408288646613873</c:v>
                </c:pt>
                <c:pt idx="3499">
                  <c:v>0.1751025490770583</c:v>
                </c:pt>
                <c:pt idx="3500">
                  <c:v>0.17466857757076315</c:v>
                </c:pt>
                <c:pt idx="3501">
                  <c:v>0.17589938368926475</c:v>
                </c:pt>
                <c:pt idx="3502">
                  <c:v>0.1762024242852599</c:v>
                </c:pt>
                <c:pt idx="3503">
                  <c:v>0.17833130116704404</c:v>
                </c:pt>
                <c:pt idx="3504">
                  <c:v>0.18247996360200189</c:v>
                </c:pt>
                <c:pt idx="3505">
                  <c:v>0.18236076532178302</c:v>
                </c:pt>
                <c:pt idx="3506">
                  <c:v>0.1786009363811622</c:v>
                </c:pt>
                <c:pt idx="3507">
                  <c:v>0.17960323915272816</c:v>
                </c:pt>
                <c:pt idx="3508">
                  <c:v>0.17974397855908594</c:v>
                </c:pt>
                <c:pt idx="3509">
                  <c:v>0.17855270973828577</c:v>
                </c:pt>
                <c:pt idx="3510">
                  <c:v>0.17667546174142479</c:v>
                </c:pt>
                <c:pt idx="3511">
                  <c:v>0.17814933259176863</c:v>
                </c:pt>
                <c:pt idx="3512">
                  <c:v>0.17945561482697303</c:v>
                </c:pt>
                <c:pt idx="3513">
                  <c:v>0.17668376068376068</c:v>
                </c:pt>
                <c:pt idx="3514">
                  <c:v>0.177521191614051</c:v>
                </c:pt>
                <c:pt idx="3515">
                  <c:v>0.17691761363636363</c:v>
                </c:pt>
                <c:pt idx="3516">
                  <c:v>0.17696599642067584</c:v>
                </c:pt>
                <c:pt idx="3517">
                  <c:v>0.17769316752829398</c:v>
                </c:pt>
                <c:pt idx="3518">
                  <c:v>0.18030508474576271</c:v>
                </c:pt>
                <c:pt idx="3519">
                  <c:v>0.18042949618111448</c:v>
                </c:pt>
                <c:pt idx="3520">
                  <c:v>0.18024450207119525</c:v>
                </c:pt>
                <c:pt idx="3521">
                  <c:v>0.1797680412371134</c:v>
                </c:pt>
                <c:pt idx="3522">
                  <c:v>0.17915651232060656</c:v>
                </c:pt>
                <c:pt idx="3523">
                  <c:v>0.18182426106727298</c:v>
                </c:pt>
                <c:pt idx="3524">
                  <c:v>0.18097057951438081</c:v>
                </c:pt>
                <c:pt idx="3525">
                  <c:v>0.18298841469452418</c:v>
                </c:pt>
                <c:pt idx="3526">
                  <c:v>0.18220951629863302</c:v>
                </c:pt>
                <c:pt idx="3527">
                  <c:v>0.18271968581246931</c:v>
                </c:pt>
                <c:pt idx="3528">
                  <c:v>0.1844975331082836</c:v>
                </c:pt>
                <c:pt idx="3529">
                  <c:v>0.18620667563585111</c:v>
                </c:pt>
                <c:pt idx="3530">
                  <c:v>0.18737153134635148</c:v>
                </c:pt>
                <c:pt idx="3531">
                  <c:v>0.18735517003820382</c:v>
                </c:pt>
                <c:pt idx="3532">
                  <c:v>0.18536509900990097</c:v>
                </c:pt>
                <c:pt idx="3533">
                  <c:v>0.18448205991458586</c:v>
                </c:pt>
                <c:pt idx="3534">
                  <c:v>0.18341692789968653</c:v>
                </c:pt>
                <c:pt idx="3535">
                  <c:v>0.17960147699677323</c:v>
                </c:pt>
                <c:pt idx="3536">
                  <c:v>0.18092764866375202</c:v>
                </c:pt>
                <c:pt idx="3537">
                  <c:v>0.18114313629702</c:v>
                </c:pt>
                <c:pt idx="3538">
                  <c:v>0.18142893660531698</c:v>
                </c:pt>
                <c:pt idx="3539">
                  <c:v>0.18067766155425785</c:v>
                </c:pt>
                <c:pt idx="3540">
                  <c:v>0.18073641670408624</c:v>
                </c:pt>
                <c:pt idx="3541">
                  <c:v>0.18202436495593571</c:v>
                </c:pt>
                <c:pt idx="3542">
                  <c:v>0.18054214152340481</c:v>
                </c:pt>
                <c:pt idx="3543">
                  <c:v>0.18013138920044863</c:v>
                </c:pt>
                <c:pt idx="3544">
                  <c:v>0.17945345128087081</c:v>
                </c:pt>
                <c:pt idx="3545">
                  <c:v>0.17976248576541401</c:v>
                </c:pt>
                <c:pt idx="3546">
                  <c:v>0.18160306615564073</c:v>
                </c:pt>
                <c:pt idx="3547">
                  <c:v>0.18245418117322473</c:v>
                </c:pt>
                <c:pt idx="3548">
                  <c:v>0.18274095213386951</c:v>
                </c:pt>
                <c:pt idx="3549">
                  <c:v>0.18185624114388768</c:v>
                </c:pt>
                <c:pt idx="3550">
                  <c:v>0.18425519648976715</c:v>
                </c:pt>
                <c:pt idx="3551">
                  <c:v>0.18425519648976715</c:v>
                </c:pt>
                <c:pt idx="3552">
                  <c:v>0.18404037218104399</c:v>
                </c:pt>
                <c:pt idx="3553">
                  <c:v>0.18602205366817517</c:v>
                </c:pt>
                <c:pt idx="3554">
                  <c:v>0.18198494528433171</c:v>
                </c:pt>
                <c:pt idx="3555">
                  <c:v>0.18130924359055919</c:v>
                </c:pt>
                <c:pt idx="3556">
                  <c:v>0.18259391038760669</c:v>
                </c:pt>
                <c:pt idx="3557">
                  <c:v>0.18418879430822008</c:v>
                </c:pt>
                <c:pt idx="3558">
                  <c:v>0.18641038504954222</c:v>
                </c:pt>
                <c:pt idx="3559">
                  <c:v>0.18782041323597948</c:v>
                </c:pt>
                <c:pt idx="3560">
                  <c:v>0.18906449702297451</c:v>
                </c:pt>
                <c:pt idx="3561">
                  <c:v>0.1901031953251274</c:v>
                </c:pt>
                <c:pt idx="3562">
                  <c:v>0.18694499259990136</c:v>
                </c:pt>
                <c:pt idx="3563">
                  <c:v>0.18817882526691485</c:v>
                </c:pt>
                <c:pt idx="3564">
                  <c:v>0.18928593281527259</c:v>
                </c:pt>
                <c:pt idx="3565">
                  <c:v>0.19098340351746348</c:v>
                </c:pt>
                <c:pt idx="3566">
                  <c:v>0.19156694091249066</c:v>
                </c:pt>
                <c:pt idx="3567">
                  <c:v>0.19293360559371325</c:v>
                </c:pt>
                <c:pt idx="3568">
                  <c:v>0.18989943020830088</c:v>
                </c:pt>
                <c:pt idx="3569">
                  <c:v>0.18913016732283464</c:v>
                </c:pt>
                <c:pt idx="3570">
                  <c:v>0.18613409062847266</c:v>
                </c:pt>
                <c:pt idx="3571">
                  <c:v>0.18485850790150682</c:v>
                </c:pt>
                <c:pt idx="3572">
                  <c:v>0.18254813102588277</c:v>
                </c:pt>
                <c:pt idx="3573">
                  <c:v>0.18442101436102526</c:v>
                </c:pt>
                <c:pt idx="3574">
                  <c:v>0.18596248231007798</c:v>
                </c:pt>
                <c:pt idx="3575">
                  <c:v>0.18394998953130143</c:v>
                </c:pt>
                <c:pt idx="3576">
                  <c:v>0.18444570642914787</c:v>
                </c:pt>
                <c:pt idx="3577">
                  <c:v>0.18568405995768394</c:v>
                </c:pt>
                <c:pt idx="3578">
                  <c:v>0.18689903846153846</c:v>
                </c:pt>
                <c:pt idx="3579">
                  <c:v>0.18542555713608344</c:v>
                </c:pt>
                <c:pt idx="3580">
                  <c:v>0.1857316747320607</c:v>
                </c:pt>
                <c:pt idx="3581">
                  <c:v>0.18593397458734121</c:v>
                </c:pt>
                <c:pt idx="3582">
                  <c:v>0.18617383326921366</c:v>
                </c:pt>
                <c:pt idx="3583">
                  <c:v>0.18500472478147886</c:v>
                </c:pt>
                <c:pt idx="3584">
                  <c:v>0.18524449188980813</c:v>
                </c:pt>
                <c:pt idx="3585">
                  <c:v>0.18401915572898192</c:v>
                </c:pt>
                <c:pt idx="3586">
                  <c:v>0.18230823612583952</c:v>
                </c:pt>
                <c:pt idx="3587">
                  <c:v>0.18365799603406041</c:v>
                </c:pt>
                <c:pt idx="3588">
                  <c:v>0.18229106125770078</c:v>
                </c:pt>
                <c:pt idx="3589">
                  <c:v>0.18238052766349225</c:v>
                </c:pt>
                <c:pt idx="3590">
                  <c:v>0.18149455975655271</c:v>
                </c:pt>
                <c:pt idx="3591">
                  <c:v>0.18246905128643962</c:v>
                </c:pt>
                <c:pt idx="3592">
                  <c:v>0.18032693023388968</c:v>
                </c:pt>
                <c:pt idx="3593">
                  <c:v>0.18366420873511061</c:v>
                </c:pt>
                <c:pt idx="3594">
                  <c:v>0.18515515795359241</c:v>
                </c:pt>
                <c:pt idx="3595">
                  <c:v>0.18645589044268801</c:v>
                </c:pt>
                <c:pt idx="3596">
                  <c:v>0.18810754006480426</c:v>
                </c:pt>
                <c:pt idx="3597">
                  <c:v>0.18976021127817291</c:v>
                </c:pt>
                <c:pt idx="3598">
                  <c:v>0.19088260396127019</c:v>
                </c:pt>
                <c:pt idx="3599">
                  <c:v>0.19242864416424571</c:v>
                </c:pt>
                <c:pt idx="3600">
                  <c:v>0.19478536789798237</c:v>
                </c:pt>
                <c:pt idx="3601">
                  <c:v>0.19503043195650893</c:v>
                </c:pt>
                <c:pt idx="3602">
                  <c:v>0.19499073992415555</c:v>
                </c:pt>
                <c:pt idx="3603">
                  <c:v>0.19591523522814472</c:v>
                </c:pt>
                <c:pt idx="3604">
                  <c:v>0.19911267270128635</c:v>
                </c:pt>
                <c:pt idx="3605">
                  <c:v>0.19876001814607591</c:v>
                </c:pt>
                <c:pt idx="3606">
                  <c:v>0.19332048811817595</c:v>
                </c:pt>
                <c:pt idx="3607">
                  <c:v>0.19173478655767484</c:v>
                </c:pt>
                <c:pt idx="3608">
                  <c:v>0.19052194396231095</c:v>
                </c:pt>
                <c:pt idx="3609">
                  <c:v>0.19137557959814527</c:v>
                </c:pt>
                <c:pt idx="3610">
                  <c:v>0.1900039546132084</c:v>
                </c:pt>
                <c:pt idx="3611">
                  <c:v>0.18992190071516205</c:v>
                </c:pt>
                <c:pt idx="3612">
                  <c:v>0.18954779312212294</c:v>
                </c:pt>
                <c:pt idx="3613">
                  <c:v>0.1900325480008361</c:v>
                </c:pt>
                <c:pt idx="3614">
                  <c:v>0.18615001186802752</c:v>
                </c:pt>
                <c:pt idx="3615">
                  <c:v>0.1896117900790798</c:v>
                </c:pt>
                <c:pt idx="3616">
                  <c:v>0.18986931951966096</c:v>
                </c:pt>
                <c:pt idx="3617">
                  <c:v>0.19018899471531364</c:v>
                </c:pt>
                <c:pt idx="3618">
                  <c:v>0.19174785772978051</c:v>
                </c:pt>
                <c:pt idx="3619">
                  <c:v>0.19198324509860959</c:v>
                </c:pt>
                <c:pt idx="3620">
                  <c:v>0.19175436067464321</c:v>
                </c:pt>
                <c:pt idx="3621">
                  <c:v>0.18840620832505747</c:v>
                </c:pt>
                <c:pt idx="3622">
                  <c:v>0.18795875817553481</c:v>
                </c:pt>
                <c:pt idx="3623">
                  <c:v>0.18969332911792602</c:v>
                </c:pt>
                <c:pt idx="3624">
                  <c:v>0.18938129496402878</c:v>
                </c:pt>
                <c:pt idx="3625">
                  <c:v>0.19082035186731547</c:v>
                </c:pt>
                <c:pt idx="3626">
                  <c:v>0.1915148679863162</c:v>
                </c:pt>
                <c:pt idx="3627">
                  <c:v>0.19118760556817521</c:v>
                </c:pt>
                <c:pt idx="3628">
                  <c:v>0.19082076269950107</c:v>
                </c:pt>
                <c:pt idx="3629">
                  <c:v>0.190824410202838</c:v>
                </c:pt>
                <c:pt idx="3630">
                  <c:v>0.19087280930071146</c:v>
                </c:pt>
                <c:pt idx="3631">
                  <c:v>0.18960487934234951</c:v>
                </c:pt>
                <c:pt idx="3632">
                  <c:v>0.18845721719590797</c:v>
                </c:pt>
                <c:pt idx="3633">
                  <c:v>0.18961611461458394</c:v>
                </c:pt>
                <c:pt idx="3634">
                  <c:v>0.19158736893145037</c:v>
                </c:pt>
                <c:pt idx="3635">
                  <c:v>0.19348318735836342</c:v>
                </c:pt>
                <c:pt idx="3636">
                  <c:v>0.19769836462749849</c:v>
                </c:pt>
                <c:pt idx="3637">
                  <c:v>0.19730381215962861</c:v>
                </c:pt>
                <c:pt idx="3638">
                  <c:v>0.1897013448215637</c:v>
                </c:pt>
                <c:pt idx="3639">
                  <c:v>0.1936671996345363</c:v>
                </c:pt>
                <c:pt idx="3640">
                  <c:v>0.1941969385423806</c:v>
                </c:pt>
                <c:pt idx="3641">
                  <c:v>0.19610221119133575</c:v>
                </c:pt>
                <c:pt idx="3642">
                  <c:v>0.19870636086317928</c:v>
                </c:pt>
                <c:pt idx="3643">
                  <c:v>0.19429724955841532</c:v>
                </c:pt>
                <c:pt idx="3644">
                  <c:v>0.19206704226947144</c:v>
                </c:pt>
                <c:pt idx="3645">
                  <c:v>0.19271153309131528</c:v>
                </c:pt>
                <c:pt idx="3646">
                  <c:v>0.19408665912789255</c:v>
                </c:pt>
                <c:pt idx="3647">
                  <c:v>0.19441517386722865</c:v>
                </c:pt>
                <c:pt idx="3648">
                  <c:v>0.19515549567755699</c:v>
                </c:pt>
                <c:pt idx="3649">
                  <c:v>0.19514785622449549</c:v>
                </c:pt>
                <c:pt idx="3650">
                  <c:v>0.19632454338220812</c:v>
                </c:pt>
                <c:pt idx="3651">
                  <c:v>0.19677726179152916</c:v>
                </c:pt>
                <c:pt idx="3652">
                  <c:v>0.19847475359286382</c:v>
                </c:pt>
                <c:pt idx="3653">
                  <c:v>0.19671317487453813</c:v>
                </c:pt>
                <c:pt idx="3654">
                  <c:v>0.19718426045590781</c:v>
                </c:pt>
                <c:pt idx="3655">
                  <c:v>0.19607247417555099</c:v>
                </c:pt>
                <c:pt idx="3656">
                  <c:v>0.19608218130156821</c:v>
                </c:pt>
                <c:pt idx="3657">
                  <c:v>0.19316229995365192</c:v>
                </c:pt>
                <c:pt idx="3658">
                  <c:v>0.19187869862826912</c:v>
                </c:pt>
                <c:pt idx="3659">
                  <c:v>0.19407868054616736</c:v>
                </c:pt>
                <c:pt idx="3660">
                  <c:v>0.19320490937169799</c:v>
                </c:pt>
                <c:pt idx="3661">
                  <c:v>0.19372180349569115</c:v>
                </c:pt>
                <c:pt idx="3662">
                  <c:v>0.1955840261687338</c:v>
                </c:pt>
                <c:pt idx="3663">
                  <c:v>0.19444823166907535</c:v>
                </c:pt>
                <c:pt idx="3664">
                  <c:v>0.19355719355719356</c:v>
                </c:pt>
                <c:pt idx="3665">
                  <c:v>0.19195963363132779</c:v>
                </c:pt>
                <c:pt idx="3666">
                  <c:v>0.19283530398549745</c:v>
                </c:pt>
                <c:pt idx="3667">
                  <c:v>0.19199286814166461</c:v>
                </c:pt>
                <c:pt idx="3668">
                  <c:v>0.19312808940468515</c:v>
                </c:pt>
                <c:pt idx="3669">
                  <c:v>0.19559564440110513</c:v>
                </c:pt>
                <c:pt idx="3670">
                  <c:v>0.1942858696243136</c:v>
                </c:pt>
                <c:pt idx="3671">
                  <c:v>0.19341574991830954</c:v>
                </c:pt>
                <c:pt idx="3672">
                  <c:v>0.19351416056805507</c:v>
                </c:pt>
                <c:pt idx="3673">
                  <c:v>0.19398373983739836</c:v>
                </c:pt>
                <c:pt idx="3674">
                  <c:v>0.1915791170701561</c:v>
                </c:pt>
                <c:pt idx="3675">
                  <c:v>0.19148764335325472</c:v>
                </c:pt>
                <c:pt idx="3676">
                  <c:v>0.19384929702411355</c:v>
                </c:pt>
                <c:pt idx="3677">
                  <c:v>0.19361827324275169</c:v>
                </c:pt>
                <c:pt idx="3678">
                  <c:v>0.19441958838363296</c:v>
                </c:pt>
                <c:pt idx="3679">
                  <c:v>0.19742547060566074</c:v>
                </c:pt>
                <c:pt idx="3680">
                  <c:v>0.20428322848346941</c:v>
                </c:pt>
                <c:pt idx="3681">
                  <c:v>0.20279609601688206</c:v>
                </c:pt>
                <c:pt idx="3682">
                  <c:v>0.20067670356187381</c:v>
                </c:pt>
                <c:pt idx="3683">
                  <c:v>0.20203860677599092</c:v>
                </c:pt>
                <c:pt idx="3684">
                  <c:v>0.20455685508355997</c:v>
                </c:pt>
                <c:pt idx="3685">
                  <c:v>0.20192738092103529</c:v>
                </c:pt>
                <c:pt idx="3686">
                  <c:v>0.20195000792686152</c:v>
                </c:pt>
                <c:pt idx="3687">
                  <c:v>0.20053233963268566</c:v>
                </c:pt>
                <c:pt idx="3688">
                  <c:v>0.19965667502971082</c:v>
                </c:pt>
                <c:pt idx="3689">
                  <c:v>0.19758264086066321</c:v>
                </c:pt>
                <c:pt idx="3690">
                  <c:v>0.19451384551322087</c:v>
                </c:pt>
                <c:pt idx="3691">
                  <c:v>0.19426452152110321</c:v>
                </c:pt>
                <c:pt idx="3692">
                  <c:v>0.19248679726319623</c:v>
                </c:pt>
                <c:pt idx="3693">
                  <c:v>0.19013001902081866</c:v>
                </c:pt>
                <c:pt idx="3694">
                  <c:v>0.1891509307977885</c:v>
                </c:pt>
                <c:pt idx="3695">
                  <c:v>0.19076874189021001</c:v>
                </c:pt>
                <c:pt idx="3696">
                  <c:v>0.19088280595563001</c:v>
                </c:pt>
                <c:pt idx="3697">
                  <c:v>0.18996358610424474</c:v>
                </c:pt>
                <c:pt idx="3698">
                  <c:v>0.18977853492333899</c:v>
                </c:pt>
                <c:pt idx="3699">
                  <c:v>0.18999607175592509</c:v>
                </c:pt>
                <c:pt idx="3700">
                  <c:v>0.18718765374556567</c:v>
                </c:pt>
                <c:pt idx="3701">
                  <c:v>0.18965205952902944</c:v>
                </c:pt>
                <c:pt idx="3702">
                  <c:v>0.18985429310388979</c:v>
                </c:pt>
                <c:pt idx="3703">
                  <c:v>0.18857142857142858</c:v>
                </c:pt>
                <c:pt idx="3704">
                  <c:v>0.18844852337981954</c:v>
                </c:pt>
                <c:pt idx="3705">
                  <c:v>0.18832382073660772</c:v>
                </c:pt>
                <c:pt idx="3706">
                  <c:v>0.18933374083129587</c:v>
                </c:pt>
                <c:pt idx="3707">
                  <c:v>0.18914096354830487</c:v>
                </c:pt>
                <c:pt idx="3708">
                  <c:v>0.18899564209077704</c:v>
                </c:pt>
                <c:pt idx="3709">
                  <c:v>0.18862612612612611</c:v>
                </c:pt>
                <c:pt idx="3710">
                  <c:v>0.1924210958131426</c:v>
                </c:pt>
                <c:pt idx="3711">
                  <c:v>0.19466191251324189</c:v>
                </c:pt>
                <c:pt idx="3712">
                  <c:v>0.19509677419354837</c:v>
                </c:pt>
                <c:pt idx="3713">
                  <c:v>0.19465502718431735</c:v>
                </c:pt>
                <c:pt idx="3714">
                  <c:v>0.19485784531687286</c:v>
                </c:pt>
                <c:pt idx="3715">
                  <c:v>0.19336943947838889</c:v>
                </c:pt>
                <c:pt idx="3716">
                  <c:v>0.19356743159299758</c:v>
                </c:pt>
                <c:pt idx="3717">
                  <c:v>0.19617633362653281</c:v>
                </c:pt>
                <c:pt idx="3718">
                  <c:v>0.19684337475748517</c:v>
                </c:pt>
                <c:pt idx="3719">
                  <c:v>0.19543403238651449</c:v>
                </c:pt>
                <c:pt idx="3720">
                  <c:v>0.19630894351328104</c:v>
                </c:pt>
                <c:pt idx="3721">
                  <c:v>0.19993712668972019</c:v>
                </c:pt>
                <c:pt idx="3722">
                  <c:v>0.19833664798408968</c:v>
                </c:pt>
                <c:pt idx="3723">
                  <c:v>0.20036962883104883</c:v>
                </c:pt>
                <c:pt idx="3724">
                  <c:v>0.1994257108733769</c:v>
                </c:pt>
                <c:pt idx="3725">
                  <c:v>0.19969040247678019</c:v>
                </c:pt>
                <c:pt idx="3726">
                  <c:v>0.1987336343684569</c:v>
                </c:pt>
                <c:pt idx="3727">
                  <c:v>0.19734283044126188</c:v>
                </c:pt>
                <c:pt idx="3728">
                  <c:v>0.19843427478225847</c:v>
                </c:pt>
                <c:pt idx="3729">
                  <c:v>0.20024011443751916</c:v>
                </c:pt>
                <c:pt idx="3730">
                  <c:v>0.20026702269692923</c:v>
                </c:pt>
                <c:pt idx="3731">
                  <c:v>0.1979673450673731</c:v>
                </c:pt>
                <c:pt idx="3732">
                  <c:v>0.19537869062901153</c:v>
                </c:pt>
                <c:pt idx="3733">
                  <c:v>0.19779624277456651</c:v>
                </c:pt>
                <c:pt idx="3734">
                  <c:v>0.19953810623556584</c:v>
                </c:pt>
                <c:pt idx="3735">
                  <c:v>0.20124753775443202</c:v>
                </c:pt>
                <c:pt idx="3736">
                  <c:v>0.20066703724291274</c:v>
                </c:pt>
                <c:pt idx="3737">
                  <c:v>0.20061814404783015</c:v>
                </c:pt>
                <c:pt idx="3738">
                  <c:v>0.19882421214644361</c:v>
                </c:pt>
                <c:pt idx="3739">
                  <c:v>0.19842240583110754</c:v>
                </c:pt>
                <c:pt idx="3740">
                  <c:v>0.19802638054926666</c:v>
                </c:pt>
                <c:pt idx="3741">
                  <c:v>0.19858662464296267</c:v>
                </c:pt>
                <c:pt idx="3742">
                  <c:v>0.19493839002434887</c:v>
                </c:pt>
                <c:pt idx="3743">
                  <c:v>0.19426221482424361</c:v>
                </c:pt>
                <c:pt idx="3744">
                  <c:v>0.19453692677829351</c:v>
                </c:pt>
                <c:pt idx="3745">
                  <c:v>0.19514624429112817</c:v>
                </c:pt>
                <c:pt idx="3746">
                  <c:v>0.19410938332606695</c:v>
                </c:pt>
                <c:pt idx="3747">
                  <c:v>0.19618422651598008</c:v>
                </c:pt>
                <c:pt idx="3748">
                  <c:v>0.19638348522374779</c:v>
                </c:pt>
                <c:pt idx="3749">
                  <c:v>0.19810190289028423</c:v>
                </c:pt>
                <c:pt idx="3750">
                  <c:v>0.19816478408516175</c:v>
                </c:pt>
                <c:pt idx="3751">
                  <c:v>0.19770968289783339</c:v>
                </c:pt>
                <c:pt idx="3752">
                  <c:v>0.19941356021823251</c:v>
                </c:pt>
                <c:pt idx="3753">
                  <c:v>0.19785577412860503</c:v>
                </c:pt>
                <c:pt idx="3754">
                  <c:v>0.19894898497864374</c:v>
                </c:pt>
                <c:pt idx="3755">
                  <c:v>0.19970786140178637</c:v>
                </c:pt>
                <c:pt idx="3756">
                  <c:v>0.19922398926997512</c:v>
                </c:pt>
                <c:pt idx="3757">
                  <c:v>0.19983229516051748</c:v>
                </c:pt>
                <c:pt idx="3758">
                  <c:v>0.1998047897919345</c:v>
                </c:pt>
                <c:pt idx="3759">
                  <c:v>0.19899352983465135</c:v>
                </c:pt>
                <c:pt idx="3760">
                  <c:v>0.20153036824485893</c:v>
                </c:pt>
                <c:pt idx="3761">
                  <c:v>0.20499494730763679</c:v>
                </c:pt>
                <c:pt idx="3762">
                  <c:v>0.20752856283824414</c:v>
                </c:pt>
                <c:pt idx="3763">
                  <c:v>0.20762641086214714</c:v>
                </c:pt>
                <c:pt idx="3764">
                  <c:v>0.20816355538709372</c:v>
                </c:pt>
                <c:pt idx="3765">
                  <c:v>0.20931234148442363</c:v>
                </c:pt>
                <c:pt idx="3766">
                  <c:v>0.21189734675647617</c:v>
                </c:pt>
                <c:pt idx="3767">
                  <c:v>0.2110456081497743</c:v>
                </c:pt>
                <c:pt idx="3768">
                  <c:v>0.21173345032660623</c:v>
                </c:pt>
                <c:pt idx="3769">
                  <c:v>0.21102789380191081</c:v>
                </c:pt>
                <c:pt idx="3770">
                  <c:v>0.21341932999614943</c:v>
                </c:pt>
                <c:pt idx="3771">
                  <c:v>0.2128950818080303</c:v>
                </c:pt>
                <c:pt idx="3772">
                  <c:v>0.21019325317626442</c:v>
                </c:pt>
                <c:pt idx="3773">
                  <c:v>0.20807647852051628</c:v>
                </c:pt>
                <c:pt idx="3774">
                  <c:v>0.20870487299368581</c:v>
                </c:pt>
                <c:pt idx="3775">
                  <c:v>0.20843571820502421</c:v>
                </c:pt>
                <c:pt idx="3776">
                  <c:v>0.20712987758224941</c:v>
                </c:pt>
                <c:pt idx="3777">
                  <c:v>0.20679122819576681</c:v>
                </c:pt>
                <c:pt idx="3778">
                  <c:v>0.20832836461637527</c:v>
                </c:pt>
                <c:pt idx="3779">
                  <c:v>0.20774211979811447</c:v>
                </c:pt>
                <c:pt idx="3780">
                  <c:v>0.21083232063287821</c:v>
                </c:pt>
                <c:pt idx="3781">
                  <c:v>0.20874075131444342</c:v>
                </c:pt>
                <c:pt idx="3782">
                  <c:v>0.20947059244931587</c:v>
                </c:pt>
                <c:pt idx="3783">
                  <c:v>0.20802176999526736</c:v>
                </c:pt>
                <c:pt idx="3784">
                  <c:v>0.20568938155806629</c:v>
                </c:pt>
                <c:pt idx="3785">
                  <c:v>0.20602443876101167</c:v>
                </c:pt>
                <c:pt idx="3786">
                  <c:v>0.20471955413257439</c:v>
                </c:pt>
                <c:pt idx="3787">
                  <c:v>0.20254479356011423</c:v>
                </c:pt>
                <c:pt idx="3788">
                  <c:v>0.20296481346185574</c:v>
                </c:pt>
                <c:pt idx="3789">
                  <c:v>0.20001881202088134</c:v>
                </c:pt>
                <c:pt idx="3790">
                  <c:v>0.1999623068224651</c:v>
                </c:pt>
                <c:pt idx="3791">
                  <c:v>0.19885811755229679</c:v>
                </c:pt>
                <c:pt idx="3792">
                  <c:v>0.19449249946678671</c:v>
                </c:pt>
                <c:pt idx="3793">
                  <c:v>0.19459172852598089</c:v>
                </c:pt>
                <c:pt idx="3794">
                  <c:v>0.1949817041296393</c:v>
                </c:pt>
                <c:pt idx="3795">
                  <c:v>0.19472477606296235</c:v>
                </c:pt>
                <c:pt idx="3796">
                  <c:v>0.1937056318031235</c:v>
                </c:pt>
                <c:pt idx="3797">
                  <c:v>0.19317807574688309</c:v>
                </c:pt>
                <c:pt idx="3798">
                  <c:v>0.19251775626450388</c:v>
                </c:pt>
                <c:pt idx="3799">
                  <c:v>0.1921304419023557</c:v>
                </c:pt>
                <c:pt idx="3800">
                  <c:v>0.19193359831657705</c:v>
                </c:pt>
                <c:pt idx="3801">
                  <c:v>0.19228612811288137</c:v>
                </c:pt>
                <c:pt idx="3802">
                  <c:v>0.19227284343563414</c:v>
                </c:pt>
                <c:pt idx="3803">
                  <c:v>0.19109102646868945</c:v>
                </c:pt>
                <c:pt idx="3804">
                  <c:v>0.18859861871434183</c:v>
                </c:pt>
                <c:pt idx="3805">
                  <c:v>0.18989089904709294</c:v>
                </c:pt>
                <c:pt idx="3806">
                  <c:v>0.18885175902719761</c:v>
                </c:pt>
                <c:pt idx="3807">
                  <c:v>0.19053085966201325</c:v>
                </c:pt>
                <c:pt idx="3808">
                  <c:v>0.19046856410725727</c:v>
                </c:pt>
                <c:pt idx="3809">
                  <c:v>0.18937533001216741</c:v>
                </c:pt>
                <c:pt idx="3810">
                  <c:v>0.18870346598202822</c:v>
                </c:pt>
                <c:pt idx="3811">
                  <c:v>0.18937320299022425</c:v>
                </c:pt>
                <c:pt idx="3812">
                  <c:v>0.18799554875504246</c:v>
                </c:pt>
                <c:pt idx="3813">
                  <c:v>0.18671906252206036</c:v>
                </c:pt>
                <c:pt idx="3814">
                  <c:v>0.18616897879645525</c:v>
                </c:pt>
                <c:pt idx="3815">
                  <c:v>0.18669888390288802</c:v>
                </c:pt>
                <c:pt idx="3816">
                  <c:v>0.1863776236623341</c:v>
                </c:pt>
                <c:pt idx="3817">
                  <c:v>0.18577533299995455</c:v>
                </c:pt>
                <c:pt idx="3818">
                  <c:v>0.18688494852841142</c:v>
                </c:pt>
                <c:pt idx="3819">
                  <c:v>0.18799116193253002</c:v>
                </c:pt>
                <c:pt idx="3820">
                  <c:v>0.18861518127748786</c:v>
                </c:pt>
                <c:pt idx="3821">
                  <c:v>0.18990128219675481</c:v>
                </c:pt>
                <c:pt idx="3822">
                  <c:v>0.19160338418736175</c:v>
                </c:pt>
                <c:pt idx="3823">
                  <c:v>0.18967526680225782</c:v>
                </c:pt>
                <c:pt idx="3824">
                  <c:v>0.19009407231100534</c:v>
                </c:pt>
                <c:pt idx="3825">
                  <c:v>0.18921135359241878</c:v>
                </c:pt>
                <c:pt idx="3826">
                  <c:v>0.18774900398406374</c:v>
                </c:pt>
                <c:pt idx="3827">
                  <c:v>0.1901511898573979</c:v>
                </c:pt>
                <c:pt idx="3828">
                  <c:v>0.19007984077081402</c:v>
                </c:pt>
                <c:pt idx="3829">
                  <c:v>0.19271256889852714</c:v>
                </c:pt>
                <c:pt idx="3830">
                  <c:v>0.19493893370589033</c:v>
                </c:pt>
                <c:pt idx="3831">
                  <c:v>0.19404192222147335</c:v>
                </c:pt>
                <c:pt idx="3832">
                  <c:v>0.19386885540007176</c:v>
                </c:pt>
                <c:pt idx="3833">
                  <c:v>0.19245139494820679</c:v>
                </c:pt>
                <c:pt idx="3834">
                  <c:v>0.19149175749932437</c:v>
                </c:pt>
                <c:pt idx="3835">
                  <c:v>0.19135661915387769</c:v>
                </c:pt>
                <c:pt idx="3836">
                  <c:v>0.18935570408766428</c:v>
                </c:pt>
                <c:pt idx="3837">
                  <c:v>0.18896607722843739</c:v>
                </c:pt>
                <c:pt idx="3838">
                  <c:v>0.18892814023163262</c:v>
                </c:pt>
                <c:pt idx="3839">
                  <c:v>0.18981181775565328</c:v>
                </c:pt>
                <c:pt idx="3840">
                  <c:v>0.19028313024882493</c:v>
                </c:pt>
                <c:pt idx="3841">
                  <c:v>0.19009097835342625</c:v>
                </c:pt>
                <c:pt idx="3842">
                  <c:v>0.19089394780677402</c:v>
                </c:pt>
                <c:pt idx="3843">
                  <c:v>0.18985914247175109</c:v>
                </c:pt>
                <c:pt idx="3844">
                  <c:v>0.18958720878731508</c:v>
                </c:pt>
                <c:pt idx="3845">
                  <c:v>0.18899955732625054</c:v>
                </c:pt>
                <c:pt idx="3846">
                  <c:v>0.18963348705840816</c:v>
                </c:pt>
                <c:pt idx="3847">
                  <c:v>0.18842147082192992</c:v>
                </c:pt>
                <c:pt idx="3848">
                  <c:v>0.18785717450050948</c:v>
                </c:pt>
                <c:pt idx="3849">
                  <c:v>0.1862899469960746</c:v>
                </c:pt>
                <c:pt idx="3850">
                  <c:v>0.1871575571294935</c:v>
                </c:pt>
                <c:pt idx="3851">
                  <c:v>0.18860003591954025</c:v>
                </c:pt>
                <c:pt idx="3852">
                  <c:v>0.18807380536522011</c:v>
                </c:pt>
                <c:pt idx="3853">
                  <c:v>0.18702298669428369</c:v>
                </c:pt>
                <c:pt idx="3854">
                  <c:v>0.18743859962489953</c:v>
                </c:pt>
                <c:pt idx="3855">
                  <c:v>0.18570118746785338</c:v>
                </c:pt>
                <c:pt idx="3856">
                  <c:v>0.18425464431354782</c:v>
                </c:pt>
                <c:pt idx="3857">
                  <c:v>0.18297852732467054</c:v>
                </c:pt>
                <c:pt idx="3858">
                  <c:v>0.18271337315222658</c:v>
                </c:pt>
                <c:pt idx="3859">
                  <c:v>0.18282099301146484</c:v>
                </c:pt>
                <c:pt idx="3860">
                  <c:v>0.18319870030236021</c:v>
                </c:pt>
                <c:pt idx="3861">
                  <c:v>0.18262710909869115</c:v>
                </c:pt>
                <c:pt idx="3862">
                  <c:v>0.1845743719501175</c:v>
                </c:pt>
                <c:pt idx="3863">
                  <c:v>0.18604168588029141</c:v>
                </c:pt>
                <c:pt idx="3864">
                  <c:v>0.18496950166877663</c:v>
                </c:pt>
                <c:pt idx="3865">
                  <c:v>0.18434543505615883</c:v>
                </c:pt>
                <c:pt idx="3866">
                  <c:v>0.18508198231392778</c:v>
                </c:pt>
                <c:pt idx="3867">
                  <c:v>0.18668346397909669</c:v>
                </c:pt>
                <c:pt idx="3868">
                  <c:v>0.1864003694296929</c:v>
                </c:pt>
                <c:pt idx="3869">
                  <c:v>0.18528397332720167</c:v>
                </c:pt>
                <c:pt idx="3870">
                  <c:v>0.186089454247025</c:v>
                </c:pt>
                <c:pt idx="3871">
                  <c:v>0.18540172657927192</c:v>
                </c:pt>
                <c:pt idx="3872">
                  <c:v>0.18677678345487589</c:v>
                </c:pt>
                <c:pt idx="3873">
                  <c:v>0.1874913518749135</c:v>
                </c:pt>
                <c:pt idx="3874">
                  <c:v>0.18822096603704214</c:v>
                </c:pt>
                <c:pt idx="3875">
                  <c:v>0.1896045197740113</c:v>
                </c:pt>
                <c:pt idx="3876">
                  <c:v>0.18873214165563953</c:v>
                </c:pt>
                <c:pt idx="3877">
                  <c:v>0.1880408774793712</c:v>
                </c:pt>
                <c:pt idx="3878">
                  <c:v>0.18757766731759276</c:v>
                </c:pt>
                <c:pt idx="3879">
                  <c:v>0.18834685351782673</c:v>
                </c:pt>
                <c:pt idx="3880">
                  <c:v>0.18737185564055645</c:v>
                </c:pt>
                <c:pt idx="3881">
                  <c:v>0.18721310028248586</c:v>
                </c:pt>
                <c:pt idx="3882">
                  <c:v>0.18808034244320054</c:v>
                </c:pt>
                <c:pt idx="3883">
                  <c:v>0.18843758224405652</c:v>
                </c:pt>
                <c:pt idx="3884">
                  <c:v>0.18656650658677357</c:v>
                </c:pt>
                <c:pt idx="3885">
                  <c:v>0.18661633792983068</c:v>
                </c:pt>
                <c:pt idx="3886">
                  <c:v>0.18534567229178009</c:v>
                </c:pt>
                <c:pt idx="3887">
                  <c:v>0.18546213372750192</c:v>
                </c:pt>
                <c:pt idx="3888">
                  <c:v>0.18681532799307213</c:v>
                </c:pt>
                <c:pt idx="3889">
                  <c:v>0.18761835083491132</c:v>
                </c:pt>
                <c:pt idx="3890">
                  <c:v>0.18663125655907989</c:v>
                </c:pt>
                <c:pt idx="3891">
                  <c:v>0.18743730390796748</c:v>
                </c:pt>
                <c:pt idx="3892">
                  <c:v>0.18962318469707631</c:v>
                </c:pt>
                <c:pt idx="3893">
                  <c:v>0.19112927382429715</c:v>
                </c:pt>
                <c:pt idx="3894">
                  <c:v>0.19136361675510116</c:v>
                </c:pt>
                <c:pt idx="3895">
                  <c:v>0.19283265411734268</c:v>
                </c:pt>
                <c:pt idx="3896">
                  <c:v>0.19282213709418536</c:v>
                </c:pt>
                <c:pt idx="3897">
                  <c:v>0.19187899792482296</c:v>
                </c:pt>
                <c:pt idx="3898">
                  <c:v>0.19058983975451757</c:v>
                </c:pt>
                <c:pt idx="3899">
                  <c:v>0.18979365147178193</c:v>
                </c:pt>
                <c:pt idx="3900">
                  <c:v>0.1883422391586656</c:v>
                </c:pt>
                <c:pt idx="3901">
                  <c:v>0.18833841625967712</c:v>
                </c:pt>
                <c:pt idx="3902">
                  <c:v>0.18916953611223988</c:v>
                </c:pt>
                <c:pt idx="3903">
                  <c:v>0.18911125824985583</c:v>
                </c:pt>
                <c:pt idx="3904">
                  <c:v>0.18726567825494206</c:v>
                </c:pt>
                <c:pt idx="3905">
                  <c:v>0.18824759788221451</c:v>
                </c:pt>
                <c:pt idx="3906">
                  <c:v>0.1868273783900129</c:v>
                </c:pt>
                <c:pt idx="3907">
                  <c:v>0.18581526033892354</c:v>
                </c:pt>
                <c:pt idx="3908">
                  <c:v>0.18599334073251944</c:v>
                </c:pt>
                <c:pt idx="3909">
                  <c:v>0.18692610406646262</c:v>
                </c:pt>
                <c:pt idx="3910">
                  <c:v>0.18814785408671872</c:v>
                </c:pt>
                <c:pt idx="3911">
                  <c:v>0.18867019769393403</c:v>
                </c:pt>
                <c:pt idx="3912">
                  <c:v>0.18766549927393866</c:v>
                </c:pt>
                <c:pt idx="3913">
                  <c:v>0.18795791446583746</c:v>
                </c:pt>
                <c:pt idx="3914">
                  <c:v>0.18818483971266217</c:v>
                </c:pt>
                <c:pt idx="3915">
                  <c:v>0.18757700641543101</c:v>
                </c:pt>
                <c:pt idx="3916">
                  <c:v>0.18811753863300254</c:v>
                </c:pt>
                <c:pt idx="3917">
                  <c:v>0.18922651933701659</c:v>
                </c:pt>
                <c:pt idx="3918">
                  <c:v>0.18671908202294943</c:v>
                </c:pt>
                <c:pt idx="3919">
                  <c:v>0.19030978668667595</c:v>
                </c:pt>
                <c:pt idx="3920">
                  <c:v>0.19061908800313132</c:v>
                </c:pt>
                <c:pt idx="3921">
                  <c:v>0.18827201195656951</c:v>
                </c:pt>
                <c:pt idx="3922">
                  <c:v>0.18731913790869434</c:v>
                </c:pt>
                <c:pt idx="3923">
                  <c:v>0.18694006713848918</c:v>
                </c:pt>
                <c:pt idx="3924">
                  <c:v>0.18765405864853379</c:v>
                </c:pt>
                <c:pt idx="3925">
                  <c:v>0.18782215144784814</c:v>
                </c:pt>
                <c:pt idx="3926">
                  <c:v>0.18906620252899112</c:v>
                </c:pt>
                <c:pt idx="3927">
                  <c:v>0.18959956437965989</c:v>
                </c:pt>
                <c:pt idx="3928">
                  <c:v>0.18945312499999997</c:v>
                </c:pt>
                <c:pt idx="3929">
                  <c:v>0.19077395991241369</c:v>
                </c:pt>
                <c:pt idx="3930">
                  <c:v>0.18720562684473846</c:v>
                </c:pt>
                <c:pt idx="3931">
                  <c:v>0.18957177258925767</c:v>
                </c:pt>
                <c:pt idx="3932">
                  <c:v>0.19326188137836797</c:v>
                </c:pt>
                <c:pt idx="3933">
                  <c:v>0.19100739411035603</c:v>
                </c:pt>
                <c:pt idx="3934">
                  <c:v>0.19159389817417238</c:v>
                </c:pt>
                <c:pt idx="3935">
                  <c:v>0.18987776846899102</c:v>
                </c:pt>
                <c:pt idx="3936">
                  <c:v>0.19022884513038851</c:v>
                </c:pt>
                <c:pt idx="3937">
                  <c:v>0.19162668251878903</c:v>
                </c:pt>
                <c:pt idx="3938">
                  <c:v>0.19279702064452245</c:v>
                </c:pt>
                <c:pt idx="3939">
                  <c:v>0.19108280254777069</c:v>
                </c:pt>
                <c:pt idx="3940">
                  <c:v>0.19196477469385964</c:v>
                </c:pt>
                <c:pt idx="3941">
                  <c:v>0.19349197565024903</c:v>
                </c:pt>
                <c:pt idx="3942">
                  <c:v>0.19281477336317851</c:v>
                </c:pt>
                <c:pt idx="3943">
                  <c:v>0.19188090780400932</c:v>
                </c:pt>
                <c:pt idx="3944">
                  <c:v>0.19118315751182249</c:v>
                </c:pt>
                <c:pt idx="3945">
                  <c:v>0.19179690197251822</c:v>
                </c:pt>
                <c:pt idx="3946">
                  <c:v>0.19027181688125894</c:v>
                </c:pt>
                <c:pt idx="3947">
                  <c:v>0.19186531861608383</c:v>
                </c:pt>
                <c:pt idx="3948">
                  <c:v>0.18830184410001133</c:v>
                </c:pt>
                <c:pt idx="3949">
                  <c:v>0.1877042075081683</c:v>
                </c:pt>
                <c:pt idx="3950">
                  <c:v>0.18931449387349597</c:v>
                </c:pt>
                <c:pt idx="3951">
                  <c:v>0.18808352465289163</c:v>
                </c:pt>
                <c:pt idx="3952">
                  <c:v>0.18925212718316164</c:v>
                </c:pt>
                <c:pt idx="3953">
                  <c:v>0.18524626699353691</c:v>
                </c:pt>
                <c:pt idx="3954">
                  <c:v>0.18492599382909269</c:v>
                </c:pt>
                <c:pt idx="3955">
                  <c:v>0.18625537765556394</c:v>
                </c:pt>
                <c:pt idx="3956">
                  <c:v>0.1875683000393408</c:v>
                </c:pt>
                <c:pt idx="3957">
                  <c:v>0.18988694026528977</c:v>
                </c:pt>
                <c:pt idx="3958">
                  <c:v>0.19070971257321892</c:v>
                </c:pt>
                <c:pt idx="3959">
                  <c:v>0.1897635643023097</c:v>
                </c:pt>
                <c:pt idx="3960">
                  <c:v>0.19018157363819771</c:v>
                </c:pt>
                <c:pt idx="3961">
                  <c:v>0.19135691894312581</c:v>
                </c:pt>
                <c:pt idx="3962">
                  <c:v>0.19219329153891915</c:v>
                </c:pt>
                <c:pt idx="3963">
                  <c:v>0.1931234599175552</c:v>
                </c:pt>
                <c:pt idx="3964">
                  <c:v>0.19244826221570407</c:v>
                </c:pt>
                <c:pt idx="3965">
                  <c:v>0.19341154165185448</c:v>
                </c:pt>
                <c:pt idx="3966">
                  <c:v>0.1899836563156666</c:v>
                </c:pt>
                <c:pt idx="3967">
                  <c:v>0.19266704740148488</c:v>
                </c:pt>
                <c:pt idx="3968">
                  <c:v>0.19096259991296979</c:v>
                </c:pt>
                <c:pt idx="3969">
                  <c:v>0.18945067212428482</c:v>
                </c:pt>
                <c:pt idx="3970">
                  <c:v>0.19011623923816484</c:v>
                </c:pt>
                <c:pt idx="3971">
                  <c:v>0.1912969635766909</c:v>
                </c:pt>
                <c:pt idx="3972">
                  <c:v>0.19219288705833351</c:v>
                </c:pt>
                <c:pt idx="3973">
                  <c:v>0.19116419903201967</c:v>
                </c:pt>
                <c:pt idx="3974">
                  <c:v>0.19163963963963962</c:v>
                </c:pt>
                <c:pt idx="3975">
                  <c:v>0.19241477738003321</c:v>
                </c:pt>
                <c:pt idx="3976">
                  <c:v>0.1938046441665883</c:v>
                </c:pt>
                <c:pt idx="3977">
                  <c:v>0.19484847763467991</c:v>
                </c:pt>
                <c:pt idx="3978">
                  <c:v>0.19599520383693048</c:v>
                </c:pt>
                <c:pt idx="3979">
                  <c:v>0.19398362155947158</c:v>
                </c:pt>
                <c:pt idx="3980">
                  <c:v>0.19275974473164684</c:v>
                </c:pt>
                <c:pt idx="3981">
                  <c:v>0.19402815879565602</c:v>
                </c:pt>
                <c:pt idx="3982">
                  <c:v>0.19369207234770089</c:v>
                </c:pt>
                <c:pt idx="3983">
                  <c:v>0.19462634172686152</c:v>
                </c:pt>
                <c:pt idx="3984">
                  <c:v>0.19342067216797526</c:v>
                </c:pt>
                <c:pt idx="3985">
                  <c:v>0.1950428120775124</c:v>
                </c:pt>
                <c:pt idx="3986">
                  <c:v>0.19600879042820038</c:v>
                </c:pt>
                <c:pt idx="3987">
                  <c:v>0.19724314652411143</c:v>
                </c:pt>
                <c:pt idx="3988">
                  <c:v>0.19497269197868</c:v>
                </c:pt>
                <c:pt idx="3989">
                  <c:v>0.19421514462138445</c:v>
                </c:pt>
                <c:pt idx="3990">
                  <c:v>0.19476782210595162</c:v>
                </c:pt>
                <c:pt idx="3991">
                  <c:v>0.19517757505978214</c:v>
                </c:pt>
                <c:pt idx="3992">
                  <c:v>0.19667932526715534</c:v>
                </c:pt>
                <c:pt idx="3993">
                  <c:v>0.19505253940455339</c:v>
                </c:pt>
                <c:pt idx="3994">
                  <c:v>0.19597366028867261</c:v>
                </c:pt>
                <c:pt idx="3995">
                  <c:v>0.19566872704470126</c:v>
                </c:pt>
                <c:pt idx="3996">
                  <c:v>0.19595784031909441</c:v>
                </c:pt>
                <c:pt idx="3997">
                  <c:v>0.19768974685524054</c:v>
                </c:pt>
                <c:pt idx="3998">
                  <c:v>0.20012729587197672</c:v>
                </c:pt>
                <c:pt idx="3999">
                  <c:v>0.20091720094001689</c:v>
                </c:pt>
                <c:pt idx="4000">
                  <c:v>0.20157451895964448</c:v>
                </c:pt>
                <c:pt idx="4001">
                  <c:v>0.20343086868133123</c:v>
                </c:pt>
                <c:pt idx="4002">
                  <c:v>0.20352992214078588</c:v>
                </c:pt>
                <c:pt idx="4003">
                  <c:v>0.20218407334172209</c:v>
                </c:pt>
                <c:pt idx="4004">
                  <c:v>0.20361583953587731</c:v>
                </c:pt>
                <c:pt idx="4005">
                  <c:v>0.20332831119024788</c:v>
                </c:pt>
                <c:pt idx="4006">
                  <c:v>0.20124870904140454</c:v>
                </c:pt>
                <c:pt idx="4007">
                  <c:v>0.19952859909920423</c:v>
                </c:pt>
                <c:pt idx="4008">
                  <c:v>0.2023071377072819</c:v>
                </c:pt>
                <c:pt idx="4009">
                  <c:v>0.20471157763558367</c:v>
                </c:pt>
                <c:pt idx="4010">
                  <c:v>0.20282368341085996</c:v>
                </c:pt>
                <c:pt idx="4011">
                  <c:v>0.20638349514563106</c:v>
                </c:pt>
                <c:pt idx="4012">
                  <c:v>0.20452132792897124</c:v>
                </c:pt>
                <c:pt idx="4013">
                  <c:v>0.20586963831115807</c:v>
                </c:pt>
                <c:pt idx="4014">
                  <c:v>0.20626485806180953</c:v>
                </c:pt>
                <c:pt idx="4015">
                  <c:v>0.20724487083444093</c:v>
                </c:pt>
                <c:pt idx="4016">
                  <c:v>0.20549910050080228</c:v>
                </c:pt>
                <c:pt idx="4017">
                  <c:v>0.20559057688926841</c:v>
                </c:pt>
                <c:pt idx="4018">
                  <c:v>0.20383873311784309</c:v>
                </c:pt>
                <c:pt idx="4019">
                  <c:v>0.2072310630171865</c:v>
                </c:pt>
                <c:pt idx="4020">
                  <c:v>0.20706530050466432</c:v>
                </c:pt>
                <c:pt idx="4021">
                  <c:v>0.20534202927412126</c:v>
                </c:pt>
                <c:pt idx="4022">
                  <c:v>0.20580369416881203</c:v>
                </c:pt>
                <c:pt idx="4023">
                  <c:v>0.20736187304075235</c:v>
                </c:pt>
                <c:pt idx="4024">
                  <c:v>0.20936048588781708</c:v>
                </c:pt>
                <c:pt idx="4025">
                  <c:v>0.21213988599599448</c:v>
                </c:pt>
                <c:pt idx="4026">
                  <c:v>0.21153401945435413</c:v>
                </c:pt>
                <c:pt idx="4027">
                  <c:v>0.21145318955960901</c:v>
                </c:pt>
                <c:pt idx="4028">
                  <c:v>0.21186117951712408</c:v>
                </c:pt>
                <c:pt idx="4029">
                  <c:v>0.21093691018446281</c:v>
                </c:pt>
                <c:pt idx="4030">
                  <c:v>0.21060422886185881</c:v>
                </c:pt>
                <c:pt idx="4031">
                  <c:v>0.21037422337812456</c:v>
                </c:pt>
                <c:pt idx="4032">
                  <c:v>0.20834039667740295</c:v>
                </c:pt>
                <c:pt idx="4033">
                  <c:v>0.20793964696403722</c:v>
                </c:pt>
                <c:pt idx="4034">
                  <c:v>0.2096839885957977</c:v>
                </c:pt>
                <c:pt idx="4035">
                  <c:v>0.21111219369610756</c:v>
                </c:pt>
                <c:pt idx="4036">
                  <c:v>0.21246266300784378</c:v>
                </c:pt>
                <c:pt idx="4037">
                  <c:v>0.21195939770048589</c:v>
                </c:pt>
                <c:pt idx="4038">
                  <c:v>0.20983901561208113</c:v>
                </c:pt>
                <c:pt idx="4039">
                  <c:v>0.20986946990833003</c:v>
                </c:pt>
                <c:pt idx="4040">
                  <c:v>0.2095177013853258</c:v>
                </c:pt>
                <c:pt idx="4041">
                  <c:v>0.20928000000000002</c:v>
                </c:pt>
                <c:pt idx="4042">
                  <c:v>0.20830770053762002</c:v>
                </c:pt>
                <c:pt idx="4043">
                  <c:v>0.20532700421940928</c:v>
                </c:pt>
                <c:pt idx="4044">
                  <c:v>0.20469112232374198</c:v>
                </c:pt>
                <c:pt idx="4045">
                  <c:v>0.20477778385174655</c:v>
                </c:pt>
                <c:pt idx="4046">
                  <c:v>0.20137574319460369</c:v>
                </c:pt>
                <c:pt idx="4047">
                  <c:v>0.19915061833916506</c:v>
                </c:pt>
                <c:pt idx="4048">
                  <c:v>0.19451938845685871</c:v>
                </c:pt>
                <c:pt idx="4049">
                  <c:v>0.19601107465135356</c:v>
                </c:pt>
                <c:pt idx="4050">
                  <c:v>0.19514140868267327</c:v>
                </c:pt>
                <c:pt idx="4051">
                  <c:v>0.19708393537370289</c:v>
                </c:pt>
                <c:pt idx="4052">
                  <c:v>0.19582478834726827</c:v>
                </c:pt>
                <c:pt idx="4053">
                  <c:v>0.1950960901259112</c:v>
                </c:pt>
                <c:pt idx="4054">
                  <c:v>0.19441821424824257</c:v>
                </c:pt>
                <c:pt idx="4055">
                  <c:v>0.19015080113100849</c:v>
                </c:pt>
                <c:pt idx="4056">
                  <c:v>0.19071102413568167</c:v>
                </c:pt>
                <c:pt idx="4057">
                  <c:v>0.189567855214787</c:v>
                </c:pt>
                <c:pt idx="4058">
                  <c:v>0.18787145907839553</c:v>
                </c:pt>
                <c:pt idx="4059">
                  <c:v>0.18952190094474661</c:v>
                </c:pt>
                <c:pt idx="4060">
                  <c:v>0.19084630937688735</c:v>
                </c:pt>
                <c:pt idx="4061">
                  <c:v>0.19074518913496821</c:v>
                </c:pt>
                <c:pt idx="4062">
                  <c:v>0.18769019078616603</c:v>
                </c:pt>
                <c:pt idx="4063">
                  <c:v>0.18705372211980373</c:v>
                </c:pt>
                <c:pt idx="4064">
                  <c:v>0.18905615918313914</c:v>
                </c:pt>
                <c:pt idx="4065">
                  <c:v>0.18969077421163993</c:v>
                </c:pt>
                <c:pt idx="4066">
                  <c:v>0.1888188058869722</c:v>
                </c:pt>
                <c:pt idx="4067">
                  <c:v>0.1895734597156398</c:v>
                </c:pt>
                <c:pt idx="4068">
                  <c:v>0.1899820294110203</c:v>
                </c:pt>
                <c:pt idx="4069">
                  <c:v>0.19053517708623002</c:v>
                </c:pt>
                <c:pt idx="4070">
                  <c:v>0.19151167847732098</c:v>
                </c:pt>
                <c:pt idx="4071">
                  <c:v>0.18890883702373829</c:v>
                </c:pt>
                <c:pt idx="4072">
                  <c:v>0.18986874184253946</c:v>
                </c:pt>
                <c:pt idx="4073">
                  <c:v>0.18964052525546735</c:v>
                </c:pt>
                <c:pt idx="4074">
                  <c:v>0.18867005867030212</c:v>
                </c:pt>
                <c:pt idx="4075">
                  <c:v>0.18798706072636376</c:v>
                </c:pt>
                <c:pt idx="4076">
                  <c:v>0.18528169863674751</c:v>
                </c:pt>
                <c:pt idx="4077">
                  <c:v>0.18552768186976362</c:v>
                </c:pt>
                <c:pt idx="4078">
                  <c:v>0.18649478801364064</c:v>
                </c:pt>
                <c:pt idx="4079">
                  <c:v>0.18775273009031695</c:v>
                </c:pt>
                <c:pt idx="4080">
                  <c:v>0.18757748875653335</c:v>
                </c:pt>
                <c:pt idx="4081">
                  <c:v>0.18893306983499605</c:v>
                </c:pt>
                <c:pt idx="4082">
                  <c:v>0.1895759422843401</c:v>
                </c:pt>
                <c:pt idx="4083">
                  <c:v>0.18993210021072349</c:v>
                </c:pt>
                <c:pt idx="4084">
                  <c:v>0.18903604906029939</c:v>
                </c:pt>
                <c:pt idx="4085">
                  <c:v>0.18971375378170816</c:v>
                </c:pt>
                <c:pt idx="4086">
                  <c:v>0.18844486112738781</c:v>
                </c:pt>
                <c:pt idx="4087">
                  <c:v>0.18848302133725958</c:v>
                </c:pt>
                <c:pt idx="4088">
                  <c:v>0.18754441654427442</c:v>
                </c:pt>
                <c:pt idx="4089">
                  <c:v>0.18848433530906011</c:v>
                </c:pt>
                <c:pt idx="4090">
                  <c:v>0.19080877894992118</c:v>
                </c:pt>
                <c:pt idx="4091">
                  <c:v>0.19061087340150359</c:v>
                </c:pt>
                <c:pt idx="4092">
                  <c:v>0.19222426163857834</c:v>
                </c:pt>
                <c:pt idx="4093">
                  <c:v>0.19286472083096889</c:v>
                </c:pt>
                <c:pt idx="4094">
                  <c:v>0.19278245535603408</c:v>
                </c:pt>
                <c:pt idx="4095">
                  <c:v>0.19173300519826222</c:v>
                </c:pt>
                <c:pt idx="4096">
                  <c:v>0.19082443443494101</c:v>
                </c:pt>
                <c:pt idx="4097">
                  <c:v>0.18773018515715656</c:v>
                </c:pt>
                <c:pt idx="4098">
                  <c:v>0.18955231490923921</c:v>
                </c:pt>
                <c:pt idx="4099">
                  <c:v>0.18968164602313442</c:v>
                </c:pt>
                <c:pt idx="4100">
                  <c:v>0.19148775705163659</c:v>
                </c:pt>
                <c:pt idx="4101">
                  <c:v>0.19209251211349218</c:v>
                </c:pt>
                <c:pt idx="4102">
                  <c:v>0.19200688637481553</c:v>
                </c:pt>
                <c:pt idx="4103">
                  <c:v>0.19174148964644619</c:v>
                </c:pt>
                <c:pt idx="4104">
                  <c:v>0.19330959043500379</c:v>
                </c:pt>
                <c:pt idx="4105">
                  <c:v>0.19021794221996957</c:v>
                </c:pt>
                <c:pt idx="4106">
                  <c:v>0.18986465702860655</c:v>
                </c:pt>
                <c:pt idx="4107">
                  <c:v>0.18907563025210086</c:v>
                </c:pt>
                <c:pt idx="4108">
                  <c:v>0.18965384120447817</c:v>
                </c:pt>
                <c:pt idx="4109">
                  <c:v>0.18821109635762454</c:v>
                </c:pt>
                <c:pt idx="4110">
                  <c:v>0.18736585495111158</c:v>
                </c:pt>
                <c:pt idx="4111">
                  <c:v>0.18668163112607555</c:v>
                </c:pt>
                <c:pt idx="4112">
                  <c:v>0.18597635548308197</c:v>
                </c:pt>
                <c:pt idx="4113">
                  <c:v>0.18478768082127855</c:v>
                </c:pt>
                <c:pt idx="4114">
                  <c:v>0.18567339974682151</c:v>
                </c:pt>
                <c:pt idx="4115">
                  <c:v>0.18678649502064609</c:v>
                </c:pt>
                <c:pt idx="4116">
                  <c:v>0.18795997684610929</c:v>
                </c:pt>
                <c:pt idx="4117">
                  <c:v>0.19040819754745508</c:v>
                </c:pt>
                <c:pt idx="4118">
                  <c:v>0.19153869234336215</c:v>
                </c:pt>
                <c:pt idx="4119">
                  <c:v>0.19260787893219036</c:v>
                </c:pt>
                <c:pt idx="4120">
                  <c:v>0.19088281312153599</c:v>
                </c:pt>
                <c:pt idx="4121">
                  <c:v>0.19083601286173635</c:v>
                </c:pt>
                <c:pt idx="4122">
                  <c:v>0.19146062460376523</c:v>
                </c:pt>
                <c:pt idx="4123">
                  <c:v>0.19335036942392089</c:v>
                </c:pt>
                <c:pt idx="4124">
                  <c:v>0.19307318164029741</c:v>
                </c:pt>
                <c:pt idx="4125">
                  <c:v>0.1922537581332735</c:v>
                </c:pt>
                <c:pt idx="4126">
                  <c:v>0.19280268874497908</c:v>
                </c:pt>
                <c:pt idx="4127">
                  <c:v>0.19064396163632807</c:v>
                </c:pt>
                <c:pt idx="4128">
                  <c:v>0.19050215364483941</c:v>
                </c:pt>
                <c:pt idx="4129">
                  <c:v>0.19198124646350337</c:v>
                </c:pt>
                <c:pt idx="4130">
                  <c:v>0.19107191316146538</c:v>
                </c:pt>
                <c:pt idx="4131">
                  <c:v>0.19129197339974277</c:v>
                </c:pt>
                <c:pt idx="4132">
                  <c:v>0.19321916161265326</c:v>
                </c:pt>
                <c:pt idx="4133">
                  <c:v>0.18977485681104339</c:v>
                </c:pt>
                <c:pt idx="4134">
                  <c:v>0.19141639821261561</c:v>
                </c:pt>
                <c:pt idx="4135">
                  <c:v>0.19423066855138477</c:v>
                </c:pt>
                <c:pt idx="4136">
                  <c:v>0.19477340912679614</c:v>
                </c:pt>
                <c:pt idx="4137">
                  <c:v>0.19214950388154853</c:v>
                </c:pt>
                <c:pt idx="4138">
                  <c:v>0.19181274436187568</c:v>
                </c:pt>
                <c:pt idx="4139">
                  <c:v>0.19314990117549152</c:v>
                </c:pt>
                <c:pt idx="4140">
                  <c:v>0.1929735641689119</c:v>
                </c:pt>
                <c:pt idx="4141">
                  <c:v>0.19646370717770412</c:v>
                </c:pt>
                <c:pt idx="4142">
                  <c:v>0.20039856516540452</c:v>
                </c:pt>
                <c:pt idx="4143">
                  <c:v>0.20005263850506647</c:v>
                </c:pt>
                <c:pt idx="4144">
                  <c:v>0.20240837696335076</c:v>
                </c:pt>
                <c:pt idx="4145">
                  <c:v>0.20332504744340202</c:v>
                </c:pt>
                <c:pt idx="4146">
                  <c:v>0.20340013681623553</c:v>
                </c:pt>
                <c:pt idx="4147">
                  <c:v>0.20388446964944418</c:v>
                </c:pt>
                <c:pt idx="4148">
                  <c:v>0.20535533508807452</c:v>
                </c:pt>
                <c:pt idx="4149">
                  <c:v>0.20331752365178549</c:v>
                </c:pt>
                <c:pt idx="4150">
                  <c:v>0.20288279175622709</c:v>
                </c:pt>
                <c:pt idx="4151">
                  <c:v>0.20155235389610388</c:v>
                </c:pt>
                <c:pt idx="4152">
                  <c:v>0.20197964800646415</c:v>
                </c:pt>
                <c:pt idx="4153">
                  <c:v>0.20340099850477714</c:v>
                </c:pt>
                <c:pt idx="4154">
                  <c:v>0.20525131282820705</c:v>
                </c:pt>
                <c:pt idx="4155">
                  <c:v>0.20476119477163163</c:v>
                </c:pt>
                <c:pt idx="4156">
                  <c:v>0.20473243357442897</c:v>
                </c:pt>
                <c:pt idx="4157">
                  <c:v>0.20340481422545528</c:v>
                </c:pt>
                <c:pt idx="4158">
                  <c:v>0.20443792222250334</c:v>
                </c:pt>
                <c:pt idx="4159">
                  <c:v>0.20297782574568288</c:v>
                </c:pt>
                <c:pt idx="4160">
                  <c:v>0.2033727723501399</c:v>
                </c:pt>
                <c:pt idx="4161">
                  <c:v>0.20584404413752427</c:v>
                </c:pt>
                <c:pt idx="4162">
                  <c:v>0.20546059711203984</c:v>
                </c:pt>
                <c:pt idx="4163">
                  <c:v>0.2066119899449001</c:v>
                </c:pt>
                <c:pt idx="4164">
                  <c:v>0.20650625699460778</c:v>
                </c:pt>
                <c:pt idx="4165">
                  <c:v>0.20641530385624876</c:v>
                </c:pt>
                <c:pt idx="4166">
                  <c:v>0.20590927583401142</c:v>
                </c:pt>
                <c:pt idx="4167">
                  <c:v>0.20473743576889336</c:v>
                </c:pt>
                <c:pt idx="4168">
                  <c:v>0.20601039878597904</c:v>
                </c:pt>
                <c:pt idx="4169">
                  <c:v>0.20510766149223839</c:v>
                </c:pt>
                <c:pt idx="4170">
                  <c:v>0.20383440700151426</c:v>
                </c:pt>
                <c:pt idx="4171">
                  <c:v>0.20632974143554153</c:v>
                </c:pt>
                <c:pt idx="4172">
                  <c:v>0.20406820693647704</c:v>
                </c:pt>
                <c:pt idx="4173">
                  <c:v>0.20512955274084196</c:v>
                </c:pt>
                <c:pt idx="4174">
                  <c:v>0.20386816145819847</c:v>
                </c:pt>
                <c:pt idx="4175">
                  <c:v>0.20482244168943056</c:v>
                </c:pt>
                <c:pt idx="4176">
                  <c:v>0.20506124154501054</c:v>
                </c:pt>
                <c:pt idx="4177">
                  <c:v>0.20605663345568959</c:v>
                </c:pt>
                <c:pt idx="4178">
                  <c:v>0.20546381351882334</c:v>
                </c:pt>
                <c:pt idx="4179">
                  <c:v>0.20402148967243899</c:v>
                </c:pt>
                <c:pt idx="4180">
                  <c:v>0.20312213999947704</c:v>
                </c:pt>
                <c:pt idx="4181">
                  <c:v>0.20377081035659891</c:v>
                </c:pt>
                <c:pt idx="4182">
                  <c:v>0.20572753804461122</c:v>
                </c:pt>
                <c:pt idx="4183">
                  <c:v>0.20480784437766883</c:v>
                </c:pt>
                <c:pt idx="4184">
                  <c:v>0.20709647495361783</c:v>
                </c:pt>
                <c:pt idx="4185">
                  <c:v>0.20852885061620172</c:v>
                </c:pt>
                <c:pt idx="4186">
                  <c:v>0.20915049413692458</c:v>
                </c:pt>
                <c:pt idx="4187">
                  <c:v>0.20977447411003236</c:v>
                </c:pt>
                <c:pt idx="4188">
                  <c:v>0.2097944377267231</c:v>
                </c:pt>
                <c:pt idx="4189">
                  <c:v>0.21026348808030115</c:v>
                </c:pt>
                <c:pt idx="4190">
                  <c:v>0.208537597103854</c:v>
                </c:pt>
                <c:pt idx="4191">
                  <c:v>0.20889422462898158</c:v>
                </c:pt>
                <c:pt idx="4192">
                  <c:v>0.20880506381226843</c:v>
                </c:pt>
                <c:pt idx="4193">
                  <c:v>0.209103768818834</c:v>
                </c:pt>
                <c:pt idx="4194">
                  <c:v>0.2072985048548536</c:v>
                </c:pt>
                <c:pt idx="4195">
                  <c:v>0.20764617691154422</c:v>
                </c:pt>
                <c:pt idx="4196">
                  <c:v>0.2079930061196453</c:v>
                </c:pt>
                <c:pt idx="4197">
                  <c:v>0.20672019765287214</c:v>
                </c:pt>
                <c:pt idx="4198">
                  <c:v>0.20558075330309605</c:v>
                </c:pt>
                <c:pt idx="4199">
                  <c:v>0.20677001422901223</c:v>
                </c:pt>
                <c:pt idx="4200">
                  <c:v>0.20825132847864594</c:v>
                </c:pt>
                <c:pt idx="4201">
                  <c:v>0.2074245374878286</c:v>
                </c:pt>
                <c:pt idx="4202">
                  <c:v>0.20380056624598111</c:v>
                </c:pt>
                <c:pt idx="4203">
                  <c:v>0.20227961683036252</c:v>
                </c:pt>
                <c:pt idx="4204">
                  <c:v>0.20127857892296805</c:v>
                </c:pt>
                <c:pt idx="4205">
                  <c:v>0.20135359714829354</c:v>
                </c:pt>
                <c:pt idx="4206">
                  <c:v>0.20194813101181058</c:v>
                </c:pt>
                <c:pt idx="4207">
                  <c:v>0.20076641528900246</c:v>
                </c:pt>
                <c:pt idx="4208">
                  <c:v>0.20103421233212429</c:v>
                </c:pt>
                <c:pt idx="4209">
                  <c:v>0.19974323571445873</c:v>
                </c:pt>
                <c:pt idx="4210">
                  <c:v>0.2002956572314851</c:v>
                </c:pt>
                <c:pt idx="4211">
                  <c:v>0.20051693318517802</c:v>
                </c:pt>
                <c:pt idx="4212">
                  <c:v>0.20101400999314195</c:v>
                </c:pt>
                <c:pt idx="4213">
                  <c:v>0.19962677405097481</c:v>
                </c:pt>
                <c:pt idx="4214">
                  <c:v>0.20035580946653636</c:v>
                </c:pt>
                <c:pt idx="4215">
                  <c:v>0.20213780298088022</c:v>
                </c:pt>
                <c:pt idx="4216">
                  <c:v>0.20129286676982977</c:v>
                </c:pt>
                <c:pt idx="4217">
                  <c:v>0.20482869973257983</c:v>
                </c:pt>
                <c:pt idx="4218">
                  <c:v>0.20481230985844667</c:v>
                </c:pt>
                <c:pt idx="4219">
                  <c:v>0.20650582950587998</c:v>
                </c:pt>
                <c:pt idx="4220">
                  <c:v>0.20892232862137103</c:v>
                </c:pt>
                <c:pt idx="4221">
                  <c:v>0.20967295945300518</c:v>
                </c:pt>
                <c:pt idx="4222">
                  <c:v>0.20930750389668223</c:v>
                </c:pt>
                <c:pt idx="4223">
                  <c:v>0.20577545924295992</c:v>
                </c:pt>
                <c:pt idx="4224">
                  <c:v>0.20486102392849073</c:v>
                </c:pt>
                <c:pt idx="4225">
                  <c:v>0.20552993081319559</c:v>
                </c:pt>
                <c:pt idx="4226">
                  <c:v>0.20400449484114822</c:v>
                </c:pt>
                <c:pt idx="4227">
                  <c:v>0.20258609520354487</c:v>
                </c:pt>
                <c:pt idx="4228">
                  <c:v>0.20079925264687562</c:v>
                </c:pt>
                <c:pt idx="4229">
                  <c:v>0.20006126668879076</c:v>
                </c:pt>
                <c:pt idx="4230">
                  <c:v>0.19479551993423758</c:v>
                </c:pt>
                <c:pt idx="4231">
                  <c:v>0.19363308171972432</c:v>
                </c:pt>
                <c:pt idx="4232">
                  <c:v>0.1936203492397241</c:v>
                </c:pt>
                <c:pt idx="4233">
                  <c:v>0.19487479047086911</c:v>
                </c:pt>
                <c:pt idx="4234">
                  <c:v>0.19468050437442028</c:v>
                </c:pt>
                <c:pt idx="4235">
                  <c:v>0.19453724720104051</c:v>
                </c:pt>
                <c:pt idx="4236">
                  <c:v>0.19378385939924203</c:v>
                </c:pt>
                <c:pt idx="4237">
                  <c:v>0.19408717624763108</c:v>
                </c:pt>
                <c:pt idx="4238">
                  <c:v>0.1951625513884335</c:v>
                </c:pt>
                <c:pt idx="4239">
                  <c:v>0.19653690596562182</c:v>
                </c:pt>
                <c:pt idx="4240">
                  <c:v>0.19641210913168056</c:v>
                </c:pt>
                <c:pt idx="4241">
                  <c:v>0.19660639088432005</c:v>
                </c:pt>
                <c:pt idx="4242">
                  <c:v>0.19702484183785632</c:v>
                </c:pt>
                <c:pt idx="4243">
                  <c:v>0.19751794622216814</c:v>
                </c:pt>
                <c:pt idx="4244">
                  <c:v>0.19575696772456994</c:v>
                </c:pt>
                <c:pt idx="4245">
                  <c:v>0.19582924435721294</c:v>
                </c:pt>
                <c:pt idx="4246">
                  <c:v>0.1946039737041472</c:v>
                </c:pt>
                <c:pt idx="4247">
                  <c:v>0.19533214521129855</c:v>
                </c:pt>
                <c:pt idx="4248">
                  <c:v>0.19679293175827392</c:v>
                </c:pt>
                <c:pt idx="4249">
                  <c:v>0.19774537434137973</c:v>
                </c:pt>
                <c:pt idx="4250">
                  <c:v>0.1971606162478535</c:v>
                </c:pt>
                <c:pt idx="4251">
                  <c:v>0.19621296610580422</c:v>
                </c:pt>
                <c:pt idx="4252">
                  <c:v>0.19664685703242019</c:v>
                </c:pt>
                <c:pt idx="4253">
                  <c:v>0.19733951377320683</c:v>
                </c:pt>
                <c:pt idx="4254">
                  <c:v>0.19681750132805334</c:v>
                </c:pt>
                <c:pt idx="4255">
                  <c:v>0.19767893561231428</c:v>
                </c:pt>
                <c:pt idx="4256">
                  <c:v>0.19577874818049493</c:v>
                </c:pt>
                <c:pt idx="4257">
                  <c:v>0.19690764122821899</c:v>
                </c:pt>
                <c:pt idx="4258">
                  <c:v>0.19574960598896768</c:v>
                </c:pt>
                <c:pt idx="4259">
                  <c:v>0.19425759224453457</c:v>
                </c:pt>
                <c:pt idx="4260">
                  <c:v>0.19306030406634175</c:v>
                </c:pt>
                <c:pt idx="4261">
                  <c:v>0.19366239511456254</c:v>
                </c:pt>
                <c:pt idx="4262">
                  <c:v>0.1937618829871724</c:v>
                </c:pt>
                <c:pt idx="4263">
                  <c:v>0.19406581637620487</c:v>
                </c:pt>
                <c:pt idx="4264">
                  <c:v>0.193250330866134</c:v>
                </c:pt>
                <c:pt idx="4265">
                  <c:v>0.19337002937328759</c:v>
                </c:pt>
                <c:pt idx="4266">
                  <c:v>0.19305431015679905</c:v>
                </c:pt>
                <c:pt idx="4267">
                  <c:v>0.19237292242089452</c:v>
                </c:pt>
                <c:pt idx="4268">
                  <c:v>0.19146813325870587</c:v>
                </c:pt>
                <c:pt idx="4269">
                  <c:v>0.19069880101731865</c:v>
                </c:pt>
                <c:pt idx="4270">
                  <c:v>0.18916361342294905</c:v>
                </c:pt>
                <c:pt idx="4271">
                  <c:v>0.18975193760781359</c:v>
                </c:pt>
                <c:pt idx="4272">
                  <c:v>0.19069756180237768</c:v>
                </c:pt>
                <c:pt idx="4273">
                  <c:v>0.18881170018281535</c:v>
                </c:pt>
                <c:pt idx="4274">
                  <c:v>0.18777544975074054</c:v>
                </c:pt>
                <c:pt idx="4275">
                  <c:v>0.18708107721298572</c:v>
                </c:pt>
                <c:pt idx="4276">
                  <c:v>0.1878314461803067</c:v>
                </c:pt>
                <c:pt idx="4277">
                  <c:v>0.18677618854318392</c:v>
                </c:pt>
                <c:pt idx="4278">
                  <c:v>0.18597406360936031</c:v>
                </c:pt>
                <c:pt idx="4279">
                  <c:v>0.18519059086817971</c:v>
                </c:pt>
                <c:pt idx="4280">
                  <c:v>0.18294947546123239</c:v>
                </c:pt>
                <c:pt idx="4281">
                  <c:v>0.18151516594447883</c:v>
                </c:pt>
                <c:pt idx="4282">
                  <c:v>0.1804702746442001</c:v>
                </c:pt>
                <c:pt idx="4283">
                  <c:v>0.17953811176259421</c:v>
                </c:pt>
                <c:pt idx="4284">
                  <c:v>0.18021905077995354</c:v>
                </c:pt>
                <c:pt idx="4285">
                  <c:v>0.18360908581043184</c:v>
                </c:pt>
                <c:pt idx="4286">
                  <c:v>0.18382111917583704</c:v>
                </c:pt>
                <c:pt idx="4287">
                  <c:v>0.18458986519636478</c:v>
                </c:pt>
                <c:pt idx="4288">
                  <c:v>0.18743406400187551</c:v>
                </c:pt>
                <c:pt idx="4289">
                  <c:v>0.18563139375014565</c:v>
                </c:pt>
                <c:pt idx="4290">
                  <c:v>0.18376366596882998</c:v>
                </c:pt>
                <c:pt idx="4291">
                  <c:v>0.18294144767173812</c:v>
                </c:pt>
                <c:pt idx="4292">
                  <c:v>0.18595703751202308</c:v>
                </c:pt>
                <c:pt idx="4293">
                  <c:v>0.18495814081156503</c:v>
                </c:pt>
                <c:pt idx="4294">
                  <c:v>0.18425214640759149</c:v>
                </c:pt>
                <c:pt idx="4295">
                  <c:v>0.18602375642834387</c:v>
                </c:pt>
                <c:pt idx="4296">
                  <c:v>0.18356283453039937</c:v>
                </c:pt>
                <c:pt idx="4297">
                  <c:v>0.18510599163102959</c:v>
                </c:pt>
                <c:pt idx="4298">
                  <c:v>0.1840049483402442</c:v>
                </c:pt>
                <c:pt idx="4299">
                  <c:v>0.18390618868447176</c:v>
                </c:pt>
                <c:pt idx="4300">
                  <c:v>0.18658446133877249</c:v>
                </c:pt>
                <c:pt idx="4301">
                  <c:v>0.18717472545108557</c:v>
                </c:pt>
                <c:pt idx="4302">
                  <c:v>0.18579710809138614</c:v>
                </c:pt>
                <c:pt idx="4303">
                  <c:v>0.18739585948734333</c:v>
                </c:pt>
                <c:pt idx="4304">
                  <c:v>0.18694730193105941</c:v>
                </c:pt>
                <c:pt idx="4305">
                  <c:v>0.18743099213592015</c:v>
                </c:pt>
                <c:pt idx="4306">
                  <c:v>0.18308397084377045</c:v>
                </c:pt>
                <c:pt idx="4307">
                  <c:v>0.18318700814265571</c:v>
                </c:pt>
                <c:pt idx="4308">
                  <c:v>0.18524683616463344</c:v>
                </c:pt>
                <c:pt idx="4309">
                  <c:v>0.18473365782650228</c:v>
                </c:pt>
                <c:pt idx="4310">
                  <c:v>0.1853726890566379</c:v>
                </c:pt>
                <c:pt idx="4311">
                  <c:v>0.18631451504416841</c:v>
                </c:pt>
                <c:pt idx="4312">
                  <c:v>0.18629326452531364</c:v>
                </c:pt>
                <c:pt idx="4313">
                  <c:v>0.18531873219373221</c:v>
                </c:pt>
                <c:pt idx="4314">
                  <c:v>0.18485493745009318</c:v>
                </c:pt>
                <c:pt idx="4315">
                  <c:v>0.18492260948061384</c:v>
                </c:pt>
                <c:pt idx="4316">
                  <c:v>0.1835237258347979</c:v>
                </c:pt>
                <c:pt idx="4317">
                  <c:v>0.18519173780352954</c:v>
                </c:pt>
                <c:pt idx="4318">
                  <c:v>0.18521385289044184</c:v>
                </c:pt>
                <c:pt idx="4319">
                  <c:v>0.18496257155438134</c:v>
                </c:pt>
                <c:pt idx="4320">
                  <c:v>0.18777445986298963</c:v>
                </c:pt>
                <c:pt idx="4321">
                  <c:v>0.18710895479791884</c:v>
                </c:pt>
                <c:pt idx="4322">
                  <c:v>0.18714225728745387</c:v>
                </c:pt>
                <c:pt idx="4323">
                  <c:v>0.1866191018121334</c:v>
                </c:pt>
                <c:pt idx="4324">
                  <c:v>0.18724742785993576</c:v>
                </c:pt>
                <c:pt idx="4325">
                  <c:v>0.18695233087977567</c:v>
                </c:pt>
                <c:pt idx="4326">
                  <c:v>0.18723479883589186</c:v>
                </c:pt>
                <c:pt idx="4327">
                  <c:v>0.1866143837447643</c:v>
                </c:pt>
                <c:pt idx="4328">
                  <c:v>0.18703699559096706</c:v>
                </c:pt>
                <c:pt idx="4329">
                  <c:v>0.18663885868962304</c:v>
                </c:pt>
                <c:pt idx="4330">
                  <c:v>0.18547075208913649</c:v>
                </c:pt>
                <c:pt idx="4331">
                  <c:v>0.1859562535053281</c:v>
                </c:pt>
                <c:pt idx="4332">
                  <c:v>0.18602408557780717</c:v>
                </c:pt>
                <c:pt idx="4333">
                  <c:v>0.18561651520251318</c:v>
                </c:pt>
                <c:pt idx="4334">
                  <c:v>0.1849992189417777</c:v>
                </c:pt>
                <c:pt idx="4335">
                  <c:v>0.18413149992097361</c:v>
                </c:pt>
                <c:pt idx="4336">
                  <c:v>0.18424165226094077</c:v>
                </c:pt>
                <c:pt idx="4337">
                  <c:v>0.18528960095349423</c:v>
                </c:pt>
                <c:pt idx="4338">
                  <c:v>0.18517754868270331</c:v>
                </c:pt>
                <c:pt idx="4339">
                  <c:v>0.18400327764373836</c:v>
                </c:pt>
                <c:pt idx="4340">
                  <c:v>0.18434326144014607</c:v>
                </c:pt>
                <c:pt idx="4341">
                  <c:v>0.18260614405345013</c:v>
                </c:pt>
                <c:pt idx="4342">
                  <c:v>0.18439424111332373</c:v>
                </c:pt>
                <c:pt idx="4343">
                  <c:v>0.18364888515126029</c:v>
                </c:pt>
                <c:pt idx="4344">
                  <c:v>0.18382419369410063</c:v>
                </c:pt>
                <c:pt idx="4345">
                  <c:v>0.18421052631578946</c:v>
                </c:pt>
                <c:pt idx="4346">
                  <c:v>0.18387618899802666</c:v>
                </c:pt>
                <c:pt idx="4347">
                  <c:v>0.18405684467636282</c:v>
                </c:pt>
                <c:pt idx="4348">
                  <c:v>0.18577539395819942</c:v>
                </c:pt>
                <c:pt idx="4349">
                  <c:v>0.18313151099634939</c:v>
                </c:pt>
                <c:pt idx="4350">
                  <c:v>0.18396754963919143</c:v>
                </c:pt>
                <c:pt idx="4351">
                  <c:v>0.18370237158592784</c:v>
                </c:pt>
                <c:pt idx="4352">
                  <c:v>0.18360567426827079</c:v>
                </c:pt>
                <c:pt idx="4353">
                  <c:v>0.18318653138588473</c:v>
                </c:pt>
                <c:pt idx="4354">
                  <c:v>0.18377093656808446</c:v>
                </c:pt>
                <c:pt idx="4355">
                  <c:v>0.18248191529864954</c:v>
                </c:pt>
                <c:pt idx="4356">
                  <c:v>0.18347544186872722</c:v>
                </c:pt>
                <c:pt idx="4357">
                  <c:v>0.18429302839614767</c:v>
                </c:pt>
                <c:pt idx="4358">
                  <c:v>0.18253950364042107</c:v>
                </c:pt>
                <c:pt idx="4359">
                  <c:v>0.18276072372433422</c:v>
                </c:pt>
                <c:pt idx="4360">
                  <c:v>0.18251869414554078</c:v>
                </c:pt>
                <c:pt idx="4361">
                  <c:v>0.18185400681517885</c:v>
                </c:pt>
                <c:pt idx="4362">
                  <c:v>0.18207797035453743</c:v>
                </c:pt>
                <c:pt idx="4363">
                  <c:v>0.18274992480855098</c:v>
                </c:pt>
                <c:pt idx="4364">
                  <c:v>0.18279797125950972</c:v>
                </c:pt>
                <c:pt idx="4365">
                  <c:v>0.18270156084966555</c:v>
                </c:pt>
                <c:pt idx="4366">
                  <c:v>0.18360869971063196</c:v>
                </c:pt>
                <c:pt idx="4367">
                  <c:v>0.18375128660989987</c:v>
                </c:pt>
                <c:pt idx="4368">
                  <c:v>0.18139053614471928</c:v>
                </c:pt>
                <c:pt idx="4369">
                  <c:v>0.18335349510187623</c:v>
                </c:pt>
                <c:pt idx="4370">
                  <c:v>0.18417086610464839</c:v>
                </c:pt>
                <c:pt idx="4371">
                  <c:v>0.18200233215547704</c:v>
                </c:pt>
                <c:pt idx="4372">
                  <c:v>0.18156632676817058</c:v>
                </c:pt>
                <c:pt idx="4373">
                  <c:v>0.18064262416433413</c:v>
                </c:pt>
                <c:pt idx="4374">
                  <c:v>0.18161734247710221</c:v>
                </c:pt>
                <c:pt idx="4375">
                  <c:v>0.18131188118811881</c:v>
                </c:pt>
                <c:pt idx="4376">
                  <c:v>0.17970299312825716</c:v>
                </c:pt>
                <c:pt idx="4377">
                  <c:v>0.17993047508690616</c:v>
                </c:pt>
                <c:pt idx="4378">
                  <c:v>0.17980001834694065</c:v>
                </c:pt>
                <c:pt idx="4379">
                  <c:v>0.18157423971377462</c:v>
                </c:pt>
                <c:pt idx="4380">
                  <c:v>0.17926129099741989</c:v>
                </c:pt>
                <c:pt idx="4381">
                  <c:v>0.17873976971601435</c:v>
                </c:pt>
                <c:pt idx="4382">
                  <c:v>0.1787791732947126</c:v>
                </c:pt>
                <c:pt idx="4383">
                  <c:v>0.17709175664748134</c:v>
                </c:pt>
                <c:pt idx="4384">
                  <c:v>0.17784387319122821</c:v>
                </c:pt>
                <c:pt idx="4385">
                  <c:v>0.17832594898814511</c:v>
                </c:pt>
                <c:pt idx="4386">
                  <c:v>0.18174766694946068</c:v>
                </c:pt>
                <c:pt idx="4387">
                  <c:v>0.18250219148728938</c:v>
                </c:pt>
                <c:pt idx="4388">
                  <c:v>0.18219880170360211</c:v>
                </c:pt>
                <c:pt idx="4389">
                  <c:v>0.18187470109995219</c:v>
                </c:pt>
                <c:pt idx="4390">
                  <c:v>0.18005015851985046</c:v>
                </c:pt>
                <c:pt idx="4391">
                  <c:v>0.1800770266505711</c:v>
                </c:pt>
                <c:pt idx="4392">
                  <c:v>0.18125556143458557</c:v>
                </c:pt>
                <c:pt idx="4393">
                  <c:v>0.17994445592049393</c:v>
                </c:pt>
                <c:pt idx="4394">
                  <c:v>0.17595495846016523</c:v>
                </c:pt>
                <c:pt idx="4395">
                  <c:v>0.17637507146941112</c:v>
                </c:pt>
                <c:pt idx="4396">
                  <c:v>0.17624008851189379</c:v>
                </c:pt>
                <c:pt idx="4397">
                  <c:v>0.17557477133973354</c:v>
                </c:pt>
                <c:pt idx="4398">
                  <c:v>0.17549240100865535</c:v>
                </c:pt>
                <c:pt idx="4399">
                  <c:v>0.17723352572816614</c:v>
                </c:pt>
                <c:pt idx="4400">
                  <c:v>0.1776374310620886</c:v>
                </c:pt>
                <c:pt idx="4401">
                  <c:v>0.17795349043822048</c:v>
                </c:pt>
                <c:pt idx="4402">
                  <c:v>0.17806517447148337</c:v>
                </c:pt>
                <c:pt idx="4403">
                  <c:v>0.17701316426715977</c:v>
                </c:pt>
                <c:pt idx="4404">
                  <c:v>0.17808368080834822</c:v>
                </c:pt>
                <c:pt idx="4405">
                  <c:v>0.17750868093710168</c:v>
                </c:pt>
                <c:pt idx="4406">
                  <c:v>0.17816828464748516</c:v>
                </c:pt>
                <c:pt idx="4407">
                  <c:v>0.1782697148389368</c:v>
                </c:pt>
                <c:pt idx="4408">
                  <c:v>0.17844507946277449</c:v>
                </c:pt>
                <c:pt idx="4409">
                  <c:v>0.17949453377620378</c:v>
                </c:pt>
                <c:pt idx="4410">
                  <c:v>0.18056529360210341</c:v>
                </c:pt>
                <c:pt idx="4411">
                  <c:v>0.18155086037900237</c:v>
                </c:pt>
                <c:pt idx="4412">
                  <c:v>0.18038494383498652</c:v>
                </c:pt>
                <c:pt idx="4413">
                  <c:v>0.17794568550153306</c:v>
                </c:pt>
                <c:pt idx="4414">
                  <c:v>0.17829184624857067</c:v>
                </c:pt>
                <c:pt idx="4415">
                  <c:v>0.1781419811011937</c:v>
                </c:pt>
                <c:pt idx="4416">
                  <c:v>0.17803129074315516</c:v>
                </c:pt>
                <c:pt idx="4417">
                  <c:v>0.1785969176822009</c:v>
                </c:pt>
                <c:pt idx="4418">
                  <c:v>0.17881921999569056</c:v>
                </c:pt>
                <c:pt idx="4419">
                  <c:v>0.1785334750265675</c:v>
                </c:pt>
                <c:pt idx="4420">
                  <c:v>0.18090718416982693</c:v>
                </c:pt>
                <c:pt idx="4421">
                  <c:v>0.18147145931434172</c:v>
                </c:pt>
                <c:pt idx="4422">
                  <c:v>0.17948174672118988</c:v>
                </c:pt>
                <c:pt idx="4423">
                  <c:v>0.18003959228371663</c:v>
                </c:pt>
                <c:pt idx="4424">
                  <c:v>0.17977192158202709</c:v>
                </c:pt>
                <c:pt idx="4425">
                  <c:v>0.17996615189337845</c:v>
                </c:pt>
                <c:pt idx="4426">
                  <c:v>0.18072416341180195</c:v>
                </c:pt>
                <c:pt idx="4427">
                  <c:v>0.18080521391779672</c:v>
                </c:pt>
                <c:pt idx="4428">
                  <c:v>0.18091960294642295</c:v>
                </c:pt>
                <c:pt idx="4429">
                  <c:v>0.18015901319515826</c:v>
                </c:pt>
                <c:pt idx="4430">
                  <c:v>0.17996675853653407</c:v>
                </c:pt>
                <c:pt idx="4431">
                  <c:v>0.1806622236327092</c:v>
                </c:pt>
                <c:pt idx="4432">
                  <c:v>0.18018729068452824</c:v>
                </c:pt>
                <c:pt idx="4433">
                  <c:v>0.18019174798835819</c:v>
                </c:pt>
                <c:pt idx="4434">
                  <c:v>0.1802444862369636</c:v>
                </c:pt>
                <c:pt idx="4435">
                  <c:v>0.17846607669616518</c:v>
                </c:pt>
                <c:pt idx="4436">
                  <c:v>0.17669030134211194</c:v>
                </c:pt>
                <c:pt idx="4437">
                  <c:v>0.17546583850931677</c:v>
                </c:pt>
                <c:pt idx="4438">
                  <c:v>0.17501836884643646</c:v>
                </c:pt>
                <c:pt idx="4439">
                  <c:v>0.175065033145926</c:v>
                </c:pt>
                <c:pt idx="4440">
                  <c:v>0.1736887541321879</c:v>
                </c:pt>
                <c:pt idx="4441">
                  <c:v>0.17338923119269939</c:v>
                </c:pt>
                <c:pt idx="4442">
                  <c:v>0.17240655627610235</c:v>
                </c:pt>
                <c:pt idx="4443">
                  <c:v>0.17044959890554071</c:v>
                </c:pt>
                <c:pt idx="4444">
                  <c:v>0.17058641017685386</c:v>
                </c:pt>
                <c:pt idx="4445">
                  <c:v>0.17064719712906817</c:v>
                </c:pt>
                <c:pt idx="4446">
                  <c:v>0.16815344362265397</c:v>
                </c:pt>
                <c:pt idx="4447">
                  <c:v>0.16900600372927896</c:v>
                </c:pt>
                <c:pt idx="4448">
                  <c:v>0.16928251369483596</c:v>
                </c:pt>
                <c:pt idx="4449">
                  <c:v>0.16878704174893644</c:v>
                </c:pt>
                <c:pt idx="4450">
                  <c:v>0.16969178431013057</c:v>
                </c:pt>
                <c:pt idx="4451">
                  <c:v>0.17024933730947647</c:v>
                </c:pt>
                <c:pt idx="4452">
                  <c:v>0.17085036794766967</c:v>
                </c:pt>
                <c:pt idx="4453">
                  <c:v>0.16807929604531202</c:v>
                </c:pt>
                <c:pt idx="4454">
                  <c:v>0.16440970459851792</c:v>
                </c:pt>
                <c:pt idx="4455">
                  <c:v>0.16682861654317988</c:v>
                </c:pt>
                <c:pt idx="4456">
                  <c:v>0.16677374021280866</c:v>
                </c:pt>
                <c:pt idx="4457">
                  <c:v>0.16647937068550328</c:v>
                </c:pt>
                <c:pt idx="4458">
                  <c:v>0.16588188347964886</c:v>
                </c:pt>
                <c:pt idx="4459">
                  <c:v>0.16727214659267833</c:v>
                </c:pt>
                <c:pt idx="4460">
                  <c:v>0.16721988341968913</c:v>
                </c:pt>
                <c:pt idx="4461">
                  <c:v>0.16677698216900336</c:v>
                </c:pt>
                <c:pt idx="4462">
                  <c:v>0.16876157845461245</c:v>
                </c:pt>
                <c:pt idx="4463">
                  <c:v>0.17050709695501592</c:v>
                </c:pt>
                <c:pt idx="4464">
                  <c:v>0.17108865448103711</c:v>
                </c:pt>
                <c:pt idx="4465">
                  <c:v>0.17187908529595142</c:v>
                </c:pt>
                <c:pt idx="4466">
                  <c:v>0.1700886699507389</c:v>
                </c:pt>
                <c:pt idx="4467">
                  <c:v>0.17097568179580583</c:v>
                </c:pt>
                <c:pt idx="4468">
                  <c:v>0.17057647384335659</c:v>
                </c:pt>
                <c:pt idx="4469">
                  <c:v>0.17089142485155742</c:v>
                </c:pt>
                <c:pt idx="4470">
                  <c:v>0.17165091059929682</c:v>
                </c:pt>
                <c:pt idx="4471">
                  <c:v>0.17233506534404031</c:v>
                </c:pt>
                <c:pt idx="4472">
                  <c:v>0.17151213805206197</c:v>
                </c:pt>
                <c:pt idx="4473">
                  <c:v>0.17294553972281868</c:v>
                </c:pt>
                <c:pt idx="4474">
                  <c:v>0.17376473835719072</c:v>
                </c:pt>
                <c:pt idx="4475">
                  <c:v>0.17416380578715057</c:v>
                </c:pt>
                <c:pt idx="4476">
                  <c:v>0.17456925856141103</c:v>
                </c:pt>
                <c:pt idx="4477">
                  <c:v>0.1746072070663644</c:v>
                </c:pt>
                <c:pt idx="4478">
                  <c:v>0.1767328860898138</c:v>
                </c:pt>
                <c:pt idx="4479">
                  <c:v>0.174832617361353</c:v>
                </c:pt>
                <c:pt idx="4480">
                  <c:v>0.17683198635579586</c:v>
                </c:pt>
                <c:pt idx="4481">
                  <c:v>0.1762501213710069</c:v>
                </c:pt>
                <c:pt idx="4482">
                  <c:v>0.17809858188023459</c:v>
                </c:pt>
                <c:pt idx="4483">
                  <c:v>0.17673439145185821</c:v>
                </c:pt>
                <c:pt idx="4484">
                  <c:v>0.17577708402008882</c:v>
                </c:pt>
                <c:pt idx="4485">
                  <c:v>0.1759145404242238</c:v>
                </c:pt>
                <c:pt idx="4486">
                  <c:v>0.1760628111834546</c:v>
                </c:pt>
                <c:pt idx="4487">
                  <c:v>0.17530362042171102</c:v>
                </c:pt>
                <c:pt idx="4488">
                  <c:v>0.17584700925409316</c:v>
                </c:pt>
                <c:pt idx="4489">
                  <c:v>0.17603747036487347</c:v>
                </c:pt>
                <c:pt idx="4490">
                  <c:v>0.17707437353059235</c:v>
                </c:pt>
                <c:pt idx="4491">
                  <c:v>0.17758620788540883</c:v>
                </c:pt>
                <c:pt idx="4492">
                  <c:v>0.17747433736785662</c:v>
                </c:pt>
                <c:pt idx="4493">
                  <c:v>0.1779546681057744</c:v>
                </c:pt>
                <c:pt idx="4494">
                  <c:v>0.17881827458077434</c:v>
                </c:pt>
                <c:pt idx="4495">
                  <c:v>0.17919582123297015</c:v>
                </c:pt>
                <c:pt idx="4496">
                  <c:v>0.17894408522961916</c:v>
                </c:pt>
                <c:pt idx="4497">
                  <c:v>0.178979025293029</c:v>
                </c:pt>
                <c:pt idx="4498">
                  <c:v>0.179195871524301</c:v>
                </c:pt>
                <c:pt idx="4499">
                  <c:v>0.17818797167976347</c:v>
                </c:pt>
                <c:pt idx="4500">
                  <c:v>0.17671814671814673</c:v>
                </c:pt>
                <c:pt idx="4501">
                  <c:v>0.17602035822648526</c:v>
                </c:pt>
                <c:pt idx="4502">
                  <c:v>0.17740112994350282</c:v>
                </c:pt>
                <c:pt idx="4503">
                  <c:v>0.17635493416479653</c:v>
                </c:pt>
                <c:pt idx="4504">
                  <c:v>0.17780441514334233</c:v>
                </c:pt>
                <c:pt idx="4505">
                  <c:v>0.17823110185778349</c:v>
                </c:pt>
                <c:pt idx="4506">
                  <c:v>0.17965910008886016</c:v>
                </c:pt>
                <c:pt idx="4507">
                  <c:v>0.17819979188345472</c:v>
                </c:pt>
                <c:pt idx="4508">
                  <c:v>0.17458716503510335</c:v>
                </c:pt>
                <c:pt idx="4509">
                  <c:v>0.17478878534259315</c:v>
                </c:pt>
                <c:pt idx="4510">
                  <c:v>0.17670658801565076</c:v>
                </c:pt>
                <c:pt idx="4511">
                  <c:v>0.17613032699799314</c:v>
                </c:pt>
                <c:pt idx="4512">
                  <c:v>0.17697917892012704</c:v>
                </c:pt>
                <c:pt idx="4513">
                  <c:v>0.17656081915614166</c:v>
                </c:pt>
                <c:pt idx="4514">
                  <c:v>0.17805536124712701</c:v>
                </c:pt>
                <c:pt idx="4515">
                  <c:v>0.17549452507771815</c:v>
                </c:pt>
                <c:pt idx="4516">
                  <c:v>0.17510612372626103</c:v>
                </c:pt>
                <c:pt idx="4517">
                  <c:v>0.17436165476121335</c:v>
                </c:pt>
                <c:pt idx="4518">
                  <c:v>0.17623856209150329</c:v>
                </c:pt>
                <c:pt idx="4519">
                  <c:v>0.17540942400278425</c:v>
                </c:pt>
                <c:pt idx="4520">
                  <c:v>0.17634619451333219</c:v>
                </c:pt>
                <c:pt idx="4521">
                  <c:v>0.17633054296904999</c:v>
                </c:pt>
                <c:pt idx="4522">
                  <c:v>0.1761916645869728</c:v>
                </c:pt>
                <c:pt idx="4523">
                  <c:v>0.1755589527995414</c:v>
                </c:pt>
                <c:pt idx="4524">
                  <c:v>0.17371361697308318</c:v>
                </c:pt>
                <c:pt idx="4525">
                  <c:v>0.17282339367114943</c:v>
                </c:pt>
                <c:pt idx="4526">
                  <c:v>0.17404854093870997</c:v>
                </c:pt>
                <c:pt idx="4527">
                  <c:v>0.1740934988491869</c:v>
                </c:pt>
                <c:pt idx="4528">
                  <c:v>0.17366757000903343</c:v>
                </c:pt>
                <c:pt idx="4529">
                  <c:v>0.17247041503878599</c:v>
                </c:pt>
                <c:pt idx="4530">
                  <c:v>0.17219940679899609</c:v>
                </c:pt>
                <c:pt idx="4531">
                  <c:v>0.17255970459353279</c:v>
                </c:pt>
                <c:pt idx="4532">
                  <c:v>0.17177856212604523</c:v>
                </c:pt>
                <c:pt idx="4533">
                  <c:v>0.1705189127542292</c:v>
                </c:pt>
                <c:pt idx="4534">
                  <c:v>0.17305445743479841</c:v>
                </c:pt>
                <c:pt idx="4535">
                  <c:v>0.17355936060071678</c:v>
                </c:pt>
                <c:pt idx="4536">
                  <c:v>0.17239484653277756</c:v>
                </c:pt>
                <c:pt idx="4537">
                  <c:v>0.17029088362762354</c:v>
                </c:pt>
                <c:pt idx="4538">
                  <c:v>0.16945031514766118</c:v>
                </c:pt>
                <c:pt idx="4539">
                  <c:v>0.16964051920846895</c:v>
                </c:pt>
                <c:pt idx="4540">
                  <c:v>0.16814291867193501</c:v>
                </c:pt>
                <c:pt idx="4541">
                  <c:v>0.16745696897285592</c:v>
                </c:pt>
                <c:pt idx="4542">
                  <c:v>0.16699878945898128</c:v>
                </c:pt>
                <c:pt idx="4543">
                  <c:v>0.1659524161371361</c:v>
                </c:pt>
                <c:pt idx="4544">
                  <c:v>0.1655636464190248</c:v>
                </c:pt>
                <c:pt idx="4545">
                  <c:v>0.1639338221747301</c:v>
                </c:pt>
                <c:pt idx="4546">
                  <c:v>0.16384573204167427</c:v>
                </c:pt>
                <c:pt idx="4547">
                  <c:v>0.16324816072341145</c:v>
                </c:pt>
                <c:pt idx="4548">
                  <c:v>0.16385740402193782</c:v>
                </c:pt>
                <c:pt idx="4549">
                  <c:v>0.16462505739104882</c:v>
                </c:pt>
                <c:pt idx="4550">
                  <c:v>0.16543828252233436</c:v>
                </c:pt>
                <c:pt idx="4551">
                  <c:v>0.16271128608923885</c:v>
                </c:pt>
                <c:pt idx="4552">
                  <c:v>0.16239848948690216</c:v>
                </c:pt>
                <c:pt idx="4553">
                  <c:v>0.16168527523742607</c:v>
                </c:pt>
                <c:pt idx="4554">
                  <c:v>0.16226893535702472</c:v>
                </c:pt>
                <c:pt idx="4555">
                  <c:v>0.15944181611471742</c:v>
                </c:pt>
                <c:pt idx="4556">
                  <c:v>0.15866741953698477</c:v>
                </c:pt>
                <c:pt idx="4557">
                  <c:v>0.15914118884415915</c:v>
                </c:pt>
                <c:pt idx="4558">
                  <c:v>0.15848117697966249</c:v>
                </c:pt>
                <c:pt idx="4559">
                  <c:v>0.15876674830716037</c:v>
                </c:pt>
                <c:pt idx="4560">
                  <c:v>0.15699325321147134</c:v>
                </c:pt>
                <c:pt idx="4561">
                  <c:v>0.15753937148150787</c:v>
                </c:pt>
                <c:pt idx="4562">
                  <c:v>0.16108395629672226</c:v>
                </c:pt>
                <c:pt idx="4563">
                  <c:v>0.1616099998910695</c:v>
                </c:pt>
                <c:pt idx="4564">
                  <c:v>0.16075721688956957</c:v>
                </c:pt>
                <c:pt idx="4565">
                  <c:v>0.16290762312785467</c:v>
                </c:pt>
                <c:pt idx="4566">
                  <c:v>0.16488309333141807</c:v>
                </c:pt>
                <c:pt idx="4567">
                  <c:v>0.16451344407049542</c:v>
                </c:pt>
                <c:pt idx="4568">
                  <c:v>0.16413775038930575</c:v>
                </c:pt>
                <c:pt idx="4569">
                  <c:v>0.16300369602451997</c:v>
                </c:pt>
                <c:pt idx="4570">
                  <c:v>0.16390985589945467</c:v>
                </c:pt>
                <c:pt idx="4571">
                  <c:v>0.16556731888476248</c:v>
                </c:pt>
                <c:pt idx="4572">
                  <c:v>0.16689883174532422</c:v>
                </c:pt>
                <c:pt idx="4573">
                  <c:v>0.16775033061494377</c:v>
                </c:pt>
                <c:pt idx="4574">
                  <c:v>0.16794551729201851</c:v>
                </c:pt>
                <c:pt idx="4575">
                  <c:v>0.16824723247232473</c:v>
                </c:pt>
                <c:pt idx="4576">
                  <c:v>0.16728091356366082</c:v>
                </c:pt>
                <c:pt idx="4577">
                  <c:v>0.16900241247859155</c:v>
                </c:pt>
                <c:pt idx="4578">
                  <c:v>0.16896228185400639</c:v>
                </c:pt>
                <c:pt idx="4579">
                  <c:v>0.17014575360470061</c:v>
                </c:pt>
                <c:pt idx="4580">
                  <c:v>0.16945322225414156</c:v>
                </c:pt>
                <c:pt idx="4581">
                  <c:v>0.16827979794084758</c:v>
                </c:pt>
                <c:pt idx="4582">
                  <c:v>0.16702157731084519</c:v>
                </c:pt>
                <c:pt idx="4583">
                  <c:v>0.16615693237078888</c:v>
                </c:pt>
                <c:pt idx="4584">
                  <c:v>0.16533838393309205</c:v>
                </c:pt>
                <c:pt idx="4585">
                  <c:v>0.16428676850416943</c:v>
                </c:pt>
                <c:pt idx="4586">
                  <c:v>0.16377011494252874</c:v>
                </c:pt>
                <c:pt idx="4587">
                  <c:v>0.16355976639485054</c:v>
                </c:pt>
                <c:pt idx="4588">
                  <c:v>0.1633923255939817</c:v>
                </c:pt>
                <c:pt idx="4589">
                  <c:v>0.16261324851235681</c:v>
                </c:pt>
                <c:pt idx="4590">
                  <c:v>0.16228745301592984</c:v>
                </c:pt>
                <c:pt idx="4591">
                  <c:v>0.1635866962315479</c:v>
                </c:pt>
                <c:pt idx="4592">
                  <c:v>0.16453921110352018</c:v>
                </c:pt>
                <c:pt idx="4593">
                  <c:v>0.16496184156689733</c:v>
                </c:pt>
                <c:pt idx="4594">
                  <c:v>0.16608712708857148</c:v>
                </c:pt>
                <c:pt idx="4595">
                  <c:v>0.16587719923071448</c:v>
                </c:pt>
                <c:pt idx="4596">
                  <c:v>0.16612932115350171</c:v>
                </c:pt>
                <c:pt idx="4597">
                  <c:v>0.16702784991492792</c:v>
                </c:pt>
                <c:pt idx="4598">
                  <c:v>0.1672579890615262</c:v>
                </c:pt>
                <c:pt idx="4599">
                  <c:v>0.16689612012751776</c:v>
                </c:pt>
                <c:pt idx="4600">
                  <c:v>0.16654868862873218</c:v>
                </c:pt>
                <c:pt idx="4601">
                  <c:v>0.1656447298993832</c:v>
                </c:pt>
                <c:pt idx="4602">
                  <c:v>0.16635206158857058</c:v>
                </c:pt>
                <c:pt idx="4603">
                  <c:v>0.16610237733570032</c:v>
                </c:pt>
                <c:pt idx="4604">
                  <c:v>0.16545490989267297</c:v>
                </c:pt>
                <c:pt idx="4605">
                  <c:v>0.16417156668229863</c:v>
                </c:pt>
                <c:pt idx="4606">
                  <c:v>0.16430270618326206</c:v>
                </c:pt>
                <c:pt idx="4607">
                  <c:v>0.16492589099838081</c:v>
                </c:pt>
                <c:pt idx="4608">
                  <c:v>0.16621064600952312</c:v>
                </c:pt>
                <c:pt idx="4609">
                  <c:v>0.16646242918287246</c:v>
                </c:pt>
                <c:pt idx="4610">
                  <c:v>0.16624508371927324</c:v>
                </c:pt>
                <c:pt idx="4611">
                  <c:v>0.16592525132228797</c:v>
                </c:pt>
                <c:pt idx="4612">
                  <c:v>0.16554335239771226</c:v>
                </c:pt>
                <c:pt idx="4613">
                  <c:v>0.16583285059771447</c:v>
                </c:pt>
                <c:pt idx="4614">
                  <c:v>0.16761769648170841</c:v>
                </c:pt>
                <c:pt idx="4615">
                  <c:v>0.16686548312399133</c:v>
                </c:pt>
                <c:pt idx="4616">
                  <c:v>0.16964878560195704</c:v>
                </c:pt>
                <c:pt idx="4617">
                  <c:v>0.16959770416644793</c:v>
                </c:pt>
                <c:pt idx="4618">
                  <c:v>0.16797964305633017</c:v>
                </c:pt>
                <c:pt idx="4619">
                  <c:v>0.16907600858218141</c:v>
                </c:pt>
                <c:pt idx="4620">
                  <c:v>0.16835425236437787</c:v>
                </c:pt>
                <c:pt idx="4621">
                  <c:v>0.16679581557535836</c:v>
                </c:pt>
                <c:pt idx="4622">
                  <c:v>0.16626775450304862</c:v>
                </c:pt>
                <c:pt idx="4623">
                  <c:v>0.16609487134605289</c:v>
                </c:pt>
                <c:pt idx="4624">
                  <c:v>0.16556233347356611</c:v>
                </c:pt>
                <c:pt idx="4625">
                  <c:v>0.16582634030600671</c:v>
                </c:pt>
                <c:pt idx="4626">
                  <c:v>0.16543661495882492</c:v>
                </c:pt>
              </c:numCache>
            </c:numRef>
          </c:val>
          <c:smooth val="0"/>
          <c:extLst>
            <c:ext xmlns:c16="http://schemas.microsoft.com/office/drawing/2014/chart" uri="{C3380CC4-5D6E-409C-BE32-E72D297353CC}">
              <c16:uniqueId val="{00000000-2AC7-4B94-BBAA-4001D22CB0EB}"/>
            </c:ext>
          </c:extLst>
        </c:ser>
        <c:dLbls>
          <c:showLegendKey val="0"/>
          <c:showVal val="0"/>
          <c:showCatName val="0"/>
          <c:showSerName val="0"/>
          <c:showPercent val="0"/>
          <c:showBubbleSize val="0"/>
        </c:dLbls>
        <c:marker val="1"/>
        <c:smooth val="0"/>
        <c:axId val="335052912"/>
        <c:axId val="335062512"/>
        <c:extLst>
          <c:ext xmlns:c15="http://schemas.microsoft.com/office/drawing/2012/chart" uri="{02D57815-91ED-43cb-92C2-25804820EDAC}">
            <c15:filteredLineSeries>
              <c15:ser>
                <c:idx val="1"/>
                <c:order val="1"/>
                <c:tx>
                  <c:strRef>
                    <c:extLst>
                      <c:ext uri="{02D57815-91ED-43cb-92C2-25804820EDAC}">
                        <c15:formulaRef>
                          <c15:sqref>Percentages!$FO$1</c15:sqref>
                        </c15:formulaRef>
                      </c:ext>
                    </c:extLst>
                    <c:strCache>
                      <c:ptCount val="1"/>
                      <c:pt idx="0">
                        <c:v>Financial Close</c:v>
                      </c:pt>
                    </c:strCache>
                  </c:strRef>
                </c:tx>
                <c:spPr>
                  <a:ln w="28575" cap="rnd">
                    <a:solidFill>
                      <a:schemeClr val="accent2"/>
                    </a:solidFill>
                    <a:round/>
                  </a:ln>
                  <a:effectLst/>
                </c:spPr>
                <c:marker>
                  <c:symbol val="none"/>
                </c:marker>
                <c:cat>
                  <c:numRef>
                    <c:extLst>
                      <c:ext uri="{02D57815-91ED-43cb-92C2-25804820EDAC}">
                        <c15:formulaRef>
                          <c15:sqref>Percentages!$FM$2:$FM$4639</c15:sqref>
                        </c15:formulaRef>
                      </c:ext>
                    </c:extLst>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extLst>
                      <c:ext uri="{02D57815-91ED-43cb-92C2-25804820EDAC}">
                        <c15:formulaRef>
                          <c15:sqref>Percentages!$FO$2:$FO$4319</c15:sqref>
                        </c15:formulaRef>
                      </c:ext>
                    </c:extLst>
                    <c:numCache>
                      <c:formatCode>General</c:formatCode>
                      <c:ptCount val="4318"/>
                      <c:pt idx="0">
                        <c:v>26.51</c:v>
                      </c:pt>
                      <c:pt idx="1">
                        <c:v>26.82</c:v>
                      </c:pt>
                      <c:pt idx="2">
                        <c:v>26.97</c:v>
                      </c:pt>
                      <c:pt idx="3">
                        <c:v>26.53</c:v>
                      </c:pt>
                      <c:pt idx="4">
                        <c:v>26.47</c:v>
                      </c:pt>
                      <c:pt idx="5">
                        <c:v>26.56</c:v>
                      </c:pt>
                      <c:pt idx="6">
                        <c:v>26.61</c:v>
                      </c:pt>
                      <c:pt idx="7">
                        <c:v>26.52</c:v>
                      </c:pt>
                      <c:pt idx="8">
                        <c:v>26.23</c:v>
                      </c:pt>
                      <c:pt idx="9">
                        <c:v>25.71</c:v>
                      </c:pt>
                      <c:pt idx="10">
                        <c:v>25.56</c:v>
                      </c:pt>
                      <c:pt idx="11">
                        <c:v>26.13</c:v>
                      </c:pt>
                      <c:pt idx="12">
                        <c:v>25.81</c:v>
                      </c:pt>
                      <c:pt idx="13">
                        <c:v>25.63</c:v>
                      </c:pt>
                      <c:pt idx="14">
                        <c:v>25.71</c:v>
                      </c:pt>
                      <c:pt idx="15">
                        <c:v>25.92</c:v>
                      </c:pt>
                      <c:pt idx="16">
                        <c:v>25.82</c:v>
                      </c:pt>
                      <c:pt idx="17">
                        <c:v>25.65</c:v>
                      </c:pt>
                      <c:pt idx="18">
                        <c:v>25.88</c:v>
                      </c:pt>
                      <c:pt idx="19">
                        <c:v>25.63</c:v>
                      </c:pt>
                      <c:pt idx="20">
                        <c:v>25.76</c:v>
                      </c:pt>
                      <c:pt idx="21">
                        <c:v>26.31</c:v>
                      </c:pt>
                      <c:pt idx="22">
                        <c:v>26.23</c:v>
                      </c:pt>
                      <c:pt idx="23">
                        <c:v>26.54</c:v>
                      </c:pt>
                      <c:pt idx="24">
                        <c:v>26.29</c:v>
                      </c:pt>
                      <c:pt idx="25">
                        <c:v>26.37</c:v>
                      </c:pt>
                      <c:pt idx="26">
                        <c:v>26.24</c:v>
                      </c:pt>
                      <c:pt idx="27">
                        <c:v>26.42</c:v>
                      </c:pt>
                      <c:pt idx="28">
                        <c:v>26.43</c:v>
                      </c:pt>
                      <c:pt idx="29">
                        <c:v>26.17</c:v>
                      </c:pt>
                      <c:pt idx="30">
                        <c:v>25.76</c:v>
                      </c:pt>
                      <c:pt idx="31">
                        <c:v>25.65</c:v>
                      </c:pt>
                      <c:pt idx="32">
                        <c:v>25.7</c:v>
                      </c:pt>
                      <c:pt idx="33">
                        <c:v>25.76</c:v>
                      </c:pt>
                      <c:pt idx="34">
                        <c:v>26.44</c:v>
                      </c:pt>
                      <c:pt idx="35">
                        <c:v>26.33</c:v>
                      </c:pt>
                      <c:pt idx="36">
                        <c:v>26.19</c:v>
                      </c:pt>
                      <c:pt idx="37">
                        <c:v>26.53</c:v>
                      </c:pt>
                      <c:pt idx="38">
                        <c:v>26.59</c:v>
                      </c:pt>
                      <c:pt idx="39">
                        <c:v>26.56</c:v>
                      </c:pt>
                      <c:pt idx="40">
                        <c:v>26.4</c:v>
                      </c:pt>
                      <c:pt idx="41">
                        <c:v>26.87</c:v>
                      </c:pt>
                      <c:pt idx="42">
                        <c:v>26.83</c:v>
                      </c:pt>
                      <c:pt idx="43">
                        <c:v>26.75</c:v>
                      </c:pt>
                      <c:pt idx="44">
                        <c:v>26.8</c:v>
                      </c:pt>
                      <c:pt idx="45">
                        <c:v>26.92</c:v>
                      </c:pt>
                      <c:pt idx="46">
                        <c:v>26.97</c:v>
                      </c:pt>
                      <c:pt idx="47">
                        <c:v>26.92</c:v>
                      </c:pt>
                      <c:pt idx="48">
                        <c:v>26.72</c:v>
                      </c:pt>
                      <c:pt idx="49">
                        <c:v>26.4</c:v>
                      </c:pt>
                      <c:pt idx="50">
                        <c:v>26.53</c:v>
                      </c:pt>
                      <c:pt idx="51">
                        <c:v>26.45</c:v>
                      </c:pt>
                      <c:pt idx="52">
                        <c:v>26.49</c:v>
                      </c:pt>
                      <c:pt idx="53">
                        <c:v>26.93</c:v>
                      </c:pt>
                      <c:pt idx="54">
                        <c:v>27.08</c:v>
                      </c:pt>
                      <c:pt idx="55">
                        <c:v>27.17</c:v>
                      </c:pt>
                      <c:pt idx="56">
                        <c:v>27.21</c:v>
                      </c:pt>
                      <c:pt idx="57">
                        <c:v>27.1</c:v>
                      </c:pt>
                      <c:pt idx="58">
                        <c:v>27.09</c:v>
                      </c:pt>
                      <c:pt idx="59">
                        <c:v>27.01</c:v>
                      </c:pt>
                      <c:pt idx="60">
                        <c:v>27.1</c:v>
                      </c:pt>
                      <c:pt idx="61">
                        <c:v>26.96</c:v>
                      </c:pt>
                      <c:pt idx="62">
                        <c:v>27.15</c:v>
                      </c:pt>
                      <c:pt idx="63">
                        <c:v>27.04</c:v>
                      </c:pt>
                      <c:pt idx="64">
                        <c:v>27.12</c:v>
                      </c:pt>
                      <c:pt idx="65">
                        <c:v>27.15</c:v>
                      </c:pt>
                      <c:pt idx="66">
                        <c:v>27.19</c:v>
                      </c:pt>
                      <c:pt idx="67">
                        <c:v>27.29</c:v>
                      </c:pt>
                      <c:pt idx="68">
                        <c:v>27.2</c:v>
                      </c:pt>
                      <c:pt idx="69">
                        <c:v>26.99</c:v>
                      </c:pt>
                      <c:pt idx="70">
                        <c:v>27.14</c:v>
                      </c:pt>
                      <c:pt idx="71">
                        <c:v>27.16</c:v>
                      </c:pt>
                      <c:pt idx="72">
                        <c:v>27.51</c:v>
                      </c:pt>
                      <c:pt idx="73">
                        <c:v>27.71</c:v>
                      </c:pt>
                      <c:pt idx="74">
                        <c:v>27.78</c:v>
                      </c:pt>
                      <c:pt idx="75">
                        <c:v>27.7</c:v>
                      </c:pt>
                      <c:pt idx="76">
                        <c:v>27.67</c:v>
                      </c:pt>
                      <c:pt idx="77">
                        <c:v>27.72</c:v>
                      </c:pt>
                      <c:pt idx="78">
                        <c:v>27.9</c:v>
                      </c:pt>
                      <c:pt idx="79">
                        <c:v>27.71</c:v>
                      </c:pt>
                      <c:pt idx="80">
                        <c:v>27.76</c:v>
                      </c:pt>
                      <c:pt idx="81">
                        <c:v>28.04</c:v>
                      </c:pt>
                      <c:pt idx="82">
                        <c:v>28.2</c:v>
                      </c:pt>
                      <c:pt idx="83">
                        <c:v>28.07</c:v>
                      </c:pt>
                      <c:pt idx="84">
                        <c:v>28.16</c:v>
                      </c:pt>
                      <c:pt idx="85">
                        <c:v>28.08</c:v>
                      </c:pt>
                      <c:pt idx="86">
                        <c:v>28.02</c:v>
                      </c:pt>
                      <c:pt idx="87">
                        <c:v>28.29</c:v>
                      </c:pt>
                      <c:pt idx="88">
                        <c:v>28.63</c:v>
                      </c:pt>
                      <c:pt idx="89">
                        <c:v>28.62</c:v>
                      </c:pt>
                      <c:pt idx="90">
                        <c:v>28.52</c:v>
                      </c:pt>
                      <c:pt idx="91">
                        <c:v>28.6</c:v>
                      </c:pt>
                      <c:pt idx="92">
                        <c:v>28.6</c:v>
                      </c:pt>
                      <c:pt idx="93">
                        <c:v>28.53</c:v>
                      </c:pt>
                      <c:pt idx="94">
                        <c:v>28.68</c:v>
                      </c:pt>
                      <c:pt idx="95">
                        <c:v>28.79</c:v>
                      </c:pt>
                      <c:pt idx="96">
                        <c:v>28.63</c:v>
                      </c:pt>
                      <c:pt idx="97">
                        <c:v>28.63</c:v>
                      </c:pt>
                      <c:pt idx="98">
                        <c:v>28.72</c:v>
                      </c:pt>
                      <c:pt idx="99">
                        <c:v>28.53</c:v>
                      </c:pt>
                      <c:pt idx="100">
                        <c:v>28.5</c:v>
                      </c:pt>
                      <c:pt idx="101">
                        <c:v>28.68</c:v>
                      </c:pt>
                      <c:pt idx="102">
                        <c:v>28.68</c:v>
                      </c:pt>
                      <c:pt idx="103">
                        <c:v>28.8</c:v>
                      </c:pt>
                      <c:pt idx="104">
                        <c:v>29</c:v>
                      </c:pt>
                      <c:pt idx="105">
                        <c:v>28.78</c:v>
                      </c:pt>
                      <c:pt idx="106">
                        <c:v>28.79</c:v>
                      </c:pt>
                      <c:pt idx="107">
                        <c:v>28.74</c:v>
                      </c:pt>
                      <c:pt idx="108">
                        <c:v>28.56</c:v>
                      </c:pt>
                      <c:pt idx="109">
                        <c:v>28.48</c:v>
                      </c:pt>
                      <c:pt idx="110">
                        <c:v>28.48</c:v>
                      </c:pt>
                      <c:pt idx="111">
                        <c:v>28.81</c:v>
                      </c:pt>
                      <c:pt idx="112">
                        <c:v>28.88</c:v>
                      </c:pt>
                      <c:pt idx="113">
                        <c:v>29</c:v>
                      </c:pt>
                      <c:pt idx="114">
                        <c:v>28.81</c:v>
                      </c:pt>
                      <c:pt idx="115">
                        <c:v>29.04</c:v>
                      </c:pt>
                      <c:pt idx="116">
                        <c:v>29.01</c:v>
                      </c:pt>
                      <c:pt idx="117">
                        <c:v>29.18</c:v>
                      </c:pt>
                      <c:pt idx="118">
                        <c:v>29.14</c:v>
                      </c:pt>
                      <c:pt idx="119">
                        <c:v>29.42</c:v>
                      </c:pt>
                      <c:pt idx="120">
                        <c:v>29.2</c:v>
                      </c:pt>
                      <c:pt idx="121">
                        <c:v>29.39</c:v>
                      </c:pt>
                      <c:pt idx="122">
                        <c:v>29.34</c:v>
                      </c:pt>
                      <c:pt idx="123">
                        <c:v>29.37</c:v>
                      </c:pt>
                      <c:pt idx="124">
                        <c:v>29.23</c:v>
                      </c:pt>
                      <c:pt idx="125">
                        <c:v>28.77</c:v>
                      </c:pt>
                      <c:pt idx="126">
                        <c:v>28.82</c:v>
                      </c:pt>
                      <c:pt idx="127">
                        <c:v>29</c:v>
                      </c:pt>
                      <c:pt idx="128">
                        <c:v>28.94</c:v>
                      </c:pt>
                      <c:pt idx="129">
                        <c:v>28.77</c:v>
                      </c:pt>
                      <c:pt idx="130">
                        <c:v>29.18</c:v>
                      </c:pt>
                      <c:pt idx="131">
                        <c:v>29.32</c:v>
                      </c:pt>
                      <c:pt idx="132">
                        <c:v>29.36</c:v>
                      </c:pt>
                      <c:pt idx="133">
                        <c:v>29.28</c:v>
                      </c:pt>
                      <c:pt idx="134">
                        <c:v>29.37</c:v>
                      </c:pt>
                      <c:pt idx="135">
                        <c:v>29.54</c:v>
                      </c:pt>
                      <c:pt idx="136">
                        <c:v>29.56</c:v>
                      </c:pt>
                      <c:pt idx="137">
                        <c:v>29.59</c:v>
                      </c:pt>
                      <c:pt idx="138">
                        <c:v>29.84</c:v>
                      </c:pt>
                      <c:pt idx="139">
                        <c:v>29.69</c:v>
                      </c:pt>
                      <c:pt idx="140">
                        <c:v>29.84</c:v>
                      </c:pt>
                      <c:pt idx="141">
                        <c:v>29.81</c:v>
                      </c:pt>
                      <c:pt idx="142">
                        <c:v>29.91</c:v>
                      </c:pt>
                      <c:pt idx="143">
                        <c:v>29.78</c:v>
                      </c:pt>
                      <c:pt idx="144">
                        <c:v>29.63</c:v>
                      </c:pt>
                      <c:pt idx="145">
                        <c:v>29.9</c:v>
                      </c:pt>
                      <c:pt idx="146">
                        <c:v>30.11</c:v>
                      </c:pt>
                      <c:pt idx="147">
                        <c:v>29.97</c:v>
                      </c:pt>
                      <c:pt idx="148">
                        <c:v>29.8</c:v>
                      </c:pt>
                      <c:pt idx="149">
                        <c:v>29.8</c:v>
                      </c:pt>
                      <c:pt idx="150">
                        <c:v>29.95</c:v>
                      </c:pt>
                      <c:pt idx="151">
                        <c:v>29.85</c:v>
                      </c:pt>
                      <c:pt idx="152">
                        <c:v>29.6</c:v>
                      </c:pt>
                      <c:pt idx="153">
                        <c:v>29.75</c:v>
                      </c:pt>
                      <c:pt idx="154">
                        <c:v>29.7</c:v>
                      </c:pt>
                      <c:pt idx="155">
                        <c:v>29.79</c:v>
                      </c:pt>
                      <c:pt idx="156">
                        <c:v>29.98</c:v>
                      </c:pt>
                      <c:pt idx="157">
                        <c:v>30.01</c:v>
                      </c:pt>
                      <c:pt idx="158">
                        <c:v>30.1</c:v>
                      </c:pt>
                      <c:pt idx="159">
                        <c:v>30.01</c:v>
                      </c:pt>
                      <c:pt idx="160">
                        <c:v>29.89</c:v>
                      </c:pt>
                      <c:pt idx="161">
                        <c:v>29.98</c:v>
                      </c:pt>
                      <c:pt idx="162">
                        <c:v>29.96</c:v>
                      </c:pt>
                      <c:pt idx="163">
                        <c:v>29.94</c:v>
                      </c:pt>
                      <c:pt idx="164">
                        <c:v>30.25</c:v>
                      </c:pt>
                      <c:pt idx="165">
                        <c:v>29.81</c:v>
                      </c:pt>
                      <c:pt idx="166">
                        <c:v>29.87</c:v>
                      </c:pt>
                      <c:pt idx="167">
                        <c:v>29.72</c:v>
                      </c:pt>
                      <c:pt idx="168">
                        <c:v>29.84</c:v>
                      </c:pt>
                      <c:pt idx="169">
                        <c:v>30.08</c:v>
                      </c:pt>
                      <c:pt idx="170">
                        <c:v>30.27</c:v>
                      </c:pt>
                      <c:pt idx="171">
                        <c:v>30.33</c:v>
                      </c:pt>
                      <c:pt idx="172">
                        <c:v>30.32</c:v>
                      </c:pt>
                      <c:pt idx="173">
                        <c:v>30.46</c:v>
                      </c:pt>
                      <c:pt idx="174">
                        <c:v>30.57</c:v>
                      </c:pt>
                      <c:pt idx="175">
                        <c:v>30.48</c:v>
                      </c:pt>
                      <c:pt idx="176">
                        <c:v>30.15</c:v>
                      </c:pt>
                      <c:pt idx="177">
                        <c:v>30.08</c:v>
                      </c:pt>
                      <c:pt idx="178">
                        <c:v>30.35</c:v>
                      </c:pt>
                      <c:pt idx="179">
                        <c:v>30.59</c:v>
                      </c:pt>
                      <c:pt idx="180">
                        <c:v>30.64</c:v>
                      </c:pt>
                      <c:pt idx="181">
                        <c:v>30.63</c:v>
                      </c:pt>
                      <c:pt idx="182">
                        <c:v>30.79</c:v>
                      </c:pt>
                      <c:pt idx="183">
                        <c:v>30.66</c:v>
                      </c:pt>
                      <c:pt idx="184">
                        <c:v>30.54</c:v>
                      </c:pt>
                      <c:pt idx="185">
                        <c:v>30.26</c:v>
                      </c:pt>
                      <c:pt idx="186">
                        <c:v>30.04</c:v>
                      </c:pt>
                      <c:pt idx="187">
                        <c:v>28.63</c:v>
                      </c:pt>
                      <c:pt idx="188">
                        <c:v>29.16</c:v>
                      </c:pt>
                      <c:pt idx="189">
                        <c:v>29.13</c:v>
                      </c:pt>
                      <c:pt idx="190">
                        <c:v>28.8</c:v>
                      </c:pt>
                      <c:pt idx="191">
                        <c:v>28.34</c:v>
                      </c:pt>
                      <c:pt idx="192">
                        <c:v>28.94</c:v>
                      </c:pt>
                      <c:pt idx="193">
                        <c:v>28.76</c:v>
                      </c:pt>
                      <c:pt idx="194">
                        <c:v>29.02</c:v>
                      </c:pt>
                      <c:pt idx="195">
                        <c:v>29.1</c:v>
                      </c:pt>
                      <c:pt idx="196">
                        <c:v>29.1</c:v>
                      </c:pt>
                      <c:pt idx="197">
                        <c:v>28.23</c:v>
                      </c:pt>
                      <c:pt idx="198">
                        <c:v>28.29</c:v>
                      </c:pt>
                      <c:pt idx="199">
                        <c:v>28.63</c:v>
                      </c:pt>
                      <c:pt idx="200">
                        <c:v>28.41</c:v>
                      </c:pt>
                      <c:pt idx="201">
                        <c:v>28.59</c:v>
                      </c:pt>
                      <c:pt idx="202">
                        <c:v>28.85</c:v>
                      </c:pt>
                      <c:pt idx="203">
                        <c:v>29.51</c:v>
                      </c:pt>
                      <c:pt idx="204">
                        <c:v>29.33</c:v>
                      </c:pt>
                      <c:pt idx="205">
                        <c:v>29.36</c:v>
                      </c:pt>
                      <c:pt idx="206">
                        <c:v>29.22</c:v>
                      </c:pt>
                      <c:pt idx="207">
                        <c:v>29.04</c:v>
                      </c:pt>
                      <c:pt idx="208">
                        <c:v>28.68</c:v>
                      </c:pt>
                      <c:pt idx="209">
                        <c:v>28.82</c:v>
                      </c:pt>
                      <c:pt idx="210">
                        <c:v>28.9</c:v>
                      </c:pt>
                      <c:pt idx="211">
                        <c:v>28.63</c:v>
                      </c:pt>
                      <c:pt idx="212">
                        <c:v>28.99</c:v>
                      </c:pt>
                      <c:pt idx="213">
                        <c:v>28.99</c:v>
                      </c:pt>
                      <c:pt idx="214">
                        <c:v>29.01</c:v>
                      </c:pt>
                      <c:pt idx="215">
                        <c:v>29</c:v>
                      </c:pt>
                      <c:pt idx="216">
                        <c:v>29.13</c:v>
                      </c:pt>
                      <c:pt idx="217">
                        <c:v>28.89</c:v>
                      </c:pt>
                      <c:pt idx="218">
                        <c:v>28.84</c:v>
                      </c:pt>
                      <c:pt idx="219">
                        <c:v>28.96</c:v>
                      </c:pt>
                      <c:pt idx="220">
                        <c:v>29.67</c:v>
                      </c:pt>
                      <c:pt idx="221">
                        <c:v>29.66</c:v>
                      </c:pt>
                      <c:pt idx="222">
                        <c:v>30</c:v>
                      </c:pt>
                      <c:pt idx="223">
                        <c:v>29.96</c:v>
                      </c:pt>
                      <c:pt idx="224">
                        <c:v>30.11</c:v>
                      </c:pt>
                      <c:pt idx="225">
                        <c:v>30.03</c:v>
                      </c:pt>
                      <c:pt idx="226">
                        <c:v>29.94</c:v>
                      </c:pt>
                      <c:pt idx="227">
                        <c:v>30.35</c:v>
                      </c:pt>
                      <c:pt idx="228">
                        <c:v>30.3</c:v>
                      </c:pt>
                      <c:pt idx="229">
                        <c:v>30.26</c:v>
                      </c:pt>
                      <c:pt idx="230">
                        <c:v>30.02</c:v>
                      </c:pt>
                      <c:pt idx="231">
                        <c:v>30.08</c:v>
                      </c:pt>
                      <c:pt idx="232">
                        <c:v>30.21</c:v>
                      </c:pt>
                      <c:pt idx="233">
                        <c:v>30.49</c:v>
                      </c:pt>
                      <c:pt idx="234">
                        <c:v>30.6</c:v>
                      </c:pt>
                      <c:pt idx="235">
                        <c:v>30.64</c:v>
                      </c:pt>
                      <c:pt idx="236">
                        <c:v>30.57</c:v>
                      </c:pt>
                      <c:pt idx="237">
                        <c:v>30.74</c:v>
                      </c:pt>
                      <c:pt idx="238">
                        <c:v>30.3</c:v>
                      </c:pt>
                      <c:pt idx="239">
                        <c:v>30.62</c:v>
                      </c:pt>
                      <c:pt idx="240">
                        <c:v>30.48</c:v>
                      </c:pt>
                      <c:pt idx="241">
                        <c:v>30.4</c:v>
                      </c:pt>
                      <c:pt idx="242">
                        <c:v>30.75</c:v>
                      </c:pt>
                      <c:pt idx="243">
                        <c:v>30.6</c:v>
                      </c:pt>
                      <c:pt idx="244">
                        <c:v>30.68</c:v>
                      </c:pt>
                      <c:pt idx="245">
                        <c:v>30.71</c:v>
                      </c:pt>
                      <c:pt idx="246">
                        <c:v>30.74</c:v>
                      </c:pt>
                      <c:pt idx="247">
                        <c:v>30.71</c:v>
                      </c:pt>
                      <c:pt idx="248">
                        <c:v>30.44</c:v>
                      </c:pt>
                      <c:pt idx="249">
                        <c:v>30.49</c:v>
                      </c:pt>
                      <c:pt idx="250">
                        <c:v>30.62</c:v>
                      </c:pt>
                      <c:pt idx="251">
                        <c:v>30.83</c:v>
                      </c:pt>
                      <c:pt idx="252">
                        <c:v>30.74</c:v>
                      </c:pt>
                      <c:pt idx="253">
                        <c:v>30.84</c:v>
                      </c:pt>
                      <c:pt idx="254">
                        <c:v>30.8</c:v>
                      </c:pt>
                      <c:pt idx="255">
                        <c:v>30.61</c:v>
                      </c:pt>
                      <c:pt idx="256">
                        <c:v>30.35</c:v>
                      </c:pt>
                      <c:pt idx="257">
                        <c:v>29.84</c:v>
                      </c:pt>
                      <c:pt idx="258">
                        <c:v>30.19</c:v>
                      </c:pt>
                      <c:pt idx="259">
                        <c:v>30.33</c:v>
                      </c:pt>
                      <c:pt idx="260">
                        <c:v>29.92</c:v>
                      </c:pt>
                      <c:pt idx="261">
                        <c:v>30.48</c:v>
                      </c:pt>
                      <c:pt idx="262">
                        <c:v>30.44</c:v>
                      </c:pt>
                      <c:pt idx="263">
                        <c:v>30.38</c:v>
                      </c:pt>
                      <c:pt idx="264">
                        <c:v>30.37</c:v>
                      </c:pt>
                      <c:pt idx="265">
                        <c:v>30.5</c:v>
                      </c:pt>
                      <c:pt idx="266">
                        <c:v>29.97</c:v>
                      </c:pt>
                      <c:pt idx="267">
                        <c:v>30.01</c:v>
                      </c:pt>
                      <c:pt idx="268">
                        <c:v>29.63</c:v>
                      </c:pt>
                      <c:pt idx="269">
                        <c:v>29.4</c:v>
                      </c:pt>
                      <c:pt idx="270">
                        <c:v>29.12</c:v>
                      </c:pt>
                      <c:pt idx="271">
                        <c:v>29.56</c:v>
                      </c:pt>
                      <c:pt idx="272">
                        <c:v>29.51</c:v>
                      </c:pt>
                      <c:pt idx="273">
                        <c:v>29.35</c:v>
                      </c:pt>
                      <c:pt idx="274">
                        <c:v>29.6</c:v>
                      </c:pt>
                      <c:pt idx="275">
                        <c:v>29.86</c:v>
                      </c:pt>
                      <c:pt idx="276">
                        <c:v>29.61</c:v>
                      </c:pt>
                      <c:pt idx="277">
                        <c:v>29.75</c:v>
                      </c:pt>
                      <c:pt idx="278">
                        <c:v>29.63</c:v>
                      </c:pt>
                      <c:pt idx="279">
                        <c:v>29.01</c:v>
                      </c:pt>
                      <c:pt idx="280">
                        <c:v>29.11</c:v>
                      </c:pt>
                      <c:pt idx="281">
                        <c:v>29.64</c:v>
                      </c:pt>
                      <c:pt idx="282">
                        <c:v>29.75</c:v>
                      </c:pt>
                      <c:pt idx="283">
                        <c:v>29.65</c:v>
                      </c:pt>
                      <c:pt idx="284">
                        <c:v>29.75</c:v>
                      </c:pt>
                      <c:pt idx="285">
                        <c:v>29.36</c:v>
                      </c:pt>
                      <c:pt idx="286">
                        <c:v>29.27</c:v>
                      </c:pt>
                      <c:pt idx="287">
                        <c:v>28.76</c:v>
                      </c:pt>
                      <c:pt idx="288">
                        <c:v>28.74</c:v>
                      </c:pt>
                      <c:pt idx="289">
                        <c:v>28.02</c:v>
                      </c:pt>
                      <c:pt idx="290">
                        <c:v>28.15</c:v>
                      </c:pt>
                      <c:pt idx="291">
                        <c:v>27.48</c:v>
                      </c:pt>
                      <c:pt idx="292">
                        <c:v>27.05</c:v>
                      </c:pt>
                      <c:pt idx="293">
                        <c:v>27.56</c:v>
                      </c:pt>
                      <c:pt idx="294">
                        <c:v>26.69</c:v>
                      </c:pt>
                      <c:pt idx="295">
                        <c:v>26.99</c:v>
                      </c:pt>
                      <c:pt idx="296">
                        <c:v>27.17</c:v>
                      </c:pt>
                      <c:pt idx="297">
                        <c:v>26.01</c:v>
                      </c:pt>
                      <c:pt idx="298">
                        <c:v>27.34</c:v>
                      </c:pt>
                      <c:pt idx="299">
                        <c:v>27.53</c:v>
                      </c:pt>
                      <c:pt idx="300">
                        <c:v>28.19</c:v>
                      </c:pt>
                      <c:pt idx="301">
                        <c:v>27.17</c:v>
                      </c:pt>
                      <c:pt idx="302">
                        <c:v>27.05</c:v>
                      </c:pt>
                      <c:pt idx="303">
                        <c:v>26.81</c:v>
                      </c:pt>
                      <c:pt idx="304">
                        <c:v>26.34</c:v>
                      </c:pt>
                      <c:pt idx="305">
                        <c:v>26.1</c:v>
                      </c:pt>
                      <c:pt idx="306">
                        <c:v>26.89</c:v>
                      </c:pt>
                      <c:pt idx="307">
                        <c:v>27.99</c:v>
                      </c:pt>
                      <c:pt idx="308">
                        <c:v>27.61</c:v>
                      </c:pt>
                      <c:pt idx="309">
                        <c:v>27.81</c:v>
                      </c:pt>
                      <c:pt idx="310">
                        <c:v>27.88</c:v>
                      </c:pt>
                      <c:pt idx="311">
                        <c:v>27.92</c:v>
                      </c:pt>
                      <c:pt idx="312">
                        <c:v>28.02</c:v>
                      </c:pt>
                      <c:pt idx="313">
                        <c:v>27.69</c:v>
                      </c:pt>
                      <c:pt idx="314">
                        <c:v>26.87</c:v>
                      </c:pt>
                      <c:pt idx="315">
                        <c:v>27.19</c:v>
                      </c:pt>
                      <c:pt idx="316">
                        <c:v>27.02</c:v>
                      </c:pt>
                      <c:pt idx="317">
                        <c:v>27.38</c:v>
                      </c:pt>
                      <c:pt idx="318">
                        <c:v>27.59</c:v>
                      </c:pt>
                      <c:pt idx="319">
                        <c:v>27.26</c:v>
                      </c:pt>
                      <c:pt idx="320">
                        <c:v>27.05</c:v>
                      </c:pt>
                      <c:pt idx="321">
                        <c:v>26.78</c:v>
                      </c:pt>
                      <c:pt idx="322">
                        <c:v>26.69</c:v>
                      </c:pt>
                      <c:pt idx="323">
                        <c:v>26.96</c:v>
                      </c:pt>
                      <c:pt idx="324">
                        <c:v>27.02</c:v>
                      </c:pt>
                      <c:pt idx="325">
                        <c:v>27.47</c:v>
                      </c:pt>
                      <c:pt idx="326">
                        <c:v>27.56</c:v>
                      </c:pt>
                      <c:pt idx="327">
                        <c:v>27.3</c:v>
                      </c:pt>
                      <c:pt idx="328">
                        <c:v>28.33</c:v>
                      </c:pt>
                      <c:pt idx="329">
                        <c:v>28.51</c:v>
                      </c:pt>
                      <c:pt idx="330">
                        <c:v>28.16</c:v>
                      </c:pt>
                      <c:pt idx="331">
                        <c:v>28.07</c:v>
                      </c:pt>
                      <c:pt idx="332">
                        <c:v>27.68</c:v>
                      </c:pt>
                      <c:pt idx="333">
                        <c:v>27.62</c:v>
                      </c:pt>
                      <c:pt idx="334">
                        <c:v>27.63</c:v>
                      </c:pt>
                      <c:pt idx="335">
                        <c:v>27.95</c:v>
                      </c:pt>
                      <c:pt idx="336">
                        <c:v>27.84</c:v>
                      </c:pt>
                      <c:pt idx="337">
                        <c:v>28.37</c:v>
                      </c:pt>
                      <c:pt idx="338">
                        <c:v>28.69</c:v>
                      </c:pt>
                      <c:pt idx="339">
                        <c:v>28.63</c:v>
                      </c:pt>
                      <c:pt idx="340">
                        <c:v>28.8</c:v>
                      </c:pt>
                      <c:pt idx="341">
                        <c:v>29.11</c:v>
                      </c:pt>
                      <c:pt idx="342">
                        <c:v>28.72</c:v>
                      </c:pt>
                      <c:pt idx="343">
                        <c:v>28.96</c:v>
                      </c:pt>
                      <c:pt idx="344">
                        <c:v>28.8</c:v>
                      </c:pt>
                      <c:pt idx="345">
                        <c:v>28.64</c:v>
                      </c:pt>
                      <c:pt idx="346">
                        <c:v>28.83</c:v>
                      </c:pt>
                      <c:pt idx="347">
                        <c:v>28.25</c:v>
                      </c:pt>
                      <c:pt idx="348">
                        <c:v>27.72</c:v>
                      </c:pt>
                      <c:pt idx="349">
                        <c:v>27.7</c:v>
                      </c:pt>
                      <c:pt idx="350">
                        <c:v>27.35</c:v>
                      </c:pt>
                      <c:pt idx="351">
                        <c:v>26.44</c:v>
                      </c:pt>
                      <c:pt idx="352">
                        <c:v>26.77</c:v>
                      </c:pt>
                      <c:pt idx="353">
                        <c:v>26.92</c:v>
                      </c:pt>
                      <c:pt idx="354">
                        <c:v>26.71</c:v>
                      </c:pt>
                      <c:pt idx="355">
                        <c:v>26.69</c:v>
                      </c:pt>
                      <c:pt idx="356">
                        <c:v>27.34</c:v>
                      </c:pt>
                      <c:pt idx="357">
                        <c:v>27.42</c:v>
                      </c:pt>
                      <c:pt idx="358">
                        <c:v>27</c:v>
                      </c:pt>
                      <c:pt idx="359">
                        <c:v>27.36</c:v>
                      </c:pt>
                      <c:pt idx="360">
                        <c:v>25.96</c:v>
                      </c:pt>
                      <c:pt idx="361">
                        <c:v>25.83</c:v>
                      </c:pt>
                      <c:pt idx="362">
                        <c:v>25.37</c:v>
                      </c:pt>
                      <c:pt idx="363">
                        <c:v>25.8</c:v>
                      </c:pt>
                      <c:pt idx="364">
                        <c:v>24.38</c:v>
                      </c:pt>
                      <c:pt idx="365">
                        <c:v>24.64</c:v>
                      </c:pt>
                      <c:pt idx="366">
                        <c:v>24.45</c:v>
                      </c:pt>
                      <c:pt idx="367">
                        <c:v>24.54</c:v>
                      </c:pt>
                      <c:pt idx="368">
                        <c:v>25.69</c:v>
                      </c:pt>
                      <c:pt idx="369">
                        <c:v>25.59</c:v>
                      </c:pt>
                      <c:pt idx="370">
                        <c:v>24.94</c:v>
                      </c:pt>
                      <c:pt idx="371">
                        <c:v>24.75</c:v>
                      </c:pt>
                      <c:pt idx="372">
                        <c:v>24.08</c:v>
                      </c:pt>
                      <c:pt idx="373">
                        <c:v>23.56</c:v>
                      </c:pt>
                      <c:pt idx="374">
                        <c:v>23.19</c:v>
                      </c:pt>
                      <c:pt idx="375">
                        <c:v>23.74</c:v>
                      </c:pt>
                      <c:pt idx="376">
                        <c:v>22.95</c:v>
                      </c:pt>
                      <c:pt idx="377">
                        <c:v>23.36</c:v>
                      </c:pt>
                      <c:pt idx="378">
                        <c:v>24.76</c:v>
                      </c:pt>
                      <c:pt idx="379">
                        <c:v>24.54</c:v>
                      </c:pt>
                      <c:pt idx="380">
                        <c:v>25.15</c:v>
                      </c:pt>
                      <c:pt idx="381">
                        <c:v>24.94</c:v>
                      </c:pt>
                      <c:pt idx="382">
                        <c:v>24.48</c:v>
                      </c:pt>
                      <c:pt idx="383">
                        <c:v>24.85</c:v>
                      </c:pt>
                      <c:pt idx="384">
                        <c:v>25.61</c:v>
                      </c:pt>
                      <c:pt idx="385">
                        <c:v>25.31</c:v>
                      </c:pt>
                      <c:pt idx="386">
                        <c:v>25.84</c:v>
                      </c:pt>
                      <c:pt idx="387">
                        <c:v>24.54</c:v>
                      </c:pt>
                      <c:pt idx="388">
                        <c:v>24.35</c:v>
                      </c:pt>
                      <c:pt idx="389">
                        <c:v>24.34</c:v>
                      </c:pt>
                      <c:pt idx="390">
                        <c:v>23.81</c:v>
                      </c:pt>
                      <c:pt idx="391">
                        <c:v>23.56</c:v>
                      </c:pt>
                      <c:pt idx="392">
                        <c:v>23.57</c:v>
                      </c:pt>
                      <c:pt idx="393">
                        <c:v>23.71</c:v>
                      </c:pt>
                      <c:pt idx="394">
                        <c:v>23.54</c:v>
                      </c:pt>
                      <c:pt idx="395">
                        <c:v>23.76</c:v>
                      </c:pt>
                      <c:pt idx="396">
                        <c:v>24.19</c:v>
                      </c:pt>
                      <c:pt idx="397">
                        <c:v>24.02</c:v>
                      </c:pt>
                      <c:pt idx="398">
                        <c:v>23.53</c:v>
                      </c:pt>
                      <c:pt idx="399">
                        <c:v>23.48</c:v>
                      </c:pt>
                      <c:pt idx="400">
                        <c:v>23.47</c:v>
                      </c:pt>
                      <c:pt idx="401">
                        <c:v>23.01</c:v>
                      </c:pt>
                      <c:pt idx="402">
                        <c:v>22.86</c:v>
                      </c:pt>
                      <c:pt idx="403">
                        <c:v>22.21</c:v>
                      </c:pt>
                      <c:pt idx="404">
                        <c:v>22.27</c:v>
                      </c:pt>
                      <c:pt idx="405">
                        <c:v>21.46</c:v>
                      </c:pt>
                      <c:pt idx="406">
                        <c:v>21.86</c:v>
                      </c:pt>
                      <c:pt idx="407">
                        <c:v>22.23</c:v>
                      </c:pt>
                      <c:pt idx="408">
                        <c:v>22.31</c:v>
                      </c:pt>
                      <c:pt idx="409">
                        <c:v>22.62</c:v>
                      </c:pt>
                      <c:pt idx="410">
                        <c:v>21.68</c:v>
                      </c:pt>
                      <c:pt idx="411">
                        <c:v>22.05</c:v>
                      </c:pt>
                      <c:pt idx="412">
                        <c:v>20.93</c:v>
                      </c:pt>
                      <c:pt idx="413">
                        <c:v>20.69</c:v>
                      </c:pt>
                      <c:pt idx="414">
                        <c:v>21.13</c:v>
                      </c:pt>
                      <c:pt idx="415">
                        <c:v>22.49</c:v>
                      </c:pt>
                      <c:pt idx="416">
                        <c:v>22.64</c:v>
                      </c:pt>
                      <c:pt idx="417">
                        <c:v>22.05</c:v>
                      </c:pt>
                      <c:pt idx="418">
                        <c:v>22.83</c:v>
                      </c:pt>
                      <c:pt idx="419">
                        <c:v>23.18</c:v>
                      </c:pt>
                      <c:pt idx="420">
                        <c:v>22.64</c:v>
                      </c:pt>
                      <c:pt idx="421">
                        <c:v>23.64</c:v>
                      </c:pt>
                      <c:pt idx="422">
                        <c:v>24.08</c:v>
                      </c:pt>
                      <c:pt idx="423">
                        <c:v>23.38</c:v>
                      </c:pt>
                      <c:pt idx="424">
                        <c:v>22.43</c:v>
                      </c:pt>
                      <c:pt idx="425">
                        <c:v>22.17</c:v>
                      </c:pt>
                      <c:pt idx="426">
                        <c:v>22.37</c:v>
                      </c:pt>
                      <c:pt idx="427">
                        <c:v>22</c:v>
                      </c:pt>
                      <c:pt idx="428">
                        <c:v>21.51</c:v>
                      </c:pt>
                      <c:pt idx="429">
                        <c:v>22.1</c:v>
                      </c:pt>
                      <c:pt idx="430">
                        <c:v>22.02</c:v>
                      </c:pt>
                      <c:pt idx="431">
                        <c:v>21.42</c:v>
                      </c:pt>
                      <c:pt idx="432">
                        <c:v>21.76</c:v>
                      </c:pt>
                      <c:pt idx="433">
                        <c:v>21.73</c:v>
                      </c:pt>
                      <c:pt idx="434">
                        <c:v>21.98</c:v>
                      </c:pt>
                      <c:pt idx="435">
                        <c:v>21.59</c:v>
                      </c:pt>
                      <c:pt idx="436">
                        <c:v>22.06</c:v>
                      </c:pt>
                      <c:pt idx="437">
                        <c:v>22.06</c:v>
                      </c:pt>
                      <c:pt idx="438">
                        <c:v>22.26</c:v>
                      </c:pt>
                      <c:pt idx="439">
                        <c:v>22.36</c:v>
                      </c:pt>
                      <c:pt idx="440">
                        <c:v>21.66</c:v>
                      </c:pt>
                      <c:pt idx="441">
                        <c:v>20.95</c:v>
                      </c:pt>
                      <c:pt idx="442">
                        <c:v>20.67</c:v>
                      </c:pt>
                      <c:pt idx="443">
                        <c:v>20.56</c:v>
                      </c:pt>
                      <c:pt idx="444">
                        <c:v>20.39</c:v>
                      </c:pt>
                      <c:pt idx="445">
                        <c:v>19.66</c:v>
                      </c:pt>
                      <c:pt idx="446">
                        <c:v>19.73</c:v>
                      </c:pt>
                      <c:pt idx="447">
                        <c:v>19.170000000000002</c:v>
                      </c:pt>
                      <c:pt idx="448">
                        <c:v>20.43</c:v>
                      </c:pt>
                      <c:pt idx="449">
                        <c:v>20.079999999999998</c:v>
                      </c:pt>
                      <c:pt idx="450">
                        <c:v>20.04</c:v>
                      </c:pt>
                      <c:pt idx="451">
                        <c:v>19.47</c:v>
                      </c:pt>
                      <c:pt idx="452">
                        <c:v>19.02</c:v>
                      </c:pt>
                      <c:pt idx="453">
                        <c:v>20.62</c:v>
                      </c:pt>
                      <c:pt idx="454">
                        <c:v>20.2</c:v>
                      </c:pt>
                      <c:pt idx="455">
                        <c:v>21.35</c:v>
                      </c:pt>
                      <c:pt idx="456">
                        <c:v>21.63</c:v>
                      </c:pt>
                      <c:pt idx="457">
                        <c:v>21.56</c:v>
                      </c:pt>
                      <c:pt idx="458">
                        <c:v>20.78</c:v>
                      </c:pt>
                      <c:pt idx="459">
                        <c:v>20.46</c:v>
                      </c:pt>
                      <c:pt idx="460">
                        <c:v>20</c:v>
                      </c:pt>
                      <c:pt idx="461">
                        <c:v>20.170000000000002</c:v>
                      </c:pt>
                      <c:pt idx="462">
                        <c:v>21.59</c:v>
                      </c:pt>
                      <c:pt idx="463">
                        <c:v>21.58</c:v>
                      </c:pt>
                      <c:pt idx="464">
                        <c:v>21.67</c:v>
                      </c:pt>
                      <c:pt idx="465">
                        <c:v>21.38</c:v>
                      </c:pt>
                      <c:pt idx="466">
                        <c:v>21.51</c:v>
                      </c:pt>
                      <c:pt idx="467">
                        <c:v>21.27</c:v>
                      </c:pt>
                      <c:pt idx="468">
                        <c:v>20.91</c:v>
                      </c:pt>
                      <c:pt idx="469">
                        <c:v>20.78</c:v>
                      </c:pt>
                      <c:pt idx="470">
                        <c:v>20.39</c:v>
                      </c:pt>
                      <c:pt idx="471">
                        <c:v>19.91</c:v>
                      </c:pt>
                      <c:pt idx="472">
                        <c:v>20.11</c:v>
                      </c:pt>
                      <c:pt idx="473">
                        <c:v>20.65</c:v>
                      </c:pt>
                      <c:pt idx="474">
                        <c:v>21</c:v>
                      </c:pt>
                      <c:pt idx="475">
                        <c:v>21.47</c:v>
                      </c:pt>
                      <c:pt idx="476">
                        <c:v>21.09</c:v>
                      </c:pt>
                      <c:pt idx="477">
                        <c:v>20.85</c:v>
                      </c:pt>
                      <c:pt idx="478">
                        <c:v>20.71</c:v>
                      </c:pt>
                      <c:pt idx="479">
                        <c:v>21.46</c:v>
                      </c:pt>
                      <c:pt idx="480">
                        <c:v>21.86</c:v>
                      </c:pt>
                      <c:pt idx="481">
                        <c:v>21.92</c:v>
                      </c:pt>
                      <c:pt idx="482">
                        <c:v>21.65</c:v>
                      </c:pt>
                      <c:pt idx="483">
                        <c:v>21.59</c:v>
                      </c:pt>
                      <c:pt idx="484">
                        <c:v>22.32</c:v>
                      </c:pt>
                      <c:pt idx="485">
                        <c:v>22.48</c:v>
                      </c:pt>
                      <c:pt idx="486">
                        <c:v>22.09</c:v>
                      </c:pt>
                      <c:pt idx="487">
                        <c:v>22.32</c:v>
                      </c:pt>
                      <c:pt idx="488">
                        <c:v>21.52</c:v>
                      </c:pt>
                      <c:pt idx="489">
                        <c:v>21.08</c:v>
                      </c:pt>
                      <c:pt idx="490">
                        <c:v>21.08</c:v>
                      </c:pt>
                      <c:pt idx="491">
                        <c:v>21.33</c:v>
                      </c:pt>
                      <c:pt idx="492">
                        <c:v>21.14</c:v>
                      </c:pt>
                      <c:pt idx="493">
                        <c:v>21.29</c:v>
                      </c:pt>
                      <c:pt idx="494">
                        <c:v>21.5</c:v>
                      </c:pt>
                      <c:pt idx="495">
                        <c:v>21.41</c:v>
                      </c:pt>
                      <c:pt idx="496">
                        <c:v>21.2</c:v>
                      </c:pt>
                      <c:pt idx="497">
                        <c:v>20.71</c:v>
                      </c:pt>
                      <c:pt idx="498">
                        <c:v>20.18</c:v>
                      </c:pt>
                      <c:pt idx="499">
                        <c:v>20.3</c:v>
                      </c:pt>
                      <c:pt idx="500">
                        <c:v>20</c:v>
                      </c:pt>
                      <c:pt idx="501">
                        <c:v>20.100000000000001</c:v>
                      </c:pt>
                      <c:pt idx="502">
                        <c:v>19.989999999999998</c:v>
                      </c:pt>
                      <c:pt idx="503">
                        <c:v>20.34</c:v>
                      </c:pt>
                      <c:pt idx="504">
                        <c:v>20.079999999999998</c:v>
                      </c:pt>
                      <c:pt idx="505">
                        <c:v>19.78</c:v>
                      </c:pt>
                      <c:pt idx="506">
                        <c:v>19.72</c:v>
                      </c:pt>
                      <c:pt idx="507">
                        <c:v>19.600000000000001</c:v>
                      </c:pt>
                      <c:pt idx="508">
                        <c:v>19.989999999999998</c:v>
                      </c:pt>
                      <c:pt idx="509">
                        <c:v>18.920000000000002</c:v>
                      </c:pt>
                      <c:pt idx="510">
                        <c:v>18.670000000000002</c:v>
                      </c:pt>
                      <c:pt idx="511">
                        <c:v>18.72</c:v>
                      </c:pt>
                      <c:pt idx="512">
                        <c:v>18.18</c:v>
                      </c:pt>
                      <c:pt idx="513">
                        <c:v>18.670000000000002</c:v>
                      </c:pt>
                      <c:pt idx="514">
                        <c:v>18.97</c:v>
                      </c:pt>
                      <c:pt idx="515">
                        <c:v>19.14</c:v>
                      </c:pt>
                      <c:pt idx="516">
                        <c:v>18.579999999999998</c:v>
                      </c:pt>
                      <c:pt idx="517">
                        <c:v>18.28</c:v>
                      </c:pt>
                      <c:pt idx="518">
                        <c:v>18.47</c:v>
                      </c:pt>
                      <c:pt idx="519">
                        <c:v>17.989999999999998</c:v>
                      </c:pt>
                      <c:pt idx="520">
                        <c:v>17.420000000000002</c:v>
                      </c:pt>
                      <c:pt idx="521">
                        <c:v>17.63</c:v>
                      </c:pt>
                      <c:pt idx="522">
                        <c:v>17.59</c:v>
                      </c:pt>
                      <c:pt idx="523">
                        <c:v>16.95</c:v>
                      </c:pt>
                      <c:pt idx="524">
                        <c:v>16.690000000000001</c:v>
                      </c:pt>
                      <c:pt idx="525">
                        <c:v>16.43</c:v>
                      </c:pt>
                      <c:pt idx="526">
                        <c:v>16.48</c:v>
                      </c:pt>
                      <c:pt idx="527">
                        <c:v>16.23</c:v>
                      </c:pt>
                      <c:pt idx="528">
                        <c:v>16.21</c:v>
                      </c:pt>
                      <c:pt idx="529">
                        <c:v>15.64</c:v>
                      </c:pt>
                      <c:pt idx="530">
                        <c:v>16.649999999999999</c:v>
                      </c:pt>
                      <c:pt idx="531">
                        <c:v>15.7</c:v>
                      </c:pt>
                      <c:pt idx="532">
                        <c:v>15.59</c:v>
                      </c:pt>
                      <c:pt idx="533">
                        <c:v>15.15</c:v>
                      </c:pt>
                      <c:pt idx="534">
                        <c:v>14.37</c:v>
                      </c:pt>
                      <c:pt idx="535">
                        <c:v>13.93</c:v>
                      </c:pt>
                      <c:pt idx="536">
                        <c:v>15.75</c:v>
                      </c:pt>
                      <c:pt idx="537">
                        <c:v>16.43</c:v>
                      </c:pt>
                      <c:pt idx="538">
                        <c:v>16.77</c:v>
                      </c:pt>
                      <c:pt idx="539">
                        <c:v>16.829999999999998</c:v>
                      </c:pt>
                      <c:pt idx="540">
                        <c:v>18.239999999999998</c:v>
                      </c:pt>
                      <c:pt idx="541">
                        <c:v>18.22</c:v>
                      </c:pt>
                      <c:pt idx="542">
                        <c:v>16.989999999999998</c:v>
                      </c:pt>
                      <c:pt idx="543">
                        <c:v>16.93</c:v>
                      </c:pt>
                      <c:pt idx="544">
                        <c:v>16.13</c:v>
                      </c:pt>
                      <c:pt idx="545">
                        <c:v>17.440000000000001</c:v>
                      </c:pt>
                      <c:pt idx="546">
                        <c:v>17.71</c:v>
                      </c:pt>
                      <c:pt idx="547">
                        <c:v>17.55</c:v>
                      </c:pt>
                      <c:pt idx="548">
                        <c:v>17.55</c:v>
                      </c:pt>
                      <c:pt idx="549">
                        <c:v>17.399999999999999</c:v>
                      </c:pt>
                      <c:pt idx="550">
                        <c:v>18.28</c:v>
                      </c:pt>
                      <c:pt idx="551">
                        <c:v>18.100000000000001</c:v>
                      </c:pt>
                      <c:pt idx="552">
                        <c:v>17.21</c:v>
                      </c:pt>
                      <c:pt idx="553">
                        <c:v>17.8</c:v>
                      </c:pt>
                      <c:pt idx="554">
                        <c:v>18.100000000000001</c:v>
                      </c:pt>
                      <c:pt idx="555">
                        <c:v>17.18</c:v>
                      </c:pt>
                      <c:pt idx="556">
                        <c:v>16.690000000000001</c:v>
                      </c:pt>
                      <c:pt idx="557">
                        <c:v>17.21</c:v>
                      </c:pt>
                      <c:pt idx="558">
                        <c:v>17.329999999999998</c:v>
                      </c:pt>
                      <c:pt idx="559">
                        <c:v>16.66</c:v>
                      </c:pt>
                      <c:pt idx="560">
                        <c:v>16.18</c:v>
                      </c:pt>
                      <c:pt idx="561">
                        <c:v>16.510000000000002</c:v>
                      </c:pt>
                      <c:pt idx="562">
                        <c:v>16.21</c:v>
                      </c:pt>
                      <c:pt idx="563">
                        <c:v>16.82</c:v>
                      </c:pt>
                      <c:pt idx="564">
                        <c:v>16.23</c:v>
                      </c:pt>
                      <c:pt idx="565">
                        <c:v>16.36</c:v>
                      </c:pt>
                      <c:pt idx="566">
                        <c:v>16.68</c:v>
                      </c:pt>
                      <c:pt idx="567">
                        <c:v>17.350000000000001</c:v>
                      </c:pt>
                      <c:pt idx="568">
                        <c:v>17.38</c:v>
                      </c:pt>
                      <c:pt idx="569">
                        <c:v>17.62</c:v>
                      </c:pt>
                      <c:pt idx="570">
                        <c:v>17.89</c:v>
                      </c:pt>
                      <c:pt idx="571">
                        <c:v>17.02</c:v>
                      </c:pt>
                      <c:pt idx="572">
                        <c:v>17.64</c:v>
                      </c:pt>
                      <c:pt idx="573">
                        <c:v>18.399999999999999</c:v>
                      </c:pt>
                      <c:pt idx="574">
                        <c:v>17.22</c:v>
                      </c:pt>
                      <c:pt idx="575">
                        <c:v>17.010000000000002</c:v>
                      </c:pt>
                      <c:pt idx="576">
                        <c:v>17.399999999999999</c:v>
                      </c:pt>
                      <c:pt idx="577">
                        <c:v>17.16</c:v>
                      </c:pt>
                      <c:pt idx="578">
                        <c:v>15.49</c:v>
                      </c:pt>
                      <c:pt idx="579">
                        <c:v>16.649999999999999</c:v>
                      </c:pt>
                      <c:pt idx="580">
                        <c:v>15.05</c:v>
                      </c:pt>
                      <c:pt idx="581">
                        <c:v>16.23</c:v>
                      </c:pt>
                      <c:pt idx="582">
                        <c:v>18.149999999999999</c:v>
                      </c:pt>
                      <c:pt idx="583">
                        <c:v>16.670000000000002</c:v>
                      </c:pt>
                      <c:pt idx="584">
                        <c:v>16.62</c:v>
                      </c:pt>
                      <c:pt idx="585">
                        <c:v>16.43</c:v>
                      </c:pt>
                      <c:pt idx="586">
                        <c:v>16.89</c:v>
                      </c:pt>
                      <c:pt idx="587">
                        <c:v>17.350000000000001</c:v>
                      </c:pt>
                      <c:pt idx="588">
                        <c:v>15.06</c:v>
                      </c:pt>
                      <c:pt idx="589">
                        <c:v>16.13</c:v>
                      </c:pt>
                      <c:pt idx="590">
                        <c:v>16.77</c:v>
                      </c:pt>
                      <c:pt idx="591">
                        <c:v>15.93</c:v>
                      </c:pt>
                      <c:pt idx="592">
                        <c:v>15.23</c:v>
                      </c:pt>
                      <c:pt idx="593">
                        <c:v>14.44</c:v>
                      </c:pt>
                      <c:pt idx="594">
                        <c:v>12.91</c:v>
                      </c:pt>
                      <c:pt idx="595">
                        <c:v>12.39</c:v>
                      </c:pt>
                      <c:pt idx="596">
                        <c:v>11.11</c:v>
                      </c:pt>
                      <c:pt idx="597">
                        <c:v>12.25</c:v>
                      </c:pt>
                      <c:pt idx="598">
                        <c:v>13.21</c:v>
                      </c:pt>
                      <c:pt idx="599">
                        <c:v>14.06</c:v>
                      </c:pt>
                      <c:pt idx="600">
                        <c:v>12.53</c:v>
                      </c:pt>
                      <c:pt idx="601">
                        <c:v>12.82</c:v>
                      </c:pt>
                      <c:pt idx="602">
                        <c:v>12.45</c:v>
                      </c:pt>
                      <c:pt idx="603">
                        <c:v>13.07</c:v>
                      </c:pt>
                      <c:pt idx="604">
                        <c:v>12.67</c:v>
                      </c:pt>
                      <c:pt idx="605">
                        <c:v>11.88</c:v>
                      </c:pt>
                      <c:pt idx="606">
                        <c:v>11.75</c:v>
                      </c:pt>
                      <c:pt idx="607">
                        <c:v>10.99</c:v>
                      </c:pt>
                      <c:pt idx="608">
                        <c:v>10.69</c:v>
                      </c:pt>
                      <c:pt idx="609">
                        <c:v>12.37</c:v>
                      </c:pt>
                      <c:pt idx="610">
                        <c:v>11.61</c:v>
                      </c:pt>
                      <c:pt idx="611">
                        <c:v>12.01</c:v>
                      </c:pt>
                      <c:pt idx="612">
                        <c:v>12.6</c:v>
                      </c:pt>
                      <c:pt idx="613">
                        <c:v>12.67</c:v>
                      </c:pt>
                      <c:pt idx="614">
                        <c:v>13.38</c:v>
                      </c:pt>
                      <c:pt idx="615">
                        <c:v>12.16</c:v>
                      </c:pt>
                      <c:pt idx="616">
                        <c:v>11.32</c:v>
                      </c:pt>
                      <c:pt idx="617">
                        <c:v>11.54</c:v>
                      </c:pt>
                      <c:pt idx="618">
                        <c:v>11.19</c:v>
                      </c:pt>
                      <c:pt idx="619">
                        <c:v>10.81</c:v>
                      </c:pt>
                      <c:pt idx="620">
                        <c:v>10.14</c:v>
                      </c:pt>
                      <c:pt idx="621">
                        <c:v>10.88</c:v>
                      </c:pt>
                      <c:pt idx="622">
                        <c:v>10.33</c:v>
                      </c:pt>
                      <c:pt idx="623">
                        <c:v>9.67</c:v>
                      </c:pt>
                      <c:pt idx="624">
                        <c:v>9.5299999999999994</c:v>
                      </c:pt>
                      <c:pt idx="625">
                        <c:v>8.5299999999999994</c:v>
                      </c:pt>
                      <c:pt idx="626">
                        <c:v>7.62</c:v>
                      </c:pt>
                      <c:pt idx="627">
                        <c:v>7.85</c:v>
                      </c:pt>
                      <c:pt idx="628">
                        <c:v>9.0399999999999991</c:v>
                      </c:pt>
                      <c:pt idx="629">
                        <c:v>9.57</c:v>
                      </c:pt>
                      <c:pt idx="630">
                        <c:v>10.02</c:v>
                      </c:pt>
                      <c:pt idx="631">
                        <c:v>10.27</c:v>
                      </c:pt>
                      <c:pt idx="632">
                        <c:v>8.56</c:v>
                      </c:pt>
                      <c:pt idx="633">
                        <c:v>9.26</c:v>
                      </c:pt>
                      <c:pt idx="634">
                        <c:v>9.73</c:v>
                      </c:pt>
                      <c:pt idx="635">
                        <c:v>9.6300000000000008</c:v>
                      </c:pt>
                      <c:pt idx="636">
                        <c:v>10.39</c:v>
                      </c:pt>
                      <c:pt idx="637">
                        <c:v>11.09</c:v>
                      </c:pt>
                      <c:pt idx="638">
                        <c:v>10.64</c:v>
                      </c:pt>
                      <c:pt idx="639">
                        <c:v>10.46</c:v>
                      </c:pt>
                      <c:pt idx="640">
                        <c:v>9.65</c:v>
                      </c:pt>
                      <c:pt idx="641">
                        <c:v>9.84</c:v>
                      </c:pt>
                      <c:pt idx="642">
                        <c:v>9.43</c:v>
                      </c:pt>
                      <c:pt idx="643">
                        <c:v>10.49</c:v>
                      </c:pt>
                      <c:pt idx="644">
                        <c:v>10.39</c:v>
                      </c:pt>
                      <c:pt idx="645">
                        <c:v>10.09</c:v>
                      </c:pt>
                      <c:pt idx="646">
                        <c:v>9.92</c:v>
                      </c:pt>
                      <c:pt idx="647">
                        <c:v>9.57</c:v>
                      </c:pt>
                      <c:pt idx="648">
                        <c:v>9.34</c:v>
                      </c:pt>
                      <c:pt idx="649">
                        <c:v>9.5500000000000007</c:v>
                      </c:pt>
                      <c:pt idx="650">
                        <c:v>9.56</c:v>
                      </c:pt>
                      <c:pt idx="651">
                        <c:v>9.4700000000000006</c:v>
                      </c:pt>
                      <c:pt idx="652">
                        <c:v>9.84</c:v>
                      </c:pt>
                      <c:pt idx="653">
                        <c:v>10.16</c:v>
                      </c:pt>
                      <c:pt idx="654">
                        <c:v>10.27</c:v>
                      </c:pt>
                      <c:pt idx="655">
                        <c:v>10.1</c:v>
                      </c:pt>
                      <c:pt idx="656">
                        <c:v>10.26</c:v>
                      </c:pt>
                      <c:pt idx="657">
                        <c:v>9.73</c:v>
                      </c:pt>
                      <c:pt idx="658">
                        <c:v>9.69</c:v>
                      </c:pt>
                      <c:pt idx="659">
                        <c:v>9.3800000000000008</c:v>
                      </c:pt>
                      <c:pt idx="660">
                        <c:v>8.8800000000000008</c:v>
                      </c:pt>
                      <c:pt idx="661">
                        <c:v>9</c:v>
                      </c:pt>
                      <c:pt idx="662">
                        <c:v>8.49</c:v>
                      </c:pt>
                      <c:pt idx="663">
                        <c:v>8.1</c:v>
                      </c:pt>
                      <c:pt idx="664">
                        <c:v>7.85</c:v>
                      </c:pt>
                      <c:pt idx="665">
                        <c:v>6.55</c:v>
                      </c:pt>
                      <c:pt idx="666">
                        <c:v>7.52</c:v>
                      </c:pt>
                      <c:pt idx="667">
                        <c:v>7.06</c:v>
                      </c:pt>
                      <c:pt idx="668">
                        <c:v>7.29</c:v>
                      </c:pt>
                      <c:pt idx="669">
                        <c:v>7.16</c:v>
                      </c:pt>
                      <c:pt idx="670">
                        <c:v>7.41</c:v>
                      </c:pt>
                      <c:pt idx="671">
                        <c:v>8.36</c:v>
                      </c:pt>
                      <c:pt idx="672">
                        <c:v>7.71</c:v>
                      </c:pt>
                      <c:pt idx="673">
                        <c:v>7.5</c:v>
                      </c:pt>
                      <c:pt idx="674">
                        <c:v>7.5</c:v>
                      </c:pt>
                      <c:pt idx="675">
                        <c:v>7.36</c:v>
                      </c:pt>
                      <c:pt idx="676">
                        <c:v>7.28</c:v>
                      </c:pt>
                      <c:pt idx="677">
                        <c:v>7.39</c:v>
                      </c:pt>
                      <c:pt idx="678">
                        <c:v>7.94</c:v>
                      </c:pt>
                      <c:pt idx="679">
                        <c:v>8.0299999999999994</c:v>
                      </c:pt>
                      <c:pt idx="680">
                        <c:v>7.21</c:v>
                      </c:pt>
                      <c:pt idx="681">
                        <c:v>7.56</c:v>
                      </c:pt>
                      <c:pt idx="682">
                        <c:v>7.46</c:v>
                      </c:pt>
                      <c:pt idx="683">
                        <c:v>7.18</c:v>
                      </c:pt>
                      <c:pt idx="684">
                        <c:v>6.47</c:v>
                      </c:pt>
                      <c:pt idx="685">
                        <c:v>6.47</c:v>
                      </c:pt>
                      <c:pt idx="686">
                        <c:v>6.12</c:v>
                      </c:pt>
                      <c:pt idx="687">
                        <c:v>6.04</c:v>
                      </c:pt>
                      <c:pt idx="688">
                        <c:v>5.82</c:v>
                      </c:pt>
                      <c:pt idx="689">
                        <c:v>6.53</c:v>
                      </c:pt>
                      <c:pt idx="690">
                        <c:v>6.49</c:v>
                      </c:pt>
                      <c:pt idx="691">
                        <c:v>6.59</c:v>
                      </c:pt>
                      <c:pt idx="692">
                        <c:v>6.17</c:v>
                      </c:pt>
                      <c:pt idx="693">
                        <c:v>5.78</c:v>
                      </c:pt>
                      <c:pt idx="694">
                        <c:v>5.66</c:v>
                      </c:pt>
                      <c:pt idx="695">
                        <c:v>5.59</c:v>
                      </c:pt>
                      <c:pt idx="696">
                        <c:v>5.0599999999999996</c:v>
                      </c:pt>
                      <c:pt idx="697">
                        <c:v>5.01</c:v>
                      </c:pt>
                      <c:pt idx="698">
                        <c:v>5.08</c:v>
                      </c:pt>
                      <c:pt idx="699">
                        <c:v>5.83</c:v>
                      </c:pt>
                      <c:pt idx="700">
                        <c:v>5.99</c:v>
                      </c:pt>
                      <c:pt idx="701">
                        <c:v>6.6</c:v>
                      </c:pt>
                      <c:pt idx="702">
                        <c:v>6.64</c:v>
                      </c:pt>
                      <c:pt idx="703">
                        <c:v>6.51</c:v>
                      </c:pt>
                      <c:pt idx="704">
                        <c:v>6.94</c:v>
                      </c:pt>
                      <c:pt idx="705">
                        <c:v>7.63</c:v>
                      </c:pt>
                      <c:pt idx="706">
                        <c:v>7.03</c:v>
                      </c:pt>
                      <c:pt idx="707">
                        <c:v>6.6</c:v>
                      </c:pt>
                      <c:pt idx="708">
                        <c:v>7.69</c:v>
                      </c:pt>
                      <c:pt idx="709">
                        <c:v>7.32</c:v>
                      </c:pt>
                      <c:pt idx="710">
                        <c:v>7.56</c:v>
                      </c:pt>
                      <c:pt idx="711">
                        <c:v>7.65</c:v>
                      </c:pt>
                      <c:pt idx="712">
                        <c:v>7.41</c:v>
                      </c:pt>
                      <c:pt idx="713">
                        <c:v>6.77</c:v>
                      </c:pt>
                      <c:pt idx="714">
                        <c:v>7.15</c:v>
                      </c:pt>
                      <c:pt idx="715">
                        <c:v>7.35</c:v>
                      </c:pt>
                      <c:pt idx="716">
                        <c:v>7.55</c:v>
                      </c:pt>
                      <c:pt idx="717">
                        <c:v>7.86</c:v>
                      </c:pt>
                      <c:pt idx="718">
                        <c:v>7.65</c:v>
                      </c:pt>
                      <c:pt idx="719">
                        <c:v>7.42</c:v>
                      </c:pt>
                      <c:pt idx="720">
                        <c:v>7.46</c:v>
                      </c:pt>
                      <c:pt idx="721">
                        <c:v>8.6199999999999992</c:v>
                      </c:pt>
                      <c:pt idx="722">
                        <c:v>8.99</c:v>
                      </c:pt>
                      <c:pt idx="723">
                        <c:v>8.4</c:v>
                      </c:pt>
                      <c:pt idx="724">
                        <c:v>8.8000000000000007</c:v>
                      </c:pt>
                      <c:pt idx="725">
                        <c:v>8.9</c:v>
                      </c:pt>
                      <c:pt idx="726">
                        <c:v>9.01</c:v>
                      </c:pt>
                      <c:pt idx="727">
                        <c:v>8.01</c:v>
                      </c:pt>
                      <c:pt idx="728">
                        <c:v>8.6</c:v>
                      </c:pt>
                      <c:pt idx="729">
                        <c:v>8.2899999999999991</c:v>
                      </c:pt>
                      <c:pt idx="730">
                        <c:v>8.68</c:v>
                      </c:pt>
                      <c:pt idx="731">
                        <c:v>8.8699999999999992</c:v>
                      </c:pt>
                      <c:pt idx="732">
                        <c:v>8.73</c:v>
                      </c:pt>
                      <c:pt idx="733">
                        <c:v>8.4600000000000009</c:v>
                      </c:pt>
                      <c:pt idx="734">
                        <c:v>8.83</c:v>
                      </c:pt>
                      <c:pt idx="735">
                        <c:v>8.6999999999999993</c:v>
                      </c:pt>
                      <c:pt idx="736">
                        <c:v>8.64</c:v>
                      </c:pt>
                      <c:pt idx="737">
                        <c:v>9.52</c:v>
                      </c:pt>
                      <c:pt idx="738">
                        <c:v>9.3800000000000008</c:v>
                      </c:pt>
                      <c:pt idx="739">
                        <c:v>10.119999999999999</c:v>
                      </c:pt>
                      <c:pt idx="740">
                        <c:v>9.83</c:v>
                      </c:pt>
                      <c:pt idx="741">
                        <c:v>10.56</c:v>
                      </c:pt>
                      <c:pt idx="742">
                        <c:v>9.9499999999999993</c:v>
                      </c:pt>
                      <c:pt idx="743">
                        <c:v>9.73</c:v>
                      </c:pt>
                      <c:pt idx="744">
                        <c:v>9.24</c:v>
                      </c:pt>
                      <c:pt idx="745">
                        <c:v>9.5500000000000007</c:v>
                      </c:pt>
                      <c:pt idx="746">
                        <c:v>9.35</c:v>
                      </c:pt>
                      <c:pt idx="747">
                        <c:v>9.9700000000000006</c:v>
                      </c:pt>
                      <c:pt idx="748">
                        <c:v>9.77</c:v>
                      </c:pt>
                      <c:pt idx="749">
                        <c:v>9.51</c:v>
                      </c:pt>
                      <c:pt idx="750">
                        <c:v>9.52</c:v>
                      </c:pt>
                      <c:pt idx="751">
                        <c:v>9.4600000000000009</c:v>
                      </c:pt>
                      <c:pt idx="752">
                        <c:v>9.77</c:v>
                      </c:pt>
                      <c:pt idx="753">
                        <c:v>9.4700000000000006</c:v>
                      </c:pt>
                      <c:pt idx="754">
                        <c:v>9.74</c:v>
                      </c:pt>
                      <c:pt idx="755">
                        <c:v>9.92</c:v>
                      </c:pt>
                      <c:pt idx="756">
                        <c:v>10.029999999999999</c:v>
                      </c:pt>
                      <c:pt idx="757">
                        <c:v>9.86</c:v>
                      </c:pt>
                      <c:pt idx="758">
                        <c:v>9.73</c:v>
                      </c:pt>
                      <c:pt idx="759">
                        <c:v>10.08</c:v>
                      </c:pt>
                      <c:pt idx="760">
                        <c:v>9.99</c:v>
                      </c:pt>
                      <c:pt idx="761">
                        <c:v>10.07</c:v>
                      </c:pt>
                      <c:pt idx="762">
                        <c:v>10.14</c:v>
                      </c:pt>
                      <c:pt idx="763">
                        <c:v>9.99</c:v>
                      </c:pt>
                      <c:pt idx="764">
                        <c:v>10.07</c:v>
                      </c:pt>
                      <c:pt idx="765">
                        <c:v>10.130000000000001</c:v>
                      </c:pt>
                      <c:pt idx="766">
                        <c:v>9.8699999999999992</c:v>
                      </c:pt>
                      <c:pt idx="767">
                        <c:v>9.6999999999999993</c:v>
                      </c:pt>
                      <c:pt idx="768">
                        <c:v>9.42</c:v>
                      </c:pt>
                      <c:pt idx="769">
                        <c:v>9.65</c:v>
                      </c:pt>
                      <c:pt idx="770">
                        <c:v>9.77</c:v>
                      </c:pt>
                      <c:pt idx="771">
                        <c:v>9.1999999999999993</c:v>
                      </c:pt>
                      <c:pt idx="772">
                        <c:v>9.3000000000000007</c:v>
                      </c:pt>
                      <c:pt idx="773">
                        <c:v>9.42</c:v>
                      </c:pt>
                      <c:pt idx="774">
                        <c:v>9.6199999999999992</c:v>
                      </c:pt>
                      <c:pt idx="775">
                        <c:v>9.67</c:v>
                      </c:pt>
                      <c:pt idx="776">
                        <c:v>9.7899999999999991</c:v>
                      </c:pt>
                      <c:pt idx="777">
                        <c:v>9.69</c:v>
                      </c:pt>
                      <c:pt idx="778">
                        <c:v>9.64</c:v>
                      </c:pt>
                      <c:pt idx="779">
                        <c:v>9.3000000000000007</c:v>
                      </c:pt>
                      <c:pt idx="780">
                        <c:v>9.31</c:v>
                      </c:pt>
                      <c:pt idx="781">
                        <c:v>9.17</c:v>
                      </c:pt>
                      <c:pt idx="782">
                        <c:v>9.01</c:v>
                      </c:pt>
                      <c:pt idx="783">
                        <c:v>9.1300000000000008</c:v>
                      </c:pt>
                      <c:pt idx="784">
                        <c:v>9</c:v>
                      </c:pt>
                      <c:pt idx="785">
                        <c:v>9.58</c:v>
                      </c:pt>
                      <c:pt idx="786">
                        <c:v>9.5399999999999991</c:v>
                      </c:pt>
                      <c:pt idx="787">
                        <c:v>9.9499999999999993</c:v>
                      </c:pt>
                      <c:pt idx="788">
                        <c:v>9.91</c:v>
                      </c:pt>
                      <c:pt idx="789">
                        <c:v>9.85</c:v>
                      </c:pt>
                      <c:pt idx="790">
                        <c:v>9.93</c:v>
                      </c:pt>
                      <c:pt idx="791">
                        <c:v>9.84</c:v>
                      </c:pt>
                      <c:pt idx="792">
                        <c:v>9.85</c:v>
                      </c:pt>
                      <c:pt idx="793">
                        <c:v>10.130000000000001</c:v>
                      </c:pt>
                      <c:pt idx="794">
                        <c:v>10.07</c:v>
                      </c:pt>
                      <c:pt idx="795">
                        <c:v>10.24</c:v>
                      </c:pt>
                      <c:pt idx="796">
                        <c:v>10.210000000000001</c:v>
                      </c:pt>
                      <c:pt idx="797">
                        <c:v>10.210000000000001</c:v>
                      </c:pt>
                      <c:pt idx="798">
                        <c:v>10.45</c:v>
                      </c:pt>
                      <c:pt idx="799">
                        <c:v>10.55</c:v>
                      </c:pt>
                      <c:pt idx="800">
                        <c:v>10.82</c:v>
                      </c:pt>
                      <c:pt idx="801">
                        <c:v>11.04</c:v>
                      </c:pt>
                      <c:pt idx="802">
                        <c:v>11.42</c:v>
                      </c:pt>
                      <c:pt idx="803">
                        <c:v>11.34</c:v>
                      </c:pt>
                      <c:pt idx="804">
                        <c:v>11.64</c:v>
                      </c:pt>
                      <c:pt idx="805">
                        <c:v>11.59</c:v>
                      </c:pt>
                      <c:pt idx="806">
                        <c:v>11.16</c:v>
                      </c:pt>
                      <c:pt idx="807">
                        <c:v>11.39</c:v>
                      </c:pt>
                      <c:pt idx="808">
                        <c:v>11.62</c:v>
                      </c:pt>
                      <c:pt idx="809">
                        <c:v>11.55</c:v>
                      </c:pt>
                      <c:pt idx="810">
                        <c:v>11.06</c:v>
                      </c:pt>
                      <c:pt idx="811">
                        <c:v>11.29</c:v>
                      </c:pt>
                      <c:pt idx="812">
                        <c:v>11.28</c:v>
                      </c:pt>
                      <c:pt idx="813">
                        <c:v>11.58</c:v>
                      </c:pt>
                      <c:pt idx="814">
                        <c:v>11.8</c:v>
                      </c:pt>
                      <c:pt idx="815">
                        <c:v>11.71</c:v>
                      </c:pt>
                      <c:pt idx="816">
                        <c:v>11.86</c:v>
                      </c:pt>
                      <c:pt idx="817">
                        <c:v>11.83</c:v>
                      </c:pt>
                      <c:pt idx="818">
                        <c:v>11.95</c:v>
                      </c:pt>
                      <c:pt idx="819">
                        <c:v>11.97</c:v>
                      </c:pt>
                      <c:pt idx="820">
                        <c:v>11.92</c:v>
                      </c:pt>
                      <c:pt idx="821">
                        <c:v>11.28</c:v>
                      </c:pt>
                      <c:pt idx="822">
                        <c:v>11.19</c:v>
                      </c:pt>
                      <c:pt idx="823">
                        <c:v>11.41</c:v>
                      </c:pt>
                      <c:pt idx="824">
                        <c:v>11.54</c:v>
                      </c:pt>
                      <c:pt idx="825">
                        <c:v>11.58</c:v>
                      </c:pt>
                      <c:pt idx="826">
                        <c:v>11.76</c:v>
                      </c:pt>
                      <c:pt idx="827">
                        <c:v>11.86</c:v>
                      </c:pt>
                      <c:pt idx="828">
                        <c:v>11.79</c:v>
                      </c:pt>
                      <c:pt idx="829">
                        <c:v>11.94</c:v>
                      </c:pt>
                      <c:pt idx="830">
                        <c:v>11.97</c:v>
                      </c:pt>
                      <c:pt idx="831">
                        <c:v>12.38</c:v>
                      </c:pt>
                      <c:pt idx="832">
                        <c:v>12.34</c:v>
                      </c:pt>
                      <c:pt idx="833">
                        <c:v>12.28</c:v>
                      </c:pt>
                      <c:pt idx="834">
                        <c:v>12.17</c:v>
                      </c:pt>
                      <c:pt idx="835">
                        <c:v>12.44</c:v>
                      </c:pt>
                      <c:pt idx="836">
                        <c:v>12.19</c:v>
                      </c:pt>
                      <c:pt idx="837">
                        <c:v>11.95</c:v>
                      </c:pt>
                      <c:pt idx="838">
                        <c:v>11.84</c:v>
                      </c:pt>
                      <c:pt idx="839">
                        <c:v>12.23</c:v>
                      </c:pt>
                      <c:pt idx="840">
                        <c:v>12.18</c:v>
                      </c:pt>
                      <c:pt idx="841">
                        <c:v>12.12</c:v>
                      </c:pt>
                      <c:pt idx="842">
                        <c:v>11.58</c:v>
                      </c:pt>
                      <c:pt idx="843">
                        <c:v>11.59</c:v>
                      </c:pt>
                      <c:pt idx="844">
                        <c:v>11.96</c:v>
                      </c:pt>
                      <c:pt idx="845">
                        <c:v>12.11</c:v>
                      </c:pt>
                      <c:pt idx="846">
                        <c:v>12.24</c:v>
                      </c:pt>
                      <c:pt idx="847">
                        <c:v>12.26</c:v>
                      </c:pt>
                      <c:pt idx="848">
                        <c:v>12.36</c:v>
                      </c:pt>
                      <c:pt idx="849">
                        <c:v>12.46</c:v>
                      </c:pt>
                      <c:pt idx="850">
                        <c:v>12.34</c:v>
                      </c:pt>
                      <c:pt idx="851">
                        <c:v>12.76</c:v>
                      </c:pt>
                      <c:pt idx="852">
                        <c:v>12.65</c:v>
                      </c:pt>
                      <c:pt idx="853">
                        <c:v>12.35</c:v>
                      </c:pt>
                      <c:pt idx="854">
                        <c:v>12.4</c:v>
                      </c:pt>
                      <c:pt idx="855">
                        <c:v>12.31</c:v>
                      </c:pt>
                      <c:pt idx="856">
                        <c:v>12.07</c:v>
                      </c:pt>
                      <c:pt idx="857">
                        <c:v>12.43</c:v>
                      </c:pt>
                      <c:pt idx="858">
                        <c:v>12.25</c:v>
                      </c:pt>
                      <c:pt idx="859">
                        <c:v>11.93</c:v>
                      </c:pt>
                      <c:pt idx="860">
                        <c:v>11.84</c:v>
                      </c:pt>
                      <c:pt idx="861">
                        <c:v>11.48</c:v>
                      </c:pt>
                      <c:pt idx="862">
                        <c:v>11.96</c:v>
                      </c:pt>
                      <c:pt idx="863">
                        <c:v>11.4</c:v>
                      </c:pt>
                      <c:pt idx="864">
                        <c:v>11.49</c:v>
                      </c:pt>
                      <c:pt idx="865">
                        <c:v>11.53</c:v>
                      </c:pt>
                      <c:pt idx="866">
                        <c:v>11.36</c:v>
                      </c:pt>
                      <c:pt idx="867">
                        <c:v>11.66</c:v>
                      </c:pt>
                      <c:pt idx="868">
                        <c:v>11.61</c:v>
                      </c:pt>
                      <c:pt idx="869">
                        <c:v>12.02</c:v>
                      </c:pt>
                      <c:pt idx="870">
                        <c:v>11.98</c:v>
                      </c:pt>
                      <c:pt idx="871">
                        <c:v>12.14</c:v>
                      </c:pt>
                      <c:pt idx="872">
                        <c:v>11.92</c:v>
                      </c:pt>
                      <c:pt idx="873">
                        <c:v>11.89</c:v>
                      </c:pt>
                      <c:pt idx="874">
                        <c:v>12.02</c:v>
                      </c:pt>
                      <c:pt idx="875">
                        <c:v>12.05</c:v>
                      </c:pt>
                      <c:pt idx="876">
                        <c:v>12.15</c:v>
                      </c:pt>
                      <c:pt idx="877">
                        <c:v>11.92</c:v>
                      </c:pt>
                      <c:pt idx="878">
                        <c:v>11.84</c:v>
                      </c:pt>
                      <c:pt idx="879">
                        <c:v>12.01</c:v>
                      </c:pt>
                      <c:pt idx="880">
                        <c:v>11.92</c:v>
                      </c:pt>
                      <c:pt idx="881">
                        <c:v>11.9</c:v>
                      </c:pt>
                      <c:pt idx="882">
                        <c:v>11.58</c:v>
                      </c:pt>
                      <c:pt idx="883">
                        <c:v>11.89</c:v>
                      </c:pt>
                      <c:pt idx="884">
                        <c:v>11.9</c:v>
                      </c:pt>
                      <c:pt idx="885">
                        <c:v>11.89</c:v>
                      </c:pt>
                      <c:pt idx="886">
                        <c:v>11.65</c:v>
                      </c:pt>
                      <c:pt idx="887">
                        <c:v>11.87</c:v>
                      </c:pt>
                      <c:pt idx="888">
                        <c:v>11.67</c:v>
                      </c:pt>
                      <c:pt idx="889">
                        <c:v>11.57</c:v>
                      </c:pt>
                      <c:pt idx="890">
                        <c:v>11.61</c:v>
                      </c:pt>
                      <c:pt idx="891">
                        <c:v>11.59</c:v>
                      </c:pt>
                      <c:pt idx="892">
                        <c:v>11.67</c:v>
                      </c:pt>
                      <c:pt idx="893">
                        <c:v>11.74</c:v>
                      </c:pt>
                      <c:pt idx="894">
                        <c:v>11.55</c:v>
                      </c:pt>
                      <c:pt idx="895">
                        <c:v>11.62</c:v>
                      </c:pt>
                      <c:pt idx="896">
                        <c:v>11.41</c:v>
                      </c:pt>
                      <c:pt idx="897">
                        <c:v>11.54</c:v>
                      </c:pt>
                      <c:pt idx="898">
                        <c:v>11.71</c:v>
                      </c:pt>
                      <c:pt idx="899">
                        <c:v>11.73</c:v>
                      </c:pt>
                      <c:pt idx="900">
                        <c:v>11.68</c:v>
                      </c:pt>
                      <c:pt idx="901">
                        <c:v>11.79</c:v>
                      </c:pt>
                      <c:pt idx="902">
                        <c:v>11.75</c:v>
                      </c:pt>
                      <c:pt idx="903">
                        <c:v>11.7</c:v>
                      </c:pt>
                      <c:pt idx="904">
                        <c:v>11.71</c:v>
                      </c:pt>
                      <c:pt idx="905">
                        <c:v>11.68</c:v>
                      </c:pt>
                      <c:pt idx="906">
                        <c:v>11.92</c:v>
                      </c:pt>
                      <c:pt idx="907">
                        <c:v>12.14</c:v>
                      </c:pt>
                      <c:pt idx="908">
                        <c:v>12.16</c:v>
                      </c:pt>
                      <c:pt idx="909">
                        <c:v>12.42</c:v>
                      </c:pt>
                      <c:pt idx="910">
                        <c:v>12.35</c:v>
                      </c:pt>
                      <c:pt idx="911">
                        <c:v>12.35</c:v>
                      </c:pt>
                      <c:pt idx="912">
                        <c:v>12.18</c:v>
                      </c:pt>
                      <c:pt idx="913">
                        <c:v>12.31</c:v>
                      </c:pt>
                      <c:pt idx="914">
                        <c:v>12.37</c:v>
                      </c:pt>
                      <c:pt idx="915">
                        <c:v>12.12</c:v>
                      </c:pt>
                      <c:pt idx="916">
                        <c:v>12.27</c:v>
                      </c:pt>
                      <c:pt idx="917">
                        <c:v>12.24</c:v>
                      </c:pt>
                      <c:pt idx="918">
                        <c:v>11.89</c:v>
                      </c:pt>
                      <c:pt idx="919">
                        <c:v>11.5</c:v>
                      </c:pt>
                      <c:pt idx="920">
                        <c:v>11.57</c:v>
                      </c:pt>
                      <c:pt idx="921">
                        <c:v>11.36</c:v>
                      </c:pt>
                      <c:pt idx="922">
                        <c:v>11.64</c:v>
                      </c:pt>
                      <c:pt idx="923">
                        <c:v>11.58</c:v>
                      </c:pt>
                      <c:pt idx="924">
                        <c:v>11.5</c:v>
                      </c:pt>
                      <c:pt idx="925">
                        <c:v>11.7</c:v>
                      </c:pt>
                      <c:pt idx="926">
                        <c:v>11.81</c:v>
                      </c:pt>
                      <c:pt idx="927">
                        <c:v>11.68</c:v>
                      </c:pt>
                      <c:pt idx="928">
                        <c:v>11.18</c:v>
                      </c:pt>
                      <c:pt idx="929">
                        <c:v>11.31</c:v>
                      </c:pt>
                      <c:pt idx="930">
                        <c:v>11.08</c:v>
                      </c:pt>
                      <c:pt idx="931">
                        <c:v>11.19</c:v>
                      </c:pt>
                      <c:pt idx="932">
                        <c:v>11.28</c:v>
                      </c:pt>
                      <c:pt idx="933">
                        <c:v>11.31</c:v>
                      </c:pt>
                      <c:pt idx="934">
                        <c:v>11.32</c:v>
                      </c:pt>
                      <c:pt idx="935">
                        <c:v>11.55</c:v>
                      </c:pt>
                      <c:pt idx="936">
                        <c:v>11.59</c:v>
                      </c:pt>
                      <c:pt idx="937">
                        <c:v>11.66</c:v>
                      </c:pt>
                      <c:pt idx="938">
                        <c:v>11.73</c:v>
                      </c:pt>
                      <c:pt idx="939">
                        <c:v>11.88</c:v>
                      </c:pt>
                      <c:pt idx="940">
                        <c:v>11.66</c:v>
                      </c:pt>
                      <c:pt idx="941">
                        <c:v>11.87</c:v>
                      </c:pt>
                      <c:pt idx="942">
                        <c:v>11.84</c:v>
                      </c:pt>
                      <c:pt idx="943">
                        <c:v>11.91</c:v>
                      </c:pt>
                      <c:pt idx="944">
                        <c:v>11.94</c:v>
                      </c:pt>
                      <c:pt idx="945">
                        <c:v>11.98</c:v>
                      </c:pt>
                      <c:pt idx="946">
                        <c:v>11.99</c:v>
                      </c:pt>
                      <c:pt idx="947">
                        <c:v>12.11</c:v>
                      </c:pt>
                      <c:pt idx="948">
                        <c:v>12.35</c:v>
                      </c:pt>
                      <c:pt idx="949">
                        <c:v>12.37</c:v>
                      </c:pt>
                      <c:pt idx="950">
                        <c:v>12.41</c:v>
                      </c:pt>
                      <c:pt idx="951">
                        <c:v>12.55</c:v>
                      </c:pt>
                      <c:pt idx="952">
                        <c:v>12.65</c:v>
                      </c:pt>
                      <c:pt idx="953">
                        <c:v>12.61</c:v>
                      </c:pt>
                      <c:pt idx="954">
                        <c:v>12.61</c:v>
                      </c:pt>
                      <c:pt idx="955">
                        <c:v>12.76</c:v>
                      </c:pt>
                      <c:pt idx="956">
                        <c:v>12.91</c:v>
                      </c:pt>
                      <c:pt idx="957">
                        <c:v>12.84</c:v>
                      </c:pt>
                      <c:pt idx="958">
                        <c:v>12.73</c:v>
                      </c:pt>
                      <c:pt idx="959">
                        <c:v>12.79</c:v>
                      </c:pt>
                      <c:pt idx="960">
                        <c:v>12.9</c:v>
                      </c:pt>
                      <c:pt idx="961">
                        <c:v>12.91</c:v>
                      </c:pt>
                      <c:pt idx="962">
                        <c:v>12.96</c:v>
                      </c:pt>
                      <c:pt idx="963">
                        <c:v>12.98</c:v>
                      </c:pt>
                      <c:pt idx="964">
                        <c:v>13</c:v>
                      </c:pt>
                      <c:pt idx="965">
                        <c:v>12.91</c:v>
                      </c:pt>
                      <c:pt idx="966">
                        <c:v>12.94</c:v>
                      </c:pt>
                      <c:pt idx="967">
                        <c:v>13.04</c:v>
                      </c:pt>
                      <c:pt idx="968">
                        <c:v>13.17</c:v>
                      </c:pt>
                      <c:pt idx="969">
                        <c:v>13.31</c:v>
                      </c:pt>
                      <c:pt idx="970">
                        <c:v>13.26</c:v>
                      </c:pt>
                      <c:pt idx="971">
                        <c:v>13.37</c:v>
                      </c:pt>
                      <c:pt idx="972">
                        <c:v>13.42</c:v>
                      </c:pt>
                      <c:pt idx="973">
                        <c:v>13.47</c:v>
                      </c:pt>
                      <c:pt idx="974">
                        <c:v>13.48</c:v>
                      </c:pt>
                      <c:pt idx="975">
                        <c:v>13.83</c:v>
                      </c:pt>
                      <c:pt idx="976">
                        <c:v>13.77</c:v>
                      </c:pt>
                      <c:pt idx="977">
                        <c:v>13.27</c:v>
                      </c:pt>
                      <c:pt idx="978">
                        <c:v>13.4</c:v>
                      </c:pt>
                      <c:pt idx="979">
                        <c:v>13.58</c:v>
                      </c:pt>
                      <c:pt idx="980">
                        <c:v>13.5</c:v>
                      </c:pt>
                      <c:pt idx="981">
                        <c:v>13.57</c:v>
                      </c:pt>
                      <c:pt idx="982">
                        <c:v>13.61</c:v>
                      </c:pt>
                      <c:pt idx="983">
                        <c:v>13.4</c:v>
                      </c:pt>
                      <c:pt idx="984">
                        <c:v>12.95</c:v>
                      </c:pt>
                      <c:pt idx="985">
                        <c:v>13.13</c:v>
                      </c:pt>
                      <c:pt idx="986">
                        <c:v>13.43</c:v>
                      </c:pt>
                      <c:pt idx="987">
                        <c:v>13.11</c:v>
                      </c:pt>
                      <c:pt idx="988">
                        <c:v>13.36</c:v>
                      </c:pt>
                      <c:pt idx="989">
                        <c:v>13</c:v>
                      </c:pt>
                      <c:pt idx="990">
                        <c:v>12.92</c:v>
                      </c:pt>
                      <c:pt idx="991">
                        <c:v>12.38</c:v>
                      </c:pt>
                      <c:pt idx="992">
                        <c:v>12.24</c:v>
                      </c:pt>
                      <c:pt idx="993">
                        <c:v>12.92</c:v>
                      </c:pt>
                      <c:pt idx="994">
                        <c:v>12.87</c:v>
                      </c:pt>
                      <c:pt idx="995">
                        <c:v>13.02</c:v>
                      </c:pt>
                      <c:pt idx="996">
                        <c:v>12.78</c:v>
                      </c:pt>
                      <c:pt idx="997">
                        <c:v>12.45</c:v>
                      </c:pt>
                      <c:pt idx="998">
                        <c:v>12.46</c:v>
                      </c:pt>
                      <c:pt idx="999">
                        <c:v>12.1</c:v>
                      </c:pt>
                      <c:pt idx="1000">
                        <c:v>12.12</c:v>
                      </c:pt>
                      <c:pt idx="1001">
                        <c:v>11.56</c:v>
                      </c:pt>
                      <c:pt idx="1002">
                        <c:v>11.97</c:v>
                      </c:pt>
                      <c:pt idx="1003">
                        <c:v>11.62</c:v>
                      </c:pt>
                      <c:pt idx="1004">
                        <c:v>11.73</c:v>
                      </c:pt>
                      <c:pt idx="1005">
                        <c:v>11.65</c:v>
                      </c:pt>
                      <c:pt idx="1006">
                        <c:v>12.18</c:v>
                      </c:pt>
                      <c:pt idx="1007">
                        <c:v>11.91</c:v>
                      </c:pt>
                      <c:pt idx="1008">
                        <c:v>11.66</c:v>
                      </c:pt>
                      <c:pt idx="1009">
                        <c:v>12.02</c:v>
                      </c:pt>
                      <c:pt idx="1010">
                        <c:v>11.96</c:v>
                      </c:pt>
                      <c:pt idx="1011">
                        <c:v>11.48</c:v>
                      </c:pt>
                      <c:pt idx="1012">
                        <c:v>11.25</c:v>
                      </c:pt>
                      <c:pt idx="1013">
                        <c:v>11.49</c:v>
                      </c:pt>
                      <c:pt idx="1014">
                        <c:v>11.36</c:v>
                      </c:pt>
                      <c:pt idx="1015">
                        <c:v>11.74</c:v>
                      </c:pt>
                      <c:pt idx="1016">
                        <c:v>11.77</c:v>
                      </c:pt>
                      <c:pt idx="1017">
                        <c:v>11.72</c:v>
                      </c:pt>
                      <c:pt idx="1018">
                        <c:v>12</c:v>
                      </c:pt>
                      <c:pt idx="1019">
                        <c:v>12.01</c:v>
                      </c:pt>
                      <c:pt idx="1020">
                        <c:v>11.99</c:v>
                      </c:pt>
                      <c:pt idx="1021">
                        <c:v>12.03</c:v>
                      </c:pt>
                      <c:pt idx="1022">
                        <c:v>12.01</c:v>
                      </c:pt>
                      <c:pt idx="1023">
                        <c:v>11.82</c:v>
                      </c:pt>
                      <c:pt idx="1024">
                        <c:v>11.77</c:v>
                      </c:pt>
                      <c:pt idx="1025">
                        <c:v>11.56</c:v>
                      </c:pt>
                      <c:pt idx="1026">
                        <c:v>11.87</c:v>
                      </c:pt>
                      <c:pt idx="1027">
                        <c:v>11.76</c:v>
                      </c:pt>
                      <c:pt idx="1028">
                        <c:v>11.34</c:v>
                      </c:pt>
                      <c:pt idx="1029">
                        <c:v>11.2</c:v>
                      </c:pt>
                      <c:pt idx="1030">
                        <c:v>11.1</c:v>
                      </c:pt>
                      <c:pt idx="1031">
                        <c:v>10.97</c:v>
                      </c:pt>
                      <c:pt idx="1032">
                        <c:v>11.03</c:v>
                      </c:pt>
                      <c:pt idx="1033">
                        <c:v>11.52</c:v>
                      </c:pt>
                      <c:pt idx="1034">
                        <c:v>11.61</c:v>
                      </c:pt>
                      <c:pt idx="1035">
                        <c:v>11.77</c:v>
                      </c:pt>
                      <c:pt idx="1036">
                        <c:v>11.79</c:v>
                      </c:pt>
                      <c:pt idx="1037">
                        <c:v>12.08</c:v>
                      </c:pt>
                      <c:pt idx="1038">
                        <c:v>11.99</c:v>
                      </c:pt>
                      <c:pt idx="1039">
                        <c:v>11.97</c:v>
                      </c:pt>
                      <c:pt idx="1040">
                        <c:v>11.46</c:v>
                      </c:pt>
                      <c:pt idx="1041">
                        <c:v>11.45</c:v>
                      </c:pt>
                      <c:pt idx="1042">
                        <c:v>11.58</c:v>
                      </c:pt>
                      <c:pt idx="1043">
                        <c:v>11.39</c:v>
                      </c:pt>
                      <c:pt idx="1044">
                        <c:v>11.72</c:v>
                      </c:pt>
                      <c:pt idx="1045">
                        <c:v>11.81</c:v>
                      </c:pt>
                      <c:pt idx="1046">
                        <c:v>11.97</c:v>
                      </c:pt>
                      <c:pt idx="1047">
                        <c:v>12.01</c:v>
                      </c:pt>
                      <c:pt idx="1048">
                        <c:v>11.9</c:v>
                      </c:pt>
                      <c:pt idx="1049">
                        <c:v>11.94</c:v>
                      </c:pt>
                      <c:pt idx="1050">
                        <c:v>11.93</c:v>
                      </c:pt>
                      <c:pt idx="1051">
                        <c:v>12.23</c:v>
                      </c:pt>
                      <c:pt idx="1052">
                        <c:v>12.09</c:v>
                      </c:pt>
                      <c:pt idx="1053">
                        <c:v>12.14</c:v>
                      </c:pt>
                      <c:pt idx="1054">
                        <c:v>12.09</c:v>
                      </c:pt>
                      <c:pt idx="1055">
                        <c:v>11.99</c:v>
                      </c:pt>
                      <c:pt idx="1056">
                        <c:v>12.05</c:v>
                      </c:pt>
                      <c:pt idx="1057">
                        <c:v>11.95</c:v>
                      </c:pt>
                      <c:pt idx="1058">
                        <c:v>11.53</c:v>
                      </c:pt>
                      <c:pt idx="1059">
                        <c:v>11.45</c:v>
                      </c:pt>
                      <c:pt idx="1060">
                        <c:v>11.41</c:v>
                      </c:pt>
                      <c:pt idx="1061">
                        <c:v>11.38</c:v>
                      </c:pt>
                      <c:pt idx="1062">
                        <c:v>11.47</c:v>
                      </c:pt>
                      <c:pt idx="1063">
                        <c:v>11.52</c:v>
                      </c:pt>
                      <c:pt idx="1064">
                        <c:v>11.25</c:v>
                      </c:pt>
                      <c:pt idx="1065">
                        <c:v>11.22</c:v>
                      </c:pt>
                      <c:pt idx="1066">
                        <c:v>11.15</c:v>
                      </c:pt>
                      <c:pt idx="1067">
                        <c:v>10.96</c:v>
                      </c:pt>
                      <c:pt idx="1068">
                        <c:v>10.99</c:v>
                      </c:pt>
                      <c:pt idx="1069">
                        <c:v>10.9</c:v>
                      </c:pt>
                      <c:pt idx="1070">
                        <c:v>11.14</c:v>
                      </c:pt>
                      <c:pt idx="1071">
                        <c:v>10.9</c:v>
                      </c:pt>
                      <c:pt idx="1072">
                        <c:v>11</c:v>
                      </c:pt>
                      <c:pt idx="1073">
                        <c:v>11.42</c:v>
                      </c:pt>
                      <c:pt idx="1074">
                        <c:v>11.54</c:v>
                      </c:pt>
                      <c:pt idx="1075">
                        <c:v>11.78</c:v>
                      </c:pt>
                      <c:pt idx="1076">
                        <c:v>11.51</c:v>
                      </c:pt>
                      <c:pt idx="1077">
                        <c:v>11.62</c:v>
                      </c:pt>
                      <c:pt idx="1078">
                        <c:v>11.77</c:v>
                      </c:pt>
                      <c:pt idx="1079">
                        <c:v>11.79</c:v>
                      </c:pt>
                      <c:pt idx="1080">
                        <c:v>12.04</c:v>
                      </c:pt>
                      <c:pt idx="1081">
                        <c:v>11.93</c:v>
                      </c:pt>
                      <c:pt idx="1082">
                        <c:v>11.97</c:v>
                      </c:pt>
                      <c:pt idx="1083">
                        <c:v>11.94</c:v>
                      </c:pt>
                      <c:pt idx="1084">
                        <c:v>11.85</c:v>
                      </c:pt>
                      <c:pt idx="1085">
                        <c:v>12.07</c:v>
                      </c:pt>
                      <c:pt idx="1086">
                        <c:v>11.97</c:v>
                      </c:pt>
                      <c:pt idx="1087">
                        <c:v>11.77</c:v>
                      </c:pt>
                      <c:pt idx="1088">
                        <c:v>11.54</c:v>
                      </c:pt>
                      <c:pt idx="1089">
                        <c:v>11.85</c:v>
                      </c:pt>
                      <c:pt idx="1090">
                        <c:v>11.72</c:v>
                      </c:pt>
                      <c:pt idx="1091">
                        <c:v>11.75</c:v>
                      </c:pt>
                      <c:pt idx="1092">
                        <c:v>11.66</c:v>
                      </c:pt>
                      <c:pt idx="1093">
                        <c:v>11.64</c:v>
                      </c:pt>
                      <c:pt idx="1094">
                        <c:v>11.76</c:v>
                      </c:pt>
                      <c:pt idx="1095">
                        <c:v>11.68</c:v>
                      </c:pt>
                      <c:pt idx="1096">
                        <c:v>11.95</c:v>
                      </c:pt>
                      <c:pt idx="1097">
                        <c:v>11.94</c:v>
                      </c:pt>
                      <c:pt idx="1098">
                        <c:v>11.89</c:v>
                      </c:pt>
                      <c:pt idx="1099">
                        <c:v>11.92</c:v>
                      </c:pt>
                      <c:pt idx="1100">
                        <c:v>11.91</c:v>
                      </c:pt>
                      <c:pt idx="1101">
                        <c:v>12.04</c:v>
                      </c:pt>
                      <c:pt idx="1102">
                        <c:v>12.05</c:v>
                      </c:pt>
                      <c:pt idx="1103">
                        <c:v>11.84</c:v>
                      </c:pt>
                      <c:pt idx="1104">
                        <c:v>11.64</c:v>
                      </c:pt>
                      <c:pt idx="1105">
                        <c:v>11.9</c:v>
                      </c:pt>
                      <c:pt idx="1106">
                        <c:v>11.73</c:v>
                      </c:pt>
                      <c:pt idx="1107">
                        <c:v>11.85</c:v>
                      </c:pt>
                      <c:pt idx="1108">
                        <c:v>11.85</c:v>
                      </c:pt>
                      <c:pt idx="1109">
                        <c:v>11.84</c:v>
                      </c:pt>
                      <c:pt idx="1110">
                        <c:v>11.8</c:v>
                      </c:pt>
                      <c:pt idx="1111">
                        <c:v>11.82</c:v>
                      </c:pt>
                      <c:pt idx="1112">
                        <c:v>11.83</c:v>
                      </c:pt>
                      <c:pt idx="1113">
                        <c:v>11.82</c:v>
                      </c:pt>
                      <c:pt idx="1114">
                        <c:v>11.81</c:v>
                      </c:pt>
                      <c:pt idx="1115">
                        <c:v>11.81</c:v>
                      </c:pt>
                      <c:pt idx="1116">
                        <c:v>11.84</c:v>
                      </c:pt>
                      <c:pt idx="1117">
                        <c:v>11.96</c:v>
                      </c:pt>
                      <c:pt idx="1118">
                        <c:v>12.36</c:v>
                      </c:pt>
                      <c:pt idx="1119">
                        <c:v>12.64</c:v>
                      </c:pt>
                      <c:pt idx="1120">
                        <c:v>12.54</c:v>
                      </c:pt>
                      <c:pt idx="1121">
                        <c:v>12.31</c:v>
                      </c:pt>
                      <c:pt idx="1122">
                        <c:v>12.44</c:v>
                      </c:pt>
                      <c:pt idx="1123">
                        <c:v>12.32</c:v>
                      </c:pt>
                      <c:pt idx="1124">
                        <c:v>12.12</c:v>
                      </c:pt>
                      <c:pt idx="1125">
                        <c:v>12.17</c:v>
                      </c:pt>
                      <c:pt idx="1126">
                        <c:v>11.97</c:v>
                      </c:pt>
                      <c:pt idx="1127">
                        <c:v>11.89</c:v>
                      </c:pt>
                      <c:pt idx="1128">
                        <c:v>12.05</c:v>
                      </c:pt>
                      <c:pt idx="1129">
                        <c:v>12.05</c:v>
                      </c:pt>
                      <c:pt idx="1130">
                        <c:v>11.88</c:v>
                      </c:pt>
                      <c:pt idx="1131">
                        <c:v>11.69</c:v>
                      </c:pt>
                      <c:pt idx="1132">
                        <c:v>11.87</c:v>
                      </c:pt>
                      <c:pt idx="1133">
                        <c:v>11.7</c:v>
                      </c:pt>
                      <c:pt idx="1134">
                        <c:v>11.79</c:v>
                      </c:pt>
                      <c:pt idx="1135">
                        <c:v>11.73</c:v>
                      </c:pt>
                      <c:pt idx="1136">
                        <c:v>11.97</c:v>
                      </c:pt>
                      <c:pt idx="1137">
                        <c:v>12.27</c:v>
                      </c:pt>
                      <c:pt idx="1138">
                        <c:v>12.31</c:v>
                      </c:pt>
                      <c:pt idx="1139">
                        <c:v>12.29</c:v>
                      </c:pt>
                      <c:pt idx="1140">
                        <c:v>12.31</c:v>
                      </c:pt>
                      <c:pt idx="1141">
                        <c:v>12.51</c:v>
                      </c:pt>
                      <c:pt idx="1142">
                        <c:v>12.67</c:v>
                      </c:pt>
                      <c:pt idx="1143">
                        <c:v>12.78</c:v>
                      </c:pt>
                      <c:pt idx="1144">
                        <c:v>12.77</c:v>
                      </c:pt>
                      <c:pt idx="1145">
                        <c:v>12.66</c:v>
                      </c:pt>
                      <c:pt idx="1146">
                        <c:v>12.56</c:v>
                      </c:pt>
                      <c:pt idx="1147">
                        <c:v>12.57</c:v>
                      </c:pt>
                      <c:pt idx="1148">
                        <c:v>12.6</c:v>
                      </c:pt>
                      <c:pt idx="1149">
                        <c:v>12.61</c:v>
                      </c:pt>
                      <c:pt idx="1150">
                        <c:v>12.82</c:v>
                      </c:pt>
                      <c:pt idx="1151">
                        <c:v>12.97</c:v>
                      </c:pt>
                      <c:pt idx="1152">
                        <c:v>12.87</c:v>
                      </c:pt>
                      <c:pt idx="1153">
                        <c:v>12.99</c:v>
                      </c:pt>
                      <c:pt idx="1154">
                        <c:v>12.99</c:v>
                      </c:pt>
                      <c:pt idx="1155">
                        <c:v>12.96</c:v>
                      </c:pt>
                      <c:pt idx="1156">
                        <c:v>12.92</c:v>
                      </c:pt>
                      <c:pt idx="1157">
                        <c:v>12.94</c:v>
                      </c:pt>
                      <c:pt idx="1158">
                        <c:v>13.22</c:v>
                      </c:pt>
                      <c:pt idx="1159">
                        <c:v>13.2</c:v>
                      </c:pt>
                      <c:pt idx="1160">
                        <c:v>13.36</c:v>
                      </c:pt>
                      <c:pt idx="1161">
                        <c:v>13.27</c:v>
                      </c:pt>
                      <c:pt idx="1162">
                        <c:v>13.15</c:v>
                      </c:pt>
                      <c:pt idx="1163">
                        <c:v>13.12</c:v>
                      </c:pt>
                      <c:pt idx="1164">
                        <c:v>13.17</c:v>
                      </c:pt>
                      <c:pt idx="1165">
                        <c:v>13.4</c:v>
                      </c:pt>
                      <c:pt idx="1166">
                        <c:v>13.35</c:v>
                      </c:pt>
                      <c:pt idx="1167">
                        <c:v>13.56</c:v>
                      </c:pt>
                      <c:pt idx="1168">
                        <c:v>13.48</c:v>
                      </c:pt>
                      <c:pt idx="1169">
                        <c:v>13.18</c:v>
                      </c:pt>
                      <c:pt idx="1170">
                        <c:v>13.25</c:v>
                      </c:pt>
                      <c:pt idx="1171">
                        <c:v>13.35</c:v>
                      </c:pt>
                      <c:pt idx="1172">
                        <c:v>13.34</c:v>
                      </c:pt>
                      <c:pt idx="1173">
                        <c:v>13.31</c:v>
                      </c:pt>
                      <c:pt idx="1174">
                        <c:v>13.3</c:v>
                      </c:pt>
                      <c:pt idx="1175">
                        <c:v>13.42</c:v>
                      </c:pt>
                      <c:pt idx="1176">
                        <c:v>13.18</c:v>
                      </c:pt>
                      <c:pt idx="1177">
                        <c:v>13.3</c:v>
                      </c:pt>
                      <c:pt idx="1178">
                        <c:v>13.58</c:v>
                      </c:pt>
                      <c:pt idx="1179">
                        <c:v>13.47</c:v>
                      </c:pt>
                      <c:pt idx="1180">
                        <c:v>13.48</c:v>
                      </c:pt>
                      <c:pt idx="1181">
                        <c:v>13.47</c:v>
                      </c:pt>
                      <c:pt idx="1182">
                        <c:v>13.67</c:v>
                      </c:pt>
                      <c:pt idx="1183">
                        <c:v>13.77</c:v>
                      </c:pt>
                      <c:pt idx="1184">
                        <c:v>13.67</c:v>
                      </c:pt>
                      <c:pt idx="1185">
                        <c:v>13.67</c:v>
                      </c:pt>
                      <c:pt idx="1186">
                        <c:v>13.86</c:v>
                      </c:pt>
                      <c:pt idx="1187">
                        <c:v>13.86</c:v>
                      </c:pt>
                      <c:pt idx="1188">
                        <c:v>13.84</c:v>
                      </c:pt>
                      <c:pt idx="1189">
                        <c:v>13.92</c:v>
                      </c:pt>
                      <c:pt idx="1190">
                        <c:v>13.9</c:v>
                      </c:pt>
                      <c:pt idx="1191">
                        <c:v>13.93</c:v>
                      </c:pt>
                      <c:pt idx="1192">
                        <c:v>13.51</c:v>
                      </c:pt>
                      <c:pt idx="1193">
                        <c:v>13.45</c:v>
                      </c:pt>
                      <c:pt idx="1194">
                        <c:v>13.42</c:v>
                      </c:pt>
                      <c:pt idx="1195">
                        <c:v>13.6</c:v>
                      </c:pt>
                      <c:pt idx="1196">
                        <c:v>13.67</c:v>
                      </c:pt>
                      <c:pt idx="1197">
                        <c:v>13.38</c:v>
                      </c:pt>
                      <c:pt idx="1198">
                        <c:v>13.3</c:v>
                      </c:pt>
                      <c:pt idx="1199">
                        <c:v>13.57</c:v>
                      </c:pt>
                      <c:pt idx="1200">
                        <c:v>13.4</c:v>
                      </c:pt>
                      <c:pt idx="1201">
                        <c:v>13.31</c:v>
                      </c:pt>
                      <c:pt idx="1202">
                        <c:v>13.6</c:v>
                      </c:pt>
                      <c:pt idx="1203">
                        <c:v>13.6</c:v>
                      </c:pt>
                      <c:pt idx="1204">
                        <c:v>13.33</c:v>
                      </c:pt>
                      <c:pt idx="1205">
                        <c:v>13.42</c:v>
                      </c:pt>
                      <c:pt idx="1206">
                        <c:v>13.3</c:v>
                      </c:pt>
                      <c:pt idx="1207">
                        <c:v>13.14</c:v>
                      </c:pt>
                      <c:pt idx="1208">
                        <c:v>12.9</c:v>
                      </c:pt>
                      <c:pt idx="1209">
                        <c:v>13.05</c:v>
                      </c:pt>
                      <c:pt idx="1210">
                        <c:v>13.2</c:v>
                      </c:pt>
                      <c:pt idx="1211">
                        <c:v>13.26</c:v>
                      </c:pt>
                      <c:pt idx="1212">
                        <c:v>13.19</c:v>
                      </c:pt>
                      <c:pt idx="1213">
                        <c:v>13.15</c:v>
                      </c:pt>
                      <c:pt idx="1214">
                        <c:v>13.22</c:v>
                      </c:pt>
                      <c:pt idx="1215">
                        <c:v>13.25</c:v>
                      </c:pt>
                      <c:pt idx="1216">
                        <c:v>13.21</c:v>
                      </c:pt>
                      <c:pt idx="1217">
                        <c:v>13.24</c:v>
                      </c:pt>
                      <c:pt idx="1218">
                        <c:v>13.34</c:v>
                      </c:pt>
                      <c:pt idx="1219">
                        <c:v>13.3</c:v>
                      </c:pt>
                      <c:pt idx="1220">
                        <c:v>13.41</c:v>
                      </c:pt>
                      <c:pt idx="1221">
                        <c:v>13.39</c:v>
                      </c:pt>
                      <c:pt idx="1222">
                        <c:v>13.38</c:v>
                      </c:pt>
                      <c:pt idx="1223">
                        <c:v>13.54</c:v>
                      </c:pt>
                      <c:pt idx="1224">
                        <c:v>13.47</c:v>
                      </c:pt>
                      <c:pt idx="1225">
                        <c:v>13.35</c:v>
                      </c:pt>
                      <c:pt idx="1226">
                        <c:v>13.35</c:v>
                      </c:pt>
                      <c:pt idx="1227">
                        <c:v>13.3</c:v>
                      </c:pt>
                      <c:pt idx="1228">
                        <c:v>13.2</c:v>
                      </c:pt>
                      <c:pt idx="1229">
                        <c:v>13.08</c:v>
                      </c:pt>
                      <c:pt idx="1230">
                        <c:v>13.09</c:v>
                      </c:pt>
                      <c:pt idx="1231">
                        <c:v>12.91</c:v>
                      </c:pt>
                      <c:pt idx="1232">
                        <c:v>12.95</c:v>
                      </c:pt>
                      <c:pt idx="1233">
                        <c:v>12.99</c:v>
                      </c:pt>
                      <c:pt idx="1234">
                        <c:v>13.06</c:v>
                      </c:pt>
                      <c:pt idx="1235">
                        <c:v>13.04</c:v>
                      </c:pt>
                      <c:pt idx="1236">
                        <c:v>13.13</c:v>
                      </c:pt>
                      <c:pt idx="1237">
                        <c:v>13.21</c:v>
                      </c:pt>
                      <c:pt idx="1238">
                        <c:v>13.31</c:v>
                      </c:pt>
                      <c:pt idx="1239">
                        <c:v>13.29</c:v>
                      </c:pt>
                      <c:pt idx="1240">
                        <c:v>13.23</c:v>
                      </c:pt>
                      <c:pt idx="1241">
                        <c:v>13.29</c:v>
                      </c:pt>
                      <c:pt idx="1242">
                        <c:v>13.17</c:v>
                      </c:pt>
                      <c:pt idx="1243">
                        <c:v>13</c:v>
                      </c:pt>
                      <c:pt idx="1244">
                        <c:v>13.07</c:v>
                      </c:pt>
                      <c:pt idx="1245">
                        <c:v>13.04</c:v>
                      </c:pt>
                      <c:pt idx="1246">
                        <c:v>13.16</c:v>
                      </c:pt>
                      <c:pt idx="1247">
                        <c:v>12.98</c:v>
                      </c:pt>
                      <c:pt idx="1248">
                        <c:v>12.98</c:v>
                      </c:pt>
                      <c:pt idx="1249">
                        <c:v>12.79</c:v>
                      </c:pt>
                      <c:pt idx="1250">
                        <c:v>12.78</c:v>
                      </c:pt>
                      <c:pt idx="1251">
                        <c:v>12.87</c:v>
                      </c:pt>
                      <c:pt idx="1252">
                        <c:v>12.93</c:v>
                      </c:pt>
                      <c:pt idx="1253">
                        <c:v>12.93</c:v>
                      </c:pt>
                      <c:pt idx="1254">
                        <c:v>12.75</c:v>
                      </c:pt>
                      <c:pt idx="1255">
                        <c:v>12.57</c:v>
                      </c:pt>
                      <c:pt idx="1256">
                        <c:v>12.56</c:v>
                      </c:pt>
                      <c:pt idx="1257">
                        <c:v>12.57</c:v>
                      </c:pt>
                      <c:pt idx="1258">
                        <c:v>12.63</c:v>
                      </c:pt>
                      <c:pt idx="1259">
                        <c:v>12.72</c:v>
                      </c:pt>
                      <c:pt idx="1260">
                        <c:v>12.85</c:v>
                      </c:pt>
                      <c:pt idx="1261">
                        <c:v>12.42</c:v>
                      </c:pt>
                      <c:pt idx="1262">
                        <c:v>12.43</c:v>
                      </c:pt>
                      <c:pt idx="1263">
                        <c:v>12.35</c:v>
                      </c:pt>
                      <c:pt idx="1264">
                        <c:v>12.11</c:v>
                      </c:pt>
                      <c:pt idx="1265">
                        <c:v>12.08</c:v>
                      </c:pt>
                      <c:pt idx="1266">
                        <c:v>11.97</c:v>
                      </c:pt>
                      <c:pt idx="1267">
                        <c:v>12.11</c:v>
                      </c:pt>
                      <c:pt idx="1268">
                        <c:v>12.03</c:v>
                      </c:pt>
                      <c:pt idx="1269">
                        <c:v>12.15</c:v>
                      </c:pt>
                      <c:pt idx="1270">
                        <c:v>12.21</c:v>
                      </c:pt>
                      <c:pt idx="1271">
                        <c:v>11.95</c:v>
                      </c:pt>
                      <c:pt idx="1272">
                        <c:v>12.01</c:v>
                      </c:pt>
                      <c:pt idx="1273">
                        <c:v>12.08</c:v>
                      </c:pt>
                      <c:pt idx="1274">
                        <c:v>12.07</c:v>
                      </c:pt>
                      <c:pt idx="1275">
                        <c:v>12.24</c:v>
                      </c:pt>
                      <c:pt idx="1276">
                        <c:v>12.17</c:v>
                      </c:pt>
                      <c:pt idx="1277">
                        <c:v>12.05</c:v>
                      </c:pt>
                      <c:pt idx="1278">
                        <c:v>11.97</c:v>
                      </c:pt>
                      <c:pt idx="1279">
                        <c:v>12.09</c:v>
                      </c:pt>
                      <c:pt idx="1280">
                        <c:v>12.15</c:v>
                      </c:pt>
                      <c:pt idx="1281">
                        <c:v>12.4</c:v>
                      </c:pt>
                      <c:pt idx="1282">
                        <c:v>12.45</c:v>
                      </c:pt>
                      <c:pt idx="1283">
                        <c:v>12.68</c:v>
                      </c:pt>
                      <c:pt idx="1284">
                        <c:v>12.57</c:v>
                      </c:pt>
                      <c:pt idx="1285">
                        <c:v>12.5</c:v>
                      </c:pt>
                      <c:pt idx="1286">
                        <c:v>12.7</c:v>
                      </c:pt>
                      <c:pt idx="1287">
                        <c:v>12.54</c:v>
                      </c:pt>
                      <c:pt idx="1288">
                        <c:v>12.2</c:v>
                      </c:pt>
                      <c:pt idx="1289">
                        <c:v>12.15</c:v>
                      </c:pt>
                      <c:pt idx="1290">
                        <c:v>12.16</c:v>
                      </c:pt>
                      <c:pt idx="1291">
                        <c:v>12.07</c:v>
                      </c:pt>
                      <c:pt idx="1292">
                        <c:v>12.05</c:v>
                      </c:pt>
                      <c:pt idx="1293">
                        <c:v>11.88</c:v>
                      </c:pt>
                      <c:pt idx="1294">
                        <c:v>12.03</c:v>
                      </c:pt>
                      <c:pt idx="1295">
                        <c:v>12.17</c:v>
                      </c:pt>
                      <c:pt idx="1296">
                        <c:v>12.46</c:v>
                      </c:pt>
                      <c:pt idx="1297">
                        <c:v>12.43</c:v>
                      </c:pt>
                      <c:pt idx="1298">
                        <c:v>12.34</c:v>
                      </c:pt>
                      <c:pt idx="1299">
                        <c:v>12.32</c:v>
                      </c:pt>
                      <c:pt idx="1300">
                        <c:v>12.03</c:v>
                      </c:pt>
                      <c:pt idx="1301">
                        <c:v>12.04</c:v>
                      </c:pt>
                      <c:pt idx="1302">
                        <c:v>12</c:v>
                      </c:pt>
                      <c:pt idx="1303">
                        <c:v>11.97</c:v>
                      </c:pt>
                      <c:pt idx="1304">
                        <c:v>11.64</c:v>
                      </c:pt>
                      <c:pt idx="1305">
                        <c:v>11.7</c:v>
                      </c:pt>
                      <c:pt idx="1306">
                        <c:v>11.11</c:v>
                      </c:pt>
                      <c:pt idx="1307">
                        <c:v>10.89</c:v>
                      </c:pt>
                      <c:pt idx="1308">
                        <c:v>9.86</c:v>
                      </c:pt>
                      <c:pt idx="1309">
                        <c:v>10.63</c:v>
                      </c:pt>
                      <c:pt idx="1310">
                        <c:v>9.89</c:v>
                      </c:pt>
                      <c:pt idx="1311">
                        <c:v>10.44</c:v>
                      </c:pt>
                      <c:pt idx="1312">
                        <c:v>10.37</c:v>
                      </c:pt>
                      <c:pt idx="1313">
                        <c:v>10.7</c:v>
                      </c:pt>
                      <c:pt idx="1314">
                        <c:v>10.49</c:v>
                      </c:pt>
                      <c:pt idx="1315">
                        <c:v>10.55</c:v>
                      </c:pt>
                      <c:pt idx="1316">
                        <c:v>10.039999999999999</c:v>
                      </c:pt>
                      <c:pt idx="1317">
                        <c:v>9.84</c:v>
                      </c:pt>
                      <c:pt idx="1318">
                        <c:v>9.7200000000000006</c:v>
                      </c:pt>
                      <c:pt idx="1319">
                        <c:v>10.029999999999999</c:v>
                      </c:pt>
                      <c:pt idx="1320">
                        <c:v>10.3</c:v>
                      </c:pt>
                      <c:pt idx="1321">
                        <c:v>10.27</c:v>
                      </c:pt>
                      <c:pt idx="1322">
                        <c:v>10.36</c:v>
                      </c:pt>
                      <c:pt idx="1323">
                        <c:v>10.79</c:v>
                      </c:pt>
                      <c:pt idx="1324">
                        <c:v>10.72</c:v>
                      </c:pt>
                      <c:pt idx="1325">
                        <c:v>10.85</c:v>
                      </c:pt>
                      <c:pt idx="1326">
                        <c:v>10.61</c:v>
                      </c:pt>
                      <c:pt idx="1327">
                        <c:v>10.17</c:v>
                      </c:pt>
                      <c:pt idx="1328">
                        <c:v>9.99</c:v>
                      </c:pt>
                      <c:pt idx="1329">
                        <c:v>10.47</c:v>
                      </c:pt>
                      <c:pt idx="1330">
                        <c:v>10.25</c:v>
                      </c:pt>
                      <c:pt idx="1331">
                        <c:v>9.92</c:v>
                      </c:pt>
                      <c:pt idx="1332">
                        <c:v>10.029999999999999</c:v>
                      </c:pt>
                      <c:pt idx="1333">
                        <c:v>10.1</c:v>
                      </c:pt>
                      <c:pt idx="1334">
                        <c:v>10.220000000000001</c:v>
                      </c:pt>
                      <c:pt idx="1335">
                        <c:v>10.48</c:v>
                      </c:pt>
                      <c:pt idx="1336">
                        <c:v>10.46</c:v>
                      </c:pt>
                      <c:pt idx="1337">
                        <c:v>10.19</c:v>
                      </c:pt>
                      <c:pt idx="1338">
                        <c:v>10.16</c:v>
                      </c:pt>
                      <c:pt idx="1339">
                        <c:v>9.65</c:v>
                      </c:pt>
                      <c:pt idx="1340">
                        <c:v>9.3800000000000008</c:v>
                      </c:pt>
                      <c:pt idx="1341">
                        <c:v>9.4700000000000006</c:v>
                      </c:pt>
                      <c:pt idx="1342">
                        <c:v>9.9</c:v>
                      </c:pt>
                      <c:pt idx="1343">
                        <c:v>9.9499999999999993</c:v>
                      </c:pt>
                      <c:pt idx="1344">
                        <c:v>9.65</c:v>
                      </c:pt>
                      <c:pt idx="1345">
                        <c:v>9.93</c:v>
                      </c:pt>
                      <c:pt idx="1346">
                        <c:v>9.58</c:v>
                      </c:pt>
                      <c:pt idx="1347">
                        <c:v>9.15</c:v>
                      </c:pt>
                      <c:pt idx="1348">
                        <c:v>9.52</c:v>
                      </c:pt>
                      <c:pt idx="1349">
                        <c:v>9.65</c:v>
                      </c:pt>
                      <c:pt idx="1350">
                        <c:v>9.9499999999999993</c:v>
                      </c:pt>
                      <c:pt idx="1351">
                        <c:v>9.6</c:v>
                      </c:pt>
                      <c:pt idx="1352">
                        <c:v>10.09</c:v>
                      </c:pt>
                      <c:pt idx="1353">
                        <c:v>10.08</c:v>
                      </c:pt>
                      <c:pt idx="1354">
                        <c:v>10.33</c:v>
                      </c:pt>
                      <c:pt idx="1355">
                        <c:v>10.1</c:v>
                      </c:pt>
                      <c:pt idx="1356">
                        <c:v>10.220000000000001</c:v>
                      </c:pt>
                      <c:pt idx="1357">
                        <c:v>9.9</c:v>
                      </c:pt>
                      <c:pt idx="1358">
                        <c:v>10.38</c:v>
                      </c:pt>
                      <c:pt idx="1359">
                        <c:v>10.23</c:v>
                      </c:pt>
                      <c:pt idx="1360">
                        <c:v>10.38</c:v>
                      </c:pt>
                      <c:pt idx="1361">
                        <c:v>10.65</c:v>
                      </c:pt>
                      <c:pt idx="1362">
                        <c:v>10.89</c:v>
                      </c:pt>
                      <c:pt idx="1363">
                        <c:v>10.56</c:v>
                      </c:pt>
                      <c:pt idx="1364">
                        <c:v>10.75</c:v>
                      </c:pt>
                      <c:pt idx="1365">
                        <c:v>11.39</c:v>
                      </c:pt>
                      <c:pt idx="1366">
                        <c:v>11.4</c:v>
                      </c:pt>
                      <c:pt idx="1367">
                        <c:v>10.94</c:v>
                      </c:pt>
                      <c:pt idx="1368">
                        <c:v>10.43</c:v>
                      </c:pt>
                      <c:pt idx="1369">
                        <c:v>10.74</c:v>
                      </c:pt>
                      <c:pt idx="1370">
                        <c:v>10.93</c:v>
                      </c:pt>
                      <c:pt idx="1371">
                        <c:v>10.77</c:v>
                      </c:pt>
                      <c:pt idx="1372">
                        <c:v>10.84</c:v>
                      </c:pt>
                      <c:pt idx="1373">
                        <c:v>11.04</c:v>
                      </c:pt>
                      <c:pt idx="1374">
                        <c:v>10.44</c:v>
                      </c:pt>
                      <c:pt idx="1375">
                        <c:v>10.49</c:v>
                      </c:pt>
                      <c:pt idx="1376">
                        <c:v>10.73</c:v>
                      </c:pt>
                      <c:pt idx="1377">
                        <c:v>10.52</c:v>
                      </c:pt>
                      <c:pt idx="1378">
                        <c:v>10.57</c:v>
                      </c:pt>
                      <c:pt idx="1379">
                        <c:v>10.31</c:v>
                      </c:pt>
                      <c:pt idx="1380">
                        <c:v>10.11</c:v>
                      </c:pt>
                      <c:pt idx="1381">
                        <c:v>10.14</c:v>
                      </c:pt>
                      <c:pt idx="1382">
                        <c:v>9.89</c:v>
                      </c:pt>
                      <c:pt idx="1383">
                        <c:v>9.8000000000000007</c:v>
                      </c:pt>
                      <c:pt idx="1384">
                        <c:v>9.5299999999999994</c:v>
                      </c:pt>
                      <c:pt idx="1385">
                        <c:v>9.56</c:v>
                      </c:pt>
                      <c:pt idx="1386">
                        <c:v>9.84</c:v>
                      </c:pt>
                      <c:pt idx="1387">
                        <c:v>9.7799999999999994</c:v>
                      </c:pt>
                      <c:pt idx="1388">
                        <c:v>10.39</c:v>
                      </c:pt>
                      <c:pt idx="1389">
                        <c:v>10.33</c:v>
                      </c:pt>
                      <c:pt idx="1390">
                        <c:v>10.47</c:v>
                      </c:pt>
                      <c:pt idx="1391">
                        <c:v>10.68</c:v>
                      </c:pt>
                      <c:pt idx="1392">
                        <c:v>10.69</c:v>
                      </c:pt>
                      <c:pt idx="1393">
                        <c:v>10.82</c:v>
                      </c:pt>
                      <c:pt idx="1394">
                        <c:v>10.4</c:v>
                      </c:pt>
                      <c:pt idx="1395">
                        <c:v>10.63</c:v>
                      </c:pt>
                      <c:pt idx="1396">
                        <c:v>10.38</c:v>
                      </c:pt>
                      <c:pt idx="1397">
                        <c:v>10.23</c:v>
                      </c:pt>
                      <c:pt idx="1398">
                        <c:v>10.19</c:v>
                      </c:pt>
                      <c:pt idx="1399">
                        <c:v>10.199999999999999</c:v>
                      </c:pt>
                      <c:pt idx="1400">
                        <c:v>10.17</c:v>
                      </c:pt>
                      <c:pt idx="1401">
                        <c:v>9.9499999999999993</c:v>
                      </c:pt>
                      <c:pt idx="1402">
                        <c:v>10.32</c:v>
                      </c:pt>
                      <c:pt idx="1403">
                        <c:v>10.38</c:v>
                      </c:pt>
                      <c:pt idx="1404">
                        <c:v>10.59</c:v>
                      </c:pt>
                      <c:pt idx="1405">
                        <c:v>10.67</c:v>
                      </c:pt>
                      <c:pt idx="1406">
                        <c:v>10.6</c:v>
                      </c:pt>
                      <c:pt idx="1407">
                        <c:v>10.43</c:v>
                      </c:pt>
                      <c:pt idx="1408">
                        <c:v>10.6</c:v>
                      </c:pt>
                      <c:pt idx="1409">
                        <c:v>10.55</c:v>
                      </c:pt>
                      <c:pt idx="1410">
                        <c:v>10.82</c:v>
                      </c:pt>
                      <c:pt idx="1411">
                        <c:v>10.79</c:v>
                      </c:pt>
                      <c:pt idx="1412">
                        <c:v>10.93</c:v>
                      </c:pt>
                      <c:pt idx="1413">
                        <c:v>10.87</c:v>
                      </c:pt>
                      <c:pt idx="1414">
                        <c:v>10.93</c:v>
                      </c:pt>
                      <c:pt idx="1415">
                        <c:v>11.12</c:v>
                      </c:pt>
                      <c:pt idx="1416">
                        <c:v>11.24</c:v>
                      </c:pt>
                      <c:pt idx="1417">
                        <c:v>11.29</c:v>
                      </c:pt>
                      <c:pt idx="1418">
                        <c:v>11.2</c:v>
                      </c:pt>
                      <c:pt idx="1419">
                        <c:v>11.12</c:v>
                      </c:pt>
                      <c:pt idx="1420">
                        <c:v>11.29</c:v>
                      </c:pt>
                      <c:pt idx="1421">
                        <c:v>11.4</c:v>
                      </c:pt>
                      <c:pt idx="1422">
                        <c:v>11.47</c:v>
                      </c:pt>
                      <c:pt idx="1423">
                        <c:v>11.51</c:v>
                      </c:pt>
                      <c:pt idx="1424">
                        <c:v>11.49</c:v>
                      </c:pt>
                      <c:pt idx="1425">
                        <c:v>11.52</c:v>
                      </c:pt>
                      <c:pt idx="1426">
                        <c:v>11.42</c:v>
                      </c:pt>
                      <c:pt idx="1427">
                        <c:v>11.46</c:v>
                      </c:pt>
                      <c:pt idx="1428">
                        <c:v>11.36</c:v>
                      </c:pt>
                      <c:pt idx="1429">
                        <c:v>11.41</c:v>
                      </c:pt>
                      <c:pt idx="1430">
                        <c:v>11.58</c:v>
                      </c:pt>
                      <c:pt idx="1431">
                        <c:v>11.64</c:v>
                      </c:pt>
                      <c:pt idx="1432">
                        <c:v>11.95</c:v>
                      </c:pt>
                      <c:pt idx="1433">
                        <c:v>11.89</c:v>
                      </c:pt>
                      <c:pt idx="1434">
                        <c:v>11.89</c:v>
                      </c:pt>
                      <c:pt idx="1435">
                        <c:v>11.98</c:v>
                      </c:pt>
                      <c:pt idx="1436">
                        <c:v>11.93</c:v>
                      </c:pt>
                      <c:pt idx="1437">
                        <c:v>11.81</c:v>
                      </c:pt>
                      <c:pt idx="1438">
                        <c:v>11.92</c:v>
                      </c:pt>
                      <c:pt idx="1439">
                        <c:v>11.81</c:v>
                      </c:pt>
                      <c:pt idx="1440">
                        <c:v>11.74</c:v>
                      </c:pt>
                      <c:pt idx="1441">
                        <c:v>11.92</c:v>
                      </c:pt>
                      <c:pt idx="1442">
                        <c:v>12</c:v>
                      </c:pt>
                      <c:pt idx="1443">
                        <c:v>11.98</c:v>
                      </c:pt>
                      <c:pt idx="1444">
                        <c:v>11.84</c:v>
                      </c:pt>
                      <c:pt idx="1445">
                        <c:v>11.94</c:v>
                      </c:pt>
                      <c:pt idx="1446">
                        <c:v>11.9</c:v>
                      </c:pt>
                      <c:pt idx="1447">
                        <c:v>11.99</c:v>
                      </c:pt>
                      <c:pt idx="1448">
                        <c:v>12.02</c:v>
                      </c:pt>
                      <c:pt idx="1449">
                        <c:v>11.97</c:v>
                      </c:pt>
                      <c:pt idx="1450">
                        <c:v>12.1</c:v>
                      </c:pt>
                      <c:pt idx="1451">
                        <c:v>12.05</c:v>
                      </c:pt>
                      <c:pt idx="1452">
                        <c:v>12.01</c:v>
                      </c:pt>
                      <c:pt idx="1453">
                        <c:v>11.71</c:v>
                      </c:pt>
                      <c:pt idx="1454">
                        <c:v>11.87</c:v>
                      </c:pt>
                      <c:pt idx="1455">
                        <c:v>11.98</c:v>
                      </c:pt>
                      <c:pt idx="1456">
                        <c:v>12.08</c:v>
                      </c:pt>
                      <c:pt idx="1457">
                        <c:v>12.05</c:v>
                      </c:pt>
                      <c:pt idx="1458">
                        <c:v>12.51</c:v>
                      </c:pt>
                      <c:pt idx="1459">
                        <c:v>12.52</c:v>
                      </c:pt>
                      <c:pt idx="1460">
                        <c:v>12.74</c:v>
                      </c:pt>
                      <c:pt idx="1461">
                        <c:v>12.75</c:v>
                      </c:pt>
                      <c:pt idx="1462">
                        <c:v>12.82</c:v>
                      </c:pt>
                      <c:pt idx="1463">
                        <c:v>12.88</c:v>
                      </c:pt>
                      <c:pt idx="1464">
                        <c:v>12.82</c:v>
                      </c:pt>
                      <c:pt idx="1465">
                        <c:v>12.65</c:v>
                      </c:pt>
                      <c:pt idx="1466">
                        <c:v>12.76</c:v>
                      </c:pt>
                      <c:pt idx="1467">
                        <c:v>12.96</c:v>
                      </c:pt>
                      <c:pt idx="1468">
                        <c:v>12.84</c:v>
                      </c:pt>
                      <c:pt idx="1469">
                        <c:v>12.87</c:v>
                      </c:pt>
                      <c:pt idx="1470">
                        <c:v>12.74</c:v>
                      </c:pt>
                      <c:pt idx="1471">
                        <c:v>12.82</c:v>
                      </c:pt>
                      <c:pt idx="1472">
                        <c:v>12.91</c:v>
                      </c:pt>
                      <c:pt idx="1473">
                        <c:v>12.84</c:v>
                      </c:pt>
                      <c:pt idx="1474">
                        <c:v>12.64</c:v>
                      </c:pt>
                      <c:pt idx="1475">
                        <c:v>12.6</c:v>
                      </c:pt>
                      <c:pt idx="1476">
                        <c:v>12.41</c:v>
                      </c:pt>
                      <c:pt idx="1477">
                        <c:v>12.14</c:v>
                      </c:pt>
                      <c:pt idx="1478">
                        <c:v>12.33</c:v>
                      </c:pt>
                      <c:pt idx="1479">
                        <c:v>12.57</c:v>
                      </c:pt>
                      <c:pt idx="1480">
                        <c:v>12.27</c:v>
                      </c:pt>
                      <c:pt idx="1481">
                        <c:v>12.36</c:v>
                      </c:pt>
                      <c:pt idx="1482">
                        <c:v>12.52</c:v>
                      </c:pt>
                      <c:pt idx="1483">
                        <c:v>12.44</c:v>
                      </c:pt>
                      <c:pt idx="1484">
                        <c:v>12.39</c:v>
                      </c:pt>
                      <c:pt idx="1485">
                        <c:v>12.32</c:v>
                      </c:pt>
                      <c:pt idx="1486">
                        <c:v>12.23</c:v>
                      </c:pt>
                      <c:pt idx="1487">
                        <c:v>12.37</c:v>
                      </c:pt>
                      <c:pt idx="1488">
                        <c:v>12.48</c:v>
                      </c:pt>
                      <c:pt idx="1489">
                        <c:v>12.58</c:v>
                      </c:pt>
                      <c:pt idx="1490">
                        <c:v>12.59</c:v>
                      </c:pt>
                      <c:pt idx="1491">
                        <c:v>12.52</c:v>
                      </c:pt>
                      <c:pt idx="1492">
                        <c:v>12.65</c:v>
                      </c:pt>
                      <c:pt idx="1493">
                        <c:v>12.55</c:v>
                      </c:pt>
                      <c:pt idx="1494">
                        <c:v>12.44</c:v>
                      </c:pt>
                      <c:pt idx="1495">
                        <c:v>12.25</c:v>
                      </c:pt>
                      <c:pt idx="1496">
                        <c:v>12.32</c:v>
                      </c:pt>
                      <c:pt idx="1497">
                        <c:v>12.24</c:v>
                      </c:pt>
                      <c:pt idx="1498">
                        <c:v>12.1</c:v>
                      </c:pt>
                      <c:pt idx="1499">
                        <c:v>12.15</c:v>
                      </c:pt>
                      <c:pt idx="1500">
                        <c:v>12.01</c:v>
                      </c:pt>
                      <c:pt idx="1501">
                        <c:v>11.77</c:v>
                      </c:pt>
                      <c:pt idx="1502">
                        <c:v>11.71</c:v>
                      </c:pt>
                      <c:pt idx="1503">
                        <c:v>11.54</c:v>
                      </c:pt>
                      <c:pt idx="1504">
                        <c:v>11.3</c:v>
                      </c:pt>
                      <c:pt idx="1505">
                        <c:v>11.17</c:v>
                      </c:pt>
                      <c:pt idx="1506">
                        <c:v>11.28</c:v>
                      </c:pt>
                      <c:pt idx="1507">
                        <c:v>11.36</c:v>
                      </c:pt>
                      <c:pt idx="1508">
                        <c:v>11.41</c:v>
                      </c:pt>
                      <c:pt idx="1509">
                        <c:v>11.41</c:v>
                      </c:pt>
                      <c:pt idx="1510">
                        <c:v>11.37</c:v>
                      </c:pt>
                      <c:pt idx="1511">
                        <c:v>11.54</c:v>
                      </c:pt>
                      <c:pt idx="1512">
                        <c:v>11.27</c:v>
                      </c:pt>
                      <c:pt idx="1513">
                        <c:v>11.36</c:v>
                      </c:pt>
                      <c:pt idx="1514">
                        <c:v>10.94</c:v>
                      </c:pt>
                      <c:pt idx="1515">
                        <c:v>10.84</c:v>
                      </c:pt>
                      <c:pt idx="1516">
                        <c:v>11.02</c:v>
                      </c:pt>
                      <c:pt idx="1517">
                        <c:v>11.34</c:v>
                      </c:pt>
                      <c:pt idx="1518">
                        <c:v>11.33</c:v>
                      </c:pt>
                      <c:pt idx="1519">
                        <c:v>11.47</c:v>
                      </c:pt>
                      <c:pt idx="1520">
                        <c:v>11.26</c:v>
                      </c:pt>
                      <c:pt idx="1521">
                        <c:v>11.43</c:v>
                      </c:pt>
                      <c:pt idx="1522">
                        <c:v>11.39</c:v>
                      </c:pt>
                      <c:pt idx="1523">
                        <c:v>11.52</c:v>
                      </c:pt>
                      <c:pt idx="1524">
                        <c:v>11.63</c:v>
                      </c:pt>
                      <c:pt idx="1525">
                        <c:v>11.57</c:v>
                      </c:pt>
                      <c:pt idx="1526">
                        <c:v>11.76</c:v>
                      </c:pt>
                      <c:pt idx="1527">
                        <c:v>11.79</c:v>
                      </c:pt>
                      <c:pt idx="1528">
                        <c:v>11.52</c:v>
                      </c:pt>
                      <c:pt idx="1529">
                        <c:v>11.63</c:v>
                      </c:pt>
                      <c:pt idx="1530">
                        <c:v>11.39</c:v>
                      </c:pt>
                      <c:pt idx="1531">
                        <c:v>11.45</c:v>
                      </c:pt>
                      <c:pt idx="1532">
                        <c:v>11.58</c:v>
                      </c:pt>
                      <c:pt idx="1533">
                        <c:v>11.58</c:v>
                      </c:pt>
                      <c:pt idx="1534">
                        <c:v>11.88</c:v>
                      </c:pt>
                      <c:pt idx="1535">
                        <c:v>11.95</c:v>
                      </c:pt>
                      <c:pt idx="1536">
                        <c:v>12.01</c:v>
                      </c:pt>
                      <c:pt idx="1537">
                        <c:v>11.84</c:v>
                      </c:pt>
                      <c:pt idx="1538">
                        <c:v>11.74</c:v>
                      </c:pt>
                      <c:pt idx="1539">
                        <c:v>11.72</c:v>
                      </c:pt>
                      <c:pt idx="1540">
                        <c:v>11.63</c:v>
                      </c:pt>
                      <c:pt idx="1541">
                        <c:v>11.73</c:v>
                      </c:pt>
                      <c:pt idx="1542">
                        <c:v>11.61</c:v>
                      </c:pt>
                      <c:pt idx="1543">
                        <c:v>11.92</c:v>
                      </c:pt>
                      <c:pt idx="1544">
                        <c:v>11.91</c:v>
                      </c:pt>
                      <c:pt idx="1545">
                        <c:v>11.97</c:v>
                      </c:pt>
                      <c:pt idx="1546">
                        <c:v>11.92</c:v>
                      </c:pt>
                      <c:pt idx="1547">
                        <c:v>11.84</c:v>
                      </c:pt>
                      <c:pt idx="1548">
                        <c:v>11.66</c:v>
                      </c:pt>
                      <c:pt idx="1549">
                        <c:v>11.57</c:v>
                      </c:pt>
                      <c:pt idx="1550">
                        <c:v>11.54</c:v>
                      </c:pt>
                      <c:pt idx="1551">
                        <c:v>11.58</c:v>
                      </c:pt>
                      <c:pt idx="1552">
                        <c:v>11.75</c:v>
                      </c:pt>
                      <c:pt idx="1553">
                        <c:v>11.97</c:v>
                      </c:pt>
                      <c:pt idx="1554">
                        <c:v>11.95</c:v>
                      </c:pt>
                      <c:pt idx="1555">
                        <c:v>11.89</c:v>
                      </c:pt>
                      <c:pt idx="1556">
                        <c:v>11.84</c:v>
                      </c:pt>
                      <c:pt idx="1557">
                        <c:v>11.75</c:v>
                      </c:pt>
                      <c:pt idx="1558">
                        <c:v>12.02</c:v>
                      </c:pt>
                      <c:pt idx="1559">
                        <c:v>12.07</c:v>
                      </c:pt>
                      <c:pt idx="1560">
                        <c:v>12.12</c:v>
                      </c:pt>
                      <c:pt idx="1561">
                        <c:v>12.12</c:v>
                      </c:pt>
                      <c:pt idx="1562">
                        <c:v>12.11</c:v>
                      </c:pt>
                      <c:pt idx="1563">
                        <c:v>12.12</c:v>
                      </c:pt>
                      <c:pt idx="1564">
                        <c:v>12.13</c:v>
                      </c:pt>
                      <c:pt idx="1565">
                        <c:v>12.11</c:v>
                      </c:pt>
                      <c:pt idx="1566">
                        <c:v>12.15</c:v>
                      </c:pt>
                      <c:pt idx="1567">
                        <c:v>12.23</c:v>
                      </c:pt>
                      <c:pt idx="1568">
                        <c:v>12.27</c:v>
                      </c:pt>
                      <c:pt idx="1569">
                        <c:v>12.31</c:v>
                      </c:pt>
                      <c:pt idx="1570">
                        <c:v>12.35</c:v>
                      </c:pt>
                      <c:pt idx="1571">
                        <c:v>12.33</c:v>
                      </c:pt>
                      <c:pt idx="1572">
                        <c:v>12.21</c:v>
                      </c:pt>
                      <c:pt idx="1573">
                        <c:v>12.27</c:v>
                      </c:pt>
                      <c:pt idx="1574">
                        <c:v>12.27</c:v>
                      </c:pt>
                      <c:pt idx="1575">
                        <c:v>12.25</c:v>
                      </c:pt>
                      <c:pt idx="1576">
                        <c:v>12.27</c:v>
                      </c:pt>
                      <c:pt idx="1577">
                        <c:v>12.21</c:v>
                      </c:pt>
                      <c:pt idx="1578">
                        <c:v>12.3</c:v>
                      </c:pt>
                      <c:pt idx="1579">
                        <c:v>12.3</c:v>
                      </c:pt>
                      <c:pt idx="1580">
                        <c:v>12.3</c:v>
                      </c:pt>
                      <c:pt idx="1581">
                        <c:v>12.59</c:v>
                      </c:pt>
                      <c:pt idx="1582">
                        <c:v>12.72</c:v>
                      </c:pt>
                      <c:pt idx="1583">
                        <c:v>12.61</c:v>
                      </c:pt>
                      <c:pt idx="1584">
                        <c:v>12.72</c:v>
                      </c:pt>
                      <c:pt idx="1585">
                        <c:v>12.77</c:v>
                      </c:pt>
                      <c:pt idx="1586">
                        <c:v>13.1</c:v>
                      </c:pt>
                      <c:pt idx="1587">
                        <c:v>13.21</c:v>
                      </c:pt>
                      <c:pt idx="1588">
                        <c:v>13.08</c:v>
                      </c:pt>
                      <c:pt idx="1589">
                        <c:v>13.02</c:v>
                      </c:pt>
                      <c:pt idx="1590">
                        <c:v>13.01</c:v>
                      </c:pt>
                      <c:pt idx="1591">
                        <c:v>12.94</c:v>
                      </c:pt>
                      <c:pt idx="1592">
                        <c:v>12.84</c:v>
                      </c:pt>
                      <c:pt idx="1593">
                        <c:v>12.85</c:v>
                      </c:pt>
                      <c:pt idx="1594">
                        <c:v>12.65</c:v>
                      </c:pt>
                      <c:pt idx="1595">
                        <c:v>12.57</c:v>
                      </c:pt>
                      <c:pt idx="1596">
                        <c:v>12.69</c:v>
                      </c:pt>
                      <c:pt idx="1597">
                        <c:v>12.65</c:v>
                      </c:pt>
                      <c:pt idx="1598">
                        <c:v>12.7</c:v>
                      </c:pt>
                      <c:pt idx="1599">
                        <c:v>12.73</c:v>
                      </c:pt>
                      <c:pt idx="1600">
                        <c:v>12.84</c:v>
                      </c:pt>
                      <c:pt idx="1601">
                        <c:v>13.04</c:v>
                      </c:pt>
                      <c:pt idx="1602">
                        <c:v>13.03</c:v>
                      </c:pt>
                      <c:pt idx="1603">
                        <c:v>13.02</c:v>
                      </c:pt>
                      <c:pt idx="1604">
                        <c:v>12.94</c:v>
                      </c:pt>
                      <c:pt idx="1605">
                        <c:v>12.93</c:v>
                      </c:pt>
                      <c:pt idx="1606">
                        <c:v>13</c:v>
                      </c:pt>
                      <c:pt idx="1607">
                        <c:v>12.82</c:v>
                      </c:pt>
                      <c:pt idx="1608">
                        <c:v>12.97</c:v>
                      </c:pt>
                      <c:pt idx="1609">
                        <c:v>13.05</c:v>
                      </c:pt>
                      <c:pt idx="1610">
                        <c:v>13.22</c:v>
                      </c:pt>
                      <c:pt idx="1611">
                        <c:v>13.25</c:v>
                      </c:pt>
                      <c:pt idx="1612">
                        <c:v>13.07</c:v>
                      </c:pt>
                      <c:pt idx="1613">
                        <c:v>13.07</c:v>
                      </c:pt>
                      <c:pt idx="1614">
                        <c:v>12.85</c:v>
                      </c:pt>
                      <c:pt idx="1615">
                        <c:v>12.85</c:v>
                      </c:pt>
                      <c:pt idx="1616">
                        <c:v>12.88</c:v>
                      </c:pt>
                      <c:pt idx="1617">
                        <c:v>12.82</c:v>
                      </c:pt>
                      <c:pt idx="1618">
                        <c:v>12.82</c:v>
                      </c:pt>
                      <c:pt idx="1619">
                        <c:v>12.82</c:v>
                      </c:pt>
                      <c:pt idx="1620">
                        <c:v>12.9</c:v>
                      </c:pt>
                      <c:pt idx="1621">
                        <c:v>13.05</c:v>
                      </c:pt>
                      <c:pt idx="1622">
                        <c:v>12.98</c:v>
                      </c:pt>
                      <c:pt idx="1623">
                        <c:v>12.95</c:v>
                      </c:pt>
                      <c:pt idx="1624">
                        <c:v>13.1</c:v>
                      </c:pt>
                      <c:pt idx="1625">
                        <c:v>12.66</c:v>
                      </c:pt>
                      <c:pt idx="1626">
                        <c:v>12.56</c:v>
                      </c:pt>
                      <c:pt idx="1627">
                        <c:v>12.57</c:v>
                      </c:pt>
                      <c:pt idx="1628">
                        <c:v>12.59</c:v>
                      </c:pt>
                      <c:pt idx="1629">
                        <c:v>12.51</c:v>
                      </c:pt>
                      <c:pt idx="1630">
                        <c:v>12.29</c:v>
                      </c:pt>
                      <c:pt idx="1631">
                        <c:v>12.31</c:v>
                      </c:pt>
                      <c:pt idx="1632">
                        <c:v>12.39</c:v>
                      </c:pt>
                      <c:pt idx="1633">
                        <c:v>12.63</c:v>
                      </c:pt>
                      <c:pt idx="1634">
                        <c:v>12.7</c:v>
                      </c:pt>
                      <c:pt idx="1635">
                        <c:v>12.7</c:v>
                      </c:pt>
                      <c:pt idx="1636">
                        <c:v>12.85</c:v>
                      </c:pt>
                      <c:pt idx="1637">
                        <c:v>12.8</c:v>
                      </c:pt>
                      <c:pt idx="1638">
                        <c:v>12.69</c:v>
                      </c:pt>
                      <c:pt idx="1639">
                        <c:v>12.74</c:v>
                      </c:pt>
                      <c:pt idx="1640">
                        <c:v>12.8</c:v>
                      </c:pt>
                      <c:pt idx="1641">
                        <c:v>12.78</c:v>
                      </c:pt>
                      <c:pt idx="1642">
                        <c:v>12.74</c:v>
                      </c:pt>
                      <c:pt idx="1643">
                        <c:v>12.7</c:v>
                      </c:pt>
                      <c:pt idx="1644">
                        <c:v>12.86</c:v>
                      </c:pt>
                      <c:pt idx="1645">
                        <c:v>12.9</c:v>
                      </c:pt>
                      <c:pt idx="1646">
                        <c:v>13</c:v>
                      </c:pt>
                      <c:pt idx="1647">
                        <c:v>12.97</c:v>
                      </c:pt>
                      <c:pt idx="1648">
                        <c:v>13.04</c:v>
                      </c:pt>
                      <c:pt idx="1649">
                        <c:v>13.09</c:v>
                      </c:pt>
                      <c:pt idx="1650">
                        <c:v>13.03</c:v>
                      </c:pt>
                      <c:pt idx="1651">
                        <c:v>12.98</c:v>
                      </c:pt>
                      <c:pt idx="1652">
                        <c:v>13.25</c:v>
                      </c:pt>
                      <c:pt idx="1653">
                        <c:v>13.44</c:v>
                      </c:pt>
                      <c:pt idx="1654">
                        <c:v>13.36</c:v>
                      </c:pt>
                      <c:pt idx="1655">
                        <c:v>13.55</c:v>
                      </c:pt>
                      <c:pt idx="1656">
                        <c:v>13.3</c:v>
                      </c:pt>
                      <c:pt idx="1657">
                        <c:v>13.28</c:v>
                      </c:pt>
                      <c:pt idx="1658">
                        <c:v>13.27</c:v>
                      </c:pt>
                      <c:pt idx="1659">
                        <c:v>13.23</c:v>
                      </c:pt>
                      <c:pt idx="1660">
                        <c:v>13.13</c:v>
                      </c:pt>
                      <c:pt idx="1661">
                        <c:v>13.3</c:v>
                      </c:pt>
                      <c:pt idx="1662">
                        <c:v>13.68</c:v>
                      </c:pt>
                      <c:pt idx="1663">
                        <c:v>13.67</c:v>
                      </c:pt>
                      <c:pt idx="1664">
                        <c:v>13.83</c:v>
                      </c:pt>
                      <c:pt idx="1665">
                        <c:v>13.8</c:v>
                      </c:pt>
                      <c:pt idx="1666">
                        <c:v>13.76</c:v>
                      </c:pt>
                      <c:pt idx="1667">
                        <c:v>13.73</c:v>
                      </c:pt>
                      <c:pt idx="1668">
                        <c:v>13.91</c:v>
                      </c:pt>
                      <c:pt idx="1669">
                        <c:v>13.88</c:v>
                      </c:pt>
                      <c:pt idx="1670">
                        <c:v>13.84</c:v>
                      </c:pt>
                      <c:pt idx="1671">
                        <c:v>13.9</c:v>
                      </c:pt>
                      <c:pt idx="1672">
                        <c:v>13.9</c:v>
                      </c:pt>
                      <c:pt idx="1673">
                        <c:v>13.9</c:v>
                      </c:pt>
                      <c:pt idx="1674">
                        <c:v>13.91</c:v>
                      </c:pt>
                      <c:pt idx="1675">
                        <c:v>14.04</c:v>
                      </c:pt>
                      <c:pt idx="1676">
                        <c:v>14.03</c:v>
                      </c:pt>
                      <c:pt idx="1677">
                        <c:v>14.11</c:v>
                      </c:pt>
                      <c:pt idx="1678">
                        <c:v>14.17</c:v>
                      </c:pt>
                      <c:pt idx="1679">
                        <c:v>14.11</c:v>
                      </c:pt>
                      <c:pt idx="1680">
                        <c:v>14.17</c:v>
                      </c:pt>
                      <c:pt idx="1681">
                        <c:v>14.11</c:v>
                      </c:pt>
                      <c:pt idx="1682">
                        <c:v>14.1</c:v>
                      </c:pt>
                      <c:pt idx="1683">
                        <c:v>14.29</c:v>
                      </c:pt>
                      <c:pt idx="1684">
                        <c:v>14.12</c:v>
                      </c:pt>
                      <c:pt idx="1685">
                        <c:v>14.26</c:v>
                      </c:pt>
                      <c:pt idx="1686">
                        <c:v>14.29</c:v>
                      </c:pt>
                      <c:pt idx="1687">
                        <c:v>14.24</c:v>
                      </c:pt>
                      <c:pt idx="1688">
                        <c:v>14.28</c:v>
                      </c:pt>
                      <c:pt idx="1689">
                        <c:v>14.34</c:v>
                      </c:pt>
                      <c:pt idx="1690">
                        <c:v>14.46</c:v>
                      </c:pt>
                      <c:pt idx="1691">
                        <c:v>14.42</c:v>
                      </c:pt>
                      <c:pt idx="1692">
                        <c:v>14.47</c:v>
                      </c:pt>
                      <c:pt idx="1693">
                        <c:v>14.41</c:v>
                      </c:pt>
                      <c:pt idx="1694">
                        <c:v>14.54</c:v>
                      </c:pt>
                      <c:pt idx="1695">
                        <c:v>14.33</c:v>
                      </c:pt>
                      <c:pt idx="1696">
                        <c:v>14.21</c:v>
                      </c:pt>
                      <c:pt idx="1697">
                        <c:v>14.39</c:v>
                      </c:pt>
                      <c:pt idx="1698">
                        <c:v>14</c:v>
                      </c:pt>
                      <c:pt idx="1699">
                        <c:v>14.07</c:v>
                      </c:pt>
                      <c:pt idx="1700">
                        <c:v>14.29</c:v>
                      </c:pt>
                      <c:pt idx="1701">
                        <c:v>14.27</c:v>
                      </c:pt>
                      <c:pt idx="1702">
                        <c:v>14.31</c:v>
                      </c:pt>
                      <c:pt idx="1703">
                        <c:v>14.43</c:v>
                      </c:pt>
                      <c:pt idx="1704">
                        <c:v>14.55</c:v>
                      </c:pt>
                      <c:pt idx="1705">
                        <c:v>14.65</c:v>
                      </c:pt>
                      <c:pt idx="1706">
                        <c:v>14.76</c:v>
                      </c:pt>
                      <c:pt idx="1707">
                        <c:v>14.8</c:v>
                      </c:pt>
                      <c:pt idx="1708">
                        <c:v>14.91</c:v>
                      </c:pt>
                      <c:pt idx="1709">
                        <c:v>14.83</c:v>
                      </c:pt>
                      <c:pt idx="1710">
                        <c:v>14.87</c:v>
                      </c:pt>
                      <c:pt idx="1711">
                        <c:v>14.97</c:v>
                      </c:pt>
                      <c:pt idx="1712">
                        <c:v>14.96</c:v>
                      </c:pt>
                      <c:pt idx="1713">
                        <c:v>14.82</c:v>
                      </c:pt>
                      <c:pt idx="1714">
                        <c:v>14.74</c:v>
                      </c:pt>
                      <c:pt idx="1715">
                        <c:v>14.84</c:v>
                      </c:pt>
                      <c:pt idx="1716">
                        <c:v>14.66</c:v>
                      </c:pt>
                      <c:pt idx="1717">
                        <c:v>14.74</c:v>
                      </c:pt>
                      <c:pt idx="1718">
                        <c:v>14.71</c:v>
                      </c:pt>
                      <c:pt idx="1719">
                        <c:v>14.8</c:v>
                      </c:pt>
                      <c:pt idx="1720">
                        <c:v>14.73</c:v>
                      </c:pt>
                      <c:pt idx="1721">
                        <c:v>14.77</c:v>
                      </c:pt>
                      <c:pt idx="1722">
                        <c:v>14.7</c:v>
                      </c:pt>
                      <c:pt idx="1723">
                        <c:v>14.79</c:v>
                      </c:pt>
                      <c:pt idx="1724">
                        <c:v>14.54</c:v>
                      </c:pt>
                      <c:pt idx="1725">
                        <c:v>14.67</c:v>
                      </c:pt>
                      <c:pt idx="1726">
                        <c:v>14.63</c:v>
                      </c:pt>
                      <c:pt idx="1727">
                        <c:v>14.77</c:v>
                      </c:pt>
                      <c:pt idx="1728">
                        <c:v>14.81</c:v>
                      </c:pt>
                      <c:pt idx="1729">
                        <c:v>15.01</c:v>
                      </c:pt>
                      <c:pt idx="1730">
                        <c:v>15.05</c:v>
                      </c:pt>
                      <c:pt idx="1731">
                        <c:v>14.98</c:v>
                      </c:pt>
                      <c:pt idx="1732">
                        <c:v>14.67</c:v>
                      </c:pt>
                      <c:pt idx="1733">
                        <c:v>14.89</c:v>
                      </c:pt>
                      <c:pt idx="1734">
                        <c:v>14.61</c:v>
                      </c:pt>
                      <c:pt idx="1735">
                        <c:v>14.46</c:v>
                      </c:pt>
                      <c:pt idx="1736">
                        <c:v>14.67</c:v>
                      </c:pt>
                      <c:pt idx="1737">
                        <c:v>14.68</c:v>
                      </c:pt>
                      <c:pt idx="1738">
                        <c:v>14.94</c:v>
                      </c:pt>
                      <c:pt idx="1739">
                        <c:v>15.04</c:v>
                      </c:pt>
                      <c:pt idx="1740">
                        <c:v>15.13</c:v>
                      </c:pt>
                      <c:pt idx="1741">
                        <c:v>15.06</c:v>
                      </c:pt>
                      <c:pt idx="1742">
                        <c:v>15.13</c:v>
                      </c:pt>
                      <c:pt idx="1743">
                        <c:v>15.17</c:v>
                      </c:pt>
                      <c:pt idx="1744">
                        <c:v>15</c:v>
                      </c:pt>
                      <c:pt idx="1745">
                        <c:v>15.13</c:v>
                      </c:pt>
                      <c:pt idx="1746">
                        <c:v>15.29</c:v>
                      </c:pt>
                      <c:pt idx="1747">
                        <c:v>15.45</c:v>
                      </c:pt>
                      <c:pt idx="1748">
                        <c:v>15.53</c:v>
                      </c:pt>
                      <c:pt idx="1749">
                        <c:v>15.66</c:v>
                      </c:pt>
                      <c:pt idx="1750">
                        <c:v>15.55</c:v>
                      </c:pt>
                      <c:pt idx="1751">
                        <c:v>15.62</c:v>
                      </c:pt>
                      <c:pt idx="1752">
                        <c:v>15.66</c:v>
                      </c:pt>
                      <c:pt idx="1753">
                        <c:v>15.93</c:v>
                      </c:pt>
                      <c:pt idx="1754">
                        <c:v>16.079999999999998</c:v>
                      </c:pt>
                      <c:pt idx="1755">
                        <c:v>15.97</c:v>
                      </c:pt>
                      <c:pt idx="1756">
                        <c:v>16.18</c:v>
                      </c:pt>
                      <c:pt idx="1757">
                        <c:v>16.22</c:v>
                      </c:pt>
                      <c:pt idx="1758">
                        <c:v>16.260000000000002</c:v>
                      </c:pt>
                      <c:pt idx="1759">
                        <c:v>16.09</c:v>
                      </c:pt>
                      <c:pt idx="1760">
                        <c:v>15.99</c:v>
                      </c:pt>
                      <c:pt idx="1761">
                        <c:v>16</c:v>
                      </c:pt>
                      <c:pt idx="1762">
                        <c:v>16.170000000000002</c:v>
                      </c:pt>
                      <c:pt idx="1763">
                        <c:v>16.170000000000002</c:v>
                      </c:pt>
                      <c:pt idx="1764">
                        <c:v>16.36</c:v>
                      </c:pt>
                      <c:pt idx="1765">
                        <c:v>16.09</c:v>
                      </c:pt>
                      <c:pt idx="1766">
                        <c:v>16.11</c:v>
                      </c:pt>
                      <c:pt idx="1767">
                        <c:v>15.96</c:v>
                      </c:pt>
                      <c:pt idx="1768">
                        <c:v>15.7</c:v>
                      </c:pt>
                      <c:pt idx="1769">
                        <c:v>15.92</c:v>
                      </c:pt>
                      <c:pt idx="1770">
                        <c:v>16.2</c:v>
                      </c:pt>
                      <c:pt idx="1771">
                        <c:v>16.21</c:v>
                      </c:pt>
                      <c:pt idx="1772">
                        <c:v>15.94</c:v>
                      </c:pt>
                      <c:pt idx="1773">
                        <c:v>15.77</c:v>
                      </c:pt>
                      <c:pt idx="1774">
                        <c:v>16.07</c:v>
                      </c:pt>
                      <c:pt idx="1775">
                        <c:v>15.86</c:v>
                      </c:pt>
                      <c:pt idx="1776">
                        <c:v>16.010000000000002</c:v>
                      </c:pt>
                      <c:pt idx="1777">
                        <c:v>16.11</c:v>
                      </c:pt>
                      <c:pt idx="1778">
                        <c:v>15.9</c:v>
                      </c:pt>
                      <c:pt idx="1779">
                        <c:v>15.55</c:v>
                      </c:pt>
                      <c:pt idx="1780">
                        <c:v>15.5</c:v>
                      </c:pt>
                      <c:pt idx="1781">
                        <c:v>15.23</c:v>
                      </c:pt>
                      <c:pt idx="1782">
                        <c:v>15.51</c:v>
                      </c:pt>
                      <c:pt idx="1783">
                        <c:v>15.67</c:v>
                      </c:pt>
                      <c:pt idx="1784">
                        <c:v>15.87</c:v>
                      </c:pt>
                      <c:pt idx="1785">
                        <c:v>15.77</c:v>
                      </c:pt>
                      <c:pt idx="1786">
                        <c:v>15.83</c:v>
                      </c:pt>
                      <c:pt idx="1787">
                        <c:v>15.84</c:v>
                      </c:pt>
                      <c:pt idx="1788">
                        <c:v>15.79</c:v>
                      </c:pt>
                      <c:pt idx="1789">
                        <c:v>16.079999999999998</c:v>
                      </c:pt>
                      <c:pt idx="1790">
                        <c:v>16.2</c:v>
                      </c:pt>
                      <c:pt idx="1791">
                        <c:v>16.34</c:v>
                      </c:pt>
                      <c:pt idx="1792">
                        <c:v>16.239999999999998</c:v>
                      </c:pt>
                      <c:pt idx="1793">
                        <c:v>16.39</c:v>
                      </c:pt>
                      <c:pt idx="1794">
                        <c:v>16.510000000000002</c:v>
                      </c:pt>
                      <c:pt idx="1795">
                        <c:v>16.579999999999998</c:v>
                      </c:pt>
                      <c:pt idx="1796">
                        <c:v>16.52</c:v>
                      </c:pt>
                      <c:pt idx="1797">
                        <c:v>16.579999999999998</c:v>
                      </c:pt>
                      <c:pt idx="1798">
                        <c:v>16.809999999999999</c:v>
                      </c:pt>
                      <c:pt idx="1799">
                        <c:v>16.82</c:v>
                      </c:pt>
                      <c:pt idx="1800">
                        <c:v>16.93</c:v>
                      </c:pt>
                      <c:pt idx="1801">
                        <c:v>16.86</c:v>
                      </c:pt>
                      <c:pt idx="1802">
                        <c:v>16.739999999999998</c:v>
                      </c:pt>
                      <c:pt idx="1803">
                        <c:v>16.760000000000002</c:v>
                      </c:pt>
                      <c:pt idx="1804">
                        <c:v>16.739999999999998</c:v>
                      </c:pt>
                      <c:pt idx="1805">
                        <c:v>16.62</c:v>
                      </c:pt>
                      <c:pt idx="1806">
                        <c:v>16.61</c:v>
                      </c:pt>
                      <c:pt idx="1807">
                        <c:v>16.62</c:v>
                      </c:pt>
                      <c:pt idx="1808">
                        <c:v>16.89</c:v>
                      </c:pt>
                      <c:pt idx="1809">
                        <c:v>16.88</c:v>
                      </c:pt>
                      <c:pt idx="1810">
                        <c:v>16.84</c:v>
                      </c:pt>
                      <c:pt idx="1811">
                        <c:v>16.690000000000001</c:v>
                      </c:pt>
                      <c:pt idx="1812">
                        <c:v>16.579999999999998</c:v>
                      </c:pt>
                      <c:pt idx="1813">
                        <c:v>16.62</c:v>
                      </c:pt>
                      <c:pt idx="1814">
                        <c:v>16.559999999999999</c:v>
                      </c:pt>
                      <c:pt idx="1815">
                        <c:v>16.5</c:v>
                      </c:pt>
                      <c:pt idx="1816">
                        <c:v>16.579999999999998</c:v>
                      </c:pt>
                      <c:pt idx="1817">
                        <c:v>16.52</c:v>
                      </c:pt>
                      <c:pt idx="1818">
                        <c:v>16.27</c:v>
                      </c:pt>
                      <c:pt idx="1819">
                        <c:v>16.239999999999998</c:v>
                      </c:pt>
                      <c:pt idx="1820">
                        <c:v>16.03</c:v>
                      </c:pt>
                      <c:pt idx="1821">
                        <c:v>16.18</c:v>
                      </c:pt>
                      <c:pt idx="1822">
                        <c:v>16.07</c:v>
                      </c:pt>
                      <c:pt idx="1823">
                        <c:v>16.260000000000002</c:v>
                      </c:pt>
                      <c:pt idx="1824">
                        <c:v>16.27</c:v>
                      </c:pt>
                      <c:pt idx="1825">
                        <c:v>16.170000000000002</c:v>
                      </c:pt>
                      <c:pt idx="1826">
                        <c:v>15.78</c:v>
                      </c:pt>
                      <c:pt idx="1827">
                        <c:v>15.81</c:v>
                      </c:pt>
                      <c:pt idx="1828">
                        <c:v>15.84</c:v>
                      </c:pt>
                      <c:pt idx="1829">
                        <c:v>15.77</c:v>
                      </c:pt>
                      <c:pt idx="1830">
                        <c:v>15.9</c:v>
                      </c:pt>
                      <c:pt idx="1831">
                        <c:v>16.02</c:v>
                      </c:pt>
                      <c:pt idx="1832">
                        <c:v>16.059999999999999</c:v>
                      </c:pt>
                      <c:pt idx="1833">
                        <c:v>16.059999999999999</c:v>
                      </c:pt>
                      <c:pt idx="1834">
                        <c:v>16.25</c:v>
                      </c:pt>
                      <c:pt idx="1835">
                        <c:v>16.43</c:v>
                      </c:pt>
                      <c:pt idx="1836">
                        <c:v>16.46</c:v>
                      </c:pt>
                      <c:pt idx="1837">
                        <c:v>16.350000000000001</c:v>
                      </c:pt>
                      <c:pt idx="1838">
                        <c:v>16.38</c:v>
                      </c:pt>
                      <c:pt idx="1839">
                        <c:v>16.559999999999999</c:v>
                      </c:pt>
                      <c:pt idx="1840">
                        <c:v>16.649999999999999</c:v>
                      </c:pt>
                      <c:pt idx="1841">
                        <c:v>16.79</c:v>
                      </c:pt>
                      <c:pt idx="1842">
                        <c:v>16.73</c:v>
                      </c:pt>
                      <c:pt idx="1843">
                        <c:v>16.559999999999999</c:v>
                      </c:pt>
                      <c:pt idx="1844">
                        <c:v>16.34</c:v>
                      </c:pt>
                      <c:pt idx="1845">
                        <c:v>16.23</c:v>
                      </c:pt>
                      <c:pt idx="1846">
                        <c:v>16.32</c:v>
                      </c:pt>
                      <c:pt idx="1847">
                        <c:v>16.32</c:v>
                      </c:pt>
                      <c:pt idx="1848">
                        <c:v>16.260000000000002</c:v>
                      </c:pt>
                      <c:pt idx="1849">
                        <c:v>16.149999999999999</c:v>
                      </c:pt>
                      <c:pt idx="1850">
                        <c:v>16.260000000000002</c:v>
                      </c:pt>
                      <c:pt idx="1851">
                        <c:v>16.260000000000002</c:v>
                      </c:pt>
                      <c:pt idx="1852">
                        <c:v>16.13</c:v>
                      </c:pt>
                      <c:pt idx="1853">
                        <c:v>16.260000000000002</c:v>
                      </c:pt>
                      <c:pt idx="1854">
                        <c:v>16.079999999999998</c:v>
                      </c:pt>
                      <c:pt idx="1855">
                        <c:v>15.87</c:v>
                      </c:pt>
                      <c:pt idx="1856">
                        <c:v>15.93</c:v>
                      </c:pt>
                      <c:pt idx="1857">
                        <c:v>16.38</c:v>
                      </c:pt>
                      <c:pt idx="1858">
                        <c:v>16.48</c:v>
                      </c:pt>
                      <c:pt idx="1859">
                        <c:v>16.559999999999999</c:v>
                      </c:pt>
                      <c:pt idx="1860">
                        <c:v>16.43</c:v>
                      </c:pt>
                      <c:pt idx="1861">
                        <c:v>16.78</c:v>
                      </c:pt>
                      <c:pt idx="1862">
                        <c:v>16.93</c:v>
                      </c:pt>
                      <c:pt idx="1863">
                        <c:v>16.96</c:v>
                      </c:pt>
                      <c:pt idx="1864">
                        <c:v>16.93</c:v>
                      </c:pt>
                      <c:pt idx="1865">
                        <c:v>16.96</c:v>
                      </c:pt>
                      <c:pt idx="1866">
                        <c:v>16.82</c:v>
                      </c:pt>
                      <c:pt idx="1867">
                        <c:v>16.850000000000001</c:v>
                      </c:pt>
                      <c:pt idx="1868">
                        <c:v>16.920000000000002</c:v>
                      </c:pt>
                      <c:pt idx="1869">
                        <c:v>16.88</c:v>
                      </c:pt>
                      <c:pt idx="1870">
                        <c:v>16.93</c:v>
                      </c:pt>
                      <c:pt idx="1871">
                        <c:v>16.86</c:v>
                      </c:pt>
                      <c:pt idx="1872">
                        <c:v>16.690000000000001</c:v>
                      </c:pt>
                      <c:pt idx="1873">
                        <c:v>16.73</c:v>
                      </c:pt>
                      <c:pt idx="1874">
                        <c:v>16.73</c:v>
                      </c:pt>
                      <c:pt idx="1875">
                        <c:v>16.649999999999999</c:v>
                      </c:pt>
                      <c:pt idx="1876">
                        <c:v>16.72</c:v>
                      </c:pt>
                      <c:pt idx="1877">
                        <c:v>16.54</c:v>
                      </c:pt>
                      <c:pt idx="1878">
                        <c:v>16.920000000000002</c:v>
                      </c:pt>
                      <c:pt idx="1879">
                        <c:v>16.920000000000002</c:v>
                      </c:pt>
                      <c:pt idx="1880">
                        <c:v>16.77</c:v>
                      </c:pt>
                      <c:pt idx="1881">
                        <c:v>16.91</c:v>
                      </c:pt>
                      <c:pt idx="1882">
                        <c:v>17.059999999999999</c:v>
                      </c:pt>
                      <c:pt idx="1883">
                        <c:v>17.14</c:v>
                      </c:pt>
                      <c:pt idx="1884">
                        <c:v>17.13</c:v>
                      </c:pt>
                      <c:pt idx="1885">
                        <c:v>17.16</c:v>
                      </c:pt>
                      <c:pt idx="1886">
                        <c:v>17.100000000000001</c:v>
                      </c:pt>
                      <c:pt idx="1887">
                        <c:v>17.350000000000001</c:v>
                      </c:pt>
                      <c:pt idx="1888">
                        <c:v>17.43</c:v>
                      </c:pt>
                      <c:pt idx="1889">
                        <c:v>17.46</c:v>
                      </c:pt>
                      <c:pt idx="1890">
                        <c:v>17.440000000000001</c:v>
                      </c:pt>
                      <c:pt idx="1891">
                        <c:v>17.489999999999998</c:v>
                      </c:pt>
                      <c:pt idx="1892">
                        <c:v>17.420000000000002</c:v>
                      </c:pt>
                      <c:pt idx="1893">
                        <c:v>17.420000000000002</c:v>
                      </c:pt>
                      <c:pt idx="1894">
                        <c:v>17.239999999999998</c:v>
                      </c:pt>
                      <c:pt idx="1895">
                        <c:v>17.28</c:v>
                      </c:pt>
                      <c:pt idx="1896">
                        <c:v>17.12</c:v>
                      </c:pt>
                      <c:pt idx="1897">
                        <c:v>17.350000000000001</c:v>
                      </c:pt>
                      <c:pt idx="1898">
                        <c:v>17.420000000000002</c:v>
                      </c:pt>
                      <c:pt idx="1899">
                        <c:v>17.36</c:v>
                      </c:pt>
                      <c:pt idx="1900">
                        <c:v>17.12</c:v>
                      </c:pt>
                      <c:pt idx="1901">
                        <c:v>17.12</c:v>
                      </c:pt>
                      <c:pt idx="1902">
                        <c:v>17.14</c:v>
                      </c:pt>
                      <c:pt idx="1903">
                        <c:v>17.25</c:v>
                      </c:pt>
                      <c:pt idx="1904">
                        <c:v>17.13</c:v>
                      </c:pt>
                      <c:pt idx="1905">
                        <c:v>17.53</c:v>
                      </c:pt>
                      <c:pt idx="1906">
                        <c:v>17.510000000000002</c:v>
                      </c:pt>
                      <c:pt idx="1907">
                        <c:v>17.52</c:v>
                      </c:pt>
                      <c:pt idx="1908">
                        <c:v>17.61</c:v>
                      </c:pt>
                      <c:pt idx="1909">
                        <c:v>17.64</c:v>
                      </c:pt>
                      <c:pt idx="1910">
                        <c:v>17.68</c:v>
                      </c:pt>
                      <c:pt idx="1911">
                        <c:v>17.68</c:v>
                      </c:pt>
                      <c:pt idx="1912">
                        <c:v>17.64</c:v>
                      </c:pt>
                      <c:pt idx="1913">
                        <c:v>17.73</c:v>
                      </c:pt>
                      <c:pt idx="1914">
                        <c:v>17.64</c:v>
                      </c:pt>
                      <c:pt idx="1915">
                        <c:v>17.760000000000002</c:v>
                      </c:pt>
                      <c:pt idx="1916">
                        <c:v>17.77</c:v>
                      </c:pt>
                      <c:pt idx="1917">
                        <c:v>17.78</c:v>
                      </c:pt>
                      <c:pt idx="1918">
                        <c:v>17.84</c:v>
                      </c:pt>
                      <c:pt idx="1919">
                        <c:v>17.899999999999999</c:v>
                      </c:pt>
                      <c:pt idx="1920">
                        <c:v>17.87</c:v>
                      </c:pt>
                      <c:pt idx="1921">
                        <c:v>17.600000000000001</c:v>
                      </c:pt>
                      <c:pt idx="1922">
                        <c:v>17.75</c:v>
                      </c:pt>
                      <c:pt idx="1923">
                        <c:v>17.96</c:v>
                      </c:pt>
                      <c:pt idx="1924">
                        <c:v>17.850000000000001</c:v>
                      </c:pt>
                      <c:pt idx="1925">
                        <c:v>17.79</c:v>
                      </c:pt>
                      <c:pt idx="1926">
                        <c:v>17.809999999999999</c:v>
                      </c:pt>
                      <c:pt idx="1927">
                        <c:v>17.809999999999999</c:v>
                      </c:pt>
                      <c:pt idx="1928">
                        <c:v>17.52</c:v>
                      </c:pt>
                      <c:pt idx="1929">
                        <c:v>17.12</c:v>
                      </c:pt>
                      <c:pt idx="1930">
                        <c:v>17.02</c:v>
                      </c:pt>
                      <c:pt idx="1931">
                        <c:v>17.25</c:v>
                      </c:pt>
                      <c:pt idx="1932">
                        <c:v>17.04</c:v>
                      </c:pt>
                      <c:pt idx="1933">
                        <c:v>17.29</c:v>
                      </c:pt>
                      <c:pt idx="1934">
                        <c:v>17.079999999999998</c:v>
                      </c:pt>
                      <c:pt idx="1935">
                        <c:v>16.649999999999999</c:v>
                      </c:pt>
                      <c:pt idx="1936">
                        <c:v>16.82</c:v>
                      </c:pt>
                      <c:pt idx="1937">
                        <c:v>16.8</c:v>
                      </c:pt>
                      <c:pt idx="1938">
                        <c:v>17.059999999999999</c:v>
                      </c:pt>
                      <c:pt idx="1939">
                        <c:v>17.27</c:v>
                      </c:pt>
                      <c:pt idx="1940">
                        <c:v>17.29</c:v>
                      </c:pt>
                      <c:pt idx="1941">
                        <c:v>17.46</c:v>
                      </c:pt>
                      <c:pt idx="1942">
                        <c:v>17.46</c:v>
                      </c:pt>
                      <c:pt idx="1943">
                        <c:v>17.53</c:v>
                      </c:pt>
                      <c:pt idx="1944">
                        <c:v>17.55</c:v>
                      </c:pt>
                      <c:pt idx="1945">
                        <c:v>17.59</c:v>
                      </c:pt>
                      <c:pt idx="1946">
                        <c:v>17.34</c:v>
                      </c:pt>
                      <c:pt idx="1947">
                        <c:v>17.39</c:v>
                      </c:pt>
                      <c:pt idx="1948">
                        <c:v>17.420000000000002</c:v>
                      </c:pt>
                      <c:pt idx="1949">
                        <c:v>17.55</c:v>
                      </c:pt>
                      <c:pt idx="1950">
                        <c:v>17.45</c:v>
                      </c:pt>
                      <c:pt idx="1951">
                        <c:v>17.420000000000002</c:v>
                      </c:pt>
                      <c:pt idx="1952">
                        <c:v>17.510000000000002</c:v>
                      </c:pt>
                      <c:pt idx="1953">
                        <c:v>17.600000000000001</c:v>
                      </c:pt>
                      <c:pt idx="1954">
                        <c:v>17.46</c:v>
                      </c:pt>
                      <c:pt idx="1955">
                        <c:v>17.82</c:v>
                      </c:pt>
                      <c:pt idx="1956">
                        <c:v>18.010000000000002</c:v>
                      </c:pt>
                      <c:pt idx="1957">
                        <c:v>18.07</c:v>
                      </c:pt>
                      <c:pt idx="1958">
                        <c:v>18.149999999999999</c:v>
                      </c:pt>
                      <c:pt idx="1959">
                        <c:v>18.149999999999999</c:v>
                      </c:pt>
                      <c:pt idx="1960">
                        <c:v>18.03</c:v>
                      </c:pt>
                      <c:pt idx="1961">
                        <c:v>18</c:v>
                      </c:pt>
                      <c:pt idx="1962">
                        <c:v>17.8</c:v>
                      </c:pt>
                      <c:pt idx="1963">
                        <c:v>17.68</c:v>
                      </c:pt>
                      <c:pt idx="1964">
                        <c:v>17.87</c:v>
                      </c:pt>
                      <c:pt idx="1965">
                        <c:v>17.96</c:v>
                      </c:pt>
                      <c:pt idx="1966">
                        <c:v>17.95</c:v>
                      </c:pt>
                      <c:pt idx="1967">
                        <c:v>18.239999999999998</c:v>
                      </c:pt>
                      <c:pt idx="1968">
                        <c:v>18.170000000000002</c:v>
                      </c:pt>
                      <c:pt idx="1969">
                        <c:v>18.16</c:v>
                      </c:pt>
                      <c:pt idx="1970">
                        <c:v>18.149999999999999</c:v>
                      </c:pt>
                      <c:pt idx="1971">
                        <c:v>17.96</c:v>
                      </c:pt>
                      <c:pt idx="1972">
                        <c:v>17.86</c:v>
                      </c:pt>
                      <c:pt idx="1973">
                        <c:v>17.940000000000001</c:v>
                      </c:pt>
                      <c:pt idx="1974">
                        <c:v>18.12</c:v>
                      </c:pt>
                      <c:pt idx="1975">
                        <c:v>18.149999999999999</c:v>
                      </c:pt>
                      <c:pt idx="1976">
                        <c:v>18.190000000000001</c:v>
                      </c:pt>
                      <c:pt idx="1977">
                        <c:v>18.16</c:v>
                      </c:pt>
                      <c:pt idx="1978">
                        <c:v>17.98</c:v>
                      </c:pt>
                      <c:pt idx="1979">
                        <c:v>17.71</c:v>
                      </c:pt>
                      <c:pt idx="1980">
                        <c:v>17.73</c:v>
                      </c:pt>
                      <c:pt idx="1981">
                        <c:v>17.89</c:v>
                      </c:pt>
                      <c:pt idx="1982">
                        <c:v>17.47</c:v>
                      </c:pt>
                      <c:pt idx="1983">
                        <c:v>17.260000000000002</c:v>
                      </c:pt>
                      <c:pt idx="1984">
                        <c:v>17.399999999999999</c:v>
                      </c:pt>
                      <c:pt idx="1985">
                        <c:v>17.559999999999999</c:v>
                      </c:pt>
                      <c:pt idx="1986">
                        <c:v>17.7</c:v>
                      </c:pt>
                      <c:pt idx="1987">
                        <c:v>17.73</c:v>
                      </c:pt>
                      <c:pt idx="1988">
                        <c:v>17.72</c:v>
                      </c:pt>
                      <c:pt idx="1989">
                        <c:v>17.84</c:v>
                      </c:pt>
                      <c:pt idx="1990">
                        <c:v>17.88</c:v>
                      </c:pt>
                      <c:pt idx="1991">
                        <c:v>17.87</c:v>
                      </c:pt>
                      <c:pt idx="1992">
                        <c:v>17.72</c:v>
                      </c:pt>
                      <c:pt idx="1993">
                        <c:v>17.62</c:v>
                      </c:pt>
                      <c:pt idx="1994">
                        <c:v>17.79</c:v>
                      </c:pt>
                      <c:pt idx="1995">
                        <c:v>17.809999999999999</c:v>
                      </c:pt>
                      <c:pt idx="1996">
                        <c:v>17.850000000000001</c:v>
                      </c:pt>
                      <c:pt idx="1997">
                        <c:v>17.84</c:v>
                      </c:pt>
                      <c:pt idx="1998">
                        <c:v>17.760000000000002</c:v>
                      </c:pt>
                      <c:pt idx="1999">
                        <c:v>17.510000000000002</c:v>
                      </c:pt>
                      <c:pt idx="2000">
                        <c:v>17.75</c:v>
                      </c:pt>
                      <c:pt idx="2001">
                        <c:v>17.8</c:v>
                      </c:pt>
                      <c:pt idx="2002">
                        <c:v>17.79</c:v>
                      </c:pt>
                      <c:pt idx="2003">
                        <c:v>17.97</c:v>
                      </c:pt>
                      <c:pt idx="2004">
                        <c:v>17.95</c:v>
                      </c:pt>
                      <c:pt idx="2005">
                        <c:v>17.82</c:v>
                      </c:pt>
                      <c:pt idx="2006">
                        <c:v>17.62</c:v>
                      </c:pt>
                      <c:pt idx="2007">
                        <c:v>17.64</c:v>
                      </c:pt>
                      <c:pt idx="2008">
                        <c:v>17.73</c:v>
                      </c:pt>
                      <c:pt idx="2009">
                        <c:v>17.63</c:v>
                      </c:pt>
                      <c:pt idx="2010">
                        <c:v>17.739999999999998</c:v>
                      </c:pt>
                      <c:pt idx="2011">
                        <c:v>17.82</c:v>
                      </c:pt>
                      <c:pt idx="2012">
                        <c:v>17.88</c:v>
                      </c:pt>
                      <c:pt idx="2013">
                        <c:v>18.03</c:v>
                      </c:pt>
                      <c:pt idx="2014">
                        <c:v>18</c:v>
                      </c:pt>
                      <c:pt idx="2015">
                        <c:v>18.04</c:v>
                      </c:pt>
                      <c:pt idx="2016">
                        <c:v>18.079999999999998</c:v>
                      </c:pt>
                      <c:pt idx="2017">
                        <c:v>18.13</c:v>
                      </c:pt>
                      <c:pt idx="2018">
                        <c:v>18.149999999999999</c:v>
                      </c:pt>
                      <c:pt idx="2019">
                        <c:v>18.2</c:v>
                      </c:pt>
                      <c:pt idx="2020">
                        <c:v>18.37</c:v>
                      </c:pt>
                      <c:pt idx="2021">
                        <c:v>18.5</c:v>
                      </c:pt>
                      <c:pt idx="2022">
                        <c:v>18.579999999999998</c:v>
                      </c:pt>
                      <c:pt idx="2023">
                        <c:v>18.57</c:v>
                      </c:pt>
                      <c:pt idx="2024">
                        <c:v>18.45</c:v>
                      </c:pt>
                      <c:pt idx="2025">
                        <c:v>18.329999999999998</c:v>
                      </c:pt>
                      <c:pt idx="2026">
                        <c:v>18.34</c:v>
                      </c:pt>
                      <c:pt idx="2027">
                        <c:v>18.25</c:v>
                      </c:pt>
                      <c:pt idx="2028">
                        <c:v>18.440000000000001</c:v>
                      </c:pt>
                      <c:pt idx="2029">
                        <c:v>18.54</c:v>
                      </c:pt>
                      <c:pt idx="2030">
                        <c:v>18.52</c:v>
                      </c:pt>
                      <c:pt idx="2031">
                        <c:v>18.52</c:v>
                      </c:pt>
                      <c:pt idx="2032">
                        <c:v>18.559999999999999</c:v>
                      </c:pt>
                      <c:pt idx="2033">
                        <c:v>18.440000000000001</c:v>
                      </c:pt>
                      <c:pt idx="2034">
                        <c:v>18.45</c:v>
                      </c:pt>
                      <c:pt idx="2035">
                        <c:v>18.39</c:v>
                      </c:pt>
                      <c:pt idx="2036">
                        <c:v>18.46</c:v>
                      </c:pt>
                      <c:pt idx="2037">
                        <c:v>18.45</c:v>
                      </c:pt>
                      <c:pt idx="2038">
                        <c:v>18.559999999999999</c:v>
                      </c:pt>
                      <c:pt idx="2039">
                        <c:v>18.54</c:v>
                      </c:pt>
                      <c:pt idx="2040">
                        <c:v>18.690000000000001</c:v>
                      </c:pt>
                      <c:pt idx="2041">
                        <c:v>18.61</c:v>
                      </c:pt>
                      <c:pt idx="2042">
                        <c:v>18.45</c:v>
                      </c:pt>
                      <c:pt idx="2043">
                        <c:v>18.5</c:v>
                      </c:pt>
                      <c:pt idx="2044">
                        <c:v>18.37</c:v>
                      </c:pt>
                      <c:pt idx="2045">
                        <c:v>18.41</c:v>
                      </c:pt>
                      <c:pt idx="2046">
                        <c:v>18.52</c:v>
                      </c:pt>
                      <c:pt idx="2047">
                        <c:v>18.649999999999999</c:v>
                      </c:pt>
                      <c:pt idx="2048">
                        <c:v>18.62</c:v>
                      </c:pt>
                      <c:pt idx="2049">
                        <c:v>18.37</c:v>
                      </c:pt>
                      <c:pt idx="2050">
                        <c:v>18.579999999999998</c:v>
                      </c:pt>
                      <c:pt idx="2051">
                        <c:v>18.54</c:v>
                      </c:pt>
                      <c:pt idx="2052">
                        <c:v>18.59</c:v>
                      </c:pt>
                      <c:pt idx="2053">
                        <c:v>18.63</c:v>
                      </c:pt>
                      <c:pt idx="2054">
                        <c:v>18.670000000000002</c:v>
                      </c:pt>
                      <c:pt idx="2055">
                        <c:v>18.57</c:v>
                      </c:pt>
                      <c:pt idx="2056">
                        <c:v>18.579999999999998</c:v>
                      </c:pt>
                      <c:pt idx="2057">
                        <c:v>18.48</c:v>
                      </c:pt>
                      <c:pt idx="2058">
                        <c:v>18.559999999999999</c:v>
                      </c:pt>
                      <c:pt idx="2059">
                        <c:v>18.18</c:v>
                      </c:pt>
                      <c:pt idx="2060">
                        <c:v>18.02</c:v>
                      </c:pt>
                      <c:pt idx="2061">
                        <c:v>18.170000000000002</c:v>
                      </c:pt>
                      <c:pt idx="2062">
                        <c:v>17.98</c:v>
                      </c:pt>
                      <c:pt idx="2063">
                        <c:v>18.059999999999999</c:v>
                      </c:pt>
                      <c:pt idx="2064">
                        <c:v>17.98</c:v>
                      </c:pt>
                      <c:pt idx="2065">
                        <c:v>18.149999999999999</c:v>
                      </c:pt>
                      <c:pt idx="2066">
                        <c:v>18.170000000000002</c:v>
                      </c:pt>
                      <c:pt idx="2067">
                        <c:v>18.21</c:v>
                      </c:pt>
                      <c:pt idx="2068">
                        <c:v>18.29</c:v>
                      </c:pt>
                      <c:pt idx="2069">
                        <c:v>18.41</c:v>
                      </c:pt>
                      <c:pt idx="2070">
                        <c:v>18.32</c:v>
                      </c:pt>
                      <c:pt idx="2071">
                        <c:v>18.52</c:v>
                      </c:pt>
                      <c:pt idx="2072">
                        <c:v>18.55</c:v>
                      </c:pt>
                      <c:pt idx="2073">
                        <c:v>18.600000000000001</c:v>
                      </c:pt>
                      <c:pt idx="2074">
                        <c:v>18.82</c:v>
                      </c:pt>
                      <c:pt idx="2075">
                        <c:v>18.75</c:v>
                      </c:pt>
                      <c:pt idx="2076">
                        <c:v>18.920000000000002</c:v>
                      </c:pt>
                      <c:pt idx="2077">
                        <c:v>18.96</c:v>
                      </c:pt>
                      <c:pt idx="2078">
                        <c:v>18.920000000000002</c:v>
                      </c:pt>
                      <c:pt idx="2079">
                        <c:v>18.86</c:v>
                      </c:pt>
                      <c:pt idx="2080">
                        <c:v>18.95</c:v>
                      </c:pt>
                      <c:pt idx="2081">
                        <c:v>19.02</c:v>
                      </c:pt>
                      <c:pt idx="2082">
                        <c:v>18.989999999999998</c:v>
                      </c:pt>
                      <c:pt idx="2083">
                        <c:v>19.010000000000002</c:v>
                      </c:pt>
                      <c:pt idx="2084">
                        <c:v>19.03</c:v>
                      </c:pt>
                      <c:pt idx="2085">
                        <c:v>19.04</c:v>
                      </c:pt>
                      <c:pt idx="2086">
                        <c:v>18.84</c:v>
                      </c:pt>
                      <c:pt idx="2087">
                        <c:v>18.940000000000001</c:v>
                      </c:pt>
                      <c:pt idx="2088">
                        <c:v>18.989999999999998</c:v>
                      </c:pt>
                      <c:pt idx="2089">
                        <c:v>18.97</c:v>
                      </c:pt>
                      <c:pt idx="2090">
                        <c:v>18.97</c:v>
                      </c:pt>
                      <c:pt idx="2091">
                        <c:v>19.05</c:v>
                      </c:pt>
                      <c:pt idx="2092">
                        <c:v>19.13</c:v>
                      </c:pt>
                      <c:pt idx="2093">
                        <c:v>19.309999999999999</c:v>
                      </c:pt>
                      <c:pt idx="2094">
                        <c:v>19.18</c:v>
                      </c:pt>
                      <c:pt idx="2095">
                        <c:v>19.05</c:v>
                      </c:pt>
                      <c:pt idx="2096">
                        <c:v>18.920000000000002</c:v>
                      </c:pt>
                      <c:pt idx="2097">
                        <c:v>19.03</c:v>
                      </c:pt>
                      <c:pt idx="2098">
                        <c:v>18.71</c:v>
                      </c:pt>
                      <c:pt idx="2099">
                        <c:v>18.89</c:v>
                      </c:pt>
                      <c:pt idx="2100">
                        <c:v>18.829999999999998</c:v>
                      </c:pt>
                      <c:pt idx="2101">
                        <c:v>18.8</c:v>
                      </c:pt>
                      <c:pt idx="2102">
                        <c:v>18.57</c:v>
                      </c:pt>
                      <c:pt idx="2103">
                        <c:v>18.62</c:v>
                      </c:pt>
                      <c:pt idx="2104">
                        <c:v>18.88</c:v>
                      </c:pt>
                      <c:pt idx="2105">
                        <c:v>18.829999999999998</c:v>
                      </c:pt>
                      <c:pt idx="2106">
                        <c:v>18.510000000000002</c:v>
                      </c:pt>
                      <c:pt idx="2107">
                        <c:v>18.86</c:v>
                      </c:pt>
                      <c:pt idx="2108">
                        <c:v>18.46</c:v>
                      </c:pt>
                      <c:pt idx="2109">
                        <c:v>18.32</c:v>
                      </c:pt>
                      <c:pt idx="2110">
                        <c:v>18.149999999999999</c:v>
                      </c:pt>
                      <c:pt idx="2111">
                        <c:v>18.23</c:v>
                      </c:pt>
                      <c:pt idx="2112">
                        <c:v>17.88</c:v>
                      </c:pt>
                      <c:pt idx="2113">
                        <c:v>17.88</c:v>
                      </c:pt>
                      <c:pt idx="2114">
                        <c:v>18.11</c:v>
                      </c:pt>
                      <c:pt idx="2115">
                        <c:v>18.21</c:v>
                      </c:pt>
                      <c:pt idx="2116">
                        <c:v>18.55</c:v>
                      </c:pt>
                      <c:pt idx="2117">
                        <c:v>18.38</c:v>
                      </c:pt>
                      <c:pt idx="2118">
                        <c:v>18.559999999999999</c:v>
                      </c:pt>
                      <c:pt idx="2119">
                        <c:v>18.739999999999998</c:v>
                      </c:pt>
                      <c:pt idx="2120">
                        <c:v>18.760000000000002</c:v>
                      </c:pt>
                      <c:pt idx="2121">
                        <c:v>18.97</c:v>
                      </c:pt>
                      <c:pt idx="2122">
                        <c:v>19.010000000000002</c:v>
                      </c:pt>
                      <c:pt idx="2123">
                        <c:v>19.12</c:v>
                      </c:pt>
                      <c:pt idx="2124">
                        <c:v>19.34</c:v>
                      </c:pt>
                      <c:pt idx="2125">
                        <c:v>19.41</c:v>
                      </c:pt>
                      <c:pt idx="2126">
                        <c:v>19.420000000000002</c:v>
                      </c:pt>
                      <c:pt idx="2127">
                        <c:v>19.55</c:v>
                      </c:pt>
                      <c:pt idx="2128">
                        <c:v>19.579999999999998</c:v>
                      </c:pt>
                      <c:pt idx="2129">
                        <c:v>19.59</c:v>
                      </c:pt>
                      <c:pt idx="2130">
                        <c:v>19.7</c:v>
                      </c:pt>
                      <c:pt idx="2131">
                        <c:v>19.63</c:v>
                      </c:pt>
                      <c:pt idx="2132">
                        <c:v>19.59</c:v>
                      </c:pt>
                      <c:pt idx="2133">
                        <c:v>19.579999999999998</c:v>
                      </c:pt>
                      <c:pt idx="2134">
                        <c:v>19.52</c:v>
                      </c:pt>
                      <c:pt idx="2135">
                        <c:v>19.52</c:v>
                      </c:pt>
                      <c:pt idx="2136">
                        <c:v>19.579999999999998</c:v>
                      </c:pt>
                      <c:pt idx="2137">
                        <c:v>19.54</c:v>
                      </c:pt>
                      <c:pt idx="2138">
                        <c:v>19.54</c:v>
                      </c:pt>
                      <c:pt idx="2139">
                        <c:v>19.64</c:v>
                      </c:pt>
                      <c:pt idx="2140">
                        <c:v>19.77</c:v>
                      </c:pt>
                      <c:pt idx="2141">
                        <c:v>19.75</c:v>
                      </c:pt>
                      <c:pt idx="2142">
                        <c:v>19.78</c:v>
                      </c:pt>
                      <c:pt idx="2143">
                        <c:v>19.79</c:v>
                      </c:pt>
                      <c:pt idx="2144">
                        <c:v>19.66</c:v>
                      </c:pt>
                      <c:pt idx="2145">
                        <c:v>19.829999999999998</c:v>
                      </c:pt>
                      <c:pt idx="2146">
                        <c:v>19.93</c:v>
                      </c:pt>
                      <c:pt idx="2147">
                        <c:v>19.96</c:v>
                      </c:pt>
                      <c:pt idx="2148">
                        <c:v>20.13</c:v>
                      </c:pt>
                      <c:pt idx="2149">
                        <c:v>20.23</c:v>
                      </c:pt>
                      <c:pt idx="2150">
                        <c:v>20.18</c:v>
                      </c:pt>
                      <c:pt idx="2151">
                        <c:v>19.920000000000002</c:v>
                      </c:pt>
                      <c:pt idx="2152">
                        <c:v>19.97</c:v>
                      </c:pt>
                      <c:pt idx="2153">
                        <c:v>19.579999999999998</c:v>
                      </c:pt>
                      <c:pt idx="2154">
                        <c:v>19.399999999999999</c:v>
                      </c:pt>
                      <c:pt idx="2155">
                        <c:v>19.22</c:v>
                      </c:pt>
                      <c:pt idx="2156">
                        <c:v>19.66</c:v>
                      </c:pt>
                      <c:pt idx="2157">
                        <c:v>20.11</c:v>
                      </c:pt>
                      <c:pt idx="2158">
                        <c:v>20.02</c:v>
                      </c:pt>
                      <c:pt idx="2159">
                        <c:v>20.16</c:v>
                      </c:pt>
                      <c:pt idx="2160">
                        <c:v>20.27</c:v>
                      </c:pt>
                      <c:pt idx="2161">
                        <c:v>20.239999999999998</c:v>
                      </c:pt>
                      <c:pt idx="2162">
                        <c:v>20.239999999999998</c:v>
                      </c:pt>
                      <c:pt idx="2163">
                        <c:v>20.309999999999999</c:v>
                      </c:pt>
                      <c:pt idx="2164">
                        <c:v>20.29</c:v>
                      </c:pt>
                      <c:pt idx="2165">
                        <c:v>20.059999999999999</c:v>
                      </c:pt>
                      <c:pt idx="2166">
                        <c:v>20.059999999999999</c:v>
                      </c:pt>
                      <c:pt idx="2167">
                        <c:v>19.64</c:v>
                      </c:pt>
                      <c:pt idx="2168">
                        <c:v>19.34</c:v>
                      </c:pt>
                      <c:pt idx="2169">
                        <c:v>19.54</c:v>
                      </c:pt>
                      <c:pt idx="2170">
                        <c:v>19.829999999999998</c:v>
                      </c:pt>
                      <c:pt idx="2171">
                        <c:v>19.57</c:v>
                      </c:pt>
                      <c:pt idx="2172">
                        <c:v>19.399999999999999</c:v>
                      </c:pt>
                      <c:pt idx="2173">
                        <c:v>19.34</c:v>
                      </c:pt>
                      <c:pt idx="2174">
                        <c:v>19.059999999999999</c:v>
                      </c:pt>
                      <c:pt idx="2175">
                        <c:v>18.829999999999998</c:v>
                      </c:pt>
                      <c:pt idx="2176">
                        <c:v>19.05</c:v>
                      </c:pt>
                      <c:pt idx="2177">
                        <c:v>18.97</c:v>
                      </c:pt>
                      <c:pt idx="2178">
                        <c:v>19.02</c:v>
                      </c:pt>
                      <c:pt idx="2179">
                        <c:v>19.489999999999998</c:v>
                      </c:pt>
                      <c:pt idx="2180">
                        <c:v>19.28</c:v>
                      </c:pt>
                      <c:pt idx="2181">
                        <c:v>19.38</c:v>
                      </c:pt>
                      <c:pt idx="2182">
                        <c:v>19.170000000000002</c:v>
                      </c:pt>
                      <c:pt idx="2183">
                        <c:v>18.82</c:v>
                      </c:pt>
                      <c:pt idx="2184">
                        <c:v>18.97</c:v>
                      </c:pt>
                      <c:pt idx="2185">
                        <c:v>18.670000000000002</c:v>
                      </c:pt>
                      <c:pt idx="2186">
                        <c:v>18.97</c:v>
                      </c:pt>
                      <c:pt idx="2187">
                        <c:v>19.28</c:v>
                      </c:pt>
                      <c:pt idx="2188">
                        <c:v>19.23</c:v>
                      </c:pt>
                      <c:pt idx="2189">
                        <c:v>19.43</c:v>
                      </c:pt>
                      <c:pt idx="2190">
                        <c:v>19.579999999999998</c:v>
                      </c:pt>
                      <c:pt idx="2191">
                        <c:v>19.48</c:v>
                      </c:pt>
                      <c:pt idx="2192">
                        <c:v>19.64</c:v>
                      </c:pt>
                      <c:pt idx="2193">
                        <c:v>19.64</c:v>
                      </c:pt>
                      <c:pt idx="2194">
                        <c:v>19.829999999999998</c:v>
                      </c:pt>
                      <c:pt idx="2195">
                        <c:v>19.82</c:v>
                      </c:pt>
                      <c:pt idx="2196">
                        <c:v>19.88</c:v>
                      </c:pt>
                      <c:pt idx="2197">
                        <c:v>19.760000000000002</c:v>
                      </c:pt>
                      <c:pt idx="2198">
                        <c:v>19.68</c:v>
                      </c:pt>
                      <c:pt idx="2199">
                        <c:v>19.829999999999998</c:v>
                      </c:pt>
                      <c:pt idx="2200">
                        <c:v>19.78</c:v>
                      </c:pt>
                      <c:pt idx="2201">
                        <c:v>19.87</c:v>
                      </c:pt>
                      <c:pt idx="2202">
                        <c:v>19.87</c:v>
                      </c:pt>
                      <c:pt idx="2203">
                        <c:v>19.829999999999998</c:v>
                      </c:pt>
                      <c:pt idx="2204">
                        <c:v>19.75</c:v>
                      </c:pt>
                      <c:pt idx="2205">
                        <c:v>19.899999999999999</c:v>
                      </c:pt>
                      <c:pt idx="2206">
                        <c:v>19.84</c:v>
                      </c:pt>
                      <c:pt idx="2207">
                        <c:v>19.72</c:v>
                      </c:pt>
                      <c:pt idx="2208">
                        <c:v>19.8</c:v>
                      </c:pt>
                      <c:pt idx="2209">
                        <c:v>19.66</c:v>
                      </c:pt>
                      <c:pt idx="2210">
                        <c:v>19.739999999999998</c:v>
                      </c:pt>
                      <c:pt idx="2211">
                        <c:v>19.32</c:v>
                      </c:pt>
                      <c:pt idx="2212">
                        <c:v>19.440000000000001</c:v>
                      </c:pt>
                      <c:pt idx="2213">
                        <c:v>19.87</c:v>
                      </c:pt>
                      <c:pt idx="2214">
                        <c:v>19.73</c:v>
                      </c:pt>
                      <c:pt idx="2215">
                        <c:v>19.97</c:v>
                      </c:pt>
                      <c:pt idx="2216">
                        <c:v>19.920000000000002</c:v>
                      </c:pt>
                      <c:pt idx="2217">
                        <c:v>20.04</c:v>
                      </c:pt>
                      <c:pt idx="2218">
                        <c:v>19.850000000000001</c:v>
                      </c:pt>
                      <c:pt idx="2219">
                        <c:v>20.04</c:v>
                      </c:pt>
                      <c:pt idx="2220">
                        <c:v>19.93</c:v>
                      </c:pt>
                      <c:pt idx="2221">
                        <c:v>19.77</c:v>
                      </c:pt>
                      <c:pt idx="2222">
                        <c:v>19.45</c:v>
                      </c:pt>
                      <c:pt idx="2223">
                        <c:v>19.440000000000001</c:v>
                      </c:pt>
                      <c:pt idx="2224">
                        <c:v>19.41</c:v>
                      </c:pt>
                      <c:pt idx="2225">
                        <c:v>19.7</c:v>
                      </c:pt>
                      <c:pt idx="2226">
                        <c:v>19.559999999999999</c:v>
                      </c:pt>
                      <c:pt idx="2227">
                        <c:v>19.54</c:v>
                      </c:pt>
                      <c:pt idx="2228">
                        <c:v>19.64</c:v>
                      </c:pt>
                      <c:pt idx="2229">
                        <c:v>19.670000000000002</c:v>
                      </c:pt>
                      <c:pt idx="2230">
                        <c:v>19.57</c:v>
                      </c:pt>
                      <c:pt idx="2231">
                        <c:v>19.64</c:v>
                      </c:pt>
                      <c:pt idx="2232">
                        <c:v>19.670000000000002</c:v>
                      </c:pt>
                      <c:pt idx="2233">
                        <c:v>19.66</c:v>
                      </c:pt>
                      <c:pt idx="2234">
                        <c:v>19.739999999999998</c:v>
                      </c:pt>
                      <c:pt idx="2235">
                        <c:v>19.739999999999998</c:v>
                      </c:pt>
                      <c:pt idx="2236">
                        <c:v>19.809999999999999</c:v>
                      </c:pt>
                      <c:pt idx="2237">
                        <c:v>19.829999999999998</c:v>
                      </c:pt>
                      <c:pt idx="2238">
                        <c:v>19.57</c:v>
                      </c:pt>
                      <c:pt idx="2239">
                        <c:v>19.66</c:v>
                      </c:pt>
                      <c:pt idx="2240">
                        <c:v>19.559999999999999</c:v>
                      </c:pt>
                      <c:pt idx="2241">
                        <c:v>19.7</c:v>
                      </c:pt>
                      <c:pt idx="2242">
                        <c:v>19.73</c:v>
                      </c:pt>
                      <c:pt idx="2243">
                        <c:v>19.7</c:v>
                      </c:pt>
                      <c:pt idx="2244">
                        <c:v>19.62</c:v>
                      </c:pt>
                      <c:pt idx="2245">
                        <c:v>19.739999999999998</c:v>
                      </c:pt>
                      <c:pt idx="2246">
                        <c:v>19.73</c:v>
                      </c:pt>
                      <c:pt idx="2247">
                        <c:v>19.57</c:v>
                      </c:pt>
                      <c:pt idx="2248">
                        <c:v>19.739999999999998</c:v>
                      </c:pt>
                      <c:pt idx="2249">
                        <c:v>19.940000000000001</c:v>
                      </c:pt>
                      <c:pt idx="2250">
                        <c:v>19.760000000000002</c:v>
                      </c:pt>
                      <c:pt idx="2251">
                        <c:v>19.66</c:v>
                      </c:pt>
                      <c:pt idx="2252">
                        <c:v>19.8</c:v>
                      </c:pt>
                      <c:pt idx="2253">
                        <c:v>20.079999999999998</c:v>
                      </c:pt>
                      <c:pt idx="2254">
                        <c:v>20.010000000000002</c:v>
                      </c:pt>
                      <c:pt idx="2255">
                        <c:v>19.940000000000001</c:v>
                      </c:pt>
                      <c:pt idx="2256">
                        <c:v>19.95</c:v>
                      </c:pt>
                      <c:pt idx="2257">
                        <c:v>20.13</c:v>
                      </c:pt>
                      <c:pt idx="2258">
                        <c:v>20.04</c:v>
                      </c:pt>
                      <c:pt idx="2259">
                        <c:v>20.149999999999999</c:v>
                      </c:pt>
                      <c:pt idx="2260">
                        <c:v>20.260000000000002</c:v>
                      </c:pt>
                      <c:pt idx="2261">
                        <c:v>20.21</c:v>
                      </c:pt>
                      <c:pt idx="2262">
                        <c:v>20.16</c:v>
                      </c:pt>
                      <c:pt idx="2263">
                        <c:v>20.170000000000002</c:v>
                      </c:pt>
                      <c:pt idx="2264">
                        <c:v>19.940000000000001</c:v>
                      </c:pt>
                      <c:pt idx="2265">
                        <c:v>20.16</c:v>
                      </c:pt>
                      <c:pt idx="2266">
                        <c:v>20.13</c:v>
                      </c:pt>
                      <c:pt idx="2267">
                        <c:v>19.96</c:v>
                      </c:pt>
                      <c:pt idx="2268">
                        <c:v>19.97</c:v>
                      </c:pt>
                      <c:pt idx="2269">
                        <c:v>20</c:v>
                      </c:pt>
                      <c:pt idx="2270">
                        <c:v>20.170000000000002</c:v>
                      </c:pt>
                      <c:pt idx="2271">
                        <c:v>20</c:v>
                      </c:pt>
                      <c:pt idx="2272">
                        <c:v>20.11</c:v>
                      </c:pt>
                      <c:pt idx="2273">
                        <c:v>19.989999999999998</c:v>
                      </c:pt>
                      <c:pt idx="2274">
                        <c:v>20.04</c:v>
                      </c:pt>
                      <c:pt idx="2275">
                        <c:v>20.32</c:v>
                      </c:pt>
                      <c:pt idx="2276">
                        <c:v>20.399999999999999</c:v>
                      </c:pt>
                      <c:pt idx="2277">
                        <c:v>20.309999999999999</c:v>
                      </c:pt>
                      <c:pt idx="2278">
                        <c:v>20.22</c:v>
                      </c:pt>
                      <c:pt idx="2279">
                        <c:v>20.34</c:v>
                      </c:pt>
                      <c:pt idx="2280">
                        <c:v>20.309999999999999</c:v>
                      </c:pt>
                      <c:pt idx="2281">
                        <c:v>20.5</c:v>
                      </c:pt>
                      <c:pt idx="2282">
                        <c:v>20.07</c:v>
                      </c:pt>
                      <c:pt idx="2283">
                        <c:v>20.38</c:v>
                      </c:pt>
                      <c:pt idx="2284">
                        <c:v>20.420000000000002</c:v>
                      </c:pt>
                      <c:pt idx="2285">
                        <c:v>20.25</c:v>
                      </c:pt>
                      <c:pt idx="2286">
                        <c:v>20.13</c:v>
                      </c:pt>
                      <c:pt idx="2287">
                        <c:v>20.190000000000001</c:v>
                      </c:pt>
                      <c:pt idx="2288">
                        <c:v>19.7</c:v>
                      </c:pt>
                      <c:pt idx="2289">
                        <c:v>19.78</c:v>
                      </c:pt>
                      <c:pt idx="2290">
                        <c:v>20.079999999999998</c:v>
                      </c:pt>
                      <c:pt idx="2291">
                        <c:v>19.989999999999998</c:v>
                      </c:pt>
                      <c:pt idx="2292">
                        <c:v>19.91</c:v>
                      </c:pt>
                      <c:pt idx="2293">
                        <c:v>19.95</c:v>
                      </c:pt>
                      <c:pt idx="2294">
                        <c:v>19.600000000000001</c:v>
                      </c:pt>
                      <c:pt idx="2295">
                        <c:v>19.75</c:v>
                      </c:pt>
                      <c:pt idx="2296">
                        <c:v>19.989999999999998</c:v>
                      </c:pt>
                      <c:pt idx="2297">
                        <c:v>20.23</c:v>
                      </c:pt>
                      <c:pt idx="2298">
                        <c:v>20.28</c:v>
                      </c:pt>
                      <c:pt idx="2299">
                        <c:v>20.45</c:v>
                      </c:pt>
                      <c:pt idx="2300">
                        <c:v>20.65</c:v>
                      </c:pt>
                      <c:pt idx="2301">
                        <c:v>20.6</c:v>
                      </c:pt>
                      <c:pt idx="2302">
                        <c:v>20.62</c:v>
                      </c:pt>
                      <c:pt idx="2303">
                        <c:v>20.6</c:v>
                      </c:pt>
                      <c:pt idx="2304">
                        <c:v>20.75</c:v>
                      </c:pt>
                      <c:pt idx="2305">
                        <c:v>20.57</c:v>
                      </c:pt>
                      <c:pt idx="2306">
                        <c:v>20.38</c:v>
                      </c:pt>
                      <c:pt idx="2307">
                        <c:v>20.23</c:v>
                      </c:pt>
                      <c:pt idx="2308">
                        <c:v>20.309999999999999</c:v>
                      </c:pt>
                      <c:pt idx="2309">
                        <c:v>20.51</c:v>
                      </c:pt>
                      <c:pt idx="2310">
                        <c:v>20.51</c:v>
                      </c:pt>
                      <c:pt idx="2311">
                        <c:v>20.45</c:v>
                      </c:pt>
                      <c:pt idx="2312">
                        <c:v>20.43</c:v>
                      </c:pt>
                      <c:pt idx="2313">
                        <c:v>20.39</c:v>
                      </c:pt>
                      <c:pt idx="2314">
                        <c:v>20.47</c:v>
                      </c:pt>
                      <c:pt idx="2315">
                        <c:v>20.399999999999999</c:v>
                      </c:pt>
                      <c:pt idx="2316">
                        <c:v>20.440000000000001</c:v>
                      </c:pt>
                      <c:pt idx="2317">
                        <c:v>20.64</c:v>
                      </c:pt>
                      <c:pt idx="2318">
                        <c:v>20.45</c:v>
                      </c:pt>
                      <c:pt idx="2319">
                        <c:v>20.260000000000002</c:v>
                      </c:pt>
                      <c:pt idx="2320">
                        <c:v>20.34</c:v>
                      </c:pt>
                      <c:pt idx="2321">
                        <c:v>20.48</c:v>
                      </c:pt>
                      <c:pt idx="2322">
                        <c:v>20.52</c:v>
                      </c:pt>
                      <c:pt idx="2323">
                        <c:v>20.51</c:v>
                      </c:pt>
                      <c:pt idx="2324">
                        <c:v>20.32</c:v>
                      </c:pt>
                      <c:pt idx="2325">
                        <c:v>19.89</c:v>
                      </c:pt>
                      <c:pt idx="2326">
                        <c:v>19.18</c:v>
                      </c:pt>
                      <c:pt idx="2327">
                        <c:v>18.37</c:v>
                      </c:pt>
                      <c:pt idx="2328">
                        <c:v>18.11</c:v>
                      </c:pt>
                      <c:pt idx="2329">
                        <c:v>18.8</c:v>
                      </c:pt>
                      <c:pt idx="2330">
                        <c:v>19.260000000000002</c:v>
                      </c:pt>
                      <c:pt idx="2331">
                        <c:v>19.170000000000002</c:v>
                      </c:pt>
                      <c:pt idx="2332">
                        <c:v>19.010000000000002</c:v>
                      </c:pt>
                      <c:pt idx="2333">
                        <c:v>18.39</c:v>
                      </c:pt>
                      <c:pt idx="2334">
                        <c:v>18.64</c:v>
                      </c:pt>
                      <c:pt idx="2335">
                        <c:v>18.75</c:v>
                      </c:pt>
                      <c:pt idx="2336">
                        <c:v>18.37</c:v>
                      </c:pt>
                      <c:pt idx="2337">
                        <c:v>18.84</c:v>
                      </c:pt>
                      <c:pt idx="2338">
                        <c:v>18.579999999999998</c:v>
                      </c:pt>
                      <c:pt idx="2339">
                        <c:v>18.670000000000002</c:v>
                      </c:pt>
                      <c:pt idx="2340">
                        <c:v>18.75</c:v>
                      </c:pt>
                      <c:pt idx="2341">
                        <c:v>18.71</c:v>
                      </c:pt>
                      <c:pt idx="2342">
                        <c:v>18.98</c:v>
                      </c:pt>
                      <c:pt idx="2343">
                        <c:v>19.100000000000001</c:v>
                      </c:pt>
                      <c:pt idx="2344">
                        <c:v>18.84</c:v>
                      </c:pt>
                      <c:pt idx="2345">
                        <c:v>18.38</c:v>
                      </c:pt>
                      <c:pt idx="2346">
                        <c:v>18.59</c:v>
                      </c:pt>
                      <c:pt idx="2347">
                        <c:v>18.36</c:v>
                      </c:pt>
                      <c:pt idx="2348">
                        <c:v>18.37</c:v>
                      </c:pt>
                      <c:pt idx="2349">
                        <c:v>18.239999999999998</c:v>
                      </c:pt>
                      <c:pt idx="2350">
                        <c:v>18.5</c:v>
                      </c:pt>
                      <c:pt idx="2351">
                        <c:v>18.07</c:v>
                      </c:pt>
                      <c:pt idx="2352">
                        <c:v>18.11</c:v>
                      </c:pt>
                      <c:pt idx="2353">
                        <c:v>18.38</c:v>
                      </c:pt>
                      <c:pt idx="2354">
                        <c:v>18.39</c:v>
                      </c:pt>
                      <c:pt idx="2355">
                        <c:v>18.41</c:v>
                      </c:pt>
                      <c:pt idx="2356">
                        <c:v>18.8</c:v>
                      </c:pt>
                      <c:pt idx="2357">
                        <c:v>18.71</c:v>
                      </c:pt>
                      <c:pt idx="2358">
                        <c:v>18.86</c:v>
                      </c:pt>
                      <c:pt idx="2359">
                        <c:v>18.97</c:v>
                      </c:pt>
                      <c:pt idx="2360">
                        <c:v>18.850000000000001</c:v>
                      </c:pt>
                      <c:pt idx="2361">
                        <c:v>18.87</c:v>
                      </c:pt>
                      <c:pt idx="2362">
                        <c:v>18.72</c:v>
                      </c:pt>
                      <c:pt idx="2363">
                        <c:v>18.57</c:v>
                      </c:pt>
                      <c:pt idx="2364">
                        <c:v>18.989999999999998</c:v>
                      </c:pt>
                      <c:pt idx="2365">
                        <c:v>19.100000000000001</c:v>
                      </c:pt>
                      <c:pt idx="2366">
                        <c:v>19.09</c:v>
                      </c:pt>
                      <c:pt idx="2367">
                        <c:v>19.2</c:v>
                      </c:pt>
                      <c:pt idx="2368">
                        <c:v>19.059999999999999</c:v>
                      </c:pt>
                      <c:pt idx="2369">
                        <c:v>19.37</c:v>
                      </c:pt>
                      <c:pt idx="2370">
                        <c:v>19.579999999999998</c:v>
                      </c:pt>
                      <c:pt idx="2371">
                        <c:v>19.5</c:v>
                      </c:pt>
                      <c:pt idx="2372">
                        <c:v>19.39</c:v>
                      </c:pt>
                      <c:pt idx="2373">
                        <c:v>19.84</c:v>
                      </c:pt>
                      <c:pt idx="2374">
                        <c:v>19.82</c:v>
                      </c:pt>
                      <c:pt idx="2375">
                        <c:v>19.53</c:v>
                      </c:pt>
                      <c:pt idx="2376">
                        <c:v>19.8</c:v>
                      </c:pt>
                      <c:pt idx="2377">
                        <c:v>19.829999999999998</c:v>
                      </c:pt>
                      <c:pt idx="2378">
                        <c:v>19.78</c:v>
                      </c:pt>
                      <c:pt idx="2379">
                        <c:v>19.86</c:v>
                      </c:pt>
                      <c:pt idx="2380">
                        <c:v>20.059999999999999</c:v>
                      </c:pt>
                      <c:pt idx="2381">
                        <c:v>19.84</c:v>
                      </c:pt>
                      <c:pt idx="2382">
                        <c:v>19.93</c:v>
                      </c:pt>
                      <c:pt idx="2383">
                        <c:v>19.87</c:v>
                      </c:pt>
                      <c:pt idx="2384">
                        <c:v>19.57</c:v>
                      </c:pt>
                      <c:pt idx="2385">
                        <c:v>19.399999999999999</c:v>
                      </c:pt>
                      <c:pt idx="2386">
                        <c:v>19.64</c:v>
                      </c:pt>
                      <c:pt idx="2387">
                        <c:v>19.600000000000001</c:v>
                      </c:pt>
                      <c:pt idx="2388">
                        <c:v>19.95</c:v>
                      </c:pt>
                      <c:pt idx="2389">
                        <c:v>19.98</c:v>
                      </c:pt>
                      <c:pt idx="2390">
                        <c:v>20.010000000000002</c:v>
                      </c:pt>
                      <c:pt idx="2391">
                        <c:v>19.93</c:v>
                      </c:pt>
                      <c:pt idx="2392">
                        <c:v>19.87</c:v>
                      </c:pt>
                      <c:pt idx="2393">
                        <c:v>19.89</c:v>
                      </c:pt>
                      <c:pt idx="2394">
                        <c:v>19.940000000000001</c:v>
                      </c:pt>
                      <c:pt idx="2395">
                        <c:v>19.920000000000002</c:v>
                      </c:pt>
                      <c:pt idx="2396">
                        <c:v>20.14</c:v>
                      </c:pt>
                      <c:pt idx="2397">
                        <c:v>19.91</c:v>
                      </c:pt>
                      <c:pt idx="2398">
                        <c:v>19.579999999999998</c:v>
                      </c:pt>
                      <c:pt idx="2399">
                        <c:v>20.100000000000001</c:v>
                      </c:pt>
                      <c:pt idx="2400">
                        <c:v>19.91</c:v>
                      </c:pt>
                      <c:pt idx="2401">
                        <c:v>19.66</c:v>
                      </c:pt>
                      <c:pt idx="2402">
                        <c:v>19.440000000000001</c:v>
                      </c:pt>
                      <c:pt idx="2403">
                        <c:v>19.45</c:v>
                      </c:pt>
                      <c:pt idx="2404">
                        <c:v>19.02</c:v>
                      </c:pt>
                      <c:pt idx="2405">
                        <c:v>19.059999999999999</c:v>
                      </c:pt>
                      <c:pt idx="2406">
                        <c:v>19.510000000000002</c:v>
                      </c:pt>
                      <c:pt idx="2407">
                        <c:v>19.829999999999998</c:v>
                      </c:pt>
                      <c:pt idx="2408">
                        <c:v>19.54</c:v>
                      </c:pt>
                      <c:pt idx="2409">
                        <c:v>18.899999999999999</c:v>
                      </c:pt>
                      <c:pt idx="2410">
                        <c:v>19.09</c:v>
                      </c:pt>
                      <c:pt idx="2411">
                        <c:v>19.27</c:v>
                      </c:pt>
                      <c:pt idx="2412">
                        <c:v>19.489999999999998</c:v>
                      </c:pt>
                      <c:pt idx="2413">
                        <c:v>19.48</c:v>
                      </c:pt>
                      <c:pt idx="2414">
                        <c:v>19.46</c:v>
                      </c:pt>
                      <c:pt idx="2415">
                        <c:v>19.66</c:v>
                      </c:pt>
                      <c:pt idx="2416">
                        <c:v>19.53</c:v>
                      </c:pt>
                      <c:pt idx="2417">
                        <c:v>19.329999999999998</c:v>
                      </c:pt>
                      <c:pt idx="2418">
                        <c:v>18.96</c:v>
                      </c:pt>
                      <c:pt idx="2419">
                        <c:v>19.03</c:v>
                      </c:pt>
                      <c:pt idx="2420">
                        <c:v>18.739999999999998</c:v>
                      </c:pt>
                      <c:pt idx="2421">
                        <c:v>18.21</c:v>
                      </c:pt>
                      <c:pt idx="2422">
                        <c:v>17.93</c:v>
                      </c:pt>
                      <c:pt idx="2423">
                        <c:v>17.95</c:v>
                      </c:pt>
                      <c:pt idx="2424">
                        <c:v>18.09</c:v>
                      </c:pt>
                      <c:pt idx="2425">
                        <c:v>17.62</c:v>
                      </c:pt>
                      <c:pt idx="2426">
                        <c:v>17.77</c:v>
                      </c:pt>
                      <c:pt idx="2427">
                        <c:v>17.38</c:v>
                      </c:pt>
                      <c:pt idx="2428">
                        <c:v>17.37</c:v>
                      </c:pt>
                      <c:pt idx="2429">
                        <c:v>17.03</c:v>
                      </c:pt>
                      <c:pt idx="2430">
                        <c:v>16.95</c:v>
                      </c:pt>
                      <c:pt idx="2431">
                        <c:v>17.260000000000002</c:v>
                      </c:pt>
                      <c:pt idx="2432">
                        <c:v>16.91</c:v>
                      </c:pt>
                      <c:pt idx="2433">
                        <c:v>17.2</c:v>
                      </c:pt>
                      <c:pt idx="2434">
                        <c:v>17.13</c:v>
                      </c:pt>
                      <c:pt idx="2435">
                        <c:v>17.14</c:v>
                      </c:pt>
                      <c:pt idx="2436">
                        <c:v>17.62</c:v>
                      </c:pt>
                      <c:pt idx="2437">
                        <c:v>17.55</c:v>
                      </c:pt>
                      <c:pt idx="2438">
                        <c:v>17.059999999999999</c:v>
                      </c:pt>
                      <c:pt idx="2439">
                        <c:v>17.079999999999998</c:v>
                      </c:pt>
                      <c:pt idx="2440">
                        <c:v>17.22</c:v>
                      </c:pt>
                      <c:pt idx="2441">
                        <c:v>16.989999999999998</c:v>
                      </c:pt>
                      <c:pt idx="2442">
                        <c:v>16.559999999999999</c:v>
                      </c:pt>
                      <c:pt idx="2443">
                        <c:v>16.54</c:v>
                      </c:pt>
                      <c:pt idx="2444">
                        <c:v>16.45</c:v>
                      </c:pt>
                      <c:pt idx="2445">
                        <c:v>15.95</c:v>
                      </c:pt>
                      <c:pt idx="2446">
                        <c:v>16.62</c:v>
                      </c:pt>
                      <c:pt idx="2447">
                        <c:v>16.89</c:v>
                      </c:pt>
                      <c:pt idx="2448">
                        <c:v>17.12</c:v>
                      </c:pt>
                      <c:pt idx="2449">
                        <c:v>17.02</c:v>
                      </c:pt>
                      <c:pt idx="2450">
                        <c:v>17.02</c:v>
                      </c:pt>
                      <c:pt idx="2451">
                        <c:v>17.29</c:v>
                      </c:pt>
                      <c:pt idx="2452">
                        <c:v>16.98</c:v>
                      </c:pt>
                      <c:pt idx="2453">
                        <c:v>16.940000000000001</c:v>
                      </c:pt>
                      <c:pt idx="2454">
                        <c:v>17.170000000000002</c:v>
                      </c:pt>
                      <c:pt idx="2455">
                        <c:v>17.29</c:v>
                      </c:pt>
                      <c:pt idx="2456">
                        <c:v>17.11</c:v>
                      </c:pt>
                      <c:pt idx="2457">
                        <c:v>17.68</c:v>
                      </c:pt>
                      <c:pt idx="2458">
                        <c:v>17.88</c:v>
                      </c:pt>
                      <c:pt idx="2459">
                        <c:v>18</c:v>
                      </c:pt>
                      <c:pt idx="2460">
                        <c:v>18.07</c:v>
                      </c:pt>
                      <c:pt idx="2461">
                        <c:v>18.07</c:v>
                      </c:pt>
                      <c:pt idx="2462">
                        <c:v>17.77</c:v>
                      </c:pt>
                      <c:pt idx="2463">
                        <c:v>17.8</c:v>
                      </c:pt>
                      <c:pt idx="2464">
                        <c:v>17.78</c:v>
                      </c:pt>
                      <c:pt idx="2465">
                        <c:v>18.239999999999998</c:v>
                      </c:pt>
                      <c:pt idx="2466">
                        <c:v>18.190000000000001</c:v>
                      </c:pt>
                      <c:pt idx="2467">
                        <c:v>18.18</c:v>
                      </c:pt>
                      <c:pt idx="2468">
                        <c:v>18.14</c:v>
                      </c:pt>
                      <c:pt idx="2469">
                        <c:v>18.36</c:v>
                      </c:pt>
                      <c:pt idx="2470">
                        <c:v>18.440000000000001</c:v>
                      </c:pt>
                      <c:pt idx="2471">
                        <c:v>18.41</c:v>
                      </c:pt>
                      <c:pt idx="2472">
                        <c:v>18.350000000000001</c:v>
                      </c:pt>
                      <c:pt idx="2473">
                        <c:v>18.21</c:v>
                      </c:pt>
                      <c:pt idx="2474">
                        <c:v>18.100000000000001</c:v>
                      </c:pt>
                      <c:pt idx="2475">
                        <c:v>18.149999999999999</c:v>
                      </c:pt>
                      <c:pt idx="2476">
                        <c:v>18.190000000000001</c:v>
                      </c:pt>
                      <c:pt idx="2477">
                        <c:v>18.29</c:v>
                      </c:pt>
                      <c:pt idx="2478">
                        <c:v>18.25</c:v>
                      </c:pt>
                      <c:pt idx="2479">
                        <c:v>18.41</c:v>
                      </c:pt>
                      <c:pt idx="2480">
                        <c:v>18.32</c:v>
                      </c:pt>
                      <c:pt idx="2481">
                        <c:v>18.07</c:v>
                      </c:pt>
                      <c:pt idx="2482">
                        <c:v>18.16</c:v>
                      </c:pt>
                      <c:pt idx="2483">
                        <c:v>17.82</c:v>
                      </c:pt>
                      <c:pt idx="2484">
                        <c:v>17.89</c:v>
                      </c:pt>
                      <c:pt idx="2485">
                        <c:v>17.96</c:v>
                      </c:pt>
                      <c:pt idx="2486">
                        <c:v>18.190000000000001</c:v>
                      </c:pt>
                      <c:pt idx="2487">
                        <c:v>18.600000000000001</c:v>
                      </c:pt>
                      <c:pt idx="2488">
                        <c:v>18.64</c:v>
                      </c:pt>
                      <c:pt idx="2489">
                        <c:v>18.579999999999998</c:v>
                      </c:pt>
                      <c:pt idx="2490">
                        <c:v>18.71</c:v>
                      </c:pt>
                      <c:pt idx="2491">
                        <c:v>18.95</c:v>
                      </c:pt>
                      <c:pt idx="2492">
                        <c:v>19.100000000000001</c:v>
                      </c:pt>
                      <c:pt idx="2493">
                        <c:v>18.920000000000002</c:v>
                      </c:pt>
                      <c:pt idx="2494">
                        <c:v>19.100000000000001</c:v>
                      </c:pt>
                      <c:pt idx="2495">
                        <c:v>19.059999999999999</c:v>
                      </c:pt>
                      <c:pt idx="2496">
                        <c:v>19.18</c:v>
                      </c:pt>
                      <c:pt idx="2497">
                        <c:v>19.22</c:v>
                      </c:pt>
                      <c:pt idx="2498">
                        <c:v>19.010000000000002</c:v>
                      </c:pt>
                      <c:pt idx="2499">
                        <c:v>18.91</c:v>
                      </c:pt>
                      <c:pt idx="2500">
                        <c:v>19.079999999999998</c:v>
                      </c:pt>
                      <c:pt idx="2501">
                        <c:v>18.84</c:v>
                      </c:pt>
                      <c:pt idx="2502">
                        <c:v>18.690000000000001</c:v>
                      </c:pt>
                      <c:pt idx="2503">
                        <c:v>18.68</c:v>
                      </c:pt>
                      <c:pt idx="2504">
                        <c:v>18.760000000000002</c:v>
                      </c:pt>
                      <c:pt idx="2505">
                        <c:v>18.71</c:v>
                      </c:pt>
                      <c:pt idx="2506">
                        <c:v>18.98</c:v>
                      </c:pt>
                      <c:pt idx="2507">
                        <c:v>18.78</c:v>
                      </c:pt>
                      <c:pt idx="2508">
                        <c:v>18.79</c:v>
                      </c:pt>
                      <c:pt idx="2509">
                        <c:v>18.559999999999999</c:v>
                      </c:pt>
                      <c:pt idx="2510">
                        <c:v>18.66</c:v>
                      </c:pt>
                      <c:pt idx="2511">
                        <c:v>18.55</c:v>
                      </c:pt>
                      <c:pt idx="2512">
                        <c:v>18.88</c:v>
                      </c:pt>
                      <c:pt idx="2513">
                        <c:v>18.7</c:v>
                      </c:pt>
                      <c:pt idx="2514">
                        <c:v>18.829999999999998</c:v>
                      </c:pt>
                      <c:pt idx="2515">
                        <c:v>18.809999999999999</c:v>
                      </c:pt>
                      <c:pt idx="2516">
                        <c:v>19.100000000000001</c:v>
                      </c:pt>
                      <c:pt idx="2517">
                        <c:v>19.3</c:v>
                      </c:pt>
                      <c:pt idx="2518">
                        <c:v>19.18</c:v>
                      </c:pt>
                      <c:pt idx="2519">
                        <c:v>19.309999999999999</c:v>
                      </c:pt>
                      <c:pt idx="2520">
                        <c:v>19.27</c:v>
                      </c:pt>
                      <c:pt idx="2521">
                        <c:v>19.309999999999999</c:v>
                      </c:pt>
                      <c:pt idx="2522">
                        <c:v>19.350000000000001</c:v>
                      </c:pt>
                      <c:pt idx="2523">
                        <c:v>19.07</c:v>
                      </c:pt>
                      <c:pt idx="2524">
                        <c:v>19.18</c:v>
                      </c:pt>
                      <c:pt idx="2525">
                        <c:v>19.14</c:v>
                      </c:pt>
                      <c:pt idx="2526">
                        <c:v>19.16</c:v>
                      </c:pt>
                      <c:pt idx="2527">
                        <c:v>19.02</c:v>
                      </c:pt>
                      <c:pt idx="2528">
                        <c:v>18.79</c:v>
                      </c:pt>
                      <c:pt idx="2529">
                        <c:v>18.66</c:v>
                      </c:pt>
                      <c:pt idx="2530">
                        <c:v>18.38</c:v>
                      </c:pt>
                      <c:pt idx="2531">
                        <c:v>18.41</c:v>
                      </c:pt>
                      <c:pt idx="2532">
                        <c:v>18.45</c:v>
                      </c:pt>
                      <c:pt idx="2533">
                        <c:v>18.34</c:v>
                      </c:pt>
                      <c:pt idx="2534">
                        <c:v>18.45</c:v>
                      </c:pt>
                      <c:pt idx="2535">
                        <c:v>18.55</c:v>
                      </c:pt>
                      <c:pt idx="2536">
                        <c:v>18.54</c:v>
                      </c:pt>
                      <c:pt idx="2537">
                        <c:v>18.920000000000002</c:v>
                      </c:pt>
                      <c:pt idx="2538">
                        <c:v>17.91</c:v>
                      </c:pt>
                      <c:pt idx="2539">
                        <c:v>17.399999999999999</c:v>
                      </c:pt>
                      <c:pt idx="2540">
                        <c:v>17.850000000000001</c:v>
                      </c:pt>
                      <c:pt idx="2541">
                        <c:v>18.25</c:v>
                      </c:pt>
                      <c:pt idx="2542">
                        <c:v>18.54</c:v>
                      </c:pt>
                      <c:pt idx="2543">
                        <c:v>18.45</c:v>
                      </c:pt>
                      <c:pt idx="2544">
                        <c:v>18.170000000000002</c:v>
                      </c:pt>
                      <c:pt idx="2545">
                        <c:v>18.22</c:v>
                      </c:pt>
                      <c:pt idx="2546">
                        <c:v>18.239999999999998</c:v>
                      </c:pt>
                      <c:pt idx="2547">
                        <c:v>18.59</c:v>
                      </c:pt>
                      <c:pt idx="2548">
                        <c:v>18.7</c:v>
                      </c:pt>
                      <c:pt idx="2549">
                        <c:v>18.93</c:v>
                      </c:pt>
                      <c:pt idx="2550">
                        <c:v>18.93</c:v>
                      </c:pt>
                      <c:pt idx="2551">
                        <c:v>19.11</c:v>
                      </c:pt>
                      <c:pt idx="2552">
                        <c:v>19.079999999999998</c:v>
                      </c:pt>
                      <c:pt idx="2553">
                        <c:v>19.14</c:v>
                      </c:pt>
                      <c:pt idx="2554">
                        <c:v>19.149999999999999</c:v>
                      </c:pt>
                      <c:pt idx="2555">
                        <c:v>19.18</c:v>
                      </c:pt>
                      <c:pt idx="2556">
                        <c:v>19.09</c:v>
                      </c:pt>
                      <c:pt idx="2557">
                        <c:v>19.21</c:v>
                      </c:pt>
                      <c:pt idx="2558">
                        <c:v>19.170000000000002</c:v>
                      </c:pt>
                      <c:pt idx="2559">
                        <c:v>19.18</c:v>
                      </c:pt>
                      <c:pt idx="2560">
                        <c:v>19.18</c:v>
                      </c:pt>
                      <c:pt idx="2561">
                        <c:v>19.22</c:v>
                      </c:pt>
                      <c:pt idx="2562">
                        <c:v>19.18</c:v>
                      </c:pt>
                      <c:pt idx="2563">
                        <c:v>19.14</c:v>
                      </c:pt>
                      <c:pt idx="2564">
                        <c:v>18.97</c:v>
                      </c:pt>
                      <c:pt idx="2565">
                        <c:v>19.170000000000002</c:v>
                      </c:pt>
                      <c:pt idx="2566">
                        <c:v>19.12</c:v>
                      </c:pt>
                      <c:pt idx="2567">
                        <c:v>19.48</c:v>
                      </c:pt>
                      <c:pt idx="2568">
                        <c:v>19.510000000000002</c:v>
                      </c:pt>
                      <c:pt idx="2569">
                        <c:v>19.53</c:v>
                      </c:pt>
                      <c:pt idx="2570">
                        <c:v>19.37</c:v>
                      </c:pt>
                      <c:pt idx="2571">
                        <c:v>19.41</c:v>
                      </c:pt>
                      <c:pt idx="2572">
                        <c:v>19.350000000000001</c:v>
                      </c:pt>
                      <c:pt idx="2573">
                        <c:v>19.48</c:v>
                      </c:pt>
                      <c:pt idx="2574">
                        <c:v>19.440000000000001</c:v>
                      </c:pt>
                      <c:pt idx="2575">
                        <c:v>19.5</c:v>
                      </c:pt>
                      <c:pt idx="2576">
                        <c:v>19.48</c:v>
                      </c:pt>
                      <c:pt idx="2577">
                        <c:v>19.48</c:v>
                      </c:pt>
                      <c:pt idx="2578">
                        <c:v>19.48</c:v>
                      </c:pt>
                      <c:pt idx="2579">
                        <c:v>19.5</c:v>
                      </c:pt>
                      <c:pt idx="2580">
                        <c:v>19.489999999999998</c:v>
                      </c:pt>
                      <c:pt idx="2581">
                        <c:v>19.53</c:v>
                      </c:pt>
                      <c:pt idx="2582">
                        <c:v>19.559999999999999</c:v>
                      </c:pt>
                      <c:pt idx="2583">
                        <c:v>19.73</c:v>
                      </c:pt>
                      <c:pt idx="2584">
                        <c:v>19.91</c:v>
                      </c:pt>
                      <c:pt idx="2585">
                        <c:v>19.920000000000002</c:v>
                      </c:pt>
                      <c:pt idx="2586">
                        <c:v>19.84</c:v>
                      </c:pt>
                      <c:pt idx="2587">
                        <c:v>19.93</c:v>
                      </c:pt>
                      <c:pt idx="2588">
                        <c:v>19.899999999999999</c:v>
                      </c:pt>
                      <c:pt idx="2589">
                        <c:v>19.89</c:v>
                      </c:pt>
                      <c:pt idx="2590">
                        <c:v>19.87</c:v>
                      </c:pt>
                      <c:pt idx="2591">
                        <c:v>19.5</c:v>
                      </c:pt>
                      <c:pt idx="2592">
                        <c:v>19.72</c:v>
                      </c:pt>
                      <c:pt idx="2593">
                        <c:v>19.37</c:v>
                      </c:pt>
                      <c:pt idx="2594">
                        <c:v>19.32</c:v>
                      </c:pt>
                      <c:pt idx="2595">
                        <c:v>19.440000000000001</c:v>
                      </c:pt>
                      <c:pt idx="2596">
                        <c:v>19.16</c:v>
                      </c:pt>
                      <c:pt idx="2597">
                        <c:v>19.309999999999999</c:v>
                      </c:pt>
                      <c:pt idx="2598">
                        <c:v>19.32</c:v>
                      </c:pt>
                      <c:pt idx="2599">
                        <c:v>19.440000000000001</c:v>
                      </c:pt>
                      <c:pt idx="2600">
                        <c:v>19.48</c:v>
                      </c:pt>
                      <c:pt idx="2601">
                        <c:v>19.38</c:v>
                      </c:pt>
                      <c:pt idx="2602">
                        <c:v>19.07</c:v>
                      </c:pt>
                      <c:pt idx="2603">
                        <c:v>19.22</c:v>
                      </c:pt>
                      <c:pt idx="2604">
                        <c:v>19.309999999999999</c:v>
                      </c:pt>
                      <c:pt idx="2605">
                        <c:v>19.04</c:v>
                      </c:pt>
                      <c:pt idx="2606">
                        <c:v>19.3</c:v>
                      </c:pt>
                      <c:pt idx="2607">
                        <c:v>19.21</c:v>
                      </c:pt>
                      <c:pt idx="2608">
                        <c:v>19.29</c:v>
                      </c:pt>
                      <c:pt idx="2609">
                        <c:v>19.600000000000001</c:v>
                      </c:pt>
                      <c:pt idx="2610">
                        <c:v>19.63</c:v>
                      </c:pt>
                      <c:pt idx="2611">
                        <c:v>19.62</c:v>
                      </c:pt>
                      <c:pt idx="2612">
                        <c:v>19.72</c:v>
                      </c:pt>
                      <c:pt idx="2613">
                        <c:v>19.54</c:v>
                      </c:pt>
                      <c:pt idx="2614">
                        <c:v>19.52</c:v>
                      </c:pt>
                      <c:pt idx="2615">
                        <c:v>19.329999999999998</c:v>
                      </c:pt>
                      <c:pt idx="2616">
                        <c:v>19.420000000000002</c:v>
                      </c:pt>
                      <c:pt idx="2617">
                        <c:v>19.329999999999998</c:v>
                      </c:pt>
                      <c:pt idx="2618">
                        <c:v>19.489999999999998</c:v>
                      </c:pt>
                      <c:pt idx="2619">
                        <c:v>19.66</c:v>
                      </c:pt>
                      <c:pt idx="2620">
                        <c:v>19.66</c:v>
                      </c:pt>
                      <c:pt idx="2621">
                        <c:v>19.649999999999999</c:v>
                      </c:pt>
                      <c:pt idx="2622">
                        <c:v>19.71</c:v>
                      </c:pt>
                      <c:pt idx="2623">
                        <c:v>19.690000000000001</c:v>
                      </c:pt>
                      <c:pt idx="2624">
                        <c:v>19.809999999999999</c:v>
                      </c:pt>
                      <c:pt idx="2625">
                        <c:v>19.86</c:v>
                      </c:pt>
                      <c:pt idx="2626">
                        <c:v>19.77</c:v>
                      </c:pt>
                      <c:pt idx="2627">
                        <c:v>19.739999999999998</c:v>
                      </c:pt>
                      <c:pt idx="2628">
                        <c:v>19.66</c:v>
                      </c:pt>
                      <c:pt idx="2629">
                        <c:v>19.53</c:v>
                      </c:pt>
                      <c:pt idx="2630">
                        <c:v>19.55</c:v>
                      </c:pt>
                      <c:pt idx="2631">
                        <c:v>19.489999999999998</c:v>
                      </c:pt>
                      <c:pt idx="2632">
                        <c:v>19.98</c:v>
                      </c:pt>
                      <c:pt idx="2633">
                        <c:v>19.989999999999998</c:v>
                      </c:pt>
                      <c:pt idx="2634">
                        <c:v>20.84</c:v>
                      </c:pt>
                      <c:pt idx="2635">
                        <c:v>21.61</c:v>
                      </c:pt>
                      <c:pt idx="2636">
                        <c:v>21.67</c:v>
                      </c:pt>
                      <c:pt idx="2637">
                        <c:v>22.2</c:v>
                      </c:pt>
                      <c:pt idx="2638">
                        <c:v>22.18</c:v>
                      </c:pt>
                      <c:pt idx="2639">
                        <c:v>21.86</c:v>
                      </c:pt>
                      <c:pt idx="2640">
                        <c:v>22.16</c:v>
                      </c:pt>
                      <c:pt idx="2641">
                        <c:v>22.16</c:v>
                      </c:pt>
                      <c:pt idx="2642">
                        <c:v>22.24</c:v>
                      </c:pt>
                      <c:pt idx="2643">
                        <c:v>22.25</c:v>
                      </c:pt>
                      <c:pt idx="2644">
                        <c:v>22.38</c:v>
                      </c:pt>
                      <c:pt idx="2645">
                        <c:v>22.41</c:v>
                      </c:pt>
                      <c:pt idx="2646">
                        <c:v>22.15</c:v>
                      </c:pt>
                      <c:pt idx="2647">
                        <c:v>22.21</c:v>
                      </c:pt>
                      <c:pt idx="2648">
                        <c:v>22.51</c:v>
                      </c:pt>
                      <c:pt idx="2649">
                        <c:v>22.9</c:v>
                      </c:pt>
                      <c:pt idx="2650">
                        <c:v>22.65</c:v>
                      </c:pt>
                      <c:pt idx="2651">
                        <c:v>22.92</c:v>
                      </c:pt>
                      <c:pt idx="2652">
                        <c:v>23.12</c:v>
                      </c:pt>
                      <c:pt idx="2653">
                        <c:v>23.48</c:v>
                      </c:pt>
                      <c:pt idx="2654">
                        <c:v>23.7</c:v>
                      </c:pt>
                      <c:pt idx="2655">
                        <c:v>23.75</c:v>
                      </c:pt>
                      <c:pt idx="2656">
                        <c:v>23.52</c:v>
                      </c:pt>
                      <c:pt idx="2657">
                        <c:v>23.58</c:v>
                      </c:pt>
                      <c:pt idx="2658">
                        <c:v>23.47</c:v>
                      </c:pt>
                      <c:pt idx="2659">
                        <c:v>23.67</c:v>
                      </c:pt>
                      <c:pt idx="2660">
                        <c:v>23.36</c:v>
                      </c:pt>
                      <c:pt idx="2661">
                        <c:v>23.37</c:v>
                      </c:pt>
                      <c:pt idx="2662">
                        <c:v>23.66</c:v>
                      </c:pt>
                      <c:pt idx="2663">
                        <c:v>23.6</c:v>
                      </c:pt>
                      <c:pt idx="2664">
                        <c:v>23.54</c:v>
                      </c:pt>
                      <c:pt idx="2665">
                        <c:v>23.58</c:v>
                      </c:pt>
                      <c:pt idx="2666">
                        <c:v>23.61</c:v>
                      </c:pt>
                      <c:pt idx="2667">
                        <c:v>23.37</c:v>
                      </c:pt>
                      <c:pt idx="2668">
                        <c:v>23.2</c:v>
                      </c:pt>
                      <c:pt idx="2669">
                        <c:v>23.25</c:v>
                      </c:pt>
                      <c:pt idx="2670">
                        <c:v>23.51</c:v>
                      </c:pt>
                      <c:pt idx="2671">
                        <c:v>23.7</c:v>
                      </c:pt>
                      <c:pt idx="2672">
                        <c:v>23.46</c:v>
                      </c:pt>
                      <c:pt idx="2673">
                        <c:v>23.54</c:v>
                      </c:pt>
                      <c:pt idx="2674">
                        <c:v>23.38</c:v>
                      </c:pt>
                      <c:pt idx="2675">
                        <c:v>23.43</c:v>
                      </c:pt>
                      <c:pt idx="2676">
                        <c:v>23.58</c:v>
                      </c:pt>
                      <c:pt idx="2677">
                        <c:v>23.38</c:v>
                      </c:pt>
                      <c:pt idx="2678">
                        <c:v>23.51</c:v>
                      </c:pt>
                      <c:pt idx="2679">
                        <c:v>22.95</c:v>
                      </c:pt>
                      <c:pt idx="2680">
                        <c:v>23.14</c:v>
                      </c:pt>
                      <c:pt idx="2681">
                        <c:v>23.04</c:v>
                      </c:pt>
                      <c:pt idx="2682">
                        <c:v>23.15</c:v>
                      </c:pt>
                      <c:pt idx="2683">
                        <c:v>23</c:v>
                      </c:pt>
                      <c:pt idx="2684">
                        <c:v>23.29</c:v>
                      </c:pt>
                      <c:pt idx="2685">
                        <c:v>23.68</c:v>
                      </c:pt>
                      <c:pt idx="2686">
                        <c:v>23.74</c:v>
                      </c:pt>
                      <c:pt idx="2687">
                        <c:v>23.65</c:v>
                      </c:pt>
                      <c:pt idx="2688">
                        <c:v>23.46</c:v>
                      </c:pt>
                      <c:pt idx="2689">
                        <c:v>23.31</c:v>
                      </c:pt>
                      <c:pt idx="2690">
                        <c:v>23.34</c:v>
                      </c:pt>
                      <c:pt idx="2691">
                        <c:v>23.25</c:v>
                      </c:pt>
                      <c:pt idx="2692">
                        <c:v>23.72</c:v>
                      </c:pt>
                      <c:pt idx="2693">
                        <c:v>23.61</c:v>
                      </c:pt>
                      <c:pt idx="2694">
                        <c:v>23.55</c:v>
                      </c:pt>
                      <c:pt idx="2695">
                        <c:v>23.39</c:v>
                      </c:pt>
                      <c:pt idx="2696">
                        <c:v>23.71</c:v>
                      </c:pt>
                      <c:pt idx="2697">
                        <c:v>23.78</c:v>
                      </c:pt>
                      <c:pt idx="2698">
                        <c:v>24.05</c:v>
                      </c:pt>
                      <c:pt idx="2699">
                        <c:v>24.33</c:v>
                      </c:pt>
                      <c:pt idx="2700">
                        <c:v>24.52</c:v>
                      </c:pt>
                      <c:pt idx="2701">
                        <c:v>24.46</c:v>
                      </c:pt>
                      <c:pt idx="2702">
                        <c:v>24.47</c:v>
                      </c:pt>
                      <c:pt idx="2703">
                        <c:v>24.59</c:v>
                      </c:pt>
                      <c:pt idx="2704">
                        <c:v>24.61</c:v>
                      </c:pt>
                      <c:pt idx="2705">
                        <c:v>24.61</c:v>
                      </c:pt>
                      <c:pt idx="2706">
                        <c:v>24.42</c:v>
                      </c:pt>
                      <c:pt idx="2707">
                        <c:v>24.55</c:v>
                      </c:pt>
                      <c:pt idx="2708">
                        <c:v>24.54</c:v>
                      </c:pt>
                      <c:pt idx="2709">
                        <c:v>25.24</c:v>
                      </c:pt>
                      <c:pt idx="2710">
                        <c:v>24.85</c:v>
                      </c:pt>
                      <c:pt idx="2711">
                        <c:v>24.97</c:v>
                      </c:pt>
                      <c:pt idx="2712">
                        <c:v>24.78</c:v>
                      </c:pt>
                      <c:pt idx="2713">
                        <c:v>24.71</c:v>
                      </c:pt>
                      <c:pt idx="2714">
                        <c:v>24.72</c:v>
                      </c:pt>
                      <c:pt idx="2715">
                        <c:v>24.81</c:v>
                      </c:pt>
                      <c:pt idx="2716">
                        <c:v>24.79</c:v>
                      </c:pt>
                      <c:pt idx="2717">
                        <c:v>24.85</c:v>
                      </c:pt>
                      <c:pt idx="2718">
                        <c:v>24.78</c:v>
                      </c:pt>
                      <c:pt idx="2719">
                        <c:v>24.74</c:v>
                      </c:pt>
                      <c:pt idx="2720">
                        <c:v>24.78</c:v>
                      </c:pt>
                      <c:pt idx="2721">
                        <c:v>24.45</c:v>
                      </c:pt>
                      <c:pt idx="2722">
                        <c:v>24.25</c:v>
                      </c:pt>
                      <c:pt idx="2723">
                        <c:v>23.57</c:v>
                      </c:pt>
                      <c:pt idx="2724">
                        <c:v>23.52</c:v>
                      </c:pt>
                      <c:pt idx="2725">
                        <c:v>23.57</c:v>
                      </c:pt>
                      <c:pt idx="2726">
                        <c:v>23.54</c:v>
                      </c:pt>
                      <c:pt idx="2727">
                        <c:v>23.45</c:v>
                      </c:pt>
                      <c:pt idx="2728">
                        <c:v>23.77</c:v>
                      </c:pt>
                      <c:pt idx="2729">
                        <c:v>23.62</c:v>
                      </c:pt>
                      <c:pt idx="2730">
                        <c:v>23.93</c:v>
                      </c:pt>
                      <c:pt idx="2731">
                        <c:v>23.73</c:v>
                      </c:pt>
                      <c:pt idx="2732">
                        <c:v>23.68</c:v>
                      </c:pt>
                      <c:pt idx="2733">
                        <c:v>23.65</c:v>
                      </c:pt>
                      <c:pt idx="2734">
                        <c:v>23.47</c:v>
                      </c:pt>
                      <c:pt idx="2735">
                        <c:v>23.62</c:v>
                      </c:pt>
                      <c:pt idx="2736">
                        <c:v>23.52</c:v>
                      </c:pt>
                      <c:pt idx="2737">
                        <c:v>23.46</c:v>
                      </c:pt>
                      <c:pt idx="2738">
                        <c:v>23.39</c:v>
                      </c:pt>
                      <c:pt idx="2739">
                        <c:v>23.2</c:v>
                      </c:pt>
                      <c:pt idx="2740">
                        <c:v>22.9</c:v>
                      </c:pt>
                      <c:pt idx="2741">
                        <c:v>23.3</c:v>
                      </c:pt>
                      <c:pt idx="2742">
                        <c:v>23.08</c:v>
                      </c:pt>
                      <c:pt idx="2743">
                        <c:v>23.01</c:v>
                      </c:pt>
                      <c:pt idx="2744">
                        <c:v>23.4</c:v>
                      </c:pt>
                      <c:pt idx="2745">
                        <c:v>23.16</c:v>
                      </c:pt>
                      <c:pt idx="2746">
                        <c:v>23.68</c:v>
                      </c:pt>
                      <c:pt idx="2747">
                        <c:v>23.89</c:v>
                      </c:pt>
                      <c:pt idx="2748">
                        <c:v>23.87</c:v>
                      </c:pt>
                      <c:pt idx="2749">
                        <c:v>23.76</c:v>
                      </c:pt>
                      <c:pt idx="2750">
                        <c:v>23.53</c:v>
                      </c:pt>
                      <c:pt idx="2751">
                        <c:v>23.68</c:v>
                      </c:pt>
                      <c:pt idx="2752">
                        <c:v>23.65</c:v>
                      </c:pt>
                      <c:pt idx="2753">
                        <c:v>23.84</c:v>
                      </c:pt>
                      <c:pt idx="2754">
                        <c:v>23.88</c:v>
                      </c:pt>
                      <c:pt idx="2755">
                        <c:v>23.84</c:v>
                      </c:pt>
                      <c:pt idx="2756">
                        <c:v>23.82</c:v>
                      </c:pt>
                      <c:pt idx="2757">
                        <c:v>23.73</c:v>
                      </c:pt>
                      <c:pt idx="2758">
                        <c:v>23.81</c:v>
                      </c:pt>
                      <c:pt idx="2759">
                        <c:v>23.66</c:v>
                      </c:pt>
                      <c:pt idx="2760">
                        <c:v>23.56</c:v>
                      </c:pt>
                      <c:pt idx="2761">
                        <c:v>23.74</c:v>
                      </c:pt>
                      <c:pt idx="2762">
                        <c:v>23.81</c:v>
                      </c:pt>
                      <c:pt idx="2763">
                        <c:v>23.06</c:v>
                      </c:pt>
                      <c:pt idx="2764">
                        <c:v>23.15</c:v>
                      </c:pt>
                      <c:pt idx="2765">
                        <c:v>23.35</c:v>
                      </c:pt>
                      <c:pt idx="2766">
                        <c:v>23.41</c:v>
                      </c:pt>
                      <c:pt idx="2767">
                        <c:v>23.59</c:v>
                      </c:pt>
                      <c:pt idx="2768">
                        <c:v>23.58</c:v>
                      </c:pt>
                      <c:pt idx="2769">
                        <c:v>23.62</c:v>
                      </c:pt>
                      <c:pt idx="2770">
                        <c:v>23.61</c:v>
                      </c:pt>
                      <c:pt idx="2771">
                        <c:v>23.45</c:v>
                      </c:pt>
                      <c:pt idx="2772">
                        <c:v>23.25</c:v>
                      </c:pt>
                      <c:pt idx="2773">
                        <c:v>23.54</c:v>
                      </c:pt>
                      <c:pt idx="2774">
                        <c:v>23.45</c:v>
                      </c:pt>
                      <c:pt idx="2775">
                        <c:v>23.49</c:v>
                      </c:pt>
                      <c:pt idx="2776">
                        <c:v>23.39</c:v>
                      </c:pt>
                      <c:pt idx="2777">
                        <c:v>23.57</c:v>
                      </c:pt>
                      <c:pt idx="2778">
                        <c:v>23.84</c:v>
                      </c:pt>
                      <c:pt idx="2779">
                        <c:v>24.29</c:v>
                      </c:pt>
                      <c:pt idx="2780">
                        <c:v>24.34</c:v>
                      </c:pt>
                      <c:pt idx="2781">
                        <c:v>24.47</c:v>
                      </c:pt>
                      <c:pt idx="2782">
                        <c:v>24.51</c:v>
                      </c:pt>
                      <c:pt idx="2783">
                        <c:v>24.41</c:v>
                      </c:pt>
                      <c:pt idx="2784">
                        <c:v>24.29</c:v>
                      </c:pt>
                      <c:pt idx="2785">
                        <c:v>24.54</c:v>
                      </c:pt>
                      <c:pt idx="2786">
                        <c:v>24.33</c:v>
                      </c:pt>
                      <c:pt idx="2787">
                        <c:v>24.13</c:v>
                      </c:pt>
                      <c:pt idx="2788">
                        <c:v>23.98</c:v>
                      </c:pt>
                      <c:pt idx="2789">
                        <c:v>23.89</c:v>
                      </c:pt>
                      <c:pt idx="2790">
                        <c:v>24.02</c:v>
                      </c:pt>
                      <c:pt idx="2791">
                        <c:v>24.14</c:v>
                      </c:pt>
                      <c:pt idx="2792">
                        <c:v>24.52</c:v>
                      </c:pt>
                      <c:pt idx="2793">
                        <c:v>24.69</c:v>
                      </c:pt>
                      <c:pt idx="2794">
                        <c:v>24.67</c:v>
                      </c:pt>
                      <c:pt idx="2795">
                        <c:v>25.03</c:v>
                      </c:pt>
                      <c:pt idx="2796">
                        <c:v>25.07</c:v>
                      </c:pt>
                      <c:pt idx="2797">
                        <c:v>24.88</c:v>
                      </c:pt>
                      <c:pt idx="2798">
                        <c:v>25.05</c:v>
                      </c:pt>
                      <c:pt idx="2799">
                        <c:v>25.02</c:v>
                      </c:pt>
                      <c:pt idx="2800">
                        <c:v>24.8</c:v>
                      </c:pt>
                      <c:pt idx="2801">
                        <c:v>24.88</c:v>
                      </c:pt>
                      <c:pt idx="2802">
                        <c:v>25.03</c:v>
                      </c:pt>
                      <c:pt idx="2803">
                        <c:v>24.92</c:v>
                      </c:pt>
                      <c:pt idx="2804">
                        <c:v>24.84</c:v>
                      </c:pt>
                      <c:pt idx="2805">
                        <c:v>24.8</c:v>
                      </c:pt>
                      <c:pt idx="2806">
                        <c:v>24.81</c:v>
                      </c:pt>
                      <c:pt idx="2807">
                        <c:v>24.8</c:v>
                      </c:pt>
                      <c:pt idx="2808">
                        <c:v>24.8</c:v>
                      </c:pt>
                      <c:pt idx="2809">
                        <c:v>24.91</c:v>
                      </c:pt>
                      <c:pt idx="2810">
                        <c:v>25.22</c:v>
                      </c:pt>
                      <c:pt idx="2811">
                        <c:v>25.05</c:v>
                      </c:pt>
                      <c:pt idx="2812">
                        <c:v>24.91</c:v>
                      </c:pt>
                      <c:pt idx="2813">
                        <c:v>24.91</c:v>
                      </c:pt>
                      <c:pt idx="2814">
                        <c:v>25.09</c:v>
                      </c:pt>
                      <c:pt idx="2815">
                        <c:v>25.27</c:v>
                      </c:pt>
                      <c:pt idx="2816">
                        <c:v>25.31</c:v>
                      </c:pt>
                      <c:pt idx="2817">
                        <c:v>25.22</c:v>
                      </c:pt>
                      <c:pt idx="2818">
                        <c:v>25.39</c:v>
                      </c:pt>
                      <c:pt idx="2819">
                        <c:v>25.35</c:v>
                      </c:pt>
                      <c:pt idx="2820">
                        <c:v>25.28</c:v>
                      </c:pt>
                      <c:pt idx="2821">
                        <c:v>25.28</c:v>
                      </c:pt>
                      <c:pt idx="2822">
                        <c:v>24.83</c:v>
                      </c:pt>
                      <c:pt idx="2823">
                        <c:v>24.73</c:v>
                      </c:pt>
                      <c:pt idx="2824">
                        <c:v>25.07</c:v>
                      </c:pt>
                      <c:pt idx="2825">
                        <c:v>25.09</c:v>
                      </c:pt>
                      <c:pt idx="2826">
                        <c:v>25.04</c:v>
                      </c:pt>
                      <c:pt idx="2827">
                        <c:v>24.61</c:v>
                      </c:pt>
                      <c:pt idx="2828">
                        <c:v>24.62</c:v>
                      </c:pt>
                      <c:pt idx="2829">
                        <c:v>24.55</c:v>
                      </c:pt>
                      <c:pt idx="2830">
                        <c:v>24.82</c:v>
                      </c:pt>
                      <c:pt idx="2831">
                        <c:v>24.74</c:v>
                      </c:pt>
                      <c:pt idx="2832">
                        <c:v>24.74</c:v>
                      </c:pt>
                      <c:pt idx="2833">
                        <c:v>24.81</c:v>
                      </c:pt>
                      <c:pt idx="2834">
                        <c:v>24.65</c:v>
                      </c:pt>
                      <c:pt idx="2835">
                        <c:v>24.57</c:v>
                      </c:pt>
                      <c:pt idx="2836">
                        <c:v>24.67</c:v>
                      </c:pt>
                      <c:pt idx="2837">
                        <c:v>24.7</c:v>
                      </c:pt>
                      <c:pt idx="2838">
                        <c:v>24.77</c:v>
                      </c:pt>
                      <c:pt idx="2839">
                        <c:v>24.24</c:v>
                      </c:pt>
                      <c:pt idx="2840">
                        <c:v>24.3</c:v>
                      </c:pt>
                      <c:pt idx="2841">
                        <c:v>23.88</c:v>
                      </c:pt>
                      <c:pt idx="2842">
                        <c:v>24.1</c:v>
                      </c:pt>
                      <c:pt idx="2843">
                        <c:v>24.52</c:v>
                      </c:pt>
                      <c:pt idx="2844">
                        <c:v>24.81</c:v>
                      </c:pt>
                      <c:pt idx="2845">
                        <c:v>24.85</c:v>
                      </c:pt>
                      <c:pt idx="2846">
                        <c:v>24.8</c:v>
                      </c:pt>
                      <c:pt idx="2847">
                        <c:v>24.77</c:v>
                      </c:pt>
                      <c:pt idx="2848">
                        <c:v>25.06</c:v>
                      </c:pt>
                      <c:pt idx="2849">
                        <c:v>25.25</c:v>
                      </c:pt>
                      <c:pt idx="2850">
                        <c:v>25.4</c:v>
                      </c:pt>
                      <c:pt idx="2851">
                        <c:v>25.46</c:v>
                      </c:pt>
                      <c:pt idx="2852">
                        <c:v>25.43</c:v>
                      </c:pt>
                      <c:pt idx="2853">
                        <c:v>25.4</c:v>
                      </c:pt>
                      <c:pt idx="2854">
                        <c:v>25.39</c:v>
                      </c:pt>
                      <c:pt idx="2855">
                        <c:v>25.7</c:v>
                      </c:pt>
                      <c:pt idx="2856">
                        <c:v>25.74</c:v>
                      </c:pt>
                      <c:pt idx="2857">
                        <c:v>25.86</c:v>
                      </c:pt>
                      <c:pt idx="2858">
                        <c:v>26.08</c:v>
                      </c:pt>
                      <c:pt idx="2859">
                        <c:v>26.17</c:v>
                      </c:pt>
                      <c:pt idx="2860">
                        <c:v>26.05</c:v>
                      </c:pt>
                      <c:pt idx="2861">
                        <c:v>26.32</c:v>
                      </c:pt>
                      <c:pt idx="2862">
                        <c:v>26.35</c:v>
                      </c:pt>
                      <c:pt idx="2863">
                        <c:v>26.25</c:v>
                      </c:pt>
                      <c:pt idx="2864">
                        <c:v>26.37</c:v>
                      </c:pt>
                      <c:pt idx="2865">
                        <c:v>26.32</c:v>
                      </c:pt>
                      <c:pt idx="2866">
                        <c:v>26.12</c:v>
                      </c:pt>
                      <c:pt idx="2867">
                        <c:v>26.13</c:v>
                      </c:pt>
                      <c:pt idx="2868">
                        <c:v>26.3</c:v>
                      </c:pt>
                      <c:pt idx="2869">
                        <c:v>26.17</c:v>
                      </c:pt>
                      <c:pt idx="2870">
                        <c:v>26.31</c:v>
                      </c:pt>
                      <c:pt idx="2871">
                        <c:v>26.33</c:v>
                      </c:pt>
                      <c:pt idx="2872">
                        <c:v>26.64</c:v>
                      </c:pt>
                      <c:pt idx="2873">
                        <c:v>26.62</c:v>
                      </c:pt>
                      <c:pt idx="2874">
                        <c:v>26.81</c:v>
                      </c:pt>
                      <c:pt idx="2875">
                        <c:v>26.65</c:v>
                      </c:pt>
                      <c:pt idx="2876">
                        <c:v>26.8</c:v>
                      </c:pt>
                      <c:pt idx="2877">
                        <c:v>26.78</c:v>
                      </c:pt>
                      <c:pt idx="2878">
                        <c:v>26.67</c:v>
                      </c:pt>
                      <c:pt idx="2879">
                        <c:v>26.6</c:v>
                      </c:pt>
                      <c:pt idx="2880">
                        <c:v>26.64</c:v>
                      </c:pt>
                      <c:pt idx="2881">
                        <c:v>26.89</c:v>
                      </c:pt>
                      <c:pt idx="2882">
                        <c:v>26.78</c:v>
                      </c:pt>
                      <c:pt idx="2883">
                        <c:v>26.75</c:v>
                      </c:pt>
                      <c:pt idx="2884">
                        <c:v>26.38</c:v>
                      </c:pt>
                      <c:pt idx="2885">
                        <c:v>26.25</c:v>
                      </c:pt>
                      <c:pt idx="2886">
                        <c:v>26.16</c:v>
                      </c:pt>
                      <c:pt idx="2887">
                        <c:v>26.08</c:v>
                      </c:pt>
                      <c:pt idx="2888">
                        <c:v>26.12</c:v>
                      </c:pt>
                      <c:pt idx="2889">
                        <c:v>26.11</c:v>
                      </c:pt>
                      <c:pt idx="2890">
                        <c:v>26.18</c:v>
                      </c:pt>
                      <c:pt idx="2891">
                        <c:v>26.19</c:v>
                      </c:pt>
                      <c:pt idx="2892">
                        <c:v>26.16</c:v>
                      </c:pt>
                      <c:pt idx="2893">
                        <c:v>26.28</c:v>
                      </c:pt>
                      <c:pt idx="2894">
                        <c:v>26.36</c:v>
                      </c:pt>
                      <c:pt idx="2895">
                        <c:v>26.23</c:v>
                      </c:pt>
                      <c:pt idx="2896">
                        <c:v>26.22</c:v>
                      </c:pt>
                      <c:pt idx="2897">
                        <c:v>26.2</c:v>
                      </c:pt>
                      <c:pt idx="2898">
                        <c:v>26.88</c:v>
                      </c:pt>
                      <c:pt idx="2899">
                        <c:v>27.34</c:v>
                      </c:pt>
                      <c:pt idx="2900">
                        <c:v>27.52</c:v>
                      </c:pt>
                      <c:pt idx="2901">
                        <c:v>27.58</c:v>
                      </c:pt>
                      <c:pt idx="2902">
                        <c:v>28</c:v>
                      </c:pt>
                      <c:pt idx="2903">
                        <c:v>27.85</c:v>
                      </c:pt>
                      <c:pt idx="2904">
                        <c:v>27.75</c:v>
                      </c:pt>
                      <c:pt idx="2905">
                        <c:v>27.84</c:v>
                      </c:pt>
                      <c:pt idx="2906">
                        <c:v>28.01</c:v>
                      </c:pt>
                      <c:pt idx="2907">
                        <c:v>27.94</c:v>
                      </c:pt>
                      <c:pt idx="2908">
                        <c:v>28.22</c:v>
                      </c:pt>
                      <c:pt idx="2909">
                        <c:v>27.87</c:v>
                      </c:pt>
                      <c:pt idx="2910">
                        <c:v>27.69</c:v>
                      </c:pt>
                      <c:pt idx="2911">
                        <c:v>27.81</c:v>
                      </c:pt>
                      <c:pt idx="2912">
                        <c:v>28.06</c:v>
                      </c:pt>
                      <c:pt idx="2913">
                        <c:v>27.94</c:v>
                      </c:pt>
                      <c:pt idx="2914">
                        <c:v>27.89</c:v>
                      </c:pt>
                      <c:pt idx="2915">
                        <c:v>28.13</c:v>
                      </c:pt>
                      <c:pt idx="2916">
                        <c:v>28.05</c:v>
                      </c:pt>
                      <c:pt idx="2917">
                        <c:v>27.97</c:v>
                      </c:pt>
                      <c:pt idx="2918">
                        <c:v>28</c:v>
                      </c:pt>
                      <c:pt idx="2919">
                        <c:v>28.11</c:v>
                      </c:pt>
                      <c:pt idx="2920">
                        <c:v>27.91</c:v>
                      </c:pt>
                      <c:pt idx="2921">
                        <c:v>27.92</c:v>
                      </c:pt>
                      <c:pt idx="2922">
                        <c:v>28.07</c:v>
                      </c:pt>
                      <c:pt idx="2923">
                        <c:v>28.33</c:v>
                      </c:pt>
                      <c:pt idx="2924">
                        <c:v>28.41</c:v>
                      </c:pt>
                      <c:pt idx="2925">
                        <c:v>28.37</c:v>
                      </c:pt>
                      <c:pt idx="2926">
                        <c:v>28.59</c:v>
                      </c:pt>
                      <c:pt idx="2927">
                        <c:v>28.83</c:v>
                      </c:pt>
                      <c:pt idx="2928">
                        <c:v>28.97</c:v>
                      </c:pt>
                      <c:pt idx="2929">
                        <c:v>29.23</c:v>
                      </c:pt>
                      <c:pt idx="2930">
                        <c:v>29.15</c:v>
                      </c:pt>
                      <c:pt idx="2931">
                        <c:v>29.37</c:v>
                      </c:pt>
                      <c:pt idx="2932">
                        <c:v>29.33</c:v>
                      </c:pt>
                      <c:pt idx="2933">
                        <c:v>29.54</c:v>
                      </c:pt>
                      <c:pt idx="2934">
                        <c:v>29.78</c:v>
                      </c:pt>
                      <c:pt idx="2935">
                        <c:v>29.81</c:v>
                      </c:pt>
                      <c:pt idx="2936">
                        <c:v>30.01</c:v>
                      </c:pt>
                      <c:pt idx="2937">
                        <c:v>29.95</c:v>
                      </c:pt>
                      <c:pt idx="2938">
                        <c:v>30.17</c:v>
                      </c:pt>
                      <c:pt idx="2939">
                        <c:v>30.05</c:v>
                      </c:pt>
                      <c:pt idx="2940">
                        <c:v>29.66</c:v>
                      </c:pt>
                      <c:pt idx="2941">
                        <c:v>29.74</c:v>
                      </c:pt>
                      <c:pt idx="2942">
                        <c:v>30.02</c:v>
                      </c:pt>
                      <c:pt idx="2943">
                        <c:v>29.36</c:v>
                      </c:pt>
                      <c:pt idx="2944">
                        <c:v>27.88</c:v>
                      </c:pt>
                      <c:pt idx="2945">
                        <c:v>28.39</c:v>
                      </c:pt>
                      <c:pt idx="2946">
                        <c:v>28.41</c:v>
                      </c:pt>
                      <c:pt idx="2947">
                        <c:v>27.16</c:v>
                      </c:pt>
                      <c:pt idx="2948">
                        <c:v>27.68</c:v>
                      </c:pt>
                      <c:pt idx="2949">
                        <c:v>28.07</c:v>
                      </c:pt>
                      <c:pt idx="2950">
                        <c:v>28.19</c:v>
                      </c:pt>
                      <c:pt idx="2951">
                        <c:v>28.86</c:v>
                      </c:pt>
                      <c:pt idx="2952">
                        <c:v>29.02</c:v>
                      </c:pt>
                      <c:pt idx="2953">
                        <c:v>28.98</c:v>
                      </c:pt>
                      <c:pt idx="2954">
                        <c:v>28.89</c:v>
                      </c:pt>
                      <c:pt idx="2955">
                        <c:v>28.93</c:v>
                      </c:pt>
                      <c:pt idx="2956">
                        <c:v>28.69</c:v>
                      </c:pt>
                      <c:pt idx="2957">
                        <c:v>29.12</c:v>
                      </c:pt>
                      <c:pt idx="2958">
                        <c:v>29.56</c:v>
                      </c:pt>
                      <c:pt idx="2959">
                        <c:v>29.28</c:v>
                      </c:pt>
                      <c:pt idx="2960">
                        <c:v>28.87</c:v>
                      </c:pt>
                      <c:pt idx="2961">
                        <c:v>28.37</c:v>
                      </c:pt>
                      <c:pt idx="2962">
                        <c:v>28.44</c:v>
                      </c:pt>
                      <c:pt idx="2963">
                        <c:v>28.84</c:v>
                      </c:pt>
                      <c:pt idx="2964">
                        <c:v>28.96</c:v>
                      </c:pt>
                      <c:pt idx="2965">
                        <c:v>28.91</c:v>
                      </c:pt>
                      <c:pt idx="2966">
                        <c:v>29</c:v>
                      </c:pt>
                      <c:pt idx="2967">
                        <c:v>29.7</c:v>
                      </c:pt>
                      <c:pt idx="2968">
                        <c:v>29.6</c:v>
                      </c:pt>
                      <c:pt idx="2969">
                        <c:v>29.27</c:v>
                      </c:pt>
                      <c:pt idx="2970">
                        <c:v>28.94</c:v>
                      </c:pt>
                      <c:pt idx="2971">
                        <c:v>28.95</c:v>
                      </c:pt>
                      <c:pt idx="2972">
                        <c:v>28.87</c:v>
                      </c:pt>
                      <c:pt idx="2973">
                        <c:v>28.66</c:v>
                      </c:pt>
                      <c:pt idx="2974">
                        <c:v>28.73</c:v>
                      </c:pt>
                      <c:pt idx="2975">
                        <c:v>28.72</c:v>
                      </c:pt>
                      <c:pt idx="2976">
                        <c:v>27.66</c:v>
                      </c:pt>
                      <c:pt idx="2977">
                        <c:v>26.82</c:v>
                      </c:pt>
                      <c:pt idx="2978">
                        <c:v>27.69</c:v>
                      </c:pt>
                      <c:pt idx="2979">
                        <c:v>27.15</c:v>
                      </c:pt>
                      <c:pt idx="2980">
                        <c:v>27.2</c:v>
                      </c:pt>
                      <c:pt idx="2981">
                        <c:v>27.57</c:v>
                      </c:pt>
                      <c:pt idx="2982">
                        <c:v>26.96</c:v>
                      </c:pt>
                      <c:pt idx="2983">
                        <c:v>27.33</c:v>
                      </c:pt>
                      <c:pt idx="2984">
                        <c:v>27.62</c:v>
                      </c:pt>
                      <c:pt idx="2985">
                        <c:v>27.84</c:v>
                      </c:pt>
                      <c:pt idx="2986">
                        <c:v>27.17</c:v>
                      </c:pt>
                      <c:pt idx="2987">
                        <c:v>27.32</c:v>
                      </c:pt>
                      <c:pt idx="2988">
                        <c:v>27.73</c:v>
                      </c:pt>
                      <c:pt idx="2989">
                        <c:v>27.4</c:v>
                      </c:pt>
                      <c:pt idx="2990">
                        <c:v>27.88</c:v>
                      </c:pt>
                      <c:pt idx="2991">
                        <c:v>27.46</c:v>
                      </c:pt>
                      <c:pt idx="2992">
                        <c:v>27.58</c:v>
                      </c:pt>
                      <c:pt idx="2993">
                        <c:v>27.58</c:v>
                      </c:pt>
                      <c:pt idx="2994">
                        <c:v>27.45</c:v>
                      </c:pt>
                      <c:pt idx="2995">
                        <c:v>27.87</c:v>
                      </c:pt>
                      <c:pt idx="2996">
                        <c:v>27.88</c:v>
                      </c:pt>
                      <c:pt idx="2997">
                        <c:v>27.85</c:v>
                      </c:pt>
                      <c:pt idx="2998">
                        <c:v>27.67</c:v>
                      </c:pt>
                      <c:pt idx="2999">
                        <c:v>27.65</c:v>
                      </c:pt>
                      <c:pt idx="3000">
                        <c:v>27.66</c:v>
                      </c:pt>
                      <c:pt idx="3001">
                        <c:v>27.7</c:v>
                      </c:pt>
                      <c:pt idx="3002">
                        <c:v>27.45</c:v>
                      </c:pt>
                      <c:pt idx="3003">
                        <c:v>27.46</c:v>
                      </c:pt>
                      <c:pt idx="3004">
                        <c:v>27.15</c:v>
                      </c:pt>
                      <c:pt idx="3005">
                        <c:v>26.92</c:v>
                      </c:pt>
                      <c:pt idx="3006">
                        <c:v>27.27</c:v>
                      </c:pt>
                      <c:pt idx="3007">
                        <c:v>27.45</c:v>
                      </c:pt>
                      <c:pt idx="3008">
                        <c:v>27.64</c:v>
                      </c:pt>
                      <c:pt idx="3009">
                        <c:v>28.05</c:v>
                      </c:pt>
                      <c:pt idx="3010">
                        <c:v>28.28</c:v>
                      </c:pt>
                      <c:pt idx="3011">
                        <c:v>28.26</c:v>
                      </c:pt>
                      <c:pt idx="3012">
                        <c:v>28.19</c:v>
                      </c:pt>
                      <c:pt idx="3013">
                        <c:v>28.24</c:v>
                      </c:pt>
                      <c:pt idx="3014">
                        <c:v>28.24</c:v>
                      </c:pt>
                      <c:pt idx="3015">
                        <c:v>28.18</c:v>
                      </c:pt>
                      <c:pt idx="3016">
                        <c:v>27.95</c:v>
                      </c:pt>
                      <c:pt idx="3017">
                        <c:v>28.15</c:v>
                      </c:pt>
                      <c:pt idx="3018">
                        <c:v>28.34</c:v>
                      </c:pt>
                      <c:pt idx="3019">
                        <c:v>28.16</c:v>
                      </c:pt>
                      <c:pt idx="3020">
                        <c:v>27.94</c:v>
                      </c:pt>
                      <c:pt idx="3021">
                        <c:v>27.85</c:v>
                      </c:pt>
                      <c:pt idx="3022">
                        <c:v>26.92</c:v>
                      </c:pt>
                      <c:pt idx="3023">
                        <c:v>27.41</c:v>
                      </c:pt>
                      <c:pt idx="3024">
                        <c:v>27.18</c:v>
                      </c:pt>
                      <c:pt idx="3025">
                        <c:v>27.48</c:v>
                      </c:pt>
                      <c:pt idx="3026">
                        <c:v>27.57</c:v>
                      </c:pt>
                      <c:pt idx="3027">
                        <c:v>27.45</c:v>
                      </c:pt>
                      <c:pt idx="3028">
                        <c:v>27.95</c:v>
                      </c:pt>
                      <c:pt idx="3029">
                        <c:v>28.04</c:v>
                      </c:pt>
                      <c:pt idx="3030">
                        <c:v>28.08</c:v>
                      </c:pt>
                      <c:pt idx="3031">
                        <c:v>28.02</c:v>
                      </c:pt>
                      <c:pt idx="3032">
                        <c:v>27.95</c:v>
                      </c:pt>
                      <c:pt idx="3033">
                        <c:v>27.85</c:v>
                      </c:pt>
                      <c:pt idx="3034">
                        <c:v>27.59</c:v>
                      </c:pt>
                      <c:pt idx="3035">
                        <c:v>27.47</c:v>
                      </c:pt>
                      <c:pt idx="3036">
                        <c:v>27.42</c:v>
                      </c:pt>
                      <c:pt idx="3037">
                        <c:v>27.35</c:v>
                      </c:pt>
                      <c:pt idx="3038">
                        <c:v>27.28</c:v>
                      </c:pt>
                      <c:pt idx="3039">
                        <c:v>27.2</c:v>
                      </c:pt>
                      <c:pt idx="3040">
                        <c:v>27.07</c:v>
                      </c:pt>
                      <c:pt idx="3041">
                        <c:v>26.78</c:v>
                      </c:pt>
                      <c:pt idx="3042">
                        <c:v>26.69</c:v>
                      </c:pt>
                      <c:pt idx="3043">
                        <c:v>26.36</c:v>
                      </c:pt>
                      <c:pt idx="3044">
                        <c:v>26.59</c:v>
                      </c:pt>
                      <c:pt idx="3045">
                        <c:v>26.59</c:v>
                      </c:pt>
                      <c:pt idx="3046">
                        <c:v>26.72</c:v>
                      </c:pt>
                      <c:pt idx="3047">
                        <c:v>26.48</c:v>
                      </c:pt>
                      <c:pt idx="3048">
                        <c:v>26.54</c:v>
                      </c:pt>
                      <c:pt idx="3049">
                        <c:v>26.67</c:v>
                      </c:pt>
                      <c:pt idx="3050">
                        <c:v>27.28</c:v>
                      </c:pt>
                      <c:pt idx="3051">
                        <c:v>27.18</c:v>
                      </c:pt>
                      <c:pt idx="3052">
                        <c:v>27.05</c:v>
                      </c:pt>
                      <c:pt idx="3053">
                        <c:v>27.1</c:v>
                      </c:pt>
                      <c:pt idx="3054">
                        <c:v>26.98</c:v>
                      </c:pt>
                      <c:pt idx="3055">
                        <c:v>27.46</c:v>
                      </c:pt>
                      <c:pt idx="3056">
                        <c:v>27.49</c:v>
                      </c:pt>
                      <c:pt idx="3057">
                        <c:v>27.93</c:v>
                      </c:pt>
                      <c:pt idx="3058">
                        <c:v>27.51</c:v>
                      </c:pt>
                      <c:pt idx="3059">
                        <c:v>27.56</c:v>
                      </c:pt>
                      <c:pt idx="3060">
                        <c:v>27.94</c:v>
                      </c:pt>
                      <c:pt idx="3061">
                        <c:v>28.02</c:v>
                      </c:pt>
                      <c:pt idx="3062">
                        <c:v>28.08</c:v>
                      </c:pt>
                      <c:pt idx="3063">
                        <c:v>28.07</c:v>
                      </c:pt>
                      <c:pt idx="3064">
                        <c:v>28.13</c:v>
                      </c:pt>
                      <c:pt idx="3065">
                        <c:v>28.15</c:v>
                      </c:pt>
                      <c:pt idx="3066">
                        <c:v>27.95</c:v>
                      </c:pt>
                      <c:pt idx="3067">
                        <c:v>27.95</c:v>
                      </c:pt>
                      <c:pt idx="3068">
                        <c:v>27.96</c:v>
                      </c:pt>
                      <c:pt idx="3069">
                        <c:v>28.12</c:v>
                      </c:pt>
                      <c:pt idx="3070">
                        <c:v>28.27</c:v>
                      </c:pt>
                      <c:pt idx="3071">
                        <c:v>28.4</c:v>
                      </c:pt>
                      <c:pt idx="3072">
                        <c:v>28.47</c:v>
                      </c:pt>
                      <c:pt idx="3073">
                        <c:v>28.3</c:v>
                      </c:pt>
                      <c:pt idx="3074">
                        <c:v>27.97</c:v>
                      </c:pt>
                      <c:pt idx="3075">
                        <c:v>27.7</c:v>
                      </c:pt>
                      <c:pt idx="3076">
                        <c:v>27.96</c:v>
                      </c:pt>
                      <c:pt idx="3077">
                        <c:v>27.74</c:v>
                      </c:pt>
                      <c:pt idx="3078">
                        <c:v>28.11</c:v>
                      </c:pt>
                      <c:pt idx="3079">
                        <c:v>28.17</c:v>
                      </c:pt>
                      <c:pt idx="3080">
                        <c:v>28.26</c:v>
                      </c:pt>
                      <c:pt idx="3081">
                        <c:v>28.37</c:v>
                      </c:pt>
                      <c:pt idx="3082">
                        <c:v>28.27</c:v>
                      </c:pt>
                      <c:pt idx="3083">
                        <c:v>28.14</c:v>
                      </c:pt>
                      <c:pt idx="3084">
                        <c:v>28.24</c:v>
                      </c:pt>
                      <c:pt idx="3085">
                        <c:v>28.62</c:v>
                      </c:pt>
                      <c:pt idx="3086">
                        <c:v>28.59</c:v>
                      </c:pt>
                      <c:pt idx="3087">
                        <c:v>28.58</c:v>
                      </c:pt>
                      <c:pt idx="3088">
                        <c:v>28.36</c:v>
                      </c:pt>
                      <c:pt idx="3089">
                        <c:v>28.33</c:v>
                      </c:pt>
                      <c:pt idx="3090">
                        <c:v>28.47</c:v>
                      </c:pt>
                      <c:pt idx="3091">
                        <c:v>28.49</c:v>
                      </c:pt>
                      <c:pt idx="3092">
                        <c:v>28.36</c:v>
                      </c:pt>
                      <c:pt idx="3093">
                        <c:v>28.33</c:v>
                      </c:pt>
                      <c:pt idx="3094">
                        <c:v>28.3</c:v>
                      </c:pt>
                      <c:pt idx="3095">
                        <c:v>28.33</c:v>
                      </c:pt>
                      <c:pt idx="3096">
                        <c:v>28.07</c:v>
                      </c:pt>
                      <c:pt idx="3097">
                        <c:v>28.03</c:v>
                      </c:pt>
                      <c:pt idx="3098">
                        <c:v>28.23</c:v>
                      </c:pt>
                      <c:pt idx="3099">
                        <c:v>28.11</c:v>
                      </c:pt>
                      <c:pt idx="3100">
                        <c:v>28.25</c:v>
                      </c:pt>
                      <c:pt idx="3101">
                        <c:v>28.73</c:v>
                      </c:pt>
                      <c:pt idx="3102">
                        <c:v>28.98</c:v>
                      </c:pt>
                      <c:pt idx="3103">
                        <c:v>28.74</c:v>
                      </c:pt>
                      <c:pt idx="3104">
                        <c:v>28.42</c:v>
                      </c:pt>
                      <c:pt idx="3105">
                        <c:v>28.31</c:v>
                      </c:pt>
                      <c:pt idx="3106">
                        <c:v>27.97</c:v>
                      </c:pt>
                      <c:pt idx="3107">
                        <c:v>27.87</c:v>
                      </c:pt>
                      <c:pt idx="3108">
                        <c:v>27.58</c:v>
                      </c:pt>
                      <c:pt idx="3109">
                        <c:v>27.69</c:v>
                      </c:pt>
                      <c:pt idx="3110">
                        <c:v>27.69</c:v>
                      </c:pt>
                      <c:pt idx="3111">
                        <c:v>27.95</c:v>
                      </c:pt>
                      <c:pt idx="3112">
                        <c:v>28.14</c:v>
                      </c:pt>
                      <c:pt idx="3113">
                        <c:v>28</c:v>
                      </c:pt>
                      <c:pt idx="3114">
                        <c:v>28.19</c:v>
                      </c:pt>
                      <c:pt idx="3115">
                        <c:v>28.08</c:v>
                      </c:pt>
                      <c:pt idx="3116">
                        <c:v>27.21</c:v>
                      </c:pt>
                      <c:pt idx="3117">
                        <c:v>26.4</c:v>
                      </c:pt>
                      <c:pt idx="3118">
                        <c:v>26.43</c:v>
                      </c:pt>
                      <c:pt idx="3119">
                        <c:v>26.31</c:v>
                      </c:pt>
                      <c:pt idx="3120">
                        <c:v>26.75</c:v>
                      </c:pt>
                      <c:pt idx="3121">
                        <c:v>27.02</c:v>
                      </c:pt>
                      <c:pt idx="3122">
                        <c:v>26.57</c:v>
                      </c:pt>
                      <c:pt idx="3123">
                        <c:v>26.67</c:v>
                      </c:pt>
                      <c:pt idx="3124">
                        <c:v>26.1</c:v>
                      </c:pt>
                      <c:pt idx="3125">
                        <c:v>25.89</c:v>
                      </c:pt>
                      <c:pt idx="3126">
                        <c:v>25.24</c:v>
                      </c:pt>
                      <c:pt idx="3127">
                        <c:v>25.63</c:v>
                      </c:pt>
                      <c:pt idx="3128">
                        <c:v>25.26</c:v>
                      </c:pt>
                      <c:pt idx="3129">
                        <c:v>25.48</c:v>
                      </c:pt>
                      <c:pt idx="3130">
                        <c:v>25.92</c:v>
                      </c:pt>
                      <c:pt idx="3131">
                        <c:v>26.28</c:v>
                      </c:pt>
                      <c:pt idx="3132">
                        <c:v>26.4</c:v>
                      </c:pt>
                      <c:pt idx="3133">
                        <c:v>26.38</c:v>
                      </c:pt>
                      <c:pt idx="3134">
                        <c:v>26.8</c:v>
                      </c:pt>
                      <c:pt idx="3135">
                        <c:v>26.94</c:v>
                      </c:pt>
                      <c:pt idx="3136">
                        <c:v>27.29</c:v>
                      </c:pt>
                      <c:pt idx="3137">
                        <c:v>27.37</c:v>
                      </c:pt>
                      <c:pt idx="3138">
                        <c:v>27.12</c:v>
                      </c:pt>
                      <c:pt idx="3139">
                        <c:v>26.58</c:v>
                      </c:pt>
                      <c:pt idx="3140">
                        <c:v>26.73</c:v>
                      </c:pt>
                      <c:pt idx="3141">
                        <c:v>26.37</c:v>
                      </c:pt>
                      <c:pt idx="3142">
                        <c:v>26.76</c:v>
                      </c:pt>
                      <c:pt idx="3143">
                        <c:v>26.79</c:v>
                      </c:pt>
                      <c:pt idx="3144">
                        <c:v>26.78</c:v>
                      </c:pt>
                      <c:pt idx="3145">
                        <c:v>26.19</c:v>
                      </c:pt>
                      <c:pt idx="3146">
                        <c:v>26.21</c:v>
                      </c:pt>
                      <c:pt idx="3147">
                        <c:v>26</c:v>
                      </c:pt>
                      <c:pt idx="3148">
                        <c:v>26.53</c:v>
                      </c:pt>
                      <c:pt idx="3149">
                        <c:v>26.55</c:v>
                      </c:pt>
                      <c:pt idx="3150">
                        <c:v>27.06</c:v>
                      </c:pt>
                      <c:pt idx="3151">
                        <c:v>26.83</c:v>
                      </c:pt>
                      <c:pt idx="3152">
                        <c:v>26.97</c:v>
                      </c:pt>
                      <c:pt idx="3153">
                        <c:v>27.14</c:v>
                      </c:pt>
                      <c:pt idx="3154">
                        <c:v>25.96</c:v>
                      </c:pt>
                      <c:pt idx="3155">
                        <c:v>25.6</c:v>
                      </c:pt>
                      <c:pt idx="3156">
                        <c:v>25.11</c:v>
                      </c:pt>
                      <c:pt idx="3157">
                        <c:v>24.76</c:v>
                      </c:pt>
                      <c:pt idx="3158">
                        <c:v>24.52</c:v>
                      </c:pt>
                      <c:pt idx="3159">
                        <c:v>24.66</c:v>
                      </c:pt>
                      <c:pt idx="3160">
                        <c:v>24.48</c:v>
                      </c:pt>
                      <c:pt idx="3161">
                        <c:v>24.24</c:v>
                      </c:pt>
                      <c:pt idx="3162">
                        <c:v>24</c:v>
                      </c:pt>
                      <c:pt idx="3163">
                        <c:v>23.91</c:v>
                      </c:pt>
                      <c:pt idx="3164">
                        <c:v>23.61</c:v>
                      </c:pt>
                      <c:pt idx="3165">
                        <c:v>23.4</c:v>
                      </c:pt>
                      <c:pt idx="3166">
                        <c:v>22.79</c:v>
                      </c:pt>
                      <c:pt idx="3167">
                        <c:v>22.31</c:v>
                      </c:pt>
                      <c:pt idx="3168">
                        <c:v>23.32</c:v>
                      </c:pt>
                      <c:pt idx="3169">
                        <c:v>23.6</c:v>
                      </c:pt>
                      <c:pt idx="3170">
                        <c:v>23.59</c:v>
                      </c:pt>
                      <c:pt idx="3171">
                        <c:v>23.82</c:v>
                      </c:pt>
                      <c:pt idx="3172">
                        <c:v>24.02</c:v>
                      </c:pt>
                      <c:pt idx="3173">
                        <c:v>23.48</c:v>
                      </c:pt>
                      <c:pt idx="3174">
                        <c:v>24.26</c:v>
                      </c:pt>
                      <c:pt idx="3175">
                        <c:v>24.29</c:v>
                      </c:pt>
                      <c:pt idx="3176">
                        <c:v>24.31</c:v>
                      </c:pt>
                      <c:pt idx="3177">
                        <c:v>24.43</c:v>
                      </c:pt>
                      <c:pt idx="3178">
                        <c:v>24.44</c:v>
                      </c:pt>
                      <c:pt idx="3179">
                        <c:v>24.5</c:v>
                      </c:pt>
                      <c:pt idx="3180">
                        <c:v>24.67</c:v>
                      </c:pt>
                      <c:pt idx="3181">
                        <c:v>24.89</c:v>
                      </c:pt>
                      <c:pt idx="3182">
                        <c:v>25.42</c:v>
                      </c:pt>
                      <c:pt idx="3183">
                        <c:v>25.56</c:v>
                      </c:pt>
                      <c:pt idx="3184">
                        <c:v>26</c:v>
                      </c:pt>
                      <c:pt idx="3185">
                        <c:v>25.7</c:v>
                      </c:pt>
                      <c:pt idx="3186">
                        <c:v>25.73</c:v>
                      </c:pt>
                      <c:pt idx="3187">
                        <c:v>25.79</c:v>
                      </c:pt>
                      <c:pt idx="3188">
                        <c:v>26</c:v>
                      </c:pt>
                      <c:pt idx="3189">
                        <c:v>25.92</c:v>
                      </c:pt>
                      <c:pt idx="3190">
                        <c:v>25.83</c:v>
                      </c:pt>
                      <c:pt idx="3191">
                        <c:v>25.98</c:v>
                      </c:pt>
                      <c:pt idx="3192">
                        <c:v>25.94</c:v>
                      </c:pt>
                      <c:pt idx="3193">
                        <c:v>26.05</c:v>
                      </c:pt>
                      <c:pt idx="3194">
                        <c:v>26.16</c:v>
                      </c:pt>
                      <c:pt idx="3195">
                        <c:v>26.09</c:v>
                      </c:pt>
                      <c:pt idx="3196">
                        <c:v>26.06</c:v>
                      </c:pt>
                      <c:pt idx="3197">
                        <c:v>25.8</c:v>
                      </c:pt>
                      <c:pt idx="3198">
                        <c:v>25.67</c:v>
                      </c:pt>
                      <c:pt idx="3199">
                        <c:v>25.75</c:v>
                      </c:pt>
                      <c:pt idx="3200">
                        <c:v>26.13</c:v>
                      </c:pt>
                      <c:pt idx="3201">
                        <c:v>26.2</c:v>
                      </c:pt>
                      <c:pt idx="3202">
                        <c:v>25.88</c:v>
                      </c:pt>
                      <c:pt idx="3203">
                        <c:v>26.43</c:v>
                      </c:pt>
                      <c:pt idx="3204">
                        <c:v>26.47</c:v>
                      </c:pt>
                      <c:pt idx="3205">
                        <c:v>26.64</c:v>
                      </c:pt>
                      <c:pt idx="3206">
                        <c:v>26.5</c:v>
                      </c:pt>
                      <c:pt idx="3207">
                        <c:v>26.46</c:v>
                      </c:pt>
                      <c:pt idx="3208">
                        <c:v>26.57</c:v>
                      </c:pt>
                      <c:pt idx="3209">
                        <c:v>26.49</c:v>
                      </c:pt>
                      <c:pt idx="3210">
                        <c:v>26.59</c:v>
                      </c:pt>
                      <c:pt idx="3211">
                        <c:v>26.52</c:v>
                      </c:pt>
                      <c:pt idx="3212">
                        <c:v>26.69</c:v>
                      </c:pt>
                      <c:pt idx="3213">
                        <c:v>26.52</c:v>
                      </c:pt>
                      <c:pt idx="3214">
                        <c:v>26.42</c:v>
                      </c:pt>
                      <c:pt idx="3215">
                        <c:v>26.25</c:v>
                      </c:pt>
                      <c:pt idx="3216">
                        <c:v>25.98</c:v>
                      </c:pt>
                      <c:pt idx="3217">
                        <c:v>25.97</c:v>
                      </c:pt>
                      <c:pt idx="3218">
                        <c:v>26.24</c:v>
                      </c:pt>
                      <c:pt idx="3219">
                        <c:v>26.3</c:v>
                      </c:pt>
                      <c:pt idx="3220">
                        <c:v>26.48</c:v>
                      </c:pt>
                      <c:pt idx="3221">
                        <c:v>26.58</c:v>
                      </c:pt>
                      <c:pt idx="3222">
                        <c:v>26.63</c:v>
                      </c:pt>
                      <c:pt idx="3223">
                        <c:v>26.9</c:v>
                      </c:pt>
                      <c:pt idx="3224">
                        <c:v>26.69</c:v>
                      </c:pt>
                      <c:pt idx="3225">
                        <c:v>26.14</c:v>
                      </c:pt>
                      <c:pt idx="3226">
                        <c:v>26.06</c:v>
                      </c:pt>
                      <c:pt idx="3227">
                        <c:v>25.34</c:v>
                      </c:pt>
                      <c:pt idx="3228">
                        <c:v>25.23</c:v>
                      </c:pt>
                      <c:pt idx="3229">
                        <c:v>25.53</c:v>
                      </c:pt>
                      <c:pt idx="3230">
                        <c:v>25.42</c:v>
                      </c:pt>
                      <c:pt idx="3231">
                        <c:v>25.64</c:v>
                      </c:pt>
                      <c:pt idx="3232">
                        <c:v>25.71</c:v>
                      </c:pt>
                      <c:pt idx="3233">
                        <c:v>26.34</c:v>
                      </c:pt>
                      <c:pt idx="3234">
                        <c:v>26.32</c:v>
                      </c:pt>
                      <c:pt idx="3235">
                        <c:v>26.4</c:v>
                      </c:pt>
                      <c:pt idx="3236">
                        <c:v>26.56</c:v>
                      </c:pt>
                      <c:pt idx="3237">
                        <c:v>26.6</c:v>
                      </c:pt>
                      <c:pt idx="3238">
                        <c:v>26.63</c:v>
                      </c:pt>
                      <c:pt idx="3239">
                        <c:v>26.41</c:v>
                      </c:pt>
                      <c:pt idx="3240">
                        <c:v>26.49</c:v>
                      </c:pt>
                      <c:pt idx="3241">
                        <c:v>26.65</c:v>
                      </c:pt>
                      <c:pt idx="3242">
                        <c:v>27.14</c:v>
                      </c:pt>
                      <c:pt idx="3243">
                        <c:v>26.97</c:v>
                      </c:pt>
                      <c:pt idx="3244">
                        <c:v>27.35</c:v>
                      </c:pt>
                      <c:pt idx="3245">
                        <c:v>27.42</c:v>
                      </c:pt>
                      <c:pt idx="3246">
                        <c:v>27.34</c:v>
                      </c:pt>
                      <c:pt idx="3247">
                        <c:v>27.26</c:v>
                      </c:pt>
                      <c:pt idx="3248">
                        <c:v>27.43</c:v>
                      </c:pt>
                      <c:pt idx="3249">
                        <c:v>27.4</c:v>
                      </c:pt>
                      <c:pt idx="3250">
                        <c:v>27.45</c:v>
                      </c:pt>
                      <c:pt idx="3251">
                        <c:v>27.7</c:v>
                      </c:pt>
                      <c:pt idx="3252">
                        <c:v>27.98</c:v>
                      </c:pt>
                      <c:pt idx="3253">
                        <c:v>28.02</c:v>
                      </c:pt>
                      <c:pt idx="3254">
                        <c:v>27.79</c:v>
                      </c:pt>
                      <c:pt idx="3255">
                        <c:v>27.82</c:v>
                      </c:pt>
                      <c:pt idx="3256">
                        <c:v>28.07</c:v>
                      </c:pt>
                      <c:pt idx="3257">
                        <c:v>27.88</c:v>
                      </c:pt>
                      <c:pt idx="3258">
                        <c:v>27.42</c:v>
                      </c:pt>
                      <c:pt idx="3259">
                        <c:v>27.36</c:v>
                      </c:pt>
                      <c:pt idx="3260">
                        <c:v>27.3</c:v>
                      </c:pt>
                      <c:pt idx="3261">
                        <c:v>27.48</c:v>
                      </c:pt>
                      <c:pt idx="3262">
                        <c:v>26.68</c:v>
                      </c:pt>
                      <c:pt idx="3263">
                        <c:v>26.89</c:v>
                      </c:pt>
                      <c:pt idx="3264">
                        <c:v>26.79</c:v>
                      </c:pt>
                      <c:pt idx="3265">
                        <c:v>27.06</c:v>
                      </c:pt>
                      <c:pt idx="3266">
                        <c:v>26.88</c:v>
                      </c:pt>
                      <c:pt idx="3267">
                        <c:v>26.91</c:v>
                      </c:pt>
                      <c:pt idx="3268">
                        <c:v>27.19</c:v>
                      </c:pt>
                      <c:pt idx="3269">
                        <c:v>27.03</c:v>
                      </c:pt>
                      <c:pt idx="3270">
                        <c:v>26.65</c:v>
                      </c:pt>
                      <c:pt idx="3271">
                        <c:v>26.86</c:v>
                      </c:pt>
                      <c:pt idx="3272">
                        <c:v>26.55</c:v>
                      </c:pt>
                      <c:pt idx="3273">
                        <c:v>26.5</c:v>
                      </c:pt>
                      <c:pt idx="3274">
                        <c:v>26.41</c:v>
                      </c:pt>
                      <c:pt idx="3275">
                        <c:v>26.01</c:v>
                      </c:pt>
                      <c:pt idx="3276">
                        <c:v>26.18</c:v>
                      </c:pt>
                      <c:pt idx="3277">
                        <c:v>26.89</c:v>
                      </c:pt>
                      <c:pt idx="3278">
                        <c:v>27.06</c:v>
                      </c:pt>
                      <c:pt idx="3279">
                        <c:v>27.16</c:v>
                      </c:pt>
                      <c:pt idx="3280">
                        <c:v>27.12</c:v>
                      </c:pt>
                      <c:pt idx="3281">
                        <c:v>27.35</c:v>
                      </c:pt>
                      <c:pt idx="3282">
                        <c:v>27.36</c:v>
                      </c:pt>
                      <c:pt idx="3283">
                        <c:v>27.09</c:v>
                      </c:pt>
                      <c:pt idx="3284">
                        <c:v>27.18</c:v>
                      </c:pt>
                      <c:pt idx="3285">
                        <c:v>27.24</c:v>
                      </c:pt>
                      <c:pt idx="3286">
                        <c:v>26.99</c:v>
                      </c:pt>
                      <c:pt idx="3287">
                        <c:v>27.35</c:v>
                      </c:pt>
                      <c:pt idx="3288">
                        <c:v>27.3</c:v>
                      </c:pt>
                      <c:pt idx="3289">
                        <c:v>27.42</c:v>
                      </c:pt>
                      <c:pt idx="3290">
                        <c:v>27.22</c:v>
                      </c:pt>
                      <c:pt idx="3291">
                        <c:v>27.11</c:v>
                      </c:pt>
                      <c:pt idx="3292">
                        <c:v>27.02</c:v>
                      </c:pt>
                      <c:pt idx="3293">
                        <c:v>26.97</c:v>
                      </c:pt>
                      <c:pt idx="3294">
                        <c:v>27.21</c:v>
                      </c:pt>
                      <c:pt idx="3295">
                        <c:v>27.6</c:v>
                      </c:pt>
                      <c:pt idx="3296">
                        <c:v>27.93</c:v>
                      </c:pt>
                      <c:pt idx="3297">
                        <c:v>27.86</c:v>
                      </c:pt>
                      <c:pt idx="3298">
                        <c:v>28.08</c:v>
                      </c:pt>
                      <c:pt idx="3299">
                        <c:v>28.16</c:v>
                      </c:pt>
                      <c:pt idx="3300">
                        <c:v>28.02</c:v>
                      </c:pt>
                      <c:pt idx="3301">
                        <c:v>28.07</c:v>
                      </c:pt>
                      <c:pt idx="3302">
                        <c:v>27.97</c:v>
                      </c:pt>
                      <c:pt idx="3303">
                        <c:v>28.13</c:v>
                      </c:pt>
                      <c:pt idx="3304">
                        <c:v>28.32</c:v>
                      </c:pt>
                      <c:pt idx="3305">
                        <c:v>28.16</c:v>
                      </c:pt>
                      <c:pt idx="3306">
                        <c:v>28.09</c:v>
                      </c:pt>
                      <c:pt idx="3307">
                        <c:v>27.85</c:v>
                      </c:pt>
                      <c:pt idx="3308">
                        <c:v>28.06</c:v>
                      </c:pt>
                      <c:pt idx="3309">
                        <c:v>27.94</c:v>
                      </c:pt>
                      <c:pt idx="3310">
                        <c:v>28</c:v>
                      </c:pt>
                      <c:pt idx="3311">
                        <c:v>28.29</c:v>
                      </c:pt>
                      <c:pt idx="3312">
                        <c:v>28.58</c:v>
                      </c:pt>
                      <c:pt idx="3313">
                        <c:v>28.38</c:v>
                      </c:pt>
                      <c:pt idx="3314">
                        <c:v>28.69</c:v>
                      </c:pt>
                      <c:pt idx="3315">
                        <c:v>28.47</c:v>
                      </c:pt>
                      <c:pt idx="3316">
                        <c:v>28.39</c:v>
                      </c:pt>
                      <c:pt idx="3317">
                        <c:v>28.25</c:v>
                      </c:pt>
                      <c:pt idx="3318">
                        <c:v>27.61</c:v>
                      </c:pt>
                      <c:pt idx="3319">
                        <c:v>27.6</c:v>
                      </c:pt>
                      <c:pt idx="3320">
                        <c:v>26.68</c:v>
                      </c:pt>
                      <c:pt idx="3321">
                        <c:v>27.11</c:v>
                      </c:pt>
                      <c:pt idx="3322">
                        <c:v>26.75</c:v>
                      </c:pt>
                      <c:pt idx="3323">
                        <c:v>27.26</c:v>
                      </c:pt>
                      <c:pt idx="3324">
                        <c:v>27.17</c:v>
                      </c:pt>
                      <c:pt idx="3325">
                        <c:v>26.62</c:v>
                      </c:pt>
                      <c:pt idx="3326">
                        <c:v>26.98</c:v>
                      </c:pt>
                      <c:pt idx="3327">
                        <c:v>25.98</c:v>
                      </c:pt>
                      <c:pt idx="3328">
                        <c:v>26.11</c:v>
                      </c:pt>
                      <c:pt idx="3329">
                        <c:v>26.57</c:v>
                      </c:pt>
                      <c:pt idx="3330">
                        <c:v>26.84</c:v>
                      </c:pt>
                      <c:pt idx="3331">
                        <c:v>26.48</c:v>
                      </c:pt>
                      <c:pt idx="3332">
                        <c:v>26.6</c:v>
                      </c:pt>
                      <c:pt idx="3333">
                        <c:v>26.78</c:v>
                      </c:pt>
                      <c:pt idx="3334">
                        <c:v>26.1</c:v>
                      </c:pt>
                      <c:pt idx="3335">
                        <c:v>26.35</c:v>
                      </c:pt>
                      <c:pt idx="3336">
                        <c:v>26.19</c:v>
                      </c:pt>
                      <c:pt idx="3337">
                        <c:v>26.43</c:v>
                      </c:pt>
                      <c:pt idx="3338">
                        <c:v>26.83</c:v>
                      </c:pt>
                      <c:pt idx="3339">
                        <c:v>26.92</c:v>
                      </c:pt>
                      <c:pt idx="3340">
                        <c:v>26.64</c:v>
                      </c:pt>
                      <c:pt idx="3341">
                        <c:v>26.9</c:v>
                      </c:pt>
                      <c:pt idx="3342">
                        <c:v>27.45</c:v>
                      </c:pt>
                      <c:pt idx="3343">
                        <c:v>27.44</c:v>
                      </c:pt>
                      <c:pt idx="3344">
                        <c:v>27.86</c:v>
                      </c:pt>
                      <c:pt idx="3345">
                        <c:v>27.96</c:v>
                      </c:pt>
                      <c:pt idx="3346">
                        <c:v>28.12</c:v>
                      </c:pt>
                      <c:pt idx="3347">
                        <c:v>28.27</c:v>
                      </c:pt>
                      <c:pt idx="3348">
                        <c:v>28.49</c:v>
                      </c:pt>
                      <c:pt idx="3349">
                        <c:v>28.39</c:v>
                      </c:pt>
                      <c:pt idx="3350">
                        <c:v>28.42</c:v>
                      </c:pt>
                      <c:pt idx="3351">
                        <c:v>28.52</c:v>
                      </c:pt>
                      <c:pt idx="3352">
                        <c:v>28.39</c:v>
                      </c:pt>
                      <c:pt idx="3353">
                        <c:v>28.08</c:v>
                      </c:pt>
                      <c:pt idx="3354">
                        <c:v>28.13</c:v>
                      </c:pt>
                      <c:pt idx="3355">
                        <c:v>27.86</c:v>
                      </c:pt>
                      <c:pt idx="3356">
                        <c:v>28.09</c:v>
                      </c:pt>
                      <c:pt idx="3357">
                        <c:v>27.96</c:v>
                      </c:pt>
                      <c:pt idx="3358">
                        <c:v>28.07</c:v>
                      </c:pt>
                      <c:pt idx="3359">
                        <c:v>28</c:v>
                      </c:pt>
                      <c:pt idx="3360">
                        <c:v>27.41</c:v>
                      </c:pt>
                      <c:pt idx="3361">
                        <c:v>26.85</c:v>
                      </c:pt>
                      <c:pt idx="3362">
                        <c:v>26.96</c:v>
                      </c:pt>
                      <c:pt idx="3363">
                        <c:v>27.46</c:v>
                      </c:pt>
                      <c:pt idx="3364">
                        <c:v>27.32</c:v>
                      </c:pt>
                      <c:pt idx="3365">
                        <c:v>26.78</c:v>
                      </c:pt>
                      <c:pt idx="3366">
                        <c:v>27.03</c:v>
                      </c:pt>
                      <c:pt idx="3367">
                        <c:v>27.31</c:v>
                      </c:pt>
                      <c:pt idx="3368">
                        <c:v>27.65</c:v>
                      </c:pt>
                      <c:pt idx="3369">
                        <c:v>27.69</c:v>
                      </c:pt>
                      <c:pt idx="3370">
                        <c:v>28.09</c:v>
                      </c:pt>
                      <c:pt idx="3371">
                        <c:v>28.02</c:v>
                      </c:pt>
                      <c:pt idx="3372">
                        <c:v>28.04</c:v>
                      </c:pt>
                      <c:pt idx="3373">
                        <c:v>28.11</c:v>
                      </c:pt>
                      <c:pt idx="3374">
                        <c:v>28.5</c:v>
                      </c:pt>
                      <c:pt idx="3375">
                        <c:v>28.42</c:v>
                      </c:pt>
                      <c:pt idx="3376">
                        <c:v>28.54</c:v>
                      </c:pt>
                      <c:pt idx="3377">
                        <c:v>28.5</c:v>
                      </c:pt>
                      <c:pt idx="3378">
                        <c:v>28.64</c:v>
                      </c:pt>
                      <c:pt idx="3379">
                        <c:v>28.79</c:v>
                      </c:pt>
                      <c:pt idx="3380">
                        <c:v>28.86</c:v>
                      </c:pt>
                      <c:pt idx="3381">
                        <c:v>28.84</c:v>
                      </c:pt>
                      <c:pt idx="3382">
                        <c:v>28.7</c:v>
                      </c:pt>
                      <c:pt idx="3383">
                        <c:v>29.12</c:v>
                      </c:pt>
                      <c:pt idx="3384">
                        <c:v>29.37</c:v>
                      </c:pt>
                      <c:pt idx="3385">
                        <c:v>29.48</c:v>
                      </c:pt>
                      <c:pt idx="3386">
                        <c:v>29.63</c:v>
                      </c:pt>
                      <c:pt idx="3387">
                        <c:v>29.85</c:v>
                      </c:pt>
                      <c:pt idx="3388">
                        <c:v>29.84</c:v>
                      </c:pt>
                      <c:pt idx="3389">
                        <c:v>29.76</c:v>
                      </c:pt>
                      <c:pt idx="3390">
                        <c:v>29.8</c:v>
                      </c:pt>
                      <c:pt idx="3391">
                        <c:v>29.61</c:v>
                      </c:pt>
                      <c:pt idx="3392">
                        <c:v>29.67</c:v>
                      </c:pt>
                      <c:pt idx="3393">
                        <c:v>29.75</c:v>
                      </c:pt>
                      <c:pt idx="3394">
                        <c:v>29.81</c:v>
                      </c:pt>
                      <c:pt idx="3395">
                        <c:v>29.87</c:v>
                      </c:pt>
                      <c:pt idx="3396">
                        <c:v>29.73</c:v>
                      </c:pt>
                      <c:pt idx="3397">
                        <c:v>29.7</c:v>
                      </c:pt>
                      <c:pt idx="3398">
                        <c:v>29.92</c:v>
                      </c:pt>
                      <c:pt idx="3399">
                        <c:v>30.11</c:v>
                      </c:pt>
                      <c:pt idx="3400">
                        <c:v>30.08</c:v>
                      </c:pt>
                      <c:pt idx="3401">
                        <c:v>30.2</c:v>
                      </c:pt>
                      <c:pt idx="3402">
                        <c:v>30.15</c:v>
                      </c:pt>
                      <c:pt idx="3403">
                        <c:v>29.96</c:v>
                      </c:pt>
                      <c:pt idx="3404">
                        <c:v>29.54</c:v>
                      </c:pt>
                      <c:pt idx="3405">
                        <c:v>29.82</c:v>
                      </c:pt>
                      <c:pt idx="3406">
                        <c:v>29.96</c:v>
                      </c:pt>
                      <c:pt idx="3407">
                        <c:v>30.36</c:v>
                      </c:pt>
                      <c:pt idx="3408">
                        <c:v>30.29</c:v>
                      </c:pt>
                      <c:pt idx="3409">
                        <c:v>30.3</c:v>
                      </c:pt>
                      <c:pt idx="3410">
                        <c:v>30.23</c:v>
                      </c:pt>
                      <c:pt idx="3411">
                        <c:v>30.82</c:v>
                      </c:pt>
                      <c:pt idx="3412">
                        <c:v>30.71</c:v>
                      </c:pt>
                      <c:pt idx="3413">
                        <c:v>30.82</c:v>
                      </c:pt>
                      <c:pt idx="3414">
                        <c:v>30.94</c:v>
                      </c:pt>
                      <c:pt idx="3415">
                        <c:v>30.81</c:v>
                      </c:pt>
                      <c:pt idx="3416">
                        <c:v>30.8</c:v>
                      </c:pt>
                      <c:pt idx="3417">
                        <c:v>30.68</c:v>
                      </c:pt>
                      <c:pt idx="3418">
                        <c:v>30.61</c:v>
                      </c:pt>
                      <c:pt idx="3419">
                        <c:v>30.68</c:v>
                      </c:pt>
                      <c:pt idx="3420">
                        <c:v>30.85</c:v>
                      </c:pt>
                      <c:pt idx="3421">
                        <c:v>30.77</c:v>
                      </c:pt>
                      <c:pt idx="3422">
                        <c:v>30.68</c:v>
                      </c:pt>
                      <c:pt idx="3423">
                        <c:v>30.78</c:v>
                      </c:pt>
                      <c:pt idx="3424">
                        <c:v>31.08</c:v>
                      </c:pt>
                      <c:pt idx="3425">
                        <c:v>30.75</c:v>
                      </c:pt>
                      <c:pt idx="3426">
                        <c:v>30.73</c:v>
                      </c:pt>
                      <c:pt idx="3427">
                        <c:v>30.53</c:v>
                      </c:pt>
                      <c:pt idx="3428">
                        <c:v>30.73</c:v>
                      </c:pt>
                      <c:pt idx="3429">
                        <c:v>30.92</c:v>
                      </c:pt>
                      <c:pt idx="3430">
                        <c:v>30.69</c:v>
                      </c:pt>
                      <c:pt idx="3431">
                        <c:v>30.9</c:v>
                      </c:pt>
                      <c:pt idx="3432">
                        <c:v>30.84</c:v>
                      </c:pt>
                      <c:pt idx="3433">
                        <c:v>30.67</c:v>
                      </c:pt>
                      <c:pt idx="3434">
                        <c:v>30.94</c:v>
                      </c:pt>
                      <c:pt idx="3435">
                        <c:v>30.94</c:v>
                      </c:pt>
                      <c:pt idx="3436">
                        <c:v>30.77</c:v>
                      </c:pt>
                      <c:pt idx="3437">
                        <c:v>30.86</c:v>
                      </c:pt>
                      <c:pt idx="3438">
                        <c:v>30.78</c:v>
                      </c:pt>
                      <c:pt idx="3439">
                        <c:v>30.39</c:v>
                      </c:pt>
                      <c:pt idx="3440">
                        <c:v>29.92</c:v>
                      </c:pt>
                      <c:pt idx="3441">
                        <c:v>30.27</c:v>
                      </c:pt>
                      <c:pt idx="3442">
                        <c:v>30.22</c:v>
                      </c:pt>
                      <c:pt idx="3443">
                        <c:v>30.6</c:v>
                      </c:pt>
                      <c:pt idx="3444">
                        <c:v>29.96</c:v>
                      </c:pt>
                      <c:pt idx="3445">
                        <c:v>30.17</c:v>
                      </c:pt>
                      <c:pt idx="3446">
                        <c:v>30.46</c:v>
                      </c:pt>
                      <c:pt idx="3447">
                        <c:v>31.07</c:v>
                      </c:pt>
                      <c:pt idx="3448">
                        <c:v>31.03</c:v>
                      </c:pt>
                      <c:pt idx="3449">
                        <c:v>30.92</c:v>
                      </c:pt>
                      <c:pt idx="3450">
                        <c:v>31.01</c:v>
                      </c:pt>
                      <c:pt idx="3451">
                        <c:v>31.12</c:v>
                      </c:pt>
                      <c:pt idx="3452">
                        <c:v>31.14</c:v>
                      </c:pt>
                      <c:pt idx="3453">
                        <c:v>31.13</c:v>
                      </c:pt>
                      <c:pt idx="3454">
                        <c:v>31.17</c:v>
                      </c:pt>
                      <c:pt idx="3455">
                        <c:v>30.9</c:v>
                      </c:pt>
                      <c:pt idx="3456">
                        <c:v>31.13</c:v>
                      </c:pt>
                      <c:pt idx="3457">
                        <c:v>31.07</c:v>
                      </c:pt>
                      <c:pt idx="3458">
                        <c:v>30.77</c:v>
                      </c:pt>
                      <c:pt idx="3459">
                        <c:v>29.77</c:v>
                      </c:pt>
                      <c:pt idx="3460">
                        <c:v>28.76</c:v>
                      </c:pt>
                      <c:pt idx="3461">
                        <c:v>28.55</c:v>
                      </c:pt>
                      <c:pt idx="3462">
                        <c:v>27.33</c:v>
                      </c:pt>
                      <c:pt idx="3463">
                        <c:v>26.59</c:v>
                      </c:pt>
                      <c:pt idx="3464">
                        <c:v>27.95</c:v>
                      </c:pt>
                      <c:pt idx="3465">
                        <c:v>26.9</c:v>
                      </c:pt>
                      <c:pt idx="3466">
                        <c:v>27.79</c:v>
                      </c:pt>
                      <c:pt idx="3467">
                        <c:v>26.45</c:v>
                      </c:pt>
                      <c:pt idx="3468">
                        <c:v>25.55</c:v>
                      </c:pt>
                      <c:pt idx="3469">
                        <c:v>22.81</c:v>
                      </c:pt>
                      <c:pt idx="3470">
                        <c:v>24.15</c:v>
                      </c:pt>
                      <c:pt idx="3471">
                        <c:v>22.84</c:v>
                      </c:pt>
                      <c:pt idx="3472">
                        <c:v>20.37</c:v>
                      </c:pt>
                      <c:pt idx="3473">
                        <c:v>23.05</c:v>
                      </c:pt>
                      <c:pt idx="3474">
                        <c:v>19.89</c:v>
                      </c:pt>
                      <c:pt idx="3475">
                        <c:v>20.97</c:v>
                      </c:pt>
                      <c:pt idx="3476">
                        <c:v>19.010000000000002</c:v>
                      </c:pt>
                      <c:pt idx="3477">
                        <c:v>19.61</c:v>
                      </c:pt>
                      <c:pt idx="3478">
                        <c:v>18.91</c:v>
                      </c:pt>
                      <c:pt idx="3479">
                        <c:v>17.66</c:v>
                      </c:pt>
                      <c:pt idx="3480">
                        <c:v>19.850000000000001</c:v>
                      </c:pt>
                      <c:pt idx="3481">
                        <c:v>20.39</c:v>
                      </c:pt>
                      <c:pt idx="3482">
                        <c:v>21.67</c:v>
                      </c:pt>
                      <c:pt idx="3483">
                        <c:v>21.01</c:v>
                      </c:pt>
                      <c:pt idx="3484">
                        <c:v>21.41</c:v>
                      </c:pt>
                      <c:pt idx="3485">
                        <c:v>20.82</c:v>
                      </c:pt>
                      <c:pt idx="3486">
                        <c:v>19.55</c:v>
                      </c:pt>
                      <c:pt idx="3487">
                        <c:v>20.04</c:v>
                      </c:pt>
                      <c:pt idx="3488">
                        <c:v>19.64</c:v>
                      </c:pt>
                      <c:pt idx="3489">
                        <c:v>21.05</c:v>
                      </c:pt>
                      <c:pt idx="3490">
                        <c:v>21.26</c:v>
                      </c:pt>
                      <c:pt idx="3491">
                        <c:v>22.19</c:v>
                      </c:pt>
                      <c:pt idx="3492">
                        <c:v>23.38</c:v>
                      </c:pt>
                      <c:pt idx="3493">
                        <c:v>22.53</c:v>
                      </c:pt>
                      <c:pt idx="3494">
                        <c:v>22.63</c:v>
                      </c:pt>
                      <c:pt idx="3495">
                        <c:v>21.65</c:v>
                      </c:pt>
                      <c:pt idx="3496">
                        <c:v>21.27</c:v>
                      </c:pt>
                      <c:pt idx="3497">
                        <c:v>22.39</c:v>
                      </c:pt>
                      <c:pt idx="3498">
                        <c:v>22</c:v>
                      </c:pt>
                      <c:pt idx="3499">
                        <c:v>21.29</c:v>
                      </c:pt>
                      <c:pt idx="3500">
                        <c:v>21.52</c:v>
                      </c:pt>
                      <c:pt idx="3501">
                        <c:v>21.43</c:v>
                      </c:pt>
                      <c:pt idx="3502">
                        <c:v>21.74</c:v>
                      </c:pt>
                      <c:pt idx="3503">
                        <c:v>22.48</c:v>
                      </c:pt>
                      <c:pt idx="3504">
                        <c:v>22.72</c:v>
                      </c:pt>
                      <c:pt idx="3505">
                        <c:v>23.38</c:v>
                      </c:pt>
                      <c:pt idx="3506">
                        <c:v>22.79</c:v>
                      </c:pt>
                      <c:pt idx="3507">
                        <c:v>22.06</c:v>
                      </c:pt>
                      <c:pt idx="3508">
                        <c:v>21.86</c:v>
                      </c:pt>
                      <c:pt idx="3509">
                        <c:v>21.79</c:v>
                      </c:pt>
                      <c:pt idx="3510">
                        <c:v>21.32</c:v>
                      </c:pt>
                      <c:pt idx="3511">
                        <c:v>21.82</c:v>
                      </c:pt>
                      <c:pt idx="3512">
                        <c:v>22.29</c:v>
                      </c:pt>
                      <c:pt idx="3513">
                        <c:v>21.86</c:v>
                      </c:pt>
                      <c:pt idx="3514">
                        <c:v>21.29</c:v>
                      </c:pt>
                      <c:pt idx="3515">
                        <c:v>20.66</c:v>
                      </c:pt>
                      <c:pt idx="3516">
                        <c:v>21.19</c:v>
                      </c:pt>
                      <c:pt idx="3517">
                        <c:v>21.05</c:v>
                      </c:pt>
                      <c:pt idx="3518">
                        <c:v>22.13</c:v>
                      </c:pt>
                      <c:pt idx="3519">
                        <c:v>21.59</c:v>
                      </c:pt>
                      <c:pt idx="3520">
                        <c:v>22.07</c:v>
                      </c:pt>
                      <c:pt idx="3521">
                        <c:v>22</c:v>
                      </c:pt>
                      <c:pt idx="3522">
                        <c:v>21.92</c:v>
                      </c:pt>
                      <c:pt idx="3523">
                        <c:v>23.06</c:v>
                      </c:pt>
                      <c:pt idx="3524">
                        <c:v>24.06</c:v>
                      </c:pt>
                      <c:pt idx="3525">
                        <c:v>23.68</c:v>
                      </c:pt>
                      <c:pt idx="3526">
                        <c:v>23.41</c:v>
                      </c:pt>
                      <c:pt idx="3527">
                        <c:v>23.68</c:v>
                      </c:pt>
                      <c:pt idx="3528">
                        <c:v>23.87</c:v>
                      </c:pt>
                      <c:pt idx="3529">
                        <c:v>24.76</c:v>
                      </c:pt>
                      <c:pt idx="3530">
                        <c:v>25.3</c:v>
                      </c:pt>
                      <c:pt idx="3531">
                        <c:v>26.24</c:v>
                      </c:pt>
                      <c:pt idx="3532">
                        <c:v>26.74</c:v>
                      </c:pt>
                      <c:pt idx="3533">
                        <c:v>26.17</c:v>
                      </c:pt>
                      <c:pt idx="3534">
                        <c:v>25.19</c:v>
                      </c:pt>
                      <c:pt idx="3535">
                        <c:v>23.13</c:v>
                      </c:pt>
                      <c:pt idx="3536">
                        <c:v>23.83</c:v>
                      </c:pt>
                      <c:pt idx="3537">
                        <c:v>24.16</c:v>
                      </c:pt>
                      <c:pt idx="3538">
                        <c:v>24.54</c:v>
                      </c:pt>
                      <c:pt idx="3539">
                        <c:v>24.17</c:v>
                      </c:pt>
                      <c:pt idx="3540">
                        <c:v>24.14</c:v>
                      </c:pt>
                      <c:pt idx="3541">
                        <c:v>23.98</c:v>
                      </c:pt>
                      <c:pt idx="3542">
                        <c:v>23.71</c:v>
                      </c:pt>
                      <c:pt idx="3543">
                        <c:v>23.82</c:v>
                      </c:pt>
                      <c:pt idx="3544">
                        <c:v>22.98</c:v>
                      </c:pt>
                      <c:pt idx="3545">
                        <c:v>23.59</c:v>
                      </c:pt>
                      <c:pt idx="3546">
                        <c:v>22.58</c:v>
                      </c:pt>
                      <c:pt idx="3547">
                        <c:v>22.83</c:v>
                      </c:pt>
                      <c:pt idx="3548">
                        <c:v>23.14</c:v>
                      </c:pt>
                      <c:pt idx="3549">
                        <c:v>22.94</c:v>
                      </c:pt>
                      <c:pt idx="3550">
                        <c:v>22.97</c:v>
                      </c:pt>
                      <c:pt idx="3551">
                        <c:v>22.97</c:v>
                      </c:pt>
                      <c:pt idx="3552">
                        <c:v>23.41</c:v>
                      </c:pt>
                      <c:pt idx="3553">
                        <c:v>22.93</c:v>
                      </c:pt>
                      <c:pt idx="3554">
                        <c:v>23.17</c:v>
                      </c:pt>
                      <c:pt idx="3555">
                        <c:v>22.68</c:v>
                      </c:pt>
                      <c:pt idx="3556">
                        <c:v>23.46</c:v>
                      </c:pt>
                      <c:pt idx="3557">
                        <c:v>23.56</c:v>
                      </c:pt>
                      <c:pt idx="3558">
                        <c:v>23.68</c:v>
                      </c:pt>
                      <c:pt idx="3559">
                        <c:v>24.15</c:v>
                      </c:pt>
                      <c:pt idx="3560">
                        <c:v>24.15</c:v>
                      </c:pt>
                      <c:pt idx="3561">
                        <c:v>23.95</c:v>
                      </c:pt>
                      <c:pt idx="3562">
                        <c:v>23.84</c:v>
                      </c:pt>
                      <c:pt idx="3563">
                        <c:v>24.31</c:v>
                      </c:pt>
                      <c:pt idx="3564">
                        <c:v>24.31</c:v>
                      </c:pt>
                      <c:pt idx="3565">
                        <c:v>24.33</c:v>
                      </c:pt>
                      <c:pt idx="3566">
                        <c:v>24.27</c:v>
                      </c:pt>
                      <c:pt idx="3567">
                        <c:v>24.07</c:v>
                      </c:pt>
                      <c:pt idx="3568">
                        <c:v>24.01</c:v>
                      </c:pt>
                      <c:pt idx="3569">
                        <c:v>24.46</c:v>
                      </c:pt>
                      <c:pt idx="3570">
                        <c:v>24.02</c:v>
                      </c:pt>
                      <c:pt idx="3571">
                        <c:v>24.03</c:v>
                      </c:pt>
                      <c:pt idx="3572">
                        <c:v>24.1</c:v>
                      </c:pt>
                      <c:pt idx="3573">
                        <c:v>24</c:v>
                      </c:pt>
                      <c:pt idx="3574">
                        <c:v>24.33</c:v>
                      </c:pt>
                      <c:pt idx="3575">
                        <c:v>24.32</c:v>
                      </c:pt>
                      <c:pt idx="3576">
                        <c:v>24.84</c:v>
                      </c:pt>
                      <c:pt idx="3577">
                        <c:v>25.02</c:v>
                      </c:pt>
                      <c:pt idx="3578">
                        <c:v>25.31</c:v>
                      </c:pt>
                      <c:pt idx="3579">
                        <c:v>25.24</c:v>
                      </c:pt>
                      <c:pt idx="3580">
                        <c:v>25.08</c:v>
                      </c:pt>
                      <c:pt idx="3581">
                        <c:v>25.18</c:v>
                      </c:pt>
                      <c:pt idx="3582">
                        <c:v>24.76</c:v>
                      </c:pt>
                      <c:pt idx="3583">
                        <c:v>24.6</c:v>
                      </c:pt>
                      <c:pt idx="3584">
                        <c:v>24.59</c:v>
                      </c:pt>
                      <c:pt idx="3585">
                        <c:v>24.36</c:v>
                      </c:pt>
                      <c:pt idx="3586">
                        <c:v>24.31</c:v>
                      </c:pt>
                      <c:pt idx="3587">
                        <c:v>24.89</c:v>
                      </c:pt>
                      <c:pt idx="3588">
                        <c:v>24.96</c:v>
                      </c:pt>
                      <c:pt idx="3589">
                        <c:v>24.84</c:v>
                      </c:pt>
                      <c:pt idx="3590">
                        <c:v>25.26</c:v>
                      </c:pt>
                      <c:pt idx="3591">
                        <c:v>25.36</c:v>
                      </c:pt>
                      <c:pt idx="3592">
                        <c:v>25.06</c:v>
                      </c:pt>
                      <c:pt idx="3593">
                        <c:v>25.13</c:v>
                      </c:pt>
                      <c:pt idx="3594">
                        <c:v>25.49</c:v>
                      </c:pt>
                      <c:pt idx="3595">
                        <c:v>25.1</c:v>
                      </c:pt>
                      <c:pt idx="3596">
                        <c:v>25.29</c:v>
                      </c:pt>
                      <c:pt idx="3597">
                        <c:v>24.64</c:v>
                      </c:pt>
                      <c:pt idx="3598">
                        <c:v>24.89</c:v>
                      </c:pt>
                      <c:pt idx="3599">
                        <c:v>24.54</c:v>
                      </c:pt>
                      <c:pt idx="3600">
                        <c:v>24.71</c:v>
                      </c:pt>
                      <c:pt idx="3601">
                        <c:v>25.05</c:v>
                      </c:pt>
                      <c:pt idx="3602">
                        <c:v>24.71</c:v>
                      </c:pt>
                      <c:pt idx="3603">
                        <c:v>24.99</c:v>
                      </c:pt>
                      <c:pt idx="3604">
                        <c:v>24.73</c:v>
                      </c:pt>
                      <c:pt idx="3605">
                        <c:v>24.68</c:v>
                      </c:pt>
                      <c:pt idx="3606">
                        <c:v>23.93</c:v>
                      </c:pt>
                      <c:pt idx="3607">
                        <c:v>23.73</c:v>
                      </c:pt>
                      <c:pt idx="3608">
                        <c:v>23.2</c:v>
                      </c:pt>
                      <c:pt idx="3609">
                        <c:v>23.25</c:v>
                      </c:pt>
                      <c:pt idx="3610">
                        <c:v>23.49</c:v>
                      </c:pt>
                      <c:pt idx="3611">
                        <c:v>24.05</c:v>
                      </c:pt>
                      <c:pt idx="3612">
                        <c:v>23.75</c:v>
                      </c:pt>
                      <c:pt idx="3613">
                        <c:v>24.07</c:v>
                      </c:pt>
                      <c:pt idx="3614">
                        <c:v>24.11</c:v>
                      </c:pt>
                      <c:pt idx="3615">
                        <c:v>24.3</c:v>
                      </c:pt>
                      <c:pt idx="3616">
                        <c:v>24.7</c:v>
                      </c:pt>
                      <c:pt idx="3617">
                        <c:v>24.45</c:v>
                      </c:pt>
                      <c:pt idx="3618">
                        <c:v>24.86</c:v>
                      </c:pt>
                      <c:pt idx="3619">
                        <c:v>25.2</c:v>
                      </c:pt>
                      <c:pt idx="3620">
                        <c:v>25.23</c:v>
                      </c:pt>
                      <c:pt idx="3621">
                        <c:v>25.51</c:v>
                      </c:pt>
                      <c:pt idx="3622">
                        <c:v>25.02</c:v>
                      </c:pt>
                      <c:pt idx="3623">
                        <c:v>24.78</c:v>
                      </c:pt>
                      <c:pt idx="3624">
                        <c:v>24.97</c:v>
                      </c:pt>
                      <c:pt idx="3625">
                        <c:v>24.99</c:v>
                      </c:pt>
                      <c:pt idx="3626">
                        <c:v>24.61</c:v>
                      </c:pt>
                      <c:pt idx="3627">
                        <c:v>24.81</c:v>
                      </c:pt>
                      <c:pt idx="3628">
                        <c:v>24.68</c:v>
                      </c:pt>
                      <c:pt idx="3629">
                        <c:v>25.17</c:v>
                      </c:pt>
                      <c:pt idx="3630">
                        <c:v>25.25</c:v>
                      </c:pt>
                      <c:pt idx="3631">
                        <c:v>24.68</c:v>
                      </c:pt>
                      <c:pt idx="3632">
                        <c:v>24.23</c:v>
                      </c:pt>
                      <c:pt idx="3633">
                        <c:v>23.61</c:v>
                      </c:pt>
                      <c:pt idx="3634">
                        <c:v>23.79</c:v>
                      </c:pt>
                      <c:pt idx="3635">
                        <c:v>23.86</c:v>
                      </c:pt>
                      <c:pt idx="3636">
                        <c:v>24.31</c:v>
                      </c:pt>
                      <c:pt idx="3637">
                        <c:v>24.85</c:v>
                      </c:pt>
                      <c:pt idx="3638">
                        <c:v>24.56</c:v>
                      </c:pt>
                      <c:pt idx="3639">
                        <c:v>25.16</c:v>
                      </c:pt>
                      <c:pt idx="3640">
                        <c:v>24.96</c:v>
                      </c:pt>
                      <c:pt idx="3641">
                        <c:v>27.01</c:v>
                      </c:pt>
                      <c:pt idx="3642">
                        <c:v>27.15</c:v>
                      </c:pt>
                      <c:pt idx="3643">
                        <c:v>27.04</c:v>
                      </c:pt>
                      <c:pt idx="3644">
                        <c:v>26.59</c:v>
                      </c:pt>
                      <c:pt idx="3645">
                        <c:v>27.03</c:v>
                      </c:pt>
                      <c:pt idx="3646">
                        <c:v>27.63</c:v>
                      </c:pt>
                      <c:pt idx="3647">
                        <c:v>27.59</c:v>
                      </c:pt>
                      <c:pt idx="3648">
                        <c:v>27.33</c:v>
                      </c:pt>
                      <c:pt idx="3649">
                        <c:v>27.42</c:v>
                      </c:pt>
                      <c:pt idx="3650">
                        <c:v>27.18</c:v>
                      </c:pt>
                      <c:pt idx="3651">
                        <c:v>27.69</c:v>
                      </c:pt>
                      <c:pt idx="3652">
                        <c:v>28.66</c:v>
                      </c:pt>
                      <c:pt idx="3653">
                        <c:v>28.56</c:v>
                      </c:pt>
                      <c:pt idx="3654">
                        <c:v>28.47</c:v>
                      </c:pt>
                      <c:pt idx="3655">
                        <c:v>27.88</c:v>
                      </c:pt>
                      <c:pt idx="3656">
                        <c:v>28.31</c:v>
                      </c:pt>
                      <c:pt idx="3657">
                        <c:v>28.62</c:v>
                      </c:pt>
                      <c:pt idx="3658">
                        <c:v>28.63</c:v>
                      </c:pt>
                      <c:pt idx="3659">
                        <c:v>28.98</c:v>
                      </c:pt>
                      <c:pt idx="3660">
                        <c:v>28.78</c:v>
                      </c:pt>
                      <c:pt idx="3661">
                        <c:v>28.77</c:v>
                      </c:pt>
                      <c:pt idx="3662">
                        <c:v>28.7</c:v>
                      </c:pt>
                      <c:pt idx="3663">
                        <c:v>28.75</c:v>
                      </c:pt>
                      <c:pt idx="3664">
                        <c:v>28.46</c:v>
                      </c:pt>
                      <c:pt idx="3665">
                        <c:v>28.13</c:v>
                      </c:pt>
                      <c:pt idx="3666">
                        <c:v>28.61</c:v>
                      </c:pt>
                      <c:pt idx="3667">
                        <c:v>28.66</c:v>
                      </c:pt>
                      <c:pt idx="3668">
                        <c:v>28.74</c:v>
                      </c:pt>
                      <c:pt idx="3669">
                        <c:v>28.49</c:v>
                      </c:pt>
                      <c:pt idx="3670">
                        <c:v>28.72</c:v>
                      </c:pt>
                      <c:pt idx="3671">
                        <c:v>28.44</c:v>
                      </c:pt>
                      <c:pt idx="3672">
                        <c:v>28.91</c:v>
                      </c:pt>
                      <c:pt idx="3673">
                        <c:v>28.95</c:v>
                      </c:pt>
                      <c:pt idx="3674">
                        <c:v>29.09</c:v>
                      </c:pt>
                      <c:pt idx="3675">
                        <c:v>28.99</c:v>
                      </c:pt>
                      <c:pt idx="3676">
                        <c:v>29.12</c:v>
                      </c:pt>
                      <c:pt idx="3677">
                        <c:v>29.48</c:v>
                      </c:pt>
                      <c:pt idx="3678">
                        <c:v>29.08</c:v>
                      </c:pt>
                      <c:pt idx="3679">
                        <c:v>29.21</c:v>
                      </c:pt>
                      <c:pt idx="3680">
                        <c:v>30.5</c:v>
                      </c:pt>
                      <c:pt idx="3681">
                        <c:v>30.94</c:v>
                      </c:pt>
                      <c:pt idx="3682">
                        <c:v>30.92</c:v>
                      </c:pt>
                      <c:pt idx="3683">
                        <c:v>31.02</c:v>
                      </c:pt>
                      <c:pt idx="3684">
                        <c:v>31.34</c:v>
                      </c:pt>
                      <c:pt idx="3685">
                        <c:v>31.32</c:v>
                      </c:pt>
                      <c:pt idx="3686">
                        <c:v>31.46</c:v>
                      </c:pt>
                      <c:pt idx="3687">
                        <c:v>30.94</c:v>
                      </c:pt>
                      <c:pt idx="3688">
                        <c:v>31.02</c:v>
                      </c:pt>
                      <c:pt idx="3689">
                        <c:v>30.89</c:v>
                      </c:pt>
                      <c:pt idx="3690">
                        <c:v>30.56</c:v>
                      </c:pt>
                      <c:pt idx="3691">
                        <c:v>30.34</c:v>
                      </c:pt>
                      <c:pt idx="3692">
                        <c:v>30.12</c:v>
                      </c:pt>
                      <c:pt idx="3693">
                        <c:v>29.88</c:v>
                      </c:pt>
                      <c:pt idx="3694">
                        <c:v>29</c:v>
                      </c:pt>
                      <c:pt idx="3695">
                        <c:v>29.54</c:v>
                      </c:pt>
                      <c:pt idx="3696">
                        <c:v>28.95</c:v>
                      </c:pt>
                      <c:pt idx="3697">
                        <c:v>29.33</c:v>
                      </c:pt>
                      <c:pt idx="3698">
                        <c:v>30.04</c:v>
                      </c:pt>
                      <c:pt idx="3699">
                        <c:v>30.21</c:v>
                      </c:pt>
                      <c:pt idx="3700">
                        <c:v>30.88</c:v>
                      </c:pt>
                      <c:pt idx="3701">
                        <c:v>30.89</c:v>
                      </c:pt>
                      <c:pt idx="3702">
                        <c:v>31.29</c:v>
                      </c:pt>
                      <c:pt idx="3703">
                        <c:v>31.3</c:v>
                      </c:pt>
                      <c:pt idx="3704">
                        <c:v>31.3</c:v>
                      </c:pt>
                      <c:pt idx="3705">
                        <c:v>31.2</c:v>
                      </c:pt>
                      <c:pt idx="3706">
                        <c:v>31.52</c:v>
                      </c:pt>
                      <c:pt idx="3707">
                        <c:v>32.06</c:v>
                      </c:pt>
                      <c:pt idx="3708">
                        <c:v>32.22</c:v>
                      </c:pt>
                      <c:pt idx="3709">
                        <c:v>32.03</c:v>
                      </c:pt>
                      <c:pt idx="3710">
                        <c:v>32.409999999999997</c:v>
                      </c:pt>
                      <c:pt idx="3711">
                        <c:v>32.71</c:v>
                      </c:pt>
                      <c:pt idx="3712">
                        <c:v>32.909999999999997</c:v>
                      </c:pt>
                      <c:pt idx="3713">
                        <c:v>33.549999999999997</c:v>
                      </c:pt>
                      <c:pt idx="3714">
                        <c:v>32.94</c:v>
                      </c:pt>
                      <c:pt idx="3715">
                        <c:v>32.31</c:v>
                      </c:pt>
                      <c:pt idx="3716">
                        <c:v>33.32</c:v>
                      </c:pt>
                      <c:pt idx="3717">
                        <c:v>33.200000000000003</c:v>
                      </c:pt>
                      <c:pt idx="3718">
                        <c:v>33.46</c:v>
                      </c:pt>
                      <c:pt idx="3719">
                        <c:v>33.08</c:v>
                      </c:pt>
                      <c:pt idx="3720">
                        <c:v>33.71</c:v>
                      </c:pt>
                      <c:pt idx="3721">
                        <c:v>34.14</c:v>
                      </c:pt>
                      <c:pt idx="3722">
                        <c:v>33.83</c:v>
                      </c:pt>
                      <c:pt idx="3723">
                        <c:v>34.520000000000003</c:v>
                      </c:pt>
                      <c:pt idx="3724">
                        <c:v>34.42</c:v>
                      </c:pt>
                      <c:pt idx="3725">
                        <c:v>34.770000000000003</c:v>
                      </c:pt>
                      <c:pt idx="3726">
                        <c:v>34.57</c:v>
                      </c:pt>
                      <c:pt idx="3727">
                        <c:v>34.21</c:v>
                      </c:pt>
                      <c:pt idx="3728">
                        <c:v>34.44</c:v>
                      </c:pt>
                      <c:pt idx="3729">
                        <c:v>34.619999999999997</c:v>
                      </c:pt>
                      <c:pt idx="3730">
                        <c:v>34.22</c:v>
                      </c:pt>
                      <c:pt idx="3731">
                        <c:v>33.630000000000003</c:v>
                      </c:pt>
                      <c:pt idx="3732">
                        <c:v>33.159999999999997</c:v>
                      </c:pt>
                      <c:pt idx="3733">
                        <c:v>33.28</c:v>
                      </c:pt>
                      <c:pt idx="3734">
                        <c:v>33.840000000000003</c:v>
                      </c:pt>
                      <c:pt idx="3735">
                        <c:v>34.369999999999997</c:v>
                      </c:pt>
                      <c:pt idx="3736">
                        <c:v>34.07</c:v>
                      </c:pt>
                      <c:pt idx="3737">
                        <c:v>34.31</c:v>
                      </c:pt>
                      <c:pt idx="3738">
                        <c:v>34.049999999999997</c:v>
                      </c:pt>
                      <c:pt idx="3739">
                        <c:v>34.47</c:v>
                      </c:pt>
                      <c:pt idx="3740">
                        <c:v>34.74</c:v>
                      </c:pt>
                      <c:pt idx="3741">
                        <c:v>34.67</c:v>
                      </c:pt>
                      <c:pt idx="3742">
                        <c:v>34.840000000000003</c:v>
                      </c:pt>
                      <c:pt idx="3743">
                        <c:v>34.85</c:v>
                      </c:pt>
                      <c:pt idx="3744">
                        <c:v>35.15</c:v>
                      </c:pt>
                      <c:pt idx="3745">
                        <c:v>35.299999999999997</c:v>
                      </c:pt>
                      <c:pt idx="3746">
                        <c:v>34.97</c:v>
                      </c:pt>
                      <c:pt idx="3747">
                        <c:v>35.18</c:v>
                      </c:pt>
                      <c:pt idx="3748">
                        <c:v>35.15</c:v>
                      </c:pt>
                      <c:pt idx="3749">
                        <c:v>35.4</c:v>
                      </c:pt>
                      <c:pt idx="3750">
                        <c:v>35.299999999999997</c:v>
                      </c:pt>
                      <c:pt idx="3751">
                        <c:v>34.64</c:v>
                      </c:pt>
                      <c:pt idx="3752">
                        <c:v>35.119999999999997</c:v>
                      </c:pt>
                      <c:pt idx="3753">
                        <c:v>34.729999999999997</c:v>
                      </c:pt>
                      <c:pt idx="3754">
                        <c:v>35.380000000000003</c:v>
                      </c:pt>
                      <c:pt idx="3755">
                        <c:v>35.520000000000003</c:v>
                      </c:pt>
                      <c:pt idx="3756">
                        <c:v>35.799999999999997</c:v>
                      </c:pt>
                      <c:pt idx="3757">
                        <c:v>35.94</c:v>
                      </c:pt>
                      <c:pt idx="3758">
                        <c:v>36.58</c:v>
                      </c:pt>
                      <c:pt idx="3759">
                        <c:v>36.26</c:v>
                      </c:pt>
                      <c:pt idx="3760">
                        <c:v>36.44</c:v>
                      </c:pt>
                      <c:pt idx="3761">
                        <c:v>36.729999999999997</c:v>
                      </c:pt>
                      <c:pt idx="3762">
                        <c:v>37.03</c:v>
                      </c:pt>
                      <c:pt idx="3763">
                        <c:v>37.58</c:v>
                      </c:pt>
                      <c:pt idx="3764">
                        <c:v>37.78</c:v>
                      </c:pt>
                      <c:pt idx="3765">
                        <c:v>37.75</c:v>
                      </c:pt>
                      <c:pt idx="3766">
                        <c:v>37.08</c:v>
                      </c:pt>
                      <c:pt idx="3767">
                        <c:v>36.700000000000003</c:v>
                      </c:pt>
                      <c:pt idx="3768">
                        <c:v>37.29</c:v>
                      </c:pt>
                      <c:pt idx="3769">
                        <c:v>37.880000000000003</c:v>
                      </c:pt>
                      <c:pt idx="3770">
                        <c:v>37.950000000000003</c:v>
                      </c:pt>
                      <c:pt idx="3771">
                        <c:v>37.42</c:v>
                      </c:pt>
                      <c:pt idx="3772">
                        <c:v>37.19</c:v>
                      </c:pt>
                      <c:pt idx="3773">
                        <c:v>37.21</c:v>
                      </c:pt>
                      <c:pt idx="3774">
                        <c:v>37.58</c:v>
                      </c:pt>
                      <c:pt idx="3775">
                        <c:v>37.76</c:v>
                      </c:pt>
                      <c:pt idx="3776">
                        <c:v>37.380000000000003</c:v>
                      </c:pt>
                      <c:pt idx="3777">
                        <c:v>37.49</c:v>
                      </c:pt>
                      <c:pt idx="3778">
                        <c:v>37.92</c:v>
                      </c:pt>
                      <c:pt idx="3779">
                        <c:v>37.99</c:v>
                      </c:pt>
                      <c:pt idx="3780">
                        <c:v>38.22</c:v>
                      </c:pt>
                      <c:pt idx="3781">
                        <c:v>38.28</c:v>
                      </c:pt>
                      <c:pt idx="3782">
                        <c:v>38.369999999999997</c:v>
                      </c:pt>
                      <c:pt idx="3783">
                        <c:v>38.47</c:v>
                      </c:pt>
                      <c:pt idx="3784">
                        <c:v>38.22</c:v>
                      </c:pt>
                      <c:pt idx="3785">
                        <c:v>38.119999999999997</c:v>
                      </c:pt>
                      <c:pt idx="3786">
                        <c:v>37.76</c:v>
                      </c:pt>
                      <c:pt idx="3787">
                        <c:v>37.32</c:v>
                      </c:pt>
                      <c:pt idx="3788">
                        <c:v>37.56</c:v>
                      </c:pt>
                      <c:pt idx="3789">
                        <c:v>37.17</c:v>
                      </c:pt>
                      <c:pt idx="3790">
                        <c:v>37.24</c:v>
                      </c:pt>
                      <c:pt idx="3791">
                        <c:v>37.200000000000003</c:v>
                      </c:pt>
                      <c:pt idx="3792">
                        <c:v>36.1</c:v>
                      </c:pt>
                      <c:pt idx="3793">
                        <c:v>35.229999999999997</c:v>
                      </c:pt>
                      <c:pt idx="3794">
                        <c:v>35.909999999999997</c:v>
                      </c:pt>
                      <c:pt idx="3795">
                        <c:v>35.97</c:v>
                      </c:pt>
                      <c:pt idx="3796">
                        <c:v>36.04</c:v>
                      </c:pt>
                      <c:pt idx="3797">
                        <c:v>36.49</c:v>
                      </c:pt>
                      <c:pt idx="3798">
                        <c:v>36.93</c:v>
                      </c:pt>
                      <c:pt idx="3799">
                        <c:v>36.659999999999997</c:v>
                      </c:pt>
                      <c:pt idx="3800">
                        <c:v>36.53</c:v>
                      </c:pt>
                      <c:pt idx="3801">
                        <c:v>36.69</c:v>
                      </c:pt>
                      <c:pt idx="3802">
                        <c:v>36.979999999999997</c:v>
                      </c:pt>
                      <c:pt idx="3803">
                        <c:v>36.94</c:v>
                      </c:pt>
                      <c:pt idx="3804">
                        <c:v>36.36</c:v>
                      </c:pt>
                      <c:pt idx="3805">
                        <c:v>36.409999999999997</c:v>
                      </c:pt>
                      <c:pt idx="3806">
                        <c:v>35.68</c:v>
                      </c:pt>
                      <c:pt idx="3807">
                        <c:v>36.71</c:v>
                      </c:pt>
                      <c:pt idx="3808">
                        <c:v>37.07</c:v>
                      </c:pt>
                      <c:pt idx="3809">
                        <c:v>36.67</c:v>
                      </c:pt>
                      <c:pt idx="3810">
                        <c:v>36.5</c:v>
                      </c:pt>
                      <c:pt idx="3811">
                        <c:v>36.619999999999997</c:v>
                      </c:pt>
                      <c:pt idx="3812">
                        <c:v>36.119999999999997</c:v>
                      </c:pt>
                      <c:pt idx="3813">
                        <c:v>35.11</c:v>
                      </c:pt>
                      <c:pt idx="3814">
                        <c:v>35.979999999999997</c:v>
                      </c:pt>
                      <c:pt idx="3815">
                        <c:v>36.6</c:v>
                      </c:pt>
                      <c:pt idx="3816">
                        <c:v>36.200000000000003</c:v>
                      </c:pt>
                      <c:pt idx="3817">
                        <c:v>36.26</c:v>
                      </c:pt>
                      <c:pt idx="3818">
                        <c:v>36.47</c:v>
                      </c:pt>
                      <c:pt idx="3819">
                        <c:v>36.46</c:v>
                      </c:pt>
                      <c:pt idx="3820">
                        <c:v>36.409999999999997</c:v>
                      </c:pt>
                      <c:pt idx="3821">
                        <c:v>36.81</c:v>
                      </c:pt>
                      <c:pt idx="3822">
                        <c:v>36.520000000000003</c:v>
                      </c:pt>
                      <c:pt idx="3823">
                        <c:v>36.53</c:v>
                      </c:pt>
                      <c:pt idx="3824">
                        <c:v>36.94</c:v>
                      </c:pt>
                      <c:pt idx="3825">
                        <c:v>36.630000000000003</c:v>
                      </c:pt>
                      <c:pt idx="3826">
                        <c:v>37.11</c:v>
                      </c:pt>
                      <c:pt idx="3827">
                        <c:v>37.86</c:v>
                      </c:pt>
                      <c:pt idx="3828">
                        <c:v>37.96</c:v>
                      </c:pt>
                      <c:pt idx="3829">
                        <c:v>38.36</c:v>
                      </c:pt>
                      <c:pt idx="3830">
                        <c:v>38.799999999999997</c:v>
                      </c:pt>
                      <c:pt idx="3831">
                        <c:v>38.869999999999997</c:v>
                      </c:pt>
                      <c:pt idx="3832">
                        <c:v>38.58</c:v>
                      </c:pt>
                      <c:pt idx="3833">
                        <c:v>38.479999999999997</c:v>
                      </c:pt>
                      <c:pt idx="3834">
                        <c:v>38.21</c:v>
                      </c:pt>
                      <c:pt idx="3835">
                        <c:v>37.74</c:v>
                      </c:pt>
                      <c:pt idx="3836">
                        <c:v>37.46</c:v>
                      </c:pt>
                      <c:pt idx="3837">
                        <c:v>37.69</c:v>
                      </c:pt>
                      <c:pt idx="3838">
                        <c:v>38</c:v>
                      </c:pt>
                      <c:pt idx="3839">
                        <c:v>38.229999999999997</c:v>
                      </c:pt>
                      <c:pt idx="3840">
                        <c:v>38.68</c:v>
                      </c:pt>
                      <c:pt idx="3841">
                        <c:v>38.49</c:v>
                      </c:pt>
                      <c:pt idx="3842">
                        <c:v>39</c:v>
                      </c:pt>
                      <c:pt idx="3843">
                        <c:v>38.450000000000003</c:v>
                      </c:pt>
                      <c:pt idx="3844">
                        <c:v>38.4</c:v>
                      </c:pt>
                      <c:pt idx="3845">
                        <c:v>38.18</c:v>
                      </c:pt>
                      <c:pt idx="3846">
                        <c:v>38.31</c:v>
                      </c:pt>
                      <c:pt idx="3847">
                        <c:v>38.07</c:v>
                      </c:pt>
                      <c:pt idx="3848">
                        <c:v>37.840000000000003</c:v>
                      </c:pt>
                      <c:pt idx="3849">
                        <c:v>37.75</c:v>
                      </c:pt>
                      <c:pt idx="3850">
                        <c:v>37.86</c:v>
                      </c:pt>
                      <c:pt idx="3851">
                        <c:v>37.58</c:v>
                      </c:pt>
                      <c:pt idx="3852">
                        <c:v>38.01</c:v>
                      </c:pt>
                      <c:pt idx="3853">
                        <c:v>37.5</c:v>
                      </c:pt>
                      <c:pt idx="3854">
                        <c:v>37.86</c:v>
                      </c:pt>
                      <c:pt idx="3855">
                        <c:v>37.75</c:v>
                      </c:pt>
                      <c:pt idx="3856">
                        <c:v>37.58</c:v>
                      </c:pt>
                      <c:pt idx="3857">
                        <c:v>36.549999999999997</c:v>
                      </c:pt>
                      <c:pt idx="3858">
                        <c:v>36.5</c:v>
                      </c:pt>
                      <c:pt idx="3859">
                        <c:v>37.11</c:v>
                      </c:pt>
                      <c:pt idx="3860">
                        <c:v>38.020000000000003</c:v>
                      </c:pt>
                      <c:pt idx="3861">
                        <c:v>38.22</c:v>
                      </c:pt>
                      <c:pt idx="3862">
                        <c:v>38.74</c:v>
                      </c:pt>
                      <c:pt idx="3863">
                        <c:v>38.1</c:v>
                      </c:pt>
                      <c:pt idx="3864">
                        <c:v>38.130000000000003</c:v>
                      </c:pt>
                      <c:pt idx="3865">
                        <c:v>37.53</c:v>
                      </c:pt>
                      <c:pt idx="3866">
                        <c:v>38.15</c:v>
                      </c:pt>
                      <c:pt idx="3867">
                        <c:v>37.82</c:v>
                      </c:pt>
                      <c:pt idx="3868">
                        <c:v>38.56</c:v>
                      </c:pt>
                      <c:pt idx="3869">
                        <c:v>38.6</c:v>
                      </c:pt>
                      <c:pt idx="3870">
                        <c:v>38.83</c:v>
                      </c:pt>
                      <c:pt idx="3871">
                        <c:v>39.020000000000003</c:v>
                      </c:pt>
                      <c:pt idx="3872">
                        <c:v>38.630000000000003</c:v>
                      </c:pt>
                      <c:pt idx="3873">
                        <c:v>38.51</c:v>
                      </c:pt>
                      <c:pt idx="3874">
                        <c:v>38.29</c:v>
                      </c:pt>
                      <c:pt idx="3875">
                        <c:v>38.93</c:v>
                      </c:pt>
                      <c:pt idx="3876">
                        <c:v>39.51</c:v>
                      </c:pt>
                      <c:pt idx="3877">
                        <c:v>39.520000000000003</c:v>
                      </c:pt>
                      <c:pt idx="3878">
                        <c:v>39.909999999999997</c:v>
                      </c:pt>
                      <c:pt idx="3879">
                        <c:v>40.229999999999997</c:v>
                      </c:pt>
                      <c:pt idx="3880">
                        <c:v>40.06</c:v>
                      </c:pt>
                      <c:pt idx="3881">
                        <c:v>40.619999999999997</c:v>
                      </c:pt>
                      <c:pt idx="3882">
                        <c:v>40.57</c:v>
                      </c:pt>
                      <c:pt idx="3883">
                        <c:v>40.6</c:v>
                      </c:pt>
                      <c:pt idx="3884">
                        <c:v>39.93</c:v>
                      </c:pt>
                      <c:pt idx="3885">
                        <c:v>40.42</c:v>
                      </c:pt>
                      <c:pt idx="3886">
                        <c:v>40.26</c:v>
                      </c:pt>
                      <c:pt idx="3887">
                        <c:v>40.28</c:v>
                      </c:pt>
                      <c:pt idx="3888">
                        <c:v>40.380000000000003</c:v>
                      </c:pt>
                      <c:pt idx="3889">
                        <c:v>40.53</c:v>
                      </c:pt>
                      <c:pt idx="3890">
                        <c:v>40</c:v>
                      </c:pt>
                      <c:pt idx="3891">
                        <c:v>40.020000000000003</c:v>
                      </c:pt>
                      <c:pt idx="3892">
                        <c:v>40.24</c:v>
                      </c:pt>
                      <c:pt idx="3893">
                        <c:v>40.020000000000003</c:v>
                      </c:pt>
                      <c:pt idx="3894">
                        <c:v>39.950000000000003</c:v>
                      </c:pt>
                      <c:pt idx="3895">
                        <c:v>40.06</c:v>
                      </c:pt>
                      <c:pt idx="3896">
                        <c:v>40.15</c:v>
                      </c:pt>
                      <c:pt idx="3897">
                        <c:v>40.15</c:v>
                      </c:pt>
                      <c:pt idx="3898">
                        <c:v>40.11</c:v>
                      </c:pt>
                      <c:pt idx="3899">
                        <c:v>39.65</c:v>
                      </c:pt>
                      <c:pt idx="3900">
                        <c:v>39.450000000000003</c:v>
                      </c:pt>
                      <c:pt idx="3901">
                        <c:v>39.020000000000003</c:v>
                      </c:pt>
                      <c:pt idx="3902">
                        <c:v>39.57</c:v>
                      </c:pt>
                      <c:pt idx="3903">
                        <c:v>40.19</c:v>
                      </c:pt>
                      <c:pt idx="3904">
                        <c:v>40.1</c:v>
                      </c:pt>
                      <c:pt idx="3905">
                        <c:v>38.770000000000003</c:v>
                      </c:pt>
                      <c:pt idx="3906">
                        <c:v>38.89</c:v>
                      </c:pt>
                      <c:pt idx="3907">
                        <c:v>37.96</c:v>
                      </c:pt>
                      <c:pt idx="3908">
                        <c:v>37.54</c:v>
                      </c:pt>
                      <c:pt idx="3909">
                        <c:v>38.659999999999997</c:v>
                      </c:pt>
                      <c:pt idx="3910">
                        <c:v>38.03</c:v>
                      </c:pt>
                      <c:pt idx="3911">
                        <c:v>38.61</c:v>
                      </c:pt>
                      <c:pt idx="3912">
                        <c:v>39.299999999999997</c:v>
                      </c:pt>
                      <c:pt idx="3913">
                        <c:v>39.090000000000003</c:v>
                      </c:pt>
                      <c:pt idx="3914">
                        <c:v>39.01</c:v>
                      </c:pt>
                      <c:pt idx="3915">
                        <c:v>39.049999999999997</c:v>
                      </c:pt>
                      <c:pt idx="3916">
                        <c:v>38.630000000000003</c:v>
                      </c:pt>
                      <c:pt idx="3917">
                        <c:v>38.86</c:v>
                      </c:pt>
                      <c:pt idx="3918">
                        <c:v>38.97</c:v>
                      </c:pt>
                      <c:pt idx="3919">
                        <c:v>39.46</c:v>
                      </c:pt>
                      <c:pt idx="3920">
                        <c:v>38.590000000000003</c:v>
                      </c:pt>
                      <c:pt idx="3921">
                        <c:v>37.659999999999997</c:v>
                      </c:pt>
                      <c:pt idx="3922">
                        <c:v>38.44</c:v>
                      </c:pt>
                      <c:pt idx="3923">
                        <c:v>38.619999999999997</c:v>
                      </c:pt>
                      <c:pt idx="3924">
                        <c:v>38.82</c:v>
                      </c:pt>
                      <c:pt idx="3925">
                        <c:v>39.22</c:v>
                      </c:pt>
                      <c:pt idx="3926">
                        <c:v>39.24</c:v>
                      </c:pt>
                      <c:pt idx="3927">
                        <c:v>39.19</c:v>
                      </c:pt>
                      <c:pt idx="3928">
                        <c:v>39.119999999999997</c:v>
                      </c:pt>
                      <c:pt idx="3929">
                        <c:v>39.049999999999997</c:v>
                      </c:pt>
                      <c:pt idx="3930">
                        <c:v>39.53</c:v>
                      </c:pt>
                      <c:pt idx="3931">
                        <c:v>40.57</c:v>
                      </c:pt>
                      <c:pt idx="3932">
                        <c:v>40.1</c:v>
                      </c:pt>
                      <c:pt idx="3933">
                        <c:v>40.69</c:v>
                      </c:pt>
                      <c:pt idx="3934">
                        <c:v>41.17</c:v>
                      </c:pt>
                      <c:pt idx="3935">
                        <c:v>41.03</c:v>
                      </c:pt>
                      <c:pt idx="3936">
                        <c:v>41.39</c:v>
                      </c:pt>
                      <c:pt idx="3937">
                        <c:v>41.42</c:v>
                      </c:pt>
                      <c:pt idx="3938">
                        <c:v>41.26</c:v>
                      </c:pt>
                      <c:pt idx="3939">
                        <c:v>40.83</c:v>
                      </c:pt>
                      <c:pt idx="3940">
                        <c:v>39.92</c:v>
                      </c:pt>
                      <c:pt idx="3941">
                        <c:v>39.25</c:v>
                      </c:pt>
                      <c:pt idx="3942">
                        <c:v>39</c:v>
                      </c:pt>
                      <c:pt idx="3943">
                        <c:v>38.200000000000003</c:v>
                      </c:pt>
                      <c:pt idx="3944">
                        <c:v>38.31</c:v>
                      </c:pt>
                      <c:pt idx="3945">
                        <c:v>38.47</c:v>
                      </c:pt>
                      <c:pt idx="3946">
                        <c:v>38.57</c:v>
                      </c:pt>
                      <c:pt idx="3947">
                        <c:v>38.22</c:v>
                      </c:pt>
                      <c:pt idx="3948">
                        <c:v>38.72</c:v>
                      </c:pt>
                      <c:pt idx="3949">
                        <c:v>39.06</c:v>
                      </c:pt>
                      <c:pt idx="3950">
                        <c:v>39.6</c:v>
                      </c:pt>
                      <c:pt idx="3951">
                        <c:v>39.869999999999997</c:v>
                      </c:pt>
                      <c:pt idx="3952">
                        <c:v>39.43</c:v>
                      </c:pt>
                      <c:pt idx="3953">
                        <c:v>40.1</c:v>
                      </c:pt>
                      <c:pt idx="3954">
                        <c:v>40.22</c:v>
                      </c:pt>
                      <c:pt idx="3955">
                        <c:v>40.78</c:v>
                      </c:pt>
                      <c:pt idx="3956">
                        <c:v>41.04</c:v>
                      </c:pt>
                      <c:pt idx="3957">
                        <c:v>40.68</c:v>
                      </c:pt>
                      <c:pt idx="3958">
                        <c:v>40.11</c:v>
                      </c:pt>
                      <c:pt idx="3959">
                        <c:v>39.659999999999997</c:v>
                      </c:pt>
                      <c:pt idx="3960">
                        <c:v>40.200000000000003</c:v>
                      </c:pt>
                      <c:pt idx="3961">
                        <c:v>40.229999999999997</c:v>
                      </c:pt>
                      <c:pt idx="3962">
                        <c:v>39.229999999999997</c:v>
                      </c:pt>
                      <c:pt idx="3963">
                        <c:v>39.22</c:v>
                      </c:pt>
                      <c:pt idx="3964">
                        <c:v>39.020000000000003</c:v>
                      </c:pt>
                      <c:pt idx="3965">
                        <c:v>38.340000000000003</c:v>
                      </c:pt>
                      <c:pt idx="3966">
                        <c:v>37.880000000000003</c:v>
                      </c:pt>
                      <c:pt idx="3967">
                        <c:v>39.1</c:v>
                      </c:pt>
                      <c:pt idx="3968">
                        <c:v>38.520000000000003</c:v>
                      </c:pt>
                      <c:pt idx="3969">
                        <c:v>37.1</c:v>
                      </c:pt>
                      <c:pt idx="3970">
                        <c:v>38.06</c:v>
                      </c:pt>
                      <c:pt idx="3971">
                        <c:v>37.94</c:v>
                      </c:pt>
                      <c:pt idx="3972">
                        <c:v>37.229999999999997</c:v>
                      </c:pt>
                      <c:pt idx="3973">
                        <c:v>35.869999999999997</c:v>
                      </c:pt>
                      <c:pt idx="3974">
                        <c:v>35.659999999999997</c:v>
                      </c:pt>
                      <c:pt idx="3975">
                        <c:v>36.97</c:v>
                      </c:pt>
                      <c:pt idx="3976">
                        <c:v>36.659999999999997</c:v>
                      </c:pt>
                      <c:pt idx="3977">
                        <c:v>36.4</c:v>
                      </c:pt>
                      <c:pt idx="3978">
                        <c:v>36.86</c:v>
                      </c:pt>
                      <c:pt idx="3979">
                        <c:v>37.380000000000003</c:v>
                      </c:pt>
                      <c:pt idx="3980">
                        <c:v>38.43</c:v>
                      </c:pt>
                      <c:pt idx="3981">
                        <c:v>38.909999999999997</c:v>
                      </c:pt>
                      <c:pt idx="3982">
                        <c:v>39</c:v>
                      </c:pt>
                      <c:pt idx="3983">
                        <c:v>38.81</c:v>
                      </c:pt>
                      <c:pt idx="3984">
                        <c:v>39.44</c:v>
                      </c:pt>
                      <c:pt idx="3985">
                        <c:v>38.71</c:v>
                      </c:pt>
                      <c:pt idx="3986">
                        <c:v>39.020000000000003</c:v>
                      </c:pt>
                      <c:pt idx="3987">
                        <c:v>39.520000000000003</c:v>
                      </c:pt>
                      <c:pt idx="3988">
                        <c:v>39.409999999999997</c:v>
                      </c:pt>
                      <c:pt idx="3989">
                        <c:v>39.5</c:v>
                      </c:pt>
                      <c:pt idx="3990">
                        <c:v>39.22</c:v>
                      </c:pt>
                      <c:pt idx="3991">
                        <c:v>38.32</c:v>
                      </c:pt>
                      <c:pt idx="3992">
                        <c:v>38.22</c:v>
                      </c:pt>
                      <c:pt idx="3993">
                        <c:v>38.049999999999997</c:v>
                      </c:pt>
                      <c:pt idx="3994">
                        <c:v>37.81</c:v>
                      </c:pt>
                      <c:pt idx="3995">
                        <c:v>37.549999999999997</c:v>
                      </c:pt>
                      <c:pt idx="3996">
                        <c:v>37.51</c:v>
                      </c:pt>
                      <c:pt idx="3997">
                        <c:v>37.89</c:v>
                      </c:pt>
                      <c:pt idx="3998">
                        <c:v>37.72</c:v>
                      </c:pt>
                      <c:pt idx="3999">
                        <c:v>37.31</c:v>
                      </c:pt>
                      <c:pt idx="4000">
                        <c:v>37.31</c:v>
                      </c:pt>
                      <c:pt idx="4001">
                        <c:v>36.89</c:v>
                      </c:pt>
                      <c:pt idx="4002">
                        <c:v>37.11</c:v>
                      </c:pt>
                      <c:pt idx="4003">
                        <c:v>37.619999999999997</c:v>
                      </c:pt>
                      <c:pt idx="4004">
                        <c:v>37.880000000000003</c:v>
                      </c:pt>
                      <c:pt idx="4005">
                        <c:v>37.28</c:v>
                      </c:pt>
                      <c:pt idx="4006">
                        <c:v>36.17</c:v>
                      </c:pt>
                      <c:pt idx="4007">
                        <c:v>36.229999999999997</c:v>
                      </c:pt>
                      <c:pt idx="4008">
                        <c:v>35.32</c:v>
                      </c:pt>
                      <c:pt idx="4009">
                        <c:v>35.29</c:v>
                      </c:pt>
                      <c:pt idx="4010">
                        <c:v>35.74</c:v>
                      </c:pt>
                      <c:pt idx="4011">
                        <c:v>34.51</c:v>
                      </c:pt>
                      <c:pt idx="4012">
                        <c:v>34.520000000000003</c:v>
                      </c:pt>
                      <c:pt idx="4013">
                        <c:v>34.97</c:v>
                      </c:pt>
                      <c:pt idx="4014">
                        <c:v>36.04</c:v>
                      </c:pt>
                      <c:pt idx="4015">
                        <c:v>34.99</c:v>
                      </c:pt>
                      <c:pt idx="4016">
                        <c:v>34.74</c:v>
                      </c:pt>
                      <c:pt idx="4017">
                        <c:v>33.909999999999997</c:v>
                      </c:pt>
                      <c:pt idx="4018">
                        <c:v>33.61</c:v>
                      </c:pt>
                      <c:pt idx="4019">
                        <c:v>33.299999999999997</c:v>
                      </c:pt>
                      <c:pt idx="4020">
                        <c:v>33.049999999999997</c:v>
                      </c:pt>
                      <c:pt idx="4021">
                        <c:v>33.53</c:v>
                      </c:pt>
                      <c:pt idx="4022">
                        <c:v>33.25</c:v>
                      </c:pt>
                      <c:pt idx="4023">
                        <c:v>34.14</c:v>
                      </c:pt>
                      <c:pt idx="4024">
                        <c:v>33.200000000000003</c:v>
                      </c:pt>
                      <c:pt idx="4025">
                        <c:v>32.979999999999997</c:v>
                      </c:pt>
                      <c:pt idx="4026">
                        <c:v>32.92</c:v>
                      </c:pt>
                      <c:pt idx="4027">
                        <c:v>33.99</c:v>
                      </c:pt>
                      <c:pt idx="4028">
                        <c:v>33.92</c:v>
                      </c:pt>
                      <c:pt idx="4029">
                        <c:v>34.19</c:v>
                      </c:pt>
                      <c:pt idx="4030">
                        <c:v>34.979999999999997</c:v>
                      </c:pt>
                      <c:pt idx="4031">
                        <c:v>35.57</c:v>
                      </c:pt>
                      <c:pt idx="4032">
                        <c:v>35.47</c:v>
                      </c:pt>
                      <c:pt idx="4033">
                        <c:v>34.9</c:v>
                      </c:pt>
                      <c:pt idx="4034">
                        <c:v>35.380000000000003</c:v>
                      </c:pt>
                      <c:pt idx="4035">
                        <c:v>34.869999999999997</c:v>
                      </c:pt>
                      <c:pt idx="4036">
                        <c:v>34.97</c:v>
                      </c:pt>
                      <c:pt idx="4037">
                        <c:v>35.24</c:v>
                      </c:pt>
                      <c:pt idx="4038">
                        <c:v>34.619999999999997</c:v>
                      </c:pt>
                      <c:pt idx="4039">
                        <c:v>33.75</c:v>
                      </c:pt>
                      <c:pt idx="4040">
                        <c:v>32.53</c:v>
                      </c:pt>
                      <c:pt idx="4041">
                        <c:v>31.56</c:v>
                      </c:pt>
                      <c:pt idx="4042">
                        <c:v>31.29</c:v>
                      </c:pt>
                      <c:pt idx="4043">
                        <c:v>31.64</c:v>
                      </c:pt>
                      <c:pt idx="4044">
                        <c:v>30.84</c:v>
                      </c:pt>
                      <c:pt idx="4045">
                        <c:v>30.93</c:v>
                      </c:pt>
                      <c:pt idx="4046">
                        <c:v>31.38</c:v>
                      </c:pt>
                      <c:pt idx="4047">
                        <c:v>31.31</c:v>
                      </c:pt>
                      <c:pt idx="4048">
                        <c:v>31.19</c:v>
                      </c:pt>
                      <c:pt idx="4049">
                        <c:v>32.340000000000003</c:v>
                      </c:pt>
                      <c:pt idx="4050">
                        <c:v>32.229999999999997</c:v>
                      </c:pt>
                      <c:pt idx="4051">
                        <c:v>31.91</c:v>
                      </c:pt>
                      <c:pt idx="4052">
                        <c:v>31.73</c:v>
                      </c:pt>
                      <c:pt idx="4053">
                        <c:v>31.45</c:v>
                      </c:pt>
                      <c:pt idx="4054">
                        <c:v>31.88</c:v>
                      </c:pt>
                      <c:pt idx="4055">
                        <c:v>31.77</c:v>
                      </c:pt>
                      <c:pt idx="4056">
                        <c:v>31.69</c:v>
                      </c:pt>
                      <c:pt idx="4057">
                        <c:v>32.15</c:v>
                      </c:pt>
                      <c:pt idx="4058">
                        <c:v>32.08</c:v>
                      </c:pt>
                      <c:pt idx="4059">
                        <c:v>31.82</c:v>
                      </c:pt>
                      <c:pt idx="4060">
                        <c:v>31.62</c:v>
                      </c:pt>
                      <c:pt idx="4061">
                        <c:v>31.34</c:v>
                      </c:pt>
                      <c:pt idx="4062">
                        <c:v>30.74</c:v>
                      </c:pt>
                      <c:pt idx="4063">
                        <c:v>31.78</c:v>
                      </c:pt>
                      <c:pt idx="4064">
                        <c:v>31.66</c:v>
                      </c:pt>
                      <c:pt idx="4065">
                        <c:v>32.61</c:v>
                      </c:pt>
                      <c:pt idx="4066">
                        <c:v>32.729999999999997</c:v>
                      </c:pt>
                      <c:pt idx="4067">
                        <c:v>32.94</c:v>
                      </c:pt>
                      <c:pt idx="4068">
                        <c:v>32.75</c:v>
                      </c:pt>
                      <c:pt idx="4069">
                        <c:v>32.96</c:v>
                      </c:pt>
                      <c:pt idx="4070">
                        <c:v>32.5</c:v>
                      </c:pt>
                      <c:pt idx="4071">
                        <c:v>33</c:v>
                      </c:pt>
                      <c:pt idx="4072">
                        <c:v>33.24</c:v>
                      </c:pt>
                      <c:pt idx="4073">
                        <c:v>33.71</c:v>
                      </c:pt>
                      <c:pt idx="4074">
                        <c:v>33.43</c:v>
                      </c:pt>
                      <c:pt idx="4075">
                        <c:v>33.06</c:v>
                      </c:pt>
                      <c:pt idx="4076">
                        <c:v>33.56</c:v>
                      </c:pt>
                      <c:pt idx="4077">
                        <c:v>33.450000000000003</c:v>
                      </c:pt>
                      <c:pt idx="4078">
                        <c:v>33.69</c:v>
                      </c:pt>
                      <c:pt idx="4079">
                        <c:v>33.67</c:v>
                      </c:pt>
                      <c:pt idx="4080">
                        <c:v>33.840000000000003</c:v>
                      </c:pt>
                      <c:pt idx="4081">
                        <c:v>34.6</c:v>
                      </c:pt>
                      <c:pt idx="4082">
                        <c:v>35.01</c:v>
                      </c:pt>
                      <c:pt idx="4083">
                        <c:v>35.56</c:v>
                      </c:pt>
                      <c:pt idx="4084">
                        <c:v>35.549999999999997</c:v>
                      </c:pt>
                      <c:pt idx="4085">
                        <c:v>35.81</c:v>
                      </c:pt>
                      <c:pt idx="4086">
                        <c:v>35.630000000000003</c:v>
                      </c:pt>
                      <c:pt idx="4087">
                        <c:v>35.67</c:v>
                      </c:pt>
                      <c:pt idx="4088">
                        <c:v>34.96</c:v>
                      </c:pt>
                      <c:pt idx="4089">
                        <c:v>34.19</c:v>
                      </c:pt>
                      <c:pt idx="4090">
                        <c:v>34.049999999999997</c:v>
                      </c:pt>
                      <c:pt idx="4091">
                        <c:v>34.229999999999997</c:v>
                      </c:pt>
                      <c:pt idx="4092">
                        <c:v>34.76</c:v>
                      </c:pt>
                      <c:pt idx="4093">
                        <c:v>33.72</c:v>
                      </c:pt>
                      <c:pt idx="4094">
                        <c:v>33.479999999999997</c:v>
                      </c:pt>
                      <c:pt idx="4095">
                        <c:v>33.299999999999997</c:v>
                      </c:pt>
                      <c:pt idx="4096">
                        <c:v>33.049999999999997</c:v>
                      </c:pt>
                      <c:pt idx="4097">
                        <c:v>33.15</c:v>
                      </c:pt>
                      <c:pt idx="4098">
                        <c:v>32.89</c:v>
                      </c:pt>
                      <c:pt idx="4099">
                        <c:v>32.81</c:v>
                      </c:pt>
                      <c:pt idx="4100">
                        <c:v>33.46</c:v>
                      </c:pt>
                      <c:pt idx="4101">
                        <c:v>34.049999999999997</c:v>
                      </c:pt>
                      <c:pt idx="4102">
                        <c:v>34.36</c:v>
                      </c:pt>
                      <c:pt idx="4103">
                        <c:v>34.64</c:v>
                      </c:pt>
                      <c:pt idx="4104">
                        <c:v>33.35</c:v>
                      </c:pt>
                      <c:pt idx="4105">
                        <c:v>33.25</c:v>
                      </c:pt>
                      <c:pt idx="4106">
                        <c:v>33.36</c:v>
                      </c:pt>
                      <c:pt idx="4107">
                        <c:v>33.06</c:v>
                      </c:pt>
                      <c:pt idx="4108">
                        <c:v>33.26</c:v>
                      </c:pt>
                      <c:pt idx="4109">
                        <c:v>32.770000000000003</c:v>
                      </c:pt>
                      <c:pt idx="4110">
                        <c:v>32.090000000000003</c:v>
                      </c:pt>
                      <c:pt idx="4111">
                        <c:v>31.55</c:v>
                      </c:pt>
                      <c:pt idx="4112">
                        <c:v>31.05</c:v>
                      </c:pt>
                      <c:pt idx="4113">
                        <c:v>30.56</c:v>
                      </c:pt>
                      <c:pt idx="4114">
                        <c:v>30.43</c:v>
                      </c:pt>
                      <c:pt idx="4115">
                        <c:v>31.03</c:v>
                      </c:pt>
                      <c:pt idx="4116">
                        <c:v>30.64</c:v>
                      </c:pt>
                      <c:pt idx="4117">
                        <c:v>30.36</c:v>
                      </c:pt>
                      <c:pt idx="4118">
                        <c:v>31.18</c:v>
                      </c:pt>
                      <c:pt idx="4119">
                        <c:v>32.340000000000003</c:v>
                      </c:pt>
                      <c:pt idx="4120">
                        <c:v>32.090000000000003</c:v>
                      </c:pt>
                      <c:pt idx="4121">
                        <c:v>31.64</c:v>
                      </c:pt>
                      <c:pt idx="4122">
                        <c:v>30.89</c:v>
                      </c:pt>
                      <c:pt idx="4123">
                        <c:v>30.75</c:v>
                      </c:pt>
                      <c:pt idx="4124">
                        <c:v>30.36</c:v>
                      </c:pt>
                      <c:pt idx="4125">
                        <c:v>30.29</c:v>
                      </c:pt>
                      <c:pt idx="4126">
                        <c:v>31.54</c:v>
                      </c:pt>
                      <c:pt idx="4127">
                        <c:v>31.01</c:v>
                      </c:pt>
                      <c:pt idx="4128">
                        <c:v>31.79</c:v>
                      </c:pt>
                      <c:pt idx="4129">
                        <c:v>32.299999999999997</c:v>
                      </c:pt>
                      <c:pt idx="4130">
                        <c:v>31.77</c:v>
                      </c:pt>
                      <c:pt idx="4131">
                        <c:v>31.26</c:v>
                      </c:pt>
                      <c:pt idx="4132">
                        <c:v>32.19</c:v>
                      </c:pt>
                      <c:pt idx="4133">
                        <c:v>32.619999999999997</c:v>
                      </c:pt>
                      <c:pt idx="4134">
                        <c:v>33.01</c:v>
                      </c:pt>
                      <c:pt idx="4135">
                        <c:v>33.090000000000003</c:v>
                      </c:pt>
                      <c:pt idx="4136">
                        <c:v>33.36</c:v>
                      </c:pt>
                      <c:pt idx="4137">
                        <c:v>34.19</c:v>
                      </c:pt>
                      <c:pt idx="4138">
                        <c:v>33.979999999999997</c:v>
                      </c:pt>
                      <c:pt idx="4139">
                        <c:v>34.07</c:v>
                      </c:pt>
                      <c:pt idx="4140">
                        <c:v>33.64</c:v>
                      </c:pt>
                      <c:pt idx="4141">
                        <c:v>33.299999999999997</c:v>
                      </c:pt>
                      <c:pt idx="4142">
                        <c:v>33.909999999999997</c:v>
                      </c:pt>
                      <c:pt idx="4143">
                        <c:v>34.25</c:v>
                      </c:pt>
                      <c:pt idx="4144">
                        <c:v>34.450000000000003</c:v>
                      </c:pt>
                      <c:pt idx="4145">
                        <c:v>33.869999999999997</c:v>
                      </c:pt>
                      <c:pt idx="4146">
                        <c:v>35.58</c:v>
                      </c:pt>
                      <c:pt idx="4147">
                        <c:v>35.869999999999997</c:v>
                      </c:pt>
                      <c:pt idx="4148">
                        <c:v>35.36</c:v>
                      </c:pt>
                      <c:pt idx="4149">
                        <c:v>35.44</c:v>
                      </c:pt>
                      <c:pt idx="4150">
                        <c:v>35.270000000000003</c:v>
                      </c:pt>
                      <c:pt idx="4151">
                        <c:v>35.08</c:v>
                      </c:pt>
                      <c:pt idx="4152">
                        <c:v>35.369999999999997</c:v>
                      </c:pt>
                      <c:pt idx="4153">
                        <c:v>35.479999999999997</c:v>
                      </c:pt>
                      <c:pt idx="4154">
                        <c:v>35.840000000000003</c:v>
                      </c:pt>
                      <c:pt idx="4155">
                        <c:v>35.99</c:v>
                      </c:pt>
                      <c:pt idx="4156">
                        <c:v>36.11</c:v>
                      </c:pt>
                      <c:pt idx="4157">
                        <c:v>35.49</c:v>
                      </c:pt>
                      <c:pt idx="4158">
                        <c:v>35.700000000000003</c:v>
                      </c:pt>
                      <c:pt idx="4159">
                        <c:v>36.31</c:v>
                      </c:pt>
                      <c:pt idx="4160">
                        <c:v>36.1</c:v>
                      </c:pt>
                      <c:pt idx="4161">
                        <c:v>35.93</c:v>
                      </c:pt>
                      <c:pt idx="4162">
                        <c:v>35.04</c:v>
                      </c:pt>
                      <c:pt idx="4163">
                        <c:v>34.729999999999997</c:v>
                      </c:pt>
                      <c:pt idx="4164">
                        <c:v>34.590000000000003</c:v>
                      </c:pt>
                      <c:pt idx="4165">
                        <c:v>34.619999999999997</c:v>
                      </c:pt>
                      <c:pt idx="4166">
                        <c:v>34.53</c:v>
                      </c:pt>
                      <c:pt idx="4167">
                        <c:v>34.99</c:v>
                      </c:pt>
                      <c:pt idx="4168">
                        <c:v>35.08</c:v>
                      </c:pt>
                      <c:pt idx="4169">
                        <c:v>34.64</c:v>
                      </c:pt>
                      <c:pt idx="4170">
                        <c:v>33.96</c:v>
                      </c:pt>
                      <c:pt idx="4171">
                        <c:v>33.700000000000003</c:v>
                      </c:pt>
                      <c:pt idx="4172">
                        <c:v>33.4</c:v>
                      </c:pt>
                      <c:pt idx="4173">
                        <c:v>33.54</c:v>
                      </c:pt>
                      <c:pt idx="4174">
                        <c:v>34.06</c:v>
                      </c:pt>
                      <c:pt idx="4175">
                        <c:v>33.76</c:v>
                      </c:pt>
                      <c:pt idx="4176">
                        <c:v>33.950000000000003</c:v>
                      </c:pt>
                      <c:pt idx="4177">
                        <c:v>33.94</c:v>
                      </c:pt>
                      <c:pt idx="4178">
                        <c:v>33.82</c:v>
                      </c:pt>
                      <c:pt idx="4179">
                        <c:v>34.29</c:v>
                      </c:pt>
                      <c:pt idx="4180">
                        <c:v>34.200000000000003</c:v>
                      </c:pt>
                      <c:pt idx="4181">
                        <c:v>34.32</c:v>
                      </c:pt>
                      <c:pt idx="4182">
                        <c:v>34.869999999999997</c:v>
                      </c:pt>
                      <c:pt idx="4183">
                        <c:v>34.61</c:v>
                      </c:pt>
                      <c:pt idx="4184">
                        <c:v>35.380000000000003</c:v>
                      </c:pt>
                      <c:pt idx="4185">
                        <c:v>35.25</c:v>
                      </c:pt>
                      <c:pt idx="4186">
                        <c:v>35.450000000000003</c:v>
                      </c:pt>
                      <c:pt idx="4187">
                        <c:v>35.78</c:v>
                      </c:pt>
                      <c:pt idx="4188">
                        <c:v>35.85</c:v>
                      </c:pt>
                      <c:pt idx="4189">
                        <c:v>36.119999999999997</c:v>
                      </c:pt>
                      <c:pt idx="4190">
                        <c:v>35.880000000000003</c:v>
                      </c:pt>
                      <c:pt idx="4191">
                        <c:v>35.21</c:v>
                      </c:pt>
                      <c:pt idx="4192">
                        <c:v>34.799999999999997</c:v>
                      </c:pt>
                      <c:pt idx="4193">
                        <c:v>35.35</c:v>
                      </c:pt>
                      <c:pt idx="4194">
                        <c:v>35.76</c:v>
                      </c:pt>
                      <c:pt idx="4195">
                        <c:v>35.78</c:v>
                      </c:pt>
                      <c:pt idx="4196">
                        <c:v>36.06</c:v>
                      </c:pt>
                      <c:pt idx="4197">
                        <c:v>36.25</c:v>
                      </c:pt>
                      <c:pt idx="4198">
                        <c:v>36.25</c:v>
                      </c:pt>
                      <c:pt idx="4199">
                        <c:v>36.07</c:v>
                      </c:pt>
                      <c:pt idx="4200">
                        <c:v>36.56</c:v>
                      </c:pt>
                      <c:pt idx="4201">
                        <c:v>36.56</c:v>
                      </c:pt>
                      <c:pt idx="4202">
                        <c:v>36.659999999999997</c:v>
                      </c:pt>
                      <c:pt idx="4203">
                        <c:v>36.590000000000003</c:v>
                      </c:pt>
                      <c:pt idx="4204">
                        <c:v>36.58</c:v>
                      </c:pt>
                      <c:pt idx="4205">
                        <c:v>37</c:v>
                      </c:pt>
                      <c:pt idx="4206">
                        <c:v>36.78</c:v>
                      </c:pt>
                      <c:pt idx="4207">
                        <c:v>36.369999999999997</c:v>
                      </c:pt>
                      <c:pt idx="4208">
                        <c:v>36.49</c:v>
                      </c:pt>
                      <c:pt idx="4209">
                        <c:v>36.909999999999997</c:v>
                      </c:pt>
                      <c:pt idx="4210">
                        <c:v>36.71</c:v>
                      </c:pt>
                      <c:pt idx="4211">
                        <c:v>36.75</c:v>
                      </c:pt>
                      <c:pt idx="4212">
                        <c:v>36.380000000000003</c:v>
                      </c:pt>
                      <c:pt idx="4213">
                        <c:v>36.39</c:v>
                      </c:pt>
                      <c:pt idx="4214">
                        <c:v>35.64</c:v>
                      </c:pt>
                      <c:pt idx="4215">
                        <c:v>35.6</c:v>
                      </c:pt>
                      <c:pt idx="4216">
                        <c:v>35.630000000000003</c:v>
                      </c:pt>
                      <c:pt idx="4217">
                        <c:v>35.659999999999997</c:v>
                      </c:pt>
                      <c:pt idx="4218">
                        <c:v>35.65</c:v>
                      </c:pt>
                      <c:pt idx="4219">
                        <c:v>35.72</c:v>
                      </c:pt>
                      <c:pt idx="4220">
                        <c:v>35.6</c:v>
                      </c:pt>
                      <c:pt idx="4221">
                        <c:v>35.43</c:v>
                      </c:pt>
                      <c:pt idx="4222">
                        <c:v>35.99</c:v>
                      </c:pt>
                      <c:pt idx="4223">
                        <c:v>36.020000000000003</c:v>
                      </c:pt>
                      <c:pt idx="4224">
                        <c:v>35.090000000000003</c:v>
                      </c:pt>
                      <c:pt idx="4225">
                        <c:v>34.96</c:v>
                      </c:pt>
                      <c:pt idx="4226">
                        <c:v>33.54</c:v>
                      </c:pt>
                      <c:pt idx="4227">
                        <c:v>32.93</c:v>
                      </c:pt>
                      <c:pt idx="4228">
                        <c:v>31.63</c:v>
                      </c:pt>
                      <c:pt idx="4229">
                        <c:v>32.270000000000003</c:v>
                      </c:pt>
                      <c:pt idx="4230">
                        <c:v>31.41</c:v>
                      </c:pt>
                      <c:pt idx="4231">
                        <c:v>32.01</c:v>
                      </c:pt>
                      <c:pt idx="4232">
                        <c:v>30.98</c:v>
                      </c:pt>
                      <c:pt idx="4233">
                        <c:v>31.17</c:v>
                      </c:pt>
                      <c:pt idx="4234">
                        <c:v>31.96</c:v>
                      </c:pt>
                      <c:pt idx="4235">
                        <c:v>31.22</c:v>
                      </c:pt>
                      <c:pt idx="4236">
                        <c:v>31.01</c:v>
                      </c:pt>
                      <c:pt idx="4237">
                        <c:v>30.99</c:v>
                      </c:pt>
                      <c:pt idx="4238">
                        <c:v>31.42</c:v>
                      </c:pt>
                      <c:pt idx="4239">
                        <c:v>31.41</c:v>
                      </c:pt>
                      <c:pt idx="4240">
                        <c:v>31.87</c:v>
                      </c:pt>
                      <c:pt idx="4241">
                        <c:v>31.8</c:v>
                      </c:pt>
                      <c:pt idx="4242">
                        <c:v>32.15</c:v>
                      </c:pt>
                      <c:pt idx="4243">
                        <c:v>32.21</c:v>
                      </c:pt>
                      <c:pt idx="4244">
                        <c:v>31.91</c:v>
                      </c:pt>
                      <c:pt idx="4245">
                        <c:v>31.87</c:v>
                      </c:pt>
                      <c:pt idx="4246">
                        <c:v>31.99</c:v>
                      </c:pt>
                      <c:pt idx="4247">
                        <c:v>32.06</c:v>
                      </c:pt>
                      <c:pt idx="4248">
                        <c:v>32.340000000000003</c:v>
                      </c:pt>
                      <c:pt idx="4249">
                        <c:v>32.270000000000003</c:v>
                      </c:pt>
                      <c:pt idx="4250">
                        <c:v>32.56</c:v>
                      </c:pt>
                      <c:pt idx="4251">
                        <c:v>32.880000000000003</c:v>
                      </c:pt>
                      <c:pt idx="4252">
                        <c:v>33.26</c:v>
                      </c:pt>
                      <c:pt idx="4253">
                        <c:v>33.36</c:v>
                      </c:pt>
                      <c:pt idx="4254">
                        <c:v>33.44</c:v>
                      </c:pt>
                      <c:pt idx="4255">
                        <c:v>33.340000000000003</c:v>
                      </c:pt>
                      <c:pt idx="4256">
                        <c:v>33.22</c:v>
                      </c:pt>
                      <c:pt idx="4257">
                        <c:v>33.14</c:v>
                      </c:pt>
                      <c:pt idx="4258">
                        <c:v>32.57</c:v>
                      </c:pt>
                      <c:pt idx="4259">
                        <c:v>32.26</c:v>
                      </c:pt>
                      <c:pt idx="4260">
                        <c:v>32.78</c:v>
                      </c:pt>
                      <c:pt idx="4261">
                        <c:v>33.17</c:v>
                      </c:pt>
                      <c:pt idx="4262">
                        <c:v>33.08</c:v>
                      </c:pt>
                      <c:pt idx="4263">
                        <c:v>32.33</c:v>
                      </c:pt>
                      <c:pt idx="4264">
                        <c:v>31.96</c:v>
                      </c:pt>
                      <c:pt idx="4265">
                        <c:v>31.55</c:v>
                      </c:pt>
                      <c:pt idx="4266">
                        <c:v>32.33</c:v>
                      </c:pt>
                      <c:pt idx="4267">
                        <c:v>32.380000000000003</c:v>
                      </c:pt>
                      <c:pt idx="4268">
                        <c:v>32.26</c:v>
                      </c:pt>
                      <c:pt idx="4269">
                        <c:v>32.08</c:v>
                      </c:pt>
                      <c:pt idx="4270">
                        <c:v>32.03</c:v>
                      </c:pt>
                      <c:pt idx="4271">
                        <c:v>31.9</c:v>
                      </c:pt>
                      <c:pt idx="4272">
                        <c:v>32.159999999999997</c:v>
                      </c:pt>
                      <c:pt idx="4273">
                        <c:v>31.86</c:v>
                      </c:pt>
                      <c:pt idx="4274">
                        <c:v>32.5</c:v>
                      </c:pt>
                      <c:pt idx="4275">
                        <c:v>32.74</c:v>
                      </c:pt>
                      <c:pt idx="4276">
                        <c:v>32.6</c:v>
                      </c:pt>
                      <c:pt idx="4277">
                        <c:v>32.659999999999997</c:v>
                      </c:pt>
                      <c:pt idx="4278">
                        <c:v>32.28</c:v>
                      </c:pt>
                      <c:pt idx="4279">
                        <c:v>31.86</c:v>
                      </c:pt>
                      <c:pt idx="4280">
                        <c:v>31.85</c:v>
                      </c:pt>
                      <c:pt idx="4281">
                        <c:v>32.11</c:v>
                      </c:pt>
                      <c:pt idx="4282">
                        <c:v>32.1</c:v>
                      </c:pt>
                      <c:pt idx="4283">
                        <c:v>31.76</c:v>
                      </c:pt>
                      <c:pt idx="4284">
                        <c:v>32.1</c:v>
                      </c:pt>
                      <c:pt idx="4285">
                        <c:v>32.799999999999997</c:v>
                      </c:pt>
                      <c:pt idx="4286">
                        <c:v>32.630000000000003</c:v>
                      </c:pt>
                      <c:pt idx="4287">
                        <c:v>33.04</c:v>
                      </c:pt>
                      <c:pt idx="4288">
                        <c:v>33.17</c:v>
                      </c:pt>
                      <c:pt idx="4289">
                        <c:v>33.14</c:v>
                      </c:pt>
                      <c:pt idx="4290">
                        <c:v>33.15</c:v>
                      </c:pt>
                      <c:pt idx="4291">
                        <c:v>33.14</c:v>
                      </c:pt>
                      <c:pt idx="4292">
                        <c:v>33.340000000000003</c:v>
                      </c:pt>
                      <c:pt idx="4293">
                        <c:v>33.21</c:v>
                      </c:pt>
                      <c:pt idx="4294">
                        <c:v>33.65</c:v>
                      </c:pt>
                      <c:pt idx="4295">
                        <c:v>33.58</c:v>
                      </c:pt>
                      <c:pt idx="4296">
                        <c:v>33.18</c:v>
                      </c:pt>
                      <c:pt idx="4297">
                        <c:v>33.14</c:v>
                      </c:pt>
                      <c:pt idx="4298">
                        <c:v>32.880000000000003</c:v>
                      </c:pt>
                      <c:pt idx="4299">
                        <c:v>32.74</c:v>
                      </c:pt>
                      <c:pt idx="4300">
                        <c:v>32.67</c:v>
                      </c:pt>
                      <c:pt idx="4301">
                        <c:v>32.93</c:v>
                      </c:pt>
                      <c:pt idx="4302">
                        <c:v>32.85</c:v>
                      </c:pt>
                      <c:pt idx="4303">
                        <c:v>33.42</c:v>
                      </c:pt>
                      <c:pt idx="4304">
                        <c:v>33.71</c:v>
                      </c:pt>
                      <c:pt idx="4305">
                        <c:v>33.9</c:v>
                      </c:pt>
                      <c:pt idx="4306">
                        <c:v>33.83</c:v>
                      </c:pt>
                      <c:pt idx="4307">
                        <c:v>33.54</c:v>
                      </c:pt>
                      <c:pt idx="4308">
                        <c:v>33.590000000000003</c:v>
                      </c:pt>
                      <c:pt idx="4309">
                        <c:v>33.74</c:v>
                      </c:pt>
                      <c:pt idx="4310">
                        <c:v>34.14</c:v>
                      </c:pt>
                      <c:pt idx="4311">
                        <c:v>34.36</c:v>
                      </c:pt>
                      <c:pt idx="4312">
                        <c:v>34.479999999999997</c:v>
                      </c:pt>
                      <c:pt idx="4313">
                        <c:v>34.25</c:v>
                      </c:pt>
                      <c:pt idx="4314">
                        <c:v>34.58</c:v>
                      </c:pt>
                      <c:pt idx="4315">
                        <c:v>34.97</c:v>
                      </c:pt>
                      <c:pt idx="4316">
                        <c:v>35.119999999999997</c:v>
                      </c:pt>
                      <c:pt idx="4317">
                        <c:v>35.380000000000003</c:v>
                      </c:pt>
                    </c:numCache>
                  </c:numRef>
                </c:val>
                <c:smooth val="0"/>
                <c:extLst>
                  <c:ext xmlns:c16="http://schemas.microsoft.com/office/drawing/2014/chart" uri="{C3380CC4-5D6E-409C-BE32-E72D297353CC}">
                    <c16:uniqueId val="{00000002-2AC7-4B94-BBAA-4001D22CB0EB}"/>
                  </c:ext>
                </c:extLst>
              </c15:ser>
            </c15:filteredLineSeries>
          </c:ext>
        </c:extLst>
      </c:lineChart>
      <c:lineChart>
        <c:grouping val="standard"/>
        <c:varyColors val="0"/>
        <c:ser>
          <c:idx val="0"/>
          <c:order val="0"/>
          <c:tx>
            <c:strRef>
              <c:f>Percentages!$FJ$1</c:f>
              <c:strCache>
                <c:ptCount val="1"/>
                <c:pt idx="0">
                  <c:v>XLB</c:v>
                </c:pt>
              </c:strCache>
            </c:strRef>
          </c:tx>
          <c:spPr>
            <a:ln w="28575" cap="rnd">
              <a:solidFill>
                <a:schemeClr val="tx1"/>
              </a:solidFill>
              <a:round/>
            </a:ln>
            <a:effectLst/>
          </c:spPr>
          <c:marker>
            <c:symbol val="picture"/>
            <c:spPr>
              <a:solidFill>
                <a:schemeClr val="accent1"/>
              </a:solidFill>
              <a:ln w="25400">
                <a:noFill/>
              </a:ln>
              <a:effectLst/>
            </c:spPr>
          </c:marker>
          <c:cat>
            <c:numRef>
              <c:f>Percentages!$FA$2:$FA$4639</c:f>
              <c:numCache>
                <c:formatCode>mm/dd/yy;@</c:formatCode>
                <c:ptCount val="4638"/>
                <c:pt idx="0">
                  <c:v>38868</c:v>
                </c:pt>
                <c:pt idx="1">
                  <c:v>38869</c:v>
                </c:pt>
                <c:pt idx="2">
                  <c:v>38870</c:v>
                </c:pt>
                <c:pt idx="3">
                  <c:v>38873</c:v>
                </c:pt>
                <c:pt idx="4">
                  <c:v>38874</c:v>
                </c:pt>
                <c:pt idx="5">
                  <c:v>38875</c:v>
                </c:pt>
                <c:pt idx="6">
                  <c:v>38876</c:v>
                </c:pt>
                <c:pt idx="7">
                  <c:v>38877</c:v>
                </c:pt>
                <c:pt idx="8">
                  <c:v>38880</c:v>
                </c:pt>
                <c:pt idx="9">
                  <c:v>38881</c:v>
                </c:pt>
                <c:pt idx="10">
                  <c:v>38882</c:v>
                </c:pt>
                <c:pt idx="11">
                  <c:v>38883</c:v>
                </c:pt>
                <c:pt idx="12">
                  <c:v>38884</c:v>
                </c:pt>
                <c:pt idx="13">
                  <c:v>38887</c:v>
                </c:pt>
                <c:pt idx="14">
                  <c:v>38888</c:v>
                </c:pt>
                <c:pt idx="15">
                  <c:v>38889</c:v>
                </c:pt>
                <c:pt idx="16">
                  <c:v>38890</c:v>
                </c:pt>
                <c:pt idx="17">
                  <c:v>38891</c:v>
                </c:pt>
                <c:pt idx="18">
                  <c:v>38894</c:v>
                </c:pt>
                <c:pt idx="19">
                  <c:v>38895</c:v>
                </c:pt>
                <c:pt idx="20">
                  <c:v>38896</c:v>
                </c:pt>
                <c:pt idx="21">
                  <c:v>38897</c:v>
                </c:pt>
                <c:pt idx="22">
                  <c:v>38898</c:v>
                </c:pt>
                <c:pt idx="23">
                  <c:v>38901</c:v>
                </c:pt>
                <c:pt idx="24">
                  <c:v>38903</c:v>
                </c:pt>
                <c:pt idx="25">
                  <c:v>38904</c:v>
                </c:pt>
                <c:pt idx="26">
                  <c:v>38905</c:v>
                </c:pt>
                <c:pt idx="27">
                  <c:v>38908</c:v>
                </c:pt>
                <c:pt idx="28">
                  <c:v>38909</c:v>
                </c:pt>
                <c:pt idx="29">
                  <c:v>38910</c:v>
                </c:pt>
                <c:pt idx="30">
                  <c:v>38911</c:v>
                </c:pt>
                <c:pt idx="31">
                  <c:v>38912</c:v>
                </c:pt>
                <c:pt idx="32">
                  <c:v>38915</c:v>
                </c:pt>
                <c:pt idx="33">
                  <c:v>38916</c:v>
                </c:pt>
                <c:pt idx="34">
                  <c:v>38917</c:v>
                </c:pt>
                <c:pt idx="35">
                  <c:v>38918</c:v>
                </c:pt>
                <c:pt idx="36">
                  <c:v>38919</c:v>
                </c:pt>
                <c:pt idx="37">
                  <c:v>38922</c:v>
                </c:pt>
                <c:pt idx="38">
                  <c:v>38923</c:v>
                </c:pt>
                <c:pt idx="39">
                  <c:v>38924</c:v>
                </c:pt>
                <c:pt idx="40">
                  <c:v>38925</c:v>
                </c:pt>
                <c:pt idx="41">
                  <c:v>38926</c:v>
                </c:pt>
                <c:pt idx="42">
                  <c:v>38929</c:v>
                </c:pt>
                <c:pt idx="43">
                  <c:v>38930</c:v>
                </c:pt>
                <c:pt idx="44">
                  <c:v>38931</c:v>
                </c:pt>
                <c:pt idx="45">
                  <c:v>38932</c:v>
                </c:pt>
                <c:pt idx="46">
                  <c:v>38933</c:v>
                </c:pt>
                <c:pt idx="47">
                  <c:v>38936</c:v>
                </c:pt>
                <c:pt idx="48">
                  <c:v>38937</c:v>
                </c:pt>
                <c:pt idx="49">
                  <c:v>38938</c:v>
                </c:pt>
                <c:pt idx="50">
                  <c:v>38939</c:v>
                </c:pt>
                <c:pt idx="51">
                  <c:v>38940</c:v>
                </c:pt>
                <c:pt idx="52">
                  <c:v>38943</c:v>
                </c:pt>
                <c:pt idx="53">
                  <c:v>38944</c:v>
                </c:pt>
                <c:pt idx="54">
                  <c:v>38945</c:v>
                </c:pt>
                <c:pt idx="55">
                  <c:v>38946</c:v>
                </c:pt>
                <c:pt idx="56">
                  <c:v>38947</c:v>
                </c:pt>
                <c:pt idx="57">
                  <c:v>38950</c:v>
                </c:pt>
                <c:pt idx="58">
                  <c:v>38951</c:v>
                </c:pt>
                <c:pt idx="59">
                  <c:v>38952</c:v>
                </c:pt>
                <c:pt idx="60">
                  <c:v>38953</c:v>
                </c:pt>
                <c:pt idx="61">
                  <c:v>38954</c:v>
                </c:pt>
                <c:pt idx="62">
                  <c:v>38957</c:v>
                </c:pt>
                <c:pt idx="63">
                  <c:v>38958</c:v>
                </c:pt>
                <c:pt idx="64">
                  <c:v>38959</c:v>
                </c:pt>
                <c:pt idx="65">
                  <c:v>38960</c:v>
                </c:pt>
                <c:pt idx="66">
                  <c:v>38961</c:v>
                </c:pt>
                <c:pt idx="67">
                  <c:v>38965</c:v>
                </c:pt>
                <c:pt idx="68">
                  <c:v>38966</c:v>
                </c:pt>
                <c:pt idx="69">
                  <c:v>38967</c:v>
                </c:pt>
                <c:pt idx="70">
                  <c:v>38968</c:v>
                </c:pt>
                <c:pt idx="71">
                  <c:v>38971</c:v>
                </c:pt>
                <c:pt idx="72">
                  <c:v>38972</c:v>
                </c:pt>
                <c:pt idx="73">
                  <c:v>38973</c:v>
                </c:pt>
                <c:pt idx="74">
                  <c:v>38974</c:v>
                </c:pt>
                <c:pt idx="75">
                  <c:v>38975</c:v>
                </c:pt>
                <c:pt idx="76">
                  <c:v>38978</c:v>
                </c:pt>
                <c:pt idx="77">
                  <c:v>38979</c:v>
                </c:pt>
                <c:pt idx="78">
                  <c:v>38980</c:v>
                </c:pt>
                <c:pt idx="79">
                  <c:v>38981</c:v>
                </c:pt>
                <c:pt idx="80">
                  <c:v>38982</c:v>
                </c:pt>
                <c:pt idx="81">
                  <c:v>38985</c:v>
                </c:pt>
                <c:pt idx="82">
                  <c:v>38986</c:v>
                </c:pt>
                <c:pt idx="83">
                  <c:v>38987</c:v>
                </c:pt>
                <c:pt idx="84">
                  <c:v>38988</c:v>
                </c:pt>
                <c:pt idx="85">
                  <c:v>38989</c:v>
                </c:pt>
                <c:pt idx="86">
                  <c:v>38992</c:v>
                </c:pt>
                <c:pt idx="87">
                  <c:v>38993</c:v>
                </c:pt>
                <c:pt idx="88">
                  <c:v>38994</c:v>
                </c:pt>
                <c:pt idx="89">
                  <c:v>38995</c:v>
                </c:pt>
                <c:pt idx="90">
                  <c:v>38996</c:v>
                </c:pt>
                <c:pt idx="91">
                  <c:v>38999</c:v>
                </c:pt>
                <c:pt idx="92">
                  <c:v>39000</c:v>
                </c:pt>
                <c:pt idx="93">
                  <c:v>39001</c:v>
                </c:pt>
                <c:pt idx="94">
                  <c:v>39002</c:v>
                </c:pt>
                <c:pt idx="95">
                  <c:v>39003</c:v>
                </c:pt>
                <c:pt idx="96">
                  <c:v>39006</c:v>
                </c:pt>
                <c:pt idx="97">
                  <c:v>39007</c:v>
                </c:pt>
                <c:pt idx="98">
                  <c:v>39008</c:v>
                </c:pt>
                <c:pt idx="99">
                  <c:v>39009</c:v>
                </c:pt>
                <c:pt idx="100">
                  <c:v>39010</c:v>
                </c:pt>
                <c:pt idx="101">
                  <c:v>39013</c:v>
                </c:pt>
                <c:pt idx="102">
                  <c:v>39014</c:v>
                </c:pt>
                <c:pt idx="103">
                  <c:v>39015</c:v>
                </c:pt>
                <c:pt idx="104">
                  <c:v>39016</c:v>
                </c:pt>
                <c:pt idx="105">
                  <c:v>39017</c:v>
                </c:pt>
                <c:pt idx="106">
                  <c:v>39020</c:v>
                </c:pt>
                <c:pt idx="107">
                  <c:v>39021</c:v>
                </c:pt>
                <c:pt idx="108">
                  <c:v>39022</c:v>
                </c:pt>
                <c:pt idx="109">
                  <c:v>39023</c:v>
                </c:pt>
                <c:pt idx="110">
                  <c:v>39024</c:v>
                </c:pt>
                <c:pt idx="111">
                  <c:v>39027</c:v>
                </c:pt>
                <c:pt idx="112">
                  <c:v>39028</c:v>
                </c:pt>
                <c:pt idx="113">
                  <c:v>39029</c:v>
                </c:pt>
                <c:pt idx="114">
                  <c:v>39030</c:v>
                </c:pt>
                <c:pt idx="115">
                  <c:v>39031</c:v>
                </c:pt>
                <c:pt idx="116">
                  <c:v>39034</c:v>
                </c:pt>
                <c:pt idx="117">
                  <c:v>39035</c:v>
                </c:pt>
                <c:pt idx="118">
                  <c:v>39036</c:v>
                </c:pt>
                <c:pt idx="119">
                  <c:v>39037</c:v>
                </c:pt>
                <c:pt idx="120">
                  <c:v>39038</c:v>
                </c:pt>
                <c:pt idx="121">
                  <c:v>39041</c:v>
                </c:pt>
                <c:pt idx="122">
                  <c:v>39042</c:v>
                </c:pt>
                <c:pt idx="123">
                  <c:v>39043</c:v>
                </c:pt>
                <c:pt idx="124">
                  <c:v>39045</c:v>
                </c:pt>
                <c:pt idx="125">
                  <c:v>39048</c:v>
                </c:pt>
                <c:pt idx="126">
                  <c:v>39049</c:v>
                </c:pt>
                <c:pt idx="127">
                  <c:v>39050</c:v>
                </c:pt>
                <c:pt idx="128">
                  <c:v>39051</c:v>
                </c:pt>
                <c:pt idx="129">
                  <c:v>39052</c:v>
                </c:pt>
                <c:pt idx="130">
                  <c:v>39055</c:v>
                </c:pt>
                <c:pt idx="131">
                  <c:v>39056</c:v>
                </c:pt>
                <c:pt idx="132">
                  <c:v>39057</c:v>
                </c:pt>
                <c:pt idx="133">
                  <c:v>39058</c:v>
                </c:pt>
                <c:pt idx="134">
                  <c:v>39059</c:v>
                </c:pt>
                <c:pt idx="135">
                  <c:v>39062</c:v>
                </c:pt>
                <c:pt idx="136">
                  <c:v>39063</c:v>
                </c:pt>
                <c:pt idx="137">
                  <c:v>39064</c:v>
                </c:pt>
                <c:pt idx="138">
                  <c:v>39065</c:v>
                </c:pt>
                <c:pt idx="139">
                  <c:v>39066</c:v>
                </c:pt>
                <c:pt idx="140">
                  <c:v>39069</c:v>
                </c:pt>
                <c:pt idx="141">
                  <c:v>39070</c:v>
                </c:pt>
                <c:pt idx="142">
                  <c:v>39071</c:v>
                </c:pt>
                <c:pt idx="143">
                  <c:v>39072</c:v>
                </c:pt>
                <c:pt idx="144">
                  <c:v>39073</c:v>
                </c:pt>
                <c:pt idx="145">
                  <c:v>39077</c:v>
                </c:pt>
                <c:pt idx="146">
                  <c:v>39078</c:v>
                </c:pt>
                <c:pt idx="147">
                  <c:v>39079</c:v>
                </c:pt>
                <c:pt idx="148">
                  <c:v>39080</c:v>
                </c:pt>
                <c:pt idx="149">
                  <c:v>39084</c:v>
                </c:pt>
                <c:pt idx="150">
                  <c:v>39085</c:v>
                </c:pt>
                <c:pt idx="151">
                  <c:v>39086</c:v>
                </c:pt>
                <c:pt idx="152">
                  <c:v>39087</c:v>
                </c:pt>
                <c:pt idx="153">
                  <c:v>39090</c:v>
                </c:pt>
                <c:pt idx="154">
                  <c:v>39091</c:v>
                </c:pt>
                <c:pt idx="155">
                  <c:v>39092</c:v>
                </c:pt>
                <c:pt idx="156">
                  <c:v>39093</c:v>
                </c:pt>
                <c:pt idx="157">
                  <c:v>39094</c:v>
                </c:pt>
                <c:pt idx="158">
                  <c:v>39098</c:v>
                </c:pt>
                <c:pt idx="159">
                  <c:v>39099</c:v>
                </c:pt>
                <c:pt idx="160">
                  <c:v>39100</c:v>
                </c:pt>
                <c:pt idx="161">
                  <c:v>39101</c:v>
                </c:pt>
                <c:pt idx="162">
                  <c:v>39104</c:v>
                </c:pt>
                <c:pt idx="163">
                  <c:v>39105</c:v>
                </c:pt>
                <c:pt idx="164">
                  <c:v>39106</c:v>
                </c:pt>
                <c:pt idx="165">
                  <c:v>39107</c:v>
                </c:pt>
                <c:pt idx="166">
                  <c:v>39108</c:v>
                </c:pt>
                <c:pt idx="167">
                  <c:v>39111</c:v>
                </c:pt>
                <c:pt idx="168">
                  <c:v>39112</c:v>
                </c:pt>
                <c:pt idx="169">
                  <c:v>39113</c:v>
                </c:pt>
                <c:pt idx="170">
                  <c:v>39114</c:v>
                </c:pt>
                <c:pt idx="171">
                  <c:v>39115</c:v>
                </c:pt>
                <c:pt idx="172">
                  <c:v>39118</c:v>
                </c:pt>
                <c:pt idx="173">
                  <c:v>39119</c:v>
                </c:pt>
                <c:pt idx="174">
                  <c:v>39120</c:v>
                </c:pt>
                <c:pt idx="175">
                  <c:v>39121</c:v>
                </c:pt>
                <c:pt idx="176">
                  <c:v>39122</c:v>
                </c:pt>
                <c:pt idx="177">
                  <c:v>39125</c:v>
                </c:pt>
                <c:pt idx="178">
                  <c:v>39126</c:v>
                </c:pt>
                <c:pt idx="179">
                  <c:v>39127</c:v>
                </c:pt>
                <c:pt idx="180">
                  <c:v>39128</c:v>
                </c:pt>
                <c:pt idx="181">
                  <c:v>39129</c:v>
                </c:pt>
                <c:pt idx="182">
                  <c:v>39133</c:v>
                </c:pt>
                <c:pt idx="183">
                  <c:v>39134</c:v>
                </c:pt>
                <c:pt idx="184">
                  <c:v>39135</c:v>
                </c:pt>
                <c:pt idx="185">
                  <c:v>39136</c:v>
                </c:pt>
                <c:pt idx="186">
                  <c:v>39139</c:v>
                </c:pt>
                <c:pt idx="187">
                  <c:v>39140</c:v>
                </c:pt>
                <c:pt idx="188">
                  <c:v>39141</c:v>
                </c:pt>
                <c:pt idx="189">
                  <c:v>39142</c:v>
                </c:pt>
                <c:pt idx="190">
                  <c:v>39143</c:v>
                </c:pt>
                <c:pt idx="191">
                  <c:v>39146</c:v>
                </c:pt>
                <c:pt idx="192">
                  <c:v>39147</c:v>
                </c:pt>
                <c:pt idx="193">
                  <c:v>39148</c:v>
                </c:pt>
                <c:pt idx="194">
                  <c:v>39149</c:v>
                </c:pt>
                <c:pt idx="195">
                  <c:v>39150</c:v>
                </c:pt>
                <c:pt idx="196">
                  <c:v>39153</c:v>
                </c:pt>
                <c:pt idx="197">
                  <c:v>39154</c:v>
                </c:pt>
                <c:pt idx="198">
                  <c:v>39155</c:v>
                </c:pt>
                <c:pt idx="199">
                  <c:v>39156</c:v>
                </c:pt>
                <c:pt idx="200">
                  <c:v>39157</c:v>
                </c:pt>
                <c:pt idx="201">
                  <c:v>39160</c:v>
                </c:pt>
                <c:pt idx="202">
                  <c:v>39161</c:v>
                </c:pt>
                <c:pt idx="203">
                  <c:v>39162</c:v>
                </c:pt>
                <c:pt idx="204">
                  <c:v>39163</c:v>
                </c:pt>
                <c:pt idx="205">
                  <c:v>39164</c:v>
                </c:pt>
                <c:pt idx="206">
                  <c:v>39167</c:v>
                </c:pt>
                <c:pt idx="207">
                  <c:v>39168</c:v>
                </c:pt>
                <c:pt idx="208">
                  <c:v>39169</c:v>
                </c:pt>
                <c:pt idx="209">
                  <c:v>39170</c:v>
                </c:pt>
                <c:pt idx="210">
                  <c:v>39171</c:v>
                </c:pt>
                <c:pt idx="211">
                  <c:v>39174</c:v>
                </c:pt>
                <c:pt idx="212">
                  <c:v>39175</c:v>
                </c:pt>
                <c:pt idx="213">
                  <c:v>39176</c:v>
                </c:pt>
                <c:pt idx="214">
                  <c:v>39177</c:v>
                </c:pt>
                <c:pt idx="215">
                  <c:v>39181</c:v>
                </c:pt>
                <c:pt idx="216">
                  <c:v>39182</c:v>
                </c:pt>
                <c:pt idx="217">
                  <c:v>39183</c:v>
                </c:pt>
                <c:pt idx="218">
                  <c:v>39184</c:v>
                </c:pt>
                <c:pt idx="219">
                  <c:v>39185</c:v>
                </c:pt>
                <c:pt idx="220">
                  <c:v>39188</c:v>
                </c:pt>
                <c:pt idx="221">
                  <c:v>39189</c:v>
                </c:pt>
                <c:pt idx="222">
                  <c:v>39190</c:v>
                </c:pt>
                <c:pt idx="223">
                  <c:v>39191</c:v>
                </c:pt>
                <c:pt idx="224">
                  <c:v>39192</c:v>
                </c:pt>
                <c:pt idx="225">
                  <c:v>39195</c:v>
                </c:pt>
                <c:pt idx="226">
                  <c:v>39196</c:v>
                </c:pt>
                <c:pt idx="227">
                  <c:v>39197</c:v>
                </c:pt>
                <c:pt idx="228">
                  <c:v>39198</c:v>
                </c:pt>
                <c:pt idx="229">
                  <c:v>39199</c:v>
                </c:pt>
                <c:pt idx="230">
                  <c:v>39202</c:v>
                </c:pt>
                <c:pt idx="231">
                  <c:v>39203</c:v>
                </c:pt>
                <c:pt idx="232">
                  <c:v>39204</c:v>
                </c:pt>
                <c:pt idx="233">
                  <c:v>39205</c:v>
                </c:pt>
                <c:pt idx="234">
                  <c:v>39206</c:v>
                </c:pt>
                <c:pt idx="235">
                  <c:v>39209</c:v>
                </c:pt>
                <c:pt idx="236">
                  <c:v>39210</c:v>
                </c:pt>
                <c:pt idx="237">
                  <c:v>39211</c:v>
                </c:pt>
                <c:pt idx="238">
                  <c:v>39212</c:v>
                </c:pt>
                <c:pt idx="239">
                  <c:v>39213</c:v>
                </c:pt>
                <c:pt idx="240">
                  <c:v>39216</c:v>
                </c:pt>
                <c:pt idx="241">
                  <c:v>39217</c:v>
                </c:pt>
                <c:pt idx="242">
                  <c:v>39218</c:v>
                </c:pt>
                <c:pt idx="243">
                  <c:v>39219</c:v>
                </c:pt>
                <c:pt idx="244">
                  <c:v>39220</c:v>
                </c:pt>
                <c:pt idx="245">
                  <c:v>39223</c:v>
                </c:pt>
                <c:pt idx="246">
                  <c:v>39224</c:v>
                </c:pt>
                <c:pt idx="247">
                  <c:v>39225</c:v>
                </c:pt>
                <c:pt idx="248">
                  <c:v>39226</c:v>
                </c:pt>
                <c:pt idx="249">
                  <c:v>39227</c:v>
                </c:pt>
                <c:pt idx="250">
                  <c:v>39231</c:v>
                </c:pt>
                <c:pt idx="251">
                  <c:v>39232</c:v>
                </c:pt>
                <c:pt idx="252">
                  <c:v>39233</c:v>
                </c:pt>
                <c:pt idx="253">
                  <c:v>39234</c:v>
                </c:pt>
                <c:pt idx="254">
                  <c:v>39237</c:v>
                </c:pt>
                <c:pt idx="255">
                  <c:v>39238</c:v>
                </c:pt>
                <c:pt idx="256">
                  <c:v>39239</c:v>
                </c:pt>
                <c:pt idx="257">
                  <c:v>39240</c:v>
                </c:pt>
                <c:pt idx="258">
                  <c:v>39241</c:v>
                </c:pt>
                <c:pt idx="259">
                  <c:v>39244</c:v>
                </c:pt>
                <c:pt idx="260">
                  <c:v>39245</c:v>
                </c:pt>
                <c:pt idx="261">
                  <c:v>39246</c:v>
                </c:pt>
                <c:pt idx="262">
                  <c:v>39247</c:v>
                </c:pt>
                <c:pt idx="263">
                  <c:v>39248</c:v>
                </c:pt>
                <c:pt idx="264">
                  <c:v>39251</c:v>
                </c:pt>
                <c:pt idx="265">
                  <c:v>39252</c:v>
                </c:pt>
                <c:pt idx="266">
                  <c:v>39253</c:v>
                </c:pt>
                <c:pt idx="267">
                  <c:v>39254</c:v>
                </c:pt>
                <c:pt idx="268">
                  <c:v>39255</c:v>
                </c:pt>
                <c:pt idx="269">
                  <c:v>39258</c:v>
                </c:pt>
                <c:pt idx="270">
                  <c:v>39259</c:v>
                </c:pt>
                <c:pt idx="271">
                  <c:v>39260</c:v>
                </c:pt>
                <c:pt idx="272">
                  <c:v>39261</c:v>
                </c:pt>
                <c:pt idx="273">
                  <c:v>39262</c:v>
                </c:pt>
                <c:pt idx="274">
                  <c:v>39265</c:v>
                </c:pt>
                <c:pt idx="275">
                  <c:v>39266</c:v>
                </c:pt>
                <c:pt idx="276">
                  <c:v>39268</c:v>
                </c:pt>
                <c:pt idx="277">
                  <c:v>39269</c:v>
                </c:pt>
                <c:pt idx="278">
                  <c:v>39272</c:v>
                </c:pt>
                <c:pt idx="279">
                  <c:v>39273</c:v>
                </c:pt>
                <c:pt idx="280">
                  <c:v>39274</c:v>
                </c:pt>
                <c:pt idx="281">
                  <c:v>39275</c:v>
                </c:pt>
                <c:pt idx="282">
                  <c:v>39276</c:v>
                </c:pt>
                <c:pt idx="283">
                  <c:v>39279</c:v>
                </c:pt>
                <c:pt idx="284">
                  <c:v>39280</c:v>
                </c:pt>
                <c:pt idx="285">
                  <c:v>39281</c:v>
                </c:pt>
                <c:pt idx="286">
                  <c:v>39282</c:v>
                </c:pt>
                <c:pt idx="287">
                  <c:v>39283</c:v>
                </c:pt>
                <c:pt idx="288">
                  <c:v>39286</c:v>
                </c:pt>
                <c:pt idx="289">
                  <c:v>39287</c:v>
                </c:pt>
                <c:pt idx="290">
                  <c:v>39288</c:v>
                </c:pt>
                <c:pt idx="291">
                  <c:v>39289</c:v>
                </c:pt>
                <c:pt idx="292">
                  <c:v>39290</c:v>
                </c:pt>
                <c:pt idx="293">
                  <c:v>39293</c:v>
                </c:pt>
                <c:pt idx="294">
                  <c:v>39294</c:v>
                </c:pt>
                <c:pt idx="295">
                  <c:v>39295</c:v>
                </c:pt>
                <c:pt idx="296">
                  <c:v>39296</c:v>
                </c:pt>
                <c:pt idx="297">
                  <c:v>39297</c:v>
                </c:pt>
                <c:pt idx="298">
                  <c:v>39300</c:v>
                </c:pt>
                <c:pt idx="299">
                  <c:v>39301</c:v>
                </c:pt>
                <c:pt idx="300">
                  <c:v>39302</c:v>
                </c:pt>
                <c:pt idx="301">
                  <c:v>39303</c:v>
                </c:pt>
                <c:pt idx="302">
                  <c:v>39304</c:v>
                </c:pt>
                <c:pt idx="303">
                  <c:v>39307</c:v>
                </c:pt>
                <c:pt idx="304">
                  <c:v>39308</c:v>
                </c:pt>
                <c:pt idx="305">
                  <c:v>39309</c:v>
                </c:pt>
                <c:pt idx="306">
                  <c:v>39310</c:v>
                </c:pt>
                <c:pt idx="307">
                  <c:v>39311</c:v>
                </c:pt>
                <c:pt idx="308">
                  <c:v>39314</c:v>
                </c:pt>
                <c:pt idx="309">
                  <c:v>39315</c:v>
                </c:pt>
                <c:pt idx="310">
                  <c:v>39316</c:v>
                </c:pt>
                <c:pt idx="311">
                  <c:v>39317</c:v>
                </c:pt>
                <c:pt idx="312">
                  <c:v>39318</c:v>
                </c:pt>
                <c:pt idx="313">
                  <c:v>39321</c:v>
                </c:pt>
                <c:pt idx="314">
                  <c:v>39322</c:v>
                </c:pt>
                <c:pt idx="315">
                  <c:v>39323</c:v>
                </c:pt>
                <c:pt idx="316">
                  <c:v>39324</c:v>
                </c:pt>
                <c:pt idx="317">
                  <c:v>39325</c:v>
                </c:pt>
                <c:pt idx="318">
                  <c:v>39329</c:v>
                </c:pt>
                <c:pt idx="319">
                  <c:v>39330</c:v>
                </c:pt>
                <c:pt idx="320">
                  <c:v>39331</c:v>
                </c:pt>
                <c:pt idx="321">
                  <c:v>39332</c:v>
                </c:pt>
                <c:pt idx="322">
                  <c:v>39335</c:v>
                </c:pt>
                <c:pt idx="323">
                  <c:v>39336</c:v>
                </c:pt>
                <c:pt idx="324">
                  <c:v>39337</c:v>
                </c:pt>
                <c:pt idx="325">
                  <c:v>39338</c:v>
                </c:pt>
                <c:pt idx="326">
                  <c:v>39339</c:v>
                </c:pt>
                <c:pt idx="327">
                  <c:v>39342</c:v>
                </c:pt>
                <c:pt idx="328">
                  <c:v>39343</c:v>
                </c:pt>
                <c:pt idx="329">
                  <c:v>39344</c:v>
                </c:pt>
                <c:pt idx="330">
                  <c:v>39345</c:v>
                </c:pt>
                <c:pt idx="331">
                  <c:v>39346</c:v>
                </c:pt>
                <c:pt idx="332">
                  <c:v>39349</c:v>
                </c:pt>
                <c:pt idx="333">
                  <c:v>39350</c:v>
                </c:pt>
                <c:pt idx="334">
                  <c:v>39351</c:v>
                </c:pt>
                <c:pt idx="335">
                  <c:v>39352</c:v>
                </c:pt>
                <c:pt idx="336">
                  <c:v>39353</c:v>
                </c:pt>
                <c:pt idx="337">
                  <c:v>39356</c:v>
                </c:pt>
                <c:pt idx="338">
                  <c:v>39357</c:v>
                </c:pt>
                <c:pt idx="339">
                  <c:v>39358</c:v>
                </c:pt>
                <c:pt idx="340">
                  <c:v>39359</c:v>
                </c:pt>
                <c:pt idx="341">
                  <c:v>39360</c:v>
                </c:pt>
                <c:pt idx="342">
                  <c:v>39363</c:v>
                </c:pt>
                <c:pt idx="343">
                  <c:v>39364</c:v>
                </c:pt>
                <c:pt idx="344">
                  <c:v>39365</c:v>
                </c:pt>
                <c:pt idx="345">
                  <c:v>39366</c:v>
                </c:pt>
                <c:pt idx="346">
                  <c:v>39367</c:v>
                </c:pt>
                <c:pt idx="347">
                  <c:v>39370</c:v>
                </c:pt>
                <c:pt idx="348">
                  <c:v>39371</c:v>
                </c:pt>
                <c:pt idx="349">
                  <c:v>39372</c:v>
                </c:pt>
                <c:pt idx="350">
                  <c:v>39373</c:v>
                </c:pt>
                <c:pt idx="351">
                  <c:v>39374</c:v>
                </c:pt>
                <c:pt idx="352">
                  <c:v>39377</c:v>
                </c:pt>
                <c:pt idx="353">
                  <c:v>39378</c:v>
                </c:pt>
                <c:pt idx="354">
                  <c:v>39379</c:v>
                </c:pt>
                <c:pt idx="355">
                  <c:v>39380</c:v>
                </c:pt>
                <c:pt idx="356">
                  <c:v>39381</c:v>
                </c:pt>
                <c:pt idx="357">
                  <c:v>39384</c:v>
                </c:pt>
                <c:pt idx="358">
                  <c:v>39385</c:v>
                </c:pt>
                <c:pt idx="359">
                  <c:v>39386</c:v>
                </c:pt>
                <c:pt idx="360">
                  <c:v>39387</c:v>
                </c:pt>
                <c:pt idx="361">
                  <c:v>39388</c:v>
                </c:pt>
                <c:pt idx="362">
                  <c:v>39391</c:v>
                </c:pt>
                <c:pt idx="363">
                  <c:v>39392</c:v>
                </c:pt>
                <c:pt idx="364">
                  <c:v>39393</c:v>
                </c:pt>
                <c:pt idx="365">
                  <c:v>39394</c:v>
                </c:pt>
                <c:pt idx="366">
                  <c:v>39395</c:v>
                </c:pt>
                <c:pt idx="367">
                  <c:v>39398</c:v>
                </c:pt>
                <c:pt idx="368">
                  <c:v>39399</c:v>
                </c:pt>
                <c:pt idx="369">
                  <c:v>39400</c:v>
                </c:pt>
                <c:pt idx="370">
                  <c:v>39401</c:v>
                </c:pt>
                <c:pt idx="371">
                  <c:v>39402</c:v>
                </c:pt>
                <c:pt idx="372">
                  <c:v>39405</c:v>
                </c:pt>
                <c:pt idx="373">
                  <c:v>39406</c:v>
                </c:pt>
                <c:pt idx="374">
                  <c:v>39407</c:v>
                </c:pt>
                <c:pt idx="375">
                  <c:v>39409</c:v>
                </c:pt>
                <c:pt idx="376">
                  <c:v>39412</c:v>
                </c:pt>
                <c:pt idx="377">
                  <c:v>39413</c:v>
                </c:pt>
                <c:pt idx="378">
                  <c:v>39414</c:v>
                </c:pt>
                <c:pt idx="379">
                  <c:v>39415</c:v>
                </c:pt>
                <c:pt idx="380">
                  <c:v>39416</c:v>
                </c:pt>
                <c:pt idx="381">
                  <c:v>39419</c:v>
                </c:pt>
                <c:pt idx="382">
                  <c:v>39420</c:v>
                </c:pt>
                <c:pt idx="383">
                  <c:v>39421</c:v>
                </c:pt>
                <c:pt idx="384">
                  <c:v>39422</c:v>
                </c:pt>
                <c:pt idx="385">
                  <c:v>39423</c:v>
                </c:pt>
                <c:pt idx="386">
                  <c:v>39426</c:v>
                </c:pt>
                <c:pt idx="387">
                  <c:v>39427</c:v>
                </c:pt>
                <c:pt idx="388">
                  <c:v>39428</c:v>
                </c:pt>
                <c:pt idx="389">
                  <c:v>39429</c:v>
                </c:pt>
                <c:pt idx="390">
                  <c:v>39430</c:v>
                </c:pt>
                <c:pt idx="391">
                  <c:v>39433</c:v>
                </c:pt>
                <c:pt idx="392">
                  <c:v>39434</c:v>
                </c:pt>
                <c:pt idx="393">
                  <c:v>39435</c:v>
                </c:pt>
                <c:pt idx="394">
                  <c:v>39436</c:v>
                </c:pt>
                <c:pt idx="395">
                  <c:v>39437</c:v>
                </c:pt>
                <c:pt idx="396">
                  <c:v>39440</c:v>
                </c:pt>
                <c:pt idx="397">
                  <c:v>39442</c:v>
                </c:pt>
                <c:pt idx="398">
                  <c:v>39443</c:v>
                </c:pt>
                <c:pt idx="399">
                  <c:v>39444</c:v>
                </c:pt>
                <c:pt idx="400">
                  <c:v>39447</c:v>
                </c:pt>
                <c:pt idx="401">
                  <c:v>39449</c:v>
                </c:pt>
                <c:pt idx="402">
                  <c:v>39450</c:v>
                </c:pt>
                <c:pt idx="403">
                  <c:v>39451</c:v>
                </c:pt>
                <c:pt idx="404">
                  <c:v>39454</c:v>
                </c:pt>
                <c:pt idx="405">
                  <c:v>39455</c:v>
                </c:pt>
                <c:pt idx="406">
                  <c:v>39456</c:v>
                </c:pt>
                <c:pt idx="407">
                  <c:v>39457</c:v>
                </c:pt>
                <c:pt idx="408">
                  <c:v>39458</c:v>
                </c:pt>
                <c:pt idx="409">
                  <c:v>39461</c:v>
                </c:pt>
                <c:pt idx="410">
                  <c:v>39462</c:v>
                </c:pt>
                <c:pt idx="411">
                  <c:v>39463</c:v>
                </c:pt>
                <c:pt idx="412">
                  <c:v>39464</c:v>
                </c:pt>
                <c:pt idx="413">
                  <c:v>39465</c:v>
                </c:pt>
                <c:pt idx="414">
                  <c:v>39469</c:v>
                </c:pt>
                <c:pt idx="415">
                  <c:v>39470</c:v>
                </c:pt>
                <c:pt idx="416">
                  <c:v>39471</c:v>
                </c:pt>
                <c:pt idx="417">
                  <c:v>39472</c:v>
                </c:pt>
                <c:pt idx="418">
                  <c:v>39475</c:v>
                </c:pt>
                <c:pt idx="419">
                  <c:v>39476</c:v>
                </c:pt>
                <c:pt idx="420">
                  <c:v>39477</c:v>
                </c:pt>
                <c:pt idx="421">
                  <c:v>39478</c:v>
                </c:pt>
                <c:pt idx="422">
                  <c:v>39479</c:v>
                </c:pt>
                <c:pt idx="423">
                  <c:v>39482</c:v>
                </c:pt>
                <c:pt idx="424">
                  <c:v>39483</c:v>
                </c:pt>
                <c:pt idx="425">
                  <c:v>39484</c:v>
                </c:pt>
                <c:pt idx="426">
                  <c:v>39485</c:v>
                </c:pt>
                <c:pt idx="427">
                  <c:v>39486</c:v>
                </c:pt>
                <c:pt idx="428">
                  <c:v>39489</c:v>
                </c:pt>
                <c:pt idx="429">
                  <c:v>39490</c:v>
                </c:pt>
                <c:pt idx="430">
                  <c:v>39491</c:v>
                </c:pt>
                <c:pt idx="431">
                  <c:v>39492</c:v>
                </c:pt>
                <c:pt idx="432">
                  <c:v>39493</c:v>
                </c:pt>
                <c:pt idx="433">
                  <c:v>39497</c:v>
                </c:pt>
                <c:pt idx="434">
                  <c:v>39498</c:v>
                </c:pt>
                <c:pt idx="435">
                  <c:v>39499</c:v>
                </c:pt>
                <c:pt idx="436">
                  <c:v>39500</c:v>
                </c:pt>
                <c:pt idx="437">
                  <c:v>39503</c:v>
                </c:pt>
                <c:pt idx="438">
                  <c:v>39504</c:v>
                </c:pt>
                <c:pt idx="439">
                  <c:v>39505</c:v>
                </c:pt>
                <c:pt idx="440">
                  <c:v>39506</c:v>
                </c:pt>
                <c:pt idx="441">
                  <c:v>39507</c:v>
                </c:pt>
                <c:pt idx="442">
                  <c:v>39510</c:v>
                </c:pt>
                <c:pt idx="443">
                  <c:v>39511</c:v>
                </c:pt>
                <c:pt idx="444">
                  <c:v>39512</c:v>
                </c:pt>
                <c:pt idx="445">
                  <c:v>39513</c:v>
                </c:pt>
                <c:pt idx="446">
                  <c:v>39514</c:v>
                </c:pt>
                <c:pt idx="447">
                  <c:v>39517</c:v>
                </c:pt>
                <c:pt idx="448">
                  <c:v>39518</c:v>
                </c:pt>
                <c:pt idx="449">
                  <c:v>39519</c:v>
                </c:pt>
                <c:pt idx="450">
                  <c:v>39520</c:v>
                </c:pt>
                <c:pt idx="451">
                  <c:v>39521</c:v>
                </c:pt>
                <c:pt idx="452">
                  <c:v>39524</c:v>
                </c:pt>
                <c:pt idx="453">
                  <c:v>39525</c:v>
                </c:pt>
                <c:pt idx="454">
                  <c:v>39526</c:v>
                </c:pt>
                <c:pt idx="455">
                  <c:v>39527</c:v>
                </c:pt>
                <c:pt idx="456">
                  <c:v>39531</c:v>
                </c:pt>
                <c:pt idx="457">
                  <c:v>39532</c:v>
                </c:pt>
                <c:pt idx="458">
                  <c:v>39533</c:v>
                </c:pt>
                <c:pt idx="459">
                  <c:v>39534</c:v>
                </c:pt>
                <c:pt idx="460">
                  <c:v>39535</c:v>
                </c:pt>
                <c:pt idx="461">
                  <c:v>39538</c:v>
                </c:pt>
                <c:pt idx="462">
                  <c:v>39539</c:v>
                </c:pt>
                <c:pt idx="463">
                  <c:v>39540</c:v>
                </c:pt>
                <c:pt idx="464">
                  <c:v>39541</c:v>
                </c:pt>
                <c:pt idx="465">
                  <c:v>39542</c:v>
                </c:pt>
                <c:pt idx="466">
                  <c:v>39545</c:v>
                </c:pt>
                <c:pt idx="467">
                  <c:v>39546</c:v>
                </c:pt>
                <c:pt idx="468">
                  <c:v>39547</c:v>
                </c:pt>
                <c:pt idx="469">
                  <c:v>39548</c:v>
                </c:pt>
                <c:pt idx="470">
                  <c:v>39549</c:v>
                </c:pt>
                <c:pt idx="471">
                  <c:v>39552</c:v>
                </c:pt>
                <c:pt idx="472">
                  <c:v>39553</c:v>
                </c:pt>
                <c:pt idx="473">
                  <c:v>39554</c:v>
                </c:pt>
                <c:pt idx="474">
                  <c:v>39555</c:v>
                </c:pt>
                <c:pt idx="475">
                  <c:v>39556</c:v>
                </c:pt>
                <c:pt idx="476">
                  <c:v>39559</c:v>
                </c:pt>
                <c:pt idx="477">
                  <c:v>39560</c:v>
                </c:pt>
                <c:pt idx="478">
                  <c:v>39561</c:v>
                </c:pt>
                <c:pt idx="479">
                  <c:v>39562</c:v>
                </c:pt>
                <c:pt idx="480">
                  <c:v>39563</c:v>
                </c:pt>
                <c:pt idx="481">
                  <c:v>39566</c:v>
                </c:pt>
                <c:pt idx="482">
                  <c:v>39567</c:v>
                </c:pt>
                <c:pt idx="483">
                  <c:v>39568</c:v>
                </c:pt>
                <c:pt idx="484">
                  <c:v>39569</c:v>
                </c:pt>
                <c:pt idx="485">
                  <c:v>39570</c:v>
                </c:pt>
                <c:pt idx="486">
                  <c:v>39573</c:v>
                </c:pt>
                <c:pt idx="487">
                  <c:v>39574</c:v>
                </c:pt>
                <c:pt idx="488">
                  <c:v>39575</c:v>
                </c:pt>
                <c:pt idx="489">
                  <c:v>39576</c:v>
                </c:pt>
                <c:pt idx="490">
                  <c:v>39577</c:v>
                </c:pt>
                <c:pt idx="491">
                  <c:v>39580</c:v>
                </c:pt>
                <c:pt idx="492">
                  <c:v>39581</c:v>
                </c:pt>
                <c:pt idx="493">
                  <c:v>39582</c:v>
                </c:pt>
                <c:pt idx="494">
                  <c:v>39583</c:v>
                </c:pt>
                <c:pt idx="495">
                  <c:v>39584</c:v>
                </c:pt>
                <c:pt idx="496">
                  <c:v>39587</c:v>
                </c:pt>
                <c:pt idx="497">
                  <c:v>39588</c:v>
                </c:pt>
                <c:pt idx="498">
                  <c:v>39589</c:v>
                </c:pt>
                <c:pt idx="499">
                  <c:v>39590</c:v>
                </c:pt>
                <c:pt idx="500">
                  <c:v>39591</c:v>
                </c:pt>
                <c:pt idx="501">
                  <c:v>39595</c:v>
                </c:pt>
                <c:pt idx="502">
                  <c:v>39596</c:v>
                </c:pt>
                <c:pt idx="503">
                  <c:v>39597</c:v>
                </c:pt>
                <c:pt idx="504">
                  <c:v>39598</c:v>
                </c:pt>
                <c:pt idx="505">
                  <c:v>39601</c:v>
                </c:pt>
                <c:pt idx="506">
                  <c:v>39602</c:v>
                </c:pt>
                <c:pt idx="507">
                  <c:v>39603</c:v>
                </c:pt>
                <c:pt idx="508">
                  <c:v>39604</c:v>
                </c:pt>
                <c:pt idx="509">
                  <c:v>39605</c:v>
                </c:pt>
                <c:pt idx="510">
                  <c:v>39608</c:v>
                </c:pt>
                <c:pt idx="511">
                  <c:v>39609</c:v>
                </c:pt>
                <c:pt idx="512">
                  <c:v>39610</c:v>
                </c:pt>
                <c:pt idx="513">
                  <c:v>39611</c:v>
                </c:pt>
                <c:pt idx="514">
                  <c:v>39612</c:v>
                </c:pt>
                <c:pt idx="515">
                  <c:v>39615</c:v>
                </c:pt>
                <c:pt idx="516">
                  <c:v>39616</c:v>
                </c:pt>
                <c:pt idx="517">
                  <c:v>39617</c:v>
                </c:pt>
                <c:pt idx="518">
                  <c:v>39618</c:v>
                </c:pt>
                <c:pt idx="519">
                  <c:v>39619</c:v>
                </c:pt>
                <c:pt idx="520">
                  <c:v>39622</c:v>
                </c:pt>
                <c:pt idx="521">
                  <c:v>39623</c:v>
                </c:pt>
                <c:pt idx="522">
                  <c:v>39624</c:v>
                </c:pt>
                <c:pt idx="523">
                  <c:v>39625</c:v>
                </c:pt>
                <c:pt idx="524">
                  <c:v>39626</c:v>
                </c:pt>
                <c:pt idx="525">
                  <c:v>39629</c:v>
                </c:pt>
                <c:pt idx="526">
                  <c:v>39630</c:v>
                </c:pt>
                <c:pt idx="527">
                  <c:v>39631</c:v>
                </c:pt>
                <c:pt idx="528">
                  <c:v>39632</c:v>
                </c:pt>
                <c:pt idx="529">
                  <c:v>39636</c:v>
                </c:pt>
                <c:pt idx="530">
                  <c:v>39637</c:v>
                </c:pt>
                <c:pt idx="531">
                  <c:v>39638</c:v>
                </c:pt>
                <c:pt idx="532">
                  <c:v>39639</c:v>
                </c:pt>
                <c:pt idx="533">
                  <c:v>39640</c:v>
                </c:pt>
                <c:pt idx="534">
                  <c:v>39643</c:v>
                </c:pt>
                <c:pt idx="535">
                  <c:v>39644</c:v>
                </c:pt>
                <c:pt idx="536">
                  <c:v>39645</c:v>
                </c:pt>
                <c:pt idx="537">
                  <c:v>39646</c:v>
                </c:pt>
                <c:pt idx="538">
                  <c:v>39647</c:v>
                </c:pt>
                <c:pt idx="539">
                  <c:v>39650</c:v>
                </c:pt>
                <c:pt idx="540">
                  <c:v>39651</c:v>
                </c:pt>
                <c:pt idx="541">
                  <c:v>39652</c:v>
                </c:pt>
                <c:pt idx="542">
                  <c:v>39653</c:v>
                </c:pt>
                <c:pt idx="543">
                  <c:v>39654</c:v>
                </c:pt>
                <c:pt idx="544">
                  <c:v>39657</c:v>
                </c:pt>
                <c:pt idx="545">
                  <c:v>39658</c:v>
                </c:pt>
                <c:pt idx="546">
                  <c:v>39659</c:v>
                </c:pt>
                <c:pt idx="547">
                  <c:v>39660</c:v>
                </c:pt>
                <c:pt idx="548">
                  <c:v>39661</c:v>
                </c:pt>
                <c:pt idx="549">
                  <c:v>39664</c:v>
                </c:pt>
                <c:pt idx="550">
                  <c:v>39665</c:v>
                </c:pt>
                <c:pt idx="551">
                  <c:v>39666</c:v>
                </c:pt>
                <c:pt idx="552">
                  <c:v>39667</c:v>
                </c:pt>
                <c:pt idx="553">
                  <c:v>39668</c:v>
                </c:pt>
                <c:pt idx="554">
                  <c:v>39671</c:v>
                </c:pt>
                <c:pt idx="555">
                  <c:v>39672</c:v>
                </c:pt>
                <c:pt idx="556">
                  <c:v>39673</c:v>
                </c:pt>
                <c:pt idx="557">
                  <c:v>39674</c:v>
                </c:pt>
                <c:pt idx="558">
                  <c:v>39675</c:v>
                </c:pt>
                <c:pt idx="559">
                  <c:v>39678</c:v>
                </c:pt>
                <c:pt idx="560">
                  <c:v>39679</c:v>
                </c:pt>
                <c:pt idx="561">
                  <c:v>39680</c:v>
                </c:pt>
                <c:pt idx="562">
                  <c:v>39681</c:v>
                </c:pt>
                <c:pt idx="563">
                  <c:v>39682</c:v>
                </c:pt>
                <c:pt idx="564">
                  <c:v>39685</c:v>
                </c:pt>
                <c:pt idx="565">
                  <c:v>39686</c:v>
                </c:pt>
                <c:pt idx="566">
                  <c:v>39687</c:v>
                </c:pt>
                <c:pt idx="567">
                  <c:v>39688</c:v>
                </c:pt>
                <c:pt idx="568">
                  <c:v>39689</c:v>
                </c:pt>
                <c:pt idx="569">
                  <c:v>39693</c:v>
                </c:pt>
                <c:pt idx="570">
                  <c:v>39694</c:v>
                </c:pt>
                <c:pt idx="571">
                  <c:v>39695</c:v>
                </c:pt>
                <c:pt idx="572">
                  <c:v>39696</c:v>
                </c:pt>
                <c:pt idx="573">
                  <c:v>39699</c:v>
                </c:pt>
                <c:pt idx="574">
                  <c:v>39700</c:v>
                </c:pt>
                <c:pt idx="575">
                  <c:v>39701</c:v>
                </c:pt>
                <c:pt idx="576">
                  <c:v>39702</c:v>
                </c:pt>
                <c:pt idx="577">
                  <c:v>39703</c:v>
                </c:pt>
                <c:pt idx="578">
                  <c:v>39706</c:v>
                </c:pt>
                <c:pt idx="579">
                  <c:v>39707</c:v>
                </c:pt>
                <c:pt idx="580">
                  <c:v>39708</c:v>
                </c:pt>
                <c:pt idx="581">
                  <c:v>39709</c:v>
                </c:pt>
                <c:pt idx="582">
                  <c:v>39710</c:v>
                </c:pt>
                <c:pt idx="583">
                  <c:v>39713</c:v>
                </c:pt>
                <c:pt idx="584">
                  <c:v>39714</c:v>
                </c:pt>
                <c:pt idx="585">
                  <c:v>39715</c:v>
                </c:pt>
                <c:pt idx="586">
                  <c:v>39716</c:v>
                </c:pt>
                <c:pt idx="587">
                  <c:v>39717</c:v>
                </c:pt>
                <c:pt idx="588">
                  <c:v>39720</c:v>
                </c:pt>
                <c:pt idx="589">
                  <c:v>39721</c:v>
                </c:pt>
                <c:pt idx="590">
                  <c:v>39722</c:v>
                </c:pt>
                <c:pt idx="591">
                  <c:v>39723</c:v>
                </c:pt>
                <c:pt idx="592">
                  <c:v>39724</c:v>
                </c:pt>
                <c:pt idx="593">
                  <c:v>39727</c:v>
                </c:pt>
                <c:pt idx="594">
                  <c:v>39728</c:v>
                </c:pt>
                <c:pt idx="595">
                  <c:v>39729</c:v>
                </c:pt>
                <c:pt idx="596">
                  <c:v>39730</c:v>
                </c:pt>
                <c:pt idx="597">
                  <c:v>39731</c:v>
                </c:pt>
                <c:pt idx="598">
                  <c:v>39734</c:v>
                </c:pt>
                <c:pt idx="599">
                  <c:v>39735</c:v>
                </c:pt>
                <c:pt idx="600">
                  <c:v>39736</c:v>
                </c:pt>
                <c:pt idx="601">
                  <c:v>39737</c:v>
                </c:pt>
                <c:pt idx="602">
                  <c:v>39738</c:v>
                </c:pt>
                <c:pt idx="603">
                  <c:v>39741</c:v>
                </c:pt>
                <c:pt idx="604">
                  <c:v>39742</c:v>
                </c:pt>
                <c:pt idx="605">
                  <c:v>39743</c:v>
                </c:pt>
                <c:pt idx="606">
                  <c:v>39744</c:v>
                </c:pt>
                <c:pt idx="607">
                  <c:v>39745</c:v>
                </c:pt>
                <c:pt idx="608">
                  <c:v>39748</c:v>
                </c:pt>
                <c:pt idx="609">
                  <c:v>39749</c:v>
                </c:pt>
                <c:pt idx="610">
                  <c:v>39750</c:v>
                </c:pt>
                <c:pt idx="611">
                  <c:v>39751</c:v>
                </c:pt>
                <c:pt idx="612">
                  <c:v>39752</c:v>
                </c:pt>
                <c:pt idx="613">
                  <c:v>39755</c:v>
                </c:pt>
                <c:pt idx="614">
                  <c:v>39756</c:v>
                </c:pt>
                <c:pt idx="615">
                  <c:v>39757</c:v>
                </c:pt>
                <c:pt idx="616">
                  <c:v>39758</c:v>
                </c:pt>
                <c:pt idx="617">
                  <c:v>39759</c:v>
                </c:pt>
                <c:pt idx="618">
                  <c:v>39762</c:v>
                </c:pt>
                <c:pt idx="619">
                  <c:v>39763</c:v>
                </c:pt>
                <c:pt idx="620">
                  <c:v>39764</c:v>
                </c:pt>
                <c:pt idx="621">
                  <c:v>39765</c:v>
                </c:pt>
                <c:pt idx="622">
                  <c:v>39766</c:v>
                </c:pt>
                <c:pt idx="623">
                  <c:v>39769</c:v>
                </c:pt>
                <c:pt idx="624">
                  <c:v>39770</c:v>
                </c:pt>
                <c:pt idx="625">
                  <c:v>39771</c:v>
                </c:pt>
                <c:pt idx="626">
                  <c:v>39772</c:v>
                </c:pt>
                <c:pt idx="627">
                  <c:v>39773</c:v>
                </c:pt>
                <c:pt idx="628">
                  <c:v>39776</c:v>
                </c:pt>
                <c:pt idx="629">
                  <c:v>39777</c:v>
                </c:pt>
                <c:pt idx="630">
                  <c:v>39778</c:v>
                </c:pt>
                <c:pt idx="631">
                  <c:v>39780</c:v>
                </c:pt>
                <c:pt idx="632">
                  <c:v>39783</c:v>
                </c:pt>
                <c:pt idx="633">
                  <c:v>39784</c:v>
                </c:pt>
                <c:pt idx="634">
                  <c:v>39785</c:v>
                </c:pt>
                <c:pt idx="635">
                  <c:v>39786</c:v>
                </c:pt>
                <c:pt idx="636">
                  <c:v>39787</c:v>
                </c:pt>
                <c:pt idx="637">
                  <c:v>39790</c:v>
                </c:pt>
                <c:pt idx="638">
                  <c:v>39791</c:v>
                </c:pt>
                <c:pt idx="639">
                  <c:v>39792</c:v>
                </c:pt>
                <c:pt idx="640">
                  <c:v>39793</c:v>
                </c:pt>
                <c:pt idx="641">
                  <c:v>39794</c:v>
                </c:pt>
                <c:pt idx="642">
                  <c:v>39797</c:v>
                </c:pt>
                <c:pt idx="643">
                  <c:v>39798</c:v>
                </c:pt>
                <c:pt idx="644">
                  <c:v>39799</c:v>
                </c:pt>
                <c:pt idx="645">
                  <c:v>39800</c:v>
                </c:pt>
                <c:pt idx="646">
                  <c:v>39801</c:v>
                </c:pt>
                <c:pt idx="647">
                  <c:v>39804</c:v>
                </c:pt>
                <c:pt idx="648">
                  <c:v>39805</c:v>
                </c:pt>
                <c:pt idx="649">
                  <c:v>39806</c:v>
                </c:pt>
                <c:pt idx="650">
                  <c:v>39808</c:v>
                </c:pt>
                <c:pt idx="651">
                  <c:v>39811</c:v>
                </c:pt>
                <c:pt idx="652">
                  <c:v>39812</c:v>
                </c:pt>
                <c:pt idx="653">
                  <c:v>39813</c:v>
                </c:pt>
                <c:pt idx="654">
                  <c:v>39815</c:v>
                </c:pt>
                <c:pt idx="655">
                  <c:v>39818</c:v>
                </c:pt>
                <c:pt idx="656">
                  <c:v>39819</c:v>
                </c:pt>
                <c:pt idx="657">
                  <c:v>39820</c:v>
                </c:pt>
                <c:pt idx="658">
                  <c:v>39821</c:v>
                </c:pt>
                <c:pt idx="659">
                  <c:v>39822</c:v>
                </c:pt>
                <c:pt idx="660">
                  <c:v>39825</c:v>
                </c:pt>
                <c:pt idx="661">
                  <c:v>39826</c:v>
                </c:pt>
                <c:pt idx="662">
                  <c:v>39827</c:v>
                </c:pt>
                <c:pt idx="663">
                  <c:v>39828</c:v>
                </c:pt>
                <c:pt idx="664">
                  <c:v>39829</c:v>
                </c:pt>
                <c:pt idx="665">
                  <c:v>39833</c:v>
                </c:pt>
                <c:pt idx="666">
                  <c:v>39834</c:v>
                </c:pt>
                <c:pt idx="667">
                  <c:v>39835</c:v>
                </c:pt>
                <c:pt idx="668">
                  <c:v>39836</c:v>
                </c:pt>
                <c:pt idx="669">
                  <c:v>39839</c:v>
                </c:pt>
                <c:pt idx="670">
                  <c:v>39840</c:v>
                </c:pt>
                <c:pt idx="671">
                  <c:v>39841</c:v>
                </c:pt>
                <c:pt idx="672">
                  <c:v>39842</c:v>
                </c:pt>
                <c:pt idx="673">
                  <c:v>39843</c:v>
                </c:pt>
                <c:pt idx="674">
                  <c:v>39846</c:v>
                </c:pt>
                <c:pt idx="675">
                  <c:v>39847</c:v>
                </c:pt>
                <c:pt idx="676">
                  <c:v>39848</c:v>
                </c:pt>
                <c:pt idx="677">
                  <c:v>39849</c:v>
                </c:pt>
                <c:pt idx="678">
                  <c:v>39850</c:v>
                </c:pt>
                <c:pt idx="679">
                  <c:v>39853</c:v>
                </c:pt>
                <c:pt idx="680">
                  <c:v>39854</c:v>
                </c:pt>
                <c:pt idx="681">
                  <c:v>39855</c:v>
                </c:pt>
                <c:pt idx="682">
                  <c:v>39856</c:v>
                </c:pt>
                <c:pt idx="683">
                  <c:v>39857</c:v>
                </c:pt>
                <c:pt idx="684">
                  <c:v>39861</c:v>
                </c:pt>
                <c:pt idx="685">
                  <c:v>39862</c:v>
                </c:pt>
                <c:pt idx="686">
                  <c:v>39863</c:v>
                </c:pt>
                <c:pt idx="687">
                  <c:v>39864</c:v>
                </c:pt>
                <c:pt idx="688">
                  <c:v>39867</c:v>
                </c:pt>
                <c:pt idx="689">
                  <c:v>39868</c:v>
                </c:pt>
                <c:pt idx="690">
                  <c:v>39869</c:v>
                </c:pt>
                <c:pt idx="691">
                  <c:v>39870</c:v>
                </c:pt>
                <c:pt idx="692">
                  <c:v>39871</c:v>
                </c:pt>
                <c:pt idx="693">
                  <c:v>39874</c:v>
                </c:pt>
                <c:pt idx="694">
                  <c:v>39875</c:v>
                </c:pt>
                <c:pt idx="695">
                  <c:v>39876</c:v>
                </c:pt>
                <c:pt idx="696">
                  <c:v>39877</c:v>
                </c:pt>
                <c:pt idx="697">
                  <c:v>39878</c:v>
                </c:pt>
                <c:pt idx="698">
                  <c:v>39881</c:v>
                </c:pt>
                <c:pt idx="699">
                  <c:v>39882</c:v>
                </c:pt>
                <c:pt idx="700">
                  <c:v>39883</c:v>
                </c:pt>
                <c:pt idx="701">
                  <c:v>39884</c:v>
                </c:pt>
                <c:pt idx="702">
                  <c:v>39885</c:v>
                </c:pt>
                <c:pt idx="703">
                  <c:v>39888</c:v>
                </c:pt>
                <c:pt idx="704">
                  <c:v>39889</c:v>
                </c:pt>
                <c:pt idx="705">
                  <c:v>39890</c:v>
                </c:pt>
                <c:pt idx="706">
                  <c:v>39891</c:v>
                </c:pt>
                <c:pt idx="707">
                  <c:v>39892</c:v>
                </c:pt>
                <c:pt idx="708">
                  <c:v>39895</c:v>
                </c:pt>
                <c:pt idx="709">
                  <c:v>39896</c:v>
                </c:pt>
                <c:pt idx="710">
                  <c:v>39897</c:v>
                </c:pt>
                <c:pt idx="711">
                  <c:v>39898</c:v>
                </c:pt>
                <c:pt idx="712">
                  <c:v>39899</c:v>
                </c:pt>
                <c:pt idx="713">
                  <c:v>39902</c:v>
                </c:pt>
                <c:pt idx="714">
                  <c:v>39903</c:v>
                </c:pt>
                <c:pt idx="715">
                  <c:v>39904</c:v>
                </c:pt>
                <c:pt idx="716">
                  <c:v>39905</c:v>
                </c:pt>
                <c:pt idx="717">
                  <c:v>39906</c:v>
                </c:pt>
                <c:pt idx="718">
                  <c:v>39909</c:v>
                </c:pt>
                <c:pt idx="719">
                  <c:v>39910</c:v>
                </c:pt>
                <c:pt idx="720">
                  <c:v>39911</c:v>
                </c:pt>
                <c:pt idx="721">
                  <c:v>39912</c:v>
                </c:pt>
                <c:pt idx="722">
                  <c:v>39916</c:v>
                </c:pt>
                <c:pt idx="723">
                  <c:v>39917</c:v>
                </c:pt>
                <c:pt idx="724">
                  <c:v>39918</c:v>
                </c:pt>
                <c:pt idx="725">
                  <c:v>39919</c:v>
                </c:pt>
                <c:pt idx="726">
                  <c:v>39920</c:v>
                </c:pt>
                <c:pt idx="727">
                  <c:v>39923</c:v>
                </c:pt>
                <c:pt idx="728">
                  <c:v>39924</c:v>
                </c:pt>
                <c:pt idx="729">
                  <c:v>39925</c:v>
                </c:pt>
                <c:pt idx="730">
                  <c:v>39926</c:v>
                </c:pt>
                <c:pt idx="731">
                  <c:v>39927</c:v>
                </c:pt>
                <c:pt idx="732">
                  <c:v>39930</c:v>
                </c:pt>
                <c:pt idx="733">
                  <c:v>39931</c:v>
                </c:pt>
                <c:pt idx="734">
                  <c:v>39932</c:v>
                </c:pt>
                <c:pt idx="735">
                  <c:v>39933</c:v>
                </c:pt>
                <c:pt idx="736">
                  <c:v>39934</c:v>
                </c:pt>
                <c:pt idx="737">
                  <c:v>39937</c:v>
                </c:pt>
                <c:pt idx="738">
                  <c:v>39938</c:v>
                </c:pt>
                <c:pt idx="739">
                  <c:v>39939</c:v>
                </c:pt>
                <c:pt idx="740">
                  <c:v>39940</c:v>
                </c:pt>
                <c:pt idx="741">
                  <c:v>39941</c:v>
                </c:pt>
                <c:pt idx="742">
                  <c:v>39944</c:v>
                </c:pt>
                <c:pt idx="743">
                  <c:v>39945</c:v>
                </c:pt>
                <c:pt idx="744">
                  <c:v>39946</c:v>
                </c:pt>
                <c:pt idx="745">
                  <c:v>39947</c:v>
                </c:pt>
                <c:pt idx="746">
                  <c:v>39948</c:v>
                </c:pt>
                <c:pt idx="747">
                  <c:v>39951</c:v>
                </c:pt>
                <c:pt idx="748">
                  <c:v>39952</c:v>
                </c:pt>
                <c:pt idx="749">
                  <c:v>39953</c:v>
                </c:pt>
                <c:pt idx="750">
                  <c:v>39954</c:v>
                </c:pt>
                <c:pt idx="751">
                  <c:v>39955</c:v>
                </c:pt>
                <c:pt idx="752">
                  <c:v>39959</c:v>
                </c:pt>
                <c:pt idx="753">
                  <c:v>39960</c:v>
                </c:pt>
                <c:pt idx="754">
                  <c:v>39961</c:v>
                </c:pt>
                <c:pt idx="755">
                  <c:v>39962</c:v>
                </c:pt>
                <c:pt idx="756">
                  <c:v>39965</c:v>
                </c:pt>
                <c:pt idx="757">
                  <c:v>39966</c:v>
                </c:pt>
                <c:pt idx="758">
                  <c:v>39967</c:v>
                </c:pt>
                <c:pt idx="759">
                  <c:v>39968</c:v>
                </c:pt>
                <c:pt idx="760">
                  <c:v>39969</c:v>
                </c:pt>
                <c:pt idx="761">
                  <c:v>39972</c:v>
                </c:pt>
                <c:pt idx="762">
                  <c:v>39973</c:v>
                </c:pt>
                <c:pt idx="763">
                  <c:v>39974</c:v>
                </c:pt>
                <c:pt idx="764">
                  <c:v>39975</c:v>
                </c:pt>
                <c:pt idx="765">
                  <c:v>39976</c:v>
                </c:pt>
                <c:pt idx="766">
                  <c:v>39979</c:v>
                </c:pt>
                <c:pt idx="767">
                  <c:v>39980</c:v>
                </c:pt>
                <c:pt idx="768">
                  <c:v>39981</c:v>
                </c:pt>
                <c:pt idx="769">
                  <c:v>39982</c:v>
                </c:pt>
                <c:pt idx="770">
                  <c:v>39983</c:v>
                </c:pt>
                <c:pt idx="771">
                  <c:v>39986</c:v>
                </c:pt>
                <c:pt idx="772">
                  <c:v>39987</c:v>
                </c:pt>
                <c:pt idx="773">
                  <c:v>39988</c:v>
                </c:pt>
                <c:pt idx="774">
                  <c:v>39989</c:v>
                </c:pt>
                <c:pt idx="775">
                  <c:v>39990</c:v>
                </c:pt>
                <c:pt idx="776">
                  <c:v>39993</c:v>
                </c:pt>
                <c:pt idx="777">
                  <c:v>39994</c:v>
                </c:pt>
                <c:pt idx="778">
                  <c:v>39995</c:v>
                </c:pt>
                <c:pt idx="779">
                  <c:v>39996</c:v>
                </c:pt>
                <c:pt idx="780">
                  <c:v>40000</c:v>
                </c:pt>
                <c:pt idx="781">
                  <c:v>40001</c:v>
                </c:pt>
                <c:pt idx="782">
                  <c:v>40002</c:v>
                </c:pt>
                <c:pt idx="783">
                  <c:v>40003</c:v>
                </c:pt>
                <c:pt idx="784">
                  <c:v>40004</c:v>
                </c:pt>
                <c:pt idx="785">
                  <c:v>40007</c:v>
                </c:pt>
                <c:pt idx="786">
                  <c:v>40008</c:v>
                </c:pt>
                <c:pt idx="787">
                  <c:v>40009</c:v>
                </c:pt>
                <c:pt idx="788">
                  <c:v>40010</c:v>
                </c:pt>
                <c:pt idx="789">
                  <c:v>40011</c:v>
                </c:pt>
                <c:pt idx="790">
                  <c:v>40014</c:v>
                </c:pt>
                <c:pt idx="791">
                  <c:v>40015</c:v>
                </c:pt>
                <c:pt idx="792">
                  <c:v>40016</c:v>
                </c:pt>
                <c:pt idx="793">
                  <c:v>40017</c:v>
                </c:pt>
                <c:pt idx="794">
                  <c:v>40018</c:v>
                </c:pt>
                <c:pt idx="795">
                  <c:v>40021</c:v>
                </c:pt>
                <c:pt idx="796">
                  <c:v>40022</c:v>
                </c:pt>
                <c:pt idx="797">
                  <c:v>40023</c:v>
                </c:pt>
                <c:pt idx="798">
                  <c:v>40024</c:v>
                </c:pt>
                <c:pt idx="799">
                  <c:v>40025</c:v>
                </c:pt>
                <c:pt idx="800">
                  <c:v>40028</c:v>
                </c:pt>
                <c:pt idx="801">
                  <c:v>40029</c:v>
                </c:pt>
                <c:pt idx="802">
                  <c:v>40030</c:v>
                </c:pt>
                <c:pt idx="803">
                  <c:v>40031</c:v>
                </c:pt>
                <c:pt idx="804">
                  <c:v>40032</c:v>
                </c:pt>
                <c:pt idx="805">
                  <c:v>40035</c:v>
                </c:pt>
                <c:pt idx="806">
                  <c:v>40036</c:v>
                </c:pt>
                <c:pt idx="807">
                  <c:v>40037</c:v>
                </c:pt>
                <c:pt idx="808">
                  <c:v>40038</c:v>
                </c:pt>
                <c:pt idx="809">
                  <c:v>40039</c:v>
                </c:pt>
                <c:pt idx="810">
                  <c:v>40042</c:v>
                </c:pt>
                <c:pt idx="811">
                  <c:v>40043</c:v>
                </c:pt>
                <c:pt idx="812">
                  <c:v>40044</c:v>
                </c:pt>
                <c:pt idx="813">
                  <c:v>40045</c:v>
                </c:pt>
                <c:pt idx="814">
                  <c:v>40046</c:v>
                </c:pt>
                <c:pt idx="815">
                  <c:v>40049</c:v>
                </c:pt>
                <c:pt idx="816">
                  <c:v>40050</c:v>
                </c:pt>
                <c:pt idx="817">
                  <c:v>40051</c:v>
                </c:pt>
                <c:pt idx="818">
                  <c:v>40052</c:v>
                </c:pt>
                <c:pt idx="819">
                  <c:v>40053</c:v>
                </c:pt>
                <c:pt idx="820">
                  <c:v>40056</c:v>
                </c:pt>
                <c:pt idx="821">
                  <c:v>40057</c:v>
                </c:pt>
                <c:pt idx="822">
                  <c:v>40058</c:v>
                </c:pt>
                <c:pt idx="823">
                  <c:v>40059</c:v>
                </c:pt>
                <c:pt idx="824">
                  <c:v>40060</c:v>
                </c:pt>
                <c:pt idx="825">
                  <c:v>40064</c:v>
                </c:pt>
                <c:pt idx="826">
                  <c:v>40065</c:v>
                </c:pt>
                <c:pt idx="827">
                  <c:v>40066</c:v>
                </c:pt>
                <c:pt idx="828">
                  <c:v>40067</c:v>
                </c:pt>
                <c:pt idx="829">
                  <c:v>40070</c:v>
                </c:pt>
                <c:pt idx="830">
                  <c:v>40071</c:v>
                </c:pt>
                <c:pt idx="831">
                  <c:v>40072</c:v>
                </c:pt>
                <c:pt idx="832">
                  <c:v>40073</c:v>
                </c:pt>
                <c:pt idx="833">
                  <c:v>40074</c:v>
                </c:pt>
                <c:pt idx="834">
                  <c:v>40077</c:v>
                </c:pt>
                <c:pt idx="835">
                  <c:v>40078</c:v>
                </c:pt>
                <c:pt idx="836">
                  <c:v>40079</c:v>
                </c:pt>
                <c:pt idx="837">
                  <c:v>40080</c:v>
                </c:pt>
                <c:pt idx="838">
                  <c:v>40081</c:v>
                </c:pt>
                <c:pt idx="839">
                  <c:v>40084</c:v>
                </c:pt>
                <c:pt idx="840">
                  <c:v>40085</c:v>
                </c:pt>
                <c:pt idx="841">
                  <c:v>40086</c:v>
                </c:pt>
                <c:pt idx="842">
                  <c:v>40087</c:v>
                </c:pt>
                <c:pt idx="843">
                  <c:v>40088</c:v>
                </c:pt>
                <c:pt idx="844">
                  <c:v>40091</c:v>
                </c:pt>
                <c:pt idx="845">
                  <c:v>40092</c:v>
                </c:pt>
                <c:pt idx="846">
                  <c:v>40093</c:v>
                </c:pt>
                <c:pt idx="847">
                  <c:v>40094</c:v>
                </c:pt>
                <c:pt idx="848">
                  <c:v>40095</c:v>
                </c:pt>
                <c:pt idx="849">
                  <c:v>40098</c:v>
                </c:pt>
                <c:pt idx="850">
                  <c:v>40099</c:v>
                </c:pt>
                <c:pt idx="851">
                  <c:v>40100</c:v>
                </c:pt>
                <c:pt idx="852">
                  <c:v>40101</c:v>
                </c:pt>
                <c:pt idx="853">
                  <c:v>40102</c:v>
                </c:pt>
                <c:pt idx="854">
                  <c:v>40105</c:v>
                </c:pt>
                <c:pt idx="855">
                  <c:v>40106</c:v>
                </c:pt>
                <c:pt idx="856">
                  <c:v>40107</c:v>
                </c:pt>
                <c:pt idx="857">
                  <c:v>40108</c:v>
                </c:pt>
                <c:pt idx="858">
                  <c:v>40109</c:v>
                </c:pt>
                <c:pt idx="859">
                  <c:v>40112</c:v>
                </c:pt>
                <c:pt idx="860">
                  <c:v>40113</c:v>
                </c:pt>
                <c:pt idx="861">
                  <c:v>40114</c:v>
                </c:pt>
                <c:pt idx="862">
                  <c:v>40115</c:v>
                </c:pt>
                <c:pt idx="863">
                  <c:v>40116</c:v>
                </c:pt>
                <c:pt idx="864">
                  <c:v>40119</c:v>
                </c:pt>
                <c:pt idx="865">
                  <c:v>40120</c:v>
                </c:pt>
                <c:pt idx="866">
                  <c:v>40121</c:v>
                </c:pt>
                <c:pt idx="867">
                  <c:v>40122</c:v>
                </c:pt>
                <c:pt idx="868">
                  <c:v>40123</c:v>
                </c:pt>
                <c:pt idx="869">
                  <c:v>40126</c:v>
                </c:pt>
                <c:pt idx="870">
                  <c:v>40127</c:v>
                </c:pt>
                <c:pt idx="871">
                  <c:v>40128</c:v>
                </c:pt>
                <c:pt idx="872">
                  <c:v>40129</c:v>
                </c:pt>
                <c:pt idx="873">
                  <c:v>40130</c:v>
                </c:pt>
                <c:pt idx="874">
                  <c:v>40133</c:v>
                </c:pt>
                <c:pt idx="875">
                  <c:v>40134</c:v>
                </c:pt>
                <c:pt idx="876">
                  <c:v>40135</c:v>
                </c:pt>
                <c:pt idx="877">
                  <c:v>40136</c:v>
                </c:pt>
                <c:pt idx="878">
                  <c:v>40137</c:v>
                </c:pt>
                <c:pt idx="879">
                  <c:v>40140</c:v>
                </c:pt>
                <c:pt idx="880">
                  <c:v>40141</c:v>
                </c:pt>
                <c:pt idx="881">
                  <c:v>40142</c:v>
                </c:pt>
                <c:pt idx="882">
                  <c:v>40144</c:v>
                </c:pt>
                <c:pt idx="883">
                  <c:v>40147</c:v>
                </c:pt>
                <c:pt idx="884">
                  <c:v>40148</c:v>
                </c:pt>
                <c:pt idx="885">
                  <c:v>40149</c:v>
                </c:pt>
                <c:pt idx="886">
                  <c:v>40150</c:v>
                </c:pt>
                <c:pt idx="887">
                  <c:v>40151</c:v>
                </c:pt>
                <c:pt idx="888">
                  <c:v>40154</c:v>
                </c:pt>
                <c:pt idx="889">
                  <c:v>40155</c:v>
                </c:pt>
                <c:pt idx="890">
                  <c:v>40156</c:v>
                </c:pt>
                <c:pt idx="891">
                  <c:v>40157</c:v>
                </c:pt>
                <c:pt idx="892">
                  <c:v>40158</c:v>
                </c:pt>
                <c:pt idx="893">
                  <c:v>40161</c:v>
                </c:pt>
                <c:pt idx="894">
                  <c:v>40162</c:v>
                </c:pt>
                <c:pt idx="895">
                  <c:v>40163</c:v>
                </c:pt>
                <c:pt idx="896">
                  <c:v>40164</c:v>
                </c:pt>
                <c:pt idx="897">
                  <c:v>40165</c:v>
                </c:pt>
                <c:pt idx="898">
                  <c:v>40168</c:v>
                </c:pt>
                <c:pt idx="899">
                  <c:v>40169</c:v>
                </c:pt>
                <c:pt idx="900">
                  <c:v>40170</c:v>
                </c:pt>
                <c:pt idx="901">
                  <c:v>40171</c:v>
                </c:pt>
                <c:pt idx="902">
                  <c:v>40175</c:v>
                </c:pt>
                <c:pt idx="903">
                  <c:v>40176</c:v>
                </c:pt>
                <c:pt idx="904">
                  <c:v>40177</c:v>
                </c:pt>
                <c:pt idx="905">
                  <c:v>40178</c:v>
                </c:pt>
                <c:pt idx="906">
                  <c:v>40182</c:v>
                </c:pt>
                <c:pt idx="907">
                  <c:v>40183</c:v>
                </c:pt>
                <c:pt idx="908">
                  <c:v>40184</c:v>
                </c:pt>
                <c:pt idx="909">
                  <c:v>40185</c:v>
                </c:pt>
                <c:pt idx="910">
                  <c:v>40186</c:v>
                </c:pt>
                <c:pt idx="911">
                  <c:v>40189</c:v>
                </c:pt>
                <c:pt idx="912">
                  <c:v>40190</c:v>
                </c:pt>
                <c:pt idx="913">
                  <c:v>40191</c:v>
                </c:pt>
                <c:pt idx="914">
                  <c:v>40192</c:v>
                </c:pt>
                <c:pt idx="915">
                  <c:v>40193</c:v>
                </c:pt>
                <c:pt idx="916">
                  <c:v>40197</c:v>
                </c:pt>
                <c:pt idx="917">
                  <c:v>40198</c:v>
                </c:pt>
                <c:pt idx="918">
                  <c:v>40199</c:v>
                </c:pt>
                <c:pt idx="919">
                  <c:v>40200</c:v>
                </c:pt>
                <c:pt idx="920">
                  <c:v>40203</c:v>
                </c:pt>
                <c:pt idx="921">
                  <c:v>40204</c:v>
                </c:pt>
                <c:pt idx="922">
                  <c:v>40205</c:v>
                </c:pt>
                <c:pt idx="923">
                  <c:v>40206</c:v>
                </c:pt>
                <c:pt idx="924">
                  <c:v>40207</c:v>
                </c:pt>
                <c:pt idx="925">
                  <c:v>40210</c:v>
                </c:pt>
                <c:pt idx="926">
                  <c:v>40211</c:v>
                </c:pt>
                <c:pt idx="927">
                  <c:v>40212</c:v>
                </c:pt>
                <c:pt idx="928">
                  <c:v>40213</c:v>
                </c:pt>
                <c:pt idx="929">
                  <c:v>40214</c:v>
                </c:pt>
                <c:pt idx="930">
                  <c:v>40217</c:v>
                </c:pt>
                <c:pt idx="931">
                  <c:v>40218</c:v>
                </c:pt>
                <c:pt idx="932">
                  <c:v>40219</c:v>
                </c:pt>
                <c:pt idx="933">
                  <c:v>40220</c:v>
                </c:pt>
                <c:pt idx="934">
                  <c:v>40221</c:v>
                </c:pt>
                <c:pt idx="935">
                  <c:v>40225</c:v>
                </c:pt>
                <c:pt idx="936">
                  <c:v>40226</c:v>
                </c:pt>
                <c:pt idx="937">
                  <c:v>40227</c:v>
                </c:pt>
                <c:pt idx="938">
                  <c:v>40228</c:v>
                </c:pt>
                <c:pt idx="939">
                  <c:v>40231</c:v>
                </c:pt>
                <c:pt idx="940">
                  <c:v>40232</c:v>
                </c:pt>
                <c:pt idx="941">
                  <c:v>40233</c:v>
                </c:pt>
                <c:pt idx="942">
                  <c:v>40234</c:v>
                </c:pt>
                <c:pt idx="943">
                  <c:v>40235</c:v>
                </c:pt>
                <c:pt idx="944">
                  <c:v>40238</c:v>
                </c:pt>
                <c:pt idx="945">
                  <c:v>40239</c:v>
                </c:pt>
                <c:pt idx="946">
                  <c:v>40240</c:v>
                </c:pt>
                <c:pt idx="947">
                  <c:v>40241</c:v>
                </c:pt>
                <c:pt idx="948">
                  <c:v>40242</c:v>
                </c:pt>
                <c:pt idx="949">
                  <c:v>40245</c:v>
                </c:pt>
                <c:pt idx="950">
                  <c:v>40246</c:v>
                </c:pt>
                <c:pt idx="951">
                  <c:v>40247</c:v>
                </c:pt>
                <c:pt idx="952">
                  <c:v>40248</c:v>
                </c:pt>
                <c:pt idx="953">
                  <c:v>40249</c:v>
                </c:pt>
                <c:pt idx="954">
                  <c:v>40252</c:v>
                </c:pt>
                <c:pt idx="955">
                  <c:v>40253</c:v>
                </c:pt>
                <c:pt idx="956">
                  <c:v>40254</c:v>
                </c:pt>
                <c:pt idx="957">
                  <c:v>40255</c:v>
                </c:pt>
                <c:pt idx="958">
                  <c:v>40256</c:v>
                </c:pt>
                <c:pt idx="959">
                  <c:v>40259</c:v>
                </c:pt>
                <c:pt idx="960">
                  <c:v>40260</c:v>
                </c:pt>
                <c:pt idx="961">
                  <c:v>40261</c:v>
                </c:pt>
                <c:pt idx="962">
                  <c:v>40262</c:v>
                </c:pt>
                <c:pt idx="963">
                  <c:v>40263</c:v>
                </c:pt>
                <c:pt idx="964">
                  <c:v>40266</c:v>
                </c:pt>
                <c:pt idx="965">
                  <c:v>40267</c:v>
                </c:pt>
                <c:pt idx="966">
                  <c:v>40268</c:v>
                </c:pt>
                <c:pt idx="967">
                  <c:v>40269</c:v>
                </c:pt>
                <c:pt idx="968">
                  <c:v>40273</c:v>
                </c:pt>
                <c:pt idx="969">
                  <c:v>40274</c:v>
                </c:pt>
                <c:pt idx="970">
                  <c:v>40275</c:v>
                </c:pt>
                <c:pt idx="971">
                  <c:v>40276</c:v>
                </c:pt>
                <c:pt idx="972">
                  <c:v>40277</c:v>
                </c:pt>
                <c:pt idx="973">
                  <c:v>40280</c:v>
                </c:pt>
                <c:pt idx="974">
                  <c:v>40281</c:v>
                </c:pt>
                <c:pt idx="975">
                  <c:v>40282</c:v>
                </c:pt>
                <c:pt idx="976">
                  <c:v>40283</c:v>
                </c:pt>
                <c:pt idx="977">
                  <c:v>40284</c:v>
                </c:pt>
                <c:pt idx="978">
                  <c:v>40287</c:v>
                </c:pt>
                <c:pt idx="979">
                  <c:v>40288</c:v>
                </c:pt>
                <c:pt idx="980">
                  <c:v>40289</c:v>
                </c:pt>
                <c:pt idx="981">
                  <c:v>40290</c:v>
                </c:pt>
                <c:pt idx="982">
                  <c:v>40291</c:v>
                </c:pt>
                <c:pt idx="983">
                  <c:v>40294</c:v>
                </c:pt>
                <c:pt idx="984">
                  <c:v>40295</c:v>
                </c:pt>
                <c:pt idx="985">
                  <c:v>40296</c:v>
                </c:pt>
                <c:pt idx="986">
                  <c:v>40297</c:v>
                </c:pt>
                <c:pt idx="987">
                  <c:v>40298</c:v>
                </c:pt>
                <c:pt idx="988">
                  <c:v>40301</c:v>
                </c:pt>
                <c:pt idx="989">
                  <c:v>40302</c:v>
                </c:pt>
                <c:pt idx="990">
                  <c:v>40303</c:v>
                </c:pt>
                <c:pt idx="991">
                  <c:v>40304</c:v>
                </c:pt>
                <c:pt idx="992">
                  <c:v>40305</c:v>
                </c:pt>
                <c:pt idx="993">
                  <c:v>40308</c:v>
                </c:pt>
                <c:pt idx="994">
                  <c:v>40309</c:v>
                </c:pt>
                <c:pt idx="995">
                  <c:v>40310</c:v>
                </c:pt>
                <c:pt idx="996">
                  <c:v>40311</c:v>
                </c:pt>
                <c:pt idx="997">
                  <c:v>40312</c:v>
                </c:pt>
                <c:pt idx="998">
                  <c:v>40315</c:v>
                </c:pt>
                <c:pt idx="999">
                  <c:v>40316</c:v>
                </c:pt>
                <c:pt idx="1000">
                  <c:v>40317</c:v>
                </c:pt>
                <c:pt idx="1001">
                  <c:v>40318</c:v>
                </c:pt>
                <c:pt idx="1002">
                  <c:v>40319</c:v>
                </c:pt>
                <c:pt idx="1003">
                  <c:v>40322</c:v>
                </c:pt>
                <c:pt idx="1004">
                  <c:v>40323</c:v>
                </c:pt>
                <c:pt idx="1005">
                  <c:v>40324</c:v>
                </c:pt>
                <c:pt idx="1006">
                  <c:v>40325</c:v>
                </c:pt>
                <c:pt idx="1007">
                  <c:v>40326</c:v>
                </c:pt>
                <c:pt idx="1008">
                  <c:v>40330</c:v>
                </c:pt>
                <c:pt idx="1009">
                  <c:v>40331</c:v>
                </c:pt>
                <c:pt idx="1010">
                  <c:v>40332</c:v>
                </c:pt>
                <c:pt idx="1011">
                  <c:v>40333</c:v>
                </c:pt>
                <c:pt idx="1012">
                  <c:v>40336</c:v>
                </c:pt>
                <c:pt idx="1013">
                  <c:v>40337</c:v>
                </c:pt>
                <c:pt idx="1014">
                  <c:v>40338</c:v>
                </c:pt>
                <c:pt idx="1015">
                  <c:v>40339</c:v>
                </c:pt>
                <c:pt idx="1016">
                  <c:v>40340</c:v>
                </c:pt>
                <c:pt idx="1017">
                  <c:v>40343</c:v>
                </c:pt>
                <c:pt idx="1018">
                  <c:v>40344</c:v>
                </c:pt>
                <c:pt idx="1019">
                  <c:v>40345</c:v>
                </c:pt>
                <c:pt idx="1020">
                  <c:v>40346</c:v>
                </c:pt>
                <c:pt idx="1021">
                  <c:v>40347</c:v>
                </c:pt>
                <c:pt idx="1022">
                  <c:v>40350</c:v>
                </c:pt>
                <c:pt idx="1023">
                  <c:v>40351</c:v>
                </c:pt>
                <c:pt idx="1024">
                  <c:v>40352</c:v>
                </c:pt>
                <c:pt idx="1025">
                  <c:v>40353</c:v>
                </c:pt>
                <c:pt idx="1026">
                  <c:v>40354</c:v>
                </c:pt>
                <c:pt idx="1027">
                  <c:v>40357</c:v>
                </c:pt>
                <c:pt idx="1028">
                  <c:v>40358</c:v>
                </c:pt>
                <c:pt idx="1029">
                  <c:v>40359</c:v>
                </c:pt>
                <c:pt idx="1030">
                  <c:v>40360</c:v>
                </c:pt>
                <c:pt idx="1031">
                  <c:v>40361</c:v>
                </c:pt>
                <c:pt idx="1032">
                  <c:v>40365</c:v>
                </c:pt>
                <c:pt idx="1033">
                  <c:v>40366</c:v>
                </c:pt>
                <c:pt idx="1034">
                  <c:v>40367</c:v>
                </c:pt>
                <c:pt idx="1035">
                  <c:v>40368</c:v>
                </c:pt>
                <c:pt idx="1036">
                  <c:v>40371</c:v>
                </c:pt>
                <c:pt idx="1037">
                  <c:v>40372</c:v>
                </c:pt>
                <c:pt idx="1038">
                  <c:v>40373</c:v>
                </c:pt>
                <c:pt idx="1039">
                  <c:v>40374</c:v>
                </c:pt>
                <c:pt idx="1040">
                  <c:v>40375</c:v>
                </c:pt>
                <c:pt idx="1041">
                  <c:v>40378</c:v>
                </c:pt>
                <c:pt idx="1042">
                  <c:v>40379</c:v>
                </c:pt>
                <c:pt idx="1043">
                  <c:v>40380</c:v>
                </c:pt>
                <c:pt idx="1044">
                  <c:v>40381</c:v>
                </c:pt>
                <c:pt idx="1045">
                  <c:v>40382</c:v>
                </c:pt>
                <c:pt idx="1046">
                  <c:v>40385</c:v>
                </c:pt>
                <c:pt idx="1047">
                  <c:v>40386</c:v>
                </c:pt>
                <c:pt idx="1048">
                  <c:v>40387</c:v>
                </c:pt>
                <c:pt idx="1049">
                  <c:v>40388</c:v>
                </c:pt>
                <c:pt idx="1050">
                  <c:v>40389</c:v>
                </c:pt>
                <c:pt idx="1051">
                  <c:v>40392</c:v>
                </c:pt>
                <c:pt idx="1052">
                  <c:v>40393</c:v>
                </c:pt>
                <c:pt idx="1053">
                  <c:v>40394</c:v>
                </c:pt>
                <c:pt idx="1054">
                  <c:v>40395</c:v>
                </c:pt>
                <c:pt idx="1055">
                  <c:v>40396</c:v>
                </c:pt>
                <c:pt idx="1056">
                  <c:v>40399</c:v>
                </c:pt>
                <c:pt idx="1057">
                  <c:v>40400</c:v>
                </c:pt>
                <c:pt idx="1058">
                  <c:v>40401</c:v>
                </c:pt>
                <c:pt idx="1059">
                  <c:v>40402</c:v>
                </c:pt>
                <c:pt idx="1060">
                  <c:v>40403</c:v>
                </c:pt>
                <c:pt idx="1061">
                  <c:v>40406</c:v>
                </c:pt>
                <c:pt idx="1062">
                  <c:v>40407</c:v>
                </c:pt>
                <c:pt idx="1063">
                  <c:v>40408</c:v>
                </c:pt>
                <c:pt idx="1064">
                  <c:v>40409</c:v>
                </c:pt>
                <c:pt idx="1065">
                  <c:v>40410</c:v>
                </c:pt>
                <c:pt idx="1066">
                  <c:v>40413</c:v>
                </c:pt>
                <c:pt idx="1067">
                  <c:v>40414</c:v>
                </c:pt>
                <c:pt idx="1068">
                  <c:v>40415</c:v>
                </c:pt>
                <c:pt idx="1069">
                  <c:v>40416</c:v>
                </c:pt>
                <c:pt idx="1070">
                  <c:v>40417</c:v>
                </c:pt>
                <c:pt idx="1071">
                  <c:v>40420</c:v>
                </c:pt>
                <c:pt idx="1072">
                  <c:v>40421</c:v>
                </c:pt>
                <c:pt idx="1073">
                  <c:v>40422</c:v>
                </c:pt>
                <c:pt idx="1074">
                  <c:v>40423</c:v>
                </c:pt>
                <c:pt idx="1075">
                  <c:v>40424</c:v>
                </c:pt>
                <c:pt idx="1076">
                  <c:v>40428</c:v>
                </c:pt>
                <c:pt idx="1077">
                  <c:v>40429</c:v>
                </c:pt>
                <c:pt idx="1078">
                  <c:v>40430</c:v>
                </c:pt>
                <c:pt idx="1079">
                  <c:v>40431</c:v>
                </c:pt>
                <c:pt idx="1080">
                  <c:v>40434</c:v>
                </c:pt>
                <c:pt idx="1081">
                  <c:v>40435</c:v>
                </c:pt>
                <c:pt idx="1082">
                  <c:v>40436</c:v>
                </c:pt>
                <c:pt idx="1083">
                  <c:v>40437</c:v>
                </c:pt>
                <c:pt idx="1084">
                  <c:v>40438</c:v>
                </c:pt>
                <c:pt idx="1085">
                  <c:v>40441</c:v>
                </c:pt>
                <c:pt idx="1086">
                  <c:v>40442</c:v>
                </c:pt>
                <c:pt idx="1087">
                  <c:v>40443</c:v>
                </c:pt>
                <c:pt idx="1088">
                  <c:v>40444</c:v>
                </c:pt>
                <c:pt idx="1089">
                  <c:v>40445</c:v>
                </c:pt>
                <c:pt idx="1090">
                  <c:v>40448</c:v>
                </c:pt>
                <c:pt idx="1091">
                  <c:v>40449</c:v>
                </c:pt>
                <c:pt idx="1092">
                  <c:v>40450</c:v>
                </c:pt>
                <c:pt idx="1093">
                  <c:v>40451</c:v>
                </c:pt>
                <c:pt idx="1094">
                  <c:v>40452</c:v>
                </c:pt>
                <c:pt idx="1095">
                  <c:v>40455</c:v>
                </c:pt>
                <c:pt idx="1096">
                  <c:v>40456</c:v>
                </c:pt>
                <c:pt idx="1097">
                  <c:v>40457</c:v>
                </c:pt>
                <c:pt idx="1098">
                  <c:v>40458</c:v>
                </c:pt>
                <c:pt idx="1099">
                  <c:v>40459</c:v>
                </c:pt>
                <c:pt idx="1100">
                  <c:v>40462</c:v>
                </c:pt>
                <c:pt idx="1101">
                  <c:v>40463</c:v>
                </c:pt>
                <c:pt idx="1102">
                  <c:v>40464</c:v>
                </c:pt>
                <c:pt idx="1103">
                  <c:v>40465</c:v>
                </c:pt>
                <c:pt idx="1104">
                  <c:v>40466</c:v>
                </c:pt>
                <c:pt idx="1105">
                  <c:v>40469</c:v>
                </c:pt>
                <c:pt idx="1106">
                  <c:v>40470</c:v>
                </c:pt>
                <c:pt idx="1107">
                  <c:v>40471</c:v>
                </c:pt>
                <c:pt idx="1108">
                  <c:v>40472</c:v>
                </c:pt>
                <c:pt idx="1109">
                  <c:v>40473</c:v>
                </c:pt>
                <c:pt idx="1110">
                  <c:v>40476</c:v>
                </c:pt>
                <c:pt idx="1111">
                  <c:v>40477</c:v>
                </c:pt>
                <c:pt idx="1112">
                  <c:v>40478</c:v>
                </c:pt>
                <c:pt idx="1113">
                  <c:v>40479</c:v>
                </c:pt>
                <c:pt idx="1114">
                  <c:v>40480</c:v>
                </c:pt>
                <c:pt idx="1115">
                  <c:v>40483</c:v>
                </c:pt>
                <c:pt idx="1116">
                  <c:v>40484</c:v>
                </c:pt>
                <c:pt idx="1117">
                  <c:v>40485</c:v>
                </c:pt>
                <c:pt idx="1118">
                  <c:v>40486</c:v>
                </c:pt>
                <c:pt idx="1119">
                  <c:v>40487</c:v>
                </c:pt>
                <c:pt idx="1120">
                  <c:v>40490</c:v>
                </c:pt>
                <c:pt idx="1121">
                  <c:v>40491</c:v>
                </c:pt>
                <c:pt idx="1122">
                  <c:v>40492</c:v>
                </c:pt>
                <c:pt idx="1123">
                  <c:v>40493</c:v>
                </c:pt>
                <c:pt idx="1124">
                  <c:v>40494</c:v>
                </c:pt>
                <c:pt idx="1125">
                  <c:v>40497</c:v>
                </c:pt>
                <c:pt idx="1126">
                  <c:v>40498</c:v>
                </c:pt>
                <c:pt idx="1127">
                  <c:v>40499</c:v>
                </c:pt>
                <c:pt idx="1128">
                  <c:v>40500</c:v>
                </c:pt>
                <c:pt idx="1129">
                  <c:v>40501</c:v>
                </c:pt>
                <c:pt idx="1130">
                  <c:v>40504</c:v>
                </c:pt>
                <c:pt idx="1131">
                  <c:v>40505</c:v>
                </c:pt>
                <c:pt idx="1132">
                  <c:v>40506</c:v>
                </c:pt>
                <c:pt idx="1133">
                  <c:v>40508</c:v>
                </c:pt>
                <c:pt idx="1134">
                  <c:v>40511</c:v>
                </c:pt>
                <c:pt idx="1135">
                  <c:v>40512</c:v>
                </c:pt>
                <c:pt idx="1136">
                  <c:v>40513</c:v>
                </c:pt>
                <c:pt idx="1137">
                  <c:v>40514</c:v>
                </c:pt>
                <c:pt idx="1138">
                  <c:v>40515</c:v>
                </c:pt>
                <c:pt idx="1139">
                  <c:v>40518</c:v>
                </c:pt>
                <c:pt idx="1140">
                  <c:v>40519</c:v>
                </c:pt>
                <c:pt idx="1141">
                  <c:v>40520</c:v>
                </c:pt>
                <c:pt idx="1142">
                  <c:v>40521</c:v>
                </c:pt>
                <c:pt idx="1143">
                  <c:v>40522</c:v>
                </c:pt>
                <c:pt idx="1144">
                  <c:v>40525</c:v>
                </c:pt>
                <c:pt idx="1145">
                  <c:v>40526</c:v>
                </c:pt>
                <c:pt idx="1146">
                  <c:v>40527</c:v>
                </c:pt>
                <c:pt idx="1147">
                  <c:v>40528</c:v>
                </c:pt>
                <c:pt idx="1148">
                  <c:v>40529</c:v>
                </c:pt>
                <c:pt idx="1149">
                  <c:v>40532</c:v>
                </c:pt>
                <c:pt idx="1150">
                  <c:v>40533</c:v>
                </c:pt>
                <c:pt idx="1151">
                  <c:v>40534</c:v>
                </c:pt>
                <c:pt idx="1152">
                  <c:v>40535</c:v>
                </c:pt>
                <c:pt idx="1153">
                  <c:v>40539</c:v>
                </c:pt>
                <c:pt idx="1154">
                  <c:v>40540</c:v>
                </c:pt>
                <c:pt idx="1155">
                  <c:v>40541</c:v>
                </c:pt>
                <c:pt idx="1156">
                  <c:v>40542</c:v>
                </c:pt>
                <c:pt idx="1157">
                  <c:v>40543</c:v>
                </c:pt>
                <c:pt idx="1158">
                  <c:v>40546</c:v>
                </c:pt>
                <c:pt idx="1159">
                  <c:v>40547</c:v>
                </c:pt>
                <c:pt idx="1160">
                  <c:v>40548</c:v>
                </c:pt>
                <c:pt idx="1161">
                  <c:v>40549</c:v>
                </c:pt>
                <c:pt idx="1162">
                  <c:v>40550</c:v>
                </c:pt>
                <c:pt idx="1163">
                  <c:v>40553</c:v>
                </c:pt>
                <c:pt idx="1164">
                  <c:v>40554</c:v>
                </c:pt>
                <c:pt idx="1165">
                  <c:v>40555</c:v>
                </c:pt>
                <c:pt idx="1166">
                  <c:v>40556</c:v>
                </c:pt>
                <c:pt idx="1167">
                  <c:v>40557</c:v>
                </c:pt>
                <c:pt idx="1168">
                  <c:v>40561</c:v>
                </c:pt>
                <c:pt idx="1169">
                  <c:v>40562</c:v>
                </c:pt>
                <c:pt idx="1170">
                  <c:v>40563</c:v>
                </c:pt>
                <c:pt idx="1171">
                  <c:v>40564</c:v>
                </c:pt>
                <c:pt idx="1172">
                  <c:v>40567</c:v>
                </c:pt>
                <c:pt idx="1173">
                  <c:v>40568</c:v>
                </c:pt>
                <c:pt idx="1174">
                  <c:v>40569</c:v>
                </c:pt>
                <c:pt idx="1175">
                  <c:v>40570</c:v>
                </c:pt>
                <c:pt idx="1176">
                  <c:v>40571</c:v>
                </c:pt>
                <c:pt idx="1177">
                  <c:v>40574</c:v>
                </c:pt>
                <c:pt idx="1178">
                  <c:v>40575</c:v>
                </c:pt>
                <c:pt idx="1179">
                  <c:v>40576</c:v>
                </c:pt>
                <c:pt idx="1180">
                  <c:v>40577</c:v>
                </c:pt>
                <c:pt idx="1181">
                  <c:v>40578</c:v>
                </c:pt>
                <c:pt idx="1182">
                  <c:v>40581</c:v>
                </c:pt>
                <c:pt idx="1183">
                  <c:v>40582</c:v>
                </c:pt>
                <c:pt idx="1184">
                  <c:v>40583</c:v>
                </c:pt>
                <c:pt idx="1185">
                  <c:v>40584</c:v>
                </c:pt>
                <c:pt idx="1186">
                  <c:v>40585</c:v>
                </c:pt>
                <c:pt idx="1187">
                  <c:v>40588</c:v>
                </c:pt>
                <c:pt idx="1188">
                  <c:v>40589</c:v>
                </c:pt>
                <c:pt idx="1189">
                  <c:v>40590</c:v>
                </c:pt>
                <c:pt idx="1190">
                  <c:v>40591</c:v>
                </c:pt>
                <c:pt idx="1191">
                  <c:v>40592</c:v>
                </c:pt>
                <c:pt idx="1192">
                  <c:v>40596</c:v>
                </c:pt>
                <c:pt idx="1193">
                  <c:v>40597</c:v>
                </c:pt>
                <c:pt idx="1194">
                  <c:v>40598</c:v>
                </c:pt>
                <c:pt idx="1195">
                  <c:v>40599</c:v>
                </c:pt>
                <c:pt idx="1196">
                  <c:v>40602</c:v>
                </c:pt>
                <c:pt idx="1197">
                  <c:v>40603</c:v>
                </c:pt>
                <c:pt idx="1198">
                  <c:v>40604</c:v>
                </c:pt>
                <c:pt idx="1199">
                  <c:v>40605</c:v>
                </c:pt>
                <c:pt idx="1200">
                  <c:v>40606</c:v>
                </c:pt>
                <c:pt idx="1201">
                  <c:v>40609</c:v>
                </c:pt>
                <c:pt idx="1202">
                  <c:v>40610</c:v>
                </c:pt>
                <c:pt idx="1203">
                  <c:v>40611</c:v>
                </c:pt>
                <c:pt idx="1204">
                  <c:v>40612</c:v>
                </c:pt>
                <c:pt idx="1205">
                  <c:v>40613</c:v>
                </c:pt>
                <c:pt idx="1206">
                  <c:v>40616</c:v>
                </c:pt>
                <c:pt idx="1207">
                  <c:v>40617</c:v>
                </c:pt>
                <c:pt idx="1208">
                  <c:v>40618</c:v>
                </c:pt>
                <c:pt idx="1209">
                  <c:v>40619</c:v>
                </c:pt>
                <c:pt idx="1210">
                  <c:v>40620</c:v>
                </c:pt>
                <c:pt idx="1211">
                  <c:v>40623</c:v>
                </c:pt>
                <c:pt idx="1212">
                  <c:v>40624</c:v>
                </c:pt>
                <c:pt idx="1213">
                  <c:v>40625</c:v>
                </c:pt>
                <c:pt idx="1214">
                  <c:v>40626</c:v>
                </c:pt>
                <c:pt idx="1215">
                  <c:v>40627</c:v>
                </c:pt>
                <c:pt idx="1216">
                  <c:v>40630</c:v>
                </c:pt>
                <c:pt idx="1217">
                  <c:v>40631</c:v>
                </c:pt>
                <c:pt idx="1218">
                  <c:v>40632</c:v>
                </c:pt>
                <c:pt idx="1219">
                  <c:v>40633</c:v>
                </c:pt>
                <c:pt idx="1220">
                  <c:v>40634</c:v>
                </c:pt>
                <c:pt idx="1221">
                  <c:v>40637</c:v>
                </c:pt>
                <c:pt idx="1222">
                  <c:v>40638</c:v>
                </c:pt>
                <c:pt idx="1223">
                  <c:v>40639</c:v>
                </c:pt>
                <c:pt idx="1224">
                  <c:v>40640</c:v>
                </c:pt>
                <c:pt idx="1225">
                  <c:v>40641</c:v>
                </c:pt>
                <c:pt idx="1226">
                  <c:v>40644</c:v>
                </c:pt>
                <c:pt idx="1227">
                  <c:v>40645</c:v>
                </c:pt>
                <c:pt idx="1228">
                  <c:v>40646</c:v>
                </c:pt>
                <c:pt idx="1229">
                  <c:v>40647</c:v>
                </c:pt>
                <c:pt idx="1230">
                  <c:v>40648</c:v>
                </c:pt>
                <c:pt idx="1231">
                  <c:v>40651</c:v>
                </c:pt>
                <c:pt idx="1232">
                  <c:v>40652</c:v>
                </c:pt>
                <c:pt idx="1233">
                  <c:v>40653</c:v>
                </c:pt>
                <c:pt idx="1234">
                  <c:v>40654</c:v>
                </c:pt>
                <c:pt idx="1235">
                  <c:v>40658</c:v>
                </c:pt>
                <c:pt idx="1236">
                  <c:v>40659</c:v>
                </c:pt>
                <c:pt idx="1237">
                  <c:v>40660</c:v>
                </c:pt>
                <c:pt idx="1238">
                  <c:v>40661</c:v>
                </c:pt>
                <c:pt idx="1239">
                  <c:v>40662</c:v>
                </c:pt>
                <c:pt idx="1240">
                  <c:v>40665</c:v>
                </c:pt>
                <c:pt idx="1241">
                  <c:v>40666</c:v>
                </c:pt>
                <c:pt idx="1242">
                  <c:v>40667</c:v>
                </c:pt>
                <c:pt idx="1243">
                  <c:v>40668</c:v>
                </c:pt>
                <c:pt idx="1244">
                  <c:v>40669</c:v>
                </c:pt>
                <c:pt idx="1245">
                  <c:v>40672</c:v>
                </c:pt>
                <c:pt idx="1246">
                  <c:v>40673</c:v>
                </c:pt>
                <c:pt idx="1247">
                  <c:v>40674</c:v>
                </c:pt>
                <c:pt idx="1248">
                  <c:v>40675</c:v>
                </c:pt>
                <c:pt idx="1249">
                  <c:v>40676</c:v>
                </c:pt>
                <c:pt idx="1250">
                  <c:v>40679</c:v>
                </c:pt>
                <c:pt idx="1251">
                  <c:v>40680</c:v>
                </c:pt>
                <c:pt idx="1252">
                  <c:v>40681</c:v>
                </c:pt>
                <c:pt idx="1253">
                  <c:v>40682</c:v>
                </c:pt>
                <c:pt idx="1254">
                  <c:v>40683</c:v>
                </c:pt>
                <c:pt idx="1255">
                  <c:v>40686</c:v>
                </c:pt>
                <c:pt idx="1256">
                  <c:v>40687</c:v>
                </c:pt>
                <c:pt idx="1257">
                  <c:v>40688</c:v>
                </c:pt>
                <c:pt idx="1258">
                  <c:v>40689</c:v>
                </c:pt>
                <c:pt idx="1259">
                  <c:v>40690</c:v>
                </c:pt>
                <c:pt idx="1260">
                  <c:v>40694</c:v>
                </c:pt>
                <c:pt idx="1261">
                  <c:v>40695</c:v>
                </c:pt>
                <c:pt idx="1262">
                  <c:v>40696</c:v>
                </c:pt>
                <c:pt idx="1263">
                  <c:v>40697</c:v>
                </c:pt>
                <c:pt idx="1264">
                  <c:v>40700</c:v>
                </c:pt>
                <c:pt idx="1265">
                  <c:v>40701</c:v>
                </c:pt>
                <c:pt idx="1266">
                  <c:v>40702</c:v>
                </c:pt>
                <c:pt idx="1267">
                  <c:v>40703</c:v>
                </c:pt>
                <c:pt idx="1268">
                  <c:v>40704</c:v>
                </c:pt>
                <c:pt idx="1269">
                  <c:v>40707</c:v>
                </c:pt>
                <c:pt idx="1270">
                  <c:v>40708</c:v>
                </c:pt>
                <c:pt idx="1271">
                  <c:v>40709</c:v>
                </c:pt>
                <c:pt idx="1272">
                  <c:v>40710</c:v>
                </c:pt>
                <c:pt idx="1273">
                  <c:v>40711</c:v>
                </c:pt>
                <c:pt idx="1274">
                  <c:v>40714</c:v>
                </c:pt>
                <c:pt idx="1275">
                  <c:v>40715</c:v>
                </c:pt>
                <c:pt idx="1276">
                  <c:v>40716</c:v>
                </c:pt>
                <c:pt idx="1277">
                  <c:v>40717</c:v>
                </c:pt>
                <c:pt idx="1278">
                  <c:v>40718</c:v>
                </c:pt>
                <c:pt idx="1279">
                  <c:v>40721</c:v>
                </c:pt>
                <c:pt idx="1280">
                  <c:v>40722</c:v>
                </c:pt>
                <c:pt idx="1281">
                  <c:v>40723</c:v>
                </c:pt>
                <c:pt idx="1282">
                  <c:v>40724</c:v>
                </c:pt>
                <c:pt idx="1283">
                  <c:v>40725</c:v>
                </c:pt>
                <c:pt idx="1284">
                  <c:v>40729</c:v>
                </c:pt>
                <c:pt idx="1285">
                  <c:v>40730</c:v>
                </c:pt>
                <c:pt idx="1286">
                  <c:v>40731</c:v>
                </c:pt>
                <c:pt idx="1287">
                  <c:v>40732</c:v>
                </c:pt>
                <c:pt idx="1288">
                  <c:v>40735</c:v>
                </c:pt>
                <c:pt idx="1289">
                  <c:v>40736</c:v>
                </c:pt>
                <c:pt idx="1290">
                  <c:v>40737</c:v>
                </c:pt>
                <c:pt idx="1291">
                  <c:v>40738</c:v>
                </c:pt>
                <c:pt idx="1292">
                  <c:v>40739</c:v>
                </c:pt>
                <c:pt idx="1293">
                  <c:v>40742</c:v>
                </c:pt>
                <c:pt idx="1294">
                  <c:v>40743</c:v>
                </c:pt>
                <c:pt idx="1295">
                  <c:v>40744</c:v>
                </c:pt>
                <c:pt idx="1296">
                  <c:v>40745</c:v>
                </c:pt>
                <c:pt idx="1297">
                  <c:v>40746</c:v>
                </c:pt>
                <c:pt idx="1298">
                  <c:v>40749</c:v>
                </c:pt>
                <c:pt idx="1299">
                  <c:v>40750</c:v>
                </c:pt>
                <c:pt idx="1300">
                  <c:v>40751</c:v>
                </c:pt>
                <c:pt idx="1301">
                  <c:v>40752</c:v>
                </c:pt>
                <c:pt idx="1302">
                  <c:v>40753</c:v>
                </c:pt>
                <c:pt idx="1303">
                  <c:v>40756</c:v>
                </c:pt>
                <c:pt idx="1304">
                  <c:v>40757</c:v>
                </c:pt>
                <c:pt idx="1305">
                  <c:v>40758</c:v>
                </c:pt>
                <c:pt idx="1306">
                  <c:v>40759</c:v>
                </c:pt>
                <c:pt idx="1307">
                  <c:v>40760</c:v>
                </c:pt>
                <c:pt idx="1308">
                  <c:v>40763</c:v>
                </c:pt>
                <c:pt idx="1309">
                  <c:v>40764</c:v>
                </c:pt>
                <c:pt idx="1310">
                  <c:v>40765</c:v>
                </c:pt>
                <c:pt idx="1311">
                  <c:v>40766</c:v>
                </c:pt>
                <c:pt idx="1312">
                  <c:v>40767</c:v>
                </c:pt>
                <c:pt idx="1313">
                  <c:v>40770</c:v>
                </c:pt>
                <c:pt idx="1314">
                  <c:v>40771</c:v>
                </c:pt>
                <c:pt idx="1315">
                  <c:v>40772</c:v>
                </c:pt>
                <c:pt idx="1316">
                  <c:v>40773</c:v>
                </c:pt>
                <c:pt idx="1317">
                  <c:v>40774</c:v>
                </c:pt>
                <c:pt idx="1318">
                  <c:v>40777</c:v>
                </c:pt>
                <c:pt idx="1319">
                  <c:v>40778</c:v>
                </c:pt>
                <c:pt idx="1320">
                  <c:v>40779</c:v>
                </c:pt>
                <c:pt idx="1321">
                  <c:v>40780</c:v>
                </c:pt>
                <c:pt idx="1322">
                  <c:v>40781</c:v>
                </c:pt>
                <c:pt idx="1323">
                  <c:v>40784</c:v>
                </c:pt>
                <c:pt idx="1324">
                  <c:v>40785</c:v>
                </c:pt>
                <c:pt idx="1325">
                  <c:v>40786</c:v>
                </c:pt>
                <c:pt idx="1326">
                  <c:v>40787</c:v>
                </c:pt>
                <c:pt idx="1327">
                  <c:v>40788</c:v>
                </c:pt>
                <c:pt idx="1328">
                  <c:v>40792</c:v>
                </c:pt>
                <c:pt idx="1329">
                  <c:v>40793</c:v>
                </c:pt>
                <c:pt idx="1330">
                  <c:v>40794</c:v>
                </c:pt>
                <c:pt idx="1331">
                  <c:v>40795</c:v>
                </c:pt>
                <c:pt idx="1332">
                  <c:v>40798</c:v>
                </c:pt>
                <c:pt idx="1333">
                  <c:v>40799</c:v>
                </c:pt>
                <c:pt idx="1334">
                  <c:v>40800</c:v>
                </c:pt>
                <c:pt idx="1335">
                  <c:v>40801</c:v>
                </c:pt>
                <c:pt idx="1336">
                  <c:v>40802</c:v>
                </c:pt>
                <c:pt idx="1337">
                  <c:v>40805</c:v>
                </c:pt>
                <c:pt idx="1338">
                  <c:v>40806</c:v>
                </c:pt>
                <c:pt idx="1339">
                  <c:v>40807</c:v>
                </c:pt>
                <c:pt idx="1340">
                  <c:v>40808</c:v>
                </c:pt>
                <c:pt idx="1341">
                  <c:v>40809</c:v>
                </c:pt>
                <c:pt idx="1342">
                  <c:v>40812</c:v>
                </c:pt>
                <c:pt idx="1343">
                  <c:v>40813</c:v>
                </c:pt>
                <c:pt idx="1344">
                  <c:v>40814</c:v>
                </c:pt>
                <c:pt idx="1345">
                  <c:v>40815</c:v>
                </c:pt>
                <c:pt idx="1346">
                  <c:v>40816</c:v>
                </c:pt>
                <c:pt idx="1347">
                  <c:v>40819</c:v>
                </c:pt>
                <c:pt idx="1348">
                  <c:v>40820</c:v>
                </c:pt>
                <c:pt idx="1349">
                  <c:v>40821</c:v>
                </c:pt>
                <c:pt idx="1350">
                  <c:v>40822</c:v>
                </c:pt>
                <c:pt idx="1351">
                  <c:v>40823</c:v>
                </c:pt>
                <c:pt idx="1352">
                  <c:v>40826</c:v>
                </c:pt>
                <c:pt idx="1353">
                  <c:v>40827</c:v>
                </c:pt>
                <c:pt idx="1354">
                  <c:v>40828</c:v>
                </c:pt>
                <c:pt idx="1355">
                  <c:v>40829</c:v>
                </c:pt>
                <c:pt idx="1356">
                  <c:v>40830</c:v>
                </c:pt>
                <c:pt idx="1357">
                  <c:v>40833</c:v>
                </c:pt>
                <c:pt idx="1358">
                  <c:v>40834</c:v>
                </c:pt>
                <c:pt idx="1359">
                  <c:v>40835</c:v>
                </c:pt>
                <c:pt idx="1360">
                  <c:v>40836</c:v>
                </c:pt>
                <c:pt idx="1361">
                  <c:v>40837</c:v>
                </c:pt>
                <c:pt idx="1362">
                  <c:v>40840</c:v>
                </c:pt>
                <c:pt idx="1363">
                  <c:v>40841</c:v>
                </c:pt>
                <c:pt idx="1364">
                  <c:v>40842</c:v>
                </c:pt>
                <c:pt idx="1365">
                  <c:v>40843</c:v>
                </c:pt>
                <c:pt idx="1366">
                  <c:v>40844</c:v>
                </c:pt>
                <c:pt idx="1367">
                  <c:v>40847</c:v>
                </c:pt>
                <c:pt idx="1368">
                  <c:v>40848</c:v>
                </c:pt>
                <c:pt idx="1369">
                  <c:v>40849</c:v>
                </c:pt>
                <c:pt idx="1370">
                  <c:v>40850</c:v>
                </c:pt>
                <c:pt idx="1371">
                  <c:v>40851</c:v>
                </c:pt>
                <c:pt idx="1372">
                  <c:v>40854</c:v>
                </c:pt>
                <c:pt idx="1373">
                  <c:v>40855</c:v>
                </c:pt>
                <c:pt idx="1374">
                  <c:v>40856</c:v>
                </c:pt>
                <c:pt idx="1375">
                  <c:v>40857</c:v>
                </c:pt>
                <c:pt idx="1376">
                  <c:v>40858</c:v>
                </c:pt>
                <c:pt idx="1377">
                  <c:v>40861</c:v>
                </c:pt>
                <c:pt idx="1378">
                  <c:v>40862</c:v>
                </c:pt>
                <c:pt idx="1379">
                  <c:v>40863</c:v>
                </c:pt>
                <c:pt idx="1380">
                  <c:v>40864</c:v>
                </c:pt>
                <c:pt idx="1381">
                  <c:v>40865</c:v>
                </c:pt>
                <c:pt idx="1382">
                  <c:v>40868</c:v>
                </c:pt>
                <c:pt idx="1383">
                  <c:v>40869</c:v>
                </c:pt>
                <c:pt idx="1384">
                  <c:v>40870</c:v>
                </c:pt>
                <c:pt idx="1385">
                  <c:v>40872</c:v>
                </c:pt>
                <c:pt idx="1386">
                  <c:v>40875</c:v>
                </c:pt>
                <c:pt idx="1387">
                  <c:v>40876</c:v>
                </c:pt>
                <c:pt idx="1388">
                  <c:v>40877</c:v>
                </c:pt>
                <c:pt idx="1389">
                  <c:v>40878</c:v>
                </c:pt>
                <c:pt idx="1390">
                  <c:v>40879</c:v>
                </c:pt>
                <c:pt idx="1391">
                  <c:v>40882</c:v>
                </c:pt>
                <c:pt idx="1392">
                  <c:v>40883</c:v>
                </c:pt>
                <c:pt idx="1393">
                  <c:v>40884</c:v>
                </c:pt>
                <c:pt idx="1394">
                  <c:v>40885</c:v>
                </c:pt>
                <c:pt idx="1395">
                  <c:v>40886</c:v>
                </c:pt>
                <c:pt idx="1396">
                  <c:v>40889</c:v>
                </c:pt>
                <c:pt idx="1397">
                  <c:v>40890</c:v>
                </c:pt>
                <c:pt idx="1398">
                  <c:v>40891</c:v>
                </c:pt>
                <c:pt idx="1399">
                  <c:v>40892</c:v>
                </c:pt>
                <c:pt idx="1400">
                  <c:v>40893</c:v>
                </c:pt>
                <c:pt idx="1401">
                  <c:v>40896</c:v>
                </c:pt>
                <c:pt idx="1402">
                  <c:v>40897</c:v>
                </c:pt>
                <c:pt idx="1403">
                  <c:v>40898</c:v>
                </c:pt>
                <c:pt idx="1404">
                  <c:v>40899</c:v>
                </c:pt>
                <c:pt idx="1405">
                  <c:v>40900</c:v>
                </c:pt>
                <c:pt idx="1406">
                  <c:v>40904</c:v>
                </c:pt>
                <c:pt idx="1407">
                  <c:v>40905</c:v>
                </c:pt>
                <c:pt idx="1408">
                  <c:v>40906</c:v>
                </c:pt>
                <c:pt idx="1409">
                  <c:v>40907</c:v>
                </c:pt>
                <c:pt idx="1410">
                  <c:v>40911</c:v>
                </c:pt>
                <c:pt idx="1411">
                  <c:v>40912</c:v>
                </c:pt>
                <c:pt idx="1412">
                  <c:v>40913</c:v>
                </c:pt>
                <c:pt idx="1413">
                  <c:v>40914</c:v>
                </c:pt>
                <c:pt idx="1414">
                  <c:v>40917</c:v>
                </c:pt>
                <c:pt idx="1415">
                  <c:v>40918</c:v>
                </c:pt>
                <c:pt idx="1416">
                  <c:v>40919</c:v>
                </c:pt>
                <c:pt idx="1417">
                  <c:v>40920</c:v>
                </c:pt>
                <c:pt idx="1418">
                  <c:v>40921</c:v>
                </c:pt>
                <c:pt idx="1419">
                  <c:v>40925</c:v>
                </c:pt>
                <c:pt idx="1420">
                  <c:v>40926</c:v>
                </c:pt>
                <c:pt idx="1421">
                  <c:v>40927</c:v>
                </c:pt>
                <c:pt idx="1422">
                  <c:v>40928</c:v>
                </c:pt>
                <c:pt idx="1423">
                  <c:v>40931</c:v>
                </c:pt>
                <c:pt idx="1424">
                  <c:v>40932</c:v>
                </c:pt>
                <c:pt idx="1425">
                  <c:v>40933</c:v>
                </c:pt>
                <c:pt idx="1426">
                  <c:v>40934</c:v>
                </c:pt>
                <c:pt idx="1427">
                  <c:v>40935</c:v>
                </c:pt>
                <c:pt idx="1428">
                  <c:v>40938</c:v>
                </c:pt>
                <c:pt idx="1429">
                  <c:v>40939</c:v>
                </c:pt>
                <c:pt idx="1430">
                  <c:v>40940</c:v>
                </c:pt>
                <c:pt idx="1431">
                  <c:v>40941</c:v>
                </c:pt>
                <c:pt idx="1432">
                  <c:v>40942</c:v>
                </c:pt>
                <c:pt idx="1433">
                  <c:v>40945</c:v>
                </c:pt>
                <c:pt idx="1434">
                  <c:v>40946</c:v>
                </c:pt>
                <c:pt idx="1435">
                  <c:v>40947</c:v>
                </c:pt>
                <c:pt idx="1436">
                  <c:v>40948</c:v>
                </c:pt>
                <c:pt idx="1437">
                  <c:v>40949</c:v>
                </c:pt>
                <c:pt idx="1438">
                  <c:v>40952</c:v>
                </c:pt>
                <c:pt idx="1439">
                  <c:v>40953</c:v>
                </c:pt>
                <c:pt idx="1440">
                  <c:v>40954</c:v>
                </c:pt>
                <c:pt idx="1441">
                  <c:v>40955</c:v>
                </c:pt>
                <c:pt idx="1442">
                  <c:v>40956</c:v>
                </c:pt>
                <c:pt idx="1443">
                  <c:v>40960</c:v>
                </c:pt>
                <c:pt idx="1444">
                  <c:v>40961</c:v>
                </c:pt>
                <c:pt idx="1445">
                  <c:v>40962</c:v>
                </c:pt>
                <c:pt idx="1446">
                  <c:v>40963</c:v>
                </c:pt>
                <c:pt idx="1447">
                  <c:v>40966</c:v>
                </c:pt>
                <c:pt idx="1448">
                  <c:v>40967</c:v>
                </c:pt>
                <c:pt idx="1449">
                  <c:v>40968</c:v>
                </c:pt>
                <c:pt idx="1450">
                  <c:v>40969</c:v>
                </c:pt>
                <c:pt idx="1451">
                  <c:v>40970</c:v>
                </c:pt>
                <c:pt idx="1452">
                  <c:v>40973</c:v>
                </c:pt>
                <c:pt idx="1453">
                  <c:v>40974</c:v>
                </c:pt>
                <c:pt idx="1454">
                  <c:v>40975</c:v>
                </c:pt>
                <c:pt idx="1455">
                  <c:v>40976</c:v>
                </c:pt>
                <c:pt idx="1456">
                  <c:v>40977</c:v>
                </c:pt>
                <c:pt idx="1457">
                  <c:v>40980</c:v>
                </c:pt>
                <c:pt idx="1458">
                  <c:v>40981</c:v>
                </c:pt>
                <c:pt idx="1459">
                  <c:v>40982</c:v>
                </c:pt>
                <c:pt idx="1460">
                  <c:v>40983</c:v>
                </c:pt>
                <c:pt idx="1461">
                  <c:v>40984</c:v>
                </c:pt>
                <c:pt idx="1462">
                  <c:v>40987</c:v>
                </c:pt>
                <c:pt idx="1463">
                  <c:v>40988</c:v>
                </c:pt>
                <c:pt idx="1464">
                  <c:v>40989</c:v>
                </c:pt>
                <c:pt idx="1465">
                  <c:v>40990</c:v>
                </c:pt>
                <c:pt idx="1466">
                  <c:v>40991</c:v>
                </c:pt>
                <c:pt idx="1467">
                  <c:v>40994</c:v>
                </c:pt>
                <c:pt idx="1468">
                  <c:v>40995</c:v>
                </c:pt>
                <c:pt idx="1469">
                  <c:v>40996</c:v>
                </c:pt>
                <c:pt idx="1470">
                  <c:v>40997</c:v>
                </c:pt>
                <c:pt idx="1471">
                  <c:v>40998</c:v>
                </c:pt>
                <c:pt idx="1472">
                  <c:v>41001</c:v>
                </c:pt>
                <c:pt idx="1473">
                  <c:v>41002</c:v>
                </c:pt>
                <c:pt idx="1474">
                  <c:v>41003</c:v>
                </c:pt>
                <c:pt idx="1475">
                  <c:v>41004</c:v>
                </c:pt>
                <c:pt idx="1476">
                  <c:v>41008</c:v>
                </c:pt>
                <c:pt idx="1477">
                  <c:v>41009</c:v>
                </c:pt>
                <c:pt idx="1478">
                  <c:v>41010</c:v>
                </c:pt>
                <c:pt idx="1479">
                  <c:v>41011</c:v>
                </c:pt>
                <c:pt idx="1480">
                  <c:v>41012</c:v>
                </c:pt>
                <c:pt idx="1481">
                  <c:v>41015</c:v>
                </c:pt>
                <c:pt idx="1482">
                  <c:v>41016</c:v>
                </c:pt>
                <c:pt idx="1483">
                  <c:v>41017</c:v>
                </c:pt>
                <c:pt idx="1484">
                  <c:v>41018</c:v>
                </c:pt>
                <c:pt idx="1485">
                  <c:v>41019</c:v>
                </c:pt>
                <c:pt idx="1486">
                  <c:v>41022</c:v>
                </c:pt>
                <c:pt idx="1487">
                  <c:v>41023</c:v>
                </c:pt>
                <c:pt idx="1488">
                  <c:v>41024</c:v>
                </c:pt>
                <c:pt idx="1489">
                  <c:v>41025</c:v>
                </c:pt>
                <c:pt idx="1490">
                  <c:v>41026</c:v>
                </c:pt>
                <c:pt idx="1491">
                  <c:v>41029</c:v>
                </c:pt>
                <c:pt idx="1492">
                  <c:v>41030</c:v>
                </c:pt>
                <c:pt idx="1493">
                  <c:v>41031</c:v>
                </c:pt>
                <c:pt idx="1494">
                  <c:v>41032</c:v>
                </c:pt>
                <c:pt idx="1495">
                  <c:v>41033</c:v>
                </c:pt>
                <c:pt idx="1496">
                  <c:v>41036</c:v>
                </c:pt>
                <c:pt idx="1497">
                  <c:v>41037</c:v>
                </c:pt>
                <c:pt idx="1498">
                  <c:v>41038</c:v>
                </c:pt>
                <c:pt idx="1499">
                  <c:v>41039</c:v>
                </c:pt>
                <c:pt idx="1500">
                  <c:v>41040</c:v>
                </c:pt>
                <c:pt idx="1501">
                  <c:v>41043</c:v>
                </c:pt>
                <c:pt idx="1502">
                  <c:v>41044</c:v>
                </c:pt>
                <c:pt idx="1503">
                  <c:v>41045</c:v>
                </c:pt>
                <c:pt idx="1504">
                  <c:v>41046</c:v>
                </c:pt>
                <c:pt idx="1505">
                  <c:v>41047</c:v>
                </c:pt>
                <c:pt idx="1506">
                  <c:v>41050</c:v>
                </c:pt>
                <c:pt idx="1507">
                  <c:v>41051</c:v>
                </c:pt>
                <c:pt idx="1508">
                  <c:v>41052</c:v>
                </c:pt>
                <c:pt idx="1509">
                  <c:v>41053</c:v>
                </c:pt>
                <c:pt idx="1510">
                  <c:v>41054</c:v>
                </c:pt>
                <c:pt idx="1511">
                  <c:v>41058</c:v>
                </c:pt>
                <c:pt idx="1512">
                  <c:v>41059</c:v>
                </c:pt>
                <c:pt idx="1513">
                  <c:v>41060</c:v>
                </c:pt>
                <c:pt idx="1514">
                  <c:v>41061</c:v>
                </c:pt>
                <c:pt idx="1515">
                  <c:v>41064</c:v>
                </c:pt>
                <c:pt idx="1516">
                  <c:v>41065</c:v>
                </c:pt>
                <c:pt idx="1517">
                  <c:v>41066</c:v>
                </c:pt>
                <c:pt idx="1518">
                  <c:v>41067</c:v>
                </c:pt>
                <c:pt idx="1519">
                  <c:v>41068</c:v>
                </c:pt>
                <c:pt idx="1520">
                  <c:v>41071</c:v>
                </c:pt>
                <c:pt idx="1521">
                  <c:v>41072</c:v>
                </c:pt>
                <c:pt idx="1522">
                  <c:v>41073</c:v>
                </c:pt>
                <c:pt idx="1523">
                  <c:v>41074</c:v>
                </c:pt>
                <c:pt idx="1524">
                  <c:v>41075</c:v>
                </c:pt>
                <c:pt idx="1525">
                  <c:v>41078</c:v>
                </c:pt>
                <c:pt idx="1526">
                  <c:v>41079</c:v>
                </c:pt>
                <c:pt idx="1527">
                  <c:v>41080</c:v>
                </c:pt>
                <c:pt idx="1528">
                  <c:v>41081</c:v>
                </c:pt>
                <c:pt idx="1529">
                  <c:v>41082</c:v>
                </c:pt>
                <c:pt idx="1530">
                  <c:v>41085</c:v>
                </c:pt>
                <c:pt idx="1531">
                  <c:v>41086</c:v>
                </c:pt>
                <c:pt idx="1532">
                  <c:v>41087</c:v>
                </c:pt>
                <c:pt idx="1533">
                  <c:v>41088</c:v>
                </c:pt>
                <c:pt idx="1534">
                  <c:v>41089</c:v>
                </c:pt>
                <c:pt idx="1535">
                  <c:v>41092</c:v>
                </c:pt>
                <c:pt idx="1536">
                  <c:v>41093</c:v>
                </c:pt>
                <c:pt idx="1537">
                  <c:v>41095</c:v>
                </c:pt>
                <c:pt idx="1538">
                  <c:v>41096</c:v>
                </c:pt>
                <c:pt idx="1539">
                  <c:v>41099</c:v>
                </c:pt>
                <c:pt idx="1540">
                  <c:v>41100</c:v>
                </c:pt>
                <c:pt idx="1541">
                  <c:v>41101</c:v>
                </c:pt>
                <c:pt idx="1542">
                  <c:v>41102</c:v>
                </c:pt>
                <c:pt idx="1543">
                  <c:v>41103</c:v>
                </c:pt>
                <c:pt idx="1544">
                  <c:v>41106</c:v>
                </c:pt>
                <c:pt idx="1545">
                  <c:v>41107</c:v>
                </c:pt>
                <c:pt idx="1546">
                  <c:v>41108</c:v>
                </c:pt>
                <c:pt idx="1547">
                  <c:v>41109</c:v>
                </c:pt>
                <c:pt idx="1548">
                  <c:v>41110</c:v>
                </c:pt>
                <c:pt idx="1549">
                  <c:v>41113</c:v>
                </c:pt>
                <c:pt idx="1550">
                  <c:v>41114</c:v>
                </c:pt>
                <c:pt idx="1551">
                  <c:v>41115</c:v>
                </c:pt>
                <c:pt idx="1552">
                  <c:v>41116</c:v>
                </c:pt>
                <c:pt idx="1553">
                  <c:v>41117</c:v>
                </c:pt>
                <c:pt idx="1554">
                  <c:v>41120</c:v>
                </c:pt>
                <c:pt idx="1555">
                  <c:v>41121</c:v>
                </c:pt>
                <c:pt idx="1556">
                  <c:v>41122</c:v>
                </c:pt>
                <c:pt idx="1557">
                  <c:v>41123</c:v>
                </c:pt>
                <c:pt idx="1558">
                  <c:v>41124</c:v>
                </c:pt>
                <c:pt idx="1559">
                  <c:v>41127</c:v>
                </c:pt>
                <c:pt idx="1560">
                  <c:v>41128</c:v>
                </c:pt>
                <c:pt idx="1561">
                  <c:v>41129</c:v>
                </c:pt>
                <c:pt idx="1562">
                  <c:v>41130</c:v>
                </c:pt>
                <c:pt idx="1563">
                  <c:v>41131</c:v>
                </c:pt>
                <c:pt idx="1564">
                  <c:v>41134</c:v>
                </c:pt>
                <c:pt idx="1565">
                  <c:v>41135</c:v>
                </c:pt>
                <c:pt idx="1566">
                  <c:v>41136</c:v>
                </c:pt>
                <c:pt idx="1567">
                  <c:v>41137</c:v>
                </c:pt>
                <c:pt idx="1568">
                  <c:v>41138</c:v>
                </c:pt>
                <c:pt idx="1569">
                  <c:v>41141</c:v>
                </c:pt>
                <c:pt idx="1570">
                  <c:v>41142</c:v>
                </c:pt>
                <c:pt idx="1571">
                  <c:v>41143</c:v>
                </c:pt>
                <c:pt idx="1572">
                  <c:v>41144</c:v>
                </c:pt>
                <c:pt idx="1573">
                  <c:v>41145</c:v>
                </c:pt>
                <c:pt idx="1574">
                  <c:v>41148</c:v>
                </c:pt>
                <c:pt idx="1575">
                  <c:v>41149</c:v>
                </c:pt>
                <c:pt idx="1576">
                  <c:v>41150</c:v>
                </c:pt>
                <c:pt idx="1577">
                  <c:v>41151</c:v>
                </c:pt>
                <c:pt idx="1578">
                  <c:v>41152</c:v>
                </c:pt>
                <c:pt idx="1579">
                  <c:v>41156</c:v>
                </c:pt>
                <c:pt idx="1580">
                  <c:v>41157</c:v>
                </c:pt>
                <c:pt idx="1581">
                  <c:v>41158</c:v>
                </c:pt>
                <c:pt idx="1582">
                  <c:v>41159</c:v>
                </c:pt>
                <c:pt idx="1583">
                  <c:v>41162</c:v>
                </c:pt>
                <c:pt idx="1584">
                  <c:v>41163</c:v>
                </c:pt>
                <c:pt idx="1585">
                  <c:v>41164</c:v>
                </c:pt>
                <c:pt idx="1586">
                  <c:v>41165</c:v>
                </c:pt>
                <c:pt idx="1587">
                  <c:v>41166</c:v>
                </c:pt>
                <c:pt idx="1588">
                  <c:v>41169</c:v>
                </c:pt>
                <c:pt idx="1589">
                  <c:v>41170</c:v>
                </c:pt>
                <c:pt idx="1590">
                  <c:v>41171</c:v>
                </c:pt>
                <c:pt idx="1591">
                  <c:v>41172</c:v>
                </c:pt>
                <c:pt idx="1592">
                  <c:v>41173</c:v>
                </c:pt>
                <c:pt idx="1593">
                  <c:v>41176</c:v>
                </c:pt>
                <c:pt idx="1594">
                  <c:v>41177</c:v>
                </c:pt>
                <c:pt idx="1595">
                  <c:v>41178</c:v>
                </c:pt>
                <c:pt idx="1596">
                  <c:v>41179</c:v>
                </c:pt>
                <c:pt idx="1597">
                  <c:v>41180</c:v>
                </c:pt>
                <c:pt idx="1598">
                  <c:v>41183</c:v>
                </c:pt>
                <c:pt idx="1599">
                  <c:v>41184</c:v>
                </c:pt>
                <c:pt idx="1600">
                  <c:v>41185</c:v>
                </c:pt>
                <c:pt idx="1601">
                  <c:v>41186</c:v>
                </c:pt>
                <c:pt idx="1602">
                  <c:v>41187</c:v>
                </c:pt>
                <c:pt idx="1603">
                  <c:v>41190</c:v>
                </c:pt>
                <c:pt idx="1604">
                  <c:v>41191</c:v>
                </c:pt>
                <c:pt idx="1605">
                  <c:v>41192</c:v>
                </c:pt>
                <c:pt idx="1606">
                  <c:v>41193</c:v>
                </c:pt>
                <c:pt idx="1607">
                  <c:v>41194</c:v>
                </c:pt>
                <c:pt idx="1608">
                  <c:v>41197</c:v>
                </c:pt>
                <c:pt idx="1609">
                  <c:v>41198</c:v>
                </c:pt>
                <c:pt idx="1610">
                  <c:v>41199</c:v>
                </c:pt>
                <c:pt idx="1611">
                  <c:v>41200</c:v>
                </c:pt>
                <c:pt idx="1612">
                  <c:v>41201</c:v>
                </c:pt>
                <c:pt idx="1613">
                  <c:v>41204</c:v>
                </c:pt>
                <c:pt idx="1614">
                  <c:v>41205</c:v>
                </c:pt>
                <c:pt idx="1615">
                  <c:v>41206</c:v>
                </c:pt>
                <c:pt idx="1616">
                  <c:v>41207</c:v>
                </c:pt>
                <c:pt idx="1617">
                  <c:v>41208</c:v>
                </c:pt>
                <c:pt idx="1618">
                  <c:v>41211</c:v>
                </c:pt>
                <c:pt idx="1619">
                  <c:v>41212</c:v>
                </c:pt>
                <c:pt idx="1620">
                  <c:v>41213</c:v>
                </c:pt>
                <c:pt idx="1621">
                  <c:v>41214</c:v>
                </c:pt>
                <c:pt idx="1622">
                  <c:v>41215</c:v>
                </c:pt>
                <c:pt idx="1623">
                  <c:v>41218</c:v>
                </c:pt>
                <c:pt idx="1624">
                  <c:v>41219</c:v>
                </c:pt>
                <c:pt idx="1625">
                  <c:v>41220</c:v>
                </c:pt>
                <c:pt idx="1626">
                  <c:v>41221</c:v>
                </c:pt>
                <c:pt idx="1627">
                  <c:v>41222</c:v>
                </c:pt>
                <c:pt idx="1628">
                  <c:v>41225</c:v>
                </c:pt>
                <c:pt idx="1629">
                  <c:v>41226</c:v>
                </c:pt>
                <c:pt idx="1630">
                  <c:v>41227</c:v>
                </c:pt>
                <c:pt idx="1631">
                  <c:v>41228</c:v>
                </c:pt>
                <c:pt idx="1632">
                  <c:v>41229</c:v>
                </c:pt>
                <c:pt idx="1633">
                  <c:v>41232</c:v>
                </c:pt>
                <c:pt idx="1634">
                  <c:v>41233</c:v>
                </c:pt>
                <c:pt idx="1635">
                  <c:v>41234</c:v>
                </c:pt>
                <c:pt idx="1636">
                  <c:v>41236</c:v>
                </c:pt>
                <c:pt idx="1637">
                  <c:v>41239</c:v>
                </c:pt>
                <c:pt idx="1638">
                  <c:v>41240</c:v>
                </c:pt>
                <c:pt idx="1639">
                  <c:v>41241</c:v>
                </c:pt>
                <c:pt idx="1640">
                  <c:v>41242</c:v>
                </c:pt>
                <c:pt idx="1641">
                  <c:v>41243</c:v>
                </c:pt>
                <c:pt idx="1642">
                  <c:v>41246</c:v>
                </c:pt>
                <c:pt idx="1643">
                  <c:v>41247</c:v>
                </c:pt>
                <c:pt idx="1644">
                  <c:v>41248</c:v>
                </c:pt>
                <c:pt idx="1645">
                  <c:v>41249</c:v>
                </c:pt>
                <c:pt idx="1646">
                  <c:v>41250</c:v>
                </c:pt>
                <c:pt idx="1647">
                  <c:v>41253</c:v>
                </c:pt>
                <c:pt idx="1648">
                  <c:v>41254</c:v>
                </c:pt>
                <c:pt idx="1649">
                  <c:v>41255</c:v>
                </c:pt>
                <c:pt idx="1650">
                  <c:v>41256</c:v>
                </c:pt>
                <c:pt idx="1651">
                  <c:v>41257</c:v>
                </c:pt>
                <c:pt idx="1652">
                  <c:v>41260</c:v>
                </c:pt>
                <c:pt idx="1653">
                  <c:v>41261</c:v>
                </c:pt>
                <c:pt idx="1654">
                  <c:v>41262</c:v>
                </c:pt>
                <c:pt idx="1655">
                  <c:v>41263</c:v>
                </c:pt>
                <c:pt idx="1656">
                  <c:v>41264</c:v>
                </c:pt>
                <c:pt idx="1657">
                  <c:v>41267</c:v>
                </c:pt>
                <c:pt idx="1658">
                  <c:v>41269</c:v>
                </c:pt>
                <c:pt idx="1659">
                  <c:v>41270</c:v>
                </c:pt>
                <c:pt idx="1660">
                  <c:v>41271</c:v>
                </c:pt>
                <c:pt idx="1661">
                  <c:v>41274</c:v>
                </c:pt>
                <c:pt idx="1662">
                  <c:v>41276</c:v>
                </c:pt>
                <c:pt idx="1663">
                  <c:v>41277</c:v>
                </c:pt>
                <c:pt idx="1664">
                  <c:v>41278</c:v>
                </c:pt>
                <c:pt idx="1665">
                  <c:v>41281</c:v>
                </c:pt>
                <c:pt idx="1666">
                  <c:v>41282</c:v>
                </c:pt>
                <c:pt idx="1667">
                  <c:v>41283</c:v>
                </c:pt>
                <c:pt idx="1668">
                  <c:v>41284</c:v>
                </c:pt>
                <c:pt idx="1669">
                  <c:v>41285</c:v>
                </c:pt>
                <c:pt idx="1670">
                  <c:v>41288</c:v>
                </c:pt>
                <c:pt idx="1671">
                  <c:v>41289</c:v>
                </c:pt>
                <c:pt idx="1672">
                  <c:v>41290</c:v>
                </c:pt>
                <c:pt idx="1673">
                  <c:v>41291</c:v>
                </c:pt>
                <c:pt idx="1674">
                  <c:v>41292</c:v>
                </c:pt>
                <c:pt idx="1675">
                  <c:v>41296</c:v>
                </c:pt>
                <c:pt idx="1676">
                  <c:v>41297</c:v>
                </c:pt>
                <c:pt idx="1677">
                  <c:v>41298</c:v>
                </c:pt>
                <c:pt idx="1678">
                  <c:v>41299</c:v>
                </c:pt>
                <c:pt idx="1679">
                  <c:v>41302</c:v>
                </c:pt>
                <c:pt idx="1680">
                  <c:v>41303</c:v>
                </c:pt>
                <c:pt idx="1681">
                  <c:v>41304</c:v>
                </c:pt>
                <c:pt idx="1682">
                  <c:v>41305</c:v>
                </c:pt>
                <c:pt idx="1683">
                  <c:v>41306</c:v>
                </c:pt>
                <c:pt idx="1684">
                  <c:v>41309</c:v>
                </c:pt>
                <c:pt idx="1685">
                  <c:v>41310</c:v>
                </c:pt>
                <c:pt idx="1686">
                  <c:v>41311</c:v>
                </c:pt>
                <c:pt idx="1687">
                  <c:v>41312</c:v>
                </c:pt>
                <c:pt idx="1688">
                  <c:v>41313</c:v>
                </c:pt>
                <c:pt idx="1689">
                  <c:v>41316</c:v>
                </c:pt>
                <c:pt idx="1690">
                  <c:v>41317</c:v>
                </c:pt>
                <c:pt idx="1691">
                  <c:v>41318</c:v>
                </c:pt>
                <c:pt idx="1692">
                  <c:v>41319</c:v>
                </c:pt>
                <c:pt idx="1693">
                  <c:v>41320</c:v>
                </c:pt>
                <c:pt idx="1694">
                  <c:v>41324</c:v>
                </c:pt>
                <c:pt idx="1695">
                  <c:v>41325</c:v>
                </c:pt>
                <c:pt idx="1696">
                  <c:v>41326</c:v>
                </c:pt>
                <c:pt idx="1697">
                  <c:v>41327</c:v>
                </c:pt>
                <c:pt idx="1698">
                  <c:v>41330</c:v>
                </c:pt>
                <c:pt idx="1699">
                  <c:v>41331</c:v>
                </c:pt>
                <c:pt idx="1700">
                  <c:v>41332</c:v>
                </c:pt>
                <c:pt idx="1701">
                  <c:v>41333</c:v>
                </c:pt>
                <c:pt idx="1702">
                  <c:v>41334</c:v>
                </c:pt>
                <c:pt idx="1703">
                  <c:v>41337</c:v>
                </c:pt>
                <c:pt idx="1704">
                  <c:v>41338</c:v>
                </c:pt>
                <c:pt idx="1705">
                  <c:v>41339</c:v>
                </c:pt>
                <c:pt idx="1706">
                  <c:v>41340</c:v>
                </c:pt>
                <c:pt idx="1707">
                  <c:v>41341</c:v>
                </c:pt>
                <c:pt idx="1708">
                  <c:v>41344</c:v>
                </c:pt>
                <c:pt idx="1709">
                  <c:v>41345</c:v>
                </c:pt>
                <c:pt idx="1710">
                  <c:v>41346</c:v>
                </c:pt>
                <c:pt idx="1711">
                  <c:v>41347</c:v>
                </c:pt>
                <c:pt idx="1712">
                  <c:v>41348</c:v>
                </c:pt>
                <c:pt idx="1713">
                  <c:v>41351</c:v>
                </c:pt>
                <c:pt idx="1714">
                  <c:v>41352</c:v>
                </c:pt>
                <c:pt idx="1715">
                  <c:v>41353</c:v>
                </c:pt>
                <c:pt idx="1716">
                  <c:v>41354</c:v>
                </c:pt>
                <c:pt idx="1717">
                  <c:v>41355</c:v>
                </c:pt>
                <c:pt idx="1718">
                  <c:v>41358</c:v>
                </c:pt>
                <c:pt idx="1719">
                  <c:v>41359</c:v>
                </c:pt>
                <c:pt idx="1720">
                  <c:v>41360</c:v>
                </c:pt>
                <c:pt idx="1721">
                  <c:v>41361</c:v>
                </c:pt>
                <c:pt idx="1722">
                  <c:v>41365</c:v>
                </c:pt>
                <c:pt idx="1723">
                  <c:v>41366</c:v>
                </c:pt>
                <c:pt idx="1724">
                  <c:v>41367</c:v>
                </c:pt>
                <c:pt idx="1725">
                  <c:v>41368</c:v>
                </c:pt>
                <c:pt idx="1726">
                  <c:v>41369</c:v>
                </c:pt>
                <c:pt idx="1727">
                  <c:v>41372</c:v>
                </c:pt>
                <c:pt idx="1728">
                  <c:v>41373</c:v>
                </c:pt>
                <c:pt idx="1729">
                  <c:v>41374</c:v>
                </c:pt>
                <c:pt idx="1730">
                  <c:v>41375</c:v>
                </c:pt>
                <c:pt idx="1731">
                  <c:v>41376</c:v>
                </c:pt>
                <c:pt idx="1732">
                  <c:v>41379</c:v>
                </c:pt>
                <c:pt idx="1733">
                  <c:v>41380</c:v>
                </c:pt>
                <c:pt idx="1734">
                  <c:v>41381</c:v>
                </c:pt>
                <c:pt idx="1735">
                  <c:v>41382</c:v>
                </c:pt>
                <c:pt idx="1736">
                  <c:v>41383</c:v>
                </c:pt>
                <c:pt idx="1737">
                  <c:v>41386</c:v>
                </c:pt>
                <c:pt idx="1738">
                  <c:v>41387</c:v>
                </c:pt>
                <c:pt idx="1739">
                  <c:v>41388</c:v>
                </c:pt>
                <c:pt idx="1740">
                  <c:v>41389</c:v>
                </c:pt>
                <c:pt idx="1741">
                  <c:v>41390</c:v>
                </c:pt>
                <c:pt idx="1742">
                  <c:v>41393</c:v>
                </c:pt>
                <c:pt idx="1743">
                  <c:v>41394</c:v>
                </c:pt>
                <c:pt idx="1744">
                  <c:v>41395</c:v>
                </c:pt>
                <c:pt idx="1745">
                  <c:v>41396</c:v>
                </c:pt>
                <c:pt idx="1746">
                  <c:v>41397</c:v>
                </c:pt>
                <c:pt idx="1747">
                  <c:v>41400</c:v>
                </c:pt>
                <c:pt idx="1748">
                  <c:v>41401</c:v>
                </c:pt>
                <c:pt idx="1749">
                  <c:v>41402</c:v>
                </c:pt>
                <c:pt idx="1750">
                  <c:v>41403</c:v>
                </c:pt>
                <c:pt idx="1751">
                  <c:v>41404</c:v>
                </c:pt>
                <c:pt idx="1752">
                  <c:v>41407</c:v>
                </c:pt>
                <c:pt idx="1753">
                  <c:v>41408</c:v>
                </c:pt>
                <c:pt idx="1754">
                  <c:v>41409</c:v>
                </c:pt>
                <c:pt idx="1755">
                  <c:v>41410</c:v>
                </c:pt>
                <c:pt idx="1756">
                  <c:v>41411</c:v>
                </c:pt>
                <c:pt idx="1757">
                  <c:v>41414</c:v>
                </c:pt>
                <c:pt idx="1758">
                  <c:v>41415</c:v>
                </c:pt>
                <c:pt idx="1759">
                  <c:v>41416</c:v>
                </c:pt>
                <c:pt idx="1760">
                  <c:v>41417</c:v>
                </c:pt>
                <c:pt idx="1761">
                  <c:v>41418</c:v>
                </c:pt>
                <c:pt idx="1762">
                  <c:v>41422</c:v>
                </c:pt>
                <c:pt idx="1763">
                  <c:v>41423</c:v>
                </c:pt>
                <c:pt idx="1764">
                  <c:v>41424</c:v>
                </c:pt>
                <c:pt idx="1765">
                  <c:v>41425</c:v>
                </c:pt>
                <c:pt idx="1766">
                  <c:v>41428</c:v>
                </c:pt>
                <c:pt idx="1767">
                  <c:v>41429</c:v>
                </c:pt>
                <c:pt idx="1768">
                  <c:v>41430</c:v>
                </c:pt>
                <c:pt idx="1769">
                  <c:v>41431</c:v>
                </c:pt>
                <c:pt idx="1770">
                  <c:v>41432</c:v>
                </c:pt>
                <c:pt idx="1771">
                  <c:v>41435</c:v>
                </c:pt>
                <c:pt idx="1772">
                  <c:v>41436</c:v>
                </c:pt>
                <c:pt idx="1773">
                  <c:v>41437</c:v>
                </c:pt>
                <c:pt idx="1774">
                  <c:v>41438</c:v>
                </c:pt>
                <c:pt idx="1775">
                  <c:v>41439</c:v>
                </c:pt>
                <c:pt idx="1776">
                  <c:v>41442</c:v>
                </c:pt>
                <c:pt idx="1777">
                  <c:v>41443</c:v>
                </c:pt>
                <c:pt idx="1778">
                  <c:v>41444</c:v>
                </c:pt>
                <c:pt idx="1779">
                  <c:v>41445</c:v>
                </c:pt>
                <c:pt idx="1780">
                  <c:v>41446</c:v>
                </c:pt>
                <c:pt idx="1781">
                  <c:v>41449</c:v>
                </c:pt>
                <c:pt idx="1782">
                  <c:v>41450</c:v>
                </c:pt>
                <c:pt idx="1783">
                  <c:v>41451</c:v>
                </c:pt>
                <c:pt idx="1784">
                  <c:v>41452</c:v>
                </c:pt>
                <c:pt idx="1785">
                  <c:v>41453</c:v>
                </c:pt>
                <c:pt idx="1786">
                  <c:v>41456</c:v>
                </c:pt>
                <c:pt idx="1787">
                  <c:v>41457</c:v>
                </c:pt>
                <c:pt idx="1788">
                  <c:v>41458</c:v>
                </c:pt>
                <c:pt idx="1789">
                  <c:v>41460</c:v>
                </c:pt>
                <c:pt idx="1790">
                  <c:v>41463</c:v>
                </c:pt>
                <c:pt idx="1791">
                  <c:v>41464</c:v>
                </c:pt>
                <c:pt idx="1792">
                  <c:v>41465</c:v>
                </c:pt>
                <c:pt idx="1793">
                  <c:v>41466</c:v>
                </c:pt>
                <c:pt idx="1794">
                  <c:v>41467</c:v>
                </c:pt>
                <c:pt idx="1795">
                  <c:v>41470</c:v>
                </c:pt>
                <c:pt idx="1796">
                  <c:v>41471</c:v>
                </c:pt>
                <c:pt idx="1797">
                  <c:v>41472</c:v>
                </c:pt>
                <c:pt idx="1798">
                  <c:v>41473</c:v>
                </c:pt>
                <c:pt idx="1799">
                  <c:v>41474</c:v>
                </c:pt>
                <c:pt idx="1800">
                  <c:v>41477</c:v>
                </c:pt>
                <c:pt idx="1801">
                  <c:v>41478</c:v>
                </c:pt>
                <c:pt idx="1802">
                  <c:v>41479</c:v>
                </c:pt>
                <c:pt idx="1803">
                  <c:v>41480</c:v>
                </c:pt>
                <c:pt idx="1804">
                  <c:v>41481</c:v>
                </c:pt>
                <c:pt idx="1805">
                  <c:v>41484</c:v>
                </c:pt>
                <c:pt idx="1806">
                  <c:v>41485</c:v>
                </c:pt>
                <c:pt idx="1807">
                  <c:v>41486</c:v>
                </c:pt>
                <c:pt idx="1808">
                  <c:v>41487</c:v>
                </c:pt>
                <c:pt idx="1809">
                  <c:v>41488</c:v>
                </c:pt>
                <c:pt idx="1810">
                  <c:v>41491</c:v>
                </c:pt>
                <c:pt idx="1811">
                  <c:v>41492</c:v>
                </c:pt>
                <c:pt idx="1812">
                  <c:v>41493</c:v>
                </c:pt>
                <c:pt idx="1813">
                  <c:v>41494</c:v>
                </c:pt>
                <c:pt idx="1814">
                  <c:v>41495</c:v>
                </c:pt>
                <c:pt idx="1815">
                  <c:v>41498</c:v>
                </c:pt>
                <c:pt idx="1816">
                  <c:v>41499</c:v>
                </c:pt>
                <c:pt idx="1817">
                  <c:v>41500</c:v>
                </c:pt>
                <c:pt idx="1818">
                  <c:v>41501</c:v>
                </c:pt>
                <c:pt idx="1819">
                  <c:v>41502</c:v>
                </c:pt>
                <c:pt idx="1820">
                  <c:v>41505</c:v>
                </c:pt>
                <c:pt idx="1821">
                  <c:v>41506</c:v>
                </c:pt>
                <c:pt idx="1822">
                  <c:v>41507</c:v>
                </c:pt>
                <c:pt idx="1823">
                  <c:v>41508</c:v>
                </c:pt>
                <c:pt idx="1824">
                  <c:v>41509</c:v>
                </c:pt>
                <c:pt idx="1825">
                  <c:v>41512</c:v>
                </c:pt>
                <c:pt idx="1826">
                  <c:v>41513</c:v>
                </c:pt>
                <c:pt idx="1827">
                  <c:v>41514</c:v>
                </c:pt>
                <c:pt idx="1828">
                  <c:v>41515</c:v>
                </c:pt>
                <c:pt idx="1829">
                  <c:v>41516</c:v>
                </c:pt>
                <c:pt idx="1830">
                  <c:v>41520</c:v>
                </c:pt>
                <c:pt idx="1831">
                  <c:v>41521</c:v>
                </c:pt>
                <c:pt idx="1832">
                  <c:v>41522</c:v>
                </c:pt>
                <c:pt idx="1833">
                  <c:v>41523</c:v>
                </c:pt>
                <c:pt idx="1834">
                  <c:v>41526</c:v>
                </c:pt>
                <c:pt idx="1835">
                  <c:v>41527</c:v>
                </c:pt>
                <c:pt idx="1836">
                  <c:v>41528</c:v>
                </c:pt>
                <c:pt idx="1837">
                  <c:v>41529</c:v>
                </c:pt>
                <c:pt idx="1838">
                  <c:v>41530</c:v>
                </c:pt>
                <c:pt idx="1839">
                  <c:v>41533</c:v>
                </c:pt>
                <c:pt idx="1840">
                  <c:v>41534</c:v>
                </c:pt>
                <c:pt idx="1841">
                  <c:v>41535</c:v>
                </c:pt>
                <c:pt idx="1842">
                  <c:v>41536</c:v>
                </c:pt>
                <c:pt idx="1843">
                  <c:v>41537</c:v>
                </c:pt>
                <c:pt idx="1844">
                  <c:v>41540</c:v>
                </c:pt>
                <c:pt idx="1845">
                  <c:v>41541</c:v>
                </c:pt>
                <c:pt idx="1846">
                  <c:v>41542</c:v>
                </c:pt>
                <c:pt idx="1847">
                  <c:v>41543</c:v>
                </c:pt>
                <c:pt idx="1848">
                  <c:v>41544</c:v>
                </c:pt>
                <c:pt idx="1849">
                  <c:v>41547</c:v>
                </c:pt>
                <c:pt idx="1850">
                  <c:v>41548</c:v>
                </c:pt>
                <c:pt idx="1851">
                  <c:v>41549</c:v>
                </c:pt>
                <c:pt idx="1852">
                  <c:v>41550</c:v>
                </c:pt>
                <c:pt idx="1853">
                  <c:v>41551</c:v>
                </c:pt>
                <c:pt idx="1854">
                  <c:v>41554</c:v>
                </c:pt>
                <c:pt idx="1855">
                  <c:v>41555</c:v>
                </c:pt>
                <c:pt idx="1856">
                  <c:v>41556</c:v>
                </c:pt>
                <c:pt idx="1857">
                  <c:v>41557</c:v>
                </c:pt>
                <c:pt idx="1858">
                  <c:v>41558</c:v>
                </c:pt>
                <c:pt idx="1859">
                  <c:v>41561</c:v>
                </c:pt>
                <c:pt idx="1860">
                  <c:v>41562</c:v>
                </c:pt>
                <c:pt idx="1861">
                  <c:v>41563</c:v>
                </c:pt>
                <c:pt idx="1862">
                  <c:v>41564</c:v>
                </c:pt>
                <c:pt idx="1863">
                  <c:v>41565</c:v>
                </c:pt>
                <c:pt idx="1864">
                  <c:v>41568</c:v>
                </c:pt>
                <c:pt idx="1865">
                  <c:v>41569</c:v>
                </c:pt>
                <c:pt idx="1866">
                  <c:v>41570</c:v>
                </c:pt>
                <c:pt idx="1867">
                  <c:v>41571</c:v>
                </c:pt>
                <c:pt idx="1868">
                  <c:v>41572</c:v>
                </c:pt>
                <c:pt idx="1869">
                  <c:v>41575</c:v>
                </c:pt>
                <c:pt idx="1870">
                  <c:v>41576</c:v>
                </c:pt>
                <c:pt idx="1871">
                  <c:v>41577</c:v>
                </c:pt>
                <c:pt idx="1872">
                  <c:v>41578</c:v>
                </c:pt>
                <c:pt idx="1873">
                  <c:v>41579</c:v>
                </c:pt>
                <c:pt idx="1874">
                  <c:v>41582</c:v>
                </c:pt>
                <c:pt idx="1875">
                  <c:v>41583</c:v>
                </c:pt>
                <c:pt idx="1876">
                  <c:v>41584</c:v>
                </c:pt>
                <c:pt idx="1877">
                  <c:v>41585</c:v>
                </c:pt>
                <c:pt idx="1878">
                  <c:v>41586</c:v>
                </c:pt>
                <c:pt idx="1879">
                  <c:v>41589</c:v>
                </c:pt>
                <c:pt idx="1880">
                  <c:v>41590</c:v>
                </c:pt>
                <c:pt idx="1881">
                  <c:v>41591</c:v>
                </c:pt>
                <c:pt idx="1882">
                  <c:v>41592</c:v>
                </c:pt>
                <c:pt idx="1883">
                  <c:v>41593</c:v>
                </c:pt>
                <c:pt idx="1884">
                  <c:v>41596</c:v>
                </c:pt>
                <c:pt idx="1885">
                  <c:v>41597</c:v>
                </c:pt>
                <c:pt idx="1886">
                  <c:v>41598</c:v>
                </c:pt>
                <c:pt idx="1887">
                  <c:v>41599</c:v>
                </c:pt>
                <c:pt idx="1888">
                  <c:v>41600</c:v>
                </c:pt>
                <c:pt idx="1889">
                  <c:v>41603</c:v>
                </c:pt>
                <c:pt idx="1890">
                  <c:v>41604</c:v>
                </c:pt>
                <c:pt idx="1891">
                  <c:v>41605</c:v>
                </c:pt>
                <c:pt idx="1892">
                  <c:v>41607</c:v>
                </c:pt>
                <c:pt idx="1893">
                  <c:v>41610</c:v>
                </c:pt>
                <c:pt idx="1894">
                  <c:v>41611</c:v>
                </c:pt>
                <c:pt idx="1895">
                  <c:v>41612</c:v>
                </c:pt>
                <c:pt idx="1896">
                  <c:v>41613</c:v>
                </c:pt>
                <c:pt idx="1897">
                  <c:v>41614</c:v>
                </c:pt>
                <c:pt idx="1898">
                  <c:v>41617</c:v>
                </c:pt>
                <c:pt idx="1899">
                  <c:v>41618</c:v>
                </c:pt>
                <c:pt idx="1900">
                  <c:v>41619</c:v>
                </c:pt>
                <c:pt idx="1901">
                  <c:v>41620</c:v>
                </c:pt>
                <c:pt idx="1902">
                  <c:v>41621</c:v>
                </c:pt>
                <c:pt idx="1903">
                  <c:v>41624</c:v>
                </c:pt>
                <c:pt idx="1904">
                  <c:v>41625</c:v>
                </c:pt>
                <c:pt idx="1905">
                  <c:v>41626</c:v>
                </c:pt>
                <c:pt idx="1906">
                  <c:v>41627</c:v>
                </c:pt>
                <c:pt idx="1907">
                  <c:v>41628</c:v>
                </c:pt>
                <c:pt idx="1908">
                  <c:v>41631</c:v>
                </c:pt>
                <c:pt idx="1909">
                  <c:v>41632</c:v>
                </c:pt>
                <c:pt idx="1910">
                  <c:v>41634</c:v>
                </c:pt>
                <c:pt idx="1911">
                  <c:v>41635</c:v>
                </c:pt>
                <c:pt idx="1912">
                  <c:v>41638</c:v>
                </c:pt>
                <c:pt idx="1913">
                  <c:v>41639</c:v>
                </c:pt>
                <c:pt idx="1914">
                  <c:v>41641</c:v>
                </c:pt>
                <c:pt idx="1915">
                  <c:v>41642</c:v>
                </c:pt>
                <c:pt idx="1916">
                  <c:v>41645</c:v>
                </c:pt>
                <c:pt idx="1917">
                  <c:v>41646</c:v>
                </c:pt>
                <c:pt idx="1918">
                  <c:v>41647</c:v>
                </c:pt>
                <c:pt idx="1919">
                  <c:v>41648</c:v>
                </c:pt>
                <c:pt idx="1920">
                  <c:v>41649</c:v>
                </c:pt>
                <c:pt idx="1921">
                  <c:v>41652</c:v>
                </c:pt>
                <c:pt idx="1922">
                  <c:v>41653</c:v>
                </c:pt>
                <c:pt idx="1923">
                  <c:v>41654</c:v>
                </c:pt>
                <c:pt idx="1924">
                  <c:v>41655</c:v>
                </c:pt>
                <c:pt idx="1925">
                  <c:v>41656</c:v>
                </c:pt>
                <c:pt idx="1926">
                  <c:v>41660</c:v>
                </c:pt>
                <c:pt idx="1927">
                  <c:v>41661</c:v>
                </c:pt>
                <c:pt idx="1928">
                  <c:v>41662</c:v>
                </c:pt>
                <c:pt idx="1929">
                  <c:v>41663</c:v>
                </c:pt>
                <c:pt idx="1930">
                  <c:v>41666</c:v>
                </c:pt>
                <c:pt idx="1931">
                  <c:v>41667</c:v>
                </c:pt>
                <c:pt idx="1932">
                  <c:v>41668</c:v>
                </c:pt>
                <c:pt idx="1933">
                  <c:v>41669</c:v>
                </c:pt>
                <c:pt idx="1934">
                  <c:v>41670</c:v>
                </c:pt>
                <c:pt idx="1935">
                  <c:v>41673</c:v>
                </c:pt>
                <c:pt idx="1936">
                  <c:v>41674</c:v>
                </c:pt>
                <c:pt idx="1937">
                  <c:v>41675</c:v>
                </c:pt>
                <c:pt idx="1938">
                  <c:v>41676</c:v>
                </c:pt>
                <c:pt idx="1939">
                  <c:v>41677</c:v>
                </c:pt>
                <c:pt idx="1940">
                  <c:v>41680</c:v>
                </c:pt>
                <c:pt idx="1941">
                  <c:v>41681</c:v>
                </c:pt>
                <c:pt idx="1942">
                  <c:v>41682</c:v>
                </c:pt>
                <c:pt idx="1943">
                  <c:v>41683</c:v>
                </c:pt>
                <c:pt idx="1944">
                  <c:v>41684</c:v>
                </c:pt>
                <c:pt idx="1945">
                  <c:v>41688</c:v>
                </c:pt>
                <c:pt idx="1946">
                  <c:v>41689</c:v>
                </c:pt>
                <c:pt idx="1947">
                  <c:v>41690</c:v>
                </c:pt>
                <c:pt idx="1948">
                  <c:v>41691</c:v>
                </c:pt>
                <c:pt idx="1949">
                  <c:v>41694</c:v>
                </c:pt>
                <c:pt idx="1950">
                  <c:v>41695</c:v>
                </c:pt>
                <c:pt idx="1951">
                  <c:v>41696</c:v>
                </c:pt>
                <c:pt idx="1952">
                  <c:v>41697</c:v>
                </c:pt>
                <c:pt idx="1953">
                  <c:v>41698</c:v>
                </c:pt>
                <c:pt idx="1954">
                  <c:v>41701</c:v>
                </c:pt>
                <c:pt idx="1955">
                  <c:v>41702</c:v>
                </c:pt>
                <c:pt idx="1956">
                  <c:v>41703</c:v>
                </c:pt>
                <c:pt idx="1957">
                  <c:v>41704</c:v>
                </c:pt>
                <c:pt idx="1958">
                  <c:v>41705</c:v>
                </c:pt>
                <c:pt idx="1959">
                  <c:v>41708</c:v>
                </c:pt>
                <c:pt idx="1960">
                  <c:v>41709</c:v>
                </c:pt>
                <c:pt idx="1961">
                  <c:v>41710</c:v>
                </c:pt>
                <c:pt idx="1962">
                  <c:v>41711</c:v>
                </c:pt>
                <c:pt idx="1963">
                  <c:v>41712</c:v>
                </c:pt>
                <c:pt idx="1964">
                  <c:v>41715</c:v>
                </c:pt>
                <c:pt idx="1965">
                  <c:v>41716</c:v>
                </c:pt>
                <c:pt idx="1966">
                  <c:v>41717</c:v>
                </c:pt>
                <c:pt idx="1967">
                  <c:v>41718</c:v>
                </c:pt>
                <c:pt idx="1968">
                  <c:v>41719</c:v>
                </c:pt>
                <c:pt idx="1969">
                  <c:v>41722</c:v>
                </c:pt>
                <c:pt idx="1970">
                  <c:v>41723</c:v>
                </c:pt>
                <c:pt idx="1971">
                  <c:v>41724</c:v>
                </c:pt>
                <c:pt idx="1972">
                  <c:v>41725</c:v>
                </c:pt>
                <c:pt idx="1973">
                  <c:v>41726</c:v>
                </c:pt>
                <c:pt idx="1974">
                  <c:v>41729</c:v>
                </c:pt>
                <c:pt idx="1975">
                  <c:v>41730</c:v>
                </c:pt>
                <c:pt idx="1976">
                  <c:v>41731</c:v>
                </c:pt>
                <c:pt idx="1977">
                  <c:v>41732</c:v>
                </c:pt>
                <c:pt idx="1978">
                  <c:v>41733</c:v>
                </c:pt>
                <c:pt idx="1979">
                  <c:v>41736</c:v>
                </c:pt>
                <c:pt idx="1980">
                  <c:v>41737</c:v>
                </c:pt>
                <c:pt idx="1981">
                  <c:v>41738</c:v>
                </c:pt>
                <c:pt idx="1982">
                  <c:v>41739</c:v>
                </c:pt>
                <c:pt idx="1983">
                  <c:v>41740</c:v>
                </c:pt>
                <c:pt idx="1984">
                  <c:v>41743</c:v>
                </c:pt>
                <c:pt idx="1985">
                  <c:v>41744</c:v>
                </c:pt>
                <c:pt idx="1986">
                  <c:v>41745</c:v>
                </c:pt>
                <c:pt idx="1987">
                  <c:v>41746</c:v>
                </c:pt>
                <c:pt idx="1988">
                  <c:v>41750</c:v>
                </c:pt>
                <c:pt idx="1989">
                  <c:v>41751</c:v>
                </c:pt>
                <c:pt idx="1990">
                  <c:v>41752</c:v>
                </c:pt>
                <c:pt idx="1991">
                  <c:v>41753</c:v>
                </c:pt>
                <c:pt idx="1992">
                  <c:v>41754</c:v>
                </c:pt>
                <c:pt idx="1993">
                  <c:v>41757</c:v>
                </c:pt>
                <c:pt idx="1994">
                  <c:v>41758</c:v>
                </c:pt>
                <c:pt idx="1995">
                  <c:v>41759</c:v>
                </c:pt>
                <c:pt idx="1996">
                  <c:v>41760</c:v>
                </c:pt>
                <c:pt idx="1997">
                  <c:v>41761</c:v>
                </c:pt>
                <c:pt idx="1998">
                  <c:v>41764</c:v>
                </c:pt>
                <c:pt idx="1999">
                  <c:v>41765</c:v>
                </c:pt>
                <c:pt idx="2000">
                  <c:v>41766</c:v>
                </c:pt>
                <c:pt idx="2001">
                  <c:v>41767</c:v>
                </c:pt>
                <c:pt idx="2002">
                  <c:v>41768</c:v>
                </c:pt>
                <c:pt idx="2003">
                  <c:v>41771</c:v>
                </c:pt>
                <c:pt idx="2004">
                  <c:v>41772</c:v>
                </c:pt>
                <c:pt idx="2005">
                  <c:v>41773</c:v>
                </c:pt>
                <c:pt idx="2006">
                  <c:v>41774</c:v>
                </c:pt>
                <c:pt idx="2007">
                  <c:v>41775</c:v>
                </c:pt>
                <c:pt idx="2008">
                  <c:v>41778</c:v>
                </c:pt>
                <c:pt idx="2009">
                  <c:v>41779</c:v>
                </c:pt>
                <c:pt idx="2010">
                  <c:v>41780</c:v>
                </c:pt>
                <c:pt idx="2011">
                  <c:v>41781</c:v>
                </c:pt>
                <c:pt idx="2012">
                  <c:v>41782</c:v>
                </c:pt>
                <c:pt idx="2013">
                  <c:v>41786</c:v>
                </c:pt>
                <c:pt idx="2014">
                  <c:v>41787</c:v>
                </c:pt>
                <c:pt idx="2015">
                  <c:v>41788</c:v>
                </c:pt>
                <c:pt idx="2016">
                  <c:v>41789</c:v>
                </c:pt>
                <c:pt idx="2017">
                  <c:v>41792</c:v>
                </c:pt>
                <c:pt idx="2018">
                  <c:v>41793</c:v>
                </c:pt>
                <c:pt idx="2019">
                  <c:v>41794</c:v>
                </c:pt>
                <c:pt idx="2020">
                  <c:v>41795</c:v>
                </c:pt>
                <c:pt idx="2021">
                  <c:v>41796</c:v>
                </c:pt>
                <c:pt idx="2022">
                  <c:v>41799</c:v>
                </c:pt>
                <c:pt idx="2023">
                  <c:v>41800</c:v>
                </c:pt>
                <c:pt idx="2024">
                  <c:v>41801</c:v>
                </c:pt>
                <c:pt idx="2025">
                  <c:v>41802</c:v>
                </c:pt>
                <c:pt idx="2026">
                  <c:v>41803</c:v>
                </c:pt>
                <c:pt idx="2027">
                  <c:v>41806</c:v>
                </c:pt>
                <c:pt idx="2028">
                  <c:v>41807</c:v>
                </c:pt>
                <c:pt idx="2029">
                  <c:v>41808</c:v>
                </c:pt>
                <c:pt idx="2030">
                  <c:v>41809</c:v>
                </c:pt>
                <c:pt idx="2031">
                  <c:v>41810</c:v>
                </c:pt>
                <c:pt idx="2032">
                  <c:v>41813</c:v>
                </c:pt>
                <c:pt idx="2033">
                  <c:v>41814</c:v>
                </c:pt>
                <c:pt idx="2034">
                  <c:v>41815</c:v>
                </c:pt>
                <c:pt idx="2035">
                  <c:v>41816</c:v>
                </c:pt>
                <c:pt idx="2036">
                  <c:v>41817</c:v>
                </c:pt>
                <c:pt idx="2037">
                  <c:v>41820</c:v>
                </c:pt>
                <c:pt idx="2038">
                  <c:v>41821</c:v>
                </c:pt>
                <c:pt idx="2039">
                  <c:v>41822</c:v>
                </c:pt>
                <c:pt idx="2040">
                  <c:v>41823</c:v>
                </c:pt>
                <c:pt idx="2041">
                  <c:v>41827</c:v>
                </c:pt>
                <c:pt idx="2042">
                  <c:v>41828</c:v>
                </c:pt>
                <c:pt idx="2043">
                  <c:v>41829</c:v>
                </c:pt>
                <c:pt idx="2044">
                  <c:v>41830</c:v>
                </c:pt>
                <c:pt idx="2045">
                  <c:v>41831</c:v>
                </c:pt>
                <c:pt idx="2046">
                  <c:v>41834</c:v>
                </c:pt>
                <c:pt idx="2047">
                  <c:v>41835</c:v>
                </c:pt>
                <c:pt idx="2048">
                  <c:v>41836</c:v>
                </c:pt>
                <c:pt idx="2049">
                  <c:v>41837</c:v>
                </c:pt>
                <c:pt idx="2050">
                  <c:v>41838</c:v>
                </c:pt>
                <c:pt idx="2051">
                  <c:v>41841</c:v>
                </c:pt>
                <c:pt idx="2052">
                  <c:v>41842</c:v>
                </c:pt>
                <c:pt idx="2053">
                  <c:v>41843</c:v>
                </c:pt>
                <c:pt idx="2054">
                  <c:v>41844</c:v>
                </c:pt>
                <c:pt idx="2055">
                  <c:v>41845</c:v>
                </c:pt>
                <c:pt idx="2056">
                  <c:v>41848</c:v>
                </c:pt>
                <c:pt idx="2057">
                  <c:v>41849</c:v>
                </c:pt>
                <c:pt idx="2058">
                  <c:v>41850</c:v>
                </c:pt>
                <c:pt idx="2059">
                  <c:v>41851</c:v>
                </c:pt>
                <c:pt idx="2060">
                  <c:v>41852</c:v>
                </c:pt>
                <c:pt idx="2061">
                  <c:v>41855</c:v>
                </c:pt>
                <c:pt idx="2062">
                  <c:v>41856</c:v>
                </c:pt>
                <c:pt idx="2063">
                  <c:v>41857</c:v>
                </c:pt>
                <c:pt idx="2064">
                  <c:v>41858</c:v>
                </c:pt>
                <c:pt idx="2065">
                  <c:v>41859</c:v>
                </c:pt>
                <c:pt idx="2066">
                  <c:v>41862</c:v>
                </c:pt>
                <c:pt idx="2067">
                  <c:v>41863</c:v>
                </c:pt>
                <c:pt idx="2068">
                  <c:v>41864</c:v>
                </c:pt>
                <c:pt idx="2069">
                  <c:v>41865</c:v>
                </c:pt>
                <c:pt idx="2070">
                  <c:v>41866</c:v>
                </c:pt>
                <c:pt idx="2071">
                  <c:v>41869</c:v>
                </c:pt>
                <c:pt idx="2072">
                  <c:v>41870</c:v>
                </c:pt>
                <c:pt idx="2073">
                  <c:v>41871</c:v>
                </c:pt>
                <c:pt idx="2074">
                  <c:v>41872</c:v>
                </c:pt>
                <c:pt idx="2075">
                  <c:v>41873</c:v>
                </c:pt>
                <c:pt idx="2076">
                  <c:v>41876</c:v>
                </c:pt>
                <c:pt idx="2077">
                  <c:v>41877</c:v>
                </c:pt>
                <c:pt idx="2078">
                  <c:v>41878</c:v>
                </c:pt>
                <c:pt idx="2079">
                  <c:v>41879</c:v>
                </c:pt>
                <c:pt idx="2080">
                  <c:v>41880</c:v>
                </c:pt>
                <c:pt idx="2081">
                  <c:v>41884</c:v>
                </c:pt>
                <c:pt idx="2082">
                  <c:v>41885</c:v>
                </c:pt>
                <c:pt idx="2083">
                  <c:v>41886</c:v>
                </c:pt>
                <c:pt idx="2084">
                  <c:v>41887</c:v>
                </c:pt>
                <c:pt idx="2085">
                  <c:v>41890</c:v>
                </c:pt>
                <c:pt idx="2086">
                  <c:v>41891</c:v>
                </c:pt>
                <c:pt idx="2087">
                  <c:v>41892</c:v>
                </c:pt>
                <c:pt idx="2088">
                  <c:v>41893</c:v>
                </c:pt>
                <c:pt idx="2089">
                  <c:v>41894</c:v>
                </c:pt>
                <c:pt idx="2090">
                  <c:v>41897</c:v>
                </c:pt>
                <c:pt idx="2091">
                  <c:v>41898</c:v>
                </c:pt>
                <c:pt idx="2092">
                  <c:v>41899</c:v>
                </c:pt>
                <c:pt idx="2093">
                  <c:v>41900</c:v>
                </c:pt>
                <c:pt idx="2094">
                  <c:v>41901</c:v>
                </c:pt>
                <c:pt idx="2095">
                  <c:v>41904</c:v>
                </c:pt>
                <c:pt idx="2096">
                  <c:v>41905</c:v>
                </c:pt>
                <c:pt idx="2097">
                  <c:v>41906</c:v>
                </c:pt>
                <c:pt idx="2098">
                  <c:v>41907</c:v>
                </c:pt>
                <c:pt idx="2099">
                  <c:v>41908</c:v>
                </c:pt>
                <c:pt idx="2100">
                  <c:v>41911</c:v>
                </c:pt>
                <c:pt idx="2101">
                  <c:v>41912</c:v>
                </c:pt>
                <c:pt idx="2102">
                  <c:v>41913</c:v>
                </c:pt>
                <c:pt idx="2103">
                  <c:v>41914</c:v>
                </c:pt>
                <c:pt idx="2104">
                  <c:v>41915</c:v>
                </c:pt>
                <c:pt idx="2105">
                  <c:v>41918</c:v>
                </c:pt>
                <c:pt idx="2106">
                  <c:v>41919</c:v>
                </c:pt>
                <c:pt idx="2107">
                  <c:v>41920</c:v>
                </c:pt>
                <c:pt idx="2108">
                  <c:v>41921</c:v>
                </c:pt>
                <c:pt idx="2109">
                  <c:v>41922</c:v>
                </c:pt>
                <c:pt idx="2110">
                  <c:v>41925</c:v>
                </c:pt>
                <c:pt idx="2111">
                  <c:v>41926</c:v>
                </c:pt>
                <c:pt idx="2112">
                  <c:v>41927</c:v>
                </c:pt>
                <c:pt idx="2113">
                  <c:v>41928</c:v>
                </c:pt>
                <c:pt idx="2114">
                  <c:v>41929</c:v>
                </c:pt>
                <c:pt idx="2115">
                  <c:v>41932</c:v>
                </c:pt>
                <c:pt idx="2116">
                  <c:v>41933</c:v>
                </c:pt>
                <c:pt idx="2117">
                  <c:v>41934</c:v>
                </c:pt>
                <c:pt idx="2118">
                  <c:v>41935</c:v>
                </c:pt>
                <c:pt idx="2119">
                  <c:v>41936</c:v>
                </c:pt>
                <c:pt idx="2120">
                  <c:v>41939</c:v>
                </c:pt>
                <c:pt idx="2121">
                  <c:v>41940</c:v>
                </c:pt>
                <c:pt idx="2122">
                  <c:v>41941</c:v>
                </c:pt>
                <c:pt idx="2123">
                  <c:v>41942</c:v>
                </c:pt>
                <c:pt idx="2124">
                  <c:v>41943</c:v>
                </c:pt>
                <c:pt idx="2125">
                  <c:v>41946</c:v>
                </c:pt>
                <c:pt idx="2126">
                  <c:v>41947</c:v>
                </c:pt>
                <c:pt idx="2127">
                  <c:v>41948</c:v>
                </c:pt>
                <c:pt idx="2128">
                  <c:v>41949</c:v>
                </c:pt>
                <c:pt idx="2129">
                  <c:v>41950</c:v>
                </c:pt>
                <c:pt idx="2130">
                  <c:v>41953</c:v>
                </c:pt>
                <c:pt idx="2131">
                  <c:v>41954</c:v>
                </c:pt>
                <c:pt idx="2132">
                  <c:v>41955</c:v>
                </c:pt>
                <c:pt idx="2133">
                  <c:v>41956</c:v>
                </c:pt>
                <c:pt idx="2134">
                  <c:v>41957</c:v>
                </c:pt>
                <c:pt idx="2135">
                  <c:v>41960</c:v>
                </c:pt>
                <c:pt idx="2136">
                  <c:v>41961</c:v>
                </c:pt>
                <c:pt idx="2137">
                  <c:v>41962</c:v>
                </c:pt>
                <c:pt idx="2138">
                  <c:v>41963</c:v>
                </c:pt>
                <c:pt idx="2139">
                  <c:v>41964</c:v>
                </c:pt>
                <c:pt idx="2140">
                  <c:v>41967</c:v>
                </c:pt>
                <c:pt idx="2141">
                  <c:v>41968</c:v>
                </c:pt>
                <c:pt idx="2142">
                  <c:v>41969</c:v>
                </c:pt>
                <c:pt idx="2143">
                  <c:v>41971</c:v>
                </c:pt>
                <c:pt idx="2144">
                  <c:v>41974</c:v>
                </c:pt>
                <c:pt idx="2145">
                  <c:v>41975</c:v>
                </c:pt>
                <c:pt idx="2146">
                  <c:v>41976</c:v>
                </c:pt>
                <c:pt idx="2147">
                  <c:v>41977</c:v>
                </c:pt>
                <c:pt idx="2148">
                  <c:v>41978</c:v>
                </c:pt>
                <c:pt idx="2149">
                  <c:v>41981</c:v>
                </c:pt>
                <c:pt idx="2150">
                  <c:v>41982</c:v>
                </c:pt>
                <c:pt idx="2151">
                  <c:v>41983</c:v>
                </c:pt>
                <c:pt idx="2152">
                  <c:v>41984</c:v>
                </c:pt>
                <c:pt idx="2153">
                  <c:v>41985</c:v>
                </c:pt>
                <c:pt idx="2154">
                  <c:v>41988</c:v>
                </c:pt>
                <c:pt idx="2155">
                  <c:v>41989</c:v>
                </c:pt>
                <c:pt idx="2156">
                  <c:v>41990</c:v>
                </c:pt>
                <c:pt idx="2157">
                  <c:v>41991</c:v>
                </c:pt>
                <c:pt idx="2158">
                  <c:v>41992</c:v>
                </c:pt>
                <c:pt idx="2159">
                  <c:v>41995</c:v>
                </c:pt>
                <c:pt idx="2160">
                  <c:v>41996</c:v>
                </c:pt>
                <c:pt idx="2161">
                  <c:v>41997</c:v>
                </c:pt>
                <c:pt idx="2162">
                  <c:v>41999</c:v>
                </c:pt>
                <c:pt idx="2163">
                  <c:v>42002</c:v>
                </c:pt>
                <c:pt idx="2164">
                  <c:v>42003</c:v>
                </c:pt>
                <c:pt idx="2165">
                  <c:v>42004</c:v>
                </c:pt>
                <c:pt idx="2166">
                  <c:v>42006</c:v>
                </c:pt>
                <c:pt idx="2167">
                  <c:v>42009</c:v>
                </c:pt>
                <c:pt idx="2168">
                  <c:v>42010</c:v>
                </c:pt>
                <c:pt idx="2169">
                  <c:v>42011</c:v>
                </c:pt>
                <c:pt idx="2170">
                  <c:v>42012</c:v>
                </c:pt>
                <c:pt idx="2171">
                  <c:v>42013</c:v>
                </c:pt>
                <c:pt idx="2172">
                  <c:v>42016</c:v>
                </c:pt>
                <c:pt idx="2173">
                  <c:v>42017</c:v>
                </c:pt>
                <c:pt idx="2174">
                  <c:v>42018</c:v>
                </c:pt>
                <c:pt idx="2175">
                  <c:v>42019</c:v>
                </c:pt>
                <c:pt idx="2176">
                  <c:v>42020</c:v>
                </c:pt>
                <c:pt idx="2177">
                  <c:v>42024</c:v>
                </c:pt>
                <c:pt idx="2178">
                  <c:v>42025</c:v>
                </c:pt>
                <c:pt idx="2179">
                  <c:v>42026</c:v>
                </c:pt>
                <c:pt idx="2180">
                  <c:v>42027</c:v>
                </c:pt>
                <c:pt idx="2181">
                  <c:v>42030</c:v>
                </c:pt>
                <c:pt idx="2182">
                  <c:v>42031</c:v>
                </c:pt>
                <c:pt idx="2183">
                  <c:v>42032</c:v>
                </c:pt>
                <c:pt idx="2184">
                  <c:v>42033</c:v>
                </c:pt>
                <c:pt idx="2185">
                  <c:v>42034</c:v>
                </c:pt>
                <c:pt idx="2186">
                  <c:v>42037</c:v>
                </c:pt>
                <c:pt idx="2187">
                  <c:v>42038</c:v>
                </c:pt>
                <c:pt idx="2188">
                  <c:v>42039</c:v>
                </c:pt>
                <c:pt idx="2189">
                  <c:v>42040</c:v>
                </c:pt>
                <c:pt idx="2190">
                  <c:v>42041</c:v>
                </c:pt>
                <c:pt idx="2191">
                  <c:v>42044</c:v>
                </c:pt>
                <c:pt idx="2192">
                  <c:v>42045</c:v>
                </c:pt>
                <c:pt idx="2193">
                  <c:v>42046</c:v>
                </c:pt>
                <c:pt idx="2194">
                  <c:v>42047</c:v>
                </c:pt>
                <c:pt idx="2195">
                  <c:v>42048</c:v>
                </c:pt>
                <c:pt idx="2196">
                  <c:v>42052</c:v>
                </c:pt>
                <c:pt idx="2197">
                  <c:v>42053</c:v>
                </c:pt>
                <c:pt idx="2198">
                  <c:v>42054</c:v>
                </c:pt>
                <c:pt idx="2199">
                  <c:v>42055</c:v>
                </c:pt>
                <c:pt idx="2200">
                  <c:v>42058</c:v>
                </c:pt>
                <c:pt idx="2201">
                  <c:v>42059</c:v>
                </c:pt>
                <c:pt idx="2202">
                  <c:v>42060</c:v>
                </c:pt>
                <c:pt idx="2203">
                  <c:v>42061</c:v>
                </c:pt>
                <c:pt idx="2204">
                  <c:v>42062</c:v>
                </c:pt>
                <c:pt idx="2205">
                  <c:v>42065</c:v>
                </c:pt>
                <c:pt idx="2206">
                  <c:v>42066</c:v>
                </c:pt>
                <c:pt idx="2207">
                  <c:v>42067</c:v>
                </c:pt>
                <c:pt idx="2208">
                  <c:v>42068</c:v>
                </c:pt>
                <c:pt idx="2209">
                  <c:v>42069</c:v>
                </c:pt>
                <c:pt idx="2210">
                  <c:v>42072</c:v>
                </c:pt>
                <c:pt idx="2211">
                  <c:v>42073</c:v>
                </c:pt>
                <c:pt idx="2212">
                  <c:v>42074</c:v>
                </c:pt>
                <c:pt idx="2213">
                  <c:v>42075</c:v>
                </c:pt>
                <c:pt idx="2214">
                  <c:v>42076</c:v>
                </c:pt>
                <c:pt idx="2215">
                  <c:v>42079</c:v>
                </c:pt>
                <c:pt idx="2216">
                  <c:v>42080</c:v>
                </c:pt>
                <c:pt idx="2217">
                  <c:v>42081</c:v>
                </c:pt>
                <c:pt idx="2218">
                  <c:v>42082</c:v>
                </c:pt>
                <c:pt idx="2219">
                  <c:v>42083</c:v>
                </c:pt>
                <c:pt idx="2220">
                  <c:v>42086</c:v>
                </c:pt>
                <c:pt idx="2221">
                  <c:v>42087</c:v>
                </c:pt>
                <c:pt idx="2222">
                  <c:v>42088</c:v>
                </c:pt>
                <c:pt idx="2223">
                  <c:v>42089</c:v>
                </c:pt>
                <c:pt idx="2224">
                  <c:v>42090</c:v>
                </c:pt>
                <c:pt idx="2225">
                  <c:v>42093</c:v>
                </c:pt>
                <c:pt idx="2226">
                  <c:v>42094</c:v>
                </c:pt>
                <c:pt idx="2227">
                  <c:v>42095</c:v>
                </c:pt>
                <c:pt idx="2228">
                  <c:v>42096</c:v>
                </c:pt>
                <c:pt idx="2229">
                  <c:v>42100</c:v>
                </c:pt>
                <c:pt idx="2230">
                  <c:v>42101</c:v>
                </c:pt>
                <c:pt idx="2231">
                  <c:v>42102</c:v>
                </c:pt>
                <c:pt idx="2232">
                  <c:v>42103</c:v>
                </c:pt>
                <c:pt idx="2233">
                  <c:v>42104</c:v>
                </c:pt>
                <c:pt idx="2234">
                  <c:v>42107</c:v>
                </c:pt>
                <c:pt idx="2235">
                  <c:v>42108</c:v>
                </c:pt>
                <c:pt idx="2236">
                  <c:v>42109</c:v>
                </c:pt>
                <c:pt idx="2237">
                  <c:v>42110</c:v>
                </c:pt>
                <c:pt idx="2238">
                  <c:v>42111</c:v>
                </c:pt>
                <c:pt idx="2239">
                  <c:v>42114</c:v>
                </c:pt>
                <c:pt idx="2240">
                  <c:v>42115</c:v>
                </c:pt>
                <c:pt idx="2241">
                  <c:v>42116</c:v>
                </c:pt>
                <c:pt idx="2242">
                  <c:v>42117</c:v>
                </c:pt>
                <c:pt idx="2243">
                  <c:v>42118</c:v>
                </c:pt>
                <c:pt idx="2244">
                  <c:v>42121</c:v>
                </c:pt>
                <c:pt idx="2245">
                  <c:v>42122</c:v>
                </c:pt>
                <c:pt idx="2246">
                  <c:v>42123</c:v>
                </c:pt>
                <c:pt idx="2247">
                  <c:v>42124</c:v>
                </c:pt>
                <c:pt idx="2248">
                  <c:v>42125</c:v>
                </c:pt>
                <c:pt idx="2249">
                  <c:v>42128</c:v>
                </c:pt>
                <c:pt idx="2250">
                  <c:v>42129</c:v>
                </c:pt>
                <c:pt idx="2251">
                  <c:v>42130</c:v>
                </c:pt>
                <c:pt idx="2252">
                  <c:v>42131</c:v>
                </c:pt>
                <c:pt idx="2253">
                  <c:v>42132</c:v>
                </c:pt>
                <c:pt idx="2254">
                  <c:v>42135</c:v>
                </c:pt>
                <c:pt idx="2255">
                  <c:v>42136</c:v>
                </c:pt>
                <c:pt idx="2256">
                  <c:v>42137</c:v>
                </c:pt>
                <c:pt idx="2257">
                  <c:v>42138</c:v>
                </c:pt>
                <c:pt idx="2258">
                  <c:v>42139</c:v>
                </c:pt>
                <c:pt idx="2259">
                  <c:v>42142</c:v>
                </c:pt>
                <c:pt idx="2260">
                  <c:v>42143</c:v>
                </c:pt>
                <c:pt idx="2261">
                  <c:v>42144</c:v>
                </c:pt>
                <c:pt idx="2262">
                  <c:v>42145</c:v>
                </c:pt>
                <c:pt idx="2263">
                  <c:v>42146</c:v>
                </c:pt>
                <c:pt idx="2264">
                  <c:v>42150</c:v>
                </c:pt>
                <c:pt idx="2265">
                  <c:v>42151</c:v>
                </c:pt>
                <c:pt idx="2266">
                  <c:v>42152</c:v>
                </c:pt>
                <c:pt idx="2267">
                  <c:v>42153</c:v>
                </c:pt>
                <c:pt idx="2268">
                  <c:v>42156</c:v>
                </c:pt>
                <c:pt idx="2269">
                  <c:v>42157</c:v>
                </c:pt>
                <c:pt idx="2270">
                  <c:v>42158</c:v>
                </c:pt>
                <c:pt idx="2271">
                  <c:v>42159</c:v>
                </c:pt>
                <c:pt idx="2272">
                  <c:v>42160</c:v>
                </c:pt>
                <c:pt idx="2273">
                  <c:v>42163</c:v>
                </c:pt>
                <c:pt idx="2274">
                  <c:v>42164</c:v>
                </c:pt>
                <c:pt idx="2275">
                  <c:v>42165</c:v>
                </c:pt>
                <c:pt idx="2276">
                  <c:v>42166</c:v>
                </c:pt>
                <c:pt idx="2277">
                  <c:v>42167</c:v>
                </c:pt>
                <c:pt idx="2278">
                  <c:v>42170</c:v>
                </c:pt>
                <c:pt idx="2279">
                  <c:v>42171</c:v>
                </c:pt>
                <c:pt idx="2280">
                  <c:v>42172</c:v>
                </c:pt>
                <c:pt idx="2281">
                  <c:v>42173</c:v>
                </c:pt>
                <c:pt idx="2282">
                  <c:v>42174</c:v>
                </c:pt>
                <c:pt idx="2283">
                  <c:v>42177</c:v>
                </c:pt>
                <c:pt idx="2284">
                  <c:v>42178</c:v>
                </c:pt>
                <c:pt idx="2285">
                  <c:v>42179</c:v>
                </c:pt>
                <c:pt idx="2286">
                  <c:v>42180</c:v>
                </c:pt>
                <c:pt idx="2287">
                  <c:v>42181</c:v>
                </c:pt>
                <c:pt idx="2288">
                  <c:v>42184</c:v>
                </c:pt>
                <c:pt idx="2289">
                  <c:v>42185</c:v>
                </c:pt>
                <c:pt idx="2290">
                  <c:v>42186</c:v>
                </c:pt>
                <c:pt idx="2291">
                  <c:v>42187</c:v>
                </c:pt>
                <c:pt idx="2292">
                  <c:v>42191</c:v>
                </c:pt>
                <c:pt idx="2293">
                  <c:v>42192</c:v>
                </c:pt>
                <c:pt idx="2294">
                  <c:v>42193</c:v>
                </c:pt>
                <c:pt idx="2295">
                  <c:v>42194</c:v>
                </c:pt>
                <c:pt idx="2296">
                  <c:v>42195</c:v>
                </c:pt>
                <c:pt idx="2297">
                  <c:v>42198</c:v>
                </c:pt>
                <c:pt idx="2298">
                  <c:v>42199</c:v>
                </c:pt>
                <c:pt idx="2299">
                  <c:v>42200</c:v>
                </c:pt>
                <c:pt idx="2300">
                  <c:v>42201</c:v>
                </c:pt>
                <c:pt idx="2301">
                  <c:v>42202</c:v>
                </c:pt>
                <c:pt idx="2302">
                  <c:v>42205</c:v>
                </c:pt>
                <c:pt idx="2303">
                  <c:v>42206</c:v>
                </c:pt>
                <c:pt idx="2304">
                  <c:v>42207</c:v>
                </c:pt>
                <c:pt idx="2305">
                  <c:v>42208</c:v>
                </c:pt>
                <c:pt idx="2306">
                  <c:v>42209</c:v>
                </c:pt>
                <c:pt idx="2307">
                  <c:v>42212</c:v>
                </c:pt>
                <c:pt idx="2308">
                  <c:v>42213</c:v>
                </c:pt>
                <c:pt idx="2309">
                  <c:v>42214</c:v>
                </c:pt>
                <c:pt idx="2310">
                  <c:v>42215</c:v>
                </c:pt>
                <c:pt idx="2311">
                  <c:v>42216</c:v>
                </c:pt>
                <c:pt idx="2312">
                  <c:v>42219</c:v>
                </c:pt>
                <c:pt idx="2313">
                  <c:v>42220</c:v>
                </c:pt>
                <c:pt idx="2314">
                  <c:v>42221</c:v>
                </c:pt>
                <c:pt idx="2315">
                  <c:v>42222</c:v>
                </c:pt>
                <c:pt idx="2316">
                  <c:v>42223</c:v>
                </c:pt>
                <c:pt idx="2317">
                  <c:v>42226</c:v>
                </c:pt>
                <c:pt idx="2318">
                  <c:v>42227</c:v>
                </c:pt>
                <c:pt idx="2319">
                  <c:v>42228</c:v>
                </c:pt>
                <c:pt idx="2320">
                  <c:v>42229</c:v>
                </c:pt>
                <c:pt idx="2321">
                  <c:v>42230</c:v>
                </c:pt>
                <c:pt idx="2322">
                  <c:v>42233</c:v>
                </c:pt>
                <c:pt idx="2323">
                  <c:v>42234</c:v>
                </c:pt>
                <c:pt idx="2324">
                  <c:v>42235</c:v>
                </c:pt>
                <c:pt idx="2325">
                  <c:v>42236</c:v>
                </c:pt>
                <c:pt idx="2326">
                  <c:v>42237</c:v>
                </c:pt>
                <c:pt idx="2327">
                  <c:v>42240</c:v>
                </c:pt>
                <c:pt idx="2328">
                  <c:v>42241</c:v>
                </c:pt>
                <c:pt idx="2329">
                  <c:v>42242</c:v>
                </c:pt>
                <c:pt idx="2330">
                  <c:v>42243</c:v>
                </c:pt>
                <c:pt idx="2331">
                  <c:v>42244</c:v>
                </c:pt>
                <c:pt idx="2332">
                  <c:v>42247</c:v>
                </c:pt>
                <c:pt idx="2333">
                  <c:v>42248</c:v>
                </c:pt>
                <c:pt idx="2334">
                  <c:v>42249</c:v>
                </c:pt>
                <c:pt idx="2335">
                  <c:v>42250</c:v>
                </c:pt>
                <c:pt idx="2336">
                  <c:v>42251</c:v>
                </c:pt>
                <c:pt idx="2337">
                  <c:v>42255</c:v>
                </c:pt>
                <c:pt idx="2338">
                  <c:v>42256</c:v>
                </c:pt>
                <c:pt idx="2339">
                  <c:v>42257</c:v>
                </c:pt>
                <c:pt idx="2340">
                  <c:v>42258</c:v>
                </c:pt>
                <c:pt idx="2341">
                  <c:v>42261</c:v>
                </c:pt>
                <c:pt idx="2342">
                  <c:v>42262</c:v>
                </c:pt>
                <c:pt idx="2343">
                  <c:v>42263</c:v>
                </c:pt>
                <c:pt idx="2344">
                  <c:v>42264</c:v>
                </c:pt>
                <c:pt idx="2345">
                  <c:v>42265</c:v>
                </c:pt>
                <c:pt idx="2346">
                  <c:v>42268</c:v>
                </c:pt>
                <c:pt idx="2347">
                  <c:v>42269</c:v>
                </c:pt>
                <c:pt idx="2348">
                  <c:v>42270</c:v>
                </c:pt>
                <c:pt idx="2349">
                  <c:v>42271</c:v>
                </c:pt>
                <c:pt idx="2350">
                  <c:v>42272</c:v>
                </c:pt>
                <c:pt idx="2351">
                  <c:v>42275</c:v>
                </c:pt>
                <c:pt idx="2352">
                  <c:v>42276</c:v>
                </c:pt>
                <c:pt idx="2353">
                  <c:v>42277</c:v>
                </c:pt>
                <c:pt idx="2354">
                  <c:v>42278</c:v>
                </c:pt>
                <c:pt idx="2355">
                  <c:v>42279</c:v>
                </c:pt>
                <c:pt idx="2356">
                  <c:v>42282</c:v>
                </c:pt>
                <c:pt idx="2357">
                  <c:v>42283</c:v>
                </c:pt>
                <c:pt idx="2358">
                  <c:v>42284</c:v>
                </c:pt>
                <c:pt idx="2359">
                  <c:v>42285</c:v>
                </c:pt>
                <c:pt idx="2360">
                  <c:v>42286</c:v>
                </c:pt>
                <c:pt idx="2361">
                  <c:v>42289</c:v>
                </c:pt>
                <c:pt idx="2362">
                  <c:v>42290</c:v>
                </c:pt>
                <c:pt idx="2363">
                  <c:v>42291</c:v>
                </c:pt>
                <c:pt idx="2364">
                  <c:v>42292</c:v>
                </c:pt>
                <c:pt idx="2365">
                  <c:v>42293</c:v>
                </c:pt>
                <c:pt idx="2366">
                  <c:v>42296</c:v>
                </c:pt>
                <c:pt idx="2367">
                  <c:v>42297</c:v>
                </c:pt>
                <c:pt idx="2368">
                  <c:v>42298</c:v>
                </c:pt>
                <c:pt idx="2369">
                  <c:v>42299</c:v>
                </c:pt>
                <c:pt idx="2370">
                  <c:v>42300</c:v>
                </c:pt>
                <c:pt idx="2371">
                  <c:v>42303</c:v>
                </c:pt>
                <c:pt idx="2372">
                  <c:v>42304</c:v>
                </c:pt>
                <c:pt idx="2373">
                  <c:v>42305</c:v>
                </c:pt>
                <c:pt idx="2374">
                  <c:v>42306</c:v>
                </c:pt>
                <c:pt idx="2375">
                  <c:v>42307</c:v>
                </c:pt>
                <c:pt idx="2376">
                  <c:v>42310</c:v>
                </c:pt>
                <c:pt idx="2377">
                  <c:v>42311</c:v>
                </c:pt>
                <c:pt idx="2378">
                  <c:v>42312</c:v>
                </c:pt>
                <c:pt idx="2379">
                  <c:v>42313</c:v>
                </c:pt>
                <c:pt idx="2380">
                  <c:v>42314</c:v>
                </c:pt>
                <c:pt idx="2381">
                  <c:v>42317</c:v>
                </c:pt>
                <c:pt idx="2382">
                  <c:v>42318</c:v>
                </c:pt>
                <c:pt idx="2383">
                  <c:v>42319</c:v>
                </c:pt>
                <c:pt idx="2384">
                  <c:v>42320</c:v>
                </c:pt>
                <c:pt idx="2385">
                  <c:v>42321</c:v>
                </c:pt>
                <c:pt idx="2386">
                  <c:v>42324</c:v>
                </c:pt>
                <c:pt idx="2387">
                  <c:v>42325</c:v>
                </c:pt>
                <c:pt idx="2388">
                  <c:v>42326</c:v>
                </c:pt>
                <c:pt idx="2389">
                  <c:v>42327</c:v>
                </c:pt>
                <c:pt idx="2390">
                  <c:v>42328</c:v>
                </c:pt>
                <c:pt idx="2391">
                  <c:v>42331</c:v>
                </c:pt>
                <c:pt idx="2392">
                  <c:v>42332</c:v>
                </c:pt>
                <c:pt idx="2393">
                  <c:v>42333</c:v>
                </c:pt>
                <c:pt idx="2394">
                  <c:v>42335</c:v>
                </c:pt>
                <c:pt idx="2395">
                  <c:v>42338</c:v>
                </c:pt>
                <c:pt idx="2396">
                  <c:v>42339</c:v>
                </c:pt>
                <c:pt idx="2397">
                  <c:v>42340</c:v>
                </c:pt>
                <c:pt idx="2398">
                  <c:v>42341</c:v>
                </c:pt>
                <c:pt idx="2399">
                  <c:v>42342</c:v>
                </c:pt>
                <c:pt idx="2400">
                  <c:v>42345</c:v>
                </c:pt>
                <c:pt idx="2401">
                  <c:v>42346</c:v>
                </c:pt>
                <c:pt idx="2402">
                  <c:v>42347</c:v>
                </c:pt>
                <c:pt idx="2403">
                  <c:v>42348</c:v>
                </c:pt>
                <c:pt idx="2404">
                  <c:v>42349</c:v>
                </c:pt>
                <c:pt idx="2405">
                  <c:v>42352</c:v>
                </c:pt>
                <c:pt idx="2406">
                  <c:v>42353</c:v>
                </c:pt>
                <c:pt idx="2407">
                  <c:v>42354</c:v>
                </c:pt>
                <c:pt idx="2408">
                  <c:v>42355</c:v>
                </c:pt>
                <c:pt idx="2409">
                  <c:v>42356</c:v>
                </c:pt>
                <c:pt idx="2410">
                  <c:v>42359</c:v>
                </c:pt>
                <c:pt idx="2411">
                  <c:v>42360</c:v>
                </c:pt>
                <c:pt idx="2412">
                  <c:v>42361</c:v>
                </c:pt>
                <c:pt idx="2413">
                  <c:v>42362</c:v>
                </c:pt>
                <c:pt idx="2414">
                  <c:v>42366</c:v>
                </c:pt>
                <c:pt idx="2415">
                  <c:v>42367</c:v>
                </c:pt>
                <c:pt idx="2416">
                  <c:v>42368</c:v>
                </c:pt>
                <c:pt idx="2417">
                  <c:v>42369</c:v>
                </c:pt>
                <c:pt idx="2418">
                  <c:v>42373</c:v>
                </c:pt>
                <c:pt idx="2419">
                  <c:v>42374</c:v>
                </c:pt>
                <c:pt idx="2420">
                  <c:v>42375</c:v>
                </c:pt>
                <c:pt idx="2421">
                  <c:v>42376</c:v>
                </c:pt>
                <c:pt idx="2422">
                  <c:v>42377</c:v>
                </c:pt>
                <c:pt idx="2423">
                  <c:v>42380</c:v>
                </c:pt>
                <c:pt idx="2424">
                  <c:v>42381</c:v>
                </c:pt>
                <c:pt idx="2425">
                  <c:v>42382</c:v>
                </c:pt>
                <c:pt idx="2426">
                  <c:v>42383</c:v>
                </c:pt>
                <c:pt idx="2427">
                  <c:v>42384</c:v>
                </c:pt>
                <c:pt idx="2428">
                  <c:v>42388</c:v>
                </c:pt>
                <c:pt idx="2429">
                  <c:v>42389</c:v>
                </c:pt>
                <c:pt idx="2430">
                  <c:v>42390</c:v>
                </c:pt>
                <c:pt idx="2431">
                  <c:v>42391</c:v>
                </c:pt>
                <c:pt idx="2432">
                  <c:v>42394</c:v>
                </c:pt>
                <c:pt idx="2433">
                  <c:v>42395</c:v>
                </c:pt>
                <c:pt idx="2434">
                  <c:v>42396</c:v>
                </c:pt>
                <c:pt idx="2435">
                  <c:v>42397</c:v>
                </c:pt>
                <c:pt idx="2436">
                  <c:v>42398</c:v>
                </c:pt>
                <c:pt idx="2437">
                  <c:v>42401</c:v>
                </c:pt>
                <c:pt idx="2438">
                  <c:v>42402</c:v>
                </c:pt>
                <c:pt idx="2439">
                  <c:v>42403</c:v>
                </c:pt>
                <c:pt idx="2440">
                  <c:v>42404</c:v>
                </c:pt>
                <c:pt idx="2441">
                  <c:v>42405</c:v>
                </c:pt>
                <c:pt idx="2442">
                  <c:v>42408</c:v>
                </c:pt>
                <c:pt idx="2443">
                  <c:v>42409</c:v>
                </c:pt>
                <c:pt idx="2444">
                  <c:v>42410</c:v>
                </c:pt>
                <c:pt idx="2445">
                  <c:v>42411</c:v>
                </c:pt>
                <c:pt idx="2446">
                  <c:v>42412</c:v>
                </c:pt>
                <c:pt idx="2447">
                  <c:v>42416</c:v>
                </c:pt>
                <c:pt idx="2448">
                  <c:v>42417</c:v>
                </c:pt>
                <c:pt idx="2449">
                  <c:v>42418</c:v>
                </c:pt>
                <c:pt idx="2450">
                  <c:v>42419</c:v>
                </c:pt>
                <c:pt idx="2451">
                  <c:v>42422</c:v>
                </c:pt>
                <c:pt idx="2452">
                  <c:v>42423</c:v>
                </c:pt>
                <c:pt idx="2453">
                  <c:v>42424</c:v>
                </c:pt>
                <c:pt idx="2454">
                  <c:v>42425</c:v>
                </c:pt>
                <c:pt idx="2455">
                  <c:v>42426</c:v>
                </c:pt>
                <c:pt idx="2456">
                  <c:v>42429</c:v>
                </c:pt>
                <c:pt idx="2457">
                  <c:v>42430</c:v>
                </c:pt>
                <c:pt idx="2458">
                  <c:v>42431</c:v>
                </c:pt>
                <c:pt idx="2459">
                  <c:v>42432</c:v>
                </c:pt>
                <c:pt idx="2460">
                  <c:v>42433</c:v>
                </c:pt>
                <c:pt idx="2461">
                  <c:v>42436</c:v>
                </c:pt>
                <c:pt idx="2462">
                  <c:v>42437</c:v>
                </c:pt>
                <c:pt idx="2463">
                  <c:v>42438</c:v>
                </c:pt>
                <c:pt idx="2464">
                  <c:v>42439</c:v>
                </c:pt>
                <c:pt idx="2465">
                  <c:v>42440</c:v>
                </c:pt>
                <c:pt idx="2466">
                  <c:v>42443</c:v>
                </c:pt>
                <c:pt idx="2467">
                  <c:v>42444</c:v>
                </c:pt>
                <c:pt idx="2468">
                  <c:v>42445</c:v>
                </c:pt>
                <c:pt idx="2469">
                  <c:v>42446</c:v>
                </c:pt>
                <c:pt idx="2470">
                  <c:v>42447</c:v>
                </c:pt>
                <c:pt idx="2471">
                  <c:v>42450</c:v>
                </c:pt>
                <c:pt idx="2472">
                  <c:v>42451</c:v>
                </c:pt>
                <c:pt idx="2473">
                  <c:v>42452</c:v>
                </c:pt>
                <c:pt idx="2474">
                  <c:v>42453</c:v>
                </c:pt>
                <c:pt idx="2475">
                  <c:v>42457</c:v>
                </c:pt>
                <c:pt idx="2476">
                  <c:v>42458</c:v>
                </c:pt>
                <c:pt idx="2477">
                  <c:v>42459</c:v>
                </c:pt>
                <c:pt idx="2478">
                  <c:v>42460</c:v>
                </c:pt>
                <c:pt idx="2479">
                  <c:v>42461</c:v>
                </c:pt>
                <c:pt idx="2480">
                  <c:v>42464</c:v>
                </c:pt>
                <c:pt idx="2481">
                  <c:v>42465</c:v>
                </c:pt>
                <c:pt idx="2482">
                  <c:v>42466</c:v>
                </c:pt>
                <c:pt idx="2483">
                  <c:v>42467</c:v>
                </c:pt>
                <c:pt idx="2484">
                  <c:v>42468</c:v>
                </c:pt>
                <c:pt idx="2485">
                  <c:v>42471</c:v>
                </c:pt>
                <c:pt idx="2486">
                  <c:v>42472</c:v>
                </c:pt>
                <c:pt idx="2487">
                  <c:v>42473</c:v>
                </c:pt>
                <c:pt idx="2488">
                  <c:v>42474</c:v>
                </c:pt>
                <c:pt idx="2489">
                  <c:v>42475</c:v>
                </c:pt>
                <c:pt idx="2490">
                  <c:v>42478</c:v>
                </c:pt>
                <c:pt idx="2491">
                  <c:v>42479</c:v>
                </c:pt>
                <c:pt idx="2492">
                  <c:v>42480</c:v>
                </c:pt>
                <c:pt idx="2493">
                  <c:v>42481</c:v>
                </c:pt>
                <c:pt idx="2494">
                  <c:v>42482</c:v>
                </c:pt>
                <c:pt idx="2495">
                  <c:v>42485</c:v>
                </c:pt>
                <c:pt idx="2496">
                  <c:v>42486</c:v>
                </c:pt>
                <c:pt idx="2497">
                  <c:v>42487</c:v>
                </c:pt>
                <c:pt idx="2498">
                  <c:v>42488</c:v>
                </c:pt>
                <c:pt idx="2499">
                  <c:v>42489</c:v>
                </c:pt>
                <c:pt idx="2500">
                  <c:v>42492</c:v>
                </c:pt>
                <c:pt idx="2501">
                  <c:v>42493</c:v>
                </c:pt>
                <c:pt idx="2502">
                  <c:v>42494</c:v>
                </c:pt>
                <c:pt idx="2503">
                  <c:v>42495</c:v>
                </c:pt>
                <c:pt idx="2504">
                  <c:v>42496</c:v>
                </c:pt>
                <c:pt idx="2505">
                  <c:v>42499</c:v>
                </c:pt>
                <c:pt idx="2506">
                  <c:v>42500</c:v>
                </c:pt>
                <c:pt idx="2507">
                  <c:v>42501</c:v>
                </c:pt>
                <c:pt idx="2508">
                  <c:v>42502</c:v>
                </c:pt>
                <c:pt idx="2509">
                  <c:v>42503</c:v>
                </c:pt>
                <c:pt idx="2510">
                  <c:v>42506</c:v>
                </c:pt>
                <c:pt idx="2511">
                  <c:v>42507</c:v>
                </c:pt>
                <c:pt idx="2512">
                  <c:v>42508</c:v>
                </c:pt>
                <c:pt idx="2513">
                  <c:v>42509</c:v>
                </c:pt>
                <c:pt idx="2514">
                  <c:v>42510</c:v>
                </c:pt>
                <c:pt idx="2515">
                  <c:v>42513</c:v>
                </c:pt>
                <c:pt idx="2516">
                  <c:v>42514</c:v>
                </c:pt>
                <c:pt idx="2517">
                  <c:v>42515</c:v>
                </c:pt>
                <c:pt idx="2518">
                  <c:v>42516</c:v>
                </c:pt>
                <c:pt idx="2519">
                  <c:v>42517</c:v>
                </c:pt>
                <c:pt idx="2520">
                  <c:v>42521</c:v>
                </c:pt>
                <c:pt idx="2521">
                  <c:v>42522</c:v>
                </c:pt>
                <c:pt idx="2522">
                  <c:v>42523</c:v>
                </c:pt>
                <c:pt idx="2523">
                  <c:v>42524</c:v>
                </c:pt>
                <c:pt idx="2524">
                  <c:v>42527</c:v>
                </c:pt>
                <c:pt idx="2525">
                  <c:v>42528</c:v>
                </c:pt>
                <c:pt idx="2526">
                  <c:v>42529</c:v>
                </c:pt>
                <c:pt idx="2527">
                  <c:v>42530</c:v>
                </c:pt>
                <c:pt idx="2528">
                  <c:v>42531</c:v>
                </c:pt>
                <c:pt idx="2529">
                  <c:v>42534</c:v>
                </c:pt>
                <c:pt idx="2530">
                  <c:v>42535</c:v>
                </c:pt>
                <c:pt idx="2531">
                  <c:v>42536</c:v>
                </c:pt>
                <c:pt idx="2532">
                  <c:v>42537</c:v>
                </c:pt>
                <c:pt idx="2533">
                  <c:v>42538</c:v>
                </c:pt>
                <c:pt idx="2534">
                  <c:v>42541</c:v>
                </c:pt>
                <c:pt idx="2535">
                  <c:v>42542</c:v>
                </c:pt>
                <c:pt idx="2536">
                  <c:v>42543</c:v>
                </c:pt>
                <c:pt idx="2537">
                  <c:v>42544</c:v>
                </c:pt>
                <c:pt idx="2538">
                  <c:v>42545</c:v>
                </c:pt>
                <c:pt idx="2539">
                  <c:v>42548</c:v>
                </c:pt>
                <c:pt idx="2540">
                  <c:v>42549</c:v>
                </c:pt>
                <c:pt idx="2541">
                  <c:v>42550</c:v>
                </c:pt>
                <c:pt idx="2542">
                  <c:v>42551</c:v>
                </c:pt>
                <c:pt idx="2543">
                  <c:v>42552</c:v>
                </c:pt>
                <c:pt idx="2544">
                  <c:v>42556</c:v>
                </c:pt>
                <c:pt idx="2545">
                  <c:v>42557</c:v>
                </c:pt>
                <c:pt idx="2546">
                  <c:v>42558</c:v>
                </c:pt>
                <c:pt idx="2547">
                  <c:v>42559</c:v>
                </c:pt>
                <c:pt idx="2548">
                  <c:v>42562</c:v>
                </c:pt>
                <c:pt idx="2549">
                  <c:v>42563</c:v>
                </c:pt>
                <c:pt idx="2550">
                  <c:v>42564</c:v>
                </c:pt>
                <c:pt idx="2551">
                  <c:v>42565</c:v>
                </c:pt>
                <c:pt idx="2552">
                  <c:v>42566</c:v>
                </c:pt>
                <c:pt idx="2553">
                  <c:v>42569</c:v>
                </c:pt>
                <c:pt idx="2554">
                  <c:v>42570</c:v>
                </c:pt>
                <c:pt idx="2555">
                  <c:v>42571</c:v>
                </c:pt>
                <c:pt idx="2556">
                  <c:v>42572</c:v>
                </c:pt>
                <c:pt idx="2557">
                  <c:v>42573</c:v>
                </c:pt>
                <c:pt idx="2558">
                  <c:v>42576</c:v>
                </c:pt>
                <c:pt idx="2559">
                  <c:v>42577</c:v>
                </c:pt>
                <c:pt idx="2560">
                  <c:v>42578</c:v>
                </c:pt>
                <c:pt idx="2561">
                  <c:v>42579</c:v>
                </c:pt>
                <c:pt idx="2562">
                  <c:v>42580</c:v>
                </c:pt>
                <c:pt idx="2563">
                  <c:v>42583</c:v>
                </c:pt>
                <c:pt idx="2564">
                  <c:v>42584</c:v>
                </c:pt>
                <c:pt idx="2565">
                  <c:v>42585</c:v>
                </c:pt>
                <c:pt idx="2566">
                  <c:v>42586</c:v>
                </c:pt>
                <c:pt idx="2567">
                  <c:v>42587</c:v>
                </c:pt>
                <c:pt idx="2568">
                  <c:v>42590</c:v>
                </c:pt>
                <c:pt idx="2569">
                  <c:v>42591</c:v>
                </c:pt>
                <c:pt idx="2570">
                  <c:v>42592</c:v>
                </c:pt>
                <c:pt idx="2571">
                  <c:v>42593</c:v>
                </c:pt>
                <c:pt idx="2572">
                  <c:v>42594</c:v>
                </c:pt>
                <c:pt idx="2573">
                  <c:v>42597</c:v>
                </c:pt>
                <c:pt idx="2574">
                  <c:v>42598</c:v>
                </c:pt>
                <c:pt idx="2575">
                  <c:v>42599</c:v>
                </c:pt>
                <c:pt idx="2576">
                  <c:v>42600</c:v>
                </c:pt>
                <c:pt idx="2577">
                  <c:v>42601</c:v>
                </c:pt>
                <c:pt idx="2578">
                  <c:v>42604</c:v>
                </c:pt>
                <c:pt idx="2579">
                  <c:v>42605</c:v>
                </c:pt>
                <c:pt idx="2580">
                  <c:v>42606</c:v>
                </c:pt>
                <c:pt idx="2581">
                  <c:v>42607</c:v>
                </c:pt>
                <c:pt idx="2582">
                  <c:v>42608</c:v>
                </c:pt>
                <c:pt idx="2583">
                  <c:v>42611</c:v>
                </c:pt>
                <c:pt idx="2584">
                  <c:v>42612</c:v>
                </c:pt>
                <c:pt idx="2585">
                  <c:v>42613</c:v>
                </c:pt>
                <c:pt idx="2586">
                  <c:v>42614</c:v>
                </c:pt>
                <c:pt idx="2587">
                  <c:v>42615</c:v>
                </c:pt>
                <c:pt idx="2588">
                  <c:v>42619</c:v>
                </c:pt>
                <c:pt idx="2589">
                  <c:v>42620</c:v>
                </c:pt>
                <c:pt idx="2590">
                  <c:v>42621</c:v>
                </c:pt>
                <c:pt idx="2591">
                  <c:v>42622</c:v>
                </c:pt>
                <c:pt idx="2592">
                  <c:v>42625</c:v>
                </c:pt>
                <c:pt idx="2593">
                  <c:v>42626</c:v>
                </c:pt>
                <c:pt idx="2594">
                  <c:v>42627</c:v>
                </c:pt>
                <c:pt idx="2595">
                  <c:v>42628</c:v>
                </c:pt>
                <c:pt idx="2596">
                  <c:v>42629</c:v>
                </c:pt>
                <c:pt idx="2597">
                  <c:v>42632</c:v>
                </c:pt>
                <c:pt idx="2598">
                  <c:v>42633</c:v>
                </c:pt>
                <c:pt idx="2599">
                  <c:v>42634</c:v>
                </c:pt>
                <c:pt idx="2600">
                  <c:v>42635</c:v>
                </c:pt>
                <c:pt idx="2601">
                  <c:v>42636</c:v>
                </c:pt>
                <c:pt idx="2602">
                  <c:v>42639</c:v>
                </c:pt>
                <c:pt idx="2603">
                  <c:v>42640</c:v>
                </c:pt>
                <c:pt idx="2604">
                  <c:v>42641</c:v>
                </c:pt>
                <c:pt idx="2605">
                  <c:v>42642</c:v>
                </c:pt>
                <c:pt idx="2606">
                  <c:v>42643</c:v>
                </c:pt>
                <c:pt idx="2607">
                  <c:v>42646</c:v>
                </c:pt>
                <c:pt idx="2608">
                  <c:v>42647</c:v>
                </c:pt>
                <c:pt idx="2609">
                  <c:v>42648</c:v>
                </c:pt>
                <c:pt idx="2610">
                  <c:v>42649</c:v>
                </c:pt>
                <c:pt idx="2611">
                  <c:v>42650</c:v>
                </c:pt>
                <c:pt idx="2612">
                  <c:v>42653</c:v>
                </c:pt>
                <c:pt idx="2613">
                  <c:v>42654</c:v>
                </c:pt>
                <c:pt idx="2614">
                  <c:v>42655</c:v>
                </c:pt>
                <c:pt idx="2615">
                  <c:v>42656</c:v>
                </c:pt>
                <c:pt idx="2616">
                  <c:v>42657</c:v>
                </c:pt>
                <c:pt idx="2617">
                  <c:v>42660</c:v>
                </c:pt>
                <c:pt idx="2618">
                  <c:v>42661</c:v>
                </c:pt>
                <c:pt idx="2619">
                  <c:v>42662</c:v>
                </c:pt>
                <c:pt idx="2620">
                  <c:v>42663</c:v>
                </c:pt>
                <c:pt idx="2621">
                  <c:v>42664</c:v>
                </c:pt>
                <c:pt idx="2622">
                  <c:v>42667</c:v>
                </c:pt>
                <c:pt idx="2623">
                  <c:v>42668</c:v>
                </c:pt>
                <c:pt idx="2624">
                  <c:v>42669</c:v>
                </c:pt>
                <c:pt idx="2625">
                  <c:v>42670</c:v>
                </c:pt>
                <c:pt idx="2626">
                  <c:v>42671</c:v>
                </c:pt>
                <c:pt idx="2627">
                  <c:v>42674</c:v>
                </c:pt>
                <c:pt idx="2628">
                  <c:v>42675</c:v>
                </c:pt>
                <c:pt idx="2629">
                  <c:v>42676</c:v>
                </c:pt>
                <c:pt idx="2630">
                  <c:v>42677</c:v>
                </c:pt>
                <c:pt idx="2631">
                  <c:v>42678</c:v>
                </c:pt>
                <c:pt idx="2632">
                  <c:v>42681</c:v>
                </c:pt>
                <c:pt idx="2633">
                  <c:v>42682</c:v>
                </c:pt>
                <c:pt idx="2634">
                  <c:v>42683</c:v>
                </c:pt>
                <c:pt idx="2635">
                  <c:v>42684</c:v>
                </c:pt>
                <c:pt idx="2636">
                  <c:v>42685</c:v>
                </c:pt>
                <c:pt idx="2637">
                  <c:v>42688</c:v>
                </c:pt>
                <c:pt idx="2638">
                  <c:v>42689</c:v>
                </c:pt>
                <c:pt idx="2639">
                  <c:v>42690</c:v>
                </c:pt>
                <c:pt idx="2640">
                  <c:v>42691</c:v>
                </c:pt>
                <c:pt idx="2641">
                  <c:v>42692</c:v>
                </c:pt>
                <c:pt idx="2642">
                  <c:v>42695</c:v>
                </c:pt>
                <c:pt idx="2643">
                  <c:v>42696</c:v>
                </c:pt>
                <c:pt idx="2644">
                  <c:v>42697</c:v>
                </c:pt>
                <c:pt idx="2645">
                  <c:v>42699</c:v>
                </c:pt>
                <c:pt idx="2646">
                  <c:v>42702</c:v>
                </c:pt>
                <c:pt idx="2647">
                  <c:v>42703</c:v>
                </c:pt>
                <c:pt idx="2648">
                  <c:v>42704</c:v>
                </c:pt>
                <c:pt idx="2649">
                  <c:v>42705</c:v>
                </c:pt>
                <c:pt idx="2650">
                  <c:v>42706</c:v>
                </c:pt>
                <c:pt idx="2651">
                  <c:v>42709</c:v>
                </c:pt>
                <c:pt idx="2652">
                  <c:v>42710</c:v>
                </c:pt>
                <c:pt idx="2653">
                  <c:v>42711</c:v>
                </c:pt>
                <c:pt idx="2654">
                  <c:v>42712</c:v>
                </c:pt>
                <c:pt idx="2655">
                  <c:v>42713</c:v>
                </c:pt>
                <c:pt idx="2656">
                  <c:v>42716</c:v>
                </c:pt>
                <c:pt idx="2657">
                  <c:v>42717</c:v>
                </c:pt>
                <c:pt idx="2658">
                  <c:v>42718</c:v>
                </c:pt>
                <c:pt idx="2659">
                  <c:v>42719</c:v>
                </c:pt>
                <c:pt idx="2660">
                  <c:v>42720</c:v>
                </c:pt>
                <c:pt idx="2661">
                  <c:v>42723</c:v>
                </c:pt>
                <c:pt idx="2662">
                  <c:v>42724</c:v>
                </c:pt>
                <c:pt idx="2663">
                  <c:v>42725</c:v>
                </c:pt>
                <c:pt idx="2664">
                  <c:v>42726</c:v>
                </c:pt>
                <c:pt idx="2665">
                  <c:v>42727</c:v>
                </c:pt>
                <c:pt idx="2666">
                  <c:v>42731</c:v>
                </c:pt>
                <c:pt idx="2667">
                  <c:v>42732</c:v>
                </c:pt>
                <c:pt idx="2668">
                  <c:v>42733</c:v>
                </c:pt>
                <c:pt idx="2669">
                  <c:v>42734</c:v>
                </c:pt>
                <c:pt idx="2670">
                  <c:v>42738</c:v>
                </c:pt>
                <c:pt idx="2671">
                  <c:v>42739</c:v>
                </c:pt>
                <c:pt idx="2672">
                  <c:v>42740</c:v>
                </c:pt>
                <c:pt idx="2673">
                  <c:v>42741</c:v>
                </c:pt>
                <c:pt idx="2674">
                  <c:v>42744</c:v>
                </c:pt>
                <c:pt idx="2675">
                  <c:v>42745</c:v>
                </c:pt>
                <c:pt idx="2676">
                  <c:v>42746</c:v>
                </c:pt>
                <c:pt idx="2677">
                  <c:v>42747</c:v>
                </c:pt>
                <c:pt idx="2678">
                  <c:v>42748</c:v>
                </c:pt>
                <c:pt idx="2679">
                  <c:v>42752</c:v>
                </c:pt>
                <c:pt idx="2680">
                  <c:v>42753</c:v>
                </c:pt>
                <c:pt idx="2681">
                  <c:v>42754</c:v>
                </c:pt>
                <c:pt idx="2682">
                  <c:v>42755</c:v>
                </c:pt>
                <c:pt idx="2683">
                  <c:v>42758</c:v>
                </c:pt>
                <c:pt idx="2684">
                  <c:v>42759</c:v>
                </c:pt>
                <c:pt idx="2685">
                  <c:v>42760</c:v>
                </c:pt>
                <c:pt idx="2686">
                  <c:v>42761</c:v>
                </c:pt>
                <c:pt idx="2687">
                  <c:v>42762</c:v>
                </c:pt>
                <c:pt idx="2688">
                  <c:v>42765</c:v>
                </c:pt>
                <c:pt idx="2689">
                  <c:v>42766</c:v>
                </c:pt>
                <c:pt idx="2690">
                  <c:v>42767</c:v>
                </c:pt>
                <c:pt idx="2691">
                  <c:v>42768</c:v>
                </c:pt>
                <c:pt idx="2692">
                  <c:v>42769</c:v>
                </c:pt>
                <c:pt idx="2693">
                  <c:v>42772</c:v>
                </c:pt>
                <c:pt idx="2694">
                  <c:v>42773</c:v>
                </c:pt>
                <c:pt idx="2695">
                  <c:v>42774</c:v>
                </c:pt>
                <c:pt idx="2696">
                  <c:v>42775</c:v>
                </c:pt>
                <c:pt idx="2697">
                  <c:v>42776</c:v>
                </c:pt>
                <c:pt idx="2698">
                  <c:v>42779</c:v>
                </c:pt>
                <c:pt idx="2699">
                  <c:v>42780</c:v>
                </c:pt>
                <c:pt idx="2700">
                  <c:v>42781</c:v>
                </c:pt>
                <c:pt idx="2701">
                  <c:v>42782</c:v>
                </c:pt>
                <c:pt idx="2702">
                  <c:v>42783</c:v>
                </c:pt>
                <c:pt idx="2703">
                  <c:v>42787</c:v>
                </c:pt>
                <c:pt idx="2704">
                  <c:v>42788</c:v>
                </c:pt>
                <c:pt idx="2705">
                  <c:v>42789</c:v>
                </c:pt>
                <c:pt idx="2706">
                  <c:v>42790</c:v>
                </c:pt>
                <c:pt idx="2707">
                  <c:v>42793</c:v>
                </c:pt>
                <c:pt idx="2708">
                  <c:v>42794</c:v>
                </c:pt>
                <c:pt idx="2709">
                  <c:v>42795</c:v>
                </c:pt>
                <c:pt idx="2710">
                  <c:v>42796</c:v>
                </c:pt>
                <c:pt idx="2711">
                  <c:v>42797</c:v>
                </c:pt>
                <c:pt idx="2712">
                  <c:v>42800</c:v>
                </c:pt>
                <c:pt idx="2713">
                  <c:v>42801</c:v>
                </c:pt>
                <c:pt idx="2714">
                  <c:v>42802</c:v>
                </c:pt>
                <c:pt idx="2715">
                  <c:v>42803</c:v>
                </c:pt>
                <c:pt idx="2716">
                  <c:v>42804</c:v>
                </c:pt>
                <c:pt idx="2717">
                  <c:v>42807</c:v>
                </c:pt>
                <c:pt idx="2718">
                  <c:v>42808</c:v>
                </c:pt>
                <c:pt idx="2719">
                  <c:v>42809</c:v>
                </c:pt>
                <c:pt idx="2720">
                  <c:v>42810</c:v>
                </c:pt>
                <c:pt idx="2721">
                  <c:v>42811</c:v>
                </c:pt>
                <c:pt idx="2722">
                  <c:v>42814</c:v>
                </c:pt>
                <c:pt idx="2723">
                  <c:v>42815</c:v>
                </c:pt>
                <c:pt idx="2724">
                  <c:v>42816</c:v>
                </c:pt>
                <c:pt idx="2725">
                  <c:v>42817</c:v>
                </c:pt>
                <c:pt idx="2726">
                  <c:v>42818</c:v>
                </c:pt>
                <c:pt idx="2727">
                  <c:v>42821</c:v>
                </c:pt>
                <c:pt idx="2728">
                  <c:v>42822</c:v>
                </c:pt>
                <c:pt idx="2729">
                  <c:v>42823</c:v>
                </c:pt>
                <c:pt idx="2730">
                  <c:v>42824</c:v>
                </c:pt>
                <c:pt idx="2731">
                  <c:v>42825</c:v>
                </c:pt>
                <c:pt idx="2732">
                  <c:v>42828</c:v>
                </c:pt>
                <c:pt idx="2733">
                  <c:v>42829</c:v>
                </c:pt>
                <c:pt idx="2734">
                  <c:v>42830</c:v>
                </c:pt>
                <c:pt idx="2735">
                  <c:v>42831</c:v>
                </c:pt>
                <c:pt idx="2736">
                  <c:v>42832</c:v>
                </c:pt>
                <c:pt idx="2737">
                  <c:v>42835</c:v>
                </c:pt>
                <c:pt idx="2738">
                  <c:v>42836</c:v>
                </c:pt>
                <c:pt idx="2739">
                  <c:v>42837</c:v>
                </c:pt>
                <c:pt idx="2740">
                  <c:v>42838</c:v>
                </c:pt>
                <c:pt idx="2741">
                  <c:v>42842</c:v>
                </c:pt>
                <c:pt idx="2742">
                  <c:v>42843</c:v>
                </c:pt>
                <c:pt idx="2743">
                  <c:v>42844</c:v>
                </c:pt>
                <c:pt idx="2744">
                  <c:v>42845</c:v>
                </c:pt>
                <c:pt idx="2745">
                  <c:v>42846</c:v>
                </c:pt>
                <c:pt idx="2746">
                  <c:v>42849</c:v>
                </c:pt>
                <c:pt idx="2747">
                  <c:v>42850</c:v>
                </c:pt>
                <c:pt idx="2748">
                  <c:v>42851</c:v>
                </c:pt>
                <c:pt idx="2749">
                  <c:v>42852</c:v>
                </c:pt>
                <c:pt idx="2750">
                  <c:v>42853</c:v>
                </c:pt>
                <c:pt idx="2751">
                  <c:v>42856</c:v>
                </c:pt>
                <c:pt idx="2752">
                  <c:v>42857</c:v>
                </c:pt>
                <c:pt idx="2753">
                  <c:v>42858</c:v>
                </c:pt>
                <c:pt idx="2754">
                  <c:v>42859</c:v>
                </c:pt>
                <c:pt idx="2755">
                  <c:v>42860</c:v>
                </c:pt>
                <c:pt idx="2756">
                  <c:v>42863</c:v>
                </c:pt>
                <c:pt idx="2757">
                  <c:v>42864</c:v>
                </c:pt>
                <c:pt idx="2758">
                  <c:v>42865</c:v>
                </c:pt>
                <c:pt idx="2759">
                  <c:v>42866</c:v>
                </c:pt>
                <c:pt idx="2760">
                  <c:v>42867</c:v>
                </c:pt>
                <c:pt idx="2761">
                  <c:v>42870</c:v>
                </c:pt>
                <c:pt idx="2762">
                  <c:v>42871</c:v>
                </c:pt>
                <c:pt idx="2763">
                  <c:v>42872</c:v>
                </c:pt>
                <c:pt idx="2764">
                  <c:v>42873</c:v>
                </c:pt>
                <c:pt idx="2765">
                  <c:v>42874</c:v>
                </c:pt>
                <c:pt idx="2766">
                  <c:v>42877</c:v>
                </c:pt>
                <c:pt idx="2767">
                  <c:v>42878</c:v>
                </c:pt>
                <c:pt idx="2768">
                  <c:v>42879</c:v>
                </c:pt>
                <c:pt idx="2769">
                  <c:v>42880</c:v>
                </c:pt>
                <c:pt idx="2770">
                  <c:v>42881</c:v>
                </c:pt>
                <c:pt idx="2771">
                  <c:v>42885</c:v>
                </c:pt>
                <c:pt idx="2772">
                  <c:v>42886</c:v>
                </c:pt>
                <c:pt idx="2773">
                  <c:v>42887</c:v>
                </c:pt>
                <c:pt idx="2774">
                  <c:v>42888</c:v>
                </c:pt>
                <c:pt idx="2775">
                  <c:v>42891</c:v>
                </c:pt>
                <c:pt idx="2776">
                  <c:v>42892</c:v>
                </c:pt>
                <c:pt idx="2777">
                  <c:v>42893</c:v>
                </c:pt>
                <c:pt idx="2778">
                  <c:v>42894</c:v>
                </c:pt>
                <c:pt idx="2779">
                  <c:v>42895</c:v>
                </c:pt>
                <c:pt idx="2780">
                  <c:v>42898</c:v>
                </c:pt>
                <c:pt idx="2781">
                  <c:v>42899</c:v>
                </c:pt>
                <c:pt idx="2782">
                  <c:v>42900</c:v>
                </c:pt>
                <c:pt idx="2783">
                  <c:v>42901</c:v>
                </c:pt>
                <c:pt idx="2784">
                  <c:v>42902</c:v>
                </c:pt>
                <c:pt idx="2785">
                  <c:v>42905</c:v>
                </c:pt>
                <c:pt idx="2786">
                  <c:v>42906</c:v>
                </c:pt>
                <c:pt idx="2787">
                  <c:v>42907</c:v>
                </c:pt>
                <c:pt idx="2788">
                  <c:v>42908</c:v>
                </c:pt>
                <c:pt idx="2789">
                  <c:v>42909</c:v>
                </c:pt>
                <c:pt idx="2790">
                  <c:v>42912</c:v>
                </c:pt>
                <c:pt idx="2791">
                  <c:v>42913</c:v>
                </c:pt>
                <c:pt idx="2792">
                  <c:v>42914</c:v>
                </c:pt>
                <c:pt idx="2793">
                  <c:v>42915</c:v>
                </c:pt>
                <c:pt idx="2794">
                  <c:v>42916</c:v>
                </c:pt>
                <c:pt idx="2795">
                  <c:v>42919</c:v>
                </c:pt>
                <c:pt idx="2796">
                  <c:v>42921</c:v>
                </c:pt>
                <c:pt idx="2797">
                  <c:v>42922</c:v>
                </c:pt>
                <c:pt idx="2798">
                  <c:v>42923</c:v>
                </c:pt>
                <c:pt idx="2799">
                  <c:v>42926</c:v>
                </c:pt>
                <c:pt idx="2800">
                  <c:v>42927</c:v>
                </c:pt>
                <c:pt idx="2801">
                  <c:v>42928</c:v>
                </c:pt>
                <c:pt idx="2802">
                  <c:v>42929</c:v>
                </c:pt>
                <c:pt idx="2803">
                  <c:v>42930</c:v>
                </c:pt>
                <c:pt idx="2804">
                  <c:v>42933</c:v>
                </c:pt>
                <c:pt idx="2805">
                  <c:v>42934</c:v>
                </c:pt>
                <c:pt idx="2806">
                  <c:v>42935</c:v>
                </c:pt>
                <c:pt idx="2807">
                  <c:v>42936</c:v>
                </c:pt>
                <c:pt idx="2808">
                  <c:v>42937</c:v>
                </c:pt>
                <c:pt idx="2809">
                  <c:v>42940</c:v>
                </c:pt>
                <c:pt idx="2810">
                  <c:v>42941</c:v>
                </c:pt>
                <c:pt idx="2811">
                  <c:v>42942</c:v>
                </c:pt>
                <c:pt idx="2812">
                  <c:v>42943</c:v>
                </c:pt>
                <c:pt idx="2813">
                  <c:v>42944</c:v>
                </c:pt>
                <c:pt idx="2814">
                  <c:v>42947</c:v>
                </c:pt>
                <c:pt idx="2815">
                  <c:v>42948</c:v>
                </c:pt>
                <c:pt idx="2816">
                  <c:v>42949</c:v>
                </c:pt>
                <c:pt idx="2817">
                  <c:v>42950</c:v>
                </c:pt>
                <c:pt idx="2818">
                  <c:v>42951</c:v>
                </c:pt>
                <c:pt idx="2819">
                  <c:v>42954</c:v>
                </c:pt>
                <c:pt idx="2820">
                  <c:v>42955</c:v>
                </c:pt>
                <c:pt idx="2821">
                  <c:v>42956</c:v>
                </c:pt>
                <c:pt idx="2822">
                  <c:v>42957</c:v>
                </c:pt>
                <c:pt idx="2823">
                  <c:v>42958</c:v>
                </c:pt>
                <c:pt idx="2824">
                  <c:v>42961</c:v>
                </c:pt>
                <c:pt idx="2825">
                  <c:v>42962</c:v>
                </c:pt>
                <c:pt idx="2826">
                  <c:v>42963</c:v>
                </c:pt>
                <c:pt idx="2827">
                  <c:v>42964</c:v>
                </c:pt>
                <c:pt idx="2828">
                  <c:v>42965</c:v>
                </c:pt>
                <c:pt idx="2829">
                  <c:v>42968</c:v>
                </c:pt>
                <c:pt idx="2830">
                  <c:v>42969</c:v>
                </c:pt>
                <c:pt idx="2831">
                  <c:v>42970</c:v>
                </c:pt>
                <c:pt idx="2832">
                  <c:v>42971</c:v>
                </c:pt>
                <c:pt idx="2833">
                  <c:v>42972</c:v>
                </c:pt>
                <c:pt idx="2834">
                  <c:v>42975</c:v>
                </c:pt>
                <c:pt idx="2835">
                  <c:v>42976</c:v>
                </c:pt>
                <c:pt idx="2836">
                  <c:v>42977</c:v>
                </c:pt>
                <c:pt idx="2837">
                  <c:v>42978</c:v>
                </c:pt>
                <c:pt idx="2838">
                  <c:v>42979</c:v>
                </c:pt>
                <c:pt idx="2839">
                  <c:v>42983</c:v>
                </c:pt>
                <c:pt idx="2840">
                  <c:v>42984</c:v>
                </c:pt>
                <c:pt idx="2841">
                  <c:v>42985</c:v>
                </c:pt>
                <c:pt idx="2842">
                  <c:v>42986</c:v>
                </c:pt>
                <c:pt idx="2843">
                  <c:v>42989</c:v>
                </c:pt>
                <c:pt idx="2844">
                  <c:v>42990</c:v>
                </c:pt>
                <c:pt idx="2845">
                  <c:v>42991</c:v>
                </c:pt>
                <c:pt idx="2846">
                  <c:v>42992</c:v>
                </c:pt>
                <c:pt idx="2847">
                  <c:v>42993</c:v>
                </c:pt>
                <c:pt idx="2848">
                  <c:v>42996</c:v>
                </c:pt>
                <c:pt idx="2849">
                  <c:v>42997</c:v>
                </c:pt>
                <c:pt idx="2850">
                  <c:v>42998</c:v>
                </c:pt>
                <c:pt idx="2851">
                  <c:v>42999</c:v>
                </c:pt>
                <c:pt idx="2852">
                  <c:v>43000</c:v>
                </c:pt>
                <c:pt idx="2853">
                  <c:v>43003</c:v>
                </c:pt>
                <c:pt idx="2854">
                  <c:v>43004</c:v>
                </c:pt>
                <c:pt idx="2855">
                  <c:v>43005</c:v>
                </c:pt>
                <c:pt idx="2856">
                  <c:v>43006</c:v>
                </c:pt>
                <c:pt idx="2857">
                  <c:v>43007</c:v>
                </c:pt>
                <c:pt idx="2858">
                  <c:v>43010</c:v>
                </c:pt>
                <c:pt idx="2859">
                  <c:v>43011</c:v>
                </c:pt>
                <c:pt idx="2860">
                  <c:v>43012</c:v>
                </c:pt>
                <c:pt idx="2861">
                  <c:v>43013</c:v>
                </c:pt>
                <c:pt idx="2862">
                  <c:v>43014</c:v>
                </c:pt>
                <c:pt idx="2863">
                  <c:v>43017</c:v>
                </c:pt>
                <c:pt idx="2864">
                  <c:v>43018</c:v>
                </c:pt>
                <c:pt idx="2865">
                  <c:v>43019</c:v>
                </c:pt>
                <c:pt idx="2866">
                  <c:v>43020</c:v>
                </c:pt>
                <c:pt idx="2867">
                  <c:v>43021</c:v>
                </c:pt>
                <c:pt idx="2868">
                  <c:v>43024</c:v>
                </c:pt>
                <c:pt idx="2869">
                  <c:v>43025</c:v>
                </c:pt>
                <c:pt idx="2870">
                  <c:v>43026</c:v>
                </c:pt>
                <c:pt idx="2871">
                  <c:v>43027</c:v>
                </c:pt>
                <c:pt idx="2872">
                  <c:v>43028</c:v>
                </c:pt>
                <c:pt idx="2873">
                  <c:v>43031</c:v>
                </c:pt>
                <c:pt idx="2874">
                  <c:v>43032</c:v>
                </c:pt>
                <c:pt idx="2875">
                  <c:v>43033</c:v>
                </c:pt>
                <c:pt idx="2876">
                  <c:v>43034</c:v>
                </c:pt>
                <c:pt idx="2877">
                  <c:v>43035</c:v>
                </c:pt>
                <c:pt idx="2878">
                  <c:v>43038</c:v>
                </c:pt>
                <c:pt idx="2879">
                  <c:v>43039</c:v>
                </c:pt>
                <c:pt idx="2880">
                  <c:v>43040</c:v>
                </c:pt>
                <c:pt idx="2881">
                  <c:v>43041</c:v>
                </c:pt>
                <c:pt idx="2882">
                  <c:v>43042</c:v>
                </c:pt>
                <c:pt idx="2883">
                  <c:v>43045</c:v>
                </c:pt>
                <c:pt idx="2884">
                  <c:v>43046</c:v>
                </c:pt>
                <c:pt idx="2885">
                  <c:v>43047</c:v>
                </c:pt>
                <c:pt idx="2886">
                  <c:v>43048</c:v>
                </c:pt>
                <c:pt idx="2887">
                  <c:v>43049</c:v>
                </c:pt>
                <c:pt idx="2888">
                  <c:v>43052</c:v>
                </c:pt>
                <c:pt idx="2889">
                  <c:v>43053</c:v>
                </c:pt>
                <c:pt idx="2890">
                  <c:v>43054</c:v>
                </c:pt>
                <c:pt idx="2891">
                  <c:v>43055</c:v>
                </c:pt>
                <c:pt idx="2892">
                  <c:v>43056</c:v>
                </c:pt>
                <c:pt idx="2893">
                  <c:v>43059</c:v>
                </c:pt>
                <c:pt idx="2894">
                  <c:v>43060</c:v>
                </c:pt>
                <c:pt idx="2895">
                  <c:v>43061</c:v>
                </c:pt>
                <c:pt idx="2896">
                  <c:v>43063</c:v>
                </c:pt>
                <c:pt idx="2897">
                  <c:v>43066</c:v>
                </c:pt>
                <c:pt idx="2898">
                  <c:v>43067</c:v>
                </c:pt>
                <c:pt idx="2899">
                  <c:v>43068</c:v>
                </c:pt>
                <c:pt idx="2900">
                  <c:v>43069</c:v>
                </c:pt>
                <c:pt idx="2901">
                  <c:v>43070</c:v>
                </c:pt>
                <c:pt idx="2902">
                  <c:v>43073</c:v>
                </c:pt>
                <c:pt idx="2903">
                  <c:v>43074</c:v>
                </c:pt>
                <c:pt idx="2904">
                  <c:v>43075</c:v>
                </c:pt>
                <c:pt idx="2905">
                  <c:v>43076</c:v>
                </c:pt>
                <c:pt idx="2906">
                  <c:v>43077</c:v>
                </c:pt>
                <c:pt idx="2907">
                  <c:v>43080</c:v>
                </c:pt>
                <c:pt idx="2908">
                  <c:v>43081</c:v>
                </c:pt>
                <c:pt idx="2909">
                  <c:v>43082</c:v>
                </c:pt>
                <c:pt idx="2910">
                  <c:v>43083</c:v>
                </c:pt>
                <c:pt idx="2911">
                  <c:v>43084</c:v>
                </c:pt>
                <c:pt idx="2912">
                  <c:v>43087</c:v>
                </c:pt>
                <c:pt idx="2913">
                  <c:v>43088</c:v>
                </c:pt>
                <c:pt idx="2914">
                  <c:v>43089</c:v>
                </c:pt>
                <c:pt idx="2915">
                  <c:v>43090</c:v>
                </c:pt>
                <c:pt idx="2916">
                  <c:v>43091</c:v>
                </c:pt>
                <c:pt idx="2917">
                  <c:v>43095</c:v>
                </c:pt>
                <c:pt idx="2918">
                  <c:v>43096</c:v>
                </c:pt>
                <c:pt idx="2919">
                  <c:v>43097</c:v>
                </c:pt>
                <c:pt idx="2920">
                  <c:v>43098</c:v>
                </c:pt>
                <c:pt idx="2921">
                  <c:v>43102</c:v>
                </c:pt>
                <c:pt idx="2922">
                  <c:v>43103</c:v>
                </c:pt>
                <c:pt idx="2923">
                  <c:v>43104</c:v>
                </c:pt>
                <c:pt idx="2924">
                  <c:v>43105</c:v>
                </c:pt>
                <c:pt idx="2925">
                  <c:v>43108</c:v>
                </c:pt>
                <c:pt idx="2926">
                  <c:v>43109</c:v>
                </c:pt>
                <c:pt idx="2927">
                  <c:v>43110</c:v>
                </c:pt>
                <c:pt idx="2928">
                  <c:v>43111</c:v>
                </c:pt>
                <c:pt idx="2929">
                  <c:v>43112</c:v>
                </c:pt>
                <c:pt idx="2930">
                  <c:v>43116</c:v>
                </c:pt>
                <c:pt idx="2931">
                  <c:v>43117</c:v>
                </c:pt>
                <c:pt idx="2932">
                  <c:v>43118</c:v>
                </c:pt>
                <c:pt idx="2933">
                  <c:v>43119</c:v>
                </c:pt>
                <c:pt idx="2934">
                  <c:v>43122</c:v>
                </c:pt>
                <c:pt idx="2935">
                  <c:v>43123</c:v>
                </c:pt>
                <c:pt idx="2936">
                  <c:v>43124</c:v>
                </c:pt>
                <c:pt idx="2937">
                  <c:v>43125</c:v>
                </c:pt>
                <c:pt idx="2938">
                  <c:v>43126</c:v>
                </c:pt>
                <c:pt idx="2939">
                  <c:v>43129</c:v>
                </c:pt>
                <c:pt idx="2940">
                  <c:v>43130</c:v>
                </c:pt>
                <c:pt idx="2941">
                  <c:v>43131</c:v>
                </c:pt>
                <c:pt idx="2942">
                  <c:v>43132</c:v>
                </c:pt>
                <c:pt idx="2943">
                  <c:v>43133</c:v>
                </c:pt>
                <c:pt idx="2944">
                  <c:v>43136</c:v>
                </c:pt>
                <c:pt idx="2945">
                  <c:v>43137</c:v>
                </c:pt>
                <c:pt idx="2946">
                  <c:v>43138</c:v>
                </c:pt>
                <c:pt idx="2947">
                  <c:v>43139</c:v>
                </c:pt>
                <c:pt idx="2948">
                  <c:v>43140</c:v>
                </c:pt>
                <c:pt idx="2949">
                  <c:v>43143</c:v>
                </c:pt>
                <c:pt idx="2950">
                  <c:v>43144</c:v>
                </c:pt>
                <c:pt idx="2951">
                  <c:v>43145</c:v>
                </c:pt>
                <c:pt idx="2952">
                  <c:v>43146</c:v>
                </c:pt>
                <c:pt idx="2953">
                  <c:v>43147</c:v>
                </c:pt>
                <c:pt idx="2954">
                  <c:v>43151</c:v>
                </c:pt>
                <c:pt idx="2955">
                  <c:v>43152</c:v>
                </c:pt>
                <c:pt idx="2956">
                  <c:v>43153</c:v>
                </c:pt>
                <c:pt idx="2957">
                  <c:v>43154</c:v>
                </c:pt>
                <c:pt idx="2958">
                  <c:v>43157</c:v>
                </c:pt>
                <c:pt idx="2959">
                  <c:v>43158</c:v>
                </c:pt>
                <c:pt idx="2960">
                  <c:v>43159</c:v>
                </c:pt>
                <c:pt idx="2961">
                  <c:v>43160</c:v>
                </c:pt>
                <c:pt idx="2962">
                  <c:v>43161</c:v>
                </c:pt>
                <c:pt idx="2963">
                  <c:v>43164</c:v>
                </c:pt>
                <c:pt idx="2964">
                  <c:v>43165</c:v>
                </c:pt>
                <c:pt idx="2965">
                  <c:v>43166</c:v>
                </c:pt>
                <c:pt idx="2966">
                  <c:v>43167</c:v>
                </c:pt>
                <c:pt idx="2967">
                  <c:v>43168</c:v>
                </c:pt>
                <c:pt idx="2968">
                  <c:v>43171</c:v>
                </c:pt>
                <c:pt idx="2969">
                  <c:v>43172</c:v>
                </c:pt>
                <c:pt idx="2970">
                  <c:v>43173</c:v>
                </c:pt>
                <c:pt idx="2971">
                  <c:v>43174</c:v>
                </c:pt>
                <c:pt idx="2972">
                  <c:v>43175</c:v>
                </c:pt>
                <c:pt idx="2973">
                  <c:v>43178</c:v>
                </c:pt>
                <c:pt idx="2974">
                  <c:v>43179</c:v>
                </c:pt>
                <c:pt idx="2975">
                  <c:v>43180</c:v>
                </c:pt>
                <c:pt idx="2976">
                  <c:v>43181</c:v>
                </c:pt>
                <c:pt idx="2977">
                  <c:v>43182</c:v>
                </c:pt>
                <c:pt idx="2978">
                  <c:v>43185</c:v>
                </c:pt>
                <c:pt idx="2979">
                  <c:v>43186</c:v>
                </c:pt>
                <c:pt idx="2980">
                  <c:v>43187</c:v>
                </c:pt>
                <c:pt idx="2981">
                  <c:v>43188</c:v>
                </c:pt>
                <c:pt idx="2982">
                  <c:v>43192</c:v>
                </c:pt>
                <c:pt idx="2983">
                  <c:v>43193</c:v>
                </c:pt>
                <c:pt idx="2984">
                  <c:v>43194</c:v>
                </c:pt>
                <c:pt idx="2985">
                  <c:v>43195</c:v>
                </c:pt>
                <c:pt idx="2986">
                  <c:v>43196</c:v>
                </c:pt>
                <c:pt idx="2987">
                  <c:v>43199</c:v>
                </c:pt>
                <c:pt idx="2988">
                  <c:v>43200</c:v>
                </c:pt>
                <c:pt idx="2989">
                  <c:v>43201</c:v>
                </c:pt>
                <c:pt idx="2990">
                  <c:v>43202</c:v>
                </c:pt>
                <c:pt idx="2991">
                  <c:v>43203</c:v>
                </c:pt>
                <c:pt idx="2992">
                  <c:v>43206</c:v>
                </c:pt>
                <c:pt idx="2993">
                  <c:v>43207</c:v>
                </c:pt>
                <c:pt idx="2994">
                  <c:v>43208</c:v>
                </c:pt>
                <c:pt idx="2995">
                  <c:v>43209</c:v>
                </c:pt>
                <c:pt idx="2996">
                  <c:v>43210</c:v>
                </c:pt>
                <c:pt idx="2997">
                  <c:v>43213</c:v>
                </c:pt>
                <c:pt idx="2998">
                  <c:v>43214</c:v>
                </c:pt>
                <c:pt idx="2999">
                  <c:v>43215</c:v>
                </c:pt>
                <c:pt idx="3000">
                  <c:v>43216</c:v>
                </c:pt>
                <c:pt idx="3001">
                  <c:v>43217</c:v>
                </c:pt>
                <c:pt idx="3002">
                  <c:v>43220</c:v>
                </c:pt>
                <c:pt idx="3003">
                  <c:v>43221</c:v>
                </c:pt>
                <c:pt idx="3004">
                  <c:v>43222</c:v>
                </c:pt>
                <c:pt idx="3005">
                  <c:v>43223</c:v>
                </c:pt>
                <c:pt idx="3006">
                  <c:v>43224</c:v>
                </c:pt>
                <c:pt idx="3007">
                  <c:v>43227</c:v>
                </c:pt>
                <c:pt idx="3008">
                  <c:v>43228</c:v>
                </c:pt>
                <c:pt idx="3009">
                  <c:v>43229</c:v>
                </c:pt>
                <c:pt idx="3010">
                  <c:v>43230</c:v>
                </c:pt>
                <c:pt idx="3011">
                  <c:v>43231</c:v>
                </c:pt>
                <c:pt idx="3012">
                  <c:v>43235</c:v>
                </c:pt>
                <c:pt idx="3013">
                  <c:v>43234</c:v>
                </c:pt>
                <c:pt idx="3014">
                  <c:v>43236</c:v>
                </c:pt>
                <c:pt idx="3015">
                  <c:v>43237</c:v>
                </c:pt>
                <c:pt idx="3016">
                  <c:v>43238</c:v>
                </c:pt>
                <c:pt idx="3017">
                  <c:v>43241</c:v>
                </c:pt>
                <c:pt idx="3018">
                  <c:v>43242</c:v>
                </c:pt>
                <c:pt idx="3019">
                  <c:v>43243</c:v>
                </c:pt>
                <c:pt idx="3020">
                  <c:v>43244</c:v>
                </c:pt>
                <c:pt idx="3021">
                  <c:v>43245</c:v>
                </c:pt>
                <c:pt idx="3022">
                  <c:v>43249</c:v>
                </c:pt>
                <c:pt idx="3023">
                  <c:v>43250</c:v>
                </c:pt>
                <c:pt idx="3024">
                  <c:v>43251</c:v>
                </c:pt>
                <c:pt idx="3025">
                  <c:v>43252</c:v>
                </c:pt>
                <c:pt idx="3026">
                  <c:v>43255</c:v>
                </c:pt>
                <c:pt idx="3027">
                  <c:v>43256</c:v>
                </c:pt>
                <c:pt idx="3028">
                  <c:v>43257</c:v>
                </c:pt>
                <c:pt idx="3029">
                  <c:v>43258</c:v>
                </c:pt>
                <c:pt idx="3030">
                  <c:v>43259</c:v>
                </c:pt>
                <c:pt idx="3031">
                  <c:v>43262</c:v>
                </c:pt>
                <c:pt idx="3032">
                  <c:v>43263</c:v>
                </c:pt>
                <c:pt idx="3033">
                  <c:v>43264</c:v>
                </c:pt>
                <c:pt idx="3034">
                  <c:v>43265</c:v>
                </c:pt>
                <c:pt idx="3035">
                  <c:v>43266</c:v>
                </c:pt>
                <c:pt idx="3036">
                  <c:v>43269</c:v>
                </c:pt>
                <c:pt idx="3037">
                  <c:v>43270</c:v>
                </c:pt>
                <c:pt idx="3038">
                  <c:v>43271</c:v>
                </c:pt>
                <c:pt idx="3039">
                  <c:v>43272</c:v>
                </c:pt>
                <c:pt idx="3040">
                  <c:v>43273</c:v>
                </c:pt>
                <c:pt idx="3041">
                  <c:v>43276</c:v>
                </c:pt>
                <c:pt idx="3042">
                  <c:v>43277</c:v>
                </c:pt>
                <c:pt idx="3043">
                  <c:v>43278</c:v>
                </c:pt>
                <c:pt idx="3044">
                  <c:v>43279</c:v>
                </c:pt>
                <c:pt idx="3045">
                  <c:v>43280</c:v>
                </c:pt>
                <c:pt idx="3046">
                  <c:v>43283</c:v>
                </c:pt>
                <c:pt idx="3047">
                  <c:v>43284</c:v>
                </c:pt>
                <c:pt idx="3048">
                  <c:v>43286</c:v>
                </c:pt>
                <c:pt idx="3049">
                  <c:v>43287</c:v>
                </c:pt>
                <c:pt idx="3050">
                  <c:v>43290</c:v>
                </c:pt>
                <c:pt idx="3051">
                  <c:v>43291</c:v>
                </c:pt>
                <c:pt idx="3052">
                  <c:v>43292</c:v>
                </c:pt>
                <c:pt idx="3053">
                  <c:v>43293</c:v>
                </c:pt>
                <c:pt idx="3054">
                  <c:v>43294</c:v>
                </c:pt>
                <c:pt idx="3055">
                  <c:v>43297</c:v>
                </c:pt>
                <c:pt idx="3056">
                  <c:v>43298</c:v>
                </c:pt>
                <c:pt idx="3057">
                  <c:v>43299</c:v>
                </c:pt>
                <c:pt idx="3058">
                  <c:v>43300</c:v>
                </c:pt>
                <c:pt idx="3059">
                  <c:v>43301</c:v>
                </c:pt>
                <c:pt idx="3060">
                  <c:v>43304</c:v>
                </c:pt>
                <c:pt idx="3061">
                  <c:v>43305</c:v>
                </c:pt>
                <c:pt idx="3062">
                  <c:v>43306</c:v>
                </c:pt>
                <c:pt idx="3063">
                  <c:v>43307</c:v>
                </c:pt>
                <c:pt idx="3064">
                  <c:v>43308</c:v>
                </c:pt>
                <c:pt idx="3065">
                  <c:v>43311</c:v>
                </c:pt>
                <c:pt idx="3066">
                  <c:v>43312</c:v>
                </c:pt>
                <c:pt idx="3067">
                  <c:v>43313</c:v>
                </c:pt>
                <c:pt idx="3068">
                  <c:v>43314</c:v>
                </c:pt>
                <c:pt idx="3069">
                  <c:v>43315</c:v>
                </c:pt>
                <c:pt idx="3070">
                  <c:v>43318</c:v>
                </c:pt>
                <c:pt idx="3071">
                  <c:v>43319</c:v>
                </c:pt>
                <c:pt idx="3072">
                  <c:v>43320</c:v>
                </c:pt>
                <c:pt idx="3073">
                  <c:v>43321</c:v>
                </c:pt>
                <c:pt idx="3074">
                  <c:v>43322</c:v>
                </c:pt>
                <c:pt idx="3075">
                  <c:v>43325</c:v>
                </c:pt>
                <c:pt idx="3076">
                  <c:v>43326</c:v>
                </c:pt>
                <c:pt idx="3077">
                  <c:v>43327</c:v>
                </c:pt>
                <c:pt idx="3078">
                  <c:v>43328</c:v>
                </c:pt>
                <c:pt idx="3079">
                  <c:v>43329</c:v>
                </c:pt>
                <c:pt idx="3080">
                  <c:v>43332</c:v>
                </c:pt>
                <c:pt idx="3081">
                  <c:v>43333</c:v>
                </c:pt>
                <c:pt idx="3082">
                  <c:v>43334</c:v>
                </c:pt>
                <c:pt idx="3083">
                  <c:v>43335</c:v>
                </c:pt>
                <c:pt idx="3084">
                  <c:v>43336</c:v>
                </c:pt>
                <c:pt idx="3085">
                  <c:v>43339</c:v>
                </c:pt>
                <c:pt idx="3086">
                  <c:v>43340</c:v>
                </c:pt>
                <c:pt idx="3087">
                  <c:v>43341</c:v>
                </c:pt>
                <c:pt idx="3088">
                  <c:v>43342</c:v>
                </c:pt>
                <c:pt idx="3089">
                  <c:v>43343</c:v>
                </c:pt>
                <c:pt idx="3090">
                  <c:v>43347</c:v>
                </c:pt>
                <c:pt idx="3091">
                  <c:v>43348</c:v>
                </c:pt>
                <c:pt idx="3092">
                  <c:v>43349</c:v>
                </c:pt>
                <c:pt idx="3093">
                  <c:v>43350</c:v>
                </c:pt>
                <c:pt idx="3094">
                  <c:v>43353</c:v>
                </c:pt>
                <c:pt idx="3095">
                  <c:v>43354</c:v>
                </c:pt>
                <c:pt idx="3096">
                  <c:v>43355</c:v>
                </c:pt>
                <c:pt idx="3097">
                  <c:v>43356</c:v>
                </c:pt>
                <c:pt idx="3098">
                  <c:v>43357</c:v>
                </c:pt>
                <c:pt idx="3099">
                  <c:v>43360</c:v>
                </c:pt>
                <c:pt idx="3100">
                  <c:v>43361</c:v>
                </c:pt>
                <c:pt idx="3101">
                  <c:v>43362</c:v>
                </c:pt>
                <c:pt idx="3102">
                  <c:v>43363</c:v>
                </c:pt>
                <c:pt idx="3103">
                  <c:v>43364</c:v>
                </c:pt>
                <c:pt idx="3104">
                  <c:v>43367</c:v>
                </c:pt>
                <c:pt idx="3105">
                  <c:v>43368</c:v>
                </c:pt>
                <c:pt idx="3106">
                  <c:v>43369</c:v>
                </c:pt>
                <c:pt idx="3107">
                  <c:v>43370</c:v>
                </c:pt>
                <c:pt idx="3108">
                  <c:v>43371</c:v>
                </c:pt>
                <c:pt idx="3109">
                  <c:v>43374</c:v>
                </c:pt>
                <c:pt idx="3110">
                  <c:v>43375</c:v>
                </c:pt>
                <c:pt idx="3111">
                  <c:v>43376</c:v>
                </c:pt>
                <c:pt idx="3112">
                  <c:v>43377</c:v>
                </c:pt>
                <c:pt idx="3113">
                  <c:v>43378</c:v>
                </c:pt>
                <c:pt idx="3114">
                  <c:v>43381</c:v>
                </c:pt>
                <c:pt idx="3115">
                  <c:v>43382</c:v>
                </c:pt>
                <c:pt idx="3116">
                  <c:v>43383</c:v>
                </c:pt>
                <c:pt idx="3117">
                  <c:v>43384</c:v>
                </c:pt>
                <c:pt idx="3118">
                  <c:v>43385</c:v>
                </c:pt>
                <c:pt idx="3119">
                  <c:v>43388</c:v>
                </c:pt>
                <c:pt idx="3120">
                  <c:v>43389</c:v>
                </c:pt>
                <c:pt idx="3121">
                  <c:v>43390</c:v>
                </c:pt>
                <c:pt idx="3122">
                  <c:v>43391</c:v>
                </c:pt>
                <c:pt idx="3123">
                  <c:v>43392</c:v>
                </c:pt>
                <c:pt idx="3124">
                  <c:v>43395</c:v>
                </c:pt>
                <c:pt idx="3125">
                  <c:v>43396</c:v>
                </c:pt>
                <c:pt idx="3126">
                  <c:v>43397</c:v>
                </c:pt>
                <c:pt idx="3127">
                  <c:v>43398</c:v>
                </c:pt>
                <c:pt idx="3128">
                  <c:v>43399</c:v>
                </c:pt>
                <c:pt idx="3129">
                  <c:v>43402</c:v>
                </c:pt>
                <c:pt idx="3130">
                  <c:v>43403</c:v>
                </c:pt>
                <c:pt idx="3131">
                  <c:v>43404</c:v>
                </c:pt>
                <c:pt idx="3132">
                  <c:v>43405</c:v>
                </c:pt>
                <c:pt idx="3133">
                  <c:v>43406</c:v>
                </c:pt>
                <c:pt idx="3134">
                  <c:v>43409</c:v>
                </c:pt>
                <c:pt idx="3135">
                  <c:v>43410</c:v>
                </c:pt>
                <c:pt idx="3136">
                  <c:v>43411</c:v>
                </c:pt>
                <c:pt idx="3137">
                  <c:v>43412</c:v>
                </c:pt>
                <c:pt idx="3138">
                  <c:v>43413</c:v>
                </c:pt>
                <c:pt idx="3139">
                  <c:v>43416</c:v>
                </c:pt>
                <c:pt idx="3140">
                  <c:v>43417</c:v>
                </c:pt>
                <c:pt idx="3141">
                  <c:v>43418</c:v>
                </c:pt>
                <c:pt idx="3142">
                  <c:v>43419</c:v>
                </c:pt>
                <c:pt idx="3143">
                  <c:v>43420</c:v>
                </c:pt>
                <c:pt idx="3144">
                  <c:v>43423</c:v>
                </c:pt>
                <c:pt idx="3145">
                  <c:v>43424</c:v>
                </c:pt>
                <c:pt idx="3146">
                  <c:v>43425</c:v>
                </c:pt>
                <c:pt idx="3147">
                  <c:v>43427</c:v>
                </c:pt>
                <c:pt idx="3148">
                  <c:v>43430</c:v>
                </c:pt>
                <c:pt idx="3149">
                  <c:v>43431</c:v>
                </c:pt>
                <c:pt idx="3150">
                  <c:v>43432</c:v>
                </c:pt>
                <c:pt idx="3151">
                  <c:v>43433</c:v>
                </c:pt>
                <c:pt idx="3152">
                  <c:v>43434</c:v>
                </c:pt>
                <c:pt idx="3153">
                  <c:v>43437</c:v>
                </c:pt>
                <c:pt idx="3154">
                  <c:v>43438</c:v>
                </c:pt>
                <c:pt idx="3155">
                  <c:v>43440</c:v>
                </c:pt>
                <c:pt idx="3156">
                  <c:v>43441</c:v>
                </c:pt>
                <c:pt idx="3157">
                  <c:v>43444</c:v>
                </c:pt>
                <c:pt idx="3158">
                  <c:v>43445</c:v>
                </c:pt>
                <c:pt idx="3159">
                  <c:v>43446</c:v>
                </c:pt>
                <c:pt idx="3160">
                  <c:v>43447</c:v>
                </c:pt>
                <c:pt idx="3161">
                  <c:v>43448</c:v>
                </c:pt>
                <c:pt idx="3162">
                  <c:v>43451</c:v>
                </c:pt>
                <c:pt idx="3163">
                  <c:v>43452</c:v>
                </c:pt>
                <c:pt idx="3164">
                  <c:v>43453</c:v>
                </c:pt>
                <c:pt idx="3165">
                  <c:v>43454</c:v>
                </c:pt>
                <c:pt idx="3166">
                  <c:v>43455</c:v>
                </c:pt>
                <c:pt idx="3167">
                  <c:v>43458</c:v>
                </c:pt>
                <c:pt idx="3168">
                  <c:v>43460</c:v>
                </c:pt>
                <c:pt idx="3169">
                  <c:v>43461</c:v>
                </c:pt>
                <c:pt idx="3170">
                  <c:v>43462</c:v>
                </c:pt>
                <c:pt idx="3171">
                  <c:v>43465</c:v>
                </c:pt>
                <c:pt idx="3172">
                  <c:v>43467</c:v>
                </c:pt>
                <c:pt idx="3173">
                  <c:v>43468</c:v>
                </c:pt>
                <c:pt idx="3174">
                  <c:v>43469</c:v>
                </c:pt>
                <c:pt idx="3175">
                  <c:v>43472</c:v>
                </c:pt>
                <c:pt idx="3176">
                  <c:v>43473</c:v>
                </c:pt>
                <c:pt idx="3177">
                  <c:v>43474</c:v>
                </c:pt>
                <c:pt idx="3178">
                  <c:v>43475</c:v>
                </c:pt>
                <c:pt idx="3179">
                  <c:v>43476</c:v>
                </c:pt>
                <c:pt idx="3180">
                  <c:v>43479</c:v>
                </c:pt>
                <c:pt idx="3181">
                  <c:v>43480</c:v>
                </c:pt>
                <c:pt idx="3182">
                  <c:v>43481</c:v>
                </c:pt>
                <c:pt idx="3183">
                  <c:v>43482</c:v>
                </c:pt>
                <c:pt idx="3184">
                  <c:v>43483</c:v>
                </c:pt>
                <c:pt idx="3185">
                  <c:v>43487</c:v>
                </c:pt>
                <c:pt idx="3186">
                  <c:v>43488</c:v>
                </c:pt>
                <c:pt idx="3187">
                  <c:v>43489</c:v>
                </c:pt>
                <c:pt idx="3188">
                  <c:v>43490</c:v>
                </c:pt>
                <c:pt idx="3189">
                  <c:v>43493</c:v>
                </c:pt>
                <c:pt idx="3190">
                  <c:v>43494</c:v>
                </c:pt>
                <c:pt idx="3191">
                  <c:v>43495</c:v>
                </c:pt>
                <c:pt idx="3192">
                  <c:v>43496</c:v>
                </c:pt>
                <c:pt idx="3193">
                  <c:v>43497</c:v>
                </c:pt>
                <c:pt idx="3194">
                  <c:v>43500</c:v>
                </c:pt>
                <c:pt idx="3195">
                  <c:v>43501</c:v>
                </c:pt>
                <c:pt idx="3196">
                  <c:v>43502</c:v>
                </c:pt>
                <c:pt idx="3197">
                  <c:v>43503</c:v>
                </c:pt>
                <c:pt idx="3198">
                  <c:v>43504</c:v>
                </c:pt>
                <c:pt idx="3199">
                  <c:v>43507</c:v>
                </c:pt>
                <c:pt idx="3200">
                  <c:v>43508</c:v>
                </c:pt>
                <c:pt idx="3201">
                  <c:v>43509</c:v>
                </c:pt>
                <c:pt idx="3202">
                  <c:v>43510</c:v>
                </c:pt>
                <c:pt idx="3203">
                  <c:v>43511</c:v>
                </c:pt>
                <c:pt idx="3204">
                  <c:v>43515</c:v>
                </c:pt>
                <c:pt idx="3205">
                  <c:v>43516</c:v>
                </c:pt>
                <c:pt idx="3206">
                  <c:v>43517</c:v>
                </c:pt>
                <c:pt idx="3207">
                  <c:v>43518</c:v>
                </c:pt>
                <c:pt idx="3208">
                  <c:v>43521</c:v>
                </c:pt>
                <c:pt idx="3209">
                  <c:v>43522</c:v>
                </c:pt>
                <c:pt idx="3210">
                  <c:v>43523</c:v>
                </c:pt>
                <c:pt idx="3211">
                  <c:v>43524</c:v>
                </c:pt>
                <c:pt idx="3212">
                  <c:v>43525</c:v>
                </c:pt>
                <c:pt idx="3213">
                  <c:v>43528</c:v>
                </c:pt>
                <c:pt idx="3214">
                  <c:v>43529</c:v>
                </c:pt>
                <c:pt idx="3215">
                  <c:v>43530</c:v>
                </c:pt>
                <c:pt idx="3216">
                  <c:v>43531</c:v>
                </c:pt>
                <c:pt idx="3217">
                  <c:v>43532</c:v>
                </c:pt>
                <c:pt idx="3218">
                  <c:v>43535</c:v>
                </c:pt>
                <c:pt idx="3219">
                  <c:v>43536</c:v>
                </c:pt>
                <c:pt idx="3220">
                  <c:v>43537</c:v>
                </c:pt>
                <c:pt idx="3221">
                  <c:v>43538</c:v>
                </c:pt>
                <c:pt idx="3222">
                  <c:v>43539</c:v>
                </c:pt>
                <c:pt idx="3223">
                  <c:v>43542</c:v>
                </c:pt>
                <c:pt idx="3224">
                  <c:v>43543</c:v>
                </c:pt>
                <c:pt idx="3225">
                  <c:v>43544</c:v>
                </c:pt>
                <c:pt idx="3226">
                  <c:v>43545</c:v>
                </c:pt>
                <c:pt idx="3227">
                  <c:v>43546</c:v>
                </c:pt>
                <c:pt idx="3228">
                  <c:v>43549</c:v>
                </c:pt>
                <c:pt idx="3229">
                  <c:v>43550</c:v>
                </c:pt>
                <c:pt idx="3230">
                  <c:v>43551</c:v>
                </c:pt>
                <c:pt idx="3231">
                  <c:v>43552</c:v>
                </c:pt>
                <c:pt idx="3232">
                  <c:v>43553</c:v>
                </c:pt>
                <c:pt idx="3233">
                  <c:v>43556</c:v>
                </c:pt>
                <c:pt idx="3234">
                  <c:v>43557</c:v>
                </c:pt>
                <c:pt idx="3235">
                  <c:v>43558</c:v>
                </c:pt>
                <c:pt idx="3236">
                  <c:v>43559</c:v>
                </c:pt>
                <c:pt idx="3237">
                  <c:v>43560</c:v>
                </c:pt>
                <c:pt idx="3238">
                  <c:v>43563</c:v>
                </c:pt>
                <c:pt idx="3239">
                  <c:v>43564</c:v>
                </c:pt>
                <c:pt idx="3240">
                  <c:v>43565</c:v>
                </c:pt>
                <c:pt idx="3241">
                  <c:v>43566</c:v>
                </c:pt>
                <c:pt idx="3242">
                  <c:v>43567</c:v>
                </c:pt>
                <c:pt idx="3243">
                  <c:v>43570</c:v>
                </c:pt>
                <c:pt idx="3244">
                  <c:v>43571</c:v>
                </c:pt>
                <c:pt idx="3245">
                  <c:v>43572</c:v>
                </c:pt>
                <c:pt idx="3246">
                  <c:v>43573</c:v>
                </c:pt>
                <c:pt idx="3247">
                  <c:v>43577</c:v>
                </c:pt>
                <c:pt idx="3248">
                  <c:v>43578</c:v>
                </c:pt>
                <c:pt idx="3249">
                  <c:v>43579</c:v>
                </c:pt>
                <c:pt idx="3250">
                  <c:v>43580</c:v>
                </c:pt>
                <c:pt idx="3251">
                  <c:v>43581</c:v>
                </c:pt>
                <c:pt idx="3252">
                  <c:v>43584</c:v>
                </c:pt>
                <c:pt idx="3253">
                  <c:v>43585</c:v>
                </c:pt>
                <c:pt idx="3254">
                  <c:v>43586</c:v>
                </c:pt>
                <c:pt idx="3255">
                  <c:v>43587</c:v>
                </c:pt>
                <c:pt idx="3256">
                  <c:v>43588</c:v>
                </c:pt>
                <c:pt idx="3257">
                  <c:v>43591</c:v>
                </c:pt>
                <c:pt idx="3258">
                  <c:v>43592</c:v>
                </c:pt>
                <c:pt idx="3259">
                  <c:v>43593</c:v>
                </c:pt>
                <c:pt idx="3260">
                  <c:v>43594</c:v>
                </c:pt>
                <c:pt idx="3261">
                  <c:v>43595</c:v>
                </c:pt>
                <c:pt idx="3262">
                  <c:v>43598</c:v>
                </c:pt>
                <c:pt idx="3263">
                  <c:v>43599</c:v>
                </c:pt>
                <c:pt idx="3264">
                  <c:v>43600</c:v>
                </c:pt>
                <c:pt idx="3265">
                  <c:v>43601</c:v>
                </c:pt>
                <c:pt idx="3266">
                  <c:v>43602</c:v>
                </c:pt>
                <c:pt idx="3267">
                  <c:v>43605</c:v>
                </c:pt>
                <c:pt idx="3268">
                  <c:v>43606</c:v>
                </c:pt>
                <c:pt idx="3269">
                  <c:v>43607</c:v>
                </c:pt>
                <c:pt idx="3270">
                  <c:v>43608</c:v>
                </c:pt>
                <c:pt idx="3271">
                  <c:v>43609</c:v>
                </c:pt>
                <c:pt idx="3272">
                  <c:v>43613</c:v>
                </c:pt>
                <c:pt idx="3273">
                  <c:v>43614</c:v>
                </c:pt>
                <c:pt idx="3274">
                  <c:v>43615</c:v>
                </c:pt>
                <c:pt idx="3275">
                  <c:v>43616</c:v>
                </c:pt>
                <c:pt idx="3276">
                  <c:v>43619</c:v>
                </c:pt>
                <c:pt idx="3277">
                  <c:v>43620</c:v>
                </c:pt>
                <c:pt idx="3278">
                  <c:v>43621</c:v>
                </c:pt>
                <c:pt idx="3279">
                  <c:v>43622</c:v>
                </c:pt>
                <c:pt idx="3280">
                  <c:v>43623</c:v>
                </c:pt>
                <c:pt idx="3281">
                  <c:v>43626</c:v>
                </c:pt>
                <c:pt idx="3282">
                  <c:v>43627</c:v>
                </c:pt>
                <c:pt idx="3283">
                  <c:v>43628</c:v>
                </c:pt>
                <c:pt idx="3284">
                  <c:v>43629</c:v>
                </c:pt>
                <c:pt idx="3285">
                  <c:v>43630</c:v>
                </c:pt>
                <c:pt idx="3286">
                  <c:v>43633</c:v>
                </c:pt>
                <c:pt idx="3287">
                  <c:v>43634</c:v>
                </c:pt>
                <c:pt idx="3288">
                  <c:v>43635</c:v>
                </c:pt>
                <c:pt idx="3289">
                  <c:v>43636</c:v>
                </c:pt>
                <c:pt idx="3290">
                  <c:v>43637</c:v>
                </c:pt>
                <c:pt idx="3291">
                  <c:v>43640</c:v>
                </c:pt>
                <c:pt idx="3292">
                  <c:v>43641</c:v>
                </c:pt>
                <c:pt idx="3293">
                  <c:v>43642</c:v>
                </c:pt>
                <c:pt idx="3294">
                  <c:v>43643</c:v>
                </c:pt>
                <c:pt idx="3295">
                  <c:v>43644</c:v>
                </c:pt>
                <c:pt idx="3296">
                  <c:v>43647</c:v>
                </c:pt>
                <c:pt idx="3297">
                  <c:v>43648</c:v>
                </c:pt>
                <c:pt idx="3298">
                  <c:v>43649</c:v>
                </c:pt>
                <c:pt idx="3299">
                  <c:v>43651</c:v>
                </c:pt>
                <c:pt idx="3300">
                  <c:v>43654</c:v>
                </c:pt>
                <c:pt idx="3301">
                  <c:v>43655</c:v>
                </c:pt>
                <c:pt idx="3302">
                  <c:v>43656</c:v>
                </c:pt>
                <c:pt idx="3303">
                  <c:v>43657</c:v>
                </c:pt>
                <c:pt idx="3304">
                  <c:v>43658</c:v>
                </c:pt>
                <c:pt idx="3305">
                  <c:v>43661</c:v>
                </c:pt>
                <c:pt idx="3306">
                  <c:v>43662</c:v>
                </c:pt>
                <c:pt idx="3307">
                  <c:v>43663</c:v>
                </c:pt>
                <c:pt idx="3308">
                  <c:v>43664</c:v>
                </c:pt>
                <c:pt idx="3309">
                  <c:v>43665</c:v>
                </c:pt>
                <c:pt idx="3310">
                  <c:v>43668</c:v>
                </c:pt>
                <c:pt idx="3311">
                  <c:v>43669</c:v>
                </c:pt>
                <c:pt idx="3312">
                  <c:v>43670</c:v>
                </c:pt>
                <c:pt idx="3313">
                  <c:v>43671</c:v>
                </c:pt>
                <c:pt idx="3314">
                  <c:v>43672</c:v>
                </c:pt>
                <c:pt idx="3315">
                  <c:v>43675</c:v>
                </c:pt>
                <c:pt idx="3316">
                  <c:v>43676</c:v>
                </c:pt>
                <c:pt idx="3317">
                  <c:v>43677</c:v>
                </c:pt>
                <c:pt idx="3318">
                  <c:v>43678</c:v>
                </c:pt>
                <c:pt idx="3319">
                  <c:v>43679</c:v>
                </c:pt>
                <c:pt idx="3320">
                  <c:v>43682</c:v>
                </c:pt>
                <c:pt idx="3321">
                  <c:v>43683</c:v>
                </c:pt>
                <c:pt idx="3322">
                  <c:v>43684</c:v>
                </c:pt>
                <c:pt idx="3323">
                  <c:v>43685</c:v>
                </c:pt>
                <c:pt idx="3324">
                  <c:v>43686</c:v>
                </c:pt>
                <c:pt idx="3325">
                  <c:v>43689</c:v>
                </c:pt>
                <c:pt idx="3326">
                  <c:v>43690</c:v>
                </c:pt>
                <c:pt idx="3327">
                  <c:v>43691</c:v>
                </c:pt>
                <c:pt idx="3328">
                  <c:v>43692</c:v>
                </c:pt>
                <c:pt idx="3329">
                  <c:v>43693</c:v>
                </c:pt>
                <c:pt idx="3330">
                  <c:v>43696</c:v>
                </c:pt>
                <c:pt idx="3331">
                  <c:v>43697</c:v>
                </c:pt>
                <c:pt idx="3332">
                  <c:v>43698</c:v>
                </c:pt>
                <c:pt idx="3333">
                  <c:v>43699</c:v>
                </c:pt>
                <c:pt idx="3334">
                  <c:v>43700</c:v>
                </c:pt>
                <c:pt idx="3335">
                  <c:v>43703</c:v>
                </c:pt>
                <c:pt idx="3336">
                  <c:v>43704</c:v>
                </c:pt>
                <c:pt idx="3337">
                  <c:v>43705</c:v>
                </c:pt>
                <c:pt idx="3338">
                  <c:v>43706</c:v>
                </c:pt>
                <c:pt idx="3339">
                  <c:v>43707</c:v>
                </c:pt>
                <c:pt idx="3340">
                  <c:v>43711</c:v>
                </c:pt>
                <c:pt idx="3341">
                  <c:v>43712</c:v>
                </c:pt>
                <c:pt idx="3342">
                  <c:v>43713</c:v>
                </c:pt>
                <c:pt idx="3343">
                  <c:v>43714</c:v>
                </c:pt>
                <c:pt idx="3344">
                  <c:v>43717</c:v>
                </c:pt>
                <c:pt idx="3345">
                  <c:v>43718</c:v>
                </c:pt>
                <c:pt idx="3346">
                  <c:v>43719</c:v>
                </c:pt>
                <c:pt idx="3347">
                  <c:v>43720</c:v>
                </c:pt>
                <c:pt idx="3348">
                  <c:v>43721</c:v>
                </c:pt>
                <c:pt idx="3349">
                  <c:v>43724</c:v>
                </c:pt>
                <c:pt idx="3350">
                  <c:v>43725</c:v>
                </c:pt>
                <c:pt idx="3351">
                  <c:v>43726</c:v>
                </c:pt>
                <c:pt idx="3352">
                  <c:v>43727</c:v>
                </c:pt>
                <c:pt idx="3353">
                  <c:v>43728</c:v>
                </c:pt>
                <c:pt idx="3354">
                  <c:v>43731</c:v>
                </c:pt>
                <c:pt idx="3355">
                  <c:v>43732</c:v>
                </c:pt>
                <c:pt idx="3356">
                  <c:v>43733</c:v>
                </c:pt>
                <c:pt idx="3357">
                  <c:v>43734</c:v>
                </c:pt>
                <c:pt idx="3358">
                  <c:v>43735</c:v>
                </c:pt>
                <c:pt idx="3359">
                  <c:v>43738</c:v>
                </c:pt>
                <c:pt idx="3360">
                  <c:v>43739</c:v>
                </c:pt>
                <c:pt idx="3361">
                  <c:v>43740</c:v>
                </c:pt>
                <c:pt idx="3362">
                  <c:v>43741</c:v>
                </c:pt>
                <c:pt idx="3363">
                  <c:v>43742</c:v>
                </c:pt>
                <c:pt idx="3364">
                  <c:v>43745</c:v>
                </c:pt>
                <c:pt idx="3365">
                  <c:v>43746</c:v>
                </c:pt>
                <c:pt idx="3366">
                  <c:v>43747</c:v>
                </c:pt>
                <c:pt idx="3367">
                  <c:v>43748</c:v>
                </c:pt>
                <c:pt idx="3368">
                  <c:v>43749</c:v>
                </c:pt>
                <c:pt idx="3369">
                  <c:v>43752</c:v>
                </c:pt>
                <c:pt idx="3370">
                  <c:v>43753</c:v>
                </c:pt>
                <c:pt idx="3371">
                  <c:v>43754</c:v>
                </c:pt>
                <c:pt idx="3372">
                  <c:v>43755</c:v>
                </c:pt>
                <c:pt idx="3373">
                  <c:v>43756</c:v>
                </c:pt>
                <c:pt idx="3374">
                  <c:v>43759</c:v>
                </c:pt>
                <c:pt idx="3375">
                  <c:v>43760</c:v>
                </c:pt>
                <c:pt idx="3376">
                  <c:v>43761</c:v>
                </c:pt>
                <c:pt idx="3377">
                  <c:v>43762</c:v>
                </c:pt>
                <c:pt idx="3378">
                  <c:v>43763</c:v>
                </c:pt>
                <c:pt idx="3379">
                  <c:v>43766</c:v>
                </c:pt>
                <c:pt idx="3380">
                  <c:v>43767</c:v>
                </c:pt>
                <c:pt idx="3381">
                  <c:v>43768</c:v>
                </c:pt>
                <c:pt idx="3382">
                  <c:v>43769</c:v>
                </c:pt>
                <c:pt idx="3383">
                  <c:v>43770</c:v>
                </c:pt>
                <c:pt idx="3384">
                  <c:v>43773</c:v>
                </c:pt>
                <c:pt idx="3385">
                  <c:v>43774</c:v>
                </c:pt>
                <c:pt idx="3386">
                  <c:v>43775</c:v>
                </c:pt>
                <c:pt idx="3387">
                  <c:v>43776</c:v>
                </c:pt>
                <c:pt idx="3388">
                  <c:v>43777</c:v>
                </c:pt>
                <c:pt idx="3389">
                  <c:v>43780</c:v>
                </c:pt>
                <c:pt idx="3390">
                  <c:v>43781</c:v>
                </c:pt>
                <c:pt idx="3391">
                  <c:v>43782</c:v>
                </c:pt>
                <c:pt idx="3392">
                  <c:v>43783</c:v>
                </c:pt>
                <c:pt idx="3393">
                  <c:v>43784</c:v>
                </c:pt>
                <c:pt idx="3394">
                  <c:v>43787</c:v>
                </c:pt>
                <c:pt idx="3395">
                  <c:v>43788</c:v>
                </c:pt>
                <c:pt idx="3396">
                  <c:v>43789</c:v>
                </c:pt>
                <c:pt idx="3397">
                  <c:v>43790</c:v>
                </c:pt>
                <c:pt idx="3398">
                  <c:v>43791</c:v>
                </c:pt>
                <c:pt idx="3399">
                  <c:v>43794</c:v>
                </c:pt>
                <c:pt idx="3400">
                  <c:v>43795</c:v>
                </c:pt>
                <c:pt idx="3401">
                  <c:v>43796</c:v>
                </c:pt>
                <c:pt idx="3402">
                  <c:v>43798</c:v>
                </c:pt>
                <c:pt idx="3403">
                  <c:v>43801</c:v>
                </c:pt>
                <c:pt idx="3404">
                  <c:v>43802</c:v>
                </c:pt>
                <c:pt idx="3405">
                  <c:v>43803</c:v>
                </c:pt>
                <c:pt idx="3406">
                  <c:v>43804</c:v>
                </c:pt>
                <c:pt idx="3407">
                  <c:v>43805</c:v>
                </c:pt>
                <c:pt idx="3408">
                  <c:v>43808</c:v>
                </c:pt>
                <c:pt idx="3409">
                  <c:v>43809</c:v>
                </c:pt>
                <c:pt idx="3410">
                  <c:v>43810</c:v>
                </c:pt>
                <c:pt idx="3411">
                  <c:v>43811</c:v>
                </c:pt>
                <c:pt idx="3412">
                  <c:v>43812</c:v>
                </c:pt>
                <c:pt idx="3413">
                  <c:v>43815</c:v>
                </c:pt>
                <c:pt idx="3414">
                  <c:v>43816</c:v>
                </c:pt>
                <c:pt idx="3415">
                  <c:v>43817</c:v>
                </c:pt>
                <c:pt idx="3416">
                  <c:v>43818</c:v>
                </c:pt>
                <c:pt idx="3417">
                  <c:v>43819</c:v>
                </c:pt>
                <c:pt idx="3418">
                  <c:v>43822</c:v>
                </c:pt>
                <c:pt idx="3419">
                  <c:v>43823</c:v>
                </c:pt>
                <c:pt idx="3420">
                  <c:v>43825</c:v>
                </c:pt>
                <c:pt idx="3421">
                  <c:v>43826</c:v>
                </c:pt>
                <c:pt idx="3422">
                  <c:v>43829</c:v>
                </c:pt>
                <c:pt idx="3423">
                  <c:v>43830</c:v>
                </c:pt>
                <c:pt idx="3424">
                  <c:v>43832</c:v>
                </c:pt>
                <c:pt idx="3425">
                  <c:v>43833</c:v>
                </c:pt>
                <c:pt idx="3426">
                  <c:v>43836</c:v>
                </c:pt>
                <c:pt idx="3427">
                  <c:v>43837</c:v>
                </c:pt>
                <c:pt idx="3428">
                  <c:v>43838</c:v>
                </c:pt>
                <c:pt idx="3429">
                  <c:v>43839</c:v>
                </c:pt>
                <c:pt idx="3430">
                  <c:v>43840</c:v>
                </c:pt>
                <c:pt idx="3431">
                  <c:v>43843</c:v>
                </c:pt>
                <c:pt idx="3432">
                  <c:v>43844</c:v>
                </c:pt>
                <c:pt idx="3433">
                  <c:v>43845</c:v>
                </c:pt>
                <c:pt idx="3434">
                  <c:v>43846</c:v>
                </c:pt>
                <c:pt idx="3435">
                  <c:v>43847</c:v>
                </c:pt>
                <c:pt idx="3436">
                  <c:v>43851</c:v>
                </c:pt>
                <c:pt idx="3437">
                  <c:v>43852</c:v>
                </c:pt>
                <c:pt idx="3438">
                  <c:v>43853</c:v>
                </c:pt>
                <c:pt idx="3439">
                  <c:v>43854</c:v>
                </c:pt>
                <c:pt idx="3440">
                  <c:v>43857</c:v>
                </c:pt>
                <c:pt idx="3441">
                  <c:v>43858</c:v>
                </c:pt>
                <c:pt idx="3442">
                  <c:v>43859</c:v>
                </c:pt>
                <c:pt idx="3443">
                  <c:v>43860</c:v>
                </c:pt>
                <c:pt idx="3444">
                  <c:v>43861</c:v>
                </c:pt>
                <c:pt idx="3445">
                  <c:v>43864</c:v>
                </c:pt>
                <c:pt idx="3446">
                  <c:v>43865</c:v>
                </c:pt>
                <c:pt idx="3447">
                  <c:v>43866</c:v>
                </c:pt>
                <c:pt idx="3448">
                  <c:v>43867</c:v>
                </c:pt>
                <c:pt idx="3449">
                  <c:v>43868</c:v>
                </c:pt>
                <c:pt idx="3450">
                  <c:v>43871</c:v>
                </c:pt>
                <c:pt idx="3451">
                  <c:v>43872</c:v>
                </c:pt>
                <c:pt idx="3452">
                  <c:v>43873</c:v>
                </c:pt>
                <c:pt idx="3453">
                  <c:v>43874</c:v>
                </c:pt>
                <c:pt idx="3454">
                  <c:v>43875</c:v>
                </c:pt>
                <c:pt idx="3455">
                  <c:v>43879</c:v>
                </c:pt>
                <c:pt idx="3456">
                  <c:v>43880</c:v>
                </c:pt>
                <c:pt idx="3457">
                  <c:v>43881</c:v>
                </c:pt>
                <c:pt idx="3458">
                  <c:v>43882</c:v>
                </c:pt>
                <c:pt idx="3459">
                  <c:v>43885</c:v>
                </c:pt>
                <c:pt idx="3460">
                  <c:v>43886</c:v>
                </c:pt>
                <c:pt idx="3461">
                  <c:v>43887</c:v>
                </c:pt>
                <c:pt idx="3462">
                  <c:v>43888</c:v>
                </c:pt>
                <c:pt idx="3463">
                  <c:v>43889</c:v>
                </c:pt>
                <c:pt idx="3464">
                  <c:v>43892</c:v>
                </c:pt>
                <c:pt idx="3465">
                  <c:v>43893</c:v>
                </c:pt>
                <c:pt idx="3466">
                  <c:v>43894</c:v>
                </c:pt>
                <c:pt idx="3467">
                  <c:v>43895</c:v>
                </c:pt>
                <c:pt idx="3468">
                  <c:v>43896</c:v>
                </c:pt>
                <c:pt idx="3469">
                  <c:v>43899</c:v>
                </c:pt>
                <c:pt idx="3470">
                  <c:v>43900</c:v>
                </c:pt>
                <c:pt idx="3471">
                  <c:v>43901</c:v>
                </c:pt>
                <c:pt idx="3472">
                  <c:v>43902</c:v>
                </c:pt>
                <c:pt idx="3473">
                  <c:v>43903</c:v>
                </c:pt>
                <c:pt idx="3474">
                  <c:v>43906</c:v>
                </c:pt>
                <c:pt idx="3475">
                  <c:v>43907</c:v>
                </c:pt>
                <c:pt idx="3476">
                  <c:v>43908</c:v>
                </c:pt>
                <c:pt idx="3477">
                  <c:v>43909</c:v>
                </c:pt>
                <c:pt idx="3478">
                  <c:v>43910</c:v>
                </c:pt>
                <c:pt idx="3479">
                  <c:v>43913</c:v>
                </c:pt>
                <c:pt idx="3480">
                  <c:v>43914</c:v>
                </c:pt>
                <c:pt idx="3481">
                  <c:v>43915</c:v>
                </c:pt>
                <c:pt idx="3482">
                  <c:v>43916</c:v>
                </c:pt>
                <c:pt idx="3483">
                  <c:v>43917</c:v>
                </c:pt>
                <c:pt idx="3484">
                  <c:v>43920</c:v>
                </c:pt>
                <c:pt idx="3485">
                  <c:v>43921</c:v>
                </c:pt>
                <c:pt idx="3486">
                  <c:v>43922</c:v>
                </c:pt>
                <c:pt idx="3487">
                  <c:v>43923</c:v>
                </c:pt>
                <c:pt idx="3488">
                  <c:v>43924</c:v>
                </c:pt>
                <c:pt idx="3489">
                  <c:v>43927</c:v>
                </c:pt>
                <c:pt idx="3490">
                  <c:v>43928</c:v>
                </c:pt>
                <c:pt idx="3491">
                  <c:v>43929</c:v>
                </c:pt>
                <c:pt idx="3492">
                  <c:v>43930</c:v>
                </c:pt>
                <c:pt idx="3493">
                  <c:v>43934</c:v>
                </c:pt>
                <c:pt idx="3494">
                  <c:v>43935</c:v>
                </c:pt>
                <c:pt idx="3495">
                  <c:v>43936</c:v>
                </c:pt>
                <c:pt idx="3496">
                  <c:v>43937</c:v>
                </c:pt>
                <c:pt idx="3497">
                  <c:v>43938</c:v>
                </c:pt>
                <c:pt idx="3498">
                  <c:v>43941</c:v>
                </c:pt>
                <c:pt idx="3499">
                  <c:v>43942</c:v>
                </c:pt>
                <c:pt idx="3500">
                  <c:v>43943</c:v>
                </c:pt>
                <c:pt idx="3501">
                  <c:v>43944</c:v>
                </c:pt>
                <c:pt idx="3502">
                  <c:v>43945</c:v>
                </c:pt>
                <c:pt idx="3503">
                  <c:v>43948</c:v>
                </c:pt>
                <c:pt idx="3504">
                  <c:v>43949</c:v>
                </c:pt>
                <c:pt idx="3505">
                  <c:v>43950</c:v>
                </c:pt>
                <c:pt idx="3506">
                  <c:v>43951</c:v>
                </c:pt>
                <c:pt idx="3507">
                  <c:v>43952</c:v>
                </c:pt>
                <c:pt idx="3508">
                  <c:v>43955</c:v>
                </c:pt>
                <c:pt idx="3509">
                  <c:v>43956</c:v>
                </c:pt>
                <c:pt idx="3510">
                  <c:v>43957</c:v>
                </c:pt>
                <c:pt idx="3511">
                  <c:v>43958</c:v>
                </c:pt>
                <c:pt idx="3512">
                  <c:v>43959</c:v>
                </c:pt>
                <c:pt idx="3513">
                  <c:v>43962</c:v>
                </c:pt>
                <c:pt idx="3514">
                  <c:v>43963</c:v>
                </c:pt>
                <c:pt idx="3515">
                  <c:v>43964</c:v>
                </c:pt>
                <c:pt idx="3516">
                  <c:v>43965</c:v>
                </c:pt>
                <c:pt idx="3517">
                  <c:v>43966</c:v>
                </c:pt>
                <c:pt idx="3518">
                  <c:v>43969</c:v>
                </c:pt>
                <c:pt idx="3519">
                  <c:v>43970</c:v>
                </c:pt>
                <c:pt idx="3520">
                  <c:v>43971</c:v>
                </c:pt>
                <c:pt idx="3521">
                  <c:v>43972</c:v>
                </c:pt>
                <c:pt idx="3522">
                  <c:v>43973</c:v>
                </c:pt>
                <c:pt idx="3523">
                  <c:v>43977</c:v>
                </c:pt>
                <c:pt idx="3524">
                  <c:v>43978</c:v>
                </c:pt>
                <c:pt idx="3525">
                  <c:v>43979</c:v>
                </c:pt>
                <c:pt idx="3526">
                  <c:v>43980</c:v>
                </c:pt>
                <c:pt idx="3527">
                  <c:v>43983</c:v>
                </c:pt>
                <c:pt idx="3528">
                  <c:v>43984</c:v>
                </c:pt>
                <c:pt idx="3529">
                  <c:v>43985</c:v>
                </c:pt>
                <c:pt idx="3530">
                  <c:v>43986</c:v>
                </c:pt>
                <c:pt idx="3531">
                  <c:v>43987</c:v>
                </c:pt>
                <c:pt idx="3532">
                  <c:v>43990</c:v>
                </c:pt>
                <c:pt idx="3533">
                  <c:v>43991</c:v>
                </c:pt>
                <c:pt idx="3534">
                  <c:v>43992</c:v>
                </c:pt>
                <c:pt idx="3535">
                  <c:v>43993</c:v>
                </c:pt>
                <c:pt idx="3536">
                  <c:v>43994</c:v>
                </c:pt>
                <c:pt idx="3537">
                  <c:v>43997</c:v>
                </c:pt>
                <c:pt idx="3538">
                  <c:v>43998</c:v>
                </c:pt>
                <c:pt idx="3539">
                  <c:v>43999</c:v>
                </c:pt>
                <c:pt idx="3540">
                  <c:v>44000</c:v>
                </c:pt>
                <c:pt idx="3541">
                  <c:v>44001</c:v>
                </c:pt>
                <c:pt idx="3542">
                  <c:v>44004</c:v>
                </c:pt>
                <c:pt idx="3543">
                  <c:v>44005</c:v>
                </c:pt>
                <c:pt idx="3544">
                  <c:v>44006</c:v>
                </c:pt>
                <c:pt idx="3545">
                  <c:v>44007</c:v>
                </c:pt>
                <c:pt idx="3546">
                  <c:v>44008</c:v>
                </c:pt>
                <c:pt idx="3547">
                  <c:v>44011</c:v>
                </c:pt>
                <c:pt idx="3548">
                  <c:v>44012</c:v>
                </c:pt>
                <c:pt idx="3549">
                  <c:v>44013</c:v>
                </c:pt>
                <c:pt idx="3550">
                  <c:v>44014</c:v>
                </c:pt>
                <c:pt idx="3551">
                  <c:v>44015</c:v>
                </c:pt>
                <c:pt idx="3552">
                  <c:v>44018</c:v>
                </c:pt>
                <c:pt idx="3553">
                  <c:v>44019</c:v>
                </c:pt>
                <c:pt idx="3554">
                  <c:v>44020</c:v>
                </c:pt>
                <c:pt idx="3555">
                  <c:v>44021</c:v>
                </c:pt>
                <c:pt idx="3556">
                  <c:v>44022</c:v>
                </c:pt>
                <c:pt idx="3557">
                  <c:v>44025</c:v>
                </c:pt>
                <c:pt idx="3558">
                  <c:v>44026</c:v>
                </c:pt>
                <c:pt idx="3559">
                  <c:v>44027</c:v>
                </c:pt>
                <c:pt idx="3560">
                  <c:v>44028</c:v>
                </c:pt>
                <c:pt idx="3561">
                  <c:v>44029</c:v>
                </c:pt>
                <c:pt idx="3562">
                  <c:v>44032</c:v>
                </c:pt>
                <c:pt idx="3563">
                  <c:v>44033</c:v>
                </c:pt>
                <c:pt idx="3564">
                  <c:v>44034</c:v>
                </c:pt>
                <c:pt idx="3565">
                  <c:v>44035</c:v>
                </c:pt>
                <c:pt idx="3566">
                  <c:v>44036</c:v>
                </c:pt>
                <c:pt idx="3567">
                  <c:v>44039</c:v>
                </c:pt>
                <c:pt idx="3568">
                  <c:v>44040</c:v>
                </c:pt>
                <c:pt idx="3569">
                  <c:v>44041</c:v>
                </c:pt>
                <c:pt idx="3570">
                  <c:v>44042</c:v>
                </c:pt>
                <c:pt idx="3571">
                  <c:v>44043</c:v>
                </c:pt>
                <c:pt idx="3572">
                  <c:v>44046</c:v>
                </c:pt>
                <c:pt idx="3573">
                  <c:v>44047</c:v>
                </c:pt>
                <c:pt idx="3574">
                  <c:v>44048</c:v>
                </c:pt>
                <c:pt idx="3575">
                  <c:v>44049</c:v>
                </c:pt>
                <c:pt idx="3576">
                  <c:v>44050</c:v>
                </c:pt>
                <c:pt idx="3577">
                  <c:v>44053</c:v>
                </c:pt>
                <c:pt idx="3578">
                  <c:v>44054</c:v>
                </c:pt>
                <c:pt idx="3579">
                  <c:v>44055</c:v>
                </c:pt>
                <c:pt idx="3580">
                  <c:v>44056</c:v>
                </c:pt>
                <c:pt idx="3581">
                  <c:v>44057</c:v>
                </c:pt>
                <c:pt idx="3582">
                  <c:v>44060</c:v>
                </c:pt>
                <c:pt idx="3583">
                  <c:v>44061</c:v>
                </c:pt>
                <c:pt idx="3584">
                  <c:v>44062</c:v>
                </c:pt>
                <c:pt idx="3585">
                  <c:v>44063</c:v>
                </c:pt>
                <c:pt idx="3586">
                  <c:v>44064</c:v>
                </c:pt>
                <c:pt idx="3587">
                  <c:v>44067</c:v>
                </c:pt>
                <c:pt idx="3588">
                  <c:v>44068</c:v>
                </c:pt>
                <c:pt idx="3589">
                  <c:v>44069</c:v>
                </c:pt>
                <c:pt idx="3590">
                  <c:v>44070</c:v>
                </c:pt>
                <c:pt idx="3591">
                  <c:v>44071</c:v>
                </c:pt>
                <c:pt idx="3592">
                  <c:v>44074</c:v>
                </c:pt>
                <c:pt idx="3593">
                  <c:v>44075</c:v>
                </c:pt>
                <c:pt idx="3594">
                  <c:v>44076</c:v>
                </c:pt>
                <c:pt idx="3595">
                  <c:v>44077</c:v>
                </c:pt>
                <c:pt idx="3596">
                  <c:v>44078</c:v>
                </c:pt>
                <c:pt idx="3597">
                  <c:v>44082</c:v>
                </c:pt>
                <c:pt idx="3598">
                  <c:v>44083</c:v>
                </c:pt>
                <c:pt idx="3599">
                  <c:v>44084</c:v>
                </c:pt>
                <c:pt idx="3600">
                  <c:v>44085</c:v>
                </c:pt>
                <c:pt idx="3601">
                  <c:v>44088</c:v>
                </c:pt>
                <c:pt idx="3602">
                  <c:v>44089</c:v>
                </c:pt>
                <c:pt idx="3603">
                  <c:v>44090</c:v>
                </c:pt>
                <c:pt idx="3604">
                  <c:v>44091</c:v>
                </c:pt>
                <c:pt idx="3605">
                  <c:v>44092</c:v>
                </c:pt>
                <c:pt idx="3606">
                  <c:v>44095</c:v>
                </c:pt>
                <c:pt idx="3607">
                  <c:v>44096</c:v>
                </c:pt>
                <c:pt idx="3608">
                  <c:v>44097</c:v>
                </c:pt>
                <c:pt idx="3609">
                  <c:v>44098</c:v>
                </c:pt>
                <c:pt idx="3610">
                  <c:v>44099</c:v>
                </c:pt>
                <c:pt idx="3611">
                  <c:v>44102</c:v>
                </c:pt>
                <c:pt idx="3612">
                  <c:v>44103</c:v>
                </c:pt>
                <c:pt idx="3613">
                  <c:v>44104</c:v>
                </c:pt>
                <c:pt idx="3614">
                  <c:v>44105</c:v>
                </c:pt>
                <c:pt idx="3615">
                  <c:v>44106</c:v>
                </c:pt>
                <c:pt idx="3616">
                  <c:v>44109</c:v>
                </c:pt>
                <c:pt idx="3617">
                  <c:v>44110</c:v>
                </c:pt>
                <c:pt idx="3618">
                  <c:v>44111</c:v>
                </c:pt>
                <c:pt idx="3619">
                  <c:v>44112</c:v>
                </c:pt>
                <c:pt idx="3620">
                  <c:v>44113</c:v>
                </c:pt>
                <c:pt idx="3621">
                  <c:v>44116</c:v>
                </c:pt>
                <c:pt idx="3622">
                  <c:v>44117</c:v>
                </c:pt>
                <c:pt idx="3623">
                  <c:v>44118</c:v>
                </c:pt>
                <c:pt idx="3624">
                  <c:v>44119</c:v>
                </c:pt>
                <c:pt idx="3625">
                  <c:v>44120</c:v>
                </c:pt>
                <c:pt idx="3626">
                  <c:v>44123</c:v>
                </c:pt>
                <c:pt idx="3627">
                  <c:v>44124</c:v>
                </c:pt>
                <c:pt idx="3628">
                  <c:v>44125</c:v>
                </c:pt>
                <c:pt idx="3629">
                  <c:v>44126</c:v>
                </c:pt>
                <c:pt idx="3630">
                  <c:v>44127</c:v>
                </c:pt>
                <c:pt idx="3631">
                  <c:v>44130</c:v>
                </c:pt>
                <c:pt idx="3632">
                  <c:v>44131</c:v>
                </c:pt>
                <c:pt idx="3633">
                  <c:v>44132</c:v>
                </c:pt>
                <c:pt idx="3634">
                  <c:v>44133</c:v>
                </c:pt>
                <c:pt idx="3635">
                  <c:v>44134</c:v>
                </c:pt>
                <c:pt idx="3636">
                  <c:v>44137</c:v>
                </c:pt>
                <c:pt idx="3637">
                  <c:v>44138</c:v>
                </c:pt>
                <c:pt idx="3638">
                  <c:v>44139</c:v>
                </c:pt>
                <c:pt idx="3639">
                  <c:v>44140</c:v>
                </c:pt>
                <c:pt idx="3640">
                  <c:v>44141</c:v>
                </c:pt>
                <c:pt idx="3641">
                  <c:v>44144</c:v>
                </c:pt>
                <c:pt idx="3642">
                  <c:v>44145</c:v>
                </c:pt>
                <c:pt idx="3643">
                  <c:v>44146</c:v>
                </c:pt>
                <c:pt idx="3644">
                  <c:v>44147</c:v>
                </c:pt>
                <c:pt idx="3645">
                  <c:v>44148</c:v>
                </c:pt>
                <c:pt idx="3646">
                  <c:v>44151</c:v>
                </c:pt>
                <c:pt idx="3647">
                  <c:v>44152</c:v>
                </c:pt>
                <c:pt idx="3648">
                  <c:v>44153</c:v>
                </c:pt>
                <c:pt idx="3649">
                  <c:v>44154</c:v>
                </c:pt>
                <c:pt idx="3650">
                  <c:v>44155</c:v>
                </c:pt>
                <c:pt idx="3651">
                  <c:v>44158</c:v>
                </c:pt>
                <c:pt idx="3652">
                  <c:v>44159</c:v>
                </c:pt>
                <c:pt idx="3653">
                  <c:v>44160</c:v>
                </c:pt>
                <c:pt idx="3654">
                  <c:v>44162</c:v>
                </c:pt>
                <c:pt idx="3655">
                  <c:v>44165</c:v>
                </c:pt>
                <c:pt idx="3656">
                  <c:v>44166</c:v>
                </c:pt>
                <c:pt idx="3657">
                  <c:v>44167</c:v>
                </c:pt>
                <c:pt idx="3658">
                  <c:v>44168</c:v>
                </c:pt>
                <c:pt idx="3659">
                  <c:v>44169</c:v>
                </c:pt>
                <c:pt idx="3660">
                  <c:v>44172</c:v>
                </c:pt>
                <c:pt idx="3661">
                  <c:v>44173</c:v>
                </c:pt>
                <c:pt idx="3662">
                  <c:v>44174</c:v>
                </c:pt>
                <c:pt idx="3663">
                  <c:v>44175</c:v>
                </c:pt>
                <c:pt idx="3664">
                  <c:v>44176</c:v>
                </c:pt>
                <c:pt idx="3665">
                  <c:v>44179</c:v>
                </c:pt>
                <c:pt idx="3666">
                  <c:v>44180</c:v>
                </c:pt>
                <c:pt idx="3667">
                  <c:v>44181</c:v>
                </c:pt>
                <c:pt idx="3668">
                  <c:v>44182</c:v>
                </c:pt>
                <c:pt idx="3669">
                  <c:v>44183</c:v>
                </c:pt>
                <c:pt idx="3670">
                  <c:v>44186</c:v>
                </c:pt>
                <c:pt idx="3671">
                  <c:v>44187</c:v>
                </c:pt>
                <c:pt idx="3672">
                  <c:v>44188</c:v>
                </c:pt>
                <c:pt idx="3673">
                  <c:v>44189</c:v>
                </c:pt>
                <c:pt idx="3674">
                  <c:v>44193</c:v>
                </c:pt>
                <c:pt idx="3675">
                  <c:v>44194</c:v>
                </c:pt>
                <c:pt idx="3676">
                  <c:v>44195</c:v>
                </c:pt>
                <c:pt idx="3677">
                  <c:v>44196</c:v>
                </c:pt>
                <c:pt idx="3678">
                  <c:v>44200</c:v>
                </c:pt>
                <c:pt idx="3679">
                  <c:v>44201</c:v>
                </c:pt>
                <c:pt idx="3680">
                  <c:v>44202</c:v>
                </c:pt>
                <c:pt idx="3681">
                  <c:v>44203</c:v>
                </c:pt>
                <c:pt idx="3682">
                  <c:v>44204</c:v>
                </c:pt>
                <c:pt idx="3683">
                  <c:v>44207</c:v>
                </c:pt>
                <c:pt idx="3684">
                  <c:v>44208</c:v>
                </c:pt>
                <c:pt idx="3685">
                  <c:v>44209</c:v>
                </c:pt>
                <c:pt idx="3686">
                  <c:v>44210</c:v>
                </c:pt>
                <c:pt idx="3687">
                  <c:v>44211</c:v>
                </c:pt>
                <c:pt idx="3688">
                  <c:v>44215</c:v>
                </c:pt>
                <c:pt idx="3689">
                  <c:v>44216</c:v>
                </c:pt>
                <c:pt idx="3690">
                  <c:v>44217</c:v>
                </c:pt>
                <c:pt idx="3691">
                  <c:v>44218</c:v>
                </c:pt>
                <c:pt idx="3692">
                  <c:v>44221</c:v>
                </c:pt>
                <c:pt idx="3693">
                  <c:v>44222</c:v>
                </c:pt>
                <c:pt idx="3694">
                  <c:v>44223</c:v>
                </c:pt>
                <c:pt idx="3695">
                  <c:v>44224</c:v>
                </c:pt>
                <c:pt idx="3696">
                  <c:v>44225</c:v>
                </c:pt>
                <c:pt idx="3697">
                  <c:v>44228</c:v>
                </c:pt>
                <c:pt idx="3698">
                  <c:v>44229</c:v>
                </c:pt>
                <c:pt idx="3699">
                  <c:v>44230</c:v>
                </c:pt>
                <c:pt idx="3700">
                  <c:v>44231</c:v>
                </c:pt>
                <c:pt idx="3701">
                  <c:v>44232</c:v>
                </c:pt>
                <c:pt idx="3702">
                  <c:v>44235</c:v>
                </c:pt>
                <c:pt idx="3703">
                  <c:v>44236</c:v>
                </c:pt>
                <c:pt idx="3704">
                  <c:v>44237</c:v>
                </c:pt>
                <c:pt idx="3705">
                  <c:v>44238</c:v>
                </c:pt>
                <c:pt idx="3706">
                  <c:v>44239</c:v>
                </c:pt>
                <c:pt idx="3707">
                  <c:v>44243</c:v>
                </c:pt>
                <c:pt idx="3708">
                  <c:v>44244</c:v>
                </c:pt>
                <c:pt idx="3709">
                  <c:v>44245</c:v>
                </c:pt>
                <c:pt idx="3710">
                  <c:v>44246</c:v>
                </c:pt>
                <c:pt idx="3711">
                  <c:v>44249</c:v>
                </c:pt>
                <c:pt idx="3712">
                  <c:v>44250</c:v>
                </c:pt>
                <c:pt idx="3713">
                  <c:v>44251</c:v>
                </c:pt>
                <c:pt idx="3714">
                  <c:v>44252</c:v>
                </c:pt>
                <c:pt idx="3715">
                  <c:v>44253</c:v>
                </c:pt>
                <c:pt idx="3716">
                  <c:v>44256</c:v>
                </c:pt>
                <c:pt idx="3717">
                  <c:v>44257</c:v>
                </c:pt>
                <c:pt idx="3718">
                  <c:v>44258</c:v>
                </c:pt>
                <c:pt idx="3719">
                  <c:v>44259</c:v>
                </c:pt>
                <c:pt idx="3720">
                  <c:v>44260</c:v>
                </c:pt>
                <c:pt idx="3721">
                  <c:v>44263</c:v>
                </c:pt>
                <c:pt idx="3722">
                  <c:v>44264</c:v>
                </c:pt>
                <c:pt idx="3723">
                  <c:v>44265</c:v>
                </c:pt>
                <c:pt idx="3724">
                  <c:v>44266</c:v>
                </c:pt>
                <c:pt idx="3725">
                  <c:v>44267</c:v>
                </c:pt>
                <c:pt idx="3726">
                  <c:v>44270</c:v>
                </c:pt>
                <c:pt idx="3727">
                  <c:v>44271</c:v>
                </c:pt>
                <c:pt idx="3728">
                  <c:v>44272</c:v>
                </c:pt>
                <c:pt idx="3729">
                  <c:v>44273</c:v>
                </c:pt>
                <c:pt idx="3730">
                  <c:v>44274</c:v>
                </c:pt>
                <c:pt idx="3731">
                  <c:v>44277</c:v>
                </c:pt>
                <c:pt idx="3732">
                  <c:v>44278</c:v>
                </c:pt>
                <c:pt idx="3733">
                  <c:v>44279</c:v>
                </c:pt>
                <c:pt idx="3734">
                  <c:v>44280</c:v>
                </c:pt>
                <c:pt idx="3735">
                  <c:v>44281</c:v>
                </c:pt>
                <c:pt idx="3736">
                  <c:v>44284</c:v>
                </c:pt>
                <c:pt idx="3737">
                  <c:v>44285</c:v>
                </c:pt>
                <c:pt idx="3738">
                  <c:v>44286</c:v>
                </c:pt>
                <c:pt idx="3739">
                  <c:v>44287</c:v>
                </c:pt>
                <c:pt idx="3740">
                  <c:v>44291</c:v>
                </c:pt>
                <c:pt idx="3741">
                  <c:v>44292</c:v>
                </c:pt>
                <c:pt idx="3742">
                  <c:v>44293</c:v>
                </c:pt>
                <c:pt idx="3743">
                  <c:v>44294</c:v>
                </c:pt>
                <c:pt idx="3744">
                  <c:v>44295</c:v>
                </c:pt>
                <c:pt idx="3745">
                  <c:v>44298</c:v>
                </c:pt>
                <c:pt idx="3746">
                  <c:v>44299</c:v>
                </c:pt>
                <c:pt idx="3747">
                  <c:v>44300</c:v>
                </c:pt>
                <c:pt idx="3748">
                  <c:v>44301</c:v>
                </c:pt>
                <c:pt idx="3749">
                  <c:v>44302</c:v>
                </c:pt>
                <c:pt idx="3750">
                  <c:v>44305</c:v>
                </c:pt>
                <c:pt idx="3751">
                  <c:v>44306</c:v>
                </c:pt>
                <c:pt idx="3752">
                  <c:v>44307</c:v>
                </c:pt>
                <c:pt idx="3753">
                  <c:v>44308</c:v>
                </c:pt>
                <c:pt idx="3754">
                  <c:v>44309</c:v>
                </c:pt>
                <c:pt idx="3755">
                  <c:v>44312</c:v>
                </c:pt>
                <c:pt idx="3756">
                  <c:v>44313</c:v>
                </c:pt>
                <c:pt idx="3757">
                  <c:v>44314</c:v>
                </c:pt>
                <c:pt idx="3758">
                  <c:v>44315</c:v>
                </c:pt>
                <c:pt idx="3759">
                  <c:v>44316</c:v>
                </c:pt>
                <c:pt idx="3760">
                  <c:v>44319</c:v>
                </c:pt>
                <c:pt idx="3761">
                  <c:v>44320</c:v>
                </c:pt>
                <c:pt idx="3762">
                  <c:v>44321</c:v>
                </c:pt>
                <c:pt idx="3763">
                  <c:v>44322</c:v>
                </c:pt>
                <c:pt idx="3764">
                  <c:v>44323</c:v>
                </c:pt>
                <c:pt idx="3765">
                  <c:v>44326</c:v>
                </c:pt>
                <c:pt idx="3766">
                  <c:v>44327</c:v>
                </c:pt>
                <c:pt idx="3767">
                  <c:v>44328</c:v>
                </c:pt>
                <c:pt idx="3768">
                  <c:v>44329</c:v>
                </c:pt>
                <c:pt idx="3769">
                  <c:v>44330</c:v>
                </c:pt>
                <c:pt idx="3770">
                  <c:v>44333</c:v>
                </c:pt>
                <c:pt idx="3771">
                  <c:v>44334</c:v>
                </c:pt>
                <c:pt idx="3772">
                  <c:v>44335</c:v>
                </c:pt>
                <c:pt idx="3773">
                  <c:v>44336</c:v>
                </c:pt>
                <c:pt idx="3774">
                  <c:v>44337</c:v>
                </c:pt>
                <c:pt idx="3775">
                  <c:v>44340</c:v>
                </c:pt>
                <c:pt idx="3776">
                  <c:v>44341</c:v>
                </c:pt>
                <c:pt idx="3777">
                  <c:v>44342</c:v>
                </c:pt>
                <c:pt idx="3778">
                  <c:v>44343</c:v>
                </c:pt>
                <c:pt idx="3779">
                  <c:v>44344</c:v>
                </c:pt>
                <c:pt idx="3780">
                  <c:v>44348</c:v>
                </c:pt>
                <c:pt idx="3781">
                  <c:v>44349</c:v>
                </c:pt>
                <c:pt idx="3782">
                  <c:v>44350</c:v>
                </c:pt>
                <c:pt idx="3783">
                  <c:v>44351</c:v>
                </c:pt>
                <c:pt idx="3784">
                  <c:v>44354</c:v>
                </c:pt>
                <c:pt idx="3785">
                  <c:v>44355</c:v>
                </c:pt>
                <c:pt idx="3786">
                  <c:v>44356</c:v>
                </c:pt>
                <c:pt idx="3787">
                  <c:v>44357</c:v>
                </c:pt>
                <c:pt idx="3788">
                  <c:v>44358</c:v>
                </c:pt>
                <c:pt idx="3789">
                  <c:v>44361</c:v>
                </c:pt>
                <c:pt idx="3790">
                  <c:v>44362</c:v>
                </c:pt>
                <c:pt idx="3791">
                  <c:v>44363</c:v>
                </c:pt>
                <c:pt idx="3792">
                  <c:v>44364</c:v>
                </c:pt>
                <c:pt idx="3793">
                  <c:v>44365</c:v>
                </c:pt>
                <c:pt idx="3794">
                  <c:v>44368</c:v>
                </c:pt>
                <c:pt idx="3795">
                  <c:v>44369</c:v>
                </c:pt>
                <c:pt idx="3796">
                  <c:v>44370</c:v>
                </c:pt>
                <c:pt idx="3797">
                  <c:v>44371</c:v>
                </c:pt>
                <c:pt idx="3798">
                  <c:v>44372</c:v>
                </c:pt>
                <c:pt idx="3799">
                  <c:v>44375</c:v>
                </c:pt>
                <c:pt idx="3800">
                  <c:v>44376</c:v>
                </c:pt>
                <c:pt idx="3801">
                  <c:v>44377</c:v>
                </c:pt>
                <c:pt idx="3802">
                  <c:v>44378</c:v>
                </c:pt>
                <c:pt idx="3803">
                  <c:v>44379</c:v>
                </c:pt>
                <c:pt idx="3804">
                  <c:v>44383</c:v>
                </c:pt>
                <c:pt idx="3805">
                  <c:v>44384</c:v>
                </c:pt>
                <c:pt idx="3806">
                  <c:v>44385</c:v>
                </c:pt>
                <c:pt idx="3807">
                  <c:v>44386</c:v>
                </c:pt>
                <c:pt idx="3808">
                  <c:v>44389</c:v>
                </c:pt>
                <c:pt idx="3809">
                  <c:v>44390</c:v>
                </c:pt>
                <c:pt idx="3810">
                  <c:v>44391</c:v>
                </c:pt>
                <c:pt idx="3811">
                  <c:v>44392</c:v>
                </c:pt>
                <c:pt idx="3812">
                  <c:v>44393</c:v>
                </c:pt>
                <c:pt idx="3813">
                  <c:v>44396</c:v>
                </c:pt>
                <c:pt idx="3814">
                  <c:v>44397</c:v>
                </c:pt>
                <c:pt idx="3815">
                  <c:v>44398</c:v>
                </c:pt>
                <c:pt idx="3816">
                  <c:v>44399</c:v>
                </c:pt>
                <c:pt idx="3817">
                  <c:v>44400</c:v>
                </c:pt>
                <c:pt idx="3818">
                  <c:v>44403</c:v>
                </c:pt>
                <c:pt idx="3819">
                  <c:v>44404</c:v>
                </c:pt>
                <c:pt idx="3820">
                  <c:v>44405</c:v>
                </c:pt>
                <c:pt idx="3821">
                  <c:v>44406</c:v>
                </c:pt>
                <c:pt idx="3822">
                  <c:v>44407</c:v>
                </c:pt>
                <c:pt idx="3823">
                  <c:v>44410</c:v>
                </c:pt>
                <c:pt idx="3824">
                  <c:v>44411</c:v>
                </c:pt>
                <c:pt idx="3825">
                  <c:v>44412</c:v>
                </c:pt>
                <c:pt idx="3826">
                  <c:v>44413</c:v>
                </c:pt>
                <c:pt idx="3827">
                  <c:v>44414</c:v>
                </c:pt>
                <c:pt idx="3828">
                  <c:v>44417</c:v>
                </c:pt>
                <c:pt idx="3829">
                  <c:v>44418</c:v>
                </c:pt>
                <c:pt idx="3830">
                  <c:v>44419</c:v>
                </c:pt>
                <c:pt idx="3831">
                  <c:v>44420</c:v>
                </c:pt>
                <c:pt idx="3832">
                  <c:v>44421</c:v>
                </c:pt>
                <c:pt idx="3833">
                  <c:v>44424</c:v>
                </c:pt>
                <c:pt idx="3834">
                  <c:v>44425</c:v>
                </c:pt>
                <c:pt idx="3835">
                  <c:v>44426</c:v>
                </c:pt>
                <c:pt idx="3836">
                  <c:v>44427</c:v>
                </c:pt>
                <c:pt idx="3837">
                  <c:v>44428</c:v>
                </c:pt>
                <c:pt idx="3838">
                  <c:v>44431</c:v>
                </c:pt>
                <c:pt idx="3839">
                  <c:v>44432</c:v>
                </c:pt>
                <c:pt idx="3840">
                  <c:v>44433</c:v>
                </c:pt>
                <c:pt idx="3841">
                  <c:v>44434</c:v>
                </c:pt>
                <c:pt idx="3842">
                  <c:v>44435</c:v>
                </c:pt>
                <c:pt idx="3843">
                  <c:v>44438</c:v>
                </c:pt>
                <c:pt idx="3844">
                  <c:v>44439</c:v>
                </c:pt>
                <c:pt idx="3845">
                  <c:v>44440</c:v>
                </c:pt>
                <c:pt idx="3846">
                  <c:v>44441</c:v>
                </c:pt>
                <c:pt idx="3847">
                  <c:v>44442</c:v>
                </c:pt>
                <c:pt idx="3848">
                  <c:v>44446</c:v>
                </c:pt>
                <c:pt idx="3849">
                  <c:v>44447</c:v>
                </c:pt>
                <c:pt idx="3850">
                  <c:v>44448</c:v>
                </c:pt>
                <c:pt idx="3851">
                  <c:v>44449</c:v>
                </c:pt>
                <c:pt idx="3852">
                  <c:v>44452</c:v>
                </c:pt>
                <c:pt idx="3853">
                  <c:v>44453</c:v>
                </c:pt>
                <c:pt idx="3854">
                  <c:v>44454</c:v>
                </c:pt>
                <c:pt idx="3855">
                  <c:v>44455</c:v>
                </c:pt>
                <c:pt idx="3856">
                  <c:v>44456</c:v>
                </c:pt>
                <c:pt idx="3857">
                  <c:v>44459</c:v>
                </c:pt>
                <c:pt idx="3858">
                  <c:v>44460</c:v>
                </c:pt>
                <c:pt idx="3859">
                  <c:v>44461</c:v>
                </c:pt>
                <c:pt idx="3860">
                  <c:v>44462</c:v>
                </c:pt>
                <c:pt idx="3861">
                  <c:v>44463</c:v>
                </c:pt>
                <c:pt idx="3862">
                  <c:v>44466</c:v>
                </c:pt>
                <c:pt idx="3863">
                  <c:v>44467</c:v>
                </c:pt>
                <c:pt idx="3864">
                  <c:v>44468</c:v>
                </c:pt>
                <c:pt idx="3865">
                  <c:v>44469</c:v>
                </c:pt>
                <c:pt idx="3866">
                  <c:v>44470</c:v>
                </c:pt>
                <c:pt idx="3867">
                  <c:v>44473</c:v>
                </c:pt>
                <c:pt idx="3868">
                  <c:v>44474</c:v>
                </c:pt>
                <c:pt idx="3869">
                  <c:v>44475</c:v>
                </c:pt>
                <c:pt idx="3870">
                  <c:v>44476</c:v>
                </c:pt>
                <c:pt idx="3871">
                  <c:v>44477</c:v>
                </c:pt>
                <c:pt idx="3872">
                  <c:v>44480</c:v>
                </c:pt>
                <c:pt idx="3873">
                  <c:v>44481</c:v>
                </c:pt>
                <c:pt idx="3874">
                  <c:v>44482</c:v>
                </c:pt>
                <c:pt idx="3875">
                  <c:v>44483</c:v>
                </c:pt>
                <c:pt idx="3876">
                  <c:v>44484</c:v>
                </c:pt>
                <c:pt idx="3877">
                  <c:v>44487</c:v>
                </c:pt>
                <c:pt idx="3878">
                  <c:v>44488</c:v>
                </c:pt>
                <c:pt idx="3879">
                  <c:v>44489</c:v>
                </c:pt>
                <c:pt idx="3880">
                  <c:v>44490</c:v>
                </c:pt>
                <c:pt idx="3881">
                  <c:v>44491</c:v>
                </c:pt>
                <c:pt idx="3882">
                  <c:v>44494</c:v>
                </c:pt>
                <c:pt idx="3883">
                  <c:v>44495</c:v>
                </c:pt>
                <c:pt idx="3884">
                  <c:v>44496</c:v>
                </c:pt>
                <c:pt idx="3885">
                  <c:v>44497</c:v>
                </c:pt>
                <c:pt idx="3886">
                  <c:v>44498</c:v>
                </c:pt>
                <c:pt idx="3887">
                  <c:v>44501</c:v>
                </c:pt>
                <c:pt idx="3888">
                  <c:v>44502</c:v>
                </c:pt>
                <c:pt idx="3889">
                  <c:v>44503</c:v>
                </c:pt>
                <c:pt idx="3890">
                  <c:v>44504</c:v>
                </c:pt>
                <c:pt idx="3891">
                  <c:v>44505</c:v>
                </c:pt>
                <c:pt idx="3892">
                  <c:v>44508</c:v>
                </c:pt>
                <c:pt idx="3893">
                  <c:v>44509</c:v>
                </c:pt>
                <c:pt idx="3894">
                  <c:v>44510</c:v>
                </c:pt>
                <c:pt idx="3895">
                  <c:v>44511</c:v>
                </c:pt>
                <c:pt idx="3896">
                  <c:v>44512</c:v>
                </c:pt>
                <c:pt idx="3897">
                  <c:v>44515</c:v>
                </c:pt>
                <c:pt idx="3898">
                  <c:v>44516</c:v>
                </c:pt>
                <c:pt idx="3899">
                  <c:v>44517</c:v>
                </c:pt>
                <c:pt idx="3900">
                  <c:v>44518</c:v>
                </c:pt>
                <c:pt idx="3901">
                  <c:v>44519</c:v>
                </c:pt>
                <c:pt idx="3902">
                  <c:v>44522</c:v>
                </c:pt>
                <c:pt idx="3903">
                  <c:v>44523</c:v>
                </c:pt>
                <c:pt idx="3904">
                  <c:v>44524</c:v>
                </c:pt>
                <c:pt idx="3905">
                  <c:v>44526</c:v>
                </c:pt>
                <c:pt idx="3906">
                  <c:v>44529</c:v>
                </c:pt>
                <c:pt idx="3907">
                  <c:v>44530</c:v>
                </c:pt>
                <c:pt idx="3908">
                  <c:v>44531</c:v>
                </c:pt>
                <c:pt idx="3909">
                  <c:v>44532</c:v>
                </c:pt>
                <c:pt idx="3910">
                  <c:v>44533</c:v>
                </c:pt>
                <c:pt idx="3911">
                  <c:v>44536</c:v>
                </c:pt>
                <c:pt idx="3912">
                  <c:v>44537</c:v>
                </c:pt>
                <c:pt idx="3913">
                  <c:v>44538</c:v>
                </c:pt>
                <c:pt idx="3914">
                  <c:v>44539</c:v>
                </c:pt>
                <c:pt idx="3915">
                  <c:v>44540</c:v>
                </c:pt>
                <c:pt idx="3916">
                  <c:v>44543</c:v>
                </c:pt>
                <c:pt idx="3917">
                  <c:v>44544</c:v>
                </c:pt>
                <c:pt idx="3918">
                  <c:v>44545</c:v>
                </c:pt>
                <c:pt idx="3919">
                  <c:v>44546</c:v>
                </c:pt>
                <c:pt idx="3920">
                  <c:v>44547</c:v>
                </c:pt>
                <c:pt idx="3921">
                  <c:v>44550</c:v>
                </c:pt>
                <c:pt idx="3922">
                  <c:v>44551</c:v>
                </c:pt>
                <c:pt idx="3923">
                  <c:v>44552</c:v>
                </c:pt>
                <c:pt idx="3924">
                  <c:v>44553</c:v>
                </c:pt>
                <c:pt idx="3925">
                  <c:v>44557</c:v>
                </c:pt>
                <c:pt idx="3926">
                  <c:v>44558</c:v>
                </c:pt>
                <c:pt idx="3927">
                  <c:v>44559</c:v>
                </c:pt>
                <c:pt idx="3928">
                  <c:v>44560</c:v>
                </c:pt>
                <c:pt idx="3929">
                  <c:v>44561</c:v>
                </c:pt>
                <c:pt idx="3930">
                  <c:v>44564</c:v>
                </c:pt>
                <c:pt idx="3931">
                  <c:v>44565</c:v>
                </c:pt>
                <c:pt idx="3932">
                  <c:v>44566</c:v>
                </c:pt>
                <c:pt idx="3933">
                  <c:v>44567</c:v>
                </c:pt>
                <c:pt idx="3934">
                  <c:v>44568</c:v>
                </c:pt>
                <c:pt idx="3935">
                  <c:v>44571</c:v>
                </c:pt>
                <c:pt idx="3936">
                  <c:v>44572</c:v>
                </c:pt>
                <c:pt idx="3937">
                  <c:v>44573</c:v>
                </c:pt>
                <c:pt idx="3938">
                  <c:v>44574</c:v>
                </c:pt>
                <c:pt idx="3939">
                  <c:v>44575</c:v>
                </c:pt>
                <c:pt idx="3940">
                  <c:v>44579</c:v>
                </c:pt>
                <c:pt idx="3941">
                  <c:v>44580</c:v>
                </c:pt>
                <c:pt idx="3942">
                  <c:v>44581</c:v>
                </c:pt>
                <c:pt idx="3943">
                  <c:v>44582</c:v>
                </c:pt>
                <c:pt idx="3944">
                  <c:v>44585</c:v>
                </c:pt>
                <c:pt idx="3945">
                  <c:v>44586</c:v>
                </c:pt>
                <c:pt idx="3946">
                  <c:v>44587</c:v>
                </c:pt>
                <c:pt idx="3947">
                  <c:v>44588</c:v>
                </c:pt>
                <c:pt idx="3948">
                  <c:v>44589</c:v>
                </c:pt>
                <c:pt idx="3949">
                  <c:v>44592</c:v>
                </c:pt>
                <c:pt idx="3950">
                  <c:v>44593</c:v>
                </c:pt>
                <c:pt idx="3951">
                  <c:v>44594</c:v>
                </c:pt>
                <c:pt idx="3952">
                  <c:v>44595</c:v>
                </c:pt>
                <c:pt idx="3953">
                  <c:v>44596</c:v>
                </c:pt>
                <c:pt idx="3954">
                  <c:v>44599</c:v>
                </c:pt>
                <c:pt idx="3955">
                  <c:v>44600</c:v>
                </c:pt>
                <c:pt idx="3956">
                  <c:v>44601</c:v>
                </c:pt>
                <c:pt idx="3957">
                  <c:v>44602</c:v>
                </c:pt>
                <c:pt idx="3958">
                  <c:v>44603</c:v>
                </c:pt>
                <c:pt idx="3959">
                  <c:v>44606</c:v>
                </c:pt>
                <c:pt idx="3960">
                  <c:v>44607</c:v>
                </c:pt>
                <c:pt idx="3961">
                  <c:v>44608</c:v>
                </c:pt>
                <c:pt idx="3962">
                  <c:v>44609</c:v>
                </c:pt>
                <c:pt idx="3963">
                  <c:v>44610</c:v>
                </c:pt>
                <c:pt idx="3964">
                  <c:v>44614</c:v>
                </c:pt>
                <c:pt idx="3965">
                  <c:v>44615</c:v>
                </c:pt>
                <c:pt idx="3966">
                  <c:v>44616</c:v>
                </c:pt>
                <c:pt idx="3967">
                  <c:v>44617</c:v>
                </c:pt>
                <c:pt idx="3968">
                  <c:v>44620</c:v>
                </c:pt>
                <c:pt idx="3969">
                  <c:v>44621</c:v>
                </c:pt>
                <c:pt idx="3970">
                  <c:v>44622</c:v>
                </c:pt>
                <c:pt idx="3971">
                  <c:v>44623</c:v>
                </c:pt>
                <c:pt idx="3972">
                  <c:v>44624</c:v>
                </c:pt>
                <c:pt idx="3973">
                  <c:v>44627</c:v>
                </c:pt>
                <c:pt idx="3974">
                  <c:v>44628</c:v>
                </c:pt>
                <c:pt idx="3975">
                  <c:v>44629</c:v>
                </c:pt>
                <c:pt idx="3976">
                  <c:v>44630</c:v>
                </c:pt>
                <c:pt idx="3977">
                  <c:v>44631</c:v>
                </c:pt>
                <c:pt idx="3978">
                  <c:v>44634</c:v>
                </c:pt>
                <c:pt idx="3979">
                  <c:v>44635</c:v>
                </c:pt>
                <c:pt idx="3980">
                  <c:v>44636</c:v>
                </c:pt>
                <c:pt idx="3981">
                  <c:v>44637</c:v>
                </c:pt>
                <c:pt idx="3982">
                  <c:v>44638</c:v>
                </c:pt>
                <c:pt idx="3983">
                  <c:v>44641</c:v>
                </c:pt>
                <c:pt idx="3984">
                  <c:v>44642</c:v>
                </c:pt>
                <c:pt idx="3985">
                  <c:v>44643</c:v>
                </c:pt>
                <c:pt idx="3986">
                  <c:v>44644</c:v>
                </c:pt>
                <c:pt idx="3987">
                  <c:v>44645</c:v>
                </c:pt>
                <c:pt idx="3988">
                  <c:v>44648</c:v>
                </c:pt>
                <c:pt idx="3989">
                  <c:v>44649</c:v>
                </c:pt>
                <c:pt idx="3990">
                  <c:v>44650</c:v>
                </c:pt>
                <c:pt idx="3991">
                  <c:v>44651</c:v>
                </c:pt>
                <c:pt idx="3992">
                  <c:v>44652</c:v>
                </c:pt>
                <c:pt idx="3993">
                  <c:v>44655</c:v>
                </c:pt>
                <c:pt idx="3994">
                  <c:v>44656</c:v>
                </c:pt>
                <c:pt idx="3995">
                  <c:v>44657</c:v>
                </c:pt>
                <c:pt idx="3996">
                  <c:v>44658</c:v>
                </c:pt>
                <c:pt idx="3997">
                  <c:v>44659</c:v>
                </c:pt>
                <c:pt idx="3998">
                  <c:v>44662</c:v>
                </c:pt>
                <c:pt idx="3999">
                  <c:v>44663</c:v>
                </c:pt>
                <c:pt idx="4000">
                  <c:v>44664</c:v>
                </c:pt>
                <c:pt idx="4001">
                  <c:v>44665</c:v>
                </c:pt>
                <c:pt idx="4002">
                  <c:v>44669</c:v>
                </c:pt>
                <c:pt idx="4003">
                  <c:v>44670</c:v>
                </c:pt>
                <c:pt idx="4004">
                  <c:v>44671</c:v>
                </c:pt>
                <c:pt idx="4005">
                  <c:v>44672</c:v>
                </c:pt>
                <c:pt idx="4006">
                  <c:v>44673</c:v>
                </c:pt>
                <c:pt idx="4007">
                  <c:v>44676</c:v>
                </c:pt>
                <c:pt idx="4008">
                  <c:v>44677</c:v>
                </c:pt>
                <c:pt idx="4009">
                  <c:v>44678</c:v>
                </c:pt>
                <c:pt idx="4010">
                  <c:v>44679</c:v>
                </c:pt>
                <c:pt idx="4011">
                  <c:v>44680</c:v>
                </c:pt>
                <c:pt idx="4012">
                  <c:v>44683</c:v>
                </c:pt>
                <c:pt idx="4013">
                  <c:v>44684</c:v>
                </c:pt>
                <c:pt idx="4014">
                  <c:v>44685</c:v>
                </c:pt>
                <c:pt idx="4015">
                  <c:v>44686</c:v>
                </c:pt>
                <c:pt idx="4016">
                  <c:v>44687</c:v>
                </c:pt>
                <c:pt idx="4017">
                  <c:v>44690</c:v>
                </c:pt>
                <c:pt idx="4018">
                  <c:v>44691</c:v>
                </c:pt>
                <c:pt idx="4019">
                  <c:v>44692</c:v>
                </c:pt>
                <c:pt idx="4020">
                  <c:v>44693</c:v>
                </c:pt>
                <c:pt idx="4021">
                  <c:v>44694</c:v>
                </c:pt>
                <c:pt idx="4022">
                  <c:v>44697</c:v>
                </c:pt>
                <c:pt idx="4023">
                  <c:v>44698</c:v>
                </c:pt>
                <c:pt idx="4024">
                  <c:v>44699</c:v>
                </c:pt>
                <c:pt idx="4025">
                  <c:v>44700</c:v>
                </c:pt>
                <c:pt idx="4026">
                  <c:v>44701</c:v>
                </c:pt>
                <c:pt idx="4027">
                  <c:v>44704</c:v>
                </c:pt>
                <c:pt idx="4028">
                  <c:v>44705</c:v>
                </c:pt>
                <c:pt idx="4029">
                  <c:v>44706</c:v>
                </c:pt>
                <c:pt idx="4030">
                  <c:v>44707</c:v>
                </c:pt>
                <c:pt idx="4031">
                  <c:v>44708</c:v>
                </c:pt>
                <c:pt idx="4032">
                  <c:v>44712</c:v>
                </c:pt>
                <c:pt idx="4033">
                  <c:v>44713</c:v>
                </c:pt>
                <c:pt idx="4034">
                  <c:v>44714</c:v>
                </c:pt>
                <c:pt idx="4035">
                  <c:v>44715</c:v>
                </c:pt>
                <c:pt idx="4036">
                  <c:v>44718</c:v>
                </c:pt>
                <c:pt idx="4037">
                  <c:v>44719</c:v>
                </c:pt>
                <c:pt idx="4038">
                  <c:v>44720</c:v>
                </c:pt>
                <c:pt idx="4039">
                  <c:v>44721</c:v>
                </c:pt>
                <c:pt idx="4040">
                  <c:v>44722</c:v>
                </c:pt>
                <c:pt idx="4041">
                  <c:v>44725</c:v>
                </c:pt>
                <c:pt idx="4042">
                  <c:v>44726</c:v>
                </c:pt>
                <c:pt idx="4043">
                  <c:v>44727</c:v>
                </c:pt>
                <c:pt idx="4044">
                  <c:v>44728</c:v>
                </c:pt>
                <c:pt idx="4045">
                  <c:v>44729</c:v>
                </c:pt>
                <c:pt idx="4046">
                  <c:v>44733</c:v>
                </c:pt>
                <c:pt idx="4047">
                  <c:v>44734</c:v>
                </c:pt>
                <c:pt idx="4048">
                  <c:v>44735</c:v>
                </c:pt>
                <c:pt idx="4049">
                  <c:v>44736</c:v>
                </c:pt>
                <c:pt idx="4050">
                  <c:v>44739</c:v>
                </c:pt>
                <c:pt idx="4051">
                  <c:v>44740</c:v>
                </c:pt>
                <c:pt idx="4052">
                  <c:v>44741</c:v>
                </c:pt>
                <c:pt idx="4053">
                  <c:v>44742</c:v>
                </c:pt>
                <c:pt idx="4054">
                  <c:v>44743</c:v>
                </c:pt>
                <c:pt idx="4055">
                  <c:v>44747</c:v>
                </c:pt>
                <c:pt idx="4056">
                  <c:v>44748</c:v>
                </c:pt>
                <c:pt idx="4057">
                  <c:v>44749</c:v>
                </c:pt>
                <c:pt idx="4058">
                  <c:v>44750</c:v>
                </c:pt>
                <c:pt idx="4059">
                  <c:v>44753</c:v>
                </c:pt>
                <c:pt idx="4060">
                  <c:v>44754</c:v>
                </c:pt>
                <c:pt idx="4061">
                  <c:v>44755</c:v>
                </c:pt>
                <c:pt idx="4062">
                  <c:v>44756</c:v>
                </c:pt>
                <c:pt idx="4063">
                  <c:v>44757</c:v>
                </c:pt>
                <c:pt idx="4064">
                  <c:v>44760</c:v>
                </c:pt>
                <c:pt idx="4065">
                  <c:v>44761</c:v>
                </c:pt>
                <c:pt idx="4066">
                  <c:v>44762</c:v>
                </c:pt>
                <c:pt idx="4067">
                  <c:v>44763</c:v>
                </c:pt>
                <c:pt idx="4068">
                  <c:v>44764</c:v>
                </c:pt>
                <c:pt idx="4069">
                  <c:v>44767</c:v>
                </c:pt>
                <c:pt idx="4070">
                  <c:v>44768</c:v>
                </c:pt>
                <c:pt idx="4071">
                  <c:v>44769</c:v>
                </c:pt>
                <c:pt idx="4072">
                  <c:v>44770</c:v>
                </c:pt>
                <c:pt idx="4073">
                  <c:v>44771</c:v>
                </c:pt>
                <c:pt idx="4074">
                  <c:v>44774</c:v>
                </c:pt>
                <c:pt idx="4075">
                  <c:v>44775</c:v>
                </c:pt>
                <c:pt idx="4076">
                  <c:v>44776</c:v>
                </c:pt>
                <c:pt idx="4077">
                  <c:v>44777</c:v>
                </c:pt>
                <c:pt idx="4078">
                  <c:v>44778</c:v>
                </c:pt>
                <c:pt idx="4079">
                  <c:v>44781</c:v>
                </c:pt>
                <c:pt idx="4080">
                  <c:v>44782</c:v>
                </c:pt>
                <c:pt idx="4081">
                  <c:v>44783</c:v>
                </c:pt>
                <c:pt idx="4082">
                  <c:v>44784</c:v>
                </c:pt>
                <c:pt idx="4083">
                  <c:v>44785</c:v>
                </c:pt>
                <c:pt idx="4084">
                  <c:v>44788</c:v>
                </c:pt>
                <c:pt idx="4085">
                  <c:v>44789</c:v>
                </c:pt>
                <c:pt idx="4086">
                  <c:v>44790</c:v>
                </c:pt>
                <c:pt idx="4087">
                  <c:v>44791</c:v>
                </c:pt>
                <c:pt idx="4088">
                  <c:v>44792</c:v>
                </c:pt>
                <c:pt idx="4089">
                  <c:v>44795</c:v>
                </c:pt>
                <c:pt idx="4090">
                  <c:v>44796</c:v>
                </c:pt>
                <c:pt idx="4091">
                  <c:v>44797</c:v>
                </c:pt>
                <c:pt idx="4092">
                  <c:v>44798</c:v>
                </c:pt>
                <c:pt idx="4093">
                  <c:v>44799</c:v>
                </c:pt>
                <c:pt idx="4094">
                  <c:v>44802</c:v>
                </c:pt>
                <c:pt idx="4095">
                  <c:v>44803</c:v>
                </c:pt>
                <c:pt idx="4096">
                  <c:v>44804</c:v>
                </c:pt>
                <c:pt idx="4097">
                  <c:v>44805</c:v>
                </c:pt>
                <c:pt idx="4098">
                  <c:v>44806</c:v>
                </c:pt>
                <c:pt idx="4099">
                  <c:v>44810</c:v>
                </c:pt>
                <c:pt idx="4100">
                  <c:v>44811</c:v>
                </c:pt>
                <c:pt idx="4101">
                  <c:v>44812</c:v>
                </c:pt>
                <c:pt idx="4102">
                  <c:v>44813</c:v>
                </c:pt>
                <c:pt idx="4103">
                  <c:v>44816</c:v>
                </c:pt>
                <c:pt idx="4104">
                  <c:v>44817</c:v>
                </c:pt>
                <c:pt idx="4105">
                  <c:v>44818</c:v>
                </c:pt>
                <c:pt idx="4106">
                  <c:v>44819</c:v>
                </c:pt>
                <c:pt idx="4107">
                  <c:v>44820</c:v>
                </c:pt>
                <c:pt idx="4108">
                  <c:v>44823</c:v>
                </c:pt>
                <c:pt idx="4109">
                  <c:v>44824</c:v>
                </c:pt>
                <c:pt idx="4110">
                  <c:v>44825</c:v>
                </c:pt>
                <c:pt idx="4111">
                  <c:v>44826</c:v>
                </c:pt>
                <c:pt idx="4112">
                  <c:v>44827</c:v>
                </c:pt>
                <c:pt idx="4113">
                  <c:v>44830</c:v>
                </c:pt>
                <c:pt idx="4114">
                  <c:v>44831</c:v>
                </c:pt>
                <c:pt idx="4115">
                  <c:v>44832</c:v>
                </c:pt>
                <c:pt idx="4116">
                  <c:v>44833</c:v>
                </c:pt>
                <c:pt idx="4117">
                  <c:v>44834</c:v>
                </c:pt>
                <c:pt idx="4118">
                  <c:v>44837</c:v>
                </c:pt>
                <c:pt idx="4119">
                  <c:v>44838</c:v>
                </c:pt>
                <c:pt idx="4120">
                  <c:v>44839</c:v>
                </c:pt>
                <c:pt idx="4121">
                  <c:v>44840</c:v>
                </c:pt>
                <c:pt idx="4122">
                  <c:v>44841</c:v>
                </c:pt>
                <c:pt idx="4123">
                  <c:v>44844</c:v>
                </c:pt>
                <c:pt idx="4124">
                  <c:v>44845</c:v>
                </c:pt>
                <c:pt idx="4125">
                  <c:v>44846</c:v>
                </c:pt>
                <c:pt idx="4126">
                  <c:v>44847</c:v>
                </c:pt>
                <c:pt idx="4127">
                  <c:v>44848</c:v>
                </c:pt>
                <c:pt idx="4128">
                  <c:v>44851</c:v>
                </c:pt>
                <c:pt idx="4129">
                  <c:v>44852</c:v>
                </c:pt>
                <c:pt idx="4130">
                  <c:v>44853</c:v>
                </c:pt>
                <c:pt idx="4131">
                  <c:v>44854</c:v>
                </c:pt>
                <c:pt idx="4132">
                  <c:v>44855</c:v>
                </c:pt>
                <c:pt idx="4133">
                  <c:v>44858</c:v>
                </c:pt>
                <c:pt idx="4134">
                  <c:v>44859</c:v>
                </c:pt>
                <c:pt idx="4135">
                  <c:v>44860</c:v>
                </c:pt>
                <c:pt idx="4136">
                  <c:v>44861</c:v>
                </c:pt>
                <c:pt idx="4137">
                  <c:v>44862</c:v>
                </c:pt>
                <c:pt idx="4138">
                  <c:v>44865</c:v>
                </c:pt>
                <c:pt idx="4139">
                  <c:v>44866</c:v>
                </c:pt>
                <c:pt idx="4140">
                  <c:v>44867</c:v>
                </c:pt>
                <c:pt idx="4141">
                  <c:v>44868</c:v>
                </c:pt>
                <c:pt idx="4142">
                  <c:v>44869</c:v>
                </c:pt>
                <c:pt idx="4143">
                  <c:v>44872</c:v>
                </c:pt>
                <c:pt idx="4144">
                  <c:v>44873</c:v>
                </c:pt>
                <c:pt idx="4145">
                  <c:v>44874</c:v>
                </c:pt>
                <c:pt idx="4146">
                  <c:v>44875</c:v>
                </c:pt>
                <c:pt idx="4147">
                  <c:v>44876</c:v>
                </c:pt>
                <c:pt idx="4148">
                  <c:v>44879</c:v>
                </c:pt>
                <c:pt idx="4149">
                  <c:v>44880</c:v>
                </c:pt>
                <c:pt idx="4150">
                  <c:v>44881</c:v>
                </c:pt>
                <c:pt idx="4151">
                  <c:v>44882</c:v>
                </c:pt>
                <c:pt idx="4152">
                  <c:v>44883</c:v>
                </c:pt>
                <c:pt idx="4153">
                  <c:v>44886</c:v>
                </c:pt>
                <c:pt idx="4154">
                  <c:v>44887</c:v>
                </c:pt>
                <c:pt idx="4155">
                  <c:v>44888</c:v>
                </c:pt>
                <c:pt idx="4156">
                  <c:v>44890</c:v>
                </c:pt>
                <c:pt idx="4157">
                  <c:v>44893</c:v>
                </c:pt>
                <c:pt idx="4158">
                  <c:v>44894</c:v>
                </c:pt>
                <c:pt idx="4159">
                  <c:v>44895</c:v>
                </c:pt>
                <c:pt idx="4160">
                  <c:v>44896</c:v>
                </c:pt>
                <c:pt idx="4161">
                  <c:v>44897</c:v>
                </c:pt>
                <c:pt idx="4162">
                  <c:v>44900</c:v>
                </c:pt>
                <c:pt idx="4163">
                  <c:v>44901</c:v>
                </c:pt>
                <c:pt idx="4164">
                  <c:v>44902</c:v>
                </c:pt>
                <c:pt idx="4165">
                  <c:v>44903</c:v>
                </c:pt>
                <c:pt idx="4166">
                  <c:v>44904</c:v>
                </c:pt>
                <c:pt idx="4167">
                  <c:v>44907</c:v>
                </c:pt>
                <c:pt idx="4168">
                  <c:v>44908</c:v>
                </c:pt>
                <c:pt idx="4169">
                  <c:v>44909</c:v>
                </c:pt>
                <c:pt idx="4170">
                  <c:v>44910</c:v>
                </c:pt>
                <c:pt idx="4171">
                  <c:v>44911</c:v>
                </c:pt>
                <c:pt idx="4172">
                  <c:v>44914</c:v>
                </c:pt>
                <c:pt idx="4173">
                  <c:v>44915</c:v>
                </c:pt>
                <c:pt idx="4174">
                  <c:v>44916</c:v>
                </c:pt>
                <c:pt idx="4175">
                  <c:v>44917</c:v>
                </c:pt>
                <c:pt idx="4176">
                  <c:v>44918</c:v>
                </c:pt>
                <c:pt idx="4177">
                  <c:v>44922</c:v>
                </c:pt>
                <c:pt idx="4178">
                  <c:v>44923</c:v>
                </c:pt>
                <c:pt idx="4179">
                  <c:v>44924</c:v>
                </c:pt>
                <c:pt idx="4180">
                  <c:v>44925</c:v>
                </c:pt>
                <c:pt idx="4181">
                  <c:v>44929</c:v>
                </c:pt>
                <c:pt idx="4182">
                  <c:v>44930</c:v>
                </c:pt>
                <c:pt idx="4183">
                  <c:v>44931</c:v>
                </c:pt>
                <c:pt idx="4184">
                  <c:v>44932</c:v>
                </c:pt>
                <c:pt idx="4185">
                  <c:v>44935</c:v>
                </c:pt>
                <c:pt idx="4186">
                  <c:v>44936</c:v>
                </c:pt>
                <c:pt idx="4187">
                  <c:v>44937</c:v>
                </c:pt>
                <c:pt idx="4188">
                  <c:v>44938</c:v>
                </c:pt>
                <c:pt idx="4189">
                  <c:v>44939</c:v>
                </c:pt>
                <c:pt idx="4190">
                  <c:v>44943</c:v>
                </c:pt>
                <c:pt idx="4191">
                  <c:v>44944</c:v>
                </c:pt>
                <c:pt idx="4192">
                  <c:v>44945</c:v>
                </c:pt>
                <c:pt idx="4193">
                  <c:v>44946</c:v>
                </c:pt>
                <c:pt idx="4194">
                  <c:v>44949</c:v>
                </c:pt>
                <c:pt idx="4195">
                  <c:v>44950</c:v>
                </c:pt>
                <c:pt idx="4196">
                  <c:v>44951</c:v>
                </c:pt>
                <c:pt idx="4197">
                  <c:v>44952</c:v>
                </c:pt>
                <c:pt idx="4198">
                  <c:v>44953</c:v>
                </c:pt>
                <c:pt idx="4199">
                  <c:v>44956</c:v>
                </c:pt>
                <c:pt idx="4200">
                  <c:v>44957</c:v>
                </c:pt>
                <c:pt idx="4201">
                  <c:v>44958</c:v>
                </c:pt>
                <c:pt idx="4202">
                  <c:v>44959</c:v>
                </c:pt>
                <c:pt idx="4203">
                  <c:v>44960</c:v>
                </c:pt>
                <c:pt idx="4204">
                  <c:v>44963</c:v>
                </c:pt>
                <c:pt idx="4205">
                  <c:v>44964</c:v>
                </c:pt>
                <c:pt idx="4206">
                  <c:v>44965</c:v>
                </c:pt>
                <c:pt idx="4207">
                  <c:v>44966</c:v>
                </c:pt>
                <c:pt idx="4208">
                  <c:v>44967</c:v>
                </c:pt>
                <c:pt idx="4209">
                  <c:v>44970</c:v>
                </c:pt>
                <c:pt idx="4210">
                  <c:v>44971</c:v>
                </c:pt>
                <c:pt idx="4211">
                  <c:v>44972</c:v>
                </c:pt>
                <c:pt idx="4212">
                  <c:v>44973</c:v>
                </c:pt>
                <c:pt idx="4213">
                  <c:v>44974</c:v>
                </c:pt>
                <c:pt idx="4214">
                  <c:v>44978</c:v>
                </c:pt>
                <c:pt idx="4215">
                  <c:v>44979</c:v>
                </c:pt>
                <c:pt idx="4216">
                  <c:v>44980</c:v>
                </c:pt>
                <c:pt idx="4217">
                  <c:v>44981</c:v>
                </c:pt>
                <c:pt idx="4218">
                  <c:v>44984</c:v>
                </c:pt>
                <c:pt idx="4219">
                  <c:v>44985</c:v>
                </c:pt>
                <c:pt idx="4220">
                  <c:v>44986</c:v>
                </c:pt>
                <c:pt idx="4221">
                  <c:v>44987</c:v>
                </c:pt>
                <c:pt idx="4222">
                  <c:v>44988</c:v>
                </c:pt>
                <c:pt idx="4223">
                  <c:v>44991</c:v>
                </c:pt>
                <c:pt idx="4224">
                  <c:v>44992</c:v>
                </c:pt>
                <c:pt idx="4225">
                  <c:v>44993</c:v>
                </c:pt>
                <c:pt idx="4226">
                  <c:v>44994</c:v>
                </c:pt>
                <c:pt idx="4227">
                  <c:v>44995</c:v>
                </c:pt>
                <c:pt idx="4228">
                  <c:v>44998</c:v>
                </c:pt>
                <c:pt idx="4229">
                  <c:v>44999</c:v>
                </c:pt>
                <c:pt idx="4230">
                  <c:v>45000</c:v>
                </c:pt>
                <c:pt idx="4231">
                  <c:v>45001</c:v>
                </c:pt>
                <c:pt idx="4232">
                  <c:v>45002</c:v>
                </c:pt>
                <c:pt idx="4233">
                  <c:v>45005</c:v>
                </c:pt>
                <c:pt idx="4234">
                  <c:v>45006</c:v>
                </c:pt>
                <c:pt idx="4235">
                  <c:v>45007</c:v>
                </c:pt>
                <c:pt idx="4236">
                  <c:v>45008</c:v>
                </c:pt>
                <c:pt idx="4237">
                  <c:v>45009</c:v>
                </c:pt>
                <c:pt idx="4238">
                  <c:v>45012</c:v>
                </c:pt>
                <c:pt idx="4239">
                  <c:v>45013</c:v>
                </c:pt>
                <c:pt idx="4240">
                  <c:v>45014</c:v>
                </c:pt>
                <c:pt idx="4241">
                  <c:v>45015</c:v>
                </c:pt>
                <c:pt idx="4242">
                  <c:v>45016</c:v>
                </c:pt>
                <c:pt idx="4243">
                  <c:v>45019</c:v>
                </c:pt>
                <c:pt idx="4244">
                  <c:v>45020</c:v>
                </c:pt>
                <c:pt idx="4245">
                  <c:v>45021</c:v>
                </c:pt>
                <c:pt idx="4246">
                  <c:v>45022</c:v>
                </c:pt>
                <c:pt idx="4247">
                  <c:v>45026</c:v>
                </c:pt>
                <c:pt idx="4248">
                  <c:v>45027</c:v>
                </c:pt>
                <c:pt idx="4249">
                  <c:v>45028</c:v>
                </c:pt>
                <c:pt idx="4250">
                  <c:v>45029</c:v>
                </c:pt>
                <c:pt idx="4251">
                  <c:v>45030</c:v>
                </c:pt>
                <c:pt idx="4252">
                  <c:v>45033</c:v>
                </c:pt>
                <c:pt idx="4253">
                  <c:v>45034</c:v>
                </c:pt>
                <c:pt idx="4254">
                  <c:v>45035</c:v>
                </c:pt>
                <c:pt idx="4255">
                  <c:v>45036</c:v>
                </c:pt>
                <c:pt idx="4256">
                  <c:v>45037</c:v>
                </c:pt>
                <c:pt idx="4257">
                  <c:v>45040</c:v>
                </c:pt>
                <c:pt idx="4258">
                  <c:v>45041</c:v>
                </c:pt>
                <c:pt idx="4259">
                  <c:v>45042</c:v>
                </c:pt>
                <c:pt idx="4260">
                  <c:v>45043</c:v>
                </c:pt>
                <c:pt idx="4261">
                  <c:v>45044</c:v>
                </c:pt>
                <c:pt idx="4262">
                  <c:v>45047</c:v>
                </c:pt>
                <c:pt idx="4263">
                  <c:v>45048</c:v>
                </c:pt>
                <c:pt idx="4264">
                  <c:v>45049</c:v>
                </c:pt>
                <c:pt idx="4265">
                  <c:v>45050</c:v>
                </c:pt>
                <c:pt idx="4266">
                  <c:v>45051</c:v>
                </c:pt>
                <c:pt idx="4267">
                  <c:v>45054</c:v>
                </c:pt>
                <c:pt idx="4268">
                  <c:v>45055</c:v>
                </c:pt>
                <c:pt idx="4269">
                  <c:v>45056</c:v>
                </c:pt>
                <c:pt idx="4270">
                  <c:v>45057</c:v>
                </c:pt>
                <c:pt idx="4271">
                  <c:v>45058</c:v>
                </c:pt>
                <c:pt idx="4272">
                  <c:v>45061</c:v>
                </c:pt>
                <c:pt idx="4273">
                  <c:v>45062</c:v>
                </c:pt>
                <c:pt idx="4274">
                  <c:v>45063</c:v>
                </c:pt>
                <c:pt idx="4275">
                  <c:v>45064</c:v>
                </c:pt>
                <c:pt idx="4276">
                  <c:v>45065</c:v>
                </c:pt>
                <c:pt idx="4277">
                  <c:v>45068</c:v>
                </c:pt>
                <c:pt idx="4278">
                  <c:v>45069</c:v>
                </c:pt>
                <c:pt idx="4279">
                  <c:v>45070</c:v>
                </c:pt>
                <c:pt idx="4280">
                  <c:v>45071</c:v>
                </c:pt>
                <c:pt idx="4281">
                  <c:v>45072</c:v>
                </c:pt>
                <c:pt idx="4282">
                  <c:v>45076</c:v>
                </c:pt>
                <c:pt idx="4283">
                  <c:v>45077</c:v>
                </c:pt>
                <c:pt idx="4284">
                  <c:v>45078</c:v>
                </c:pt>
                <c:pt idx="4285">
                  <c:v>45079</c:v>
                </c:pt>
                <c:pt idx="4286">
                  <c:v>45082</c:v>
                </c:pt>
                <c:pt idx="4287">
                  <c:v>45083</c:v>
                </c:pt>
                <c:pt idx="4288">
                  <c:v>45084</c:v>
                </c:pt>
                <c:pt idx="4289">
                  <c:v>45085</c:v>
                </c:pt>
                <c:pt idx="4290">
                  <c:v>45086</c:v>
                </c:pt>
                <c:pt idx="4291">
                  <c:v>45089</c:v>
                </c:pt>
                <c:pt idx="4292">
                  <c:v>45090</c:v>
                </c:pt>
                <c:pt idx="4293">
                  <c:v>45091</c:v>
                </c:pt>
                <c:pt idx="4294">
                  <c:v>45092</c:v>
                </c:pt>
                <c:pt idx="4295">
                  <c:v>45093</c:v>
                </c:pt>
                <c:pt idx="4296">
                  <c:v>45097</c:v>
                </c:pt>
                <c:pt idx="4297">
                  <c:v>45098</c:v>
                </c:pt>
                <c:pt idx="4298">
                  <c:v>45099</c:v>
                </c:pt>
                <c:pt idx="4299">
                  <c:v>45100</c:v>
                </c:pt>
                <c:pt idx="4300">
                  <c:v>45103</c:v>
                </c:pt>
                <c:pt idx="4301">
                  <c:v>45104</c:v>
                </c:pt>
                <c:pt idx="4302">
                  <c:v>45105</c:v>
                </c:pt>
                <c:pt idx="4303">
                  <c:v>45106</c:v>
                </c:pt>
                <c:pt idx="4304">
                  <c:v>45107</c:v>
                </c:pt>
                <c:pt idx="4305">
                  <c:v>45110</c:v>
                </c:pt>
                <c:pt idx="4306">
                  <c:v>45112</c:v>
                </c:pt>
                <c:pt idx="4307">
                  <c:v>45113</c:v>
                </c:pt>
                <c:pt idx="4308">
                  <c:v>45114</c:v>
                </c:pt>
                <c:pt idx="4309">
                  <c:v>45117</c:v>
                </c:pt>
                <c:pt idx="4310">
                  <c:v>45118</c:v>
                </c:pt>
                <c:pt idx="4311">
                  <c:v>45119</c:v>
                </c:pt>
                <c:pt idx="4312">
                  <c:v>45120</c:v>
                </c:pt>
                <c:pt idx="4313">
                  <c:v>45121</c:v>
                </c:pt>
                <c:pt idx="4314">
                  <c:v>45124</c:v>
                </c:pt>
                <c:pt idx="4315">
                  <c:v>45125</c:v>
                </c:pt>
                <c:pt idx="4316">
                  <c:v>45126</c:v>
                </c:pt>
                <c:pt idx="4317">
                  <c:v>45127</c:v>
                </c:pt>
                <c:pt idx="4318">
                  <c:v>45128</c:v>
                </c:pt>
                <c:pt idx="4319">
                  <c:v>45131</c:v>
                </c:pt>
                <c:pt idx="4320">
                  <c:v>45132</c:v>
                </c:pt>
                <c:pt idx="4321">
                  <c:v>45133</c:v>
                </c:pt>
                <c:pt idx="4322">
                  <c:v>45134</c:v>
                </c:pt>
                <c:pt idx="4323">
                  <c:v>45135</c:v>
                </c:pt>
                <c:pt idx="4324">
                  <c:v>45138</c:v>
                </c:pt>
                <c:pt idx="4325">
                  <c:v>45139</c:v>
                </c:pt>
                <c:pt idx="4326">
                  <c:v>45140</c:v>
                </c:pt>
                <c:pt idx="4327">
                  <c:v>45141</c:v>
                </c:pt>
                <c:pt idx="4328">
                  <c:v>45142</c:v>
                </c:pt>
                <c:pt idx="4329">
                  <c:v>45145</c:v>
                </c:pt>
                <c:pt idx="4330">
                  <c:v>45146</c:v>
                </c:pt>
                <c:pt idx="4331">
                  <c:v>45147</c:v>
                </c:pt>
                <c:pt idx="4332">
                  <c:v>45148</c:v>
                </c:pt>
                <c:pt idx="4333">
                  <c:v>45149</c:v>
                </c:pt>
                <c:pt idx="4334">
                  <c:v>45152</c:v>
                </c:pt>
                <c:pt idx="4335">
                  <c:v>45153</c:v>
                </c:pt>
                <c:pt idx="4336">
                  <c:v>45154</c:v>
                </c:pt>
                <c:pt idx="4337">
                  <c:v>45155</c:v>
                </c:pt>
                <c:pt idx="4338">
                  <c:v>45156</c:v>
                </c:pt>
                <c:pt idx="4339">
                  <c:v>45159</c:v>
                </c:pt>
                <c:pt idx="4340">
                  <c:v>45160</c:v>
                </c:pt>
                <c:pt idx="4341">
                  <c:v>45161</c:v>
                </c:pt>
                <c:pt idx="4342">
                  <c:v>45162</c:v>
                </c:pt>
                <c:pt idx="4343">
                  <c:v>45163</c:v>
                </c:pt>
                <c:pt idx="4344">
                  <c:v>45166</c:v>
                </c:pt>
                <c:pt idx="4345">
                  <c:v>45167</c:v>
                </c:pt>
                <c:pt idx="4346">
                  <c:v>45168</c:v>
                </c:pt>
                <c:pt idx="4347">
                  <c:v>45169</c:v>
                </c:pt>
                <c:pt idx="4348">
                  <c:v>45170</c:v>
                </c:pt>
                <c:pt idx="4349">
                  <c:v>45174</c:v>
                </c:pt>
                <c:pt idx="4350">
                  <c:v>45175</c:v>
                </c:pt>
                <c:pt idx="4351">
                  <c:v>45176</c:v>
                </c:pt>
                <c:pt idx="4352">
                  <c:v>45177</c:v>
                </c:pt>
                <c:pt idx="4353">
                  <c:v>45180</c:v>
                </c:pt>
                <c:pt idx="4354">
                  <c:v>45181</c:v>
                </c:pt>
                <c:pt idx="4355">
                  <c:v>45182</c:v>
                </c:pt>
                <c:pt idx="4356">
                  <c:v>45183</c:v>
                </c:pt>
                <c:pt idx="4357">
                  <c:v>45184</c:v>
                </c:pt>
                <c:pt idx="4358">
                  <c:v>45187</c:v>
                </c:pt>
                <c:pt idx="4359">
                  <c:v>45188</c:v>
                </c:pt>
                <c:pt idx="4360">
                  <c:v>45189</c:v>
                </c:pt>
                <c:pt idx="4361">
                  <c:v>45190</c:v>
                </c:pt>
                <c:pt idx="4362">
                  <c:v>45191</c:v>
                </c:pt>
                <c:pt idx="4363">
                  <c:v>45194</c:v>
                </c:pt>
                <c:pt idx="4364">
                  <c:v>45195</c:v>
                </c:pt>
                <c:pt idx="4365">
                  <c:v>45196</c:v>
                </c:pt>
                <c:pt idx="4366">
                  <c:v>45197</c:v>
                </c:pt>
                <c:pt idx="4367">
                  <c:v>45198</c:v>
                </c:pt>
                <c:pt idx="4368">
                  <c:v>45201</c:v>
                </c:pt>
                <c:pt idx="4369">
                  <c:v>45202</c:v>
                </c:pt>
                <c:pt idx="4370">
                  <c:v>45203</c:v>
                </c:pt>
                <c:pt idx="4371">
                  <c:v>45204</c:v>
                </c:pt>
                <c:pt idx="4372">
                  <c:v>45205</c:v>
                </c:pt>
                <c:pt idx="4373">
                  <c:v>45208</c:v>
                </c:pt>
                <c:pt idx="4374">
                  <c:v>45209</c:v>
                </c:pt>
                <c:pt idx="4375">
                  <c:v>45210</c:v>
                </c:pt>
                <c:pt idx="4376">
                  <c:v>45211</c:v>
                </c:pt>
                <c:pt idx="4377">
                  <c:v>45212</c:v>
                </c:pt>
                <c:pt idx="4378">
                  <c:v>45215</c:v>
                </c:pt>
                <c:pt idx="4379">
                  <c:v>45216</c:v>
                </c:pt>
                <c:pt idx="4380">
                  <c:v>45217</c:v>
                </c:pt>
                <c:pt idx="4381">
                  <c:v>45218</c:v>
                </c:pt>
                <c:pt idx="4382">
                  <c:v>45219</c:v>
                </c:pt>
                <c:pt idx="4383">
                  <c:v>45222</c:v>
                </c:pt>
                <c:pt idx="4384">
                  <c:v>45223</c:v>
                </c:pt>
                <c:pt idx="4385">
                  <c:v>45224</c:v>
                </c:pt>
                <c:pt idx="4386">
                  <c:v>45225</c:v>
                </c:pt>
                <c:pt idx="4387">
                  <c:v>45226</c:v>
                </c:pt>
                <c:pt idx="4388">
                  <c:v>45229</c:v>
                </c:pt>
                <c:pt idx="4389">
                  <c:v>45230</c:v>
                </c:pt>
                <c:pt idx="4390">
                  <c:v>45231</c:v>
                </c:pt>
                <c:pt idx="4391">
                  <c:v>45232</c:v>
                </c:pt>
                <c:pt idx="4392">
                  <c:v>45233</c:v>
                </c:pt>
                <c:pt idx="4393">
                  <c:v>45236</c:v>
                </c:pt>
                <c:pt idx="4394">
                  <c:v>45237</c:v>
                </c:pt>
                <c:pt idx="4395">
                  <c:v>45238</c:v>
                </c:pt>
                <c:pt idx="4396">
                  <c:v>45239</c:v>
                </c:pt>
                <c:pt idx="4397">
                  <c:v>45240</c:v>
                </c:pt>
                <c:pt idx="4398">
                  <c:v>45243</c:v>
                </c:pt>
                <c:pt idx="4399">
                  <c:v>45244</c:v>
                </c:pt>
                <c:pt idx="4400">
                  <c:v>45245</c:v>
                </c:pt>
                <c:pt idx="4401">
                  <c:v>45246</c:v>
                </c:pt>
                <c:pt idx="4402">
                  <c:v>45247</c:v>
                </c:pt>
                <c:pt idx="4403">
                  <c:v>45250</c:v>
                </c:pt>
                <c:pt idx="4404">
                  <c:v>45251</c:v>
                </c:pt>
                <c:pt idx="4405">
                  <c:v>45252</c:v>
                </c:pt>
                <c:pt idx="4406">
                  <c:v>45254</c:v>
                </c:pt>
                <c:pt idx="4407">
                  <c:v>45257</c:v>
                </c:pt>
                <c:pt idx="4408">
                  <c:v>45258</c:v>
                </c:pt>
                <c:pt idx="4409">
                  <c:v>45259</c:v>
                </c:pt>
                <c:pt idx="4410">
                  <c:v>45260</c:v>
                </c:pt>
                <c:pt idx="4411">
                  <c:v>45261</c:v>
                </c:pt>
                <c:pt idx="4412">
                  <c:v>45264</c:v>
                </c:pt>
                <c:pt idx="4413">
                  <c:v>45265</c:v>
                </c:pt>
                <c:pt idx="4414">
                  <c:v>45266</c:v>
                </c:pt>
                <c:pt idx="4415">
                  <c:v>45267</c:v>
                </c:pt>
                <c:pt idx="4416">
                  <c:v>45268</c:v>
                </c:pt>
                <c:pt idx="4417">
                  <c:v>45271</c:v>
                </c:pt>
                <c:pt idx="4418">
                  <c:v>45272</c:v>
                </c:pt>
                <c:pt idx="4419">
                  <c:v>45273</c:v>
                </c:pt>
                <c:pt idx="4420">
                  <c:v>45274</c:v>
                </c:pt>
                <c:pt idx="4421">
                  <c:v>45275</c:v>
                </c:pt>
                <c:pt idx="4422">
                  <c:v>45278</c:v>
                </c:pt>
                <c:pt idx="4423">
                  <c:v>45279</c:v>
                </c:pt>
                <c:pt idx="4424">
                  <c:v>45280</c:v>
                </c:pt>
                <c:pt idx="4425">
                  <c:v>45281</c:v>
                </c:pt>
                <c:pt idx="4426">
                  <c:v>45282</c:v>
                </c:pt>
                <c:pt idx="4427">
                  <c:v>45286</c:v>
                </c:pt>
                <c:pt idx="4428">
                  <c:v>45287</c:v>
                </c:pt>
                <c:pt idx="4429">
                  <c:v>45288</c:v>
                </c:pt>
                <c:pt idx="4430">
                  <c:v>45289</c:v>
                </c:pt>
                <c:pt idx="4431">
                  <c:v>45293</c:v>
                </c:pt>
                <c:pt idx="4432">
                  <c:v>45294</c:v>
                </c:pt>
                <c:pt idx="4433">
                  <c:v>45295</c:v>
                </c:pt>
                <c:pt idx="4434">
                  <c:v>45296</c:v>
                </c:pt>
                <c:pt idx="4435">
                  <c:v>45299</c:v>
                </c:pt>
                <c:pt idx="4436">
                  <c:v>45300</c:v>
                </c:pt>
                <c:pt idx="4437">
                  <c:v>45301</c:v>
                </c:pt>
                <c:pt idx="4438">
                  <c:v>45302</c:v>
                </c:pt>
                <c:pt idx="4439">
                  <c:v>45303</c:v>
                </c:pt>
                <c:pt idx="4440">
                  <c:v>45307</c:v>
                </c:pt>
                <c:pt idx="4441">
                  <c:v>45308</c:v>
                </c:pt>
                <c:pt idx="4442">
                  <c:v>45309</c:v>
                </c:pt>
                <c:pt idx="4443">
                  <c:v>45310</c:v>
                </c:pt>
                <c:pt idx="4444">
                  <c:v>45313</c:v>
                </c:pt>
                <c:pt idx="4445">
                  <c:v>45314</c:v>
                </c:pt>
                <c:pt idx="4446">
                  <c:v>45315</c:v>
                </c:pt>
                <c:pt idx="4447">
                  <c:v>45316</c:v>
                </c:pt>
                <c:pt idx="4448">
                  <c:v>45317</c:v>
                </c:pt>
                <c:pt idx="4449">
                  <c:v>45320</c:v>
                </c:pt>
                <c:pt idx="4450">
                  <c:v>45321</c:v>
                </c:pt>
                <c:pt idx="4451">
                  <c:v>45322</c:v>
                </c:pt>
                <c:pt idx="4452">
                  <c:v>45323</c:v>
                </c:pt>
                <c:pt idx="4453">
                  <c:v>45324</c:v>
                </c:pt>
                <c:pt idx="4454">
                  <c:v>45327</c:v>
                </c:pt>
                <c:pt idx="4455">
                  <c:v>45328</c:v>
                </c:pt>
                <c:pt idx="4456">
                  <c:v>45329</c:v>
                </c:pt>
                <c:pt idx="4457">
                  <c:v>45330</c:v>
                </c:pt>
                <c:pt idx="4458">
                  <c:v>45331</c:v>
                </c:pt>
                <c:pt idx="4459">
                  <c:v>45334</c:v>
                </c:pt>
                <c:pt idx="4460">
                  <c:v>45335</c:v>
                </c:pt>
                <c:pt idx="4461">
                  <c:v>45336</c:v>
                </c:pt>
                <c:pt idx="4462">
                  <c:v>45337</c:v>
                </c:pt>
                <c:pt idx="4463">
                  <c:v>45338</c:v>
                </c:pt>
                <c:pt idx="4464">
                  <c:v>45342</c:v>
                </c:pt>
                <c:pt idx="4465">
                  <c:v>45343</c:v>
                </c:pt>
                <c:pt idx="4466">
                  <c:v>45344</c:v>
                </c:pt>
                <c:pt idx="4467">
                  <c:v>45345</c:v>
                </c:pt>
                <c:pt idx="4468">
                  <c:v>45348</c:v>
                </c:pt>
                <c:pt idx="4469">
                  <c:v>45349</c:v>
                </c:pt>
                <c:pt idx="4470">
                  <c:v>45350</c:v>
                </c:pt>
                <c:pt idx="4471">
                  <c:v>45351</c:v>
                </c:pt>
                <c:pt idx="4472">
                  <c:v>45352</c:v>
                </c:pt>
                <c:pt idx="4473">
                  <c:v>45355</c:v>
                </c:pt>
                <c:pt idx="4474">
                  <c:v>45356</c:v>
                </c:pt>
                <c:pt idx="4475">
                  <c:v>45357</c:v>
                </c:pt>
                <c:pt idx="4476">
                  <c:v>45358</c:v>
                </c:pt>
                <c:pt idx="4477">
                  <c:v>45359</c:v>
                </c:pt>
                <c:pt idx="4478">
                  <c:v>45362</c:v>
                </c:pt>
                <c:pt idx="4479">
                  <c:v>45363</c:v>
                </c:pt>
                <c:pt idx="4480">
                  <c:v>45364</c:v>
                </c:pt>
                <c:pt idx="4481">
                  <c:v>45365</c:v>
                </c:pt>
                <c:pt idx="4482">
                  <c:v>45366</c:v>
                </c:pt>
                <c:pt idx="4483">
                  <c:v>45369</c:v>
                </c:pt>
                <c:pt idx="4484">
                  <c:v>45370</c:v>
                </c:pt>
                <c:pt idx="4485">
                  <c:v>45371</c:v>
                </c:pt>
                <c:pt idx="4486">
                  <c:v>45372</c:v>
                </c:pt>
                <c:pt idx="4487">
                  <c:v>45373</c:v>
                </c:pt>
                <c:pt idx="4488">
                  <c:v>45376</c:v>
                </c:pt>
                <c:pt idx="4489">
                  <c:v>45377</c:v>
                </c:pt>
                <c:pt idx="4490">
                  <c:v>45378</c:v>
                </c:pt>
                <c:pt idx="4491">
                  <c:v>45379</c:v>
                </c:pt>
                <c:pt idx="4492">
                  <c:v>45383</c:v>
                </c:pt>
                <c:pt idx="4493">
                  <c:v>45384</c:v>
                </c:pt>
                <c:pt idx="4494">
                  <c:v>45385</c:v>
                </c:pt>
                <c:pt idx="4495">
                  <c:v>45386</c:v>
                </c:pt>
                <c:pt idx="4496">
                  <c:v>45387</c:v>
                </c:pt>
                <c:pt idx="4497">
                  <c:v>45390</c:v>
                </c:pt>
                <c:pt idx="4498">
                  <c:v>45391</c:v>
                </c:pt>
                <c:pt idx="4499">
                  <c:v>45392</c:v>
                </c:pt>
                <c:pt idx="4500">
                  <c:v>45393</c:v>
                </c:pt>
                <c:pt idx="4501">
                  <c:v>45394</c:v>
                </c:pt>
                <c:pt idx="4502">
                  <c:v>45397</c:v>
                </c:pt>
                <c:pt idx="4503">
                  <c:v>45398</c:v>
                </c:pt>
                <c:pt idx="4504">
                  <c:v>45399</c:v>
                </c:pt>
                <c:pt idx="4505">
                  <c:v>45400</c:v>
                </c:pt>
                <c:pt idx="4506">
                  <c:v>45401</c:v>
                </c:pt>
                <c:pt idx="4507">
                  <c:v>45404</c:v>
                </c:pt>
                <c:pt idx="4508">
                  <c:v>45405</c:v>
                </c:pt>
                <c:pt idx="4509">
                  <c:v>45406</c:v>
                </c:pt>
                <c:pt idx="4510">
                  <c:v>45407</c:v>
                </c:pt>
                <c:pt idx="4511">
                  <c:v>45408</c:v>
                </c:pt>
                <c:pt idx="4512">
                  <c:v>45411</c:v>
                </c:pt>
                <c:pt idx="4513">
                  <c:v>45412</c:v>
                </c:pt>
                <c:pt idx="4514">
                  <c:v>45413</c:v>
                </c:pt>
                <c:pt idx="4515">
                  <c:v>45414</c:v>
                </c:pt>
                <c:pt idx="4516">
                  <c:v>45415</c:v>
                </c:pt>
                <c:pt idx="4517">
                  <c:v>45418</c:v>
                </c:pt>
                <c:pt idx="4518">
                  <c:v>45419</c:v>
                </c:pt>
                <c:pt idx="4519">
                  <c:v>45420</c:v>
                </c:pt>
                <c:pt idx="4520">
                  <c:v>45421</c:v>
                </c:pt>
                <c:pt idx="4521">
                  <c:v>45422</c:v>
                </c:pt>
                <c:pt idx="4522">
                  <c:v>45425</c:v>
                </c:pt>
                <c:pt idx="4523">
                  <c:v>45426</c:v>
                </c:pt>
                <c:pt idx="4524">
                  <c:v>45427</c:v>
                </c:pt>
                <c:pt idx="4525">
                  <c:v>45428</c:v>
                </c:pt>
                <c:pt idx="4526">
                  <c:v>45429</c:v>
                </c:pt>
                <c:pt idx="4527">
                  <c:v>45432</c:v>
                </c:pt>
                <c:pt idx="4528">
                  <c:v>45433</c:v>
                </c:pt>
                <c:pt idx="4529">
                  <c:v>45434</c:v>
                </c:pt>
                <c:pt idx="4530">
                  <c:v>45435</c:v>
                </c:pt>
                <c:pt idx="4531">
                  <c:v>45436</c:v>
                </c:pt>
                <c:pt idx="4532">
                  <c:v>45440</c:v>
                </c:pt>
                <c:pt idx="4533">
                  <c:v>45441</c:v>
                </c:pt>
                <c:pt idx="4534">
                  <c:v>45442</c:v>
                </c:pt>
                <c:pt idx="4535">
                  <c:v>45443</c:v>
                </c:pt>
                <c:pt idx="4536">
                  <c:v>45446</c:v>
                </c:pt>
                <c:pt idx="4537">
                  <c:v>45447</c:v>
                </c:pt>
                <c:pt idx="4538">
                  <c:v>45448</c:v>
                </c:pt>
                <c:pt idx="4539">
                  <c:v>45449</c:v>
                </c:pt>
                <c:pt idx="4540">
                  <c:v>45450</c:v>
                </c:pt>
                <c:pt idx="4541">
                  <c:v>45453</c:v>
                </c:pt>
                <c:pt idx="4542">
                  <c:v>45454</c:v>
                </c:pt>
                <c:pt idx="4543">
                  <c:v>45455</c:v>
                </c:pt>
                <c:pt idx="4544">
                  <c:v>45456</c:v>
                </c:pt>
                <c:pt idx="4545">
                  <c:v>45457</c:v>
                </c:pt>
                <c:pt idx="4546">
                  <c:v>45460</c:v>
                </c:pt>
                <c:pt idx="4547">
                  <c:v>45461</c:v>
                </c:pt>
                <c:pt idx="4548">
                  <c:v>45463</c:v>
                </c:pt>
                <c:pt idx="4549">
                  <c:v>45464</c:v>
                </c:pt>
                <c:pt idx="4550">
                  <c:v>45467</c:v>
                </c:pt>
                <c:pt idx="4551">
                  <c:v>45468</c:v>
                </c:pt>
                <c:pt idx="4552">
                  <c:v>45469</c:v>
                </c:pt>
                <c:pt idx="4553">
                  <c:v>45470</c:v>
                </c:pt>
                <c:pt idx="4554">
                  <c:v>45471</c:v>
                </c:pt>
                <c:pt idx="4555">
                  <c:v>45474</c:v>
                </c:pt>
                <c:pt idx="4556">
                  <c:v>45475</c:v>
                </c:pt>
                <c:pt idx="4557">
                  <c:v>45476</c:v>
                </c:pt>
                <c:pt idx="4558">
                  <c:v>45478</c:v>
                </c:pt>
                <c:pt idx="4559">
                  <c:v>45481</c:v>
                </c:pt>
                <c:pt idx="4560">
                  <c:v>45482</c:v>
                </c:pt>
                <c:pt idx="4561">
                  <c:v>45483</c:v>
                </c:pt>
                <c:pt idx="4562">
                  <c:v>45484</c:v>
                </c:pt>
                <c:pt idx="4563">
                  <c:v>45485</c:v>
                </c:pt>
                <c:pt idx="4564">
                  <c:v>45488</c:v>
                </c:pt>
                <c:pt idx="4565">
                  <c:v>45489</c:v>
                </c:pt>
                <c:pt idx="4566">
                  <c:v>45490</c:v>
                </c:pt>
                <c:pt idx="4567">
                  <c:v>45491</c:v>
                </c:pt>
                <c:pt idx="4568">
                  <c:v>45492</c:v>
                </c:pt>
                <c:pt idx="4569">
                  <c:v>45495</c:v>
                </c:pt>
                <c:pt idx="4570">
                  <c:v>45496</c:v>
                </c:pt>
                <c:pt idx="4571">
                  <c:v>45497</c:v>
                </c:pt>
                <c:pt idx="4572">
                  <c:v>45498</c:v>
                </c:pt>
                <c:pt idx="4573">
                  <c:v>45499</c:v>
                </c:pt>
                <c:pt idx="4574">
                  <c:v>45502</c:v>
                </c:pt>
                <c:pt idx="4575">
                  <c:v>45503</c:v>
                </c:pt>
                <c:pt idx="4576">
                  <c:v>45504</c:v>
                </c:pt>
                <c:pt idx="4577">
                  <c:v>45505</c:v>
                </c:pt>
                <c:pt idx="4578">
                  <c:v>45506</c:v>
                </c:pt>
                <c:pt idx="4579">
                  <c:v>45509</c:v>
                </c:pt>
                <c:pt idx="4580">
                  <c:v>45510</c:v>
                </c:pt>
                <c:pt idx="4581">
                  <c:v>45511</c:v>
                </c:pt>
                <c:pt idx="4582">
                  <c:v>45512</c:v>
                </c:pt>
                <c:pt idx="4583">
                  <c:v>45513</c:v>
                </c:pt>
                <c:pt idx="4584">
                  <c:v>45516</c:v>
                </c:pt>
                <c:pt idx="4585">
                  <c:v>45517</c:v>
                </c:pt>
                <c:pt idx="4586">
                  <c:v>45518</c:v>
                </c:pt>
                <c:pt idx="4587">
                  <c:v>45519</c:v>
                </c:pt>
                <c:pt idx="4588">
                  <c:v>45520</c:v>
                </c:pt>
                <c:pt idx="4589">
                  <c:v>45523</c:v>
                </c:pt>
                <c:pt idx="4590">
                  <c:v>45524</c:v>
                </c:pt>
                <c:pt idx="4591">
                  <c:v>45525</c:v>
                </c:pt>
                <c:pt idx="4592">
                  <c:v>45526</c:v>
                </c:pt>
                <c:pt idx="4593">
                  <c:v>45527</c:v>
                </c:pt>
                <c:pt idx="4594">
                  <c:v>45530</c:v>
                </c:pt>
                <c:pt idx="4595">
                  <c:v>45531</c:v>
                </c:pt>
                <c:pt idx="4596">
                  <c:v>45532</c:v>
                </c:pt>
                <c:pt idx="4597">
                  <c:v>45533</c:v>
                </c:pt>
                <c:pt idx="4598">
                  <c:v>45534</c:v>
                </c:pt>
                <c:pt idx="4599">
                  <c:v>45538</c:v>
                </c:pt>
                <c:pt idx="4600">
                  <c:v>45539</c:v>
                </c:pt>
                <c:pt idx="4601">
                  <c:v>45540</c:v>
                </c:pt>
                <c:pt idx="4602">
                  <c:v>45541</c:v>
                </c:pt>
                <c:pt idx="4603">
                  <c:v>45544</c:v>
                </c:pt>
                <c:pt idx="4604">
                  <c:v>45545</c:v>
                </c:pt>
                <c:pt idx="4605">
                  <c:v>45546</c:v>
                </c:pt>
                <c:pt idx="4606">
                  <c:v>45547</c:v>
                </c:pt>
                <c:pt idx="4607">
                  <c:v>45548</c:v>
                </c:pt>
                <c:pt idx="4608">
                  <c:v>45551</c:v>
                </c:pt>
                <c:pt idx="4609">
                  <c:v>45552</c:v>
                </c:pt>
                <c:pt idx="4610">
                  <c:v>45553</c:v>
                </c:pt>
                <c:pt idx="4611">
                  <c:v>45554</c:v>
                </c:pt>
                <c:pt idx="4612">
                  <c:v>45555</c:v>
                </c:pt>
                <c:pt idx="4613">
                  <c:v>45558</c:v>
                </c:pt>
                <c:pt idx="4614">
                  <c:v>45559</c:v>
                </c:pt>
                <c:pt idx="4615">
                  <c:v>45560</c:v>
                </c:pt>
                <c:pt idx="4616">
                  <c:v>45561</c:v>
                </c:pt>
                <c:pt idx="4617">
                  <c:v>45562</c:v>
                </c:pt>
                <c:pt idx="4618">
                  <c:v>45565</c:v>
                </c:pt>
                <c:pt idx="4619">
                  <c:v>45566</c:v>
                </c:pt>
                <c:pt idx="4620">
                  <c:v>45567</c:v>
                </c:pt>
                <c:pt idx="4621">
                  <c:v>45568</c:v>
                </c:pt>
                <c:pt idx="4622">
                  <c:v>45569</c:v>
                </c:pt>
                <c:pt idx="4623">
                  <c:v>45572</c:v>
                </c:pt>
                <c:pt idx="4624">
                  <c:v>45573</c:v>
                </c:pt>
                <c:pt idx="4625">
                  <c:v>45574</c:v>
                </c:pt>
                <c:pt idx="4626">
                  <c:v>45575</c:v>
                </c:pt>
              </c:numCache>
            </c:numRef>
          </c:cat>
          <c:val>
            <c:numRef>
              <c:f>Percentages!$FJ$2:$FJ$4639</c:f>
              <c:numCache>
                <c:formatCode>General</c:formatCode>
                <c:ptCount val="4638"/>
                <c:pt idx="0">
                  <c:v>0</c:v>
                </c:pt>
                <c:pt idx="1">
                  <c:v>0</c:v>
                </c:pt>
                <c:pt idx="2">
                  <c:v>0</c:v>
                </c:pt>
                <c:pt idx="3">
                  <c:v>0</c:v>
                </c:pt>
                <c:pt idx="4">
                  <c:v>0</c:v>
                </c:pt>
                <c:pt idx="5">
                  <c:v>6</c:v>
                </c:pt>
                <c:pt idx="6">
                  <c:v>9</c:v>
                </c:pt>
                <c:pt idx="7">
                  <c:v>9</c:v>
                </c:pt>
                <c:pt idx="8">
                  <c:v>10</c:v>
                </c:pt>
                <c:pt idx="9">
                  <c:v>10</c:v>
                </c:pt>
                <c:pt idx="10">
                  <c:v>10</c:v>
                </c:pt>
                <c:pt idx="11">
                  <c:v>8</c:v>
                </c:pt>
                <c:pt idx="12">
                  <c:v>9</c:v>
                </c:pt>
                <c:pt idx="13">
                  <c:v>2</c:v>
                </c:pt>
                <c:pt idx="14">
                  <c:v>1</c:v>
                </c:pt>
                <c:pt idx="15">
                  <c:v>1</c:v>
                </c:pt>
                <c:pt idx="16">
                  <c:v>2</c:v>
                </c:pt>
                <c:pt idx="17">
                  <c:v>1</c:v>
                </c:pt>
                <c:pt idx="18">
                  <c:v>3</c:v>
                </c:pt>
                <c:pt idx="19">
                  <c:v>3</c:v>
                </c:pt>
                <c:pt idx="20">
                  <c:v>2</c:v>
                </c:pt>
                <c:pt idx="21">
                  <c:v>2</c:v>
                </c:pt>
                <c:pt idx="22">
                  <c:v>2</c:v>
                </c:pt>
                <c:pt idx="23">
                  <c:v>6</c:v>
                </c:pt>
                <c:pt idx="24">
                  <c:v>10</c:v>
                </c:pt>
                <c:pt idx="25">
                  <c:v>12</c:v>
                </c:pt>
                <c:pt idx="26">
                  <c:v>12</c:v>
                </c:pt>
                <c:pt idx="27">
                  <c:v>7</c:v>
                </c:pt>
                <c:pt idx="28">
                  <c:v>7</c:v>
                </c:pt>
                <c:pt idx="29">
                  <c:v>11</c:v>
                </c:pt>
                <c:pt idx="30">
                  <c:v>13</c:v>
                </c:pt>
                <c:pt idx="31">
                  <c:v>13</c:v>
                </c:pt>
                <c:pt idx="32">
                  <c:v>13</c:v>
                </c:pt>
                <c:pt idx="33">
                  <c:v>14</c:v>
                </c:pt>
                <c:pt idx="34">
                  <c:v>13</c:v>
                </c:pt>
                <c:pt idx="35">
                  <c:v>16</c:v>
                </c:pt>
                <c:pt idx="36">
                  <c:v>12</c:v>
                </c:pt>
                <c:pt idx="37">
                  <c:v>19</c:v>
                </c:pt>
                <c:pt idx="38">
                  <c:v>19</c:v>
                </c:pt>
                <c:pt idx="39">
                  <c:v>18</c:v>
                </c:pt>
                <c:pt idx="40">
                  <c:v>20</c:v>
                </c:pt>
                <c:pt idx="41">
                  <c:v>21</c:v>
                </c:pt>
                <c:pt idx="42">
                  <c:v>21</c:v>
                </c:pt>
                <c:pt idx="43">
                  <c:v>21</c:v>
                </c:pt>
                <c:pt idx="44">
                  <c:v>20</c:v>
                </c:pt>
                <c:pt idx="45">
                  <c:v>20</c:v>
                </c:pt>
                <c:pt idx="46">
                  <c:v>18</c:v>
                </c:pt>
                <c:pt idx="47">
                  <c:v>16</c:v>
                </c:pt>
                <c:pt idx="48">
                  <c:v>17</c:v>
                </c:pt>
                <c:pt idx="49">
                  <c:v>19</c:v>
                </c:pt>
                <c:pt idx="50">
                  <c:v>20</c:v>
                </c:pt>
                <c:pt idx="51">
                  <c:v>19</c:v>
                </c:pt>
                <c:pt idx="52">
                  <c:v>19</c:v>
                </c:pt>
                <c:pt idx="53">
                  <c:v>20</c:v>
                </c:pt>
                <c:pt idx="54">
                  <c:v>15</c:v>
                </c:pt>
                <c:pt idx="55">
                  <c:v>15</c:v>
                </c:pt>
                <c:pt idx="56">
                  <c:v>16</c:v>
                </c:pt>
                <c:pt idx="57">
                  <c:v>15</c:v>
                </c:pt>
                <c:pt idx="58">
                  <c:v>15</c:v>
                </c:pt>
                <c:pt idx="59">
                  <c:v>16</c:v>
                </c:pt>
                <c:pt idx="60">
                  <c:v>21</c:v>
                </c:pt>
                <c:pt idx="61">
                  <c:v>21</c:v>
                </c:pt>
                <c:pt idx="62">
                  <c:v>20</c:v>
                </c:pt>
                <c:pt idx="63">
                  <c:v>21</c:v>
                </c:pt>
                <c:pt idx="64">
                  <c:v>20</c:v>
                </c:pt>
                <c:pt idx="65">
                  <c:v>29</c:v>
                </c:pt>
                <c:pt idx="66">
                  <c:v>29</c:v>
                </c:pt>
                <c:pt idx="67">
                  <c:v>24</c:v>
                </c:pt>
                <c:pt idx="68">
                  <c:v>22</c:v>
                </c:pt>
                <c:pt idx="69">
                  <c:v>23</c:v>
                </c:pt>
                <c:pt idx="70">
                  <c:v>22</c:v>
                </c:pt>
                <c:pt idx="71">
                  <c:v>22</c:v>
                </c:pt>
                <c:pt idx="72">
                  <c:v>26</c:v>
                </c:pt>
                <c:pt idx="73">
                  <c:v>29</c:v>
                </c:pt>
                <c:pt idx="74">
                  <c:v>28</c:v>
                </c:pt>
                <c:pt idx="75">
                  <c:v>30</c:v>
                </c:pt>
                <c:pt idx="76">
                  <c:v>24</c:v>
                </c:pt>
                <c:pt idx="77">
                  <c:v>27</c:v>
                </c:pt>
                <c:pt idx="78">
                  <c:v>25</c:v>
                </c:pt>
                <c:pt idx="79">
                  <c:v>17</c:v>
                </c:pt>
                <c:pt idx="80">
                  <c:v>18</c:v>
                </c:pt>
                <c:pt idx="81">
                  <c:v>16</c:v>
                </c:pt>
                <c:pt idx="82">
                  <c:v>21</c:v>
                </c:pt>
                <c:pt idx="83">
                  <c:v>24</c:v>
                </c:pt>
                <c:pt idx="84">
                  <c:v>33</c:v>
                </c:pt>
                <c:pt idx="85">
                  <c:v>32</c:v>
                </c:pt>
                <c:pt idx="86">
                  <c:v>31</c:v>
                </c:pt>
                <c:pt idx="87">
                  <c:v>29</c:v>
                </c:pt>
                <c:pt idx="88">
                  <c:v>27</c:v>
                </c:pt>
                <c:pt idx="89">
                  <c:v>24</c:v>
                </c:pt>
                <c:pt idx="90">
                  <c:v>24</c:v>
                </c:pt>
                <c:pt idx="91">
                  <c:v>28</c:v>
                </c:pt>
                <c:pt idx="92">
                  <c:v>29</c:v>
                </c:pt>
                <c:pt idx="93">
                  <c:v>27</c:v>
                </c:pt>
                <c:pt idx="94">
                  <c:v>27</c:v>
                </c:pt>
                <c:pt idx="95">
                  <c:v>20</c:v>
                </c:pt>
                <c:pt idx="96">
                  <c:v>18</c:v>
                </c:pt>
                <c:pt idx="97">
                  <c:v>18</c:v>
                </c:pt>
                <c:pt idx="98">
                  <c:v>18</c:v>
                </c:pt>
                <c:pt idx="99">
                  <c:v>21</c:v>
                </c:pt>
                <c:pt idx="100">
                  <c:v>24</c:v>
                </c:pt>
                <c:pt idx="101">
                  <c:v>20</c:v>
                </c:pt>
                <c:pt idx="102">
                  <c:v>20</c:v>
                </c:pt>
                <c:pt idx="103">
                  <c:v>20</c:v>
                </c:pt>
                <c:pt idx="104">
                  <c:v>21</c:v>
                </c:pt>
                <c:pt idx="105">
                  <c:v>18</c:v>
                </c:pt>
                <c:pt idx="106">
                  <c:v>21</c:v>
                </c:pt>
                <c:pt idx="107">
                  <c:v>22</c:v>
                </c:pt>
                <c:pt idx="108">
                  <c:v>22</c:v>
                </c:pt>
                <c:pt idx="109">
                  <c:v>20</c:v>
                </c:pt>
                <c:pt idx="110">
                  <c:v>17</c:v>
                </c:pt>
                <c:pt idx="111">
                  <c:v>17</c:v>
                </c:pt>
                <c:pt idx="112">
                  <c:v>19</c:v>
                </c:pt>
                <c:pt idx="113">
                  <c:v>14</c:v>
                </c:pt>
                <c:pt idx="114">
                  <c:v>12</c:v>
                </c:pt>
                <c:pt idx="115">
                  <c:v>15</c:v>
                </c:pt>
                <c:pt idx="116">
                  <c:v>17</c:v>
                </c:pt>
                <c:pt idx="117">
                  <c:v>16</c:v>
                </c:pt>
                <c:pt idx="118">
                  <c:v>16</c:v>
                </c:pt>
                <c:pt idx="119">
                  <c:v>18</c:v>
                </c:pt>
                <c:pt idx="120">
                  <c:v>15</c:v>
                </c:pt>
                <c:pt idx="121">
                  <c:v>13</c:v>
                </c:pt>
                <c:pt idx="122">
                  <c:v>10</c:v>
                </c:pt>
                <c:pt idx="123">
                  <c:v>10</c:v>
                </c:pt>
                <c:pt idx="124">
                  <c:v>11</c:v>
                </c:pt>
                <c:pt idx="125">
                  <c:v>9</c:v>
                </c:pt>
                <c:pt idx="126">
                  <c:v>14</c:v>
                </c:pt>
                <c:pt idx="127">
                  <c:v>17</c:v>
                </c:pt>
                <c:pt idx="128">
                  <c:v>16</c:v>
                </c:pt>
                <c:pt idx="129">
                  <c:v>19</c:v>
                </c:pt>
                <c:pt idx="130">
                  <c:v>17</c:v>
                </c:pt>
                <c:pt idx="131">
                  <c:v>18</c:v>
                </c:pt>
                <c:pt idx="132">
                  <c:v>11</c:v>
                </c:pt>
                <c:pt idx="133">
                  <c:v>7</c:v>
                </c:pt>
                <c:pt idx="134">
                  <c:v>5</c:v>
                </c:pt>
                <c:pt idx="135">
                  <c:v>5</c:v>
                </c:pt>
                <c:pt idx="136">
                  <c:v>3</c:v>
                </c:pt>
                <c:pt idx="137">
                  <c:v>4</c:v>
                </c:pt>
                <c:pt idx="138">
                  <c:v>5</c:v>
                </c:pt>
                <c:pt idx="139">
                  <c:v>12</c:v>
                </c:pt>
                <c:pt idx="140">
                  <c:v>9</c:v>
                </c:pt>
                <c:pt idx="141">
                  <c:v>5</c:v>
                </c:pt>
                <c:pt idx="142">
                  <c:v>8</c:v>
                </c:pt>
                <c:pt idx="143">
                  <c:v>14</c:v>
                </c:pt>
                <c:pt idx="144">
                  <c:v>7</c:v>
                </c:pt>
                <c:pt idx="145">
                  <c:v>13</c:v>
                </c:pt>
                <c:pt idx="146">
                  <c:v>12</c:v>
                </c:pt>
                <c:pt idx="147">
                  <c:v>13</c:v>
                </c:pt>
                <c:pt idx="148">
                  <c:v>12</c:v>
                </c:pt>
                <c:pt idx="149">
                  <c:v>12</c:v>
                </c:pt>
                <c:pt idx="150">
                  <c:v>12</c:v>
                </c:pt>
                <c:pt idx="151">
                  <c:v>10</c:v>
                </c:pt>
                <c:pt idx="152">
                  <c:v>12</c:v>
                </c:pt>
                <c:pt idx="153">
                  <c:v>21</c:v>
                </c:pt>
                <c:pt idx="154">
                  <c:v>21</c:v>
                </c:pt>
                <c:pt idx="155">
                  <c:v>21</c:v>
                </c:pt>
                <c:pt idx="156">
                  <c:v>17</c:v>
                </c:pt>
                <c:pt idx="157">
                  <c:v>17</c:v>
                </c:pt>
                <c:pt idx="158">
                  <c:v>17</c:v>
                </c:pt>
                <c:pt idx="159">
                  <c:v>19</c:v>
                </c:pt>
                <c:pt idx="160">
                  <c:v>16</c:v>
                </c:pt>
                <c:pt idx="161">
                  <c:v>16</c:v>
                </c:pt>
                <c:pt idx="162">
                  <c:v>11</c:v>
                </c:pt>
                <c:pt idx="163">
                  <c:v>8</c:v>
                </c:pt>
                <c:pt idx="164">
                  <c:v>8</c:v>
                </c:pt>
                <c:pt idx="165">
                  <c:v>8</c:v>
                </c:pt>
                <c:pt idx="166">
                  <c:v>7</c:v>
                </c:pt>
                <c:pt idx="167">
                  <c:v>6</c:v>
                </c:pt>
                <c:pt idx="168">
                  <c:v>12</c:v>
                </c:pt>
                <c:pt idx="169">
                  <c:v>12</c:v>
                </c:pt>
                <c:pt idx="170">
                  <c:v>13</c:v>
                </c:pt>
                <c:pt idx="171">
                  <c:v>17</c:v>
                </c:pt>
                <c:pt idx="172">
                  <c:v>17</c:v>
                </c:pt>
                <c:pt idx="173">
                  <c:v>16</c:v>
                </c:pt>
                <c:pt idx="174">
                  <c:v>13</c:v>
                </c:pt>
                <c:pt idx="175">
                  <c:v>13</c:v>
                </c:pt>
                <c:pt idx="176">
                  <c:v>3</c:v>
                </c:pt>
                <c:pt idx="177">
                  <c:v>3</c:v>
                </c:pt>
                <c:pt idx="178">
                  <c:v>4</c:v>
                </c:pt>
                <c:pt idx="179">
                  <c:v>3</c:v>
                </c:pt>
                <c:pt idx="180">
                  <c:v>3</c:v>
                </c:pt>
                <c:pt idx="181">
                  <c:v>3</c:v>
                </c:pt>
                <c:pt idx="182">
                  <c:v>3</c:v>
                </c:pt>
                <c:pt idx="183">
                  <c:v>12</c:v>
                </c:pt>
                <c:pt idx="184">
                  <c:v>15</c:v>
                </c:pt>
                <c:pt idx="185">
                  <c:v>23</c:v>
                </c:pt>
                <c:pt idx="186">
                  <c:v>15</c:v>
                </c:pt>
                <c:pt idx="187">
                  <c:v>18</c:v>
                </c:pt>
                <c:pt idx="188">
                  <c:v>18</c:v>
                </c:pt>
                <c:pt idx="189">
                  <c:v>10</c:v>
                </c:pt>
                <c:pt idx="190">
                  <c:v>4</c:v>
                </c:pt>
                <c:pt idx="191">
                  <c:v>14</c:v>
                </c:pt>
                <c:pt idx="192">
                  <c:v>7</c:v>
                </c:pt>
                <c:pt idx="193">
                  <c:v>8</c:v>
                </c:pt>
                <c:pt idx="194">
                  <c:v>7</c:v>
                </c:pt>
                <c:pt idx="195">
                  <c:v>7</c:v>
                </c:pt>
                <c:pt idx="196">
                  <c:v>24</c:v>
                </c:pt>
                <c:pt idx="197">
                  <c:v>33</c:v>
                </c:pt>
                <c:pt idx="198">
                  <c:v>30</c:v>
                </c:pt>
                <c:pt idx="199">
                  <c:v>28</c:v>
                </c:pt>
                <c:pt idx="200">
                  <c:v>15</c:v>
                </c:pt>
                <c:pt idx="201">
                  <c:v>11</c:v>
                </c:pt>
                <c:pt idx="202">
                  <c:v>6</c:v>
                </c:pt>
                <c:pt idx="203">
                  <c:v>7</c:v>
                </c:pt>
                <c:pt idx="204">
                  <c:v>8</c:v>
                </c:pt>
                <c:pt idx="205">
                  <c:v>12</c:v>
                </c:pt>
                <c:pt idx="206">
                  <c:v>11</c:v>
                </c:pt>
                <c:pt idx="207">
                  <c:v>11</c:v>
                </c:pt>
                <c:pt idx="208">
                  <c:v>12</c:v>
                </c:pt>
                <c:pt idx="209">
                  <c:v>20</c:v>
                </c:pt>
                <c:pt idx="210">
                  <c:v>11</c:v>
                </c:pt>
                <c:pt idx="211">
                  <c:v>16</c:v>
                </c:pt>
                <c:pt idx="212">
                  <c:v>16</c:v>
                </c:pt>
                <c:pt idx="213">
                  <c:v>18</c:v>
                </c:pt>
                <c:pt idx="214">
                  <c:v>15</c:v>
                </c:pt>
                <c:pt idx="215">
                  <c:v>22</c:v>
                </c:pt>
                <c:pt idx="216">
                  <c:v>22</c:v>
                </c:pt>
                <c:pt idx="217">
                  <c:v>23</c:v>
                </c:pt>
                <c:pt idx="218">
                  <c:v>20</c:v>
                </c:pt>
                <c:pt idx="219">
                  <c:v>18</c:v>
                </c:pt>
                <c:pt idx="220">
                  <c:v>23</c:v>
                </c:pt>
                <c:pt idx="221">
                  <c:v>23</c:v>
                </c:pt>
                <c:pt idx="222">
                  <c:v>24</c:v>
                </c:pt>
                <c:pt idx="223">
                  <c:v>18</c:v>
                </c:pt>
                <c:pt idx="224">
                  <c:v>24</c:v>
                </c:pt>
                <c:pt idx="225">
                  <c:v>24</c:v>
                </c:pt>
                <c:pt idx="226">
                  <c:v>26</c:v>
                </c:pt>
                <c:pt idx="227">
                  <c:v>30</c:v>
                </c:pt>
                <c:pt idx="228">
                  <c:v>32</c:v>
                </c:pt>
                <c:pt idx="229">
                  <c:v>31</c:v>
                </c:pt>
                <c:pt idx="230">
                  <c:v>31</c:v>
                </c:pt>
                <c:pt idx="231">
                  <c:v>31</c:v>
                </c:pt>
                <c:pt idx="232">
                  <c:v>31</c:v>
                </c:pt>
                <c:pt idx="233">
                  <c:v>30</c:v>
                </c:pt>
                <c:pt idx="234">
                  <c:v>30</c:v>
                </c:pt>
                <c:pt idx="235">
                  <c:v>25</c:v>
                </c:pt>
                <c:pt idx="236">
                  <c:v>23</c:v>
                </c:pt>
                <c:pt idx="237">
                  <c:v>14</c:v>
                </c:pt>
                <c:pt idx="238">
                  <c:v>9</c:v>
                </c:pt>
                <c:pt idx="239">
                  <c:v>4</c:v>
                </c:pt>
                <c:pt idx="240">
                  <c:v>3</c:v>
                </c:pt>
                <c:pt idx="241">
                  <c:v>7</c:v>
                </c:pt>
                <c:pt idx="242">
                  <c:v>12</c:v>
                </c:pt>
                <c:pt idx="243">
                  <c:v>23</c:v>
                </c:pt>
                <c:pt idx="244">
                  <c:v>24</c:v>
                </c:pt>
                <c:pt idx="245">
                  <c:v>25</c:v>
                </c:pt>
                <c:pt idx="246">
                  <c:v>25</c:v>
                </c:pt>
                <c:pt idx="247">
                  <c:v>25</c:v>
                </c:pt>
                <c:pt idx="248">
                  <c:v>20</c:v>
                </c:pt>
                <c:pt idx="249">
                  <c:v>22</c:v>
                </c:pt>
                <c:pt idx="250">
                  <c:v>24</c:v>
                </c:pt>
                <c:pt idx="251">
                  <c:v>19</c:v>
                </c:pt>
                <c:pt idx="252">
                  <c:v>20</c:v>
                </c:pt>
                <c:pt idx="253">
                  <c:v>25</c:v>
                </c:pt>
                <c:pt idx="254">
                  <c:v>23</c:v>
                </c:pt>
                <c:pt idx="255">
                  <c:v>13</c:v>
                </c:pt>
                <c:pt idx="256">
                  <c:v>13</c:v>
                </c:pt>
                <c:pt idx="257">
                  <c:v>22</c:v>
                </c:pt>
                <c:pt idx="258">
                  <c:v>14</c:v>
                </c:pt>
                <c:pt idx="259">
                  <c:v>23</c:v>
                </c:pt>
                <c:pt idx="260">
                  <c:v>26</c:v>
                </c:pt>
                <c:pt idx="261">
                  <c:v>26</c:v>
                </c:pt>
                <c:pt idx="262">
                  <c:v>23</c:v>
                </c:pt>
                <c:pt idx="263">
                  <c:v>32</c:v>
                </c:pt>
                <c:pt idx="264">
                  <c:v>26</c:v>
                </c:pt>
                <c:pt idx="265">
                  <c:v>20</c:v>
                </c:pt>
                <c:pt idx="266">
                  <c:v>20</c:v>
                </c:pt>
                <c:pt idx="267">
                  <c:v>15</c:v>
                </c:pt>
                <c:pt idx="268">
                  <c:v>14</c:v>
                </c:pt>
                <c:pt idx="269">
                  <c:v>12</c:v>
                </c:pt>
                <c:pt idx="270">
                  <c:v>10</c:v>
                </c:pt>
                <c:pt idx="271">
                  <c:v>11</c:v>
                </c:pt>
                <c:pt idx="272">
                  <c:v>13</c:v>
                </c:pt>
                <c:pt idx="273">
                  <c:v>17</c:v>
                </c:pt>
                <c:pt idx="274">
                  <c:v>17</c:v>
                </c:pt>
                <c:pt idx="275">
                  <c:v>15</c:v>
                </c:pt>
                <c:pt idx="276">
                  <c:v>12</c:v>
                </c:pt>
                <c:pt idx="277">
                  <c:v>9</c:v>
                </c:pt>
                <c:pt idx="278">
                  <c:v>10</c:v>
                </c:pt>
                <c:pt idx="279">
                  <c:v>11</c:v>
                </c:pt>
                <c:pt idx="280">
                  <c:v>11</c:v>
                </c:pt>
                <c:pt idx="281">
                  <c:v>11</c:v>
                </c:pt>
                <c:pt idx="282">
                  <c:v>6</c:v>
                </c:pt>
                <c:pt idx="283">
                  <c:v>4</c:v>
                </c:pt>
                <c:pt idx="284">
                  <c:v>4</c:v>
                </c:pt>
                <c:pt idx="285">
                  <c:v>4</c:v>
                </c:pt>
                <c:pt idx="286">
                  <c:v>6</c:v>
                </c:pt>
                <c:pt idx="287">
                  <c:v>6</c:v>
                </c:pt>
                <c:pt idx="288">
                  <c:v>9</c:v>
                </c:pt>
                <c:pt idx="289">
                  <c:v>9</c:v>
                </c:pt>
                <c:pt idx="290">
                  <c:v>12</c:v>
                </c:pt>
                <c:pt idx="291">
                  <c:v>17</c:v>
                </c:pt>
                <c:pt idx="292">
                  <c:v>23</c:v>
                </c:pt>
                <c:pt idx="293">
                  <c:v>23</c:v>
                </c:pt>
                <c:pt idx="294">
                  <c:v>23</c:v>
                </c:pt>
                <c:pt idx="295">
                  <c:v>23</c:v>
                </c:pt>
                <c:pt idx="296">
                  <c:v>14</c:v>
                </c:pt>
                <c:pt idx="297">
                  <c:v>9</c:v>
                </c:pt>
                <c:pt idx="298">
                  <c:v>11</c:v>
                </c:pt>
                <c:pt idx="299">
                  <c:v>13</c:v>
                </c:pt>
                <c:pt idx="300">
                  <c:v>13</c:v>
                </c:pt>
                <c:pt idx="301">
                  <c:v>21</c:v>
                </c:pt>
                <c:pt idx="302">
                  <c:v>11</c:v>
                </c:pt>
                <c:pt idx="303">
                  <c:v>11</c:v>
                </c:pt>
                <c:pt idx="304">
                  <c:v>17</c:v>
                </c:pt>
                <c:pt idx="305">
                  <c:v>17</c:v>
                </c:pt>
                <c:pt idx="306">
                  <c:v>28</c:v>
                </c:pt>
                <c:pt idx="307">
                  <c:v>26</c:v>
                </c:pt>
                <c:pt idx="308">
                  <c:v>23</c:v>
                </c:pt>
                <c:pt idx="309">
                  <c:v>22</c:v>
                </c:pt>
                <c:pt idx="310">
                  <c:v>20</c:v>
                </c:pt>
                <c:pt idx="311">
                  <c:v>11</c:v>
                </c:pt>
                <c:pt idx="312">
                  <c:v>12</c:v>
                </c:pt>
                <c:pt idx="313">
                  <c:v>8</c:v>
                </c:pt>
                <c:pt idx="314">
                  <c:v>7</c:v>
                </c:pt>
                <c:pt idx="315">
                  <c:v>11</c:v>
                </c:pt>
                <c:pt idx="316">
                  <c:v>11</c:v>
                </c:pt>
                <c:pt idx="317">
                  <c:v>13</c:v>
                </c:pt>
                <c:pt idx="318">
                  <c:v>14</c:v>
                </c:pt>
                <c:pt idx="319">
                  <c:v>10</c:v>
                </c:pt>
                <c:pt idx="320">
                  <c:v>14</c:v>
                </c:pt>
                <c:pt idx="321">
                  <c:v>13</c:v>
                </c:pt>
                <c:pt idx="322">
                  <c:v>17</c:v>
                </c:pt>
                <c:pt idx="323">
                  <c:v>28</c:v>
                </c:pt>
                <c:pt idx="324">
                  <c:v>28</c:v>
                </c:pt>
                <c:pt idx="325">
                  <c:v>29</c:v>
                </c:pt>
                <c:pt idx="326">
                  <c:v>25</c:v>
                </c:pt>
                <c:pt idx="327">
                  <c:v>15</c:v>
                </c:pt>
                <c:pt idx="328">
                  <c:v>13</c:v>
                </c:pt>
                <c:pt idx="329">
                  <c:v>13</c:v>
                </c:pt>
                <c:pt idx="330">
                  <c:v>6</c:v>
                </c:pt>
                <c:pt idx="331">
                  <c:v>6</c:v>
                </c:pt>
                <c:pt idx="332">
                  <c:v>6</c:v>
                </c:pt>
                <c:pt idx="333">
                  <c:v>5</c:v>
                </c:pt>
                <c:pt idx="334">
                  <c:v>5</c:v>
                </c:pt>
                <c:pt idx="335">
                  <c:v>6</c:v>
                </c:pt>
                <c:pt idx="336">
                  <c:v>15</c:v>
                </c:pt>
                <c:pt idx="337">
                  <c:v>12</c:v>
                </c:pt>
                <c:pt idx="338">
                  <c:v>16</c:v>
                </c:pt>
                <c:pt idx="339">
                  <c:v>20</c:v>
                </c:pt>
                <c:pt idx="340">
                  <c:v>20</c:v>
                </c:pt>
                <c:pt idx="341">
                  <c:v>22</c:v>
                </c:pt>
                <c:pt idx="342">
                  <c:v>21</c:v>
                </c:pt>
                <c:pt idx="343">
                  <c:v>19</c:v>
                </c:pt>
                <c:pt idx="344">
                  <c:v>10</c:v>
                </c:pt>
                <c:pt idx="345">
                  <c:v>6</c:v>
                </c:pt>
                <c:pt idx="346">
                  <c:v>6</c:v>
                </c:pt>
                <c:pt idx="347">
                  <c:v>6</c:v>
                </c:pt>
                <c:pt idx="348">
                  <c:v>7</c:v>
                </c:pt>
                <c:pt idx="349">
                  <c:v>10</c:v>
                </c:pt>
                <c:pt idx="350">
                  <c:v>14</c:v>
                </c:pt>
                <c:pt idx="351">
                  <c:v>21</c:v>
                </c:pt>
                <c:pt idx="352">
                  <c:v>29</c:v>
                </c:pt>
                <c:pt idx="353">
                  <c:v>29</c:v>
                </c:pt>
                <c:pt idx="354">
                  <c:v>31</c:v>
                </c:pt>
                <c:pt idx="355">
                  <c:v>30</c:v>
                </c:pt>
                <c:pt idx="356">
                  <c:v>31</c:v>
                </c:pt>
                <c:pt idx="357">
                  <c:v>26</c:v>
                </c:pt>
                <c:pt idx="358">
                  <c:v>18</c:v>
                </c:pt>
                <c:pt idx="359">
                  <c:v>20</c:v>
                </c:pt>
                <c:pt idx="360">
                  <c:v>12</c:v>
                </c:pt>
                <c:pt idx="361">
                  <c:v>9</c:v>
                </c:pt>
                <c:pt idx="362">
                  <c:v>11</c:v>
                </c:pt>
                <c:pt idx="363">
                  <c:v>11</c:v>
                </c:pt>
                <c:pt idx="364">
                  <c:v>11</c:v>
                </c:pt>
                <c:pt idx="365">
                  <c:v>13</c:v>
                </c:pt>
                <c:pt idx="366">
                  <c:v>13</c:v>
                </c:pt>
                <c:pt idx="367">
                  <c:v>20</c:v>
                </c:pt>
                <c:pt idx="368">
                  <c:v>24</c:v>
                </c:pt>
                <c:pt idx="369">
                  <c:v>24</c:v>
                </c:pt>
                <c:pt idx="370">
                  <c:v>18</c:v>
                </c:pt>
                <c:pt idx="371">
                  <c:v>22</c:v>
                </c:pt>
                <c:pt idx="372">
                  <c:v>25</c:v>
                </c:pt>
                <c:pt idx="373">
                  <c:v>21</c:v>
                </c:pt>
                <c:pt idx="374">
                  <c:v>26</c:v>
                </c:pt>
                <c:pt idx="375">
                  <c:v>24</c:v>
                </c:pt>
                <c:pt idx="376">
                  <c:v>19</c:v>
                </c:pt>
                <c:pt idx="377">
                  <c:v>23</c:v>
                </c:pt>
                <c:pt idx="378">
                  <c:v>23</c:v>
                </c:pt>
                <c:pt idx="379">
                  <c:v>22</c:v>
                </c:pt>
                <c:pt idx="380">
                  <c:v>20</c:v>
                </c:pt>
                <c:pt idx="381">
                  <c:v>21</c:v>
                </c:pt>
                <c:pt idx="382">
                  <c:v>22</c:v>
                </c:pt>
                <c:pt idx="383">
                  <c:v>22</c:v>
                </c:pt>
                <c:pt idx="384">
                  <c:v>23</c:v>
                </c:pt>
                <c:pt idx="385">
                  <c:v>15</c:v>
                </c:pt>
                <c:pt idx="386">
                  <c:v>17</c:v>
                </c:pt>
                <c:pt idx="387">
                  <c:v>19</c:v>
                </c:pt>
                <c:pt idx="388">
                  <c:v>17</c:v>
                </c:pt>
                <c:pt idx="389">
                  <c:v>16</c:v>
                </c:pt>
                <c:pt idx="390">
                  <c:v>18</c:v>
                </c:pt>
                <c:pt idx="391">
                  <c:v>20</c:v>
                </c:pt>
                <c:pt idx="392">
                  <c:v>18</c:v>
                </c:pt>
                <c:pt idx="393">
                  <c:v>20</c:v>
                </c:pt>
                <c:pt idx="394">
                  <c:v>17</c:v>
                </c:pt>
                <c:pt idx="395">
                  <c:v>29</c:v>
                </c:pt>
                <c:pt idx="396">
                  <c:v>23</c:v>
                </c:pt>
                <c:pt idx="397">
                  <c:v>26</c:v>
                </c:pt>
                <c:pt idx="398">
                  <c:v>27</c:v>
                </c:pt>
                <c:pt idx="399">
                  <c:v>20</c:v>
                </c:pt>
                <c:pt idx="400">
                  <c:v>25</c:v>
                </c:pt>
                <c:pt idx="401">
                  <c:v>20</c:v>
                </c:pt>
                <c:pt idx="402">
                  <c:v>17</c:v>
                </c:pt>
                <c:pt idx="403">
                  <c:v>18</c:v>
                </c:pt>
                <c:pt idx="404">
                  <c:v>22</c:v>
                </c:pt>
                <c:pt idx="405">
                  <c:v>24</c:v>
                </c:pt>
                <c:pt idx="406">
                  <c:v>29</c:v>
                </c:pt>
                <c:pt idx="407">
                  <c:v>33</c:v>
                </c:pt>
                <c:pt idx="408">
                  <c:v>31</c:v>
                </c:pt>
                <c:pt idx="409">
                  <c:v>30</c:v>
                </c:pt>
                <c:pt idx="410">
                  <c:v>21</c:v>
                </c:pt>
                <c:pt idx="411">
                  <c:v>20</c:v>
                </c:pt>
                <c:pt idx="412">
                  <c:v>15</c:v>
                </c:pt>
                <c:pt idx="413">
                  <c:v>17</c:v>
                </c:pt>
                <c:pt idx="414">
                  <c:v>20</c:v>
                </c:pt>
                <c:pt idx="415">
                  <c:v>15</c:v>
                </c:pt>
                <c:pt idx="416">
                  <c:v>14</c:v>
                </c:pt>
                <c:pt idx="417">
                  <c:v>14</c:v>
                </c:pt>
                <c:pt idx="418">
                  <c:v>15</c:v>
                </c:pt>
                <c:pt idx="419">
                  <c:v>20</c:v>
                </c:pt>
                <c:pt idx="420">
                  <c:v>23</c:v>
                </c:pt>
                <c:pt idx="421">
                  <c:v>14</c:v>
                </c:pt>
                <c:pt idx="422">
                  <c:v>16</c:v>
                </c:pt>
                <c:pt idx="423">
                  <c:v>10</c:v>
                </c:pt>
                <c:pt idx="424">
                  <c:v>19</c:v>
                </c:pt>
                <c:pt idx="425">
                  <c:v>19</c:v>
                </c:pt>
                <c:pt idx="426">
                  <c:v>26</c:v>
                </c:pt>
                <c:pt idx="427">
                  <c:v>24</c:v>
                </c:pt>
                <c:pt idx="428">
                  <c:v>22</c:v>
                </c:pt>
                <c:pt idx="429">
                  <c:v>13</c:v>
                </c:pt>
                <c:pt idx="430">
                  <c:v>12</c:v>
                </c:pt>
                <c:pt idx="431">
                  <c:v>11</c:v>
                </c:pt>
                <c:pt idx="432">
                  <c:v>28</c:v>
                </c:pt>
                <c:pt idx="433">
                  <c:v>28</c:v>
                </c:pt>
                <c:pt idx="434">
                  <c:v>25</c:v>
                </c:pt>
                <c:pt idx="435">
                  <c:v>26</c:v>
                </c:pt>
                <c:pt idx="436">
                  <c:v>15</c:v>
                </c:pt>
                <c:pt idx="437">
                  <c:v>19</c:v>
                </c:pt>
                <c:pt idx="438">
                  <c:v>15</c:v>
                </c:pt>
                <c:pt idx="439">
                  <c:v>19</c:v>
                </c:pt>
                <c:pt idx="440">
                  <c:v>8</c:v>
                </c:pt>
                <c:pt idx="441">
                  <c:v>11</c:v>
                </c:pt>
                <c:pt idx="442">
                  <c:v>10</c:v>
                </c:pt>
                <c:pt idx="443">
                  <c:v>9</c:v>
                </c:pt>
                <c:pt idx="444">
                  <c:v>12</c:v>
                </c:pt>
                <c:pt idx="445">
                  <c:v>18</c:v>
                </c:pt>
                <c:pt idx="446">
                  <c:v>21</c:v>
                </c:pt>
                <c:pt idx="447">
                  <c:v>28</c:v>
                </c:pt>
                <c:pt idx="448">
                  <c:v>30</c:v>
                </c:pt>
                <c:pt idx="449">
                  <c:v>30</c:v>
                </c:pt>
                <c:pt idx="450">
                  <c:v>23</c:v>
                </c:pt>
                <c:pt idx="451">
                  <c:v>19</c:v>
                </c:pt>
                <c:pt idx="452">
                  <c:v>10</c:v>
                </c:pt>
                <c:pt idx="453">
                  <c:v>10</c:v>
                </c:pt>
                <c:pt idx="454">
                  <c:v>11</c:v>
                </c:pt>
                <c:pt idx="455">
                  <c:v>20</c:v>
                </c:pt>
                <c:pt idx="456">
                  <c:v>25</c:v>
                </c:pt>
                <c:pt idx="457">
                  <c:v>16</c:v>
                </c:pt>
                <c:pt idx="458">
                  <c:v>16</c:v>
                </c:pt>
                <c:pt idx="459">
                  <c:v>8</c:v>
                </c:pt>
                <c:pt idx="460">
                  <c:v>10</c:v>
                </c:pt>
                <c:pt idx="461">
                  <c:v>15</c:v>
                </c:pt>
                <c:pt idx="462">
                  <c:v>18</c:v>
                </c:pt>
                <c:pt idx="463">
                  <c:v>21</c:v>
                </c:pt>
                <c:pt idx="464">
                  <c:v>21</c:v>
                </c:pt>
                <c:pt idx="465">
                  <c:v>16</c:v>
                </c:pt>
                <c:pt idx="466">
                  <c:v>9</c:v>
                </c:pt>
                <c:pt idx="467">
                  <c:v>7</c:v>
                </c:pt>
                <c:pt idx="468">
                  <c:v>7</c:v>
                </c:pt>
                <c:pt idx="469">
                  <c:v>6</c:v>
                </c:pt>
                <c:pt idx="470">
                  <c:v>8</c:v>
                </c:pt>
                <c:pt idx="471">
                  <c:v>15</c:v>
                </c:pt>
                <c:pt idx="472">
                  <c:v>14</c:v>
                </c:pt>
                <c:pt idx="473">
                  <c:v>20</c:v>
                </c:pt>
                <c:pt idx="474">
                  <c:v>20</c:v>
                </c:pt>
                <c:pt idx="475">
                  <c:v>14</c:v>
                </c:pt>
                <c:pt idx="476">
                  <c:v>10</c:v>
                </c:pt>
                <c:pt idx="477">
                  <c:v>9</c:v>
                </c:pt>
                <c:pt idx="478">
                  <c:v>7</c:v>
                </c:pt>
                <c:pt idx="479">
                  <c:v>13</c:v>
                </c:pt>
                <c:pt idx="480">
                  <c:v>18</c:v>
                </c:pt>
                <c:pt idx="481">
                  <c:v>11</c:v>
                </c:pt>
                <c:pt idx="482">
                  <c:v>14</c:v>
                </c:pt>
                <c:pt idx="483">
                  <c:v>14</c:v>
                </c:pt>
                <c:pt idx="484">
                  <c:v>9</c:v>
                </c:pt>
                <c:pt idx="485">
                  <c:v>12</c:v>
                </c:pt>
                <c:pt idx="486">
                  <c:v>20</c:v>
                </c:pt>
                <c:pt idx="487">
                  <c:v>25</c:v>
                </c:pt>
                <c:pt idx="488">
                  <c:v>18</c:v>
                </c:pt>
                <c:pt idx="489">
                  <c:v>24</c:v>
                </c:pt>
                <c:pt idx="490">
                  <c:v>21</c:v>
                </c:pt>
                <c:pt idx="491">
                  <c:v>21</c:v>
                </c:pt>
                <c:pt idx="492">
                  <c:v>17</c:v>
                </c:pt>
                <c:pt idx="493">
                  <c:v>20</c:v>
                </c:pt>
                <c:pt idx="494">
                  <c:v>21</c:v>
                </c:pt>
                <c:pt idx="495">
                  <c:v>21</c:v>
                </c:pt>
                <c:pt idx="496">
                  <c:v>17</c:v>
                </c:pt>
                <c:pt idx="497">
                  <c:v>24</c:v>
                </c:pt>
                <c:pt idx="498">
                  <c:v>20</c:v>
                </c:pt>
                <c:pt idx="499">
                  <c:v>28</c:v>
                </c:pt>
                <c:pt idx="500">
                  <c:v>28</c:v>
                </c:pt>
                <c:pt idx="501">
                  <c:v>30</c:v>
                </c:pt>
                <c:pt idx="502">
                  <c:v>28</c:v>
                </c:pt>
                <c:pt idx="503">
                  <c:v>26</c:v>
                </c:pt>
                <c:pt idx="504">
                  <c:v>22</c:v>
                </c:pt>
                <c:pt idx="505">
                  <c:v>22</c:v>
                </c:pt>
                <c:pt idx="506">
                  <c:v>21</c:v>
                </c:pt>
                <c:pt idx="507">
                  <c:v>22</c:v>
                </c:pt>
                <c:pt idx="508">
                  <c:v>21</c:v>
                </c:pt>
                <c:pt idx="509">
                  <c:v>17</c:v>
                </c:pt>
                <c:pt idx="510">
                  <c:v>20</c:v>
                </c:pt>
                <c:pt idx="511">
                  <c:v>15</c:v>
                </c:pt>
                <c:pt idx="512">
                  <c:v>22</c:v>
                </c:pt>
                <c:pt idx="513">
                  <c:v>25</c:v>
                </c:pt>
                <c:pt idx="514">
                  <c:v>31</c:v>
                </c:pt>
                <c:pt idx="515">
                  <c:v>31</c:v>
                </c:pt>
                <c:pt idx="516">
                  <c:v>33</c:v>
                </c:pt>
                <c:pt idx="517">
                  <c:v>24</c:v>
                </c:pt>
                <c:pt idx="518">
                  <c:v>20</c:v>
                </c:pt>
                <c:pt idx="519">
                  <c:v>24</c:v>
                </c:pt>
                <c:pt idx="520">
                  <c:v>11</c:v>
                </c:pt>
                <c:pt idx="521">
                  <c:v>15</c:v>
                </c:pt>
                <c:pt idx="522">
                  <c:v>22</c:v>
                </c:pt>
                <c:pt idx="523">
                  <c:v>22</c:v>
                </c:pt>
                <c:pt idx="524">
                  <c:v>21</c:v>
                </c:pt>
                <c:pt idx="525">
                  <c:v>30</c:v>
                </c:pt>
                <c:pt idx="526">
                  <c:v>28</c:v>
                </c:pt>
                <c:pt idx="527">
                  <c:v>21</c:v>
                </c:pt>
                <c:pt idx="528">
                  <c:v>9</c:v>
                </c:pt>
                <c:pt idx="529">
                  <c:v>12</c:v>
                </c:pt>
                <c:pt idx="530">
                  <c:v>17</c:v>
                </c:pt>
                <c:pt idx="531">
                  <c:v>20</c:v>
                </c:pt>
                <c:pt idx="532">
                  <c:v>25</c:v>
                </c:pt>
                <c:pt idx="533">
                  <c:v>27</c:v>
                </c:pt>
                <c:pt idx="534">
                  <c:v>22</c:v>
                </c:pt>
                <c:pt idx="535">
                  <c:v>16</c:v>
                </c:pt>
                <c:pt idx="536">
                  <c:v>18</c:v>
                </c:pt>
                <c:pt idx="537">
                  <c:v>19</c:v>
                </c:pt>
                <c:pt idx="538">
                  <c:v>24</c:v>
                </c:pt>
                <c:pt idx="539">
                  <c:v>27</c:v>
                </c:pt>
                <c:pt idx="540">
                  <c:v>27</c:v>
                </c:pt>
                <c:pt idx="541">
                  <c:v>29</c:v>
                </c:pt>
                <c:pt idx="542">
                  <c:v>31</c:v>
                </c:pt>
                <c:pt idx="543">
                  <c:v>26</c:v>
                </c:pt>
                <c:pt idx="544">
                  <c:v>23</c:v>
                </c:pt>
                <c:pt idx="545">
                  <c:v>23</c:v>
                </c:pt>
                <c:pt idx="546">
                  <c:v>22</c:v>
                </c:pt>
                <c:pt idx="547">
                  <c:v>17</c:v>
                </c:pt>
                <c:pt idx="548">
                  <c:v>20</c:v>
                </c:pt>
                <c:pt idx="549">
                  <c:v>24</c:v>
                </c:pt>
                <c:pt idx="550">
                  <c:v>23</c:v>
                </c:pt>
                <c:pt idx="551">
                  <c:v>23</c:v>
                </c:pt>
                <c:pt idx="552">
                  <c:v>27</c:v>
                </c:pt>
                <c:pt idx="553">
                  <c:v>25</c:v>
                </c:pt>
                <c:pt idx="554">
                  <c:v>23</c:v>
                </c:pt>
                <c:pt idx="555">
                  <c:v>28</c:v>
                </c:pt>
                <c:pt idx="556">
                  <c:v>26</c:v>
                </c:pt>
                <c:pt idx="557">
                  <c:v>23</c:v>
                </c:pt>
                <c:pt idx="558">
                  <c:v>24</c:v>
                </c:pt>
                <c:pt idx="559">
                  <c:v>17</c:v>
                </c:pt>
                <c:pt idx="560">
                  <c:v>15</c:v>
                </c:pt>
                <c:pt idx="561">
                  <c:v>15</c:v>
                </c:pt>
                <c:pt idx="562">
                  <c:v>17</c:v>
                </c:pt>
                <c:pt idx="563">
                  <c:v>16</c:v>
                </c:pt>
                <c:pt idx="564">
                  <c:v>24</c:v>
                </c:pt>
                <c:pt idx="565">
                  <c:v>24</c:v>
                </c:pt>
                <c:pt idx="566">
                  <c:v>23</c:v>
                </c:pt>
                <c:pt idx="567">
                  <c:v>22</c:v>
                </c:pt>
                <c:pt idx="568">
                  <c:v>22</c:v>
                </c:pt>
                <c:pt idx="569">
                  <c:v>20</c:v>
                </c:pt>
                <c:pt idx="570">
                  <c:v>18</c:v>
                </c:pt>
                <c:pt idx="571">
                  <c:v>22</c:v>
                </c:pt>
                <c:pt idx="572">
                  <c:v>24</c:v>
                </c:pt>
                <c:pt idx="573">
                  <c:v>28</c:v>
                </c:pt>
                <c:pt idx="574">
                  <c:v>28</c:v>
                </c:pt>
                <c:pt idx="575">
                  <c:v>27</c:v>
                </c:pt>
                <c:pt idx="576">
                  <c:v>25</c:v>
                </c:pt>
                <c:pt idx="577">
                  <c:v>18</c:v>
                </c:pt>
                <c:pt idx="578">
                  <c:v>19</c:v>
                </c:pt>
                <c:pt idx="579">
                  <c:v>17</c:v>
                </c:pt>
                <c:pt idx="580">
                  <c:v>15</c:v>
                </c:pt>
                <c:pt idx="581">
                  <c:v>27</c:v>
                </c:pt>
                <c:pt idx="582">
                  <c:v>28</c:v>
                </c:pt>
                <c:pt idx="583">
                  <c:v>21</c:v>
                </c:pt>
                <c:pt idx="584">
                  <c:v>21</c:v>
                </c:pt>
                <c:pt idx="585">
                  <c:v>18</c:v>
                </c:pt>
                <c:pt idx="586">
                  <c:v>11</c:v>
                </c:pt>
                <c:pt idx="587">
                  <c:v>12</c:v>
                </c:pt>
                <c:pt idx="588">
                  <c:v>12</c:v>
                </c:pt>
                <c:pt idx="589">
                  <c:v>15</c:v>
                </c:pt>
                <c:pt idx="590">
                  <c:v>15</c:v>
                </c:pt>
                <c:pt idx="591">
                  <c:v>19</c:v>
                </c:pt>
                <c:pt idx="592">
                  <c:v>20</c:v>
                </c:pt>
                <c:pt idx="593">
                  <c:v>23</c:v>
                </c:pt>
                <c:pt idx="594">
                  <c:v>22</c:v>
                </c:pt>
                <c:pt idx="595">
                  <c:v>24</c:v>
                </c:pt>
                <c:pt idx="596">
                  <c:v>14</c:v>
                </c:pt>
                <c:pt idx="597">
                  <c:v>12</c:v>
                </c:pt>
                <c:pt idx="598">
                  <c:v>11</c:v>
                </c:pt>
                <c:pt idx="599">
                  <c:v>11</c:v>
                </c:pt>
                <c:pt idx="600">
                  <c:v>10</c:v>
                </c:pt>
                <c:pt idx="601">
                  <c:v>12</c:v>
                </c:pt>
                <c:pt idx="602">
                  <c:v>8</c:v>
                </c:pt>
                <c:pt idx="603">
                  <c:v>11</c:v>
                </c:pt>
                <c:pt idx="604">
                  <c:v>9</c:v>
                </c:pt>
                <c:pt idx="605">
                  <c:v>15</c:v>
                </c:pt>
                <c:pt idx="606">
                  <c:v>18</c:v>
                </c:pt>
                <c:pt idx="607">
                  <c:v>19</c:v>
                </c:pt>
                <c:pt idx="608">
                  <c:v>20</c:v>
                </c:pt>
                <c:pt idx="609">
                  <c:v>22</c:v>
                </c:pt>
                <c:pt idx="610">
                  <c:v>13</c:v>
                </c:pt>
                <c:pt idx="611">
                  <c:v>19</c:v>
                </c:pt>
                <c:pt idx="612">
                  <c:v>20</c:v>
                </c:pt>
                <c:pt idx="613">
                  <c:v>21</c:v>
                </c:pt>
                <c:pt idx="614">
                  <c:v>13</c:v>
                </c:pt>
                <c:pt idx="615">
                  <c:v>25</c:v>
                </c:pt>
                <c:pt idx="616">
                  <c:v>27</c:v>
                </c:pt>
                <c:pt idx="617">
                  <c:v>26</c:v>
                </c:pt>
                <c:pt idx="618">
                  <c:v>27</c:v>
                </c:pt>
                <c:pt idx="619">
                  <c:v>29</c:v>
                </c:pt>
                <c:pt idx="620">
                  <c:v>29</c:v>
                </c:pt>
                <c:pt idx="621">
                  <c:v>27</c:v>
                </c:pt>
                <c:pt idx="622">
                  <c:v>26</c:v>
                </c:pt>
                <c:pt idx="623">
                  <c:v>24</c:v>
                </c:pt>
                <c:pt idx="624">
                  <c:v>27</c:v>
                </c:pt>
                <c:pt idx="625">
                  <c:v>30</c:v>
                </c:pt>
                <c:pt idx="626">
                  <c:v>29</c:v>
                </c:pt>
                <c:pt idx="627">
                  <c:v>29</c:v>
                </c:pt>
                <c:pt idx="628">
                  <c:v>30</c:v>
                </c:pt>
                <c:pt idx="629">
                  <c:v>20</c:v>
                </c:pt>
                <c:pt idx="630">
                  <c:v>19</c:v>
                </c:pt>
                <c:pt idx="631">
                  <c:v>11</c:v>
                </c:pt>
                <c:pt idx="632">
                  <c:v>12</c:v>
                </c:pt>
                <c:pt idx="633">
                  <c:v>14</c:v>
                </c:pt>
                <c:pt idx="634">
                  <c:v>20</c:v>
                </c:pt>
                <c:pt idx="635">
                  <c:v>19</c:v>
                </c:pt>
                <c:pt idx="636">
                  <c:v>21</c:v>
                </c:pt>
                <c:pt idx="637">
                  <c:v>10</c:v>
                </c:pt>
                <c:pt idx="638">
                  <c:v>5</c:v>
                </c:pt>
                <c:pt idx="639">
                  <c:v>9</c:v>
                </c:pt>
                <c:pt idx="640">
                  <c:v>13</c:v>
                </c:pt>
                <c:pt idx="641">
                  <c:v>15</c:v>
                </c:pt>
                <c:pt idx="642">
                  <c:v>15</c:v>
                </c:pt>
                <c:pt idx="643">
                  <c:v>16</c:v>
                </c:pt>
                <c:pt idx="644">
                  <c:v>18</c:v>
                </c:pt>
                <c:pt idx="645">
                  <c:v>25</c:v>
                </c:pt>
                <c:pt idx="646">
                  <c:v>21</c:v>
                </c:pt>
                <c:pt idx="647">
                  <c:v>12</c:v>
                </c:pt>
                <c:pt idx="648">
                  <c:v>17</c:v>
                </c:pt>
                <c:pt idx="649">
                  <c:v>12</c:v>
                </c:pt>
                <c:pt idx="650">
                  <c:v>20</c:v>
                </c:pt>
                <c:pt idx="651">
                  <c:v>27</c:v>
                </c:pt>
                <c:pt idx="652">
                  <c:v>20</c:v>
                </c:pt>
                <c:pt idx="653">
                  <c:v>19</c:v>
                </c:pt>
                <c:pt idx="654">
                  <c:v>16</c:v>
                </c:pt>
                <c:pt idx="655">
                  <c:v>19</c:v>
                </c:pt>
                <c:pt idx="656">
                  <c:v>21</c:v>
                </c:pt>
                <c:pt idx="657">
                  <c:v>19</c:v>
                </c:pt>
                <c:pt idx="658">
                  <c:v>23</c:v>
                </c:pt>
                <c:pt idx="659">
                  <c:v>26</c:v>
                </c:pt>
                <c:pt idx="660">
                  <c:v>23</c:v>
                </c:pt>
                <c:pt idx="661">
                  <c:v>23</c:v>
                </c:pt>
                <c:pt idx="662">
                  <c:v>25</c:v>
                </c:pt>
                <c:pt idx="663">
                  <c:v>25</c:v>
                </c:pt>
                <c:pt idx="664">
                  <c:v>26</c:v>
                </c:pt>
                <c:pt idx="665">
                  <c:v>26</c:v>
                </c:pt>
                <c:pt idx="666">
                  <c:v>28</c:v>
                </c:pt>
                <c:pt idx="667">
                  <c:v>28</c:v>
                </c:pt>
                <c:pt idx="668">
                  <c:v>28</c:v>
                </c:pt>
                <c:pt idx="669">
                  <c:v>27</c:v>
                </c:pt>
                <c:pt idx="670">
                  <c:v>21</c:v>
                </c:pt>
                <c:pt idx="671">
                  <c:v>19</c:v>
                </c:pt>
                <c:pt idx="672">
                  <c:v>17</c:v>
                </c:pt>
                <c:pt idx="673">
                  <c:v>18</c:v>
                </c:pt>
                <c:pt idx="674">
                  <c:v>25</c:v>
                </c:pt>
                <c:pt idx="675">
                  <c:v>22</c:v>
                </c:pt>
                <c:pt idx="676">
                  <c:v>27</c:v>
                </c:pt>
                <c:pt idx="677">
                  <c:v>26</c:v>
                </c:pt>
                <c:pt idx="678">
                  <c:v>21</c:v>
                </c:pt>
                <c:pt idx="679">
                  <c:v>20</c:v>
                </c:pt>
                <c:pt idx="680">
                  <c:v>25</c:v>
                </c:pt>
                <c:pt idx="681">
                  <c:v>25</c:v>
                </c:pt>
                <c:pt idx="682">
                  <c:v>26</c:v>
                </c:pt>
                <c:pt idx="683">
                  <c:v>25</c:v>
                </c:pt>
                <c:pt idx="684">
                  <c:v>24</c:v>
                </c:pt>
                <c:pt idx="685">
                  <c:v>20</c:v>
                </c:pt>
                <c:pt idx="686">
                  <c:v>18</c:v>
                </c:pt>
                <c:pt idx="687">
                  <c:v>15</c:v>
                </c:pt>
                <c:pt idx="688">
                  <c:v>14</c:v>
                </c:pt>
                <c:pt idx="689">
                  <c:v>17</c:v>
                </c:pt>
                <c:pt idx="690">
                  <c:v>23</c:v>
                </c:pt>
                <c:pt idx="691">
                  <c:v>28</c:v>
                </c:pt>
                <c:pt idx="692">
                  <c:v>27</c:v>
                </c:pt>
                <c:pt idx="693">
                  <c:v>25</c:v>
                </c:pt>
                <c:pt idx="694">
                  <c:v>22</c:v>
                </c:pt>
                <c:pt idx="695">
                  <c:v>21</c:v>
                </c:pt>
                <c:pt idx="696">
                  <c:v>19</c:v>
                </c:pt>
                <c:pt idx="697">
                  <c:v>20</c:v>
                </c:pt>
                <c:pt idx="698">
                  <c:v>16</c:v>
                </c:pt>
                <c:pt idx="699">
                  <c:v>20</c:v>
                </c:pt>
                <c:pt idx="700">
                  <c:v>12</c:v>
                </c:pt>
                <c:pt idx="701">
                  <c:v>10</c:v>
                </c:pt>
                <c:pt idx="702">
                  <c:v>9</c:v>
                </c:pt>
                <c:pt idx="703">
                  <c:v>9</c:v>
                </c:pt>
                <c:pt idx="704">
                  <c:v>9</c:v>
                </c:pt>
                <c:pt idx="705">
                  <c:v>13</c:v>
                </c:pt>
                <c:pt idx="706">
                  <c:v>10</c:v>
                </c:pt>
                <c:pt idx="707">
                  <c:v>16</c:v>
                </c:pt>
                <c:pt idx="708">
                  <c:v>15</c:v>
                </c:pt>
                <c:pt idx="709">
                  <c:v>14</c:v>
                </c:pt>
                <c:pt idx="710">
                  <c:v>15</c:v>
                </c:pt>
                <c:pt idx="711">
                  <c:v>13</c:v>
                </c:pt>
                <c:pt idx="712">
                  <c:v>9</c:v>
                </c:pt>
                <c:pt idx="713">
                  <c:v>11</c:v>
                </c:pt>
                <c:pt idx="714">
                  <c:v>15</c:v>
                </c:pt>
                <c:pt idx="715">
                  <c:v>14</c:v>
                </c:pt>
                <c:pt idx="716">
                  <c:v>12</c:v>
                </c:pt>
                <c:pt idx="717">
                  <c:v>10</c:v>
                </c:pt>
                <c:pt idx="718">
                  <c:v>13</c:v>
                </c:pt>
                <c:pt idx="719">
                  <c:v>8</c:v>
                </c:pt>
                <c:pt idx="720">
                  <c:v>7</c:v>
                </c:pt>
                <c:pt idx="721">
                  <c:v>9</c:v>
                </c:pt>
                <c:pt idx="722">
                  <c:v>13</c:v>
                </c:pt>
                <c:pt idx="723">
                  <c:v>11</c:v>
                </c:pt>
                <c:pt idx="724">
                  <c:v>12</c:v>
                </c:pt>
                <c:pt idx="725">
                  <c:v>10</c:v>
                </c:pt>
                <c:pt idx="726">
                  <c:v>8</c:v>
                </c:pt>
                <c:pt idx="727">
                  <c:v>12</c:v>
                </c:pt>
                <c:pt idx="728">
                  <c:v>12</c:v>
                </c:pt>
                <c:pt idx="729">
                  <c:v>14</c:v>
                </c:pt>
                <c:pt idx="730">
                  <c:v>13</c:v>
                </c:pt>
                <c:pt idx="731">
                  <c:v>14</c:v>
                </c:pt>
                <c:pt idx="732">
                  <c:v>10</c:v>
                </c:pt>
                <c:pt idx="733">
                  <c:v>10</c:v>
                </c:pt>
                <c:pt idx="734">
                  <c:v>11</c:v>
                </c:pt>
                <c:pt idx="735">
                  <c:v>10</c:v>
                </c:pt>
                <c:pt idx="736">
                  <c:v>10</c:v>
                </c:pt>
                <c:pt idx="737">
                  <c:v>11</c:v>
                </c:pt>
                <c:pt idx="738">
                  <c:v>9</c:v>
                </c:pt>
                <c:pt idx="739">
                  <c:v>10</c:v>
                </c:pt>
                <c:pt idx="740">
                  <c:v>13</c:v>
                </c:pt>
                <c:pt idx="741">
                  <c:v>12</c:v>
                </c:pt>
                <c:pt idx="742">
                  <c:v>16</c:v>
                </c:pt>
                <c:pt idx="743">
                  <c:v>13</c:v>
                </c:pt>
                <c:pt idx="744">
                  <c:v>12</c:v>
                </c:pt>
                <c:pt idx="745">
                  <c:v>15</c:v>
                </c:pt>
                <c:pt idx="746">
                  <c:v>18</c:v>
                </c:pt>
                <c:pt idx="747">
                  <c:v>19</c:v>
                </c:pt>
                <c:pt idx="748">
                  <c:v>16</c:v>
                </c:pt>
                <c:pt idx="749">
                  <c:v>20</c:v>
                </c:pt>
                <c:pt idx="750">
                  <c:v>19</c:v>
                </c:pt>
                <c:pt idx="751">
                  <c:v>9</c:v>
                </c:pt>
                <c:pt idx="752">
                  <c:v>12</c:v>
                </c:pt>
                <c:pt idx="753">
                  <c:v>6</c:v>
                </c:pt>
                <c:pt idx="754">
                  <c:v>7</c:v>
                </c:pt>
                <c:pt idx="755">
                  <c:v>7</c:v>
                </c:pt>
                <c:pt idx="756">
                  <c:v>7</c:v>
                </c:pt>
                <c:pt idx="757">
                  <c:v>7</c:v>
                </c:pt>
                <c:pt idx="758">
                  <c:v>10</c:v>
                </c:pt>
                <c:pt idx="759">
                  <c:v>16</c:v>
                </c:pt>
                <c:pt idx="760">
                  <c:v>13</c:v>
                </c:pt>
                <c:pt idx="761">
                  <c:v>13</c:v>
                </c:pt>
                <c:pt idx="762">
                  <c:v>15</c:v>
                </c:pt>
                <c:pt idx="763">
                  <c:v>14</c:v>
                </c:pt>
                <c:pt idx="764">
                  <c:v>8</c:v>
                </c:pt>
                <c:pt idx="765">
                  <c:v>9</c:v>
                </c:pt>
                <c:pt idx="766">
                  <c:v>8</c:v>
                </c:pt>
                <c:pt idx="767">
                  <c:v>12</c:v>
                </c:pt>
                <c:pt idx="768">
                  <c:v>16</c:v>
                </c:pt>
                <c:pt idx="769">
                  <c:v>24</c:v>
                </c:pt>
                <c:pt idx="770">
                  <c:v>28</c:v>
                </c:pt>
                <c:pt idx="771">
                  <c:v>28</c:v>
                </c:pt>
                <c:pt idx="772">
                  <c:v>24</c:v>
                </c:pt>
                <c:pt idx="773">
                  <c:v>18</c:v>
                </c:pt>
                <c:pt idx="774">
                  <c:v>18</c:v>
                </c:pt>
                <c:pt idx="775">
                  <c:v>18</c:v>
                </c:pt>
                <c:pt idx="776">
                  <c:v>23</c:v>
                </c:pt>
                <c:pt idx="777">
                  <c:v>27</c:v>
                </c:pt>
                <c:pt idx="778">
                  <c:v>27</c:v>
                </c:pt>
                <c:pt idx="779">
                  <c:v>26</c:v>
                </c:pt>
                <c:pt idx="780">
                  <c:v>22</c:v>
                </c:pt>
                <c:pt idx="781">
                  <c:v>24</c:v>
                </c:pt>
                <c:pt idx="782">
                  <c:v>28</c:v>
                </c:pt>
                <c:pt idx="783">
                  <c:v>25</c:v>
                </c:pt>
                <c:pt idx="784">
                  <c:v>26</c:v>
                </c:pt>
                <c:pt idx="785">
                  <c:v>21</c:v>
                </c:pt>
                <c:pt idx="786">
                  <c:v>20</c:v>
                </c:pt>
                <c:pt idx="787">
                  <c:v>20</c:v>
                </c:pt>
                <c:pt idx="788">
                  <c:v>23</c:v>
                </c:pt>
                <c:pt idx="789">
                  <c:v>28</c:v>
                </c:pt>
                <c:pt idx="790">
                  <c:v>28</c:v>
                </c:pt>
                <c:pt idx="791">
                  <c:v>25</c:v>
                </c:pt>
                <c:pt idx="792">
                  <c:v>26</c:v>
                </c:pt>
                <c:pt idx="793">
                  <c:v>21</c:v>
                </c:pt>
                <c:pt idx="794">
                  <c:v>15</c:v>
                </c:pt>
                <c:pt idx="795">
                  <c:v>20</c:v>
                </c:pt>
                <c:pt idx="796">
                  <c:v>20</c:v>
                </c:pt>
                <c:pt idx="797">
                  <c:v>24</c:v>
                </c:pt>
                <c:pt idx="798">
                  <c:v>26</c:v>
                </c:pt>
                <c:pt idx="799">
                  <c:v>16</c:v>
                </c:pt>
                <c:pt idx="800">
                  <c:v>16</c:v>
                </c:pt>
                <c:pt idx="801">
                  <c:v>13</c:v>
                </c:pt>
                <c:pt idx="802">
                  <c:v>12</c:v>
                </c:pt>
                <c:pt idx="803">
                  <c:v>14</c:v>
                </c:pt>
                <c:pt idx="804">
                  <c:v>16</c:v>
                </c:pt>
                <c:pt idx="805">
                  <c:v>16</c:v>
                </c:pt>
                <c:pt idx="806">
                  <c:v>17</c:v>
                </c:pt>
                <c:pt idx="807">
                  <c:v>11</c:v>
                </c:pt>
                <c:pt idx="808">
                  <c:v>9</c:v>
                </c:pt>
                <c:pt idx="809">
                  <c:v>9</c:v>
                </c:pt>
                <c:pt idx="810">
                  <c:v>8</c:v>
                </c:pt>
                <c:pt idx="811">
                  <c:v>8</c:v>
                </c:pt>
                <c:pt idx="812">
                  <c:v>17</c:v>
                </c:pt>
                <c:pt idx="813">
                  <c:v>16</c:v>
                </c:pt>
                <c:pt idx="814">
                  <c:v>21</c:v>
                </c:pt>
                <c:pt idx="815">
                  <c:v>21</c:v>
                </c:pt>
                <c:pt idx="816">
                  <c:v>19</c:v>
                </c:pt>
                <c:pt idx="817">
                  <c:v>17</c:v>
                </c:pt>
                <c:pt idx="818">
                  <c:v>19</c:v>
                </c:pt>
                <c:pt idx="819">
                  <c:v>14</c:v>
                </c:pt>
                <c:pt idx="820">
                  <c:v>16</c:v>
                </c:pt>
                <c:pt idx="821">
                  <c:v>15</c:v>
                </c:pt>
                <c:pt idx="822">
                  <c:v>22</c:v>
                </c:pt>
                <c:pt idx="823">
                  <c:v>22</c:v>
                </c:pt>
                <c:pt idx="824">
                  <c:v>22</c:v>
                </c:pt>
                <c:pt idx="825">
                  <c:v>20</c:v>
                </c:pt>
                <c:pt idx="826">
                  <c:v>17</c:v>
                </c:pt>
                <c:pt idx="827">
                  <c:v>13</c:v>
                </c:pt>
                <c:pt idx="828">
                  <c:v>15</c:v>
                </c:pt>
                <c:pt idx="829">
                  <c:v>21</c:v>
                </c:pt>
                <c:pt idx="830">
                  <c:v>21</c:v>
                </c:pt>
                <c:pt idx="831">
                  <c:v>20</c:v>
                </c:pt>
                <c:pt idx="832">
                  <c:v>14</c:v>
                </c:pt>
                <c:pt idx="833">
                  <c:v>12</c:v>
                </c:pt>
                <c:pt idx="834">
                  <c:v>7</c:v>
                </c:pt>
                <c:pt idx="835">
                  <c:v>7</c:v>
                </c:pt>
                <c:pt idx="836">
                  <c:v>8</c:v>
                </c:pt>
                <c:pt idx="837">
                  <c:v>10</c:v>
                </c:pt>
                <c:pt idx="838">
                  <c:v>11</c:v>
                </c:pt>
                <c:pt idx="839">
                  <c:v>16</c:v>
                </c:pt>
                <c:pt idx="840">
                  <c:v>16</c:v>
                </c:pt>
                <c:pt idx="841">
                  <c:v>9</c:v>
                </c:pt>
                <c:pt idx="842">
                  <c:v>7</c:v>
                </c:pt>
                <c:pt idx="843">
                  <c:v>9</c:v>
                </c:pt>
                <c:pt idx="844">
                  <c:v>6</c:v>
                </c:pt>
                <c:pt idx="845">
                  <c:v>4</c:v>
                </c:pt>
                <c:pt idx="846">
                  <c:v>8</c:v>
                </c:pt>
                <c:pt idx="847">
                  <c:v>7</c:v>
                </c:pt>
                <c:pt idx="848">
                  <c:v>9</c:v>
                </c:pt>
                <c:pt idx="849">
                  <c:v>13</c:v>
                </c:pt>
                <c:pt idx="850">
                  <c:v>15</c:v>
                </c:pt>
                <c:pt idx="851">
                  <c:v>12</c:v>
                </c:pt>
                <c:pt idx="852">
                  <c:v>12</c:v>
                </c:pt>
                <c:pt idx="853">
                  <c:v>5</c:v>
                </c:pt>
                <c:pt idx="854">
                  <c:v>5</c:v>
                </c:pt>
                <c:pt idx="855">
                  <c:v>5</c:v>
                </c:pt>
                <c:pt idx="856">
                  <c:v>8</c:v>
                </c:pt>
                <c:pt idx="857">
                  <c:v>9</c:v>
                </c:pt>
                <c:pt idx="858">
                  <c:v>9</c:v>
                </c:pt>
                <c:pt idx="859">
                  <c:v>11</c:v>
                </c:pt>
                <c:pt idx="860">
                  <c:v>13</c:v>
                </c:pt>
                <c:pt idx="861">
                  <c:v>12</c:v>
                </c:pt>
                <c:pt idx="862">
                  <c:v>12</c:v>
                </c:pt>
                <c:pt idx="863">
                  <c:v>9</c:v>
                </c:pt>
                <c:pt idx="864">
                  <c:v>9</c:v>
                </c:pt>
                <c:pt idx="865">
                  <c:v>12</c:v>
                </c:pt>
                <c:pt idx="866">
                  <c:v>16</c:v>
                </c:pt>
                <c:pt idx="867">
                  <c:v>21</c:v>
                </c:pt>
                <c:pt idx="868">
                  <c:v>19</c:v>
                </c:pt>
                <c:pt idx="869">
                  <c:v>17</c:v>
                </c:pt>
                <c:pt idx="870">
                  <c:v>16</c:v>
                </c:pt>
                <c:pt idx="871">
                  <c:v>13</c:v>
                </c:pt>
                <c:pt idx="872">
                  <c:v>14</c:v>
                </c:pt>
                <c:pt idx="873">
                  <c:v>18</c:v>
                </c:pt>
                <c:pt idx="874">
                  <c:v>15</c:v>
                </c:pt>
                <c:pt idx="875">
                  <c:v>14</c:v>
                </c:pt>
                <c:pt idx="876">
                  <c:v>14</c:v>
                </c:pt>
                <c:pt idx="877">
                  <c:v>14</c:v>
                </c:pt>
                <c:pt idx="878">
                  <c:v>12</c:v>
                </c:pt>
                <c:pt idx="879">
                  <c:v>16</c:v>
                </c:pt>
                <c:pt idx="880">
                  <c:v>16</c:v>
                </c:pt>
                <c:pt idx="881">
                  <c:v>12</c:v>
                </c:pt>
                <c:pt idx="882">
                  <c:v>10</c:v>
                </c:pt>
                <c:pt idx="883">
                  <c:v>9</c:v>
                </c:pt>
                <c:pt idx="884">
                  <c:v>11</c:v>
                </c:pt>
                <c:pt idx="885">
                  <c:v>11</c:v>
                </c:pt>
                <c:pt idx="886">
                  <c:v>12</c:v>
                </c:pt>
                <c:pt idx="887">
                  <c:v>20</c:v>
                </c:pt>
                <c:pt idx="888">
                  <c:v>18</c:v>
                </c:pt>
                <c:pt idx="889">
                  <c:v>18</c:v>
                </c:pt>
                <c:pt idx="890">
                  <c:v>18</c:v>
                </c:pt>
                <c:pt idx="891">
                  <c:v>20</c:v>
                </c:pt>
                <c:pt idx="892">
                  <c:v>19</c:v>
                </c:pt>
                <c:pt idx="893">
                  <c:v>19</c:v>
                </c:pt>
                <c:pt idx="894">
                  <c:v>21</c:v>
                </c:pt>
                <c:pt idx="895">
                  <c:v>21</c:v>
                </c:pt>
                <c:pt idx="896">
                  <c:v>23</c:v>
                </c:pt>
                <c:pt idx="897">
                  <c:v>23</c:v>
                </c:pt>
                <c:pt idx="898">
                  <c:v>23</c:v>
                </c:pt>
                <c:pt idx="899">
                  <c:v>21</c:v>
                </c:pt>
                <c:pt idx="900">
                  <c:v>21</c:v>
                </c:pt>
                <c:pt idx="901">
                  <c:v>16</c:v>
                </c:pt>
                <c:pt idx="902">
                  <c:v>17</c:v>
                </c:pt>
                <c:pt idx="903">
                  <c:v>20</c:v>
                </c:pt>
                <c:pt idx="904">
                  <c:v>23</c:v>
                </c:pt>
                <c:pt idx="905">
                  <c:v>27</c:v>
                </c:pt>
                <c:pt idx="906">
                  <c:v>26</c:v>
                </c:pt>
                <c:pt idx="907">
                  <c:v>21</c:v>
                </c:pt>
                <c:pt idx="908">
                  <c:v>18</c:v>
                </c:pt>
                <c:pt idx="909">
                  <c:v>15</c:v>
                </c:pt>
                <c:pt idx="910">
                  <c:v>15</c:v>
                </c:pt>
                <c:pt idx="911">
                  <c:v>14</c:v>
                </c:pt>
                <c:pt idx="912">
                  <c:v>22</c:v>
                </c:pt>
                <c:pt idx="913">
                  <c:v>23</c:v>
                </c:pt>
                <c:pt idx="914">
                  <c:v>28</c:v>
                </c:pt>
                <c:pt idx="915">
                  <c:v>28</c:v>
                </c:pt>
                <c:pt idx="916">
                  <c:v>27</c:v>
                </c:pt>
                <c:pt idx="917">
                  <c:v>25</c:v>
                </c:pt>
                <c:pt idx="918">
                  <c:v>29</c:v>
                </c:pt>
                <c:pt idx="919">
                  <c:v>29</c:v>
                </c:pt>
                <c:pt idx="920">
                  <c:v>29</c:v>
                </c:pt>
                <c:pt idx="921">
                  <c:v>25</c:v>
                </c:pt>
                <c:pt idx="922">
                  <c:v>28</c:v>
                </c:pt>
                <c:pt idx="923">
                  <c:v>23</c:v>
                </c:pt>
                <c:pt idx="924">
                  <c:v>18</c:v>
                </c:pt>
                <c:pt idx="925">
                  <c:v>18</c:v>
                </c:pt>
                <c:pt idx="926">
                  <c:v>19</c:v>
                </c:pt>
                <c:pt idx="927">
                  <c:v>18</c:v>
                </c:pt>
                <c:pt idx="928">
                  <c:v>20</c:v>
                </c:pt>
                <c:pt idx="929">
                  <c:v>21</c:v>
                </c:pt>
                <c:pt idx="930">
                  <c:v>21</c:v>
                </c:pt>
                <c:pt idx="931">
                  <c:v>18</c:v>
                </c:pt>
                <c:pt idx="932">
                  <c:v>23</c:v>
                </c:pt>
                <c:pt idx="933">
                  <c:v>22</c:v>
                </c:pt>
                <c:pt idx="934">
                  <c:v>24</c:v>
                </c:pt>
                <c:pt idx="935">
                  <c:v>24</c:v>
                </c:pt>
                <c:pt idx="936">
                  <c:v>27</c:v>
                </c:pt>
                <c:pt idx="937">
                  <c:v>28</c:v>
                </c:pt>
                <c:pt idx="938">
                  <c:v>28</c:v>
                </c:pt>
                <c:pt idx="939">
                  <c:v>27</c:v>
                </c:pt>
                <c:pt idx="940">
                  <c:v>26</c:v>
                </c:pt>
                <c:pt idx="941">
                  <c:v>17</c:v>
                </c:pt>
                <c:pt idx="942">
                  <c:v>19</c:v>
                </c:pt>
                <c:pt idx="943">
                  <c:v>15</c:v>
                </c:pt>
                <c:pt idx="944">
                  <c:v>15</c:v>
                </c:pt>
                <c:pt idx="945">
                  <c:v>15</c:v>
                </c:pt>
                <c:pt idx="946">
                  <c:v>20</c:v>
                </c:pt>
                <c:pt idx="947">
                  <c:v>21</c:v>
                </c:pt>
                <c:pt idx="948">
                  <c:v>18</c:v>
                </c:pt>
                <c:pt idx="949">
                  <c:v>18</c:v>
                </c:pt>
                <c:pt idx="950">
                  <c:v>21</c:v>
                </c:pt>
                <c:pt idx="951">
                  <c:v>24</c:v>
                </c:pt>
                <c:pt idx="952">
                  <c:v>25</c:v>
                </c:pt>
                <c:pt idx="953">
                  <c:v>26</c:v>
                </c:pt>
                <c:pt idx="954">
                  <c:v>21</c:v>
                </c:pt>
                <c:pt idx="955">
                  <c:v>18</c:v>
                </c:pt>
                <c:pt idx="956">
                  <c:v>18</c:v>
                </c:pt>
                <c:pt idx="957">
                  <c:v>19</c:v>
                </c:pt>
                <c:pt idx="958">
                  <c:v>28</c:v>
                </c:pt>
                <c:pt idx="959">
                  <c:v>25</c:v>
                </c:pt>
                <c:pt idx="960">
                  <c:v>23</c:v>
                </c:pt>
                <c:pt idx="961">
                  <c:v>13</c:v>
                </c:pt>
                <c:pt idx="962">
                  <c:v>9</c:v>
                </c:pt>
                <c:pt idx="963">
                  <c:v>11</c:v>
                </c:pt>
                <c:pt idx="964">
                  <c:v>12</c:v>
                </c:pt>
                <c:pt idx="965">
                  <c:v>9</c:v>
                </c:pt>
                <c:pt idx="966">
                  <c:v>11</c:v>
                </c:pt>
                <c:pt idx="967">
                  <c:v>14</c:v>
                </c:pt>
                <c:pt idx="968">
                  <c:v>16</c:v>
                </c:pt>
                <c:pt idx="969">
                  <c:v>19</c:v>
                </c:pt>
                <c:pt idx="970">
                  <c:v>21</c:v>
                </c:pt>
                <c:pt idx="971">
                  <c:v>23</c:v>
                </c:pt>
                <c:pt idx="972">
                  <c:v>24</c:v>
                </c:pt>
                <c:pt idx="973">
                  <c:v>25</c:v>
                </c:pt>
                <c:pt idx="974">
                  <c:v>26</c:v>
                </c:pt>
                <c:pt idx="975">
                  <c:v>22</c:v>
                </c:pt>
                <c:pt idx="976">
                  <c:v>21</c:v>
                </c:pt>
                <c:pt idx="977">
                  <c:v>15</c:v>
                </c:pt>
                <c:pt idx="978">
                  <c:v>12</c:v>
                </c:pt>
                <c:pt idx="979">
                  <c:v>13</c:v>
                </c:pt>
                <c:pt idx="980">
                  <c:v>15</c:v>
                </c:pt>
                <c:pt idx="981">
                  <c:v>19</c:v>
                </c:pt>
                <c:pt idx="982">
                  <c:v>13</c:v>
                </c:pt>
                <c:pt idx="983">
                  <c:v>12</c:v>
                </c:pt>
                <c:pt idx="984">
                  <c:v>10</c:v>
                </c:pt>
                <c:pt idx="985">
                  <c:v>9</c:v>
                </c:pt>
                <c:pt idx="986">
                  <c:v>9</c:v>
                </c:pt>
                <c:pt idx="987">
                  <c:v>12</c:v>
                </c:pt>
                <c:pt idx="988">
                  <c:v>16</c:v>
                </c:pt>
                <c:pt idx="989">
                  <c:v>18</c:v>
                </c:pt>
                <c:pt idx="990">
                  <c:v>18</c:v>
                </c:pt>
                <c:pt idx="991">
                  <c:v>11</c:v>
                </c:pt>
                <c:pt idx="992">
                  <c:v>11</c:v>
                </c:pt>
                <c:pt idx="993">
                  <c:v>10</c:v>
                </c:pt>
                <c:pt idx="994">
                  <c:v>11</c:v>
                </c:pt>
                <c:pt idx="995">
                  <c:v>9</c:v>
                </c:pt>
                <c:pt idx="996">
                  <c:v>12</c:v>
                </c:pt>
                <c:pt idx="997">
                  <c:v>15</c:v>
                </c:pt>
                <c:pt idx="998">
                  <c:v>15</c:v>
                </c:pt>
                <c:pt idx="999">
                  <c:v>18</c:v>
                </c:pt>
                <c:pt idx="1000">
                  <c:v>17</c:v>
                </c:pt>
                <c:pt idx="1001">
                  <c:v>22</c:v>
                </c:pt>
                <c:pt idx="1002">
                  <c:v>15</c:v>
                </c:pt>
                <c:pt idx="1003">
                  <c:v>16</c:v>
                </c:pt>
                <c:pt idx="1004">
                  <c:v>16</c:v>
                </c:pt>
                <c:pt idx="1005">
                  <c:v>18</c:v>
                </c:pt>
                <c:pt idx="1006">
                  <c:v>25</c:v>
                </c:pt>
                <c:pt idx="1007">
                  <c:v>25</c:v>
                </c:pt>
                <c:pt idx="1008">
                  <c:v>24</c:v>
                </c:pt>
                <c:pt idx="1009">
                  <c:v>23</c:v>
                </c:pt>
                <c:pt idx="1010">
                  <c:v>27</c:v>
                </c:pt>
                <c:pt idx="1011">
                  <c:v>31</c:v>
                </c:pt>
                <c:pt idx="1012">
                  <c:v>31</c:v>
                </c:pt>
                <c:pt idx="1013">
                  <c:v>31</c:v>
                </c:pt>
                <c:pt idx="1014">
                  <c:v>27</c:v>
                </c:pt>
                <c:pt idx="1015">
                  <c:v>25</c:v>
                </c:pt>
                <c:pt idx="1016">
                  <c:v>20</c:v>
                </c:pt>
                <c:pt idx="1017">
                  <c:v>20</c:v>
                </c:pt>
                <c:pt idx="1018">
                  <c:v>21</c:v>
                </c:pt>
                <c:pt idx="1019">
                  <c:v>20</c:v>
                </c:pt>
                <c:pt idx="1020">
                  <c:v>18</c:v>
                </c:pt>
                <c:pt idx="1021">
                  <c:v>29</c:v>
                </c:pt>
                <c:pt idx="1022">
                  <c:v>21</c:v>
                </c:pt>
                <c:pt idx="1023">
                  <c:v>20</c:v>
                </c:pt>
                <c:pt idx="1024">
                  <c:v>21</c:v>
                </c:pt>
                <c:pt idx="1025">
                  <c:v>24</c:v>
                </c:pt>
                <c:pt idx="1026">
                  <c:v>19</c:v>
                </c:pt>
                <c:pt idx="1027">
                  <c:v>20</c:v>
                </c:pt>
                <c:pt idx="1028">
                  <c:v>19</c:v>
                </c:pt>
                <c:pt idx="1029">
                  <c:v>20</c:v>
                </c:pt>
                <c:pt idx="1030">
                  <c:v>18</c:v>
                </c:pt>
                <c:pt idx="1031">
                  <c:v>16</c:v>
                </c:pt>
                <c:pt idx="1032">
                  <c:v>20</c:v>
                </c:pt>
                <c:pt idx="1033">
                  <c:v>22</c:v>
                </c:pt>
                <c:pt idx="1034">
                  <c:v>20</c:v>
                </c:pt>
                <c:pt idx="1035">
                  <c:v>15</c:v>
                </c:pt>
                <c:pt idx="1036">
                  <c:v>18</c:v>
                </c:pt>
                <c:pt idx="1037">
                  <c:v>12</c:v>
                </c:pt>
                <c:pt idx="1038">
                  <c:v>11</c:v>
                </c:pt>
                <c:pt idx="1039">
                  <c:v>8</c:v>
                </c:pt>
                <c:pt idx="1040">
                  <c:v>15</c:v>
                </c:pt>
                <c:pt idx="1041">
                  <c:v>17</c:v>
                </c:pt>
                <c:pt idx="1042">
                  <c:v>19</c:v>
                </c:pt>
                <c:pt idx="1043">
                  <c:v>17</c:v>
                </c:pt>
                <c:pt idx="1044">
                  <c:v>17</c:v>
                </c:pt>
                <c:pt idx="1045">
                  <c:v>11</c:v>
                </c:pt>
                <c:pt idx="1046">
                  <c:v>12</c:v>
                </c:pt>
                <c:pt idx="1047">
                  <c:v>14</c:v>
                </c:pt>
                <c:pt idx="1048">
                  <c:v>14</c:v>
                </c:pt>
                <c:pt idx="1049">
                  <c:v>12</c:v>
                </c:pt>
                <c:pt idx="1050">
                  <c:v>20</c:v>
                </c:pt>
                <c:pt idx="1051">
                  <c:v>15</c:v>
                </c:pt>
                <c:pt idx="1052">
                  <c:v>15</c:v>
                </c:pt>
                <c:pt idx="1053">
                  <c:v>12</c:v>
                </c:pt>
                <c:pt idx="1054">
                  <c:v>15</c:v>
                </c:pt>
                <c:pt idx="1055">
                  <c:v>14</c:v>
                </c:pt>
                <c:pt idx="1056">
                  <c:v>16</c:v>
                </c:pt>
                <c:pt idx="1057">
                  <c:v>20</c:v>
                </c:pt>
                <c:pt idx="1058">
                  <c:v>21</c:v>
                </c:pt>
                <c:pt idx="1059">
                  <c:v>25</c:v>
                </c:pt>
                <c:pt idx="1060">
                  <c:v>28</c:v>
                </c:pt>
                <c:pt idx="1061">
                  <c:v>28</c:v>
                </c:pt>
                <c:pt idx="1062">
                  <c:v>28</c:v>
                </c:pt>
                <c:pt idx="1063">
                  <c:v>28</c:v>
                </c:pt>
                <c:pt idx="1064">
                  <c:v>26</c:v>
                </c:pt>
                <c:pt idx="1065">
                  <c:v>18</c:v>
                </c:pt>
                <c:pt idx="1066">
                  <c:v>19</c:v>
                </c:pt>
                <c:pt idx="1067">
                  <c:v>20</c:v>
                </c:pt>
                <c:pt idx="1068">
                  <c:v>20</c:v>
                </c:pt>
                <c:pt idx="1069">
                  <c:v>15</c:v>
                </c:pt>
                <c:pt idx="1070">
                  <c:v>10</c:v>
                </c:pt>
                <c:pt idx="1071">
                  <c:v>14</c:v>
                </c:pt>
                <c:pt idx="1072">
                  <c:v>13</c:v>
                </c:pt>
                <c:pt idx="1073">
                  <c:v>17</c:v>
                </c:pt>
                <c:pt idx="1074">
                  <c:v>14</c:v>
                </c:pt>
                <c:pt idx="1075">
                  <c:v>19</c:v>
                </c:pt>
                <c:pt idx="1076">
                  <c:v>18</c:v>
                </c:pt>
                <c:pt idx="1077">
                  <c:v>20</c:v>
                </c:pt>
                <c:pt idx="1078">
                  <c:v>25</c:v>
                </c:pt>
                <c:pt idx="1079">
                  <c:v>22</c:v>
                </c:pt>
                <c:pt idx="1080">
                  <c:v>15</c:v>
                </c:pt>
                <c:pt idx="1081">
                  <c:v>7</c:v>
                </c:pt>
                <c:pt idx="1082">
                  <c:v>8</c:v>
                </c:pt>
                <c:pt idx="1083">
                  <c:v>6</c:v>
                </c:pt>
                <c:pt idx="1084">
                  <c:v>18</c:v>
                </c:pt>
                <c:pt idx="1085">
                  <c:v>12</c:v>
                </c:pt>
                <c:pt idx="1086">
                  <c:v>6</c:v>
                </c:pt>
                <c:pt idx="1087">
                  <c:v>5</c:v>
                </c:pt>
                <c:pt idx="1088">
                  <c:v>5</c:v>
                </c:pt>
                <c:pt idx="1089">
                  <c:v>4</c:v>
                </c:pt>
                <c:pt idx="1090">
                  <c:v>7</c:v>
                </c:pt>
                <c:pt idx="1091">
                  <c:v>11</c:v>
                </c:pt>
                <c:pt idx="1092">
                  <c:v>17</c:v>
                </c:pt>
                <c:pt idx="1093">
                  <c:v>17</c:v>
                </c:pt>
                <c:pt idx="1094">
                  <c:v>17</c:v>
                </c:pt>
                <c:pt idx="1095">
                  <c:v>19</c:v>
                </c:pt>
                <c:pt idx="1096">
                  <c:v>19</c:v>
                </c:pt>
                <c:pt idx="1097">
                  <c:v>17</c:v>
                </c:pt>
                <c:pt idx="1098">
                  <c:v>15</c:v>
                </c:pt>
                <c:pt idx="1099">
                  <c:v>17</c:v>
                </c:pt>
                <c:pt idx="1100">
                  <c:v>16</c:v>
                </c:pt>
                <c:pt idx="1101">
                  <c:v>10</c:v>
                </c:pt>
                <c:pt idx="1102">
                  <c:v>17</c:v>
                </c:pt>
                <c:pt idx="1103">
                  <c:v>17</c:v>
                </c:pt>
                <c:pt idx="1104">
                  <c:v>17</c:v>
                </c:pt>
                <c:pt idx="1105">
                  <c:v>20</c:v>
                </c:pt>
                <c:pt idx="1106">
                  <c:v>17</c:v>
                </c:pt>
                <c:pt idx="1107">
                  <c:v>18</c:v>
                </c:pt>
                <c:pt idx="1108">
                  <c:v>24</c:v>
                </c:pt>
                <c:pt idx="1109">
                  <c:v>26</c:v>
                </c:pt>
                <c:pt idx="1110">
                  <c:v>25</c:v>
                </c:pt>
                <c:pt idx="1111">
                  <c:v>25</c:v>
                </c:pt>
                <c:pt idx="1112">
                  <c:v>22</c:v>
                </c:pt>
                <c:pt idx="1113">
                  <c:v>24</c:v>
                </c:pt>
                <c:pt idx="1114">
                  <c:v>20</c:v>
                </c:pt>
                <c:pt idx="1115">
                  <c:v>20</c:v>
                </c:pt>
                <c:pt idx="1116">
                  <c:v>20</c:v>
                </c:pt>
                <c:pt idx="1117">
                  <c:v>13</c:v>
                </c:pt>
                <c:pt idx="1118">
                  <c:v>10</c:v>
                </c:pt>
                <c:pt idx="1119">
                  <c:v>9</c:v>
                </c:pt>
                <c:pt idx="1120">
                  <c:v>9</c:v>
                </c:pt>
                <c:pt idx="1121">
                  <c:v>9</c:v>
                </c:pt>
                <c:pt idx="1122">
                  <c:v>9</c:v>
                </c:pt>
                <c:pt idx="1123">
                  <c:v>10</c:v>
                </c:pt>
                <c:pt idx="1124">
                  <c:v>11</c:v>
                </c:pt>
                <c:pt idx="1125">
                  <c:v>20</c:v>
                </c:pt>
                <c:pt idx="1126">
                  <c:v>19</c:v>
                </c:pt>
                <c:pt idx="1127">
                  <c:v>19</c:v>
                </c:pt>
                <c:pt idx="1128">
                  <c:v>22</c:v>
                </c:pt>
                <c:pt idx="1129">
                  <c:v>22</c:v>
                </c:pt>
                <c:pt idx="1130">
                  <c:v>17</c:v>
                </c:pt>
                <c:pt idx="1131">
                  <c:v>15</c:v>
                </c:pt>
                <c:pt idx="1132">
                  <c:v>17</c:v>
                </c:pt>
                <c:pt idx="1133">
                  <c:v>24</c:v>
                </c:pt>
                <c:pt idx="1134">
                  <c:v>21</c:v>
                </c:pt>
                <c:pt idx="1135">
                  <c:v>21</c:v>
                </c:pt>
                <c:pt idx="1136">
                  <c:v>17</c:v>
                </c:pt>
                <c:pt idx="1137">
                  <c:v>11</c:v>
                </c:pt>
                <c:pt idx="1138">
                  <c:v>12</c:v>
                </c:pt>
                <c:pt idx="1139">
                  <c:v>11</c:v>
                </c:pt>
                <c:pt idx="1140">
                  <c:v>12</c:v>
                </c:pt>
                <c:pt idx="1141">
                  <c:v>12</c:v>
                </c:pt>
                <c:pt idx="1142">
                  <c:v>10</c:v>
                </c:pt>
                <c:pt idx="1143">
                  <c:v>17</c:v>
                </c:pt>
                <c:pt idx="1144">
                  <c:v>17</c:v>
                </c:pt>
                <c:pt idx="1145">
                  <c:v>16</c:v>
                </c:pt>
                <c:pt idx="1146">
                  <c:v>16</c:v>
                </c:pt>
                <c:pt idx="1147">
                  <c:v>18</c:v>
                </c:pt>
                <c:pt idx="1148">
                  <c:v>13</c:v>
                </c:pt>
                <c:pt idx="1149">
                  <c:v>12</c:v>
                </c:pt>
                <c:pt idx="1150">
                  <c:v>10</c:v>
                </c:pt>
                <c:pt idx="1151">
                  <c:v>11</c:v>
                </c:pt>
                <c:pt idx="1152">
                  <c:v>12</c:v>
                </c:pt>
                <c:pt idx="1153">
                  <c:v>11</c:v>
                </c:pt>
                <c:pt idx="1154">
                  <c:v>12</c:v>
                </c:pt>
                <c:pt idx="1155">
                  <c:v>12</c:v>
                </c:pt>
                <c:pt idx="1156">
                  <c:v>11</c:v>
                </c:pt>
                <c:pt idx="1157">
                  <c:v>10</c:v>
                </c:pt>
                <c:pt idx="1158">
                  <c:v>18</c:v>
                </c:pt>
                <c:pt idx="1159">
                  <c:v>19</c:v>
                </c:pt>
                <c:pt idx="1160">
                  <c:v>19</c:v>
                </c:pt>
                <c:pt idx="1161">
                  <c:v>24</c:v>
                </c:pt>
                <c:pt idx="1162">
                  <c:v>26</c:v>
                </c:pt>
                <c:pt idx="1163">
                  <c:v>28</c:v>
                </c:pt>
                <c:pt idx="1164">
                  <c:v>27</c:v>
                </c:pt>
                <c:pt idx="1165">
                  <c:v>28</c:v>
                </c:pt>
                <c:pt idx="1166">
                  <c:v>25</c:v>
                </c:pt>
                <c:pt idx="1167">
                  <c:v>20</c:v>
                </c:pt>
                <c:pt idx="1168">
                  <c:v>22</c:v>
                </c:pt>
                <c:pt idx="1169">
                  <c:v>24</c:v>
                </c:pt>
                <c:pt idx="1170">
                  <c:v>26</c:v>
                </c:pt>
                <c:pt idx="1171">
                  <c:v>27</c:v>
                </c:pt>
                <c:pt idx="1172">
                  <c:v>27</c:v>
                </c:pt>
                <c:pt idx="1173">
                  <c:v>27</c:v>
                </c:pt>
                <c:pt idx="1174">
                  <c:v>25</c:v>
                </c:pt>
                <c:pt idx="1175">
                  <c:v>18</c:v>
                </c:pt>
                <c:pt idx="1176">
                  <c:v>16</c:v>
                </c:pt>
                <c:pt idx="1177">
                  <c:v>16</c:v>
                </c:pt>
                <c:pt idx="1178">
                  <c:v>18</c:v>
                </c:pt>
                <c:pt idx="1179">
                  <c:v>16</c:v>
                </c:pt>
                <c:pt idx="1180">
                  <c:v>13</c:v>
                </c:pt>
                <c:pt idx="1181">
                  <c:v>10</c:v>
                </c:pt>
                <c:pt idx="1182">
                  <c:v>10</c:v>
                </c:pt>
                <c:pt idx="1183">
                  <c:v>14</c:v>
                </c:pt>
                <c:pt idx="1184">
                  <c:v>20</c:v>
                </c:pt>
                <c:pt idx="1185">
                  <c:v>23</c:v>
                </c:pt>
                <c:pt idx="1186">
                  <c:v>22</c:v>
                </c:pt>
                <c:pt idx="1187">
                  <c:v>18</c:v>
                </c:pt>
                <c:pt idx="1188">
                  <c:v>11</c:v>
                </c:pt>
                <c:pt idx="1189">
                  <c:v>12</c:v>
                </c:pt>
                <c:pt idx="1190">
                  <c:v>9</c:v>
                </c:pt>
                <c:pt idx="1191">
                  <c:v>10</c:v>
                </c:pt>
                <c:pt idx="1192">
                  <c:v>18</c:v>
                </c:pt>
                <c:pt idx="1193">
                  <c:v>20</c:v>
                </c:pt>
                <c:pt idx="1194">
                  <c:v>15</c:v>
                </c:pt>
                <c:pt idx="1195">
                  <c:v>13</c:v>
                </c:pt>
                <c:pt idx="1196">
                  <c:v>13</c:v>
                </c:pt>
                <c:pt idx="1197">
                  <c:v>10</c:v>
                </c:pt>
                <c:pt idx="1198">
                  <c:v>9</c:v>
                </c:pt>
                <c:pt idx="1199">
                  <c:v>14</c:v>
                </c:pt>
                <c:pt idx="1200">
                  <c:v>18</c:v>
                </c:pt>
                <c:pt idx="1201">
                  <c:v>26</c:v>
                </c:pt>
                <c:pt idx="1202">
                  <c:v>28</c:v>
                </c:pt>
                <c:pt idx="1203">
                  <c:v>27</c:v>
                </c:pt>
                <c:pt idx="1204">
                  <c:v>29</c:v>
                </c:pt>
                <c:pt idx="1205">
                  <c:v>30</c:v>
                </c:pt>
                <c:pt idx="1206">
                  <c:v>28</c:v>
                </c:pt>
                <c:pt idx="1207">
                  <c:v>23</c:v>
                </c:pt>
                <c:pt idx="1208">
                  <c:v>19</c:v>
                </c:pt>
                <c:pt idx="1209">
                  <c:v>16</c:v>
                </c:pt>
                <c:pt idx="1210">
                  <c:v>16</c:v>
                </c:pt>
                <c:pt idx="1211">
                  <c:v>16</c:v>
                </c:pt>
                <c:pt idx="1212">
                  <c:v>17</c:v>
                </c:pt>
                <c:pt idx="1213">
                  <c:v>18</c:v>
                </c:pt>
                <c:pt idx="1214">
                  <c:v>20</c:v>
                </c:pt>
                <c:pt idx="1215">
                  <c:v>28</c:v>
                </c:pt>
                <c:pt idx="1216">
                  <c:v>29</c:v>
                </c:pt>
                <c:pt idx="1217">
                  <c:v>30</c:v>
                </c:pt>
                <c:pt idx="1218">
                  <c:v>28</c:v>
                </c:pt>
                <c:pt idx="1219">
                  <c:v>29</c:v>
                </c:pt>
                <c:pt idx="1220">
                  <c:v>26</c:v>
                </c:pt>
                <c:pt idx="1221">
                  <c:v>23</c:v>
                </c:pt>
                <c:pt idx="1222">
                  <c:v>18</c:v>
                </c:pt>
                <c:pt idx="1223">
                  <c:v>16</c:v>
                </c:pt>
                <c:pt idx="1224">
                  <c:v>7</c:v>
                </c:pt>
                <c:pt idx="1225">
                  <c:v>5</c:v>
                </c:pt>
                <c:pt idx="1226">
                  <c:v>6</c:v>
                </c:pt>
                <c:pt idx="1227">
                  <c:v>11</c:v>
                </c:pt>
                <c:pt idx="1228">
                  <c:v>13</c:v>
                </c:pt>
                <c:pt idx="1229">
                  <c:v>20</c:v>
                </c:pt>
                <c:pt idx="1230">
                  <c:v>23</c:v>
                </c:pt>
                <c:pt idx="1231">
                  <c:v>26</c:v>
                </c:pt>
                <c:pt idx="1232">
                  <c:v>26</c:v>
                </c:pt>
                <c:pt idx="1233">
                  <c:v>23</c:v>
                </c:pt>
                <c:pt idx="1234">
                  <c:v>18</c:v>
                </c:pt>
                <c:pt idx="1235">
                  <c:v>10</c:v>
                </c:pt>
                <c:pt idx="1236">
                  <c:v>7</c:v>
                </c:pt>
                <c:pt idx="1237">
                  <c:v>8</c:v>
                </c:pt>
                <c:pt idx="1238">
                  <c:v>11</c:v>
                </c:pt>
                <c:pt idx="1239">
                  <c:v>11</c:v>
                </c:pt>
                <c:pt idx="1240">
                  <c:v>19</c:v>
                </c:pt>
                <c:pt idx="1241">
                  <c:v>19</c:v>
                </c:pt>
                <c:pt idx="1242">
                  <c:v>20</c:v>
                </c:pt>
                <c:pt idx="1243">
                  <c:v>28</c:v>
                </c:pt>
                <c:pt idx="1244">
                  <c:v>27</c:v>
                </c:pt>
                <c:pt idx="1245">
                  <c:v>26</c:v>
                </c:pt>
                <c:pt idx="1246">
                  <c:v>27</c:v>
                </c:pt>
                <c:pt idx="1247">
                  <c:v>27</c:v>
                </c:pt>
                <c:pt idx="1248">
                  <c:v>27</c:v>
                </c:pt>
                <c:pt idx="1249">
                  <c:v>26</c:v>
                </c:pt>
                <c:pt idx="1250">
                  <c:v>27</c:v>
                </c:pt>
                <c:pt idx="1251">
                  <c:v>26</c:v>
                </c:pt>
                <c:pt idx="1252">
                  <c:v>26</c:v>
                </c:pt>
                <c:pt idx="1253">
                  <c:v>24</c:v>
                </c:pt>
                <c:pt idx="1254">
                  <c:v>21</c:v>
                </c:pt>
                <c:pt idx="1255">
                  <c:v>22</c:v>
                </c:pt>
                <c:pt idx="1256">
                  <c:v>21</c:v>
                </c:pt>
                <c:pt idx="1257">
                  <c:v>20</c:v>
                </c:pt>
                <c:pt idx="1258">
                  <c:v>20</c:v>
                </c:pt>
                <c:pt idx="1259">
                  <c:v>20</c:v>
                </c:pt>
                <c:pt idx="1260">
                  <c:v>20</c:v>
                </c:pt>
                <c:pt idx="1261">
                  <c:v>20</c:v>
                </c:pt>
                <c:pt idx="1262">
                  <c:v>22</c:v>
                </c:pt>
                <c:pt idx="1263">
                  <c:v>27</c:v>
                </c:pt>
                <c:pt idx="1264">
                  <c:v>26</c:v>
                </c:pt>
                <c:pt idx="1265">
                  <c:v>26</c:v>
                </c:pt>
                <c:pt idx="1266">
                  <c:v>25</c:v>
                </c:pt>
                <c:pt idx="1267">
                  <c:v>25</c:v>
                </c:pt>
                <c:pt idx="1268">
                  <c:v>15</c:v>
                </c:pt>
                <c:pt idx="1269">
                  <c:v>14</c:v>
                </c:pt>
                <c:pt idx="1270">
                  <c:v>12</c:v>
                </c:pt>
                <c:pt idx="1271">
                  <c:v>10</c:v>
                </c:pt>
                <c:pt idx="1272">
                  <c:v>15</c:v>
                </c:pt>
                <c:pt idx="1273">
                  <c:v>16</c:v>
                </c:pt>
                <c:pt idx="1274">
                  <c:v>14</c:v>
                </c:pt>
                <c:pt idx="1275">
                  <c:v>12</c:v>
                </c:pt>
                <c:pt idx="1276">
                  <c:v>15</c:v>
                </c:pt>
                <c:pt idx="1277">
                  <c:v>10</c:v>
                </c:pt>
                <c:pt idx="1278">
                  <c:v>13</c:v>
                </c:pt>
                <c:pt idx="1279">
                  <c:v>20</c:v>
                </c:pt>
                <c:pt idx="1280">
                  <c:v>24</c:v>
                </c:pt>
                <c:pt idx="1281">
                  <c:v>20</c:v>
                </c:pt>
                <c:pt idx="1282">
                  <c:v>20</c:v>
                </c:pt>
                <c:pt idx="1283">
                  <c:v>20</c:v>
                </c:pt>
                <c:pt idx="1284">
                  <c:v>13</c:v>
                </c:pt>
                <c:pt idx="1285">
                  <c:v>19</c:v>
                </c:pt>
                <c:pt idx="1286">
                  <c:v>11</c:v>
                </c:pt>
                <c:pt idx="1287">
                  <c:v>13</c:v>
                </c:pt>
                <c:pt idx="1288">
                  <c:v>14</c:v>
                </c:pt>
                <c:pt idx="1289">
                  <c:v>22</c:v>
                </c:pt>
                <c:pt idx="1290">
                  <c:v>22</c:v>
                </c:pt>
                <c:pt idx="1291">
                  <c:v>22</c:v>
                </c:pt>
                <c:pt idx="1292">
                  <c:v>23</c:v>
                </c:pt>
                <c:pt idx="1293">
                  <c:v>23</c:v>
                </c:pt>
                <c:pt idx="1294">
                  <c:v>22</c:v>
                </c:pt>
                <c:pt idx="1295">
                  <c:v>23</c:v>
                </c:pt>
                <c:pt idx="1296">
                  <c:v>26</c:v>
                </c:pt>
                <c:pt idx="1297">
                  <c:v>23</c:v>
                </c:pt>
                <c:pt idx="1298">
                  <c:v>24</c:v>
                </c:pt>
                <c:pt idx="1299">
                  <c:v>20</c:v>
                </c:pt>
                <c:pt idx="1300">
                  <c:v>25</c:v>
                </c:pt>
                <c:pt idx="1301">
                  <c:v>26</c:v>
                </c:pt>
                <c:pt idx="1302">
                  <c:v>23</c:v>
                </c:pt>
                <c:pt idx="1303">
                  <c:v>25</c:v>
                </c:pt>
                <c:pt idx="1304">
                  <c:v>25</c:v>
                </c:pt>
                <c:pt idx="1305">
                  <c:v>25</c:v>
                </c:pt>
                <c:pt idx="1306">
                  <c:v>25</c:v>
                </c:pt>
                <c:pt idx="1307">
                  <c:v>25</c:v>
                </c:pt>
                <c:pt idx="1308">
                  <c:v>25</c:v>
                </c:pt>
                <c:pt idx="1309">
                  <c:v>22</c:v>
                </c:pt>
                <c:pt idx="1310">
                  <c:v>23</c:v>
                </c:pt>
                <c:pt idx="1311">
                  <c:v>19</c:v>
                </c:pt>
                <c:pt idx="1312">
                  <c:v>14</c:v>
                </c:pt>
                <c:pt idx="1313">
                  <c:v>15</c:v>
                </c:pt>
                <c:pt idx="1314">
                  <c:v>22</c:v>
                </c:pt>
                <c:pt idx="1315">
                  <c:v>24</c:v>
                </c:pt>
                <c:pt idx="1316">
                  <c:v>28</c:v>
                </c:pt>
                <c:pt idx="1317">
                  <c:v>29</c:v>
                </c:pt>
                <c:pt idx="1318">
                  <c:v>27</c:v>
                </c:pt>
                <c:pt idx="1319">
                  <c:v>23</c:v>
                </c:pt>
                <c:pt idx="1320">
                  <c:v>21</c:v>
                </c:pt>
                <c:pt idx="1321">
                  <c:v>17</c:v>
                </c:pt>
                <c:pt idx="1322">
                  <c:v>19</c:v>
                </c:pt>
                <c:pt idx="1323">
                  <c:v>21</c:v>
                </c:pt>
                <c:pt idx="1324">
                  <c:v>21</c:v>
                </c:pt>
                <c:pt idx="1325">
                  <c:v>22</c:v>
                </c:pt>
                <c:pt idx="1326">
                  <c:v>25</c:v>
                </c:pt>
                <c:pt idx="1327">
                  <c:v>24</c:v>
                </c:pt>
                <c:pt idx="1328">
                  <c:v>23</c:v>
                </c:pt>
                <c:pt idx="1329">
                  <c:v>25</c:v>
                </c:pt>
                <c:pt idx="1330">
                  <c:v>26</c:v>
                </c:pt>
                <c:pt idx="1331">
                  <c:v>26</c:v>
                </c:pt>
                <c:pt idx="1332">
                  <c:v>28</c:v>
                </c:pt>
                <c:pt idx="1333">
                  <c:v>29</c:v>
                </c:pt>
                <c:pt idx="1334">
                  <c:v>29</c:v>
                </c:pt>
                <c:pt idx="1335">
                  <c:v>29</c:v>
                </c:pt>
                <c:pt idx="1336">
                  <c:v>23</c:v>
                </c:pt>
                <c:pt idx="1337">
                  <c:v>14</c:v>
                </c:pt>
                <c:pt idx="1338">
                  <c:v>16</c:v>
                </c:pt>
                <c:pt idx="1339">
                  <c:v>17</c:v>
                </c:pt>
                <c:pt idx="1340">
                  <c:v>22</c:v>
                </c:pt>
                <c:pt idx="1341">
                  <c:v>24</c:v>
                </c:pt>
                <c:pt idx="1342">
                  <c:v>24</c:v>
                </c:pt>
                <c:pt idx="1343">
                  <c:v>22</c:v>
                </c:pt>
                <c:pt idx="1344">
                  <c:v>20</c:v>
                </c:pt>
                <c:pt idx="1345">
                  <c:v>21</c:v>
                </c:pt>
                <c:pt idx="1346">
                  <c:v>28</c:v>
                </c:pt>
                <c:pt idx="1347">
                  <c:v>24</c:v>
                </c:pt>
                <c:pt idx="1348">
                  <c:v>22</c:v>
                </c:pt>
                <c:pt idx="1349">
                  <c:v>20</c:v>
                </c:pt>
                <c:pt idx="1350">
                  <c:v>17</c:v>
                </c:pt>
                <c:pt idx="1351">
                  <c:v>18</c:v>
                </c:pt>
                <c:pt idx="1352">
                  <c:v>17</c:v>
                </c:pt>
                <c:pt idx="1353">
                  <c:v>20</c:v>
                </c:pt>
                <c:pt idx="1354">
                  <c:v>19</c:v>
                </c:pt>
                <c:pt idx="1355">
                  <c:v>20</c:v>
                </c:pt>
                <c:pt idx="1356">
                  <c:v>14</c:v>
                </c:pt>
                <c:pt idx="1357">
                  <c:v>17</c:v>
                </c:pt>
                <c:pt idx="1358">
                  <c:v>19</c:v>
                </c:pt>
                <c:pt idx="1359">
                  <c:v>25</c:v>
                </c:pt>
                <c:pt idx="1360">
                  <c:v>29</c:v>
                </c:pt>
                <c:pt idx="1361">
                  <c:v>29</c:v>
                </c:pt>
                <c:pt idx="1362">
                  <c:v>28</c:v>
                </c:pt>
                <c:pt idx="1363">
                  <c:v>26</c:v>
                </c:pt>
                <c:pt idx="1364">
                  <c:v>25</c:v>
                </c:pt>
                <c:pt idx="1365">
                  <c:v>25</c:v>
                </c:pt>
                <c:pt idx="1366">
                  <c:v>20</c:v>
                </c:pt>
                <c:pt idx="1367">
                  <c:v>18</c:v>
                </c:pt>
                <c:pt idx="1368">
                  <c:v>17</c:v>
                </c:pt>
                <c:pt idx="1369">
                  <c:v>18</c:v>
                </c:pt>
                <c:pt idx="1370">
                  <c:v>22</c:v>
                </c:pt>
                <c:pt idx="1371">
                  <c:v>25</c:v>
                </c:pt>
                <c:pt idx="1372">
                  <c:v>24</c:v>
                </c:pt>
                <c:pt idx="1373">
                  <c:v>21</c:v>
                </c:pt>
                <c:pt idx="1374">
                  <c:v>17</c:v>
                </c:pt>
                <c:pt idx="1375">
                  <c:v>21</c:v>
                </c:pt>
                <c:pt idx="1376">
                  <c:v>22</c:v>
                </c:pt>
                <c:pt idx="1377">
                  <c:v>23</c:v>
                </c:pt>
                <c:pt idx="1378">
                  <c:v>29</c:v>
                </c:pt>
                <c:pt idx="1379">
                  <c:v>29</c:v>
                </c:pt>
                <c:pt idx="1380">
                  <c:v>29</c:v>
                </c:pt>
                <c:pt idx="1381">
                  <c:v>29</c:v>
                </c:pt>
                <c:pt idx="1382">
                  <c:v>28</c:v>
                </c:pt>
                <c:pt idx="1383">
                  <c:v>25</c:v>
                </c:pt>
                <c:pt idx="1384">
                  <c:v>21</c:v>
                </c:pt>
                <c:pt idx="1385">
                  <c:v>16</c:v>
                </c:pt>
                <c:pt idx="1386">
                  <c:v>18</c:v>
                </c:pt>
                <c:pt idx="1387">
                  <c:v>18</c:v>
                </c:pt>
                <c:pt idx="1388">
                  <c:v>22</c:v>
                </c:pt>
                <c:pt idx="1389">
                  <c:v>24</c:v>
                </c:pt>
                <c:pt idx="1390">
                  <c:v>22</c:v>
                </c:pt>
                <c:pt idx="1391">
                  <c:v>22</c:v>
                </c:pt>
                <c:pt idx="1392">
                  <c:v>22</c:v>
                </c:pt>
                <c:pt idx="1393">
                  <c:v>22</c:v>
                </c:pt>
                <c:pt idx="1394">
                  <c:v>26</c:v>
                </c:pt>
                <c:pt idx="1395">
                  <c:v>28</c:v>
                </c:pt>
                <c:pt idx="1396">
                  <c:v>28</c:v>
                </c:pt>
                <c:pt idx="1397">
                  <c:v>29</c:v>
                </c:pt>
                <c:pt idx="1398">
                  <c:v>27</c:v>
                </c:pt>
                <c:pt idx="1399">
                  <c:v>25</c:v>
                </c:pt>
                <c:pt idx="1400">
                  <c:v>24</c:v>
                </c:pt>
                <c:pt idx="1401">
                  <c:v>17</c:v>
                </c:pt>
                <c:pt idx="1402">
                  <c:v>15</c:v>
                </c:pt>
                <c:pt idx="1403">
                  <c:v>12</c:v>
                </c:pt>
                <c:pt idx="1404">
                  <c:v>12</c:v>
                </c:pt>
                <c:pt idx="1405">
                  <c:v>16</c:v>
                </c:pt>
                <c:pt idx="1406">
                  <c:v>21</c:v>
                </c:pt>
                <c:pt idx="1407">
                  <c:v>25</c:v>
                </c:pt>
                <c:pt idx="1408">
                  <c:v>30</c:v>
                </c:pt>
                <c:pt idx="1409">
                  <c:v>28</c:v>
                </c:pt>
                <c:pt idx="1410">
                  <c:v>26</c:v>
                </c:pt>
                <c:pt idx="1411">
                  <c:v>26</c:v>
                </c:pt>
                <c:pt idx="1412">
                  <c:v>20</c:v>
                </c:pt>
                <c:pt idx="1413">
                  <c:v>21</c:v>
                </c:pt>
                <c:pt idx="1414">
                  <c:v>19</c:v>
                </c:pt>
                <c:pt idx="1415">
                  <c:v>17</c:v>
                </c:pt>
                <c:pt idx="1416">
                  <c:v>16</c:v>
                </c:pt>
                <c:pt idx="1417">
                  <c:v>17</c:v>
                </c:pt>
                <c:pt idx="1418">
                  <c:v>16</c:v>
                </c:pt>
                <c:pt idx="1419">
                  <c:v>15</c:v>
                </c:pt>
                <c:pt idx="1420">
                  <c:v>18</c:v>
                </c:pt>
                <c:pt idx="1421">
                  <c:v>20</c:v>
                </c:pt>
                <c:pt idx="1422">
                  <c:v>24</c:v>
                </c:pt>
                <c:pt idx="1423">
                  <c:v>25</c:v>
                </c:pt>
                <c:pt idx="1424">
                  <c:v>19</c:v>
                </c:pt>
                <c:pt idx="1425">
                  <c:v>16</c:v>
                </c:pt>
                <c:pt idx="1426">
                  <c:v>18</c:v>
                </c:pt>
                <c:pt idx="1427">
                  <c:v>15</c:v>
                </c:pt>
                <c:pt idx="1428">
                  <c:v>14</c:v>
                </c:pt>
                <c:pt idx="1429">
                  <c:v>20</c:v>
                </c:pt>
                <c:pt idx="1430">
                  <c:v>15</c:v>
                </c:pt>
                <c:pt idx="1431">
                  <c:v>13</c:v>
                </c:pt>
                <c:pt idx="1432">
                  <c:v>11</c:v>
                </c:pt>
                <c:pt idx="1433">
                  <c:v>11</c:v>
                </c:pt>
                <c:pt idx="1434">
                  <c:v>10</c:v>
                </c:pt>
                <c:pt idx="1435">
                  <c:v>11</c:v>
                </c:pt>
                <c:pt idx="1436">
                  <c:v>12</c:v>
                </c:pt>
                <c:pt idx="1437">
                  <c:v>15</c:v>
                </c:pt>
                <c:pt idx="1438">
                  <c:v>18</c:v>
                </c:pt>
                <c:pt idx="1439">
                  <c:v>19</c:v>
                </c:pt>
                <c:pt idx="1440">
                  <c:v>20</c:v>
                </c:pt>
                <c:pt idx="1441">
                  <c:v>20</c:v>
                </c:pt>
                <c:pt idx="1442">
                  <c:v>21</c:v>
                </c:pt>
                <c:pt idx="1443">
                  <c:v>15</c:v>
                </c:pt>
                <c:pt idx="1444">
                  <c:v>12</c:v>
                </c:pt>
                <c:pt idx="1445">
                  <c:v>9</c:v>
                </c:pt>
                <c:pt idx="1446">
                  <c:v>10</c:v>
                </c:pt>
                <c:pt idx="1447">
                  <c:v>11</c:v>
                </c:pt>
                <c:pt idx="1448">
                  <c:v>11</c:v>
                </c:pt>
                <c:pt idx="1449">
                  <c:v>18</c:v>
                </c:pt>
                <c:pt idx="1450">
                  <c:v>25</c:v>
                </c:pt>
                <c:pt idx="1451">
                  <c:v>23</c:v>
                </c:pt>
                <c:pt idx="1452">
                  <c:v>24</c:v>
                </c:pt>
                <c:pt idx="1453">
                  <c:v>23</c:v>
                </c:pt>
                <c:pt idx="1454">
                  <c:v>23</c:v>
                </c:pt>
                <c:pt idx="1455">
                  <c:v>23</c:v>
                </c:pt>
                <c:pt idx="1456">
                  <c:v>18</c:v>
                </c:pt>
                <c:pt idx="1457">
                  <c:v>16</c:v>
                </c:pt>
                <c:pt idx="1458">
                  <c:v>22</c:v>
                </c:pt>
                <c:pt idx="1459">
                  <c:v>18</c:v>
                </c:pt>
                <c:pt idx="1460">
                  <c:v>17</c:v>
                </c:pt>
                <c:pt idx="1461">
                  <c:v>22</c:v>
                </c:pt>
                <c:pt idx="1462">
                  <c:v>23</c:v>
                </c:pt>
                <c:pt idx="1463">
                  <c:v>25</c:v>
                </c:pt>
                <c:pt idx="1464">
                  <c:v>27</c:v>
                </c:pt>
                <c:pt idx="1465">
                  <c:v>27</c:v>
                </c:pt>
                <c:pt idx="1466">
                  <c:v>28</c:v>
                </c:pt>
                <c:pt idx="1467">
                  <c:v>28</c:v>
                </c:pt>
                <c:pt idx="1468">
                  <c:v>27</c:v>
                </c:pt>
                <c:pt idx="1469">
                  <c:v>26</c:v>
                </c:pt>
                <c:pt idx="1470">
                  <c:v>26</c:v>
                </c:pt>
                <c:pt idx="1471">
                  <c:v>20</c:v>
                </c:pt>
                <c:pt idx="1472">
                  <c:v>20</c:v>
                </c:pt>
                <c:pt idx="1473">
                  <c:v>19</c:v>
                </c:pt>
                <c:pt idx="1474">
                  <c:v>17</c:v>
                </c:pt>
                <c:pt idx="1475">
                  <c:v>13</c:v>
                </c:pt>
                <c:pt idx="1476">
                  <c:v>15</c:v>
                </c:pt>
                <c:pt idx="1477">
                  <c:v>24</c:v>
                </c:pt>
                <c:pt idx="1478">
                  <c:v>25</c:v>
                </c:pt>
                <c:pt idx="1479">
                  <c:v>24</c:v>
                </c:pt>
                <c:pt idx="1480">
                  <c:v>19</c:v>
                </c:pt>
                <c:pt idx="1481">
                  <c:v>13</c:v>
                </c:pt>
                <c:pt idx="1482">
                  <c:v>10</c:v>
                </c:pt>
                <c:pt idx="1483">
                  <c:v>8</c:v>
                </c:pt>
                <c:pt idx="1484">
                  <c:v>7</c:v>
                </c:pt>
                <c:pt idx="1485">
                  <c:v>6</c:v>
                </c:pt>
                <c:pt idx="1486">
                  <c:v>6</c:v>
                </c:pt>
                <c:pt idx="1487">
                  <c:v>8</c:v>
                </c:pt>
                <c:pt idx="1488">
                  <c:v>15</c:v>
                </c:pt>
                <c:pt idx="1489">
                  <c:v>18</c:v>
                </c:pt>
                <c:pt idx="1490">
                  <c:v>17</c:v>
                </c:pt>
                <c:pt idx="1491">
                  <c:v>18</c:v>
                </c:pt>
                <c:pt idx="1492">
                  <c:v>20</c:v>
                </c:pt>
                <c:pt idx="1493">
                  <c:v>19</c:v>
                </c:pt>
                <c:pt idx="1494">
                  <c:v>18</c:v>
                </c:pt>
                <c:pt idx="1495">
                  <c:v>23</c:v>
                </c:pt>
                <c:pt idx="1496">
                  <c:v>23</c:v>
                </c:pt>
                <c:pt idx="1497">
                  <c:v>24</c:v>
                </c:pt>
                <c:pt idx="1498">
                  <c:v>25</c:v>
                </c:pt>
                <c:pt idx="1499">
                  <c:v>22</c:v>
                </c:pt>
                <c:pt idx="1500">
                  <c:v>17</c:v>
                </c:pt>
                <c:pt idx="1501">
                  <c:v>22</c:v>
                </c:pt>
                <c:pt idx="1502">
                  <c:v>22</c:v>
                </c:pt>
                <c:pt idx="1503">
                  <c:v>21</c:v>
                </c:pt>
                <c:pt idx="1504">
                  <c:v>25</c:v>
                </c:pt>
                <c:pt idx="1505">
                  <c:v>26</c:v>
                </c:pt>
                <c:pt idx="1506">
                  <c:v>26</c:v>
                </c:pt>
                <c:pt idx="1507">
                  <c:v>20</c:v>
                </c:pt>
                <c:pt idx="1508">
                  <c:v>21</c:v>
                </c:pt>
                <c:pt idx="1509">
                  <c:v>20</c:v>
                </c:pt>
                <c:pt idx="1510">
                  <c:v>18</c:v>
                </c:pt>
                <c:pt idx="1511">
                  <c:v>17</c:v>
                </c:pt>
                <c:pt idx="1512">
                  <c:v>15</c:v>
                </c:pt>
                <c:pt idx="1513">
                  <c:v>16</c:v>
                </c:pt>
                <c:pt idx="1514">
                  <c:v>18</c:v>
                </c:pt>
                <c:pt idx="1515">
                  <c:v>16</c:v>
                </c:pt>
                <c:pt idx="1516">
                  <c:v>16</c:v>
                </c:pt>
                <c:pt idx="1517">
                  <c:v>18</c:v>
                </c:pt>
                <c:pt idx="1518">
                  <c:v>12</c:v>
                </c:pt>
                <c:pt idx="1519">
                  <c:v>9</c:v>
                </c:pt>
                <c:pt idx="1520">
                  <c:v>12</c:v>
                </c:pt>
                <c:pt idx="1521">
                  <c:v>17</c:v>
                </c:pt>
                <c:pt idx="1522">
                  <c:v>16</c:v>
                </c:pt>
                <c:pt idx="1523">
                  <c:v>16</c:v>
                </c:pt>
                <c:pt idx="1524">
                  <c:v>18</c:v>
                </c:pt>
                <c:pt idx="1525">
                  <c:v>18</c:v>
                </c:pt>
                <c:pt idx="1526">
                  <c:v>11</c:v>
                </c:pt>
                <c:pt idx="1527">
                  <c:v>13</c:v>
                </c:pt>
                <c:pt idx="1528">
                  <c:v>13</c:v>
                </c:pt>
                <c:pt idx="1529">
                  <c:v>18</c:v>
                </c:pt>
                <c:pt idx="1530">
                  <c:v>24</c:v>
                </c:pt>
                <c:pt idx="1531">
                  <c:v>23</c:v>
                </c:pt>
                <c:pt idx="1532">
                  <c:v>23</c:v>
                </c:pt>
                <c:pt idx="1533">
                  <c:v>21</c:v>
                </c:pt>
                <c:pt idx="1534">
                  <c:v>17</c:v>
                </c:pt>
                <c:pt idx="1535">
                  <c:v>15</c:v>
                </c:pt>
                <c:pt idx="1536">
                  <c:v>19</c:v>
                </c:pt>
                <c:pt idx="1537">
                  <c:v>24</c:v>
                </c:pt>
                <c:pt idx="1538">
                  <c:v>23</c:v>
                </c:pt>
                <c:pt idx="1539">
                  <c:v>27</c:v>
                </c:pt>
                <c:pt idx="1540">
                  <c:v>18</c:v>
                </c:pt>
                <c:pt idx="1541">
                  <c:v>17</c:v>
                </c:pt>
                <c:pt idx="1542">
                  <c:v>20</c:v>
                </c:pt>
                <c:pt idx="1543">
                  <c:v>16</c:v>
                </c:pt>
                <c:pt idx="1544">
                  <c:v>15</c:v>
                </c:pt>
                <c:pt idx="1545">
                  <c:v>21</c:v>
                </c:pt>
                <c:pt idx="1546">
                  <c:v>21</c:v>
                </c:pt>
                <c:pt idx="1547">
                  <c:v>19</c:v>
                </c:pt>
                <c:pt idx="1548">
                  <c:v>29</c:v>
                </c:pt>
                <c:pt idx="1549">
                  <c:v>27</c:v>
                </c:pt>
                <c:pt idx="1550">
                  <c:v>26</c:v>
                </c:pt>
                <c:pt idx="1551">
                  <c:v>24</c:v>
                </c:pt>
                <c:pt idx="1552">
                  <c:v>25</c:v>
                </c:pt>
                <c:pt idx="1553">
                  <c:v>26</c:v>
                </c:pt>
                <c:pt idx="1554">
                  <c:v>25</c:v>
                </c:pt>
                <c:pt idx="1555">
                  <c:v>23</c:v>
                </c:pt>
                <c:pt idx="1556">
                  <c:v>19</c:v>
                </c:pt>
                <c:pt idx="1557">
                  <c:v>18</c:v>
                </c:pt>
                <c:pt idx="1558">
                  <c:v>18</c:v>
                </c:pt>
                <c:pt idx="1559">
                  <c:v>14</c:v>
                </c:pt>
                <c:pt idx="1560">
                  <c:v>15</c:v>
                </c:pt>
                <c:pt idx="1561">
                  <c:v>13</c:v>
                </c:pt>
                <c:pt idx="1562">
                  <c:v>12</c:v>
                </c:pt>
                <c:pt idx="1563">
                  <c:v>10</c:v>
                </c:pt>
                <c:pt idx="1564">
                  <c:v>12</c:v>
                </c:pt>
                <c:pt idx="1565">
                  <c:v>11</c:v>
                </c:pt>
                <c:pt idx="1566">
                  <c:v>14</c:v>
                </c:pt>
                <c:pt idx="1567">
                  <c:v>14</c:v>
                </c:pt>
                <c:pt idx="1568">
                  <c:v>13</c:v>
                </c:pt>
                <c:pt idx="1569">
                  <c:v>16</c:v>
                </c:pt>
                <c:pt idx="1570">
                  <c:v>17</c:v>
                </c:pt>
                <c:pt idx="1571">
                  <c:v>17</c:v>
                </c:pt>
                <c:pt idx="1572">
                  <c:v>15</c:v>
                </c:pt>
                <c:pt idx="1573">
                  <c:v>15</c:v>
                </c:pt>
                <c:pt idx="1574">
                  <c:v>14</c:v>
                </c:pt>
                <c:pt idx="1575">
                  <c:v>13</c:v>
                </c:pt>
                <c:pt idx="1576">
                  <c:v>20</c:v>
                </c:pt>
                <c:pt idx="1577">
                  <c:v>23</c:v>
                </c:pt>
                <c:pt idx="1578">
                  <c:v>25</c:v>
                </c:pt>
                <c:pt idx="1579">
                  <c:v>26</c:v>
                </c:pt>
                <c:pt idx="1580">
                  <c:v>24</c:v>
                </c:pt>
                <c:pt idx="1581">
                  <c:v>21</c:v>
                </c:pt>
                <c:pt idx="1582">
                  <c:v>14</c:v>
                </c:pt>
                <c:pt idx="1583">
                  <c:v>13</c:v>
                </c:pt>
                <c:pt idx="1584">
                  <c:v>9</c:v>
                </c:pt>
                <c:pt idx="1585">
                  <c:v>9</c:v>
                </c:pt>
                <c:pt idx="1586">
                  <c:v>8</c:v>
                </c:pt>
                <c:pt idx="1587">
                  <c:v>6</c:v>
                </c:pt>
                <c:pt idx="1588">
                  <c:v>7</c:v>
                </c:pt>
                <c:pt idx="1589">
                  <c:v>8</c:v>
                </c:pt>
                <c:pt idx="1590">
                  <c:v>13</c:v>
                </c:pt>
                <c:pt idx="1591">
                  <c:v>13</c:v>
                </c:pt>
                <c:pt idx="1592">
                  <c:v>14</c:v>
                </c:pt>
                <c:pt idx="1593">
                  <c:v>17</c:v>
                </c:pt>
                <c:pt idx="1594">
                  <c:v>17</c:v>
                </c:pt>
                <c:pt idx="1595">
                  <c:v>16</c:v>
                </c:pt>
                <c:pt idx="1596">
                  <c:v>18</c:v>
                </c:pt>
                <c:pt idx="1597">
                  <c:v>17</c:v>
                </c:pt>
                <c:pt idx="1598">
                  <c:v>9</c:v>
                </c:pt>
                <c:pt idx="1599">
                  <c:v>12</c:v>
                </c:pt>
                <c:pt idx="1600">
                  <c:v>11</c:v>
                </c:pt>
                <c:pt idx="1601">
                  <c:v>11</c:v>
                </c:pt>
                <c:pt idx="1602">
                  <c:v>10</c:v>
                </c:pt>
                <c:pt idx="1603">
                  <c:v>17</c:v>
                </c:pt>
                <c:pt idx="1604">
                  <c:v>15</c:v>
                </c:pt>
                <c:pt idx="1605">
                  <c:v>15</c:v>
                </c:pt>
                <c:pt idx="1606">
                  <c:v>19</c:v>
                </c:pt>
                <c:pt idx="1607">
                  <c:v>18</c:v>
                </c:pt>
                <c:pt idx="1608">
                  <c:v>15</c:v>
                </c:pt>
                <c:pt idx="1609">
                  <c:v>15</c:v>
                </c:pt>
                <c:pt idx="1610">
                  <c:v>12</c:v>
                </c:pt>
                <c:pt idx="1611">
                  <c:v>7</c:v>
                </c:pt>
                <c:pt idx="1612">
                  <c:v>7</c:v>
                </c:pt>
                <c:pt idx="1613">
                  <c:v>7</c:v>
                </c:pt>
                <c:pt idx="1614">
                  <c:v>8</c:v>
                </c:pt>
                <c:pt idx="1615">
                  <c:v>15</c:v>
                </c:pt>
                <c:pt idx="1616">
                  <c:v>16</c:v>
                </c:pt>
                <c:pt idx="1617">
                  <c:v>17</c:v>
                </c:pt>
                <c:pt idx="1618">
                  <c:v>17</c:v>
                </c:pt>
                <c:pt idx="1619">
                  <c:v>17</c:v>
                </c:pt>
                <c:pt idx="1620">
                  <c:v>18</c:v>
                </c:pt>
                <c:pt idx="1621">
                  <c:v>23</c:v>
                </c:pt>
                <c:pt idx="1622">
                  <c:v>27</c:v>
                </c:pt>
                <c:pt idx="1623">
                  <c:v>27</c:v>
                </c:pt>
                <c:pt idx="1624">
                  <c:v>27</c:v>
                </c:pt>
                <c:pt idx="1625">
                  <c:v>23</c:v>
                </c:pt>
                <c:pt idx="1626">
                  <c:v>23</c:v>
                </c:pt>
                <c:pt idx="1627">
                  <c:v>19</c:v>
                </c:pt>
                <c:pt idx="1628">
                  <c:v>19</c:v>
                </c:pt>
                <c:pt idx="1629">
                  <c:v>20</c:v>
                </c:pt>
                <c:pt idx="1630">
                  <c:v>22</c:v>
                </c:pt>
                <c:pt idx="1631">
                  <c:v>24</c:v>
                </c:pt>
                <c:pt idx="1632">
                  <c:v>22</c:v>
                </c:pt>
                <c:pt idx="1633">
                  <c:v>25</c:v>
                </c:pt>
                <c:pt idx="1634">
                  <c:v>16</c:v>
                </c:pt>
                <c:pt idx="1635">
                  <c:v>16</c:v>
                </c:pt>
                <c:pt idx="1636">
                  <c:v>13</c:v>
                </c:pt>
                <c:pt idx="1637">
                  <c:v>9</c:v>
                </c:pt>
                <c:pt idx="1638">
                  <c:v>10</c:v>
                </c:pt>
                <c:pt idx="1639">
                  <c:v>11</c:v>
                </c:pt>
                <c:pt idx="1640">
                  <c:v>9</c:v>
                </c:pt>
                <c:pt idx="1641">
                  <c:v>11</c:v>
                </c:pt>
                <c:pt idx="1642">
                  <c:v>8</c:v>
                </c:pt>
                <c:pt idx="1643">
                  <c:v>15</c:v>
                </c:pt>
                <c:pt idx="1644">
                  <c:v>17</c:v>
                </c:pt>
                <c:pt idx="1645">
                  <c:v>22</c:v>
                </c:pt>
                <c:pt idx="1646">
                  <c:v>22</c:v>
                </c:pt>
                <c:pt idx="1647">
                  <c:v>20</c:v>
                </c:pt>
                <c:pt idx="1648">
                  <c:v>22</c:v>
                </c:pt>
                <c:pt idx="1649">
                  <c:v>20</c:v>
                </c:pt>
                <c:pt idx="1650">
                  <c:v>24</c:v>
                </c:pt>
                <c:pt idx="1651">
                  <c:v>24</c:v>
                </c:pt>
                <c:pt idx="1652">
                  <c:v>22</c:v>
                </c:pt>
                <c:pt idx="1653">
                  <c:v>27</c:v>
                </c:pt>
                <c:pt idx="1654">
                  <c:v>25</c:v>
                </c:pt>
                <c:pt idx="1655">
                  <c:v>20</c:v>
                </c:pt>
                <c:pt idx="1656">
                  <c:v>26</c:v>
                </c:pt>
                <c:pt idx="1657">
                  <c:v>26</c:v>
                </c:pt>
                <c:pt idx="1658">
                  <c:v>20</c:v>
                </c:pt>
                <c:pt idx="1659">
                  <c:v>14</c:v>
                </c:pt>
                <c:pt idx="1660">
                  <c:v>12</c:v>
                </c:pt>
                <c:pt idx="1661">
                  <c:v>14</c:v>
                </c:pt>
                <c:pt idx="1662">
                  <c:v>15</c:v>
                </c:pt>
                <c:pt idx="1663">
                  <c:v>9</c:v>
                </c:pt>
                <c:pt idx="1664">
                  <c:v>7</c:v>
                </c:pt>
                <c:pt idx="1665">
                  <c:v>8</c:v>
                </c:pt>
                <c:pt idx="1666">
                  <c:v>9</c:v>
                </c:pt>
                <c:pt idx="1667">
                  <c:v>10</c:v>
                </c:pt>
                <c:pt idx="1668">
                  <c:v>7</c:v>
                </c:pt>
                <c:pt idx="1669">
                  <c:v>7</c:v>
                </c:pt>
                <c:pt idx="1670">
                  <c:v>7</c:v>
                </c:pt>
                <c:pt idx="1671">
                  <c:v>7</c:v>
                </c:pt>
                <c:pt idx="1672">
                  <c:v>14</c:v>
                </c:pt>
                <c:pt idx="1673">
                  <c:v>18</c:v>
                </c:pt>
                <c:pt idx="1674">
                  <c:v>16</c:v>
                </c:pt>
                <c:pt idx="1675">
                  <c:v>15</c:v>
                </c:pt>
                <c:pt idx="1676">
                  <c:v>11</c:v>
                </c:pt>
                <c:pt idx="1677">
                  <c:v>8</c:v>
                </c:pt>
                <c:pt idx="1678">
                  <c:v>15</c:v>
                </c:pt>
                <c:pt idx="1679">
                  <c:v>18</c:v>
                </c:pt>
                <c:pt idx="1680">
                  <c:v>18</c:v>
                </c:pt>
                <c:pt idx="1681">
                  <c:v>10</c:v>
                </c:pt>
                <c:pt idx="1682">
                  <c:v>7</c:v>
                </c:pt>
                <c:pt idx="1683">
                  <c:v>6</c:v>
                </c:pt>
                <c:pt idx="1684">
                  <c:v>7</c:v>
                </c:pt>
                <c:pt idx="1685">
                  <c:v>6</c:v>
                </c:pt>
                <c:pt idx="1686">
                  <c:v>9</c:v>
                </c:pt>
                <c:pt idx="1687">
                  <c:v>20</c:v>
                </c:pt>
                <c:pt idx="1688">
                  <c:v>18</c:v>
                </c:pt>
                <c:pt idx="1689">
                  <c:v>21</c:v>
                </c:pt>
                <c:pt idx="1690">
                  <c:v>19</c:v>
                </c:pt>
                <c:pt idx="1691">
                  <c:v>17</c:v>
                </c:pt>
                <c:pt idx="1692">
                  <c:v>16</c:v>
                </c:pt>
                <c:pt idx="1693">
                  <c:v>14</c:v>
                </c:pt>
                <c:pt idx="1694">
                  <c:v>20</c:v>
                </c:pt>
                <c:pt idx="1695">
                  <c:v>21</c:v>
                </c:pt>
                <c:pt idx="1696">
                  <c:v>21</c:v>
                </c:pt>
                <c:pt idx="1697">
                  <c:v>25</c:v>
                </c:pt>
                <c:pt idx="1698">
                  <c:v>23</c:v>
                </c:pt>
                <c:pt idx="1699">
                  <c:v>21</c:v>
                </c:pt>
                <c:pt idx="1700">
                  <c:v>20</c:v>
                </c:pt>
                <c:pt idx="1701">
                  <c:v>21</c:v>
                </c:pt>
                <c:pt idx="1702">
                  <c:v>17</c:v>
                </c:pt>
                <c:pt idx="1703">
                  <c:v>20</c:v>
                </c:pt>
                <c:pt idx="1704">
                  <c:v>26</c:v>
                </c:pt>
                <c:pt idx="1705">
                  <c:v>22</c:v>
                </c:pt>
                <c:pt idx="1706">
                  <c:v>19</c:v>
                </c:pt>
                <c:pt idx="1707">
                  <c:v>20</c:v>
                </c:pt>
                <c:pt idx="1708">
                  <c:v>19</c:v>
                </c:pt>
                <c:pt idx="1709">
                  <c:v>18</c:v>
                </c:pt>
                <c:pt idx="1710">
                  <c:v>17</c:v>
                </c:pt>
                <c:pt idx="1711">
                  <c:v>17</c:v>
                </c:pt>
                <c:pt idx="1712">
                  <c:v>17</c:v>
                </c:pt>
                <c:pt idx="1713">
                  <c:v>16</c:v>
                </c:pt>
                <c:pt idx="1714">
                  <c:v>16</c:v>
                </c:pt>
                <c:pt idx="1715">
                  <c:v>17</c:v>
                </c:pt>
                <c:pt idx="1716">
                  <c:v>17</c:v>
                </c:pt>
                <c:pt idx="1717">
                  <c:v>19</c:v>
                </c:pt>
                <c:pt idx="1718">
                  <c:v>20</c:v>
                </c:pt>
                <c:pt idx="1719">
                  <c:v>20</c:v>
                </c:pt>
                <c:pt idx="1720">
                  <c:v>20</c:v>
                </c:pt>
                <c:pt idx="1721">
                  <c:v>21</c:v>
                </c:pt>
                <c:pt idx="1722">
                  <c:v>22</c:v>
                </c:pt>
                <c:pt idx="1723">
                  <c:v>25</c:v>
                </c:pt>
                <c:pt idx="1724">
                  <c:v>26</c:v>
                </c:pt>
                <c:pt idx="1725">
                  <c:v>28</c:v>
                </c:pt>
                <c:pt idx="1726">
                  <c:v>30</c:v>
                </c:pt>
                <c:pt idx="1727">
                  <c:v>29</c:v>
                </c:pt>
                <c:pt idx="1728">
                  <c:v>29</c:v>
                </c:pt>
                <c:pt idx="1729">
                  <c:v>23</c:v>
                </c:pt>
                <c:pt idx="1730">
                  <c:v>22</c:v>
                </c:pt>
                <c:pt idx="1731">
                  <c:v>20</c:v>
                </c:pt>
                <c:pt idx="1732">
                  <c:v>28</c:v>
                </c:pt>
                <c:pt idx="1733">
                  <c:v>26</c:v>
                </c:pt>
                <c:pt idx="1734">
                  <c:v>27</c:v>
                </c:pt>
                <c:pt idx="1735">
                  <c:v>23</c:v>
                </c:pt>
                <c:pt idx="1736">
                  <c:v>30</c:v>
                </c:pt>
                <c:pt idx="1737">
                  <c:v>25</c:v>
                </c:pt>
                <c:pt idx="1738">
                  <c:v>27</c:v>
                </c:pt>
                <c:pt idx="1739">
                  <c:v>23</c:v>
                </c:pt>
                <c:pt idx="1740">
                  <c:v>20</c:v>
                </c:pt>
                <c:pt idx="1741">
                  <c:v>20</c:v>
                </c:pt>
                <c:pt idx="1742">
                  <c:v>21</c:v>
                </c:pt>
                <c:pt idx="1743">
                  <c:v>23</c:v>
                </c:pt>
                <c:pt idx="1744">
                  <c:v>21</c:v>
                </c:pt>
                <c:pt idx="1745">
                  <c:v>24</c:v>
                </c:pt>
                <c:pt idx="1746">
                  <c:v>22</c:v>
                </c:pt>
                <c:pt idx="1747">
                  <c:v>15</c:v>
                </c:pt>
                <c:pt idx="1748">
                  <c:v>19</c:v>
                </c:pt>
                <c:pt idx="1749">
                  <c:v>19</c:v>
                </c:pt>
                <c:pt idx="1750">
                  <c:v>22</c:v>
                </c:pt>
                <c:pt idx="1751">
                  <c:v>25</c:v>
                </c:pt>
                <c:pt idx="1752">
                  <c:v>25</c:v>
                </c:pt>
                <c:pt idx="1753">
                  <c:v>21</c:v>
                </c:pt>
                <c:pt idx="1754">
                  <c:v>24</c:v>
                </c:pt>
                <c:pt idx="1755">
                  <c:v>23</c:v>
                </c:pt>
                <c:pt idx="1756">
                  <c:v>23</c:v>
                </c:pt>
                <c:pt idx="1757">
                  <c:v>23</c:v>
                </c:pt>
                <c:pt idx="1758">
                  <c:v>23</c:v>
                </c:pt>
                <c:pt idx="1759">
                  <c:v>23</c:v>
                </c:pt>
                <c:pt idx="1760">
                  <c:v>24</c:v>
                </c:pt>
                <c:pt idx="1761">
                  <c:v>23</c:v>
                </c:pt>
                <c:pt idx="1762">
                  <c:v>24</c:v>
                </c:pt>
                <c:pt idx="1763">
                  <c:v>24</c:v>
                </c:pt>
                <c:pt idx="1764">
                  <c:v>25</c:v>
                </c:pt>
                <c:pt idx="1765">
                  <c:v>24</c:v>
                </c:pt>
                <c:pt idx="1766">
                  <c:v>25</c:v>
                </c:pt>
                <c:pt idx="1767">
                  <c:v>25</c:v>
                </c:pt>
                <c:pt idx="1768">
                  <c:v>23</c:v>
                </c:pt>
                <c:pt idx="1769">
                  <c:v>23</c:v>
                </c:pt>
                <c:pt idx="1770">
                  <c:v>24</c:v>
                </c:pt>
                <c:pt idx="1771">
                  <c:v>25</c:v>
                </c:pt>
                <c:pt idx="1772">
                  <c:v>27</c:v>
                </c:pt>
                <c:pt idx="1773">
                  <c:v>26</c:v>
                </c:pt>
                <c:pt idx="1774">
                  <c:v>27</c:v>
                </c:pt>
                <c:pt idx="1775">
                  <c:v>21</c:v>
                </c:pt>
                <c:pt idx="1776">
                  <c:v>18</c:v>
                </c:pt>
                <c:pt idx="1777">
                  <c:v>19</c:v>
                </c:pt>
                <c:pt idx="1778">
                  <c:v>20</c:v>
                </c:pt>
                <c:pt idx="1779">
                  <c:v>19</c:v>
                </c:pt>
                <c:pt idx="1780">
                  <c:v>23</c:v>
                </c:pt>
                <c:pt idx="1781">
                  <c:v>23</c:v>
                </c:pt>
                <c:pt idx="1782">
                  <c:v>24</c:v>
                </c:pt>
                <c:pt idx="1783">
                  <c:v>24</c:v>
                </c:pt>
                <c:pt idx="1784">
                  <c:v>25</c:v>
                </c:pt>
                <c:pt idx="1785">
                  <c:v>23</c:v>
                </c:pt>
                <c:pt idx="1786">
                  <c:v>20</c:v>
                </c:pt>
                <c:pt idx="1787">
                  <c:v>18</c:v>
                </c:pt>
                <c:pt idx="1788">
                  <c:v>18</c:v>
                </c:pt>
                <c:pt idx="1789">
                  <c:v>17</c:v>
                </c:pt>
                <c:pt idx="1790">
                  <c:v>19</c:v>
                </c:pt>
                <c:pt idx="1791">
                  <c:v>18</c:v>
                </c:pt>
                <c:pt idx="1792">
                  <c:v>20</c:v>
                </c:pt>
                <c:pt idx="1793">
                  <c:v>21</c:v>
                </c:pt>
                <c:pt idx="1794">
                  <c:v>23</c:v>
                </c:pt>
                <c:pt idx="1795">
                  <c:v>25</c:v>
                </c:pt>
                <c:pt idx="1796">
                  <c:v>25</c:v>
                </c:pt>
                <c:pt idx="1797">
                  <c:v>24</c:v>
                </c:pt>
                <c:pt idx="1798">
                  <c:v>24</c:v>
                </c:pt>
                <c:pt idx="1799">
                  <c:v>24</c:v>
                </c:pt>
                <c:pt idx="1800">
                  <c:v>22</c:v>
                </c:pt>
                <c:pt idx="1801">
                  <c:v>19</c:v>
                </c:pt>
                <c:pt idx="1802">
                  <c:v>21</c:v>
                </c:pt>
                <c:pt idx="1803">
                  <c:v>20</c:v>
                </c:pt>
                <c:pt idx="1804">
                  <c:v>22</c:v>
                </c:pt>
                <c:pt idx="1805">
                  <c:v>23</c:v>
                </c:pt>
                <c:pt idx="1806">
                  <c:v>25</c:v>
                </c:pt>
                <c:pt idx="1807">
                  <c:v>24</c:v>
                </c:pt>
                <c:pt idx="1808">
                  <c:v>26</c:v>
                </c:pt>
                <c:pt idx="1809">
                  <c:v>26</c:v>
                </c:pt>
                <c:pt idx="1810">
                  <c:v>26</c:v>
                </c:pt>
                <c:pt idx="1811">
                  <c:v>25</c:v>
                </c:pt>
                <c:pt idx="1812">
                  <c:v>24</c:v>
                </c:pt>
                <c:pt idx="1813">
                  <c:v>25</c:v>
                </c:pt>
                <c:pt idx="1814">
                  <c:v>26</c:v>
                </c:pt>
                <c:pt idx="1815">
                  <c:v>22</c:v>
                </c:pt>
                <c:pt idx="1816">
                  <c:v>20</c:v>
                </c:pt>
                <c:pt idx="1817">
                  <c:v>18</c:v>
                </c:pt>
                <c:pt idx="1818">
                  <c:v>13</c:v>
                </c:pt>
                <c:pt idx="1819">
                  <c:v>14</c:v>
                </c:pt>
                <c:pt idx="1820">
                  <c:v>14</c:v>
                </c:pt>
                <c:pt idx="1821">
                  <c:v>16</c:v>
                </c:pt>
                <c:pt idx="1822">
                  <c:v>17</c:v>
                </c:pt>
                <c:pt idx="1823">
                  <c:v>15</c:v>
                </c:pt>
                <c:pt idx="1824">
                  <c:v>13</c:v>
                </c:pt>
                <c:pt idx="1825">
                  <c:v>12</c:v>
                </c:pt>
                <c:pt idx="1826">
                  <c:v>12</c:v>
                </c:pt>
                <c:pt idx="1827">
                  <c:v>14</c:v>
                </c:pt>
                <c:pt idx="1828">
                  <c:v>14</c:v>
                </c:pt>
                <c:pt idx="1829">
                  <c:v>16</c:v>
                </c:pt>
                <c:pt idx="1830">
                  <c:v>13</c:v>
                </c:pt>
                <c:pt idx="1831">
                  <c:v>12</c:v>
                </c:pt>
                <c:pt idx="1832">
                  <c:v>10</c:v>
                </c:pt>
                <c:pt idx="1833">
                  <c:v>11</c:v>
                </c:pt>
                <c:pt idx="1834">
                  <c:v>11</c:v>
                </c:pt>
                <c:pt idx="1835">
                  <c:v>12</c:v>
                </c:pt>
                <c:pt idx="1836">
                  <c:v>11</c:v>
                </c:pt>
                <c:pt idx="1837">
                  <c:v>10</c:v>
                </c:pt>
                <c:pt idx="1838">
                  <c:v>7</c:v>
                </c:pt>
                <c:pt idx="1839">
                  <c:v>7</c:v>
                </c:pt>
                <c:pt idx="1840">
                  <c:v>7</c:v>
                </c:pt>
                <c:pt idx="1841">
                  <c:v>7</c:v>
                </c:pt>
                <c:pt idx="1842">
                  <c:v>6</c:v>
                </c:pt>
                <c:pt idx="1843">
                  <c:v>5</c:v>
                </c:pt>
                <c:pt idx="1844">
                  <c:v>7</c:v>
                </c:pt>
                <c:pt idx="1845">
                  <c:v>6</c:v>
                </c:pt>
                <c:pt idx="1846">
                  <c:v>6</c:v>
                </c:pt>
                <c:pt idx="1847">
                  <c:v>7</c:v>
                </c:pt>
                <c:pt idx="1848">
                  <c:v>7</c:v>
                </c:pt>
                <c:pt idx="1849">
                  <c:v>11</c:v>
                </c:pt>
                <c:pt idx="1850">
                  <c:v>13</c:v>
                </c:pt>
                <c:pt idx="1851">
                  <c:v>13</c:v>
                </c:pt>
                <c:pt idx="1852">
                  <c:v>14</c:v>
                </c:pt>
                <c:pt idx="1853">
                  <c:v>15</c:v>
                </c:pt>
                <c:pt idx="1854">
                  <c:v>11</c:v>
                </c:pt>
                <c:pt idx="1855">
                  <c:v>16</c:v>
                </c:pt>
                <c:pt idx="1856">
                  <c:v>16</c:v>
                </c:pt>
                <c:pt idx="1857">
                  <c:v>15</c:v>
                </c:pt>
                <c:pt idx="1858">
                  <c:v>16</c:v>
                </c:pt>
                <c:pt idx="1859">
                  <c:v>18</c:v>
                </c:pt>
                <c:pt idx="1860">
                  <c:v>15</c:v>
                </c:pt>
                <c:pt idx="1861">
                  <c:v>10</c:v>
                </c:pt>
                <c:pt idx="1862">
                  <c:v>7</c:v>
                </c:pt>
                <c:pt idx="1863">
                  <c:v>8</c:v>
                </c:pt>
                <c:pt idx="1864">
                  <c:v>8</c:v>
                </c:pt>
                <c:pt idx="1865">
                  <c:v>9</c:v>
                </c:pt>
                <c:pt idx="1866">
                  <c:v>14</c:v>
                </c:pt>
                <c:pt idx="1867">
                  <c:v>18</c:v>
                </c:pt>
                <c:pt idx="1868">
                  <c:v>17</c:v>
                </c:pt>
                <c:pt idx="1869">
                  <c:v>20</c:v>
                </c:pt>
                <c:pt idx="1870">
                  <c:v>18</c:v>
                </c:pt>
                <c:pt idx="1871">
                  <c:v>16</c:v>
                </c:pt>
                <c:pt idx="1872">
                  <c:v>15</c:v>
                </c:pt>
                <c:pt idx="1873">
                  <c:v>15</c:v>
                </c:pt>
                <c:pt idx="1874">
                  <c:v>14</c:v>
                </c:pt>
                <c:pt idx="1875">
                  <c:v>12</c:v>
                </c:pt>
                <c:pt idx="1876">
                  <c:v>12</c:v>
                </c:pt>
                <c:pt idx="1877">
                  <c:v>13</c:v>
                </c:pt>
                <c:pt idx="1878">
                  <c:v>12</c:v>
                </c:pt>
                <c:pt idx="1879">
                  <c:v>12</c:v>
                </c:pt>
                <c:pt idx="1880">
                  <c:v>12</c:v>
                </c:pt>
                <c:pt idx="1881">
                  <c:v>14</c:v>
                </c:pt>
                <c:pt idx="1882">
                  <c:v>14</c:v>
                </c:pt>
                <c:pt idx="1883">
                  <c:v>14</c:v>
                </c:pt>
                <c:pt idx="1884">
                  <c:v>16</c:v>
                </c:pt>
                <c:pt idx="1885">
                  <c:v>19</c:v>
                </c:pt>
                <c:pt idx="1886">
                  <c:v>18</c:v>
                </c:pt>
                <c:pt idx="1887">
                  <c:v>19</c:v>
                </c:pt>
                <c:pt idx="1888">
                  <c:v>18</c:v>
                </c:pt>
                <c:pt idx="1889">
                  <c:v>18</c:v>
                </c:pt>
                <c:pt idx="1890">
                  <c:v>14</c:v>
                </c:pt>
                <c:pt idx="1891">
                  <c:v>13</c:v>
                </c:pt>
                <c:pt idx="1892">
                  <c:v>13</c:v>
                </c:pt>
                <c:pt idx="1893">
                  <c:v>13</c:v>
                </c:pt>
                <c:pt idx="1894">
                  <c:v>18</c:v>
                </c:pt>
                <c:pt idx="1895">
                  <c:v>18</c:v>
                </c:pt>
                <c:pt idx="1896">
                  <c:v>20</c:v>
                </c:pt>
                <c:pt idx="1897">
                  <c:v>19</c:v>
                </c:pt>
                <c:pt idx="1898">
                  <c:v>22</c:v>
                </c:pt>
                <c:pt idx="1899">
                  <c:v>20</c:v>
                </c:pt>
                <c:pt idx="1900">
                  <c:v>23</c:v>
                </c:pt>
                <c:pt idx="1901">
                  <c:v>21</c:v>
                </c:pt>
                <c:pt idx="1902">
                  <c:v>20</c:v>
                </c:pt>
                <c:pt idx="1903">
                  <c:v>18</c:v>
                </c:pt>
                <c:pt idx="1904">
                  <c:v>22</c:v>
                </c:pt>
                <c:pt idx="1905">
                  <c:v>14</c:v>
                </c:pt>
                <c:pt idx="1906">
                  <c:v>8</c:v>
                </c:pt>
                <c:pt idx="1907">
                  <c:v>8</c:v>
                </c:pt>
                <c:pt idx="1908">
                  <c:v>9</c:v>
                </c:pt>
                <c:pt idx="1909">
                  <c:v>9</c:v>
                </c:pt>
                <c:pt idx="1910">
                  <c:v>16</c:v>
                </c:pt>
                <c:pt idx="1911">
                  <c:v>13</c:v>
                </c:pt>
                <c:pt idx="1912">
                  <c:v>11</c:v>
                </c:pt>
                <c:pt idx="1913">
                  <c:v>12</c:v>
                </c:pt>
                <c:pt idx="1914">
                  <c:v>12</c:v>
                </c:pt>
                <c:pt idx="1915">
                  <c:v>15</c:v>
                </c:pt>
                <c:pt idx="1916">
                  <c:v>15</c:v>
                </c:pt>
                <c:pt idx="1917">
                  <c:v>15</c:v>
                </c:pt>
                <c:pt idx="1918">
                  <c:v>15</c:v>
                </c:pt>
                <c:pt idx="1919">
                  <c:v>13</c:v>
                </c:pt>
                <c:pt idx="1920">
                  <c:v>13</c:v>
                </c:pt>
                <c:pt idx="1921">
                  <c:v>10</c:v>
                </c:pt>
                <c:pt idx="1922">
                  <c:v>11</c:v>
                </c:pt>
                <c:pt idx="1923">
                  <c:v>16</c:v>
                </c:pt>
                <c:pt idx="1924">
                  <c:v>12</c:v>
                </c:pt>
                <c:pt idx="1925">
                  <c:v>9</c:v>
                </c:pt>
                <c:pt idx="1926">
                  <c:v>9</c:v>
                </c:pt>
                <c:pt idx="1927">
                  <c:v>11</c:v>
                </c:pt>
                <c:pt idx="1928">
                  <c:v>11</c:v>
                </c:pt>
                <c:pt idx="1929">
                  <c:v>18</c:v>
                </c:pt>
                <c:pt idx="1930">
                  <c:v>18</c:v>
                </c:pt>
                <c:pt idx="1931">
                  <c:v>18</c:v>
                </c:pt>
                <c:pt idx="1932">
                  <c:v>14</c:v>
                </c:pt>
                <c:pt idx="1933">
                  <c:v>12</c:v>
                </c:pt>
                <c:pt idx="1934">
                  <c:v>11</c:v>
                </c:pt>
                <c:pt idx="1935">
                  <c:v>10</c:v>
                </c:pt>
                <c:pt idx="1936">
                  <c:v>12</c:v>
                </c:pt>
                <c:pt idx="1937">
                  <c:v>14</c:v>
                </c:pt>
                <c:pt idx="1938">
                  <c:v>10</c:v>
                </c:pt>
                <c:pt idx="1939">
                  <c:v>10</c:v>
                </c:pt>
                <c:pt idx="1940">
                  <c:v>9</c:v>
                </c:pt>
                <c:pt idx="1941">
                  <c:v>7</c:v>
                </c:pt>
                <c:pt idx="1942">
                  <c:v>6</c:v>
                </c:pt>
                <c:pt idx="1943">
                  <c:v>6</c:v>
                </c:pt>
                <c:pt idx="1944">
                  <c:v>6</c:v>
                </c:pt>
                <c:pt idx="1945">
                  <c:v>8</c:v>
                </c:pt>
                <c:pt idx="1946">
                  <c:v>12</c:v>
                </c:pt>
                <c:pt idx="1947">
                  <c:v>11</c:v>
                </c:pt>
                <c:pt idx="1948">
                  <c:v>12</c:v>
                </c:pt>
                <c:pt idx="1949">
                  <c:v>11</c:v>
                </c:pt>
                <c:pt idx="1950">
                  <c:v>13</c:v>
                </c:pt>
                <c:pt idx="1951">
                  <c:v>14</c:v>
                </c:pt>
                <c:pt idx="1952">
                  <c:v>15</c:v>
                </c:pt>
                <c:pt idx="1953">
                  <c:v>15</c:v>
                </c:pt>
                <c:pt idx="1954">
                  <c:v>14</c:v>
                </c:pt>
                <c:pt idx="1955">
                  <c:v>8</c:v>
                </c:pt>
                <c:pt idx="1956">
                  <c:v>9</c:v>
                </c:pt>
                <c:pt idx="1957">
                  <c:v>9</c:v>
                </c:pt>
                <c:pt idx="1958">
                  <c:v>9</c:v>
                </c:pt>
                <c:pt idx="1959">
                  <c:v>10</c:v>
                </c:pt>
                <c:pt idx="1960">
                  <c:v>13</c:v>
                </c:pt>
                <c:pt idx="1961">
                  <c:v>15</c:v>
                </c:pt>
                <c:pt idx="1962">
                  <c:v>14</c:v>
                </c:pt>
                <c:pt idx="1963">
                  <c:v>16</c:v>
                </c:pt>
                <c:pt idx="1964">
                  <c:v>15</c:v>
                </c:pt>
                <c:pt idx="1965">
                  <c:v>15</c:v>
                </c:pt>
                <c:pt idx="1966">
                  <c:v>15</c:v>
                </c:pt>
                <c:pt idx="1967">
                  <c:v>19</c:v>
                </c:pt>
                <c:pt idx="1968">
                  <c:v>17</c:v>
                </c:pt>
                <c:pt idx="1969">
                  <c:v>18</c:v>
                </c:pt>
                <c:pt idx="1970">
                  <c:v>18</c:v>
                </c:pt>
                <c:pt idx="1971">
                  <c:v>19</c:v>
                </c:pt>
                <c:pt idx="1972">
                  <c:v>18</c:v>
                </c:pt>
                <c:pt idx="1973">
                  <c:v>14</c:v>
                </c:pt>
                <c:pt idx="1974">
                  <c:v>11</c:v>
                </c:pt>
                <c:pt idx="1975">
                  <c:v>14</c:v>
                </c:pt>
                <c:pt idx="1976">
                  <c:v>16</c:v>
                </c:pt>
                <c:pt idx="1977">
                  <c:v>12</c:v>
                </c:pt>
                <c:pt idx="1978">
                  <c:v>16</c:v>
                </c:pt>
                <c:pt idx="1979">
                  <c:v>24</c:v>
                </c:pt>
                <c:pt idx="1980">
                  <c:v>22</c:v>
                </c:pt>
                <c:pt idx="1981">
                  <c:v>21</c:v>
                </c:pt>
                <c:pt idx="1982">
                  <c:v>20</c:v>
                </c:pt>
                <c:pt idx="1983">
                  <c:v>15</c:v>
                </c:pt>
                <c:pt idx="1984">
                  <c:v>12</c:v>
                </c:pt>
                <c:pt idx="1985">
                  <c:v>12</c:v>
                </c:pt>
                <c:pt idx="1986">
                  <c:v>13</c:v>
                </c:pt>
                <c:pt idx="1987">
                  <c:v>13</c:v>
                </c:pt>
                <c:pt idx="1988">
                  <c:v>11</c:v>
                </c:pt>
                <c:pt idx="1989">
                  <c:v>11</c:v>
                </c:pt>
                <c:pt idx="1990">
                  <c:v>11</c:v>
                </c:pt>
                <c:pt idx="1991">
                  <c:v>12</c:v>
                </c:pt>
                <c:pt idx="1992">
                  <c:v>12</c:v>
                </c:pt>
                <c:pt idx="1993">
                  <c:v>16</c:v>
                </c:pt>
                <c:pt idx="1994">
                  <c:v>17</c:v>
                </c:pt>
                <c:pt idx="1995">
                  <c:v>13</c:v>
                </c:pt>
                <c:pt idx="1996">
                  <c:v>14</c:v>
                </c:pt>
                <c:pt idx="1997">
                  <c:v>10</c:v>
                </c:pt>
                <c:pt idx="1998">
                  <c:v>10</c:v>
                </c:pt>
                <c:pt idx="1999">
                  <c:v>10</c:v>
                </c:pt>
                <c:pt idx="2000">
                  <c:v>10</c:v>
                </c:pt>
                <c:pt idx="2001">
                  <c:v>10</c:v>
                </c:pt>
                <c:pt idx="2002">
                  <c:v>11</c:v>
                </c:pt>
                <c:pt idx="2003">
                  <c:v>9</c:v>
                </c:pt>
                <c:pt idx="2004">
                  <c:v>8</c:v>
                </c:pt>
                <c:pt idx="2005">
                  <c:v>9</c:v>
                </c:pt>
                <c:pt idx="2006">
                  <c:v>9</c:v>
                </c:pt>
                <c:pt idx="2007">
                  <c:v>9</c:v>
                </c:pt>
                <c:pt idx="2008">
                  <c:v>10</c:v>
                </c:pt>
                <c:pt idx="2009">
                  <c:v>10</c:v>
                </c:pt>
                <c:pt idx="2010">
                  <c:v>8</c:v>
                </c:pt>
                <c:pt idx="2011">
                  <c:v>9</c:v>
                </c:pt>
                <c:pt idx="2012">
                  <c:v>9</c:v>
                </c:pt>
                <c:pt idx="2013">
                  <c:v>11</c:v>
                </c:pt>
                <c:pt idx="2014">
                  <c:v>13</c:v>
                </c:pt>
                <c:pt idx="2015">
                  <c:v>14</c:v>
                </c:pt>
                <c:pt idx="2016">
                  <c:v>15</c:v>
                </c:pt>
                <c:pt idx="2017">
                  <c:v>16</c:v>
                </c:pt>
                <c:pt idx="2018">
                  <c:v>13</c:v>
                </c:pt>
                <c:pt idx="2019">
                  <c:v>14</c:v>
                </c:pt>
                <c:pt idx="2020">
                  <c:v>17</c:v>
                </c:pt>
                <c:pt idx="2021">
                  <c:v>15</c:v>
                </c:pt>
                <c:pt idx="2022">
                  <c:v>16</c:v>
                </c:pt>
                <c:pt idx="2023">
                  <c:v>16</c:v>
                </c:pt>
                <c:pt idx="2024">
                  <c:v>17</c:v>
                </c:pt>
                <c:pt idx="2025">
                  <c:v>19</c:v>
                </c:pt>
                <c:pt idx="2026">
                  <c:v>21</c:v>
                </c:pt>
                <c:pt idx="2027">
                  <c:v>20</c:v>
                </c:pt>
                <c:pt idx="2028">
                  <c:v>18</c:v>
                </c:pt>
                <c:pt idx="2029">
                  <c:v>23</c:v>
                </c:pt>
                <c:pt idx="2030">
                  <c:v>28</c:v>
                </c:pt>
                <c:pt idx="2031">
                  <c:v>27</c:v>
                </c:pt>
                <c:pt idx="2032">
                  <c:v>27</c:v>
                </c:pt>
                <c:pt idx="2033">
                  <c:v>26</c:v>
                </c:pt>
                <c:pt idx="2034">
                  <c:v>26</c:v>
                </c:pt>
                <c:pt idx="2035">
                  <c:v>25</c:v>
                </c:pt>
                <c:pt idx="2036">
                  <c:v>24</c:v>
                </c:pt>
                <c:pt idx="2037">
                  <c:v>22</c:v>
                </c:pt>
                <c:pt idx="2038">
                  <c:v>26</c:v>
                </c:pt>
                <c:pt idx="2039">
                  <c:v>28</c:v>
                </c:pt>
                <c:pt idx="2040">
                  <c:v>29</c:v>
                </c:pt>
                <c:pt idx="2041">
                  <c:v>28</c:v>
                </c:pt>
                <c:pt idx="2042">
                  <c:v>27</c:v>
                </c:pt>
                <c:pt idx="2043">
                  <c:v>26</c:v>
                </c:pt>
                <c:pt idx="2044">
                  <c:v>24</c:v>
                </c:pt>
                <c:pt idx="2045">
                  <c:v>23</c:v>
                </c:pt>
                <c:pt idx="2046">
                  <c:v>21</c:v>
                </c:pt>
                <c:pt idx="2047">
                  <c:v>23</c:v>
                </c:pt>
                <c:pt idx="2048">
                  <c:v>22</c:v>
                </c:pt>
                <c:pt idx="2049">
                  <c:v>21</c:v>
                </c:pt>
                <c:pt idx="2050">
                  <c:v>21</c:v>
                </c:pt>
                <c:pt idx="2051">
                  <c:v>22</c:v>
                </c:pt>
                <c:pt idx="2052">
                  <c:v>25</c:v>
                </c:pt>
                <c:pt idx="2053">
                  <c:v>25</c:v>
                </c:pt>
                <c:pt idx="2054">
                  <c:v>25</c:v>
                </c:pt>
                <c:pt idx="2055">
                  <c:v>24</c:v>
                </c:pt>
                <c:pt idx="2056">
                  <c:v>20</c:v>
                </c:pt>
                <c:pt idx="2057">
                  <c:v>17</c:v>
                </c:pt>
                <c:pt idx="2058">
                  <c:v>17</c:v>
                </c:pt>
                <c:pt idx="2059">
                  <c:v>13</c:v>
                </c:pt>
                <c:pt idx="2060">
                  <c:v>12</c:v>
                </c:pt>
                <c:pt idx="2061">
                  <c:v>12</c:v>
                </c:pt>
                <c:pt idx="2062">
                  <c:v>16</c:v>
                </c:pt>
                <c:pt idx="2063">
                  <c:v>13</c:v>
                </c:pt>
                <c:pt idx="2064">
                  <c:v>16</c:v>
                </c:pt>
                <c:pt idx="2065">
                  <c:v>16</c:v>
                </c:pt>
                <c:pt idx="2066">
                  <c:v>16</c:v>
                </c:pt>
                <c:pt idx="2067">
                  <c:v>17</c:v>
                </c:pt>
                <c:pt idx="2068">
                  <c:v>17</c:v>
                </c:pt>
                <c:pt idx="2069">
                  <c:v>14</c:v>
                </c:pt>
                <c:pt idx="2070">
                  <c:v>16</c:v>
                </c:pt>
                <c:pt idx="2071">
                  <c:v>16</c:v>
                </c:pt>
                <c:pt idx="2072">
                  <c:v>15</c:v>
                </c:pt>
                <c:pt idx="2073">
                  <c:v>16</c:v>
                </c:pt>
                <c:pt idx="2074">
                  <c:v>21</c:v>
                </c:pt>
                <c:pt idx="2075">
                  <c:v>20</c:v>
                </c:pt>
                <c:pt idx="2076">
                  <c:v>19</c:v>
                </c:pt>
                <c:pt idx="2077">
                  <c:v>20</c:v>
                </c:pt>
                <c:pt idx="2078">
                  <c:v>20</c:v>
                </c:pt>
                <c:pt idx="2079">
                  <c:v>22</c:v>
                </c:pt>
                <c:pt idx="2080">
                  <c:v>26</c:v>
                </c:pt>
                <c:pt idx="2081">
                  <c:v>25</c:v>
                </c:pt>
                <c:pt idx="2082">
                  <c:v>26</c:v>
                </c:pt>
                <c:pt idx="2083">
                  <c:v>26</c:v>
                </c:pt>
                <c:pt idx="2084">
                  <c:v>25</c:v>
                </c:pt>
                <c:pt idx="2085">
                  <c:v>28</c:v>
                </c:pt>
                <c:pt idx="2086">
                  <c:v>29</c:v>
                </c:pt>
                <c:pt idx="2087">
                  <c:v>26</c:v>
                </c:pt>
                <c:pt idx="2088">
                  <c:v>29</c:v>
                </c:pt>
                <c:pt idx="2089">
                  <c:v>28</c:v>
                </c:pt>
                <c:pt idx="2090">
                  <c:v>29</c:v>
                </c:pt>
                <c:pt idx="2091">
                  <c:v>29</c:v>
                </c:pt>
                <c:pt idx="2092">
                  <c:v>28</c:v>
                </c:pt>
                <c:pt idx="2093">
                  <c:v>26</c:v>
                </c:pt>
                <c:pt idx="2094">
                  <c:v>27</c:v>
                </c:pt>
                <c:pt idx="2095">
                  <c:v>27</c:v>
                </c:pt>
                <c:pt idx="2096">
                  <c:v>28</c:v>
                </c:pt>
                <c:pt idx="2097">
                  <c:v>27</c:v>
                </c:pt>
                <c:pt idx="2098">
                  <c:v>25</c:v>
                </c:pt>
                <c:pt idx="2099">
                  <c:v>21</c:v>
                </c:pt>
                <c:pt idx="2100">
                  <c:v>17</c:v>
                </c:pt>
                <c:pt idx="2101">
                  <c:v>18</c:v>
                </c:pt>
                <c:pt idx="2102">
                  <c:v>19</c:v>
                </c:pt>
                <c:pt idx="2103">
                  <c:v>23</c:v>
                </c:pt>
                <c:pt idx="2104">
                  <c:v>28</c:v>
                </c:pt>
                <c:pt idx="2105">
                  <c:v>26</c:v>
                </c:pt>
                <c:pt idx="2106">
                  <c:v>25</c:v>
                </c:pt>
                <c:pt idx="2107">
                  <c:v>26</c:v>
                </c:pt>
                <c:pt idx="2108">
                  <c:v>28</c:v>
                </c:pt>
                <c:pt idx="2109">
                  <c:v>25</c:v>
                </c:pt>
                <c:pt idx="2110">
                  <c:v>23</c:v>
                </c:pt>
                <c:pt idx="2111">
                  <c:v>23</c:v>
                </c:pt>
                <c:pt idx="2112">
                  <c:v>21</c:v>
                </c:pt>
                <c:pt idx="2113">
                  <c:v>19</c:v>
                </c:pt>
                <c:pt idx="2114">
                  <c:v>14</c:v>
                </c:pt>
                <c:pt idx="2115">
                  <c:v>13</c:v>
                </c:pt>
                <c:pt idx="2116">
                  <c:v>9</c:v>
                </c:pt>
                <c:pt idx="2117">
                  <c:v>8</c:v>
                </c:pt>
                <c:pt idx="2118">
                  <c:v>9</c:v>
                </c:pt>
                <c:pt idx="2119">
                  <c:v>23</c:v>
                </c:pt>
                <c:pt idx="2120">
                  <c:v>24</c:v>
                </c:pt>
                <c:pt idx="2121">
                  <c:v>28</c:v>
                </c:pt>
                <c:pt idx="2122">
                  <c:v>30</c:v>
                </c:pt>
                <c:pt idx="2123">
                  <c:v>30</c:v>
                </c:pt>
                <c:pt idx="2124">
                  <c:v>31</c:v>
                </c:pt>
                <c:pt idx="2125">
                  <c:v>31</c:v>
                </c:pt>
                <c:pt idx="2126">
                  <c:v>31</c:v>
                </c:pt>
                <c:pt idx="2127">
                  <c:v>32</c:v>
                </c:pt>
                <c:pt idx="2128">
                  <c:v>33</c:v>
                </c:pt>
                <c:pt idx="2129">
                  <c:v>33</c:v>
                </c:pt>
                <c:pt idx="2130">
                  <c:v>33</c:v>
                </c:pt>
                <c:pt idx="2131">
                  <c:v>30</c:v>
                </c:pt>
                <c:pt idx="2132">
                  <c:v>27</c:v>
                </c:pt>
                <c:pt idx="2133">
                  <c:v>28</c:v>
                </c:pt>
                <c:pt idx="2134">
                  <c:v>30</c:v>
                </c:pt>
                <c:pt idx="2135">
                  <c:v>31</c:v>
                </c:pt>
                <c:pt idx="2136">
                  <c:v>31</c:v>
                </c:pt>
                <c:pt idx="2137">
                  <c:v>30</c:v>
                </c:pt>
                <c:pt idx="2138">
                  <c:v>29</c:v>
                </c:pt>
                <c:pt idx="2139">
                  <c:v>27</c:v>
                </c:pt>
                <c:pt idx="2140">
                  <c:v>24</c:v>
                </c:pt>
                <c:pt idx="2141">
                  <c:v>28</c:v>
                </c:pt>
                <c:pt idx="2142">
                  <c:v>31</c:v>
                </c:pt>
                <c:pt idx="2143">
                  <c:v>31</c:v>
                </c:pt>
                <c:pt idx="2144">
                  <c:v>32</c:v>
                </c:pt>
                <c:pt idx="2145">
                  <c:v>32</c:v>
                </c:pt>
                <c:pt idx="2146">
                  <c:v>33</c:v>
                </c:pt>
                <c:pt idx="2147">
                  <c:v>33</c:v>
                </c:pt>
                <c:pt idx="2148">
                  <c:v>30</c:v>
                </c:pt>
                <c:pt idx="2149">
                  <c:v>29</c:v>
                </c:pt>
                <c:pt idx="2150">
                  <c:v>23</c:v>
                </c:pt>
                <c:pt idx="2151">
                  <c:v>25</c:v>
                </c:pt>
                <c:pt idx="2152">
                  <c:v>28</c:v>
                </c:pt>
                <c:pt idx="2153">
                  <c:v>27</c:v>
                </c:pt>
                <c:pt idx="2154">
                  <c:v>29</c:v>
                </c:pt>
                <c:pt idx="2155">
                  <c:v>28</c:v>
                </c:pt>
                <c:pt idx="2156">
                  <c:v>29</c:v>
                </c:pt>
                <c:pt idx="2157">
                  <c:v>30</c:v>
                </c:pt>
                <c:pt idx="2158">
                  <c:v>29</c:v>
                </c:pt>
                <c:pt idx="2159">
                  <c:v>27</c:v>
                </c:pt>
                <c:pt idx="2160">
                  <c:v>25</c:v>
                </c:pt>
                <c:pt idx="2161">
                  <c:v>25</c:v>
                </c:pt>
                <c:pt idx="2162">
                  <c:v>25</c:v>
                </c:pt>
                <c:pt idx="2163">
                  <c:v>26</c:v>
                </c:pt>
                <c:pt idx="2164">
                  <c:v>24</c:v>
                </c:pt>
                <c:pt idx="2165">
                  <c:v>25</c:v>
                </c:pt>
                <c:pt idx="2166">
                  <c:v>23</c:v>
                </c:pt>
                <c:pt idx="2167">
                  <c:v>22</c:v>
                </c:pt>
                <c:pt idx="2168">
                  <c:v>24</c:v>
                </c:pt>
                <c:pt idx="2169">
                  <c:v>24</c:v>
                </c:pt>
                <c:pt idx="2170">
                  <c:v>24</c:v>
                </c:pt>
                <c:pt idx="2171">
                  <c:v>23</c:v>
                </c:pt>
                <c:pt idx="2172">
                  <c:v>27</c:v>
                </c:pt>
                <c:pt idx="2173">
                  <c:v>24</c:v>
                </c:pt>
                <c:pt idx="2174">
                  <c:v>27</c:v>
                </c:pt>
                <c:pt idx="2175">
                  <c:v>25</c:v>
                </c:pt>
                <c:pt idx="2176">
                  <c:v>23</c:v>
                </c:pt>
                <c:pt idx="2177">
                  <c:v>20</c:v>
                </c:pt>
                <c:pt idx="2178">
                  <c:v>20</c:v>
                </c:pt>
                <c:pt idx="2179">
                  <c:v>20</c:v>
                </c:pt>
                <c:pt idx="2180">
                  <c:v>21</c:v>
                </c:pt>
                <c:pt idx="2181">
                  <c:v>23</c:v>
                </c:pt>
                <c:pt idx="2182">
                  <c:v>22</c:v>
                </c:pt>
                <c:pt idx="2183">
                  <c:v>21</c:v>
                </c:pt>
                <c:pt idx="2184">
                  <c:v>18</c:v>
                </c:pt>
                <c:pt idx="2185">
                  <c:v>18</c:v>
                </c:pt>
                <c:pt idx="2186">
                  <c:v>20</c:v>
                </c:pt>
                <c:pt idx="2187">
                  <c:v>21</c:v>
                </c:pt>
                <c:pt idx="2188">
                  <c:v>19</c:v>
                </c:pt>
                <c:pt idx="2189">
                  <c:v>20</c:v>
                </c:pt>
                <c:pt idx="2190">
                  <c:v>20</c:v>
                </c:pt>
                <c:pt idx="2191">
                  <c:v>16</c:v>
                </c:pt>
                <c:pt idx="2192">
                  <c:v>17</c:v>
                </c:pt>
                <c:pt idx="2193">
                  <c:v>15</c:v>
                </c:pt>
                <c:pt idx="2194">
                  <c:v>17</c:v>
                </c:pt>
                <c:pt idx="2195">
                  <c:v>16</c:v>
                </c:pt>
                <c:pt idx="2196">
                  <c:v>15</c:v>
                </c:pt>
                <c:pt idx="2197">
                  <c:v>14</c:v>
                </c:pt>
                <c:pt idx="2198">
                  <c:v>14</c:v>
                </c:pt>
                <c:pt idx="2199">
                  <c:v>18</c:v>
                </c:pt>
                <c:pt idx="2200">
                  <c:v>18</c:v>
                </c:pt>
                <c:pt idx="2201">
                  <c:v>17</c:v>
                </c:pt>
                <c:pt idx="2202">
                  <c:v>16</c:v>
                </c:pt>
                <c:pt idx="2203">
                  <c:v>16</c:v>
                </c:pt>
                <c:pt idx="2204">
                  <c:v>17</c:v>
                </c:pt>
                <c:pt idx="2205">
                  <c:v>20</c:v>
                </c:pt>
                <c:pt idx="2206">
                  <c:v>17</c:v>
                </c:pt>
                <c:pt idx="2207">
                  <c:v>14</c:v>
                </c:pt>
                <c:pt idx="2208">
                  <c:v>12</c:v>
                </c:pt>
                <c:pt idx="2209">
                  <c:v>12</c:v>
                </c:pt>
                <c:pt idx="2210">
                  <c:v>17</c:v>
                </c:pt>
                <c:pt idx="2211">
                  <c:v>18</c:v>
                </c:pt>
                <c:pt idx="2212">
                  <c:v>17</c:v>
                </c:pt>
                <c:pt idx="2213">
                  <c:v>15</c:v>
                </c:pt>
                <c:pt idx="2214">
                  <c:v>18</c:v>
                </c:pt>
                <c:pt idx="2215">
                  <c:v>20</c:v>
                </c:pt>
                <c:pt idx="2216">
                  <c:v>19</c:v>
                </c:pt>
                <c:pt idx="2217">
                  <c:v>17</c:v>
                </c:pt>
                <c:pt idx="2218">
                  <c:v>17</c:v>
                </c:pt>
                <c:pt idx="2219">
                  <c:v>18</c:v>
                </c:pt>
                <c:pt idx="2220">
                  <c:v>19</c:v>
                </c:pt>
                <c:pt idx="2221">
                  <c:v>15</c:v>
                </c:pt>
                <c:pt idx="2222">
                  <c:v>15</c:v>
                </c:pt>
                <c:pt idx="2223">
                  <c:v>12</c:v>
                </c:pt>
                <c:pt idx="2224">
                  <c:v>12</c:v>
                </c:pt>
                <c:pt idx="2225">
                  <c:v>12</c:v>
                </c:pt>
                <c:pt idx="2226">
                  <c:v>16</c:v>
                </c:pt>
                <c:pt idx="2227">
                  <c:v>16</c:v>
                </c:pt>
                <c:pt idx="2228">
                  <c:v>15</c:v>
                </c:pt>
                <c:pt idx="2229">
                  <c:v>16</c:v>
                </c:pt>
                <c:pt idx="2230">
                  <c:v>17</c:v>
                </c:pt>
                <c:pt idx="2231">
                  <c:v>18</c:v>
                </c:pt>
                <c:pt idx="2232">
                  <c:v>17</c:v>
                </c:pt>
                <c:pt idx="2233">
                  <c:v>17</c:v>
                </c:pt>
                <c:pt idx="2234">
                  <c:v>20</c:v>
                </c:pt>
                <c:pt idx="2235">
                  <c:v>18</c:v>
                </c:pt>
                <c:pt idx="2236">
                  <c:v>19</c:v>
                </c:pt>
                <c:pt idx="2237">
                  <c:v>21</c:v>
                </c:pt>
                <c:pt idx="2238">
                  <c:v>17</c:v>
                </c:pt>
                <c:pt idx="2239">
                  <c:v>15</c:v>
                </c:pt>
                <c:pt idx="2240">
                  <c:v>15</c:v>
                </c:pt>
                <c:pt idx="2241">
                  <c:v>15</c:v>
                </c:pt>
                <c:pt idx="2242">
                  <c:v>12</c:v>
                </c:pt>
                <c:pt idx="2243">
                  <c:v>21</c:v>
                </c:pt>
                <c:pt idx="2244">
                  <c:v>18</c:v>
                </c:pt>
                <c:pt idx="2245">
                  <c:v>19</c:v>
                </c:pt>
                <c:pt idx="2246">
                  <c:v>19</c:v>
                </c:pt>
                <c:pt idx="2247">
                  <c:v>17</c:v>
                </c:pt>
                <c:pt idx="2248">
                  <c:v>14</c:v>
                </c:pt>
                <c:pt idx="2249">
                  <c:v>15</c:v>
                </c:pt>
                <c:pt idx="2250">
                  <c:v>13</c:v>
                </c:pt>
                <c:pt idx="2251">
                  <c:v>14</c:v>
                </c:pt>
                <c:pt idx="2252">
                  <c:v>14</c:v>
                </c:pt>
                <c:pt idx="2253">
                  <c:v>17</c:v>
                </c:pt>
                <c:pt idx="2254">
                  <c:v>17</c:v>
                </c:pt>
                <c:pt idx="2255">
                  <c:v>18</c:v>
                </c:pt>
                <c:pt idx="2256">
                  <c:v>18</c:v>
                </c:pt>
                <c:pt idx="2257">
                  <c:v>19</c:v>
                </c:pt>
                <c:pt idx="2258">
                  <c:v>17</c:v>
                </c:pt>
                <c:pt idx="2259">
                  <c:v>11</c:v>
                </c:pt>
                <c:pt idx="2260">
                  <c:v>12</c:v>
                </c:pt>
                <c:pt idx="2261">
                  <c:v>16</c:v>
                </c:pt>
                <c:pt idx="2262">
                  <c:v>16</c:v>
                </c:pt>
                <c:pt idx="2263">
                  <c:v>20</c:v>
                </c:pt>
                <c:pt idx="2264">
                  <c:v>20</c:v>
                </c:pt>
                <c:pt idx="2265">
                  <c:v>19</c:v>
                </c:pt>
                <c:pt idx="2266">
                  <c:v>20</c:v>
                </c:pt>
                <c:pt idx="2267">
                  <c:v>19</c:v>
                </c:pt>
                <c:pt idx="2268">
                  <c:v>19</c:v>
                </c:pt>
                <c:pt idx="2269">
                  <c:v>18</c:v>
                </c:pt>
                <c:pt idx="2270">
                  <c:v>20</c:v>
                </c:pt>
                <c:pt idx="2271">
                  <c:v>23</c:v>
                </c:pt>
                <c:pt idx="2272">
                  <c:v>24</c:v>
                </c:pt>
                <c:pt idx="2273">
                  <c:v>23</c:v>
                </c:pt>
                <c:pt idx="2274">
                  <c:v>23</c:v>
                </c:pt>
                <c:pt idx="2275">
                  <c:v>23</c:v>
                </c:pt>
                <c:pt idx="2276">
                  <c:v>22</c:v>
                </c:pt>
                <c:pt idx="2277">
                  <c:v>20</c:v>
                </c:pt>
                <c:pt idx="2278">
                  <c:v>21</c:v>
                </c:pt>
                <c:pt idx="2279">
                  <c:v>22</c:v>
                </c:pt>
                <c:pt idx="2280">
                  <c:v>22</c:v>
                </c:pt>
                <c:pt idx="2281">
                  <c:v>22</c:v>
                </c:pt>
                <c:pt idx="2282">
                  <c:v>22</c:v>
                </c:pt>
                <c:pt idx="2283">
                  <c:v>20</c:v>
                </c:pt>
                <c:pt idx="2284">
                  <c:v>22</c:v>
                </c:pt>
                <c:pt idx="2285">
                  <c:v>22</c:v>
                </c:pt>
                <c:pt idx="2286">
                  <c:v>22</c:v>
                </c:pt>
                <c:pt idx="2287">
                  <c:v>24</c:v>
                </c:pt>
                <c:pt idx="2288">
                  <c:v>25</c:v>
                </c:pt>
                <c:pt idx="2289">
                  <c:v>22</c:v>
                </c:pt>
                <c:pt idx="2290">
                  <c:v>23</c:v>
                </c:pt>
                <c:pt idx="2291">
                  <c:v>22</c:v>
                </c:pt>
                <c:pt idx="2292">
                  <c:v>22</c:v>
                </c:pt>
                <c:pt idx="2293">
                  <c:v>20</c:v>
                </c:pt>
                <c:pt idx="2294">
                  <c:v>23</c:v>
                </c:pt>
                <c:pt idx="2295">
                  <c:v>23</c:v>
                </c:pt>
                <c:pt idx="2296">
                  <c:v>23</c:v>
                </c:pt>
                <c:pt idx="2297">
                  <c:v>24</c:v>
                </c:pt>
                <c:pt idx="2298">
                  <c:v>24</c:v>
                </c:pt>
                <c:pt idx="2299">
                  <c:v>22</c:v>
                </c:pt>
                <c:pt idx="2300">
                  <c:v>23</c:v>
                </c:pt>
                <c:pt idx="2301">
                  <c:v>24</c:v>
                </c:pt>
                <c:pt idx="2302">
                  <c:v>23</c:v>
                </c:pt>
                <c:pt idx="2303">
                  <c:v>23</c:v>
                </c:pt>
                <c:pt idx="2304">
                  <c:v>24</c:v>
                </c:pt>
                <c:pt idx="2305">
                  <c:v>25</c:v>
                </c:pt>
                <c:pt idx="2306">
                  <c:v>26</c:v>
                </c:pt>
                <c:pt idx="2307">
                  <c:v>27</c:v>
                </c:pt>
                <c:pt idx="2308">
                  <c:v>27</c:v>
                </c:pt>
                <c:pt idx="2309">
                  <c:v>25</c:v>
                </c:pt>
                <c:pt idx="2310">
                  <c:v>19</c:v>
                </c:pt>
                <c:pt idx="2311">
                  <c:v>19</c:v>
                </c:pt>
                <c:pt idx="2312">
                  <c:v>18</c:v>
                </c:pt>
                <c:pt idx="2313">
                  <c:v>19</c:v>
                </c:pt>
                <c:pt idx="2314">
                  <c:v>19</c:v>
                </c:pt>
                <c:pt idx="2315">
                  <c:v>24</c:v>
                </c:pt>
                <c:pt idx="2316">
                  <c:v>25</c:v>
                </c:pt>
                <c:pt idx="2317">
                  <c:v>27</c:v>
                </c:pt>
                <c:pt idx="2318">
                  <c:v>24</c:v>
                </c:pt>
                <c:pt idx="2319">
                  <c:v>24</c:v>
                </c:pt>
                <c:pt idx="2320">
                  <c:v>22</c:v>
                </c:pt>
                <c:pt idx="2321">
                  <c:v>22</c:v>
                </c:pt>
                <c:pt idx="2322">
                  <c:v>19</c:v>
                </c:pt>
                <c:pt idx="2323">
                  <c:v>21</c:v>
                </c:pt>
                <c:pt idx="2324">
                  <c:v>21</c:v>
                </c:pt>
                <c:pt idx="2325">
                  <c:v>20</c:v>
                </c:pt>
                <c:pt idx="2326">
                  <c:v>17</c:v>
                </c:pt>
                <c:pt idx="2327">
                  <c:v>15</c:v>
                </c:pt>
                <c:pt idx="2328">
                  <c:v>15</c:v>
                </c:pt>
                <c:pt idx="2329">
                  <c:v>16</c:v>
                </c:pt>
                <c:pt idx="2330">
                  <c:v>15</c:v>
                </c:pt>
                <c:pt idx="2331">
                  <c:v>17</c:v>
                </c:pt>
                <c:pt idx="2332">
                  <c:v>20</c:v>
                </c:pt>
                <c:pt idx="2333">
                  <c:v>18</c:v>
                </c:pt>
                <c:pt idx="2334">
                  <c:v>21</c:v>
                </c:pt>
                <c:pt idx="2335">
                  <c:v>22</c:v>
                </c:pt>
                <c:pt idx="2336">
                  <c:v>24</c:v>
                </c:pt>
                <c:pt idx="2337">
                  <c:v>23</c:v>
                </c:pt>
                <c:pt idx="2338">
                  <c:v>20</c:v>
                </c:pt>
                <c:pt idx="2339">
                  <c:v>24</c:v>
                </c:pt>
                <c:pt idx="2340">
                  <c:v>24</c:v>
                </c:pt>
                <c:pt idx="2341">
                  <c:v>21</c:v>
                </c:pt>
                <c:pt idx="2342">
                  <c:v>21</c:v>
                </c:pt>
                <c:pt idx="2343">
                  <c:v>21</c:v>
                </c:pt>
                <c:pt idx="2344">
                  <c:v>22</c:v>
                </c:pt>
                <c:pt idx="2345">
                  <c:v>22</c:v>
                </c:pt>
                <c:pt idx="2346">
                  <c:v>18</c:v>
                </c:pt>
                <c:pt idx="2347">
                  <c:v>19</c:v>
                </c:pt>
                <c:pt idx="2348">
                  <c:v>21</c:v>
                </c:pt>
                <c:pt idx="2349">
                  <c:v>20</c:v>
                </c:pt>
                <c:pt idx="2350">
                  <c:v>19</c:v>
                </c:pt>
                <c:pt idx="2351">
                  <c:v>23</c:v>
                </c:pt>
                <c:pt idx="2352">
                  <c:v>24</c:v>
                </c:pt>
                <c:pt idx="2353">
                  <c:v>24</c:v>
                </c:pt>
                <c:pt idx="2354">
                  <c:v>24</c:v>
                </c:pt>
                <c:pt idx="2355">
                  <c:v>26</c:v>
                </c:pt>
                <c:pt idx="2356">
                  <c:v>24</c:v>
                </c:pt>
                <c:pt idx="2357">
                  <c:v>22</c:v>
                </c:pt>
                <c:pt idx="2358">
                  <c:v>20</c:v>
                </c:pt>
                <c:pt idx="2359">
                  <c:v>20</c:v>
                </c:pt>
                <c:pt idx="2360">
                  <c:v>20</c:v>
                </c:pt>
                <c:pt idx="2361">
                  <c:v>19</c:v>
                </c:pt>
                <c:pt idx="2362">
                  <c:v>21</c:v>
                </c:pt>
                <c:pt idx="2363">
                  <c:v>24</c:v>
                </c:pt>
                <c:pt idx="2364">
                  <c:v>27</c:v>
                </c:pt>
                <c:pt idx="2365">
                  <c:v>28</c:v>
                </c:pt>
                <c:pt idx="2366">
                  <c:v>27</c:v>
                </c:pt>
                <c:pt idx="2367">
                  <c:v>25</c:v>
                </c:pt>
                <c:pt idx="2368">
                  <c:v>26</c:v>
                </c:pt>
                <c:pt idx="2369">
                  <c:v>26</c:v>
                </c:pt>
                <c:pt idx="2370">
                  <c:v>24</c:v>
                </c:pt>
                <c:pt idx="2371">
                  <c:v>24</c:v>
                </c:pt>
                <c:pt idx="2372">
                  <c:v>24</c:v>
                </c:pt>
                <c:pt idx="2373">
                  <c:v>26</c:v>
                </c:pt>
                <c:pt idx="2374">
                  <c:v>25</c:v>
                </c:pt>
                <c:pt idx="2375">
                  <c:v>25</c:v>
                </c:pt>
                <c:pt idx="2376">
                  <c:v>19</c:v>
                </c:pt>
                <c:pt idx="2377">
                  <c:v>18</c:v>
                </c:pt>
                <c:pt idx="2378">
                  <c:v>18</c:v>
                </c:pt>
                <c:pt idx="2379">
                  <c:v>20</c:v>
                </c:pt>
                <c:pt idx="2380">
                  <c:v>20</c:v>
                </c:pt>
                <c:pt idx="2381">
                  <c:v>19</c:v>
                </c:pt>
                <c:pt idx="2382">
                  <c:v>21</c:v>
                </c:pt>
                <c:pt idx="2383">
                  <c:v>22</c:v>
                </c:pt>
                <c:pt idx="2384">
                  <c:v>23</c:v>
                </c:pt>
                <c:pt idx="2385">
                  <c:v>21</c:v>
                </c:pt>
                <c:pt idx="2386">
                  <c:v>23</c:v>
                </c:pt>
                <c:pt idx="2387">
                  <c:v>22</c:v>
                </c:pt>
                <c:pt idx="2388">
                  <c:v>23</c:v>
                </c:pt>
                <c:pt idx="2389">
                  <c:v>20</c:v>
                </c:pt>
                <c:pt idx="2390">
                  <c:v>25</c:v>
                </c:pt>
                <c:pt idx="2391">
                  <c:v>25</c:v>
                </c:pt>
                <c:pt idx="2392">
                  <c:v>21</c:v>
                </c:pt>
                <c:pt idx="2393">
                  <c:v>17</c:v>
                </c:pt>
                <c:pt idx="2394">
                  <c:v>15</c:v>
                </c:pt>
                <c:pt idx="2395">
                  <c:v>16</c:v>
                </c:pt>
                <c:pt idx="2396">
                  <c:v>16</c:v>
                </c:pt>
                <c:pt idx="2397">
                  <c:v>18</c:v>
                </c:pt>
                <c:pt idx="2398">
                  <c:v>18</c:v>
                </c:pt>
                <c:pt idx="2399">
                  <c:v>19</c:v>
                </c:pt>
                <c:pt idx="2400">
                  <c:v>20</c:v>
                </c:pt>
                <c:pt idx="2401">
                  <c:v>22</c:v>
                </c:pt>
                <c:pt idx="2402">
                  <c:v>18</c:v>
                </c:pt>
                <c:pt idx="2403">
                  <c:v>17</c:v>
                </c:pt>
                <c:pt idx="2404">
                  <c:v>17</c:v>
                </c:pt>
                <c:pt idx="2405">
                  <c:v>17</c:v>
                </c:pt>
                <c:pt idx="2406">
                  <c:v>16</c:v>
                </c:pt>
                <c:pt idx="2407">
                  <c:v>21</c:v>
                </c:pt>
                <c:pt idx="2408">
                  <c:v>20</c:v>
                </c:pt>
                <c:pt idx="2409">
                  <c:v>20</c:v>
                </c:pt>
                <c:pt idx="2410">
                  <c:v>20</c:v>
                </c:pt>
                <c:pt idx="2411">
                  <c:v>19</c:v>
                </c:pt>
                <c:pt idx="2412">
                  <c:v>16</c:v>
                </c:pt>
                <c:pt idx="2413">
                  <c:v>16</c:v>
                </c:pt>
                <c:pt idx="2414">
                  <c:v>18</c:v>
                </c:pt>
                <c:pt idx="2415">
                  <c:v>21</c:v>
                </c:pt>
                <c:pt idx="2416">
                  <c:v>22</c:v>
                </c:pt>
                <c:pt idx="2417">
                  <c:v>22</c:v>
                </c:pt>
                <c:pt idx="2418">
                  <c:v>22</c:v>
                </c:pt>
                <c:pt idx="2419">
                  <c:v>18</c:v>
                </c:pt>
                <c:pt idx="2420">
                  <c:v>23</c:v>
                </c:pt>
                <c:pt idx="2421">
                  <c:v>21</c:v>
                </c:pt>
                <c:pt idx="2422">
                  <c:v>19</c:v>
                </c:pt>
                <c:pt idx="2423">
                  <c:v>23</c:v>
                </c:pt>
                <c:pt idx="2424">
                  <c:v>24</c:v>
                </c:pt>
                <c:pt idx="2425">
                  <c:v>24</c:v>
                </c:pt>
                <c:pt idx="2426">
                  <c:v>23</c:v>
                </c:pt>
                <c:pt idx="2427">
                  <c:v>22</c:v>
                </c:pt>
                <c:pt idx="2428">
                  <c:v>24</c:v>
                </c:pt>
                <c:pt idx="2429">
                  <c:v>21</c:v>
                </c:pt>
                <c:pt idx="2430">
                  <c:v>22</c:v>
                </c:pt>
                <c:pt idx="2431">
                  <c:v>23</c:v>
                </c:pt>
                <c:pt idx="2432">
                  <c:v>23</c:v>
                </c:pt>
                <c:pt idx="2433">
                  <c:v>21</c:v>
                </c:pt>
                <c:pt idx="2434">
                  <c:v>23</c:v>
                </c:pt>
                <c:pt idx="2435">
                  <c:v>22</c:v>
                </c:pt>
                <c:pt idx="2436">
                  <c:v>22</c:v>
                </c:pt>
                <c:pt idx="2437">
                  <c:v>25</c:v>
                </c:pt>
                <c:pt idx="2438">
                  <c:v>23</c:v>
                </c:pt>
                <c:pt idx="2439">
                  <c:v>23</c:v>
                </c:pt>
                <c:pt idx="2440">
                  <c:v>19</c:v>
                </c:pt>
                <c:pt idx="2441">
                  <c:v>16</c:v>
                </c:pt>
                <c:pt idx="2442">
                  <c:v>16</c:v>
                </c:pt>
                <c:pt idx="2443">
                  <c:v>16</c:v>
                </c:pt>
                <c:pt idx="2444">
                  <c:v>15</c:v>
                </c:pt>
                <c:pt idx="2445">
                  <c:v>20</c:v>
                </c:pt>
                <c:pt idx="2446">
                  <c:v>17</c:v>
                </c:pt>
                <c:pt idx="2447">
                  <c:v>17</c:v>
                </c:pt>
                <c:pt idx="2448">
                  <c:v>17</c:v>
                </c:pt>
                <c:pt idx="2449">
                  <c:v>13</c:v>
                </c:pt>
                <c:pt idx="2450">
                  <c:v>19</c:v>
                </c:pt>
                <c:pt idx="2451">
                  <c:v>19</c:v>
                </c:pt>
                <c:pt idx="2452">
                  <c:v>16</c:v>
                </c:pt>
                <c:pt idx="2453">
                  <c:v>16</c:v>
                </c:pt>
                <c:pt idx="2454">
                  <c:v>17</c:v>
                </c:pt>
                <c:pt idx="2455">
                  <c:v>15</c:v>
                </c:pt>
                <c:pt idx="2456">
                  <c:v>13</c:v>
                </c:pt>
                <c:pt idx="2457">
                  <c:v>13</c:v>
                </c:pt>
                <c:pt idx="2458">
                  <c:v>13</c:v>
                </c:pt>
                <c:pt idx="2459">
                  <c:v>15</c:v>
                </c:pt>
                <c:pt idx="2460">
                  <c:v>18</c:v>
                </c:pt>
                <c:pt idx="2461">
                  <c:v>16</c:v>
                </c:pt>
                <c:pt idx="2462">
                  <c:v>12</c:v>
                </c:pt>
                <c:pt idx="2463">
                  <c:v>12</c:v>
                </c:pt>
                <c:pt idx="2464">
                  <c:v>15</c:v>
                </c:pt>
                <c:pt idx="2465">
                  <c:v>14</c:v>
                </c:pt>
                <c:pt idx="2466">
                  <c:v>13</c:v>
                </c:pt>
                <c:pt idx="2467">
                  <c:v>15</c:v>
                </c:pt>
                <c:pt idx="2468">
                  <c:v>16</c:v>
                </c:pt>
                <c:pt idx="2469">
                  <c:v>12</c:v>
                </c:pt>
                <c:pt idx="2470">
                  <c:v>14</c:v>
                </c:pt>
                <c:pt idx="2471">
                  <c:v>14</c:v>
                </c:pt>
                <c:pt idx="2472">
                  <c:v>12</c:v>
                </c:pt>
                <c:pt idx="2473">
                  <c:v>12</c:v>
                </c:pt>
                <c:pt idx="2474">
                  <c:v>12</c:v>
                </c:pt>
                <c:pt idx="2475">
                  <c:v>12</c:v>
                </c:pt>
                <c:pt idx="2476">
                  <c:v>14</c:v>
                </c:pt>
                <c:pt idx="2477">
                  <c:v>12</c:v>
                </c:pt>
                <c:pt idx="2478">
                  <c:v>14</c:v>
                </c:pt>
                <c:pt idx="2479">
                  <c:v>14</c:v>
                </c:pt>
                <c:pt idx="2480">
                  <c:v>13</c:v>
                </c:pt>
                <c:pt idx="2481">
                  <c:v>13</c:v>
                </c:pt>
                <c:pt idx="2482">
                  <c:v>15</c:v>
                </c:pt>
                <c:pt idx="2483">
                  <c:v>16</c:v>
                </c:pt>
                <c:pt idx="2484">
                  <c:v>17</c:v>
                </c:pt>
                <c:pt idx="2485">
                  <c:v>19</c:v>
                </c:pt>
                <c:pt idx="2486">
                  <c:v>17</c:v>
                </c:pt>
                <c:pt idx="2487">
                  <c:v>14</c:v>
                </c:pt>
                <c:pt idx="2488">
                  <c:v>13</c:v>
                </c:pt>
                <c:pt idx="2489">
                  <c:v>13</c:v>
                </c:pt>
                <c:pt idx="2490">
                  <c:v>18</c:v>
                </c:pt>
                <c:pt idx="2491">
                  <c:v>15</c:v>
                </c:pt>
                <c:pt idx="2492">
                  <c:v>16</c:v>
                </c:pt>
                <c:pt idx="2493">
                  <c:v>14</c:v>
                </c:pt>
                <c:pt idx="2494">
                  <c:v>15</c:v>
                </c:pt>
                <c:pt idx="2495">
                  <c:v>14</c:v>
                </c:pt>
                <c:pt idx="2496">
                  <c:v>14</c:v>
                </c:pt>
                <c:pt idx="2497">
                  <c:v>13</c:v>
                </c:pt>
                <c:pt idx="2498">
                  <c:v>12</c:v>
                </c:pt>
                <c:pt idx="2499">
                  <c:v>12</c:v>
                </c:pt>
                <c:pt idx="2500">
                  <c:v>12</c:v>
                </c:pt>
                <c:pt idx="2501">
                  <c:v>13</c:v>
                </c:pt>
                <c:pt idx="2502">
                  <c:v>17</c:v>
                </c:pt>
                <c:pt idx="2503">
                  <c:v>16</c:v>
                </c:pt>
                <c:pt idx="2504">
                  <c:v>13</c:v>
                </c:pt>
                <c:pt idx="2505">
                  <c:v>14</c:v>
                </c:pt>
                <c:pt idx="2506">
                  <c:v>13</c:v>
                </c:pt>
                <c:pt idx="2507">
                  <c:v>14</c:v>
                </c:pt>
                <c:pt idx="2508">
                  <c:v>11</c:v>
                </c:pt>
                <c:pt idx="2509">
                  <c:v>17</c:v>
                </c:pt>
                <c:pt idx="2510">
                  <c:v>14</c:v>
                </c:pt>
                <c:pt idx="2511">
                  <c:v>11</c:v>
                </c:pt>
                <c:pt idx="2512">
                  <c:v>10</c:v>
                </c:pt>
                <c:pt idx="2513">
                  <c:v>8</c:v>
                </c:pt>
                <c:pt idx="2514">
                  <c:v>8</c:v>
                </c:pt>
                <c:pt idx="2515">
                  <c:v>8</c:v>
                </c:pt>
                <c:pt idx="2516">
                  <c:v>8</c:v>
                </c:pt>
                <c:pt idx="2517">
                  <c:v>9</c:v>
                </c:pt>
                <c:pt idx="2518">
                  <c:v>10</c:v>
                </c:pt>
                <c:pt idx="2519">
                  <c:v>14</c:v>
                </c:pt>
                <c:pt idx="2520">
                  <c:v>16</c:v>
                </c:pt>
                <c:pt idx="2521">
                  <c:v>15</c:v>
                </c:pt>
                <c:pt idx="2522">
                  <c:v>15</c:v>
                </c:pt>
                <c:pt idx="2523">
                  <c:v>17</c:v>
                </c:pt>
                <c:pt idx="2524">
                  <c:v>16</c:v>
                </c:pt>
                <c:pt idx="2525">
                  <c:v>10</c:v>
                </c:pt>
                <c:pt idx="2526">
                  <c:v>10</c:v>
                </c:pt>
                <c:pt idx="2527">
                  <c:v>10</c:v>
                </c:pt>
                <c:pt idx="2528">
                  <c:v>12</c:v>
                </c:pt>
                <c:pt idx="2529">
                  <c:v>10</c:v>
                </c:pt>
                <c:pt idx="2530">
                  <c:v>12</c:v>
                </c:pt>
                <c:pt idx="2531">
                  <c:v>14</c:v>
                </c:pt>
                <c:pt idx="2532">
                  <c:v>13</c:v>
                </c:pt>
                <c:pt idx="2533">
                  <c:v>16</c:v>
                </c:pt>
                <c:pt idx="2534">
                  <c:v>17</c:v>
                </c:pt>
                <c:pt idx="2535">
                  <c:v>19</c:v>
                </c:pt>
                <c:pt idx="2536">
                  <c:v>17</c:v>
                </c:pt>
                <c:pt idx="2537">
                  <c:v>18</c:v>
                </c:pt>
                <c:pt idx="2538">
                  <c:v>19</c:v>
                </c:pt>
                <c:pt idx="2539">
                  <c:v>20</c:v>
                </c:pt>
                <c:pt idx="2540">
                  <c:v>21</c:v>
                </c:pt>
                <c:pt idx="2541">
                  <c:v>21</c:v>
                </c:pt>
                <c:pt idx="2542">
                  <c:v>21</c:v>
                </c:pt>
                <c:pt idx="2543">
                  <c:v>23</c:v>
                </c:pt>
                <c:pt idx="2544">
                  <c:v>19</c:v>
                </c:pt>
                <c:pt idx="2545">
                  <c:v>20</c:v>
                </c:pt>
                <c:pt idx="2546">
                  <c:v>18</c:v>
                </c:pt>
                <c:pt idx="2547">
                  <c:v>18</c:v>
                </c:pt>
                <c:pt idx="2548">
                  <c:v>18</c:v>
                </c:pt>
                <c:pt idx="2549">
                  <c:v>19</c:v>
                </c:pt>
                <c:pt idx="2550">
                  <c:v>18</c:v>
                </c:pt>
                <c:pt idx="2551">
                  <c:v>18</c:v>
                </c:pt>
                <c:pt idx="2552">
                  <c:v>16</c:v>
                </c:pt>
                <c:pt idx="2553">
                  <c:v>12</c:v>
                </c:pt>
                <c:pt idx="2554">
                  <c:v>13</c:v>
                </c:pt>
                <c:pt idx="2555">
                  <c:v>15</c:v>
                </c:pt>
                <c:pt idx="2556">
                  <c:v>16</c:v>
                </c:pt>
                <c:pt idx="2557">
                  <c:v>20</c:v>
                </c:pt>
                <c:pt idx="2558">
                  <c:v>16</c:v>
                </c:pt>
                <c:pt idx="2559">
                  <c:v>13</c:v>
                </c:pt>
                <c:pt idx="2560">
                  <c:v>12</c:v>
                </c:pt>
                <c:pt idx="2561">
                  <c:v>17</c:v>
                </c:pt>
                <c:pt idx="2562">
                  <c:v>12</c:v>
                </c:pt>
                <c:pt idx="2563">
                  <c:v>17</c:v>
                </c:pt>
                <c:pt idx="2564">
                  <c:v>19</c:v>
                </c:pt>
                <c:pt idx="2565">
                  <c:v>19</c:v>
                </c:pt>
                <c:pt idx="2566">
                  <c:v>17</c:v>
                </c:pt>
                <c:pt idx="2567">
                  <c:v>18</c:v>
                </c:pt>
                <c:pt idx="2568">
                  <c:v>15</c:v>
                </c:pt>
                <c:pt idx="2569">
                  <c:v>14</c:v>
                </c:pt>
                <c:pt idx="2570">
                  <c:v>13</c:v>
                </c:pt>
                <c:pt idx="2571">
                  <c:v>9</c:v>
                </c:pt>
                <c:pt idx="2572">
                  <c:v>11</c:v>
                </c:pt>
                <c:pt idx="2573">
                  <c:v>14</c:v>
                </c:pt>
                <c:pt idx="2574">
                  <c:v>15</c:v>
                </c:pt>
                <c:pt idx="2575">
                  <c:v>16</c:v>
                </c:pt>
                <c:pt idx="2576">
                  <c:v>23</c:v>
                </c:pt>
                <c:pt idx="2577">
                  <c:v>18</c:v>
                </c:pt>
                <c:pt idx="2578">
                  <c:v>17</c:v>
                </c:pt>
                <c:pt idx="2579">
                  <c:v>16</c:v>
                </c:pt>
                <c:pt idx="2580">
                  <c:v>19</c:v>
                </c:pt>
                <c:pt idx="2581">
                  <c:v>18</c:v>
                </c:pt>
                <c:pt idx="2582">
                  <c:v>19</c:v>
                </c:pt>
                <c:pt idx="2583">
                  <c:v>21</c:v>
                </c:pt>
                <c:pt idx="2584">
                  <c:v>22</c:v>
                </c:pt>
                <c:pt idx="2585">
                  <c:v>19</c:v>
                </c:pt>
                <c:pt idx="2586">
                  <c:v>20</c:v>
                </c:pt>
                <c:pt idx="2587">
                  <c:v>18</c:v>
                </c:pt>
                <c:pt idx="2588">
                  <c:v>15</c:v>
                </c:pt>
                <c:pt idx="2589">
                  <c:v>17</c:v>
                </c:pt>
                <c:pt idx="2590">
                  <c:v>15</c:v>
                </c:pt>
                <c:pt idx="2591">
                  <c:v>15</c:v>
                </c:pt>
                <c:pt idx="2592">
                  <c:v>15</c:v>
                </c:pt>
                <c:pt idx="2593">
                  <c:v>16</c:v>
                </c:pt>
                <c:pt idx="2594">
                  <c:v>15</c:v>
                </c:pt>
                <c:pt idx="2595">
                  <c:v>15</c:v>
                </c:pt>
                <c:pt idx="2596">
                  <c:v>16</c:v>
                </c:pt>
                <c:pt idx="2597">
                  <c:v>18</c:v>
                </c:pt>
                <c:pt idx="2598">
                  <c:v>21</c:v>
                </c:pt>
                <c:pt idx="2599">
                  <c:v>19</c:v>
                </c:pt>
                <c:pt idx="2600">
                  <c:v>17</c:v>
                </c:pt>
                <c:pt idx="2601">
                  <c:v>15</c:v>
                </c:pt>
                <c:pt idx="2602">
                  <c:v>13</c:v>
                </c:pt>
                <c:pt idx="2603">
                  <c:v>11</c:v>
                </c:pt>
                <c:pt idx="2604">
                  <c:v>14</c:v>
                </c:pt>
                <c:pt idx="2605">
                  <c:v>13</c:v>
                </c:pt>
                <c:pt idx="2606">
                  <c:v>13</c:v>
                </c:pt>
                <c:pt idx="2607">
                  <c:v>14</c:v>
                </c:pt>
                <c:pt idx="2608">
                  <c:v>14</c:v>
                </c:pt>
                <c:pt idx="2609">
                  <c:v>14</c:v>
                </c:pt>
                <c:pt idx="2610">
                  <c:v>14</c:v>
                </c:pt>
                <c:pt idx="2611">
                  <c:v>17</c:v>
                </c:pt>
                <c:pt idx="2612">
                  <c:v>19</c:v>
                </c:pt>
                <c:pt idx="2613">
                  <c:v>17</c:v>
                </c:pt>
                <c:pt idx="2614">
                  <c:v>16</c:v>
                </c:pt>
                <c:pt idx="2615">
                  <c:v>19</c:v>
                </c:pt>
                <c:pt idx="2616">
                  <c:v>14</c:v>
                </c:pt>
                <c:pt idx="2617">
                  <c:v>12</c:v>
                </c:pt>
                <c:pt idx="2618">
                  <c:v>12</c:v>
                </c:pt>
                <c:pt idx="2619">
                  <c:v>11</c:v>
                </c:pt>
                <c:pt idx="2620">
                  <c:v>12</c:v>
                </c:pt>
                <c:pt idx="2621">
                  <c:v>13</c:v>
                </c:pt>
                <c:pt idx="2622">
                  <c:v>16</c:v>
                </c:pt>
                <c:pt idx="2623">
                  <c:v>18</c:v>
                </c:pt>
                <c:pt idx="2624">
                  <c:v>18</c:v>
                </c:pt>
                <c:pt idx="2625">
                  <c:v>18</c:v>
                </c:pt>
                <c:pt idx="2626">
                  <c:v>22</c:v>
                </c:pt>
                <c:pt idx="2627">
                  <c:v>21</c:v>
                </c:pt>
                <c:pt idx="2628">
                  <c:v>21</c:v>
                </c:pt>
                <c:pt idx="2629">
                  <c:v>18</c:v>
                </c:pt>
                <c:pt idx="2630">
                  <c:v>20</c:v>
                </c:pt>
                <c:pt idx="2631">
                  <c:v>14</c:v>
                </c:pt>
                <c:pt idx="2632">
                  <c:v>14</c:v>
                </c:pt>
                <c:pt idx="2633">
                  <c:v>12</c:v>
                </c:pt>
                <c:pt idx="2634">
                  <c:v>14</c:v>
                </c:pt>
                <c:pt idx="2635">
                  <c:v>14</c:v>
                </c:pt>
                <c:pt idx="2636">
                  <c:v>12</c:v>
                </c:pt>
                <c:pt idx="2637">
                  <c:v>13</c:v>
                </c:pt>
                <c:pt idx="2638">
                  <c:v>13</c:v>
                </c:pt>
                <c:pt idx="2639">
                  <c:v>11</c:v>
                </c:pt>
                <c:pt idx="2640">
                  <c:v>10</c:v>
                </c:pt>
                <c:pt idx="2641">
                  <c:v>10</c:v>
                </c:pt>
                <c:pt idx="2642">
                  <c:v>11</c:v>
                </c:pt>
                <c:pt idx="2643">
                  <c:v>11</c:v>
                </c:pt>
                <c:pt idx="2644">
                  <c:v>12</c:v>
                </c:pt>
                <c:pt idx="2645">
                  <c:v>12</c:v>
                </c:pt>
                <c:pt idx="2646">
                  <c:v>10</c:v>
                </c:pt>
                <c:pt idx="2647">
                  <c:v>9</c:v>
                </c:pt>
                <c:pt idx="2648">
                  <c:v>9</c:v>
                </c:pt>
                <c:pt idx="2649">
                  <c:v>9</c:v>
                </c:pt>
                <c:pt idx="2650">
                  <c:v>11</c:v>
                </c:pt>
                <c:pt idx="2651">
                  <c:v>11</c:v>
                </c:pt>
                <c:pt idx="2652">
                  <c:v>12</c:v>
                </c:pt>
                <c:pt idx="2653">
                  <c:v>15</c:v>
                </c:pt>
                <c:pt idx="2654">
                  <c:v>14</c:v>
                </c:pt>
                <c:pt idx="2655">
                  <c:v>12</c:v>
                </c:pt>
                <c:pt idx="2656">
                  <c:v>11</c:v>
                </c:pt>
                <c:pt idx="2657">
                  <c:v>10</c:v>
                </c:pt>
                <c:pt idx="2658">
                  <c:v>8</c:v>
                </c:pt>
                <c:pt idx="2659">
                  <c:v>13</c:v>
                </c:pt>
                <c:pt idx="2660">
                  <c:v>13</c:v>
                </c:pt>
                <c:pt idx="2661">
                  <c:v>17</c:v>
                </c:pt>
                <c:pt idx="2662">
                  <c:v>16</c:v>
                </c:pt>
                <c:pt idx="2663">
                  <c:v>15</c:v>
                </c:pt>
                <c:pt idx="2664">
                  <c:v>15</c:v>
                </c:pt>
                <c:pt idx="2665">
                  <c:v>15</c:v>
                </c:pt>
                <c:pt idx="2666">
                  <c:v>16</c:v>
                </c:pt>
                <c:pt idx="2667">
                  <c:v>17</c:v>
                </c:pt>
                <c:pt idx="2668">
                  <c:v>17</c:v>
                </c:pt>
                <c:pt idx="2669">
                  <c:v>18</c:v>
                </c:pt>
                <c:pt idx="2670">
                  <c:v>16</c:v>
                </c:pt>
                <c:pt idx="2671">
                  <c:v>18</c:v>
                </c:pt>
                <c:pt idx="2672">
                  <c:v>16</c:v>
                </c:pt>
                <c:pt idx="2673">
                  <c:v>19</c:v>
                </c:pt>
                <c:pt idx="2674">
                  <c:v>19</c:v>
                </c:pt>
                <c:pt idx="2675">
                  <c:v>18</c:v>
                </c:pt>
                <c:pt idx="2676">
                  <c:v>17</c:v>
                </c:pt>
                <c:pt idx="2677">
                  <c:v>22</c:v>
                </c:pt>
                <c:pt idx="2678">
                  <c:v>21</c:v>
                </c:pt>
                <c:pt idx="2679">
                  <c:v>21</c:v>
                </c:pt>
                <c:pt idx="2680">
                  <c:v>21</c:v>
                </c:pt>
                <c:pt idx="2681">
                  <c:v>22</c:v>
                </c:pt>
                <c:pt idx="2682">
                  <c:v>19</c:v>
                </c:pt>
                <c:pt idx="2683">
                  <c:v>19</c:v>
                </c:pt>
                <c:pt idx="2684">
                  <c:v>14</c:v>
                </c:pt>
                <c:pt idx="2685">
                  <c:v>14</c:v>
                </c:pt>
                <c:pt idx="2686">
                  <c:v>13</c:v>
                </c:pt>
                <c:pt idx="2687">
                  <c:v>11</c:v>
                </c:pt>
                <c:pt idx="2688">
                  <c:v>10</c:v>
                </c:pt>
                <c:pt idx="2689">
                  <c:v>10</c:v>
                </c:pt>
                <c:pt idx="2690">
                  <c:v>11</c:v>
                </c:pt>
                <c:pt idx="2691">
                  <c:v>11</c:v>
                </c:pt>
                <c:pt idx="2692">
                  <c:v>10</c:v>
                </c:pt>
                <c:pt idx="2693">
                  <c:v>12</c:v>
                </c:pt>
                <c:pt idx="2694">
                  <c:v>14</c:v>
                </c:pt>
                <c:pt idx="2695">
                  <c:v>15</c:v>
                </c:pt>
                <c:pt idx="2696">
                  <c:v>15</c:v>
                </c:pt>
                <c:pt idx="2697">
                  <c:v>16</c:v>
                </c:pt>
                <c:pt idx="2698">
                  <c:v>17</c:v>
                </c:pt>
                <c:pt idx="2699">
                  <c:v>18</c:v>
                </c:pt>
                <c:pt idx="2700">
                  <c:v>17</c:v>
                </c:pt>
                <c:pt idx="2701">
                  <c:v>19</c:v>
                </c:pt>
                <c:pt idx="2702">
                  <c:v>20</c:v>
                </c:pt>
                <c:pt idx="2703">
                  <c:v>20</c:v>
                </c:pt>
                <c:pt idx="2704">
                  <c:v>22</c:v>
                </c:pt>
                <c:pt idx="2705">
                  <c:v>24</c:v>
                </c:pt>
                <c:pt idx="2706">
                  <c:v>27</c:v>
                </c:pt>
                <c:pt idx="2707">
                  <c:v>27</c:v>
                </c:pt>
                <c:pt idx="2708">
                  <c:v>23</c:v>
                </c:pt>
                <c:pt idx="2709">
                  <c:v>22</c:v>
                </c:pt>
                <c:pt idx="2710">
                  <c:v>20</c:v>
                </c:pt>
                <c:pt idx="2711">
                  <c:v>22</c:v>
                </c:pt>
                <c:pt idx="2712">
                  <c:v>24</c:v>
                </c:pt>
                <c:pt idx="2713">
                  <c:v>25</c:v>
                </c:pt>
                <c:pt idx="2714">
                  <c:v>27</c:v>
                </c:pt>
                <c:pt idx="2715">
                  <c:v>25</c:v>
                </c:pt>
                <c:pt idx="2716">
                  <c:v>27</c:v>
                </c:pt>
                <c:pt idx="2717">
                  <c:v>25</c:v>
                </c:pt>
                <c:pt idx="2718">
                  <c:v>28</c:v>
                </c:pt>
                <c:pt idx="2719">
                  <c:v>23</c:v>
                </c:pt>
                <c:pt idx="2720">
                  <c:v>25</c:v>
                </c:pt>
                <c:pt idx="2721">
                  <c:v>22</c:v>
                </c:pt>
                <c:pt idx="2722">
                  <c:v>22</c:v>
                </c:pt>
                <c:pt idx="2723">
                  <c:v>23</c:v>
                </c:pt>
                <c:pt idx="2724">
                  <c:v>24</c:v>
                </c:pt>
                <c:pt idx="2725">
                  <c:v>25</c:v>
                </c:pt>
                <c:pt idx="2726">
                  <c:v>26</c:v>
                </c:pt>
                <c:pt idx="2727">
                  <c:v>24</c:v>
                </c:pt>
                <c:pt idx="2728">
                  <c:v>26</c:v>
                </c:pt>
                <c:pt idx="2729">
                  <c:v>23</c:v>
                </c:pt>
                <c:pt idx="2730">
                  <c:v>26</c:v>
                </c:pt>
                <c:pt idx="2731">
                  <c:v>27</c:v>
                </c:pt>
                <c:pt idx="2732">
                  <c:v>26</c:v>
                </c:pt>
                <c:pt idx="2733">
                  <c:v>23</c:v>
                </c:pt>
                <c:pt idx="2734">
                  <c:v>21</c:v>
                </c:pt>
                <c:pt idx="2735">
                  <c:v>22</c:v>
                </c:pt>
                <c:pt idx="2736">
                  <c:v>20</c:v>
                </c:pt>
                <c:pt idx="2737">
                  <c:v>20</c:v>
                </c:pt>
                <c:pt idx="2738">
                  <c:v>17</c:v>
                </c:pt>
                <c:pt idx="2739">
                  <c:v>20</c:v>
                </c:pt>
                <c:pt idx="2740">
                  <c:v>21</c:v>
                </c:pt>
                <c:pt idx="2741">
                  <c:v>25</c:v>
                </c:pt>
                <c:pt idx="2742">
                  <c:v>25</c:v>
                </c:pt>
                <c:pt idx="2743">
                  <c:v>25</c:v>
                </c:pt>
                <c:pt idx="2744">
                  <c:v>26</c:v>
                </c:pt>
                <c:pt idx="2745">
                  <c:v>25</c:v>
                </c:pt>
                <c:pt idx="2746">
                  <c:v>20</c:v>
                </c:pt>
                <c:pt idx="2747">
                  <c:v>17</c:v>
                </c:pt>
                <c:pt idx="2748">
                  <c:v>18</c:v>
                </c:pt>
                <c:pt idx="2749">
                  <c:v>15</c:v>
                </c:pt>
                <c:pt idx="2750">
                  <c:v>16</c:v>
                </c:pt>
                <c:pt idx="2751">
                  <c:v>18</c:v>
                </c:pt>
                <c:pt idx="2752">
                  <c:v>18</c:v>
                </c:pt>
                <c:pt idx="2753">
                  <c:v>22</c:v>
                </c:pt>
                <c:pt idx="2754">
                  <c:v>22</c:v>
                </c:pt>
                <c:pt idx="2755">
                  <c:v>24</c:v>
                </c:pt>
                <c:pt idx="2756">
                  <c:v>22</c:v>
                </c:pt>
                <c:pt idx="2757">
                  <c:v>23</c:v>
                </c:pt>
                <c:pt idx="2758">
                  <c:v>25</c:v>
                </c:pt>
                <c:pt idx="2759">
                  <c:v>25</c:v>
                </c:pt>
                <c:pt idx="2760">
                  <c:v>26</c:v>
                </c:pt>
                <c:pt idx="2761">
                  <c:v>26</c:v>
                </c:pt>
                <c:pt idx="2762">
                  <c:v>25</c:v>
                </c:pt>
                <c:pt idx="2763">
                  <c:v>26</c:v>
                </c:pt>
                <c:pt idx="2764">
                  <c:v>27</c:v>
                </c:pt>
                <c:pt idx="2765">
                  <c:v>27</c:v>
                </c:pt>
                <c:pt idx="2766">
                  <c:v>27</c:v>
                </c:pt>
                <c:pt idx="2767">
                  <c:v>28</c:v>
                </c:pt>
                <c:pt idx="2768">
                  <c:v>26</c:v>
                </c:pt>
                <c:pt idx="2769">
                  <c:v>22</c:v>
                </c:pt>
                <c:pt idx="2770">
                  <c:v>20</c:v>
                </c:pt>
                <c:pt idx="2771">
                  <c:v>21</c:v>
                </c:pt>
                <c:pt idx="2772">
                  <c:v>21</c:v>
                </c:pt>
                <c:pt idx="2773">
                  <c:v>20</c:v>
                </c:pt>
                <c:pt idx="2774">
                  <c:v>23</c:v>
                </c:pt>
                <c:pt idx="2775">
                  <c:v>23</c:v>
                </c:pt>
                <c:pt idx="2776">
                  <c:v>20</c:v>
                </c:pt>
                <c:pt idx="2777">
                  <c:v>17</c:v>
                </c:pt>
                <c:pt idx="2778">
                  <c:v>16</c:v>
                </c:pt>
                <c:pt idx="2779">
                  <c:v>14</c:v>
                </c:pt>
                <c:pt idx="2780">
                  <c:v>13</c:v>
                </c:pt>
                <c:pt idx="2781">
                  <c:v>16</c:v>
                </c:pt>
                <c:pt idx="2782">
                  <c:v>19</c:v>
                </c:pt>
                <c:pt idx="2783">
                  <c:v>23</c:v>
                </c:pt>
                <c:pt idx="2784">
                  <c:v>23</c:v>
                </c:pt>
                <c:pt idx="2785">
                  <c:v>20</c:v>
                </c:pt>
                <c:pt idx="2786">
                  <c:v>18</c:v>
                </c:pt>
                <c:pt idx="2787">
                  <c:v>18</c:v>
                </c:pt>
                <c:pt idx="2788">
                  <c:v>17</c:v>
                </c:pt>
                <c:pt idx="2789">
                  <c:v>17</c:v>
                </c:pt>
                <c:pt idx="2790">
                  <c:v>17</c:v>
                </c:pt>
                <c:pt idx="2791">
                  <c:v>15</c:v>
                </c:pt>
                <c:pt idx="2792">
                  <c:v>15</c:v>
                </c:pt>
                <c:pt idx="2793">
                  <c:v>18</c:v>
                </c:pt>
                <c:pt idx="2794">
                  <c:v>18</c:v>
                </c:pt>
                <c:pt idx="2795">
                  <c:v>20</c:v>
                </c:pt>
                <c:pt idx="2796">
                  <c:v>19</c:v>
                </c:pt>
                <c:pt idx="2797">
                  <c:v>19</c:v>
                </c:pt>
                <c:pt idx="2798">
                  <c:v>20</c:v>
                </c:pt>
                <c:pt idx="2799">
                  <c:v>21</c:v>
                </c:pt>
                <c:pt idx="2800">
                  <c:v>20</c:v>
                </c:pt>
                <c:pt idx="2801">
                  <c:v>19</c:v>
                </c:pt>
                <c:pt idx="2802">
                  <c:v>23</c:v>
                </c:pt>
                <c:pt idx="2803">
                  <c:v>20</c:v>
                </c:pt>
                <c:pt idx="2804">
                  <c:v>19</c:v>
                </c:pt>
                <c:pt idx="2805">
                  <c:v>18</c:v>
                </c:pt>
                <c:pt idx="2806">
                  <c:v>19</c:v>
                </c:pt>
                <c:pt idx="2807">
                  <c:v>19</c:v>
                </c:pt>
                <c:pt idx="2808">
                  <c:v>18</c:v>
                </c:pt>
                <c:pt idx="2809">
                  <c:v>16</c:v>
                </c:pt>
                <c:pt idx="2810">
                  <c:v>17</c:v>
                </c:pt>
                <c:pt idx="2811">
                  <c:v>17</c:v>
                </c:pt>
                <c:pt idx="2812">
                  <c:v>19</c:v>
                </c:pt>
                <c:pt idx="2813">
                  <c:v>23</c:v>
                </c:pt>
                <c:pt idx="2814">
                  <c:v>22</c:v>
                </c:pt>
                <c:pt idx="2815">
                  <c:v>24</c:v>
                </c:pt>
                <c:pt idx="2816">
                  <c:v>24</c:v>
                </c:pt>
                <c:pt idx="2817">
                  <c:v>25</c:v>
                </c:pt>
                <c:pt idx="2818">
                  <c:v>24</c:v>
                </c:pt>
                <c:pt idx="2819">
                  <c:v>21</c:v>
                </c:pt>
                <c:pt idx="2820">
                  <c:v>22</c:v>
                </c:pt>
                <c:pt idx="2821">
                  <c:v>25</c:v>
                </c:pt>
                <c:pt idx="2822">
                  <c:v>24</c:v>
                </c:pt>
                <c:pt idx="2823">
                  <c:v>23</c:v>
                </c:pt>
                <c:pt idx="2824">
                  <c:v>25</c:v>
                </c:pt>
                <c:pt idx="2825">
                  <c:v>23</c:v>
                </c:pt>
                <c:pt idx="2826">
                  <c:v>24</c:v>
                </c:pt>
                <c:pt idx="2827">
                  <c:v>24</c:v>
                </c:pt>
                <c:pt idx="2828">
                  <c:v>20</c:v>
                </c:pt>
                <c:pt idx="2829">
                  <c:v>19</c:v>
                </c:pt>
                <c:pt idx="2830">
                  <c:v>18</c:v>
                </c:pt>
                <c:pt idx="2831">
                  <c:v>19</c:v>
                </c:pt>
                <c:pt idx="2832">
                  <c:v>19</c:v>
                </c:pt>
                <c:pt idx="2833">
                  <c:v>19</c:v>
                </c:pt>
                <c:pt idx="2834">
                  <c:v>17</c:v>
                </c:pt>
                <c:pt idx="2835">
                  <c:v>16</c:v>
                </c:pt>
                <c:pt idx="2836">
                  <c:v>16</c:v>
                </c:pt>
                <c:pt idx="2837">
                  <c:v>17</c:v>
                </c:pt>
                <c:pt idx="2838">
                  <c:v>14</c:v>
                </c:pt>
                <c:pt idx="2839">
                  <c:v>15</c:v>
                </c:pt>
                <c:pt idx="2840">
                  <c:v>15</c:v>
                </c:pt>
                <c:pt idx="2841">
                  <c:v>17</c:v>
                </c:pt>
                <c:pt idx="2842">
                  <c:v>18</c:v>
                </c:pt>
                <c:pt idx="2843">
                  <c:v>18</c:v>
                </c:pt>
                <c:pt idx="2844">
                  <c:v>20</c:v>
                </c:pt>
                <c:pt idx="2845">
                  <c:v>22</c:v>
                </c:pt>
                <c:pt idx="2846">
                  <c:v>18</c:v>
                </c:pt>
                <c:pt idx="2847">
                  <c:v>14</c:v>
                </c:pt>
                <c:pt idx="2848">
                  <c:v>15</c:v>
                </c:pt>
                <c:pt idx="2849">
                  <c:v>14</c:v>
                </c:pt>
                <c:pt idx="2850">
                  <c:v>11</c:v>
                </c:pt>
                <c:pt idx="2851">
                  <c:v>10</c:v>
                </c:pt>
                <c:pt idx="2852">
                  <c:v>12</c:v>
                </c:pt>
                <c:pt idx="2853">
                  <c:v>13</c:v>
                </c:pt>
                <c:pt idx="2854">
                  <c:v>12</c:v>
                </c:pt>
                <c:pt idx="2855">
                  <c:v>10</c:v>
                </c:pt>
                <c:pt idx="2856">
                  <c:v>9</c:v>
                </c:pt>
                <c:pt idx="2857">
                  <c:v>9</c:v>
                </c:pt>
                <c:pt idx="2858">
                  <c:v>10</c:v>
                </c:pt>
                <c:pt idx="2859">
                  <c:v>11</c:v>
                </c:pt>
                <c:pt idx="2860">
                  <c:v>14</c:v>
                </c:pt>
                <c:pt idx="2861">
                  <c:v>10</c:v>
                </c:pt>
                <c:pt idx="2862">
                  <c:v>11</c:v>
                </c:pt>
                <c:pt idx="2863">
                  <c:v>11</c:v>
                </c:pt>
                <c:pt idx="2864">
                  <c:v>11</c:v>
                </c:pt>
                <c:pt idx="2865">
                  <c:v>12</c:v>
                </c:pt>
                <c:pt idx="2866">
                  <c:v>10</c:v>
                </c:pt>
                <c:pt idx="2867">
                  <c:v>9</c:v>
                </c:pt>
                <c:pt idx="2868">
                  <c:v>11</c:v>
                </c:pt>
                <c:pt idx="2869">
                  <c:v>11</c:v>
                </c:pt>
                <c:pt idx="2870">
                  <c:v>9</c:v>
                </c:pt>
                <c:pt idx="2871">
                  <c:v>11</c:v>
                </c:pt>
                <c:pt idx="2872">
                  <c:v>10</c:v>
                </c:pt>
                <c:pt idx="2873">
                  <c:v>11</c:v>
                </c:pt>
                <c:pt idx="2874">
                  <c:v>9</c:v>
                </c:pt>
                <c:pt idx="2875">
                  <c:v>9</c:v>
                </c:pt>
                <c:pt idx="2876">
                  <c:v>9</c:v>
                </c:pt>
                <c:pt idx="2877">
                  <c:v>15</c:v>
                </c:pt>
                <c:pt idx="2878">
                  <c:v>15</c:v>
                </c:pt>
                <c:pt idx="2879">
                  <c:v>15</c:v>
                </c:pt>
                <c:pt idx="2880">
                  <c:v>15</c:v>
                </c:pt>
                <c:pt idx="2881">
                  <c:v>16</c:v>
                </c:pt>
                <c:pt idx="2882">
                  <c:v>18</c:v>
                </c:pt>
                <c:pt idx="2883">
                  <c:v>14</c:v>
                </c:pt>
                <c:pt idx="2884">
                  <c:v>13</c:v>
                </c:pt>
                <c:pt idx="2885">
                  <c:v>14</c:v>
                </c:pt>
                <c:pt idx="2886">
                  <c:v>14</c:v>
                </c:pt>
                <c:pt idx="2887">
                  <c:v>12</c:v>
                </c:pt>
                <c:pt idx="2888">
                  <c:v>21</c:v>
                </c:pt>
                <c:pt idx="2889">
                  <c:v>21</c:v>
                </c:pt>
                <c:pt idx="2890">
                  <c:v>21</c:v>
                </c:pt>
                <c:pt idx="2891">
                  <c:v>22</c:v>
                </c:pt>
                <c:pt idx="2892">
                  <c:v>21</c:v>
                </c:pt>
                <c:pt idx="2893">
                  <c:v>23</c:v>
                </c:pt>
                <c:pt idx="2894">
                  <c:v>23</c:v>
                </c:pt>
                <c:pt idx="2895">
                  <c:v>19</c:v>
                </c:pt>
                <c:pt idx="2896">
                  <c:v>15</c:v>
                </c:pt>
                <c:pt idx="2897">
                  <c:v>14</c:v>
                </c:pt>
                <c:pt idx="2898">
                  <c:v>14</c:v>
                </c:pt>
                <c:pt idx="2899">
                  <c:v>14</c:v>
                </c:pt>
                <c:pt idx="2900">
                  <c:v>15</c:v>
                </c:pt>
                <c:pt idx="2901">
                  <c:v>15</c:v>
                </c:pt>
                <c:pt idx="2902">
                  <c:v>13</c:v>
                </c:pt>
                <c:pt idx="2903">
                  <c:v>12</c:v>
                </c:pt>
                <c:pt idx="2904">
                  <c:v>10</c:v>
                </c:pt>
                <c:pt idx="2905">
                  <c:v>10</c:v>
                </c:pt>
                <c:pt idx="2906">
                  <c:v>10</c:v>
                </c:pt>
                <c:pt idx="2907">
                  <c:v>9</c:v>
                </c:pt>
                <c:pt idx="2908">
                  <c:v>11</c:v>
                </c:pt>
                <c:pt idx="2909">
                  <c:v>8</c:v>
                </c:pt>
                <c:pt idx="2910">
                  <c:v>9</c:v>
                </c:pt>
                <c:pt idx="2911">
                  <c:v>11</c:v>
                </c:pt>
                <c:pt idx="2912">
                  <c:v>10</c:v>
                </c:pt>
                <c:pt idx="2913">
                  <c:v>10</c:v>
                </c:pt>
                <c:pt idx="2914">
                  <c:v>15</c:v>
                </c:pt>
                <c:pt idx="2915">
                  <c:v>11</c:v>
                </c:pt>
                <c:pt idx="2916">
                  <c:v>12</c:v>
                </c:pt>
                <c:pt idx="2917">
                  <c:v>8</c:v>
                </c:pt>
                <c:pt idx="2918">
                  <c:v>11</c:v>
                </c:pt>
                <c:pt idx="2919">
                  <c:v>11</c:v>
                </c:pt>
                <c:pt idx="2920">
                  <c:v>16</c:v>
                </c:pt>
                <c:pt idx="2921">
                  <c:v>11</c:v>
                </c:pt>
                <c:pt idx="2922">
                  <c:v>11</c:v>
                </c:pt>
                <c:pt idx="2923">
                  <c:v>10</c:v>
                </c:pt>
                <c:pt idx="2924">
                  <c:v>9</c:v>
                </c:pt>
                <c:pt idx="2925">
                  <c:v>10</c:v>
                </c:pt>
                <c:pt idx="2926">
                  <c:v>13</c:v>
                </c:pt>
                <c:pt idx="2927">
                  <c:v>12</c:v>
                </c:pt>
                <c:pt idx="2928">
                  <c:v>14</c:v>
                </c:pt>
                <c:pt idx="2929">
                  <c:v>16</c:v>
                </c:pt>
                <c:pt idx="2930">
                  <c:v>14</c:v>
                </c:pt>
                <c:pt idx="2931">
                  <c:v>16</c:v>
                </c:pt>
                <c:pt idx="2932">
                  <c:v>15</c:v>
                </c:pt>
                <c:pt idx="2933">
                  <c:v>12</c:v>
                </c:pt>
                <c:pt idx="2934">
                  <c:v>13</c:v>
                </c:pt>
                <c:pt idx="2935">
                  <c:v>15</c:v>
                </c:pt>
                <c:pt idx="2936">
                  <c:v>17</c:v>
                </c:pt>
                <c:pt idx="2937">
                  <c:v>18</c:v>
                </c:pt>
                <c:pt idx="2938">
                  <c:v>18</c:v>
                </c:pt>
                <c:pt idx="2939">
                  <c:v>17</c:v>
                </c:pt>
                <c:pt idx="2940">
                  <c:v>18</c:v>
                </c:pt>
                <c:pt idx="2941">
                  <c:v>16</c:v>
                </c:pt>
                <c:pt idx="2942">
                  <c:v>13</c:v>
                </c:pt>
                <c:pt idx="2943">
                  <c:v>13</c:v>
                </c:pt>
                <c:pt idx="2944">
                  <c:v>17</c:v>
                </c:pt>
                <c:pt idx="2945">
                  <c:v>14</c:v>
                </c:pt>
                <c:pt idx="2946">
                  <c:v>16</c:v>
                </c:pt>
                <c:pt idx="2947">
                  <c:v>18</c:v>
                </c:pt>
                <c:pt idx="2948">
                  <c:v>18</c:v>
                </c:pt>
                <c:pt idx="2949">
                  <c:v>20</c:v>
                </c:pt>
                <c:pt idx="2950">
                  <c:v>19</c:v>
                </c:pt>
                <c:pt idx="2951">
                  <c:v>20</c:v>
                </c:pt>
                <c:pt idx="2952">
                  <c:v>17</c:v>
                </c:pt>
                <c:pt idx="2953">
                  <c:v>13</c:v>
                </c:pt>
                <c:pt idx="2954">
                  <c:v>15</c:v>
                </c:pt>
                <c:pt idx="2955">
                  <c:v>15</c:v>
                </c:pt>
                <c:pt idx="2956">
                  <c:v>16</c:v>
                </c:pt>
                <c:pt idx="2957">
                  <c:v>13</c:v>
                </c:pt>
                <c:pt idx="2958">
                  <c:v>13</c:v>
                </c:pt>
                <c:pt idx="2959">
                  <c:v>13</c:v>
                </c:pt>
                <c:pt idx="2960">
                  <c:v>13</c:v>
                </c:pt>
                <c:pt idx="2961">
                  <c:v>15</c:v>
                </c:pt>
                <c:pt idx="2962">
                  <c:v>18</c:v>
                </c:pt>
                <c:pt idx="2963">
                  <c:v>20</c:v>
                </c:pt>
                <c:pt idx="2964">
                  <c:v>20</c:v>
                </c:pt>
                <c:pt idx="2965">
                  <c:v>20</c:v>
                </c:pt>
                <c:pt idx="2966">
                  <c:v>16</c:v>
                </c:pt>
                <c:pt idx="2967">
                  <c:v>17</c:v>
                </c:pt>
                <c:pt idx="2968">
                  <c:v>12</c:v>
                </c:pt>
                <c:pt idx="2969">
                  <c:v>9</c:v>
                </c:pt>
                <c:pt idx="2970">
                  <c:v>12</c:v>
                </c:pt>
                <c:pt idx="2971">
                  <c:v>20</c:v>
                </c:pt>
                <c:pt idx="2972">
                  <c:v>19</c:v>
                </c:pt>
                <c:pt idx="2973">
                  <c:v>21</c:v>
                </c:pt>
                <c:pt idx="2974">
                  <c:v>21</c:v>
                </c:pt>
                <c:pt idx="2975">
                  <c:v>20</c:v>
                </c:pt>
                <c:pt idx="2976">
                  <c:v>19</c:v>
                </c:pt>
                <c:pt idx="2977">
                  <c:v>20</c:v>
                </c:pt>
                <c:pt idx="2978">
                  <c:v>21</c:v>
                </c:pt>
                <c:pt idx="2979">
                  <c:v>19</c:v>
                </c:pt>
                <c:pt idx="2980">
                  <c:v>23</c:v>
                </c:pt>
                <c:pt idx="2981">
                  <c:v>26</c:v>
                </c:pt>
                <c:pt idx="2982">
                  <c:v>25</c:v>
                </c:pt>
                <c:pt idx="2983">
                  <c:v>25</c:v>
                </c:pt>
                <c:pt idx="2984">
                  <c:v>25</c:v>
                </c:pt>
                <c:pt idx="2985">
                  <c:v>25</c:v>
                </c:pt>
                <c:pt idx="2986">
                  <c:v>24</c:v>
                </c:pt>
                <c:pt idx="2987">
                  <c:v>21</c:v>
                </c:pt>
                <c:pt idx="2988">
                  <c:v>22</c:v>
                </c:pt>
                <c:pt idx="2989">
                  <c:v>18</c:v>
                </c:pt>
                <c:pt idx="2990">
                  <c:v>15</c:v>
                </c:pt>
                <c:pt idx="2991">
                  <c:v>15</c:v>
                </c:pt>
                <c:pt idx="2992">
                  <c:v>13</c:v>
                </c:pt>
                <c:pt idx="2993">
                  <c:v>13</c:v>
                </c:pt>
                <c:pt idx="2994">
                  <c:v>13</c:v>
                </c:pt>
                <c:pt idx="2995">
                  <c:v>12</c:v>
                </c:pt>
                <c:pt idx="2996">
                  <c:v>11</c:v>
                </c:pt>
                <c:pt idx="2997">
                  <c:v>12</c:v>
                </c:pt>
                <c:pt idx="2998">
                  <c:v>14</c:v>
                </c:pt>
                <c:pt idx="2999">
                  <c:v>16</c:v>
                </c:pt>
                <c:pt idx="3000">
                  <c:v>16</c:v>
                </c:pt>
                <c:pt idx="3001">
                  <c:v>21</c:v>
                </c:pt>
                <c:pt idx="3002">
                  <c:v>21</c:v>
                </c:pt>
                <c:pt idx="3003">
                  <c:v>21</c:v>
                </c:pt>
                <c:pt idx="3004">
                  <c:v>22</c:v>
                </c:pt>
                <c:pt idx="3005">
                  <c:v>20</c:v>
                </c:pt>
                <c:pt idx="3006">
                  <c:v>22</c:v>
                </c:pt>
                <c:pt idx="3007">
                  <c:v>20</c:v>
                </c:pt>
                <c:pt idx="3008">
                  <c:v>20</c:v>
                </c:pt>
                <c:pt idx="3009">
                  <c:v>21</c:v>
                </c:pt>
                <c:pt idx="3010">
                  <c:v>21</c:v>
                </c:pt>
                <c:pt idx="3011">
                  <c:v>21</c:v>
                </c:pt>
                <c:pt idx="3012">
                  <c:v>21</c:v>
                </c:pt>
                <c:pt idx="3013">
                  <c:v>25</c:v>
                </c:pt>
                <c:pt idx="3014">
                  <c:v>28</c:v>
                </c:pt>
                <c:pt idx="3015">
                  <c:v>22</c:v>
                </c:pt>
                <c:pt idx="3016">
                  <c:v>17</c:v>
                </c:pt>
                <c:pt idx="3017">
                  <c:v>19</c:v>
                </c:pt>
                <c:pt idx="3018">
                  <c:v>20</c:v>
                </c:pt>
                <c:pt idx="3019">
                  <c:v>18</c:v>
                </c:pt>
                <c:pt idx="3020">
                  <c:v>19</c:v>
                </c:pt>
                <c:pt idx="3021">
                  <c:v>25</c:v>
                </c:pt>
                <c:pt idx="3022">
                  <c:v>27</c:v>
                </c:pt>
                <c:pt idx="3023">
                  <c:v>27</c:v>
                </c:pt>
                <c:pt idx="3024">
                  <c:v>28</c:v>
                </c:pt>
                <c:pt idx="3025">
                  <c:v>25</c:v>
                </c:pt>
                <c:pt idx="3026">
                  <c:v>23</c:v>
                </c:pt>
                <c:pt idx="3027">
                  <c:v>19</c:v>
                </c:pt>
                <c:pt idx="3028">
                  <c:v>18</c:v>
                </c:pt>
                <c:pt idx="3029">
                  <c:v>19</c:v>
                </c:pt>
                <c:pt idx="3030">
                  <c:v>20</c:v>
                </c:pt>
                <c:pt idx="3031">
                  <c:v>20</c:v>
                </c:pt>
                <c:pt idx="3032">
                  <c:v>16</c:v>
                </c:pt>
                <c:pt idx="3033">
                  <c:v>18</c:v>
                </c:pt>
                <c:pt idx="3034">
                  <c:v>18</c:v>
                </c:pt>
                <c:pt idx="3035">
                  <c:v>17</c:v>
                </c:pt>
                <c:pt idx="3036">
                  <c:v>15</c:v>
                </c:pt>
                <c:pt idx="3037">
                  <c:v>18</c:v>
                </c:pt>
                <c:pt idx="3038">
                  <c:v>21</c:v>
                </c:pt>
                <c:pt idx="3039">
                  <c:v>25</c:v>
                </c:pt>
                <c:pt idx="3040">
                  <c:v>25</c:v>
                </c:pt>
                <c:pt idx="3041">
                  <c:v>26</c:v>
                </c:pt>
                <c:pt idx="3042">
                  <c:v>27</c:v>
                </c:pt>
                <c:pt idx="3043">
                  <c:v>26</c:v>
                </c:pt>
                <c:pt idx="3044">
                  <c:v>24</c:v>
                </c:pt>
                <c:pt idx="3045">
                  <c:v>23</c:v>
                </c:pt>
                <c:pt idx="3046">
                  <c:v>24</c:v>
                </c:pt>
                <c:pt idx="3047">
                  <c:v>25</c:v>
                </c:pt>
                <c:pt idx="3048">
                  <c:v>28</c:v>
                </c:pt>
                <c:pt idx="3049">
                  <c:v>26</c:v>
                </c:pt>
                <c:pt idx="3050">
                  <c:v>26</c:v>
                </c:pt>
                <c:pt idx="3051">
                  <c:v>22</c:v>
                </c:pt>
                <c:pt idx="3052">
                  <c:v>22</c:v>
                </c:pt>
                <c:pt idx="3053">
                  <c:v>20</c:v>
                </c:pt>
                <c:pt idx="3054">
                  <c:v>21</c:v>
                </c:pt>
                <c:pt idx="3055">
                  <c:v>21</c:v>
                </c:pt>
                <c:pt idx="3056">
                  <c:v>25</c:v>
                </c:pt>
                <c:pt idx="3057">
                  <c:v>23</c:v>
                </c:pt>
                <c:pt idx="3058">
                  <c:v>20</c:v>
                </c:pt>
                <c:pt idx="3059">
                  <c:v>21</c:v>
                </c:pt>
                <c:pt idx="3060">
                  <c:v>23</c:v>
                </c:pt>
                <c:pt idx="3061">
                  <c:v>26</c:v>
                </c:pt>
                <c:pt idx="3062">
                  <c:v>27</c:v>
                </c:pt>
                <c:pt idx="3063">
                  <c:v>28</c:v>
                </c:pt>
                <c:pt idx="3064">
                  <c:v>25</c:v>
                </c:pt>
                <c:pt idx="3065">
                  <c:v>21</c:v>
                </c:pt>
                <c:pt idx="3066">
                  <c:v>20</c:v>
                </c:pt>
                <c:pt idx="3067">
                  <c:v>19</c:v>
                </c:pt>
                <c:pt idx="3068">
                  <c:v>22</c:v>
                </c:pt>
                <c:pt idx="3069">
                  <c:v>21</c:v>
                </c:pt>
                <c:pt idx="3070">
                  <c:v>22</c:v>
                </c:pt>
                <c:pt idx="3071">
                  <c:v>23</c:v>
                </c:pt>
                <c:pt idx="3072">
                  <c:v>24</c:v>
                </c:pt>
                <c:pt idx="3073">
                  <c:v>23</c:v>
                </c:pt>
                <c:pt idx="3074">
                  <c:v>23</c:v>
                </c:pt>
                <c:pt idx="3075">
                  <c:v>26</c:v>
                </c:pt>
                <c:pt idx="3076">
                  <c:v>25</c:v>
                </c:pt>
                <c:pt idx="3077">
                  <c:v>26</c:v>
                </c:pt>
                <c:pt idx="3078">
                  <c:v>28</c:v>
                </c:pt>
                <c:pt idx="3079">
                  <c:v>28</c:v>
                </c:pt>
                <c:pt idx="3080">
                  <c:v>28</c:v>
                </c:pt>
                <c:pt idx="3081">
                  <c:v>28</c:v>
                </c:pt>
                <c:pt idx="3082">
                  <c:v>27</c:v>
                </c:pt>
                <c:pt idx="3083">
                  <c:v>27</c:v>
                </c:pt>
                <c:pt idx="3084">
                  <c:v>23</c:v>
                </c:pt>
                <c:pt idx="3085">
                  <c:v>26</c:v>
                </c:pt>
                <c:pt idx="3086">
                  <c:v>27</c:v>
                </c:pt>
                <c:pt idx="3087">
                  <c:v>25</c:v>
                </c:pt>
                <c:pt idx="3088">
                  <c:v>24</c:v>
                </c:pt>
                <c:pt idx="3089">
                  <c:v>25</c:v>
                </c:pt>
                <c:pt idx="3090">
                  <c:v>20</c:v>
                </c:pt>
                <c:pt idx="3091">
                  <c:v>24</c:v>
                </c:pt>
                <c:pt idx="3092">
                  <c:v>25</c:v>
                </c:pt>
                <c:pt idx="3093">
                  <c:v>24</c:v>
                </c:pt>
                <c:pt idx="3094">
                  <c:v>25</c:v>
                </c:pt>
                <c:pt idx="3095">
                  <c:v>27</c:v>
                </c:pt>
                <c:pt idx="3096">
                  <c:v>19</c:v>
                </c:pt>
                <c:pt idx="3097">
                  <c:v>20</c:v>
                </c:pt>
                <c:pt idx="3098">
                  <c:v>25</c:v>
                </c:pt>
                <c:pt idx="3099">
                  <c:v>19</c:v>
                </c:pt>
                <c:pt idx="3100">
                  <c:v>19</c:v>
                </c:pt>
                <c:pt idx="3101">
                  <c:v>21</c:v>
                </c:pt>
                <c:pt idx="3102">
                  <c:v>18</c:v>
                </c:pt>
                <c:pt idx="3103">
                  <c:v>18</c:v>
                </c:pt>
                <c:pt idx="3104">
                  <c:v>16</c:v>
                </c:pt>
                <c:pt idx="3105">
                  <c:v>16</c:v>
                </c:pt>
                <c:pt idx="3106">
                  <c:v>14</c:v>
                </c:pt>
                <c:pt idx="3107">
                  <c:v>15</c:v>
                </c:pt>
                <c:pt idx="3108">
                  <c:v>15</c:v>
                </c:pt>
                <c:pt idx="3109">
                  <c:v>18</c:v>
                </c:pt>
                <c:pt idx="3110">
                  <c:v>19</c:v>
                </c:pt>
                <c:pt idx="3111">
                  <c:v>20</c:v>
                </c:pt>
                <c:pt idx="3112">
                  <c:v>17</c:v>
                </c:pt>
                <c:pt idx="3113">
                  <c:v>23</c:v>
                </c:pt>
                <c:pt idx="3114">
                  <c:v>19</c:v>
                </c:pt>
                <c:pt idx="3115">
                  <c:v>20</c:v>
                </c:pt>
                <c:pt idx="3116">
                  <c:v>22</c:v>
                </c:pt>
                <c:pt idx="3117">
                  <c:v>24</c:v>
                </c:pt>
                <c:pt idx="3118">
                  <c:v>24</c:v>
                </c:pt>
                <c:pt idx="3119">
                  <c:v>26</c:v>
                </c:pt>
                <c:pt idx="3120">
                  <c:v>24</c:v>
                </c:pt>
                <c:pt idx="3121">
                  <c:v>24</c:v>
                </c:pt>
                <c:pt idx="3122">
                  <c:v>22</c:v>
                </c:pt>
                <c:pt idx="3123">
                  <c:v>22</c:v>
                </c:pt>
                <c:pt idx="3124">
                  <c:v>22</c:v>
                </c:pt>
                <c:pt idx="3125">
                  <c:v>24</c:v>
                </c:pt>
                <c:pt idx="3126">
                  <c:v>22</c:v>
                </c:pt>
                <c:pt idx="3127">
                  <c:v>22</c:v>
                </c:pt>
                <c:pt idx="3128">
                  <c:v>24</c:v>
                </c:pt>
                <c:pt idx="3129">
                  <c:v>26</c:v>
                </c:pt>
                <c:pt idx="3130">
                  <c:v>23</c:v>
                </c:pt>
                <c:pt idx="3131">
                  <c:v>18</c:v>
                </c:pt>
                <c:pt idx="3132">
                  <c:v>15</c:v>
                </c:pt>
                <c:pt idx="3133">
                  <c:v>16</c:v>
                </c:pt>
                <c:pt idx="3134">
                  <c:v>14</c:v>
                </c:pt>
                <c:pt idx="3135">
                  <c:v>14</c:v>
                </c:pt>
                <c:pt idx="3136">
                  <c:v>17</c:v>
                </c:pt>
                <c:pt idx="3137">
                  <c:v>15</c:v>
                </c:pt>
                <c:pt idx="3138">
                  <c:v>16</c:v>
                </c:pt>
                <c:pt idx="3139">
                  <c:v>13</c:v>
                </c:pt>
                <c:pt idx="3140">
                  <c:v>15</c:v>
                </c:pt>
                <c:pt idx="3141">
                  <c:v>15</c:v>
                </c:pt>
                <c:pt idx="3142">
                  <c:v>17</c:v>
                </c:pt>
                <c:pt idx="3143">
                  <c:v>16</c:v>
                </c:pt>
                <c:pt idx="3144">
                  <c:v>18</c:v>
                </c:pt>
                <c:pt idx="3145">
                  <c:v>18</c:v>
                </c:pt>
                <c:pt idx="3146">
                  <c:v>19</c:v>
                </c:pt>
                <c:pt idx="3147">
                  <c:v>16</c:v>
                </c:pt>
                <c:pt idx="3148">
                  <c:v>17</c:v>
                </c:pt>
                <c:pt idx="3149">
                  <c:v>13</c:v>
                </c:pt>
                <c:pt idx="3150">
                  <c:v>18</c:v>
                </c:pt>
                <c:pt idx="3151">
                  <c:v>16</c:v>
                </c:pt>
                <c:pt idx="3152">
                  <c:v>19</c:v>
                </c:pt>
                <c:pt idx="3153">
                  <c:v>19</c:v>
                </c:pt>
                <c:pt idx="3154">
                  <c:v>18</c:v>
                </c:pt>
                <c:pt idx="3155">
                  <c:v>21</c:v>
                </c:pt>
                <c:pt idx="3156">
                  <c:v>21</c:v>
                </c:pt>
                <c:pt idx="3157">
                  <c:v>21</c:v>
                </c:pt>
                <c:pt idx="3158">
                  <c:v>21</c:v>
                </c:pt>
                <c:pt idx="3159">
                  <c:v>21</c:v>
                </c:pt>
                <c:pt idx="3160">
                  <c:v>22</c:v>
                </c:pt>
                <c:pt idx="3161">
                  <c:v>17</c:v>
                </c:pt>
                <c:pt idx="3162">
                  <c:v>24</c:v>
                </c:pt>
                <c:pt idx="3163">
                  <c:v>23</c:v>
                </c:pt>
                <c:pt idx="3164">
                  <c:v>21</c:v>
                </c:pt>
                <c:pt idx="3165">
                  <c:v>21</c:v>
                </c:pt>
                <c:pt idx="3166">
                  <c:v>24</c:v>
                </c:pt>
                <c:pt idx="3167">
                  <c:v>19</c:v>
                </c:pt>
                <c:pt idx="3168">
                  <c:v>19</c:v>
                </c:pt>
                <c:pt idx="3169">
                  <c:v>16</c:v>
                </c:pt>
                <c:pt idx="3170">
                  <c:v>13</c:v>
                </c:pt>
                <c:pt idx="3171">
                  <c:v>15</c:v>
                </c:pt>
                <c:pt idx="3172">
                  <c:v>15</c:v>
                </c:pt>
                <c:pt idx="3173">
                  <c:v>17</c:v>
                </c:pt>
                <c:pt idx="3174">
                  <c:v>16</c:v>
                </c:pt>
                <c:pt idx="3175">
                  <c:v>11</c:v>
                </c:pt>
                <c:pt idx="3176">
                  <c:v>11</c:v>
                </c:pt>
                <c:pt idx="3177">
                  <c:v>11</c:v>
                </c:pt>
                <c:pt idx="3178">
                  <c:v>12</c:v>
                </c:pt>
                <c:pt idx="3179">
                  <c:v>8</c:v>
                </c:pt>
                <c:pt idx="3180">
                  <c:v>13</c:v>
                </c:pt>
                <c:pt idx="3181">
                  <c:v>17</c:v>
                </c:pt>
                <c:pt idx="3182">
                  <c:v>17</c:v>
                </c:pt>
                <c:pt idx="3183">
                  <c:v>13</c:v>
                </c:pt>
                <c:pt idx="3184">
                  <c:v>12</c:v>
                </c:pt>
                <c:pt idx="3185">
                  <c:v>9</c:v>
                </c:pt>
                <c:pt idx="3186">
                  <c:v>12</c:v>
                </c:pt>
                <c:pt idx="3187">
                  <c:v>15</c:v>
                </c:pt>
                <c:pt idx="3188">
                  <c:v>15</c:v>
                </c:pt>
                <c:pt idx="3189">
                  <c:v>16</c:v>
                </c:pt>
                <c:pt idx="3190">
                  <c:v>15</c:v>
                </c:pt>
                <c:pt idx="3191">
                  <c:v>15</c:v>
                </c:pt>
                <c:pt idx="3192">
                  <c:v>19</c:v>
                </c:pt>
                <c:pt idx="3193">
                  <c:v>18</c:v>
                </c:pt>
                <c:pt idx="3194">
                  <c:v>18</c:v>
                </c:pt>
                <c:pt idx="3195">
                  <c:v>19</c:v>
                </c:pt>
                <c:pt idx="3196">
                  <c:v>21</c:v>
                </c:pt>
                <c:pt idx="3197">
                  <c:v>20</c:v>
                </c:pt>
                <c:pt idx="3198">
                  <c:v>22</c:v>
                </c:pt>
                <c:pt idx="3199">
                  <c:v>24</c:v>
                </c:pt>
                <c:pt idx="3200">
                  <c:v>23</c:v>
                </c:pt>
                <c:pt idx="3201">
                  <c:v>17</c:v>
                </c:pt>
                <c:pt idx="3202">
                  <c:v>13</c:v>
                </c:pt>
                <c:pt idx="3203">
                  <c:v>9</c:v>
                </c:pt>
                <c:pt idx="3204">
                  <c:v>12</c:v>
                </c:pt>
                <c:pt idx="3205">
                  <c:v>16</c:v>
                </c:pt>
                <c:pt idx="3206">
                  <c:v>20</c:v>
                </c:pt>
                <c:pt idx="3207">
                  <c:v>21</c:v>
                </c:pt>
                <c:pt idx="3208">
                  <c:v>17</c:v>
                </c:pt>
                <c:pt idx="3209">
                  <c:v>14</c:v>
                </c:pt>
                <c:pt idx="3210">
                  <c:v>14</c:v>
                </c:pt>
                <c:pt idx="3211">
                  <c:v>17</c:v>
                </c:pt>
                <c:pt idx="3212">
                  <c:v>18</c:v>
                </c:pt>
                <c:pt idx="3213">
                  <c:v>14</c:v>
                </c:pt>
                <c:pt idx="3214">
                  <c:v>12</c:v>
                </c:pt>
                <c:pt idx="3215">
                  <c:v>11</c:v>
                </c:pt>
                <c:pt idx="3216">
                  <c:v>15</c:v>
                </c:pt>
                <c:pt idx="3217">
                  <c:v>15</c:v>
                </c:pt>
                <c:pt idx="3218">
                  <c:v>15</c:v>
                </c:pt>
                <c:pt idx="3219">
                  <c:v>15</c:v>
                </c:pt>
                <c:pt idx="3220">
                  <c:v>16</c:v>
                </c:pt>
                <c:pt idx="3221">
                  <c:v>10</c:v>
                </c:pt>
                <c:pt idx="3222">
                  <c:v>13</c:v>
                </c:pt>
                <c:pt idx="3223">
                  <c:v>15</c:v>
                </c:pt>
                <c:pt idx="3224">
                  <c:v>14</c:v>
                </c:pt>
                <c:pt idx="3225">
                  <c:v>18</c:v>
                </c:pt>
                <c:pt idx="3226">
                  <c:v>18</c:v>
                </c:pt>
                <c:pt idx="3227">
                  <c:v>14</c:v>
                </c:pt>
                <c:pt idx="3228">
                  <c:v>16</c:v>
                </c:pt>
                <c:pt idx="3229">
                  <c:v>18</c:v>
                </c:pt>
                <c:pt idx="3230">
                  <c:v>17</c:v>
                </c:pt>
                <c:pt idx="3231">
                  <c:v>21</c:v>
                </c:pt>
                <c:pt idx="3232">
                  <c:v>24</c:v>
                </c:pt>
                <c:pt idx="3233">
                  <c:v>22</c:v>
                </c:pt>
                <c:pt idx="3234">
                  <c:v>20</c:v>
                </c:pt>
                <c:pt idx="3235">
                  <c:v>18</c:v>
                </c:pt>
                <c:pt idx="3236">
                  <c:v>19</c:v>
                </c:pt>
                <c:pt idx="3237">
                  <c:v>19</c:v>
                </c:pt>
                <c:pt idx="3238">
                  <c:v>20</c:v>
                </c:pt>
                <c:pt idx="3239">
                  <c:v>22</c:v>
                </c:pt>
                <c:pt idx="3240">
                  <c:v>23</c:v>
                </c:pt>
                <c:pt idx="3241">
                  <c:v>25</c:v>
                </c:pt>
                <c:pt idx="3242">
                  <c:v>22</c:v>
                </c:pt>
                <c:pt idx="3243">
                  <c:v>23</c:v>
                </c:pt>
                <c:pt idx="3244">
                  <c:v>23</c:v>
                </c:pt>
                <c:pt idx="3245">
                  <c:v>25</c:v>
                </c:pt>
                <c:pt idx="3246">
                  <c:v>21</c:v>
                </c:pt>
                <c:pt idx="3247">
                  <c:v>22</c:v>
                </c:pt>
                <c:pt idx="3248">
                  <c:v>24</c:v>
                </c:pt>
                <c:pt idx="3249">
                  <c:v>26</c:v>
                </c:pt>
                <c:pt idx="3250">
                  <c:v>24</c:v>
                </c:pt>
                <c:pt idx="3251">
                  <c:v>23</c:v>
                </c:pt>
                <c:pt idx="3252">
                  <c:v>24</c:v>
                </c:pt>
                <c:pt idx="3253">
                  <c:v>25</c:v>
                </c:pt>
                <c:pt idx="3254">
                  <c:v>21</c:v>
                </c:pt>
                <c:pt idx="3255">
                  <c:v>20</c:v>
                </c:pt>
                <c:pt idx="3256">
                  <c:v>22</c:v>
                </c:pt>
                <c:pt idx="3257">
                  <c:v>25</c:v>
                </c:pt>
                <c:pt idx="3258">
                  <c:v>27</c:v>
                </c:pt>
                <c:pt idx="3259">
                  <c:v>25</c:v>
                </c:pt>
                <c:pt idx="3260">
                  <c:v>29</c:v>
                </c:pt>
                <c:pt idx="3261">
                  <c:v>28</c:v>
                </c:pt>
                <c:pt idx="3262">
                  <c:v>29</c:v>
                </c:pt>
                <c:pt idx="3263">
                  <c:v>27</c:v>
                </c:pt>
                <c:pt idx="3264">
                  <c:v>27</c:v>
                </c:pt>
                <c:pt idx="3265">
                  <c:v>27</c:v>
                </c:pt>
                <c:pt idx="3266">
                  <c:v>25</c:v>
                </c:pt>
                <c:pt idx="3267">
                  <c:v>25</c:v>
                </c:pt>
                <c:pt idx="3268">
                  <c:v>23</c:v>
                </c:pt>
                <c:pt idx="3269">
                  <c:v>25</c:v>
                </c:pt>
                <c:pt idx="3270">
                  <c:v>27</c:v>
                </c:pt>
                <c:pt idx="3271">
                  <c:v>23</c:v>
                </c:pt>
                <c:pt idx="3272">
                  <c:v>24</c:v>
                </c:pt>
                <c:pt idx="3273">
                  <c:v>24</c:v>
                </c:pt>
                <c:pt idx="3274">
                  <c:v>22</c:v>
                </c:pt>
                <c:pt idx="3275">
                  <c:v>25</c:v>
                </c:pt>
                <c:pt idx="3276">
                  <c:v>24</c:v>
                </c:pt>
                <c:pt idx="3277">
                  <c:v>19</c:v>
                </c:pt>
                <c:pt idx="3278">
                  <c:v>19</c:v>
                </c:pt>
                <c:pt idx="3279">
                  <c:v>22</c:v>
                </c:pt>
                <c:pt idx="3280">
                  <c:v>15</c:v>
                </c:pt>
                <c:pt idx="3281">
                  <c:v>14</c:v>
                </c:pt>
                <c:pt idx="3282">
                  <c:v>13</c:v>
                </c:pt>
                <c:pt idx="3283">
                  <c:v>12</c:v>
                </c:pt>
                <c:pt idx="3284">
                  <c:v>11</c:v>
                </c:pt>
                <c:pt idx="3285">
                  <c:v>12</c:v>
                </c:pt>
                <c:pt idx="3286">
                  <c:v>11</c:v>
                </c:pt>
                <c:pt idx="3287">
                  <c:v>14</c:v>
                </c:pt>
                <c:pt idx="3288">
                  <c:v>18</c:v>
                </c:pt>
                <c:pt idx="3289">
                  <c:v>17</c:v>
                </c:pt>
                <c:pt idx="3290">
                  <c:v>18</c:v>
                </c:pt>
                <c:pt idx="3291">
                  <c:v>18</c:v>
                </c:pt>
                <c:pt idx="3292">
                  <c:v>16</c:v>
                </c:pt>
                <c:pt idx="3293">
                  <c:v>14</c:v>
                </c:pt>
                <c:pt idx="3294">
                  <c:v>18</c:v>
                </c:pt>
                <c:pt idx="3295">
                  <c:v>13</c:v>
                </c:pt>
                <c:pt idx="3296">
                  <c:v>10</c:v>
                </c:pt>
                <c:pt idx="3297">
                  <c:v>11</c:v>
                </c:pt>
                <c:pt idx="3298">
                  <c:v>14</c:v>
                </c:pt>
                <c:pt idx="3299">
                  <c:v>16</c:v>
                </c:pt>
                <c:pt idx="3300">
                  <c:v>19</c:v>
                </c:pt>
                <c:pt idx="3301">
                  <c:v>16</c:v>
                </c:pt>
                <c:pt idx="3302">
                  <c:v>14</c:v>
                </c:pt>
                <c:pt idx="3303">
                  <c:v>12</c:v>
                </c:pt>
                <c:pt idx="3304">
                  <c:v>9</c:v>
                </c:pt>
                <c:pt idx="3305">
                  <c:v>12</c:v>
                </c:pt>
                <c:pt idx="3306">
                  <c:v>13</c:v>
                </c:pt>
                <c:pt idx="3307">
                  <c:v>17</c:v>
                </c:pt>
                <c:pt idx="3308">
                  <c:v>17</c:v>
                </c:pt>
                <c:pt idx="3309">
                  <c:v>20</c:v>
                </c:pt>
                <c:pt idx="3310">
                  <c:v>16</c:v>
                </c:pt>
                <c:pt idx="3311">
                  <c:v>15</c:v>
                </c:pt>
                <c:pt idx="3312">
                  <c:v>12</c:v>
                </c:pt>
                <c:pt idx="3313">
                  <c:v>14</c:v>
                </c:pt>
                <c:pt idx="3314">
                  <c:v>18</c:v>
                </c:pt>
                <c:pt idx="3315">
                  <c:v>20</c:v>
                </c:pt>
                <c:pt idx="3316">
                  <c:v>14</c:v>
                </c:pt>
                <c:pt idx="3317">
                  <c:v>19</c:v>
                </c:pt>
                <c:pt idx="3318">
                  <c:v>17</c:v>
                </c:pt>
                <c:pt idx="3319">
                  <c:v>16</c:v>
                </c:pt>
                <c:pt idx="3320">
                  <c:v>16</c:v>
                </c:pt>
                <c:pt idx="3321">
                  <c:v>19</c:v>
                </c:pt>
                <c:pt idx="3322">
                  <c:v>15</c:v>
                </c:pt>
                <c:pt idx="3323">
                  <c:v>21</c:v>
                </c:pt>
                <c:pt idx="3324">
                  <c:v>17</c:v>
                </c:pt>
                <c:pt idx="3325">
                  <c:v>21</c:v>
                </c:pt>
                <c:pt idx="3326">
                  <c:v>24</c:v>
                </c:pt>
                <c:pt idx="3327">
                  <c:v>18</c:v>
                </c:pt>
                <c:pt idx="3328">
                  <c:v>19</c:v>
                </c:pt>
                <c:pt idx="3329">
                  <c:v>18</c:v>
                </c:pt>
                <c:pt idx="3330">
                  <c:v>22</c:v>
                </c:pt>
                <c:pt idx="3331">
                  <c:v>17</c:v>
                </c:pt>
                <c:pt idx="3332">
                  <c:v>22</c:v>
                </c:pt>
                <c:pt idx="3333">
                  <c:v>15</c:v>
                </c:pt>
                <c:pt idx="3334">
                  <c:v>11</c:v>
                </c:pt>
                <c:pt idx="3335">
                  <c:v>12</c:v>
                </c:pt>
                <c:pt idx="3336">
                  <c:v>13</c:v>
                </c:pt>
                <c:pt idx="3337">
                  <c:v>11</c:v>
                </c:pt>
                <c:pt idx="3338">
                  <c:v>15</c:v>
                </c:pt>
                <c:pt idx="3339">
                  <c:v>20</c:v>
                </c:pt>
                <c:pt idx="3340">
                  <c:v>18</c:v>
                </c:pt>
                <c:pt idx="3341">
                  <c:v>19</c:v>
                </c:pt>
                <c:pt idx="3342">
                  <c:v>23</c:v>
                </c:pt>
                <c:pt idx="3343">
                  <c:v>19</c:v>
                </c:pt>
                <c:pt idx="3344">
                  <c:v>20</c:v>
                </c:pt>
                <c:pt idx="3345">
                  <c:v>22</c:v>
                </c:pt>
                <c:pt idx="3346">
                  <c:v>21</c:v>
                </c:pt>
                <c:pt idx="3347">
                  <c:v>24</c:v>
                </c:pt>
                <c:pt idx="3348">
                  <c:v>19</c:v>
                </c:pt>
                <c:pt idx="3349">
                  <c:v>22</c:v>
                </c:pt>
                <c:pt idx="3350">
                  <c:v>20</c:v>
                </c:pt>
                <c:pt idx="3351">
                  <c:v>20</c:v>
                </c:pt>
                <c:pt idx="3352">
                  <c:v>16</c:v>
                </c:pt>
                <c:pt idx="3353">
                  <c:v>17</c:v>
                </c:pt>
                <c:pt idx="3354">
                  <c:v>22</c:v>
                </c:pt>
                <c:pt idx="3355">
                  <c:v>22</c:v>
                </c:pt>
                <c:pt idx="3356">
                  <c:v>18</c:v>
                </c:pt>
                <c:pt idx="3357">
                  <c:v>19</c:v>
                </c:pt>
                <c:pt idx="3358">
                  <c:v>20</c:v>
                </c:pt>
                <c:pt idx="3359">
                  <c:v>19</c:v>
                </c:pt>
                <c:pt idx="3360">
                  <c:v>22</c:v>
                </c:pt>
                <c:pt idx="3361">
                  <c:v>24</c:v>
                </c:pt>
                <c:pt idx="3362">
                  <c:v>23</c:v>
                </c:pt>
                <c:pt idx="3363">
                  <c:v>26</c:v>
                </c:pt>
                <c:pt idx="3364">
                  <c:v>29</c:v>
                </c:pt>
                <c:pt idx="3365">
                  <c:v>30</c:v>
                </c:pt>
                <c:pt idx="3366">
                  <c:v>30</c:v>
                </c:pt>
                <c:pt idx="3367">
                  <c:v>31</c:v>
                </c:pt>
                <c:pt idx="3368">
                  <c:v>30</c:v>
                </c:pt>
                <c:pt idx="3369">
                  <c:v>29</c:v>
                </c:pt>
                <c:pt idx="3370">
                  <c:v>26</c:v>
                </c:pt>
                <c:pt idx="3371">
                  <c:v>26</c:v>
                </c:pt>
                <c:pt idx="3372">
                  <c:v>26</c:v>
                </c:pt>
                <c:pt idx="3373">
                  <c:v>27</c:v>
                </c:pt>
                <c:pt idx="3374">
                  <c:v>28</c:v>
                </c:pt>
                <c:pt idx="3375">
                  <c:v>28</c:v>
                </c:pt>
                <c:pt idx="3376">
                  <c:v>25</c:v>
                </c:pt>
                <c:pt idx="3377">
                  <c:v>26</c:v>
                </c:pt>
                <c:pt idx="3378">
                  <c:v>24</c:v>
                </c:pt>
                <c:pt idx="3379">
                  <c:v>26</c:v>
                </c:pt>
                <c:pt idx="3380">
                  <c:v>24</c:v>
                </c:pt>
                <c:pt idx="3381">
                  <c:v>23</c:v>
                </c:pt>
                <c:pt idx="3382">
                  <c:v>24</c:v>
                </c:pt>
                <c:pt idx="3383">
                  <c:v>24</c:v>
                </c:pt>
                <c:pt idx="3384">
                  <c:v>23</c:v>
                </c:pt>
                <c:pt idx="3385">
                  <c:v>25</c:v>
                </c:pt>
                <c:pt idx="3386">
                  <c:v>24</c:v>
                </c:pt>
                <c:pt idx="3387">
                  <c:v>22</c:v>
                </c:pt>
                <c:pt idx="3388">
                  <c:v>20</c:v>
                </c:pt>
                <c:pt idx="3389">
                  <c:v>20</c:v>
                </c:pt>
                <c:pt idx="3390">
                  <c:v>25</c:v>
                </c:pt>
                <c:pt idx="3391">
                  <c:v>21</c:v>
                </c:pt>
                <c:pt idx="3392">
                  <c:v>23</c:v>
                </c:pt>
                <c:pt idx="3393">
                  <c:v>25</c:v>
                </c:pt>
                <c:pt idx="3394">
                  <c:v>26</c:v>
                </c:pt>
                <c:pt idx="3395">
                  <c:v>24</c:v>
                </c:pt>
                <c:pt idx="3396">
                  <c:v>21</c:v>
                </c:pt>
                <c:pt idx="3397">
                  <c:v>26</c:v>
                </c:pt>
                <c:pt idx="3398">
                  <c:v>24</c:v>
                </c:pt>
                <c:pt idx="3399">
                  <c:v>23</c:v>
                </c:pt>
                <c:pt idx="3400">
                  <c:v>23</c:v>
                </c:pt>
                <c:pt idx="3401">
                  <c:v>19</c:v>
                </c:pt>
                <c:pt idx="3402">
                  <c:v>21</c:v>
                </c:pt>
                <c:pt idx="3403">
                  <c:v>19</c:v>
                </c:pt>
                <c:pt idx="3404">
                  <c:v>20</c:v>
                </c:pt>
                <c:pt idx="3405">
                  <c:v>24</c:v>
                </c:pt>
                <c:pt idx="3406">
                  <c:v>27</c:v>
                </c:pt>
                <c:pt idx="3407">
                  <c:v>24</c:v>
                </c:pt>
                <c:pt idx="3408">
                  <c:v>20</c:v>
                </c:pt>
                <c:pt idx="3409">
                  <c:v>22</c:v>
                </c:pt>
                <c:pt idx="3410">
                  <c:v>22</c:v>
                </c:pt>
                <c:pt idx="3411">
                  <c:v>17</c:v>
                </c:pt>
                <c:pt idx="3412">
                  <c:v>20</c:v>
                </c:pt>
                <c:pt idx="3413">
                  <c:v>20</c:v>
                </c:pt>
                <c:pt idx="3414">
                  <c:v>20</c:v>
                </c:pt>
                <c:pt idx="3415">
                  <c:v>16</c:v>
                </c:pt>
                <c:pt idx="3416">
                  <c:v>17</c:v>
                </c:pt>
                <c:pt idx="3417">
                  <c:v>16</c:v>
                </c:pt>
                <c:pt idx="3418">
                  <c:v>15</c:v>
                </c:pt>
                <c:pt idx="3419">
                  <c:v>14</c:v>
                </c:pt>
                <c:pt idx="3420">
                  <c:v>15</c:v>
                </c:pt>
                <c:pt idx="3421">
                  <c:v>19</c:v>
                </c:pt>
                <c:pt idx="3422">
                  <c:v>26</c:v>
                </c:pt>
                <c:pt idx="3423">
                  <c:v>25</c:v>
                </c:pt>
                <c:pt idx="3424">
                  <c:v>22</c:v>
                </c:pt>
                <c:pt idx="3425">
                  <c:v>25</c:v>
                </c:pt>
                <c:pt idx="3426">
                  <c:v>24</c:v>
                </c:pt>
                <c:pt idx="3427">
                  <c:v>23</c:v>
                </c:pt>
                <c:pt idx="3428">
                  <c:v>21</c:v>
                </c:pt>
                <c:pt idx="3429">
                  <c:v>16</c:v>
                </c:pt>
                <c:pt idx="3430">
                  <c:v>14</c:v>
                </c:pt>
                <c:pt idx="3431">
                  <c:v>11</c:v>
                </c:pt>
                <c:pt idx="3432">
                  <c:v>12</c:v>
                </c:pt>
                <c:pt idx="3433">
                  <c:v>15</c:v>
                </c:pt>
                <c:pt idx="3434">
                  <c:v>14</c:v>
                </c:pt>
                <c:pt idx="3435">
                  <c:v>16</c:v>
                </c:pt>
                <c:pt idx="3436">
                  <c:v>17</c:v>
                </c:pt>
                <c:pt idx="3437">
                  <c:v>18</c:v>
                </c:pt>
                <c:pt idx="3438">
                  <c:v>18</c:v>
                </c:pt>
                <c:pt idx="3439">
                  <c:v>19</c:v>
                </c:pt>
                <c:pt idx="3440">
                  <c:v>19</c:v>
                </c:pt>
                <c:pt idx="3441">
                  <c:v>17</c:v>
                </c:pt>
                <c:pt idx="3442">
                  <c:v>16</c:v>
                </c:pt>
                <c:pt idx="3443">
                  <c:v>15</c:v>
                </c:pt>
                <c:pt idx="3444">
                  <c:v>15</c:v>
                </c:pt>
                <c:pt idx="3445">
                  <c:v>12</c:v>
                </c:pt>
                <c:pt idx="3446">
                  <c:v>11</c:v>
                </c:pt>
                <c:pt idx="3447">
                  <c:v>12</c:v>
                </c:pt>
                <c:pt idx="3448">
                  <c:v>7</c:v>
                </c:pt>
                <c:pt idx="3449">
                  <c:v>9</c:v>
                </c:pt>
                <c:pt idx="3450">
                  <c:v>12</c:v>
                </c:pt>
                <c:pt idx="3451">
                  <c:v>14</c:v>
                </c:pt>
                <c:pt idx="3452">
                  <c:v>12</c:v>
                </c:pt>
                <c:pt idx="3453">
                  <c:v>14</c:v>
                </c:pt>
                <c:pt idx="3454">
                  <c:v>16</c:v>
                </c:pt>
                <c:pt idx="3455">
                  <c:v>13</c:v>
                </c:pt>
                <c:pt idx="3456">
                  <c:v>19</c:v>
                </c:pt>
                <c:pt idx="3457">
                  <c:v>21</c:v>
                </c:pt>
                <c:pt idx="3458">
                  <c:v>22</c:v>
                </c:pt>
                <c:pt idx="3459">
                  <c:v>21</c:v>
                </c:pt>
                <c:pt idx="3460">
                  <c:v>20</c:v>
                </c:pt>
                <c:pt idx="3461">
                  <c:v>20</c:v>
                </c:pt>
                <c:pt idx="3462">
                  <c:v>19</c:v>
                </c:pt>
                <c:pt idx="3463">
                  <c:v>23</c:v>
                </c:pt>
                <c:pt idx="3464">
                  <c:v>23</c:v>
                </c:pt>
                <c:pt idx="3465">
                  <c:v>23</c:v>
                </c:pt>
                <c:pt idx="3466">
                  <c:v>22</c:v>
                </c:pt>
                <c:pt idx="3467">
                  <c:v>22</c:v>
                </c:pt>
                <c:pt idx="3468">
                  <c:v>19</c:v>
                </c:pt>
                <c:pt idx="3469">
                  <c:v>18</c:v>
                </c:pt>
                <c:pt idx="3470">
                  <c:v>22</c:v>
                </c:pt>
                <c:pt idx="3471">
                  <c:v>23</c:v>
                </c:pt>
                <c:pt idx="3472">
                  <c:v>24</c:v>
                </c:pt>
                <c:pt idx="3473">
                  <c:v>20</c:v>
                </c:pt>
                <c:pt idx="3474">
                  <c:v>21</c:v>
                </c:pt>
                <c:pt idx="3475">
                  <c:v>20</c:v>
                </c:pt>
                <c:pt idx="3476">
                  <c:v>20</c:v>
                </c:pt>
                <c:pt idx="3477">
                  <c:v>20</c:v>
                </c:pt>
                <c:pt idx="3478">
                  <c:v>19</c:v>
                </c:pt>
                <c:pt idx="3479">
                  <c:v>19</c:v>
                </c:pt>
                <c:pt idx="3480">
                  <c:v>20</c:v>
                </c:pt>
                <c:pt idx="3481">
                  <c:v>20</c:v>
                </c:pt>
                <c:pt idx="3482">
                  <c:v>23</c:v>
                </c:pt>
                <c:pt idx="3483">
                  <c:v>22</c:v>
                </c:pt>
                <c:pt idx="3484">
                  <c:v>22</c:v>
                </c:pt>
                <c:pt idx="3485">
                  <c:v>24</c:v>
                </c:pt>
                <c:pt idx="3486">
                  <c:v>24</c:v>
                </c:pt>
                <c:pt idx="3487">
                  <c:v>24</c:v>
                </c:pt>
                <c:pt idx="3488">
                  <c:v>21</c:v>
                </c:pt>
                <c:pt idx="3489">
                  <c:v>21</c:v>
                </c:pt>
                <c:pt idx="3490">
                  <c:v>21</c:v>
                </c:pt>
                <c:pt idx="3491">
                  <c:v>18</c:v>
                </c:pt>
                <c:pt idx="3492">
                  <c:v>18</c:v>
                </c:pt>
                <c:pt idx="3493">
                  <c:v>12</c:v>
                </c:pt>
                <c:pt idx="3494">
                  <c:v>12</c:v>
                </c:pt>
                <c:pt idx="3495">
                  <c:v>13</c:v>
                </c:pt>
                <c:pt idx="3496">
                  <c:v>12</c:v>
                </c:pt>
                <c:pt idx="3497">
                  <c:v>13</c:v>
                </c:pt>
                <c:pt idx="3498">
                  <c:v>17</c:v>
                </c:pt>
                <c:pt idx="3499">
                  <c:v>18</c:v>
                </c:pt>
                <c:pt idx="3500">
                  <c:v>18</c:v>
                </c:pt>
                <c:pt idx="3501">
                  <c:v>16</c:v>
                </c:pt>
                <c:pt idx="3502">
                  <c:v>19</c:v>
                </c:pt>
                <c:pt idx="3503">
                  <c:v>14</c:v>
                </c:pt>
                <c:pt idx="3504">
                  <c:v>12</c:v>
                </c:pt>
                <c:pt idx="3505">
                  <c:v>13</c:v>
                </c:pt>
                <c:pt idx="3506">
                  <c:v>15</c:v>
                </c:pt>
                <c:pt idx="3507">
                  <c:v>15</c:v>
                </c:pt>
                <c:pt idx="3508">
                  <c:v>14</c:v>
                </c:pt>
                <c:pt idx="3509">
                  <c:v>13</c:v>
                </c:pt>
                <c:pt idx="3510">
                  <c:v>17</c:v>
                </c:pt>
                <c:pt idx="3511">
                  <c:v>14</c:v>
                </c:pt>
                <c:pt idx="3512">
                  <c:v>15</c:v>
                </c:pt>
                <c:pt idx="3513">
                  <c:v>15</c:v>
                </c:pt>
                <c:pt idx="3514">
                  <c:v>17</c:v>
                </c:pt>
                <c:pt idx="3515">
                  <c:v>13</c:v>
                </c:pt>
                <c:pt idx="3516">
                  <c:v>19</c:v>
                </c:pt>
                <c:pt idx="3517">
                  <c:v>20</c:v>
                </c:pt>
                <c:pt idx="3518">
                  <c:v>16</c:v>
                </c:pt>
                <c:pt idx="3519">
                  <c:v>16</c:v>
                </c:pt>
                <c:pt idx="3520">
                  <c:v>19</c:v>
                </c:pt>
                <c:pt idx="3521">
                  <c:v>18</c:v>
                </c:pt>
                <c:pt idx="3522">
                  <c:v>20</c:v>
                </c:pt>
                <c:pt idx="3523">
                  <c:v>18</c:v>
                </c:pt>
                <c:pt idx="3524">
                  <c:v>17</c:v>
                </c:pt>
                <c:pt idx="3525">
                  <c:v>13</c:v>
                </c:pt>
                <c:pt idx="3526">
                  <c:v>12</c:v>
                </c:pt>
                <c:pt idx="3527">
                  <c:v>13</c:v>
                </c:pt>
                <c:pt idx="3528">
                  <c:v>14</c:v>
                </c:pt>
                <c:pt idx="3529">
                  <c:v>15</c:v>
                </c:pt>
                <c:pt idx="3530">
                  <c:v>15</c:v>
                </c:pt>
                <c:pt idx="3531">
                  <c:v>17</c:v>
                </c:pt>
                <c:pt idx="3532">
                  <c:v>15</c:v>
                </c:pt>
                <c:pt idx="3533">
                  <c:v>15</c:v>
                </c:pt>
                <c:pt idx="3534">
                  <c:v>14</c:v>
                </c:pt>
                <c:pt idx="3535">
                  <c:v>15</c:v>
                </c:pt>
                <c:pt idx="3536">
                  <c:v>22</c:v>
                </c:pt>
                <c:pt idx="3537">
                  <c:v>22</c:v>
                </c:pt>
                <c:pt idx="3538">
                  <c:v>21</c:v>
                </c:pt>
                <c:pt idx="3539">
                  <c:v>22</c:v>
                </c:pt>
                <c:pt idx="3540">
                  <c:v>23</c:v>
                </c:pt>
                <c:pt idx="3541">
                  <c:v>20</c:v>
                </c:pt>
                <c:pt idx="3542">
                  <c:v>19</c:v>
                </c:pt>
                <c:pt idx="3543">
                  <c:v>20</c:v>
                </c:pt>
                <c:pt idx="3544">
                  <c:v>20</c:v>
                </c:pt>
                <c:pt idx="3545">
                  <c:v>21</c:v>
                </c:pt>
                <c:pt idx="3546">
                  <c:v>20</c:v>
                </c:pt>
                <c:pt idx="3547">
                  <c:v>17</c:v>
                </c:pt>
                <c:pt idx="3548">
                  <c:v>17</c:v>
                </c:pt>
                <c:pt idx="3549">
                  <c:v>18</c:v>
                </c:pt>
                <c:pt idx="3550">
                  <c:v>14</c:v>
                </c:pt>
                <c:pt idx="3551">
                  <c:v>15</c:v>
                </c:pt>
                <c:pt idx="3552">
                  <c:v>15</c:v>
                </c:pt>
                <c:pt idx="3553">
                  <c:v>13</c:v>
                </c:pt>
                <c:pt idx="3554">
                  <c:v>14</c:v>
                </c:pt>
                <c:pt idx="3555">
                  <c:v>24</c:v>
                </c:pt>
                <c:pt idx="3556">
                  <c:v>26</c:v>
                </c:pt>
                <c:pt idx="3557">
                  <c:v>28</c:v>
                </c:pt>
                <c:pt idx="3558">
                  <c:v>30</c:v>
                </c:pt>
                <c:pt idx="3559">
                  <c:v>28</c:v>
                </c:pt>
                <c:pt idx="3560">
                  <c:v>24</c:v>
                </c:pt>
                <c:pt idx="3561">
                  <c:v>22</c:v>
                </c:pt>
                <c:pt idx="3562">
                  <c:v>21</c:v>
                </c:pt>
                <c:pt idx="3563">
                  <c:v>19</c:v>
                </c:pt>
                <c:pt idx="3564">
                  <c:v>21</c:v>
                </c:pt>
                <c:pt idx="3565">
                  <c:v>21</c:v>
                </c:pt>
                <c:pt idx="3566">
                  <c:v>23</c:v>
                </c:pt>
                <c:pt idx="3567">
                  <c:v>21</c:v>
                </c:pt>
                <c:pt idx="3568">
                  <c:v>23</c:v>
                </c:pt>
                <c:pt idx="3569">
                  <c:v>22</c:v>
                </c:pt>
                <c:pt idx="3570">
                  <c:v>23</c:v>
                </c:pt>
                <c:pt idx="3571">
                  <c:v>22</c:v>
                </c:pt>
                <c:pt idx="3572">
                  <c:v>22</c:v>
                </c:pt>
                <c:pt idx="3573">
                  <c:v>20</c:v>
                </c:pt>
                <c:pt idx="3574">
                  <c:v>20</c:v>
                </c:pt>
                <c:pt idx="3575">
                  <c:v>23</c:v>
                </c:pt>
                <c:pt idx="3576">
                  <c:v>25</c:v>
                </c:pt>
                <c:pt idx="3577">
                  <c:v>22</c:v>
                </c:pt>
                <c:pt idx="3578">
                  <c:v>20</c:v>
                </c:pt>
                <c:pt idx="3579">
                  <c:v>20</c:v>
                </c:pt>
                <c:pt idx="3580">
                  <c:v>18</c:v>
                </c:pt>
                <c:pt idx="3581">
                  <c:v>19</c:v>
                </c:pt>
                <c:pt idx="3582">
                  <c:v>18</c:v>
                </c:pt>
                <c:pt idx="3583">
                  <c:v>21</c:v>
                </c:pt>
                <c:pt idx="3584">
                  <c:v>20</c:v>
                </c:pt>
                <c:pt idx="3585">
                  <c:v>23</c:v>
                </c:pt>
                <c:pt idx="3586">
                  <c:v>23</c:v>
                </c:pt>
                <c:pt idx="3587">
                  <c:v>22</c:v>
                </c:pt>
                <c:pt idx="3588">
                  <c:v>20</c:v>
                </c:pt>
                <c:pt idx="3589">
                  <c:v>21</c:v>
                </c:pt>
                <c:pt idx="3590">
                  <c:v>22</c:v>
                </c:pt>
                <c:pt idx="3591">
                  <c:v>20</c:v>
                </c:pt>
                <c:pt idx="3592">
                  <c:v>22</c:v>
                </c:pt>
                <c:pt idx="3593">
                  <c:v>21</c:v>
                </c:pt>
                <c:pt idx="3594">
                  <c:v>20</c:v>
                </c:pt>
                <c:pt idx="3595">
                  <c:v>18</c:v>
                </c:pt>
                <c:pt idx="3596">
                  <c:v>16</c:v>
                </c:pt>
                <c:pt idx="3597">
                  <c:v>16</c:v>
                </c:pt>
                <c:pt idx="3598">
                  <c:v>16</c:v>
                </c:pt>
                <c:pt idx="3599">
                  <c:v>13</c:v>
                </c:pt>
                <c:pt idx="3600">
                  <c:v>13</c:v>
                </c:pt>
                <c:pt idx="3601">
                  <c:v>12</c:v>
                </c:pt>
                <c:pt idx="3602">
                  <c:v>11</c:v>
                </c:pt>
                <c:pt idx="3603">
                  <c:v>10</c:v>
                </c:pt>
                <c:pt idx="3604">
                  <c:v>11</c:v>
                </c:pt>
                <c:pt idx="3605">
                  <c:v>10</c:v>
                </c:pt>
                <c:pt idx="3606">
                  <c:v>10</c:v>
                </c:pt>
                <c:pt idx="3607">
                  <c:v>11</c:v>
                </c:pt>
                <c:pt idx="3608">
                  <c:v>12</c:v>
                </c:pt>
                <c:pt idx="3609">
                  <c:v>11</c:v>
                </c:pt>
                <c:pt idx="3610">
                  <c:v>13</c:v>
                </c:pt>
                <c:pt idx="3611">
                  <c:v>14</c:v>
                </c:pt>
                <c:pt idx="3612">
                  <c:v>15</c:v>
                </c:pt>
                <c:pt idx="3613">
                  <c:v>15</c:v>
                </c:pt>
                <c:pt idx="3614">
                  <c:v>18</c:v>
                </c:pt>
                <c:pt idx="3615">
                  <c:v>14</c:v>
                </c:pt>
                <c:pt idx="3616">
                  <c:v>13</c:v>
                </c:pt>
                <c:pt idx="3617">
                  <c:v>15</c:v>
                </c:pt>
                <c:pt idx="3618">
                  <c:v>12</c:v>
                </c:pt>
                <c:pt idx="3619">
                  <c:v>11</c:v>
                </c:pt>
                <c:pt idx="3620">
                  <c:v>8</c:v>
                </c:pt>
                <c:pt idx="3621">
                  <c:v>10</c:v>
                </c:pt>
                <c:pt idx="3622">
                  <c:v>11</c:v>
                </c:pt>
                <c:pt idx="3623">
                  <c:v>12</c:v>
                </c:pt>
                <c:pt idx="3624">
                  <c:v>15</c:v>
                </c:pt>
                <c:pt idx="3625">
                  <c:v>15</c:v>
                </c:pt>
                <c:pt idx="3626">
                  <c:v>18</c:v>
                </c:pt>
                <c:pt idx="3627">
                  <c:v>13</c:v>
                </c:pt>
                <c:pt idx="3628">
                  <c:v>14</c:v>
                </c:pt>
                <c:pt idx="3629">
                  <c:v>16</c:v>
                </c:pt>
                <c:pt idx="3630">
                  <c:v>15</c:v>
                </c:pt>
                <c:pt idx="3631">
                  <c:v>13</c:v>
                </c:pt>
                <c:pt idx="3632">
                  <c:v>17</c:v>
                </c:pt>
                <c:pt idx="3633">
                  <c:v>16</c:v>
                </c:pt>
                <c:pt idx="3634">
                  <c:v>16</c:v>
                </c:pt>
                <c:pt idx="3635">
                  <c:v>15</c:v>
                </c:pt>
                <c:pt idx="3636">
                  <c:v>11</c:v>
                </c:pt>
                <c:pt idx="3637">
                  <c:v>11</c:v>
                </c:pt>
                <c:pt idx="3638">
                  <c:v>15</c:v>
                </c:pt>
                <c:pt idx="3639">
                  <c:v>13</c:v>
                </c:pt>
                <c:pt idx="3640">
                  <c:v>15</c:v>
                </c:pt>
                <c:pt idx="3641">
                  <c:v>19</c:v>
                </c:pt>
                <c:pt idx="3642">
                  <c:v>16</c:v>
                </c:pt>
                <c:pt idx="3643">
                  <c:v>14</c:v>
                </c:pt>
                <c:pt idx="3644">
                  <c:v>12</c:v>
                </c:pt>
                <c:pt idx="3645">
                  <c:v>13</c:v>
                </c:pt>
                <c:pt idx="3646">
                  <c:v>10</c:v>
                </c:pt>
                <c:pt idx="3647">
                  <c:v>12</c:v>
                </c:pt>
                <c:pt idx="3648">
                  <c:v>11</c:v>
                </c:pt>
                <c:pt idx="3649">
                  <c:v>11</c:v>
                </c:pt>
                <c:pt idx="3650">
                  <c:v>11</c:v>
                </c:pt>
                <c:pt idx="3651">
                  <c:v>11</c:v>
                </c:pt>
                <c:pt idx="3652">
                  <c:v>11</c:v>
                </c:pt>
                <c:pt idx="3653">
                  <c:v>11</c:v>
                </c:pt>
                <c:pt idx="3654">
                  <c:v>10</c:v>
                </c:pt>
                <c:pt idx="3655">
                  <c:v>12</c:v>
                </c:pt>
                <c:pt idx="3656">
                  <c:v>14</c:v>
                </c:pt>
                <c:pt idx="3657">
                  <c:v>16</c:v>
                </c:pt>
                <c:pt idx="3658">
                  <c:v>17</c:v>
                </c:pt>
                <c:pt idx="3659">
                  <c:v>19</c:v>
                </c:pt>
                <c:pt idx="3660">
                  <c:v>17</c:v>
                </c:pt>
                <c:pt idx="3661">
                  <c:v>17</c:v>
                </c:pt>
                <c:pt idx="3662">
                  <c:v>17</c:v>
                </c:pt>
                <c:pt idx="3663">
                  <c:v>15</c:v>
                </c:pt>
                <c:pt idx="3664">
                  <c:v>14</c:v>
                </c:pt>
                <c:pt idx="3665">
                  <c:v>14</c:v>
                </c:pt>
                <c:pt idx="3666">
                  <c:v>12</c:v>
                </c:pt>
                <c:pt idx="3667">
                  <c:v>13</c:v>
                </c:pt>
                <c:pt idx="3668">
                  <c:v>17</c:v>
                </c:pt>
                <c:pt idx="3669">
                  <c:v>18</c:v>
                </c:pt>
                <c:pt idx="3670">
                  <c:v>16</c:v>
                </c:pt>
                <c:pt idx="3671">
                  <c:v>15</c:v>
                </c:pt>
                <c:pt idx="3672">
                  <c:v>15</c:v>
                </c:pt>
                <c:pt idx="3673">
                  <c:v>18</c:v>
                </c:pt>
                <c:pt idx="3674">
                  <c:v>18</c:v>
                </c:pt>
                <c:pt idx="3675">
                  <c:v>18</c:v>
                </c:pt>
                <c:pt idx="3676">
                  <c:v>21</c:v>
                </c:pt>
                <c:pt idx="3677">
                  <c:v>20</c:v>
                </c:pt>
                <c:pt idx="3678">
                  <c:v>15</c:v>
                </c:pt>
                <c:pt idx="3679">
                  <c:v>14</c:v>
                </c:pt>
                <c:pt idx="3680">
                  <c:v>13</c:v>
                </c:pt>
                <c:pt idx="3681">
                  <c:v>9</c:v>
                </c:pt>
                <c:pt idx="3682">
                  <c:v>10</c:v>
                </c:pt>
                <c:pt idx="3683">
                  <c:v>9</c:v>
                </c:pt>
                <c:pt idx="3684">
                  <c:v>8</c:v>
                </c:pt>
                <c:pt idx="3685">
                  <c:v>8</c:v>
                </c:pt>
                <c:pt idx="3686">
                  <c:v>9</c:v>
                </c:pt>
                <c:pt idx="3687">
                  <c:v>9</c:v>
                </c:pt>
                <c:pt idx="3688">
                  <c:v>10</c:v>
                </c:pt>
                <c:pt idx="3689">
                  <c:v>11</c:v>
                </c:pt>
                <c:pt idx="3690">
                  <c:v>13</c:v>
                </c:pt>
                <c:pt idx="3691">
                  <c:v>11</c:v>
                </c:pt>
                <c:pt idx="3692">
                  <c:v>11</c:v>
                </c:pt>
                <c:pt idx="3693">
                  <c:v>14</c:v>
                </c:pt>
                <c:pt idx="3694">
                  <c:v>15</c:v>
                </c:pt>
                <c:pt idx="3695">
                  <c:v>15</c:v>
                </c:pt>
                <c:pt idx="3696">
                  <c:v>16</c:v>
                </c:pt>
                <c:pt idx="3697">
                  <c:v>15</c:v>
                </c:pt>
                <c:pt idx="3698">
                  <c:v>8</c:v>
                </c:pt>
                <c:pt idx="3699">
                  <c:v>8</c:v>
                </c:pt>
                <c:pt idx="3700">
                  <c:v>12</c:v>
                </c:pt>
                <c:pt idx="3701">
                  <c:v>12</c:v>
                </c:pt>
                <c:pt idx="3702">
                  <c:v>16</c:v>
                </c:pt>
                <c:pt idx="3703">
                  <c:v>18</c:v>
                </c:pt>
                <c:pt idx="3704">
                  <c:v>19</c:v>
                </c:pt>
                <c:pt idx="3705">
                  <c:v>20</c:v>
                </c:pt>
                <c:pt idx="3706">
                  <c:v>17</c:v>
                </c:pt>
                <c:pt idx="3707">
                  <c:v>18</c:v>
                </c:pt>
                <c:pt idx="3708">
                  <c:v>19</c:v>
                </c:pt>
                <c:pt idx="3709">
                  <c:v>18</c:v>
                </c:pt>
                <c:pt idx="3710">
                  <c:v>19</c:v>
                </c:pt>
                <c:pt idx="3711">
                  <c:v>17</c:v>
                </c:pt>
                <c:pt idx="3712">
                  <c:v>14</c:v>
                </c:pt>
                <c:pt idx="3713">
                  <c:v>14</c:v>
                </c:pt>
                <c:pt idx="3714">
                  <c:v>12</c:v>
                </c:pt>
                <c:pt idx="3715">
                  <c:v>10</c:v>
                </c:pt>
                <c:pt idx="3716">
                  <c:v>12</c:v>
                </c:pt>
                <c:pt idx="3717">
                  <c:v>13</c:v>
                </c:pt>
                <c:pt idx="3718">
                  <c:v>14</c:v>
                </c:pt>
                <c:pt idx="3719">
                  <c:v>17</c:v>
                </c:pt>
                <c:pt idx="3720">
                  <c:v>16</c:v>
                </c:pt>
                <c:pt idx="3721">
                  <c:v>16</c:v>
                </c:pt>
                <c:pt idx="3722">
                  <c:v>17</c:v>
                </c:pt>
                <c:pt idx="3723">
                  <c:v>14</c:v>
                </c:pt>
                <c:pt idx="3724">
                  <c:v>11</c:v>
                </c:pt>
                <c:pt idx="3725">
                  <c:v>14</c:v>
                </c:pt>
                <c:pt idx="3726">
                  <c:v>14</c:v>
                </c:pt>
                <c:pt idx="3727">
                  <c:v>13</c:v>
                </c:pt>
                <c:pt idx="3728">
                  <c:v>14</c:v>
                </c:pt>
                <c:pt idx="3729">
                  <c:v>15</c:v>
                </c:pt>
                <c:pt idx="3730">
                  <c:v>18</c:v>
                </c:pt>
                <c:pt idx="3731">
                  <c:v>20</c:v>
                </c:pt>
                <c:pt idx="3732">
                  <c:v>20</c:v>
                </c:pt>
                <c:pt idx="3733">
                  <c:v>16</c:v>
                </c:pt>
                <c:pt idx="3734">
                  <c:v>15</c:v>
                </c:pt>
                <c:pt idx="3735">
                  <c:v>15</c:v>
                </c:pt>
                <c:pt idx="3736">
                  <c:v>15</c:v>
                </c:pt>
                <c:pt idx="3737">
                  <c:v>15</c:v>
                </c:pt>
                <c:pt idx="3738">
                  <c:v>14</c:v>
                </c:pt>
                <c:pt idx="3739">
                  <c:v>14</c:v>
                </c:pt>
                <c:pt idx="3740">
                  <c:v>15</c:v>
                </c:pt>
                <c:pt idx="3741">
                  <c:v>13</c:v>
                </c:pt>
                <c:pt idx="3742">
                  <c:v>12</c:v>
                </c:pt>
                <c:pt idx="3743">
                  <c:v>11</c:v>
                </c:pt>
                <c:pt idx="3744">
                  <c:v>10</c:v>
                </c:pt>
                <c:pt idx="3745">
                  <c:v>10</c:v>
                </c:pt>
                <c:pt idx="3746">
                  <c:v>12</c:v>
                </c:pt>
                <c:pt idx="3747">
                  <c:v>13</c:v>
                </c:pt>
                <c:pt idx="3748">
                  <c:v>11</c:v>
                </c:pt>
                <c:pt idx="3749">
                  <c:v>9</c:v>
                </c:pt>
                <c:pt idx="3750">
                  <c:v>10</c:v>
                </c:pt>
                <c:pt idx="3751">
                  <c:v>9</c:v>
                </c:pt>
                <c:pt idx="3752">
                  <c:v>8</c:v>
                </c:pt>
                <c:pt idx="3753">
                  <c:v>13</c:v>
                </c:pt>
                <c:pt idx="3754">
                  <c:v>10</c:v>
                </c:pt>
                <c:pt idx="3755">
                  <c:v>9</c:v>
                </c:pt>
                <c:pt idx="3756">
                  <c:v>11</c:v>
                </c:pt>
                <c:pt idx="3757">
                  <c:v>11</c:v>
                </c:pt>
                <c:pt idx="3758">
                  <c:v>10</c:v>
                </c:pt>
                <c:pt idx="3759">
                  <c:v>12</c:v>
                </c:pt>
                <c:pt idx="3760">
                  <c:v>10</c:v>
                </c:pt>
                <c:pt idx="3761">
                  <c:v>8</c:v>
                </c:pt>
                <c:pt idx="3762">
                  <c:v>10</c:v>
                </c:pt>
                <c:pt idx="3763">
                  <c:v>10</c:v>
                </c:pt>
                <c:pt idx="3764">
                  <c:v>12</c:v>
                </c:pt>
                <c:pt idx="3765">
                  <c:v>12</c:v>
                </c:pt>
                <c:pt idx="3766">
                  <c:v>11</c:v>
                </c:pt>
                <c:pt idx="3767">
                  <c:v>10</c:v>
                </c:pt>
                <c:pt idx="3768">
                  <c:v>10</c:v>
                </c:pt>
                <c:pt idx="3769">
                  <c:v>8</c:v>
                </c:pt>
                <c:pt idx="3770">
                  <c:v>7</c:v>
                </c:pt>
                <c:pt idx="3771">
                  <c:v>8</c:v>
                </c:pt>
                <c:pt idx="3772">
                  <c:v>8</c:v>
                </c:pt>
                <c:pt idx="3773">
                  <c:v>10</c:v>
                </c:pt>
                <c:pt idx="3774">
                  <c:v>7</c:v>
                </c:pt>
                <c:pt idx="3775">
                  <c:v>9</c:v>
                </c:pt>
                <c:pt idx="3776">
                  <c:v>10</c:v>
                </c:pt>
                <c:pt idx="3777">
                  <c:v>9</c:v>
                </c:pt>
                <c:pt idx="3778">
                  <c:v>5</c:v>
                </c:pt>
                <c:pt idx="3779">
                  <c:v>7</c:v>
                </c:pt>
                <c:pt idx="3780">
                  <c:v>8</c:v>
                </c:pt>
                <c:pt idx="3781">
                  <c:v>8</c:v>
                </c:pt>
                <c:pt idx="3782">
                  <c:v>12</c:v>
                </c:pt>
                <c:pt idx="3783">
                  <c:v>10</c:v>
                </c:pt>
                <c:pt idx="3784">
                  <c:v>10</c:v>
                </c:pt>
                <c:pt idx="3785">
                  <c:v>10</c:v>
                </c:pt>
                <c:pt idx="3786">
                  <c:v>9</c:v>
                </c:pt>
                <c:pt idx="3787">
                  <c:v>6</c:v>
                </c:pt>
                <c:pt idx="3788">
                  <c:v>7</c:v>
                </c:pt>
                <c:pt idx="3789">
                  <c:v>13</c:v>
                </c:pt>
                <c:pt idx="3790">
                  <c:v>12</c:v>
                </c:pt>
                <c:pt idx="3791">
                  <c:v>11</c:v>
                </c:pt>
                <c:pt idx="3792">
                  <c:v>16</c:v>
                </c:pt>
                <c:pt idx="3793">
                  <c:v>14</c:v>
                </c:pt>
                <c:pt idx="3794">
                  <c:v>15</c:v>
                </c:pt>
                <c:pt idx="3795">
                  <c:v>16</c:v>
                </c:pt>
                <c:pt idx="3796">
                  <c:v>16</c:v>
                </c:pt>
                <c:pt idx="3797">
                  <c:v>17</c:v>
                </c:pt>
                <c:pt idx="3798">
                  <c:v>16</c:v>
                </c:pt>
                <c:pt idx="3799">
                  <c:v>21</c:v>
                </c:pt>
                <c:pt idx="3800">
                  <c:v>19</c:v>
                </c:pt>
                <c:pt idx="3801">
                  <c:v>16</c:v>
                </c:pt>
                <c:pt idx="3802">
                  <c:v>18</c:v>
                </c:pt>
                <c:pt idx="3803">
                  <c:v>18</c:v>
                </c:pt>
                <c:pt idx="3804">
                  <c:v>19</c:v>
                </c:pt>
                <c:pt idx="3805">
                  <c:v>19</c:v>
                </c:pt>
                <c:pt idx="3806">
                  <c:v>19</c:v>
                </c:pt>
                <c:pt idx="3807">
                  <c:v>19</c:v>
                </c:pt>
                <c:pt idx="3808">
                  <c:v>19</c:v>
                </c:pt>
                <c:pt idx="3809">
                  <c:v>15</c:v>
                </c:pt>
                <c:pt idx="3810">
                  <c:v>21</c:v>
                </c:pt>
                <c:pt idx="3811">
                  <c:v>20</c:v>
                </c:pt>
                <c:pt idx="3812">
                  <c:v>21</c:v>
                </c:pt>
                <c:pt idx="3813">
                  <c:v>21</c:v>
                </c:pt>
                <c:pt idx="3814">
                  <c:v>22</c:v>
                </c:pt>
                <c:pt idx="3815">
                  <c:v>23</c:v>
                </c:pt>
                <c:pt idx="3816">
                  <c:v>23</c:v>
                </c:pt>
                <c:pt idx="3817">
                  <c:v>24</c:v>
                </c:pt>
                <c:pt idx="3818">
                  <c:v>24</c:v>
                </c:pt>
                <c:pt idx="3819">
                  <c:v>24</c:v>
                </c:pt>
                <c:pt idx="3820">
                  <c:v>20</c:v>
                </c:pt>
                <c:pt idx="3821">
                  <c:v>20</c:v>
                </c:pt>
                <c:pt idx="3822">
                  <c:v>18</c:v>
                </c:pt>
                <c:pt idx="3823">
                  <c:v>20</c:v>
                </c:pt>
                <c:pt idx="3824">
                  <c:v>22</c:v>
                </c:pt>
                <c:pt idx="3825">
                  <c:v>22</c:v>
                </c:pt>
                <c:pt idx="3826">
                  <c:v>23</c:v>
                </c:pt>
                <c:pt idx="3827">
                  <c:v>25</c:v>
                </c:pt>
                <c:pt idx="3828">
                  <c:v>25</c:v>
                </c:pt>
                <c:pt idx="3829">
                  <c:v>21</c:v>
                </c:pt>
                <c:pt idx="3830">
                  <c:v>22</c:v>
                </c:pt>
                <c:pt idx="3831">
                  <c:v>18</c:v>
                </c:pt>
                <c:pt idx="3832">
                  <c:v>18</c:v>
                </c:pt>
                <c:pt idx="3833">
                  <c:v>16</c:v>
                </c:pt>
                <c:pt idx="3834">
                  <c:v>18</c:v>
                </c:pt>
                <c:pt idx="3835">
                  <c:v>21</c:v>
                </c:pt>
                <c:pt idx="3836">
                  <c:v>23</c:v>
                </c:pt>
                <c:pt idx="3837">
                  <c:v>26</c:v>
                </c:pt>
                <c:pt idx="3838">
                  <c:v>24</c:v>
                </c:pt>
                <c:pt idx="3839">
                  <c:v>25</c:v>
                </c:pt>
                <c:pt idx="3840">
                  <c:v>25</c:v>
                </c:pt>
                <c:pt idx="3841">
                  <c:v>22</c:v>
                </c:pt>
                <c:pt idx="3842">
                  <c:v>22</c:v>
                </c:pt>
                <c:pt idx="3843">
                  <c:v>20</c:v>
                </c:pt>
                <c:pt idx="3844">
                  <c:v>21</c:v>
                </c:pt>
                <c:pt idx="3845">
                  <c:v>21</c:v>
                </c:pt>
                <c:pt idx="3846">
                  <c:v>23</c:v>
                </c:pt>
                <c:pt idx="3847">
                  <c:v>23</c:v>
                </c:pt>
                <c:pt idx="3848">
                  <c:v>24</c:v>
                </c:pt>
                <c:pt idx="3849">
                  <c:v>24</c:v>
                </c:pt>
                <c:pt idx="3850">
                  <c:v>26</c:v>
                </c:pt>
                <c:pt idx="3851">
                  <c:v>26</c:v>
                </c:pt>
                <c:pt idx="3852">
                  <c:v>26</c:v>
                </c:pt>
                <c:pt idx="3853">
                  <c:v>22</c:v>
                </c:pt>
                <c:pt idx="3854">
                  <c:v>21</c:v>
                </c:pt>
                <c:pt idx="3855">
                  <c:v>23</c:v>
                </c:pt>
                <c:pt idx="3856">
                  <c:v>25</c:v>
                </c:pt>
                <c:pt idx="3857">
                  <c:v>26</c:v>
                </c:pt>
                <c:pt idx="3858">
                  <c:v>24</c:v>
                </c:pt>
                <c:pt idx="3859">
                  <c:v>24</c:v>
                </c:pt>
                <c:pt idx="3860">
                  <c:v>24</c:v>
                </c:pt>
                <c:pt idx="3861">
                  <c:v>22</c:v>
                </c:pt>
                <c:pt idx="3862">
                  <c:v>22</c:v>
                </c:pt>
                <c:pt idx="3863">
                  <c:v>22</c:v>
                </c:pt>
                <c:pt idx="3864">
                  <c:v>22</c:v>
                </c:pt>
                <c:pt idx="3865">
                  <c:v>22</c:v>
                </c:pt>
                <c:pt idx="3866">
                  <c:v>21</c:v>
                </c:pt>
                <c:pt idx="3867">
                  <c:v>22</c:v>
                </c:pt>
                <c:pt idx="3868">
                  <c:v>24</c:v>
                </c:pt>
                <c:pt idx="3869">
                  <c:v>24</c:v>
                </c:pt>
                <c:pt idx="3870">
                  <c:v>24</c:v>
                </c:pt>
                <c:pt idx="3871">
                  <c:v>25</c:v>
                </c:pt>
                <c:pt idx="3872">
                  <c:v>26</c:v>
                </c:pt>
                <c:pt idx="3873">
                  <c:v>25</c:v>
                </c:pt>
                <c:pt idx="3874">
                  <c:v>26</c:v>
                </c:pt>
                <c:pt idx="3875">
                  <c:v>27</c:v>
                </c:pt>
                <c:pt idx="3876">
                  <c:v>22</c:v>
                </c:pt>
                <c:pt idx="3877">
                  <c:v>21</c:v>
                </c:pt>
                <c:pt idx="3878">
                  <c:v>21</c:v>
                </c:pt>
                <c:pt idx="3879">
                  <c:v>22</c:v>
                </c:pt>
                <c:pt idx="3880">
                  <c:v>22</c:v>
                </c:pt>
                <c:pt idx="3881">
                  <c:v>23</c:v>
                </c:pt>
                <c:pt idx="3882">
                  <c:v>23</c:v>
                </c:pt>
                <c:pt idx="3883">
                  <c:v>20</c:v>
                </c:pt>
                <c:pt idx="3884">
                  <c:v>20</c:v>
                </c:pt>
                <c:pt idx="3885">
                  <c:v>20</c:v>
                </c:pt>
                <c:pt idx="3886">
                  <c:v>19</c:v>
                </c:pt>
                <c:pt idx="3887">
                  <c:v>21</c:v>
                </c:pt>
                <c:pt idx="3888">
                  <c:v>22</c:v>
                </c:pt>
                <c:pt idx="3889">
                  <c:v>20</c:v>
                </c:pt>
                <c:pt idx="3890">
                  <c:v>15</c:v>
                </c:pt>
                <c:pt idx="3891">
                  <c:v>12</c:v>
                </c:pt>
                <c:pt idx="3892">
                  <c:v>12</c:v>
                </c:pt>
                <c:pt idx="3893">
                  <c:v>12</c:v>
                </c:pt>
                <c:pt idx="3894">
                  <c:v>12</c:v>
                </c:pt>
                <c:pt idx="3895">
                  <c:v>12</c:v>
                </c:pt>
                <c:pt idx="3896">
                  <c:v>14</c:v>
                </c:pt>
                <c:pt idx="3897">
                  <c:v>14</c:v>
                </c:pt>
                <c:pt idx="3898">
                  <c:v>17</c:v>
                </c:pt>
                <c:pt idx="3899">
                  <c:v>17</c:v>
                </c:pt>
                <c:pt idx="3900">
                  <c:v>17</c:v>
                </c:pt>
                <c:pt idx="3901">
                  <c:v>16</c:v>
                </c:pt>
                <c:pt idx="3902">
                  <c:v>16</c:v>
                </c:pt>
                <c:pt idx="3903">
                  <c:v>16</c:v>
                </c:pt>
                <c:pt idx="3904">
                  <c:v>16</c:v>
                </c:pt>
                <c:pt idx="3905">
                  <c:v>14</c:v>
                </c:pt>
                <c:pt idx="3906">
                  <c:v>13</c:v>
                </c:pt>
                <c:pt idx="3907">
                  <c:v>16</c:v>
                </c:pt>
                <c:pt idx="3908">
                  <c:v>18</c:v>
                </c:pt>
                <c:pt idx="3909">
                  <c:v>17</c:v>
                </c:pt>
                <c:pt idx="3910">
                  <c:v>18</c:v>
                </c:pt>
                <c:pt idx="3911">
                  <c:v>20</c:v>
                </c:pt>
                <c:pt idx="3912">
                  <c:v>19</c:v>
                </c:pt>
                <c:pt idx="3913">
                  <c:v>22</c:v>
                </c:pt>
                <c:pt idx="3914">
                  <c:v>22</c:v>
                </c:pt>
                <c:pt idx="3915">
                  <c:v>24</c:v>
                </c:pt>
                <c:pt idx="3916">
                  <c:v>19</c:v>
                </c:pt>
                <c:pt idx="3917">
                  <c:v>19</c:v>
                </c:pt>
                <c:pt idx="3918">
                  <c:v>19</c:v>
                </c:pt>
                <c:pt idx="3919">
                  <c:v>20</c:v>
                </c:pt>
                <c:pt idx="3920">
                  <c:v>20</c:v>
                </c:pt>
                <c:pt idx="3921">
                  <c:v>19</c:v>
                </c:pt>
                <c:pt idx="3922">
                  <c:v>20</c:v>
                </c:pt>
                <c:pt idx="3923">
                  <c:v>22</c:v>
                </c:pt>
                <c:pt idx="3924">
                  <c:v>18</c:v>
                </c:pt>
                <c:pt idx="3925">
                  <c:v>19</c:v>
                </c:pt>
                <c:pt idx="3926">
                  <c:v>18</c:v>
                </c:pt>
                <c:pt idx="3927">
                  <c:v>19</c:v>
                </c:pt>
                <c:pt idx="3928">
                  <c:v>19</c:v>
                </c:pt>
                <c:pt idx="3929">
                  <c:v>20</c:v>
                </c:pt>
                <c:pt idx="3930">
                  <c:v>21</c:v>
                </c:pt>
                <c:pt idx="3931">
                  <c:v>20</c:v>
                </c:pt>
                <c:pt idx="3932">
                  <c:v>18</c:v>
                </c:pt>
                <c:pt idx="3933">
                  <c:v>17</c:v>
                </c:pt>
                <c:pt idx="3934">
                  <c:v>19</c:v>
                </c:pt>
                <c:pt idx="3935">
                  <c:v>19</c:v>
                </c:pt>
                <c:pt idx="3936">
                  <c:v>16</c:v>
                </c:pt>
                <c:pt idx="3937">
                  <c:v>18</c:v>
                </c:pt>
                <c:pt idx="3938">
                  <c:v>19</c:v>
                </c:pt>
                <c:pt idx="3939">
                  <c:v>18</c:v>
                </c:pt>
                <c:pt idx="3940">
                  <c:v>19</c:v>
                </c:pt>
                <c:pt idx="3941">
                  <c:v>16</c:v>
                </c:pt>
                <c:pt idx="3942">
                  <c:v>16</c:v>
                </c:pt>
                <c:pt idx="3943">
                  <c:v>17</c:v>
                </c:pt>
                <c:pt idx="3944">
                  <c:v>17</c:v>
                </c:pt>
                <c:pt idx="3945">
                  <c:v>19</c:v>
                </c:pt>
                <c:pt idx="3946">
                  <c:v>19</c:v>
                </c:pt>
                <c:pt idx="3947">
                  <c:v>17</c:v>
                </c:pt>
                <c:pt idx="3948">
                  <c:v>20</c:v>
                </c:pt>
                <c:pt idx="3949">
                  <c:v>19</c:v>
                </c:pt>
                <c:pt idx="3950">
                  <c:v>19</c:v>
                </c:pt>
                <c:pt idx="3951">
                  <c:v>18</c:v>
                </c:pt>
                <c:pt idx="3952">
                  <c:v>21</c:v>
                </c:pt>
                <c:pt idx="3953">
                  <c:v>20</c:v>
                </c:pt>
                <c:pt idx="3954">
                  <c:v>21</c:v>
                </c:pt>
                <c:pt idx="3955">
                  <c:v>24</c:v>
                </c:pt>
                <c:pt idx="3956">
                  <c:v>23</c:v>
                </c:pt>
                <c:pt idx="3957">
                  <c:v>24</c:v>
                </c:pt>
                <c:pt idx="3958">
                  <c:v>23</c:v>
                </c:pt>
                <c:pt idx="3959">
                  <c:v>25</c:v>
                </c:pt>
                <c:pt idx="3960">
                  <c:v>21</c:v>
                </c:pt>
                <c:pt idx="3961">
                  <c:v>21</c:v>
                </c:pt>
                <c:pt idx="3962">
                  <c:v>22</c:v>
                </c:pt>
                <c:pt idx="3963">
                  <c:v>19</c:v>
                </c:pt>
                <c:pt idx="3964">
                  <c:v>21</c:v>
                </c:pt>
                <c:pt idx="3965">
                  <c:v>20</c:v>
                </c:pt>
                <c:pt idx="3966">
                  <c:v>21</c:v>
                </c:pt>
                <c:pt idx="3967">
                  <c:v>15</c:v>
                </c:pt>
                <c:pt idx="3968">
                  <c:v>18</c:v>
                </c:pt>
                <c:pt idx="3969">
                  <c:v>24</c:v>
                </c:pt>
                <c:pt idx="3970">
                  <c:v>25</c:v>
                </c:pt>
                <c:pt idx="3971">
                  <c:v>23</c:v>
                </c:pt>
                <c:pt idx="3972">
                  <c:v>23</c:v>
                </c:pt>
                <c:pt idx="3973">
                  <c:v>21</c:v>
                </c:pt>
                <c:pt idx="3974">
                  <c:v>21</c:v>
                </c:pt>
                <c:pt idx="3975">
                  <c:v>21</c:v>
                </c:pt>
                <c:pt idx="3976">
                  <c:v>18</c:v>
                </c:pt>
                <c:pt idx="3977">
                  <c:v>18</c:v>
                </c:pt>
                <c:pt idx="3978">
                  <c:v>17</c:v>
                </c:pt>
                <c:pt idx="3979">
                  <c:v>19</c:v>
                </c:pt>
                <c:pt idx="3980">
                  <c:v>17</c:v>
                </c:pt>
                <c:pt idx="3981">
                  <c:v>16</c:v>
                </c:pt>
                <c:pt idx="3982">
                  <c:v>20</c:v>
                </c:pt>
                <c:pt idx="3983">
                  <c:v>18</c:v>
                </c:pt>
                <c:pt idx="3984">
                  <c:v>15</c:v>
                </c:pt>
                <c:pt idx="3985">
                  <c:v>14</c:v>
                </c:pt>
                <c:pt idx="3986">
                  <c:v>15</c:v>
                </c:pt>
                <c:pt idx="3987">
                  <c:v>16</c:v>
                </c:pt>
                <c:pt idx="3988">
                  <c:v>15</c:v>
                </c:pt>
                <c:pt idx="3989">
                  <c:v>17</c:v>
                </c:pt>
                <c:pt idx="3990">
                  <c:v>17</c:v>
                </c:pt>
                <c:pt idx="3991">
                  <c:v>17</c:v>
                </c:pt>
                <c:pt idx="3992">
                  <c:v>17</c:v>
                </c:pt>
                <c:pt idx="3993">
                  <c:v>17</c:v>
                </c:pt>
                <c:pt idx="3994">
                  <c:v>17</c:v>
                </c:pt>
                <c:pt idx="3995">
                  <c:v>17</c:v>
                </c:pt>
                <c:pt idx="3996">
                  <c:v>18</c:v>
                </c:pt>
                <c:pt idx="3997">
                  <c:v>14</c:v>
                </c:pt>
                <c:pt idx="3998">
                  <c:v>15</c:v>
                </c:pt>
                <c:pt idx="3999">
                  <c:v>15</c:v>
                </c:pt>
                <c:pt idx="4000">
                  <c:v>14</c:v>
                </c:pt>
                <c:pt idx="4001">
                  <c:v>15</c:v>
                </c:pt>
                <c:pt idx="4002">
                  <c:v>15</c:v>
                </c:pt>
                <c:pt idx="4003">
                  <c:v>15</c:v>
                </c:pt>
                <c:pt idx="4004">
                  <c:v>19</c:v>
                </c:pt>
                <c:pt idx="4005">
                  <c:v>18</c:v>
                </c:pt>
                <c:pt idx="4006">
                  <c:v>18</c:v>
                </c:pt>
                <c:pt idx="4007">
                  <c:v>20</c:v>
                </c:pt>
                <c:pt idx="4008">
                  <c:v>18</c:v>
                </c:pt>
                <c:pt idx="4009">
                  <c:v>18</c:v>
                </c:pt>
                <c:pt idx="4010">
                  <c:v>19</c:v>
                </c:pt>
                <c:pt idx="4011">
                  <c:v>18</c:v>
                </c:pt>
                <c:pt idx="4012">
                  <c:v>17</c:v>
                </c:pt>
                <c:pt idx="4013">
                  <c:v>17</c:v>
                </c:pt>
                <c:pt idx="4014">
                  <c:v>16</c:v>
                </c:pt>
                <c:pt idx="4015">
                  <c:v>15</c:v>
                </c:pt>
                <c:pt idx="4016">
                  <c:v>17</c:v>
                </c:pt>
                <c:pt idx="4017">
                  <c:v>16</c:v>
                </c:pt>
                <c:pt idx="4018">
                  <c:v>17</c:v>
                </c:pt>
                <c:pt idx="4019">
                  <c:v>18</c:v>
                </c:pt>
                <c:pt idx="4020">
                  <c:v>19</c:v>
                </c:pt>
                <c:pt idx="4021">
                  <c:v>20</c:v>
                </c:pt>
                <c:pt idx="4022">
                  <c:v>20</c:v>
                </c:pt>
                <c:pt idx="4023">
                  <c:v>18</c:v>
                </c:pt>
                <c:pt idx="4024">
                  <c:v>18</c:v>
                </c:pt>
                <c:pt idx="4025">
                  <c:v>18</c:v>
                </c:pt>
                <c:pt idx="4026">
                  <c:v>18</c:v>
                </c:pt>
                <c:pt idx="4027">
                  <c:v>18</c:v>
                </c:pt>
                <c:pt idx="4028">
                  <c:v>19</c:v>
                </c:pt>
                <c:pt idx="4029">
                  <c:v>18</c:v>
                </c:pt>
                <c:pt idx="4030">
                  <c:v>16</c:v>
                </c:pt>
                <c:pt idx="4031">
                  <c:v>17</c:v>
                </c:pt>
                <c:pt idx="4032">
                  <c:v>16</c:v>
                </c:pt>
                <c:pt idx="4033">
                  <c:v>16</c:v>
                </c:pt>
                <c:pt idx="4034">
                  <c:v>13</c:v>
                </c:pt>
                <c:pt idx="4035">
                  <c:v>10</c:v>
                </c:pt>
                <c:pt idx="4036">
                  <c:v>10</c:v>
                </c:pt>
                <c:pt idx="4037">
                  <c:v>11</c:v>
                </c:pt>
                <c:pt idx="4038">
                  <c:v>11</c:v>
                </c:pt>
                <c:pt idx="4039">
                  <c:v>12</c:v>
                </c:pt>
                <c:pt idx="4040">
                  <c:v>17</c:v>
                </c:pt>
                <c:pt idx="4041">
                  <c:v>15</c:v>
                </c:pt>
                <c:pt idx="4042">
                  <c:v>16</c:v>
                </c:pt>
                <c:pt idx="4043">
                  <c:v>17</c:v>
                </c:pt>
                <c:pt idx="4044">
                  <c:v>21</c:v>
                </c:pt>
                <c:pt idx="4045">
                  <c:v>20</c:v>
                </c:pt>
                <c:pt idx="4046">
                  <c:v>22</c:v>
                </c:pt>
                <c:pt idx="4047">
                  <c:v>22</c:v>
                </c:pt>
                <c:pt idx="4048">
                  <c:v>25</c:v>
                </c:pt>
                <c:pt idx="4049">
                  <c:v>24</c:v>
                </c:pt>
                <c:pt idx="4050">
                  <c:v>23</c:v>
                </c:pt>
                <c:pt idx="4051">
                  <c:v>16</c:v>
                </c:pt>
                <c:pt idx="4052">
                  <c:v>16</c:v>
                </c:pt>
                <c:pt idx="4053">
                  <c:v>19</c:v>
                </c:pt>
                <c:pt idx="4054">
                  <c:v>21</c:v>
                </c:pt>
                <c:pt idx="4055">
                  <c:v>25</c:v>
                </c:pt>
                <c:pt idx="4056">
                  <c:v>24</c:v>
                </c:pt>
                <c:pt idx="4057">
                  <c:v>26</c:v>
                </c:pt>
                <c:pt idx="4058">
                  <c:v>28</c:v>
                </c:pt>
                <c:pt idx="4059">
                  <c:v>27</c:v>
                </c:pt>
                <c:pt idx="4060">
                  <c:v>24</c:v>
                </c:pt>
                <c:pt idx="4061">
                  <c:v>26</c:v>
                </c:pt>
                <c:pt idx="4062">
                  <c:v>25</c:v>
                </c:pt>
                <c:pt idx="4063">
                  <c:v>24</c:v>
                </c:pt>
                <c:pt idx="4064">
                  <c:v>27</c:v>
                </c:pt>
                <c:pt idx="4065">
                  <c:v>27</c:v>
                </c:pt>
                <c:pt idx="4066">
                  <c:v>24</c:v>
                </c:pt>
                <c:pt idx="4067">
                  <c:v>24</c:v>
                </c:pt>
                <c:pt idx="4068">
                  <c:v>24</c:v>
                </c:pt>
                <c:pt idx="4069">
                  <c:v>25</c:v>
                </c:pt>
                <c:pt idx="4070">
                  <c:v>25</c:v>
                </c:pt>
                <c:pt idx="4071">
                  <c:v>27</c:v>
                </c:pt>
                <c:pt idx="4072">
                  <c:v>24</c:v>
                </c:pt>
                <c:pt idx="4073">
                  <c:v>26</c:v>
                </c:pt>
                <c:pt idx="4074">
                  <c:v>26</c:v>
                </c:pt>
                <c:pt idx="4075">
                  <c:v>25</c:v>
                </c:pt>
                <c:pt idx="4076">
                  <c:v>25</c:v>
                </c:pt>
                <c:pt idx="4077">
                  <c:v>26</c:v>
                </c:pt>
                <c:pt idx="4078">
                  <c:v>24</c:v>
                </c:pt>
                <c:pt idx="4079">
                  <c:v>21</c:v>
                </c:pt>
                <c:pt idx="4080">
                  <c:v>25</c:v>
                </c:pt>
                <c:pt idx="4081">
                  <c:v>23</c:v>
                </c:pt>
                <c:pt idx="4082">
                  <c:v>23</c:v>
                </c:pt>
                <c:pt idx="4083">
                  <c:v>26</c:v>
                </c:pt>
                <c:pt idx="4084">
                  <c:v>26</c:v>
                </c:pt>
                <c:pt idx="4085">
                  <c:v>24</c:v>
                </c:pt>
                <c:pt idx="4086">
                  <c:v>26</c:v>
                </c:pt>
                <c:pt idx="4087">
                  <c:v>25</c:v>
                </c:pt>
                <c:pt idx="4088">
                  <c:v>25</c:v>
                </c:pt>
                <c:pt idx="4089">
                  <c:v>24</c:v>
                </c:pt>
                <c:pt idx="4090">
                  <c:v>23</c:v>
                </c:pt>
                <c:pt idx="4091">
                  <c:v>23</c:v>
                </c:pt>
                <c:pt idx="4092">
                  <c:v>22</c:v>
                </c:pt>
                <c:pt idx="4093">
                  <c:v>22</c:v>
                </c:pt>
                <c:pt idx="4094">
                  <c:v>23</c:v>
                </c:pt>
                <c:pt idx="4095">
                  <c:v>25</c:v>
                </c:pt>
                <c:pt idx="4096">
                  <c:v>28</c:v>
                </c:pt>
                <c:pt idx="4097">
                  <c:v>27</c:v>
                </c:pt>
                <c:pt idx="4098">
                  <c:v>27</c:v>
                </c:pt>
                <c:pt idx="4099">
                  <c:v>26</c:v>
                </c:pt>
                <c:pt idx="4100">
                  <c:v>25</c:v>
                </c:pt>
                <c:pt idx="4101">
                  <c:v>22</c:v>
                </c:pt>
                <c:pt idx="4102">
                  <c:v>24</c:v>
                </c:pt>
                <c:pt idx="4103">
                  <c:v>24</c:v>
                </c:pt>
                <c:pt idx="4104">
                  <c:v>22</c:v>
                </c:pt>
                <c:pt idx="4105">
                  <c:v>24</c:v>
                </c:pt>
                <c:pt idx="4106">
                  <c:v>25</c:v>
                </c:pt>
                <c:pt idx="4107">
                  <c:v>26</c:v>
                </c:pt>
                <c:pt idx="4108">
                  <c:v>24</c:v>
                </c:pt>
                <c:pt idx="4109">
                  <c:v>28</c:v>
                </c:pt>
                <c:pt idx="4110">
                  <c:v>25</c:v>
                </c:pt>
                <c:pt idx="4111">
                  <c:v>25</c:v>
                </c:pt>
                <c:pt idx="4112">
                  <c:v>23</c:v>
                </c:pt>
                <c:pt idx="4113">
                  <c:v>23</c:v>
                </c:pt>
                <c:pt idx="4114">
                  <c:v>23</c:v>
                </c:pt>
                <c:pt idx="4115">
                  <c:v>24</c:v>
                </c:pt>
                <c:pt idx="4116">
                  <c:v>22</c:v>
                </c:pt>
                <c:pt idx="4117">
                  <c:v>22</c:v>
                </c:pt>
                <c:pt idx="4118">
                  <c:v>21</c:v>
                </c:pt>
                <c:pt idx="4119">
                  <c:v>24</c:v>
                </c:pt>
                <c:pt idx="4120">
                  <c:v>19</c:v>
                </c:pt>
                <c:pt idx="4121">
                  <c:v>19</c:v>
                </c:pt>
                <c:pt idx="4122">
                  <c:v>18</c:v>
                </c:pt>
                <c:pt idx="4123">
                  <c:v>20</c:v>
                </c:pt>
                <c:pt idx="4124">
                  <c:v>20</c:v>
                </c:pt>
                <c:pt idx="4125">
                  <c:v>21</c:v>
                </c:pt>
                <c:pt idx="4126">
                  <c:v>17</c:v>
                </c:pt>
                <c:pt idx="4127">
                  <c:v>14</c:v>
                </c:pt>
                <c:pt idx="4128">
                  <c:v>13</c:v>
                </c:pt>
                <c:pt idx="4129">
                  <c:v>13</c:v>
                </c:pt>
                <c:pt idx="4130">
                  <c:v>13</c:v>
                </c:pt>
                <c:pt idx="4131">
                  <c:v>19</c:v>
                </c:pt>
                <c:pt idx="4132">
                  <c:v>13</c:v>
                </c:pt>
                <c:pt idx="4133">
                  <c:v>14</c:v>
                </c:pt>
                <c:pt idx="4134">
                  <c:v>16</c:v>
                </c:pt>
                <c:pt idx="4135">
                  <c:v>14</c:v>
                </c:pt>
                <c:pt idx="4136">
                  <c:v>17</c:v>
                </c:pt>
                <c:pt idx="4137">
                  <c:v>18</c:v>
                </c:pt>
                <c:pt idx="4138">
                  <c:v>18</c:v>
                </c:pt>
                <c:pt idx="4139">
                  <c:v>18</c:v>
                </c:pt>
                <c:pt idx="4140">
                  <c:v>19</c:v>
                </c:pt>
                <c:pt idx="4141">
                  <c:v>21</c:v>
                </c:pt>
                <c:pt idx="4142">
                  <c:v>17</c:v>
                </c:pt>
                <c:pt idx="4143">
                  <c:v>17</c:v>
                </c:pt>
                <c:pt idx="4144">
                  <c:v>17</c:v>
                </c:pt>
                <c:pt idx="4145">
                  <c:v>16</c:v>
                </c:pt>
                <c:pt idx="4146">
                  <c:v>18</c:v>
                </c:pt>
                <c:pt idx="4147">
                  <c:v>18</c:v>
                </c:pt>
                <c:pt idx="4148">
                  <c:v>19</c:v>
                </c:pt>
                <c:pt idx="4149">
                  <c:v>19</c:v>
                </c:pt>
                <c:pt idx="4150">
                  <c:v>17</c:v>
                </c:pt>
                <c:pt idx="4151">
                  <c:v>19</c:v>
                </c:pt>
                <c:pt idx="4152">
                  <c:v>21</c:v>
                </c:pt>
                <c:pt idx="4153">
                  <c:v>21</c:v>
                </c:pt>
                <c:pt idx="4154">
                  <c:v>21</c:v>
                </c:pt>
                <c:pt idx="4155">
                  <c:v>21</c:v>
                </c:pt>
                <c:pt idx="4156">
                  <c:v>19</c:v>
                </c:pt>
                <c:pt idx="4157">
                  <c:v>20</c:v>
                </c:pt>
                <c:pt idx="4158">
                  <c:v>18</c:v>
                </c:pt>
                <c:pt idx="4159">
                  <c:v>22</c:v>
                </c:pt>
                <c:pt idx="4160">
                  <c:v>21</c:v>
                </c:pt>
                <c:pt idx="4161">
                  <c:v>17</c:v>
                </c:pt>
                <c:pt idx="4162">
                  <c:v>15</c:v>
                </c:pt>
                <c:pt idx="4163">
                  <c:v>18</c:v>
                </c:pt>
                <c:pt idx="4164">
                  <c:v>17</c:v>
                </c:pt>
                <c:pt idx="4165">
                  <c:v>17</c:v>
                </c:pt>
                <c:pt idx="4166">
                  <c:v>18</c:v>
                </c:pt>
                <c:pt idx="4167">
                  <c:v>19</c:v>
                </c:pt>
                <c:pt idx="4168">
                  <c:v>18</c:v>
                </c:pt>
                <c:pt idx="4169">
                  <c:v>16</c:v>
                </c:pt>
                <c:pt idx="4170">
                  <c:v>17</c:v>
                </c:pt>
                <c:pt idx="4171">
                  <c:v>16</c:v>
                </c:pt>
                <c:pt idx="4172">
                  <c:v>19</c:v>
                </c:pt>
                <c:pt idx="4173">
                  <c:v>17</c:v>
                </c:pt>
                <c:pt idx="4174">
                  <c:v>18</c:v>
                </c:pt>
                <c:pt idx="4175">
                  <c:v>18</c:v>
                </c:pt>
                <c:pt idx="4176">
                  <c:v>18</c:v>
                </c:pt>
                <c:pt idx="4177">
                  <c:v>18</c:v>
                </c:pt>
                <c:pt idx="4178">
                  <c:v>19</c:v>
                </c:pt>
                <c:pt idx="4179">
                  <c:v>15</c:v>
                </c:pt>
                <c:pt idx="4180">
                  <c:v>20</c:v>
                </c:pt>
                <c:pt idx="4181">
                  <c:v>20</c:v>
                </c:pt>
                <c:pt idx="4182">
                  <c:v>17</c:v>
                </c:pt>
                <c:pt idx="4183">
                  <c:v>16</c:v>
                </c:pt>
                <c:pt idx="4184">
                  <c:v>20</c:v>
                </c:pt>
                <c:pt idx="4185">
                  <c:v>19</c:v>
                </c:pt>
                <c:pt idx="4186">
                  <c:v>16</c:v>
                </c:pt>
                <c:pt idx="4187">
                  <c:v>16</c:v>
                </c:pt>
                <c:pt idx="4188">
                  <c:v>13</c:v>
                </c:pt>
                <c:pt idx="4189">
                  <c:v>12</c:v>
                </c:pt>
                <c:pt idx="4190">
                  <c:v>15</c:v>
                </c:pt>
                <c:pt idx="4191">
                  <c:v>15</c:v>
                </c:pt>
                <c:pt idx="4192">
                  <c:v>14</c:v>
                </c:pt>
                <c:pt idx="4193">
                  <c:v>14</c:v>
                </c:pt>
                <c:pt idx="4194">
                  <c:v>13</c:v>
                </c:pt>
                <c:pt idx="4195">
                  <c:v>11</c:v>
                </c:pt>
                <c:pt idx="4196">
                  <c:v>11</c:v>
                </c:pt>
                <c:pt idx="4197">
                  <c:v>12</c:v>
                </c:pt>
                <c:pt idx="4198">
                  <c:v>13</c:v>
                </c:pt>
                <c:pt idx="4199">
                  <c:v>16</c:v>
                </c:pt>
                <c:pt idx="4200">
                  <c:v>11</c:v>
                </c:pt>
                <c:pt idx="4201">
                  <c:v>13</c:v>
                </c:pt>
                <c:pt idx="4202">
                  <c:v>14</c:v>
                </c:pt>
                <c:pt idx="4203">
                  <c:v>15</c:v>
                </c:pt>
                <c:pt idx="4204">
                  <c:v>15</c:v>
                </c:pt>
                <c:pt idx="4205">
                  <c:v>19</c:v>
                </c:pt>
                <c:pt idx="4206">
                  <c:v>16</c:v>
                </c:pt>
                <c:pt idx="4207">
                  <c:v>19</c:v>
                </c:pt>
                <c:pt idx="4208">
                  <c:v>22</c:v>
                </c:pt>
                <c:pt idx="4209">
                  <c:v>21</c:v>
                </c:pt>
                <c:pt idx="4210">
                  <c:v>15</c:v>
                </c:pt>
                <c:pt idx="4211">
                  <c:v>16</c:v>
                </c:pt>
                <c:pt idx="4212">
                  <c:v>15</c:v>
                </c:pt>
                <c:pt idx="4213">
                  <c:v>14</c:v>
                </c:pt>
                <c:pt idx="4214">
                  <c:v>15</c:v>
                </c:pt>
                <c:pt idx="4215">
                  <c:v>16</c:v>
                </c:pt>
                <c:pt idx="4216">
                  <c:v>17</c:v>
                </c:pt>
                <c:pt idx="4217">
                  <c:v>15</c:v>
                </c:pt>
                <c:pt idx="4218">
                  <c:v>16</c:v>
                </c:pt>
                <c:pt idx="4219">
                  <c:v>18</c:v>
                </c:pt>
                <c:pt idx="4220">
                  <c:v>15</c:v>
                </c:pt>
                <c:pt idx="4221">
                  <c:v>14</c:v>
                </c:pt>
                <c:pt idx="4222">
                  <c:v>13</c:v>
                </c:pt>
                <c:pt idx="4223">
                  <c:v>18</c:v>
                </c:pt>
                <c:pt idx="4224">
                  <c:v>17</c:v>
                </c:pt>
                <c:pt idx="4225">
                  <c:v>20</c:v>
                </c:pt>
                <c:pt idx="4226">
                  <c:v>19</c:v>
                </c:pt>
                <c:pt idx="4227">
                  <c:v>19</c:v>
                </c:pt>
                <c:pt idx="4228">
                  <c:v>21</c:v>
                </c:pt>
                <c:pt idx="4229">
                  <c:v>21</c:v>
                </c:pt>
                <c:pt idx="4230">
                  <c:v>21</c:v>
                </c:pt>
                <c:pt idx="4231">
                  <c:v>20</c:v>
                </c:pt>
                <c:pt idx="4232">
                  <c:v>20</c:v>
                </c:pt>
                <c:pt idx="4233">
                  <c:v>21</c:v>
                </c:pt>
                <c:pt idx="4234">
                  <c:v>23</c:v>
                </c:pt>
                <c:pt idx="4235">
                  <c:v>19</c:v>
                </c:pt>
                <c:pt idx="4236">
                  <c:v>19</c:v>
                </c:pt>
                <c:pt idx="4237">
                  <c:v>22</c:v>
                </c:pt>
                <c:pt idx="4238">
                  <c:v>20</c:v>
                </c:pt>
                <c:pt idx="4239">
                  <c:v>21</c:v>
                </c:pt>
                <c:pt idx="4240">
                  <c:v>21</c:v>
                </c:pt>
                <c:pt idx="4241">
                  <c:v>18</c:v>
                </c:pt>
                <c:pt idx="4242">
                  <c:v>20</c:v>
                </c:pt>
                <c:pt idx="4243">
                  <c:v>20</c:v>
                </c:pt>
                <c:pt idx="4244">
                  <c:v>22</c:v>
                </c:pt>
                <c:pt idx="4245">
                  <c:v>21</c:v>
                </c:pt>
                <c:pt idx="4246">
                  <c:v>19</c:v>
                </c:pt>
                <c:pt idx="4247">
                  <c:v>18</c:v>
                </c:pt>
                <c:pt idx="4248">
                  <c:v>17</c:v>
                </c:pt>
                <c:pt idx="4249">
                  <c:v>17</c:v>
                </c:pt>
                <c:pt idx="4250">
                  <c:v>14</c:v>
                </c:pt>
                <c:pt idx="4251">
                  <c:v>15</c:v>
                </c:pt>
                <c:pt idx="4252">
                  <c:v>12</c:v>
                </c:pt>
                <c:pt idx="4253">
                  <c:v>14</c:v>
                </c:pt>
                <c:pt idx="4254">
                  <c:v>14</c:v>
                </c:pt>
                <c:pt idx="4255">
                  <c:v>16</c:v>
                </c:pt>
                <c:pt idx="4256">
                  <c:v>18</c:v>
                </c:pt>
                <c:pt idx="4257">
                  <c:v>17</c:v>
                </c:pt>
                <c:pt idx="4258">
                  <c:v>18</c:v>
                </c:pt>
                <c:pt idx="4259">
                  <c:v>19</c:v>
                </c:pt>
                <c:pt idx="4260">
                  <c:v>19</c:v>
                </c:pt>
                <c:pt idx="4261">
                  <c:v>18</c:v>
                </c:pt>
                <c:pt idx="4262">
                  <c:v>18</c:v>
                </c:pt>
                <c:pt idx="4263">
                  <c:v>21</c:v>
                </c:pt>
                <c:pt idx="4264">
                  <c:v>21</c:v>
                </c:pt>
                <c:pt idx="4265">
                  <c:v>19</c:v>
                </c:pt>
                <c:pt idx="4266">
                  <c:v>20</c:v>
                </c:pt>
                <c:pt idx="4267">
                  <c:v>20</c:v>
                </c:pt>
                <c:pt idx="4268">
                  <c:v>21</c:v>
                </c:pt>
                <c:pt idx="4269">
                  <c:v>23</c:v>
                </c:pt>
                <c:pt idx="4270">
                  <c:v>24</c:v>
                </c:pt>
                <c:pt idx="4271">
                  <c:v>23</c:v>
                </c:pt>
                <c:pt idx="4272">
                  <c:v>24</c:v>
                </c:pt>
                <c:pt idx="4273">
                  <c:v>24</c:v>
                </c:pt>
                <c:pt idx="4274">
                  <c:v>24</c:v>
                </c:pt>
                <c:pt idx="4275">
                  <c:v>21</c:v>
                </c:pt>
                <c:pt idx="4276">
                  <c:v>23</c:v>
                </c:pt>
                <c:pt idx="4277">
                  <c:v>23</c:v>
                </c:pt>
                <c:pt idx="4278">
                  <c:v>23</c:v>
                </c:pt>
                <c:pt idx="4279">
                  <c:v>22</c:v>
                </c:pt>
                <c:pt idx="4280">
                  <c:v>21</c:v>
                </c:pt>
                <c:pt idx="4281">
                  <c:v>20</c:v>
                </c:pt>
                <c:pt idx="4282">
                  <c:v>20</c:v>
                </c:pt>
                <c:pt idx="4283">
                  <c:v>20</c:v>
                </c:pt>
                <c:pt idx="4284">
                  <c:v>22</c:v>
                </c:pt>
                <c:pt idx="4285">
                  <c:v>20</c:v>
                </c:pt>
                <c:pt idx="4286">
                  <c:v>19</c:v>
                </c:pt>
                <c:pt idx="4287">
                  <c:v>19</c:v>
                </c:pt>
                <c:pt idx="4288">
                  <c:v>17</c:v>
                </c:pt>
                <c:pt idx="4289">
                  <c:v>18</c:v>
                </c:pt>
                <c:pt idx="4290">
                  <c:v>18</c:v>
                </c:pt>
                <c:pt idx="4291">
                  <c:v>19</c:v>
                </c:pt>
                <c:pt idx="4292">
                  <c:v>15</c:v>
                </c:pt>
                <c:pt idx="4293">
                  <c:v>15</c:v>
                </c:pt>
                <c:pt idx="4294">
                  <c:v>15</c:v>
                </c:pt>
                <c:pt idx="4295">
                  <c:v>16</c:v>
                </c:pt>
                <c:pt idx="4296">
                  <c:v>18</c:v>
                </c:pt>
                <c:pt idx="4297">
                  <c:v>17</c:v>
                </c:pt>
                <c:pt idx="4298">
                  <c:v>15</c:v>
                </c:pt>
                <c:pt idx="4299">
                  <c:v>18</c:v>
                </c:pt>
                <c:pt idx="4300">
                  <c:v>16</c:v>
                </c:pt>
                <c:pt idx="4301">
                  <c:v>14</c:v>
                </c:pt>
                <c:pt idx="4302">
                  <c:v>15</c:v>
                </c:pt>
                <c:pt idx="4303">
                  <c:v>15</c:v>
                </c:pt>
                <c:pt idx="4304">
                  <c:v>16</c:v>
                </c:pt>
                <c:pt idx="4305">
                  <c:v>14</c:v>
                </c:pt>
                <c:pt idx="4306">
                  <c:v>16</c:v>
                </c:pt>
                <c:pt idx="4307">
                  <c:v>13</c:v>
                </c:pt>
                <c:pt idx="4308">
                  <c:v>22</c:v>
                </c:pt>
                <c:pt idx="4309">
                  <c:v>24</c:v>
                </c:pt>
                <c:pt idx="4310">
                  <c:v>24</c:v>
                </c:pt>
                <c:pt idx="4311">
                  <c:v>22</c:v>
                </c:pt>
                <c:pt idx="4312">
                  <c:v>22</c:v>
                </c:pt>
                <c:pt idx="4313">
                  <c:v>18</c:v>
                </c:pt>
                <c:pt idx="4314">
                  <c:v>19</c:v>
                </c:pt>
                <c:pt idx="4315">
                  <c:v>18</c:v>
                </c:pt>
                <c:pt idx="4316">
                  <c:v>18</c:v>
                </c:pt>
                <c:pt idx="4317">
                  <c:v>18</c:v>
                </c:pt>
                <c:pt idx="4318">
                  <c:v>13</c:v>
                </c:pt>
                <c:pt idx="4319">
                  <c:v>13</c:v>
                </c:pt>
                <c:pt idx="4320">
                  <c:v>13</c:v>
                </c:pt>
                <c:pt idx="4321">
                  <c:v>13</c:v>
                </c:pt>
                <c:pt idx="4322">
                  <c:v>10</c:v>
                </c:pt>
                <c:pt idx="4323">
                  <c:v>15</c:v>
                </c:pt>
                <c:pt idx="4324">
                  <c:v>13</c:v>
                </c:pt>
                <c:pt idx="4325">
                  <c:v>14</c:v>
                </c:pt>
                <c:pt idx="4326">
                  <c:v>17</c:v>
                </c:pt>
                <c:pt idx="4327">
                  <c:v>20</c:v>
                </c:pt>
                <c:pt idx="4328">
                  <c:v>20</c:v>
                </c:pt>
                <c:pt idx="4329">
                  <c:v>20</c:v>
                </c:pt>
                <c:pt idx="4330">
                  <c:v>21</c:v>
                </c:pt>
                <c:pt idx="4331">
                  <c:v>20</c:v>
                </c:pt>
                <c:pt idx="4332">
                  <c:v>22</c:v>
                </c:pt>
                <c:pt idx="4333">
                  <c:v>22</c:v>
                </c:pt>
                <c:pt idx="4334">
                  <c:v>24</c:v>
                </c:pt>
                <c:pt idx="4335">
                  <c:v>23</c:v>
                </c:pt>
                <c:pt idx="4336">
                  <c:v>23</c:v>
                </c:pt>
                <c:pt idx="4337">
                  <c:v>23</c:v>
                </c:pt>
                <c:pt idx="4338">
                  <c:v>23</c:v>
                </c:pt>
                <c:pt idx="4339">
                  <c:v>25</c:v>
                </c:pt>
                <c:pt idx="4340">
                  <c:v>24</c:v>
                </c:pt>
                <c:pt idx="4341">
                  <c:v>25</c:v>
                </c:pt>
                <c:pt idx="4342">
                  <c:v>23</c:v>
                </c:pt>
                <c:pt idx="4343">
                  <c:v>22</c:v>
                </c:pt>
                <c:pt idx="4344">
                  <c:v>23</c:v>
                </c:pt>
                <c:pt idx="4345">
                  <c:v>22</c:v>
                </c:pt>
                <c:pt idx="4346">
                  <c:v>17</c:v>
                </c:pt>
                <c:pt idx="4347">
                  <c:v>20</c:v>
                </c:pt>
                <c:pt idx="4348">
                  <c:v>20</c:v>
                </c:pt>
                <c:pt idx="4349">
                  <c:v>22</c:v>
                </c:pt>
                <c:pt idx="4350">
                  <c:v>23</c:v>
                </c:pt>
                <c:pt idx="4351">
                  <c:v>21</c:v>
                </c:pt>
                <c:pt idx="4352">
                  <c:v>23</c:v>
                </c:pt>
                <c:pt idx="4353">
                  <c:v>22</c:v>
                </c:pt>
                <c:pt idx="4354">
                  <c:v>22</c:v>
                </c:pt>
                <c:pt idx="4355">
                  <c:v>22</c:v>
                </c:pt>
                <c:pt idx="4356">
                  <c:v>20</c:v>
                </c:pt>
                <c:pt idx="4357">
                  <c:v>19</c:v>
                </c:pt>
                <c:pt idx="4358">
                  <c:v>17</c:v>
                </c:pt>
                <c:pt idx="4359">
                  <c:v>18</c:v>
                </c:pt>
                <c:pt idx="4360">
                  <c:v>19</c:v>
                </c:pt>
                <c:pt idx="4361">
                  <c:v>17</c:v>
                </c:pt>
                <c:pt idx="4362">
                  <c:v>22</c:v>
                </c:pt>
                <c:pt idx="4363">
                  <c:v>23</c:v>
                </c:pt>
                <c:pt idx="4364">
                  <c:v>24</c:v>
                </c:pt>
                <c:pt idx="4365">
                  <c:v>22</c:v>
                </c:pt>
                <c:pt idx="4366">
                  <c:v>18</c:v>
                </c:pt>
                <c:pt idx="4367">
                  <c:v>21</c:v>
                </c:pt>
                <c:pt idx="4368">
                  <c:v>22</c:v>
                </c:pt>
                <c:pt idx="4369">
                  <c:v>20</c:v>
                </c:pt>
                <c:pt idx="4370">
                  <c:v>21</c:v>
                </c:pt>
                <c:pt idx="4371">
                  <c:v>23</c:v>
                </c:pt>
                <c:pt idx="4372">
                  <c:v>21</c:v>
                </c:pt>
                <c:pt idx="4373">
                  <c:v>20</c:v>
                </c:pt>
                <c:pt idx="4374">
                  <c:v>19</c:v>
                </c:pt>
                <c:pt idx="4375">
                  <c:v>14</c:v>
                </c:pt>
                <c:pt idx="4376">
                  <c:v>17</c:v>
                </c:pt>
                <c:pt idx="4377">
                  <c:v>17</c:v>
                </c:pt>
                <c:pt idx="4378">
                  <c:v>17</c:v>
                </c:pt>
                <c:pt idx="4379">
                  <c:v>13</c:v>
                </c:pt>
                <c:pt idx="4380">
                  <c:v>16</c:v>
                </c:pt>
                <c:pt idx="4381">
                  <c:v>13</c:v>
                </c:pt>
                <c:pt idx="4382">
                  <c:v>13</c:v>
                </c:pt>
                <c:pt idx="4383">
                  <c:v>15</c:v>
                </c:pt>
                <c:pt idx="4384">
                  <c:v>19</c:v>
                </c:pt>
                <c:pt idx="4385">
                  <c:v>18</c:v>
                </c:pt>
                <c:pt idx="4386">
                  <c:v>16</c:v>
                </c:pt>
                <c:pt idx="4387">
                  <c:v>17</c:v>
                </c:pt>
                <c:pt idx="4388">
                  <c:v>16</c:v>
                </c:pt>
                <c:pt idx="4389">
                  <c:v>19</c:v>
                </c:pt>
                <c:pt idx="4390">
                  <c:v>20</c:v>
                </c:pt>
                <c:pt idx="4391">
                  <c:v>21</c:v>
                </c:pt>
                <c:pt idx="4392">
                  <c:v>21</c:v>
                </c:pt>
                <c:pt idx="4393">
                  <c:v>21</c:v>
                </c:pt>
                <c:pt idx="4394">
                  <c:v>20</c:v>
                </c:pt>
                <c:pt idx="4395">
                  <c:v>20</c:v>
                </c:pt>
                <c:pt idx="4396">
                  <c:v>17</c:v>
                </c:pt>
                <c:pt idx="4397">
                  <c:v>18</c:v>
                </c:pt>
                <c:pt idx="4398">
                  <c:v>19</c:v>
                </c:pt>
                <c:pt idx="4399">
                  <c:v>19</c:v>
                </c:pt>
                <c:pt idx="4400">
                  <c:v>18</c:v>
                </c:pt>
                <c:pt idx="4401">
                  <c:v>17</c:v>
                </c:pt>
                <c:pt idx="4402">
                  <c:v>17</c:v>
                </c:pt>
                <c:pt idx="4403">
                  <c:v>21</c:v>
                </c:pt>
                <c:pt idx="4404">
                  <c:v>22</c:v>
                </c:pt>
                <c:pt idx="4405">
                  <c:v>22</c:v>
                </c:pt>
                <c:pt idx="4406">
                  <c:v>20</c:v>
                </c:pt>
                <c:pt idx="4407">
                  <c:v>18</c:v>
                </c:pt>
                <c:pt idx="4408">
                  <c:v>21</c:v>
                </c:pt>
                <c:pt idx="4409">
                  <c:v>15</c:v>
                </c:pt>
                <c:pt idx="4410">
                  <c:v>17</c:v>
                </c:pt>
                <c:pt idx="4411">
                  <c:v>16</c:v>
                </c:pt>
                <c:pt idx="4412">
                  <c:v>17</c:v>
                </c:pt>
                <c:pt idx="4413">
                  <c:v>20</c:v>
                </c:pt>
                <c:pt idx="4414">
                  <c:v>23</c:v>
                </c:pt>
                <c:pt idx="4415">
                  <c:v>22</c:v>
                </c:pt>
                <c:pt idx="4416">
                  <c:v>21</c:v>
                </c:pt>
                <c:pt idx="4417">
                  <c:v>22</c:v>
                </c:pt>
                <c:pt idx="4418">
                  <c:v>21</c:v>
                </c:pt>
                <c:pt idx="4419">
                  <c:v>23</c:v>
                </c:pt>
                <c:pt idx="4420">
                  <c:v>26</c:v>
                </c:pt>
                <c:pt idx="4421">
                  <c:v>23</c:v>
                </c:pt>
                <c:pt idx="4422">
                  <c:v>24</c:v>
                </c:pt>
                <c:pt idx="4423">
                  <c:v>24</c:v>
                </c:pt>
                <c:pt idx="4424">
                  <c:v>23</c:v>
                </c:pt>
                <c:pt idx="4425">
                  <c:v>22</c:v>
                </c:pt>
                <c:pt idx="4426">
                  <c:v>22</c:v>
                </c:pt>
                <c:pt idx="4427">
                  <c:v>20</c:v>
                </c:pt>
                <c:pt idx="4428">
                  <c:v>22</c:v>
                </c:pt>
                <c:pt idx="4429">
                  <c:v>23</c:v>
                </c:pt>
                <c:pt idx="4430">
                  <c:v>19</c:v>
                </c:pt>
                <c:pt idx="4431">
                  <c:v>22</c:v>
                </c:pt>
                <c:pt idx="4432">
                  <c:v>21</c:v>
                </c:pt>
                <c:pt idx="4433">
                  <c:v>21</c:v>
                </c:pt>
                <c:pt idx="4434">
                  <c:v>22</c:v>
                </c:pt>
                <c:pt idx="4435">
                  <c:v>22</c:v>
                </c:pt>
                <c:pt idx="4436">
                  <c:v>16</c:v>
                </c:pt>
                <c:pt idx="4437">
                  <c:v>16</c:v>
                </c:pt>
                <c:pt idx="4438">
                  <c:v>13</c:v>
                </c:pt>
                <c:pt idx="4439">
                  <c:v>14</c:v>
                </c:pt>
                <c:pt idx="4440">
                  <c:v>16</c:v>
                </c:pt>
                <c:pt idx="4441">
                  <c:v>19</c:v>
                </c:pt>
                <c:pt idx="4442">
                  <c:v>18</c:v>
                </c:pt>
                <c:pt idx="4443">
                  <c:v>20</c:v>
                </c:pt>
                <c:pt idx="4444">
                  <c:v>19</c:v>
                </c:pt>
                <c:pt idx="4445">
                  <c:v>17</c:v>
                </c:pt>
                <c:pt idx="4446">
                  <c:v>18</c:v>
                </c:pt>
                <c:pt idx="4447">
                  <c:v>17</c:v>
                </c:pt>
                <c:pt idx="4448">
                  <c:v>19</c:v>
                </c:pt>
                <c:pt idx="4449">
                  <c:v>21</c:v>
                </c:pt>
                <c:pt idx="4450">
                  <c:v>21</c:v>
                </c:pt>
                <c:pt idx="4451">
                  <c:v>20</c:v>
                </c:pt>
                <c:pt idx="4452">
                  <c:v>19</c:v>
                </c:pt>
                <c:pt idx="4453">
                  <c:v>20</c:v>
                </c:pt>
                <c:pt idx="4454">
                  <c:v>25</c:v>
                </c:pt>
                <c:pt idx="4455">
                  <c:v>26</c:v>
                </c:pt>
                <c:pt idx="4456">
                  <c:v>25</c:v>
                </c:pt>
                <c:pt idx="4457">
                  <c:v>26</c:v>
                </c:pt>
                <c:pt idx="4458">
                  <c:v>28</c:v>
                </c:pt>
                <c:pt idx="4459">
                  <c:v>27</c:v>
                </c:pt>
                <c:pt idx="4460">
                  <c:v>26</c:v>
                </c:pt>
                <c:pt idx="4461">
                  <c:v>25</c:v>
                </c:pt>
                <c:pt idx="4462">
                  <c:v>25</c:v>
                </c:pt>
                <c:pt idx="4463">
                  <c:v>26</c:v>
                </c:pt>
                <c:pt idx="4464">
                  <c:v>24</c:v>
                </c:pt>
                <c:pt idx="4465">
                  <c:v>25</c:v>
                </c:pt>
                <c:pt idx="4466">
                  <c:v>24</c:v>
                </c:pt>
                <c:pt idx="4467">
                  <c:v>22</c:v>
                </c:pt>
                <c:pt idx="4468">
                  <c:v>21</c:v>
                </c:pt>
                <c:pt idx="4469">
                  <c:v>20</c:v>
                </c:pt>
                <c:pt idx="4470">
                  <c:v>21</c:v>
                </c:pt>
                <c:pt idx="4471">
                  <c:v>23</c:v>
                </c:pt>
                <c:pt idx="4472">
                  <c:v>24</c:v>
                </c:pt>
                <c:pt idx="4473">
                  <c:v>22</c:v>
                </c:pt>
                <c:pt idx="4474">
                  <c:v>20</c:v>
                </c:pt>
                <c:pt idx="4475">
                  <c:v>20</c:v>
                </c:pt>
                <c:pt idx="4476">
                  <c:v>17</c:v>
                </c:pt>
                <c:pt idx="4477">
                  <c:v>16</c:v>
                </c:pt>
                <c:pt idx="4478">
                  <c:v>18</c:v>
                </c:pt>
                <c:pt idx="4479">
                  <c:v>13</c:v>
                </c:pt>
                <c:pt idx="4480">
                  <c:v>13</c:v>
                </c:pt>
                <c:pt idx="4481">
                  <c:v>15</c:v>
                </c:pt>
                <c:pt idx="4482">
                  <c:v>15</c:v>
                </c:pt>
                <c:pt idx="4483">
                  <c:v>12</c:v>
                </c:pt>
                <c:pt idx="4484">
                  <c:v>12</c:v>
                </c:pt>
                <c:pt idx="4485">
                  <c:v>12</c:v>
                </c:pt>
                <c:pt idx="4486">
                  <c:v>13</c:v>
                </c:pt>
                <c:pt idx="4487">
                  <c:v>13</c:v>
                </c:pt>
                <c:pt idx="4488">
                  <c:v>13</c:v>
                </c:pt>
                <c:pt idx="4489">
                  <c:v>16</c:v>
                </c:pt>
                <c:pt idx="4490">
                  <c:v>15</c:v>
                </c:pt>
                <c:pt idx="4491">
                  <c:v>18</c:v>
                </c:pt>
                <c:pt idx="4492">
                  <c:v>13</c:v>
                </c:pt>
                <c:pt idx="4493">
                  <c:v>13</c:v>
                </c:pt>
                <c:pt idx="4494">
                  <c:v>12</c:v>
                </c:pt>
                <c:pt idx="4495">
                  <c:v>14</c:v>
                </c:pt>
                <c:pt idx="4496">
                  <c:v>13</c:v>
                </c:pt>
                <c:pt idx="4497">
                  <c:v>16</c:v>
                </c:pt>
                <c:pt idx="4498">
                  <c:v>17</c:v>
                </c:pt>
                <c:pt idx="4499">
                  <c:v>13</c:v>
                </c:pt>
                <c:pt idx="4500">
                  <c:v>14</c:v>
                </c:pt>
                <c:pt idx="4501">
                  <c:v>14</c:v>
                </c:pt>
                <c:pt idx="4502">
                  <c:v>14</c:v>
                </c:pt>
                <c:pt idx="4503">
                  <c:v>15</c:v>
                </c:pt>
                <c:pt idx="4504">
                  <c:v>17</c:v>
                </c:pt>
                <c:pt idx="4505">
                  <c:v>18</c:v>
                </c:pt>
                <c:pt idx="4506">
                  <c:v>17</c:v>
                </c:pt>
                <c:pt idx="4507">
                  <c:v>18</c:v>
                </c:pt>
                <c:pt idx="4508">
                  <c:v>19</c:v>
                </c:pt>
                <c:pt idx="4509">
                  <c:v>20</c:v>
                </c:pt>
                <c:pt idx="4510">
                  <c:v>17</c:v>
                </c:pt>
                <c:pt idx="4511">
                  <c:v>14</c:v>
                </c:pt>
                <c:pt idx="4512">
                  <c:v>16</c:v>
                </c:pt>
                <c:pt idx="4513">
                  <c:v>16</c:v>
                </c:pt>
                <c:pt idx="4514">
                  <c:v>15</c:v>
                </c:pt>
                <c:pt idx="4515">
                  <c:v>19</c:v>
                </c:pt>
                <c:pt idx="4516">
                  <c:v>19</c:v>
                </c:pt>
                <c:pt idx="4517">
                  <c:v>20</c:v>
                </c:pt>
                <c:pt idx="4518">
                  <c:v>18</c:v>
                </c:pt>
                <c:pt idx="4519">
                  <c:v>19</c:v>
                </c:pt>
                <c:pt idx="4520">
                  <c:v>18</c:v>
                </c:pt>
                <c:pt idx="4521">
                  <c:v>19</c:v>
                </c:pt>
                <c:pt idx="4522">
                  <c:v>19</c:v>
                </c:pt>
                <c:pt idx="4523">
                  <c:v>18</c:v>
                </c:pt>
                <c:pt idx="4524">
                  <c:v>22</c:v>
                </c:pt>
                <c:pt idx="4525">
                  <c:v>22</c:v>
                </c:pt>
                <c:pt idx="4526">
                  <c:v>20</c:v>
                </c:pt>
                <c:pt idx="4527">
                  <c:v>19</c:v>
                </c:pt>
                <c:pt idx="4528">
                  <c:v>18</c:v>
                </c:pt>
                <c:pt idx="4529">
                  <c:v>20</c:v>
                </c:pt>
                <c:pt idx="4530">
                  <c:v>17</c:v>
                </c:pt>
                <c:pt idx="4531">
                  <c:v>16</c:v>
                </c:pt>
                <c:pt idx="4532">
                  <c:v>16</c:v>
                </c:pt>
                <c:pt idx="4533">
                  <c:v>22</c:v>
                </c:pt>
                <c:pt idx="4534">
                  <c:v>16</c:v>
                </c:pt>
                <c:pt idx="4535">
                  <c:v>19</c:v>
                </c:pt>
                <c:pt idx="4536">
                  <c:v>20</c:v>
                </c:pt>
                <c:pt idx="4537">
                  <c:v>22</c:v>
                </c:pt>
                <c:pt idx="4538">
                  <c:v>19</c:v>
                </c:pt>
                <c:pt idx="4539">
                  <c:v>21</c:v>
                </c:pt>
                <c:pt idx="4540">
                  <c:v>16</c:v>
                </c:pt>
                <c:pt idx="4541">
                  <c:v>16</c:v>
                </c:pt>
                <c:pt idx="4542">
                  <c:v>14</c:v>
                </c:pt>
                <c:pt idx="4543">
                  <c:v>14</c:v>
                </c:pt>
                <c:pt idx="4544">
                  <c:v>18</c:v>
                </c:pt>
                <c:pt idx="4545">
                  <c:v>23</c:v>
                </c:pt>
                <c:pt idx="4546">
                  <c:v>23</c:v>
                </c:pt>
                <c:pt idx="4547">
                  <c:v>21</c:v>
                </c:pt>
                <c:pt idx="4548">
                  <c:v>15</c:v>
                </c:pt>
                <c:pt idx="4549">
                  <c:v>17</c:v>
                </c:pt>
                <c:pt idx="4550">
                  <c:v>20</c:v>
                </c:pt>
                <c:pt idx="4551">
                  <c:v>23</c:v>
                </c:pt>
                <c:pt idx="4552">
                  <c:v>23</c:v>
                </c:pt>
                <c:pt idx="4553">
                  <c:v>27</c:v>
                </c:pt>
                <c:pt idx="4554">
                  <c:v>25</c:v>
                </c:pt>
                <c:pt idx="4555">
                  <c:v>24</c:v>
                </c:pt>
                <c:pt idx="4556">
                  <c:v>23</c:v>
                </c:pt>
                <c:pt idx="4557">
                  <c:v>23</c:v>
                </c:pt>
                <c:pt idx="4558">
                  <c:v>21</c:v>
                </c:pt>
                <c:pt idx="4559">
                  <c:v>20</c:v>
                </c:pt>
                <c:pt idx="4560">
                  <c:v>19</c:v>
                </c:pt>
                <c:pt idx="4561">
                  <c:v>21</c:v>
                </c:pt>
                <c:pt idx="4562">
                  <c:v>19</c:v>
                </c:pt>
                <c:pt idx="4563">
                  <c:v>17</c:v>
                </c:pt>
                <c:pt idx="4564">
                  <c:v>17</c:v>
                </c:pt>
                <c:pt idx="4565">
                  <c:v>20</c:v>
                </c:pt>
                <c:pt idx="4566">
                  <c:v>21</c:v>
                </c:pt>
                <c:pt idx="4567">
                  <c:v>23</c:v>
                </c:pt>
                <c:pt idx="4568">
                  <c:v>25</c:v>
                </c:pt>
                <c:pt idx="4569">
                  <c:v>26</c:v>
                </c:pt>
                <c:pt idx="4570">
                  <c:v>24</c:v>
                </c:pt>
                <c:pt idx="4571">
                  <c:v>20</c:v>
                </c:pt>
                <c:pt idx="4572">
                  <c:v>22</c:v>
                </c:pt>
                <c:pt idx="4573">
                  <c:v>21</c:v>
                </c:pt>
                <c:pt idx="4574">
                  <c:v>21</c:v>
                </c:pt>
                <c:pt idx="4575">
                  <c:v>21</c:v>
                </c:pt>
                <c:pt idx="4576">
                  <c:v>20</c:v>
                </c:pt>
                <c:pt idx="4577">
                  <c:v>20</c:v>
                </c:pt>
                <c:pt idx="4578">
                  <c:v>20</c:v>
                </c:pt>
                <c:pt idx="4579">
                  <c:v>22</c:v>
                </c:pt>
                <c:pt idx="4580">
                  <c:v>22</c:v>
                </c:pt>
                <c:pt idx="4581">
                  <c:v>22</c:v>
                </c:pt>
                <c:pt idx="4582">
                  <c:v>22</c:v>
                </c:pt>
                <c:pt idx="4583">
                  <c:v>23</c:v>
                </c:pt>
                <c:pt idx="4584">
                  <c:v>23</c:v>
                </c:pt>
                <c:pt idx="4585">
                  <c:v>20</c:v>
                </c:pt>
                <c:pt idx="4586">
                  <c:v>21</c:v>
                </c:pt>
                <c:pt idx="4587">
                  <c:v>19</c:v>
                </c:pt>
                <c:pt idx="4588">
                  <c:v>18</c:v>
                </c:pt>
                <c:pt idx="4589">
                  <c:v>18</c:v>
                </c:pt>
                <c:pt idx="4590">
                  <c:v>19</c:v>
                </c:pt>
                <c:pt idx="4591">
                  <c:v>20</c:v>
                </c:pt>
                <c:pt idx="4592">
                  <c:v>21</c:v>
                </c:pt>
                <c:pt idx="4593">
                  <c:v>22</c:v>
                </c:pt>
                <c:pt idx="4594">
                  <c:v>21</c:v>
                </c:pt>
                <c:pt idx="4595">
                  <c:v>20</c:v>
                </c:pt>
                <c:pt idx="4596">
                  <c:v>21</c:v>
                </c:pt>
                <c:pt idx="4597">
                  <c:v>20</c:v>
                </c:pt>
                <c:pt idx="4598">
                  <c:v>22</c:v>
                </c:pt>
                <c:pt idx="4599">
                  <c:v>22</c:v>
                </c:pt>
                <c:pt idx="4600">
                  <c:v>22</c:v>
                </c:pt>
                <c:pt idx="4601">
                  <c:v>24</c:v>
                </c:pt>
                <c:pt idx="4602">
                  <c:v>22</c:v>
                </c:pt>
                <c:pt idx="4603">
                  <c:v>22</c:v>
                </c:pt>
                <c:pt idx="4604">
                  <c:v>22</c:v>
                </c:pt>
                <c:pt idx="4605">
                  <c:v>20</c:v>
                </c:pt>
                <c:pt idx="4606">
                  <c:v>22</c:v>
                </c:pt>
                <c:pt idx="4607">
                  <c:v>22</c:v>
                </c:pt>
                <c:pt idx="4608">
                  <c:v>24</c:v>
                </c:pt>
                <c:pt idx="4609">
                  <c:v>22</c:v>
                </c:pt>
                <c:pt idx="4610">
                  <c:v>21</c:v>
                </c:pt>
                <c:pt idx="4611">
                  <c:v>21</c:v>
                </c:pt>
                <c:pt idx="4612">
                  <c:v>21</c:v>
                </c:pt>
                <c:pt idx="4613">
                  <c:v>21</c:v>
                </c:pt>
                <c:pt idx="4614">
                  <c:v>21</c:v>
                </c:pt>
                <c:pt idx="4615">
                  <c:v>20</c:v>
                </c:pt>
                <c:pt idx="4616">
                  <c:v>21</c:v>
                </c:pt>
                <c:pt idx="4617">
                  <c:v>19</c:v>
                </c:pt>
                <c:pt idx="4618">
                  <c:v>19</c:v>
                </c:pt>
                <c:pt idx="4619">
                  <c:v>22</c:v>
                </c:pt>
                <c:pt idx="4620">
                  <c:v>19</c:v>
                </c:pt>
                <c:pt idx="4621">
                  <c:v>22</c:v>
                </c:pt>
                <c:pt idx="4622">
                  <c:v>18</c:v>
                </c:pt>
                <c:pt idx="4623">
                  <c:v>17</c:v>
                </c:pt>
                <c:pt idx="4624">
                  <c:v>18</c:v>
                </c:pt>
                <c:pt idx="4625">
                  <c:v>16</c:v>
                </c:pt>
                <c:pt idx="4626">
                  <c:v>16</c:v>
                </c:pt>
              </c:numCache>
            </c:numRef>
          </c:val>
          <c:smooth val="0"/>
          <c:extLst>
            <c:ext xmlns:c16="http://schemas.microsoft.com/office/drawing/2014/chart" uri="{C3380CC4-5D6E-409C-BE32-E72D297353CC}">
              <c16:uniqueId val="{00000001-2AC7-4B94-BBAA-4001D22CB0EB}"/>
            </c:ext>
          </c:extLst>
        </c:ser>
        <c:dLbls>
          <c:showLegendKey val="0"/>
          <c:showVal val="0"/>
          <c:showCatName val="0"/>
          <c:showSerName val="0"/>
          <c:showPercent val="0"/>
          <c:showBubbleSize val="0"/>
        </c:dLbls>
        <c:marker val="1"/>
        <c:smooth val="0"/>
        <c:axId val="335051952"/>
        <c:axId val="335056752"/>
      </c:lineChart>
      <c:dateAx>
        <c:axId val="335052912"/>
        <c:scaling>
          <c:orientation val="minMax"/>
          <c:max val="45610"/>
          <c:min val="45176"/>
        </c:scaling>
        <c:delete val="0"/>
        <c:axPos val="b"/>
        <c:numFmt formatCode="mm/dd/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crossAx val="335062512"/>
        <c:crosses val="autoZero"/>
        <c:auto val="1"/>
        <c:lblOffset val="100"/>
        <c:baseTimeUnit val="days"/>
        <c:majorUnit val="35"/>
        <c:majorTimeUnit val="days"/>
      </c:dateAx>
      <c:valAx>
        <c:axId val="335062512"/>
        <c:scaling>
          <c:orientation val="minMax"/>
          <c:max val="0.23"/>
          <c:min val="0.15000000000000002"/>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335052912"/>
        <c:crosses val="autoZero"/>
        <c:crossBetween val="between"/>
      </c:valAx>
      <c:valAx>
        <c:axId val="335056752"/>
        <c:scaling>
          <c:orientation val="maxMin"/>
          <c:max val="70"/>
          <c:min val="1"/>
        </c:scaling>
        <c:delete val="0"/>
        <c:axPos val="r"/>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crossAx val="335051952"/>
        <c:crosses val="max"/>
        <c:crossBetween val="between"/>
      </c:valAx>
      <c:dateAx>
        <c:axId val="335051952"/>
        <c:scaling>
          <c:orientation val="minMax"/>
        </c:scaling>
        <c:delete val="1"/>
        <c:axPos val="t"/>
        <c:numFmt formatCode="mm/dd/yy;@" sourceLinked="1"/>
        <c:majorTickMark val="out"/>
        <c:minorTickMark val="none"/>
        <c:tickLblPos val="nextTo"/>
        <c:crossAx val="335056752"/>
        <c:crosses val="autoZero"/>
        <c:auto val="1"/>
        <c:lblOffset val="100"/>
        <c:baseTimeUnit val="days"/>
      </c:dateAx>
      <c:spPr>
        <a:noFill/>
        <a:ln>
          <a:noFill/>
        </a:ln>
        <a:effectLst/>
      </c:spPr>
    </c:plotArea>
    <c:legend>
      <c:legendPos val="b"/>
      <c:legendEntry>
        <c:idx val="0"/>
        <c:txPr>
          <a:bodyPr rot="0" spcFirstLastPara="1" vertOverflow="ellipsis" vert="horz" wrap="square" anchor="ctr" anchorCtr="1"/>
          <a:lstStyle/>
          <a:p>
            <a:pPr>
              <a:defRPr sz="2400" b="1" i="0" u="none" strike="noStrike" kern="1200" baseline="0">
                <a:solidFill>
                  <a:srgbClr val="006699"/>
                </a:solidFill>
                <a:latin typeface="+mn-lt"/>
                <a:ea typeface="+mn-ea"/>
                <a:cs typeface="+mn-cs"/>
              </a:defRPr>
            </a:pPr>
            <a:endParaRPr lang="en-US"/>
          </a:p>
        </c:txPr>
      </c:legendEntry>
      <c:layout>
        <c:manualLayout>
          <c:xMode val="edge"/>
          <c:yMode val="edge"/>
          <c:x val="5.510455480107574E-2"/>
          <c:y val="0.82349325143277874"/>
          <c:w val="0.16903325111855277"/>
          <c:h val="6.6262395124224313E-2"/>
        </c:manualLayout>
      </c:layout>
      <c:overlay val="0"/>
      <c:spPr>
        <a:noFill/>
        <a:ln w="38100">
          <a:solidFill>
            <a:schemeClr val="tx1"/>
          </a:solidFill>
        </a:ln>
        <a:effectLst/>
      </c:spPr>
      <c:txPr>
        <a:bodyPr rot="0" spcFirstLastPara="1" vertOverflow="ellipsis" vert="horz" wrap="square" anchor="ctr" anchorCtr="1"/>
        <a:lstStyle/>
        <a:p>
          <a:pPr>
            <a:defRPr sz="2400" b="1" i="0" u="none" strike="noStrike" kern="1200" baseline="0">
              <a:solidFill>
                <a:sysClr val="windowText" lastClr="000000"/>
              </a:solidFill>
              <a:latin typeface="+mn-lt"/>
              <a:ea typeface="+mn-ea"/>
              <a:cs typeface="+mn-cs"/>
            </a:defRPr>
          </a:pPr>
          <a:endParaRPr lang="en-US"/>
        </a:p>
      </c:txPr>
    </c:legend>
    <c:plotVisOnly val="1"/>
    <c:dispBlanksAs val="span"/>
    <c:showDLblsOverMax val="0"/>
    <c:extLst/>
  </c:chart>
  <c:spPr>
    <a:solidFill>
      <a:schemeClr val="bg1"/>
    </a:solidFill>
    <a:ln w="38100" cap="flat" cmpd="sng" algn="ctr">
      <a:solidFill>
        <a:schemeClr val="tx1"/>
      </a:solidFill>
      <a:round/>
    </a:ln>
    <a:effectLst/>
  </c:spPr>
  <c:txPr>
    <a:bodyPr/>
    <a:lstStyle/>
    <a:p>
      <a:pPr>
        <a:defRPr/>
      </a:pPr>
      <a:endParaRPr lang="en-US"/>
    </a:p>
  </c:txPr>
  <c:externalData r:id="rId1">
    <c:autoUpdate val="1"/>
  </c:externalData>
  <c:userShapes r:id="rId2"/>
</c:chartSpace>
</file>

<file path=ppt/drawings/_rels/drawing1.xml.rels><?xml version="1.0" encoding="UTF-8" standalone="yes"?>
<Relationships xmlns="http://schemas.openxmlformats.org/package/2006/relationships"><Relationship Id="rId1" Type="http://schemas.openxmlformats.org/officeDocument/2006/relationships/image" Target="../media/image4.png"/></Relationships>
</file>

<file path=ppt/drawings/_rels/drawing10.xml.rels><?xml version="1.0" encoding="UTF-8" standalone="yes"?>
<Relationships xmlns="http://schemas.openxmlformats.org/package/2006/relationships"><Relationship Id="rId1" Type="http://schemas.openxmlformats.org/officeDocument/2006/relationships/image" Target="../media/image4.png"/></Relationships>
</file>

<file path=ppt/drawings/_rels/drawing11.xml.rels><?xml version="1.0" encoding="UTF-8" standalone="yes"?>
<Relationships xmlns="http://schemas.openxmlformats.org/package/2006/relationships"><Relationship Id="rId1" Type="http://schemas.openxmlformats.org/officeDocument/2006/relationships/image" Target="../media/image4.png"/></Relationships>
</file>

<file path=ppt/drawings/_rels/drawing2.xml.rels><?xml version="1.0" encoding="UTF-8" standalone="yes"?>
<Relationships xmlns="http://schemas.openxmlformats.org/package/2006/relationships"><Relationship Id="rId1" Type="http://schemas.openxmlformats.org/officeDocument/2006/relationships/image" Target="../media/image4.png"/></Relationships>
</file>

<file path=ppt/drawings/_rels/drawing3.xml.rels><?xml version="1.0" encoding="UTF-8" standalone="yes"?>
<Relationships xmlns="http://schemas.openxmlformats.org/package/2006/relationships"><Relationship Id="rId1" Type="http://schemas.openxmlformats.org/officeDocument/2006/relationships/image" Target="../media/image4.png"/></Relationships>
</file>

<file path=ppt/drawings/_rels/drawing4.xml.rels><?xml version="1.0" encoding="UTF-8" standalone="yes"?>
<Relationships xmlns="http://schemas.openxmlformats.org/package/2006/relationships"><Relationship Id="rId1" Type="http://schemas.openxmlformats.org/officeDocument/2006/relationships/image" Target="../media/image4.png"/></Relationships>
</file>

<file path=ppt/drawings/_rels/drawing5.xml.rels><?xml version="1.0" encoding="UTF-8" standalone="yes"?>
<Relationships xmlns="http://schemas.openxmlformats.org/package/2006/relationships"><Relationship Id="rId1" Type="http://schemas.openxmlformats.org/officeDocument/2006/relationships/image" Target="../media/image4.png"/></Relationships>
</file>

<file path=ppt/drawings/_rels/drawing6.xml.rels><?xml version="1.0" encoding="UTF-8" standalone="yes"?>
<Relationships xmlns="http://schemas.openxmlformats.org/package/2006/relationships"><Relationship Id="rId1" Type="http://schemas.openxmlformats.org/officeDocument/2006/relationships/image" Target="../media/image4.png"/></Relationships>
</file>

<file path=ppt/drawings/_rels/drawing7.xml.rels><?xml version="1.0" encoding="UTF-8" standalone="yes"?>
<Relationships xmlns="http://schemas.openxmlformats.org/package/2006/relationships"><Relationship Id="rId1" Type="http://schemas.openxmlformats.org/officeDocument/2006/relationships/image" Target="../media/image4.png"/></Relationships>
</file>

<file path=ppt/drawings/_rels/drawing8.xml.rels><?xml version="1.0" encoding="UTF-8" standalone="yes"?>
<Relationships xmlns="http://schemas.openxmlformats.org/package/2006/relationships"><Relationship Id="rId1" Type="http://schemas.openxmlformats.org/officeDocument/2006/relationships/image" Target="../media/image4.png"/></Relationships>
</file>

<file path=ppt/drawings/_rels/drawing9.xml.rels><?xml version="1.0" encoding="UTF-8" standalone="yes"?>
<Relationships xmlns="http://schemas.openxmlformats.org/package/2006/relationships"><Relationship Id="rId1" Type="http://schemas.openxmlformats.org/officeDocument/2006/relationships/image" Target="../media/image4.png"/></Relationships>
</file>

<file path=ppt/drawings/drawing1.xml><?xml version="1.0" encoding="utf-8"?>
<c:userShapes xmlns:c="http://schemas.openxmlformats.org/drawingml/2006/chart">
  <cdr:relSizeAnchor xmlns:cdr="http://schemas.openxmlformats.org/drawingml/2006/chartDrawing">
    <cdr:from>
      <cdr:x>0.04496</cdr:x>
      <cdr:y>0.07821</cdr:y>
    </cdr:from>
    <cdr:to>
      <cdr:x>0.97031</cdr:x>
      <cdr:y>0.25855</cdr:y>
    </cdr:to>
    <cdr:sp macro="" textlink="">
      <cdr:nvSpPr>
        <cdr:cNvPr id="4" name="Rectangle 3">
          <a:extLst xmlns:a="http://schemas.openxmlformats.org/drawingml/2006/main">
            <a:ext uri="{FF2B5EF4-FFF2-40B4-BE49-F238E27FC236}">
              <a16:creationId xmlns:a16="http://schemas.microsoft.com/office/drawing/2014/main" id="{15E6F098-8305-A453-4308-1D315B92ED2D}"/>
            </a:ext>
          </a:extLst>
        </cdr:cNvPr>
        <cdr:cNvSpPr/>
      </cdr:nvSpPr>
      <cdr:spPr>
        <a:xfrm xmlns:a="http://schemas.openxmlformats.org/drawingml/2006/main">
          <a:off x="548153" y="536364"/>
          <a:ext cx="11281867" cy="1236772"/>
        </a:xfrm>
        <a:prstGeom xmlns:a="http://schemas.openxmlformats.org/drawingml/2006/main" prst="rect">
          <a:avLst/>
        </a:prstGeom>
        <a:solidFill xmlns:a="http://schemas.openxmlformats.org/drawingml/2006/main">
          <a:srgbClr val="92D05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en-US"/>
        </a:p>
      </cdr:txBody>
    </cdr:sp>
  </cdr:relSizeAnchor>
  <cdr:relSizeAnchor xmlns:cdr="http://schemas.openxmlformats.org/drawingml/2006/chartDrawing">
    <cdr:from>
      <cdr:x>0.045</cdr:x>
      <cdr:y>0.25742</cdr:y>
    </cdr:from>
    <cdr:to>
      <cdr:x>0.96945</cdr:x>
      <cdr:y>0.33877</cdr:y>
    </cdr:to>
    <cdr:sp macro="" textlink="">
      <cdr:nvSpPr>
        <cdr:cNvPr id="5" name="Rectangle 4">
          <a:extLst xmlns:a="http://schemas.openxmlformats.org/drawingml/2006/main">
            <a:ext uri="{FF2B5EF4-FFF2-40B4-BE49-F238E27FC236}">
              <a16:creationId xmlns:a16="http://schemas.microsoft.com/office/drawing/2014/main" id="{40C8FF6D-F458-DB77-8980-80DB38C970FA}"/>
            </a:ext>
          </a:extLst>
        </cdr:cNvPr>
        <cdr:cNvSpPr/>
      </cdr:nvSpPr>
      <cdr:spPr>
        <a:xfrm xmlns:a="http://schemas.openxmlformats.org/drawingml/2006/main">
          <a:off x="653064" y="2371295"/>
          <a:ext cx="13414629" cy="749378"/>
        </a:xfrm>
        <a:prstGeom xmlns:a="http://schemas.openxmlformats.org/drawingml/2006/main" prst="rect">
          <a:avLst/>
        </a:prstGeom>
        <a:solidFill xmlns:a="http://schemas.openxmlformats.org/drawingml/2006/main">
          <a:srgbClr val="FFFF0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relSizeAnchor>
  <cdr:relSizeAnchor xmlns:cdr="http://schemas.openxmlformats.org/drawingml/2006/chartDrawing">
    <cdr:from>
      <cdr:x>0.04423</cdr:x>
      <cdr:y>0.33805</cdr:y>
    </cdr:from>
    <cdr:to>
      <cdr:x>0.96996</cdr:x>
      <cdr:y>0.46619</cdr:y>
    </cdr:to>
    <cdr:sp macro="" textlink="">
      <cdr:nvSpPr>
        <cdr:cNvPr id="6" name="Rectangle 5">
          <a:extLst xmlns:a="http://schemas.openxmlformats.org/drawingml/2006/main">
            <a:ext uri="{FF2B5EF4-FFF2-40B4-BE49-F238E27FC236}">
              <a16:creationId xmlns:a16="http://schemas.microsoft.com/office/drawing/2014/main" id="{40C8FF6D-F458-DB77-8980-80DB38C970FA}"/>
            </a:ext>
          </a:extLst>
        </cdr:cNvPr>
        <cdr:cNvSpPr/>
      </cdr:nvSpPr>
      <cdr:spPr>
        <a:xfrm xmlns:a="http://schemas.openxmlformats.org/drawingml/2006/main">
          <a:off x="661809" y="3572167"/>
          <a:ext cx="13851614" cy="1354052"/>
        </a:xfrm>
        <a:prstGeom xmlns:a="http://schemas.openxmlformats.org/drawingml/2006/main" prst="rect">
          <a:avLst/>
        </a:prstGeom>
        <a:solidFill xmlns:a="http://schemas.openxmlformats.org/drawingml/2006/main">
          <a:srgbClr val="FF000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relSizeAnchor>
  <cdr:relSizeAnchor xmlns:cdr="http://schemas.openxmlformats.org/drawingml/2006/chartDrawing">
    <cdr:from>
      <cdr:x>0.89613</cdr:x>
      <cdr:y>0.14387</cdr:y>
    </cdr:from>
    <cdr:to>
      <cdr:x>0.97725</cdr:x>
      <cdr:y>0.18489</cdr:y>
    </cdr:to>
    <cdr:sp macro="" textlink="">
      <cdr:nvSpPr>
        <cdr:cNvPr id="2" name="TextBox 1">
          <a:extLst xmlns:a="http://schemas.openxmlformats.org/drawingml/2006/main">
            <a:ext uri="{FF2B5EF4-FFF2-40B4-BE49-F238E27FC236}">
              <a16:creationId xmlns:a16="http://schemas.microsoft.com/office/drawing/2014/main" id="{4E0F7700-EDF3-AF1E-BC28-CF192AE47BBC}"/>
            </a:ext>
          </a:extLst>
        </cdr:cNvPr>
        <cdr:cNvSpPr txBox="1"/>
      </cdr:nvSpPr>
      <cdr:spPr>
        <a:xfrm xmlns:a="http://schemas.openxmlformats.org/drawingml/2006/main">
          <a:off x="10925617" y="986638"/>
          <a:ext cx="989015" cy="281315"/>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Favored</a:t>
          </a:r>
          <a:endParaRPr lang="en-US" sz="1100" b="1" dirty="0">
            <a:latin typeface="ADLaM Display" panose="020F0502020204030204" pitchFamily="2" charset="0"/>
            <a:ea typeface="ADLaM Display" panose="020F0502020204030204" pitchFamily="2" charset="0"/>
            <a:cs typeface="ADLaM Display" panose="020F0502020204030204" pitchFamily="2" charset="0"/>
          </a:endParaRPr>
        </a:p>
      </cdr:txBody>
    </cdr:sp>
  </cdr:relSizeAnchor>
  <cdr:relSizeAnchor xmlns:cdr="http://schemas.openxmlformats.org/drawingml/2006/chartDrawing">
    <cdr:from>
      <cdr:x>0.91293</cdr:x>
      <cdr:y>0.36156</cdr:y>
    </cdr:from>
    <cdr:to>
      <cdr:x>0.99381</cdr:x>
      <cdr:y>0.40612</cdr:y>
    </cdr:to>
    <cdr:sp macro="" textlink="">
      <cdr:nvSpPr>
        <cdr:cNvPr id="3" name="TextBox 1">
          <a:extLst xmlns:a="http://schemas.openxmlformats.org/drawingml/2006/main">
            <a:ext uri="{FF2B5EF4-FFF2-40B4-BE49-F238E27FC236}">
              <a16:creationId xmlns:a16="http://schemas.microsoft.com/office/drawing/2014/main" id="{9C3FE9F0-FD0D-641E-F849-424E6453F20B}"/>
            </a:ext>
          </a:extLst>
        </cdr:cNvPr>
        <cdr:cNvSpPr txBox="1"/>
      </cdr:nvSpPr>
      <cdr:spPr>
        <a:xfrm xmlns:a="http://schemas.openxmlformats.org/drawingml/2006/main">
          <a:off x="11130443" y="2479578"/>
          <a:ext cx="986089" cy="30559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Avoid</a:t>
          </a:r>
          <a:endParaRPr lang="en-US" sz="1000" b="1" dirty="0">
            <a:latin typeface="ADLaM Display" panose="020F0502020204030204" pitchFamily="2" charset="0"/>
            <a:ea typeface="ADLaM Display" panose="020F0502020204030204" pitchFamily="2" charset="0"/>
            <a:cs typeface="ADLaM Display" panose="020F0502020204030204" pitchFamily="2" charset="0"/>
          </a:endParaRPr>
        </a:p>
      </cdr:txBody>
    </cdr:sp>
  </cdr:relSizeAnchor>
  <cdr:relSizeAnchor xmlns:cdr="http://schemas.openxmlformats.org/drawingml/2006/chartDrawing">
    <cdr:from>
      <cdr:x>0.8982</cdr:x>
      <cdr:y>0.26654</cdr:y>
    </cdr:from>
    <cdr:to>
      <cdr:x>0.99293</cdr:x>
      <cdr:y>0.29998</cdr:y>
    </cdr:to>
    <cdr:sp macro="" textlink="">
      <cdr:nvSpPr>
        <cdr:cNvPr id="7" name="TextBox 1">
          <a:extLst xmlns:a="http://schemas.openxmlformats.org/drawingml/2006/main">
            <a:ext uri="{FF2B5EF4-FFF2-40B4-BE49-F238E27FC236}">
              <a16:creationId xmlns:a16="http://schemas.microsoft.com/office/drawing/2014/main" id="{9C3FE9F0-FD0D-641E-F849-424E6453F20B}"/>
            </a:ext>
          </a:extLst>
        </cdr:cNvPr>
        <cdr:cNvSpPr txBox="1"/>
      </cdr:nvSpPr>
      <cdr:spPr>
        <a:xfrm xmlns:a="http://schemas.openxmlformats.org/drawingml/2006/main">
          <a:off x="10950854" y="1827954"/>
          <a:ext cx="1154949" cy="22933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Neutral</a:t>
          </a:r>
          <a:endParaRPr lang="en-US" sz="1000" b="1" dirty="0">
            <a:latin typeface="ADLaM Display" panose="020F0502020204030204" pitchFamily="2" charset="0"/>
            <a:ea typeface="ADLaM Display" panose="020F0502020204030204" pitchFamily="2" charset="0"/>
            <a:cs typeface="ADLaM Display" panose="020F0502020204030204" pitchFamily="2" charset="0"/>
          </a:endParaRPr>
        </a:p>
      </cdr:txBody>
    </cdr:sp>
  </cdr:relSizeAnchor>
  <cdr:relSizeAnchor xmlns:cdr="http://schemas.openxmlformats.org/drawingml/2006/chartDrawing">
    <cdr:from>
      <cdr:x>0.80968</cdr:x>
      <cdr:y>0.85414</cdr:y>
    </cdr:from>
    <cdr:to>
      <cdr:x>0.96901</cdr:x>
      <cdr:y>0.90154</cdr:y>
    </cdr:to>
    <cdr:pic>
      <cdr:nvPicPr>
        <cdr:cNvPr id="8" name="chart">
          <a:extLst xmlns:a="http://schemas.openxmlformats.org/drawingml/2006/main">
            <a:ext uri="{FF2B5EF4-FFF2-40B4-BE49-F238E27FC236}">
              <a16:creationId xmlns:a16="http://schemas.microsoft.com/office/drawing/2014/main" id="{C693BAB7-AB35-B3C4-3DFF-DA3BEFDD0137}"/>
            </a:ext>
          </a:extLst>
        </cdr:cNvPr>
        <cdr:cNvPicPr>
          <a:picLocks xmlns:a="http://schemas.openxmlformats.org/drawingml/2006/main" noChangeAspect="1"/>
        </cdr:cNvPicPr>
      </cdr:nvPicPr>
      <cdr:blipFill>
        <a:blip xmlns:a="http://schemas.openxmlformats.org/drawingml/2006/main" xmlns:r="http://schemas.openxmlformats.org/officeDocument/2006/relationships" r:embed="rId1"/>
        <a:stretch xmlns:a="http://schemas.openxmlformats.org/drawingml/2006/main">
          <a:fillRect/>
        </a:stretch>
      </cdr:blipFill>
      <cdr:spPr>
        <a:xfrm xmlns:a="http://schemas.openxmlformats.org/drawingml/2006/main">
          <a:off x="9871636" y="5857711"/>
          <a:ext cx="1942551" cy="325069"/>
        </a:xfrm>
        <a:prstGeom xmlns:a="http://schemas.openxmlformats.org/drawingml/2006/main" prst="rect">
          <a:avLst/>
        </a:prstGeom>
      </cdr:spPr>
    </cdr:pic>
  </cdr:relSizeAnchor>
</c:userShapes>
</file>

<file path=ppt/drawings/drawing10.xml><?xml version="1.0" encoding="utf-8"?>
<c:userShapes xmlns:c="http://schemas.openxmlformats.org/drawingml/2006/chart">
  <cdr:relSizeAnchor xmlns:cdr="http://schemas.openxmlformats.org/drawingml/2006/chartDrawing">
    <cdr:from>
      <cdr:x>0.04594</cdr:x>
      <cdr:y>0.07674</cdr:y>
    </cdr:from>
    <cdr:to>
      <cdr:x>0.97097</cdr:x>
      <cdr:y>0.25829</cdr:y>
    </cdr:to>
    <cdr:sp macro="" textlink="">
      <cdr:nvSpPr>
        <cdr:cNvPr id="4" name="Rectangle 3">
          <a:extLst xmlns:a="http://schemas.openxmlformats.org/drawingml/2006/main">
            <a:ext uri="{FF2B5EF4-FFF2-40B4-BE49-F238E27FC236}">
              <a16:creationId xmlns:a16="http://schemas.microsoft.com/office/drawing/2014/main" id="{15E6F098-8305-A453-4308-1D315B92ED2D}"/>
            </a:ext>
          </a:extLst>
        </cdr:cNvPr>
        <cdr:cNvSpPr/>
      </cdr:nvSpPr>
      <cdr:spPr>
        <a:xfrm xmlns:a="http://schemas.openxmlformats.org/drawingml/2006/main">
          <a:off x="560100" y="526283"/>
          <a:ext cx="11277966" cy="1245070"/>
        </a:xfrm>
        <a:prstGeom xmlns:a="http://schemas.openxmlformats.org/drawingml/2006/main" prst="rect">
          <a:avLst/>
        </a:prstGeom>
        <a:solidFill xmlns:a="http://schemas.openxmlformats.org/drawingml/2006/main">
          <a:srgbClr val="92D05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en-US"/>
        </a:p>
      </cdr:txBody>
    </cdr:sp>
  </cdr:relSizeAnchor>
  <cdr:relSizeAnchor xmlns:cdr="http://schemas.openxmlformats.org/drawingml/2006/chartDrawing">
    <cdr:from>
      <cdr:x>0.04364</cdr:x>
      <cdr:y>0.25742</cdr:y>
    </cdr:from>
    <cdr:to>
      <cdr:x>0.97097</cdr:x>
      <cdr:y>0.33877</cdr:y>
    </cdr:to>
    <cdr:sp macro="" textlink="">
      <cdr:nvSpPr>
        <cdr:cNvPr id="5" name="Rectangle 4">
          <a:extLst xmlns:a="http://schemas.openxmlformats.org/drawingml/2006/main">
            <a:ext uri="{FF2B5EF4-FFF2-40B4-BE49-F238E27FC236}">
              <a16:creationId xmlns:a16="http://schemas.microsoft.com/office/drawing/2014/main" id="{40C8FF6D-F458-DB77-8980-80DB38C970FA}"/>
            </a:ext>
          </a:extLst>
        </cdr:cNvPr>
        <cdr:cNvSpPr/>
      </cdr:nvSpPr>
      <cdr:spPr>
        <a:xfrm xmlns:a="http://schemas.openxmlformats.org/drawingml/2006/main">
          <a:off x="734604" y="2625790"/>
          <a:ext cx="15610000" cy="829803"/>
        </a:xfrm>
        <a:prstGeom xmlns:a="http://schemas.openxmlformats.org/drawingml/2006/main" prst="rect">
          <a:avLst/>
        </a:prstGeom>
        <a:solidFill xmlns:a="http://schemas.openxmlformats.org/drawingml/2006/main">
          <a:srgbClr val="FFFF0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relSizeAnchor>
  <cdr:relSizeAnchor xmlns:cdr="http://schemas.openxmlformats.org/drawingml/2006/chartDrawing">
    <cdr:from>
      <cdr:x>0.04421</cdr:x>
      <cdr:y>0.33624</cdr:y>
    </cdr:from>
    <cdr:to>
      <cdr:x>0.96977</cdr:x>
      <cdr:y>0.46438</cdr:y>
    </cdr:to>
    <cdr:sp macro="" textlink="">
      <cdr:nvSpPr>
        <cdr:cNvPr id="6" name="Rectangle 5">
          <a:extLst xmlns:a="http://schemas.openxmlformats.org/drawingml/2006/main">
            <a:ext uri="{FF2B5EF4-FFF2-40B4-BE49-F238E27FC236}">
              <a16:creationId xmlns:a16="http://schemas.microsoft.com/office/drawing/2014/main" id="{40C8FF6D-F458-DB77-8980-80DB38C970FA}"/>
            </a:ext>
          </a:extLst>
        </cdr:cNvPr>
        <cdr:cNvSpPr/>
      </cdr:nvSpPr>
      <cdr:spPr>
        <a:xfrm xmlns:a="http://schemas.openxmlformats.org/drawingml/2006/main">
          <a:off x="639498" y="2995239"/>
          <a:ext cx="13388230" cy="1141477"/>
        </a:xfrm>
        <a:prstGeom xmlns:a="http://schemas.openxmlformats.org/drawingml/2006/main" prst="rect">
          <a:avLst/>
        </a:prstGeom>
        <a:solidFill xmlns:a="http://schemas.openxmlformats.org/drawingml/2006/main">
          <a:srgbClr val="FF000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relSizeAnchor>
  <cdr:relSizeAnchor xmlns:cdr="http://schemas.openxmlformats.org/drawingml/2006/chartDrawing">
    <cdr:from>
      <cdr:x>0.915</cdr:x>
      <cdr:y>0.3454</cdr:y>
    </cdr:from>
    <cdr:to>
      <cdr:x>0.97575</cdr:x>
      <cdr:y>0.39426</cdr:y>
    </cdr:to>
    <cdr:sp macro="" textlink="">
      <cdr:nvSpPr>
        <cdr:cNvPr id="2" name="TextBox 1">
          <a:extLst xmlns:a="http://schemas.openxmlformats.org/drawingml/2006/main">
            <a:ext uri="{FF2B5EF4-FFF2-40B4-BE49-F238E27FC236}">
              <a16:creationId xmlns:a16="http://schemas.microsoft.com/office/drawing/2014/main" id="{377056AB-E3F7-E3D7-490C-0B197CE979D6}"/>
            </a:ext>
          </a:extLst>
        </cdr:cNvPr>
        <cdr:cNvSpPr txBox="1"/>
      </cdr:nvSpPr>
      <cdr:spPr>
        <a:xfrm xmlns:a="http://schemas.openxmlformats.org/drawingml/2006/main">
          <a:off x="11155680" y="2368776"/>
          <a:ext cx="740664" cy="33508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Avoid</a:t>
          </a:r>
          <a:endParaRPr lang="en-US" sz="2000" b="1" dirty="0">
            <a:latin typeface="ADLaM Display" panose="020F0502020204030204" pitchFamily="2" charset="0"/>
            <a:ea typeface="ADLaM Display" panose="020F0502020204030204" pitchFamily="2" charset="0"/>
            <a:cs typeface="ADLaM Display" panose="020F0502020204030204" pitchFamily="2" charset="0"/>
          </a:endParaRPr>
        </a:p>
      </cdr:txBody>
    </cdr:sp>
  </cdr:relSizeAnchor>
  <cdr:relSizeAnchor xmlns:cdr="http://schemas.openxmlformats.org/drawingml/2006/chartDrawing">
    <cdr:from>
      <cdr:x>0.90283</cdr:x>
      <cdr:y>0.25941</cdr:y>
    </cdr:from>
    <cdr:to>
      <cdr:x>0.97725</cdr:x>
      <cdr:y>0.31158</cdr:y>
    </cdr:to>
    <cdr:sp macro="" textlink="">
      <cdr:nvSpPr>
        <cdr:cNvPr id="3" name="TextBox 1">
          <a:extLst xmlns:a="http://schemas.openxmlformats.org/drawingml/2006/main">
            <a:ext uri="{FF2B5EF4-FFF2-40B4-BE49-F238E27FC236}">
              <a16:creationId xmlns:a16="http://schemas.microsoft.com/office/drawing/2014/main" id="{377056AB-E3F7-E3D7-490C-0B197CE979D6}"/>
            </a:ext>
          </a:extLst>
        </cdr:cNvPr>
        <cdr:cNvSpPr txBox="1"/>
      </cdr:nvSpPr>
      <cdr:spPr>
        <a:xfrm xmlns:a="http://schemas.openxmlformats.org/drawingml/2006/main">
          <a:off x="11007303" y="1779034"/>
          <a:ext cx="907329" cy="35778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Neutral</a:t>
          </a:r>
          <a:endParaRPr lang="en-US" sz="2000" b="1" dirty="0">
            <a:latin typeface="ADLaM Display" panose="020F0502020204030204" pitchFamily="2" charset="0"/>
            <a:ea typeface="ADLaM Display" panose="020F0502020204030204" pitchFamily="2" charset="0"/>
            <a:cs typeface="ADLaM Display" panose="020F0502020204030204" pitchFamily="2" charset="0"/>
          </a:endParaRPr>
        </a:p>
      </cdr:txBody>
    </cdr:sp>
  </cdr:relSizeAnchor>
  <cdr:relSizeAnchor xmlns:cdr="http://schemas.openxmlformats.org/drawingml/2006/chartDrawing">
    <cdr:from>
      <cdr:x>0.89846</cdr:x>
      <cdr:y>0.15561</cdr:y>
    </cdr:from>
    <cdr:to>
      <cdr:x>0.97875</cdr:x>
      <cdr:y>0.20622</cdr:y>
    </cdr:to>
    <cdr:sp macro="" textlink="">
      <cdr:nvSpPr>
        <cdr:cNvPr id="7" name="TextBox 1">
          <a:extLst xmlns:a="http://schemas.openxmlformats.org/drawingml/2006/main">
            <a:ext uri="{FF2B5EF4-FFF2-40B4-BE49-F238E27FC236}">
              <a16:creationId xmlns:a16="http://schemas.microsoft.com/office/drawing/2014/main" id="{377056AB-E3F7-E3D7-490C-0B197CE979D6}"/>
            </a:ext>
          </a:extLst>
        </cdr:cNvPr>
        <cdr:cNvSpPr txBox="1"/>
      </cdr:nvSpPr>
      <cdr:spPr>
        <a:xfrm xmlns:a="http://schemas.openxmlformats.org/drawingml/2006/main">
          <a:off x="10954025" y="1067173"/>
          <a:ext cx="978896" cy="34708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Favored</a:t>
          </a:r>
          <a:endParaRPr lang="en-US" sz="2000" b="1" dirty="0">
            <a:latin typeface="ADLaM Display" panose="020F0502020204030204" pitchFamily="2" charset="0"/>
            <a:ea typeface="ADLaM Display" panose="020F0502020204030204" pitchFamily="2" charset="0"/>
            <a:cs typeface="ADLaM Display" panose="020F0502020204030204" pitchFamily="2" charset="0"/>
          </a:endParaRPr>
        </a:p>
      </cdr:txBody>
    </cdr:sp>
  </cdr:relSizeAnchor>
  <cdr:relSizeAnchor xmlns:cdr="http://schemas.openxmlformats.org/drawingml/2006/chartDrawing">
    <cdr:from>
      <cdr:x>0.7913</cdr:x>
      <cdr:y>0.49173</cdr:y>
    </cdr:from>
    <cdr:to>
      <cdr:x>0.96997</cdr:x>
      <cdr:y>0.54418</cdr:y>
    </cdr:to>
    <cdr:pic>
      <cdr:nvPicPr>
        <cdr:cNvPr id="8" name="chart">
          <a:extLst xmlns:a="http://schemas.openxmlformats.org/drawingml/2006/main">
            <a:ext uri="{FF2B5EF4-FFF2-40B4-BE49-F238E27FC236}">
              <a16:creationId xmlns:a16="http://schemas.microsoft.com/office/drawing/2014/main" id="{4C803A7B-3BB7-55F0-BDB2-2083F1054940}"/>
            </a:ext>
          </a:extLst>
        </cdr:cNvPr>
        <cdr:cNvPicPr>
          <a:picLocks xmlns:a="http://schemas.openxmlformats.org/drawingml/2006/main" noChangeAspect="1"/>
        </cdr:cNvPicPr>
      </cdr:nvPicPr>
      <cdr:blipFill>
        <a:blip xmlns:a="http://schemas.openxmlformats.org/drawingml/2006/main" xmlns:r="http://schemas.openxmlformats.org/officeDocument/2006/relationships" r:embed="rId1"/>
        <a:stretch xmlns:a="http://schemas.openxmlformats.org/drawingml/2006/main">
          <a:fillRect/>
        </a:stretch>
      </cdr:blipFill>
      <cdr:spPr>
        <a:xfrm xmlns:a="http://schemas.openxmlformats.org/drawingml/2006/main">
          <a:off x="11446164" y="4380345"/>
          <a:ext cx="2584420" cy="467222"/>
        </a:xfrm>
        <a:prstGeom xmlns:a="http://schemas.openxmlformats.org/drawingml/2006/main" prst="rect">
          <a:avLst/>
        </a:prstGeom>
      </cdr:spPr>
    </cdr:pic>
  </cdr:relSizeAnchor>
</c:userShapes>
</file>

<file path=ppt/drawings/drawing11.xml><?xml version="1.0" encoding="utf-8"?>
<c:userShapes xmlns:c="http://schemas.openxmlformats.org/drawingml/2006/chart">
  <cdr:relSizeAnchor xmlns:cdr="http://schemas.openxmlformats.org/drawingml/2006/chartDrawing">
    <cdr:from>
      <cdr:x>0.04594</cdr:x>
      <cdr:y>0.07674</cdr:y>
    </cdr:from>
    <cdr:to>
      <cdr:x>0.9704</cdr:x>
      <cdr:y>0.25829</cdr:y>
    </cdr:to>
    <cdr:sp macro="" textlink="">
      <cdr:nvSpPr>
        <cdr:cNvPr id="4" name="Rectangle 3">
          <a:extLst xmlns:a="http://schemas.openxmlformats.org/drawingml/2006/main">
            <a:ext uri="{FF2B5EF4-FFF2-40B4-BE49-F238E27FC236}">
              <a16:creationId xmlns:a16="http://schemas.microsoft.com/office/drawing/2014/main" id="{15E6F098-8305-A453-4308-1D315B92ED2D}"/>
            </a:ext>
          </a:extLst>
        </cdr:cNvPr>
        <cdr:cNvSpPr/>
      </cdr:nvSpPr>
      <cdr:spPr>
        <a:xfrm xmlns:a="http://schemas.openxmlformats.org/drawingml/2006/main">
          <a:off x="560100" y="526283"/>
          <a:ext cx="11271017" cy="1245070"/>
        </a:xfrm>
        <a:prstGeom xmlns:a="http://schemas.openxmlformats.org/drawingml/2006/main" prst="rect">
          <a:avLst/>
        </a:prstGeom>
        <a:solidFill xmlns:a="http://schemas.openxmlformats.org/drawingml/2006/main">
          <a:srgbClr val="92D05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en-US"/>
        </a:p>
      </cdr:txBody>
    </cdr:sp>
  </cdr:relSizeAnchor>
  <cdr:relSizeAnchor xmlns:cdr="http://schemas.openxmlformats.org/drawingml/2006/chartDrawing">
    <cdr:from>
      <cdr:x>0.04364</cdr:x>
      <cdr:y>0.25742</cdr:y>
    </cdr:from>
    <cdr:to>
      <cdr:x>0.9704</cdr:x>
      <cdr:y>0.33877</cdr:y>
    </cdr:to>
    <cdr:sp macro="" textlink="">
      <cdr:nvSpPr>
        <cdr:cNvPr id="5" name="Rectangle 4">
          <a:extLst xmlns:a="http://schemas.openxmlformats.org/drawingml/2006/main">
            <a:ext uri="{FF2B5EF4-FFF2-40B4-BE49-F238E27FC236}">
              <a16:creationId xmlns:a16="http://schemas.microsoft.com/office/drawing/2014/main" id="{40C8FF6D-F458-DB77-8980-80DB38C970FA}"/>
            </a:ext>
          </a:extLst>
        </cdr:cNvPr>
        <cdr:cNvSpPr/>
      </cdr:nvSpPr>
      <cdr:spPr>
        <a:xfrm xmlns:a="http://schemas.openxmlformats.org/drawingml/2006/main">
          <a:off x="745941" y="2411804"/>
          <a:ext cx="15841152" cy="762179"/>
        </a:xfrm>
        <a:prstGeom xmlns:a="http://schemas.openxmlformats.org/drawingml/2006/main" prst="rect">
          <a:avLst/>
        </a:prstGeom>
        <a:solidFill xmlns:a="http://schemas.openxmlformats.org/drawingml/2006/main">
          <a:srgbClr val="FFFF0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relSizeAnchor>
  <cdr:relSizeAnchor xmlns:cdr="http://schemas.openxmlformats.org/drawingml/2006/chartDrawing">
    <cdr:from>
      <cdr:x>0.04541</cdr:x>
      <cdr:y>0.3387</cdr:y>
    </cdr:from>
    <cdr:to>
      <cdr:x>0.96983</cdr:x>
      <cdr:y>0.4673</cdr:y>
    </cdr:to>
    <cdr:sp macro="" textlink="">
      <cdr:nvSpPr>
        <cdr:cNvPr id="6" name="Rectangle 5">
          <a:extLst xmlns:a="http://schemas.openxmlformats.org/drawingml/2006/main">
            <a:ext uri="{FF2B5EF4-FFF2-40B4-BE49-F238E27FC236}">
              <a16:creationId xmlns:a16="http://schemas.microsoft.com/office/drawing/2014/main" id="{40C8FF6D-F458-DB77-8980-80DB38C970FA}"/>
            </a:ext>
          </a:extLst>
        </cdr:cNvPr>
        <cdr:cNvSpPr/>
      </cdr:nvSpPr>
      <cdr:spPr>
        <a:xfrm xmlns:a="http://schemas.openxmlformats.org/drawingml/2006/main">
          <a:off x="663934" y="3206096"/>
          <a:ext cx="13515892" cy="1217360"/>
        </a:xfrm>
        <a:prstGeom xmlns:a="http://schemas.openxmlformats.org/drawingml/2006/main" prst="rect">
          <a:avLst/>
        </a:prstGeom>
        <a:solidFill xmlns:a="http://schemas.openxmlformats.org/drawingml/2006/main">
          <a:srgbClr val="FF000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relSizeAnchor>
  <cdr:relSizeAnchor xmlns:cdr="http://schemas.openxmlformats.org/drawingml/2006/chartDrawing">
    <cdr:from>
      <cdr:x>0.78106</cdr:x>
      <cdr:y>0.8389</cdr:y>
    </cdr:from>
    <cdr:to>
      <cdr:x>0.95611</cdr:x>
      <cdr:y>0.88796</cdr:y>
    </cdr:to>
    <cdr:pic>
      <cdr:nvPicPr>
        <cdr:cNvPr id="2" name="chart">
          <a:extLst xmlns:a="http://schemas.openxmlformats.org/drawingml/2006/main">
            <a:ext uri="{FF2B5EF4-FFF2-40B4-BE49-F238E27FC236}">
              <a16:creationId xmlns:a16="http://schemas.microsoft.com/office/drawing/2014/main" id="{4C803A7B-3BB7-55F0-BDB2-2083F1054940}"/>
            </a:ext>
          </a:extLst>
        </cdr:cNvPr>
        <cdr:cNvPicPr>
          <a:picLocks xmlns:a="http://schemas.openxmlformats.org/drawingml/2006/main" noChangeAspect="1"/>
        </cdr:cNvPicPr>
      </cdr:nvPicPr>
      <cdr:blipFill>
        <a:blip xmlns:a="http://schemas.openxmlformats.org/drawingml/2006/main" xmlns:r="http://schemas.openxmlformats.org/officeDocument/2006/relationships" r:embed="rId1"/>
        <a:stretch xmlns:a="http://schemas.openxmlformats.org/drawingml/2006/main">
          <a:fillRect/>
        </a:stretch>
      </cdr:blipFill>
      <cdr:spPr>
        <a:xfrm xmlns:a="http://schemas.openxmlformats.org/drawingml/2006/main">
          <a:off x="11298102" y="7472948"/>
          <a:ext cx="2532100" cy="437028"/>
        </a:xfrm>
        <a:prstGeom xmlns:a="http://schemas.openxmlformats.org/drawingml/2006/main" prst="rect">
          <a:avLst/>
        </a:prstGeom>
      </cdr:spPr>
    </cdr:pic>
  </cdr:relSizeAnchor>
  <cdr:relSizeAnchor xmlns:cdr="http://schemas.openxmlformats.org/drawingml/2006/chartDrawing">
    <cdr:from>
      <cdr:x>0.91513</cdr:x>
      <cdr:y>0.34363</cdr:y>
    </cdr:from>
    <cdr:to>
      <cdr:x>0.97875</cdr:x>
      <cdr:y>0.38556</cdr:y>
    </cdr:to>
    <cdr:sp macro="" textlink="">
      <cdr:nvSpPr>
        <cdr:cNvPr id="3" name="TextBox 1">
          <a:extLst xmlns:a="http://schemas.openxmlformats.org/drawingml/2006/main">
            <a:ext uri="{FF2B5EF4-FFF2-40B4-BE49-F238E27FC236}">
              <a16:creationId xmlns:a16="http://schemas.microsoft.com/office/drawing/2014/main" id="{29D17322-4393-0A58-8FC4-B81AA283E13F}"/>
            </a:ext>
          </a:extLst>
        </cdr:cNvPr>
        <cdr:cNvSpPr txBox="1"/>
      </cdr:nvSpPr>
      <cdr:spPr>
        <a:xfrm xmlns:a="http://schemas.openxmlformats.org/drawingml/2006/main">
          <a:off x="11157265" y="2356637"/>
          <a:ext cx="775655" cy="287556"/>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Avoid</a:t>
          </a:r>
          <a:endParaRPr lang="en-US" sz="1800" b="1" dirty="0">
            <a:latin typeface="ADLaM Display" panose="020F0502020204030204" pitchFamily="2" charset="0"/>
            <a:ea typeface="ADLaM Display" panose="020F0502020204030204" pitchFamily="2" charset="0"/>
            <a:cs typeface="ADLaM Display" panose="020F0502020204030204" pitchFamily="2" charset="0"/>
          </a:endParaRPr>
        </a:p>
      </cdr:txBody>
    </cdr:sp>
  </cdr:relSizeAnchor>
  <cdr:relSizeAnchor xmlns:cdr="http://schemas.openxmlformats.org/drawingml/2006/chartDrawing">
    <cdr:from>
      <cdr:x>0.90235</cdr:x>
      <cdr:y>0.26172</cdr:y>
    </cdr:from>
    <cdr:to>
      <cdr:x>0.978</cdr:x>
      <cdr:y>0.30656</cdr:y>
    </cdr:to>
    <cdr:sp macro="" textlink="">
      <cdr:nvSpPr>
        <cdr:cNvPr id="7" name="TextBox 1">
          <a:extLst xmlns:a="http://schemas.openxmlformats.org/drawingml/2006/main">
            <a:ext uri="{FF2B5EF4-FFF2-40B4-BE49-F238E27FC236}">
              <a16:creationId xmlns:a16="http://schemas.microsoft.com/office/drawing/2014/main" id="{29D17322-4393-0A58-8FC4-B81AA283E13F}"/>
            </a:ext>
          </a:extLst>
        </cdr:cNvPr>
        <cdr:cNvSpPr txBox="1"/>
      </cdr:nvSpPr>
      <cdr:spPr>
        <a:xfrm xmlns:a="http://schemas.openxmlformats.org/drawingml/2006/main">
          <a:off x="11001451" y="1794899"/>
          <a:ext cx="922325" cy="30751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Neutral</a:t>
          </a:r>
          <a:endParaRPr lang="en-US" sz="1800" b="1" dirty="0">
            <a:latin typeface="ADLaM Display" panose="020F0502020204030204" pitchFamily="2" charset="0"/>
            <a:ea typeface="ADLaM Display" panose="020F0502020204030204" pitchFamily="2" charset="0"/>
            <a:cs typeface="ADLaM Display" panose="020F0502020204030204" pitchFamily="2" charset="0"/>
          </a:endParaRPr>
        </a:p>
      </cdr:txBody>
    </cdr:sp>
  </cdr:relSizeAnchor>
  <cdr:relSizeAnchor xmlns:cdr="http://schemas.openxmlformats.org/drawingml/2006/chartDrawing">
    <cdr:from>
      <cdr:x>0.89776</cdr:x>
      <cdr:y>0.14718</cdr:y>
    </cdr:from>
    <cdr:to>
      <cdr:x>0.97575</cdr:x>
      <cdr:y>0.19408</cdr:y>
    </cdr:to>
    <cdr:sp macro="" textlink="">
      <cdr:nvSpPr>
        <cdr:cNvPr id="8" name="TextBox 1">
          <a:extLst xmlns:a="http://schemas.openxmlformats.org/drawingml/2006/main">
            <a:ext uri="{FF2B5EF4-FFF2-40B4-BE49-F238E27FC236}">
              <a16:creationId xmlns:a16="http://schemas.microsoft.com/office/drawing/2014/main" id="{29D17322-4393-0A58-8FC4-B81AA283E13F}"/>
            </a:ext>
          </a:extLst>
        </cdr:cNvPr>
        <cdr:cNvSpPr txBox="1"/>
      </cdr:nvSpPr>
      <cdr:spPr>
        <a:xfrm xmlns:a="http://schemas.openxmlformats.org/drawingml/2006/main">
          <a:off x="10945490" y="1009338"/>
          <a:ext cx="950854" cy="32164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Favored</a:t>
          </a:r>
        </a:p>
      </cdr:txBody>
    </cdr:sp>
  </cdr:relSizeAnchor>
</c:userShapes>
</file>

<file path=ppt/drawings/drawing2.xml><?xml version="1.0" encoding="utf-8"?>
<c:userShapes xmlns:c="http://schemas.openxmlformats.org/drawingml/2006/chart">
  <cdr:relSizeAnchor xmlns:cdr="http://schemas.openxmlformats.org/drawingml/2006/chartDrawing">
    <cdr:from>
      <cdr:x>0.04594</cdr:x>
      <cdr:y>0.08902</cdr:y>
    </cdr:from>
    <cdr:to>
      <cdr:x>0.97071</cdr:x>
      <cdr:y>0.27235</cdr:y>
    </cdr:to>
    <cdr:sp macro="" textlink="">
      <cdr:nvSpPr>
        <cdr:cNvPr id="4" name="Rectangle 3">
          <a:extLst xmlns:a="http://schemas.openxmlformats.org/drawingml/2006/main">
            <a:ext uri="{FF2B5EF4-FFF2-40B4-BE49-F238E27FC236}">
              <a16:creationId xmlns:a16="http://schemas.microsoft.com/office/drawing/2014/main" id="{15E6F098-8305-A453-4308-1D315B92ED2D}"/>
            </a:ext>
          </a:extLst>
        </cdr:cNvPr>
        <cdr:cNvSpPr/>
      </cdr:nvSpPr>
      <cdr:spPr>
        <a:xfrm xmlns:a="http://schemas.openxmlformats.org/drawingml/2006/main">
          <a:off x="718424" y="900127"/>
          <a:ext cx="14461849" cy="1853754"/>
        </a:xfrm>
        <a:prstGeom xmlns:a="http://schemas.openxmlformats.org/drawingml/2006/main" prst="rect">
          <a:avLst/>
        </a:prstGeom>
        <a:solidFill xmlns:a="http://schemas.openxmlformats.org/drawingml/2006/main">
          <a:srgbClr val="92D05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en-US"/>
        </a:p>
      </cdr:txBody>
    </cdr:sp>
  </cdr:relSizeAnchor>
  <cdr:relSizeAnchor xmlns:cdr="http://schemas.openxmlformats.org/drawingml/2006/chartDrawing">
    <cdr:from>
      <cdr:x>0.04608</cdr:x>
      <cdr:y>0.27249</cdr:y>
    </cdr:from>
    <cdr:to>
      <cdr:x>0.97194</cdr:x>
      <cdr:y>0.36561</cdr:y>
    </cdr:to>
    <cdr:sp macro="" textlink="">
      <cdr:nvSpPr>
        <cdr:cNvPr id="5" name="Rectangle 4">
          <a:extLst xmlns:a="http://schemas.openxmlformats.org/drawingml/2006/main">
            <a:ext uri="{FF2B5EF4-FFF2-40B4-BE49-F238E27FC236}">
              <a16:creationId xmlns:a16="http://schemas.microsoft.com/office/drawing/2014/main" id="{40C8FF6D-F458-DB77-8980-80DB38C970FA}"/>
            </a:ext>
          </a:extLst>
        </cdr:cNvPr>
        <cdr:cNvSpPr/>
      </cdr:nvSpPr>
      <cdr:spPr>
        <a:xfrm xmlns:a="http://schemas.openxmlformats.org/drawingml/2006/main">
          <a:off x="720556" y="2755305"/>
          <a:ext cx="14478894" cy="941551"/>
        </a:xfrm>
        <a:prstGeom xmlns:a="http://schemas.openxmlformats.org/drawingml/2006/main" prst="rect">
          <a:avLst/>
        </a:prstGeom>
        <a:solidFill xmlns:a="http://schemas.openxmlformats.org/drawingml/2006/main">
          <a:srgbClr val="FFFF0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relSizeAnchor>
  <cdr:relSizeAnchor xmlns:cdr="http://schemas.openxmlformats.org/drawingml/2006/chartDrawing">
    <cdr:from>
      <cdr:x>0.04698</cdr:x>
      <cdr:y>0.36454</cdr:y>
    </cdr:from>
    <cdr:to>
      <cdr:x>0.97254</cdr:x>
      <cdr:y>0.47582</cdr:y>
    </cdr:to>
    <cdr:sp macro="" textlink="">
      <cdr:nvSpPr>
        <cdr:cNvPr id="6" name="Rectangle 5">
          <a:extLst xmlns:a="http://schemas.openxmlformats.org/drawingml/2006/main">
            <a:ext uri="{FF2B5EF4-FFF2-40B4-BE49-F238E27FC236}">
              <a16:creationId xmlns:a16="http://schemas.microsoft.com/office/drawing/2014/main" id="{40C8FF6D-F458-DB77-8980-80DB38C970FA}"/>
            </a:ext>
          </a:extLst>
        </cdr:cNvPr>
        <cdr:cNvSpPr/>
      </cdr:nvSpPr>
      <cdr:spPr>
        <a:xfrm xmlns:a="http://schemas.openxmlformats.org/drawingml/2006/main">
          <a:off x="734646" y="3686086"/>
          <a:ext cx="14474201" cy="1125195"/>
        </a:xfrm>
        <a:prstGeom xmlns:a="http://schemas.openxmlformats.org/drawingml/2006/main" prst="rect">
          <a:avLst/>
        </a:prstGeom>
        <a:solidFill xmlns:a="http://schemas.openxmlformats.org/drawingml/2006/main">
          <a:srgbClr val="FF000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relSizeAnchor>
  <cdr:relSizeAnchor xmlns:cdr="http://schemas.openxmlformats.org/drawingml/2006/chartDrawing">
    <cdr:from>
      <cdr:x>0.80435</cdr:x>
      <cdr:y>0.50506</cdr:y>
    </cdr:from>
    <cdr:to>
      <cdr:x>0.96863</cdr:x>
      <cdr:y>0.55237</cdr:y>
    </cdr:to>
    <cdr:pic>
      <cdr:nvPicPr>
        <cdr:cNvPr id="2" name="chart">
          <a:extLst xmlns:a="http://schemas.openxmlformats.org/drawingml/2006/main">
            <a:ext uri="{FF2B5EF4-FFF2-40B4-BE49-F238E27FC236}">
              <a16:creationId xmlns:a16="http://schemas.microsoft.com/office/drawing/2014/main" id="{03A1173D-6E8B-1319-4C01-79550AAF8111}"/>
            </a:ext>
          </a:extLst>
        </cdr:cNvPr>
        <cdr:cNvPicPr>
          <a:picLocks xmlns:a="http://schemas.openxmlformats.org/drawingml/2006/main" noChangeAspect="1"/>
        </cdr:cNvPicPr>
      </cdr:nvPicPr>
      <cdr:blipFill>
        <a:blip xmlns:a="http://schemas.openxmlformats.org/drawingml/2006/main" xmlns:r="http://schemas.openxmlformats.org/officeDocument/2006/relationships" r:embed="rId1"/>
        <a:stretch xmlns:a="http://schemas.openxmlformats.org/drawingml/2006/main">
          <a:fillRect/>
        </a:stretch>
      </cdr:blipFill>
      <cdr:spPr>
        <a:xfrm xmlns:a="http://schemas.openxmlformats.org/drawingml/2006/main">
          <a:off x="12648331" y="5116796"/>
          <a:ext cx="2583289" cy="479304"/>
        </a:xfrm>
        <a:prstGeom xmlns:a="http://schemas.openxmlformats.org/drawingml/2006/main" prst="rect">
          <a:avLst/>
        </a:prstGeom>
      </cdr:spPr>
    </cdr:pic>
  </cdr:relSizeAnchor>
  <cdr:relSizeAnchor xmlns:cdr="http://schemas.openxmlformats.org/drawingml/2006/chartDrawing">
    <cdr:from>
      <cdr:x>0.89838</cdr:x>
      <cdr:y>0.17084</cdr:y>
    </cdr:from>
    <cdr:to>
      <cdr:x>0.98025</cdr:x>
      <cdr:y>0.22364</cdr:y>
    </cdr:to>
    <cdr:sp macro="" textlink="">
      <cdr:nvSpPr>
        <cdr:cNvPr id="8" name="TextBox 1">
          <a:extLst xmlns:a="http://schemas.openxmlformats.org/drawingml/2006/main">
            <a:ext uri="{FF2B5EF4-FFF2-40B4-BE49-F238E27FC236}">
              <a16:creationId xmlns:a16="http://schemas.microsoft.com/office/drawing/2014/main" id="{99CB2461-9E55-2835-8FFC-FA8B7E1707FB}"/>
            </a:ext>
          </a:extLst>
        </cdr:cNvPr>
        <cdr:cNvSpPr txBox="1"/>
      </cdr:nvSpPr>
      <cdr:spPr>
        <a:xfrm xmlns:a="http://schemas.openxmlformats.org/drawingml/2006/main">
          <a:off x="10953048" y="1171621"/>
          <a:ext cx="998160" cy="36210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Favored</a:t>
          </a:r>
        </a:p>
      </cdr:txBody>
    </cdr:sp>
  </cdr:relSizeAnchor>
  <cdr:relSizeAnchor xmlns:cdr="http://schemas.openxmlformats.org/drawingml/2006/chartDrawing">
    <cdr:from>
      <cdr:x>0.90389</cdr:x>
      <cdr:y>0.28307</cdr:y>
    </cdr:from>
    <cdr:to>
      <cdr:x>0.97875</cdr:x>
      <cdr:y>0.33784</cdr:y>
    </cdr:to>
    <cdr:sp macro="" textlink="">
      <cdr:nvSpPr>
        <cdr:cNvPr id="9" name="TextBox 1">
          <a:extLst xmlns:a="http://schemas.openxmlformats.org/drawingml/2006/main">
            <a:ext uri="{FF2B5EF4-FFF2-40B4-BE49-F238E27FC236}">
              <a16:creationId xmlns:a16="http://schemas.microsoft.com/office/drawing/2014/main" id="{99CB2461-9E55-2835-8FFC-FA8B7E1707FB}"/>
            </a:ext>
          </a:extLst>
        </cdr:cNvPr>
        <cdr:cNvSpPr txBox="1"/>
      </cdr:nvSpPr>
      <cdr:spPr>
        <a:xfrm xmlns:a="http://schemas.openxmlformats.org/drawingml/2006/main">
          <a:off x="11020226" y="1941317"/>
          <a:ext cx="912694" cy="37561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Neutral</a:t>
          </a:r>
        </a:p>
      </cdr:txBody>
    </cdr:sp>
  </cdr:relSizeAnchor>
  <cdr:relSizeAnchor xmlns:cdr="http://schemas.openxmlformats.org/drawingml/2006/chartDrawing">
    <cdr:from>
      <cdr:x>0.91782</cdr:x>
      <cdr:y>0.37657</cdr:y>
    </cdr:from>
    <cdr:to>
      <cdr:x>0.98025</cdr:x>
      <cdr:y>0.43042</cdr:y>
    </cdr:to>
    <cdr:sp macro="" textlink="">
      <cdr:nvSpPr>
        <cdr:cNvPr id="10" name="TextBox 1">
          <a:extLst xmlns:a="http://schemas.openxmlformats.org/drawingml/2006/main">
            <a:ext uri="{FF2B5EF4-FFF2-40B4-BE49-F238E27FC236}">
              <a16:creationId xmlns:a16="http://schemas.microsoft.com/office/drawing/2014/main" id="{99CB2461-9E55-2835-8FFC-FA8B7E1707FB}"/>
            </a:ext>
          </a:extLst>
        </cdr:cNvPr>
        <cdr:cNvSpPr txBox="1"/>
      </cdr:nvSpPr>
      <cdr:spPr>
        <a:xfrm xmlns:a="http://schemas.openxmlformats.org/drawingml/2006/main">
          <a:off x="11190061" y="2582495"/>
          <a:ext cx="761147" cy="36930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Avoid</a:t>
          </a:r>
        </a:p>
      </cdr:txBody>
    </cdr:sp>
  </cdr:relSizeAnchor>
</c:userShapes>
</file>

<file path=ppt/drawings/drawing3.xml><?xml version="1.0" encoding="utf-8"?>
<c:userShapes xmlns:c="http://schemas.openxmlformats.org/drawingml/2006/chart">
  <cdr:relSizeAnchor xmlns:cdr="http://schemas.openxmlformats.org/drawingml/2006/chartDrawing">
    <cdr:from>
      <cdr:x>0.04249</cdr:x>
      <cdr:y>0.08574</cdr:y>
    </cdr:from>
    <cdr:to>
      <cdr:x>0.96601</cdr:x>
      <cdr:y>0.26414</cdr:y>
    </cdr:to>
    <cdr:sp macro="" textlink="">
      <cdr:nvSpPr>
        <cdr:cNvPr id="4" name="Rectangle 3">
          <a:extLst xmlns:a="http://schemas.openxmlformats.org/drawingml/2006/main">
            <a:ext uri="{FF2B5EF4-FFF2-40B4-BE49-F238E27FC236}">
              <a16:creationId xmlns:a16="http://schemas.microsoft.com/office/drawing/2014/main" id="{15E6F098-8305-A453-4308-1D315B92ED2D}"/>
            </a:ext>
          </a:extLst>
        </cdr:cNvPr>
        <cdr:cNvSpPr/>
      </cdr:nvSpPr>
      <cdr:spPr>
        <a:xfrm xmlns:a="http://schemas.openxmlformats.org/drawingml/2006/main">
          <a:off x="663350" y="873066"/>
          <a:ext cx="14419307" cy="1816667"/>
        </a:xfrm>
        <a:prstGeom xmlns:a="http://schemas.openxmlformats.org/drawingml/2006/main" prst="rect">
          <a:avLst/>
        </a:prstGeom>
        <a:solidFill xmlns:a="http://schemas.openxmlformats.org/drawingml/2006/main">
          <a:srgbClr val="92D05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en-US"/>
        </a:p>
      </cdr:txBody>
    </cdr:sp>
  </cdr:relSizeAnchor>
  <cdr:relSizeAnchor xmlns:cdr="http://schemas.openxmlformats.org/drawingml/2006/chartDrawing">
    <cdr:from>
      <cdr:x>0.04019</cdr:x>
      <cdr:y>0.26448</cdr:y>
    </cdr:from>
    <cdr:to>
      <cdr:x>0.96654</cdr:x>
      <cdr:y>0.36264</cdr:y>
    </cdr:to>
    <cdr:sp macro="" textlink="">
      <cdr:nvSpPr>
        <cdr:cNvPr id="5" name="Rectangle 4">
          <a:extLst xmlns:a="http://schemas.openxmlformats.org/drawingml/2006/main">
            <a:ext uri="{FF2B5EF4-FFF2-40B4-BE49-F238E27FC236}">
              <a16:creationId xmlns:a16="http://schemas.microsoft.com/office/drawing/2014/main" id="{40C8FF6D-F458-DB77-8980-80DB38C970FA}"/>
            </a:ext>
          </a:extLst>
        </cdr:cNvPr>
        <cdr:cNvSpPr/>
      </cdr:nvSpPr>
      <cdr:spPr>
        <a:xfrm xmlns:a="http://schemas.openxmlformats.org/drawingml/2006/main">
          <a:off x="629830" y="2745607"/>
          <a:ext cx="14518730" cy="1019022"/>
        </a:xfrm>
        <a:prstGeom xmlns:a="http://schemas.openxmlformats.org/drawingml/2006/main" prst="rect">
          <a:avLst/>
        </a:prstGeom>
        <a:solidFill xmlns:a="http://schemas.openxmlformats.org/drawingml/2006/main">
          <a:srgbClr val="FFFF0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relSizeAnchor>
  <cdr:relSizeAnchor xmlns:cdr="http://schemas.openxmlformats.org/drawingml/2006/chartDrawing">
    <cdr:from>
      <cdr:x>0.04449</cdr:x>
      <cdr:y>0.36285</cdr:y>
    </cdr:from>
    <cdr:to>
      <cdr:x>0.96703</cdr:x>
      <cdr:y>0.47508</cdr:y>
    </cdr:to>
    <cdr:sp macro="" textlink="">
      <cdr:nvSpPr>
        <cdr:cNvPr id="6" name="Rectangle 5">
          <a:extLst xmlns:a="http://schemas.openxmlformats.org/drawingml/2006/main">
            <a:ext uri="{FF2B5EF4-FFF2-40B4-BE49-F238E27FC236}">
              <a16:creationId xmlns:a16="http://schemas.microsoft.com/office/drawing/2014/main" id="{40C8FF6D-F458-DB77-8980-80DB38C970FA}"/>
            </a:ext>
          </a:extLst>
        </cdr:cNvPr>
        <cdr:cNvSpPr/>
      </cdr:nvSpPr>
      <cdr:spPr>
        <a:xfrm xmlns:a="http://schemas.openxmlformats.org/drawingml/2006/main">
          <a:off x="697265" y="3766813"/>
          <a:ext cx="14458915" cy="1165101"/>
        </a:xfrm>
        <a:prstGeom xmlns:a="http://schemas.openxmlformats.org/drawingml/2006/main" prst="rect">
          <a:avLst/>
        </a:prstGeom>
        <a:solidFill xmlns:a="http://schemas.openxmlformats.org/drawingml/2006/main">
          <a:srgbClr val="FF000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relSizeAnchor>
  <cdr:relSizeAnchor xmlns:cdr="http://schemas.openxmlformats.org/drawingml/2006/chartDrawing">
    <cdr:from>
      <cdr:x>0.79259</cdr:x>
      <cdr:y>0.49046</cdr:y>
    </cdr:from>
    <cdr:to>
      <cdr:x>0.97487</cdr:x>
      <cdr:y>0.54801</cdr:y>
    </cdr:to>
    <cdr:pic>
      <cdr:nvPicPr>
        <cdr:cNvPr id="2" name="chart">
          <a:extLst xmlns:a="http://schemas.openxmlformats.org/drawingml/2006/main">
            <a:ext uri="{FF2B5EF4-FFF2-40B4-BE49-F238E27FC236}">
              <a16:creationId xmlns:a16="http://schemas.microsoft.com/office/drawing/2014/main" id="{4FFFD332-A159-B0E3-738B-8257A30A225C}"/>
            </a:ext>
          </a:extLst>
        </cdr:cNvPr>
        <cdr:cNvPicPr>
          <a:picLocks xmlns:a="http://schemas.openxmlformats.org/drawingml/2006/main" noChangeAspect="1"/>
        </cdr:cNvPicPr>
      </cdr:nvPicPr>
      <cdr:blipFill>
        <a:blip xmlns:a="http://schemas.openxmlformats.org/drawingml/2006/main" xmlns:r="http://schemas.openxmlformats.org/officeDocument/2006/relationships" r:embed="rId1"/>
        <a:stretch xmlns:a="http://schemas.openxmlformats.org/drawingml/2006/main">
          <a:fillRect/>
        </a:stretch>
      </cdr:blipFill>
      <cdr:spPr>
        <a:xfrm xmlns:a="http://schemas.openxmlformats.org/drawingml/2006/main">
          <a:off x="11420059" y="4856522"/>
          <a:ext cx="2626393" cy="569855"/>
        </a:xfrm>
        <a:prstGeom xmlns:a="http://schemas.openxmlformats.org/drawingml/2006/main" prst="rect">
          <a:avLst/>
        </a:prstGeom>
      </cdr:spPr>
    </cdr:pic>
  </cdr:relSizeAnchor>
  <cdr:relSizeAnchor xmlns:cdr="http://schemas.openxmlformats.org/drawingml/2006/chartDrawing">
    <cdr:from>
      <cdr:x>0.89473</cdr:x>
      <cdr:y>0.13122</cdr:y>
    </cdr:from>
    <cdr:to>
      <cdr:x>0.97725</cdr:x>
      <cdr:y>0.18321</cdr:y>
    </cdr:to>
    <cdr:sp macro="" textlink="">
      <cdr:nvSpPr>
        <cdr:cNvPr id="3" name="TextBox 1">
          <a:extLst xmlns:a="http://schemas.openxmlformats.org/drawingml/2006/main">
            <a:ext uri="{FF2B5EF4-FFF2-40B4-BE49-F238E27FC236}">
              <a16:creationId xmlns:a16="http://schemas.microsoft.com/office/drawing/2014/main" id="{A1727775-D252-B181-2D71-1432670B89D0}"/>
            </a:ext>
          </a:extLst>
        </cdr:cNvPr>
        <cdr:cNvSpPr txBox="1"/>
      </cdr:nvSpPr>
      <cdr:spPr>
        <a:xfrm xmlns:a="http://schemas.openxmlformats.org/drawingml/2006/main">
          <a:off x="10908548" y="899907"/>
          <a:ext cx="1006083" cy="356547"/>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Favored</a:t>
          </a:r>
          <a:endParaRPr lang="en-US" sz="1000" b="1" dirty="0">
            <a:latin typeface="ADLaM Display" panose="020F0502020204030204" pitchFamily="2" charset="0"/>
            <a:ea typeface="ADLaM Display" panose="020F0502020204030204" pitchFamily="2" charset="0"/>
            <a:cs typeface="ADLaM Display" panose="020F0502020204030204" pitchFamily="2" charset="0"/>
          </a:endParaRPr>
        </a:p>
      </cdr:txBody>
    </cdr:sp>
  </cdr:relSizeAnchor>
  <cdr:relSizeAnchor xmlns:cdr="http://schemas.openxmlformats.org/drawingml/2006/chartDrawing">
    <cdr:from>
      <cdr:x>0.89913</cdr:x>
      <cdr:y>0.276</cdr:y>
    </cdr:from>
    <cdr:to>
      <cdr:x>0.97725</cdr:x>
      <cdr:y>0.32382</cdr:y>
    </cdr:to>
    <cdr:sp macro="" textlink="">
      <cdr:nvSpPr>
        <cdr:cNvPr id="9" name="TextBox 1">
          <a:extLst xmlns:a="http://schemas.openxmlformats.org/drawingml/2006/main">
            <a:ext uri="{FF2B5EF4-FFF2-40B4-BE49-F238E27FC236}">
              <a16:creationId xmlns:a16="http://schemas.microsoft.com/office/drawing/2014/main" id="{2D6F8106-5C9D-A92A-2713-18E63302DA0C}"/>
            </a:ext>
          </a:extLst>
        </cdr:cNvPr>
        <cdr:cNvSpPr txBox="1"/>
      </cdr:nvSpPr>
      <cdr:spPr>
        <a:xfrm xmlns:a="http://schemas.openxmlformats.org/drawingml/2006/main">
          <a:off x="10962193" y="1892807"/>
          <a:ext cx="952439" cy="327927"/>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Neutral</a:t>
          </a:r>
          <a:endParaRPr lang="en-US" sz="1000" b="1" dirty="0">
            <a:latin typeface="ADLaM Display" panose="020F0502020204030204" pitchFamily="2" charset="0"/>
            <a:ea typeface="ADLaM Display" panose="020F0502020204030204" pitchFamily="2" charset="0"/>
            <a:cs typeface="ADLaM Display" panose="020F0502020204030204" pitchFamily="2" charset="0"/>
          </a:endParaRPr>
        </a:p>
      </cdr:txBody>
    </cdr:sp>
  </cdr:relSizeAnchor>
  <cdr:relSizeAnchor xmlns:cdr="http://schemas.openxmlformats.org/drawingml/2006/chartDrawing">
    <cdr:from>
      <cdr:x>0.91112</cdr:x>
      <cdr:y>0.37672</cdr:y>
    </cdr:from>
    <cdr:to>
      <cdr:x>0.975</cdr:x>
      <cdr:y>0.42359</cdr:y>
    </cdr:to>
    <cdr:sp macro="" textlink="">
      <cdr:nvSpPr>
        <cdr:cNvPr id="10" name="TextBox 1">
          <a:extLst xmlns:a="http://schemas.openxmlformats.org/drawingml/2006/main">
            <a:ext uri="{FF2B5EF4-FFF2-40B4-BE49-F238E27FC236}">
              <a16:creationId xmlns:a16="http://schemas.microsoft.com/office/drawing/2014/main" id="{2D6F8106-5C9D-A92A-2713-18E63302DA0C}"/>
            </a:ext>
          </a:extLst>
        </cdr:cNvPr>
        <cdr:cNvSpPr txBox="1"/>
      </cdr:nvSpPr>
      <cdr:spPr>
        <a:xfrm xmlns:a="http://schemas.openxmlformats.org/drawingml/2006/main">
          <a:off x="11108375" y="2583546"/>
          <a:ext cx="778825" cy="32143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Avoid</a:t>
          </a:r>
          <a:endParaRPr lang="en-US" sz="1000" b="1" dirty="0">
            <a:latin typeface="ADLaM Display" panose="020F0502020204030204" pitchFamily="2" charset="0"/>
            <a:ea typeface="ADLaM Display" panose="020F0502020204030204" pitchFamily="2" charset="0"/>
            <a:cs typeface="ADLaM Display" panose="020F0502020204030204" pitchFamily="2" charset="0"/>
          </a:endParaRPr>
        </a:p>
      </cdr:txBody>
    </cdr:sp>
  </cdr:relSizeAnchor>
</c:userShapes>
</file>

<file path=ppt/drawings/drawing4.xml><?xml version="1.0" encoding="utf-8"?>
<c:userShapes xmlns:c="http://schemas.openxmlformats.org/drawingml/2006/chart">
  <cdr:relSizeAnchor xmlns:cdr="http://schemas.openxmlformats.org/drawingml/2006/chartDrawing">
    <cdr:from>
      <cdr:x>0.04594</cdr:x>
      <cdr:y>0.07954</cdr:y>
    </cdr:from>
    <cdr:to>
      <cdr:x>0.96945</cdr:x>
      <cdr:y>0.25829</cdr:y>
    </cdr:to>
    <cdr:sp macro="" textlink="">
      <cdr:nvSpPr>
        <cdr:cNvPr id="4" name="Rectangle 3">
          <a:extLst xmlns:a="http://schemas.openxmlformats.org/drawingml/2006/main">
            <a:ext uri="{FF2B5EF4-FFF2-40B4-BE49-F238E27FC236}">
              <a16:creationId xmlns:a16="http://schemas.microsoft.com/office/drawing/2014/main" id="{15E6F098-8305-A453-4308-1D315B92ED2D}"/>
            </a:ext>
          </a:extLst>
        </cdr:cNvPr>
        <cdr:cNvSpPr/>
      </cdr:nvSpPr>
      <cdr:spPr>
        <a:xfrm xmlns:a="http://schemas.openxmlformats.org/drawingml/2006/main">
          <a:off x="427910" y="485033"/>
          <a:ext cx="8602075" cy="1090015"/>
        </a:xfrm>
        <a:prstGeom xmlns:a="http://schemas.openxmlformats.org/drawingml/2006/main" prst="rect">
          <a:avLst/>
        </a:prstGeom>
        <a:solidFill xmlns:a="http://schemas.openxmlformats.org/drawingml/2006/main">
          <a:srgbClr val="92D05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en-US"/>
        </a:p>
      </cdr:txBody>
    </cdr:sp>
  </cdr:relSizeAnchor>
  <cdr:relSizeAnchor xmlns:cdr="http://schemas.openxmlformats.org/drawingml/2006/chartDrawing">
    <cdr:from>
      <cdr:x>0.04364</cdr:x>
      <cdr:y>0.25742</cdr:y>
    </cdr:from>
    <cdr:to>
      <cdr:x>0.96916</cdr:x>
      <cdr:y>0.33877</cdr:y>
    </cdr:to>
    <cdr:sp macro="" textlink="">
      <cdr:nvSpPr>
        <cdr:cNvPr id="5" name="Rectangle 4">
          <a:extLst xmlns:a="http://schemas.openxmlformats.org/drawingml/2006/main">
            <a:ext uri="{FF2B5EF4-FFF2-40B4-BE49-F238E27FC236}">
              <a16:creationId xmlns:a16="http://schemas.microsoft.com/office/drawing/2014/main" id="{40C8FF6D-F458-DB77-8980-80DB38C970FA}"/>
            </a:ext>
          </a:extLst>
        </cdr:cNvPr>
        <cdr:cNvSpPr/>
      </cdr:nvSpPr>
      <cdr:spPr>
        <a:xfrm xmlns:a="http://schemas.openxmlformats.org/drawingml/2006/main">
          <a:off x="532059" y="1765386"/>
          <a:ext cx="11283940" cy="557899"/>
        </a:xfrm>
        <a:prstGeom xmlns:a="http://schemas.openxmlformats.org/drawingml/2006/main" prst="rect">
          <a:avLst/>
        </a:prstGeom>
        <a:solidFill xmlns:a="http://schemas.openxmlformats.org/drawingml/2006/main">
          <a:srgbClr val="FFFF0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relSizeAnchor>
  <cdr:relSizeAnchor xmlns:cdr="http://schemas.openxmlformats.org/drawingml/2006/chartDrawing">
    <cdr:from>
      <cdr:x>0.04421</cdr:x>
      <cdr:y>0.33759</cdr:y>
    </cdr:from>
    <cdr:to>
      <cdr:x>0.96916</cdr:x>
      <cdr:y>0.4673</cdr:y>
    </cdr:to>
    <cdr:sp macro="" textlink="">
      <cdr:nvSpPr>
        <cdr:cNvPr id="6" name="Rectangle 5">
          <a:extLst xmlns:a="http://schemas.openxmlformats.org/drawingml/2006/main">
            <a:ext uri="{FF2B5EF4-FFF2-40B4-BE49-F238E27FC236}">
              <a16:creationId xmlns:a16="http://schemas.microsoft.com/office/drawing/2014/main" id="{40C8FF6D-F458-DB77-8980-80DB38C970FA}"/>
            </a:ext>
          </a:extLst>
        </cdr:cNvPr>
        <cdr:cNvSpPr/>
      </cdr:nvSpPr>
      <cdr:spPr>
        <a:xfrm xmlns:a="http://schemas.openxmlformats.org/drawingml/2006/main">
          <a:off x="643135" y="3221392"/>
          <a:ext cx="13455501" cy="1237735"/>
        </a:xfrm>
        <a:prstGeom xmlns:a="http://schemas.openxmlformats.org/drawingml/2006/main" prst="rect">
          <a:avLst/>
        </a:prstGeom>
        <a:solidFill xmlns:a="http://schemas.openxmlformats.org/drawingml/2006/main">
          <a:srgbClr val="FF000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relSizeAnchor>
  <cdr:relSizeAnchor xmlns:cdr="http://schemas.openxmlformats.org/drawingml/2006/chartDrawing">
    <cdr:from>
      <cdr:x>0.91381</cdr:x>
      <cdr:y>0.3617</cdr:y>
    </cdr:from>
    <cdr:to>
      <cdr:x>0.97575</cdr:x>
      <cdr:y>0.4054</cdr:y>
    </cdr:to>
    <cdr:sp macro="" textlink="">
      <cdr:nvSpPr>
        <cdr:cNvPr id="2" name="TextBox 1">
          <a:extLst xmlns:a="http://schemas.openxmlformats.org/drawingml/2006/main">
            <a:ext uri="{FF2B5EF4-FFF2-40B4-BE49-F238E27FC236}">
              <a16:creationId xmlns:a16="http://schemas.microsoft.com/office/drawing/2014/main" id="{A1727775-D252-B181-2D71-1432670B89D0}"/>
            </a:ext>
          </a:extLst>
        </cdr:cNvPr>
        <cdr:cNvSpPr txBox="1"/>
      </cdr:nvSpPr>
      <cdr:spPr>
        <a:xfrm xmlns:a="http://schemas.openxmlformats.org/drawingml/2006/main">
          <a:off x="11141172" y="2480539"/>
          <a:ext cx="755172" cy="29969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Avoid</a:t>
          </a:r>
          <a:endParaRPr lang="en-US" sz="2000" b="1" dirty="0">
            <a:latin typeface="ADLaM Display" panose="020F0502020204030204" pitchFamily="2" charset="0"/>
            <a:ea typeface="ADLaM Display" panose="020F0502020204030204" pitchFamily="2" charset="0"/>
            <a:cs typeface="ADLaM Display" panose="020F0502020204030204" pitchFamily="2" charset="0"/>
          </a:endParaRPr>
        </a:p>
      </cdr:txBody>
    </cdr:sp>
  </cdr:relSizeAnchor>
  <cdr:relSizeAnchor xmlns:cdr="http://schemas.openxmlformats.org/drawingml/2006/chartDrawing">
    <cdr:from>
      <cdr:x>0.90208</cdr:x>
      <cdr:y>0.25763</cdr:y>
    </cdr:from>
    <cdr:to>
      <cdr:x>0.981</cdr:x>
      <cdr:y>0.3046</cdr:y>
    </cdr:to>
    <cdr:sp macro="" textlink="">
      <cdr:nvSpPr>
        <cdr:cNvPr id="3" name="TextBox 1">
          <a:extLst xmlns:a="http://schemas.openxmlformats.org/drawingml/2006/main">
            <a:ext uri="{FF2B5EF4-FFF2-40B4-BE49-F238E27FC236}">
              <a16:creationId xmlns:a16="http://schemas.microsoft.com/office/drawing/2014/main" id="{A1727775-D252-B181-2D71-1432670B89D0}"/>
            </a:ext>
          </a:extLst>
        </cdr:cNvPr>
        <cdr:cNvSpPr txBox="1"/>
      </cdr:nvSpPr>
      <cdr:spPr>
        <a:xfrm xmlns:a="http://schemas.openxmlformats.org/drawingml/2006/main">
          <a:off x="10998159" y="1766804"/>
          <a:ext cx="962193" cy="3221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Neutral</a:t>
          </a:r>
          <a:endParaRPr lang="en-US" sz="1100" b="1" dirty="0">
            <a:latin typeface="ADLaM Display" panose="020F0502020204030204" pitchFamily="2" charset="0"/>
            <a:ea typeface="ADLaM Display" panose="020F0502020204030204" pitchFamily="2" charset="0"/>
            <a:cs typeface="ADLaM Display" panose="020F0502020204030204" pitchFamily="2" charset="0"/>
          </a:endParaRPr>
        </a:p>
      </cdr:txBody>
    </cdr:sp>
  </cdr:relSizeAnchor>
  <cdr:relSizeAnchor xmlns:cdr="http://schemas.openxmlformats.org/drawingml/2006/chartDrawing">
    <cdr:from>
      <cdr:x>0.89776</cdr:x>
      <cdr:y>0.14704</cdr:y>
    </cdr:from>
    <cdr:to>
      <cdr:x>0.97725</cdr:x>
      <cdr:y>0.20182</cdr:y>
    </cdr:to>
    <cdr:sp macro="" textlink="">
      <cdr:nvSpPr>
        <cdr:cNvPr id="7" name="TextBox 1">
          <a:extLst xmlns:a="http://schemas.openxmlformats.org/drawingml/2006/main">
            <a:ext uri="{FF2B5EF4-FFF2-40B4-BE49-F238E27FC236}">
              <a16:creationId xmlns:a16="http://schemas.microsoft.com/office/drawing/2014/main" id="{A1727775-D252-B181-2D71-1432670B89D0}"/>
            </a:ext>
          </a:extLst>
        </cdr:cNvPr>
        <cdr:cNvSpPr txBox="1"/>
      </cdr:nvSpPr>
      <cdr:spPr>
        <a:xfrm xmlns:a="http://schemas.openxmlformats.org/drawingml/2006/main">
          <a:off x="10945490" y="1008377"/>
          <a:ext cx="969141" cy="37568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Favored</a:t>
          </a:r>
          <a:endParaRPr lang="en-US" sz="1100" b="1" dirty="0">
            <a:latin typeface="ADLaM Display" panose="020F0502020204030204" pitchFamily="2" charset="0"/>
            <a:ea typeface="ADLaM Display" panose="020F0502020204030204" pitchFamily="2" charset="0"/>
            <a:cs typeface="ADLaM Display" panose="020F0502020204030204" pitchFamily="2" charset="0"/>
          </a:endParaRPr>
        </a:p>
      </cdr:txBody>
    </cdr:sp>
  </cdr:relSizeAnchor>
  <cdr:relSizeAnchor xmlns:cdr="http://schemas.openxmlformats.org/drawingml/2006/chartDrawing">
    <cdr:from>
      <cdr:x>0.78604</cdr:x>
      <cdr:y>0.78993</cdr:y>
    </cdr:from>
    <cdr:to>
      <cdr:x>0.96832</cdr:x>
      <cdr:y>0.84748</cdr:y>
    </cdr:to>
    <cdr:pic>
      <cdr:nvPicPr>
        <cdr:cNvPr id="8" name="chart">
          <a:extLst xmlns:a="http://schemas.openxmlformats.org/drawingml/2006/main">
            <a:ext uri="{FF2B5EF4-FFF2-40B4-BE49-F238E27FC236}">
              <a16:creationId xmlns:a16="http://schemas.microsoft.com/office/drawing/2014/main" id="{EB18DD4A-C4AE-4750-56DC-151EC584ACB5}"/>
            </a:ext>
          </a:extLst>
        </cdr:cNvPr>
        <cdr:cNvPicPr>
          <a:picLocks xmlns:a="http://schemas.openxmlformats.org/drawingml/2006/main" noChangeAspect="1"/>
        </cdr:cNvPicPr>
      </cdr:nvPicPr>
      <cdr:blipFill>
        <a:blip xmlns:a="http://schemas.openxmlformats.org/drawingml/2006/main" xmlns:r="http://schemas.openxmlformats.org/officeDocument/2006/relationships" r:embed="rId1"/>
        <a:stretch xmlns:a="http://schemas.openxmlformats.org/drawingml/2006/main">
          <a:fillRect/>
        </a:stretch>
      </cdr:blipFill>
      <cdr:spPr>
        <a:xfrm xmlns:a="http://schemas.openxmlformats.org/drawingml/2006/main">
          <a:off x="9583429" y="5417347"/>
          <a:ext cx="2222358" cy="394678"/>
        </a:xfrm>
        <a:prstGeom xmlns:a="http://schemas.openxmlformats.org/drawingml/2006/main" prst="rect">
          <a:avLst/>
        </a:prstGeom>
      </cdr:spPr>
    </cdr:pic>
  </cdr:relSizeAnchor>
</c:userShapes>
</file>

<file path=ppt/drawings/drawing5.xml><?xml version="1.0" encoding="utf-8"?>
<c:userShapes xmlns:c="http://schemas.openxmlformats.org/drawingml/2006/chart">
  <cdr:relSizeAnchor xmlns:cdr="http://schemas.openxmlformats.org/drawingml/2006/chartDrawing">
    <cdr:from>
      <cdr:x>0.04594</cdr:x>
      <cdr:y>0.07954</cdr:y>
    </cdr:from>
    <cdr:to>
      <cdr:x>0.96919</cdr:x>
      <cdr:y>0.25829</cdr:y>
    </cdr:to>
    <cdr:sp macro="" textlink="">
      <cdr:nvSpPr>
        <cdr:cNvPr id="4" name="Rectangle 3">
          <a:extLst xmlns:a="http://schemas.openxmlformats.org/drawingml/2006/main">
            <a:ext uri="{FF2B5EF4-FFF2-40B4-BE49-F238E27FC236}">
              <a16:creationId xmlns:a16="http://schemas.microsoft.com/office/drawing/2014/main" id="{15E6F098-8305-A453-4308-1D315B92ED2D}"/>
            </a:ext>
          </a:extLst>
        </cdr:cNvPr>
        <cdr:cNvSpPr/>
      </cdr:nvSpPr>
      <cdr:spPr>
        <a:xfrm xmlns:a="http://schemas.openxmlformats.org/drawingml/2006/main">
          <a:off x="743088" y="803076"/>
          <a:ext cx="14933738" cy="1804750"/>
        </a:xfrm>
        <a:prstGeom xmlns:a="http://schemas.openxmlformats.org/drawingml/2006/main" prst="rect">
          <a:avLst/>
        </a:prstGeom>
        <a:solidFill xmlns:a="http://schemas.openxmlformats.org/drawingml/2006/main">
          <a:srgbClr val="92D05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en-US"/>
        </a:p>
      </cdr:txBody>
    </cdr:sp>
  </cdr:relSizeAnchor>
  <cdr:relSizeAnchor xmlns:cdr="http://schemas.openxmlformats.org/drawingml/2006/chartDrawing">
    <cdr:from>
      <cdr:x>0.04364</cdr:x>
      <cdr:y>0.25742</cdr:y>
    </cdr:from>
    <cdr:to>
      <cdr:x>0.96879</cdr:x>
      <cdr:y>0.33877</cdr:y>
    </cdr:to>
    <cdr:sp macro="" textlink="">
      <cdr:nvSpPr>
        <cdr:cNvPr id="5" name="Rectangle 4">
          <a:extLst xmlns:a="http://schemas.openxmlformats.org/drawingml/2006/main">
            <a:ext uri="{FF2B5EF4-FFF2-40B4-BE49-F238E27FC236}">
              <a16:creationId xmlns:a16="http://schemas.microsoft.com/office/drawing/2014/main" id="{40C8FF6D-F458-DB77-8980-80DB38C970FA}"/>
            </a:ext>
          </a:extLst>
        </cdr:cNvPr>
        <cdr:cNvSpPr/>
      </cdr:nvSpPr>
      <cdr:spPr>
        <a:xfrm xmlns:a="http://schemas.openxmlformats.org/drawingml/2006/main">
          <a:off x="637461" y="2402011"/>
          <a:ext cx="13513967" cy="759085"/>
        </a:xfrm>
        <a:prstGeom xmlns:a="http://schemas.openxmlformats.org/drawingml/2006/main" prst="rect">
          <a:avLst/>
        </a:prstGeom>
        <a:solidFill xmlns:a="http://schemas.openxmlformats.org/drawingml/2006/main">
          <a:srgbClr val="FFFF0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relSizeAnchor>
  <cdr:relSizeAnchor xmlns:cdr="http://schemas.openxmlformats.org/drawingml/2006/chartDrawing">
    <cdr:from>
      <cdr:x>0.04421</cdr:x>
      <cdr:y>0.33722</cdr:y>
    </cdr:from>
    <cdr:to>
      <cdr:x>0.96973</cdr:x>
      <cdr:y>0.46536</cdr:y>
    </cdr:to>
    <cdr:sp macro="" textlink="">
      <cdr:nvSpPr>
        <cdr:cNvPr id="6" name="Rectangle 5">
          <a:extLst xmlns:a="http://schemas.openxmlformats.org/drawingml/2006/main">
            <a:ext uri="{FF2B5EF4-FFF2-40B4-BE49-F238E27FC236}">
              <a16:creationId xmlns:a16="http://schemas.microsoft.com/office/drawing/2014/main" id="{40C8FF6D-F458-DB77-8980-80DB38C970FA}"/>
            </a:ext>
          </a:extLst>
        </cdr:cNvPr>
        <cdr:cNvSpPr/>
      </cdr:nvSpPr>
      <cdr:spPr>
        <a:xfrm xmlns:a="http://schemas.openxmlformats.org/drawingml/2006/main">
          <a:off x="645788" y="3146633"/>
          <a:ext cx="13519248" cy="1195687"/>
        </a:xfrm>
        <a:prstGeom xmlns:a="http://schemas.openxmlformats.org/drawingml/2006/main" prst="rect">
          <a:avLst/>
        </a:prstGeom>
        <a:solidFill xmlns:a="http://schemas.openxmlformats.org/drawingml/2006/main">
          <a:srgbClr val="FF000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relSizeAnchor>
  <cdr:relSizeAnchor xmlns:cdr="http://schemas.openxmlformats.org/drawingml/2006/chartDrawing">
    <cdr:from>
      <cdr:x>0.78876</cdr:x>
      <cdr:y>0.49104</cdr:y>
    </cdr:from>
    <cdr:to>
      <cdr:x>0.96926</cdr:x>
      <cdr:y>0.54598</cdr:y>
    </cdr:to>
    <cdr:pic>
      <cdr:nvPicPr>
        <cdr:cNvPr id="2" name="chart">
          <a:extLst xmlns:a="http://schemas.openxmlformats.org/drawingml/2006/main">
            <a:ext uri="{FF2B5EF4-FFF2-40B4-BE49-F238E27FC236}">
              <a16:creationId xmlns:a16="http://schemas.microsoft.com/office/drawing/2014/main" id="{E6A25463-A553-7948-B6B7-DDE2462BC974}"/>
            </a:ext>
          </a:extLst>
        </cdr:cNvPr>
        <cdr:cNvPicPr>
          <a:picLocks xmlns:a="http://schemas.openxmlformats.org/drawingml/2006/main" noChangeAspect="1"/>
        </cdr:cNvPicPr>
      </cdr:nvPicPr>
      <cdr:blipFill>
        <a:blip xmlns:a="http://schemas.openxmlformats.org/drawingml/2006/main" xmlns:r="http://schemas.openxmlformats.org/officeDocument/2006/relationships" r:embed="rId1"/>
        <a:stretch xmlns:a="http://schemas.openxmlformats.org/drawingml/2006/main">
          <a:fillRect/>
        </a:stretch>
      </cdr:blipFill>
      <cdr:spPr>
        <a:xfrm xmlns:a="http://schemas.openxmlformats.org/drawingml/2006/main">
          <a:off x="11521622" y="4581978"/>
          <a:ext cx="2636630" cy="512655"/>
        </a:xfrm>
        <a:prstGeom xmlns:a="http://schemas.openxmlformats.org/drawingml/2006/main" prst="rect">
          <a:avLst/>
        </a:prstGeom>
      </cdr:spPr>
    </cdr:pic>
  </cdr:relSizeAnchor>
  <cdr:relSizeAnchor xmlns:cdr="http://schemas.openxmlformats.org/drawingml/2006/chartDrawing">
    <cdr:from>
      <cdr:x>0.91544</cdr:x>
      <cdr:y>0.34891</cdr:y>
    </cdr:from>
    <cdr:to>
      <cdr:x>0.9765</cdr:x>
      <cdr:y>0.39137</cdr:y>
    </cdr:to>
    <cdr:sp macro="" textlink="">
      <cdr:nvSpPr>
        <cdr:cNvPr id="3" name="TextBox 1">
          <a:extLst xmlns:a="http://schemas.openxmlformats.org/drawingml/2006/main">
            <a:ext uri="{FF2B5EF4-FFF2-40B4-BE49-F238E27FC236}">
              <a16:creationId xmlns:a16="http://schemas.microsoft.com/office/drawing/2014/main" id="{60A092E3-1248-A8E8-5987-6F8FE916A61F}"/>
            </a:ext>
          </a:extLst>
        </cdr:cNvPr>
        <cdr:cNvSpPr txBox="1"/>
      </cdr:nvSpPr>
      <cdr:spPr>
        <a:xfrm xmlns:a="http://schemas.openxmlformats.org/drawingml/2006/main">
          <a:off x="11161044" y="2392802"/>
          <a:ext cx="744444" cy="291191"/>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Avoid</a:t>
          </a:r>
          <a:endParaRPr lang="en-US" sz="2000" b="1" dirty="0">
            <a:latin typeface="ADLaM Display" panose="020F0502020204030204" pitchFamily="2" charset="0"/>
            <a:ea typeface="ADLaM Display" panose="020F0502020204030204" pitchFamily="2" charset="0"/>
            <a:cs typeface="ADLaM Display" panose="020F0502020204030204" pitchFamily="2" charset="0"/>
          </a:endParaRPr>
        </a:p>
      </cdr:txBody>
    </cdr:sp>
  </cdr:relSizeAnchor>
  <cdr:relSizeAnchor xmlns:cdr="http://schemas.openxmlformats.org/drawingml/2006/chartDrawing">
    <cdr:from>
      <cdr:x>0.90102</cdr:x>
      <cdr:y>0.24904</cdr:y>
    </cdr:from>
    <cdr:to>
      <cdr:x>0.9795</cdr:x>
      <cdr:y>0.29958</cdr:y>
    </cdr:to>
    <cdr:sp macro="" textlink="">
      <cdr:nvSpPr>
        <cdr:cNvPr id="7" name="TextBox 1">
          <a:extLst xmlns:a="http://schemas.openxmlformats.org/drawingml/2006/main">
            <a:ext uri="{FF2B5EF4-FFF2-40B4-BE49-F238E27FC236}">
              <a16:creationId xmlns:a16="http://schemas.microsoft.com/office/drawing/2014/main" id="{60A092E3-1248-A8E8-5987-6F8FE916A61F}"/>
            </a:ext>
          </a:extLst>
        </cdr:cNvPr>
        <cdr:cNvSpPr txBox="1"/>
      </cdr:nvSpPr>
      <cdr:spPr>
        <a:xfrm xmlns:a="http://schemas.openxmlformats.org/drawingml/2006/main">
          <a:off x="10985236" y="1707916"/>
          <a:ext cx="956828" cy="34660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Neutral</a:t>
          </a:r>
          <a:endParaRPr lang="en-US" sz="2000" b="1" dirty="0">
            <a:latin typeface="ADLaM Display" panose="020F0502020204030204" pitchFamily="2" charset="0"/>
            <a:ea typeface="ADLaM Display" panose="020F0502020204030204" pitchFamily="2" charset="0"/>
            <a:cs typeface="ADLaM Display" panose="020F0502020204030204" pitchFamily="2" charset="0"/>
          </a:endParaRPr>
        </a:p>
      </cdr:txBody>
    </cdr:sp>
  </cdr:relSizeAnchor>
  <cdr:relSizeAnchor xmlns:cdr="http://schemas.openxmlformats.org/drawingml/2006/chartDrawing">
    <cdr:from>
      <cdr:x>0.89776</cdr:x>
      <cdr:y>0.17487</cdr:y>
    </cdr:from>
    <cdr:to>
      <cdr:x>0.97725</cdr:x>
      <cdr:y>0.22905</cdr:y>
    </cdr:to>
    <cdr:sp macro="" textlink="">
      <cdr:nvSpPr>
        <cdr:cNvPr id="8" name="TextBox 1">
          <a:extLst xmlns:a="http://schemas.openxmlformats.org/drawingml/2006/main">
            <a:ext uri="{FF2B5EF4-FFF2-40B4-BE49-F238E27FC236}">
              <a16:creationId xmlns:a16="http://schemas.microsoft.com/office/drawing/2014/main" id="{60A092E3-1248-A8E8-5987-6F8FE916A61F}"/>
            </a:ext>
          </a:extLst>
        </cdr:cNvPr>
        <cdr:cNvSpPr txBox="1"/>
      </cdr:nvSpPr>
      <cdr:spPr>
        <a:xfrm xmlns:a="http://schemas.openxmlformats.org/drawingml/2006/main">
          <a:off x="10945491" y="1199281"/>
          <a:ext cx="969142" cy="371567"/>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Favored</a:t>
          </a:r>
        </a:p>
      </cdr:txBody>
    </cdr:sp>
  </cdr:relSizeAnchor>
</c:userShapes>
</file>

<file path=ppt/drawings/drawing6.xml><?xml version="1.0" encoding="utf-8"?>
<c:userShapes xmlns:c="http://schemas.openxmlformats.org/drawingml/2006/chart">
  <cdr:relSizeAnchor xmlns:cdr="http://schemas.openxmlformats.org/drawingml/2006/chartDrawing">
    <cdr:from>
      <cdr:x>0.04421</cdr:x>
      <cdr:y>0.33831</cdr:y>
    </cdr:from>
    <cdr:to>
      <cdr:x>0.97001</cdr:x>
      <cdr:y>0.4673</cdr:y>
    </cdr:to>
    <cdr:sp macro="" textlink="">
      <cdr:nvSpPr>
        <cdr:cNvPr id="6" name="Rectangle 5">
          <a:extLst xmlns:a="http://schemas.openxmlformats.org/drawingml/2006/main">
            <a:ext uri="{FF2B5EF4-FFF2-40B4-BE49-F238E27FC236}">
              <a16:creationId xmlns:a16="http://schemas.microsoft.com/office/drawing/2014/main" id="{40C8FF6D-F458-DB77-8980-80DB38C970FA}"/>
            </a:ext>
          </a:extLst>
        </cdr:cNvPr>
        <cdr:cNvSpPr/>
      </cdr:nvSpPr>
      <cdr:spPr>
        <a:xfrm xmlns:a="http://schemas.openxmlformats.org/drawingml/2006/main">
          <a:off x="636875" y="3348940"/>
          <a:ext cx="13336778" cy="1276875"/>
        </a:xfrm>
        <a:prstGeom xmlns:a="http://schemas.openxmlformats.org/drawingml/2006/main" prst="rect">
          <a:avLst/>
        </a:prstGeom>
        <a:solidFill xmlns:a="http://schemas.openxmlformats.org/drawingml/2006/main">
          <a:srgbClr val="FF000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relSizeAnchor>
  <cdr:relSizeAnchor xmlns:cdr="http://schemas.openxmlformats.org/drawingml/2006/chartDrawing">
    <cdr:from>
      <cdr:x>0.04364</cdr:x>
      <cdr:y>0.25742</cdr:y>
    </cdr:from>
    <cdr:to>
      <cdr:x>0.96974</cdr:x>
      <cdr:y>0.33877</cdr:y>
    </cdr:to>
    <cdr:sp macro="" textlink="">
      <cdr:nvSpPr>
        <cdr:cNvPr id="5" name="Rectangle 4">
          <a:extLst xmlns:a="http://schemas.openxmlformats.org/drawingml/2006/main">
            <a:ext uri="{FF2B5EF4-FFF2-40B4-BE49-F238E27FC236}">
              <a16:creationId xmlns:a16="http://schemas.microsoft.com/office/drawing/2014/main" id="{40C8FF6D-F458-DB77-8980-80DB38C970FA}"/>
            </a:ext>
          </a:extLst>
        </cdr:cNvPr>
        <cdr:cNvSpPr/>
      </cdr:nvSpPr>
      <cdr:spPr>
        <a:xfrm xmlns:a="http://schemas.openxmlformats.org/drawingml/2006/main">
          <a:off x="680819" y="2320413"/>
          <a:ext cx="14447896" cy="733299"/>
        </a:xfrm>
        <a:prstGeom xmlns:a="http://schemas.openxmlformats.org/drawingml/2006/main" prst="rect">
          <a:avLst/>
        </a:prstGeom>
        <a:solidFill xmlns:a="http://schemas.openxmlformats.org/drawingml/2006/main">
          <a:srgbClr val="FFFF0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relSizeAnchor>
  <cdr:relSizeAnchor xmlns:cdr="http://schemas.openxmlformats.org/drawingml/2006/chartDrawing">
    <cdr:from>
      <cdr:x>0.04594</cdr:x>
      <cdr:y>0.07773</cdr:y>
    </cdr:from>
    <cdr:to>
      <cdr:x>0.97001</cdr:x>
      <cdr:y>0.25829</cdr:y>
    </cdr:to>
    <cdr:sp macro="" textlink="">
      <cdr:nvSpPr>
        <cdr:cNvPr id="4" name="Rectangle 3">
          <a:extLst xmlns:a="http://schemas.openxmlformats.org/drawingml/2006/main">
            <a:ext uri="{FF2B5EF4-FFF2-40B4-BE49-F238E27FC236}">
              <a16:creationId xmlns:a16="http://schemas.microsoft.com/office/drawing/2014/main" id="{15E6F098-8305-A453-4308-1D315B92ED2D}"/>
            </a:ext>
          </a:extLst>
        </cdr:cNvPr>
        <cdr:cNvSpPr/>
      </cdr:nvSpPr>
      <cdr:spPr>
        <a:xfrm xmlns:a="http://schemas.openxmlformats.org/drawingml/2006/main">
          <a:off x="560100" y="538442"/>
          <a:ext cx="11266262" cy="1250755"/>
        </a:xfrm>
        <a:prstGeom xmlns:a="http://schemas.openxmlformats.org/drawingml/2006/main" prst="rect">
          <a:avLst/>
        </a:prstGeom>
        <a:solidFill xmlns:a="http://schemas.openxmlformats.org/drawingml/2006/main">
          <a:srgbClr val="92D05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en-US"/>
        </a:p>
      </cdr:txBody>
    </cdr:sp>
  </cdr:relSizeAnchor>
  <cdr:relSizeAnchor xmlns:cdr="http://schemas.openxmlformats.org/drawingml/2006/chartDrawing">
    <cdr:from>
      <cdr:x>0.78651</cdr:x>
      <cdr:y>0.49756</cdr:y>
    </cdr:from>
    <cdr:to>
      <cdr:x>0.96701</cdr:x>
      <cdr:y>0.5525</cdr:y>
    </cdr:to>
    <cdr:pic>
      <cdr:nvPicPr>
        <cdr:cNvPr id="2" name="chart">
          <a:extLst xmlns:a="http://schemas.openxmlformats.org/drawingml/2006/main">
            <a:ext uri="{FF2B5EF4-FFF2-40B4-BE49-F238E27FC236}">
              <a16:creationId xmlns:a16="http://schemas.microsoft.com/office/drawing/2014/main" id="{8DE96B4F-AC80-C2DE-5E5B-CFACB25CCDFD}"/>
            </a:ext>
          </a:extLst>
        </cdr:cNvPr>
        <cdr:cNvPicPr>
          <a:picLocks xmlns:a="http://schemas.openxmlformats.org/drawingml/2006/main" noChangeAspect="1"/>
        </cdr:cNvPicPr>
      </cdr:nvPicPr>
      <cdr:blipFill>
        <a:blip xmlns:a="http://schemas.openxmlformats.org/drawingml/2006/main" xmlns:r="http://schemas.openxmlformats.org/officeDocument/2006/relationships" r:embed="rId1"/>
        <a:stretch xmlns:a="http://schemas.openxmlformats.org/drawingml/2006/main">
          <a:fillRect/>
        </a:stretch>
      </cdr:blipFill>
      <cdr:spPr>
        <a:xfrm xmlns:a="http://schemas.openxmlformats.org/drawingml/2006/main">
          <a:off x="11376890" y="4432300"/>
          <a:ext cx="2610953" cy="489412"/>
        </a:xfrm>
        <a:prstGeom xmlns:a="http://schemas.openxmlformats.org/drawingml/2006/main" prst="rect">
          <a:avLst/>
        </a:prstGeom>
      </cdr:spPr>
    </cdr:pic>
  </cdr:relSizeAnchor>
  <cdr:relSizeAnchor xmlns:cdr="http://schemas.openxmlformats.org/drawingml/2006/chartDrawing">
    <cdr:from>
      <cdr:x>0.89683</cdr:x>
      <cdr:y>0.14453</cdr:y>
    </cdr:from>
    <cdr:to>
      <cdr:x>0.9765</cdr:x>
      <cdr:y>0.19277</cdr:y>
    </cdr:to>
    <cdr:sp macro="" textlink="">
      <cdr:nvSpPr>
        <cdr:cNvPr id="8" name="TextBox 1">
          <a:extLst xmlns:a="http://schemas.openxmlformats.org/drawingml/2006/main">
            <a:ext uri="{FF2B5EF4-FFF2-40B4-BE49-F238E27FC236}">
              <a16:creationId xmlns:a16="http://schemas.microsoft.com/office/drawing/2014/main" id="{AC2B6270-7C1C-B63D-5CDF-A203B66A9214}"/>
            </a:ext>
          </a:extLst>
        </cdr:cNvPr>
        <cdr:cNvSpPr txBox="1"/>
      </cdr:nvSpPr>
      <cdr:spPr>
        <a:xfrm xmlns:a="http://schemas.openxmlformats.org/drawingml/2006/main">
          <a:off x="10934151" y="1001172"/>
          <a:ext cx="971337" cy="33416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Favored</a:t>
          </a:r>
          <a:endParaRPr lang="en-US" sz="2000" b="1" dirty="0">
            <a:latin typeface="ADLaM Display" panose="020F0502020204030204" pitchFamily="2" charset="0"/>
            <a:ea typeface="ADLaM Display" panose="020F0502020204030204" pitchFamily="2" charset="0"/>
            <a:cs typeface="ADLaM Display" panose="020F0502020204030204" pitchFamily="2" charset="0"/>
          </a:endParaRPr>
        </a:p>
      </cdr:txBody>
    </cdr:sp>
  </cdr:relSizeAnchor>
  <cdr:relSizeAnchor xmlns:cdr="http://schemas.openxmlformats.org/drawingml/2006/chartDrawing">
    <cdr:from>
      <cdr:x>0.90089</cdr:x>
      <cdr:y>0.26373</cdr:y>
    </cdr:from>
    <cdr:to>
      <cdr:x>0.9765</cdr:x>
      <cdr:y>0.30746</cdr:y>
    </cdr:to>
    <cdr:sp macro="" textlink="">
      <cdr:nvSpPr>
        <cdr:cNvPr id="9" name="TextBox 1">
          <a:extLst xmlns:a="http://schemas.openxmlformats.org/drawingml/2006/main">
            <a:ext uri="{FF2B5EF4-FFF2-40B4-BE49-F238E27FC236}">
              <a16:creationId xmlns:a16="http://schemas.microsoft.com/office/drawing/2014/main" id="{AC2B6270-7C1C-B63D-5CDF-A203B66A9214}"/>
            </a:ext>
          </a:extLst>
        </cdr:cNvPr>
        <cdr:cNvSpPr txBox="1"/>
      </cdr:nvSpPr>
      <cdr:spPr>
        <a:xfrm xmlns:a="http://schemas.openxmlformats.org/drawingml/2006/main">
          <a:off x="10983651" y="1826880"/>
          <a:ext cx="921837" cy="302921"/>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Neutral</a:t>
          </a:r>
        </a:p>
      </cdr:txBody>
    </cdr:sp>
  </cdr:relSizeAnchor>
  <cdr:relSizeAnchor xmlns:cdr="http://schemas.openxmlformats.org/drawingml/2006/chartDrawing">
    <cdr:from>
      <cdr:x>0.91557</cdr:x>
      <cdr:y>0.36656</cdr:y>
    </cdr:from>
    <cdr:to>
      <cdr:x>0.97725</cdr:x>
      <cdr:y>0.413</cdr:y>
    </cdr:to>
    <cdr:sp macro="" textlink="">
      <cdr:nvSpPr>
        <cdr:cNvPr id="10" name="TextBox 1">
          <a:extLst xmlns:a="http://schemas.openxmlformats.org/drawingml/2006/main">
            <a:ext uri="{FF2B5EF4-FFF2-40B4-BE49-F238E27FC236}">
              <a16:creationId xmlns:a16="http://schemas.microsoft.com/office/drawing/2014/main" id="{AC2B6270-7C1C-B63D-5CDF-A203B66A9214}"/>
            </a:ext>
          </a:extLst>
        </cdr:cNvPr>
        <cdr:cNvSpPr txBox="1"/>
      </cdr:nvSpPr>
      <cdr:spPr>
        <a:xfrm xmlns:a="http://schemas.openxmlformats.org/drawingml/2006/main">
          <a:off x="11162629" y="2539192"/>
          <a:ext cx="752003" cy="32169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Avoid</a:t>
          </a:r>
          <a:endParaRPr lang="en-US" sz="2000" b="1" dirty="0">
            <a:latin typeface="ADLaM Display" panose="020F0502020204030204" pitchFamily="2" charset="0"/>
            <a:ea typeface="ADLaM Display" panose="020F0502020204030204" pitchFamily="2" charset="0"/>
            <a:cs typeface="ADLaM Display" panose="020F0502020204030204" pitchFamily="2" charset="0"/>
          </a:endParaRPr>
        </a:p>
      </cdr:txBody>
    </cdr:sp>
  </cdr:relSizeAnchor>
</c:userShapes>
</file>

<file path=ppt/drawings/drawing7.xml><?xml version="1.0" encoding="utf-8"?>
<c:userShapes xmlns:c="http://schemas.openxmlformats.org/drawingml/2006/chart">
  <cdr:relSizeAnchor xmlns:cdr="http://schemas.openxmlformats.org/drawingml/2006/chartDrawing">
    <cdr:from>
      <cdr:x>0.04594</cdr:x>
      <cdr:y>0.07674</cdr:y>
    </cdr:from>
    <cdr:to>
      <cdr:x>0.97066</cdr:x>
      <cdr:y>0.25829</cdr:y>
    </cdr:to>
    <cdr:sp macro="" textlink="">
      <cdr:nvSpPr>
        <cdr:cNvPr id="4" name="Rectangle 3">
          <a:extLst xmlns:a="http://schemas.openxmlformats.org/drawingml/2006/main">
            <a:ext uri="{FF2B5EF4-FFF2-40B4-BE49-F238E27FC236}">
              <a16:creationId xmlns:a16="http://schemas.microsoft.com/office/drawing/2014/main" id="{15E6F098-8305-A453-4308-1D315B92ED2D}"/>
            </a:ext>
          </a:extLst>
        </cdr:cNvPr>
        <cdr:cNvSpPr/>
      </cdr:nvSpPr>
      <cdr:spPr>
        <a:xfrm xmlns:a="http://schemas.openxmlformats.org/drawingml/2006/main">
          <a:off x="671058" y="716068"/>
          <a:ext cx="13507585" cy="1694061"/>
        </a:xfrm>
        <a:prstGeom xmlns:a="http://schemas.openxmlformats.org/drawingml/2006/main" prst="rect">
          <a:avLst/>
        </a:prstGeom>
        <a:solidFill xmlns:a="http://schemas.openxmlformats.org/drawingml/2006/main">
          <a:srgbClr val="92D05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en-US"/>
        </a:p>
      </cdr:txBody>
    </cdr:sp>
  </cdr:relSizeAnchor>
  <cdr:relSizeAnchor xmlns:cdr="http://schemas.openxmlformats.org/drawingml/2006/chartDrawing">
    <cdr:from>
      <cdr:x>0.04364</cdr:x>
      <cdr:y>0.25742</cdr:y>
    </cdr:from>
    <cdr:to>
      <cdr:x>0.97066</cdr:x>
      <cdr:y>0.33877</cdr:y>
    </cdr:to>
    <cdr:sp macro="" textlink="">
      <cdr:nvSpPr>
        <cdr:cNvPr id="5" name="Rectangle 4">
          <a:extLst xmlns:a="http://schemas.openxmlformats.org/drawingml/2006/main">
            <a:ext uri="{FF2B5EF4-FFF2-40B4-BE49-F238E27FC236}">
              <a16:creationId xmlns:a16="http://schemas.microsoft.com/office/drawing/2014/main" id="{40C8FF6D-F458-DB77-8980-80DB38C970FA}"/>
            </a:ext>
          </a:extLst>
        </cdr:cNvPr>
        <cdr:cNvSpPr/>
      </cdr:nvSpPr>
      <cdr:spPr>
        <a:xfrm xmlns:a="http://schemas.openxmlformats.org/drawingml/2006/main">
          <a:off x="637461" y="2402011"/>
          <a:ext cx="13541182" cy="759085"/>
        </a:xfrm>
        <a:prstGeom xmlns:a="http://schemas.openxmlformats.org/drawingml/2006/main" prst="rect">
          <a:avLst/>
        </a:prstGeom>
        <a:solidFill xmlns:a="http://schemas.openxmlformats.org/drawingml/2006/main">
          <a:srgbClr val="FFFF0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relSizeAnchor>
  <cdr:relSizeAnchor xmlns:cdr="http://schemas.openxmlformats.org/drawingml/2006/chartDrawing">
    <cdr:from>
      <cdr:x>0.04541</cdr:x>
      <cdr:y>0.33701</cdr:y>
    </cdr:from>
    <cdr:to>
      <cdr:x>0.96973</cdr:x>
      <cdr:y>0.4673</cdr:y>
    </cdr:to>
    <cdr:sp macro="" textlink="">
      <cdr:nvSpPr>
        <cdr:cNvPr id="6" name="Rectangle 5">
          <a:extLst xmlns:a="http://schemas.openxmlformats.org/drawingml/2006/main">
            <a:ext uri="{FF2B5EF4-FFF2-40B4-BE49-F238E27FC236}">
              <a16:creationId xmlns:a16="http://schemas.microsoft.com/office/drawing/2014/main" id="{40C8FF6D-F458-DB77-8980-80DB38C970FA}"/>
            </a:ext>
          </a:extLst>
        </cdr:cNvPr>
        <cdr:cNvSpPr/>
      </cdr:nvSpPr>
      <cdr:spPr>
        <a:xfrm xmlns:a="http://schemas.openxmlformats.org/drawingml/2006/main">
          <a:off x="733729" y="3239202"/>
          <a:ext cx="14935035" cy="1252294"/>
        </a:xfrm>
        <a:prstGeom xmlns:a="http://schemas.openxmlformats.org/drawingml/2006/main" prst="rect">
          <a:avLst/>
        </a:prstGeom>
        <a:solidFill xmlns:a="http://schemas.openxmlformats.org/drawingml/2006/main">
          <a:srgbClr val="FF000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relSizeAnchor>
  <cdr:relSizeAnchor xmlns:cdr="http://schemas.openxmlformats.org/drawingml/2006/chartDrawing">
    <cdr:from>
      <cdr:x>0.78808</cdr:x>
      <cdr:y>0.83265</cdr:y>
    </cdr:from>
    <cdr:to>
      <cdr:x>0.96858</cdr:x>
      <cdr:y>0.88759</cdr:y>
    </cdr:to>
    <cdr:pic>
      <cdr:nvPicPr>
        <cdr:cNvPr id="2" name="chart">
          <a:extLst xmlns:a="http://schemas.openxmlformats.org/drawingml/2006/main">
            <a:ext uri="{FF2B5EF4-FFF2-40B4-BE49-F238E27FC236}">
              <a16:creationId xmlns:a16="http://schemas.microsoft.com/office/drawing/2014/main" id="{5C74A15D-4060-343A-DEBA-9ABD2B917D88}"/>
            </a:ext>
          </a:extLst>
        </cdr:cNvPr>
        <cdr:cNvPicPr>
          <a:picLocks xmlns:a="http://schemas.openxmlformats.org/drawingml/2006/main" noChangeAspect="1"/>
        </cdr:cNvPicPr>
      </cdr:nvPicPr>
      <cdr:blipFill>
        <a:blip xmlns:a="http://schemas.openxmlformats.org/drawingml/2006/main" xmlns:r="http://schemas.openxmlformats.org/officeDocument/2006/relationships" r:embed="rId1"/>
        <a:stretch xmlns:a="http://schemas.openxmlformats.org/drawingml/2006/main">
          <a:fillRect/>
        </a:stretch>
      </cdr:blipFill>
      <cdr:spPr>
        <a:xfrm xmlns:a="http://schemas.openxmlformats.org/drawingml/2006/main">
          <a:off x="12733762" y="8003095"/>
          <a:ext cx="2916494" cy="528061"/>
        </a:xfrm>
        <a:prstGeom xmlns:a="http://schemas.openxmlformats.org/drawingml/2006/main" prst="rect">
          <a:avLst/>
        </a:prstGeom>
      </cdr:spPr>
    </cdr:pic>
  </cdr:relSizeAnchor>
  <cdr:relSizeAnchor xmlns:cdr="http://schemas.openxmlformats.org/drawingml/2006/chartDrawing">
    <cdr:from>
      <cdr:x>0.89851</cdr:x>
      <cdr:y>0.15341</cdr:y>
    </cdr:from>
    <cdr:to>
      <cdr:x>0.97725</cdr:x>
      <cdr:y>0.20097</cdr:y>
    </cdr:to>
    <cdr:sp macro="" textlink="">
      <cdr:nvSpPr>
        <cdr:cNvPr id="7" name="TextBox 1">
          <a:extLst xmlns:a="http://schemas.openxmlformats.org/drawingml/2006/main">
            <a:ext uri="{FF2B5EF4-FFF2-40B4-BE49-F238E27FC236}">
              <a16:creationId xmlns:a16="http://schemas.microsoft.com/office/drawing/2014/main" id="{45D4C21F-0932-C084-EBF8-920409AE3937}"/>
            </a:ext>
          </a:extLst>
        </cdr:cNvPr>
        <cdr:cNvSpPr txBox="1"/>
      </cdr:nvSpPr>
      <cdr:spPr>
        <a:xfrm xmlns:a="http://schemas.openxmlformats.org/drawingml/2006/main">
          <a:off x="10954635" y="1052109"/>
          <a:ext cx="959998" cy="326166"/>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Favored</a:t>
          </a:r>
          <a:endParaRPr lang="en-US" sz="2000" b="1" dirty="0">
            <a:latin typeface="ADLaM Display" panose="020F0502020204030204" pitchFamily="2" charset="0"/>
            <a:ea typeface="ADLaM Display" panose="020F0502020204030204" pitchFamily="2" charset="0"/>
            <a:cs typeface="ADLaM Display" panose="020F0502020204030204" pitchFamily="2" charset="0"/>
          </a:endParaRPr>
        </a:p>
      </cdr:txBody>
    </cdr:sp>
  </cdr:relSizeAnchor>
  <cdr:relSizeAnchor xmlns:cdr="http://schemas.openxmlformats.org/drawingml/2006/chartDrawing">
    <cdr:from>
      <cdr:x>0.91425</cdr:x>
      <cdr:y>0.36223</cdr:y>
    </cdr:from>
    <cdr:to>
      <cdr:x>0.97575</cdr:x>
      <cdr:y>0.4076</cdr:y>
    </cdr:to>
    <cdr:sp macro="" textlink="">
      <cdr:nvSpPr>
        <cdr:cNvPr id="8" name="TextBox 1">
          <a:extLst xmlns:a="http://schemas.openxmlformats.org/drawingml/2006/main">
            <a:ext uri="{FF2B5EF4-FFF2-40B4-BE49-F238E27FC236}">
              <a16:creationId xmlns:a16="http://schemas.microsoft.com/office/drawing/2014/main" id="{45D4C21F-0932-C084-EBF8-920409AE3937}"/>
            </a:ext>
          </a:extLst>
        </cdr:cNvPr>
        <cdr:cNvSpPr txBox="1"/>
      </cdr:nvSpPr>
      <cdr:spPr>
        <a:xfrm xmlns:a="http://schemas.openxmlformats.org/drawingml/2006/main">
          <a:off x="11146537" y="2484150"/>
          <a:ext cx="749808" cy="311148"/>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Avoid</a:t>
          </a:r>
          <a:endParaRPr lang="en-US" sz="2000" b="1" dirty="0">
            <a:latin typeface="ADLaM Display" panose="020F0502020204030204" pitchFamily="2" charset="0"/>
            <a:ea typeface="ADLaM Display" panose="020F0502020204030204" pitchFamily="2" charset="0"/>
            <a:cs typeface="ADLaM Display" panose="020F0502020204030204" pitchFamily="2" charset="0"/>
          </a:endParaRPr>
        </a:p>
      </cdr:txBody>
    </cdr:sp>
  </cdr:relSizeAnchor>
  <cdr:relSizeAnchor xmlns:cdr="http://schemas.openxmlformats.org/drawingml/2006/chartDrawing">
    <cdr:from>
      <cdr:x>0.90283</cdr:x>
      <cdr:y>0.26096</cdr:y>
    </cdr:from>
    <cdr:to>
      <cdr:x>0.97875</cdr:x>
      <cdr:y>0.30444</cdr:y>
    </cdr:to>
    <cdr:sp macro="" textlink="">
      <cdr:nvSpPr>
        <cdr:cNvPr id="9" name="TextBox 1">
          <a:extLst xmlns:a="http://schemas.openxmlformats.org/drawingml/2006/main">
            <a:ext uri="{FF2B5EF4-FFF2-40B4-BE49-F238E27FC236}">
              <a16:creationId xmlns:a16="http://schemas.microsoft.com/office/drawing/2014/main" id="{45D4C21F-0932-C084-EBF8-920409AE3937}"/>
            </a:ext>
          </a:extLst>
        </cdr:cNvPr>
        <cdr:cNvSpPr txBox="1"/>
      </cdr:nvSpPr>
      <cdr:spPr>
        <a:xfrm xmlns:a="http://schemas.openxmlformats.org/drawingml/2006/main">
          <a:off x="11007303" y="1789687"/>
          <a:ext cx="925617" cy="298185"/>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Neutral</a:t>
          </a:r>
          <a:endParaRPr lang="en-US" sz="2000" b="1" dirty="0">
            <a:latin typeface="ADLaM Display" panose="020F0502020204030204" pitchFamily="2" charset="0"/>
            <a:ea typeface="ADLaM Display" panose="020F0502020204030204" pitchFamily="2" charset="0"/>
            <a:cs typeface="ADLaM Display" panose="020F0502020204030204" pitchFamily="2" charset="0"/>
          </a:endParaRPr>
        </a:p>
      </cdr:txBody>
    </cdr:sp>
  </cdr:relSizeAnchor>
</c:userShapes>
</file>

<file path=ppt/drawings/drawing8.xml><?xml version="1.0" encoding="utf-8"?>
<c:userShapes xmlns:c="http://schemas.openxmlformats.org/drawingml/2006/chart">
  <cdr:relSizeAnchor xmlns:cdr="http://schemas.openxmlformats.org/drawingml/2006/chartDrawing">
    <cdr:from>
      <cdr:x>0.04594</cdr:x>
      <cdr:y>0.07758</cdr:y>
    </cdr:from>
    <cdr:to>
      <cdr:x>0.96922</cdr:x>
      <cdr:y>0.25829</cdr:y>
    </cdr:to>
    <cdr:sp macro="" textlink="">
      <cdr:nvSpPr>
        <cdr:cNvPr id="4" name="Rectangle 3">
          <a:extLst xmlns:a="http://schemas.openxmlformats.org/drawingml/2006/main">
            <a:ext uri="{FF2B5EF4-FFF2-40B4-BE49-F238E27FC236}">
              <a16:creationId xmlns:a16="http://schemas.microsoft.com/office/drawing/2014/main" id="{15E6F098-8305-A453-4308-1D315B92ED2D}"/>
            </a:ext>
          </a:extLst>
        </cdr:cNvPr>
        <cdr:cNvSpPr/>
      </cdr:nvSpPr>
      <cdr:spPr>
        <a:xfrm xmlns:a="http://schemas.openxmlformats.org/drawingml/2006/main">
          <a:off x="749453" y="749698"/>
          <a:ext cx="15062137" cy="1746300"/>
        </a:xfrm>
        <a:prstGeom xmlns:a="http://schemas.openxmlformats.org/drawingml/2006/main" prst="rect">
          <a:avLst/>
        </a:prstGeom>
        <a:solidFill xmlns:a="http://schemas.openxmlformats.org/drawingml/2006/main">
          <a:srgbClr val="92D05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en-US"/>
        </a:p>
      </cdr:txBody>
    </cdr:sp>
  </cdr:relSizeAnchor>
  <cdr:relSizeAnchor xmlns:cdr="http://schemas.openxmlformats.org/drawingml/2006/chartDrawing">
    <cdr:from>
      <cdr:x>0.04364</cdr:x>
      <cdr:y>0.25742</cdr:y>
    </cdr:from>
    <cdr:to>
      <cdr:x>0.96922</cdr:x>
      <cdr:y>0.33877</cdr:y>
    </cdr:to>
    <cdr:sp macro="" textlink="">
      <cdr:nvSpPr>
        <cdr:cNvPr id="5" name="Rectangle 4">
          <a:extLst xmlns:a="http://schemas.openxmlformats.org/drawingml/2006/main">
            <a:ext uri="{FF2B5EF4-FFF2-40B4-BE49-F238E27FC236}">
              <a16:creationId xmlns:a16="http://schemas.microsoft.com/office/drawing/2014/main" id="{40C8FF6D-F458-DB77-8980-80DB38C970FA}"/>
            </a:ext>
          </a:extLst>
        </cdr:cNvPr>
        <cdr:cNvSpPr/>
      </cdr:nvSpPr>
      <cdr:spPr>
        <a:xfrm xmlns:a="http://schemas.openxmlformats.org/drawingml/2006/main">
          <a:off x="711931" y="2487590"/>
          <a:ext cx="15099659" cy="786130"/>
        </a:xfrm>
        <a:prstGeom xmlns:a="http://schemas.openxmlformats.org/drawingml/2006/main" prst="rect">
          <a:avLst/>
        </a:prstGeom>
        <a:solidFill xmlns:a="http://schemas.openxmlformats.org/drawingml/2006/main">
          <a:srgbClr val="FFFF0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relSizeAnchor>
  <cdr:relSizeAnchor xmlns:cdr="http://schemas.openxmlformats.org/drawingml/2006/chartDrawing">
    <cdr:from>
      <cdr:x>0.04421</cdr:x>
      <cdr:y>0.33916</cdr:y>
    </cdr:from>
    <cdr:to>
      <cdr:x>0.96997</cdr:x>
      <cdr:y>0.4673</cdr:y>
    </cdr:to>
    <cdr:sp macro="" textlink="">
      <cdr:nvSpPr>
        <cdr:cNvPr id="6" name="Rectangle 5">
          <a:extLst xmlns:a="http://schemas.openxmlformats.org/drawingml/2006/main">
            <a:ext uri="{FF2B5EF4-FFF2-40B4-BE49-F238E27FC236}">
              <a16:creationId xmlns:a16="http://schemas.microsoft.com/office/drawing/2014/main" id="{40C8FF6D-F458-DB77-8980-80DB38C970FA}"/>
            </a:ext>
          </a:extLst>
        </cdr:cNvPr>
        <cdr:cNvSpPr/>
      </cdr:nvSpPr>
      <cdr:spPr>
        <a:xfrm xmlns:a="http://schemas.openxmlformats.org/drawingml/2006/main">
          <a:off x="721230" y="3277489"/>
          <a:ext cx="15102596" cy="1238287"/>
        </a:xfrm>
        <a:prstGeom xmlns:a="http://schemas.openxmlformats.org/drawingml/2006/main" prst="rect">
          <a:avLst/>
        </a:prstGeom>
        <a:solidFill xmlns:a="http://schemas.openxmlformats.org/drawingml/2006/main">
          <a:srgbClr val="FF000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relSizeAnchor>
  <cdr:relSizeAnchor xmlns:cdr="http://schemas.openxmlformats.org/drawingml/2006/chartDrawing">
    <cdr:from>
      <cdr:x>0.78531</cdr:x>
      <cdr:y>0.47618</cdr:y>
    </cdr:from>
    <cdr:to>
      <cdr:x>0.96582</cdr:x>
      <cdr:y>0.53112</cdr:y>
    </cdr:to>
    <cdr:pic>
      <cdr:nvPicPr>
        <cdr:cNvPr id="2" name="chart">
          <a:extLst xmlns:a="http://schemas.openxmlformats.org/drawingml/2006/main">
            <a:ext uri="{FF2B5EF4-FFF2-40B4-BE49-F238E27FC236}">
              <a16:creationId xmlns:a16="http://schemas.microsoft.com/office/drawing/2014/main" id="{4AB75B1C-33A6-ED76-1141-EEC106399564}"/>
            </a:ext>
          </a:extLst>
        </cdr:cNvPr>
        <cdr:cNvPicPr>
          <a:picLocks xmlns:a="http://schemas.openxmlformats.org/drawingml/2006/main" noChangeAspect="1"/>
        </cdr:cNvPicPr>
      </cdr:nvPicPr>
      <cdr:blipFill>
        <a:blip xmlns:a="http://schemas.openxmlformats.org/drawingml/2006/main" xmlns:r="http://schemas.openxmlformats.org/officeDocument/2006/relationships" r:embed="rId1"/>
        <a:stretch xmlns:a="http://schemas.openxmlformats.org/drawingml/2006/main">
          <a:fillRect/>
        </a:stretch>
      </cdr:blipFill>
      <cdr:spPr>
        <a:xfrm xmlns:a="http://schemas.openxmlformats.org/drawingml/2006/main">
          <a:off x="11359573" y="4241800"/>
          <a:ext cx="2610953" cy="489412"/>
        </a:xfrm>
        <a:prstGeom xmlns:a="http://schemas.openxmlformats.org/drawingml/2006/main" prst="rect">
          <a:avLst/>
        </a:prstGeom>
      </cdr:spPr>
    </cdr:pic>
  </cdr:relSizeAnchor>
  <cdr:relSizeAnchor xmlns:cdr="http://schemas.openxmlformats.org/drawingml/2006/chartDrawing">
    <cdr:from>
      <cdr:x>0.91456</cdr:x>
      <cdr:y>0.36392</cdr:y>
    </cdr:from>
    <cdr:to>
      <cdr:x>0.978</cdr:x>
      <cdr:y>0.40737</cdr:y>
    </cdr:to>
    <cdr:sp macro="" textlink="">
      <cdr:nvSpPr>
        <cdr:cNvPr id="3" name="TextBox 1">
          <a:extLst xmlns:a="http://schemas.openxmlformats.org/drawingml/2006/main">
            <a:ext uri="{FF2B5EF4-FFF2-40B4-BE49-F238E27FC236}">
              <a16:creationId xmlns:a16="http://schemas.microsoft.com/office/drawing/2014/main" id="{09930BF7-E220-7408-D489-913BBA6C942D}"/>
            </a:ext>
          </a:extLst>
        </cdr:cNvPr>
        <cdr:cNvSpPr txBox="1"/>
      </cdr:nvSpPr>
      <cdr:spPr>
        <a:xfrm xmlns:a="http://schemas.openxmlformats.org/drawingml/2006/main">
          <a:off x="11150317" y="2495741"/>
          <a:ext cx="773460" cy="29798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Avoid</a:t>
          </a:r>
        </a:p>
      </cdr:txBody>
    </cdr:sp>
  </cdr:relSizeAnchor>
  <cdr:relSizeAnchor xmlns:cdr="http://schemas.openxmlformats.org/drawingml/2006/chartDrawing">
    <cdr:from>
      <cdr:x>0.90102</cdr:x>
      <cdr:y>0.25772</cdr:y>
    </cdr:from>
    <cdr:to>
      <cdr:x>0.9795</cdr:x>
      <cdr:y>0.30555</cdr:y>
    </cdr:to>
    <cdr:sp macro="" textlink="">
      <cdr:nvSpPr>
        <cdr:cNvPr id="7" name="TextBox 1">
          <a:extLst xmlns:a="http://schemas.openxmlformats.org/drawingml/2006/main">
            <a:ext uri="{FF2B5EF4-FFF2-40B4-BE49-F238E27FC236}">
              <a16:creationId xmlns:a16="http://schemas.microsoft.com/office/drawing/2014/main" id="{09930BF7-E220-7408-D489-913BBA6C942D}"/>
            </a:ext>
          </a:extLst>
        </cdr:cNvPr>
        <cdr:cNvSpPr txBox="1"/>
      </cdr:nvSpPr>
      <cdr:spPr>
        <a:xfrm xmlns:a="http://schemas.openxmlformats.org/drawingml/2006/main">
          <a:off x="10985236" y="1767421"/>
          <a:ext cx="956828" cy="328018"/>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Neutral</a:t>
          </a:r>
        </a:p>
      </cdr:txBody>
    </cdr:sp>
  </cdr:relSizeAnchor>
  <cdr:relSizeAnchor xmlns:cdr="http://schemas.openxmlformats.org/drawingml/2006/chartDrawing">
    <cdr:from>
      <cdr:x>0.89732</cdr:x>
      <cdr:y>0.14974</cdr:y>
    </cdr:from>
    <cdr:to>
      <cdr:x>0.975</cdr:x>
      <cdr:y>0.19016</cdr:y>
    </cdr:to>
    <cdr:sp macro="" textlink="">
      <cdr:nvSpPr>
        <cdr:cNvPr id="8" name="TextBox 1">
          <a:extLst xmlns:a="http://schemas.openxmlformats.org/drawingml/2006/main">
            <a:ext uri="{FF2B5EF4-FFF2-40B4-BE49-F238E27FC236}">
              <a16:creationId xmlns:a16="http://schemas.microsoft.com/office/drawing/2014/main" id="{09930BF7-E220-7408-D489-913BBA6C942D}"/>
            </a:ext>
          </a:extLst>
        </cdr:cNvPr>
        <cdr:cNvSpPr txBox="1"/>
      </cdr:nvSpPr>
      <cdr:spPr>
        <a:xfrm xmlns:a="http://schemas.openxmlformats.org/drawingml/2006/main">
          <a:off x="10940125" y="1026940"/>
          <a:ext cx="947075" cy="27720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Favored</a:t>
          </a:r>
        </a:p>
      </cdr:txBody>
    </cdr:sp>
  </cdr:relSizeAnchor>
</c:userShapes>
</file>

<file path=ppt/drawings/drawing9.xml><?xml version="1.0" encoding="utf-8"?>
<c:userShapes xmlns:c="http://schemas.openxmlformats.org/drawingml/2006/chart">
  <cdr:relSizeAnchor xmlns:cdr="http://schemas.openxmlformats.org/drawingml/2006/chartDrawing">
    <cdr:from>
      <cdr:x>0.04594</cdr:x>
      <cdr:y>0.07762</cdr:y>
    </cdr:from>
    <cdr:to>
      <cdr:x>0.96947</cdr:x>
      <cdr:y>0.25829</cdr:y>
    </cdr:to>
    <cdr:sp macro="" textlink="">
      <cdr:nvSpPr>
        <cdr:cNvPr id="4" name="Rectangle 3">
          <a:extLst xmlns:a="http://schemas.openxmlformats.org/drawingml/2006/main">
            <a:ext uri="{FF2B5EF4-FFF2-40B4-BE49-F238E27FC236}">
              <a16:creationId xmlns:a16="http://schemas.microsoft.com/office/drawing/2014/main" id="{15E6F098-8305-A453-4308-1D315B92ED2D}"/>
            </a:ext>
          </a:extLst>
        </cdr:cNvPr>
        <cdr:cNvSpPr/>
      </cdr:nvSpPr>
      <cdr:spPr>
        <a:xfrm xmlns:a="http://schemas.openxmlformats.org/drawingml/2006/main">
          <a:off x="744565" y="745284"/>
          <a:ext cx="14967968" cy="1734738"/>
        </a:xfrm>
        <a:prstGeom xmlns:a="http://schemas.openxmlformats.org/drawingml/2006/main" prst="rect">
          <a:avLst/>
        </a:prstGeom>
        <a:solidFill xmlns:a="http://schemas.openxmlformats.org/drawingml/2006/main">
          <a:srgbClr val="92D05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en-US"/>
        </a:p>
      </cdr:txBody>
    </cdr:sp>
  </cdr:relSizeAnchor>
  <cdr:relSizeAnchor xmlns:cdr="http://schemas.openxmlformats.org/drawingml/2006/chartDrawing">
    <cdr:from>
      <cdr:x>0.04364</cdr:x>
      <cdr:y>0.25742</cdr:y>
    </cdr:from>
    <cdr:to>
      <cdr:x>0.96947</cdr:x>
      <cdr:y>0.33877</cdr:y>
    </cdr:to>
    <cdr:sp macro="" textlink="">
      <cdr:nvSpPr>
        <cdr:cNvPr id="5" name="Rectangle 4">
          <a:extLst xmlns:a="http://schemas.openxmlformats.org/drawingml/2006/main">
            <a:ext uri="{FF2B5EF4-FFF2-40B4-BE49-F238E27FC236}">
              <a16:creationId xmlns:a16="http://schemas.microsoft.com/office/drawing/2014/main" id="{40C8FF6D-F458-DB77-8980-80DB38C970FA}"/>
            </a:ext>
          </a:extLst>
        </cdr:cNvPr>
        <cdr:cNvSpPr/>
      </cdr:nvSpPr>
      <cdr:spPr>
        <a:xfrm xmlns:a="http://schemas.openxmlformats.org/drawingml/2006/main">
          <a:off x="707288" y="2471668"/>
          <a:ext cx="15005245" cy="781098"/>
        </a:xfrm>
        <a:prstGeom xmlns:a="http://schemas.openxmlformats.org/drawingml/2006/main" prst="rect">
          <a:avLst/>
        </a:prstGeom>
        <a:solidFill xmlns:a="http://schemas.openxmlformats.org/drawingml/2006/main">
          <a:srgbClr val="FFFF0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relSizeAnchor>
  <cdr:relSizeAnchor xmlns:cdr="http://schemas.openxmlformats.org/drawingml/2006/chartDrawing">
    <cdr:from>
      <cdr:x>0.04514</cdr:x>
      <cdr:y>0.3377</cdr:y>
    </cdr:from>
    <cdr:to>
      <cdr:x>0.96973</cdr:x>
      <cdr:y>0.46584</cdr:y>
    </cdr:to>
    <cdr:sp macro="" textlink="">
      <cdr:nvSpPr>
        <cdr:cNvPr id="6" name="Rectangle 5">
          <a:extLst xmlns:a="http://schemas.openxmlformats.org/drawingml/2006/main">
            <a:ext uri="{FF2B5EF4-FFF2-40B4-BE49-F238E27FC236}">
              <a16:creationId xmlns:a16="http://schemas.microsoft.com/office/drawing/2014/main" id="{40C8FF6D-F458-DB77-8980-80DB38C970FA}"/>
            </a:ext>
          </a:extLst>
        </cdr:cNvPr>
        <cdr:cNvSpPr/>
      </cdr:nvSpPr>
      <cdr:spPr>
        <a:xfrm xmlns:a="http://schemas.openxmlformats.org/drawingml/2006/main">
          <a:off x="731599" y="3242492"/>
          <a:ext cx="14985148" cy="1230362"/>
        </a:xfrm>
        <a:prstGeom xmlns:a="http://schemas.openxmlformats.org/drawingml/2006/main" prst="rect">
          <a:avLst/>
        </a:prstGeom>
        <a:solidFill xmlns:a="http://schemas.openxmlformats.org/drawingml/2006/main">
          <a:srgbClr val="FF0000">
            <a:alpha val="35000"/>
          </a:srgbClr>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relSizeAnchor>
  <cdr:relSizeAnchor xmlns:cdr="http://schemas.openxmlformats.org/drawingml/2006/chartDrawing">
    <cdr:from>
      <cdr:x>0.78783</cdr:x>
      <cdr:y>0.4925</cdr:y>
    </cdr:from>
    <cdr:to>
      <cdr:x>0.96657</cdr:x>
      <cdr:y>0.54495</cdr:y>
    </cdr:to>
    <cdr:pic>
      <cdr:nvPicPr>
        <cdr:cNvPr id="2" name="chart">
          <a:extLst xmlns:a="http://schemas.openxmlformats.org/drawingml/2006/main">
            <a:ext uri="{FF2B5EF4-FFF2-40B4-BE49-F238E27FC236}">
              <a16:creationId xmlns:a16="http://schemas.microsoft.com/office/drawing/2014/main" id="{EF326DBD-75F5-15AE-920F-9F20FC1F0D21}"/>
            </a:ext>
          </a:extLst>
        </cdr:cNvPr>
        <cdr:cNvPicPr>
          <a:picLocks xmlns:a="http://schemas.openxmlformats.org/drawingml/2006/main" noChangeAspect="1"/>
        </cdr:cNvPicPr>
      </cdr:nvPicPr>
      <cdr:blipFill>
        <a:blip xmlns:a="http://schemas.openxmlformats.org/drawingml/2006/main" xmlns:r="http://schemas.openxmlformats.org/officeDocument/2006/relationships" r:embed="rId1"/>
        <a:stretch xmlns:a="http://schemas.openxmlformats.org/drawingml/2006/main">
          <a:fillRect/>
        </a:stretch>
      </cdr:blipFill>
      <cdr:spPr>
        <a:xfrm xmlns:a="http://schemas.openxmlformats.org/drawingml/2006/main">
          <a:off x="11508014" y="4595586"/>
          <a:ext cx="2610953" cy="489412"/>
        </a:xfrm>
        <a:prstGeom xmlns:a="http://schemas.openxmlformats.org/drawingml/2006/main" prst="rect">
          <a:avLst/>
        </a:prstGeom>
      </cdr:spPr>
    </cdr:pic>
  </cdr:relSizeAnchor>
  <cdr:relSizeAnchor xmlns:cdr="http://schemas.openxmlformats.org/drawingml/2006/chartDrawing">
    <cdr:from>
      <cdr:x>0.89732</cdr:x>
      <cdr:y>0.13642</cdr:y>
    </cdr:from>
    <cdr:to>
      <cdr:x>0.97575</cdr:x>
      <cdr:y>0.18648</cdr:y>
    </cdr:to>
    <cdr:sp macro="" textlink="">
      <cdr:nvSpPr>
        <cdr:cNvPr id="7" name="TextBox 1">
          <a:extLst xmlns:a="http://schemas.openxmlformats.org/drawingml/2006/main">
            <a:ext uri="{FF2B5EF4-FFF2-40B4-BE49-F238E27FC236}">
              <a16:creationId xmlns:a16="http://schemas.microsoft.com/office/drawing/2014/main" id="{4BA731A9-B821-B7AB-F21D-3D7F67A74901}"/>
            </a:ext>
          </a:extLst>
        </cdr:cNvPr>
        <cdr:cNvSpPr txBox="1"/>
      </cdr:nvSpPr>
      <cdr:spPr>
        <a:xfrm xmlns:a="http://schemas.openxmlformats.org/drawingml/2006/main">
          <a:off x="10940125" y="935568"/>
          <a:ext cx="956219" cy="34331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Favored</a:t>
          </a:r>
        </a:p>
      </cdr:txBody>
    </cdr:sp>
  </cdr:relSizeAnchor>
  <cdr:relSizeAnchor xmlns:cdr="http://schemas.openxmlformats.org/drawingml/2006/chartDrawing">
    <cdr:from>
      <cdr:x>0.90177</cdr:x>
      <cdr:y>0.26307</cdr:y>
    </cdr:from>
    <cdr:to>
      <cdr:x>0.978</cdr:x>
      <cdr:y>0.31518</cdr:y>
    </cdr:to>
    <cdr:sp macro="" textlink="">
      <cdr:nvSpPr>
        <cdr:cNvPr id="8" name="TextBox 1">
          <a:extLst xmlns:a="http://schemas.openxmlformats.org/drawingml/2006/main">
            <a:ext uri="{FF2B5EF4-FFF2-40B4-BE49-F238E27FC236}">
              <a16:creationId xmlns:a16="http://schemas.microsoft.com/office/drawing/2014/main" id="{4BA731A9-B821-B7AB-F21D-3D7F67A74901}"/>
            </a:ext>
          </a:extLst>
        </cdr:cNvPr>
        <cdr:cNvSpPr txBox="1"/>
      </cdr:nvSpPr>
      <cdr:spPr>
        <a:xfrm xmlns:a="http://schemas.openxmlformats.org/drawingml/2006/main">
          <a:off x="10994381" y="1804111"/>
          <a:ext cx="929396" cy="357371"/>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Neutral</a:t>
          </a:r>
          <a:endParaRPr lang="en-US" sz="2000" b="1" dirty="0">
            <a:latin typeface="ADLaM Display" panose="020F0502020204030204" pitchFamily="2" charset="0"/>
            <a:ea typeface="ADLaM Display" panose="020F0502020204030204" pitchFamily="2" charset="0"/>
            <a:cs typeface="ADLaM Display" panose="020F0502020204030204" pitchFamily="2" charset="0"/>
          </a:endParaRPr>
        </a:p>
      </cdr:txBody>
    </cdr:sp>
  </cdr:relSizeAnchor>
  <cdr:relSizeAnchor xmlns:cdr="http://schemas.openxmlformats.org/drawingml/2006/chartDrawing">
    <cdr:from>
      <cdr:x>0.91425</cdr:x>
      <cdr:y>0.35204</cdr:y>
    </cdr:from>
    <cdr:to>
      <cdr:x>0.975</cdr:x>
      <cdr:y>0.39795</cdr:y>
    </cdr:to>
    <cdr:sp macro="" textlink="">
      <cdr:nvSpPr>
        <cdr:cNvPr id="9" name="TextBox 1">
          <a:extLst xmlns:a="http://schemas.openxmlformats.org/drawingml/2006/main">
            <a:ext uri="{FF2B5EF4-FFF2-40B4-BE49-F238E27FC236}">
              <a16:creationId xmlns:a16="http://schemas.microsoft.com/office/drawing/2014/main" id="{4BA731A9-B821-B7AB-F21D-3D7F67A74901}"/>
            </a:ext>
          </a:extLst>
        </cdr:cNvPr>
        <cdr:cNvSpPr txBox="1"/>
      </cdr:nvSpPr>
      <cdr:spPr>
        <a:xfrm xmlns:a="http://schemas.openxmlformats.org/drawingml/2006/main">
          <a:off x="11146537" y="2414267"/>
          <a:ext cx="740664" cy="314851"/>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latin typeface="ADLaM Display" panose="020F0502020204030204" pitchFamily="2" charset="0"/>
              <a:ea typeface="ADLaM Display" panose="020F0502020204030204" pitchFamily="2" charset="0"/>
              <a:cs typeface="ADLaM Display" panose="020F0502020204030204" pitchFamily="2" charset="0"/>
            </a:rPr>
            <a:t>Avoid</a:t>
          </a:r>
          <a:endParaRPr lang="en-US" sz="2000" b="1" dirty="0">
            <a:latin typeface="ADLaM Display" panose="020F0502020204030204" pitchFamily="2" charset="0"/>
            <a:ea typeface="ADLaM Display" panose="020F0502020204030204" pitchFamily="2" charset="0"/>
            <a:cs typeface="ADLaM Display" panose="020F0502020204030204" pitchFamily="2" charset="0"/>
          </a:endParaRP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A7303DD-E9B3-4D1D-A8C8-1D08B1F02E2B}" type="datetimeFigureOut">
              <a:rPr lang="en-US" smtClean="0"/>
              <a:t>10/11/2024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14283CE-4AAA-4E1E-8669-9E971040C417}" type="slidenum">
              <a:rPr lang="en-US" smtClean="0"/>
              <a:t>‹#›</a:t>
            </a:fld>
            <a:endParaRPr lang="en-US"/>
          </a:p>
        </p:txBody>
      </p:sp>
    </p:spTree>
    <p:extLst>
      <p:ext uri="{BB962C8B-B14F-4D97-AF65-F5344CB8AC3E}">
        <p14:creationId xmlns:p14="http://schemas.microsoft.com/office/powerpoint/2010/main" val="129126155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Slide Image Placeholder 1">
            <a:extLst>
              <a:ext uri="{FF2B5EF4-FFF2-40B4-BE49-F238E27FC236}">
                <a16:creationId xmlns:a16="http://schemas.microsoft.com/office/drawing/2014/main" id="{6F29AB5B-A45B-FA29-DB03-90497AD9B4F0}"/>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4755" name="Notes Placeholder 2">
            <a:extLst>
              <a:ext uri="{FF2B5EF4-FFF2-40B4-BE49-F238E27FC236}">
                <a16:creationId xmlns:a16="http://schemas.microsoft.com/office/drawing/2014/main" id="{56E4AF1B-2AFB-CF05-0E59-27A50CE86022}"/>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74756" name="Slide Number Placeholder 3">
            <a:extLst>
              <a:ext uri="{FF2B5EF4-FFF2-40B4-BE49-F238E27FC236}">
                <a16:creationId xmlns:a16="http://schemas.microsoft.com/office/drawing/2014/main" id="{9BB11976-CAAF-4C7B-90D8-68387A974B28}"/>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74663">
              <a:defRPr>
                <a:solidFill>
                  <a:schemeClr val="tx1"/>
                </a:solidFill>
                <a:latin typeface="Calibri" panose="020F0502020204030204" pitchFamily="34" charset="0"/>
                <a:cs typeface="Arial" panose="020B0604020202020204" pitchFamily="34" charset="0"/>
              </a:defRPr>
            </a:lvl1pPr>
            <a:lvl2pPr marL="742950" indent="-285750" defTabSz="474663">
              <a:defRPr>
                <a:solidFill>
                  <a:schemeClr val="tx1"/>
                </a:solidFill>
                <a:latin typeface="Calibri" panose="020F0502020204030204" pitchFamily="34" charset="0"/>
                <a:cs typeface="Arial" panose="020B0604020202020204" pitchFamily="34" charset="0"/>
              </a:defRPr>
            </a:lvl2pPr>
            <a:lvl3pPr marL="1143000" indent="-228600" defTabSz="474663">
              <a:defRPr>
                <a:solidFill>
                  <a:schemeClr val="tx1"/>
                </a:solidFill>
                <a:latin typeface="Calibri" panose="020F0502020204030204" pitchFamily="34" charset="0"/>
                <a:cs typeface="Arial" panose="020B0604020202020204" pitchFamily="34" charset="0"/>
              </a:defRPr>
            </a:lvl3pPr>
            <a:lvl4pPr marL="1600200" indent="-228600" defTabSz="474663">
              <a:defRPr>
                <a:solidFill>
                  <a:schemeClr val="tx1"/>
                </a:solidFill>
                <a:latin typeface="Calibri" panose="020F0502020204030204" pitchFamily="34" charset="0"/>
                <a:cs typeface="Arial" panose="020B0604020202020204" pitchFamily="34" charset="0"/>
              </a:defRPr>
            </a:lvl4pPr>
            <a:lvl5pPr marL="2057400" indent="-228600" defTabSz="474663">
              <a:defRPr>
                <a:solidFill>
                  <a:schemeClr val="tx1"/>
                </a:solidFill>
                <a:latin typeface="Calibri" panose="020F0502020204030204" pitchFamily="34" charset="0"/>
                <a:cs typeface="Arial" panose="020B0604020202020204" pitchFamily="34" charset="0"/>
              </a:defRPr>
            </a:lvl5pPr>
            <a:lvl6pPr marL="2514600" indent="-228600" defTabSz="474663"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74663"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74663"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74663"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CAC20E8D-E887-4E62-9D6F-401B6BFA1468}" type="slidenum">
              <a:rPr lang="en-US" altLang="en-US">
                <a:solidFill>
                  <a:srgbClr val="000000"/>
                </a:solidFill>
              </a:rPr>
              <a:pPr/>
              <a:t>1</a:t>
            </a:fld>
            <a:endParaRPr lang="en-US" altLang="en-US">
              <a:solidFill>
                <a:srgbClr val="000000"/>
              </a:solidFill>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Slide Image Placeholder 1">
            <a:extLst>
              <a:ext uri="{FF2B5EF4-FFF2-40B4-BE49-F238E27FC236}">
                <a16:creationId xmlns:a16="http://schemas.microsoft.com/office/drawing/2014/main" id="{BBBBC8E5-56AB-F4B6-14C2-701C7F92A5F0}"/>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9875" name="Notes Placeholder 2">
            <a:extLst>
              <a:ext uri="{FF2B5EF4-FFF2-40B4-BE49-F238E27FC236}">
                <a16:creationId xmlns:a16="http://schemas.microsoft.com/office/drawing/2014/main" id="{CD3509CF-5F68-92BA-4E35-CBD7619F6CAD}"/>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p>
        </p:txBody>
      </p:sp>
      <p:sp>
        <p:nvSpPr>
          <p:cNvPr id="79876" name="Slide Number Placeholder 3">
            <a:extLst>
              <a:ext uri="{FF2B5EF4-FFF2-40B4-BE49-F238E27FC236}">
                <a16:creationId xmlns:a16="http://schemas.microsoft.com/office/drawing/2014/main" id="{B4D6E818-398C-A41C-A39A-AA4242E4B67F}"/>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68313">
              <a:defRPr>
                <a:solidFill>
                  <a:schemeClr val="tx1"/>
                </a:solidFill>
                <a:latin typeface="Calibri" panose="020F0502020204030204" pitchFamily="34" charset="0"/>
                <a:cs typeface="Arial" panose="020B0604020202020204" pitchFamily="34" charset="0"/>
              </a:defRPr>
            </a:lvl1pPr>
            <a:lvl2pPr marL="742950" indent="-285750" defTabSz="468313">
              <a:defRPr>
                <a:solidFill>
                  <a:schemeClr val="tx1"/>
                </a:solidFill>
                <a:latin typeface="Calibri" panose="020F0502020204030204" pitchFamily="34" charset="0"/>
                <a:cs typeface="Arial" panose="020B0604020202020204" pitchFamily="34" charset="0"/>
              </a:defRPr>
            </a:lvl2pPr>
            <a:lvl3pPr marL="1143000" indent="-228600" defTabSz="468313">
              <a:defRPr>
                <a:solidFill>
                  <a:schemeClr val="tx1"/>
                </a:solidFill>
                <a:latin typeface="Calibri" panose="020F0502020204030204" pitchFamily="34" charset="0"/>
                <a:cs typeface="Arial" panose="020B0604020202020204" pitchFamily="34" charset="0"/>
              </a:defRPr>
            </a:lvl3pPr>
            <a:lvl4pPr marL="1600200" indent="-228600" defTabSz="468313">
              <a:defRPr>
                <a:solidFill>
                  <a:schemeClr val="tx1"/>
                </a:solidFill>
                <a:latin typeface="Calibri" panose="020F0502020204030204" pitchFamily="34" charset="0"/>
                <a:cs typeface="Arial" panose="020B0604020202020204" pitchFamily="34" charset="0"/>
              </a:defRPr>
            </a:lvl4pPr>
            <a:lvl5pPr marL="2057400" indent="-228600" defTabSz="468313">
              <a:defRPr>
                <a:solidFill>
                  <a:schemeClr val="tx1"/>
                </a:solidFill>
                <a:latin typeface="Calibri" panose="020F0502020204030204" pitchFamily="34" charset="0"/>
                <a:cs typeface="Arial" panose="020B0604020202020204" pitchFamily="34" charset="0"/>
              </a:defRPr>
            </a:lvl5pPr>
            <a:lvl6pPr marL="2514600" indent="-228600" defTabSz="468313"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68313"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68313"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68313"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F6058252-F9EC-4C5B-AEC0-20B4C3AAFC2E}" type="slidenum">
              <a:rPr lang="en-US" altLang="en-US">
                <a:solidFill>
                  <a:srgbClr val="000000"/>
                </a:solidFill>
              </a:rPr>
              <a:pPr/>
              <a:t>16</a:t>
            </a:fld>
            <a:endParaRPr lang="en-US" altLang="en-US">
              <a:solidFill>
                <a:srgbClr val="000000"/>
              </a:solidFill>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7"/>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1838C4AD-DCAF-27E1-4E14-ABA097D4D5E3}"/>
              </a:ext>
            </a:extLst>
          </p:cNvPr>
          <p:cNvSpPr>
            <a:spLocks noGrp="1"/>
          </p:cNvSpPr>
          <p:nvPr>
            <p:ph type="dt" sz="half" idx="10"/>
          </p:nvPr>
        </p:nvSpPr>
        <p:spPr/>
        <p:txBody>
          <a:bodyPr/>
          <a:lstStyle>
            <a:lvl1pPr>
              <a:defRPr/>
            </a:lvl1pPr>
          </a:lstStyle>
          <a:p>
            <a:fld id="{C7266BBE-E1F4-4D56-B883-4D9ADF7A127D}" type="datetimeFigureOut">
              <a:rPr lang="en-US" smtClean="0"/>
              <a:t>10/11/2024</a:t>
            </a:fld>
            <a:endParaRPr lang="en-US"/>
          </a:p>
        </p:txBody>
      </p:sp>
      <p:sp>
        <p:nvSpPr>
          <p:cNvPr id="5" name="Footer Placeholder 4">
            <a:extLst>
              <a:ext uri="{FF2B5EF4-FFF2-40B4-BE49-F238E27FC236}">
                <a16:creationId xmlns:a16="http://schemas.microsoft.com/office/drawing/2014/main" id="{410C9AFB-C528-A053-B61C-7E540F83E028}"/>
              </a:ext>
            </a:extLst>
          </p:cNvPr>
          <p:cNvSpPr>
            <a:spLocks noGrp="1"/>
          </p:cNvSpPr>
          <p:nvPr>
            <p:ph type="ftr" sz="quarter" idx="11"/>
          </p:nvPr>
        </p:nvSpPr>
        <p:spPr/>
        <p:txBody>
          <a:bodyPr/>
          <a:lstStyle>
            <a:lvl1pPr>
              <a:defRPr/>
            </a:lvl1pPr>
          </a:lstStyle>
          <a:p>
            <a:endParaRPr lang="en-US"/>
          </a:p>
        </p:txBody>
      </p:sp>
      <p:sp>
        <p:nvSpPr>
          <p:cNvPr id="6" name="Slide Number Placeholder 5">
            <a:extLst>
              <a:ext uri="{FF2B5EF4-FFF2-40B4-BE49-F238E27FC236}">
                <a16:creationId xmlns:a16="http://schemas.microsoft.com/office/drawing/2014/main" id="{1F006D7D-4058-47F2-4619-E33092942222}"/>
              </a:ext>
            </a:extLst>
          </p:cNvPr>
          <p:cNvSpPr>
            <a:spLocks noGrp="1"/>
          </p:cNvSpPr>
          <p:nvPr>
            <p:ph type="sldNum" sz="quarter" idx="12"/>
          </p:nvPr>
        </p:nvSpPr>
        <p:spPr/>
        <p:txBody>
          <a:bodyPr/>
          <a:lstStyle>
            <a:lvl1pPr>
              <a:defRPr/>
            </a:lvl1pPr>
          </a:lstStyle>
          <a:p>
            <a:fld id="{E37425CB-CA7C-45B3-9278-A5F243F96B93}" type="slidenum">
              <a:rPr lang="en-US" smtClean="0"/>
              <a:t>‹#›</a:t>
            </a:fld>
            <a:endParaRPr lang="en-US"/>
          </a:p>
        </p:txBody>
      </p:sp>
    </p:spTree>
    <p:extLst>
      <p:ext uri="{BB962C8B-B14F-4D97-AF65-F5344CB8AC3E}">
        <p14:creationId xmlns:p14="http://schemas.microsoft.com/office/powerpoint/2010/main" val="159392039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491F1A7-7A1A-84D5-FF0C-9717E7C471FD}"/>
              </a:ext>
            </a:extLst>
          </p:cNvPr>
          <p:cNvSpPr>
            <a:spLocks noGrp="1"/>
          </p:cNvSpPr>
          <p:nvPr>
            <p:ph type="dt" sz="half" idx="10"/>
          </p:nvPr>
        </p:nvSpPr>
        <p:spPr/>
        <p:txBody>
          <a:bodyPr/>
          <a:lstStyle>
            <a:lvl1pPr>
              <a:defRPr/>
            </a:lvl1pPr>
          </a:lstStyle>
          <a:p>
            <a:fld id="{C7266BBE-E1F4-4D56-B883-4D9ADF7A127D}" type="datetimeFigureOut">
              <a:rPr lang="en-US" smtClean="0"/>
              <a:t>10/11/2024</a:t>
            </a:fld>
            <a:endParaRPr lang="en-US"/>
          </a:p>
        </p:txBody>
      </p:sp>
      <p:sp>
        <p:nvSpPr>
          <p:cNvPr id="5" name="Footer Placeholder 4">
            <a:extLst>
              <a:ext uri="{FF2B5EF4-FFF2-40B4-BE49-F238E27FC236}">
                <a16:creationId xmlns:a16="http://schemas.microsoft.com/office/drawing/2014/main" id="{6D9A1CEC-E345-5D82-990C-A1E69D4FFD36}"/>
              </a:ext>
            </a:extLst>
          </p:cNvPr>
          <p:cNvSpPr>
            <a:spLocks noGrp="1"/>
          </p:cNvSpPr>
          <p:nvPr>
            <p:ph type="ftr" sz="quarter" idx="11"/>
          </p:nvPr>
        </p:nvSpPr>
        <p:spPr/>
        <p:txBody>
          <a:bodyPr/>
          <a:lstStyle>
            <a:lvl1pPr>
              <a:defRPr/>
            </a:lvl1pPr>
          </a:lstStyle>
          <a:p>
            <a:endParaRPr lang="en-US"/>
          </a:p>
        </p:txBody>
      </p:sp>
      <p:sp>
        <p:nvSpPr>
          <p:cNvPr id="6" name="Slide Number Placeholder 5">
            <a:extLst>
              <a:ext uri="{FF2B5EF4-FFF2-40B4-BE49-F238E27FC236}">
                <a16:creationId xmlns:a16="http://schemas.microsoft.com/office/drawing/2014/main" id="{77202126-9A8B-F450-844D-E6D161143F64}"/>
              </a:ext>
            </a:extLst>
          </p:cNvPr>
          <p:cNvSpPr>
            <a:spLocks noGrp="1"/>
          </p:cNvSpPr>
          <p:nvPr>
            <p:ph type="sldNum" sz="quarter" idx="12"/>
          </p:nvPr>
        </p:nvSpPr>
        <p:spPr/>
        <p:txBody>
          <a:bodyPr/>
          <a:lstStyle>
            <a:lvl1pPr>
              <a:defRPr/>
            </a:lvl1pPr>
          </a:lstStyle>
          <a:p>
            <a:fld id="{E37425CB-CA7C-45B3-9278-A5F243F96B93}" type="slidenum">
              <a:rPr lang="en-US" smtClean="0"/>
              <a:t>‹#›</a:t>
            </a:fld>
            <a:endParaRPr lang="en-US"/>
          </a:p>
        </p:txBody>
      </p:sp>
    </p:spTree>
    <p:extLst>
      <p:ext uri="{BB962C8B-B14F-4D97-AF65-F5344CB8AC3E}">
        <p14:creationId xmlns:p14="http://schemas.microsoft.com/office/powerpoint/2010/main" val="192044787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40"/>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B1B07C1-CC0B-3426-DA02-0C7B76149D94}"/>
              </a:ext>
            </a:extLst>
          </p:cNvPr>
          <p:cNvSpPr>
            <a:spLocks noGrp="1"/>
          </p:cNvSpPr>
          <p:nvPr>
            <p:ph type="dt" sz="half" idx="10"/>
          </p:nvPr>
        </p:nvSpPr>
        <p:spPr/>
        <p:txBody>
          <a:bodyPr/>
          <a:lstStyle>
            <a:lvl1pPr>
              <a:defRPr/>
            </a:lvl1pPr>
          </a:lstStyle>
          <a:p>
            <a:fld id="{C7266BBE-E1F4-4D56-B883-4D9ADF7A127D}" type="datetimeFigureOut">
              <a:rPr lang="en-US" smtClean="0"/>
              <a:t>10/11/2024</a:t>
            </a:fld>
            <a:endParaRPr lang="en-US"/>
          </a:p>
        </p:txBody>
      </p:sp>
      <p:sp>
        <p:nvSpPr>
          <p:cNvPr id="5" name="Footer Placeholder 4">
            <a:extLst>
              <a:ext uri="{FF2B5EF4-FFF2-40B4-BE49-F238E27FC236}">
                <a16:creationId xmlns:a16="http://schemas.microsoft.com/office/drawing/2014/main" id="{F2D3E0B3-D0D7-12C3-E8D5-6959FC319B73}"/>
              </a:ext>
            </a:extLst>
          </p:cNvPr>
          <p:cNvSpPr>
            <a:spLocks noGrp="1"/>
          </p:cNvSpPr>
          <p:nvPr>
            <p:ph type="ftr" sz="quarter" idx="11"/>
          </p:nvPr>
        </p:nvSpPr>
        <p:spPr/>
        <p:txBody>
          <a:bodyPr/>
          <a:lstStyle>
            <a:lvl1pPr>
              <a:defRPr/>
            </a:lvl1pPr>
          </a:lstStyle>
          <a:p>
            <a:endParaRPr lang="en-US"/>
          </a:p>
        </p:txBody>
      </p:sp>
      <p:sp>
        <p:nvSpPr>
          <p:cNvPr id="6" name="Slide Number Placeholder 5">
            <a:extLst>
              <a:ext uri="{FF2B5EF4-FFF2-40B4-BE49-F238E27FC236}">
                <a16:creationId xmlns:a16="http://schemas.microsoft.com/office/drawing/2014/main" id="{A273767F-360C-55CD-2309-05C2FCD4036C}"/>
              </a:ext>
            </a:extLst>
          </p:cNvPr>
          <p:cNvSpPr>
            <a:spLocks noGrp="1"/>
          </p:cNvSpPr>
          <p:nvPr>
            <p:ph type="sldNum" sz="quarter" idx="12"/>
          </p:nvPr>
        </p:nvSpPr>
        <p:spPr/>
        <p:txBody>
          <a:bodyPr/>
          <a:lstStyle>
            <a:lvl1pPr>
              <a:defRPr/>
            </a:lvl1pPr>
          </a:lstStyle>
          <a:p>
            <a:fld id="{E37425CB-CA7C-45B3-9278-A5F243F96B93}" type="slidenum">
              <a:rPr lang="en-US" smtClean="0"/>
              <a:t>‹#›</a:t>
            </a:fld>
            <a:endParaRPr lang="en-US"/>
          </a:p>
        </p:txBody>
      </p:sp>
    </p:spTree>
    <p:extLst>
      <p:ext uri="{BB962C8B-B14F-4D97-AF65-F5344CB8AC3E}">
        <p14:creationId xmlns:p14="http://schemas.microsoft.com/office/powerpoint/2010/main" val="206631316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7"/>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0644BF00-F65C-4640-8D83-0D7115741637}" type="datetimeFigureOut">
              <a:rPr lang="en-US"/>
              <a:pPr>
                <a:defRPr/>
              </a:pPr>
              <a:t>10/11/2024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612E7EB7-8D74-4E9B-BEC2-3E9CDA4E5DBA}" type="slidenum">
              <a:rPr lang="en-US" altLang="en-US"/>
              <a:pPr/>
              <a:t>‹#›</a:t>
            </a:fld>
            <a:endParaRPr lang="en-US" altLang="en-US"/>
          </a:p>
        </p:txBody>
      </p:sp>
    </p:spTree>
    <p:extLst>
      <p:ext uri="{BB962C8B-B14F-4D97-AF65-F5344CB8AC3E}">
        <p14:creationId xmlns:p14="http://schemas.microsoft.com/office/powerpoint/2010/main" val="389097816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98D1AB7-018F-41E0-B31D-72B274ABDF4A}" type="datetimeFigureOut">
              <a:rPr lang="en-US"/>
              <a:pPr>
                <a:defRPr/>
              </a:pPr>
              <a:t>10/11/2024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BF15CE2E-B0ED-4418-8B4C-FCBD5684A42B}" type="slidenum">
              <a:rPr lang="en-US" altLang="en-US"/>
              <a:pPr/>
              <a:t>‹#›</a:t>
            </a:fld>
            <a:endParaRPr lang="en-US" altLang="en-US"/>
          </a:p>
        </p:txBody>
      </p:sp>
    </p:spTree>
    <p:extLst>
      <p:ext uri="{BB962C8B-B14F-4D97-AF65-F5344CB8AC3E}">
        <p14:creationId xmlns:p14="http://schemas.microsoft.com/office/powerpoint/2010/main" val="262720266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2"/>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F7986DD7-F06A-4DA0-A1A3-6AD6CBDCD931}" type="datetimeFigureOut">
              <a:rPr lang="en-US"/>
              <a:pPr>
                <a:defRPr/>
              </a:pPr>
              <a:t>10/11/2024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F473BE70-FE1C-4985-B81C-C30720622C98}" type="slidenum">
              <a:rPr lang="en-US" altLang="en-US"/>
              <a:pPr/>
              <a:t>‹#›</a:t>
            </a:fld>
            <a:endParaRPr lang="en-US" altLang="en-US"/>
          </a:p>
        </p:txBody>
      </p:sp>
    </p:spTree>
    <p:extLst>
      <p:ext uri="{BB962C8B-B14F-4D97-AF65-F5344CB8AC3E}">
        <p14:creationId xmlns:p14="http://schemas.microsoft.com/office/powerpoint/2010/main" val="308414417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C8AC7D60-E741-479F-B30A-3AE8033EC34F}" type="datetimeFigureOut">
              <a:rPr lang="en-US"/>
              <a:pPr>
                <a:defRPr/>
              </a:pPr>
              <a:t>10/11/2024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fld id="{99384803-414A-46E1-A7DA-45FE88F06CA9}" type="slidenum">
              <a:rPr lang="en-US" altLang="en-US"/>
              <a:pPr/>
              <a:t>‹#›</a:t>
            </a:fld>
            <a:endParaRPr lang="en-US" altLang="en-US"/>
          </a:p>
        </p:txBody>
      </p:sp>
    </p:spTree>
    <p:extLst>
      <p:ext uri="{BB962C8B-B14F-4D97-AF65-F5344CB8AC3E}">
        <p14:creationId xmlns:p14="http://schemas.microsoft.com/office/powerpoint/2010/main" val="80629466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4"/>
            <a:ext cx="5386917"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0" y="1535114"/>
            <a:ext cx="5389033"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70"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875FD845-1C87-477C-8DFC-9C3DB6D104A6}" type="datetimeFigureOut">
              <a:rPr lang="en-US"/>
              <a:pPr>
                <a:defRPr/>
              </a:pPr>
              <a:t>10/11/2024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fld id="{9E315123-C6B6-48D1-AC1E-46E559779C13}" type="slidenum">
              <a:rPr lang="en-US" altLang="en-US"/>
              <a:pPr/>
              <a:t>‹#›</a:t>
            </a:fld>
            <a:endParaRPr lang="en-US" altLang="en-US"/>
          </a:p>
        </p:txBody>
      </p:sp>
    </p:spTree>
    <p:extLst>
      <p:ext uri="{BB962C8B-B14F-4D97-AF65-F5344CB8AC3E}">
        <p14:creationId xmlns:p14="http://schemas.microsoft.com/office/powerpoint/2010/main" val="38678032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8F75A96-7241-4299-91A6-D1B450A42D58}" type="datetimeFigureOut">
              <a:rPr lang="en-US"/>
              <a:pPr>
                <a:defRPr/>
              </a:pPr>
              <a:t>10/11/2024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fld id="{23BA704E-EF30-45CE-B0D0-FBE2D2F6468F}" type="slidenum">
              <a:rPr lang="en-US" altLang="en-US"/>
              <a:pPr/>
              <a:t>‹#›</a:t>
            </a:fld>
            <a:endParaRPr lang="en-US" altLang="en-US"/>
          </a:p>
        </p:txBody>
      </p:sp>
    </p:spTree>
    <p:extLst>
      <p:ext uri="{BB962C8B-B14F-4D97-AF65-F5344CB8AC3E}">
        <p14:creationId xmlns:p14="http://schemas.microsoft.com/office/powerpoint/2010/main" val="234049990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1AC0E8C7-808D-4E2D-96A6-78946A66EA67}" type="datetimeFigureOut">
              <a:rPr lang="en-US"/>
              <a:pPr>
                <a:defRPr/>
              </a:pPr>
              <a:t>10/11/2024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fld id="{9C4E4FD7-332B-43DA-9123-9AB7D9D57203}" type="slidenum">
              <a:rPr lang="en-US" altLang="en-US"/>
              <a:pPr/>
              <a:t>‹#›</a:t>
            </a:fld>
            <a:endParaRPr lang="en-US" altLang="en-US"/>
          </a:p>
        </p:txBody>
      </p:sp>
    </p:spTree>
    <p:extLst>
      <p:ext uri="{BB962C8B-B14F-4D97-AF65-F5344CB8AC3E}">
        <p14:creationId xmlns:p14="http://schemas.microsoft.com/office/powerpoint/2010/main" val="40914877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50"/>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3"/>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3"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712D9A66-21EE-4586-90B3-8C3524BA83FD}" type="datetimeFigureOut">
              <a:rPr lang="en-US"/>
              <a:pPr>
                <a:defRPr/>
              </a:pPr>
              <a:t>10/11/2024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fld id="{E084271A-01B7-462F-8CC6-960A2826D123}" type="slidenum">
              <a:rPr lang="en-US" altLang="en-US"/>
              <a:pPr/>
              <a:t>‹#›</a:t>
            </a:fld>
            <a:endParaRPr lang="en-US" altLang="en-US"/>
          </a:p>
        </p:txBody>
      </p:sp>
    </p:spTree>
    <p:extLst>
      <p:ext uri="{BB962C8B-B14F-4D97-AF65-F5344CB8AC3E}">
        <p14:creationId xmlns:p14="http://schemas.microsoft.com/office/powerpoint/2010/main" val="24699659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CBCEAAC-477F-EC1E-F004-6CA518EBDCFC}"/>
              </a:ext>
            </a:extLst>
          </p:cNvPr>
          <p:cNvSpPr>
            <a:spLocks noGrp="1"/>
          </p:cNvSpPr>
          <p:nvPr>
            <p:ph type="dt" sz="half" idx="10"/>
          </p:nvPr>
        </p:nvSpPr>
        <p:spPr/>
        <p:txBody>
          <a:bodyPr/>
          <a:lstStyle>
            <a:lvl1pPr>
              <a:defRPr/>
            </a:lvl1pPr>
          </a:lstStyle>
          <a:p>
            <a:fld id="{C7266BBE-E1F4-4D56-B883-4D9ADF7A127D}" type="datetimeFigureOut">
              <a:rPr lang="en-US" smtClean="0"/>
              <a:t>10/11/2024</a:t>
            </a:fld>
            <a:endParaRPr lang="en-US"/>
          </a:p>
        </p:txBody>
      </p:sp>
      <p:sp>
        <p:nvSpPr>
          <p:cNvPr id="5" name="Footer Placeholder 4">
            <a:extLst>
              <a:ext uri="{FF2B5EF4-FFF2-40B4-BE49-F238E27FC236}">
                <a16:creationId xmlns:a16="http://schemas.microsoft.com/office/drawing/2014/main" id="{72F981D5-BF7B-A4F7-C0A0-EA9FE7972F7D}"/>
              </a:ext>
            </a:extLst>
          </p:cNvPr>
          <p:cNvSpPr>
            <a:spLocks noGrp="1"/>
          </p:cNvSpPr>
          <p:nvPr>
            <p:ph type="ftr" sz="quarter" idx="11"/>
          </p:nvPr>
        </p:nvSpPr>
        <p:spPr/>
        <p:txBody>
          <a:bodyPr/>
          <a:lstStyle>
            <a:lvl1pPr>
              <a:defRPr/>
            </a:lvl1pPr>
          </a:lstStyle>
          <a:p>
            <a:endParaRPr lang="en-US"/>
          </a:p>
        </p:txBody>
      </p:sp>
      <p:sp>
        <p:nvSpPr>
          <p:cNvPr id="6" name="Slide Number Placeholder 5">
            <a:extLst>
              <a:ext uri="{FF2B5EF4-FFF2-40B4-BE49-F238E27FC236}">
                <a16:creationId xmlns:a16="http://schemas.microsoft.com/office/drawing/2014/main" id="{649CF3DB-9B4D-6C2D-33B3-EC42A99F1292}"/>
              </a:ext>
            </a:extLst>
          </p:cNvPr>
          <p:cNvSpPr>
            <a:spLocks noGrp="1"/>
          </p:cNvSpPr>
          <p:nvPr>
            <p:ph type="sldNum" sz="quarter" idx="12"/>
          </p:nvPr>
        </p:nvSpPr>
        <p:spPr/>
        <p:txBody>
          <a:bodyPr/>
          <a:lstStyle>
            <a:lvl1pPr>
              <a:defRPr/>
            </a:lvl1pPr>
          </a:lstStyle>
          <a:p>
            <a:fld id="{E37425CB-CA7C-45B3-9278-A5F243F96B93}" type="slidenum">
              <a:rPr lang="en-US" smtClean="0"/>
              <a:t>‹#›</a:t>
            </a:fld>
            <a:endParaRPr lang="en-US"/>
          </a:p>
        </p:txBody>
      </p:sp>
    </p:spTree>
    <p:extLst>
      <p:ext uri="{BB962C8B-B14F-4D97-AF65-F5344CB8AC3E}">
        <p14:creationId xmlns:p14="http://schemas.microsoft.com/office/powerpoint/2010/main" val="316204988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2389717" y="5367339"/>
            <a:ext cx="73152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F24B23F-DDCC-47C4-A5EE-12FB4032AD51}" type="datetimeFigureOut">
              <a:rPr lang="en-US"/>
              <a:pPr>
                <a:defRPr/>
              </a:pPr>
              <a:t>10/11/2024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fld id="{127C0C15-8EEE-4505-8096-C72A6297BF5A}" type="slidenum">
              <a:rPr lang="en-US" altLang="en-US"/>
              <a:pPr/>
              <a:t>‹#›</a:t>
            </a:fld>
            <a:endParaRPr lang="en-US" altLang="en-US"/>
          </a:p>
        </p:txBody>
      </p:sp>
    </p:spTree>
    <p:extLst>
      <p:ext uri="{BB962C8B-B14F-4D97-AF65-F5344CB8AC3E}">
        <p14:creationId xmlns:p14="http://schemas.microsoft.com/office/powerpoint/2010/main" val="259010221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F957976-48A4-413D-8DF3-14D07CE2956D}" type="datetimeFigureOut">
              <a:rPr lang="en-US"/>
              <a:pPr>
                <a:defRPr/>
              </a:pPr>
              <a:t>10/11/2024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43292246-930C-4B18-B2F4-37489A9A8904}" type="slidenum">
              <a:rPr lang="en-US" altLang="en-US"/>
              <a:pPr/>
              <a:t>‹#›</a:t>
            </a:fld>
            <a:endParaRPr lang="en-US" altLang="en-US"/>
          </a:p>
        </p:txBody>
      </p:sp>
    </p:spTree>
    <p:extLst>
      <p:ext uri="{BB962C8B-B14F-4D97-AF65-F5344CB8AC3E}">
        <p14:creationId xmlns:p14="http://schemas.microsoft.com/office/powerpoint/2010/main" val="114967481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40"/>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035BCDA7-A18F-4077-8F89-8F7841183F32}" type="datetimeFigureOut">
              <a:rPr lang="en-US"/>
              <a:pPr>
                <a:defRPr/>
              </a:pPr>
              <a:t>10/11/2024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B874A90E-5A03-4C29-9091-42BE11CE67EA}" type="slidenum">
              <a:rPr lang="en-US" altLang="en-US"/>
              <a:pPr/>
              <a:t>‹#›</a:t>
            </a:fld>
            <a:endParaRPr lang="en-US" altLang="en-US"/>
          </a:p>
        </p:txBody>
      </p:sp>
    </p:spTree>
    <p:extLst>
      <p:ext uri="{BB962C8B-B14F-4D97-AF65-F5344CB8AC3E}">
        <p14:creationId xmlns:p14="http://schemas.microsoft.com/office/powerpoint/2010/main" val="411967497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7"/>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2AD0A8DC-1521-4C6F-BAD5-986CCFA53DB5}" type="datetime1">
              <a:rPr lang="en-US"/>
              <a:pPr>
                <a:defRPr/>
              </a:pPr>
              <a:t>10/11/2024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2D57D9EA-EF53-4E89-A42F-81D084406E21}" type="slidenum">
              <a:rPr lang="en-US" altLang="en-US"/>
              <a:pPr/>
              <a:t>‹#›</a:t>
            </a:fld>
            <a:endParaRPr lang="en-US" altLang="en-US"/>
          </a:p>
        </p:txBody>
      </p:sp>
    </p:spTree>
    <p:extLst>
      <p:ext uri="{BB962C8B-B14F-4D97-AF65-F5344CB8AC3E}">
        <p14:creationId xmlns:p14="http://schemas.microsoft.com/office/powerpoint/2010/main" val="271374567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2AD0A8DC-1521-4C6F-BAD5-986CCFA53DB5}" type="datetime1">
              <a:rPr lang="en-US"/>
              <a:pPr>
                <a:defRPr/>
              </a:pPr>
              <a:t>10/11/2024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382FA405-8E41-4CC1-9D33-12441626CE93}" type="slidenum">
              <a:rPr lang="en-US" altLang="en-US"/>
              <a:pPr/>
              <a:t>‹#›</a:t>
            </a:fld>
            <a:endParaRPr lang="en-US" altLang="en-US"/>
          </a:p>
        </p:txBody>
      </p:sp>
    </p:spTree>
    <p:extLst>
      <p:ext uri="{BB962C8B-B14F-4D97-AF65-F5344CB8AC3E}">
        <p14:creationId xmlns:p14="http://schemas.microsoft.com/office/powerpoint/2010/main" val="163343563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2"/>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AD0A8DC-1521-4C6F-BAD5-986CCFA53DB5}" type="datetime1">
              <a:rPr lang="en-US"/>
              <a:pPr>
                <a:defRPr/>
              </a:pPr>
              <a:t>10/11/2024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FC53244C-B0EA-4FE1-BC3C-115FC050A635}" type="slidenum">
              <a:rPr lang="en-US" altLang="en-US"/>
              <a:pPr/>
              <a:t>‹#›</a:t>
            </a:fld>
            <a:endParaRPr lang="en-US" altLang="en-US"/>
          </a:p>
        </p:txBody>
      </p:sp>
    </p:spTree>
    <p:extLst>
      <p:ext uri="{BB962C8B-B14F-4D97-AF65-F5344CB8AC3E}">
        <p14:creationId xmlns:p14="http://schemas.microsoft.com/office/powerpoint/2010/main" val="233570558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2AD0A8DC-1521-4C6F-BAD5-986CCFA53DB5}" type="datetime1">
              <a:rPr lang="en-US"/>
              <a:pPr>
                <a:defRPr/>
              </a:pPr>
              <a:t>10/11/2024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fld id="{B688EAD9-0F25-4FE3-B990-202FD9A3702F}" type="slidenum">
              <a:rPr lang="en-US" altLang="en-US"/>
              <a:pPr/>
              <a:t>‹#›</a:t>
            </a:fld>
            <a:endParaRPr lang="en-US" altLang="en-US"/>
          </a:p>
        </p:txBody>
      </p:sp>
    </p:spTree>
    <p:extLst>
      <p:ext uri="{BB962C8B-B14F-4D97-AF65-F5344CB8AC3E}">
        <p14:creationId xmlns:p14="http://schemas.microsoft.com/office/powerpoint/2010/main" val="106376542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4"/>
            <a:ext cx="5386917"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0" y="1535114"/>
            <a:ext cx="5389033"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70"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2AD0A8DC-1521-4C6F-BAD5-986CCFA53DB5}" type="datetime1">
              <a:rPr lang="en-US"/>
              <a:pPr>
                <a:defRPr/>
              </a:pPr>
              <a:t>10/11/2024</a:t>
            </a:fld>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fld id="{ACB480FD-FB98-422A-82F6-F882EB323CD1}" type="slidenum">
              <a:rPr lang="en-US" altLang="en-US"/>
              <a:pPr/>
              <a:t>‹#›</a:t>
            </a:fld>
            <a:endParaRPr lang="en-US" altLang="en-US"/>
          </a:p>
        </p:txBody>
      </p:sp>
    </p:spTree>
    <p:extLst>
      <p:ext uri="{BB962C8B-B14F-4D97-AF65-F5344CB8AC3E}">
        <p14:creationId xmlns:p14="http://schemas.microsoft.com/office/powerpoint/2010/main" val="375045806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2AD0A8DC-1521-4C6F-BAD5-986CCFA53DB5}" type="datetime1">
              <a:rPr lang="en-US"/>
              <a:pPr>
                <a:defRPr/>
              </a:pPr>
              <a:t>10/11/2024</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fld id="{15194839-C606-4CE1-9F84-190B512E450D}" type="slidenum">
              <a:rPr lang="en-US" altLang="en-US"/>
              <a:pPr/>
              <a:t>‹#›</a:t>
            </a:fld>
            <a:endParaRPr lang="en-US" altLang="en-US"/>
          </a:p>
        </p:txBody>
      </p:sp>
    </p:spTree>
    <p:extLst>
      <p:ext uri="{BB962C8B-B14F-4D97-AF65-F5344CB8AC3E}">
        <p14:creationId xmlns:p14="http://schemas.microsoft.com/office/powerpoint/2010/main" val="185895074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2AD0A8DC-1521-4C6F-BAD5-986CCFA53DB5}" type="datetime1">
              <a:rPr lang="en-US"/>
              <a:pPr>
                <a:defRPr/>
              </a:pPr>
              <a:t>10/11/2024</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fld id="{6078625A-F037-42D1-8C85-AA0D76DF94D9}" type="slidenum">
              <a:rPr lang="en-US" altLang="en-US"/>
              <a:pPr/>
              <a:t>‹#›</a:t>
            </a:fld>
            <a:endParaRPr lang="en-US" altLang="en-US"/>
          </a:p>
        </p:txBody>
      </p:sp>
    </p:spTree>
    <p:extLst>
      <p:ext uri="{BB962C8B-B14F-4D97-AF65-F5344CB8AC3E}">
        <p14:creationId xmlns:p14="http://schemas.microsoft.com/office/powerpoint/2010/main" val="28663342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2"/>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23629D3C-AF10-575C-D53E-543D4150153E}"/>
              </a:ext>
            </a:extLst>
          </p:cNvPr>
          <p:cNvSpPr>
            <a:spLocks noGrp="1"/>
          </p:cNvSpPr>
          <p:nvPr>
            <p:ph type="dt" sz="half" idx="10"/>
          </p:nvPr>
        </p:nvSpPr>
        <p:spPr/>
        <p:txBody>
          <a:bodyPr/>
          <a:lstStyle>
            <a:lvl1pPr>
              <a:defRPr/>
            </a:lvl1pPr>
          </a:lstStyle>
          <a:p>
            <a:fld id="{C7266BBE-E1F4-4D56-B883-4D9ADF7A127D}" type="datetimeFigureOut">
              <a:rPr lang="en-US" smtClean="0"/>
              <a:t>10/11/2024</a:t>
            </a:fld>
            <a:endParaRPr lang="en-US"/>
          </a:p>
        </p:txBody>
      </p:sp>
      <p:sp>
        <p:nvSpPr>
          <p:cNvPr id="5" name="Footer Placeholder 4">
            <a:extLst>
              <a:ext uri="{FF2B5EF4-FFF2-40B4-BE49-F238E27FC236}">
                <a16:creationId xmlns:a16="http://schemas.microsoft.com/office/drawing/2014/main" id="{D8106A51-3A65-AD8E-9D42-22C077C7044F}"/>
              </a:ext>
            </a:extLst>
          </p:cNvPr>
          <p:cNvSpPr>
            <a:spLocks noGrp="1"/>
          </p:cNvSpPr>
          <p:nvPr>
            <p:ph type="ftr" sz="quarter" idx="11"/>
          </p:nvPr>
        </p:nvSpPr>
        <p:spPr/>
        <p:txBody>
          <a:bodyPr/>
          <a:lstStyle>
            <a:lvl1pPr>
              <a:defRPr/>
            </a:lvl1pPr>
          </a:lstStyle>
          <a:p>
            <a:endParaRPr lang="en-US"/>
          </a:p>
        </p:txBody>
      </p:sp>
      <p:sp>
        <p:nvSpPr>
          <p:cNvPr id="6" name="Slide Number Placeholder 5">
            <a:extLst>
              <a:ext uri="{FF2B5EF4-FFF2-40B4-BE49-F238E27FC236}">
                <a16:creationId xmlns:a16="http://schemas.microsoft.com/office/drawing/2014/main" id="{5DA4E0B0-E50B-B6D6-10AA-22C41981A1C7}"/>
              </a:ext>
            </a:extLst>
          </p:cNvPr>
          <p:cNvSpPr>
            <a:spLocks noGrp="1"/>
          </p:cNvSpPr>
          <p:nvPr>
            <p:ph type="sldNum" sz="quarter" idx="12"/>
          </p:nvPr>
        </p:nvSpPr>
        <p:spPr/>
        <p:txBody>
          <a:bodyPr/>
          <a:lstStyle>
            <a:lvl1pPr>
              <a:defRPr/>
            </a:lvl1pPr>
          </a:lstStyle>
          <a:p>
            <a:fld id="{E37425CB-CA7C-45B3-9278-A5F243F96B93}" type="slidenum">
              <a:rPr lang="en-US" smtClean="0"/>
              <a:t>‹#›</a:t>
            </a:fld>
            <a:endParaRPr lang="en-US"/>
          </a:p>
        </p:txBody>
      </p:sp>
    </p:spTree>
    <p:extLst>
      <p:ext uri="{BB962C8B-B14F-4D97-AF65-F5344CB8AC3E}">
        <p14:creationId xmlns:p14="http://schemas.microsoft.com/office/powerpoint/2010/main" val="256578447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50"/>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3"/>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3"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2AD0A8DC-1521-4C6F-BAD5-986CCFA53DB5}" type="datetime1">
              <a:rPr lang="en-US"/>
              <a:pPr>
                <a:defRPr/>
              </a:pPr>
              <a:t>10/11/2024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fld id="{D6F50ADA-09A9-4430-921E-DEF8A30A6151}" type="slidenum">
              <a:rPr lang="en-US" altLang="en-US"/>
              <a:pPr/>
              <a:t>‹#›</a:t>
            </a:fld>
            <a:endParaRPr lang="en-US" altLang="en-US"/>
          </a:p>
        </p:txBody>
      </p:sp>
    </p:spTree>
    <p:extLst>
      <p:ext uri="{BB962C8B-B14F-4D97-AF65-F5344CB8AC3E}">
        <p14:creationId xmlns:p14="http://schemas.microsoft.com/office/powerpoint/2010/main" val="374953020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2389717" y="5367339"/>
            <a:ext cx="73152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2AD0A8DC-1521-4C6F-BAD5-986CCFA53DB5}" type="datetime1">
              <a:rPr lang="en-US"/>
              <a:pPr>
                <a:defRPr/>
              </a:pPr>
              <a:t>10/11/2024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fld id="{AE3EEACC-B714-454A-9311-25CA01438917}" type="slidenum">
              <a:rPr lang="en-US" altLang="en-US"/>
              <a:pPr/>
              <a:t>‹#›</a:t>
            </a:fld>
            <a:endParaRPr lang="en-US" altLang="en-US"/>
          </a:p>
        </p:txBody>
      </p:sp>
    </p:spTree>
    <p:extLst>
      <p:ext uri="{BB962C8B-B14F-4D97-AF65-F5344CB8AC3E}">
        <p14:creationId xmlns:p14="http://schemas.microsoft.com/office/powerpoint/2010/main" val="33858689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2AD0A8DC-1521-4C6F-BAD5-986CCFA53DB5}" type="datetime1">
              <a:rPr lang="en-US"/>
              <a:pPr>
                <a:defRPr/>
              </a:pPr>
              <a:t>10/11/2024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3BF0FA3E-56B5-41E7-A93E-48CFB7F86BCB}" type="slidenum">
              <a:rPr lang="en-US" altLang="en-US"/>
              <a:pPr/>
              <a:t>‹#›</a:t>
            </a:fld>
            <a:endParaRPr lang="en-US" altLang="en-US"/>
          </a:p>
        </p:txBody>
      </p:sp>
    </p:spTree>
    <p:extLst>
      <p:ext uri="{BB962C8B-B14F-4D97-AF65-F5344CB8AC3E}">
        <p14:creationId xmlns:p14="http://schemas.microsoft.com/office/powerpoint/2010/main" val="399326919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40"/>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2AD0A8DC-1521-4C6F-BAD5-986CCFA53DB5}" type="datetime1">
              <a:rPr lang="en-US"/>
              <a:pPr>
                <a:defRPr/>
              </a:pPr>
              <a:t>10/11/2024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52D027EE-5461-4DC9-96AE-C5A6F3978357}" type="slidenum">
              <a:rPr lang="en-US" altLang="en-US"/>
              <a:pPr/>
              <a:t>‹#›</a:t>
            </a:fld>
            <a:endParaRPr lang="en-US" altLang="en-US"/>
          </a:p>
        </p:txBody>
      </p:sp>
    </p:spTree>
    <p:extLst>
      <p:ext uri="{BB962C8B-B14F-4D97-AF65-F5344CB8AC3E}">
        <p14:creationId xmlns:p14="http://schemas.microsoft.com/office/powerpoint/2010/main" val="335533029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B944EA65-2E94-893D-33A2-13F2F0FDDCB4}"/>
              </a:ext>
            </a:extLst>
          </p:cNvPr>
          <p:cNvSpPr>
            <a:spLocks noGrp="1"/>
          </p:cNvSpPr>
          <p:nvPr>
            <p:ph type="dt" sz="half" idx="10"/>
          </p:nvPr>
        </p:nvSpPr>
        <p:spPr/>
        <p:txBody>
          <a:bodyPr/>
          <a:lstStyle>
            <a:lvl1pPr>
              <a:defRPr/>
            </a:lvl1pPr>
          </a:lstStyle>
          <a:p>
            <a:fld id="{C7266BBE-E1F4-4D56-B883-4D9ADF7A127D}" type="datetimeFigureOut">
              <a:rPr lang="en-US" smtClean="0"/>
              <a:t>10/11/2024</a:t>
            </a:fld>
            <a:endParaRPr lang="en-US"/>
          </a:p>
        </p:txBody>
      </p:sp>
      <p:sp>
        <p:nvSpPr>
          <p:cNvPr id="6" name="Footer Placeholder 4">
            <a:extLst>
              <a:ext uri="{FF2B5EF4-FFF2-40B4-BE49-F238E27FC236}">
                <a16:creationId xmlns:a16="http://schemas.microsoft.com/office/drawing/2014/main" id="{5C327885-C19C-A877-B52C-68213FD9345B}"/>
              </a:ext>
            </a:extLst>
          </p:cNvPr>
          <p:cNvSpPr>
            <a:spLocks noGrp="1"/>
          </p:cNvSpPr>
          <p:nvPr>
            <p:ph type="ftr" sz="quarter" idx="11"/>
          </p:nvPr>
        </p:nvSpPr>
        <p:spPr/>
        <p:txBody>
          <a:bodyPr/>
          <a:lstStyle>
            <a:lvl1pPr>
              <a:defRPr/>
            </a:lvl1pPr>
          </a:lstStyle>
          <a:p>
            <a:endParaRPr lang="en-US"/>
          </a:p>
        </p:txBody>
      </p:sp>
      <p:sp>
        <p:nvSpPr>
          <p:cNvPr id="7" name="Slide Number Placeholder 5">
            <a:extLst>
              <a:ext uri="{FF2B5EF4-FFF2-40B4-BE49-F238E27FC236}">
                <a16:creationId xmlns:a16="http://schemas.microsoft.com/office/drawing/2014/main" id="{05921568-B431-9C44-1A6C-B52F6F667E05}"/>
              </a:ext>
            </a:extLst>
          </p:cNvPr>
          <p:cNvSpPr>
            <a:spLocks noGrp="1"/>
          </p:cNvSpPr>
          <p:nvPr>
            <p:ph type="sldNum" sz="quarter" idx="12"/>
          </p:nvPr>
        </p:nvSpPr>
        <p:spPr/>
        <p:txBody>
          <a:bodyPr/>
          <a:lstStyle>
            <a:lvl1pPr>
              <a:defRPr/>
            </a:lvl1pPr>
          </a:lstStyle>
          <a:p>
            <a:fld id="{E37425CB-CA7C-45B3-9278-A5F243F96B93}" type="slidenum">
              <a:rPr lang="en-US" smtClean="0"/>
              <a:t>‹#›</a:t>
            </a:fld>
            <a:endParaRPr lang="en-US"/>
          </a:p>
        </p:txBody>
      </p:sp>
    </p:spTree>
    <p:extLst>
      <p:ext uri="{BB962C8B-B14F-4D97-AF65-F5344CB8AC3E}">
        <p14:creationId xmlns:p14="http://schemas.microsoft.com/office/powerpoint/2010/main" val="4881666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4"/>
            <a:ext cx="5386917"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0" y="1535114"/>
            <a:ext cx="5389033"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70"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8BA3A053-9B3C-28DC-15EE-FEE251A9DC0E}"/>
              </a:ext>
            </a:extLst>
          </p:cNvPr>
          <p:cNvSpPr>
            <a:spLocks noGrp="1"/>
          </p:cNvSpPr>
          <p:nvPr>
            <p:ph type="dt" sz="half" idx="10"/>
          </p:nvPr>
        </p:nvSpPr>
        <p:spPr/>
        <p:txBody>
          <a:bodyPr/>
          <a:lstStyle>
            <a:lvl1pPr>
              <a:defRPr/>
            </a:lvl1pPr>
          </a:lstStyle>
          <a:p>
            <a:fld id="{C7266BBE-E1F4-4D56-B883-4D9ADF7A127D}" type="datetimeFigureOut">
              <a:rPr lang="en-US" smtClean="0"/>
              <a:t>10/11/2024</a:t>
            </a:fld>
            <a:endParaRPr lang="en-US"/>
          </a:p>
        </p:txBody>
      </p:sp>
      <p:sp>
        <p:nvSpPr>
          <p:cNvPr id="8" name="Footer Placeholder 4">
            <a:extLst>
              <a:ext uri="{FF2B5EF4-FFF2-40B4-BE49-F238E27FC236}">
                <a16:creationId xmlns:a16="http://schemas.microsoft.com/office/drawing/2014/main" id="{E9BDD765-22C6-1DFE-0F9B-2ED5D06006EA}"/>
              </a:ext>
            </a:extLst>
          </p:cNvPr>
          <p:cNvSpPr>
            <a:spLocks noGrp="1"/>
          </p:cNvSpPr>
          <p:nvPr>
            <p:ph type="ftr" sz="quarter" idx="11"/>
          </p:nvPr>
        </p:nvSpPr>
        <p:spPr/>
        <p:txBody>
          <a:bodyPr/>
          <a:lstStyle>
            <a:lvl1pPr>
              <a:defRPr/>
            </a:lvl1pPr>
          </a:lstStyle>
          <a:p>
            <a:endParaRPr lang="en-US"/>
          </a:p>
        </p:txBody>
      </p:sp>
      <p:sp>
        <p:nvSpPr>
          <p:cNvPr id="9" name="Slide Number Placeholder 5">
            <a:extLst>
              <a:ext uri="{FF2B5EF4-FFF2-40B4-BE49-F238E27FC236}">
                <a16:creationId xmlns:a16="http://schemas.microsoft.com/office/drawing/2014/main" id="{4030EB98-0148-9718-7684-BBB2A6AB475F}"/>
              </a:ext>
            </a:extLst>
          </p:cNvPr>
          <p:cNvSpPr>
            <a:spLocks noGrp="1"/>
          </p:cNvSpPr>
          <p:nvPr>
            <p:ph type="sldNum" sz="quarter" idx="12"/>
          </p:nvPr>
        </p:nvSpPr>
        <p:spPr/>
        <p:txBody>
          <a:bodyPr/>
          <a:lstStyle>
            <a:lvl1pPr>
              <a:defRPr/>
            </a:lvl1pPr>
          </a:lstStyle>
          <a:p>
            <a:fld id="{E37425CB-CA7C-45B3-9278-A5F243F96B93}" type="slidenum">
              <a:rPr lang="en-US" smtClean="0"/>
              <a:t>‹#›</a:t>
            </a:fld>
            <a:endParaRPr lang="en-US"/>
          </a:p>
        </p:txBody>
      </p:sp>
    </p:spTree>
    <p:extLst>
      <p:ext uri="{BB962C8B-B14F-4D97-AF65-F5344CB8AC3E}">
        <p14:creationId xmlns:p14="http://schemas.microsoft.com/office/powerpoint/2010/main" val="350283299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2E739096-F91B-8CCB-A060-C69852FD38D2}"/>
              </a:ext>
            </a:extLst>
          </p:cNvPr>
          <p:cNvSpPr>
            <a:spLocks noGrp="1"/>
          </p:cNvSpPr>
          <p:nvPr>
            <p:ph type="dt" sz="half" idx="10"/>
          </p:nvPr>
        </p:nvSpPr>
        <p:spPr/>
        <p:txBody>
          <a:bodyPr/>
          <a:lstStyle>
            <a:lvl1pPr>
              <a:defRPr/>
            </a:lvl1pPr>
          </a:lstStyle>
          <a:p>
            <a:fld id="{C7266BBE-E1F4-4D56-B883-4D9ADF7A127D}" type="datetimeFigureOut">
              <a:rPr lang="en-US" smtClean="0"/>
              <a:t>10/11/2024</a:t>
            </a:fld>
            <a:endParaRPr lang="en-US"/>
          </a:p>
        </p:txBody>
      </p:sp>
      <p:sp>
        <p:nvSpPr>
          <p:cNvPr id="4" name="Footer Placeholder 4">
            <a:extLst>
              <a:ext uri="{FF2B5EF4-FFF2-40B4-BE49-F238E27FC236}">
                <a16:creationId xmlns:a16="http://schemas.microsoft.com/office/drawing/2014/main" id="{6A51591C-B5A6-093C-339C-01C5355C5146}"/>
              </a:ext>
            </a:extLst>
          </p:cNvPr>
          <p:cNvSpPr>
            <a:spLocks noGrp="1"/>
          </p:cNvSpPr>
          <p:nvPr>
            <p:ph type="ftr" sz="quarter" idx="11"/>
          </p:nvPr>
        </p:nvSpPr>
        <p:spPr/>
        <p:txBody>
          <a:bodyPr/>
          <a:lstStyle>
            <a:lvl1pPr>
              <a:defRPr/>
            </a:lvl1pPr>
          </a:lstStyle>
          <a:p>
            <a:endParaRPr lang="en-US"/>
          </a:p>
        </p:txBody>
      </p:sp>
      <p:sp>
        <p:nvSpPr>
          <p:cNvPr id="5" name="Slide Number Placeholder 5">
            <a:extLst>
              <a:ext uri="{FF2B5EF4-FFF2-40B4-BE49-F238E27FC236}">
                <a16:creationId xmlns:a16="http://schemas.microsoft.com/office/drawing/2014/main" id="{0E81AC8F-2953-27E9-2285-DA7457A8AACE}"/>
              </a:ext>
            </a:extLst>
          </p:cNvPr>
          <p:cNvSpPr>
            <a:spLocks noGrp="1"/>
          </p:cNvSpPr>
          <p:nvPr>
            <p:ph type="sldNum" sz="quarter" idx="12"/>
          </p:nvPr>
        </p:nvSpPr>
        <p:spPr/>
        <p:txBody>
          <a:bodyPr/>
          <a:lstStyle>
            <a:lvl1pPr>
              <a:defRPr/>
            </a:lvl1pPr>
          </a:lstStyle>
          <a:p>
            <a:fld id="{E37425CB-CA7C-45B3-9278-A5F243F96B93}" type="slidenum">
              <a:rPr lang="en-US" smtClean="0"/>
              <a:t>‹#›</a:t>
            </a:fld>
            <a:endParaRPr lang="en-US"/>
          </a:p>
        </p:txBody>
      </p:sp>
    </p:spTree>
    <p:extLst>
      <p:ext uri="{BB962C8B-B14F-4D97-AF65-F5344CB8AC3E}">
        <p14:creationId xmlns:p14="http://schemas.microsoft.com/office/powerpoint/2010/main" val="65404435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0597A86F-A6A6-C9C4-B607-735A28BEE224}"/>
              </a:ext>
            </a:extLst>
          </p:cNvPr>
          <p:cNvSpPr>
            <a:spLocks noGrp="1"/>
          </p:cNvSpPr>
          <p:nvPr>
            <p:ph type="dt" sz="half" idx="10"/>
          </p:nvPr>
        </p:nvSpPr>
        <p:spPr/>
        <p:txBody>
          <a:bodyPr/>
          <a:lstStyle>
            <a:lvl1pPr>
              <a:defRPr/>
            </a:lvl1pPr>
          </a:lstStyle>
          <a:p>
            <a:fld id="{C7266BBE-E1F4-4D56-B883-4D9ADF7A127D}" type="datetimeFigureOut">
              <a:rPr lang="en-US" smtClean="0"/>
              <a:t>10/11/2024</a:t>
            </a:fld>
            <a:endParaRPr lang="en-US"/>
          </a:p>
        </p:txBody>
      </p:sp>
      <p:sp>
        <p:nvSpPr>
          <p:cNvPr id="3" name="Footer Placeholder 4">
            <a:extLst>
              <a:ext uri="{FF2B5EF4-FFF2-40B4-BE49-F238E27FC236}">
                <a16:creationId xmlns:a16="http://schemas.microsoft.com/office/drawing/2014/main" id="{FDB201C2-6247-C43F-1D0F-591C7D4B4759}"/>
              </a:ext>
            </a:extLst>
          </p:cNvPr>
          <p:cNvSpPr>
            <a:spLocks noGrp="1"/>
          </p:cNvSpPr>
          <p:nvPr>
            <p:ph type="ftr" sz="quarter" idx="11"/>
          </p:nvPr>
        </p:nvSpPr>
        <p:spPr/>
        <p:txBody>
          <a:bodyPr/>
          <a:lstStyle>
            <a:lvl1pPr>
              <a:defRPr/>
            </a:lvl1pPr>
          </a:lstStyle>
          <a:p>
            <a:endParaRPr lang="en-US"/>
          </a:p>
        </p:txBody>
      </p:sp>
      <p:sp>
        <p:nvSpPr>
          <p:cNvPr id="4" name="Slide Number Placeholder 5">
            <a:extLst>
              <a:ext uri="{FF2B5EF4-FFF2-40B4-BE49-F238E27FC236}">
                <a16:creationId xmlns:a16="http://schemas.microsoft.com/office/drawing/2014/main" id="{16061306-A4DF-C819-43A4-DB9BB9E542F6}"/>
              </a:ext>
            </a:extLst>
          </p:cNvPr>
          <p:cNvSpPr>
            <a:spLocks noGrp="1"/>
          </p:cNvSpPr>
          <p:nvPr>
            <p:ph type="sldNum" sz="quarter" idx="12"/>
          </p:nvPr>
        </p:nvSpPr>
        <p:spPr/>
        <p:txBody>
          <a:bodyPr/>
          <a:lstStyle>
            <a:lvl1pPr>
              <a:defRPr/>
            </a:lvl1pPr>
          </a:lstStyle>
          <a:p>
            <a:fld id="{E37425CB-CA7C-45B3-9278-A5F243F96B93}" type="slidenum">
              <a:rPr lang="en-US" smtClean="0"/>
              <a:t>‹#›</a:t>
            </a:fld>
            <a:endParaRPr lang="en-US"/>
          </a:p>
        </p:txBody>
      </p:sp>
    </p:spTree>
    <p:extLst>
      <p:ext uri="{BB962C8B-B14F-4D97-AF65-F5344CB8AC3E}">
        <p14:creationId xmlns:p14="http://schemas.microsoft.com/office/powerpoint/2010/main" val="272375546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50"/>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3"/>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3"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50DC67EF-6EA3-4DA7-F119-5243B2425539}"/>
              </a:ext>
            </a:extLst>
          </p:cNvPr>
          <p:cNvSpPr>
            <a:spLocks noGrp="1"/>
          </p:cNvSpPr>
          <p:nvPr>
            <p:ph type="dt" sz="half" idx="10"/>
          </p:nvPr>
        </p:nvSpPr>
        <p:spPr/>
        <p:txBody>
          <a:bodyPr/>
          <a:lstStyle>
            <a:lvl1pPr>
              <a:defRPr/>
            </a:lvl1pPr>
          </a:lstStyle>
          <a:p>
            <a:fld id="{C7266BBE-E1F4-4D56-B883-4D9ADF7A127D}" type="datetimeFigureOut">
              <a:rPr lang="en-US" smtClean="0"/>
              <a:t>10/11/2024</a:t>
            </a:fld>
            <a:endParaRPr lang="en-US"/>
          </a:p>
        </p:txBody>
      </p:sp>
      <p:sp>
        <p:nvSpPr>
          <p:cNvPr id="6" name="Footer Placeholder 4">
            <a:extLst>
              <a:ext uri="{FF2B5EF4-FFF2-40B4-BE49-F238E27FC236}">
                <a16:creationId xmlns:a16="http://schemas.microsoft.com/office/drawing/2014/main" id="{ED990E5B-957B-516C-1F3B-E9E83FF464F1}"/>
              </a:ext>
            </a:extLst>
          </p:cNvPr>
          <p:cNvSpPr>
            <a:spLocks noGrp="1"/>
          </p:cNvSpPr>
          <p:nvPr>
            <p:ph type="ftr" sz="quarter" idx="11"/>
          </p:nvPr>
        </p:nvSpPr>
        <p:spPr/>
        <p:txBody>
          <a:bodyPr/>
          <a:lstStyle>
            <a:lvl1pPr>
              <a:defRPr/>
            </a:lvl1pPr>
          </a:lstStyle>
          <a:p>
            <a:endParaRPr lang="en-US"/>
          </a:p>
        </p:txBody>
      </p:sp>
      <p:sp>
        <p:nvSpPr>
          <p:cNvPr id="7" name="Slide Number Placeholder 5">
            <a:extLst>
              <a:ext uri="{FF2B5EF4-FFF2-40B4-BE49-F238E27FC236}">
                <a16:creationId xmlns:a16="http://schemas.microsoft.com/office/drawing/2014/main" id="{AC340F6E-FBDB-58AE-46C0-95DCCC3F2359}"/>
              </a:ext>
            </a:extLst>
          </p:cNvPr>
          <p:cNvSpPr>
            <a:spLocks noGrp="1"/>
          </p:cNvSpPr>
          <p:nvPr>
            <p:ph type="sldNum" sz="quarter" idx="12"/>
          </p:nvPr>
        </p:nvSpPr>
        <p:spPr/>
        <p:txBody>
          <a:bodyPr/>
          <a:lstStyle>
            <a:lvl1pPr>
              <a:defRPr/>
            </a:lvl1pPr>
          </a:lstStyle>
          <a:p>
            <a:fld id="{E37425CB-CA7C-45B3-9278-A5F243F96B93}" type="slidenum">
              <a:rPr lang="en-US" smtClean="0"/>
              <a:t>‹#›</a:t>
            </a:fld>
            <a:endParaRPr lang="en-US"/>
          </a:p>
        </p:txBody>
      </p:sp>
    </p:spTree>
    <p:extLst>
      <p:ext uri="{BB962C8B-B14F-4D97-AF65-F5344CB8AC3E}">
        <p14:creationId xmlns:p14="http://schemas.microsoft.com/office/powerpoint/2010/main" val="93658350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2389717" y="5367339"/>
            <a:ext cx="73152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0AA3BA04-8E6E-8844-C7C4-654753232E1C}"/>
              </a:ext>
            </a:extLst>
          </p:cNvPr>
          <p:cNvSpPr>
            <a:spLocks noGrp="1"/>
          </p:cNvSpPr>
          <p:nvPr>
            <p:ph type="dt" sz="half" idx="10"/>
          </p:nvPr>
        </p:nvSpPr>
        <p:spPr/>
        <p:txBody>
          <a:bodyPr/>
          <a:lstStyle>
            <a:lvl1pPr>
              <a:defRPr/>
            </a:lvl1pPr>
          </a:lstStyle>
          <a:p>
            <a:fld id="{C7266BBE-E1F4-4D56-B883-4D9ADF7A127D}" type="datetimeFigureOut">
              <a:rPr lang="en-US" smtClean="0"/>
              <a:t>10/11/2024</a:t>
            </a:fld>
            <a:endParaRPr lang="en-US"/>
          </a:p>
        </p:txBody>
      </p:sp>
      <p:sp>
        <p:nvSpPr>
          <p:cNvPr id="6" name="Footer Placeholder 4">
            <a:extLst>
              <a:ext uri="{FF2B5EF4-FFF2-40B4-BE49-F238E27FC236}">
                <a16:creationId xmlns:a16="http://schemas.microsoft.com/office/drawing/2014/main" id="{33DBF881-CF44-F08D-D28E-577FA0FF2BC4}"/>
              </a:ext>
            </a:extLst>
          </p:cNvPr>
          <p:cNvSpPr>
            <a:spLocks noGrp="1"/>
          </p:cNvSpPr>
          <p:nvPr>
            <p:ph type="ftr" sz="quarter" idx="11"/>
          </p:nvPr>
        </p:nvSpPr>
        <p:spPr/>
        <p:txBody>
          <a:bodyPr/>
          <a:lstStyle>
            <a:lvl1pPr>
              <a:defRPr/>
            </a:lvl1pPr>
          </a:lstStyle>
          <a:p>
            <a:endParaRPr lang="en-US"/>
          </a:p>
        </p:txBody>
      </p:sp>
      <p:sp>
        <p:nvSpPr>
          <p:cNvPr id="7" name="Slide Number Placeholder 5">
            <a:extLst>
              <a:ext uri="{FF2B5EF4-FFF2-40B4-BE49-F238E27FC236}">
                <a16:creationId xmlns:a16="http://schemas.microsoft.com/office/drawing/2014/main" id="{4FCA5FE2-AD7E-9A74-6A02-A72DA324D85F}"/>
              </a:ext>
            </a:extLst>
          </p:cNvPr>
          <p:cNvSpPr>
            <a:spLocks noGrp="1"/>
          </p:cNvSpPr>
          <p:nvPr>
            <p:ph type="sldNum" sz="quarter" idx="12"/>
          </p:nvPr>
        </p:nvSpPr>
        <p:spPr/>
        <p:txBody>
          <a:bodyPr/>
          <a:lstStyle>
            <a:lvl1pPr>
              <a:defRPr/>
            </a:lvl1pPr>
          </a:lstStyle>
          <a:p>
            <a:fld id="{E37425CB-CA7C-45B3-9278-A5F243F96B93}" type="slidenum">
              <a:rPr lang="en-US" smtClean="0"/>
              <a:t>‹#›</a:t>
            </a:fld>
            <a:endParaRPr lang="en-US"/>
          </a:p>
        </p:txBody>
      </p:sp>
    </p:spTree>
    <p:extLst>
      <p:ext uri="{BB962C8B-B14F-4D97-AF65-F5344CB8AC3E}">
        <p14:creationId xmlns:p14="http://schemas.microsoft.com/office/powerpoint/2010/main" val="217262014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jpe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1.jpe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122" name="Title Placeholder 1">
            <a:extLst>
              <a:ext uri="{FF2B5EF4-FFF2-40B4-BE49-F238E27FC236}">
                <a16:creationId xmlns:a16="http://schemas.microsoft.com/office/drawing/2014/main" id="{9886989F-A3AB-C882-9A86-65D6DE8300AB}"/>
              </a:ext>
            </a:extLst>
          </p:cNvPr>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5123" name="Text Placeholder 2">
            <a:extLst>
              <a:ext uri="{FF2B5EF4-FFF2-40B4-BE49-F238E27FC236}">
                <a16:creationId xmlns:a16="http://schemas.microsoft.com/office/drawing/2014/main" id="{80280036-B66E-51D1-50FB-240C61361E2E}"/>
              </a:ext>
            </a:extLst>
          </p:cNvPr>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B8E1CCE6-1C9E-B4AE-BE18-7AA713BC3582}"/>
              </a:ext>
            </a:extLst>
          </p:cNvPr>
          <p:cNvSpPr>
            <a:spLocks noGrp="1"/>
          </p:cNvSpPr>
          <p:nvPr>
            <p:ph type="dt" sz="half" idx="2"/>
          </p:nvPr>
        </p:nvSpPr>
        <p:spPr>
          <a:xfrm>
            <a:off x="609600" y="6356351"/>
            <a:ext cx="2844800" cy="366713"/>
          </a:xfrm>
          <a:prstGeom prst="rect">
            <a:avLst/>
          </a:prstGeom>
        </p:spPr>
        <p:txBody>
          <a:bodyPr vert="horz" lIns="91440" tIns="45720" rIns="91440" bIns="45720" rtlCol="0" anchor="ctr"/>
          <a:lstStyle>
            <a:lvl1pPr algn="l" eaLnBrk="1" hangingPunct="1">
              <a:spcBef>
                <a:spcPct val="20000"/>
              </a:spcBef>
              <a:buFont typeface="Arial" charset="0"/>
              <a:buChar char="•"/>
              <a:defRPr sz="1200">
                <a:solidFill>
                  <a:prstClr val="black">
                    <a:tint val="75000"/>
                  </a:prstClr>
                </a:solidFill>
                <a:cs typeface="Arial" charset="0"/>
              </a:defRPr>
            </a:lvl1pPr>
          </a:lstStyle>
          <a:p>
            <a:fld id="{C7266BBE-E1F4-4D56-B883-4D9ADF7A127D}" type="datetimeFigureOut">
              <a:rPr lang="en-US" smtClean="0"/>
              <a:t>10/11/2024</a:t>
            </a:fld>
            <a:endParaRPr lang="en-US"/>
          </a:p>
        </p:txBody>
      </p:sp>
      <p:sp>
        <p:nvSpPr>
          <p:cNvPr id="5" name="Footer Placeholder 4">
            <a:extLst>
              <a:ext uri="{FF2B5EF4-FFF2-40B4-BE49-F238E27FC236}">
                <a16:creationId xmlns:a16="http://schemas.microsoft.com/office/drawing/2014/main" id="{36C7D8A6-E4CE-9F3C-3955-710CC443645C}"/>
              </a:ext>
            </a:extLst>
          </p:cNvPr>
          <p:cNvSpPr>
            <a:spLocks noGrp="1"/>
          </p:cNvSpPr>
          <p:nvPr>
            <p:ph type="ftr" sz="quarter" idx="3"/>
          </p:nvPr>
        </p:nvSpPr>
        <p:spPr>
          <a:xfrm>
            <a:off x="4165600" y="6356351"/>
            <a:ext cx="3860800" cy="366713"/>
          </a:xfrm>
          <a:prstGeom prst="rect">
            <a:avLst/>
          </a:prstGeom>
        </p:spPr>
        <p:txBody>
          <a:bodyPr vert="horz" lIns="91440" tIns="45720" rIns="91440" bIns="45720" rtlCol="0" anchor="ctr"/>
          <a:lstStyle>
            <a:lvl1pPr algn="ctr" eaLnBrk="1" hangingPunct="1">
              <a:spcBef>
                <a:spcPct val="20000"/>
              </a:spcBef>
              <a:buFont typeface="Arial" charset="0"/>
              <a:buChar char="•"/>
              <a:defRPr sz="1200">
                <a:solidFill>
                  <a:prstClr val="black">
                    <a:tint val="75000"/>
                  </a:prstClr>
                </a:solidFill>
                <a:cs typeface="Arial" charset="0"/>
              </a:defRPr>
            </a:lvl1pPr>
          </a:lstStyle>
          <a:p>
            <a:endParaRPr lang="en-US"/>
          </a:p>
        </p:txBody>
      </p:sp>
      <p:sp>
        <p:nvSpPr>
          <p:cNvPr id="6" name="Slide Number Placeholder 5">
            <a:extLst>
              <a:ext uri="{FF2B5EF4-FFF2-40B4-BE49-F238E27FC236}">
                <a16:creationId xmlns:a16="http://schemas.microsoft.com/office/drawing/2014/main" id="{5B9B2295-DD31-90DD-C29C-427415D1BEB9}"/>
              </a:ext>
            </a:extLst>
          </p:cNvPr>
          <p:cNvSpPr>
            <a:spLocks noGrp="1"/>
          </p:cNvSpPr>
          <p:nvPr>
            <p:ph type="sldNum" sz="quarter" idx="4"/>
          </p:nvPr>
        </p:nvSpPr>
        <p:spPr>
          <a:xfrm>
            <a:off x="8737600" y="6356351"/>
            <a:ext cx="2844800" cy="366713"/>
          </a:xfrm>
          <a:prstGeom prst="rect">
            <a:avLst/>
          </a:prstGeom>
        </p:spPr>
        <p:txBody>
          <a:bodyPr vert="horz" wrap="square" lIns="91440" tIns="45720" rIns="91440" bIns="45720" numCol="1" anchor="ctr" anchorCtr="0" compatLnSpc="1">
            <a:prstTxWarp prst="textNoShape">
              <a:avLst/>
            </a:prstTxWarp>
          </a:bodyPr>
          <a:lstStyle>
            <a:lvl1pPr algn="r" eaLnBrk="1" hangingPunct="1">
              <a:spcBef>
                <a:spcPct val="20000"/>
              </a:spcBef>
              <a:buFont typeface="Arial" panose="020B0604020202020204" pitchFamily="34" charset="0"/>
              <a:buChar char="•"/>
              <a:defRPr sz="1200">
                <a:solidFill>
                  <a:srgbClr val="898989"/>
                </a:solidFill>
              </a:defRPr>
            </a:lvl1pPr>
          </a:lstStyle>
          <a:p>
            <a:fld id="{E37425CB-CA7C-45B3-9278-A5F243F96B93}" type="slidenum">
              <a:rPr lang="en-US" smtClean="0"/>
              <a:t>‹#›</a:t>
            </a:fld>
            <a:endParaRPr lang="en-US"/>
          </a:p>
        </p:txBody>
      </p:sp>
    </p:spTree>
    <p:extLst>
      <p:ext uri="{BB962C8B-B14F-4D97-AF65-F5344CB8AC3E}">
        <p14:creationId xmlns:p14="http://schemas.microsoft.com/office/powerpoint/2010/main" val="778134842"/>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146" name="Title Placeholder 1"/>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6147" name="Text Placeholder 2"/>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609600" y="6356351"/>
            <a:ext cx="2844800" cy="366713"/>
          </a:xfrm>
          <a:prstGeom prst="rect">
            <a:avLst/>
          </a:prstGeom>
        </p:spPr>
        <p:txBody>
          <a:bodyPr vert="horz" lIns="91440" tIns="45720" rIns="91440" bIns="45720" rtlCol="0" anchor="ctr"/>
          <a:lstStyle>
            <a:lvl1pPr algn="l" eaLnBrk="1" hangingPunct="1">
              <a:spcBef>
                <a:spcPct val="20000"/>
              </a:spcBef>
              <a:buFont typeface="Arial" charset="0"/>
              <a:buChar char="•"/>
              <a:defRPr sz="1200">
                <a:solidFill>
                  <a:prstClr val="black">
                    <a:tint val="75000"/>
                  </a:prstClr>
                </a:solidFill>
                <a:cs typeface="Arial" charset="0"/>
              </a:defRPr>
            </a:lvl1pPr>
          </a:lstStyle>
          <a:p>
            <a:pPr>
              <a:defRPr/>
            </a:pPr>
            <a:fld id="{B7882A0F-C235-4246-BFCA-48A00272960E}" type="datetimeFigureOut">
              <a:rPr lang="en-US"/>
              <a:pPr>
                <a:defRPr/>
              </a:pPr>
              <a:t>10/11/2024</a:t>
            </a:fld>
            <a:endParaRPr lang="en-US" dirty="0"/>
          </a:p>
        </p:txBody>
      </p:sp>
      <p:sp>
        <p:nvSpPr>
          <p:cNvPr id="5" name="Footer Placeholder 4"/>
          <p:cNvSpPr>
            <a:spLocks noGrp="1"/>
          </p:cNvSpPr>
          <p:nvPr>
            <p:ph type="ftr" sz="quarter" idx="3"/>
          </p:nvPr>
        </p:nvSpPr>
        <p:spPr>
          <a:xfrm>
            <a:off x="4165600" y="6356351"/>
            <a:ext cx="3860800" cy="366713"/>
          </a:xfrm>
          <a:prstGeom prst="rect">
            <a:avLst/>
          </a:prstGeom>
        </p:spPr>
        <p:txBody>
          <a:bodyPr vert="horz" lIns="91440" tIns="45720" rIns="91440" bIns="45720" rtlCol="0" anchor="ctr"/>
          <a:lstStyle>
            <a:lvl1pPr algn="ctr" eaLnBrk="1" hangingPunct="1">
              <a:spcBef>
                <a:spcPct val="20000"/>
              </a:spcBef>
              <a:buFont typeface="Arial" charset="0"/>
              <a:buChar char="•"/>
              <a:defRPr sz="1200">
                <a:solidFill>
                  <a:prstClr val="black">
                    <a:tint val="75000"/>
                  </a:prstClr>
                </a:solidFill>
                <a:cs typeface="Arial" charset="0"/>
              </a:defRPr>
            </a:lvl1pPr>
          </a:lstStyle>
          <a:p>
            <a:pPr>
              <a:defRPr/>
            </a:pPr>
            <a:endParaRPr lang="en-US"/>
          </a:p>
        </p:txBody>
      </p:sp>
      <p:sp>
        <p:nvSpPr>
          <p:cNvPr id="6" name="Slide Number Placeholder 5"/>
          <p:cNvSpPr>
            <a:spLocks noGrp="1"/>
          </p:cNvSpPr>
          <p:nvPr>
            <p:ph type="sldNum" sz="quarter" idx="4"/>
          </p:nvPr>
        </p:nvSpPr>
        <p:spPr>
          <a:xfrm>
            <a:off x="8737600" y="6356351"/>
            <a:ext cx="2844800" cy="366713"/>
          </a:xfrm>
          <a:prstGeom prst="rect">
            <a:avLst/>
          </a:prstGeom>
        </p:spPr>
        <p:txBody>
          <a:bodyPr vert="horz" wrap="square" lIns="91440" tIns="45720" rIns="91440" bIns="45720" numCol="1" anchor="ctr" anchorCtr="0" compatLnSpc="1">
            <a:prstTxWarp prst="textNoShape">
              <a:avLst/>
            </a:prstTxWarp>
          </a:bodyPr>
          <a:lstStyle>
            <a:lvl1pPr algn="r" eaLnBrk="1" hangingPunct="1">
              <a:spcBef>
                <a:spcPct val="20000"/>
              </a:spcBef>
              <a:buFont typeface="Arial" panose="020B0604020202020204" pitchFamily="34" charset="0"/>
              <a:buChar char="•"/>
              <a:defRPr sz="1200">
                <a:solidFill>
                  <a:srgbClr val="898989"/>
                </a:solidFill>
              </a:defRPr>
            </a:lvl1pPr>
          </a:lstStyle>
          <a:p>
            <a:fld id="{637F3836-9AD9-4A22-8630-CE696D1FBF15}" type="slidenum">
              <a:rPr lang="en-US" altLang="en-US"/>
              <a:pPr/>
              <a:t>‹#›</a:t>
            </a:fld>
            <a:endParaRPr lang="en-US" altLang="en-US"/>
          </a:p>
        </p:txBody>
      </p:sp>
    </p:spTree>
    <p:extLst>
      <p:ext uri="{BB962C8B-B14F-4D97-AF65-F5344CB8AC3E}">
        <p14:creationId xmlns:p14="http://schemas.microsoft.com/office/powerpoint/2010/main" val="363868927"/>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050" name="Title Placeholder 1"/>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051" name="Text Placeholder 2"/>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609600" y="6356351"/>
            <a:ext cx="2844800" cy="366713"/>
          </a:xfrm>
          <a:prstGeom prst="rect">
            <a:avLst/>
          </a:prstGeom>
        </p:spPr>
        <p:txBody>
          <a:bodyPr vert="horz" lIns="91440" tIns="45720" rIns="91440" bIns="45720" rtlCol="0" anchor="ctr"/>
          <a:lstStyle>
            <a:lvl1pPr algn="l" eaLnBrk="1" fontAlgn="auto" hangingPunct="1">
              <a:spcBef>
                <a:spcPts val="0"/>
              </a:spcBef>
              <a:spcAft>
                <a:spcPts val="0"/>
              </a:spcAft>
              <a:buFontTx/>
              <a:buNone/>
              <a:defRPr sz="1200">
                <a:solidFill>
                  <a:prstClr val="black">
                    <a:tint val="75000"/>
                  </a:prstClr>
                </a:solidFill>
                <a:latin typeface="+mn-lt"/>
                <a:cs typeface="+mn-cs"/>
              </a:defRPr>
            </a:lvl1pPr>
          </a:lstStyle>
          <a:p>
            <a:pPr>
              <a:defRPr/>
            </a:pPr>
            <a:fld id="{2AD0A8DC-1521-4C6F-BAD5-986CCFA53DB5}" type="datetime1">
              <a:rPr lang="en-US"/>
              <a:pPr>
                <a:defRPr/>
              </a:pPr>
              <a:t>10/11/2024</a:t>
            </a:fld>
            <a:endParaRPr lang="en-US"/>
          </a:p>
        </p:txBody>
      </p:sp>
      <p:sp>
        <p:nvSpPr>
          <p:cNvPr id="5" name="Footer Placeholder 4"/>
          <p:cNvSpPr>
            <a:spLocks noGrp="1"/>
          </p:cNvSpPr>
          <p:nvPr>
            <p:ph type="ftr" sz="quarter" idx="3"/>
          </p:nvPr>
        </p:nvSpPr>
        <p:spPr>
          <a:xfrm>
            <a:off x="4165600" y="6356351"/>
            <a:ext cx="3860800" cy="366713"/>
          </a:xfrm>
          <a:prstGeom prst="rect">
            <a:avLst/>
          </a:prstGeom>
        </p:spPr>
        <p:txBody>
          <a:bodyPr vert="horz" lIns="91440" tIns="45720" rIns="91440" bIns="45720" rtlCol="0" anchor="ctr"/>
          <a:lstStyle>
            <a:lvl1pPr algn="ctr" eaLnBrk="1" fontAlgn="auto" hangingPunct="1">
              <a:spcBef>
                <a:spcPts val="0"/>
              </a:spcBef>
              <a:spcAft>
                <a:spcPts val="0"/>
              </a:spcAft>
              <a:buFontTx/>
              <a:buNone/>
              <a:defRPr sz="1200">
                <a:solidFill>
                  <a:prstClr val="black">
                    <a:tint val="75000"/>
                  </a:prstClr>
                </a:solidFill>
                <a:latin typeface="+mn-lt"/>
                <a:cs typeface="+mn-cs"/>
              </a:defRPr>
            </a:lvl1pPr>
          </a:lstStyle>
          <a:p>
            <a:pPr>
              <a:defRPr/>
            </a:pPr>
            <a:endParaRPr lang="en-US"/>
          </a:p>
        </p:txBody>
      </p:sp>
      <p:sp>
        <p:nvSpPr>
          <p:cNvPr id="6" name="Slide Number Placeholder 5"/>
          <p:cNvSpPr>
            <a:spLocks noGrp="1"/>
          </p:cNvSpPr>
          <p:nvPr>
            <p:ph type="sldNum" sz="quarter" idx="4"/>
          </p:nvPr>
        </p:nvSpPr>
        <p:spPr>
          <a:xfrm>
            <a:off x="8737600" y="6356351"/>
            <a:ext cx="2844800" cy="366713"/>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fld id="{777AE878-6E52-4CC1-8DD0-6C65FCFCAD92}" type="slidenum">
              <a:rPr lang="en-US" altLang="en-US"/>
              <a:pPr/>
              <a:t>‹#›</a:t>
            </a:fld>
            <a:endParaRPr lang="en-US" altLang="en-US"/>
          </a:p>
        </p:txBody>
      </p:sp>
    </p:spTree>
    <p:extLst>
      <p:ext uri="{BB962C8B-B14F-4D97-AF65-F5344CB8AC3E}">
        <p14:creationId xmlns:p14="http://schemas.microsoft.com/office/powerpoint/2010/main" val="1746098255"/>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hf hdr="0" ftr="0" dt="0"/>
  <p:txStyles>
    <p:titleStyle>
      <a:lvl1pPr algn="ctr" defTabSz="457200" rtl="0" eaLnBrk="0" fontAlgn="base" hangingPunct="0">
        <a:spcBef>
          <a:spcPct val="0"/>
        </a:spcBef>
        <a:spcAft>
          <a:spcPct val="0"/>
        </a:spcAft>
        <a:defRPr sz="4400" kern="1200">
          <a:solidFill>
            <a:schemeClr val="tx1"/>
          </a:solidFill>
          <a:latin typeface="+mj-lt"/>
          <a:ea typeface="+mj-ea"/>
          <a:cs typeface="+mj-cs"/>
        </a:defRPr>
      </a:lvl1pPr>
      <a:lvl2pPr algn="ctr" defTabSz="457200" rtl="0" eaLnBrk="0" fontAlgn="base" hangingPunct="0">
        <a:spcBef>
          <a:spcPct val="0"/>
        </a:spcBef>
        <a:spcAft>
          <a:spcPct val="0"/>
        </a:spcAft>
        <a:defRPr sz="4400">
          <a:solidFill>
            <a:schemeClr val="tx1"/>
          </a:solidFill>
          <a:latin typeface="Calibri" pitchFamily="34" charset="0"/>
        </a:defRPr>
      </a:lvl2pPr>
      <a:lvl3pPr algn="ctr" defTabSz="457200" rtl="0" eaLnBrk="0" fontAlgn="base" hangingPunct="0">
        <a:spcBef>
          <a:spcPct val="0"/>
        </a:spcBef>
        <a:spcAft>
          <a:spcPct val="0"/>
        </a:spcAft>
        <a:defRPr sz="4400">
          <a:solidFill>
            <a:schemeClr val="tx1"/>
          </a:solidFill>
          <a:latin typeface="Calibri" pitchFamily="34" charset="0"/>
        </a:defRPr>
      </a:lvl3pPr>
      <a:lvl4pPr algn="ctr" defTabSz="457200" rtl="0" eaLnBrk="0" fontAlgn="base" hangingPunct="0">
        <a:spcBef>
          <a:spcPct val="0"/>
        </a:spcBef>
        <a:spcAft>
          <a:spcPct val="0"/>
        </a:spcAft>
        <a:defRPr sz="4400">
          <a:solidFill>
            <a:schemeClr val="tx1"/>
          </a:solidFill>
          <a:latin typeface="Calibri" pitchFamily="34" charset="0"/>
        </a:defRPr>
      </a:lvl4pPr>
      <a:lvl5pPr algn="ctr" defTabSz="457200" rtl="0" eaLnBrk="0" fontAlgn="base" hangingPunct="0">
        <a:spcBef>
          <a:spcPct val="0"/>
        </a:spcBef>
        <a:spcAft>
          <a:spcPct val="0"/>
        </a:spcAft>
        <a:defRPr sz="4400">
          <a:solidFill>
            <a:schemeClr val="tx1"/>
          </a:solidFill>
          <a:latin typeface="Calibri" pitchFamily="34" charset="0"/>
        </a:defRPr>
      </a:lvl5pPr>
      <a:lvl6pPr marL="457200" algn="ctr" defTabSz="457200" rtl="0" fontAlgn="base">
        <a:spcBef>
          <a:spcPct val="0"/>
        </a:spcBef>
        <a:spcAft>
          <a:spcPct val="0"/>
        </a:spcAft>
        <a:defRPr sz="4400">
          <a:solidFill>
            <a:schemeClr val="tx1"/>
          </a:solidFill>
          <a:latin typeface="Calibri" pitchFamily="34" charset="0"/>
        </a:defRPr>
      </a:lvl6pPr>
      <a:lvl7pPr marL="914400" algn="ctr" defTabSz="457200" rtl="0" fontAlgn="base">
        <a:spcBef>
          <a:spcPct val="0"/>
        </a:spcBef>
        <a:spcAft>
          <a:spcPct val="0"/>
        </a:spcAft>
        <a:defRPr sz="4400">
          <a:solidFill>
            <a:schemeClr val="tx1"/>
          </a:solidFill>
          <a:latin typeface="Calibri" pitchFamily="34" charset="0"/>
        </a:defRPr>
      </a:lvl7pPr>
      <a:lvl8pPr marL="1371600" algn="ctr" defTabSz="457200" rtl="0" fontAlgn="base">
        <a:spcBef>
          <a:spcPct val="0"/>
        </a:spcBef>
        <a:spcAft>
          <a:spcPct val="0"/>
        </a:spcAft>
        <a:defRPr sz="4400">
          <a:solidFill>
            <a:schemeClr val="tx1"/>
          </a:solidFill>
          <a:latin typeface="Calibri" pitchFamily="34" charset="0"/>
        </a:defRPr>
      </a:lvl8pPr>
      <a:lvl9pPr marL="1828800" algn="ctr" defTabSz="457200" rtl="0" fontAlgn="base">
        <a:spcBef>
          <a:spcPct val="0"/>
        </a:spcBef>
        <a:spcAft>
          <a:spcPct val="0"/>
        </a:spcAft>
        <a:defRPr sz="4400">
          <a:solidFill>
            <a:schemeClr val="tx1"/>
          </a:solidFill>
          <a:latin typeface="Calibri" pitchFamily="34"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xml"/><Relationship Id="rId1" Type="http://schemas.openxmlformats.org/officeDocument/2006/relationships/themeOverride" Target="../theme/themeOverride1.xml"/><Relationship Id="rId4" Type="http://schemas.openxmlformats.org/officeDocument/2006/relationships/image" Target="../media/image2.jpeg"/></Relationships>
</file>

<file path=ppt/slides/_rels/slide10.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chart" Target="../charts/chart11.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1.xml"/><Relationship Id="rId5" Type="http://schemas.openxmlformats.org/officeDocument/2006/relationships/hyperlink" Target="https://asburyresearch.com/" TargetMode="External"/><Relationship Id="rId4" Type="http://schemas.openxmlformats.org/officeDocument/2006/relationships/hyperlink" Target="mailto:info@asburyresearch.com" TargetMode="Externa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4.xml"/></Relationships>
</file>

<file path=ppt/slides/_rels/slide4.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67999">
              <a:srgbClr val="FFFFFF"/>
            </a:gs>
            <a:gs pos="100000">
              <a:srgbClr val="006666"/>
            </a:gs>
          </a:gsLst>
          <a:lin ang="1800000"/>
        </a:gradFill>
        <a:effectLst/>
      </p:bgPr>
    </p:bg>
    <p:spTree>
      <p:nvGrpSpPr>
        <p:cNvPr id="1" name=""/>
        <p:cNvGrpSpPr/>
        <p:nvPr/>
      </p:nvGrpSpPr>
      <p:grpSpPr>
        <a:xfrm>
          <a:off x="0" y="0"/>
          <a:ext cx="0" cy="0"/>
          <a:chOff x="0" y="0"/>
          <a:chExt cx="0" cy="0"/>
        </a:xfrm>
      </p:grpSpPr>
      <p:pic>
        <p:nvPicPr>
          <p:cNvPr id="25602" name="Picture 4" descr="A building with a clock on it&#10;&#10;Description automatically generated">
            <a:extLst>
              <a:ext uri="{FF2B5EF4-FFF2-40B4-BE49-F238E27FC236}">
                <a16:creationId xmlns:a16="http://schemas.microsoft.com/office/drawing/2014/main" id="{C8C1FBB0-4C12-6FBA-9A5C-524FAE44A4CC}"/>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 y="0"/>
            <a:ext cx="12192000" cy="40050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3" name="Title 1">
            <a:extLst>
              <a:ext uri="{FF2B5EF4-FFF2-40B4-BE49-F238E27FC236}">
                <a16:creationId xmlns:a16="http://schemas.microsoft.com/office/drawing/2014/main" id="{FE107B69-9BDD-48FF-A0F7-5BA41BC659E8}"/>
              </a:ext>
            </a:extLst>
          </p:cNvPr>
          <p:cNvSpPr>
            <a:spLocks noGrp="1"/>
          </p:cNvSpPr>
          <p:nvPr>
            <p:ph type="ctrTitle"/>
          </p:nvPr>
        </p:nvSpPr>
        <p:spPr>
          <a:xfrm>
            <a:off x="1741714" y="4230592"/>
            <a:ext cx="8686800" cy="1470025"/>
          </a:xfrm>
        </p:spPr>
        <p:txBody>
          <a:bodyPr/>
          <a:lstStyle/>
          <a:p>
            <a:pPr>
              <a:lnSpc>
                <a:spcPts val="4575"/>
              </a:lnSpc>
            </a:pPr>
            <a:r>
              <a:rPr lang="en-US" altLang="en-US" sz="3600" b="1" dirty="0">
                <a:solidFill>
                  <a:srgbClr val="006666"/>
                </a:solidFill>
              </a:rPr>
              <a:t>The SEAF Model “Rainbow Charts” Update</a:t>
            </a:r>
            <a:br>
              <a:rPr lang="en-US" altLang="en-US" sz="3600" b="1" dirty="0">
                <a:solidFill>
                  <a:srgbClr val="006666"/>
                </a:solidFill>
              </a:rPr>
            </a:br>
            <a:r>
              <a:rPr lang="en-US" altLang="en-US" sz="2000" b="1" i="1" dirty="0">
                <a:solidFill>
                  <a:srgbClr val="9C7D30"/>
                </a:solidFill>
              </a:rPr>
              <a:t>Providing Data-Driven Context &amp; Color to Sector Rotation</a:t>
            </a:r>
          </a:p>
        </p:txBody>
      </p:sp>
      <p:sp>
        <p:nvSpPr>
          <p:cNvPr id="25604" name="TextBox 3">
            <a:extLst>
              <a:ext uri="{FF2B5EF4-FFF2-40B4-BE49-F238E27FC236}">
                <a16:creationId xmlns:a16="http://schemas.microsoft.com/office/drawing/2014/main" id="{4436AAE4-FCFB-0FFB-0481-CA718EEB0588}"/>
              </a:ext>
            </a:extLst>
          </p:cNvPr>
          <p:cNvSpPr txBox="1">
            <a:spLocks noChangeArrowheads="1"/>
          </p:cNvSpPr>
          <p:nvPr/>
        </p:nvSpPr>
        <p:spPr bwMode="auto">
          <a:xfrm>
            <a:off x="4184651" y="5926138"/>
            <a:ext cx="364172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eaLnBrk="1" hangingPunct="1"/>
            <a:r>
              <a:rPr lang="en-US" altLang="en-US" b="1" dirty="0">
                <a:solidFill>
                  <a:srgbClr val="006666"/>
                </a:solidFill>
              </a:rPr>
              <a:t>Data through October 10th, 2024</a:t>
            </a:r>
          </a:p>
          <a:p>
            <a:pPr algn="ctr" eaLnBrk="1" hangingPunct="1"/>
            <a:endParaRPr lang="en-US" altLang="en-US" dirty="0">
              <a:solidFill>
                <a:srgbClr val="43AFB1"/>
              </a:solidFill>
            </a:endParaRPr>
          </a:p>
        </p:txBody>
      </p:sp>
    </p:spTree>
  </p:cSld>
  <p:clrMapOvr>
    <a:overrideClrMapping bg1="lt1" tx1="dk1" bg2="lt2" tx2="dk2" accent1="accent1" accent2="accent2" accent3="accent3" accent4="accent4" accent5="accent5" accent6="accent6" hlink="hlink" folHlink="folHlink"/>
  </p:clrMapOvr>
  <p:transition spd="slow">
    <p:cove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552EB1E8-08DD-4C9E-ACA8-8827D2D6DB03}"/>
              </a:ext>
            </a:extLst>
          </p:cNvPr>
          <p:cNvGraphicFramePr>
            <a:graphicFrameLocks/>
          </p:cNvGraphicFramePr>
          <p:nvPr>
            <p:extLst>
              <p:ext uri="{D42A27DB-BD31-4B8C-83A1-F6EECF244321}">
                <p14:modId xmlns:p14="http://schemas.microsoft.com/office/powerpoint/2010/main" val="186470489"/>
              </p:ext>
            </p:extLst>
          </p:nvPr>
        </p:nvGraphicFramePr>
        <p:xfrm>
          <a:off x="0" y="0"/>
          <a:ext cx="12192000" cy="68580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31224611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8764984C-6734-4F6F-A6A2-8EABE599A230}"/>
              </a:ext>
            </a:extLst>
          </p:cNvPr>
          <p:cNvGraphicFramePr>
            <a:graphicFrameLocks/>
          </p:cNvGraphicFramePr>
          <p:nvPr>
            <p:extLst>
              <p:ext uri="{D42A27DB-BD31-4B8C-83A1-F6EECF244321}">
                <p14:modId xmlns:p14="http://schemas.microsoft.com/office/powerpoint/2010/main" val="179010256"/>
              </p:ext>
            </p:extLst>
          </p:nvPr>
        </p:nvGraphicFramePr>
        <p:xfrm>
          <a:off x="0" y="0"/>
          <a:ext cx="12192000" cy="68580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90621361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0E1528E9-46DF-492A-A374-60221D2CB86C}"/>
              </a:ext>
            </a:extLst>
          </p:cNvPr>
          <p:cNvGraphicFramePr>
            <a:graphicFrameLocks/>
          </p:cNvGraphicFramePr>
          <p:nvPr>
            <p:extLst>
              <p:ext uri="{D42A27DB-BD31-4B8C-83A1-F6EECF244321}">
                <p14:modId xmlns:p14="http://schemas.microsoft.com/office/powerpoint/2010/main" val="2713862611"/>
              </p:ext>
            </p:extLst>
          </p:nvPr>
        </p:nvGraphicFramePr>
        <p:xfrm>
          <a:off x="0" y="0"/>
          <a:ext cx="12192000" cy="68580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49148163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B9FB147E-B2BB-47B8-AF9F-E19DB0164878}"/>
              </a:ext>
            </a:extLst>
          </p:cNvPr>
          <p:cNvGraphicFramePr>
            <a:graphicFrameLocks/>
          </p:cNvGraphicFramePr>
          <p:nvPr>
            <p:extLst>
              <p:ext uri="{D42A27DB-BD31-4B8C-83A1-F6EECF244321}">
                <p14:modId xmlns:p14="http://schemas.microsoft.com/office/powerpoint/2010/main" val="1799552500"/>
              </p:ext>
            </p:extLst>
          </p:nvPr>
        </p:nvGraphicFramePr>
        <p:xfrm>
          <a:off x="0" y="0"/>
          <a:ext cx="12192000" cy="68580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68642425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08618DB9-4CD7-4595-97FA-6E8911876D2B}"/>
              </a:ext>
            </a:extLst>
          </p:cNvPr>
          <p:cNvGraphicFramePr>
            <a:graphicFrameLocks/>
          </p:cNvGraphicFramePr>
          <p:nvPr>
            <p:extLst>
              <p:ext uri="{D42A27DB-BD31-4B8C-83A1-F6EECF244321}">
                <p14:modId xmlns:p14="http://schemas.microsoft.com/office/powerpoint/2010/main" val="2675790338"/>
              </p:ext>
            </p:extLst>
          </p:nvPr>
        </p:nvGraphicFramePr>
        <p:xfrm>
          <a:off x="0" y="14514"/>
          <a:ext cx="12192000" cy="68580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9359360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Title 1">
            <a:extLst>
              <a:ext uri="{FF2B5EF4-FFF2-40B4-BE49-F238E27FC236}">
                <a16:creationId xmlns:a16="http://schemas.microsoft.com/office/drawing/2014/main" id="{1948DC14-1971-7B8B-6DB4-ED769EDCC5A7}"/>
              </a:ext>
            </a:extLst>
          </p:cNvPr>
          <p:cNvSpPr>
            <a:spLocks noGrp="1"/>
          </p:cNvSpPr>
          <p:nvPr>
            <p:ph type="title"/>
          </p:nvPr>
        </p:nvSpPr>
        <p:spPr>
          <a:xfrm>
            <a:off x="1990725" y="584200"/>
            <a:ext cx="8229600" cy="1143000"/>
          </a:xfrm>
        </p:spPr>
        <p:txBody>
          <a:bodyPr/>
          <a:lstStyle/>
          <a:p>
            <a:pPr eaLnBrk="1" hangingPunct="1"/>
            <a:r>
              <a:rPr lang="en-US" altLang="en-US" sz="4000" b="1" dirty="0">
                <a:solidFill>
                  <a:srgbClr val="10585D"/>
                </a:solidFill>
              </a:rPr>
              <a:t>Asbury Research</a:t>
            </a:r>
            <a:br>
              <a:rPr lang="en-US" altLang="en-US" sz="4000" b="1" dirty="0">
                <a:solidFill>
                  <a:srgbClr val="10585D"/>
                </a:solidFill>
              </a:rPr>
            </a:br>
            <a:r>
              <a:rPr lang="en-US" altLang="en-US" sz="3200" b="1" dirty="0">
                <a:solidFill>
                  <a:srgbClr val="C00000"/>
                </a:solidFill>
              </a:rPr>
              <a:t>Disclosure / Disclaimer</a:t>
            </a:r>
          </a:p>
        </p:txBody>
      </p:sp>
      <p:sp>
        <p:nvSpPr>
          <p:cNvPr id="71683" name="Slide Number Placeholder 4">
            <a:extLst>
              <a:ext uri="{FF2B5EF4-FFF2-40B4-BE49-F238E27FC236}">
                <a16:creationId xmlns:a16="http://schemas.microsoft.com/office/drawing/2014/main" id="{DFE1BEAD-81E3-C7AE-A8C7-53071D592043}"/>
              </a:ext>
            </a:extLst>
          </p:cNvPr>
          <p:cNvSpPr txBox="1">
            <a:spLocks noGrp="1"/>
          </p:cNvSpPr>
          <p:nvPr/>
        </p:nvSpPr>
        <p:spPr bwMode="auto">
          <a:xfrm>
            <a:off x="8086725" y="6356351"/>
            <a:ext cx="2133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58833AF6-18B5-4786-98C7-83F9EDB1BFC6}" type="slidenum">
              <a:rPr lang="en-US" altLang="en-US" sz="1200">
                <a:solidFill>
                  <a:srgbClr val="BFBFBF"/>
                </a:solidFill>
              </a:rPr>
              <a:pPr algn="r" eaLnBrk="1" hangingPunct="1">
                <a:spcBef>
                  <a:spcPct val="0"/>
                </a:spcBef>
                <a:buFontTx/>
                <a:buNone/>
              </a:pPr>
              <a:t>15</a:t>
            </a:fld>
            <a:endParaRPr lang="en-US" altLang="en-US" sz="1200">
              <a:solidFill>
                <a:srgbClr val="BFBFBF"/>
              </a:solidFill>
            </a:endParaRPr>
          </a:p>
        </p:txBody>
      </p:sp>
      <p:sp>
        <p:nvSpPr>
          <p:cNvPr id="71684" name="Line 5">
            <a:extLst>
              <a:ext uri="{FF2B5EF4-FFF2-40B4-BE49-F238E27FC236}">
                <a16:creationId xmlns:a16="http://schemas.microsoft.com/office/drawing/2014/main" id="{BE1D9B10-889A-5454-8F5E-2CCA38D8F7D8}"/>
              </a:ext>
            </a:extLst>
          </p:cNvPr>
          <p:cNvSpPr>
            <a:spLocks noChangeShapeType="1"/>
          </p:cNvSpPr>
          <p:nvPr/>
        </p:nvSpPr>
        <p:spPr bwMode="auto">
          <a:xfrm>
            <a:off x="1981201" y="1727200"/>
            <a:ext cx="8181975" cy="0"/>
          </a:xfrm>
          <a:prstGeom prst="line">
            <a:avLst/>
          </a:prstGeom>
          <a:noFill/>
          <a:ln w="2540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85" name="Content Placeholder 1">
            <a:extLst>
              <a:ext uri="{FF2B5EF4-FFF2-40B4-BE49-F238E27FC236}">
                <a16:creationId xmlns:a16="http://schemas.microsoft.com/office/drawing/2014/main" id="{F4150C26-FFF7-29A8-B011-A4E2546653FC}"/>
              </a:ext>
            </a:extLst>
          </p:cNvPr>
          <p:cNvSpPr>
            <a:spLocks noGrp="1"/>
          </p:cNvSpPr>
          <p:nvPr>
            <p:ph idx="1"/>
          </p:nvPr>
        </p:nvSpPr>
        <p:spPr>
          <a:xfrm>
            <a:off x="783771" y="1928813"/>
            <a:ext cx="10624458" cy="4525962"/>
          </a:xfrm>
        </p:spPr>
        <p:txBody>
          <a:bodyPr/>
          <a:lstStyle/>
          <a:p>
            <a:pPr marL="0" indent="0">
              <a:buNone/>
            </a:pPr>
            <a:r>
              <a:rPr lang="en-US" altLang="en-US" sz="1400" i="1" dirty="0"/>
              <a:t>The information on this website is provided solely for informational purposes and is not intended to be an offer to sell securities or a solicitation of an offer to buy securities. The strategies employed in managing this and other model portfolios may involve algorithmic techniques such as trend analysis, relative strength, moving averages, various momentum, and related strategies. There is no assurance that these strategies and techniques will yield positive outcomes or prevent losses. Past performance as indicated from historical back-testing is hypothetical in nature and does not involve actual client portfolios, does not consider cash flows or market events, and is not predictive of future performance. The model is managed by contemporaneously recording hypothetical trades. Such trades are not live trades and are not influenced by emotional or subjective reactions to extraneous market, economic, political and related factors.</a:t>
            </a:r>
            <a:r>
              <a:rPr lang="en-US" altLang="en-US" sz="1400" dirty="0"/>
              <a:t> </a:t>
            </a:r>
            <a:r>
              <a:rPr lang="en-US" altLang="en-US" sz="1400" i="1" dirty="0"/>
              <a:t>The performance for such model(s) is derived from utilizing a variety of technical trading strategies and techniques. Technical trading models are mathematically driven based upon historical data and trends of domestic and foreign market trading activity, including various industry and sector trading statistics within such markets. Technical trading models utilize mathematical algorithms to attempt to identify when markets are likely to increase or decrease and identify appropriate entry and exit points. The primary risk of technical trading models is that historical trends and past performance cannot predict future trends and there is no assurance that the mathematical algorithms employed are designed properly, new data is accurately incorporated, or the software can accurately predict future market, industry, and sector performance.  Asbury Research LLC does not and cannot provide any assurance that an investment in the model portfolios will yield profitable outcomes. The risk of loss trading in financial assets can be substantial, and different types of investment vehicles, including ETFs, involve varying degrees of risk.  Therefore, you should carefully consider whether such trading is suitable for you in light of your financial condition. An investor’s personal goals, risk tolerance, income needs, portfolio size, asset allocation and securities preferences, income tax, and estate planning strategy should be reviewed and taken into consideration before committing to a specific investment program. Please consult with your financial advisor to discuss the appropriateness of any strategy prior to investing. All investments involve risk. Principal is subject to loss, and actual returns may be negative. Returns are not guaranteed in any way and may vary widely from year to year. </a:t>
            </a:r>
            <a:endParaRPr lang="en-US" altLang="en-US" sz="1400" dirty="0"/>
          </a:p>
        </p:txBody>
      </p:sp>
    </p:spTree>
  </p:cSld>
  <p:clrMapOvr>
    <a:masterClrMapping/>
  </p:clrMapOvr>
  <p:transition spd="slow">
    <p:cove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itle 1">
            <a:extLst>
              <a:ext uri="{FF2B5EF4-FFF2-40B4-BE49-F238E27FC236}">
                <a16:creationId xmlns:a16="http://schemas.microsoft.com/office/drawing/2014/main" id="{3FB2CBB7-1105-EA31-C640-066ACC5FDE00}"/>
              </a:ext>
            </a:extLst>
          </p:cNvPr>
          <p:cNvSpPr>
            <a:spLocks noGrp="1"/>
          </p:cNvSpPr>
          <p:nvPr>
            <p:ph type="ctrTitle"/>
          </p:nvPr>
        </p:nvSpPr>
        <p:spPr>
          <a:xfrm>
            <a:off x="2185988" y="2417764"/>
            <a:ext cx="7772400" cy="788987"/>
          </a:xfrm>
        </p:spPr>
        <p:txBody>
          <a:bodyPr/>
          <a:lstStyle/>
          <a:p>
            <a:pPr eaLnBrk="1" hangingPunct="1">
              <a:lnSpc>
                <a:spcPts val="4575"/>
              </a:lnSpc>
            </a:pPr>
            <a:r>
              <a:rPr lang="en-US" altLang="en-US" sz="3200" b="1" dirty="0">
                <a:solidFill>
                  <a:srgbClr val="006666"/>
                </a:solidFill>
              </a:rPr>
              <a:t>Investment Research / Money Management</a:t>
            </a:r>
            <a:br>
              <a:rPr lang="en-US" altLang="en-US" sz="2000" b="1" dirty="0">
                <a:solidFill>
                  <a:srgbClr val="C00000"/>
                </a:solidFill>
              </a:rPr>
            </a:br>
            <a:r>
              <a:rPr lang="en-US" altLang="en-US" sz="3200" b="1" dirty="0">
                <a:solidFill>
                  <a:srgbClr val="C00000"/>
                </a:solidFill>
              </a:rPr>
              <a:t>Contact Us</a:t>
            </a:r>
          </a:p>
        </p:txBody>
      </p:sp>
      <p:pic>
        <p:nvPicPr>
          <p:cNvPr id="35844" name="Picture 2" descr="ARv2_PPT_Logo.png">
            <a:extLst>
              <a:ext uri="{FF2B5EF4-FFF2-40B4-BE49-F238E27FC236}">
                <a16:creationId xmlns:a16="http://schemas.microsoft.com/office/drawing/2014/main" id="{97E4C84E-2CAD-FF2C-5B67-840BECECA95D}"/>
              </a:ext>
            </a:extLst>
          </p:cNvPr>
          <p:cNvPicPr>
            <a:picLocks noChangeAspect="1"/>
          </p:cNvPicPr>
          <p:nvPr/>
        </p:nvPicPr>
        <p:blipFill>
          <a:blip r:embed="rId3"/>
          <a:srcRect/>
          <a:stretch>
            <a:fillRect/>
          </a:stretch>
        </p:blipFill>
        <p:spPr bwMode="auto">
          <a:xfrm>
            <a:off x="4335463" y="211139"/>
            <a:ext cx="3409950" cy="2149475"/>
          </a:xfrm>
          <a:prstGeom prst="rect">
            <a:avLst/>
          </a:prstGeom>
          <a:gradFill flip="none" rotWithShape="1">
            <a:gsLst>
              <a:gs pos="0">
                <a:schemeClr val="accent1">
                  <a:tint val="66000"/>
                  <a:satMod val="160000"/>
                  <a:alpha val="17000"/>
                </a:schemeClr>
              </a:gs>
              <a:gs pos="69000">
                <a:schemeClr val="accent1">
                  <a:tint val="44500"/>
                  <a:satMod val="160000"/>
                  <a:lumMod val="71000"/>
                  <a:lumOff val="29000"/>
                  <a:alpha val="73000"/>
                </a:schemeClr>
              </a:gs>
              <a:gs pos="100000">
                <a:schemeClr val="accent1">
                  <a:tint val="23500"/>
                  <a:satMod val="160000"/>
                </a:schemeClr>
              </a:gs>
            </a:gsLst>
            <a:lin ang="2700000" scaled="1"/>
            <a:tileRect/>
          </a:gradFill>
          <a:ln>
            <a:noFill/>
          </a:ln>
        </p:spPr>
      </p:pic>
      <p:sp>
        <p:nvSpPr>
          <p:cNvPr id="72708" name="TextBox 3">
            <a:extLst>
              <a:ext uri="{FF2B5EF4-FFF2-40B4-BE49-F238E27FC236}">
                <a16:creationId xmlns:a16="http://schemas.microsoft.com/office/drawing/2014/main" id="{A8030175-1127-AD67-3739-5AD096DB6B6C}"/>
              </a:ext>
            </a:extLst>
          </p:cNvPr>
          <p:cNvSpPr txBox="1">
            <a:spLocks noChangeArrowheads="1"/>
          </p:cNvSpPr>
          <p:nvPr/>
        </p:nvSpPr>
        <p:spPr bwMode="auto">
          <a:xfrm>
            <a:off x="1981200" y="3659188"/>
            <a:ext cx="8248650" cy="2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50000"/>
              </a:spcBef>
              <a:buFontTx/>
              <a:buNone/>
            </a:pPr>
            <a:br>
              <a:rPr lang="en-US" altLang="en-US" sz="2000" b="1">
                <a:solidFill>
                  <a:srgbClr val="000000"/>
                </a:solidFill>
              </a:rPr>
            </a:br>
            <a:r>
              <a:rPr lang="en-US" altLang="en-US" sz="2400" b="1">
                <a:solidFill>
                  <a:srgbClr val="000000"/>
                </a:solidFill>
              </a:rPr>
              <a:t>Phone:</a:t>
            </a:r>
            <a:r>
              <a:rPr lang="en-US" altLang="en-US" sz="2400">
                <a:solidFill>
                  <a:srgbClr val="000000"/>
                </a:solidFill>
              </a:rPr>
              <a:t> </a:t>
            </a:r>
            <a:r>
              <a:rPr lang="en-US" altLang="en-US" sz="2400" b="1">
                <a:solidFill>
                  <a:srgbClr val="006666"/>
                </a:solidFill>
              </a:rPr>
              <a:t>1-888-960-0005</a:t>
            </a:r>
            <a:r>
              <a:rPr lang="en-US" altLang="en-US" sz="2400" b="1">
                <a:solidFill>
                  <a:srgbClr val="006699"/>
                </a:solidFill>
              </a:rPr>
              <a:t>       </a:t>
            </a:r>
            <a:br>
              <a:rPr lang="en-US" altLang="en-US" sz="2400">
                <a:solidFill>
                  <a:srgbClr val="000000"/>
                </a:solidFill>
              </a:rPr>
            </a:br>
            <a:r>
              <a:rPr lang="en-US" altLang="en-US" sz="2400" b="1">
                <a:solidFill>
                  <a:srgbClr val="000000"/>
                </a:solidFill>
              </a:rPr>
              <a:t>Email:</a:t>
            </a:r>
            <a:r>
              <a:rPr lang="en-US" altLang="en-US" sz="2400">
                <a:solidFill>
                  <a:srgbClr val="000000"/>
                </a:solidFill>
              </a:rPr>
              <a:t> </a:t>
            </a:r>
            <a:r>
              <a:rPr lang="en-US" altLang="en-US" sz="2400" u="sng">
                <a:solidFill>
                  <a:srgbClr val="17585D"/>
                </a:solidFill>
                <a:hlinkClick r:id="rId4"/>
              </a:rPr>
              <a:t>sales@asburyresearch.com</a:t>
            </a:r>
            <a:br>
              <a:rPr lang="en-US" altLang="en-US" sz="2400" u="sng">
                <a:solidFill>
                  <a:srgbClr val="17585D"/>
                </a:solidFill>
              </a:rPr>
            </a:br>
            <a:r>
              <a:rPr lang="en-US" altLang="en-US" sz="2400" b="1">
                <a:solidFill>
                  <a:srgbClr val="000000"/>
                </a:solidFill>
              </a:rPr>
              <a:t>Internet:</a:t>
            </a:r>
            <a:r>
              <a:rPr lang="en-US" altLang="en-US" sz="2400">
                <a:solidFill>
                  <a:srgbClr val="000000"/>
                </a:solidFill>
              </a:rPr>
              <a:t> </a:t>
            </a:r>
            <a:r>
              <a:rPr lang="en-US" altLang="en-US" sz="2400" u="sng">
                <a:solidFill>
                  <a:srgbClr val="17585D"/>
                </a:solidFill>
                <a:hlinkClick r:id="rId5"/>
              </a:rPr>
              <a:t>https://asburyresearch.com/</a:t>
            </a:r>
            <a:br>
              <a:rPr lang="en-US" altLang="en-US" sz="2400" u="sng">
                <a:solidFill>
                  <a:srgbClr val="17585D"/>
                </a:solidFill>
              </a:rPr>
            </a:br>
            <a:br>
              <a:rPr lang="en-US" altLang="en-US" sz="2400" u="sng">
                <a:solidFill>
                  <a:srgbClr val="17585D"/>
                </a:solidFill>
              </a:rPr>
            </a:br>
            <a:endParaRPr lang="en-US" altLang="en-US" sz="2400" i="1">
              <a:solidFill>
                <a:srgbClr val="17585D"/>
              </a:solidFill>
            </a:endParaRPr>
          </a:p>
        </p:txBody>
      </p:sp>
      <p:sp>
        <p:nvSpPr>
          <p:cNvPr id="72709" name="Line 8">
            <a:extLst>
              <a:ext uri="{FF2B5EF4-FFF2-40B4-BE49-F238E27FC236}">
                <a16:creationId xmlns:a16="http://schemas.microsoft.com/office/drawing/2014/main" id="{2FD1A373-6484-6195-D797-535228399CFB}"/>
              </a:ext>
            </a:extLst>
          </p:cNvPr>
          <p:cNvSpPr>
            <a:spLocks noChangeShapeType="1"/>
          </p:cNvSpPr>
          <p:nvPr/>
        </p:nvSpPr>
        <p:spPr bwMode="auto">
          <a:xfrm>
            <a:off x="1981201" y="3416300"/>
            <a:ext cx="8181975" cy="0"/>
          </a:xfrm>
          <a:prstGeom prst="line">
            <a:avLst/>
          </a:prstGeom>
          <a:noFill/>
          <a:ln w="50800">
            <a:solidFill>
              <a:schemeClr val="folHlink"/>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ransition spd="slow">
    <p:cover/>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p:cNvSpPr>
          <p:nvPr>
            <p:ph type="title" idx="4294967295"/>
          </p:nvPr>
        </p:nvSpPr>
        <p:spPr>
          <a:xfrm>
            <a:off x="1970088" y="731838"/>
            <a:ext cx="8229600" cy="1143000"/>
          </a:xfrm>
        </p:spPr>
        <p:txBody>
          <a:bodyPr/>
          <a:lstStyle/>
          <a:p>
            <a:pPr eaLnBrk="1" hangingPunct="1"/>
            <a:r>
              <a:rPr lang="en-US" altLang="en-US" sz="2800" b="1" dirty="0">
                <a:solidFill>
                  <a:srgbClr val="10585D"/>
                </a:solidFill>
              </a:rPr>
              <a:t>Weekly Update On The SEAF Model Rainbow Charts</a:t>
            </a:r>
            <a:br>
              <a:rPr lang="en-US" altLang="en-US" sz="2800" b="1" dirty="0">
                <a:solidFill>
                  <a:srgbClr val="10585D"/>
                </a:solidFill>
              </a:rPr>
            </a:br>
            <a:r>
              <a:rPr lang="en-US" altLang="en-US" sz="2000" b="1" i="1" dirty="0">
                <a:solidFill>
                  <a:srgbClr val="C00000"/>
                </a:solidFill>
              </a:rPr>
              <a:t>How To Interpret &amp; Utilize These Charts</a:t>
            </a:r>
            <a:endParaRPr lang="en-US" altLang="en-US" sz="2400" b="1" i="1" dirty="0">
              <a:solidFill>
                <a:srgbClr val="C00000"/>
              </a:solidFill>
            </a:endParaRPr>
          </a:p>
        </p:txBody>
      </p:sp>
      <p:sp>
        <p:nvSpPr>
          <p:cNvPr id="20483" name="Content Placeholder 2"/>
          <p:cNvSpPr>
            <a:spLocks noGrp="1"/>
          </p:cNvSpPr>
          <p:nvPr>
            <p:ph idx="4294967295"/>
          </p:nvPr>
        </p:nvSpPr>
        <p:spPr>
          <a:xfrm>
            <a:off x="1990725" y="1874838"/>
            <a:ext cx="8229600" cy="2736850"/>
          </a:xfrm>
        </p:spPr>
        <p:txBody>
          <a:bodyPr>
            <a:noAutofit/>
          </a:bodyPr>
          <a:lstStyle/>
          <a:p>
            <a:pPr marL="0" indent="0">
              <a:buNone/>
              <a:defRPr/>
            </a:pPr>
            <a:r>
              <a:rPr lang="en-US" sz="1400" dirty="0"/>
              <a:t>The SEAF Model (SEAF®) is a completely data-driven sector rotation model created over the past decade by Asbury Research’s John and Jack Kosar.  SEAF is an acronym for Sector ETF Asset Flows.  </a:t>
            </a:r>
            <a:r>
              <a:rPr lang="en-US" sz="1400" b="1" dirty="0"/>
              <a:t>The SEAF Model was created to quantitatively identify long/overweight opportunities in US market sectors by “following the money”</a:t>
            </a:r>
            <a:r>
              <a:rPr lang="en-US" sz="1400" dirty="0"/>
              <a:t> around the 11 Select Sector SPDR ETFs which together comprise the S&amp;P 500, in multiple time frames.  </a:t>
            </a:r>
          </a:p>
          <a:p>
            <a:pPr marL="0" indent="0">
              <a:buNone/>
              <a:defRPr/>
            </a:pPr>
            <a:endParaRPr lang="en-US" sz="1400" dirty="0"/>
          </a:p>
          <a:p>
            <a:pPr marL="0" indent="0">
              <a:buNone/>
              <a:defRPr/>
            </a:pPr>
            <a:r>
              <a:rPr lang="en-US" sz="1400" b="1" dirty="0"/>
              <a:t>The SEAF Model is always fully invested in the market, providing investors with a dynamic alternative to the traditional buy-and-hold portion of a portfolio.</a:t>
            </a:r>
          </a:p>
          <a:p>
            <a:pPr marL="0" indent="0">
              <a:buNone/>
              <a:defRPr/>
            </a:pPr>
            <a:endParaRPr lang="en-US" sz="1400" dirty="0"/>
          </a:p>
          <a:p>
            <a:pPr marL="0" indent="0">
              <a:buNone/>
              <a:defRPr/>
            </a:pPr>
            <a:r>
              <a:rPr lang="en-US" sz="1400" dirty="0"/>
              <a:t>The charts in this new weekly report display the SEAF Model Ranking Scores over the previous 12 months, identifying the strongest and weakest sectors of the S&amp;P 500 based on data through the previous week.  The upper panel of the charts displays these weekly scores within the context of being:</a:t>
            </a:r>
            <a:br>
              <a:rPr lang="en-US" sz="1400" dirty="0"/>
            </a:br>
            <a:endParaRPr lang="en-US" sz="1400" dirty="0"/>
          </a:p>
          <a:p>
            <a:pPr>
              <a:defRPr/>
            </a:pPr>
            <a:r>
              <a:rPr lang="en-US" sz="1400" b="1" dirty="0">
                <a:solidFill>
                  <a:srgbClr val="00B050"/>
                </a:solidFill>
              </a:rPr>
              <a:t>Favored</a:t>
            </a:r>
            <a:r>
              <a:rPr lang="en-US" sz="1400" dirty="0">
                <a:solidFill>
                  <a:srgbClr val="00B050"/>
                </a:solidFill>
              </a:rPr>
              <a:t> (a Ranking of 3-15, green)</a:t>
            </a:r>
            <a:r>
              <a:rPr lang="en-US" sz="1400" dirty="0"/>
              <a:t>, </a:t>
            </a:r>
          </a:p>
          <a:p>
            <a:pPr>
              <a:defRPr/>
            </a:pPr>
            <a:r>
              <a:rPr lang="en-US" sz="1400" b="1" dirty="0">
                <a:solidFill>
                  <a:schemeClr val="accent6"/>
                </a:solidFill>
              </a:rPr>
              <a:t>Neutral</a:t>
            </a:r>
            <a:r>
              <a:rPr lang="en-US" sz="1400" dirty="0">
                <a:solidFill>
                  <a:schemeClr val="accent6"/>
                </a:solidFill>
              </a:rPr>
              <a:t> (a ranking of 16-24, yellow)</a:t>
            </a:r>
            <a:r>
              <a:rPr lang="en-US" sz="1400" dirty="0"/>
              <a:t>, or </a:t>
            </a:r>
          </a:p>
          <a:p>
            <a:pPr>
              <a:defRPr/>
            </a:pPr>
            <a:r>
              <a:rPr lang="en-US" sz="1400" b="1" dirty="0">
                <a:solidFill>
                  <a:srgbClr val="FF0000"/>
                </a:solidFill>
              </a:rPr>
              <a:t>Avoid</a:t>
            </a:r>
            <a:r>
              <a:rPr lang="en-US" sz="1400" dirty="0">
                <a:solidFill>
                  <a:srgbClr val="FF0000"/>
                </a:solidFill>
              </a:rPr>
              <a:t> ( a ranking of 25-33, red)</a:t>
            </a:r>
            <a:br>
              <a:rPr lang="en-US" sz="1400" dirty="0">
                <a:solidFill>
                  <a:srgbClr val="FF0000"/>
                </a:solidFill>
              </a:rPr>
            </a:br>
            <a:endParaRPr lang="en-US" sz="1400" dirty="0">
              <a:solidFill>
                <a:srgbClr val="FF0000"/>
              </a:solidFill>
            </a:endParaRPr>
          </a:p>
          <a:p>
            <a:pPr marL="0" indent="0">
              <a:buNone/>
              <a:defRPr/>
            </a:pPr>
            <a:r>
              <a:rPr lang="en-US" sz="1400" dirty="0"/>
              <a:t> and displays </a:t>
            </a:r>
            <a:r>
              <a:rPr lang="en-US" sz="1400" i="1" dirty="0"/>
              <a:t>the trend of asset flows</a:t>
            </a:r>
            <a:r>
              <a:rPr lang="en-US" sz="1400" dirty="0"/>
              <a:t> as the money has moved in and out of these sectors over the past year.  The lower panel of these charts plots the corresponding </a:t>
            </a:r>
            <a:r>
              <a:rPr lang="en-US" sz="1400" b="1" dirty="0"/>
              <a:t>weekly relative performance of that particular sector versus the benchmark S&amp;P 500</a:t>
            </a:r>
            <a:r>
              <a:rPr lang="en-US" sz="1400" dirty="0"/>
              <a:t> (SPY).</a:t>
            </a:r>
          </a:p>
        </p:txBody>
      </p:sp>
      <p:sp>
        <p:nvSpPr>
          <p:cNvPr id="26628" name="Slide Number Placeholder 4"/>
          <p:cNvSpPr txBox="1">
            <a:spLocks noGrp="1"/>
          </p:cNvSpPr>
          <p:nvPr/>
        </p:nvSpPr>
        <p:spPr bwMode="auto">
          <a:xfrm>
            <a:off x="8086725" y="6356351"/>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None/>
            </a:pPr>
            <a:fld id="{A3ACCEAF-757D-4626-8161-4BB1A0B698FF}" type="slidenum">
              <a:rPr lang="en-US" altLang="en-US" sz="1200">
                <a:solidFill>
                  <a:srgbClr val="BFBFBF"/>
                </a:solidFill>
              </a:rPr>
              <a:pPr algn="r" eaLnBrk="1" hangingPunct="1">
                <a:spcBef>
                  <a:spcPct val="0"/>
                </a:spcBef>
                <a:buNone/>
              </a:pPr>
              <a:t>2</a:t>
            </a:fld>
            <a:endParaRPr lang="en-US" altLang="en-US" sz="1200">
              <a:solidFill>
                <a:srgbClr val="BFBFBF"/>
              </a:solidFill>
            </a:endParaRPr>
          </a:p>
        </p:txBody>
      </p:sp>
      <p:sp>
        <p:nvSpPr>
          <p:cNvPr id="26629" name="Line 5"/>
          <p:cNvSpPr>
            <a:spLocks noChangeShapeType="1"/>
          </p:cNvSpPr>
          <p:nvPr/>
        </p:nvSpPr>
        <p:spPr bwMode="auto">
          <a:xfrm>
            <a:off x="2028826" y="1874838"/>
            <a:ext cx="8181975" cy="0"/>
          </a:xfrm>
          <a:prstGeom prst="line">
            <a:avLst/>
          </a:prstGeom>
          <a:noFill/>
          <a:ln w="25400">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prstClr val="black"/>
              </a:solidFill>
            </a:endParaRPr>
          </a:p>
        </p:txBody>
      </p:sp>
    </p:spTree>
    <p:extLst>
      <p:ext uri="{BB962C8B-B14F-4D97-AF65-F5344CB8AC3E}">
        <p14:creationId xmlns:p14="http://schemas.microsoft.com/office/powerpoint/2010/main" val="396052878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F469FD2-8736-C8F1-C223-319E9121F103}"/>
              </a:ext>
            </a:extLst>
          </p:cNvPr>
          <p:cNvPicPr>
            <a:picLocks noChangeAspect="1"/>
          </p:cNvPicPr>
          <p:nvPr/>
        </p:nvPicPr>
        <p:blipFill>
          <a:blip r:embed="rId2"/>
          <a:stretch>
            <a:fillRect/>
          </a:stretch>
        </p:blipFill>
        <p:spPr>
          <a:xfrm>
            <a:off x="1913291" y="1801284"/>
            <a:ext cx="8384468" cy="2926816"/>
          </a:xfrm>
          <a:prstGeom prst="rect">
            <a:avLst/>
          </a:prstGeom>
        </p:spPr>
      </p:pic>
      <p:sp>
        <p:nvSpPr>
          <p:cNvPr id="61442" name="Title 1"/>
          <p:cNvSpPr>
            <a:spLocks noGrp="1"/>
          </p:cNvSpPr>
          <p:nvPr>
            <p:ph type="title"/>
          </p:nvPr>
        </p:nvSpPr>
        <p:spPr>
          <a:xfrm>
            <a:off x="1990725" y="584200"/>
            <a:ext cx="8229600" cy="1143000"/>
          </a:xfrm>
        </p:spPr>
        <p:txBody>
          <a:bodyPr/>
          <a:lstStyle/>
          <a:p>
            <a:pPr eaLnBrk="1" hangingPunct="1"/>
            <a:r>
              <a:rPr lang="en-US" altLang="en-US" sz="2800" b="1">
                <a:solidFill>
                  <a:srgbClr val="10585D"/>
                </a:solidFill>
              </a:rPr>
              <a:t>US Market Sectors: SEAF Model</a:t>
            </a:r>
            <a:br>
              <a:rPr lang="en-US" altLang="en-US" sz="2800" b="1">
                <a:solidFill>
                  <a:srgbClr val="10585D"/>
                </a:solidFill>
              </a:rPr>
            </a:br>
            <a:r>
              <a:rPr lang="en-US" altLang="en-US" sz="2000" b="1">
                <a:solidFill>
                  <a:srgbClr val="C00000"/>
                </a:solidFill>
              </a:rPr>
              <a:t>Following The Money In US Market Sectors</a:t>
            </a:r>
          </a:p>
        </p:txBody>
      </p:sp>
      <p:sp>
        <p:nvSpPr>
          <p:cNvPr id="61443" name="Slide Number Placeholder 4"/>
          <p:cNvSpPr txBox="1">
            <a:spLocks noGrp="1"/>
          </p:cNvSpPr>
          <p:nvPr/>
        </p:nvSpPr>
        <p:spPr bwMode="auto">
          <a:xfrm>
            <a:off x="8086725" y="6356351"/>
            <a:ext cx="2133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None/>
            </a:pPr>
            <a:fld id="{BDA30359-FB13-4177-BAF7-393670158CAD}" type="slidenum">
              <a:rPr lang="en-US" altLang="en-US" sz="1200">
                <a:solidFill>
                  <a:srgbClr val="BFBFBF"/>
                </a:solidFill>
              </a:rPr>
              <a:pPr algn="r" eaLnBrk="1" hangingPunct="1">
                <a:spcBef>
                  <a:spcPct val="0"/>
                </a:spcBef>
                <a:buNone/>
              </a:pPr>
              <a:t>3</a:t>
            </a:fld>
            <a:endParaRPr lang="en-US" altLang="en-US" sz="1200">
              <a:solidFill>
                <a:srgbClr val="BFBFBF"/>
              </a:solidFill>
            </a:endParaRPr>
          </a:p>
        </p:txBody>
      </p:sp>
      <p:sp>
        <p:nvSpPr>
          <p:cNvPr id="61444" name="Line 5"/>
          <p:cNvSpPr>
            <a:spLocks noChangeShapeType="1"/>
          </p:cNvSpPr>
          <p:nvPr/>
        </p:nvSpPr>
        <p:spPr bwMode="auto">
          <a:xfrm>
            <a:off x="1981201" y="1727200"/>
            <a:ext cx="8181975" cy="0"/>
          </a:xfrm>
          <a:prstGeom prst="line">
            <a:avLst/>
          </a:prstGeom>
          <a:noFill/>
          <a:ln w="25400">
            <a:solidFill>
              <a:srgbClr val="C0C0C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prstClr val="black"/>
              </a:solidFill>
            </a:endParaRPr>
          </a:p>
        </p:txBody>
      </p:sp>
      <p:sp>
        <p:nvSpPr>
          <p:cNvPr id="61445" name="Text Box 4"/>
          <p:cNvSpPr txBox="1">
            <a:spLocks noChangeArrowheads="1"/>
          </p:cNvSpPr>
          <p:nvPr/>
        </p:nvSpPr>
        <p:spPr bwMode="auto">
          <a:xfrm>
            <a:off x="1952626" y="4802188"/>
            <a:ext cx="8239125" cy="18651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buNone/>
            </a:pPr>
            <a:r>
              <a:rPr lang="en-US" sz="1800" b="1" dirty="0">
                <a:solidFill>
                  <a:prstClr val="black"/>
                </a:solidFill>
              </a:rPr>
              <a:t>The latest data indicate </a:t>
            </a:r>
            <a:r>
              <a:rPr lang="en-US" sz="1800" b="1" dirty="0">
                <a:solidFill>
                  <a:srgbClr val="00B050"/>
                </a:solidFill>
              </a:rPr>
              <a:t>a multi-timeframe trend of asset inflows into Technology.  This is where the money is currently going in the sector space.</a:t>
            </a:r>
            <a:br>
              <a:rPr lang="en-US" sz="1800" b="1" dirty="0">
                <a:solidFill>
                  <a:srgbClr val="00B050"/>
                </a:solidFill>
              </a:rPr>
            </a:br>
            <a:endParaRPr lang="en-US" sz="1800" b="1" dirty="0">
              <a:solidFill>
                <a:srgbClr val="00B050"/>
              </a:solidFill>
            </a:endParaRPr>
          </a:p>
          <a:p>
            <a:pPr algn="ctr">
              <a:buNone/>
            </a:pPr>
            <a:r>
              <a:rPr lang="en-US" sz="1800" b="1" dirty="0">
                <a:solidFill>
                  <a:prstClr val="black"/>
                </a:solidFill>
              </a:rPr>
              <a:t>The latest data also indicate </a:t>
            </a:r>
            <a:r>
              <a:rPr lang="en-US" sz="1800" b="1" dirty="0">
                <a:solidFill>
                  <a:srgbClr val="FF0000"/>
                </a:solidFill>
              </a:rPr>
              <a:t>multi-timeframe trends of asset outflows from Energy and Financials.  This is where the money is coming from.</a:t>
            </a:r>
          </a:p>
          <a:p>
            <a:pPr algn="ctr">
              <a:buNone/>
            </a:pPr>
            <a:endParaRPr lang="en-US" altLang="en-US" sz="1800" dirty="0">
              <a:solidFill>
                <a:srgbClr val="FF0000"/>
              </a:solidFill>
            </a:endParaRPr>
          </a:p>
        </p:txBody>
      </p:sp>
    </p:spTree>
    <p:extLst>
      <p:ext uri="{BB962C8B-B14F-4D97-AF65-F5344CB8AC3E}">
        <p14:creationId xmlns:p14="http://schemas.microsoft.com/office/powerpoint/2010/main" val="3525762559"/>
      </p:ext>
    </p:extLst>
  </p:cSld>
  <p:clrMapOvr>
    <a:masterClrMapping/>
  </p:clrMapOvr>
  <p:transition spd="slow">
    <p:cove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E163C56F-3486-42A8-88AC-8B1F07CFCA82}"/>
              </a:ext>
            </a:extLst>
          </p:cNvPr>
          <p:cNvGraphicFramePr>
            <a:graphicFrameLocks/>
          </p:cNvGraphicFramePr>
          <p:nvPr>
            <p:extLst>
              <p:ext uri="{D42A27DB-BD31-4B8C-83A1-F6EECF244321}">
                <p14:modId xmlns:p14="http://schemas.microsoft.com/office/powerpoint/2010/main" val="3630822946"/>
              </p:ext>
            </p:extLst>
          </p:nvPr>
        </p:nvGraphicFramePr>
        <p:xfrm>
          <a:off x="0" y="1"/>
          <a:ext cx="12192000" cy="68580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92405588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8F33D037-5163-411F-87B7-545A48B105F9}"/>
              </a:ext>
            </a:extLst>
          </p:cNvPr>
          <p:cNvGraphicFramePr>
            <a:graphicFrameLocks/>
          </p:cNvGraphicFramePr>
          <p:nvPr>
            <p:extLst>
              <p:ext uri="{D42A27DB-BD31-4B8C-83A1-F6EECF244321}">
                <p14:modId xmlns:p14="http://schemas.microsoft.com/office/powerpoint/2010/main" val="3833207889"/>
              </p:ext>
            </p:extLst>
          </p:nvPr>
        </p:nvGraphicFramePr>
        <p:xfrm>
          <a:off x="0" y="-1"/>
          <a:ext cx="12191999" cy="6858001"/>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47505879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0CA76A31-CE11-4756-8753-79F6D691EAFB}"/>
              </a:ext>
            </a:extLst>
          </p:cNvPr>
          <p:cNvGraphicFramePr>
            <a:graphicFrameLocks/>
          </p:cNvGraphicFramePr>
          <p:nvPr>
            <p:extLst>
              <p:ext uri="{D42A27DB-BD31-4B8C-83A1-F6EECF244321}">
                <p14:modId xmlns:p14="http://schemas.microsoft.com/office/powerpoint/2010/main" val="474744727"/>
              </p:ext>
            </p:extLst>
          </p:nvPr>
        </p:nvGraphicFramePr>
        <p:xfrm>
          <a:off x="0" y="0"/>
          <a:ext cx="12192000" cy="68580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20235174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DB84AFEA-C3B5-401B-9C1A-A793044C65F0}"/>
              </a:ext>
            </a:extLst>
          </p:cNvPr>
          <p:cNvGraphicFramePr>
            <a:graphicFrameLocks/>
          </p:cNvGraphicFramePr>
          <p:nvPr>
            <p:extLst>
              <p:ext uri="{D42A27DB-BD31-4B8C-83A1-F6EECF244321}">
                <p14:modId xmlns:p14="http://schemas.microsoft.com/office/powerpoint/2010/main" val="2285953488"/>
              </p:ext>
            </p:extLst>
          </p:nvPr>
        </p:nvGraphicFramePr>
        <p:xfrm>
          <a:off x="0" y="0"/>
          <a:ext cx="12192000" cy="68580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77630737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4E6FCB5A-D377-4D45-BA4F-B1DBF613A83E}"/>
              </a:ext>
            </a:extLst>
          </p:cNvPr>
          <p:cNvGraphicFramePr>
            <a:graphicFrameLocks/>
          </p:cNvGraphicFramePr>
          <p:nvPr>
            <p:extLst>
              <p:ext uri="{D42A27DB-BD31-4B8C-83A1-F6EECF244321}">
                <p14:modId xmlns:p14="http://schemas.microsoft.com/office/powerpoint/2010/main" val="3766941244"/>
              </p:ext>
            </p:extLst>
          </p:nvPr>
        </p:nvGraphicFramePr>
        <p:xfrm>
          <a:off x="0" y="0"/>
          <a:ext cx="12192000" cy="68580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11628684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2BB44B93-2068-4D66-A76A-FD6C342DE438}"/>
              </a:ext>
            </a:extLst>
          </p:cNvPr>
          <p:cNvGraphicFramePr>
            <a:graphicFrameLocks/>
          </p:cNvGraphicFramePr>
          <p:nvPr>
            <p:extLst>
              <p:ext uri="{D42A27DB-BD31-4B8C-83A1-F6EECF244321}">
                <p14:modId xmlns:p14="http://schemas.microsoft.com/office/powerpoint/2010/main" val="195004822"/>
              </p:ext>
            </p:extLst>
          </p:nvPr>
        </p:nvGraphicFramePr>
        <p:xfrm>
          <a:off x="0" y="0"/>
          <a:ext cx="12192000" cy="6927085"/>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054425048"/>
      </p:ext>
    </p:extLst>
  </p:cSld>
  <p:clrMapOvr>
    <a:masterClrMapping/>
  </p:clrMapOvr>
</p:sld>
</file>

<file path=ppt/theme/theme1.xml><?xml version="1.0" encoding="utf-8"?>
<a:theme xmlns:a="http://schemas.openxmlformats.org/drawingml/2006/main" name="1_Custom Desig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2_Custom Desig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Office Theme">
  <a:themeElements>
    <a:clrScheme name="Custom 6">
      <a:dk1>
        <a:sysClr val="windowText" lastClr="000000"/>
      </a:dk1>
      <a:lt1>
        <a:sysClr val="window" lastClr="FFFFFF"/>
      </a:lt1>
      <a:dk2>
        <a:srgbClr val="1F497D"/>
      </a:dk2>
      <a:lt2>
        <a:srgbClr val="EEECE1"/>
      </a:lt2>
      <a:accent1>
        <a:srgbClr val="43AFB1"/>
      </a:accent1>
      <a:accent2>
        <a:srgbClr val="154346"/>
      </a:accent2>
      <a:accent3>
        <a:srgbClr val="DAC185"/>
      </a:accent3>
      <a:accent4>
        <a:srgbClr val="91724A"/>
      </a:accent4>
      <a:accent5>
        <a:srgbClr val="10585D"/>
      </a:accent5>
      <a:accent6>
        <a:srgbClr val="D1323C"/>
      </a:accent6>
      <a:hlink>
        <a:srgbClr val="154346"/>
      </a:hlink>
      <a:folHlink>
        <a:srgbClr val="17585D"/>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docProps/app.xml><?xml version="1.0" encoding="utf-8"?>
<Properties xmlns="http://schemas.openxmlformats.org/officeDocument/2006/extended-properties" xmlns:vt="http://schemas.openxmlformats.org/officeDocument/2006/docPropsVTypes">
  <Template/>
  <TotalTime>171</TotalTime>
  <Words>1010</Words>
  <Application>Microsoft Office PowerPoint</Application>
  <PresentationFormat>Widescreen</PresentationFormat>
  <Paragraphs>68</Paragraphs>
  <Slides>16</Slides>
  <Notes>2</Notes>
  <HiddenSlides>0</HiddenSlides>
  <MMClips>0</MMClips>
  <ScaleCrop>false</ScaleCrop>
  <HeadingPairs>
    <vt:vector size="6" baseType="variant">
      <vt:variant>
        <vt:lpstr>Fonts Used</vt:lpstr>
      </vt:variant>
      <vt:variant>
        <vt:i4>4</vt:i4>
      </vt:variant>
      <vt:variant>
        <vt:lpstr>Theme</vt:lpstr>
      </vt:variant>
      <vt:variant>
        <vt:i4>3</vt:i4>
      </vt:variant>
      <vt:variant>
        <vt:lpstr>Slide Titles</vt:lpstr>
      </vt:variant>
      <vt:variant>
        <vt:i4>16</vt:i4>
      </vt:variant>
    </vt:vector>
  </HeadingPairs>
  <TitlesOfParts>
    <vt:vector size="23" baseType="lpstr">
      <vt:lpstr>ADLaM Display</vt:lpstr>
      <vt:lpstr>Aptos</vt:lpstr>
      <vt:lpstr>Arial</vt:lpstr>
      <vt:lpstr>Calibri</vt:lpstr>
      <vt:lpstr>1_Custom Design</vt:lpstr>
      <vt:lpstr>2_Custom Design</vt:lpstr>
      <vt:lpstr>2_Office Theme</vt:lpstr>
      <vt:lpstr>The SEAF Model “Rainbow Charts” Update Providing Data-Driven Context &amp; Color to Sector Rotation</vt:lpstr>
      <vt:lpstr>Weekly Update On The SEAF Model Rainbow Charts How To Interpret &amp; Utilize These Charts</vt:lpstr>
      <vt:lpstr>US Market Sectors: SEAF Model Following The Money In US Market Sectors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Asbury Research Disclosure / Disclaimer</vt:lpstr>
      <vt:lpstr>Investment Research / Money Management Contact Us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SEAF RAINBOW REPORT Providing Color to Sector Rotation</dc:title>
  <dc:creator>John Kosar</dc:creator>
  <cp:lastModifiedBy>John Kosar</cp:lastModifiedBy>
  <cp:revision>13</cp:revision>
  <dcterms:created xsi:type="dcterms:W3CDTF">2024-09-30T16:35:20Z</dcterms:created>
  <dcterms:modified xsi:type="dcterms:W3CDTF">2024-10-11T14:28:45Z</dcterms:modified>
</cp:coreProperties>
</file>